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78" r:id="rId11"/>
    <p:sldId id="298" r:id="rId12"/>
    <p:sldId id="27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87D9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6" autoAdjust="0"/>
    <p:restoredTop sz="77738" autoAdjust="0"/>
  </p:normalViewPr>
  <p:slideViewPr>
    <p:cSldViewPr snapToGrid="0">
      <p:cViewPr>
        <p:scale>
          <a:sx n="66" d="100"/>
          <a:sy n="66" d="100"/>
        </p:scale>
        <p:origin x="-900" y="-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85B4E-4AF8-40FC-AFCE-87505BF7F759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BA4E2-6654-4D29-8E48-2EC2A34B6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5013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CF5272C-B289-4979-85C8-F560D7CE4B7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E1FB0F8-F62E-4E98-B7F8-358465289E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95550BB-2965-4BF7-96A0-DFE1612B7E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B04C6A1-5914-4F57-A331-E9D962DB4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D6D5-255E-428E-9EF2-C75FAB63EAF6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C45F1C8-2DEC-4F54-8705-0244E6895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2332E4A-FB13-4C76-9F00-764A5F46B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A7AD-41B6-478C-A371-048625EF1CF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="" xmlns:a16="http://schemas.microsoft.com/office/drawing/2014/main" id="{B180599A-E8A6-46A3-A141-B0A419C131A8}"/>
              </a:ext>
            </a:extLst>
          </p:cNvPr>
          <p:cNvCxnSpPr>
            <a:cxnSpLocks/>
          </p:cNvCxnSpPr>
          <p:nvPr userDrawn="1"/>
        </p:nvCxnSpPr>
        <p:spPr>
          <a:xfrm>
            <a:off x="1916545" y="1298069"/>
            <a:ext cx="8358909" cy="0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="" xmlns:a16="http://schemas.microsoft.com/office/drawing/2014/main" id="{46DC3F74-E4D1-4708-9DE0-CEC4E1A1F383}"/>
              </a:ext>
            </a:extLst>
          </p:cNvPr>
          <p:cNvCxnSpPr>
            <a:cxnSpLocks/>
          </p:cNvCxnSpPr>
          <p:nvPr userDrawn="1"/>
        </p:nvCxnSpPr>
        <p:spPr>
          <a:xfrm>
            <a:off x="1916545" y="1266539"/>
            <a:ext cx="0" cy="3905504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="" xmlns:a16="http://schemas.microsoft.com/office/drawing/2014/main" id="{8530E84F-E5BE-4E3A-8DD2-80C0D529020F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885015" y="5197081"/>
            <a:ext cx="8390439" cy="16773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="" xmlns:a16="http://schemas.microsoft.com/office/drawing/2014/main" id="{BF9340DF-4596-49EC-80A2-B20417807AFE}"/>
              </a:ext>
            </a:extLst>
          </p:cNvPr>
          <p:cNvCxnSpPr>
            <a:cxnSpLocks/>
          </p:cNvCxnSpPr>
          <p:nvPr userDrawn="1"/>
        </p:nvCxnSpPr>
        <p:spPr>
          <a:xfrm flipV="1">
            <a:off x="10275454" y="4796589"/>
            <a:ext cx="0" cy="440409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="" xmlns:a16="http://schemas.microsoft.com/office/drawing/2014/main" id="{378D025C-4D82-4DB3-B099-B5A966E9492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266536" y="1266540"/>
            <a:ext cx="0" cy="1497681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28279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10D2D94-8727-4196-B50C-E53362F9C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4F70C8FC-11C6-4FE6-A165-89195CABB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1DEA0CA-A4FC-490C-8D62-F929162F0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D6D5-255E-428E-9EF2-C75FAB63EAF6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10CB27D-8EB4-4D7B-99AF-76B9908DE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D5EFD8E-9232-42D1-A5BC-B04B7A86D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A7AD-41B6-478C-A371-048625EF1C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9370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EA0A8BFF-346F-4A67-834E-1645CC164C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7EBBA0A-DEEE-4B77-8290-D3704E140D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72A2F6B-F73F-45FD-BDBA-C5473AC22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D6D5-255E-428E-9EF2-C75FAB63EAF6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81E4F12-E2C1-4A1F-B494-4B55ED496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D651654-EE1A-4A5A-BEC5-FBEAA5299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A7AD-41B6-478C-A371-048625EF1C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955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FA618C-5E98-4BCB-9C1C-3007C99F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11AFB5D-5AE2-4F39-9E90-B10132B67D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F2727EA-D3E5-4D27-8AFE-E4E6E0423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D6D5-255E-428E-9EF2-C75FAB63EAF6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34926C3-FD23-46B8-A5EF-584486190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81EB1DF-8788-40BA-9007-943D636B1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A7AD-41B6-478C-A371-048625EF1C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1989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EAD5C63-7B53-4F48-9E14-E1760D0DC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091E244-9525-4FFC-8DD0-7085457EDD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9F739C4-EB62-4AE1-A805-B0E178F32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D6D5-255E-428E-9EF2-C75FAB63EAF6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E810D8D-BFA9-405F-905B-4EA4E14B3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EE6CB6B-2AB3-47BB-91D5-E495CFA92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A7AD-41B6-478C-A371-048625EF1C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7346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D5419B2-15F9-4137-B075-159B48729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3938BBA-9FA2-4341-B563-A92A4DED63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A3ABCFE-A396-45BD-A3FB-405DF30B4D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8EB7F1F-B419-4D7C-AC73-8F3460D5E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D6D5-255E-428E-9EF2-C75FAB63EAF6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177E414-0798-4374-9FAF-C4DB5FB76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AAF8F5B-AB51-46B0-A627-818F4C1BB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A7AD-41B6-478C-A371-048625EF1C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3901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78706A-EFDC-41D7-8794-4A25FEDAC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647A142-7133-41CD-B934-3C4DDF30C9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7DBC351-8A90-4847-B8F0-5ADCB7BB56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C0CF0F1-D454-484A-AE15-12ADCC79A0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FC4F2016-142B-4170-87ED-279ABC866C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50FCD0D9-5C70-4D16-A79A-C98A30399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D6D5-255E-428E-9EF2-C75FAB63EAF6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FB48DF70-9FCD-4832-A770-4785B8986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CE67A858-9B74-4F03-B047-2E6760399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A7AD-41B6-478C-A371-048625EF1C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8276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C5D2332-BE73-4A08-93CA-06B41C18D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2C4E6317-9EEA-42BB-8B84-5F7B4C054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D6D5-255E-428E-9EF2-C75FAB63EAF6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8B502ACB-42CA-4B83-988C-FA150F093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D3BC1B23-EF2D-4019-B7E7-C9633FD93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A7AD-41B6-478C-A371-048625EF1C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4585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D76E700A-F2A7-43FF-BFD1-440E10FDB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D6D5-255E-428E-9EF2-C75FAB63EAF6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2015A9C8-E872-475C-AE1F-DC01951B4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6FFAA93B-92A9-4148-8116-BCE550A3D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A7AD-41B6-478C-A371-048625EF1C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5691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18CDB2-0B2E-43AD-92BD-831B7E8BC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828FD33-5E51-47A6-B712-9A5125FA5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454A15F-1A89-4863-B44E-66872C9FEE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19C0A24-2CF0-4DEA-966F-968450342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D6D5-255E-428E-9EF2-C75FAB63EAF6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D827C7D-3711-4818-8642-9939E6B10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E7D8D8A-72B7-4CD0-9D12-55544742A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A7AD-41B6-478C-A371-048625EF1C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1251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A89EF52-52DE-4C50-AD3B-19998C917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2C51E6ED-0339-4E08-BBB0-025F55A55B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1BB6ECA-4801-4E90-A506-E7F9F7E2A1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9FAD26B-8D46-460A-B5A9-D39C1E2F2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CD6D5-255E-428E-9EF2-C75FAB63EAF6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3E0A23A-ADC7-4F1F-98D5-219EF0ACD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F86D6EC-F1A6-415F-8158-239000958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7A7AD-41B6-478C-A371-048625EF1C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1224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2139BF8-8C29-4F7F-BEC1-C810CF4A894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BA70A70-3D64-4A59-92E7-F20019CDB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549492E-2226-4A0D-BF7A-77FC179F4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F30A5C9-7774-4704-9697-24399B62F3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CD6D5-255E-428E-9EF2-C75FAB63EAF6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3BD2CC4-B434-4B82-A58C-B2BBB7B255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464BEB1-F67A-46DC-A1D7-F096843F33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7A7AD-41B6-478C-A371-048625EF1C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9DADCD05-491E-4EB0-AD62-A41ABEFC60EA}"/>
              </a:ext>
            </a:extLst>
          </p:cNvPr>
          <p:cNvSpPr/>
          <p:nvPr userDrawn="1"/>
        </p:nvSpPr>
        <p:spPr>
          <a:xfrm>
            <a:off x="250371" y="217714"/>
            <a:ext cx="11713029" cy="6444343"/>
          </a:xfrm>
          <a:prstGeom prst="rect">
            <a:avLst/>
          </a:prstGeom>
          <a:noFill/>
          <a:ln w="60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93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BB29CB2-5383-4BFF-A37E-B9A8AF64B7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02673" y="1515291"/>
            <a:ext cx="8673738" cy="228808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предпосылок социально-коммуникативной грамотности у детей дошкольного возраста»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(круглый стол)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b="1" dirty="0">
              <a:latin typeface="+mn-lt"/>
              <a:cs typeface="Leelawadee" panose="020B0502040204020203" pitchFamily="34" charset="-34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92697" y="247142"/>
            <a:ext cx="9939130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Ровеньский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детский сад № 3 комбинированного вида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Белгородской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области»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02558" y="5295123"/>
            <a:ext cx="7289442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9664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Подготовила: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Иньякова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Н. П., воспитатель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7317" y="6082198"/>
            <a:ext cx="174329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Ровеньки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2025г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948" r="7512" b="33521"/>
          <a:stretch/>
        </p:blipFill>
        <p:spPr>
          <a:xfrm>
            <a:off x="278108" y="4325464"/>
            <a:ext cx="4859317" cy="2345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32790112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61257" y="449335"/>
            <a:ext cx="5042263" cy="77857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Тимбилдинг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что это такое?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41200" y="186533"/>
            <a:ext cx="6131552" cy="129057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Командообразование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тимбилдинг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(англ.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Team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building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— построение  команды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9" name="Picture 1" descr="C:\Users\Надя\Desktop\РМО, МО, педсовет, занятия\РМО февраль 2025 круглый стол Соц-коммун. грамотность\фото разные\IMG202502171155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422" y="1359291"/>
            <a:ext cx="3516923" cy="2637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1" name="Picture 3" descr="C:\Users\Надя\Desktop\РМО, МО, педсовет, занятия\РМО февраль 2025 круглый стол Соц-коммун. грамотность\фото разные\IMG202502171201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8159" y="1630094"/>
            <a:ext cx="3453619" cy="2590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4" name="Picture 6" descr="C:\Users\Надя\Desktop\РМО, МО, педсовет, занятия\РМО февраль 2025 круглый стол Соц-коммун. грамотность\фото разные\IMG202502171201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9260" y="1619543"/>
            <a:ext cx="3355145" cy="2516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6" name="Picture 8" descr="C:\Users\Надя\Desktop\РМО, МО, педсовет, занятия\РМО февраль 2025 круглый стол Соц-коммун. грамотность\фото разные\IMG202502171156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3718" y="4195688"/>
            <a:ext cx="3287150" cy="2465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7" name="Picture 9" descr="C:\Users\Надя\Desktop\РМО, МО, педсовет, занятия\РМО февраль 2025 круглый стол Соц-коммун. грамотность\фото разные\IMG2025021711575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7345" y="4355710"/>
            <a:ext cx="3215640" cy="2411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561428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Надя\Desktop\РМО, МО, педсовет, занятия\РМО февраль 2025 круглый стол Соц-коммун. грамотность\фото разные\IMG202502171138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" y="186871"/>
            <a:ext cx="4114800" cy="3086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7" name="Picture 3" descr="C:\Users\Надя\Desktop\РМО, МО, педсовет, занятия\РМО февраль 2025 круглый стол Соц-коммун. грамотность\фото разные\IMG202502171139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101" y="3411219"/>
            <a:ext cx="3792582" cy="2844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8" name="Picture 4" descr="C:\Users\Надя\Desktop\РМО, МО, педсовет, занятия\РМО февраль 2025 круглый стол Соц-коммун. грамотность\фото разные\IMG20250217114052.jpg"/>
          <p:cNvPicPr>
            <a:picLocks noChangeAspect="1" noChangeArrowheads="1"/>
          </p:cNvPicPr>
          <p:nvPr/>
        </p:nvPicPr>
        <p:blipFill>
          <a:blip r:embed="rId4" cstate="print"/>
          <a:srcRect r="19865" b="25911"/>
          <a:stretch>
            <a:fillRect/>
          </a:stretch>
        </p:blipFill>
        <p:spPr bwMode="auto">
          <a:xfrm>
            <a:off x="4849223" y="478971"/>
            <a:ext cx="3160684" cy="21916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9" name="Picture 5" descr="C:\Users\Надя\Desktop\РМО, МО, педсовет, занятия\РМО февраль 2025 круглый стол Соц-коммун. грамотность\фото разные\IMG20250217114232.jpg"/>
          <p:cNvPicPr>
            <a:picLocks noChangeAspect="1" noChangeArrowheads="1"/>
          </p:cNvPicPr>
          <p:nvPr/>
        </p:nvPicPr>
        <p:blipFill>
          <a:blip r:embed="rId5" cstate="print"/>
          <a:srcRect r="17404" b="21337"/>
          <a:stretch>
            <a:fillRect/>
          </a:stretch>
        </p:blipFill>
        <p:spPr bwMode="auto">
          <a:xfrm>
            <a:off x="8331201" y="595085"/>
            <a:ext cx="3323770" cy="2374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50" name="Picture 6" descr="C:\Users\Надя\Desktop\РМО, МО, педсовет, занятия\РМО февраль 2025 круглый стол Соц-коммун. грамотность\фото разные\IMG2025021711492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7806" y="3851365"/>
            <a:ext cx="3592769" cy="2694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51" name="Picture 7" descr="C:\Users\Надя\Desktop\РМО, МО, педсовет, занятия\РМО февраль 2025 круглый стол Соц-коммун. грамотность\фото разные\IMG202502171150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34413" y="3172279"/>
            <a:ext cx="3646714" cy="2735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335" y="958230"/>
            <a:ext cx="1190866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60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</a:t>
            </a:r>
            <a:r>
              <a:rPr lang="ru-RU" sz="6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 внимание! </a:t>
            </a:r>
          </a:p>
          <a:p>
            <a:pPr algn="ctr">
              <a:spcAft>
                <a:spcPts val="0"/>
              </a:spcAft>
            </a:pPr>
            <a:r>
              <a:rPr lang="ru-RU" sz="6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Берегите себя и своих близких!</a:t>
            </a:r>
          </a:p>
          <a:p>
            <a:pPr algn="just">
              <a:spcAft>
                <a:spcPts val="0"/>
              </a:spcAft>
            </a:pPr>
            <a:r>
              <a:rPr lang="ru-RU" sz="6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2085422207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41417" y="274321"/>
            <a:ext cx="7942217" cy="172429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формирования предпосылок социально-коммуникативной грамотности дошкольников возрастает в современных условиях в связи с особенностями социального окружения ребёнка, в котором часто наблюдаются дефицит воспитанности, доброты, доброжелательности, речевой культуры во взаимоотношениях между людьми. 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448594" y="2168435"/>
            <a:ext cx="8334103" cy="159366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 - коммуникативная грамотность ребенка - это совокупность духовно-нравственных ценностей и установок личности, а также коммуникативных знаний, умений и навыков, позволяющих человеку правильно общаться, делать свой социальный выбор с учетом духовно-нравственных и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ценностей, норм и правил поведения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30137" y="4114799"/>
            <a:ext cx="9249483" cy="240356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Субъект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обладающий социально-коммуникативной грамотностью, знает правила общения и умеет их применять с учетом конкретной ситуации, владеет нормами и тактиками общения, речевым этикетом, которые эффективно использует в любой ситуации.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Коммуникативно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грамотный человек выстраивает общение, учитывая такие параметры, как возраст и национальность собеседника, уровень его культуры, должность, эмоциональное состояние и прочее.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формирование основ социально-коммуникативной грамотности является значимым механизмом социализации детей дошкольного возраста.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s://abrakadabra.fun/uploads/posts/2021-12/thumbs/1639936009_20-abrakadabra-fun-p-multyashnie-chelovechki-dlya-prezentatsii-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1" y="2299044"/>
            <a:ext cx="3448595" cy="297010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88260" y="180770"/>
            <a:ext cx="4971570" cy="240567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 целью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формированию социально - коммуникативной грамотности детей является позитивная социализация детей дошкольного возраста, приобщение их к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социокультурным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нормам, традициям семьи, общества, государства.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55771" y="156754"/>
            <a:ext cx="6635933" cy="654449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Задачами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коммуникативного развития в соответствии с ФГОС ДО являются следующие: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Создать условия для усвоения детьми дошкольного возраста норм и ценностей, принятых в обществе, включая моральные и нравственные ценности.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Развивать социальный и эмоциональный интеллект детей, их эмоциональную отзывчивость, сопереживание, навыки доброжелательного общения и взаимодействия с взрослыми и сверстниками.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Способствовать становлению самостоятельности, целенаправленности и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собственных действий детей.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Формировать уважительное отношение и чувство принадлежности к своей семье, к сообществу детей и взрослых в коллективе, позитивные установки к различным видам труда и творчества.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Формировать у детей основы безопасного поведения в быту, социуме, природе; готовность к совместной деятельности со сверстниками.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формировать социально-коммуникативные речевые умения (развивать способность вступать в общение и поддерживать его). </a:t>
            </a:r>
          </a:p>
          <a:p>
            <a:pPr algn="just"/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abrakadabra.fun/uploads/posts/2021-12/thumbs/1639936009_20-abrakadabra-fun-p-multyashnie-chelovechki-dlya-prezentatsii-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62" y="3140830"/>
            <a:ext cx="3448595" cy="297010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58046" y="1084216"/>
            <a:ext cx="8033657" cy="560396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успешной работы в данном направлении необходимо соблюдать следующие организационно - педагогические условия: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атмосферы доброжелательности, взаимопонимания и любви;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обучение умению слушать и слышать собеседника;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у детей навыков общения в различных жизненных ситуациях;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обучение умению использовать формулы речевого этикета адресовано и мотивировано;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доброжелательного отношения к сверстникам;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чувства симпатии между участниками общения;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объяснение детям, что неосторожно сказанное слово ранит не менее больно, чем действие;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обучение детей умению владеть собой;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умения анализировать ситуацию;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целенаправленное формирование у детей коммуникативных навыков.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abrakadabra.fun/uploads/posts/2021-12/thumbs/1639936009_20-abrakadabra-fun-p-multyashnie-chelovechki-dlya-prezentatsii-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16" y="2357058"/>
            <a:ext cx="3448595" cy="2970103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22069" y="212736"/>
            <a:ext cx="11286308" cy="67553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успешной работы в данном направлении необходимо соблюдать следующие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организационно - педагогические условия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6" descr="социо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2279" y="1940024"/>
            <a:ext cx="4952864" cy="3428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http://rohkova.ucoz.net/_si/0/8938760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717" y="1882239"/>
            <a:ext cx="5987610" cy="44924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423851" y="175015"/>
            <a:ext cx="9364413" cy="13794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Социо-игровая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технология 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–это игры и занятия детей в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микрогруппах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позволяющие ребёнку самому определять цель своих действий, искать возможные пути решения, проявлять самостоятельность при решении возникших проблем.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54034" y="305643"/>
            <a:ext cx="9834676" cy="128802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Рылеевой Е. В. 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«Мы вместе! 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 игр для социализации дошкольников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Содержимое 3" descr="101648365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42345" y="1805832"/>
            <a:ext cx="3282351" cy="45764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одержимое 6"/>
          <p:cNvSpPr txBox="1">
            <a:spLocks/>
          </p:cNvSpPr>
          <p:nvPr/>
        </p:nvSpPr>
        <p:spPr>
          <a:xfrm>
            <a:off x="5956663" y="2272937"/>
            <a:ext cx="5747657" cy="33571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Данная технология позволяет использовать в ходе образовательном процесса игры, способствующие формированию у детей среднего и старшего дошкольного возраста коммуникативных и социальных умений и навыков.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49086" y="344832"/>
            <a:ext cx="10331064" cy="117045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Программа-технология «Жизненные навыки для дошкольников» С. В. Кривцовой, В. Ю. Чал-Борю, А. А.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Белевич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Содержимое 6" descr="0d94da05b10a8437602b51d26d978e8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29225" y="1852393"/>
            <a:ext cx="3339164" cy="46832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одержимое 3"/>
          <p:cNvSpPr txBox="1">
            <a:spLocks/>
          </p:cNvSpPr>
          <p:nvPr/>
        </p:nvSpPr>
        <p:spPr>
          <a:xfrm>
            <a:off x="5871754" y="2012076"/>
            <a:ext cx="5437909" cy="45698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Программа-технология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ориентирована на развитие коммуникативных, социальных и эмоциональных компетенций старших дошкольников в игре и совместной деятельности и включает в себя комплекс занятий-путешествий в течение года.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371599" y="266455"/>
            <a:ext cx="9952241" cy="11835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Педагогические технологии эффективной социализации дошкольников Н.П.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Гришаевой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Содержимое 4" descr="56f1cfad19b07f23ad77a6ad7d2dd9bd-800x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5749" r="3610"/>
          <a:stretch>
            <a:fillRect/>
          </a:stretch>
        </p:blipFill>
        <p:spPr>
          <a:xfrm>
            <a:off x="744980" y="1825437"/>
            <a:ext cx="5355924" cy="4431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Содержимое 3"/>
          <p:cNvSpPr txBox="1">
            <a:spLocks/>
          </p:cNvSpPr>
          <p:nvPr/>
        </p:nvSpPr>
        <p:spPr>
          <a:xfrm>
            <a:off x="6361611" y="2116184"/>
            <a:ext cx="5368835" cy="342246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2500"/>
          </a:bodyPr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	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Это комплекс педагогических технологий, которые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способствуют формированию предпосылок коммуникативной грамотности, освоению норм и правил поведения в группе сверстников, знакомству с различными социальными ролями, развитию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саморегуляции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 поведения.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840480" y="357894"/>
            <a:ext cx="6270171" cy="113127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социально - коммуникативной грамотности дошкольника 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abrakadabra.fun/uploads/posts/2021-12/thumbs/1639936009_20-abrakadabra-fun-p-multyashnie-chelovechki-dlya-prezentatsii-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646" y="222069"/>
            <a:ext cx="2441939" cy="2103120"/>
          </a:xfrm>
          <a:prstGeom prst="rect">
            <a:avLst/>
          </a:prstGeom>
          <a:noFill/>
        </p:spPr>
      </p:pic>
      <p:sp>
        <p:nvSpPr>
          <p:cNvPr id="7" name="Стрелка вниз 6"/>
          <p:cNvSpPr/>
          <p:nvPr/>
        </p:nvSpPr>
        <p:spPr>
          <a:xfrm rot="2761763">
            <a:off x="3393088" y="1489377"/>
            <a:ext cx="470781" cy="1004289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952068">
            <a:off x="5288920" y="1611667"/>
            <a:ext cx="470781" cy="865275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20853766">
            <a:off x="7469629" y="1643107"/>
            <a:ext cx="470781" cy="862163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9240209">
            <a:off x="9676344" y="1559743"/>
            <a:ext cx="470781" cy="1034744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32181" y="2512353"/>
            <a:ext cx="2667774" cy="12628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режимных моментах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232487" y="2704012"/>
            <a:ext cx="2628586" cy="124097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трудовом воспитании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17920" y="2586447"/>
            <a:ext cx="2795451" cy="144997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организованной образовательной деятельности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397745" y="2560320"/>
            <a:ext cx="2467477" cy="150222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игровой деятельности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C:\Users\Надя\Desktop\РМО, МО, педсовет, занятия\РМО февраль 2025 круглый стол Соц-коммун. грамотность\фото разные\IMG202502051119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755" y="4153988"/>
            <a:ext cx="2860766" cy="2145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3" name="Picture 3" descr="C:\Users\Надя\Desktop\РМО, МО, педсовет, занятия\РМО февраль 2025 круглый стол Соц-коммун. грамотность\фото разные\IMG202410081126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88721" y="4270595"/>
            <a:ext cx="2821274" cy="2115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4" name="Picture 4" descr="C:\Users\Надя\Desktop\РМО, МО, педсовет, занятия\РМО февраль 2025 круглый стол Соц-коммун. грамотность\фото разные\IMG202502101137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20938" y="4192286"/>
            <a:ext cx="3031769" cy="2273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5" name="Picture 5" descr="C:\Users\Надя\Desktop\РМО, МО, педсовет, занятия\РМО февраль 2025 круглый стол Соц-коммун. грамотность\фото разные\IMG202402160903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3336" y="4310744"/>
            <a:ext cx="2712721" cy="2112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567</Words>
  <Application>Microsoft Office PowerPoint</Application>
  <PresentationFormat>Произвольный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«Формирование предпосылок социально-коммуникативной грамотности у детей дошкольного возраста» (круглый стол)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user</dc:creator>
  <cp:lastModifiedBy>Надя</cp:lastModifiedBy>
  <cp:revision>67</cp:revision>
  <dcterms:created xsi:type="dcterms:W3CDTF">2021-04-14T06:13:39Z</dcterms:created>
  <dcterms:modified xsi:type="dcterms:W3CDTF">2025-02-18T00:39:43Z</dcterms:modified>
</cp:coreProperties>
</file>