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007997-38A3-4D81-91FF-AA3F8213B3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7E4D034-11A6-4C8B-9895-A720EEE1AB18}">
      <dgm:prSet/>
      <dgm:spPr/>
      <dgm:t>
        <a:bodyPr/>
        <a:lstStyle/>
        <a:p>
          <a:r>
            <a:rPr lang="ru-RU"/>
            <a:t>Подтема: "Конёк-горбунок" — сказка, которая объединяет поколения</a:t>
          </a:r>
          <a:endParaRPr lang="en-US"/>
        </a:p>
      </dgm:t>
    </dgm:pt>
    <dgm:pt modelId="{ED03D505-7A70-44FC-B379-D8D99445E57D}" type="parTrans" cxnId="{153AD788-0BBB-43E3-AB94-E2ECFD57AA1C}">
      <dgm:prSet/>
      <dgm:spPr/>
      <dgm:t>
        <a:bodyPr/>
        <a:lstStyle/>
        <a:p>
          <a:endParaRPr lang="en-US"/>
        </a:p>
      </dgm:t>
    </dgm:pt>
    <dgm:pt modelId="{BFDEE166-0241-4C15-80A2-E82FEC31BCCC}" type="sibTrans" cxnId="{153AD788-0BBB-43E3-AB94-E2ECFD57AA1C}">
      <dgm:prSet/>
      <dgm:spPr/>
      <dgm:t>
        <a:bodyPr/>
        <a:lstStyle/>
        <a:p>
          <a:endParaRPr lang="en-US"/>
        </a:p>
      </dgm:t>
    </dgm:pt>
    <dgm:pt modelId="{94E7AC5C-AD5B-43CC-9E60-5364178AD9B7}">
      <dgm:prSet/>
      <dgm:spPr/>
      <dgm:t>
        <a:bodyPr/>
        <a:lstStyle/>
        <a:p>
          <a:r>
            <a:rPr lang="ru-RU"/>
            <a:t>Дата: 20 марта 2025 года</a:t>
          </a:r>
          <a:endParaRPr lang="en-US"/>
        </a:p>
      </dgm:t>
    </dgm:pt>
    <dgm:pt modelId="{D9DA47BB-21A1-4728-8BA1-686078EEA6D5}" type="parTrans" cxnId="{C350DE05-580E-4C06-BB7E-EE26B4EF0750}">
      <dgm:prSet/>
      <dgm:spPr/>
      <dgm:t>
        <a:bodyPr/>
        <a:lstStyle/>
        <a:p>
          <a:endParaRPr lang="en-US"/>
        </a:p>
      </dgm:t>
    </dgm:pt>
    <dgm:pt modelId="{B3BF6631-D4ED-48E8-8AA9-A2FCC9FA9E8B}" type="sibTrans" cxnId="{C350DE05-580E-4C06-BB7E-EE26B4EF0750}">
      <dgm:prSet/>
      <dgm:spPr/>
      <dgm:t>
        <a:bodyPr/>
        <a:lstStyle/>
        <a:p>
          <a:endParaRPr lang="en-US"/>
        </a:p>
      </dgm:t>
    </dgm:pt>
    <dgm:pt modelId="{043488C5-BCCF-4ADA-BFF3-D102D14662D1}" type="pres">
      <dgm:prSet presAssocID="{B7007997-38A3-4D81-91FF-AA3F8213B38A}" presName="root" presStyleCnt="0">
        <dgm:presLayoutVars>
          <dgm:dir/>
          <dgm:resizeHandles val="exact"/>
        </dgm:presLayoutVars>
      </dgm:prSet>
      <dgm:spPr/>
    </dgm:pt>
    <dgm:pt modelId="{011FAFAC-F838-42B0-8B1E-51C9FEE5D0DD}" type="pres">
      <dgm:prSet presAssocID="{27E4D034-11A6-4C8B-9895-A720EEE1AB18}" presName="compNode" presStyleCnt="0"/>
      <dgm:spPr/>
    </dgm:pt>
    <dgm:pt modelId="{CC5898A9-5A5D-4EBB-B142-37D11BE97690}" type="pres">
      <dgm:prSet presAssocID="{27E4D034-11A6-4C8B-9895-A720EEE1AB18}" presName="bgRect" presStyleLbl="bgShp" presStyleIdx="0" presStyleCnt="2"/>
      <dgm:spPr/>
    </dgm:pt>
    <dgm:pt modelId="{16B85772-16DE-43A0-8DAD-DE3EBFC25CE0}" type="pres">
      <dgm:prSet presAssocID="{27E4D034-11A6-4C8B-9895-A720EEE1AB1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A19E767B-2F80-49E0-A502-4D76A0CA6CC6}" type="pres">
      <dgm:prSet presAssocID="{27E4D034-11A6-4C8B-9895-A720EEE1AB18}" presName="spaceRect" presStyleCnt="0"/>
      <dgm:spPr/>
    </dgm:pt>
    <dgm:pt modelId="{7EEB036C-872B-4C12-AF62-C29DDFF09402}" type="pres">
      <dgm:prSet presAssocID="{27E4D034-11A6-4C8B-9895-A720EEE1AB18}" presName="parTx" presStyleLbl="revTx" presStyleIdx="0" presStyleCnt="2">
        <dgm:presLayoutVars>
          <dgm:chMax val="0"/>
          <dgm:chPref val="0"/>
        </dgm:presLayoutVars>
      </dgm:prSet>
      <dgm:spPr/>
    </dgm:pt>
    <dgm:pt modelId="{747A9848-7858-486C-94E6-2AFF12EA738A}" type="pres">
      <dgm:prSet presAssocID="{BFDEE166-0241-4C15-80A2-E82FEC31BCCC}" presName="sibTrans" presStyleCnt="0"/>
      <dgm:spPr/>
    </dgm:pt>
    <dgm:pt modelId="{DB5F9146-8D04-4B6A-8C3C-43F039611A5B}" type="pres">
      <dgm:prSet presAssocID="{94E7AC5C-AD5B-43CC-9E60-5364178AD9B7}" presName="compNode" presStyleCnt="0"/>
      <dgm:spPr/>
    </dgm:pt>
    <dgm:pt modelId="{714F74AB-B789-45E8-B2CA-D8461436B39D}" type="pres">
      <dgm:prSet presAssocID="{94E7AC5C-AD5B-43CC-9E60-5364178AD9B7}" presName="bgRect" presStyleLbl="bgShp" presStyleIdx="1" presStyleCnt="2"/>
      <dgm:spPr/>
    </dgm:pt>
    <dgm:pt modelId="{01736D58-C144-4686-9FE2-805B2A72BF35}" type="pres">
      <dgm:prSet presAssocID="{94E7AC5C-AD5B-43CC-9E60-5364178AD9B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ke"/>
        </a:ext>
      </dgm:extLst>
    </dgm:pt>
    <dgm:pt modelId="{3B79A9C9-5CF1-4F41-BADA-AB14351FD61F}" type="pres">
      <dgm:prSet presAssocID="{94E7AC5C-AD5B-43CC-9E60-5364178AD9B7}" presName="spaceRect" presStyleCnt="0"/>
      <dgm:spPr/>
    </dgm:pt>
    <dgm:pt modelId="{D2215552-82FB-437D-A529-0938726F2EEC}" type="pres">
      <dgm:prSet presAssocID="{94E7AC5C-AD5B-43CC-9E60-5364178AD9B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C350DE05-580E-4C06-BB7E-EE26B4EF0750}" srcId="{B7007997-38A3-4D81-91FF-AA3F8213B38A}" destId="{94E7AC5C-AD5B-43CC-9E60-5364178AD9B7}" srcOrd="1" destOrd="0" parTransId="{D9DA47BB-21A1-4728-8BA1-686078EEA6D5}" sibTransId="{B3BF6631-D4ED-48E8-8AA9-A2FCC9FA9E8B}"/>
    <dgm:cxn modelId="{153AD788-0BBB-43E3-AB94-E2ECFD57AA1C}" srcId="{B7007997-38A3-4D81-91FF-AA3F8213B38A}" destId="{27E4D034-11A6-4C8B-9895-A720EEE1AB18}" srcOrd="0" destOrd="0" parTransId="{ED03D505-7A70-44FC-B379-D8D99445E57D}" sibTransId="{BFDEE166-0241-4C15-80A2-E82FEC31BCCC}"/>
    <dgm:cxn modelId="{44DD11A6-2B3E-4EF6-83E0-BAD32ADDCE41}" type="presOf" srcId="{27E4D034-11A6-4C8B-9895-A720EEE1AB18}" destId="{7EEB036C-872B-4C12-AF62-C29DDFF09402}" srcOrd="0" destOrd="0" presId="urn:microsoft.com/office/officeart/2018/2/layout/IconVerticalSolidList"/>
    <dgm:cxn modelId="{E46DF9A8-D667-4663-BD6B-73756885607D}" type="presOf" srcId="{B7007997-38A3-4D81-91FF-AA3F8213B38A}" destId="{043488C5-BCCF-4ADA-BFF3-D102D14662D1}" srcOrd="0" destOrd="0" presId="urn:microsoft.com/office/officeart/2018/2/layout/IconVerticalSolidList"/>
    <dgm:cxn modelId="{16BB47D8-EFF1-4357-A439-BE5020A31004}" type="presOf" srcId="{94E7AC5C-AD5B-43CC-9E60-5364178AD9B7}" destId="{D2215552-82FB-437D-A529-0938726F2EEC}" srcOrd="0" destOrd="0" presId="urn:microsoft.com/office/officeart/2018/2/layout/IconVerticalSolidList"/>
    <dgm:cxn modelId="{D9C4B360-6546-4368-940C-0F16ECEC19A4}" type="presParOf" srcId="{043488C5-BCCF-4ADA-BFF3-D102D14662D1}" destId="{011FAFAC-F838-42B0-8B1E-51C9FEE5D0DD}" srcOrd="0" destOrd="0" presId="urn:microsoft.com/office/officeart/2018/2/layout/IconVerticalSolidList"/>
    <dgm:cxn modelId="{85ABC5DF-D995-4F62-ABCB-5B7A17C1FE1F}" type="presParOf" srcId="{011FAFAC-F838-42B0-8B1E-51C9FEE5D0DD}" destId="{CC5898A9-5A5D-4EBB-B142-37D11BE97690}" srcOrd="0" destOrd="0" presId="urn:microsoft.com/office/officeart/2018/2/layout/IconVerticalSolidList"/>
    <dgm:cxn modelId="{BAFF8D7A-AB78-4B22-B928-1959F26C994A}" type="presParOf" srcId="{011FAFAC-F838-42B0-8B1E-51C9FEE5D0DD}" destId="{16B85772-16DE-43A0-8DAD-DE3EBFC25CE0}" srcOrd="1" destOrd="0" presId="urn:microsoft.com/office/officeart/2018/2/layout/IconVerticalSolidList"/>
    <dgm:cxn modelId="{0A37522E-D415-4C39-BAA0-1423795C7B09}" type="presParOf" srcId="{011FAFAC-F838-42B0-8B1E-51C9FEE5D0DD}" destId="{A19E767B-2F80-49E0-A502-4D76A0CA6CC6}" srcOrd="2" destOrd="0" presId="urn:microsoft.com/office/officeart/2018/2/layout/IconVerticalSolidList"/>
    <dgm:cxn modelId="{1B5A07AC-3FF5-48FF-B76C-DA45D87659A3}" type="presParOf" srcId="{011FAFAC-F838-42B0-8B1E-51C9FEE5D0DD}" destId="{7EEB036C-872B-4C12-AF62-C29DDFF09402}" srcOrd="3" destOrd="0" presId="urn:microsoft.com/office/officeart/2018/2/layout/IconVerticalSolidList"/>
    <dgm:cxn modelId="{468BD252-94CB-4CF1-8D03-7BE9A90F9079}" type="presParOf" srcId="{043488C5-BCCF-4ADA-BFF3-D102D14662D1}" destId="{747A9848-7858-486C-94E6-2AFF12EA738A}" srcOrd="1" destOrd="0" presId="urn:microsoft.com/office/officeart/2018/2/layout/IconVerticalSolidList"/>
    <dgm:cxn modelId="{E2784E4C-73B4-472F-A78D-10D565EFC3AB}" type="presParOf" srcId="{043488C5-BCCF-4ADA-BFF3-D102D14662D1}" destId="{DB5F9146-8D04-4B6A-8C3C-43F039611A5B}" srcOrd="2" destOrd="0" presId="urn:microsoft.com/office/officeart/2018/2/layout/IconVerticalSolidList"/>
    <dgm:cxn modelId="{BF795CE0-9740-44AA-B501-1E1FC2B703BC}" type="presParOf" srcId="{DB5F9146-8D04-4B6A-8C3C-43F039611A5B}" destId="{714F74AB-B789-45E8-B2CA-D8461436B39D}" srcOrd="0" destOrd="0" presId="urn:microsoft.com/office/officeart/2018/2/layout/IconVerticalSolidList"/>
    <dgm:cxn modelId="{E98BAC24-3E7F-4049-AE92-387A03E4408F}" type="presParOf" srcId="{DB5F9146-8D04-4B6A-8C3C-43F039611A5B}" destId="{01736D58-C144-4686-9FE2-805B2A72BF35}" srcOrd="1" destOrd="0" presId="urn:microsoft.com/office/officeart/2018/2/layout/IconVerticalSolidList"/>
    <dgm:cxn modelId="{374D0DEC-3C66-4EE3-A8F7-B10AEBFC929D}" type="presParOf" srcId="{DB5F9146-8D04-4B6A-8C3C-43F039611A5B}" destId="{3B79A9C9-5CF1-4F41-BADA-AB14351FD61F}" srcOrd="2" destOrd="0" presId="urn:microsoft.com/office/officeart/2018/2/layout/IconVerticalSolidList"/>
    <dgm:cxn modelId="{F498A32B-3915-4D60-840D-303FDBD974DA}" type="presParOf" srcId="{DB5F9146-8D04-4B6A-8C3C-43F039611A5B}" destId="{D2215552-82FB-437D-A529-0938726F2EE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96E64DC-82E1-40ED-ABCA-BDD8387A49ED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0D0D8CC-C749-4FAB-BD66-A5D5F53B4DE4}">
      <dgm:prSet/>
      <dgm:spPr/>
      <dgm:t>
        <a:bodyPr/>
        <a:lstStyle/>
        <a:p>
          <a:r>
            <a:rPr lang="ru-RU"/>
            <a:t>Использование видео-материалов о сказке</a:t>
          </a:r>
          <a:endParaRPr lang="en-US"/>
        </a:p>
      </dgm:t>
    </dgm:pt>
    <dgm:pt modelId="{554F75C1-F694-435C-BD72-1D357987550E}" type="parTrans" cxnId="{EFA05CE8-E5E1-4266-B194-18F0E65F7E5E}">
      <dgm:prSet/>
      <dgm:spPr/>
      <dgm:t>
        <a:bodyPr/>
        <a:lstStyle/>
        <a:p>
          <a:endParaRPr lang="en-US"/>
        </a:p>
      </dgm:t>
    </dgm:pt>
    <dgm:pt modelId="{961FFF79-3B7F-4C90-8F69-5F9C3926FDE4}" type="sibTrans" cxnId="{EFA05CE8-E5E1-4266-B194-18F0E65F7E5E}">
      <dgm:prSet/>
      <dgm:spPr/>
      <dgm:t>
        <a:bodyPr/>
        <a:lstStyle/>
        <a:p>
          <a:endParaRPr lang="en-US"/>
        </a:p>
      </dgm:t>
    </dgm:pt>
    <dgm:pt modelId="{58FABA28-7ED0-412A-A999-CD7D971D747E}">
      <dgm:prSet/>
      <dgm:spPr/>
      <dgm:t>
        <a:bodyPr/>
        <a:lstStyle/>
        <a:p>
          <a:r>
            <a:rPr lang="ru-RU"/>
            <a:t>Аудиозаписи чтений</a:t>
          </a:r>
          <a:endParaRPr lang="en-US"/>
        </a:p>
      </dgm:t>
    </dgm:pt>
    <dgm:pt modelId="{F91AEC17-9478-4345-AB7E-5C1182674FC0}" type="parTrans" cxnId="{C10D74F4-19F2-4868-A7E3-A6239892A367}">
      <dgm:prSet/>
      <dgm:spPr/>
      <dgm:t>
        <a:bodyPr/>
        <a:lstStyle/>
        <a:p>
          <a:endParaRPr lang="en-US"/>
        </a:p>
      </dgm:t>
    </dgm:pt>
    <dgm:pt modelId="{709FB034-1CBE-4D40-91D6-94328E62BFD0}" type="sibTrans" cxnId="{C10D74F4-19F2-4868-A7E3-A6239892A367}">
      <dgm:prSet/>
      <dgm:spPr/>
      <dgm:t>
        <a:bodyPr/>
        <a:lstStyle/>
        <a:p>
          <a:endParaRPr lang="en-US"/>
        </a:p>
      </dgm:t>
    </dgm:pt>
    <dgm:pt modelId="{E82CB9AE-B29E-4ADD-915B-BB9C60544BA9}">
      <dgm:prSet/>
      <dgm:spPr/>
      <dgm:t>
        <a:bodyPr/>
        <a:lstStyle/>
        <a:p>
          <a:r>
            <a:rPr lang="ru-RU"/>
            <a:t>Виртуальные выставки произведений Ершова</a:t>
          </a:r>
          <a:endParaRPr lang="en-US"/>
        </a:p>
      </dgm:t>
    </dgm:pt>
    <dgm:pt modelId="{170A4EC9-94FB-4365-990F-E17FE4E2030D}" type="parTrans" cxnId="{9BD53578-5E1A-4348-9693-D0F3D3F8A881}">
      <dgm:prSet/>
      <dgm:spPr/>
      <dgm:t>
        <a:bodyPr/>
        <a:lstStyle/>
        <a:p>
          <a:endParaRPr lang="en-US"/>
        </a:p>
      </dgm:t>
    </dgm:pt>
    <dgm:pt modelId="{3D5D1BD3-A41D-4643-8CC2-4E7E3F48B915}" type="sibTrans" cxnId="{9BD53578-5E1A-4348-9693-D0F3D3F8A881}">
      <dgm:prSet/>
      <dgm:spPr/>
      <dgm:t>
        <a:bodyPr/>
        <a:lstStyle/>
        <a:p>
          <a:endParaRPr lang="en-US"/>
        </a:p>
      </dgm:t>
    </dgm:pt>
    <dgm:pt modelId="{A9BFF2D6-092D-3E42-8494-CC379280E2A7}" type="pres">
      <dgm:prSet presAssocID="{C96E64DC-82E1-40ED-ABCA-BDD8387A49ED}" presName="vert0" presStyleCnt="0">
        <dgm:presLayoutVars>
          <dgm:dir/>
          <dgm:animOne val="branch"/>
          <dgm:animLvl val="lvl"/>
        </dgm:presLayoutVars>
      </dgm:prSet>
      <dgm:spPr/>
    </dgm:pt>
    <dgm:pt modelId="{FA5BBE33-7470-4D43-8144-D3CD535382E1}" type="pres">
      <dgm:prSet presAssocID="{00D0D8CC-C749-4FAB-BD66-A5D5F53B4DE4}" presName="thickLine" presStyleLbl="alignNode1" presStyleIdx="0" presStyleCnt="3"/>
      <dgm:spPr/>
    </dgm:pt>
    <dgm:pt modelId="{CB5A8A1C-20CA-1D4C-8817-A55ACF3CEA00}" type="pres">
      <dgm:prSet presAssocID="{00D0D8CC-C749-4FAB-BD66-A5D5F53B4DE4}" presName="horz1" presStyleCnt="0"/>
      <dgm:spPr/>
    </dgm:pt>
    <dgm:pt modelId="{4B7A26AE-88EA-204A-B011-EE7B22E10FF2}" type="pres">
      <dgm:prSet presAssocID="{00D0D8CC-C749-4FAB-BD66-A5D5F53B4DE4}" presName="tx1" presStyleLbl="revTx" presStyleIdx="0" presStyleCnt="3"/>
      <dgm:spPr/>
    </dgm:pt>
    <dgm:pt modelId="{A03E1823-D0AC-F64F-BABB-1B0218342D6F}" type="pres">
      <dgm:prSet presAssocID="{00D0D8CC-C749-4FAB-BD66-A5D5F53B4DE4}" presName="vert1" presStyleCnt="0"/>
      <dgm:spPr/>
    </dgm:pt>
    <dgm:pt modelId="{3C8F7D6A-AA4D-3042-8D87-9763D9D07389}" type="pres">
      <dgm:prSet presAssocID="{58FABA28-7ED0-412A-A999-CD7D971D747E}" presName="thickLine" presStyleLbl="alignNode1" presStyleIdx="1" presStyleCnt="3"/>
      <dgm:spPr/>
    </dgm:pt>
    <dgm:pt modelId="{CBF68A19-7543-9247-875F-C38B8D0FDCE6}" type="pres">
      <dgm:prSet presAssocID="{58FABA28-7ED0-412A-A999-CD7D971D747E}" presName="horz1" presStyleCnt="0"/>
      <dgm:spPr/>
    </dgm:pt>
    <dgm:pt modelId="{DA1F00DA-C66A-B343-877A-4B78CE9127A8}" type="pres">
      <dgm:prSet presAssocID="{58FABA28-7ED0-412A-A999-CD7D971D747E}" presName="tx1" presStyleLbl="revTx" presStyleIdx="1" presStyleCnt="3"/>
      <dgm:spPr/>
    </dgm:pt>
    <dgm:pt modelId="{4DD092C8-B2CB-2D4F-B114-05A5793557A7}" type="pres">
      <dgm:prSet presAssocID="{58FABA28-7ED0-412A-A999-CD7D971D747E}" presName="vert1" presStyleCnt="0"/>
      <dgm:spPr/>
    </dgm:pt>
    <dgm:pt modelId="{EFECC522-08A6-004F-AEF6-3278F3A17806}" type="pres">
      <dgm:prSet presAssocID="{E82CB9AE-B29E-4ADD-915B-BB9C60544BA9}" presName="thickLine" presStyleLbl="alignNode1" presStyleIdx="2" presStyleCnt="3"/>
      <dgm:spPr/>
    </dgm:pt>
    <dgm:pt modelId="{CEF87286-44FD-7140-B522-62D1EB466771}" type="pres">
      <dgm:prSet presAssocID="{E82CB9AE-B29E-4ADD-915B-BB9C60544BA9}" presName="horz1" presStyleCnt="0"/>
      <dgm:spPr/>
    </dgm:pt>
    <dgm:pt modelId="{CB2C2D18-D336-B246-A8E2-19AB022E7BF9}" type="pres">
      <dgm:prSet presAssocID="{E82CB9AE-B29E-4ADD-915B-BB9C60544BA9}" presName="tx1" presStyleLbl="revTx" presStyleIdx="2" presStyleCnt="3"/>
      <dgm:spPr/>
    </dgm:pt>
    <dgm:pt modelId="{5EAFB2DF-5EDF-304F-9C10-8FF7C3387801}" type="pres">
      <dgm:prSet presAssocID="{E82CB9AE-B29E-4ADD-915B-BB9C60544BA9}" presName="vert1" presStyleCnt="0"/>
      <dgm:spPr/>
    </dgm:pt>
  </dgm:ptLst>
  <dgm:cxnLst>
    <dgm:cxn modelId="{9BD53578-5E1A-4348-9693-D0F3D3F8A881}" srcId="{C96E64DC-82E1-40ED-ABCA-BDD8387A49ED}" destId="{E82CB9AE-B29E-4ADD-915B-BB9C60544BA9}" srcOrd="2" destOrd="0" parTransId="{170A4EC9-94FB-4365-990F-E17FE4E2030D}" sibTransId="{3D5D1BD3-A41D-4643-8CC2-4E7E3F48B915}"/>
    <dgm:cxn modelId="{977ADE9F-85F4-8547-BD54-DC25CAD55B00}" type="presOf" srcId="{00D0D8CC-C749-4FAB-BD66-A5D5F53B4DE4}" destId="{4B7A26AE-88EA-204A-B011-EE7B22E10FF2}" srcOrd="0" destOrd="0" presId="urn:microsoft.com/office/officeart/2008/layout/LinedList"/>
    <dgm:cxn modelId="{2AEC1AA1-7B6A-1743-9ABB-22A58A62C329}" type="presOf" srcId="{C96E64DC-82E1-40ED-ABCA-BDD8387A49ED}" destId="{A9BFF2D6-092D-3E42-8494-CC379280E2A7}" srcOrd="0" destOrd="0" presId="urn:microsoft.com/office/officeart/2008/layout/LinedList"/>
    <dgm:cxn modelId="{729E08B2-C597-E741-850B-930DCF68C415}" type="presOf" srcId="{E82CB9AE-B29E-4ADD-915B-BB9C60544BA9}" destId="{CB2C2D18-D336-B246-A8E2-19AB022E7BF9}" srcOrd="0" destOrd="0" presId="urn:microsoft.com/office/officeart/2008/layout/LinedList"/>
    <dgm:cxn modelId="{19833EE7-C26A-A445-9BA4-C0C718527A89}" type="presOf" srcId="{58FABA28-7ED0-412A-A999-CD7D971D747E}" destId="{DA1F00DA-C66A-B343-877A-4B78CE9127A8}" srcOrd="0" destOrd="0" presId="urn:microsoft.com/office/officeart/2008/layout/LinedList"/>
    <dgm:cxn modelId="{EFA05CE8-E5E1-4266-B194-18F0E65F7E5E}" srcId="{C96E64DC-82E1-40ED-ABCA-BDD8387A49ED}" destId="{00D0D8CC-C749-4FAB-BD66-A5D5F53B4DE4}" srcOrd="0" destOrd="0" parTransId="{554F75C1-F694-435C-BD72-1D357987550E}" sibTransId="{961FFF79-3B7F-4C90-8F69-5F9C3926FDE4}"/>
    <dgm:cxn modelId="{C10D74F4-19F2-4868-A7E3-A6239892A367}" srcId="{C96E64DC-82E1-40ED-ABCA-BDD8387A49ED}" destId="{58FABA28-7ED0-412A-A999-CD7D971D747E}" srcOrd="1" destOrd="0" parTransId="{F91AEC17-9478-4345-AB7E-5C1182674FC0}" sibTransId="{709FB034-1CBE-4D40-91D6-94328E62BFD0}"/>
    <dgm:cxn modelId="{4E4623E4-30BF-EA41-A80F-05ED4008FDF9}" type="presParOf" srcId="{A9BFF2D6-092D-3E42-8494-CC379280E2A7}" destId="{FA5BBE33-7470-4D43-8144-D3CD535382E1}" srcOrd="0" destOrd="0" presId="urn:microsoft.com/office/officeart/2008/layout/LinedList"/>
    <dgm:cxn modelId="{17D9583B-2F6F-0346-838F-1EDA5018202C}" type="presParOf" srcId="{A9BFF2D6-092D-3E42-8494-CC379280E2A7}" destId="{CB5A8A1C-20CA-1D4C-8817-A55ACF3CEA00}" srcOrd="1" destOrd="0" presId="urn:microsoft.com/office/officeart/2008/layout/LinedList"/>
    <dgm:cxn modelId="{BF3B6B89-4B24-0C49-8DE4-A72828ADE6DD}" type="presParOf" srcId="{CB5A8A1C-20CA-1D4C-8817-A55ACF3CEA00}" destId="{4B7A26AE-88EA-204A-B011-EE7B22E10FF2}" srcOrd="0" destOrd="0" presId="urn:microsoft.com/office/officeart/2008/layout/LinedList"/>
    <dgm:cxn modelId="{D343F658-FDA8-4E48-BD31-ADED8D28B5EA}" type="presParOf" srcId="{CB5A8A1C-20CA-1D4C-8817-A55ACF3CEA00}" destId="{A03E1823-D0AC-F64F-BABB-1B0218342D6F}" srcOrd="1" destOrd="0" presId="urn:microsoft.com/office/officeart/2008/layout/LinedList"/>
    <dgm:cxn modelId="{C9EBB41A-5D95-FD4F-B382-8E2B26B16027}" type="presParOf" srcId="{A9BFF2D6-092D-3E42-8494-CC379280E2A7}" destId="{3C8F7D6A-AA4D-3042-8D87-9763D9D07389}" srcOrd="2" destOrd="0" presId="urn:microsoft.com/office/officeart/2008/layout/LinedList"/>
    <dgm:cxn modelId="{3C5F57BA-ECA5-6F43-9ACB-BE058764D983}" type="presParOf" srcId="{A9BFF2D6-092D-3E42-8494-CC379280E2A7}" destId="{CBF68A19-7543-9247-875F-C38B8D0FDCE6}" srcOrd="3" destOrd="0" presId="urn:microsoft.com/office/officeart/2008/layout/LinedList"/>
    <dgm:cxn modelId="{FAB2CB89-43AE-F04F-BFF9-B9A10F82E2B0}" type="presParOf" srcId="{CBF68A19-7543-9247-875F-C38B8D0FDCE6}" destId="{DA1F00DA-C66A-B343-877A-4B78CE9127A8}" srcOrd="0" destOrd="0" presId="urn:microsoft.com/office/officeart/2008/layout/LinedList"/>
    <dgm:cxn modelId="{B345142E-EA8B-4640-8482-9CD082E812E0}" type="presParOf" srcId="{CBF68A19-7543-9247-875F-C38B8D0FDCE6}" destId="{4DD092C8-B2CB-2D4F-B114-05A5793557A7}" srcOrd="1" destOrd="0" presId="urn:microsoft.com/office/officeart/2008/layout/LinedList"/>
    <dgm:cxn modelId="{4DFFB29D-3576-944C-B6FA-DB42555AC6DC}" type="presParOf" srcId="{A9BFF2D6-092D-3E42-8494-CC379280E2A7}" destId="{EFECC522-08A6-004F-AEF6-3278F3A17806}" srcOrd="4" destOrd="0" presId="urn:microsoft.com/office/officeart/2008/layout/LinedList"/>
    <dgm:cxn modelId="{7DEE7393-1D66-6F4B-B65E-EA136C10B98F}" type="presParOf" srcId="{A9BFF2D6-092D-3E42-8494-CC379280E2A7}" destId="{CEF87286-44FD-7140-B522-62D1EB466771}" srcOrd="5" destOrd="0" presId="urn:microsoft.com/office/officeart/2008/layout/LinedList"/>
    <dgm:cxn modelId="{A5CD6C77-E242-B640-BE92-EFAD5B13F898}" type="presParOf" srcId="{CEF87286-44FD-7140-B522-62D1EB466771}" destId="{CB2C2D18-D336-B246-A8E2-19AB022E7BF9}" srcOrd="0" destOrd="0" presId="urn:microsoft.com/office/officeart/2008/layout/LinedList"/>
    <dgm:cxn modelId="{26E2CFD9-9C84-4942-955D-B8EE39F78A05}" type="presParOf" srcId="{CEF87286-44FD-7140-B522-62D1EB466771}" destId="{5EAFB2DF-5EDF-304F-9C10-8FF7C338780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4D33248-E208-4C34-B1F7-6A6F5C407FE4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C40FE2-0E22-41E3-8929-C0479311AA35}">
      <dgm:prSet/>
      <dgm:spPr/>
      <dgm:t>
        <a:bodyPr/>
        <a:lstStyle/>
        <a:p>
          <a:r>
            <a:rPr lang="ru-RU"/>
            <a:t>Создание пространства для чтения</a:t>
          </a:r>
          <a:endParaRPr lang="en-US"/>
        </a:p>
      </dgm:t>
    </dgm:pt>
    <dgm:pt modelId="{5B574287-DD27-424F-919B-E470CEB96000}" type="parTrans" cxnId="{2A784EEB-0F11-43F8-AB3E-79C949251883}">
      <dgm:prSet/>
      <dgm:spPr/>
      <dgm:t>
        <a:bodyPr/>
        <a:lstStyle/>
        <a:p>
          <a:endParaRPr lang="en-US"/>
        </a:p>
      </dgm:t>
    </dgm:pt>
    <dgm:pt modelId="{A257CBED-488A-48E3-8FC2-672449DCEA52}" type="sibTrans" cxnId="{2A784EEB-0F11-43F8-AB3E-79C949251883}">
      <dgm:prSet/>
      <dgm:spPr/>
      <dgm:t>
        <a:bodyPr/>
        <a:lstStyle/>
        <a:p>
          <a:endParaRPr lang="en-US"/>
        </a:p>
      </dgm:t>
    </dgm:pt>
    <dgm:pt modelId="{D9C31FEB-7F54-415D-9BF1-C7F301869DC0}">
      <dgm:prSet/>
      <dgm:spPr/>
      <dgm:t>
        <a:bodyPr/>
        <a:lstStyle/>
        <a:p>
          <a:r>
            <a:rPr lang="ru-RU"/>
            <a:t>Подбор книг, включая "Конёк-горбунка"</a:t>
          </a:r>
          <a:endParaRPr lang="en-US"/>
        </a:p>
      </dgm:t>
    </dgm:pt>
    <dgm:pt modelId="{FDE43AE8-031F-4D92-9D9B-E304C41CE61C}" type="parTrans" cxnId="{6C33B7F8-FCBB-4A0E-A0EC-A14941E02F6D}">
      <dgm:prSet/>
      <dgm:spPr/>
      <dgm:t>
        <a:bodyPr/>
        <a:lstStyle/>
        <a:p>
          <a:endParaRPr lang="en-US"/>
        </a:p>
      </dgm:t>
    </dgm:pt>
    <dgm:pt modelId="{EB3AF6BA-E8F4-486D-A833-FA7EECA85C3A}" type="sibTrans" cxnId="{6C33B7F8-FCBB-4A0E-A0EC-A14941E02F6D}">
      <dgm:prSet/>
      <dgm:spPr/>
      <dgm:t>
        <a:bodyPr/>
        <a:lstStyle/>
        <a:p>
          <a:endParaRPr lang="en-US"/>
        </a:p>
      </dgm:t>
    </dgm:pt>
    <dgm:pt modelId="{0AA66998-BC69-40F4-A7AF-231753BF214E}">
      <dgm:prSet/>
      <dgm:spPr/>
      <dgm:t>
        <a:bodyPr/>
        <a:lstStyle/>
        <a:p>
          <a:r>
            <a:rPr lang="ru-RU"/>
            <a:t>Уголок для творчества: рисование, написание своих историй</a:t>
          </a:r>
          <a:endParaRPr lang="en-US"/>
        </a:p>
      </dgm:t>
    </dgm:pt>
    <dgm:pt modelId="{DB0B76EF-8AE3-46B7-9496-17C3D429761E}" type="parTrans" cxnId="{69E22CE2-F901-45C2-9FCE-B10C95B3F2D0}">
      <dgm:prSet/>
      <dgm:spPr/>
      <dgm:t>
        <a:bodyPr/>
        <a:lstStyle/>
        <a:p>
          <a:endParaRPr lang="en-US"/>
        </a:p>
      </dgm:t>
    </dgm:pt>
    <dgm:pt modelId="{4DDF8D52-3F5E-43AF-8925-8796C814EBC1}" type="sibTrans" cxnId="{69E22CE2-F901-45C2-9FCE-B10C95B3F2D0}">
      <dgm:prSet/>
      <dgm:spPr/>
      <dgm:t>
        <a:bodyPr/>
        <a:lstStyle/>
        <a:p>
          <a:endParaRPr lang="en-US"/>
        </a:p>
      </dgm:t>
    </dgm:pt>
    <dgm:pt modelId="{6E854439-37FB-5B42-BBC2-66310F1FEA40}" type="pres">
      <dgm:prSet presAssocID="{34D33248-E208-4C34-B1F7-6A6F5C407FE4}" presName="vert0" presStyleCnt="0">
        <dgm:presLayoutVars>
          <dgm:dir/>
          <dgm:animOne val="branch"/>
          <dgm:animLvl val="lvl"/>
        </dgm:presLayoutVars>
      </dgm:prSet>
      <dgm:spPr/>
    </dgm:pt>
    <dgm:pt modelId="{75912EC1-1ABF-9F4D-BF76-849E9801D3E5}" type="pres">
      <dgm:prSet presAssocID="{ADC40FE2-0E22-41E3-8929-C0479311AA35}" presName="thickLine" presStyleLbl="alignNode1" presStyleIdx="0" presStyleCnt="3"/>
      <dgm:spPr/>
    </dgm:pt>
    <dgm:pt modelId="{FEF32AC4-EA23-674D-9325-307D7A06E426}" type="pres">
      <dgm:prSet presAssocID="{ADC40FE2-0E22-41E3-8929-C0479311AA35}" presName="horz1" presStyleCnt="0"/>
      <dgm:spPr/>
    </dgm:pt>
    <dgm:pt modelId="{8B1AB176-A093-0043-B59C-41BF4CDD3542}" type="pres">
      <dgm:prSet presAssocID="{ADC40FE2-0E22-41E3-8929-C0479311AA35}" presName="tx1" presStyleLbl="revTx" presStyleIdx="0" presStyleCnt="3"/>
      <dgm:spPr/>
    </dgm:pt>
    <dgm:pt modelId="{221E47E6-2C16-D640-A511-D7133A174915}" type="pres">
      <dgm:prSet presAssocID="{ADC40FE2-0E22-41E3-8929-C0479311AA35}" presName="vert1" presStyleCnt="0"/>
      <dgm:spPr/>
    </dgm:pt>
    <dgm:pt modelId="{7961CB2F-CEC4-754A-8424-3A2327978CF8}" type="pres">
      <dgm:prSet presAssocID="{D9C31FEB-7F54-415D-9BF1-C7F301869DC0}" presName="thickLine" presStyleLbl="alignNode1" presStyleIdx="1" presStyleCnt="3"/>
      <dgm:spPr/>
    </dgm:pt>
    <dgm:pt modelId="{BC7BB21F-5FA9-7844-A911-671626F3D7AA}" type="pres">
      <dgm:prSet presAssocID="{D9C31FEB-7F54-415D-9BF1-C7F301869DC0}" presName="horz1" presStyleCnt="0"/>
      <dgm:spPr/>
    </dgm:pt>
    <dgm:pt modelId="{30D3167C-E337-F840-9D5E-474D2E8652E4}" type="pres">
      <dgm:prSet presAssocID="{D9C31FEB-7F54-415D-9BF1-C7F301869DC0}" presName="tx1" presStyleLbl="revTx" presStyleIdx="1" presStyleCnt="3"/>
      <dgm:spPr/>
    </dgm:pt>
    <dgm:pt modelId="{269141E0-B3CB-B944-B6C6-F8F40328251F}" type="pres">
      <dgm:prSet presAssocID="{D9C31FEB-7F54-415D-9BF1-C7F301869DC0}" presName="vert1" presStyleCnt="0"/>
      <dgm:spPr/>
    </dgm:pt>
    <dgm:pt modelId="{A22321A8-6C06-5E4D-8EA1-E5AB7C8617FB}" type="pres">
      <dgm:prSet presAssocID="{0AA66998-BC69-40F4-A7AF-231753BF214E}" presName="thickLine" presStyleLbl="alignNode1" presStyleIdx="2" presStyleCnt="3"/>
      <dgm:spPr/>
    </dgm:pt>
    <dgm:pt modelId="{9CBF3D58-0F6C-F341-88F9-B672F6729920}" type="pres">
      <dgm:prSet presAssocID="{0AA66998-BC69-40F4-A7AF-231753BF214E}" presName="horz1" presStyleCnt="0"/>
      <dgm:spPr/>
    </dgm:pt>
    <dgm:pt modelId="{4EA4EFB8-9918-EB45-AA2B-C3E1DAA12670}" type="pres">
      <dgm:prSet presAssocID="{0AA66998-BC69-40F4-A7AF-231753BF214E}" presName="tx1" presStyleLbl="revTx" presStyleIdx="2" presStyleCnt="3"/>
      <dgm:spPr/>
    </dgm:pt>
    <dgm:pt modelId="{2EC3C1EF-D708-DD45-8627-7E06DD962618}" type="pres">
      <dgm:prSet presAssocID="{0AA66998-BC69-40F4-A7AF-231753BF214E}" presName="vert1" presStyleCnt="0"/>
      <dgm:spPr/>
    </dgm:pt>
  </dgm:ptLst>
  <dgm:cxnLst>
    <dgm:cxn modelId="{48517B0B-D158-1A42-B857-4CDB65E1F2B9}" type="presOf" srcId="{D9C31FEB-7F54-415D-9BF1-C7F301869DC0}" destId="{30D3167C-E337-F840-9D5E-474D2E8652E4}" srcOrd="0" destOrd="0" presId="urn:microsoft.com/office/officeart/2008/layout/LinedList"/>
    <dgm:cxn modelId="{97BE6558-C994-9A48-A99E-AEEBFD6B5AD8}" type="presOf" srcId="{34D33248-E208-4C34-B1F7-6A6F5C407FE4}" destId="{6E854439-37FB-5B42-BBC2-66310F1FEA40}" srcOrd="0" destOrd="0" presId="urn:microsoft.com/office/officeart/2008/layout/LinedList"/>
    <dgm:cxn modelId="{B92A6CD5-BA8E-DE4E-AC1E-4054D5E05279}" type="presOf" srcId="{ADC40FE2-0E22-41E3-8929-C0479311AA35}" destId="{8B1AB176-A093-0043-B59C-41BF4CDD3542}" srcOrd="0" destOrd="0" presId="urn:microsoft.com/office/officeart/2008/layout/LinedList"/>
    <dgm:cxn modelId="{69E22CE2-F901-45C2-9FCE-B10C95B3F2D0}" srcId="{34D33248-E208-4C34-B1F7-6A6F5C407FE4}" destId="{0AA66998-BC69-40F4-A7AF-231753BF214E}" srcOrd="2" destOrd="0" parTransId="{DB0B76EF-8AE3-46B7-9496-17C3D429761E}" sibTransId="{4DDF8D52-3F5E-43AF-8925-8796C814EBC1}"/>
    <dgm:cxn modelId="{2A784EEB-0F11-43F8-AB3E-79C949251883}" srcId="{34D33248-E208-4C34-B1F7-6A6F5C407FE4}" destId="{ADC40FE2-0E22-41E3-8929-C0479311AA35}" srcOrd="0" destOrd="0" parTransId="{5B574287-DD27-424F-919B-E470CEB96000}" sibTransId="{A257CBED-488A-48E3-8FC2-672449DCEA52}"/>
    <dgm:cxn modelId="{CE4FB2F1-0159-DB4E-85AA-5EA11F8341FA}" type="presOf" srcId="{0AA66998-BC69-40F4-A7AF-231753BF214E}" destId="{4EA4EFB8-9918-EB45-AA2B-C3E1DAA12670}" srcOrd="0" destOrd="0" presId="urn:microsoft.com/office/officeart/2008/layout/LinedList"/>
    <dgm:cxn modelId="{6C33B7F8-FCBB-4A0E-A0EC-A14941E02F6D}" srcId="{34D33248-E208-4C34-B1F7-6A6F5C407FE4}" destId="{D9C31FEB-7F54-415D-9BF1-C7F301869DC0}" srcOrd="1" destOrd="0" parTransId="{FDE43AE8-031F-4D92-9D9B-E304C41CE61C}" sibTransId="{EB3AF6BA-E8F4-486D-A833-FA7EECA85C3A}"/>
    <dgm:cxn modelId="{6539C6DC-16C9-4E49-9D7D-F70F67FD8AAC}" type="presParOf" srcId="{6E854439-37FB-5B42-BBC2-66310F1FEA40}" destId="{75912EC1-1ABF-9F4D-BF76-849E9801D3E5}" srcOrd="0" destOrd="0" presId="urn:microsoft.com/office/officeart/2008/layout/LinedList"/>
    <dgm:cxn modelId="{F29146BF-7F14-6B48-8BF8-8038F9F79CAA}" type="presParOf" srcId="{6E854439-37FB-5B42-BBC2-66310F1FEA40}" destId="{FEF32AC4-EA23-674D-9325-307D7A06E426}" srcOrd="1" destOrd="0" presId="urn:microsoft.com/office/officeart/2008/layout/LinedList"/>
    <dgm:cxn modelId="{D34112E3-8B3E-554B-9652-A2FDCD19B080}" type="presParOf" srcId="{FEF32AC4-EA23-674D-9325-307D7A06E426}" destId="{8B1AB176-A093-0043-B59C-41BF4CDD3542}" srcOrd="0" destOrd="0" presId="urn:microsoft.com/office/officeart/2008/layout/LinedList"/>
    <dgm:cxn modelId="{D16670CC-2446-614C-8958-769614D44FB4}" type="presParOf" srcId="{FEF32AC4-EA23-674D-9325-307D7A06E426}" destId="{221E47E6-2C16-D640-A511-D7133A174915}" srcOrd="1" destOrd="0" presId="urn:microsoft.com/office/officeart/2008/layout/LinedList"/>
    <dgm:cxn modelId="{7C4274D2-0EAA-4B47-A483-1F39DC25674A}" type="presParOf" srcId="{6E854439-37FB-5B42-BBC2-66310F1FEA40}" destId="{7961CB2F-CEC4-754A-8424-3A2327978CF8}" srcOrd="2" destOrd="0" presId="urn:microsoft.com/office/officeart/2008/layout/LinedList"/>
    <dgm:cxn modelId="{DB3D3A4A-5215-4C48-8BDF-5D002F11525B}" type="presParOf" srcId="{6E854439-37FB-5B42-BBC2-66310F1FEA40}" destId="{BC7BB21F-5FA9-7844-A911-671626F3D7AA}" srcOrd="3" destOrd="0" presId="urn:microsoft.com/office/officeart/2008/layout/LinedList"/>
    <dgm:cxn modelId="{F2F7350D-A555-4E48-A47E-5C16DE96DA23}" type="presParOf" srcId="{BC7BB21F-5FA9-7844-A911-671626F3D7AA}" destId="{30D3167C-E337-F840-9D5E-474D2E8652E4}" srcOrd="0" destOrd="0" presId="urn:microsoft.com/office/officeart/2008/layout/LinedList"/>
    <dgm:cxn modelId="{4502E718-188B-8841-B6E8-81DC07E049AB}" type="presParOf" srcId="{BC7BB21F-5FA9-7844-A911-671626F3D7AA}" destId="{269141E0-B3CB-B944-B6C6-F8F40328251F}" srcOrd="1" destOrd="0" presId="urn:microsoft.com/office/officeart/2008/layout/LinedList"/>
    <dgm:cxn modelId="{383EE1EE-BD12-2840-96F8-CD9B1CEA6F77}" type="presParOf" srcId="{6E854439-37FB-5B42-BBC2-66310F1FEA40}" destId="{A22321A8-6C06-5E4D-8EA1-E5AB7C8617FB}" srcOrd="4" destOrd="0" presId="urn:microsoft.com/office/officeart/2008/layout/LinedList"/>
    <dgm:cxn modelId="{6B48502A-0EAE-3545-9A6E-6679529DBBA1}" type="presParOf" srcId="{6E854439-37FB-5B42-BBC2-66310F1FEA40}" destId="{9CBF3D58-0F6C-F341-88F9-B672F6729920}" srcOrd="5" destOrd="0" presId="urn:microsoft.com/office/officeart/2008/layout/LinedList"/>
    <dgm:cxn modelId="{A6F442BC-E1A9-D644-AD4D-F8AC072179B5}" type="presParOf" srcId="{9CBF3D58-0F6C-F341-88F9-B672F6729920}" destId="{4EA4EFB8-9918-EB45-AA2B-C3E1DAA12670}" srcOrd="0" destOrd="0" presId="urn:microsoft.com/office/officeart/2008/layout/LinedList"/>
    <dgm:cxn modelId="{4EC5E64A-B617-AA42-B713-03EC5D562A9A}" type="presParOf" srcId="{9CBF3D58-0F6C-F341-88F9-B672F6729920}" destId="{2EC3C1EF-D708-DD45-8627-7E06DD96261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9919D11-9EA0-407F-BFF4-116B4DF1EEA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30C0321-BD63-4F6E-AEF7-DE4CD26AFCD2}">
      <dgm:prSet/>
      <dgm:spPr/>
      <dgm:t>
        <a:bodyPr/>
        <a:lstStyle/>
        <a:p>
          <a:r>
            <a:rPr lang="ru-RU"/>
            <a:t>Воспитание нравственных качеств у детей</a:t>
          </a:r>
          <a:endParaRPr lang="en-US"/>
        </a:p>
      </dgm:t>
    </dgm:pt>
    <dgm:pt modelId="{5D8C534E-D679-4EA9-9ECE-B3045ED58661}" type="parTrans" cxnId="{55FE5637-80D7-4EB3-BF31-A5E4EC98A636}">
      <dgm:prSet/>
      <dgm:spPr/>
      <dgm:t>
        <a:bodyPr/>
        <a:lstStyle/>
        <a:p>
          <a:endParaRPr lang="en-US"/>
        </a:p>
      </dgm:t>
    </dgm:pt>
    <dgm:pt modelId="{3EFEE423-3355-4E88-B6D3-2983EDA1E344}" type="sibTrans" cxnId="{55FE5637-80D7-4EB3-BF31-A5E4EC98A636}">
      <dgm:prSet/>
      <dgm:spPr/>
      <dgm:t>
        <a:bodyPr/>
        <a:lstStyle/>
        <a:p>
          <a:endParaRPr lang="en-US"/>
        </a:p>
      </dgm:t>
    </dgm:pt>
    <dgm:pt modelId="{7C95FB15-33F8-49D3-BD4A-626E010B6E48}">
      <dgm:prSet/>
      <dgm:spPr/>
      <dgm:t>
        <a:bodyPr/>
        <a:lstStyle/>
        <a:p>
          <a:r>
            <a:rPr lang="ru-RU"/>
            <a:t>Формирование интереса к русской литературе</a:t>
          </a:r>
          <a:endParaRPr lang="en-US"/>
        </a:p>
      </dgm:t>
    </dgm:pt>
    <dgm:pt modelId="{AD9DB246-70C5-4343-BA3D-200538FDBD18}" type="parTrans" cxnId="{E4DF6068-C181-4FD8-A434-E5B165F2831E}">
      <dgm:prSet/>
      <dgm:spPr/>
      <dgm:t>
        <a:bodyPr/>
        <a:lstStyle/>
        <a:p>
          <a:endParaRPr lang="en-US"/>
        </a:p>
      </dgm:t>
    </dgm:pt>
    <dgm:pt modelId="{6F6DA53B-0244-43D0-8BAC-DDBFDC70E667}" type="sibTrans" cxnId="{E4DF6068-C181-4FD8-A434-E5B165F2831E}">
      <dgm:prSet/>
      <dgm:spPr/>
      <dgm:t>
        <a:bodyPr/>
        <a:lstStyle/>
        <a:p>
          <a:endParaRPr lang="en-US"/>
        </a:p>
      </dgm:t>
    </dgm:pt>
    <dgm:pt modelId="{DAFC4434-9C90-4842-888A-2795104F8958}">
      <dgm:prSet/>
      <dgm:spPr/>
      <dgm:t>
        <a:bodyPr/>
        <a:lstStyle/>
        <a:p>
          <a:r>
            <a:rPr lang="ru-RU"/>
            <a:t>Привлечение родителей к совместному чтению</a:t>
          </a:r>
          <a:endParaRPr lang="en-US"/>
        </a:p>
      </dgm:t>
    </dgm:pt>
    <dgm:pt modelId="{20F2B884-4EA3-4B50-8493-D281FD311FCA}" type="parTrans" cxnId="{1A5D7F5C-D2CD-456C-B689-B8BD80F8AFAB}">
      <dgm:prSet/>
      <dgm:spPr/>
      <dgm:t>
        <a:bodyPr/>
        <a:lstStyle/>
        <a:p>
          <a:endParaRPr lang="en-US"/>
        </a:p>
      </dgm:t>
    </dgm:pt>
    <dgm:pt modelId="{110B2DD6-0A21-457B-8772-5159ED8F9A47}" type="sibTrans" cxnId="{1A5D7F5C-D2CD-456C-B689-B8BD80F8AFAB}">
      <dgm:prSet/>
      <dgm:spPr/>
      <dgm:t>
        <a:bodyPr/>
        <a:lstStyle/>
        <a:p>
          <a:endParaRPr lang="en-US"/>
        </a:p>
      </dgm:t>
    </dgm:pt>
    <dgm:pt modelId="{3B01172E-7DEF-6349-AB5A-9E5DD125FBA9}" type="pres">
      <dgm:prSet presAssocID="{D9919D11-9EA0-407F-BFF4-116B4DF1EEA3}" presName="vert0" presStyleCnt="0">
        <dgm:presLayoutVars>
          <dgm:dir/>
          <dgm:animOne val="branch"/>
          <dgm:animLvl val="lvl"/>
        </dgm:presLayoutVars>
      </dgm:prSet>
      <dgm:spPr/>
    </dgm:pt>
    <dgm:pt modelId="{BB5E1679-D101-874E-A6AA-AD6A5AE3BD08}" type="pres">
      <dgm:prSet presAssocID="{A30C0321-BD63-4F6E-AEF7-DE4CD26AFCD2}" presName="thickLine" presStyleLbl="alignNode1" presStyleIdx="0" presStyleCnt="3"/>
      <dgm:spPr/>
    </dgm:pt>
    <dgm:pt modelId="{34A8270F-C560-B04E-98BC-1C32DAE5C7DE}" type="pres">
      <dgm:prSet presAssocID="{A30C0321-BD63-4F6E-AEF7-DE4CD26AFCD2}" presName="horz1" presStyleCnt="0"/>
      <dgm:spPr/>
    </dgm:pt>
    <dgm:pt modelId="{E8D7CC67-8709-9D4C-ABD5-E86FBD596344}" type="pres">
      <dgm:prSet presAssocID="{A30C0321-BD63-4F6E-AEF7-DE4CD26AFCD2}" presName="tx1" presStyleLbl="revTx" presStyleIdx="0" presStyleCnt="3"/>
      <dgm:spPr/>
    </dgm:pt>
    <dgm:pt modelId="{9287AA69-3842-6F40-88D9-4560BDA9767B}" type="pres">
      <dgm:prSet presAssocID="{A30C0321-BD63-4F6E-AEF7-DE4CD26AFCD2}" presName="vert1" presStyleCnt="0"/>
      <dgm:spPr/>
    </dgm:pt>
    <dgm:pt modelId="{D8A22C0B-BB3F-CF41-9E57-FD148B3E2064}" type="pres">
      <dgm:prSet presAssocID="{7C95FB15-33F8-49D3-BD4A-626E010B6E48}" presName="thickLine" presStyleLbl="alignNode1" presStyleIdx="1" presStyleCnt="3"/>
      <dgm:spPr/>
    </dgm:pt>
    <dgm:pt modelId="{505B3458-0A2C-1341-966C-4783A2159B14}" type="pres">
      <dgm:prSet presAssocID="{7C95FB15-33F8-49D3-BD4A-626E010B6E48}" presName="horz1" presStyleCnt="0"/>
      <dgm:spPr/>
    </dgm:pt>
    <dgm:pt modelId="{9DDFBC03-D996-1D4F-A87D-7C3787BEE437}" type="pres">
      <dgm:prSet presAssocID="{7C95FB15-33F8-49D3-BD4A-626E010B6E48}" presName="tx1" presStyleLbl="revTx" presStyleIdx="1" presStyleCnt="3"/>
      <dgm:spPr/>
    </dgm:pt>
    <dgm:pt modelId="{36983AC2-EE89-0146-A911-CAD893DF9C1D}" type="pres">
      <dgm:prSet presAssocID="{7C95FB15-33F8-49D3-BD4A-626E010B6E48}" presName="vert1" presStyleCnt="0"/>
      <dgm:spPr/>
    </dgm:pt>
    <dgm:pt modelId="{D5BF6F21-4405-A54B-9FA7-5BDE51955562}" type="pres">
      <dgm:prSet presAssocID="{DAFC4434-9C90-4842-888A-2795104F8958}" presName="thickLine" presStyleLbl="alignNode1" presStyleIdx="2" presStyleCnt="3"/>
      <dgm:spPr/>
    </dgm:pt>
    <dgm:pt modelId="{F2231919-CB42-AC42-9663-EADBC8284875}" type="pres">
      <dgm:prSet presAssocID="{DAFC4434-9C90-4842-888A-2795104F8958}" presName="horz1" presStyleCnt="0"/>
      <dgm:spPr/>
    </dgm:pt>
    <dgm:pt modelId="{F05E3FBD-BEEC-D647-853B-00CC096B3E57}" type="pres">
      <dgm:prSet presAssocID="{DAFC4434-9C90-4842-888A-2795104F8958}" presName="tx1" presStyleLbl="revTx" presStyleIdx="2" presStyleCnt="3"/>
      <dgm:spPr/>
    </dgm:pt>
    <dgm:pt modelId="{71B9ED9C-CA3F-3B4B-A878-D748BECC6220}" type="pres">
      <dgm:prSet presAssocID="{DAFC4434-9C90-4842-888A-2795104F8958}" presName="vert1" presStyleCnt="0"/>
      <dgm:spPr/>
    </dgm:pt>
  </dgm:ptLst>
  <dgm:cxnLst>
    <dgm:cxn modelId="{55FE5637-80D7-4EB3-BF31-A5E4EC98A636}" srcId="{D9919D11-9EA0-407F-BFF4-116B4DF1EEA3}" destId="{A30C0321-BD63-4F6E-AEF7-DE4CD26AFCD2}" srcOrd="0" destOrd="0" parTransId="{5D8C534E-D679-4EA9-9ECE-B3045ED58661}" sibTransId="{3EFEE423-3355-4E88-B6D3-2983EDA1E344}"/>
    <dgm:cxn modelId="{1A5D7F5C-D2CD-456C-B689-B8BD80F8AFAB}" srcId="{D9919D11-9EA0-407F-BFF4-116B4DF1EEA3}" destId="{DAFC4434-9C90-4842-888A-2795104F8958}" srcOrd="2" destOrd="0" parTransId="{20F2B884-4EA3-4B50-8493-D281FD311FCA}" sibTransId="{110B2DD6-0A21-457B-8772-5159ED8F9A47}"/>
    <dgm:cxn modelId="{E4DF6068-C181-4FD8-A434-E5B165F2831E}" srcId="{D9919D11-9EA0-407F-BFF4-116B4DF1EEA3}" destId="{7C95FB15-33F8-49D3-BD4A-626E010B6E48}" srcOrd="1" destOrd="0" parTransId="{AD9DB246-70C5-4343-BA3D-200538FDBD18}" sibTransId="{6F6DA53B-0244-43D0-8BAC-DDBFDC70E667}"/>
    <dgm:cxn modelId="{0EB8327D-B453-734B-B4E8-4F95900249CA}" type="presOf" srcId="{7C95FB15-33F8-49D3-BD4A-626E010B6E48}" destId="{9DDFBC03-D996-1D4F-A87D-7C3787BEE437}" srcOrd="0" destOrd="0" presId="urn:microsoft.com/office/officeart/2008/layout/LinedList"/>
    <dgm:cxn modelId="{16F29581-62DB-EF45-89E7-C1AA179BF775}" type="presOf" srcId="{A30C0321-BD63-4F6E-AEF7-DE4CD26AFCD2}" destId="{E8D7CC67-8709-9D4C-ABD5-E86FBD596344}" srcOrd="0" destOrd="0" presId="urn:microsoft.com/office/officeart/2008/layout/LinedList"/>
    <dgm:cxn modelId="{88FB1A84-2840-9F49-ADE6-C838A69F3537}" type="presOf" srcId="{D9919D11-9EA0-407F-BFF4-116B4DF1EEA3}" destId="{3B01172E-7DEF-6349-AB5A-9E5DD125FBA9}" srcOrd="0" destOrd="0" presId="urn:microsoft.com/office/officeart/2008/layout/LinedList"/>
    <dgm:cxn modelId="{AB655EB1-3642-CC46-BDC9-131F1D9168A7}" type="presOf" srcId="{DAFC4434-9C90-4842-888A-2795104F8958}" destId="{F05E3FBD-BEEC-D647-853B-00CC096B3E57}" srcOrd="0" destOrd="0" presId="urn:microsoft.com/office/officeart/2008/layout/LinedList"/>
    <dgm:cxn modelId="{424A971D-DF7A-EB42-9A00-77B966E00380}" type="presParOf" srcId="{3B01172E-7DEF-6349-AB5A-9E5DD125FBA9}" destId="{BB5E1679-D101-874E-A6AA-AD6A5AE3BD08}" srcOrd="0" destOrd="0" presId="urn:microsoft.com/office/officeart/2008/layout/LinedList"/>
    <dgm:cxn modelId="{410E5530-7AC9-E743-A257-5787FBA0C1E3}" type="presParOf" srcId="{3B01172E-7DEF-6349-AB5A-9E5DD125FBA9}" destId="{34A8270F-C560-B04E-98BC-1C32DAE5C7DE}" srcOrd="1" destOrd="0" presId="urn:microsoft.com/office/officeart/2008/layout/LinedList"/>
    <dgm:cxn modelId="{A5B98C46-DA86-0C41-B786-CC3A58689FEB}" type="presParOf" srcId="{34A8270F-C560-B04E-98BC-1C32DAE5C7DE}" destId="{E8D7CC67-8709-9D4C-ABD5-E86FBD596344}" srcOrd="0" destOrd="0" presId="urn:microsoft.com/office/officeart/2008/layout/LinedList"/>
    <dgm:cxn modelId="{CA453D10-0A3F-BA45-BC66-FDA30507A078}" type="presParOf" srcId="{34A8270F-C560-B04E-98BC-1C32DAE5C7DE}" destId="{9287AA69-3842-6F40-88D9-4560BDA9767B}" srcOrd="1" destOrd="0" presId="urn:microsoft.com/office/officeart/2008/layout/LinedList"/>
    <dgm:cxn modelId="{D9DA6D58-F5B6-5A49-B8CF-F5AEDCC76B56}" type="presParOf" srcId="{3B01172E-7DEF-6349-AB5A-9E5DD125FBA9}" destId="{D8A22C0B-BB3F-CF41-9E57-FD148B3E2064}" srcOrd="2" destOrd="0" presId="urn:microsoft.com/office/officeart/2008/layout/LinedList"/>
    <dgm:cxn modelId="{9B2ABE45-A1A2-5A48-816E-18D587544EC0}" type="presParOf" srcId="{3B01172E-7DEF-6349-AB5A-9E5DD125FBA9}" destId="{505B3458-0A2C-1341-966C-4783A2159B14}" srcOrd="3" destOrd="0" presId="urn:microsoft.com/office/officeart/2008/layout/LinedList"/>
    <dgm:cxn modelId="{BBBD0F75-AB59-D64C-9236-991DE9E406AE}" type="presParOf" srcId="{505B3458-0A2C-1341-966C-4783A2159B14}" destId="{9DDFBC03-D996-1D4F-A87D-7C3787BEE437}" srcOrd="0" destOrd="0" presId="urn:microsoft.com/office/officeart/2008/layout/LinedList"/>
    <dgm:cxn modelId="{418E7660-3259-3D41-87C2-639536753111}" type="presParOf" srcId="{505B3458-0A2C-1341-966C-4783A2159B14}" destId="{36983AC2-EE89-0146-A911-CAD893DF9C1D}" srcOrd="1" destOrd="0" presId="urn:microsoft.com/office/officeart/2008/layout/LinedList"/>
    <dgm:cxn modelId="{E1DB490C-F1A9-2F4A-AAB2-668909CC04D8}" type="presParOf" srcId="{3B01172E-7DEF-6349-AB5A-9E5DD125FBA9}" destId="{D5BF6F21-4405-A54B-9FA7-5BDE51955562}" srcOrd="4" destOrd="0" presId="urn:microsoft.com/office/officeart/2008/layout/LinedList"/>
    <dgm:cxn modelId="{7E3FD838-BBCD-4048-A85B-E9FD293BA37D}" type="presParOf" srcId="{3B01172E-7DEF-6349-AB5A-9E5DD125FBA9}" destId="{F2231919-CB42-AC42-9663-EADBC8284875}" srcOrd="5" destOrd="0" presId="urn:microsoft.com/office/officeart/2008/layout/LinedList"/>
    <dgm:cxn modelId="{33F1459F-7502-1E45-B38F-7D0504B8B53A}" type="presParOf" srcId="{F2231919-CB42-AC42-9663-EADBC8284875}" destId="{F05E3FBD-BEEC-D647-853B-00CC096B3E57}" srcOrd="0" destOrd="0" presId="urn:microsoft.com/office/officeart/2008/layout/LinedList"/>
    <dgm:cxn modelId="{9EBCB810-D774-DB46-BF0E-EF2EA4276678}" type="presParOf" srcId="{F2231919-CB42-AC42-9663-EADBC8284875}" destId="{71B9ED9C-CA3F-3B4B-A878-D748BECC622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B263CBF-020C-4689-858D-743DB86A516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54FA322-ECFB-42F9-BDAB-34E56D632F4A}">
      <dgm:prSet/>
      <dgm:spPr/>
      <dgm:t>
        <a:bodyPr/>
        <a:lstStyle/>
        <a:p>
          <a:r>
            <a:rPr lang="ru-RU"/>
            <a:t>Темы для бесед: "Что значит быть верным другом?" </a:t>
          </a:r>
          <a:endParaRPr lang="en-US"/>
        </a:p>
      </dgm:t>
    </dgm:pt>
    <dgm:pt modelId="{0E0EF317-D9F7-47A9-B72B-16A448DC0174}" type="parTrans" cxnId="{42A54739-381D-421B-8B3F-A894038AF5DE}">
      <dgm:prSet/>
      <dgm:spPr/>
      <dgm:t>
        <a:bodyPr/>
        <a:lstStyle/>
        <a:p>
          <a:endParaRPr lang="en-US"/>
        </a:p>
      </dgm:t>
    </dgm:pt>
    <dgm:pt modelId="{88A9C1C9-2DAE-4981-822F-EF8ACE14B8EB}" type="sibTrans" cxnId="{42A54739-381D-421B-8B3F-A894038AF5DE}">
      <dgm:prSet/>
      <dgm:spPr/>
      <dgm:t>
        <a:bodyPr/>
        <a:lstStyle/>
        <a:p>
          <a:endParaRPr lang="en-US"/>
        </a:p>
      </dgm:t>
    </dgm:pt>
    <dgm:pt modelId="{AF6D21CF-E8F4-427A-8776-413126DA8370}">
      <dgm:prSet/>
      <dgm:spPr/>
      <dgm:t>
        <a:bodyPr/>
        <a:lstStyle/>
        <a:p>
          <a:r>
            <a:rPr lang="ru-RU"/>
            <a:t>Игровые занятия: "Приключения Ивана и Конька-горбунка"</a:t>
          </a:r>
          <a:endParaRPr lang="en-US"/>
        </a:p>
      </dgm:t>
    </dgm:pt>
    <dgm:pt modelId="{C01487F6-5C22-455F-8EFC-8D3C0EFCFA9F}" type="parTrans" cxnId="{947FDEE9-D09C-46C4-8234-219E44625B20}">
      <dgm:prSet/>
      <dgm:spPr/>
      <dgm:t>
        <a:bodyPr/>
        <a:lstStyle/>
        <a:p>
          <a:endParaRPr lang="en-US"/>
        </a:p>
      </dgm:t>
    </dgm:pt>
    <dgm:pt modelId="{2050102B-D9B1-4A46-9E1A-40AB09B5E206}" type="sibTrans" cxnId="{947FDEE9-D09C-46C4-8234-219E44625B20}">
      <dgm:prSet/>
      <dgm:spPr/>
      <dgm:t>
        <a:bodyPr/>
        <a:lstStyle/>
        <a:p>
          <a:endParaRPr lang="en-US"/>
        </a:p>
      </dgm:t>
    </dgm:pt>
    <dgm:pt modelId="{358E34DD-C058-417D-8C7C-4B8C85B26CDC}">
      <dgm:prSet/>
      <dgm:spPr/>
      <dgm:t>
        <a:bodyPr/>
        <a:lstStyle/>
        <a:p>
          <a:r>
            <a:rPr lang="ru-RU"/>
            <a:t>Викторины по содержания сказки</a:t>
          </a:r>
          <a:endParaRPr lang="en-US"/>
        </a:p>
      </dgm:t>
    </dgm:pt>
    <dgm:pt modelId="{8184768A-13EE-4C98-87FD-943C9698EE04}" type="parTrans" cxnId="{AFA1DA56-55C4-4692-A526-98A8A75B825D}">
      <dgm:prSet/>
      <dgm:spPr/>
      <dgm:t>
        <a:bodyPr/>
        <a:lstStyle/>
        <a:p>
          <a:endParaRPr lang="en-US"/>
        </a:p>
      </dgm:t>
    </dgm:pt>
    <dgm:pt modelId="{03BAC724-5AC2-4B90-AE86-6E97CB59C59E}" type="sibTrans" cxnId="{AFA1DA56-55C4-4692-A526-98A8A75B825D}">
      <dgm:prSet/>
      <dgm:spPr/>
      <dgm:t>
        <a:bodyPr/>
        <a:lstStyle/>
        <a:p>
          <a:endParaRPr lang="en-US"/>
        </a:p>
      </dgm:t>
    </dgm:pt>
    <dgm:pt modelId="{79A95BE0-1744-48AA-BC48-DEA257A6A15E}" type="pres">
      <dgm:prSet presAssocID="{4B263CBF-020C-4689-858D-743DB86A5160}" presName="root" presStyleCnt="0">
        <dgm:presLayoutVars>
          <dgm:dir/>
          <dgm:resizeHandles val="exact"/>
        </dgm:presLayoutVars>
      </dgm:prSet>
      <dgm:spPr/>
    </dgm:pt>
    <dgm:pt modelId="{0A1413EC-42D1-4BE3-8159-6FB8C8C77681}" type="pres">
      <dgm:prSet presAssocID="{054FA322-ECFB-42F9-BDAB-34E56D632F4A}" presName="compNode" presStyleCnt="0"/>
      <dgm:spPr/>
    </dgm:pt>
    <dgm:pt modelId="{ACD777DA-0939-454E-8205-76113FC5B980}" type="pres">
      <dgm:prSet presAssocID="{054FA322-ECFB-42F9-BDAB-34E56D632F4A}" presName="bgRect" presStyleLbl="bgShp" presStyleIdx="0" presStyleCnt="3"/>
      <dgm:spPr/>
    </dgm:pt>
    <dgm:pt modelId="{41A80193-1881-4F18-B6F7-8FDC75A45C23}" type="pres">
      <dgm:prSet presAssocID="{054FA322-ECFB-42F9-BDAB-34E56D632F4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CAC04244-6907-41C4-857C-736A7C181416}" type="pres">
      <dgm:prSet presAssocID="{054FA322-ECFB-42F9-BDAB-34E56D632F4A}" presName="spaceRect" presStyleCnt="0"/>
      <dgm:spPr/>
    </dgm:pt>
    <dgm:pt modelId="{63071869-5B6B-48FB-A15D-3FDED190F4C5}" type="pres">
      <dgm:prSet presAssocID="{054FA322-ECFB-42F9-BDAB-34E56D632F4A}" presName="parTx" presStyleLbl="revTx" presStyleIdx="0" presStyleCnt="3">
        <dgm:presLayoutVars>
          <dgm:chMax val="0"/>
          <dgm:chPref val="0"/>
        </dgm:presLayoutVars>
      </dgm:prSet>
      <dgm:spPr/>
    </dgm:pt>
    <dgm:pt modelId="{71F0C566-A460-47DD-AD5D-446B1AD38A6F}" type="pres">
      <dgm:prSet presAssocID="{88A9C1C9-2DAE-4981-822F-EF8ACE14B8EB}" presName="sibTrans" presStyleCnt="0"/>
      <dgm:spPr/>
    </dgm:pt>
    <dgm:pt modelId="{28E1EFC0-7234-4045-BEFD-A76E4C66C088}" type="pres">
      <dgm:prSet presAssocID="{AF6D21CF-E8F4-427A-8776-413126DA8370}" presName="compNode" presStyleCnt="0"/>
      <dgm:spPr/>
    </dgm:pt>
    <dgm:pt modelId="{FE8A6C6E-628F-496C-BAAC-253B9BDF55AA}" type="pres">
      <dgm:prSet presAssocID="{AF6D21CF-E8F4-427A-8776-413126DA8370}" presName="bgRect" presStyleLbl="bgShp" presStyleIdx="1" presStyleCnt="3"/>
      <dgm:spPr/>
    </dgm:pt>
    <dgm:pt modelId="{6931519F-6711-4C4D-9375-3C9F35B1F190}" type="pres">
      <dgm:prSet presAssocID="{AF6D21CF-E8F4-427A-8776-413126DA837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et"/>
        </a:ext>
      </dgm:extLst>
    </dgm:pt>
    <dgm:pt modelId="{0995D9B2-85E7-4AB6-BA96-D5CADE813333}" type="pres">
      <dgm:prSet presAssocID="{AF6D21CF-E8F4-427A-8776-413126DA8370}" presName="spaceRect" presStyleCnt="0"/>
      <dgm:spPr/>
    </dgm:pt>
    <dgm:pt modelId="{3B4F9D5F-12F5-4907-BFFC-032179D2C97D}" type="pres">
      <dgm:prSet presAssocID="{AF6D21CF-E8F4-427A-8776-413126DA8370}" presName="parTx" presStyleLbl="revTx" presStyleIdx="1" presStyleCnt="3">
        <dgm:presLayoutVars>
          <dgm:chMax val="0"/>
          <dgm:chPref val="0"/>
        </dgm:presLayoutVars>
      </dgm:prSet>
      <dgm:spPr/>
    </dgm:pt>
    <dgm:pt modelId="{63D71B22-3335-4CB4-862D-B80D5313DFC7}" type="pres">
      <dgm:prSet presAssocID="{2050102B-D9B1-4A46-9E1A-40AB09B5E206}" presName="sibTrans" presStyleCnt="0"/>
      <dgm:spPr/>
    </dgm:pt>
    <dgm:pt modelId="{E5840216-0762-48A2-961F-B592117FB7E1}" type="pres">
      <dgm:prSet presAssocID="{358E34DD-C058-417D-8C7C-4B8C85B26CDC}" presName="compNode" presStyleCnt="0"/>
      <dgm:spPr/>
    </dgm:pt>
    <dgm:pt modelId="{7EF3659F-43CE-4BF5-8B48-34BD98948E7F}" type="pres">
      <dgm:prSet presAssocID="{358E34DD-C058-417D-8C7C-4B8C85B26CDC}" presName="bgRect" presStyleLbl="bgShp" presStyleIdx="2" presStyleCnt="3"/>
      <dgm:spPr/>
    </dgm:pt>
    <dgm:pt modelId="{A9F4310A-785B-427A-86F0-61551A09B826}" type="pres">
      <dgm:prSet presAssocID="{358E34DD-C058-417D-8C7C-4B8C85B26CD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77583F3-473A-42B5-874D-ADFB549D574B}" type="pres">
      <dgm:prSet presAssocID="{358E34DD-C058-417D-8C7C-4B8C85B26CDC}" presName="spaceRect" presStyleCnt="0"/>
      <dgm:spPr/>
    </dgm:pt>
    <dgm:pt modelId="{817BA7B9-4715-473C-BAA0-3C486E6BF1C1}" type="pres">
      <dgm:prSet presAssocID="{358E34DD-C058-417D-8C7C-4B8C85B26CD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725EB0F-8B93-4E3D-9E77-A828E3977671}" type="presOf" srcId="{AF6D21CF-E8F4-427A-8776-413126DA8370}" destId="{3B4F9D5F-12F5-4907-BFFC-032179D2C97D}" srcOrd="0" destOrd="0" presId="urn:microsoft.com/office/officeart/2018/2/layout/IconVerticalSolidList"/>
    <dgm:cxn modelId="{42A54739-381D-421B-8B3F-A894038AF5DE}" srcId="{4B263CBF-020C-4689-858D-743DB86A5160}" destId="{054FA322-ECFB-42F9-BDAB-34E56D632F4A}" srcOrd="0" destOrd="0" parTransId="{0E0EF317-D9F7-47A9-B72B-16A448DC0174}" sibTransId="{88A9C1C9-2DAE-4981-822F-EF8ACE14B8EB}"/>
    <dgm:cxn modelId="{AFA1DA56-55C4-4692-A526-98A8A75B825D}" srcId="{4B263CBF-020C-4689-858D-743DB86A5160}" destId="{358E34DD-C058-417D-8C7C-4B8C85B26CDC}" srcOrd="2" destOrd="0" parTransId="{8184768A-13EE-4C98-87FD-943C9698EE04}" sibTransId="{03BAC724-5AC2-4B90-AE86-6E97CB59C59E}"/>
    <dgm:cxn modelId="{501A4067-A833-49D7-B2C8-CEF54025D4B9}" type="presOf" srcId="{358E34DD-C058-417D-8C7C-4B8C85B26CDC}" destId="{817BA7B9-4715-473C-BAA0-3C486E6BF1C1}" srcOrd="0" destOrd="0" presId="urn:microsoft.com/office/officeart/2018/2/layout/IconVerticalSolidList"/>
    <dgm:cxn modelId="{B7DA9C91-EB01-4FAD-946D-D80FC191E969}" type="presOf" srcId="{054FA322-ECFB-42F9-BDAB-34E56D632F4A}" destId="{63071869-5B6B-48FB-A15D-3FDED190F4C5}" srcOrd="0" destOrd="0" presId="urn:microsoft.com/office/officeart/2018/2/layout/IconVerticalSolidList"/>
    <dgm:cxn modelId="{7089649D-9241-4A08-B804-34B64D1486F9}" type="presOf" srcId="{4B263CBF-020C-4689-858D-743DB86A5160}" destId="{79A95BE0-1744-48AA-BC48-DEA257A6A15E}" srcOrd="0" destOrd="0" presId="urn:microsoft.com/office/officeart/2018/2/layout/IconVerticalSolidList"/>
    <dgm:cxn modelId="{947FDEE9-D09C-46C4-8234-219E44625B20}" srcId="{4B263CBF-020C-4689-858D-743DB86A5160}" destId="{AF6D21CF-E8F4-427A-8776-413126DA8370}" srcOrd="1" destOrd="0" parTransId="{C01487F6-5C22-455F-8EFC-8D3C0EFCFA9F}" sibTransId="{2050102B-D9B1-4A46-9E1A-40AB09B5E206}"/>
    <dgm:cxn modelId="{51D84D4C-BD6A-40D2-AF8F-0DB956707E79}" type="presParOf" srcId="{79A95BE0-1744-48AA-BC48-DEA257A6A15E}" destId="{0A1413EC-42D1-4BE3-8159-6FB8C8C77681}" srcOrd="0" destOrd="0" presId="urn:microsoft.com/office/officeart/2018/2/layout/IconVerticalSolidList"/>
    <dgm:cxn modelId="{094FD315-9E13-453A-AA29-E4DA8690CA25}" type="presParOf" srcId="{0A1413EC-42D1-4BE3-8159-6FB8C8C77681}" destId="{ACD777DA-0939-454E-8205-76113FC5B980}" srcOrd="0" destOrd="0" presId="urn:microsoft.com/office/officeart/2018/2/layout/IconVerticalSolidList"/>
    <dgm:cxn modelId="{3DC09FFF-A3AB-4A34-80F4-333BB62B67DF}" type="presParOf" srcId="{0A1413EC-42D1-4BE3-8159-6FB8C8C77681}" destId="{41A80193-1881-4F18-B6F7-8FDC75A45C23}" srcOrd="1" destOrd="0" presId="urn:microsoft.com/office/officeart/2018/2/layout/IconVerticalSolidList"/>
    <dgm:cxn modelId="{B236437B-A4E7-4D50-9503-BC0A23726A19}" type="presParOf" srcId="{0A1413EC-42D1-4BE3-8159-6FB8C8C77681}" destId="{CAC04244-6907-41C4-857C-736A7C181416}" srcOrd="2" destOrd="0" presId="urn:microsoft.com/office/officeart/2018/2/layout/IconVerticalSolidList"/>
    <dgm:cxn modelId="{0AFAF9A9-CF6A-4468-B9AE-5B1F3B38B2F4}" type="presParOf" srcId="{0A1413EC-42D1-4BE3-8159-6FB8C8C77681}" destId="{63071869-5B6B-48FB-A15D-3FDED190F4C5}" srcOrd="3" destOrd="0" presId="urn:microsoft.com/office/officeart/2018/2/layout/IconVerticalSolidList"/>
    <dgm:cxn modelId="{52A7B382-C401-4875-B8FD-11CA84A1887D}" type="presParOf" srcId="{79A95BE0-1744-48AA-BC48-DEA257A6A15E}" destId="{71F0C566-A460-47DD-AD5D-446B1AD38A6F}" srcOrd="1" destOrd="0" presId="urn:microsoft.com/office/officeart/2018/2/layout/IconVerticalSolidList"/>
    <dgm:cxn modelId="{F77DD3E4-ED27-4FAA-9EF3-32E43B103F02}" type="presParOf" srcId="{79A95BE0-1744-48AA-BC48-DEA257A6A15E}" destId="{28E1EFC0-7234-4045-BEFD-A76E4C66C088}" srcOrd="2" destOrd="0" presId="urn:microsoft.com/office/officeart/2018/2/layout/IconVerticalSolidList"/>
    <dgm:cxn modelId="{BBC12915-6CD6-40BF-AEE6-06D19AD22EBA}" type="presParOf" srcId="{28E1EFC0-7234-4045-BEFD-A76E4C66C088}" destId="{FE8A6C6E-628F-496C-BAAC-253B9BDF55AA}" srcOrd="0" destOrd="0" presId="urn:microsoft.com/office/officeart/2018/2/layout/IconVerticalSolidList"/>
    <dgm:cxn modelId="{01676457-646F-476F-BC5F-D2F24ED894D1}" type="presParOf" srcId="{28E1EFC0-7234-4045-BEFD-A76E4C66C088}" destId="{6931519F-6711-4C4D-9375-3C9F35B1F190}" srcOrd="1" destOrd="0" presId="urn:microsoft.com/office/officeart/2018/2/layout/IconVerticalSolidList"/>
    <dgm:cxn modelId="{CCED84CE-3AB7-4505-B415-4A4A0B211554}" type="presParOf" srcId="{28E1EFC0-7234-4045-BEFD-A76E4C66C088}" destId="{0995D9B2-85E7-4AB6-BA96-D5CADE813333}" srcOrd="2" destOrd="0" presId="urn:microsoft.com/office/officeart/2018/2/layout/IconVerticalSolidList"/>
    <dgm:cxn modelId="{4AAC812A-96A9-44D1-8B9E-500E3AFF3939}" type="presParOf" srcId="{28E1EFC0-7234-4045-BEFD-A76E4C66C088}" destId="{3B4F9D5F-12F5-4907-BFFC-032179D2C97D}" srcOrd="3" destOrd="0" presId="urn:microsoft.com/office/officeart/2018/2/layout/IconVerticalSolidList"/>
    <dgm:cxn modelId="{1A8E6150-FAEF-4538-94F2-B0C61CC315C4}" type="presParOf" srcId="{79A95BE0-1744-48AA-BC48-DEA257A6A15E}" destId="{63D71B22-3335-4CB4-862D-B80D5313DFC7}" srcOrd="3" destOrd="0" presId="urn:microsoft.com/office/officeart/2018/2/layout/IconVerticalSolidList"/>
    <dgm:cxn modelId="{4220BF12-5C44-4E7A-A486-17066883A62F}" type="presParOf" srcId="{79A95BE0-1744-48AA-BC48-DEA257A6A15E}" destId="{E5840216-0762-48A2-961F-B592117FB7E1}" srcOrd="4" destOrd="0" presId="urn:microsoft.com/office/officeart/2018/2/layout/IconVerticalSolidList"/>
    <dgm:cxn modelId="{D3518C97-87D6-4A73-8D1E-F6753C9C10A4}" type="presParOf" srcId="{E5840216-0762-48A2-961F-B592117FB7E1}" destId="{7EF3659F-43CE-4BF5-8B48-34BD98948E7F}" srcOrd="0" destOrd="0" presId="urn:microsoft.com/office/officeart/2018/2/layout/IconVerticalSolidList"/>
    <dgm:cxn modelId="{42155957-5080-4DAC-8B8E-FB3B7B0C112C}" type="presParOf" srcId="{E5840216-0762-48A2-961F-B592117FB7E1}" destId="{A9F4310A-785B-427A-86F0-61551A09B826}" srcOrd="1" destOrd="0" presId="urn:microsoft.com/office/officeart/2018/2/layout/IconVerticalSolidList"/>
    <dgm:cxn modelId="{E286B5C3-720D-496B-BFE0-C6621083DBDF}" type="presParOf" srcId="{E5840216-0762-48A2-961F-B592117FB7E1}" destId="{E77583F3-473A-42B5-874D-ADFB549D574B}" srcOrd="2" destOrd="0" presId="urn:microsoft.com/office/officeart/2018/2/layout/IconVerticalSolidList"/>
    <dgm:cxn modelId="{C8618899-C992-408B-B191-A2BAA18752C9}" type="presParOf" srcId="{E5840216-0762-48A2-961F-B592117FB7E1}" destId="{817BA7B9-4715-473C-BAA0-3C486E6BF1C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380123-AA27-49B8-BAF5-00E5EDAA984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B44FB9E-D5B6-422A-AF74-FCAF9B5761D9}">
      <dgm:prSet/>
      <dgm:spPr/>
      <dgm:t>
        <a:bodyPr/>
        <a:lstStyle/>
        <a:p>
          <a:r>
            <a:rPr lang="ru-RU"/>
            <a:t>Петр Павлович Ершов (1815–1864)</a:t>
          </a:r>
          <a:endParaRPr lang="en-US"/>
        </a:p>
      </dgm:t>
    </dgm:pt>
    <dgm:pt modelId="{5F70C221-54E8-4040-BA08-1ACDD36D5699}" type="parTrans" cxnId="{4DFE0D15-D9BE-482F-A89E-1E06CCBB8033}">
      <dgm:prSet/>
      <dgm:spPr/>
      <dgm:t>
        <a:bodyPr/>
        <a:lstStyle/>
        <a:p>
          <a:endParaRPr lang="en-US"/>
        </a:p>
      </dgm:t>
    </dgm:pt>
    <dgm:pt modelId="{C97FC411-7D82-4C1A-BF0A-060837198E5F}" type="sibTrans" cxnId="{4DFE0D15-D9BE-482F-A89E-1E06CCBB8033}">
      <dgm:prSet/>
      <dgm:spPr/>
      <dgm:t>
        <a:bodyPr/>
        <a:lstStyle/>
        <a:p>
          <a:endParaRPr lang="en-US"/>
        </a:p>
      </dgm:t>
    </dgm:pt>
    <dgm:pt modelId="{23344ED1-9C67-471E-83DA-A06EF29043E1}">
      <dgm:prSet/>
      <dgm:spPr/>
      <dgm:t>
        <a:bodyPr/>
        <a:lstStyle/>
        <a:p>
          <a:r>
            <a:rPr lang="ru-RU"/>
            <a:t>Около 20 лет занимался педагогической деятельностью</a:t>
          </a:r>
          <a:endParaRPr lang="en-US"/>
        </a:p>
      </dgm:t>
    </dgm:pt>
    <dgm:pt modelId="{E43CB665-D6EB-4ED0-A53E-20B6EA8E7AA1}" type="parTrans" cxnId="{5B0202A3-C77A-4057-98D9-AC7BE9EDA9F3}">
      <dgm:prSet/>
      <dgm:spPr/>
      <dgm:t>
        <a:bodyPr/>
        <a:lstStyle/>
        <a:p>
          <a:endParaRPr lang="en-US"/>
        </a:p>
      </dgm:t>
    </dgm:pt>
    <dgm:pt modelId="{3D1AFD3B-B147-4F34-96F5-A5A77EC7342F}" type="sibTrans" cxnId="{5B0202A3-C77A-4057-98D9-AC7BE9EDA9F3}">
      <dgm:prSet/>
      <dgm:spPr/>
      <dgm:t>
        <a:bodyPr/>
        <a:lstStyle/>
        <a:p>
          <a:endParaRPr lang="en-US"/>
        </a:p>
      </dgm:t>
    </dgm:pt>
    <dgm:pt modelId="{39FC8F8D-3831-4174-81B9-EBDA21045D9A}">
      <dgm:prSet/>
      <dgm:spPr/>
      <dgm:t>
        <a:bodyPr/>
        <a:lstStyle/>
        <a:p>
          <a:r>
            <a:rPr lang="ru-RU"/>
            <a:t>Разнообразные литературные жанры: поэзия, драма, проза</a:t>
          </a:r>
          <a:endParaRPr lang="en-US"/>
        </a:p>
      </dgm:t>
    </dgm:pt>
    <dgm:pt modelId="{DC329704-C733-4DFE-BA59-09EE13BCB154}" type="parTrans" cxnId="{46850502-3C71-40C1-84F7-3E178070D83D}">
      <dgm:prSet/>
      <dgm:spPr/>
      <dgm:t>
        <a:bodyPr/>
        <a:lstStyle/>
        <a:p>
          <a:endParaRPr lang="en-US"/>
        </a:p>
      </dgm:t>
    </dgm:pt>
    <dgm:pt modelId="{BC978761-4BE5-4198-8455-198558430927}" type="sibTrans" cxnId="{46850502-3C71-40C1-84F7-3E178070D83D}">
      <dgm:prSet/>
      <dgm:spPr/>
      <dgm:t>
        <a:bodyPr/>
        <a:lstStyle/>
        <a:p>
          <a:endParaRPr lang="en-US"/>
        </a:p>
      </dgm:t>
    </dgm:pt>
    <dgm:pt modelId="{B840DAB5-A53B-4813-9CE9-4EFEB10157FC}" type="pres">
      <dgm:prSet presAssocID="{85380123-AA27-49B8-BAF5-00E5EDAA984F}" presName="root" presStyleCnt="0">
        <dgm:presLayoutVars>
          <dgm:dir/>
          <dgm:resizeHandles val="exact"/>
        </dgm:presLayoutVars>
      </dgm:prSet>
      <dgm:spPr/>
    </dgm:pt>
    <dgm:pt modelId="{961C2CA1-5266-4DDC-BFBF-CCC1E82043FE}" type="pres">
      <dgm:prSet presAssocID="{3B44FB9E-D5B6-422A-AF74-FCAF9B5761D9}" presName="compNode" presStyleCnt="0"/>
      <dgm:spPr/>
    </dgm:pt>
    <dgm:pt modelId="{34475352-EB59-499B-BA28-A02A2E0DEBFC}" type="pres">
      <dgm:prSet presAssocID="{3B44FB9E-D5B6-422A-AF74-FCAF9B5761D9}" presName="bgRect" presStyleLbl="bgShp" presStyleIdx="0" presStyleCnt="3"/>
      <dgm:spPr/>
    </dgm:pt>
    <dgm:pt modelId="{BD9FDC4F-39CD-4FC1-B76A-D0B29460408E}" type="pres">
      <dgm:prSet presAssocID="{3B44FB9E-D5B6-422A-AF74-FCAF9B5761D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ptain"/>
        </a:ext>
      </dgm:extLst>
    </dgm:pt>
    <dgm:pt modelId="{2A3A8FF4-EE40-4E88-95E2-8AC8D9E3B194}" type="pres">
      <dgm:prSet presAssocID="{3B44FB9E-D5B6-422A-AF74-FCAF9B5761D9}" presName="spaceRect" presStyleCnt="0"/>
      <dgm:spPr/>
    </dgm:pt>
    <dgm:pt modelId="{B1233701-FD56-48DE-980E-13F1226A9ED9}" type="pres">
      <dgm:prSet presAssocID="{3B44FB9E-D5B6-422A-AF74-FCAF9B5761D9}" presName="parTx" presStyleLbl="revTx" presStyleIdx="0" presStyleCnt="3">
        <dgm:presLayoutVars>
          <dgm:chMax val="0"/>
          <dgm:chPref val="0"/>
        </dgm:presLayoutVars>
      </dgm:prSet>
      <dgm:spPr/>
    </dgm:pt>
    <dgm:pt modelId="{083CACE7-1CA2-42E5-8127-F09519D1B99C}" type="pres">
      <dgm:prSet presAssocID="{C97FC411-7D82-4C1A-BF0A-060837198E5F}" presName="sibTrans" presStyleCnt="0"/>
      <dgm:spPr/>
    </dgm:pt>
    <dgm:pt modelId="{0F9B3824-A676-4D84-B57F-FBE8D63F5712}" type="pres">
      <dgm:prSet presAssocID="{23344ED1-9C67-471E-83DA-A06EF29043E1}" presName="compNode" presStyleCnt="0"/>
      <dgm:spPr/>
    </dgm:pt>
    <dgm:pt modelId="{C076FA85-FF19-4F40-B0BD-D5443FF415FF}" type="pres">
      <dgm:prSet presAssocID="{23344ED1-9C67-471E-83DA-A06EF29043E1}" presName="bgRect" presStyleLbl="bgShp" presStyleIdx="1" presStyleCnt="3"/>
      <dgm:spPr/>
    </dgm:pt>
    <dgm:pt modelId="{B252B549-4F5D-4EB4-BB8C-BEA2EBDB506A}" type="pres">
      <dgm:prSet presAssocID="{23344ED1-9C67-471E-83DA-A06EF29043E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ke"/>
        </a:ext>
      </dgm:extLst>
    </dgm:pt>
    <dgm:pt modelId="{212C1757-4EFA-47DB-9F25-99C97A6394F0}" type="pres">
      <dgm:prSet presAssocID="{23344ED1-9C67-471E-83DA-A06EF29043E1}" presName="spaceRect" presStyleCnt="0"/>
      <dgm:spPr/>
    </dgm:pt>
    <dgm:pt modelId="{4BAFE3EB-AB1F-4185-BEC7-87988D0C11EB}" type="pres">
      <dgm:prSet presAssocID="{23344ED1-9C67-471E-83DA-A06EF29043E1}" presName="parTx" presStyleLbl="revTx" presStyleIdx="1" presStyleCnt="3">
        <dgm:presLayoutVars>
          <dgm:chMax val="0"/>
          <dgm:chPref val="0"/>
        </dgm:presLayoutVars>
      </dgm:prSet>
      <dgm:spPr/>
    </dgm:pt>
    <dgm:pt modelId="{A1859A27-3B40-498D-A1E5-1E8026D44B37}" type="pres">
      <dgm:prSet presAssocID="{3D1AFD3B-B147-4F34-96F5-A5A77EC7342F}" presName="sibTrans" presStyleCnt="0"/>
      <dgm:spPr/>
    </dgm:pt>
    <dgm:pt modelId="{F9BF8F56-0A1F-4862-B013-5E7A6AA558FB}" type="pres">
      <dgm:prSet presAssocID="{39FC8F8D-3831-4174-81B9-EBDA21045D9A}" presName="compNode" presStyleCnt="0"/>
      <dgm:spPr/>
    </dgm:pt>
    <dgm:pt modelId="{A0C0363E-3C61-41EE-A9E0-7E40E83F16E0}" type="pres">
      <dgm:prSet presAssocID="{39FC8F8D-3831-4174-81B9-EBDA21045D9A}" presName="bgRect" presStyleLbl="bgShp" presStyleIdx="2" presStyleCnt="3"/>
      <dgm:spPr/>
    </dgm:pt>
    <dgm:pt modelId="{B672964E-B524-4F3A-B437-FB3CED00CD03}" type="pres">
      <dgm:prSet presAssocID="{39FC8F8D-3831-4174-81B9-EBDA21045D9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F345C6F5-5EB0-4422-AE58-F0F5E6FEDA1F}" type="pres">
      <dgm:prSet presAssocID="{39FC8F8D-3831-4174-81B9-EBDA21045D9A}" presName="spaceRect" presStyleCnt="0"/>
      <dgm:spPr/>
    </dgm:pt>
    <dgm:pt modelId="{898CEF3C-6628-4718-B992-1F3490C9D6EF}" type="pres">
      <dgm:prSet presAssocID="{39FC8F8D-3831-4174-81B9-EBDA21045D9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6850502-3C71-40C1-84F7-3E178070D83D}" srcId="{85380123-AA27-49B8-BAF5-00E5EDAA984F}" destId="{39FC8F8D-3831-4174-81B9-EBDA21045D9A}" srcOrd="2" destOrd="0" parTransId="{DC329704-C733-4DFE-BA59-09EE13BCB154}" sibTransId="{BC978761-4BE5-4198-8455-198558430927}"/>
    <dgm:cxn modelId="{4DFE0D15-D9BE-482F-A89E-1E06CCBB8033}" srcId="{85380123-AA27-49B8-BAF5-00E5EDAA984F}" destId="{3B44FB9E-D5B6-422A-AF74-FCAF9B5761D9}" srcOrd="0" destOrd="0" parTransId="{5F70C221-54E8-4040-BA08-1ACDD36D5699}" sibTransId="{C97FC411-7D82-4C1A-BF0A-060837198E5F}"/>
    <dgm:cxn modelId="{C2ECC61B-D651-4117-9B17-9877075E5CE0}" type="presOf" srcId="{39FC8F8D-3831-4174-81B9-EBDA21045D9A}" destId="{898CEF3C-6628-4718-B992-1F3490C9D6EF}" srcOrd="0" destOrd="0" presId="urn:microsoft.com/office/officeart/2018/2/layout/IconVerticalSolidList"/>
    <dgm:cxn modelId="{768EEE48-8AB2-44CB-A3CF-650DA3C68235}" type="presOf" srcId="{23344ED1-9C67-471E-83DA-A06EF29043E1}" destId="{4BAFE3EB-AB1F-4185-BEC7-87988D0C11EB}" srcOrd="0" destOrd="0" presId="urn:microsoft.com/office/officeart/2018/2/layout/IconVerticalSolidList"/>
    <dgm:cxn modelId="{5B0202A3-C77A-4057-98D9-AC7BE9EDA9F3}" srcId="{85380123-AA27-49B8-BAF5-00E5EDAA984F}" destId="{23344ED1-9C67-471E-83DA-A06EF29043E1}" srcOrd="1" destOrd="0" parTransId="{E43CB665-D6EB-4ED0-A53E-20B6EA8E7AA1}" sibTransId="{3D1AFD3B-B147-4F34-96F5-A5A77EC7342F}"/>
    <dgm:cxn modelId="{7A754BCA-511A-4656-BE9F-8BB25A7DA37F}" type="presOf" srcId="{85380123-AA27-49B8-BAF5-00E5EDAA984F}" destId="{B840DAB5-A53B-4813-9CE9-4EFEB10157FC}" srcOrd="0" destOrd="0" presId="urn:microsoft.com/office/officeart/2018/2/layout/IconVerticalSolidList"/>
    <dgm:cxn modelId="{2B99CFF9-8F78-4264-822B-9CBB3DFA966D}" type="presOf" srcId="{3B44FB9E-D5B6-422A-AF74-FCAF9B5761D9}" destId="{B1233701-FD56-48DE-980E-13F1226A9ED9}" srcOrd="0" destOrd="0" presId="urn:microsoft.com/office/officeart/2018/2/layout/IconVerticalSolidList"/>
    <dgm:cxn modelId="{80FE06E8-3D16-492A-AF0E-97BB2F3E1CA4}" type="presParOf" srcId="{B840DAB5-A53B-4813-9CE9-4EFEB10157FC}" destId="{961C2CA1-5266-4DDC-BFBF-CCC1E82043FE}" srcOrd="0" destOrd="0" presId="urn:microsoft.com/office/officeart/2018/2/layout/IconVerticalSolidList"/>
    <dgm:cxn modelId="{3FBAA498-5108-40DF-B255-8C21FCA35555}" type="presParOf" srcId="{961C2CA1-5266-4DDC-BFBF-CCC1E82043FE}" destId="{34475352-EB59-499B-BA28-A02A2E0DEBFC}" srcOrd="0" destOrd="0" presId="urn:microsoft.com/office/officeart/2018/2/layout/IconVerticalSolidList"/>
    <dgm:cxn modelId="{EF61509E-F2FA-44DC-86C7-17258F6073A7}" type="presParOf" srcId="{961C2CA1-5266-4DDC-BFBF-CCC1E82043FE}" destId="{BD9FDC4F-39CD-4FC1-B76A-D0B29460408E}" srcOrd="1" destOrd="0" presId="urn:microsoft.com/office/officeart/2018/2/layout/IconVerticalSolidList"/>
    <dgm:cxn modelId="{785BD3F5-3EE7-4661-B698-4A895BF59232}" type="presParOf" srcId="{961C2CA1-5266-4DDC-BFBF-CCC1E82043FE}" destId="{2A3A8FF4-EE40-4E88-95E2-8AC8D9E3B194}" srcOrd="2" destOrd="0" presId="urn:microsoft.com/office/officeart/2018/2/layout/IconVerticalSolidList"/>
    <dgm:cxn modelId="{56AEEF27-4687-41F3-BE80-5AAF8F2AAC2D}" type="presParOf" srcId="{961C2CA1-5266-4DDC-BFBF-CCC1E82043FE}" destId="{B1233701-FD56-48DE-980E-13F1226A9ED9}" srcOrd="3" destOrd="0" presId="urn:microsoft.com/office/officeart/2018/2/layout/IconVerticalSolidList"/>
    <dgm:cxn modelId="{4065D339-E96E-4AAC-BBF7-9ECC66FC4576}" type="presParOf" srcId="{B840DAB5-A53B-4813-9CE9-4EFEB10157FC}" destId="{083CACE7-1CA2-42E5-8127-F09519D1B99C}" srcOrd="1" destOrd="0" presId="urn:microsoft.com/office/officeart/2018/2/layout/IconVerticalSolidList"/>
    <dgm:cxn modelId="{B45C1835-7783-4862-89A2-75A157ADC54B}" type="presParOf" srcId="{B840DAB5-A53B-4813-9CE9-4EFEB10157FC}" destId="{0F9B3824-A676-4D84-B57F-FBE8D63F5712}" srcOrd="2" destOrd="0" presId="urn:microsoft.com/office/officeart/2018/2/layout/IconVerticalSolidList"/>
    <dgm:cxn modelId="{A01C45E7-9CB6-463C-839C-1FD4E1847265}" type="presParOf" srcId="{0F9B3824-A676-4D84-B57F-FBE8D63F5712}" destId="{C076FA85-FF19-4F40-B0BD-D5443FF415FF}" srcOrd="0" destOrd="0" presId="urn:microsoft.com/office/officeart/2018/2/layout/IconVerticalSolidList"/>
    <dgm:cxn modelId="{47DEAA22-2655-4F72-9EAB-A9D5C0510902}" type="presParOf" srcId="{0F9B3824-A676-4D84-B57F-FBE8D63F5712}" destId="{B252B549-4F5D-4EB4-BB8C-BEA2EBDB506A}" srcOrd="1" destOrd="0" presId="urn:microsoft.com/office/officeart/2018/2/layout/IconVerticalSolidList"/>
    <dgm:cxn modelId="{890C5B07-AA2E-4FAE-BA51-78403DBB5E83}" type="presParOf" srcId="{0F9B3824-A676-4D84-B57F-FBE8D63F5712}" destId="{212C1757-4EFA-47DB-9F25-99C97A6394F0}" srcOrd="2" destOrd="0" presId="urn:microsoft.com/office/officeart/2018/2/layout/IconVerticalSolidList"/>
    <dgm:cxn modelId="{524CC7EF-2C3F-434B-A7E3-ED0F028A1CD7}" type="presParOf" srcId="{0F9B3824-A676-4D84-B57F-FBE8D63F5712}" destId="{4BAFE3EB-AB1F-4185-BEC7-87988D0C11EB}" srcOrd="3" destOrd="0" presId="urn:microsoft.com/office/officeart/2018/2/layout/IconVerticalSolidList"/>
    <dgm:cxn modelId="{05024A19-FE3D-4ABD-B4D2-20E7F5E0DAA1}" type="presParOf" srcId="{B840DAB5-A53B-4813-9CE9-4EFEB10157FC}" destId="{A1859A27-3B40-498D-A1E5-1E8026D44B37}" srcOrd="3" destOrd="0" presId="urn:microsoft.com/office/officeart/2018/2/layout/IconVerticalSolidList"/>
    <dgm:cxn modelId="{98B8344F-8969-4D49-A941-8D13ABC26576}" type="presParOf" srcId="{B840DAB5-A53B-4813-9CE9-4EFEB10157FC}" destId="{F9BF8F56-0A1F-4862-B013-5E7A6AA558FB}" srcOrd="4" destOrd="0" presId="urn:microsoft.com/office/officeart/2018/2/layout/IconVerticalSolidList"/>
    <dgm:cxn modelId="{7EFA8453-4A0E-4EC3-83BA-89E2E5369D4D}" type="presParOf" srcId="{F9BF8F56-0A1F-4862-B013-5E7A6AA558FB}" destId="{A0C0363E-3C61-41EE-A9E0-7E40E83F16E0}" srcOrd="0" destOrd="0" presId="urn:microsoft.com/office/officeart/2018/2/layout/IconVerticalSolidList"/>
    <dgm:cxn modelId="{AD3E678D-3589-490C-A311-9784135C6F88}" type="presParOf" srcId="{F9BF8F56-0A1F-4862-B013-5E7A6AA558FB}" destId="{B672964E-B524-4F3A-B437-FB3CED00CD03}" srcOrd="1" destOrd="0" presId="urn:microsoft.com/office/officeart/2018/2/layout/IconVerticalSolidList"/>
    <dgm:cxn modelId="{A528D766-C91C-42AE-91B1-660F702A659D}" type="presParOf" srcId="{F9BF8F56-0A1F-4862-B013-5E7A6AA558FB}" destId="{F345C6F5-5EB0-4422-AE58-F0F5E6FEDA1F}" srcOrd="2" destOrd="0" presId="urn:microsoft.com/office/officeart/2018/2/layout/IconVerticalSolidList"/>
    <dgm:cxn modelId="{E92C385E-8485-4DBA-8268-0034BB2D23E1}" type="presParOf" srcId="{F9BF8F56-0A1F-4862-B013-5E7A6AA558FB}" destId="{898CEF3C-6628-4718-B992-1F3490C9D6E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16FEB7-833C-4439-B17D-73D468E7F16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1986419-20BC-4FE5-A507-E1CC8B6D3082}">
      <dgm:prSet/>
      <dgm:spPr/>
      <dgm:t>
        <a:bodyPr/>
        <a:lstStyle/>
        <a:p>
          <a:r>
            <a:rPr lang="ru-RU"/>
            <a:t>Написана в 1834 году</a:t>
          </a:r>
          <a:endParaRPr lang="en-US"/>
        </a:p>
      </dgm:t>
    </dgm:pt>
    <dgm:pt modelId="{746C1866-CDF2-4481-835E-A89C050DBEA5}" type="parTrans" cxnId="{0BC7863C-0867-4EC2-80D2-DC3E87BF6A7B}">
      <dgm:prSet/>
      <dgm:spPr/>
      <dgm:t>
        <a:bodyPr/>
        <a:lstStyle/>
        <a:p>
          <a:endParaRPr lang="en-US"/>
        </a:p>
      </dgm:t>
    </dgm:pt>
    <dgm:pt modelId="{E27A64A8-B09B-4F1D-A06D-83637BF37BA8}" type="sibTrans" cxnId="{0BC7863C-0867-4EC2-80D2-DC3E87BF6A7B}">
      <dgm:prSet/>
      <dgm:spPr/>
      <dgm:t>
        <a:bodyPr/>
        <a:lstStyle/>
        <a:p>
          <a:endParaRPr lang="en-US"/>
        </a:p>
      </dgm:t>
    </dgm:pt>
    <dgm:pt modelId="{15A7C9FB-A72E-46AE-A7DB-23148A16D778}">
      <dgm:prSet/>
      <dgm:spPr/>
      <dgm:t>
        <a:bodyPr/>
        <a:lstStyle/>
        <a:p>
          <a:r>
            <a:rPr lang="ru-RU"/>
            <a:t>Главная мысль: дружба, верность и смелость</a:t>
          </a:r>
          <a:endParaRPr lang="en-US"/>
        </a:p>
      </dgm:t>
    </dgm:pt>
    <dgm:pt modelId="{B74E6124-9D09-421B-8D91-379FF27528F0}" type="parTrans" cxnId="{16BA8CA8-D97F-4A99-A545-24F832C73D41}">
      <dgm:prSet/>
      <dgm:spPr/>
      <dgm:t>
        <a:bodyPr/>
        <a:lstStyle/>
        <a:p>
          <a:endParaRPr lang="en-US"/>
        </a:p>
      </dgm:t>
    </dgm:pt>
    <dgm:pt modelId="{12E47D59-9DD9-4C71-9250-56FAB792E8D7}" type="sibTrans" cxnId="{16BA8CA8-D97F-4A99-A545-24F832C73D41}">
      <dgm:prSet/>
      <dgm:spPr/>
      <dgm:t>
        <a:bodyPr/>
        <a:lstStyle/>
        <a:p>
          <a:endParaRPr lang="en-US"/>
        </a:p>
      </dgm:t>
    </dgm:pt>
    <dgm:pt modelId="{6D185BD8-9CB3-46C4-B344-A19FC8684C07}">
      <dgm:prSet/>
      <dgm:spPr/>
      <dgm:t>
        <a:bodyPr/>
        <a:lstStyle/>
        <a:p>
          <a:r>
            <a:rPr lang="ru-RU"/>
            <a:t>Сюжет: Иван и его волшебный конь</a:t>
          </a:r>
          <a:endParaRPr lang="en-US"/>
        </a:p>
      </dgm:t>
    </dgm:pt>
    <dgm:pt modelId="{28D5A75E-DB95-458E-8521-AC456B8B2078}" type="parTrans" cxnId="{73D07E8A-AFFC-4212-BFF2-2E70B8BDCBE5}">
      <dgm:prSet/>
      <dgm:spPr/>
      <dgm:t>
        <a:bodyPr/>
        <a:lstStyle/>
        <a:p>
          <a:endParaRPr lang="en-US"/>
        </a:p>
      </dgm:t>
    </dgm:pt>
    <dgm:pt modelId="{03D1B1E8-D3BD-41B4-898F-866F692989F1}" type="sibTrans" cxnId="{73D07E8A-AFFC-4212-BFF2-2E70B8BDCBE5}">
      <dgm:prSet/>
      <dgm:spPr/>
      <dgm:t>
        <a:bodyPr/>
        <a:lstStyle/>
        <a:p>
          <a:endParaRPr lang="en-US"/>
        </a:p>
      </dgm:t>
    </dgm:pt>
    <dgm:pt modelId="{59362405-B381-4B00-A168-08501C8E3AF9}" type="pres">
      <dgm:prSet presAssocID="{3216FEB7-833C-4439-B17D-73D468E7F16A}" presName="root" presStyleCnt="0">
        <dgm:presLayoutVars>
          <dgm:dir/>
          <dgm:resizeHandles val="exact"/>
        </dgm:presLayoutVars>
      </dgm:prSet>
      <dgm:spPr/>
    </dgm:pt>
    <dgm:pt modelId="{F6116D76-17C6-49F2-AFA8-601638F31A06}" type="pres">
      <dgm:prSet presAssocID="{01986419-20BC-4FE5-A507-E1CC8B6D3082}" presName="compNode" presStyleCnt="0"/>
      <dgm:spPr/>
    </dgm:pt>
    <dgm:pt modelId="{DDB3B507-A0A1-4035-8EAC-1D3906D85CB7}" type="pres">
      <dgm:prSet presAssocID="{01986419-20BC-4FE5-A507-E1CC8B6D3082}" presName="bgRect" presStyleLbl="bgShp" presStyleIdx="0" presStyleCnt="3"/>
      <dgm:spPr/>
    </dgm:pt>
    <dgm:pt modelId="{277C5C6B-F864-4127-AF80-3F288878243B}" type="pres">
      <dgm:prSet presAssocID="{01986419-20BC-4FE5-A507-E1CC8B6D308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2EF40D2-AF22-441E-B026-44E0F5B83B20}" type="pres">
      <dgm:prSet presAssocID="{01986419-20BC-4FE5-A507-E1CC8B6D3082}" presName="spaceRect" presStyleCnt="0"/>
      <dgm:spPr/>
    </dgm:pt>
    <dgm:pt modelId="{6214EC8C-CC2E-4B6B-B444-F7AF94622378}" type="pres">
      <dgm:prSet presAssocID="{01986419-20BC-4FE5-A507-E1CC8B6D3082}" presName="parTx" presStyleLbl="revTx" presStyleIdx="0" presStyleCnt="3">
        <dgm:presLayoutVars>
          <dgm:chMax val="0"/>
          <dgm:chPref val="0"/>
        </dgm:presLayoutVars>
      </dgm:prSet>
      <dgm:spPr/>
    </dgm:pt>
    <dgm:pt modelId="{CB24B607-C1D6-48D8-9CCD-4077FFCA86F8}" type="pres">
      <dgm:prSet presAssocID="{E27A64A8-B09B-4F1D-A06D-83637BF37BA8}" presName="sibTrans" presStyleCnt="0"/>
      <dgm:spPr/>
    </dgm:pt>
    <dgm:pt modelId="{B3466F0B-2A36-41B0-B79A-848D412D4EBC}" type="pres">
      <dgm:prSet presAssocID="{15A7C9FB-A72E-46AE-A7DB-23148A16D778}" presName="compNode" presStyleCnt="0"/>
      <dgm:spPr/>
    </dgm:pt>
    <dgm:pt modelId="{4BDC1A7F-17C1-4907-A64C-D4484AAF1F1F}" type="pres">
      <dgm:prSet presAssocID="{15A7C9FB-A72E-46AE-A7DB-23148A16D778}" presName="bgRect" presStyleLbl="bgShp" presStyleIdx="1" presStyleCnt="3"/>
      <dgm:spPr/>
    </dgm:pt>
    <dgm:pt modelId="{8FE54CB1-4FE7-475D-A000-150ABA92CABF}" type="pres">
      <dgm:prSet presAssocID="{15A7C9FB-A72E-46AE-A7DB-23148A16D77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B355000D-4E4A-4ABC-94C8-4713EFAA52A7}" type="pres">
      <dgm:prSet presAssocID="{15A7C9FB-A72E-46AE-A7DB-23148A16D778}" presName="spaceRect" presStyleCnt="0"/>
      <dgm:spPr/>
    </dgm:pt>
    <dgm:pt modelId="{8281CEFA-407B-483B-BAC0-9EA022F4ADCB}" type="pres">
      <dgm:prSet presAssocID="{15A7C9FB-A72E-46AE-A7DB-23148A16D778}" presName="parTx" presStyleLbl="revTx" presStyleIdx="1" presStyleCnt="3">
        <dgm:presLayoutVars>
          <dgm:chMax val="0"/>
          <dgm:chPref val="0"/>
        </dgm:presLayoutVars>
      </dgm:prSet>
      <dgm:spPr/>
    </dgm:pt>
    <dgm:pt modelId="{D121C4CA-1531-40D8-8201-EF2DF41887E2}" type="pres">
      <dgm:prSet presAssocID="{12E47D59-9DD9-4C71-9250-56FAB792E8D7}" presName="sibTrans" presStyleCnt="0"/>
      <dgm:spPr/>
    </dgm:pt>
    <dgm:pt modelId="{4167C480-6FDE-4BF5-9080-552A9E20DA9C}" type="pres">
      <dgm:prSet presAssocID="{6D185BD8-9CB3-46C4-B344-A19FC8684C07}" presName="compNode" presStyleCnt="0"/>
      <dgm:spPr/>
    </dgm:pt>
    <dgm:pt modelId="{34A24021-EFE3-4A00-B938-7EDA08D82AB2}" type="pres">
      <dgm:prSet presAssocID="{6D185BD8-9CB3-46C4-B344-A19FC8684C07}" presName="bgRect" presStyleLbl="bgShp" presStyleIdx="2" presStyleCnt="3"/>
      <dgm:spPr/>
    </dgm:pt>
    <dgm:pt modelId="{A23AEAD9-C492-44DF-9A50-496E82D33993}" type="pres">
      <dgm:prSet presAssocID="{6D185BD8-9CB3-46C4-B344-A19FC8684C0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rse"/>
        </a:ext>
      </dgm:extLst>
    </dgm:pt>
    <dgm:pt modelId="{A82A09BF-0450-40CD-A586-D8A0865B6CC8}" type="pres">
      <dgm:prSet presAssocID="{6D185BD8-9CB3-46C4-B344-A19FC8684C07}" presName="spaceRect" presStyleCnt="0"/>
      <dgm:spPr/>
    </dgm:pt>
    <dgm:pt modelId="{D4C13162-3961-4AD5-AF79-C9EC98510472}" type="pres">
      <dgm:prSet presAssocID="{6D185BD8-9CB3-46C4-B344-A19FC8684C0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84A4A2E-7953-4168-8476-F3A19B5C172A}" type="presOf" srcId="{15A7C9FB-A72E-46AE-A7DB-23148A16D778}" destId="{8281CEFA-407B-483B-BAC0-9EA022F4ADCB}" srcOrd="0" destOrd="0" presId="urn:microsoft.com/office/officeart/2018/2/layout/IconVerticalSolidList"/>
    <dgm:cxn modelId="{0BC7863C-0867-4EC2-80D2-DC3E87BF6A7B}" srcId="{3216FEB7-833C-4439-B17D-73D468E7F16A}" destId="{01986419-20BC-4FE5-A507-E1CC8B6D3082}" srcOrd="0" destOrd="0" parTransId="{746C1866-CDF2-4481-835E-A89C050DBEA5}" sibTransId="{E27A64A8-B09B-4F1D-A06D-83637BF37BA8}"/>
    <dgm:cxn modelId="{86142368-51E1-4962-BD8F-706CE81341E7}" type="presOf" srcId="{6D185BD8-9CB3-46C4-B344-A19FC8684C07}" destId="{D4C13162-3961-4AD5-AF79-C9EC98510472}" srcOrd="0" destOrd="0" presId="urn:microsoft.com/office/officeart/2018/2/layout/IconVerticalSolidList"/>
    <dgm:cxn modelId="{73D07E8A-AFFC-4212-BFF2-2E70B8BDCBE5}" srcId="{3216FEB7-833C-4439-B17D-73D468E7F16A}" destId="{6D185BD8-9CB3-46C4-B344-A19FC8684C07}" srcOrd="2" destOrd="0" parTransId="{28D5A75E-DB95-458E-8521-AC456B8B2078}" sibTransId="{03D1B1E8-D3BD-41B4-898F-866F692989F1}"/>
    <dgm:cxn modelId="{0643558C-D34A-4BD1-81E0-0497B68EB7B4}" type="presOf" srcId="{3216FEB7-833C-4439-B17D-73D468E7F16A}" destId="{59362405-B381-4B00-A168-08501C8E3AF9}" srcOrd="0" destOrd="0" presId="urn:microsoft.com/office/officeart/2018/2/layout/IconVerticalSolidList"/>
    <dgm:cxn modelId="{BCF762A0-EA41-4F6F-A881-9DAE4D166AC1}" type="presOf" srcId="{01986419-20BC-4FE5-A507-E1CC8B6D3082}" destId="{6214EC8C-CC2E-4B6B-B444-F7AF94622378}" srcOrd="0" destOrd="0" presId="urn:microsoft.com/office/officeart/2018/2/layout/IconVerticalSolidList"/>
    <dgm:cxn modelId="{16BA8CA8-D97F-4A99-A545-24F832C73D41}" srcId="{3216FEB7-833C-4439-B17D-73D468E7F16A}" destId="{15A7C9FB-A72E-46AE-A7DB-23148A16D778}" srcOrd="1" destOrd="0" parTransId="{B74E6124-9D09-421B-8D91-379FF27528F0}" sibTransId="{12E47D59-9DD9-4C71-9250-56FAB792E8D7}"/>
    <dgm:cxn modelId="{908AFBAC-347A-4461-AE3E-A7DE78225072}" type="presParOf" srcId="{59362405-B381-4B00-A168-08501C8E3AF9}" destId="{F6116D76-17C6-49F2-AFA8-601638F31A06}" srcOrd="0" destOrd="0" presId="urn:microsoft.com/office/officeart/2018/2/layout/IconVerticalSolidList"/>
    <dgm:cxn modelId="{0D4ACD21-48DC-445C-8CB7-7B02DC4D862E}" type="presParOf" srcId="{F6116D76-17C6-49F2-AFA8-601638F31A06}" destId="{DDB3B507-A0A1-4035-8EAC-1D3906D85CB7}" srcOrd="0" destOrd="0" presId="urn:microsoft.com/office/officeart/2018/2/layout/IconVerticalSolidList"/>
    <dgm:cxn modelId="{02F699FC-CFC5-4DDE-BA6C-C3EAE4A5586F}" type="presParOf" srcId="{F6116D76-17C6-49F2-AFA8-601638F31A06}" destId="{277C5C6B-F864-4127-AF80-3F288878243B}" srcOrd="1" destOrd="0" presId="urn:microsoft.com/office/officeart/2018/2/layout/IconVerticalSolidList"/>
    <dgm:cxn modelId="{CCC00796-BE66-4641-8621-E39DC1A4E168}" type="presParOf" srcId="{F6116D76-17C6-49F2-AFA8-601638F31A06}" destId="{72EF40D2-AF22-441E-B026-44E0F5B83B20}" srcOrd="2" destOrd="0" presId="urn:microsoft.com/office/officeart/2018/2/layout/IconVerticalSolidList"/>
    <dgm:cxn modelId="{D699C271-339B-4755-9B91-2F827A42C2D2}" type="presParOf" srcId="{F6116D76-17C6-49F2-AFA8-601638F31A06}" destId="{6214EC8C-CC2E-4B6B-B444-F7AF94622378}" srcOrd="3" destOrd="0" presId="urn:microsoft.com/office/officeart/2018/2/layout/IconVerticalSolidList"/>
    <dgm:cxn modelId="{C38C8419-2B70-4DFF-9249-E1E13EB91302}" type="presParOf" srcId="{59362405-B381-4B00-A168-08501C8E3AF9}" destId="{CB24B607-C1D6-48D8-9CCD-4077FFCA86F8}" srcOrd="1" destOrd="0" presId="urn:microsoft.com/office/officeart/2018/2/layout/IconVerticalSolidList"/>
    <dgm:cxn modelId="{04779FE9-57D7-4AA7-8041-01F75AAE024C}" type="presParOf" srcId="{59362405-B381-4B00-A168-08501C8E3AF9}" destId="{B3466F0B-2A36-41B0-B79A-848D412D4EBC}" srcOrd="2" destOrd="0" presId="urn:microsoft.com/office/officeart/2018/2/layout/IconVerticalSolidList"/>
    <dgm:cxn modelId="{516D9279-5498-4D9F-A76A-35F8684AD16B}" type="presParOf" srcId="{B3466F0B-2A36-41B0-B79A-848D412D4EBC}" destId="{4BDC1A7F-17C1-4907-A64C-D4484AAF1F1F}" srcOrd="0" destOrd="0" presId="urn:microsoft.com/office/officeart/2018/2/layout/IconVerticalSolidList"/>
    <dgm:cxn modelId="{3122A2DF-C38B-457B-A7C5-F70748393661}" type="presParOf" srcId="{B3466F0B-2A36-41B0-B79A-848D412D4EBC}" destId="{8FE54CB1-4FE7-475D-A000-150ABA92CABF}" srcOrd="1" destOrd="0" presId="urn:microsoft.com/office/officeart/2018/2/layout/IconVerticalSolidList"/>
    <dgm:cxn modelId="{E60E8413-B712-4283-A6A2-31A6EA4F6128}" type="presParOf" srcId="{B3466F0B-2A36-41B0-B79A-848D412D4EBC}" destId="{B355000D-4E4A-4ABC-94C8-4713EFAA52A7}" srcOrd="2" destOrd="0" presId="urn:microsoft.com/office/officeart/2018/2/layout/IconVerticalSolidList"/>
    <dgm:cxn modelId="{E92FE24B-E4F7-4D08-9E02-BD1A53C0DED1}" type="presParOf" srcId="{B3466F0B-2A36-41B0-B79A-848D412D4EBC}" destId="{8281CEFA-407B-483B-BAC0-9EA022F4ADCB}" srcOrd="3" destOrd="0" presId="urn:microsoft.com/office/officeart/2018/2/layout/IconVerticalSolidList"/>
    <dgm:cxn modelId="{935ABECC-B317-4AF5-ADA4-A0EA378C9027}" type="presParOf" srcId="{59362405-B381-4B00-A168-08501C8E3AF9}" destId="{D121C4CA-1531-40D8-8201-EF2DF41887E2}" srcOrd="3" destOrd="0" presId="urn:microsoft.com/office/officeart/2018/2/layout/IconVerticalSolidList"/>
    <dgm:cxn modelId="{158E01D2-F024-480D-9EDB-2F515D39945B}" type="presParOf" srcId="{59362405-B381-4B00-A168-08501C8E3AF9}" destId="{4167C480-6FDE-4BF5-9080-552A9E20DA9C}" srcOrd="4" destOrd="0" presId="urn:microsoft.com/office/officeart/2018/2/layout/IconVerticalSolidList"/>
    <dgm:cxn modelId="{86AFEF72-5C38-4205-89C7-9BB15BE92A4D}" type="presParOf" srcId="{4167C480-6FDE-4BF5-9080-552A9E20DA9C}" destId="{34A24021-EFE3-4A00-B938-7EDA08D82AB2}" srcOrd="0" destOrd="0" presId="urn:microsoft.com/office/officeart/2018/2/layout/IconVerticalSolidList"/>
    <dgm:cxn modelId="{6387C03B-4782-4C58-9E4F-BCD2A8DAB284}" type="presParOf" srcId="{4167C480-6FDE-4BF5-9080-552A9E20DA9C}" destId="{A23AEAD9-C492-44DF-9A50-496E82D33993}" srcOrd="1" destOrd="0" presId="urn:microsoft.com/office/officeart/2018/2/layout/IconVerticalSolidList"/>
    <dgm:cxn modelId="{CECB4FE8-59CA-4156-B793-D396C94C2FDD}" type="presParOf" srcId="{4167C480-6FDE-4BF5-9080-552A9E20DA9C}" destId="{A82A09BF-0450-40CD-A586-D8A0865B6CC8}" srcOrd="2" destOrd="0" presId="urn:microsoft.com/office/officeart/2018/2/layout/IconVerticalSolidList"/>
    <dgm:cxn modelId="{9F635A07-2E73-4D38-B1CE-FF6CFC1D482A}" type="presParOf" srcId="{4167C480-6FDE-4BF5-9080-552A9E20DA9C}" destId="{D4C13162-3961-4AD5-AF79-C9EC9851047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07554D-EA3C-4232-A1C9-DFB07404898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E2673C9-6597-4800-8C3C-84B3F8F621A4}">
      <dgm:prSet/>
      <dgm:spPr/>
      <dgm:t>
        <a:bodyPr/>
        <a:lstStyle/>
        <a:p>
          <a:r>
            <a:rPr lang="ru-RU"/>
            <a:t>Уроки, которые дает сказка:</a:t>
          </a:r>
          <a:endParaRPr lang="en-US"/>
        </a:p>
      </dgm:t>
    </dgm:pt>
    <dgm:pt modelId="{C68F81C6-7235-43F4-8B6A-15493C1137DB}" type="parTrans" cxnId="{B2D7D038-D203-4C62-B0B2-9F910CD22554}">
      <dgm:prSet/>
      <dgm:spPr/>
      <dgm:t>
        <a:bodyPr/>
        <a:lstStyle/>
        <a:p>
          <a:endParaRPr lang="en-US"/>
        </a:p>
      </dgm:t>
    </dgm:pt>
    <dgm:pt modelId="{69E5DFAD-4465-4084-A787-A6922D342FDF}" type="sibTrans" cxnId="{B2D7D038-D203-4C62-B0B2-9F910CD22554}">
      <dgm:prSet/>
      <dgm:spPr/>
      <dgm:t>
        <a:bodyPr/>
        <a:lstStyle/>
        <a:p>
          <a:endParaRPr lang="en-US"/>
        </a:p>
      </dgm:t>
    </dgm:pt>
    <dgm:pt modelId="{A3A07ADB-C816-4765-AD1A-819AD75818BE}">
      <dgm:prSet/>
      <dgm:spPr/>
      <dgm:t>
        <a:bodyPr/>
        <a:lstStyle/>
        <a:p>
          <a:r>
            <a:rPr lang="ru-RU"/>
            <a:t>Доброта и человеколюбие</a:t>
          </a:r>
          <a:endParaRPr lang="en-US"/>
        </a:p>
      </dgm:t>
    </dgm:pt>
    <dgm:pt modelId="{5A40557F-D00D-4E00-9FD5-B2C6580B062E}" type="parTrans" cxnId="{6A3CBEAE-EBDC-455A-B6FC-C992FCE70DE2}">
      <dgm:prSet/>
      <dgm:spPr/>
      <dgm:t>
        <a:bodyPr/>
        <a:lstStyle/>
        <a:p>
          <a:endParaRPr lang="en-US"/>
        </a:p>
      </dgm:t>
    </dgm:pt>
    <dgm:pt modelId="{0DF4F0CB-26FE-4B2A-820B-715058FC5B1E}" type="sibTrans" cxnId="{6A3CBEAE-EBDC-455A-B6FC-C992FCE70DE2}">
      <dgm:prSet/>
      <dgm:spPr/>
      <dgm:t>
        <a:bodyPr/>
        <a:lstStyle/>
        <a:p>
          <a:endParaRPr lang="en-US"/>
        </a:p>
      </dgm:t>
    </dgm:pt>
    <dgm:pt modelId="{25C677DB-4C9C-4EA8-AE28-1685EC956CD3}">
      <dgm:prSet/>
      <dgm:spPr/>
      <dgm:t>
        <a:bodyPr/>
        <a:lstStyle/>
        <a:p>
          <a:r>
            <a:rPr lang="ru-RU"/>
            <a:t>Честь и совесть</a:t>
          </a:r>
          <a:endParaRPr lang="en-US"/>
        </a:p>
      </dgm:t>
    </dgm:pt>
    <dgm:pt modelId="{4A1F968A-D3B9-4B88-8868-33C9B2213952}" type="parTrans" cxnId="{5FFADEE2-26C1-4130-A98F-D25A24C49EE1}">
      <dgm:prSet/>
      <dgm:spPr/>
      <dgm:t>
        <a:bodyPr/>
        <a:lstStyle/>
        <a:p>
          <a:endParaRPr lang="en-US"/>
        </a:p>
      </dgm:t>
    </dgm:pt>
    <dgm:pt modelId="{CA2CE5B4-4C79-4FF2-9AB6-A8BC78745F7A}" type="sibTrans" cxnId="{5FFADEE2-26C1-4130-A98F-D25A24C49EE1}">
      <dgm:prSet/>
      <dgm:spPr/>
      <dgm:t>
        <a:bodyPr/>
        <a:lstStyle/>
        <a:p>
          <a:endParaRPr lang="en-US"/>
        </a:p>
      </dgm:t>
    </dgm:pt>
    <dgm:pt modelId="{6B1251A5-316F-4E27-BA5E-BD20434D8A93}">
      <dgm:prSet/>
      <dgm:spPr/>
      <dgm:t>
        <a:bodyPr/>
        <a:lstStyle/>
        <a:p>
          <a:r>
            <a:rPr lang="ru-RU"/>
            <a:t>Смелость и верность</a:t>
          </a:r>
          <a:endParaRPr lang="en-US"/>
        </a:p>
      </dgm:t>
    </dgm:pt>
    <dgm:pt modelId="{05A03EE1-4D71-48A9-9E21-BE38A876B9BF}" type="parTrans" cxnId="{779381EB-E0FA-437E-834F-41E9165CEDE0}">
      <dgm:prSet/>
      <dgm:spPr/>
      <dgm:t>
        <a:bodyPr/>
        <a:lstStyle/>
        <a:p>
          <a:endParaRPr lang="en-US"/>
        </a:p>
      </dgm:t>
    </dgm:pt>
    <dgm:pt modelId="{2711C0FA-6BEE-42EA-A2B8-46D32283B4A6}" type="sibTrans" cxnId="{779381EB-E0FA-437E-834F-41E9165CEDE0}">
      <dgm:prSet/>
      <dgm:spPr/>
      <dgm:t>
        <a:bodyPr/>
        <a:lstStyle/>
        <a:p>
          <a:endParaRPr lang="en-US"/>
        </a:p>
      </dgm:t>
    </dgm:pt>
    <dgm:pt modelId="{F6248DFB-437A-2849-A8B4-20BDD3BEAEDE}" type="pres">
      <dgm:prSet presAssocID="{0F07554D-EA3C-4232-A1C9-DFB074048986}" presName="linear" presStyleCnt="0">
        <dgm:presLayoutVars>
          <dgm:animLvl val="lvl"/>
          <dgm:resizeHandles val="exact"/>
        </dgm:presLayoutVars>
      </dgm:prSet>
      <dgm:spPr/>
    </dgm:pt>
    <dgm:pt modelId="{98B09129-9FBF-904F-9D7A-C5AAFF51EF62}" type="pres">
      <dgm:prSet presAssocID="{8E2673C9-6597-4800-8C3C-84B3F8F621A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E8CC79E-377D-A043-AEB4-9E56C0DBED31}" type="pres">
      <dgm:prSet presAssocID="{69E5DFAD-4465-4084-A787-A6922D342FDF}" presName="spacer" presStyleCnt="0"/>
      <dgm:spPr/>
    </dgm:pt>
    <dgm:pt modelId="{DB796B93-94F7-7540-A217-EB40FC09A036}" type="pres">
      <dgm:prSet presAssocID="{A3A07ADB-C816-4765-AD1A-819AD75818B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3651EE4-A0E1-194B-B306-A49CE37A7ADD}" type="pres">
      <dgm:prSet presAssocID="{0DF4F0CB-26FE-4B2A-820B-715058FC5B1E}" presName="spacer" presStyleCnt="0"/>
      <dgm:spPr/>
    </dgm:pt>
    <dgm:pt modelId="{E840E1B6-DE79-A243-BA3B-EB8040842B50}" type="pres">
      <dgm:prSet presAssocID="{25C677DB-4C9C-4EA8-AE28-1685EC956CD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7362EA0-9C8F-C640-B85F-5BD84CD06BCB}" type="pres">
      <dgm:prSet presAssocID="{CA2CE5B4-4C79-4FF2-9AB6-A8BC78745F7A}" presName="spacer" presStyleCnt="0"/>
      <dgm:spPr/>
    </dgm:pt>
    <dgm:pt modelId="{C671C817-7A36-8647-853C-424C06FB3D2F}" type="pres">
      <dgm:prSet presAssocID="{6B1251A5-316F-4E27-BA5E-BD20434D8A9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B7E2327-DA91-FC4F-8D94-54D928543FC8}" type="presOf" srcId="{0F07554D-EA3C-4232-A1C9-DFB074048986}" destId="{F6248DFB-437A-2849-A8B4-20BDD3BEAEDE}" srcOrd="0" destOrd="0" presId="urn:microsoft.com/office/officeart/2005/8/layout/vList2"/>
    <dgm:cxn modelId="{EBADFF37-F76E-5D42-974C-CB87183812F4}" type="presOf" srcId="{25C677DB-4C9C-4EA8-AE28-1685EC956CD3}" destId="{E840E1B6-DE79-A243-BA3B-EB8040842B50}" srcOrd="0" destOrd="0" presId="urn:microsoft.com/office/officeart/2005/8/layout/vList2"/>
    <dgm:cxn modelId="{B2D7D038-D203-4C62-B0B2-9F910CD22554}" srcId="{0F07554D-EA3C-4232-A1C9-DFB074048986}" destId="{8E2673C9-6597-4800-8C3C-84B3F8F621A4}" srcOrd="0" destOrd="0" parTransId="{C68F81C6-7235-43F4-8B6A-15493C1137DB}" sibTransId="{69E5DFAD-4465-4084-A787-A6922D342FDF}"/>
    <dgm:cxn modelId="{20D77193-5307-1A45-A080-D79FB153D469}" type="presOf" srcId="{6B1251A5-316F-4E27-BA5E-BD20434D8A93}" destId="{C671C817-7A36-8647-853C-424C06FB3D2F}" srcOrd="0" destOrd="0" presId="urn:microsoft.com/office/officeart/2005/8/layout/vList2"/>
    <dgm:cxn modelId="{6A3CBEAE-EBDC-455A-B6FC-C992FCE70DE2}" srcId="{0F07554D-EA3C-4232-A1C9-DFB074048986}" destId="{A3A07ADB-C816-4765-AD1A-819AD75818BE}" srcOrd="1" destOrd="0" parTransId="{5A40557F-D00D-4E00-9FD5-B2C6580B062E}" sibTransId="{0DF4F0CB-26FE-4B2A-820B-715058FC5B1E}"/>
    <dgm:cxn modelId="{17BA7BC5-85A1-AB4B-991E-C26646FBE94C}" type="presOf" srcId="{A3A07ADB-C816-4765-AD1A-819AD75818BE}" destId="{DB796B93-94F7-7540-A217-EB40FC09A036}" srcOrd="0" destOrd="0" presId="urn:microsoft.com/office/officeart/2005/8/layout/vList2"/>
    <dgm:cxn modelId="{A1CF57C7-3256-D945-90DF-0F95A4B040BA}" type="presOf" srcId="{8E2673C9-6597-4800-8C3C-84B3F8F621A4}" destId="{98B09129-9FBF-904F-9D7A-C5AAFF51EF62}" srcOrd="0" destOrd="0" presId="urn:microsoft.com/office/officeart/2005/8/layout/vList2"/>
    <dgm:cxn modelId="{5FFADEE2-26C1-4130-A98F-D25A24C49EE1}" srcId="{0F07554D-EA3C-4232-A1C9-DFB074048986}" destId="{25C677DB-4C9C-4EA8-AE28-1685EC956CD3}" srcOrd="2" destOrd="0" parTransId="{4A1F968A-D3B9-4B88-8868-33C9B2213952}" sibTransId="{CA2CE5B4-4C79-4FF2-9AB6-A8BC78745F7A}"/>
    <dgm:cxn modelId="{779381EB-E0FA-437E-834F-41E9165CEDE0}" srcId="{0F07554D-EA3C-4232-A1C9-DFB074048986}" destId="{6B1251A5-316F-4E27-BA5E-BD20434D8A93}" srcOrd="3" destOrd="0" parTransId="{05A03EE1-4D71-48A9-9E21-BE38A876B9BF}" sibTransId="{2711C0FA-6BEE-42EA-A2B8-46D32283B4A6}"/>
    <dgm:cxn modelId="{9A67866B-336B-674C-96F7-88B0664E5361}" type="presParOf" srcId="{F6248DFB-437A-2849-A8B4-20BDD3BEAEDE}" destId="{98B09129-9FBF-904F-9D7A-C5AAFF51EF62}" srcOrd="0" destOrd="0" presId="urn:microsoft.com/office/officeart/2005/8/layout/vList2"/>
    <dgm:cxn modelId="{F3549F9B-306D-2448-A191-F9E0442032CE}" type="presParOf" srcId="{F6248DFB-437A-2849-A8B4-20BDD3BEAEDE}" destId="{4E8CC79E-377D-A043-AEB4-9E56C0DBED31}" srcOrd="1" destOrd="0" presId="urn:microsoft.com/office/officeart/2005/8/layout/vList2"/>
    <dgm:cxn modelId="{8BBB14F5-EEF7-AA43-A802-1E632C9BF8F1}" type="presParOf" srcId="{F6248DFB-437A-2849-A8B4-20BDD3BEAEDE}" destId="{DB796B93-94F7-7540-A217-EB40FC09A036}" srcOrd="2" destOrd="0" presId="urn:microsoft.com/office/officeart/2005/8/layout/vList2"/>
    <dgm:cxn modelId="{904DAABA-A843-474B-B4D3-58FD2C2805B4}" type="presParOf" srcId="{F6248DFB-437A-2849-A8B4-20BDD3BEAEDE}" destId="{C3651EE4-A0E1-194B-B306-A49CE37A7ADD}" srcOrd="3" destOrd="0" presId="urn:microsoft.com/office/officeart/2005/8/layout/vList2"/>
    <dgm:cxn modelId="{9307DDA0-5EDF-7B44-8121-EE00135EF7CA}" type="presParOf" srcId="{F6248DFB-437A-2849-A8B4-20BDD3BEAEDE}" destId="{E840E1B6-DE79-A243-BA3B-EB8040842B50}" srcOrd="4" destOrd="0" presId="urn:microsoft.com/office/officeart/2005/8/layout/vList2"/>
    <dgm:cxn modelId="{35D8E09B-D059-BE4B-B09A-1BBE0CE51406}" type="presParOf" srcId="{F6248DFB-437A-2849-A8B4-20BDD3BEAEDE}" destId="{77362EA0-9C8F-C640-B85F-5BD84CD06BCB}" srcOrd="5" destOrd="0" presId="urn:microsoft.com/office/officeart/2005/8/layout/vList2"/>
    <dgm:cxn modelId="{194DB9F6-6E97-C94A-B2C2-C579566D3F37}" type="presParOf" srcId="{F6248DFB-437A-2849-A8B4-20BDD3BEAEDE}" destId="{C671C817-7A36-8647-853C-424C06FB3D2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269187-2E05-42A9-A612-C936946F4F2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69AA73E-154D-4C89-9579-4E493F45EB69}">
      <dgm:prSet/>
      <dgm:spPr/>
      <dgm:t>
        <a:bodyPr/>
        <a:lstStyle/>
        <a:p>
          <a:r>
            <a:rPr lang="ru-RU"/>
            <a:t>Иван — простой, но смелый парень</a:t>
          </a:r>
          <a:endParaRPr lang="en-US"/>
        </a:p>
      </dgm:t>
    </dgm:pt>
    <dgm:pt modelId="{794DDA3E-7479-40C6-9251-506C5ADBC90D}" type="parTrans" cxnId="{89C14DDF-6D2E-4B81-B379-BB1E9FEF9014}">
      <dgm:prSet/>
      <dgm:spPr/>
      <dgm:t>
        <a:bodyPr/>
        <a:lstStyle/>
        <a:p>
          <a:endParaRPr lang="en-US"/>
        </a:p>
      </dgm:t>
    </dgm:pt>
    <dgm:pt modelId="{5EFF7D6C-3F68-489A-A6C8-8B915BA9F254}" type="sibTrans" cxnId="{89C14DDF-6D2E-4B81-B379-BB1E9FEF9014}">
      <dgm:prSet/>
      <dgm:spPr/>
      <dgm:t>
        <a:bodyPr/>
        <a:lstStyle/>
        <a:p>
          <a:endParaRPr lang="en-US"/>
        </a:p>
      </dgm:t>
    </dgm:pt>
    <dgm:pt modelId="{8F31DBFB-D756-475F-88EF-F7C042C7A918}">
      <dgm:prSet/>
      <dgm:spPr/>
      <dgm:t>
        <a:bodyPr/>
        <a:lstStyle/>
        <a:p>
          <a:r>
            <a:rPr lang="ru-RU"/>
            <a:t>Конёк-горбунок — верный друг и помощник</a:t>
          </a:r>
          <a:endParaRPr lang="en-US"/>
        </a:p>
      </dgm:t>
    </dgm:pt>
    <dgm:pt modelId="{F5E83D43-1C74-4696-B3E7-78E06AA31F38}" type="parTrans" cxnId="{DA0EA563-CB18-43C8-80DB-5C2FCBA0B08B}">
      <dgm:prSet/>
      <dgm:spPr/>
      <dgm:t>
        <a:bodyPr/>
        <a:lstStyle/>
        <a:p>
          <a:endParaRPr lang="en-US"/>
        </a:p>
      </dgm:t>
    </dgm:pt>
    <dgm:pt modelId="{771E8530-0086-4AB8-9A84-0069FD646EDE}" type="sibTrans" cxnId="{DA0EA563-CB18-43C8-80DB-5C2FCBA0B08B}">
      <dgm:prSet/>
      <dgm:spPr/>
      <dgm:t>
        <a:bodyPr/>
        <a:lstStyle/>
        <a:p>
          <a:endParaRPr lang="en-US"/>
        </a:p>
      </dgm:t>
    </dgm:pt>
    <dgm:pt modelId="{C5828FBB-AC2E-434D-B6A4-7D62DFCBF14D}">
      <dgm:prSet/>
      <dgm:spPr/>
      <dgm:t>
        <a:bodyPr/>
        <a:lstStyle/>
        <a:p>
          <a:r>
            <a:rPr lang="ru-RU"/>
            <a:t>Антагонисты, которые создают трудности</a:t>
          </a:r>
          <a:endParaRPr lang="en-US"/>
        </a:p>
      </dgm:t>
    </dgm:pt>
    <dgm:pt modelId="{96240640-115C-4471-BC39-D239DB4FECB5}" type="parTrans" cxnId="{EA3E888F-E05A-417C-8EFF-D632260E34FE}">
      <dgm:prSet/>
      <dgm:spPr/>
      <dgm:t>
        <a:bodyPr/>
        <a:lstStyle/>
        <a:p>
          <a:endParaRPr lang="en-US"/>
        </a:p>
      </dgm:t>
    </dgm:pt>
    <dgm:pt modelId="{8A48F3E7-18D1-43DC-9B19-9199E0D47A89}" type="sibTrans" cxnId="{EA3E888F-E05A-417C-8EFF-D632260E34FE}">
      <dgm:prSet/>
      <dgm:spPr/>
      <dgm:t>
        <a:bodyPr/>
        <a:lstStyle/>
        <a:p>
          <a:endParaRPr lang="en-US"/>
        </a:p>
      </dgm:t>
    </dgm:pt>
    <dgm:pt modelId="{A418669C-C69E-214C-A139-F7EAC188F58B}" type="pres">
      <dgm:prSet presAssocID="{5C269187-2E05-42A9-A612-C936946F4F28}" presName="vert0" presStyleCnt="0">
        <dgm:presLayoutVars>
          <dgm:dir/>
          <dgm:animOne val="branch"/>
          <dgm:animLvl val="lvl"/>
        </dgm:presLayoutVars>
      </dgm:prSet>
      <dgm:spPr/>
    </dgm:pt>
    <dgm:pt modelId="{4AE1BDA4-4ADF-6A4B-B949-23CB188FF60C}" type="pres">
      <dgm:prSet presAssocID="{169AA73E-154D-4C89-9579-4E493F45EB69}" presName="thickLine" presStyleLbl="alignNode1" presStyleIdx="0" presStyleCnt="3"/>
      <dgm:spPr/>
    </dgm:pt>
    <dgm:pt modelId="{66EE00CF-A7C1-C544-95D2-C021C13DFCFB}" type="pres">
      <dgm:prSet presAssocID="{169AA73E-154D-4C89-9579-4E493F45EB69}" presName="horz1" presStyleCnt="0"/>
      <dgm:spPr/>
    </dgm:pt>
    <dgm:pt modelId="{2B64D1C3-3EAF-614D-BA41-99B8BBD3080E}" type="pres">
      <dgm:prSet presAssocID="{169AA73E-154D-4C89-9579-4E493F45EB69}" presName="tx1" presStyleLbl="revTx" presStyleIdx="0" presStyleCnt="3"/>
      <dgm:spPr/>
    </dgm:pt>
    <dgm:pt modelId="{4E58C849-38C2-A94F-9CAF-F71CE5A2BEFE}" type="pres">
      <dgm:prSet presAssocID="{169AA73E-154D-4C89-9579-4E493F45EB69}" presName="vert1" presStyleCnt="0"/>
      <dgm:spPr/>
    </dgm:pt>
    <dgm:pt modelId="{21261378-56FD-E34C-8AC8-7A67DD04C47D}" type="pres">
      <dgm:prSet presAssocID="{8F31DBFB-D756-475F-88EF-F7C042C7A918}" presName="thickLine" presStyleLbl="alignNode1" presStyleIdx="1" presStyleCnt="3"/>
      <dgm:spPr/>
    </dgm:pt>
    <dgm:pt modelId="{406E7BF1-1311-F446-B727-E83A1081BF5D}" type="pres">
      <dgm:prSet presAssocID="{8F31DBFB-D756-475F-88EF-F7C042C7A918}" presName="horz1" presStyleCnt="0"/>
      <dgm:spPr/>
    </dgm:pt>
    <dgm:pt modelId="{C4FFD7FB-1566-D240-A812-363B656D4E28}" type="pres">
      <dgm:prSet presAssocID="{8F31DBFB-D756-475F-88EF-F7C042C7A918}" presName="tx1" presStyleLbl="revTx" presStyleIdx="1" presStyleCnt="3"/>
      <dgm:spPr/>
    </dgm:pt>
    <dgm:pt modelId="{45139332-6C2A-C34D-8E4B-92CE451FCC8D}" type="pres">
      <dgm:prSet presAssocID="{8F31DBFB-D756-475F-88EF-F7C042C7A918}" presName="vert1" presStyleCnt="0"/>
      <dgm:spPr/>
    </dgm:pt>
    <dgm:pt modelId="{1F5DB343-A713-1245-925C-EDC0867BBC86}" type="pres">
      <dgm:prSet presAssocID="{C5828FBB-AC2E-434D-B6A4-7D62DFCBF14D}" presName="thickLine" presStyleLbl="alignNode1" presStyleIdx="2" presStyleCnt="3"/>
      <dgm:spPr/>
    </dgm:pt>
    <dgm:pt modelId="{4C55E670-784F-6E4C-942E-FA877C898CEE}" type="pres">
      <dgm:prSet presAssocID="{C5828FBB-AC2E-434D-B6A4-7D62DFCBF14D}" presName="horz1" presStyleCnt="0"/>
      <dgm:spPr/>
    </dgm:pt>
    <dgm:pt modelId="{AABA8892-2281-4147-B1B7-0211AFCEA39C}" type="pres">
      <dgm:prSet presAssocID="{C5828FBB-AC2E-434D-B6A4-7D62DFCBF14D}" presName="tx1" presStyleLbl="revTx" presStyleIdx="2" presStyleCnt="3"/>
      <dgm:spPr/>
    </dgm:pt>
    <dgm:pt modelId="{776ACBC4-837B-0C49-836C-6B15DABD5C1A}" type="pres">
      <dgm:prSet presAssocID="{C5828FBB-AC2E-434D-B6A4-7D62DFCBF14D}" presName="vert1" presStyleCnt="0"/>
      <dgm:spPr/>
    </dgm:pt>
  </dgm:ptLst>
  <dgm:cxnLst>
    <dgm:cxn modelId="{71368022-8C3C-1A45-95B0-1953CDFB3AB1}" type="presOf" srcId="{5C269187-2E05-42A9-A612-C936946F4F28}" destId="{A418669C-C69E-214C-A139-F7EAC188F58B}" srcOrd="0" destOrd="0" presId="urn:microsoft.com/office/officeart/2008/layout/LinedList"/>
    <dgm:cxn modelId="{860D9A33-F07C-0740-9F6C-875354D50F2D}" type="presOf" srcId="{8F31DBFB-D756-475F-88EF-F7C042C7A918}" destId="{C4FFD7FB-1566-D240-A812-363B656D4E28}" srcOrd="0" destOrd="0" presId="urn:microsoft.com/office/officeart/2008/layout/LinedList"/>
    <dgm:cxn modelId="{147F2152-729E-2642-98C0-7CF52DF60C3A}" type="presOf" srcId="{169AA73E-154D-4C89-9579-4E493F45EB69}" destId="{2B64D1C3-3EAF-614D-BA41-99B8BBD3080E}" srcOrd="0" destOrd="0" presId="urn:microsoft.com/office/officeart/2008/layout/LinedList"/>
    <dgm:cxn modelId="{DA0EA563-CB18-43C8-80DB-5C2FCBA0B08B}" srcId="{5C269187-2E05-42A9-A612-C936946F4F28}" destId="{8F31DBFB-D756-475F-88EF-F7C042C7A918}" srcOrd="1" destOrd="0" parTransId="{F5E83D43-1C74-4696-B3E7-78E06AA31F38}" sibTransId="{771E8530-0086-4AB8-9A84-0069FD646EDE}"/>
    <dgm:cxn modelId="{EA3E888F-E05A-417C-8EFF-D632260E34FE}" srcId="{5C269187-2E05-42A9-A612-C936946F4F28}" destId="{C5828FBB-AC2E-434D-B6A4-7D62DFCBF14D}" srcOrd="2" destOrd="0" parTransId="{96240640-115C-4471-BC39-D239DB4FECB5}" sibTransId="{8A48F3E7-18D1-43DC-9B19-9199E0D47A89}"/>
    <dgm:cxn modelId="{C32AAEB3-B4A9-DC48-ABA2-6AFE6EAC8407}" type="presOf" srcId="{C5828FBB-AC2E-434D-B6A4-7D62DFCBF14D}" destId="{AABA8892-2281-4147-B1B7-0211AFCEA39C}" srcOrd="0" destOrd="0" presId="urn:microsoft.com/office/officeart/2008/layout/LinedList"/>
    <dgm:cxn modelId="{89C14DDF-6D2E-4B81-B379-BB1E9FEF9014}" srcId="{5C269187-2E05-42A9-A612-C936946F4F28}" destId="{169AA73E-154D-4C89-9579-4E493F45EB69}" srcOrd="0" destOrd="0" parTransId="{794DDA3E-7479-40C6-9251-506C5ADBC90D}" sibTransId="{5EFF7D6C-3F68-489A-A6C8-8B915BA9F254}"/>
    <dgm:cxn modelId="{5530CFE0-C927-0A47-A74D-D1EFDC9543A4}" type="presParOf" srcId="{A418669C-C69E-214C-A139-F7EAC188F58B}" destId="{4AE1BDA4-4ADF-6A4B-B949-23CB188FF60C}" srcOrd="0" destOrd="0" presId="urn:microsoft.com/office/officeart/2008/layout/LinedList"/>
    <dgm:cxn modelId="{E545B7AC-E088-944B-A2F4-FDC10DA9F9D3}" type="presParOf" srcId="{A418669C-C69E-214C-A139-F7EAC188F58B}" destId="{66EE00CF-A7C1-C544-95D2-C021C13DFCFB}" srcOrd="1" destOrd="0" presId="urn:microsoft.com/office/officeart/2008/layout/LinedList"/>
    <dgm:cxn modelId="{F288D188-06CD-334E-AA0F-F03BEE6D77FE}" type="presParOf" srcId="{66EE00CF-A7C1-C544-95D2-C021C13DFCFB}" destId="{2B64D1C3-3EAF-614D-BA41-99B8BBD3080E}" srcOrd="0" destOrd="0" presId="urn:microsoft.com/office/officeart/2008/layout/LinedList"/>
    <dgm:cxn modelId="{91B4D957-AA42-F04A-A7E8-AF2272F3E50D}" type="presParOf" srcId="{66EE00CF-A7C1-C544-95D2-C021C13DFCFB}" destId="{4E58C849-38C2-A94F-9CAF-F71CE5A2BEFE}" srcOrd="1" destOrd="0" presId="urn:microsoft.com/office/officeart/2008/layout/LinedList"/>
    <dgm:cxn modelId="{22EF346E-41E8-FC47-B8CA-D3EC8CCE4EC3}" type="presParOf" srcId="{A418669C-C69E-214C-A139-F7EAC188F58B}" destId="{21261378-56FD-E34C-8AC8-7A67DD04C47D}" srcOrd="2" destOrd="0" presId="urn:microsoft.com/office/officeart/2008/layout/LinedList"/>
    <dgm:cxn modelId="{40853365-FB24-AE4C-9D1D-26F0EAFE6ED8}" type="presParOf" srcId="{A418669C-C69E-214C-A139-F7EAC188F58B}" destId="{406E7BF1-1311-F446-B727-E83A1081BF5D}" srcOrd="3" destOrd="0" presId="urn:microsoft.com/office/officeart/2008/layout/LinedList"/>
    <dgm:cxn modelId="{1B3F0EED-BB29-424E-B5BF-E22E3E34D3D7}" type="presParOf" srcId="{406E7BF1-1311-F446-B727-E83A1081BF5D}" destId="{C4FFD7FB-1566-D240-A812-363B656D4E28}" srcOrd="0" destOrd="0" presId="urn:microsoft.com/office/officeart/2008/layout/LinedList"/>
    <dgm:cxn modelId="{ADD6DF32-BF1B-2A46-8BC8-FC51DF870795}" type="presParOf" srcId="{406E7BF1-1311-F446-B727-E83A1081BF5D}" destId="{45139332-6C2A-C34D-8E4B-92CE451FCC8D}" srcOrd="1" destOrd="0" presId="urn:microsoft.com/office/officeart/2008/layout/LinedList"/>
    <dgm:cxn modelId="{49E82CC5-4DA6-B246-9867-837FC0CF6843}" type="presParOf" srcId="{A418669C-C69E-214C-A139-F7EAC188F58B}" destId="{1F5DB343-A713-1245-925C-EDC0867BBC86}" srcOrd="4" destOrd="0" presId="urn:microsoft.com/office/officeart/2008/layout/LinedList"/>
    <dgm:cxn modelId="{FBBF54BF-B144-984E-A956-BA85634DFC66}" type="presParOf" srcId="{A418669C-C69E-214C-A139-F7EAC188F58B}" destId="{4C55E670-784F-6E4C-942E-FA877C898CEE}" srcOrd="5" destOrd="0" presId="urn:microsoft.com/office/officeart/2008/layout/LinedList"/>
    <dgm:cxn modelId="{CB027525-FAD2-624D-8EC2-4B6C867219D5}" type="presParOf" srcId="{4C55E670-784F-6E4C-942E-FA877C898CEE}" destId="{AABA8892-2281-4147-B1B7-0211AFCEA39C}" srcOrd="0" destOrd="0" presId="urn:microsoft.com/office/officeart/2008/layout/LinedList"/>
    <dgm:cxn modelId="{697BA6A6-BDFF-5242-BDFE-45363156EEE3}" type="presParOf" srcId="{4C55E670-784F-6E4C-942E-FA877C898CEE}" destId="{776ACBC4-837B-0C49-836C-6B15DABD5C1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026F26-271D-47D0-82C7-4E8D00FA73A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20FFD2F-9F8A-4A44-833B-88EDDFB3527F}">
      <dgm:prSet/>
      <dgm:spPr/>
      <dgm:t>
        <a:bodyPr/>
        <a:lstStyle/>
        <a:p>
          <a:r>
            <a:rPr lang="ru-RU"/>
            <a:t>Пример для подражания: дружба и верность</a:t>
          </a:r>
          <a:endParaRPr lang="en-US"/>
        </a:p>
      </dgm:t>
    </dgm:pt>
    <dgm:pt modelId="{7EDE4876-50DD-4655-90BD-16ECF59D6F21}" type="parTrans" cxnId="{9A8ACA1F-DF2E-4376-90F3-99C12FDBD201}">
      <dgm:prSet/>
      <dgm:spPr/>
      <dgm:t>
        <a:bodyPr/>
        <a:lstStyle/>
        <a:p>
          <a:endParaRPr lang="en-US"/>
        </a:p>
      </dgm:t>
    </dgm:pt>
    <dgm:pt modelId="{22E5C7A9-8C0F-4B43-B1FC-D2C4ECF9A742}" type="sibTrans" cxnId="{9A8ACA1F-DF2E-4376-90F3-99C12FDBD201}">
      <dgm:prSet/>
      <dgm:spPr/>
      <dgm:t>
        <a:bodyPr/>
        <a:lstStyle/>
        <a:p>
          <a:endParaRPr lang="en-US"/>
        </a:p>
      </dgm:t>
    </dgm:pt>
    <dgm:pt modelId="{DE348714-40CD-4A11-8882-39607095B853}">
      <dgm:prSet/>
      <dgm:spPr/>
      <dgm:t>
        <a:bodyPr/>
        <a:lstStyle/>
        <a:p>
          <a:r>
            <a:rPr lang="ru-RU"/>
            <a:t>Уроки о справедливости и честности</a:t>
          </a:r>
          <a:endParaRPr lang="en-US"/>
        </a:p>
      </dgm:t>
    </dgm:pt>
    <dgm:pt modelId="{3FAC0032-F5FB-4CA5-810F-10A5CF46BC1C}" type="parTrans" cxnId="{411B9E1C-19EF-433E-9687-9AF4679E619B}">
      <dgm:prSet/>
      <dgm:spPr/>
      <dgm:t>
        <a:bodyPr/>
        <a:lstStyle/>
        <a:p>
          <a:endParaRPr lang="en-US"/>
        </a:p>
      </dgm:t>
    </dgm:pt>
    <dgm:pt modelId="{54ABD2C5-8FD8-4DC9-9A91-795C05FA336B}" type="sibTrans" cxnId="{411B9E1C-19EF-433E-9687-9AF4679E619B}">
      <dgm:prSet/>
      <dgm:spPr/>
      <dgm:t>
        <a:bodyPr/>
        <a:lstStyle/>
        <a:p>
          <a:endParaRPr lang="en-US"/>
        </a:p>
      </dgm:t>
    </dgm:pt>
    <dgm:pt modelId="{E0D5904A-705C-4180-ADDE-C43D215DB041}">
      <dgm:prSet/>
      <dgm:spPr/>
      <dgm:t>
        <a:bodyPr/>
        <a:lstStyle/>
        <a:p>
          <a:r>
            <a:rPr lang="ru-RU"/>
            <a:t>Возможность обсуждения моральных тем на понятном языке</a:t>
          </a:r>
          <a:endParaRPr lang="en-US"/>
        </a:p>
      </dgm:t>
    </dgm:pt>
    <dgm:pt modelId="{FDFCCC04-686E-44C7-9EC6-B4877F75048A}" type="parTrans" cxnId="{2C80E837-A197-4400-8C69-7B0724CDEAE0}">
      <dgm:prSet/>
      <dgm:spPr/>
      <dgm:t>
        <a:bodyPr/>
        <a:lstStyle/>
        <a:p>
          <a:endParaRPr lang="en-US"/>
        </a:p>
      </dgm:t>
    </dgm:pt>
    <dgm:pt modelId="{500C9BEB-0007-43BB-9DEA-857A46265375}" type="sibTrans" cxnId="{2C80E837-A197-4400-8C69-7B0724CDEAE0}">
      <dgm:prSet/>
      <dgm:spPr/>
      <dgm:t>
        <a:bodyPr/>
        <a:lstStyle/>
        <a:p>
          <a:endParaRPr lang="en-US"/>
        </a:p>
      </dgm:t>
    </dgm:pt>
    <dgm:pt modelId="{ADA89AFE-8104-D542-BFC4-3AB0C56ECC8A}" type="pres">
      <dgm:prSet presAssocID="{0B026F26-271D-47D0-82C7-4E8D00FA73A1}" presName="vert0" presStyleCnt="0">
        <dgm:presLayoutVars>
          <dgm:dir/>
          <dgm:animOne val="branch"/>
          <dgm:animLvl val="lvl"/>
        </dgm:presLayoutVars>
      </dgm:prSet>
      <dgm:spPr/>
    </dgm:pt>
    <dgm:pt modelId="{B328C40E-DCA1-9348-9389-FC7DAD434B76}" type="pres">
      <dgm:prSet presAssocID="{320FFD2F-9F8A-4A44-833B-88EDDFB3527F}" presName="thickLine" presStyleLbl="alignNode1" presStyleIdx="0" presStyleCnt="3"/>
      <dgm:spPr/>
    </dgm:pt>
    <dgm:pt modelId="{45D4BA71-151C-9F40-9F63-ADAC3EA688E1}" type="pres">
      <dgm:prSet presAssocID="{320FFD2F-9F8A-4A44-833B-88EDDFB3527F}" presName="horz1" presStyleCnt="0"/>
      <dgm:spPr/>
    </dgm:pt>
    <dgm:pt modelId="{DB07015A-9835-324F-8DD4-85B9C925A377}" type="pres">
      <dgm:prSet presAssocID="{320FFD2F-9F8A-4A44-833B-88EDDFB3527F}" presName="tx1" presStyleLbl="revTx" presStyleIdx="0" presStyleCnt="3"/>
      <dgm:spPr/>
    </dgm:pt>
    <dgm:pt modelId="{2F9223D0-5851-7E4D-ACDB-0F82AF102AC9}" type="pres">
      <dgm:prSet presAssocID="{320FFD2F-9F8A-4A44-833B-88EDDFB3527F}" presName="vert1" presStyleCnt="0"/>
      <dgm:spPr/>
    </dgm:pt>
    <dgm:pt modelId="{E3087762-906B-B64E-A265-D899CAC65F1C}" type="pres">
      <dgm:prSet presAssocID="{DE348714-40CD-4A11-8882-39607095B853}" presName="thickLine" presStyleLbl="alignNode1" presStyleIdx="1" presStyleCnt="3"/>
      <dgm:spPr/>
    </dgm:pt>
    <dgm:pt modelId="{21A46309-65E7-FF4B-81D8-70F2826235BF}" type="pres">
      <dgm:prSet presAssocID="{DE348714-40CD-4A11-8882-39607095B853}" presName="horz1" presStyleCnt="0"/>
      <dgm:spPr/>
    </dgm:pt>
    <dgm:pt modelId="{E45F671E-F5BD-C54C-8FD5-851DE2AC7E08}" type="pres">
      <dgm:prSet presAssocID="{DE348714-40CD-4A11-8882-39607095B853}" presName="tx1" presStyleLbl="revTx" presStyleIdx="1" presStyleCnt="3"/>
      <dgm:spPr/>
    </dgm:pt>
    <dgm:pt modelId="{841AB93B-FA31-A648-874A-E3E05EF75239}" type="pres">
      <dgm:prSet presAssocID="{DE348714-40CD-4A11-8882-39607095B853}" presName="vert1" presStyleCnt="0"/>
      <dgm:spPr/>
    </dgm:pt>
    <dgm:pt modelId="{9E78D76B-4C4D-EE4E-AD53-B55FD976447C}" type="pres">
      <dgm:prSet presAssocID="{E0D5904A-705C-4180-ADDE-C43D215DB041}" presName="thickLine" presStyleLbl="alignNode1" presStyleIdx="2" presStyleCnt="3"/>
      <dgm:spPr/>
    </dgm:pt>
    <dgm:pt modelId="{05DFFDF5-9430-BE4C-B5C6-1E451963A198}" type="pres">
      <dgm:prSet presAssocID="{E0D5904A-705C-4180-ADDE-C43D215DB041}" presName="horz1" presStyleCnt="0"/>
      <dgm:spPr/>
    </dgm:pt>
    <dgm:pt modelId="{7FF260AD-B5B2-4B4F-9989-C23D45EA205B}" type="pres">
      <dgm:prSet presAssocID="{E0D5904A-705C-4180-ADDE-C43D215DB041}" presName="tx1" presStyleLbl="revTx" presStyleIdx="2" presStyleCnt="3"/>
      <dgm:spPr/>
    </dgm:pt>
    <dgm:pt modelId="{30861726-2FA3-8F42-B969-9F2E3A5E7169}" type="pres">
      <dgm:prSet presAssocID="{E0D5904A-705C-4180-ADDE-C43D215DB041}" presName="vert1" presStyleCnt="0"/>
      <dgm:spPr/>
    </dgm:pt>
  </dgm:ptLst>
  <dgm:cxnLst>
    <dgm:cxn modelId="{B583A917-48C2-3942-A511-FB76609648BD}" type="presOf" srcId="{320FFD2F-9F8A-4A44-833B-88EDDFB3527F}" destId="{DB07015A-9835-324F-8DD4-85B9C925A377}" srcOrd="0" destOrd="0" presId="urn:microsoft.com/office/officeart/2008/layout/LinedList"/>
    <dgm:cxn modelId="{411B9E1C-19EF-433E-9687-9AF4679E619B}" srcId="{0B026F26-271D-47D0-82C7-4E8D00FA73A1}" destId="{DE348714-40CD-4A11-8882-39607095B853}" srcOrd="1" destOrd="0" parTransId="{3FAC0032-F5FB-4CA5-810F-10A5CF46BC1C}" sibTransId="{54ABD2C5-8FD8-4DC9-9A91-795C05FA336B}"/>
    <dgm:cxn modelId="{9A8ACA1F-DF2E-4376-90F3-99C12FDBD201}" srcId="{0B026F26-271D-47D0-82C7-4E8D00FA73A1}" destId="{320FFD2F-9F8A-4A44-833B-88EDDFB3527F}" srcOrd="0" destOrd="0" parTransId="{7EDE4876-50DD-4655-90BD-16ECF59D6F21}" sibTransId="{22E5C7A9-8C0F-4B43-B1FC-D2C4ECF9A742}"/>
    <dgm:cxn modelId="{2C80E837-A197-4400-8C69-7B0724CDEAE0}" srcId="{0B026F26-271D-47D0-82C7-4E8D00FA73A1}" destId="{E0D5904A-705C-4180-ADDE-C43D215DB041}" srcOrd="2" destOrd="0" parTransId="{FDFCCC04-686E-44C7-9EC6-B4877F75048A}" sibTransId="{500C9BEB-0007-43BB-9DEA-857A46265375}"/>
    <dgm:cxn modelId="{09FAAA8E-F540-D647-AAF5-E032F8E33028}" type="presOf" srcId="{DE348714-40CD-4A11-8882-39607095B853}" destId="{E45F671E-F5BD-C54C-8FD5-851DE2AC7E08}" srcOrd="0" destOrd="0" presId="urn:microsoft.com/office/officeart/2008/layout/LinedList"/>
    <dgm:cxn modelId="{F9B520C2-C34E-4841-B688-F8FE52DBB3E1}" type="presOf" srcId="{0B026F26-271D-47D0-82C7-4E8D00FA73A1}" destId="{ADA89AFE-8104-D542-BFC4-3AB0C56ECC8A}" srcOrd="0" destOrd="0" presId="urn:microsoft.com/office/officeart/2008/layout/LinedList"/>
    <dgm:cxn modelId="{54728DD0-A817-DE4E-A402-5687D23662D5}" type="presOf" srcId="{E0D5904A-705C-4180-ADDE-C43D215DB041}" destId="{7FF260AD-B5B2-4B4F-9989-C23D45EA205B}" srcOrd="0" destOrd="0" presId="urn:microsoft.com/office/officeart/2008/layout/LinedList"/>
    <dgm:cxn modelId="{080448D5-16FE-AA41-BB6D-801FCEA1CEC5}" type="presParOf" srcId="{ADA89AFE-8104-D542-BFC4-3AB0C56ECC8A}" destId="{B328C40E-DCA1-9348-9389-FC7DAD434B76}" srcOrd="0" destOrd="0" presId="urn:microsoft.com/office/officeart/2008/layout/LinedList"/>
    <dgm:cxn modelId="{051C3592-EDB1-E243-AC22-00165F1D7FE9}" type="presParOf" srcId="{ADA89AFE-8104-D542-BFC4-3AB0C56ECC8A}" destId="{45D4BA71-151C-9F40-9F63-ADAC3EA688E1}" srcOrd="1" destOrd="0" presId="urn:microsoft.com/office/officeart/2008/layout/LinedList"/>
    <dgm:cxn modelId="{4B773697-2B54-A444-9C5F-1E8CCD103EE8}" type="presParOf" srcId="{45D4BA71-151C-9F40-9F63-ADAC3EA688E1}" destId="{DB07015A-9835-324F-8DD4-85B9C925A377}" srcOrd="0" destOrd="0" presId="urn:microsoft.com/office/officeart/2008/layout/LinedList"/>
    <dgm:cxn modelId="{B5581AB9-C612-E24C-B6FA-100E16B317DB}" type="presParOf" srcId="{45D4BA71-151C-9F40-9F63-ADAC3EA688E1}" destId="{2F9223D0-5851-7E4D-ACDB-0F82AF102AC9}" srcOrd="1" destOrd="0" presId="urn:microsoft.com/office/officeart/2008/layout/LinedList"/>
    <dgm:cxn modelId="{65BC02E2-9561-B647-AC2F-613556728ED4}" type="presParOf" srcId="{ADA89AFE-8104-D542-BFC4-3AB0C56ECC8A}" destId="{E3087762-906B-B64E-A265-D899CAC65F1C}" srcOrd="2" destOrd="0" presId="urn:microsoft.com/office/officeart/2008/layout/LinedList"/>
    <dgm:cxn modelId="{328E170C-44C6-3746-8C73-E274B87C6F8E}" type="presParOf" srcId="{ADA89AFE-8104-D542-BFC4-3AB0C56ECC8A}" destId="{21A46309-65E7-FF4B-81D8-70F2826235BF}" srcOrd="3" destOrd="0" presId="urn:microsoft.com/office/officeart/2008/layout/LinedList"/>
    <dgm:cxn modelId="{61B491B6-EFCC-4E4E-8D18-AD23E9631E32}" type="presParOf" srcId="{21A46309-65E7-FF4B-81D8-70F2826235BF}" destId="{E45F671E-F5BD-C54C-8FD5-851DE2AC7E08}" srcOrd="0" destOrd="0" presId="urn:microsoft.com/office/officeart/2008/layout/LinedList"/>
    <dgm:cxn modelId="{ABDD691F-8276-CF42-9AA1-51EF384FA10F}" type="presParOf" srcId="{21A46309-65E7-FF4B-81D8-70F2826235BF}" destId="{841AB93B-FA31-A648-874A-E3E05EF75239}" srcOrd="1" destOrd="0" presId="urn:microsoft.com/office/officeart/2008/layout/LinedList"/>
    <dgm:cxn modelId="{87761411-88AB-E44B-ABCC-51DB8D0A39A6}" type="presParOf" srcId="{ADA89AFE-8104-D542-BFC4-3AB0C56ECC8A}" destId="{9E78D76B-4C4D-EE4E-AD53-B55FD976447C}" srcOrd="4" destOrd="0" presId="urn:microsoft.com/office/officeart/2008/layout/LinedList"/>
    <dgm:cxn modelId="{674CE055-1591-7847-A529-827A992D5E84}" type="presParOf" srcId="{ADA89AFE-8104-D542-BFC4-3AB0C56ECC8A}" destId="{05DFFDF5-9430-BE4C-B5C6-1E451963A198}" srcOrd="5" destOrd="0" presId="urn:microsoft.com/office/officeart/2008/layout/LinedList"/>
    <dgm:cxn modelId="{C1E8DCC2-F4B8-F54F-9567-C94FBCF224D6}" type="presParOf" srcId="{05DFFDF5-9430-BE4C-B5C6-1E451963A198}" destId="{7FF260AD-B5B2-4B4F-9989-C23D45EA205B}" srcOrd="0" destOrd="0" presId="urn:microsoft.com/office/officeart/2008/layout/LinedList"/>
    <dgm:cxn modelId="{78490E5A-D9C8-6548-A9E0-18D3085C7D46}" type="presParOf" srcId="{05DFFDF5-9430-BE4C-B5C6-1E451963A198}" destId="{30861726-2FA3-8F42-B969-9F2E3A5E716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8DDF7E-5850-4E9F-8155-45E37008FD7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DC116E6-5547-4970-A2F0-49D3F5D1FDFE}">
      <dgm:prSet/>
      <dgm:spPr/>
      <dgm:t>
        <a:bodyPr/>
        <a:lstStyle/>
        <a:p>
          <a:r>
            <a:rPr lang="ru-RU"/>
            <a:t>Чтение сказки в группе</a:t>
          </a:r>
          <a:endParaRPr lang="en-US"/>
        </a:p>
      </dgm:t>
    </dgm:pt>
    <dgm:pt modelId="{D7E34F40-4AEB-4E8D-AD80-453120566A4F}" type="parTrans" cxnId="{6116A376-A001-434F-AB8F-37C6B604B8CC}">
      <dgm:prSet/>
      <dgm:spPr/>
      <dgm:t>
        <a:bodyPr/>
        <a:lstStyle/>
        <a:p>
          <a:endParaRPr lang="en-US"/>
        </a:p>
      </dgm:t>
    </dgm:pt>
    <dgm:pt modelId="{21D3E3FA-25DF-4CDB-9661-3697495A41A9}" type="sibTrans" cxnId="{6116A376-A001-434F-AB8F-37C6B604B8CC}">
      <dgm:prSet/>
      <dgm:spPr/>
      <dgm:t>
        <a:bodyPr/>
        <a:lstStyle/>
        <a:p>
          <a:endParaRPr lang="en-US"/>
        </a:p>
      </dgm:t>
    </dgm:pt>
    <dgm:pt modelId="{F201C805-2044-4D3F-997F-6B5DF3AE4F5F}">
      <dgm:prSet/>
      <dgm:spPr/>
      <dgm:t>
        <a:bodyPr/>
        <a:lstStyle/>
        <a:p>
          <a:r>
            <a:rPr lang="ru-RU"/>
            <a:t>Проведение обсуждений: "Что бы ты сделал на месте Ивана?"</a:t>
          </a:r>
          <a:endParaRPr lang="en-US"/>
        </a:p>
      </dgm:t>
    </dgm:pt>
    <dgm:pt modelId="{33F99F3A-7BFA-4C46-A47B-92FBCBE64D5B}" type="parTrans" cxnId="{1D54B2F8-1F03-4159-810A-CA29E0F4EADD}">
      <dgm:prSet/>
      <dgm:spPr/>
      <dgm:t>
        <a:bodyPr/>
        <a:lstStyle/>
        <a:p>
          <a:endParaRPr lang="en-US"/>
        </a:p>
      </dgm:t>
    </dgm:pt>
    <dgm:pt modelId="{2D79F792-F5C9-416A-9D91-A3187E8A5113}" type="sibTrans" cxnId="{1D54B2F8-1F03-4159-810A-CA29E0F4EADD}">
      <dgm:prSet/>
      <dgm:spPr/>
      <dgm:t>
        <a:bodyPr/>
        <a:lstStyle/>
        <a:p>
          <a:endParaRPr lang="en-US"/>
        </a:p>
      </dgm:t>
    </dgm:pt>
    <dgm:pt modelId="{2B0CDBD7-91C4-4E95-AD81-C48F5F3F3DEC}">
      <dgm:prSet/>
      <dgm:spPr/>
      <dgm:t>
        <a:bodyPr/>
        <a:lstStyle/>
        <a:p>
          <a:r>
            <a:rPr lang="ru-RU"/>
            <a:t>Игровые элементы: ролевые игры</a:t>
          </a:r>
          <a:endParaRPr lang="en-US"/>
        </a:p>
      </dgm:t>
    </dgm:pt>
    <dgm:pt modelId="{C29C081F-744C-4C19-A348-7FA0A61B6393}" type="parTrans" cxnId="{30C6C72E-9CD1-4C52-99F6-57460ED06707}">
      <dgm:prSet/>
      <dgm:spPr/>
      <dgm:t>
        <a:bodyPr/>
        <a:lstStyle/>
        <a:p>
          <a:endParaRPr lang="en-US"/>
        </a:p>
      </dgm:t>
    </dgm:pt>
    <dgm:pt modelId="{F6C03AE3-6C64-4153-A693-34D7D1DAE744}" type="sibTrans" cxnId="{30C6C72E-9CD1-4C52-99F6-57460ED06707}">
      <dgm:prSet/>
      <dgm:spPr/>
      <dgm:t>
        <a:bodyPr/>
        <a:lstStyle/>
        <a:p>
          <a:endParaRPr lang="en-US"/>
        </a:p>
      </dgm:t>
    </dgm:pt>
    <dgm:pt modelId="{06B6BB89-344D-4E68-8AC6-917D361C4A53}" type="pres">
      <dgm:prSet presAssocID="{AB8DDF7E-5850-4E9F-8155-45E37008FD73}" presName="root" presStyleCnt="0">
        <dgm:presLayoutVars>
          <dgm:dir/>
          <dgm:resizeHandles val="exact"/>
        </dgm:presLayoutVars>
      </dgm:prSet>
      <dgm:spPr/>
    </dgm:pt>
    <dgm:pt modelId="{801A0A46-90EC-45A3-B7C4-E933D668DC8F}" type="pres">
      <dgm:prSet presAssocID="{8DC116E6-5547-4970-A2F0-49D3F5D1FDFE}" presName="compNode" presStyleCnt="0"/>
      <dgm:spPr/>
    </dgm:pt>
    <dgm:pt modelId="{DE45954E-32A7-437E-A84C-DDC4EA0ECC8C}" type="pres">
      <dgm:prSet presAssocID="{8DC116E6-5547-4970-A2F0-49D3F5D1FDFE}" presName="bgRect" presStyleLbl="bgShp" presStyleIdx="0" presStyleCnt="3"/>
      <dgm:spPr/>
    </dgm:pt>
    <dgm:pt modelId="{1B78D017-2220-4974-A73A-290C61A0C30B}" type="pres">
      <dgm:prSet presAssocID="{8DC116E6-5547-4970-A2F0-49D3F5D1FDF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EF7EAFA3-1D1A-4567-9F03-04834C567A49}" type="pres">
      <dgm:prSet presAssocID="{8DC116E6-5547-4970-A2F0-49D3F5D1FDFE}" presName="spaceRect" presStyleCnt="0"/>
      <dgm:spPr/>
    </dgm:pt>
    <dgm:pt modelId="{7697A0D5-593C-4E9D-B4DB-2F90E756F494}" type="pres">
      <dgm:prSet presAssocID="{8DC116E6-5547-4970-A2F0-49D3F5D1FDFE}" presName="parTx" presStyleLbl="revTx" presStyleIdx="0" presStyleCnt="3">
        <dgm:presLayoutVars>
          <dgm:chMax val="0"/>
          <dgm:chPref val="0"/>
        </dgm:presLayoutVars>
      </dgm:prSet>
      <dgm:spPr/>
    </dgm:pt>
    <dgm:pt modelId="{172CD97C-61B4-4763-8B52-90102B99A866}" type="pres">
      <dgm:prSet presAssocID="{21D3E3FA-25DF-4CDB-9661-3697495A41A9}" presName="sibTrans" presStyleCnt="0"/>
      <dgm:spPr/>
    </dgm:pt>
    <dgm:pt modelId="{C5F123E4-A85D-454D-8529-173EA6ACE3C1}" type="pres">
      <dgm:prSet presAssocID="{F201C805-2044-4D3F-997F-6B5DF3AE4F5F}" presName="compNode" presStyleCnt="0"/>
      <dgm:spPr/>
    </dgm:pt>
    <dgm:pt modelId="{42205AEF-0C58-4B50-930C-9B0918BFE372}" type="pres">
      <dgm:prSet presAssocID="{F201C805-2044-4D3F-997F-6B5DF3AE4F5F}" presName="bgRect" presStyleLbl="bgShp" presStyleIdx="1" presStyleCnt="3"/>
      <dgm:spPr/>
    </dgm:pt>
    <dgm:pt modelId="{C1721CB9-B06D-476A-91E1-906CB6989480}" type="pres">
      <dgm:prSet presAssocID="{F201C805-2044-4D3F-997F-6B5DF3AE4F5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apanese Dolls"/>
        </a:ext>
      </dgm:extLst>
    </dgm:pt>
    <dgm:pt modelId="{B166B7E1-8258-4740-8640-D558877EFE0E}" type="pres">
      <dgm:prSet presAssocID="{F201C805-2044-4D3F-997F-6B5DF3AE4F5F}" presName="spaceRect" presStyleCnt="0"/>
      <dgm:spPr/>
    </dgm:pt>
    <dgm:pt modelId="{9A33C030-67E5-48B8-B0AC-FC62113F0069}" type="pres">
      <dgm:prSet presAssocID="{F201C805-2044-4D3F-997F-6B5DF3AE4F5F}" presName="parTx" presStyleLbl="revTx" presStyleIdx="1" presStyleCnt="3">
        <dgm:presLayoutVars>
          <dgm:chMax val="0"/>
          <dgm:chPref val="0"/>
        </dgm:presLayoutVars>
      </dgm:prSet>
      <dgm:spPr/>
    </dgm:pt>
    <dgm:pt modelId="{AFA2232A-91DD-466C-8C47-11067FF592EF}" type="pres">
      <dgm:prSet presAssocID="{2D79F792-F5C9-416A-9D91-A3187E8A5113}" presName="sibTrans" presStyleCnt="0"/>
      <dgm:spPr/>
    </dgm:pt>
    <dgm:pt modelId="{20C1B407-6755-4822-9E28-CD6314141E02}" type="pres">
      <dgm:prSet presAssocID="{2B0CDBD7-91C4-4E95-AD81-C48F5F3F3DEC}" presName="compNode" presStyleCnt="0"/>
      <dgm:spPr/>
    </dgm:pt>
    <dgm:pt modelId="{EE82032A-D23A-4A79-8B34-12532C8F9A27}" type="pres">
      <dgm:prSet presAssocID="{2B0CDBD7-91C4-4E95-AD81-C48F5F3F3DEC}" presName="bgRect" presStyleLbl="bgShp" presStyleIdx="2" presStyleCnt="3"/>
      <dgm:spPr/>
    </dgm:pt>
    <dgm:pt modelId="{70F58537-701E-4B52-A835-8CF52C9A3738}" type="pres">
      <dgm:prSet presAssocID="{2B0CDBD7-91C4-4E95-AD81-C48F5F3F3DE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77A853C0-59DB-4391-8353-BC3B071D7D74}" type="pres">
      <dgm:prSet presAssocID="{2B0CDBD7-91C4-4E95-AD81-C48F5F3F3DEC}" presName="spaceRect" presStyleCnt="0"/>
      <dgm:spPr/>
    </dgm:pt>
    <dgm:pt modelId="{8DAC3E57-3A1E-4F8C-9881-273759335A6F}" type="pres">
      <dgm:prSet presAssocID="{2B0CDBD7-91C4-4E95-AD81-C48F5F3F3DE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0C6C72E-9CD1-4C52-99F6-57460ED06707}" srcId="{AB8DDF7E-5850-4E9F-8155-45E37008FD73}" destId="{2B0CDBD7-91C4-4E95-AD81-C48F5F3F3DEC}" srcOrd="2" destOrd="0" parTransId="{C29C081F-744C-4C19-A348-7FA0A61B6393}" sibTransId="{F6C03AE3-6C64-4153-A693-34D7D1DAE744}"/>
    <dgm:cxn modelId="{909D6361-253B-42CB-8D99-1336293B8DB4}" type="presOf" srcId="{AB8DDF7E-5850-4E9F-8155-45E37008FD73}" destId="{06B6BB89-344D-4E68-8AC6-917D361C4A53}" srcOrd="0" destOrd="0" presId="urn:microsoft.com/office/officeart/2018/2/layout/IconVerticalSolidList"/>
    <dgm:cxn modelId="{6116A376-A001-434F-AB8F-37C6B604B8CC}" srcId="{AB8DDF7E-5850-4E9F-8155-45E37008FD73}" destId="{8DC116E6-5547-4970-A2F0-49D3F5D1FDFE}" srcOrd="0" destOrd="0" parTransId="{D7E34F40-4AEB-4E8D-AD80-453120566A4F}" sibTransId="{21D3E3FA-25DF-4CDB-9661-3697495A41A9}"/>
    <dgm:cxn modelId="{96CAACA6-E501-46E4-9731-B53A966EA395}" type="presOf" srcId="{F201C805-2044-4D3F-997F-6B5DF3AE4F5F}" destId="{9A33C030-67E5-48B8-B0AC-FC62113F0069}" srcOrd="0" destOrd="0" presId="urn:microsoft.com/office/officeart/2018/2/layout/IconVerticalSolidList"/>
    <dgm:cxn modelId="{8DB19CE4-9C44-4784-ACE4-4BFAB60824B4}" type="presOf" srcId="{2B0CDBD7-91C4-4E95-AD81-C48F5F3F3DEC}" destId="{8DAC3E57-3A1E-4F8C-9881-273759335A6F}" srcOrd="0" destOrd="0" presId="urn:microsoft.com/office/officeart/2018/2/layout/IconVerticalSolidList"/>
    <dgm:cxn modelId="{1D54B2F8-1F03-4159-810A-CA29E0F4EADD}" srcId="{AB8DDF7E-5850-4E9F-8155-45E37008FD73}" destId="{F201C805-2044-4D3F-997F-6B5DF3AE4F5F}" srcOrd="1" destOrd="0" parTransId="{33F99F3A-7BFA-4C46-A47B-92FBCBE64D5B}" sibTransId="{2D79F792-F5C9-416A-9D91-A3187E8A5113}"/>
    <dgm:cxn modelId="{5A0588FF-137C-4B71-8776-F45E711A6607}" type="presOf" srcId="{8DC116E6-5547-4970-A2F0-49D3F5D1FDFE}" destId="{7697A0D5-593C-4E9D-B4DB-2F90E756F494}" srcOrd="0" destOrd="0" presId="urn:microsoft.com/office/officeart/2018/2/layout/IconVerticalSolidList"/>
    <dgm:cxn modelId="{F96A755F-3672-449C-9335-67EF47935204}" type="presParOf" srcId="{06B6BB89-344D-4E68-8AC6-917D361C4A53}" destId="{801A0A46-90EC-45A3-B7C4-E933D668DC8F}" srcOrd="0" destOrd="0" presId="urn:microsoft.com/office/officeart/2018/2/layout/IconVerticalSolidList"/>
    <dgm:cxn modelId="{1ECE9110-3F26-42A2-9E76-CFC1D3AF3B94}" type="presParOf" srcId="{801A0A46-90EC-45A3-B7C4-E933D668DC8F}" destId="{DE45954E-32A7-437E-A84C-DDC4EA0ECC8C}" srcOrd="0" destOrd="0" presId="urn:microsoft.com/office/officeart/2018/2/layout/IconVerticalSolidList"/>
    <dgm:cxn modelId="{5AE21022-9429-46B4-AF18-04B37C271655}" type="presParOf" srcId="{801A0A46-90EC-45A3-B7C4-E933D668DC8F}" destId="{1B78D017-2220-4974-A73A-290C61A0C30B}" srcOrd="1" destOrd="0" presId="urn:microsoft.com/office/officeart/2018/2/layout/IconVerticalSolidList"/>
    <dgm:cxn modelId="{3D5FE218-3BE2-497D-9F84-8FB891965939}" type="presParOf" srcId="{801A0A46-90EC-45A3-B7C4-E933D668DC8F}" destId="{EF7EAFA3-1D1A-4567-9F03-04834C567A49}" srcOrd="2" destOrd="0" presId="urn:microsoft.com/office/officeart/2018/2/layout/IconVerticalSolidList"/>
    <dgm:cxn modelId="{AA5008E2-EEFB-4DD6-93A1-CFDC3984F645}" type="presParOf" srcId="{801A0A46-90EC-45A3-B7C4-E933D668DC8F}" destId="{7697A0D5-593C-4E9D-B4DB-2F90E756F494}" srcOrd="3" destOrd="0" presId="urn:microsoft.com/office/officeart/2018/2/layout/IconVerticalSolidList"/>
    <dgm:cxn modelId="{7B36E228-4F62-415B-A7AA-86AC14B7FC32}" type="presParOf" srcId="{06B6BB89-344D-4E68-8AC6-917D361C4A53}" destId="{172CD97C-61B4-4763-8B52-90102B99A866}" srcOrd="1" destOrd="0" presId="urn:microsoft.com/office/officeart/2018/2/layout/IconVerticalSolidList"/>
    <dgm:cxn modelId="{952DD3E1-F0C7-452D-B8E7-1487F537B463}" type="presParOf" srcId="{06B6BB89-344D-4E68-8AC6-917D361C4A53}" destId="{C5F123E4-A85D-454D-8529-173EA6ACE3C1}" srcOrd="2" destOrd="0" presId="urn:microsoft.com/office/officeart/2018/2/layout/IconVerticalSolidList"/>
    <dgm:cxn modelId="{1A8F862B-4DB9-4ED2-AA93-F1975FF7A581}" type="presParOf" srcId="{C5F123E4-A85D-454D-8529-173EA6ACE3C1}" destId="{42205AEF-0C58-4B50-930C-9B0918BFE372}" srcOrd="0" destOrd="0" presId="urn:microsoft.com/office/officeart/2018/2/layout/IconVerticalSolidList"/>
    <dgm:cxn modelId="{827B5267-8066-479E-9A70-74A5709F5F19}" type="presParOf" srcId="{C5F123E4-A85D-454D-8529-173EA6ACE3C1}" destId="{C1721CB9-B06D-476A-91E1-906CB6989480}" srcOrd="1" destOrd="0" presId="urn:microsoft.com/office/officeart/2018/2/layout/IconVerticalSolidList"/>
    <dgm:cxn modelId="{F6841FB6-4CAB-45D7-88F2-1F050FC40157}" type="presParOf" srcId="{C5F123E4-A85D-454D-8529-173EA6ACE3C1}" destId="{B166B7E1-8258-4740-8640-D558877EFE0E}" srcOrd="2" destOrd="0" presId="urn:microsoft.com/office/officeart/2018/2/layout/IconVerticalSolidList"/>
    <dgm:cxn modelId="{BB350839-2C8A-483B-9D97-52F750980056}" type="presParOf" srcId="{C5F123E4-A85D-454D-8529-173EA6ACE3C1}" destId="{9A33C030-67E5-48B8-B0AC-FC62113F0069}" srcOrd="3" destOrd="0" presId="urn:microsoft.com/office/officeart/2018/2/layout/IconVerticalSolidList"/>
    <dgm:cxn modelId="{592F57F2-6FB8-4E96-87FB-A42A356ED433}" type="presParOf" srcId="{06B6BB89-344D-4E68-8AC6-917D361C4A53}" destId="{AFA2232A-91DD-466C-8C47-11067FF592EF}" srcOrd="3" destOrd="0" presId="urn:microsoft.com/office/officeart/2018/2/layout/IconVerticalSolidList"/>
    <dgm:cxn modelId="{2552EDF4-32E9-40A8-95A9-A329765CFCC9}" type="presParOf" srcId="{06B6BB89-344D-4E68-8AC6-917D361C4A53}" destId="{20C1B407-6755-4822-9E28-CD6314141E02}" srcOrd="4" destOrd="0" presId="urn:microsoft.com/office/officeart/2018/2/layout/IconVerticalSolidList"/>
    <dgm:cxn modelId="{29B93716-7E13-4444-B53A-EB8C4C9999BA}" type="presParOf" srcId="{20C1B407-6755-4822-9E28-CD6314141E02}" destId="{EE82032A-D23A-4A79-8B34-12532C8F9A27}" srcOrd="0" destOrd="0" presId="urn:microsoft.com/office/officeart/2018/2/layout/IconVerticalSolidList"/>
    <dgm:cxn modelId="{520740C8-F855-4A05-9FB6-85AB07769D18}" type="presParOf" srcId="{20C1B407-6755-4822-9E28-CD6314141E02}" destId="{70F58537-701E-4B52-A835-8CF52C9A3738}" srcOrd="1" destOrd="0" presId="urn:microsoft.com/office/officeart/2018/2/layout/IconVerticalSolidList"/>
    <dgm:cxn modelId="{07D2EBCB-FAA3-4853-A111-E093FDE1B915}" type="presParOf" srcId="{20C1B407-6755-4822-9E28-CD6314141E02}" destId="{77A853C0-59DB-4391-8353-BC3B071D7D74}" srcOrd="2" destOrd="0" presId="urn:microsoft.com/office/officeart/2018/2/layout/IconVerticalSolidList"/>
    <dgm:cxn modelId="{613F9A8A-2E71-4E80-9D7A-3BD466A0CA58}" type="presParOf" srcId="{20C1B407-6755-4822-9E28-CD6314141E02}" destId="{8DAC3E57-3A1E-4F8C-9881-273759335A6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4A8BA90-FF18-46E8-A4CB-9561B7643E5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0F8C0D5-0ADA-44E7-ADC1-0C7D9F4A163A}">
      <dgm:prSet/>
      <dgm:spPr/>
      <dgm:t>
        <a:bodyPr/>
        <a:lstStyle/>
        <a:p>
          <a:r>
            <a:rPr lang="ru-RU"/>
            <a:t>Интерактивные чтения: использование мультимедийных ресурсов</a:t>
          </a:r>
          <a:endParaRPr lang="en-US"/>
        </a:p>
      </dgm:t>
    </dgm:pt>
    <dgm:pt modelId="{6A3CCB5C-B7DE-420B-BA4D-486D65F60D70}" type="parTrans" cxnId="{25FEBF2B-46C6-4968-885C-2D88ADF03B0E}">
      <dgm:prSet/>
      <dgm:spPr/>
      <dgm:t>
        <a:bodyPr/>
        <a:lstStyle/>
        <a:p>
          <a:endParaRPr lang="en-US"/>
        </a:p>
      </dgm:t>
    </dgm:pt>
    <dgm:pt modelId="{5ABD35D7-9165-421E-9639-F771F2F98396}" type="sibTrans" cxnId="{25FEBF2B-46C6-4968-885C-2D88ADF03B0E}">
      <dgm:prSet/>
      <dgm:spPr/>
      <dgm:t>
        <a:bodyPr/>
        <a:lstStyle/>
        <a:p>
          <a:endParaRPr lang="en-US"/>
        </a:p>
      </dgm:t>
    </dgm:pt>
    <dgm:pt modelId="{80B414F7-64B6-47B8-AC68-ED820945F88A}">
      <dgm:prSet/>
      <dgm:spPr/>
      <dgm:t>
        <a:bodyPr/>
        <a:lstStyle/>
        <a:p>
          <a:r>
            <a:rPr lang="ru-RU"/>
            <a:t>Педагогические игры на основе сюжета сказки</a:t>
          </a:r>
          <a:endParaRPr lang="en-US"/>
        </a:p>
      </dgm:t>
    </dgm:pt>
    <dgm:pt modelId="{67113CA2-08CD-49A1-9B16-A6D81A005D2B}" type="parTrans" cxnId="{7AB58693-8922-4F0A-8D45-94824372EB1A}">
      <dgm:prSet/>
      <dgm:spPr/>
      <dgm:t>
        <a:bodyPr/>
        <a:lstStyle/>
        <a:p>
          <a:endParaRPr lang="en-US"/>
        </a:p>
      </dgm:t>
    </dgm:pt>
    <dgm:pt modelId="{D71B0710-CE20-4C72-80B5-C4D3551FEC78}" type="sibTrans" cxnId="{7AB58693-8922-4F0A-8D45-94824372EB1A}">
      <dgm:prSet/>
      <dgm:spPr/>
      <dgm:t>
        <a:bodyPr/>
        <a:lstStyle/>
        <a:p>
          <a:endParaRPr lang="en-US"/>
        </a:p>
      </dgm:t>
    </dgm:pt>
    <dgm:pt modelId="{27FEDF39-CD63-4E2B-A5E5-CC70257B75BC}">
      <dgm:prSet/>
      <dgm:spPr/>
      <dgm:t>
        <a:bodyPr/>
        <a:lstStyle/>
        <a:p>
          <a:r>
            <a:rPr lang="ru-RU"/>
            <a:t>Создание диалогов между персонажами</a:t>
          </a:r>
          <a:endParaRPr lang="en-US"/>
        </a:p>
      </dgm:t>
    </dgm:pt>
    <dgm:pt modelId="{7C8C50C2-1531-4FAB-A44D-26A1EA801491}" type="parTrans" cxnId="{2381FA0C-3198-41BD-BF79-4DE36AD2300D}">
      <dgm:prSet/>
      <dgm:spPr/>
      <dgm:t>
        <a:bodyPr/>
        <a:lstStyle/>
        <a:p>
          <a:endParaRPr lang="en-US"/>
        </a:p>
      </dgm:t>
    </dgm:pt>
    <dgm:pt modelId="{948ACAED-64D8-483A-9D91-B05777A7ED77}" type="sibTrans" cxnId="{2381FA0C-3198-41BD-BF79-4DE36AD2300D}">
      <dgm:prSet/>
      <dgm:spPr/>
      <dgm:t>
        <a:bodyPr/>
        <a:lstStyle/>
        <a:p>
          <a:endParaRPr lang="en-US"/>
        </a:p>
      </dgm:t>
    </dgm:pt>
    <dgm:pt modelId="{E443A647-9498-4A2F-A395-61ADE6974802}" type="pres">
      <dgm:prSet presAssocID="{44A8BA90-FF18-46E8-A4CB-9561B7643E5F}" presName="root" presStyleCnt="0">
        <dgm:presLayoutVars>
          <dgm:dir/>
          <dgm:resizeHandles val="exact"/>
        </dgm:presLayoutVars>
      </dgm:prSet>
      <dgm:spPr/>
    </dgm:pt>
    <dgm:pt modelId="{95727E6E-93FE-44E3-88B5-486731FA6B0E}" type="pres">
      <dgm:prSet presAssocID="{10F8C0D5-0ADA-44E7-ADC1-0C7D9F4A163A}" presName="compNode" presStyleCnt="0"/>
      <dgm:spPr/>
    </dgm:pt>
    <dgm:pt modelId="{EF5C29D7-82A0-4AA2-AD3E-1FF74AB3136A}" type="pres">
      <dgm:prSet presAssocID="{10F8C0D5-0ADA-44E7-ADC1-0C7D9F4A163A}" presName="bgRect" presStyleLbl="bgShp" presStyleIdx="0" presStyleCnt="3"/>
      <dgm:spPr/>
    </dgm:pt>
    <dgm:pt modelId="{B603291D-2373-4CB6-9BF7-0D7E3E008CA1}" type="pres">
      <dgm:prSet presAssocID="{10F8C0D5-0ADA-44E7-ADC1-0C7D9F4A163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055C4AAC-DDD3-4FFC-9EA6-3B6AE5493A1D}" type="pres">
      <dgm:prSet presAssocID="{10F8C0D5-0ADA-44E7-ADC1-0C7D9F4A163A}" presName="spaceRect" presStyleCnt="0"/>
      <dgm:spPr/>
    </dgm:pt>
    <dgm:pt modelId="{3BE4D159-67FF-47F9-9D27-550309AE6206}" type="pres">
      <dgm:prSet presAssocID="{10F8C0D5-0ADA-44E7-ADC1-0C7D9F4A163A}" presName="parTx" presStyleLbl="revTx" presStyleIdx="0" presStyleCnt="3">
        <dgm:presLayoutVars>
          <dgm:chMax val="0"/>
          <dgm:chPref val="0"/>
        </dgm:presLayoutVars>
      </dgm:prSet>
      <dgm:spPr/>
    </dgm:pt>
    <dgm:pt modelId="{422886E2-2995-479C-8E5E-E0EC6073A087}" type="pres">
      <dgm:prSet presAssocID="{5ABD35D7-9165-421E-9639-F771F2F98396}" presName="sibTrans" presStyleCnt="0"/>
      <dgm:spPr/>
    </dgm:pt>
    <dgm:pt modelId="{85061463-CC5D-4EB8-B865-7BFEA751FBAD}" type="pres">
      <dgm:prSet presAssocID="{80B414F7-64B6-47B8-AC68-ED820945F88A}" presName="compNode" presStyleCnt="0"/>
      <dgm:spPr/>
    </dgm:pt>
    <dgm:pt modelId="{2127DE92-FFE9-4891-8C20-01EBCCCFED44}" type="pres">
      <dgm:prSet presAssocID="{80B414F7-64B6-47B8-AC68-ED820945F88A}" presName="bgRect" presStyleLbl="bgShp" presStyleIdx="1" presStyleCnt="3"/>
      <dgm:spPr/>
    </dgm:pt>
    <dgm:pt modelId="{2F2BE97F-B7FD-4170-8552-A2F97CCFBFB1}" type="pres">
      <dgm:prSet presAssocID="{80B414F7-64B6-47B8-AC68-ED820945F88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82EF12CD-7010-4FA9-A3BB-3B7D5B2D51EB}" type="pres">
      <dgm:prSet presAssocID="{80B414F7-64B6-47B8-AC68-ED820945F88A}" presName="spaceRect" presStyleCnt="0"/>
      <dgm:spPr/>
    </dgm:pt>
    <dgm:pt modelId="{B7087109-35B2-444F-B588-22A71E9AF18F}" type="pres">
      <dgm:prSet presAssocID="{80B414F7-64B6-47B8-AC68-ED820945F88A}" presName="parTx" presStyleLbl="revTx" presStyleIdx="1" presStyleCnt="3">
        <dgm:presLayoutVars>
          <dgm:chMax val="0"/>
          <dgm:chPref val="0"/>
        </dgm:presLayoutVars>
      </dgm:prSet>
      <dgm:spPr/>
    </dgm:pt>
    <dgm:pt modelId="{B5EA8975-8BEC-4008-82C7-1AC0829AFDF6}" type="pres">
      <dgm:prSet presAssocID="{D71B0710-CE20-4C72-80B5-C4D3551FEC78}" presName="sibTrans" presStyleCnt="0"/>
      <dgm:spPr/>
    </dgm:pt>
    <dgm:pt modelId="{EFA9E71F-6D57-47B4-AF4B-8F91F3DB76EA}" type="pres">
      <dgm:prSet presAssocID="{27FEDF39-CD63-4E2B-A5E5-CC70257B75BC}" presName="compNode" presStyleCnt="0"/>
      <dgm:spPr/>
    </dgm:pt>
    <dgm:pt modelId="{64A83E17-CFCB-4346-8843-1060585C3CEA}" type="pres">
      <dgm:prSet presAssocID="{27FEDF39-CD63-4E2B-A5E5-CC70257B75BC}" presName="bgRect" presStyleLbl="bgShp" presStyleIdx="2" presStyleCnt="3"/>
      <dgm:spPr/>
    </dgm:pt>
    <dgm:pt modelId="{22B4B1CA-A5BC-465B-916A-F5FB91987DF8}" type="pres">
      <dgm:prSet presAssocID="{27FEDF39-CD63-4E2B-A5E5-CC70257B75B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55E0CAC5-CCA3-47A2-A7F7-5887666CB7A7}" type="pres">
      <dgm:prSet presAssocID="{27FEDF39-CD63-4E2B-A5E5-CC70257B75BC}" presName="spaceRect" presStyleCnt="0"/>
      <dgm:spPr/>
    </dgm:pt>
    <dgm:pt modelId="{60D2BD49-9903-4CD3-B1AE-B4B4183FF8CB}" type="pres">
      <dgm:prSet presAssocID="{27FEDF39-CD63-4E2B-A5E5-CC70257B75B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381FA0C-3198-41BD-BF79-4DE36AD2300D}" srcId="{44A8BA90-FF18-46E8-A4CB-9561B7643E5F}" destId="{27FEDF39-CD63-4E2B-A5E5-CC70257B75BC}" srcOrd="2" destOrd="0" parTransId="{7C8C50C2-1531-4FAB-A44D-26A1EA801491}" sibTransId="{948ACAED-64D8-483A-9D91-B05777A7ED77}"/>
    <dgm:cxn modelId="{84371C27-7412-41D5-B833-4183BAA3251B}" type="presOf" srcId="{80B414F7-64B6-47B8-AC68-ED820945F88A}" destId="{B7087109-35B2-444F-B588-22A71E9AF18F}" srcOrd="0" destOrd="0" presId="urn:microsoft.com/office/officeart/2018/2/layout/IconVerticalSolidList"/>
    <dgm:cxn modelId="{25FEBF2B-46C6-4968-885C-2D88ADF03B0E}" srcId="{44A8BA90-FF18-46E8-A4CB-9561B7643E5F}" destId="{10F8C0D5-0ADA-44E7-ADC1-0C7D9F4A163A}" srcOrd="0" destOrd="0" parTransId="{6A3CCB5C-B7DE-420B-BA4D-486D65F60D70}" sibTransId="{5ABD35D7-9165-421E-9639-F771F2F98396}"/>
    <dgm:cxn modelId="{A1D2C87A-B1A3-44A8-8773-DA7854E21131}" type="presOf" srcId="{10F8C0D5-0ADA-44E7-ADC1-0C7D9F4A163A}" destId="{3BE4D159-67FF-47F9-9D27-550309AE6206}" srcOrd="0" destOrd="0" presId="urn:microsoft.com/office/officeart/2018/2/layout/IconVerticalSolidList"/>
    <dgm:cxn modelId="{098CA97B-0BE6-43E5-9542-6185A3143CD9}" type="presOf" srcId="{27FEDF39-CD63-4E2B-A5E5-CC70257B75BC}" destId="{60D2BD49-9903-4CD3-B1AE-B4B4183FF8CB}" srcOrd="0" destOrd="0" presId="urn:microsoft.com/office/officeart/2018/2/layout/IconVerticalSolidList"/>
    <dgm:cxn modelId="{7AB58693-8922-4F0A-8D45-94824372EB1A}" srcId="{44A8BA90-FF18-46E8-A4CB-9561B7643E5F}" destId="{80B414F7-64B6-47B8-AC68-ED820945F88A}" srcOrd="1" destOrd="0" parTransId="{67113CA2-08CD-49A1-9B16-A6D81A005D2B}" sibTransId="{D71B0710-CE20-4C72-80B5-C4D3551FEC78}"/>
    <dgm:cxn modelId="{56DCE1A8-1223-42F1-856E-F55599005D14}" type="presOf" srcId="{44A8BA90-FF18-46E8-A4CB-9561B7643E5F}" destId="{E443A647-9498-4A2F-A395-61ADE6974802}" srcOrd="0" destOrd="0" presId="urn:microsoft.com/office/officeart/2018/2/layout/IconVerticalSolidList"/>
    <dgm:cxn modelId="{C1126441-33C1-4198-9B1D-403078A260D1}" type="presParOf" srcId="{E443A647-9498-4A2F-A395-61ADE6974802}" destId="{95727E6E-93FE-44E3-88B5-486731FA6B0E}" srcOrd="0" destOrd="0" presId="urn:microsoft.com/office/officeart/2018/2/layout/IconVerticalSolidList"/>
    <dgm:cxn modelId="{89C39100-840D-4791-93BF-6D6AC2C75CA5}" type="presParOf" srcId="{95727E6E-93FE-44E3-88B5-486731FA6B0E}" destId="{EF5C29D7-82A0-4AA2-AD3E-1FF74AB3136A}" srcOrd="0" destOrd="0" presId="urn:microsoft.com/office/officeart/2018/2/layout/IconVerticalSolidList"/>
    <dgm:cxn modelId="{C72C2B71-B03E-495D-A135-7CF51081EFF3}" type="presParOf" srcId="{95727E6E-93FE-44E3-88B5-486731FA6B0E}" destId="{B603291D-2373-4CB6-9BF7-0D7E3E008CA1}" srcOrd="1" destOrd="0" presId="urn:microsoft.com/office/officeart/2018/2/layout/IconVerticalSolidList"/>
    <dgm:cxn modelId="{560193B8-5B91-49F2-A53A-197439AAB104}" type="presParOf" srcId="{95727E6E-93FE-44E3-88B5-486731FA6B0E}" destId="{055C4AAC-DDD3-4FFC-9EA6-3B6AE5493A1D}" srcOrd="2" destOrd="0" presId="urn:microsoft.com/office/officeart/2018/2/layout/IconVerticalSolidList"/>
    <dgm:cxn modelId="{CEB00044-417D-4F0C-B75C-2A721A1FD3C7}" type="presParOf" srcId="{95727E6E-93FE-44E3-88B5-486731FA6B0E}" destId="{3BE4D159-67FF-47F9-9D27-550309AE6206}" srcOrd="3" destOrd="0" presId="urn:microsoft.com/office/officeart/2018/2/layout/IconVerticalSolidList"/>
    <dgm:cxn modelId="{397ACCE9-90C6-4652-B55A-B7AB24D42A58}" type="presParOf" srcId="{E443A647-9498-4A2F-A395-61ADE6974802}" destId="{422886E2-2995-479C-8E5E-E0EC6073A087}" srcOrd="1" destOrd="0" presId="urn:microsoft.com/office/officeart/2018/2/layout/IconVerticalSolidList"/>
    <dgm:cxn modelId="{A47AE1D7-E2F5-46A4-BDFD-0DC002132DC4}" type="presParOf" srcId="{E443A647-9498-4A2F-A395-61ADE6974802}" destId="{85061463-CC5D-4EB8-B865-7BFEA751FBAD}" srcOrd="2" destOrd="0" presId="urn:microsoft.com/office/officeart/2018/2/layout/IconVerticalSolidList"/>
    <dgm:cxn modelId="{BB23E946-B719-4522-8C9D-489B536BFA44}" type="presParOf" srcId="{85061463-CC5D-4EB8-B865-7BFEA751FBAD}" destId="{2127DE92-FFE9-4891-8C20-01EBCCCFED44}" srcOrd="0" destOrd="0" presId="urn:microsoft.com/office/officeart/2018/2/layout/IconVerticalSolidList"/>
    <dgm:cxn modelId="{8B95B3AE-FDE2-4816-B9C6-DD1B7E55B60B}" type="presParOf" srcId="{85061463-CC5D-4EB8-B865-7BFEA751FBAD}" destId="{2F2BE97F-B7FD-4170-8552-A2F97CCFBFB1}" srcOrd="1" destOrd="0" presId="urn:microsoft.com/office/officeart/2018/2/layout/IconVerticalSolidList"/>
    <dgm:cxn modelId="{4B8472A5-47E1-431C-9245-A9736997B179}" type="presParOf" srcId="{85061463-CC5D-4EB8-B865-7BFEA751FBAD}" destId="{82EF12CD-7010-4FA9-A3BB-3B7D5B2D51EB}" srcOrd="2" destOrd="0" presId="urn:microsoft.com/office/officeart/2018/2/layout/IconVerticalSolidList"/>
    <dgm:cxn modelId="{EBCCAB6B-B74B-42B1-B6FC-2911DCF880AE}" type="presParOf" srcId="{85061463-CC5D-4EB8-B865-7BFEA751FBAD}" destId="{B7087109-35B2-444F-B588-22A71E9AF18F}" srcOrd="3" destOrd="0" presId="urn:microsoft.com/office/officeart/2018/2/layout/IconVerticalSolidList"/>
    <dgm:cxn modelId="{43017BBE-F318-4047-AFA5-0C9FB770FD57}" type="presParOf" srcId="{E443A647-9498-4A2F-A395-61ADE6974802}" destId="{B5EA8975-8BEC-4008-82C7-1AC0829AFDF6}" srcOrd="3" destOrd="0" presId="urn:microsoft.com/office/officeart/2018/2/layout/IconVerticalSolidList"/>
    <dgm:cxn modelId="{31C366EE-FEBD-46CC-9F9E-D075808CE396}" type="presParOf" srcId="{E443A647-9498-4A2F-A395-61ADE6974802}" destId="{EFA9E71F-6D57-47B4-AF4B-8F91F3DB76EA}" srcOrd="4" destOrd="0" presId="urn:microsoft.com/office/officeart/2018/2/layout/IconVerticalSolidList"/>
    <dgm:cxn modelId="{E6B2C90B-2D08-4B39-BA29-E5299A392CCC}" type="presParOf" srcId="{EFA9E71F-6D57-47B4-AF4B-8F91F3DB76EA}" destId="{64A83E17-CFCB-4346-8843-1060585C3CEA}" srcOrd="0" destOrd="0" presId="urn:microsoft.com/office/officeart/2018/2/layout/IconVerticalSolidList"/>
    <dgm:cxn modelId="{5CA39646-6A94-45B3-8309-15F672A271D9}" type="presParOf" srcId="{EFA9E71F-6D57-47B4-AF4B-8F91F3DB76EA}" destId="{22B4B1CA-A5BC-465B-916A-F5FB91987DF8}" srcOrd="1" destOrd="0" presId="urn:microsoft.com/office/officeart/2018/2/layout/IconVerticalSolidList"/>
    <dgm:cxn modelId="{5F859D1C-2D7E-4B23-AF92-737A954C9C1D}" type="presParOf" srcId="{EFA9E71F-6D57-47B4-AF4B-8F91F3DB76EA}" destId="{55E0CAC5-CCA3-47A2-A7F7-5887666CB7A7}" srcOrd="2" destOrd="0" presId="urn:microsoft.com/office/officeart/2018/2/layout/IconVerticalSolidList"/>
    <dgm:cxn modelId="{92680D1E-233D-40CC-8555-A7E3E2E03E6C}" type="presParOf" srcId="{EFA9E71F-6D57-47B4-AF4B-8F91F3DB76EA}" destId="{60D2BD49-9903-4CD3-B1AE-B4B4183FF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DB06FA7-3DDF-426B-811E-054FB11F37B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8658773-FDE2-45DA-BA25-59F3CF1E882A}">
      <dgm:prSet/>
      <dgm:spPr/>
      <dgm:t>
        <a:bodyPr/>
        <a:lstStyle/>
        <a:p>
          <a:r>
            <a:rPr lang="ru-RU"/>
            <a:t>Театрализованные постановки</a:t>
          </a:r>
          <a:endParaRPr lang="en-US"/>
        </a:p>
      </dgm:t>
    </dgm:pt>
    <dgm:pt modelId="{74FB1C05-BBD5-4ACB-9B7C-E2D90C0D2429}" type="parTrans" cxnId="{AF18ED72-4161-4533-847C-E7DD2A5D3845}">
      <dgm:prSet/>
      <dgm:spPr/>
      <dgm:t>
        <a:bodyPr/>
        <a:lstStyle/>
        <a:p>
          <a:endParaRPr lang="en-US"/>
        </a:p>
      </dgm:t>
    </dgm:pt>
    <dgm:pt modelId="{7E91DDE9-BAA0-4012-8892-02381227E5A3}" type="sibTrans" cxnId="{AF18ED72-4161-4533-847C-E7DD2A5D3845}">
      <dgm:prSet/>
      <dgm:spPr/>
      <dgm:t>
        <a:bodyPr/>
        <a:lstStyle/>
        <a:p>
          <a:endParaRPr lang="en-US"/>
        </a:p>
      </dgm:t>
    </dgm:pt>
    <dgm:pt modelId="{7499431F-CEEE-4FAD-BFF1-BACD1F6073ED}">
      <dgm:prSet/>
      <dgm:spPr/>
      <dgm:t>
        <a:bodyPr/>
        <a:lstStyle/>
        <a:p>
          <a:r>
            <a:rPr lang="ru-RU"/>
            <a:t>Работа с иллюстрациями: создание рисунков по мотивам сказки</a:t>
          </a:r>
          <a:endParaRPr lang="en-US"/>
        </a:p>
      </dgm:t>
    </dgm:pt>
    <dgm:pt modelId="{E735BF3C-C710-462C-AA98-BACCCE70472C}" type="parTrans" cxnId="{DC9A2849-BDE8-41A2-8F35-B54105D750B5}">
      <dgm:prSet/>
      <dgm:spPr/>
      <dgm:t>
        <a:bodyPr/>
        <a:lstStyle/>
        <a:p>
          <a:endParaRPr lang="en-US"/>
        </a:p>
      </dgm:t>
    </dgm:pt>
    <dgm:pt modelId="{30CD514F-7B2D-4D28-913B-C0E7B518A128}" type="sibTrans" cxnId="{DC9A2849-BDE8-41A2-8F35-B54105D750B5}">
      <dgm:prSet/>
      <dgm:spPr/>
      <dgm:t>
        <a:bodyPr/>
        <a:lstStyle/>
        <a:p>
          <a:endParaRPr lang="en-US"/>
        </a:p>
      </dgm:t>
    </dgm:pt>
    <dgm:pt modelId="{ED3E229D-215F-4AD0-BFAB-BCBE6A642CAF}">
      <dgm:prSet/>
      <dgm:spPr/>
      <dgm:t>
        <a:bodyPr/>
        <a:lstStyle/>
        <a:p>
          <a:r>
            <a:rPr lang="ru-RU"/>
            <a:t>Изготовление макетов ключевых сцен</a:t>
          </a:r>
          <a:endParaRPr lang="en-US"/>
        </a:p>
      </dgm:t>
    </dgm:pt>
    <dgm:pt modelId="{8A8DD0BA-2D9F-4AD2-8453-24A36A78BA16}" type="parTrans" cxnId="{4D35AB7A-9EC7-4859-9172-F15D3697B5B5}">
      <dgm:prSet/>
      <dgm:spPr/>
      <dgm:t>
        <a:bodyPr/>
        <a:lstStyle/>
        <a:p>
          <a:endParaRPr lang="en-US"/>
        </a:p>
      </dgm:t>
    </dgm:pt>
    <dgm:pt modelId="{6BFA7A69-DBF6-47E8-8415-F78EA2971383}" type="sibTrans" cxnId="{4D35AB7A-9EC7-4859-9172-F15D3697B5B5}">
      <dgm:prSet/>
      <dgm:spPr/>
      <dgm:t>
        <a:bodyPr/>
        <a:lstStyle/>
        <a:p>
          <a:endParaRPr lang="en-US"/>
        </a:p>
      </dgm:t>
    </dgm:pt>
    <dgm:pt modelId="{98B73B85-3A6D-4681-8CEC-7BB7C51A8937}" type="pres">
      <dgm:prSet presAssocID="{0DB06FA7-3DDF-426B-811E-054FB11F37BC}" presName="root" presStyleCnt="0">
        <dgm:presLayoutVars>
          <dgm:dir/>
          <dgm:resizeHandles val="exact"/>
        </dgm:presLayoutVars>
      </dgm:prSet>
      <dgm:spPr/>
    </dgm:pt>
    <dgm:pt modelId="{4EC6F7A9-03B7-4773-9C3D-3C5B8414BB22}" type="pres">
      <dgm:prSet presAssocID="{F8658773-FDE2-45DA-BA25-59F3CF1E882A}" presName="compNode" presStyleCnt="0"/>
      <dgm:spPr/>
    </dgm:pt>
    <dgm:pt modelId="{F822E63D-06C7-4F0A-BE49-831785DB3347}" type="pres">
      <dgm:prSet presAssocID="{F8658773-FDE2-45DA-BA25-59F3CF1E882A}" presName="bgRect" presStyleLbl="bgShp" presStyleIdx="0" presStyleCnt="3"/>
      <dgm:spPr/>
    </dgm:pt>
    <dgm:pt modelId="{3CA08C4B-6AF9-440A-8800-A5CE23B14F48}" type="pres">
      <dgm:prSet presAssocID="{F8658773-FDE2-45DA-BA25-59F3CF1E882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34EAA15-5D61-42B4-BAAB-C2915AA4C4E8}" type="pres">
      <dgm:prSet presAssocID="{F8658773-FDE2-45DA-BA25-59F3CF1E882A}" presName="spaceRect" presStyleCnt="0"/>
      <dgm:spPr/>
    </dgm:pt>
    <dgm:pt modelId="{C0BDE052-7FA1-4E91-A06F-B545D3C0E6D4}" type="pres">
      <dgm:prSet presAssocID="{F8658773-FDE2-45DA-BA25-59F3CF1E882A}" presName="parTx" presStyleLbl="revTx" presStyleIdx="0" presStyleCnt="3">
        <dgm:presLayoutVars>
          <dgm:chMax val="0"/>
          <dgm:chPref val="0"/>
        </dgm:presLayoutVars>
      </dgm:prSet>
      <dgm:spPr/>
    </dgm:pt>
    <dgm:pt modelId="{08C61709-2ED5-40E4-B1A3-3EA9CD54381B}" type="pres">
      <dgm:prSet presAssocID="{7E91DDE9-BAA0-4012-8892-02381227E5A3}" presName="sibTrans" presStyleCnt="0"/>
      <dgm:spPr/>
    </dgm:pt>
    <dgm:pt modelId="{56BFFE07-E389-4861-8F9B-2B72BD8718E1}" type="pres">
      <dgm:prSet presAssocID="{7499431F-CEEE-4FAD-BFF1-BACD1F6073ED}" presName="compNode" presStyleCnt="0"/>
      <dgm:spPr/>
    </dgm:pt>
    <dgm:pt modelId="{EC584799-38F9-4FD6-8CD4-861F5C96105C}" type="pres">
      <dgm:prSet presAssocID="{7499431F-CEEE-4FAD-BFF1-BACD1F6073ED}" presName="bgRect" presStyleLbl="bgShp" presStyleIdx="1" presStyleCnt="3"/>
      <dgm:spPr/>
    </dgm:pt>
    <dgm:pt modelId="{F72444B8-CAAD-4747-BC7B-3D0225A6B636}" type="pres">
      <dgm:prSet presAssocID="{7499431F-CEEE-4FAD-BFF1-BACD1F6073E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56AF8443-BB85-46C4-AE4C-64AA99FF6023}" type="pres">
      <dgm:prSet presAssocID="{7499431F-CEEE-4FAD-BFF1-BACD1F6073ED}" presName="spaceRect" presStyleCnt="0"/>
      <dgm:spPr/>
    </dgm:pt>
    <dgm:pt modelId="{49A479A2-3B9C-43B5-9663-432A4A00D23B}" type="pres">
      <dgm:prSet presAssocID="{7499431F-CEEE-4FAD-BFF1-BACD1F6073ED}" presName="parTx" presStyleLbl="revTx" presStyleIdx="1" presStyleCnt="3">
        <dgm:presLayoutVars>
          <dgm:chMax val="0"/>
          <dgm:chPref val="0"/>
        </dgm:presLayoutVars>
      </dgm:prSet>
      <dgm:spPr/>
    </dgm:pt>
    <dgm:pt modelId="{0D3A97E1-9B1D-480D-B4EA-042FF401390F}" type="pres">
      <dgm:prSet presAssocID="{30CD514F-7B2D-4D28-913B-C0E7B518A128}" presName="sibTrans" presStyleCnt="0"/>
      <dgm:spPr/>
    </dgm:pt>
    <dgm:pt modelId="{0532F382-DA49-49E1-874D-C7816BF0D347}" type="pres">
      <dgm:prSet presAssocID="{ED3E229D-215F-4AD0-BFAB-BCBE6A642CAF}" presName="compNode" presStyleCnt="0"/>
      <dgm:spPr/>
    </dgm:pt>
    <dgm:pt modelId="{3EA0E909-FE67-4BD5-A925-A02743D6EBA1}" type="pres">
      <dgm:prSet presAssocID="{ED3E229D-215F-4AD0-BFAB-BCBE6A642CAF}" presName="bgRect" presStyleLbl="bgShp" presStyleIdx="2" presStyleCnt="3"/>
      <dgm:spPr/>
    </dgm:pt>
    <dgm:pt modelId="{20C27208-3C2F-4C8F-91C0-A2385B6ACAA1}" type="pres">
      <dgm:prSet presAssocID="{ED3E229D-215F-4AD0-BFAB-BCBE6A642CA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B7888DBE-28D8-4B10-A3F4-7A6121CCFC2C}" type="pres">
      <dgm:prSet presAssocID="{ED3E229D-215F-4AD0-BFAB-BCBE6A642CAF}" presName="spaceRect" presStyleCnt="0"/>
      <dgm:spPr/>
    </dgm:pt>
    <dgm:pt modelId="{981D341F-64B0-4BD4-A14D-50C052296394}" type="pres">
      <dgm:prSet presAssocID="{ED3E229D-215F-4AD0-BFAB-BCBE6A642CA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C9A2849-BDE8-41A2-8F35-B54105D750B5}" srcId="{0DB06FA7-3DDF-426B-811E-054FB11F37BC}" destId="{7499431F-CEEE-4FAD-BFF1-BACD1F6073ED}" srcOrd="1" destOrd="0" parTransId="{E735BF3C-C710-462C-AA98-BACCCE70472C}" sibTransId="{30CD514F-7B2D-4D28-913B-C0E7B518A128}"/>
    <dgm:cxn modelId="{5A667B59-ABD8-4766-B437-4878FB1E4538}" type="presOf" srcId="{7499431F-CEEE-4FAD-BFF1-BACD1F6073ED}" destId="{49A479A2-3B9C-43B5-9663-432A4A00D23B}" srcOrd="0" destOrd="0" presId="urn:microsoft.com/office/officeart/2018/2/layout/IconVerticalSolidList"/>
    <dgm:cxn modelId="{E8FE275E-0D2A-4D97-8A0A-91711C285793}" type="presOf" srcId="{ED3E229D-215F-4AD0-BFAB-BCBE6A642CAF}" destId="{981D341F-64B0-4BD4-A14D-50C052296394}" srcOrd="0" destOrd="0" presId="urn:microsoft.com/office/officeart/2018/2/layout/IconVerticalSolidList"/>
    <dgm:cxn modelId="{AF18ED72-4161-4533-847C-E7DD2A5D3845}" srcId="{0DB06FA7-3DDF-426B-811E-054FB11F37BC}" destId="{F8658773-FDE2-45DA-BA25-59F3CF1E882A}" srcOrd="0" destOrd="0" parTransId="{74FB1C05-BBD5-4ACB-9B7C-E2D90C0D2429}" sibTransId="{7E91DDE9-BAA0-4012-8892-02381227E5A3}"/>
    <dgm:cxn modelId="{4D35AB7A-9EC7-4859-9172-F15D3697B5B5}" srcId="{0DB06FA7-3DDF-426B-811E-054FB11F37BC}" destId="{ED3E229D-215F-4AD0-BFAB-BCBE6A642CAF}" srcOrd="2" destOrd="0" parTransId="{8A8DD0BA-2D9F-4AD2-8453-24A36A78BA16}" sibTransId="{6BFA7A69-DBF6-47E8-8415-F78EA2971383}"/>
    <dgm:cxn modelId="{E43C19A2-2122-425F-B40C-A6B16C309F62}" type="presOf" srcId="{0DB06FA7-3DDF-426B-811E-054FB11F37BC}" destId="{98B73B85-3A6D-4681-8CEC-7BB7C51A8937}" srcOrd="0" destOrd="0" presId="urn:microsoft.com/office/officeart/2018/2/layout/IconVerticalSolidList"/>
    <dgm:cxn modelId="{90CBC1C4-E381-456F-B412-377571CD71AA}" type="presOf" srcId="{F8658773-FDE2-45DA-BA25-59F3CF1E882A}" destId="{C0BDE052-7FA1-4E91-A06F-B545D3C0E6D4}" srcOrd="0" destOrd="0" presId="urn:microsoft.com/office/officeart/2018/2/layout/IconVerticalSolidList"/>
    <dgm:cxn modelId="{68303CB0-2886-45A9-A935-EC60BCE31AB8}" type="presParOf" srcId="{98B73B85-3A6D-4681-8CEC-7BB7C51A8937}" destId="{4EC6F7A9-03B7-4773-9C3D-3C5B8414BB22}" srcOrd="0" destOrd="0" presId="urn:microsoft.com/office/officeart/2018/2/layout/IconVerticalSolidList"/>
    <dgm:cxn modelId="{A583FB76-4180-49A3-A1F2-611CB54A6163}" type="presParOf" srcId="{4EC6F7A9-03B7-4773-9C3D-3C5B8414BB22}" destId="{F822E63D-06C7-4F0A-BE49-831785DB3347}" srcOrd="0" destOrd="0" presId="urn:microsoft.com/office/officeart/2018/2/layout/IconVerticalSolidList"/>
    <dgm:cxn modelId="{CB7AB2B1-68FA-4F0D-999F-74C13F4DFE42}" type="presParOf" srcId="{4EC6F7A9-03B7-4773-9C3D-3C5B8414BB22}" destId="{3CA08C4B-6AF9-440A-8800-A5CE23B14F48}" srcOrd="1" destOrd="0" presId="urn:microsoft.com/office/officeart/2018/2/layout/IconVerticalSolidList"/>
    <dgm:cxn modelId="{D0AF3E29-5EF3-426C-AEF2-A4910CC43717}" type="presParOf" srcId="{4EC6F7A9-03B7-4773-9C3D-3C5B8414BB22}" destId="{434EAA15-5D61-42B4-BAAB-C2915AA4C4E8}" srcOrd="2" destOrd="0" presId="urn:microsoft.com/office/officeart/2018/2/layout/IconVerticalSolidList"/>
    <dgm:cxn modelId="{4B2A1BBD-89A6-4795-B1FF-7BC7A58B21A6}" type="presParOf" srcId="{4EC6F7A9-03B7-4773-9C3D-3C5B8414BB22}" destId="{C0BDE052-7FA1-4E91-A06F-B545D3C0E6D4}" srcOrd="3" destOrd="0" presId="urn:microsoft.com/office/officeart/2018/2/layout/IconVerticalSolidList"/>
    <dgm:cxn modelId="{82DC613F-EDE1-4992-888D-69D5C25BF0A1}" type="presParOf" srcId="{98B73B85-3A6D-4681-8CEC-7BB7C51A8937}" destId="{08C61709-2ED5-40E4-B1A3-3EA9CD54381B}" srcOrd="1" destOrd="0" presId="urn:microsoft.com/office/officeart/2018/2/layout/IconVerticalSolidList"/>
    <dgm:cxn modelId="{F84D4AE8-8E19-4782-AAB6-614CB30BE786}" type="presParOf" srcId="{98B73B85-3A6D-4681-8CEC-7BB7C51A8937}" destId="{56BFFE07-E389-4861-8F9B-2B72BD8718E1}" srcOrd="2" destOrd="0" presId="urn:microsoft.com/office/officeart/2018/2/layout/IconVerticalSolidList"/>
    <dgm:cxn modelId="{0B5F4CA6-2F14-45F9-9E70-CB63DA9F406E}" type="presParOf" srcId="{56BFFE07-E389-4861-8F9B-2B72BD8718E1}" destId="{EC584799-38F9-4FD6-8CD4-861F5C96105C}" srcOrd="0" destOrd="0" presId="urn:microsoft.com/office/officeart/2018/2/layout/IconVerticalSolidList"/>
    <dgm:cxn modelId="{E2949B2B-8B99-4497-915B-552481037523}" type="presParOf" srcId="{56BFFE07-E389-4861-8F9B-2B72BD8718E1}" destId="{F72444B8-CAAD-4747-BC7B-3D0225A6B636}" srcOrd="1" destOrd="0" presId="urn:microsoft.com/office/officeart/2018/2/layout/IconVerticalSolidList"/>
    <dgm:cxn modelId="{B3CC8EF4-EDAD-4512-B030-B815677A314B}" type="presParOf" srcId="{56BFFE07-E389-4861-8F9B-2B72BD8718E1}" destId="{56AF8443-BB85-46C4-AE4C-64AA99FF6023}" srcOrd="2" destOrd="0" presId="urn:microsoft.com/office/officeart/2018/2/layout/IconVerticalSolidList"/>
    <dgm:cxn modelId="{83B649F0-1517-42C9-8C09-8511150D4779}" type="presParOf" srcId="{56BFFE07-E389-4861-8F9B-2B72BD8718E1}" destId="{49A479A2-3B9C-43B5-9663-432A4A00D23B}" srcOrd="3" destOrd="0" presId="urn:microsoft.com/office/officeart/2018/2/layout/IconVerticalSolidList"/>
    <dgm:cxn modelId="{3656E78A-72C3-4E89-8D43-AC08BC845177}" type="presParOf" srcId="{98B73B85-3A6D-4681-8CEC-7BB7C51A8937}" destId="{0D3A97E1-9B1D-480D-B4EA-042FF401390F}" srcOrd="3" destOrd="0" presId="urn:microsoft.com/office/officeart/2018/2/layout/IconVerticalSolidList"/>
    <dgm:cxn modelId="{3AE274A5-551D-4381-A5C1-132DEB93DC2E}" type="presParOf" srcId="{98B73B85-3A6D-4681-8CEC-7BB7C51A8937}" destId="{0532F382-DA49-49E1-874D-C7816BF0D347}" srcOrd="4" destOrd="0" presId="urn:microsoft.com/office/officeart/2018/2/layout/IconVerticalSolidList"/>
    <dgm:cxn modelId="{32F5A7AD-41BC-4B96-90FC-E535551741D6}" type="presParOf" srcId="{0532F382-DA49-49E1-874D-C7816BF0D347}" destId="{3EA0E909-FE67-4BD5-A925-A02743D6EBA1}" srcOrd="0" destOrd="0" presId="urn:microsoft.com/office/officeart/2018/2/layout/IconVerticalSolidList"/>
    <dgm:cxn modelId="{50DBE50A-B1A2-4EC8-93D9-004DAEDB8ADF}" type="presParOf" srcId="{0532F382-DA49-49E1-874D-C7816BF0D347}" destId="{20C27208-3C2F-4C8F-91C0-A2385B6ACAA1}" srcOrd="1" destOrd="0" presId="urn:microsoft.com/office/officeart/2018/2/layout/IconVerticalSolidList"/>
    <dgm:cxn modelId="{89693A33-ADB5-4CD5-A62A-614B724BA50B}" type="presParOf" srcId="{0532F382-DA49-49E1-874D-C7816BF0D347}" destId="{B7888DBE-28D8-4B10-A3F4-7A6121CCFC2C}" srcOrd="2" destOrd="0" presId="urn:microsoft.com/office/officeart/2018/2/layout/IconVerticalSolidList"/>
    <dgm:cxn modelId="{D5E0E8D0-E00D-4FF9-9E0E-D8ED0940CBE8}" type="presParOf" srcId="{0532F382-DA49-49E1-874D-C7816BF0D347}" destId="{981D341F-64B0-4BD4-A14D-50C0522963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898A9-5A5D-4EBB-B142-37D11BE97690}">
      <dsp:nvSpPr>
        <dsp:cNvPr id="0" name=""/>
        <dsp:cNvSpPr/>
      </dsp:nvSpPr>
      <dsp:spPr>
        <a:xfrm>
          <a:off x="0" y="908268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B85772-16DE-43A0-8DAD-DE3EBFC25CE0}">
      <dsp:nvSpPr>
        <dsp:cNvPr id="0" name=""/>
        <dsp:cNvSpPr/>
      </dsp:nvSpPr>
      <dsp:spPr>
        <a:xfrm>
          <a:off x="507233" y="1285549"/>
          <a:ext cx="922242" cy="922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B036C-872B-4C12-AF62-C29DDFF09402}">
      <dsp:nvSpPr>
        <dsp:cNvPr id="0" name=""/>
        <dsp:cNvSpPr/>
      </dsp:nvSpPr>
      <dsp:spPr>
        <a:xfrm>
          <a:off x="1936708" y="908268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Подтема: "Конёк-горбунок" — сказка, которая объединяет поколения</a:t>
          </a:r>
          <a:endParaRPr lang="en-US" sz="2500" kern="1200"/>
        </a:p>
      </dsp:txBody>
      <dsp:txXfrm>
        <a:off x="1936708" y="908268"/>
        <a:ext cx="4308556" cy="1676804"/>
      </dsp:txXfrm>
    </dsp:sp>
    <dsp:sp modelId="{714F74AB-B789-45E8-B2CA-D8461436B39D}">
      <dsp:nvSpPr>
        <dsp:cNvPr id="0" name=""/>
        <dsp:cNvSpPr/>
      </dsp:nvSpPr>
      <dsp:spPr>
        <a:xfrm>
          <a:off x="0" y="3004274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736D58-C144-4686-9FE2-805B2A72BF35}">
      <dsp:nvSpPr>
        <dsp:cNvPr id="0" name=""/>
        <dsp:cNvSpPr/>
      </dsp:nvSpPr>
      <dsp:spPr>
        <a:xfrm>
          <a:off x="507233" y="3381554"/>
          <a:ext cx="922242" cy="922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215552-82FB-437D-A529-0938726F2EEC}">
      <dsp:nvSpPr>
        <dsp:cNvPr id="0" name=""/>
        <dsp:cNvSpPr/>
      </dsp:nvSpPr>
      <dsp:spPr>
        <a:xfrm>
          <a:off x="1936708" y="3004274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Дата: 20 марта 2025 года</a:t>
          </a:r>
          <a:endParaRPr lang="en-US" sz="2500" kern="1200"/>
        </a:p>
      </dsp:txBody>
      <dsp:txXfrm>
        <a:off x="1936708" y="3004274"/>
        <a:ext cx="4308556" cy="16768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BBE33-7470-4D43-8144-D3CD535382E1}">
      <dsp:nvSpPr>
        <dsp:cNvPr id="0" name=""/>
        <dsp:cNvSpPr/>
      </dsp:nvSpPr>
      <dsp:spPr>
        <a:xfrm>
          <a:off x="0" y="2729"/>
          <a:ext cx="624526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7A26AE-88EA-204A-B011-EE7B22E10FF2}">
      <dsp:nvSpPr>
        <dsp:cNvPr id="0" name=""/>
        <dsp:cNvSpPr/>
      </dsp:nvSpPr>
      <dsp:spPr>
        <a:xfrm>
          <a:off x="0" y="2729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/>
            <a:t>Использование видео-материалов о сказке</a:t>
          </a:r>
          <a:endParaRPr lang="en-US" sz="4800" kern="1200"/>
        </a:p>
      </dsp:txBody>
      <dsp:txXfrm>
        <a:off x="0" y="2729"/>
        <a:ext cx="6245265" cy="1861296"/>
      </dsp:txXfrm>
    </dsp:sp>
    <dsp:sp modelId="{3C8F7D6A-AA4D-3042-8D87-9763D9D07389}">
      <dsp:nvSpPr>
        <dsp:cNvPr id="0" name=""/>
        <dsp:cNvSpPr/>
      </dsp:nvSpPr>
      <dsp:spPr>
        <a:xfrm>
          <a:off x="0" y="1864025"/>
          <a:ext cx="6245265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F00DA-C66A-B343-877A-4B78CE9127A8}">
      <dsp:nvSpPr>
        <dsp:cNvPr id="0" name=""/>
        <dsp:cNvSpPr/>
      </dsp:nvSpPr>
      <dsp:spPr>
        <a:xfrm>
          <a:off x="0" y="1864025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/>
            <a:t>Аудиозаписи чтений</a:t>
          </a:r>
          <a:endParaRPr lang="en-US" sz="4800" kern="1200"/>
        </a:p>
      </dsp:txBody>
      <dsp:txXfrm>
        <a:off x="0" y="1864025"/>
        <a:ext cx="6245265" cy="1861296"/>
      </dsp:txXfrm>
    </dsp:sp>
    <dsp:sp modelId="{EFECC522-08A6-004F-AEF6-3278F3A17806}">
      <dsp:nvSpPr>
        <dsp:cNvPr id="0" name=""/>
        <dsp:cNvSpPr/>
      </dsp:nvSpPr>
      <dsp:spPr>
        <a:xfrm>
          <a:off x="0" y="3725321"/>
          <a:ext cx="6245265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2C2D18-D336-B246-A8E2-19AB022E7BF9}">
      <dsp:nvSpPr>
        <dsp:cNvPr id="0" name=""/>
        <dsp:cNvSpPr/>
      </dsp:nvSpPr>
      <dsp:spPr>
        <a:xfrm>
          <a:off x="0" y="3725321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/>
            <a:t>Виртуальные выставки произведений Ершова</a:t>
          </a:r>
          <a:endParaRPr lang="en-US" sz="4800" kern="1200"/>
        </a:p>
      </dsp:txBody>
      <dsp:txXfrm>
        <a:off x="0" y="3725321"/>
        <a:ext cx="6245265" cy="18612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12EC1-1ABF-9F4D-BF76-849E9801D3E5}">
      <dsp:nvSpPr>
        <dsp:cNvPr id="0" name=""/>
        <dsp:cNvSpPr/>
      </dsp:nvSpPr>
      <dsp:spPr>
        <a:xfrm>
          <a:off x="0" y="2729"/>
          <a:ext cx="624526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AB176-A093-0043-B59C-41BF4CDD3542}">
      <dsp:nvSpPr>
        <dsp:cNvPr id="0" name=""/>
        <dsp:cNvSpPr/>
      </dsp:nvSpPr>
      <dsp:spPr>
        <a:xfrm>
          <a:off x="0" y="2729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Создание пространства для чтения</a:t>
          </a:r>
          <a:endParaRPr lang="en-US" sz="3500" kern="1200"/>
        </a:p>
      </dsp:txBody>
      <dsp:txXfrm>
        <a:off x="0" y="2729"/>
        <a:ext cx="6245265" cy="1861296"/>
      </dsp:txXfrm>
    </dsp:sp>
    <dsp:sp modelId="{7961CB2F-CEC4-754A-8424-3A2327978CF8}">
      <dsp:nvSpPr>
        <dsp:cNvPr id="0" name=""/>
        <dsp:cNvSpPr/>
      </dsp:nvSpPr>
      <dsp:spPr>
        <a:xfrm>
          <a:off x="0" y="1864025"/>
          <a:ext cx="6245265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D3167C-E337-F840-9D5E-474D2E8652E4}">
      <dsp:nvSpPr>
        <dsp:cNvPr id="0" name=""/>
        <dsp:cNvSpPr/>
      </dsp:nvSpPr>
      <dsp:spPr>
        <a:xfrm>
          <a:off x="0" y="1864025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Подбор книг, включая "Конёк-горбунка"</a:t>
          </a:r>
          <a:endParaRPr lang="en-US" sz="3500" kern="1200"/>
        </a:p>
      </dsp:txBody>
      <dsp:txXfrm>
        <a:off x="0" y="1864025"/>
        <a:ext cx="6245265" cy="1861296"/>
      </dsp:txXfrm>
    </dsp:sp>
    <dsp:sp modelId="{A22321A8-6C06-5E4D-8EA1-E5AB7C8617FB}">
      <dsp:nvSpPr>
        <dsp:cNvPr id="0" name=""/>
        <dsp:cNvSpPr/>
      </dsp:nvSpPr>
      <dsp:spPr>
        <a:xfrm>
          <a:off x="0" y="3725321"/>
          <a:ext cx="6245265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A4EFB8-9918-EB45-AA2B-C3E1DAA12670}">
      <dsp:nvSpPr>
        <dsp:cNvPr id="0" name=""/>
        <dsp:cNvSpPr/>
      </dsp:nvSpPr>
      <dsp:spPr>
        <a:xfrm>
          <a:off x="0" y="3725321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Уголок для творчества: рисование, написание своих историй</a:t>
          </a:r>
          <a:endParaRPr lang="en-US" sz="3500" kern="1200"/>
        </a:p>
      </dsp:txBody>
      <dsp:txXfrm>
        <a:off x="0" y="3725321"/>
        <a:ext cx="6245265" cy="186129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1679-D101-874E-A6AA-AD6A5AE3BD08}">
      <dsp:nvSpPr>
        <dsp:cNvPr id="0" name=""/>
        <dsp:cNvSpPr/>
      </dsp:nvSpPr>
      <dsp:spPr>
        <a:xfrm>
          <a:off x="0" y="2729"/>
          <a:ext cx="624526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7CC67-8709-9D4C-ABD5-E86FBD596344}">
      <dsp:nvSpPr>
        <dsp:cNvPr id="0" name=""/>
        <dsp:cNvSpPr/>
      </dsp:nvSpPr>
      <dsp:spPr>
        <a:xfrm>
          <a:off x="0" y="2729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/>
            <a:t>Воспитание нравственных качеств у детей</a:t>
          </a:r>
          <a:endParaRPr lang="en-US" sz="4100" kern="1200"/>
        </a:p>
      </dsp:txBody>
      <dsp:txXfrm>
        <a:off x="0" y="2729"/>
        <a:ext cx="6245265" cy="1861296"/>
      </dsp:txXfrm>
    </dsp:sp>
    <dsp:sp modelId="{D8A22C0B-BB3F-CF41-9E57-FD148B3E2064}">
      <dsp:nvSpPr>
        <dsp:cNvPr id="0" name=""/>
        <dsp:cNvSpPr/>
      </dsp:nvSpPr>
      <dsp:spPr>
        <a:xfrm>
          <a:off x="0" y="1864025"/>
          <a:ext cx="6245265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FBC03-D996-1D4F-A87D-7C3787BEE437}">
      <dsp:nvSpPr>
        <dsp:cNvPr id="0" name=""/>
        <dsp:cNvSpPr/>
      </dsp:nvSpPr>
      <dsp:spPr>
        <a:xfrm>
          <a:off x="0" y="1864025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/>
            <a:t>Формирование интереса к русской литературе</a:t>
          </a:r>
          <a:endParaRPr lang="en-US" sz="4100" kern="1200"/>
        </a:p>
      </dsp:txBody>
      <dsp:txXfrm>
        <a:off x="0" y="1864025"/>
        <a:ext cx="6245265" cy="1861296"/>
      </dsp:txXfrm>
    </dsp:sp>
    <dsp:sp modelId="{D5BF6F21-4405-A54B-9FA7-5BDE51955562}">
      <dsp:nvSpPr>
        <dsp:cNvPr id="0" name=""/>
        <dsp:cNvSpPr/>
      </dsp:nvSpPr>
      <dsp:spPr>
        <a:xfrm>
          <a:off x="0" y="3725321"/>
          <a:ext cx="6245265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5E3FBD-BEEC-D647-853B-00CC096B3E57}">
      <dsp:nvSpPr>
        <dsp:cNvPr id="0" name=""/>
        <dsp:cNvSpPr/>
      </dsp:nvSpPr>
      <dsp:spPr>
        <a:xfrm>
          <a:off x="0" y="3725321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kern="1200"/>
            <a:t>Привлечение родителей к совместному чтению</a:t>
          </a:r>
          <a:endParaRPr lang="en-US" sz="4100" kern="1200"/>
        </a:p>
      </dsp:txBody>
      <dsp:txXfrm>
        <a:off x="0" y="3725321"/>
        <a:ext cx="6245265" cy="18612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777DA-0939-454E-8205-76113FC5B980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A80193-1881-4F18-B6F7-8FDC75A45C23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071869-5B6B-48FB-A15D-3FDED190F4C5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Темы для бесед: "Что значит быть верным другом?" </a:t>
          </a:r>
          <a:endParaRPr lang="en-US" sz="2500" kern="1200"/>
        </a:p>
      </dsp:txBody>
      <dsp:txXfrm>
        <a:off x="1844034" y="682"/>
        <a:ext cx="4401230" cy="1596566"/>
      </dsp:txXfrm>
    </dsp:sp>
    <dsp:sp modelId="{FE8A6C6E-628F-496C-BAAC-253B9BDF55AA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31519F-6711-4C4D-9375-3C9F35B1F190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F9D5F-12F5-4907-BFFC-032179D2C97D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Игровые занятия: "Приключения Ивана и Конька-горбунка"</a:t>
          </a:r>
          <a:endParaRPr lang="en-US" sz="2500" kern="1200"/>
        </a:p>
      </dsp:txBody>
      <dsp:txXfrm>
        <a:off x="1844034" y="1996390"/>
        <a:ext cx="4401230" cy="1596566"/>
      </dsp:txXfrm>
    </dsp:sp>
    <dsp:sp modelId="{7EF3659F-43CE-4BF5-8B48-34BD98948E7F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4310A-785B-427A-86F0-61551A09B826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BA7B9-4715-473C-BAA0-3C486E6BF1C1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Викторины по содержания сказки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75352-EB59-499B-BA28-A02A2E0DEBFC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9FDC4F-39CD-4FC1-B76A-D0B29460408E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233701-FD56-48DE-980E-13F1226A9ED9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Петр Павлович Ершов (1815–1864)</a:t>
          </a:r>
          <a:endParaRPr lang="en-US" sz="2500" kern="1200"/>
        </a:p>
      </dsp:txBody>
      <dsp:txXfrm>
        <a:off x="1844034" y="682"/>
        <a:ext cx="4401230" cy="1596566"/>
      </dsp:txXfrm>
    </dsp:sp>
    <dsp:sp modelId="{C076FA85-FF19-4F40-B0BD-D5443FF415FF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2B549-4F5D-4EB4-BB8C-BEA2EBDB506A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FE3EB-AB1F-4185-BEC7-87988D0C11EB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Около 20 лет занимался педагогической деятельностью</a:t>
          </a:r>
          <a:endParaRPr lang="en-US" sz="2500" kern="1200"/>
        </a:p>
      </dsp:txBody>
      <dsp:txXfrm>
        <a:off x="1844034" y="1996390"/>
        <a:ext cx="4401230" cy="1596566"/>
      </dsp:txXfrm>
    </dsp:sp>
    <dsp:sp modelId="{A0C0363E-3C61-41EE-A9E0-7E40E83F16E0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72964E-B524-4F3A-B437-FB3CED00CD03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CEF3C-6628-4718-B992-1F3490C9D6EF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Разнообразные литературные жанры: поэзия, драма, проза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3B507-A0A1-4035-8EAC-1D3906D85CB7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7C5C6B-F864-4127-AF80-3F288878243B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4EC8C-CC2E-4B6B-B444-F7AF94622378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Написана в 1834 году</a:t>
          </a:r>
          <a:endParaRPr lang="en-US" sz="2500" kern="1200"/>
        </a:p>
      </dsp:txBody>
      <dsp:txXfrm>
        <a:off x="1844034" y="682"/>
        <a:ext cx="4401230" cy="1596566"/>
      </dsp:txXfrm>
    </dsp:sp>
    <dsp:sp modelId="{4BDC1A7F-17C1-4907-A64C-D4484AAF1F1F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54CB1-4FE7-475D-A000-150ABA92CABF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1CEFA-407B-483B-BAC0-9EA022F4ADCB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Главная мысль: дружба, верность и смелость</a:t>
          </a:r>
          <a:endParaRPr lang="en-US" sz="2500" kern="1200"/>
        </a:p>
      </dsp:txBody>
      <dsp:txXfrm>
        <a:off x="1844034" y="1996390"/>
        <a:ext cx="4401230" cy="1596566"/>
      </dsp:txXfrm>
    </dsp:sp>
    <dsp:sp modelId="{34A24021-EFE3-4A00-B938-7EDA08D82AB2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3AEAD9-C492-44DF-9A50-496E82D33993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13162-3961-4AD5-AF79-C9EC98510472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Сюжет: Иван и его волшебный конь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09129-9FBF-904F-9D7A-C5AAFF51EF62}">
      <dsp:nvSpPr>
        <dsp:cNvPr id="0" name=""/>
        <dsp:cNvSpPr/>
      </dsp:nvSpPr>
      <dsp:spPr>
        <a:xfrm>
          <a:off x="0" y="718733"/>
          <a:ext cx="6245265" cy="9558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/>
            <a:t>Уроки, которые дает сказка:</a:t>
          </a:r>
          <a:endParaRPr lang="en-US" sz="3800" kern="1200"/>
        </a:p>
      </dsp:txBody>
      <dsp:txXfrm>
        <a:off x="46663" y="765396"/>
        <a:ext cx="6151939" cy="862564"/>
      </dsp:txXfrm>
    </dsp:sp>
    <dsp:sp modelId="{DB796B93-94F7-7540-A217-EB40FC09A036}">
      <dsp:nvSpPr>
        <dsp:cNvPr id="0" name=""/>
        <dsp:cNvSpPr/>
      </dsp:nvSpPr>
      <dsp:spPr>
        <a:xfrm>
          <a:off x="0" y="1784063"/>
          <a:ext cx="6245265" cy="95589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/>
            <a:t>Доброта и человеколюбие</a:t>
          </a:r>
          <a:endParaRPr lang="en-US" sz="3800" kern="1200"/>
        </a:p>
      </dsp:txBody>
      <dsp:txXfrm>
        <a:off x="46663" y="1830726"/>
        <a:ext cx="6151939" cy="862564"/>
      </dsp:txXfrm>
    </dsp:sp>
    <dsp:sp modelId="{E840E1B6-DE79-A243-BA3B-EB8040842B50}">
      <dsp:nvSpPr>
        <dsp:cNvPr id="0" name=""/>
        <dsp:cNvSpPr/>
      </dsp:nvSpPr>
      <dsp:spPr>
        <a:xfrm>
          <a:off x="0" y="2849393"/>
          <a:ext cx="6245265" cy="95589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/>
            <a:t>Честь и совесть</a:t>
          </a:r>
          <a:endParaRPr lang="en-US" sz="3800" kern="1200"/>
        </a:p>
      </dsp:txBody>
      <dsp:txXfrm>
        <a:off x="46663" y="2896056"/>
        <a:ext cx="6151939" cy="862564"/>
      </dsp:txXfrm>
    </dsp:sp>
    <dsp:sp modelId="{C671C817-7A36-8647-853C-424C06FB3D2F}">
      <dsp:nvSpPr>
        <dsp:cNvPr id="0" name=""/>
        <dsp:cNvSpPr/>
      </dsp:nvSpPr>
      <dsp:spPr>
        <a:xfrm>
          <a:off x="0" y="3914723"/>
          <a:ext cx="6245265" cy="95589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/>
            <a:t>Смелость и верность</a:t>
          </a:r>
          <a:endParaRPr lang="en-US" sz="3800" kern="1200"/>
        </a:p>
      </dsp:txBody>
      <dsp:txXfrm>
        <a:off x="46663" y="3961386"/>
        <a:ext cx="6151939" cy="8625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1BDA4-4ADF-6A4B-B949-23CB188FF60C}">
      <dsp:nvSpPr>
        <dsp:cNvPr id="0" name=""/>
        <dsp:cNvSpPr/>
      </dsp:nvSpPr>
      <dsp:spPr>
        <a:xfrm>
          <a:off x="0" y="2729"/>
          <a:ext cx="624526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4D1C3-3EAF-614D-BA41-99B8BBD3080E}">
      <dsp:nvSpPr>
        <dsp:cNvPr id="0" name=""/>
        <dsp:cNvSpPr/>
      </dsp:nvSpPr>
      <dsp:spPr>
        <a:xfrm>
          <a:off x="0" y="2729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kern="1200"/>
            <a:t>Иван — простой, но смелый парень</a:t>
          </a:r>
          <a:endParaRPr lang="en-US" sz="4300" kern="1200"/>
        </a:p>
      </dsp:txBody>
      <dsp:txXfrm>
        <a:off x="0" y="2729"/>
        <a:ext cx="6245265" cy="1861296"/>
      </dsp:txXfrm>
    </dsp:sp>
    <dsp:sp modelId="{21261378-56FD-E34C-8AC8-7A67DD04C47D}">
      <dsp:nvSpPr>
        <dsp:cNvPr id="0" name=""/>
        <dsp:cNvSpPr/>
      </dsp:nvSpPr>
      <dsp:spPr>
        <a:xfrm>
          <a:off x="0" y="1864025"/>
          <a:ext cx="6245265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FD7FB-1566-D240-A812-363B656D4E28}">
      <dsp:nvSpPr>
        <dsp:cNvPr id="0" name=""/>
        <dsp:cNvSpPr/>
      </dsp:nvSpPr>
      <dsp:spPr>
        <a:xfrm>
          <a:off x="0" y="1864025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kern="1200"/>
            <a:t>Конёк-горбунок — верный друг и помощник</a:t>
          </a:r>
          <a:endParaRPr lang="en-US" sz="4300" kern="1200"/>
        </a:p>
      </dsp:txBody>
      <dsp:txXfrm>
        <a:off x="0" y="1864025"/>
        <a:ext cx="6245265" cy="1861296"/>
      </dsp:txXfrm>
    </dsp:sp>
    <dsp:sp modelId="{1F5DB343-A713-1245-925C-EDC0867BBC86}">
      <dsp:nvSpPr>
        <dsp:cNvPr id="0" name=""/>
        <dsp:cNvSpPr/>
      </dsp:nvSpPr>
      <dsp:spPr>
        <a:xfrm>
          <a:off x="0" y="3725321"/>
          <a:ext cx="6245265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BA8892-2281-4147-B1B7-0211AFCEA39C}">
      <dsp:nvSpPr>
        <dsp:cNvPr id="0" name=""/>
        <dsp:cNvSpPr/>
      </dsp:nvSpPr>
      <dsp:spPr>
        <a:xfrm>
          <a:off x="0" y="3725321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kern="1200"/>
            <a:t>Антагонисты, которые создают трудности</a:t>
          </a:r>
          <a:endParaRPr lang="en-US" sz="4300" kern="1200"/>
        </a:p>
      </dsp:txBody>
      <dsp:txXfrm>
        <a:off x="0" y="3725321"/>
        <a:ext cx="6245265" cy="18612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8C40E-DCA1-9348-9389-FC7DAD434B76}">
      <dsp:nvSpPr>
        <dsp:cNvPr id="0" name=""/>
        <dsp:cNvSpPr/>
      </dsp:nvSpPr>
      <dsp:spPr>
        <a:xfrm>
          <a:off x="0" y="2729"/>
          <a:ext cx="624526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7015A-9835-324F-8DD4-85B9C925A377}">
      <dsp:nvSpPr>
        <dsp:cNvPr id="0" name=""/>
        <dsp:cNvSpPr/>
      </dsp:nvSpPr>
      <dsp:spPr>
        <a:xfrm>
          <a:off x="0" y="2729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Пример для подражания: дружба и верность</a:t>
          </a:r>
          <a:endParaRPr lang="en-US" sz="3500" kern="1200"/>
        </a:p>
      </dsp:txBody>
      <dsp:txXfrm>
        <a:off x="0" y="2729"/>
        <a:ext cx="6245265" cy="1861296"/>
      </dsp:txXfrm>
    </dsp:sp>
    <dsp:sp modelId="{E3087762-906B-B64E-A265-D899CAC65F1C}">
      <dsp:nvSpPr>
        <dsp:cNvPr id="0" name=""/>
        <dsp:cNvSpPr/>
      </dsp:nvSpPr>
      <dsp:spPr>
        <a:xfrm>
          <a:off x="0" y="1864025"/>
          <a:ext cx="6245265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5F671E-F5BD-C54C-8FD5-851DE2AC7E08}">
      <dsp:nvSpPr>
        <dsp:cNvPr id="0" name=""/>
        <dsp:cNvSpPr/>
      </dsp:nvSpPr>
      <dsp:spPr>
        <a:xfrm>
          <a:off x="0" y="1864025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Уроки о справедливости и честности</a:t>
          </a:r>
          <a:endParaRPr lang="en-US" sz="3500" kern="1200"/>
        </a:p>
      </dsp:txBody>
      <dsp:txXfrm>
        <a:off x="0" y="1864025"/>
        <a:ext cx="6245265" cy="1861296"/>
      </dsp:txXfrm>
    </dsp:sp>
    <dsp:sp modelId="{9E78D76B-4C4D-EE4E-AD53-B55FD976447C}">
      <dsp:nvSpPr>
        <dsp:cNvPr id="0" name=""/>
        <dsp:cNvSpPr/>
      </dsp:nvSpPr>
      <dsp:spPr>
        <a:xfrm>
          <a:off x="0" y="3725321"/>
          <a:ext cx="6245265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260AD-B5B2-4B4F-9989-C23D45EA205B}">
      <dsp:nvSpPr>
        <dsp:cNvPr id="0" name=""/>
        <dsp:cNvSpPr/>
      </dsp:nvSpPr>
      <dsp:spPr>
        <a:xfrm>
          <a:off x="0" y="3725321"/>
          <a:ext cx="6245265" cy="186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/>
            <a:t>Возможность обсуждения моральных тем на понятном языке</a:t>
          </a:r>
          <a:endParaRPr lang="en-US" sz="3500" kern="1200"/>
        </a:p>
      </dsp:txBody>
      <dsp:txXfrm>
        <a:off x="0" y="3725321"/>
        <a:ext cx="6245265" cy="18612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45954E-32A7-437E-A84C-DDC4EA0ECC8C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8D017-2220-4974-A73A-290C61A0C30B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7A0D5-593C-4E9D-B4DB-2F90E756F494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Чтение сказки в группе</a:t>
          </a:r>
          <a:endParaRPr lang="en-US" sz="2500" kern="1200"/>
        </a:p>
      </dsp:txBody>
      <dsp:txXfrm>
        <a:off x="1844034" y="682"/>
        <a:ext cx="4401230" cy="1596566"/>
      </dsp:txXfrm>
    </dsp:sp>
    <dsp:sp modelId="{42205AEF-0C58-4B50-930C-9B0918BFE372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21CB9-B06D-476A-91E1-906CB6989480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33C030-67E5-48B8-B0AC-FC62113F0069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Проведение обсуждений: "Что бы ты сделал на месте Ивана?"</a:t>
          </a:r>
          <a:endParaRPr lang="en-US" sz="2500" kern="1200"/>
        </a:p>
      </dsp:txBody>
      <dsp:txXfrm>
        <a:off x="1844034" y="1996390"/>
        <a:ext cx="4401230" cy="1596566"/>
      </dsp:txXfrm>
    </dsp:sp>
    <dsp:sp modelId="{EE82032A-D23A-4A79-8B34-12532C8F9A27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F58537-701E-4B52-A835-8CF52C9A3738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C3E57-3A1E-4F8C-9881-273759335A6F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Игровые элементы: ролевые игры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C29D7-82A0-4AA2-AD3E-1FF74AB3136A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3291D-2373-4CB6-9BF7-0D7E3E008CA1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4D159-67FF-47F9-9D27-550309AE6206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Интерактивные чтения: использование мультимедийных ресурсов</a:t>
          </a:r>
          <a:endParaRPr lang="en-US" sz="2500" kern="1200"/>
        </a:p>
      </dsp:txBody>
      <dsp:txXfrm>
        <a:off x="1844034" y="682"/>
        <a:ext cx="4401230" cy="1596566"/>
      </dsp:txXfrm>
    </dsp:sp>
    <dsp:sp modelId="{2127DE92-FFE9-4891-8C20-01EBCCCFED44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2BE97F-B7FD-4170-8552-A2F97CCFBFB1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087109-35B2-444F-B588-22A71E9AF18F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Педагогические игры на основе сюжета сказки</a:t>
          </a:r>
          <a:endParaRPr lang="en-US" sz="2500" kern="1200"/>
        </a:p>
      </dsp:txBody>
      <dsp:txXfrm>
        <a:off x="1844034" y="1996390"/>
        <a:ext cx="4401230" cy="1596566"/>
      </dsp:txXfrm>
    </dsp:sp>
    <dsp:sp modelId="{64A83E17-CFCB-4346-8843-1060585C3CEA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4B1CA-A5BC-465B-916A-F5FB91987DF8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2BD49-9903-4CD3-B1AE-B4B4183FF8CB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Создание диалогов между персонажами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22E63D-06C7-4F0A-BE49-831785DB3347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A08C4B-6AF9-440A-8800-A5CE23B14F48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DE052-7FA1-4E91-A06F-B545D3C0E6D4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Театрализованные постановки</a:t>
          </a:r>
          <a:endParaRPr lang="en-US" sz="2500" kern="1200"/>
        </a:p>
      </dsp:txBody>
      <dsp:txXfrm>
        <a:off x="1844034" y="682"/>
        <a:ext cx="4401230" cy="1596566"/>
      </dsp:txXfrm>
    </dsp:sp>
    <dsp:sp modelId="{EC584799-38F9-4FD6-8CD4-861F5C96105C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444B8-CAAD-4747-BC7B-3D0225A6B636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A479A2-3B9C-43B5-9663-432A4A00D23B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Работа с иллюстрациями: создание рисунков по мотивам сказки</a:t>
          </a:r>
          <a:endParaRPr lang="en-US" sz="2500" kern="1200"/>
        </a:p>
      </dsp:txBody>
      <dsp:txXfrm>
        <a:off x="1844034" y="1996390"/>
        <a:ext cx="4401230" cy="1596566"/>
      </dsp:txXfrm>
    </dsp:sp>
    <dsp:sp modelId="{3EA0E909-FE67-4BD5-A925-A02743D6EBA1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27208-3C2F-4C8F-91C0-A2385B6ACAA1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1D341F-64B0-4BD4-A14D-50C052296394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Изготовление макетов ключевых сцен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543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73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51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73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51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822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42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31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60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72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3/19/25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8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3C5560-7A9C-489F-9148-18C5E1D0F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78043" y="590062"/>
            <a:ext cx="5309140" cy="2838938"/>
          </a:xfrm>
        </p:spPr>
        <p:txBody>
          <a:bodyPr>
            <a:normAutofit/>
          </a:bodyPr>
          <a:lstStyle/>
          <a:p>
            <a:r>
              <a:rPr lang="ru-RU" sz="3000">
                <a:solidFill>
                  <a:schemeClr val="bg1"/>
                </a:solidFill>
              </a:rPr>
              <a:t>Презентация: 210 лет со дня рождения Петра Павловича Ершова и его сказки "Конёк-горбунок"</a:t>
            </a:r>
          </a:p>
        </p:txBody>
      </p:sp>
      <p:sp>
        <p:nvSpPr>
          <p:cNvPr id="11" name="!!plus graphic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236" y="1606411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!!dot graphic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014" y="1835705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!!circle graphic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696" y="2060130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7" name="!!Straight Connector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1262" y="3505200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36425" y="5436655"/>
            <a:ext cx="151536" cy="15153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1245175" y="5896734"/>
            <a:ext cx="108625" cy="10862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10554288" y="6038004"/>
            <a:ext cx="95759" cy="957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F66DE3-7A15-774C-BCC5-8F79C302980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6523" r="2" b="1247"/>
          <a:stretch/>
        </p:blipFill>
        <p:spPr>
          <a:xfrm>
            <a:off x="6740358" y="1606411"/>
            <a:ext cx="5451642" cy="5251590"/>
          </a:xfrm>
          <a:custGeom>
            <a:avLst/>
            <a:gdLst/>
            <a:ahLst/>
            <a:cxnLst/>
            <a:rect l="l" t="t" r="r" b="b"/>
            <a:pathLst>
              <a:path w="5923214" h="5705857">
                <a:moveTo>
                  <a:pt x="3612238" y="0"/>
                </a:moveTo>
                <a:cubicBezTo>
                  <a:pt x="4485043" y="0"/>
                  <a:pt x="5285549" y="309553"/>
                  <a:pt x="5909957" y="824860"/>
                </a:cubicBezTo>
                <a:lnTo>
                  <a:pt x="5923214" y="836909"/>
                </a:lnTo>
                <a:lnTo>
                  <a:pt x="5923214" y="5705857"/>
                </a:lnTo>
                <a:lnTo>
                  <a:pt x="672237" y="5705857"/>
                </a:lnTo>
                <a:lnTo>
                  <a:pt x="616914" y="5631875"/>
                </a:lnTo>
                <a:cubicBezTo>
                  <a:pt x="227427" y="5055358"/>
                  <a:pt x="0" y="4360357"/>
                  <a:pt x="0" y="3612238"/>
                </a:cubicBezTo>
                <a:cubicBezTo>
                  <a:pt x="0" y="1617255"/>
                  <a:pt x="1617255" y="0"/>
                  <a:pt x="361223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8720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4000"/>
              <a:t>Нестандартные формы подачи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C8424977-03FA-D7DF-B206-0C22438392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73205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9097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5000"/>
              <a:t>Применение современных технологий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725EEEF7-61F4-1431-8AA2-01B765405A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777545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1042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4500"/>
              <a:t>Библиотечный уголок в группе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1039A3FC-06CD-C57B-EA8D-D25C5E6FE4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729636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3262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5600"/>
              <a:t>Влияние на воспитание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4D1D483F-DF0A-D29E-30F2-8EA007C720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5928555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1721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5600"/>
              <a:t>Примеры обсуждений с детьми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5C08FE3D-5A3F-CDB0-8632-AD95D212C3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221187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3950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838200" y="698643"/>
            <a:ext cx="5243394" cy="2225532"/>
          </a:xfrm>
        </p:spPr>
        <p:txBody>
          <a:bodyPr anchor="t">
            <a:normAutofit/>
          </a:bodyPr>
          <a:lstStyle/>
          <a:p>
            <a:r>
              <a:rPr lang="ru-RU" sz="1500"/>
              <a:t>В заключение, "Конёк-горбунок" — это не просто сказка, а история о верной дружбе, честности и смелости. Она учит нас, что добро всегда побеждает, а настоящая дружба помогает преодолевать любые трудности. Мы приглашаем вас не только читать эту замечательную сказку, но и делиться своими мыслями и эмоциями о прочитанном. Пусть каждое чтение становится для вас увлекательным путешествием в мир волшебства и приключений! Откройте книги, и вы найдете в них настоящие сокровища!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48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4728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408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" name="Graphic 7" descr="Smiling Face with No Fill">
            <a:extLst>
              <a:ext uri="{FF2B5EF4-FFF2-40B4-BE49-F238E27FC236}">
                <a16:creationId xmlns:a16="http://schemas.microsoft.com/office/drawing/2014/main" id="{933264AD-B4A5-4BBF-F55E-2BA29B6D7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3003053"/>
            <a:ext cx="2994972" cy="2994972"/>
          </a:xfrm>
          <a:prstGeom prst="rect">
            <a:avLst/>
          </a:prstGeom>
        </p:spPr>
      </p:pic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7229042" y="879355"/>
            <a:ext cx="4124758" cy="5120755"/>
          </a:xfrm>
        </p:spPr>
        <p:txBody>
          <a:bodyPr anchor="ctr">
            <a:normAutofit/>
          </a:bodyPr>
          <a:lstStyle/>
          <a:p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1698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6100"/>
              <a:t>Тема: 210 лет со дня рождения Петра Павловича Ершова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9844F432-8C55-587F-A219-0677277069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968597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487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6100"/>
              <a:t>Биография Ершова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302BE655-5C62-BDBD-0FA1-AC1F9F8B58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866022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3722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6700"/>
              <a:t>"Конёк-горбунок"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C29173FC-2C88-D69A-F128-43BC3E13D7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113266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969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6700"/>
              <a:t>Полнота и раскрытие темы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5D6FC2E1-3EA2-A672-715C-A0BA0DA9CB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306962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4173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5600"/>
              <a:t>Персонажи сказки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8CB15B35-DC7E-DAA8-ADB6-81A927B149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560772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904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7200"/>
              <a:t>Значение сказки для детей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824687F2-FA32-809E-A210-2FE0FF3DB4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923264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75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5000"/>
              <a:t>Вовлечение детей в литературное чтение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69D60037-6739-8E9E-4255-9749A7AA37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368935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8308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ru-RU" sz="4500"/>
              <a:t>Методические подходы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85A3C3CF-1B2B-A288-EDF9-7394C1E767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741832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301150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15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GradientVTI</vt:lpstr>
      <vt:lpstr>Презентация: 210 лет со дня рождения Петра Павловича Ершова и его сказки "Конёк-горбунок"</vt:lpstr>
      <vt:lpstr>Тема: 210 лет со дня рождения Петра Павловича Ершова</vt:lpstr>
      <vt:lpstr>Биография Ершова</vt:lpstr>
      <vt:lpstr>"Конёк-горбунок" </vt:lpstr>
      <vt:lpstr>Полнота и раскрытие темы</vt:lpstr>
      <vt:lpstr>Персонажи сказки</vt:lpstr>
      <vt:lpstr>Значение сказки для детей</vt:lpstr>
      <vt:lpstr>Вовлечение детей в литературное чтение</vt:lpstr>
      <vt:lpstr>Методические подходы</vt:lpstr>
      <vt:lpstr>Нестандартные формы подачи</vt:lpstr>
      <vt:lpstr>Применение современных технологий</vt:lpstr>
      <vt:lpstr>Библиотечный уголок в группе</vt:lpstr>
      <vt:lpstr>Влияние на воспитание</vt:lpstr>
      <vt:lpstr>Примеры обсуждений с детьми</vt:lpstr>
      <vt:lpstr>В заключение, "Конёк-горбунок" — это не просто сказка, а история о верной дружбе, честности и смелости. Она учит нас, что добро всегда побеждает, а настоящая дружба помогает преодолевать любые трудности. Мы приглашаем вас не только читать эту замечательную сказку, но и делиться своими мыслями и эмоциями о прочитанном. Пусть каждое чтение становится для вас увлекательным путешествием в мир волшебства и приключений! Откройте книги, и вы найдете в них настоящие сокровища!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210 лет со дня рождения Петра Павловича Ершова и его сказки "Конёк-горбунок"</dc:title>
  <dc:creator>dedovaa719@gmail.com</dc:creator>
  <cp:lastModifiedBy>dedovaa719@gmail.com</cp:lastModifiedBy>
  <cp:revision>1</cp:revision>
  <dcterms:created xsi:type="dcterms:W3CDTF">2025-03-19T09:43:07Z</dcterms:created>
  <dcterms:modified xsi:type="dcterms:W3CDTF">2025-03-19T10:02:33Z</dcterms:modified>
</cp:coreProperties>
</file>