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9" r:id="rId4"/>
    <p:sldId id="276" r:id="rId5"/>
    <p:sldId id="292" r:id="rId6"/>
    <p:sldId id="286" r:id="rId7"/>
    <p:sldId id="285" r:id="rId8"/>
    <p:sldId id="287" r:id="rId9"/>
    <p:sldId id="288" r:id="rId10"/>
    <p:sldId id="280" r:id="rId11"/>
    <p:sldId id="289" r:id="rId12"/>
    <p:sldId id="284" r:id="rId13"/>
    <p:sldId id="290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11" autoAdjust="0"/>
  </p:normalViewPr>
  <p:slideViewPr>
    <p:cSldViewPr>
      <p:cViewPr varScale="1">
        <p:scale>
          <a:sx n="83" d="100"/>
          <a:sy n="83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312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566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596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270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95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53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331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443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577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2446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38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9C04B-D3D1-404E-A8A5-058273B09859}" type="datetimeFigureOut">
              <a:rPr lang="ru-RU" smtClean="0"/>
              <a:pPr/>
              <a:t>14.01.2025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7BB02-FA82-4D2B-8B70-F6AB783060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178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470" y="1082347"/>
            <a:ext cx="7772400" cy="119449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ПРОЕКТ « МОЯ СЕМЬЯ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00" y="3886200"/>
            <a:ext cx="7705070" cy="2711152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1400" dirty="0" smtClean="0">
              <a:solidFill>
                <a:schemeClr val="tx1"/>
              </a:solidFill>
            </a:endParaRPr>
          </a:p>
          <a:p>
            <a:pPr algn="r"/>
            <a:endParaRPr lang="ru-RU" sz="1400" dirty="0">
              <a:solidFill>
                <a:schemeClr val="tx1"/>
              </a:solidFill>
            </a:endParaRPr>
          </a:p>
          <a:p>
            <a:pPr algn="r"/>
            <a:endParaRPr lang="ru-RU" sz="1400" dirty="0" smtClean="0">
              <a:solidFill>
                <a:schemeClr val="tx1"/>
              </a:solidFill>
            </a:endParaRPr>
          </a:p>
          <a:p>
            <a:pPr algn="r"/>
            <a:endParaRPr lang="ru-RU" sz="1400" dirty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1700" b="1" dirty="0" smtClean="0">
                <a:solidFill>
                  <a:schemeClr val="tx1"/>
                </a:solidFill>
              </a:rPr>
              <a:t>Автор проекта: </a:t>
            </a:r>
            <a:endParaRPr lang="ru-RU" sz="1700" dirty="0" smtClean="0">
              <a:solidFill>
                <a:schemeClr val="tx1"/>
              </a:solidFill>
            </a:endParaRPr>
          </a:p>
          <a:p>
            <a:pPr algn="r"/>
            <a:r>
              <a:rPr lang="ru-RU" sz="1700" dirty="0" smtClean="0">
                <a:solidFill>
                  <a:schemeClr val="tx1"/>
                </a:solidFill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</a:rPr>
              <a:t>Финаев</a:t>
            </a:r>
            <a:r>
              <a:rPr lang="ru-RU" sz="1700" dirty="0" smtClean="0">
                <a:solidFill>
                  <a:schemeClr val="tx1"/>
                </a:solidFill>
              </a:rPr>
              <a:t> Александр, </a:t>
            </a:r>
          </a:p>
          <a:p>
            <a:pPr algn="r"/>
            <a:r>
              <a:rPr lang="ru-RU" sz="1700" dirty="0" smtClean="0">
                <a:solidFill>
                  <a:schemeClr val="tx1"/>
                </a:solidFill>
              </a:rPr>
              <a:t>воспитанник средней группы</a:t>
            </a:r>
          </a:p>
          <a:p>
            <a:pPr algn="r"/>
            <a:r>
              <a:rPr lang="ru-RU" sz="1700" b="1" dirty="0" smtClean="0">
                <a:solidFill>
                  <a:schemeClr val="tx1"/>
                </a:solidFill>
              </a:rPr>
              <a:t> </a:t>
            </a:r>
            <a:endParaRPr lang="ru-RU" sz="1700" dirty="0" smtClean="0">
              <a:solidFill>
                <a:schemeClr val="tx1"/>
              </a:solidFill>
            </a:endParaRPr>
          </a:p>
          <a:p>
            <a:pPr algn="r"/>
            <a:r>
              <a:rPr lang="ru-RU" sz="1700" b="1" dirty="0" smtClean="0">
                <a:solidFill>
                  <a:schemeClr val="tx1"/>
                </a:solidFill>
              </a:rPr>
              <a:t>Научный руководитель: </a:t>
            </a:r>
            <a:endParaRPr lang="ru-RU" sz="1700" dirty="0" smtClean="0">
              <a:solidFill>
                <a:schemeClr val="tx1"/>
              </a:solidFill>
            </a:endParaRPr>
          </a:p>
          <a:p>
            <a:pPr algn="r"/>
            <a:r>
              <a:rPr lang="ru-RU" sz="1700" dirty="0" smtClean="0">
                <a:solidFill>
                  <a:schemeClr val="tx1"/>
                </a:solidFill>
              </a:rPr>
              <a:t> Рыжкова Светлана Владимировна, </a:t>
            </a:r>
          </a:p>
          <a:p>
            <a:pPr algn="r"/>
            <a:r>
              <a:rPr lang="ru-RU" sz="1700" dirty="0" smtClean="0">
                <a:solidFill>
                  <a:schemeClr val="tx1"/>
                </a:solidFill>
              </a:rPr>
              <a:t>воспитатель</a:t>
            </a:r>
            <a:endParaRPr lang="ru-RU" sz="1700" dirty="0">
              <a:solidFill>
                <a:schemeClr val="tx1"/>
              </a:solidFill>
            </a:endParaRP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User\Desktop\IMG-20250111-WA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670" y="1412720"/>
            <a:ext cx="3384470" cy="446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630"/>
            <a:ext cx="8229600" cy="536153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Мой питомиц –кот</a:t>
            </a:r>
            <a:r>
              <a:rPr lang="ru-RU" b="1" dirty="0" smtClean="0"/>
              <a:t> </a:t>
            </a:r>
            <a:r>
              <a:rPr lang="ru-RU" b="1" dirty="0" err="1" smtClean="0"/>
              <a:t>Тосик</a:t>
            </a:r>
            <a:r>
              <a:rPr lang="ru-RU" b="1" dirty="0" smtClean="0"/>
              <a:t>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 smtClean="0"/>
              <a:t>Кот красивое и умное животное. Я прихожу из садика, он меня радостно встречает.</a:t>
            </a:r>
            <a:endParaRPr lang="ru-RU" dirty="0"/>
          </a:p>
        </p:txBody>
      </p:sp>
      <p:pic>
        <p:nvPicPr>
          <p:cNvPr id="3074" name="Picture 2" descr="C:\Users\User\Desktop\фото\20230716_103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1449" y="2996939"/>
            <a:ext cx="3744520" cy="30244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C:\Users\User\Desktop\IMG-20250111-WA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2708900"/>
            <a:ext cx="4320600" cy="35284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01529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630"/>
            <a:ext cx="8229600" cy="5361533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Мы любим готовить.</a:t>
            </a: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Пекли пироги мы с  мамой  вместе Да так, что испачкали носики в тесте. Но это же правда - совсем не беда. Зато вышла вкусная очень еда. </a:t>
            </a:r>
            <a:endParaRPr lang="ru-RU" dirty="0"/>
          </a:p>
        </p:txBody>
      </p:sp>
      <p:pic>
        <p:nvPicPr>
          <p:cNvPr id="4098" name="Picture 2" descr="C:\Users\User\Desktop\IMG-20250108-WA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20" y="3501010"/>
            <a:ext cx="2232310" cy="30244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9" name="Picture 3" descr="C:\Users\User\Desktop\IMG-20250108-WA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10" y="3789050"/>
            <a:ext cx="2664370" cy="2736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User\Desktop\IMG-20250108-WA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240" y="3429000"/>
            <a:ext cx="2520350" cy="32404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01529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410" y="260560"/>
            <a:ext cx="8229600" cy="6192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500" y="404581"/>
            <a:ext cx="73450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Отдых — это крайне важно. Если организм разряжен, То дела все завершай. И скорее отдыхай!</a:t>
            </a:r>
            <a:endParaRPr lang="ru-RU" sz="2800" dirty="0"/>
          </a:p>
        </p:txBody>
      </p:sp>
      <p:pic>
        <p:nvPicPr>
          <p:cNvPr id="4098" name="Picture 2" descr="C:\Users\User\Desktop\IMG-20250111-WA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2204830"/>
            <a:ext cx="2664370" cy="23763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C:\Users\User\Desktop\IMG-20250112-WA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10" y="2492870"/>
            <a:ext cx="2520350" cy="32849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4" descr="C:\Users\User\Desktop\фото\20230819_111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650471" y="2635213"/>
            <a:ext cx="3603857" cy="27363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52872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630"/>
            <a:ext cx="8229600" cy="5361533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470" y="692620"/>
            <a:ext cx="77050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Мои любимые родные.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Сегодня снова собрались мы вместе. Мы родственники. Клан, семья. Родные люди здесь , зятья, невестки. А попросту, как говорят – родня 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IMG-20250107-WA0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770" y="2636890"/>
            <a:ext cx="3600500" cy="4104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1529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410" y="260560"/>
            <a:ext cx="8229600" cy="6192860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pPr lvl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/>
              <a:t>"</a:t>
            </a:r>
            <a:r>
              <a:rPr lang="ru-RU" sz="2400" dirty="0" smtClean="0"/>
              <a:t>Для чего нужна семья?" - спросите вы у меня. А я вам с уверенностью отвечу - "Для счастья</a:t>
            </a:r>
            <a:r>
              <a:rPr lang="ru-RU" sz="2400" dirty="0" smtClean="0"/>
              <a:t>!»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lvl="0">
              <a:buNone/>
            </a:pPr>
            <a:r>
              <a:rPr lang="ru-RU" sz="2400" dirty="0" smtClean="0"/>
              <a:t>Я </a:t>
            </a:r>
            <a:r>
              <a:rPr lang="ru-RU" sz="2400" dirty="0" smtClean="0"/>
              <a:t>очень люблю свою семью.</a:t>
            </a:r>
          </a:p>
          <a:p>
            <a:pPr lvl="0">
              <a:buNone/>
            </a:pPr>
            <a:r>
              <a:rPr lang="ru-RU" sz="2400" dirty="0" smtClean="0"/>
              <a:t>При изучении темы « Моя семья» я узнал, что такое семья, насколько она важна для каждого человека.</a:t>
            </a:r>
          </a:p>
          <a:p>
            <a:pPr lvl="0">
              <a:buNone/>
            </a:pPr>
            <a:r>
              <a:rPr lang="ru-RU" sz="2400" dirty="0" smtClean="0"/>
              <a:t>Научился оформлять проект в виде презентации</a:t>
            </a:r>
          </a:p>
          <a:p>
            <a:pPr lvl="0">
              <a:buNone/>
            </a:pPr>
            <a:r>
              <a:rPr lang="ru-RU" sz="2400" dirty="0" smtClean="0"/>
              <a:t>Познакомил со своей семьей и семейными традициями.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     </a:t>
            </a:r>
            <a:r>
              <a:rPr lang="ru-RU" sz="1600" b="1" dirty="0" smtClean="0"/>
              <a:t>Семья – это летом поездки на дачу.</a:t>
            </a:r>
          </a:p>
          <a:p>
            <a:pPr>
              <a:buNone/>
            </a:pPr>
            <a:r>
              <a:rPr lang="ru-RU" sz="1600" b="1" dirty="0" smtClean="0"/>
              <a:t>        Семья – это праздник, семейные даты,</a:t>
            </a:r>
          </a:p>
          <a:p>
            <a:pPr>
              <a:buNone/>
            </a:pPr>
            <a:r>
              <a:rPr lang="ru-RU" sz="1600" b="1" dirty="0" smtClean="0"/>
              <a:t>        Подарки, покупки, приятные траты.</a:t>
            </a:r>
          </a:p>
          <a:p>
            <a:pPr>
              <a:buNone/>
            </a:pPr>
            <a:r>
              <a:rPr lang="ru-RU" sz="1600" b="1" dirty="0" smtClean="0"/>
              <a:t>        Семья – это важно!</a:t>
            </a:r>
          </a:p>
          <a:p>
            <a:pPr>
              <a:buNone/>
            </a:pPr>
            <a:r>
              <a:rPr lang="ru-RU" sz="1600" b="1" dirty="0" smtClean="0"/>
              <a:t>        Семья – это сложно!</a:t>
            </a:r>
          </a:p>
          <a:p>
            <a:pPr>
              <a:buNone/>
            </a:pPr>
            <a:r>
              <a:rPr lang="ru-RU" sz="1600" b="1" dirty="0" smtClean="0"/>
              <a:t>        Но счастливо жить одному невозможно!</a:t>
            </a: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100" y="4437140"/>
            <a:ext cx="3096430" cy="2304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872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00" y="134071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должен знать историю своей семьи, своих предков.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 какими  мы вырастим, будет зависеть и будущее нашего государства, поэтому мы должны видеть в своих близких не только людей, о нас заботящихся, но и гордиться членами своей семьи.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90" y="4869201"/>
            <a:ext cx="2746610" cy="19887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591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21"/>
            <a:ext cx="8229600" cy="2448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Гипотеза исследования: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/>
              <a:t>Собрать </a:t>
            </a:r>
            <a:r>
              <a:rPr lang="ru-RU" dirty="0" smtClean="0"/>
              <a:t>материал и сделать презентацию,  о нашей семье.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10" y="3645030"/>
            <a:ext cx="4464620" cy="3096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04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/>
              <a:t>Цель  </a:t>
            </a:r>
            <a:r>
              <a:rPr lang="ru-RU" dirty="0" smtClean="0"/>
              <a:t> – создать презентацию о моей семье.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80" y="2708900"/>
            <a:ext cx="5832810" cy="41144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79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 </a:t>
            </a:r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- узнать значение слова "семья";</a:t>
            </a:r>
          </a:p>
          <a:p>
            <a:r>
              <a:rPr lang="ru-RU" dirty="0" smtClean="0"/>
              <a:t>- подобрать материал о своей семье для создания презентации.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10" y="3645030"/>
            <a:ext cx="4464620" cy="3096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04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470" y="404580"/>
            <a:ext cx="7345020" cy="3239398"/>
          </a:xfrm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/>
              <a:t>Меня зовут Александр. Мне 4 года. Я хожу в детский сад. Люблю занятия, прогулки, праздники. Мне нравится петь, танцевать, делать поделки..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IMG_20241114_110537_827@-536498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430" y="3284980"/>
            <a:ext cx="2376330" cy="3240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C:\Users\User\Desktop\IMG_20240916_075529_835@194169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20" y="3861060"/>
            <a:ext cx="2232310" cy="2736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6" name="Picture 2" descr="C:\Users\User\Desktop\фото\20240508_1004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38490" y="3702710"/>
            <a:ext cx="3283800" cy="24483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4356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380" y="1556740"/>
            <a:ext cx="6156220" cy="23763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Мою маму зовут Марина. Она работает учителем в школе.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мама самая замечательная. Она меня очень любит и во всём мне помогает. Я  очень горжусь своей мамой.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20240518_130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868180" y="692620"/>
            <a:ext cx="3096430" cy="2520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User\Desktop\IMG-20250113-WA00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60" y="3717040"/>
            <a:ext cx="2160300" cy="288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5241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90" y="1523658"/>
            <a:ext cx="4392610" cy="5669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2700" dirty="0" smtClean="0"/>
              <a:t>Моего папу зовут Сергей. Ему  30 лет. Он работает в </a:t>
            </a:r>
            <a:r>
              <a:rPr lang="ru-RU" sz="2700" dirty="0" err="1" smtClean="0"/>
              <a:t>калонии</a:t>
            </a:r>
            <a:r>
              <a:rPr lang="ru-RU" sz="2700" dirty="0" smtClean="0"/>
              <a:t>  ФКУ ЛИЦ 7</a:t>
            </a:r>
            <a:r>
              <a:rPr lang="ru-RU" sz="2700" b="1" u="sng" dirty="0" smtClean="0"/>
              <a:t>.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>Папа любит читать книги. Зимой мы часто ходим на горку.   Мой папа веселый, Но строгий и честный. С ним книжки читать и играть интересно. И скучно без папы. На санках кататься. Никто не умеет  так громко</a:t>
            </a:r>
            <a:br>
              <a:rPr lang="ru-RU" sz="2700" dirty="0" smtClean="0"/>
            </a:br>
            <a:r>
              <a:rPr lang="ru-RU" sz="2700" dirty="0" smtClean="0"/>
              <a:t>смеяться</a:t>
            </a:r>
            <a:r>
              <a:rPr lang="ru-RU" sz="3100" dirty="0" smtClean="0"/>
              <a:t>.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фото\20240609_102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30" y="476590"/>
            <a:ext cx="3711235" cy="30964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User\Desktop\IMG-20250111-WA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0" y="3861060"/>
            <a:ext cx="3648285" cy="26643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82599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30" y="1628750"/>
            <a:ext cx="8229600" cy="4949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бабушки и дедушка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бабушки и дедушка.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бабушка и дедушка-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лучшие друзья.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их очень люблю.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фото\IMG-20250107-WA0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430" y="3789050"/>
            <a:ext cx="2160300" cy="288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User\Desktop\фото\IMG-20250107-WA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50" y="3717040"/>
            <a:ext cx="2304320" cy="29524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User\Desktop\фото\IMG-20250107-WA0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60" y="3645030"/>
            <a:ext cx="2059953" cy="3096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9015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169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« МОЯ СЕМЬЯ»  </vt:lpstr>
      <vt:lpstr>Актуальность</vt:lpstr>
      <vt:lpstr>  </vt:lpstr>
      <vt:lpstr>Цель проекта:</vt:lpstr>
      <vt:lpstr>Задачи проекта:</vt:lpstr>
      <vt:lpstr>Моя семья Меня зовут Александр. Мне 4 года. Я хожу в детский сад. Люблю занятия, прогулки, праздники. Мне нравится петь, танцевать, делать поделки..  </vt:lpstr>
      <vt:lpstr> Мою маму зовут Марина. Она работает учителем в школе. Моя мама самая замечательная. Она меня очень любит и во всём мне помогает. Я  очень горжусь своей мамой.</vt:lpstr>
      <vt:lpstr>   Моего папу зовут Сергей. Ему  30 лет. Он работает в калонии  ФКУ ЛИЦ 7.  Папа любит читать книги. Зимой мы часто ходим на горку.   Мой папа веселый, Но строгий и честный. С ним книжки читать и играть интересно. И скучно без папы. На санках кататься. Никто не умеет  так громко смеяться. </vt:lpstr>
      <vt:lpstr>  Мои бабушки и дедушка У меня есть бабушки и дедушка.   Мои бабушка и дедушка-  самые лучшие друзья. Я их очень люблю.           </vt:lpstr>
      <vt:lpstr> </vt:lpstr>
      <vt:lpstr> </vt:lpstr>
      <vt:lpstr>  </vt:lpstr>
      <vt:lpstr> </vt:lpstr>
      <vt:lpstr>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МОЯ СЕМЬЯ»</dc:title>
  <dc:creator>TRKatya</dc:creator>
  <cp:lastModifiedBy>User</cp:lastModifiedBy>
  <cp:revision>37</cp:revision>
  <dcterms:created xsi:type="dcterms:W3CDTF">2016-04-08T10:47:42Z</dcterms:created>
  <dcterms:modified xsi:type="dcterms:W3CDTF">2025-01-14T11:14:09Z</dcterms:modified>
</cp:coreProperties>
</file>