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4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523D-9116-4C58-80E7-941EB777BC06}" type="datetimeFigureOut">
              <a:rPr lang="ru-RU" smtClean="0"/>
              <a:t>14.12.2025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7492-CC02-4624-B262-B62315E33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106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523D-9116-4C58-80E7-941EB777BC06}" type="datetimeFigureOut">
              <a:rPr lang="ru-RU" smtClean="0"/>
              <a:t>14.12.2025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7492-CC02-4624-B262-B62315E33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5040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523D-9116-4C58-80E7-941EB777BC06}" type="datetimeFigureOut">
              <a:rPr lang="ru-RU" smtClean="0"/>
              <a:t>14.12.2025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7492-CC02-4624-B262-B62315E33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90759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523D-9116-4C58-80E7-941EB777BC06}" type="datetimeFigureOut">
              <a:rPr lang="ru-RU" smtClean="0"/>
              <a:t>14.12.2025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7492-CC02-4624-B262-B62315E33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19704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523D-9116-4C58-80E7-941EB777BC06}" type="datetimeFigureOut">
              <a:rPr lang="ru-RU" smtClean="0"/>
              <a:t>14.12.2025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7492-CC02-4624-B262-B62315E33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7565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523D-9116-4C58-80E7-941EB777BC06}" type="datetimeFigureOut">
              <a:rPr lang="ru-RU" smtClean="0"/>
              <a:t>14.12.2025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7492-CC02-4624-B262-B62315E33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6826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523D-9116-4C58-80E7-941EB777BC06}" type="datetimeFigureOut">
              <a:rPr lang="ru-RU" smtClean="0"/>
              <a:t>14.12.2025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7492-CC02-4624-B262-B62315E33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701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523D-9116-4C58-80E7-941EB777BC06}" type="datetimeFigureOut">
              <a:rPr lang="ru-RU" smtClean="0"/>
              <a:t>14.12.2025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7492-CC02-4624-B262-B62315E33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57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523D-9116-4C58-80E7-941EB777BC06}" type="datetimeFigureOut">
              <a:rPr lang="ru-RU" smtClean="0"/>
              <a:t>14.12.2025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7492-CC02-4624-B262-B62315E33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8319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523D-9116-4C58-80E7-941EB777BC06}" type="datetimeFigureOut">
              <a:rPr lang="ru-RU" smtClean="0"/>
              <a:t>14.12.2025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7492-CC02-4624-B262-B62315E33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246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0A523D-9116-4C58-80E7-941EB777BC06}" type="datetimeFigureOut">
              <a:rPr lang="ru-RU" smtClean="0"/>
              <a:t>14.12.2025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27492-CC02-4624-B262-B62315E33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3830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A523D-9116-4C58-80E7-941EB777BC06}" type="datetimeFigureOut">
              <a:rPr lang="ru-RU" smtClean="0"/>
              <a:t>14.12.2025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27492-CC02-4624-B262-B62315E3371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333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0164" y="846613"/>
            <a:ext cx="5009284" cy="14932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38" b="1" u="sng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Анархизм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–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это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совокупность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политических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учений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движений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отрицающих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любую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внешнюю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власть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над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коллективом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индивидом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Выступает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радикальное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освобождение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от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власти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государства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религиозных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иных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традиционных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институтов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за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создание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общества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основанного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исключительно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на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принципах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кооперации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взаимности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 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Основными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принципами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анархистов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являются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неприятие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политических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институтов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отказ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от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иерархий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неограниченная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свобода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личности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и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Calibri" panose="020F0502020204030204" pitchFamily="34" charset="0"/>
              </a:rPr>
              <a:t>взаимопомощь</a:t>
            </a:r>
            <a:r>
              <a:rPr lang="ru-RU" sz="1138" b="1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ru-RU" sz="1138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358246" y="846615"/>
            <a:ext cx="4176279" cy="5133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</a:pPr>
            <a:r>
              <a:rPr lang="ru-RU" sz="1056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Летом 1919 года, будучи простым солдатом, я познакомился с несколькими очень интересными людьми - анархистами Казимиром Ковалевичем и Петром Соболевым. Они ехали в Москву и остановились в том же доме, где был расквартирован наш взвод. Вечерами мы много беседовали. Товарищи рассказывали об идеях партии ВОАП, в которой они состояли – всеобщем равенстве, свободе личности. Особенно мне понравилась идея уничтожения правящих слоев. Я решил ехать с ними в столицу. Меня взяли на испытательный срок. Обязанности мои заключались в том, чтобы первым приехать на квартиру, осмотреться, узнать о соседях и их настроениях. </a:t>
            </a:r>
            <a:endParaRPr lang="ru-RU" sz="1056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056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Через два дня приехали мои новые товарищи. В первый же вечер они куда-то ушли и поздно вернулись с двумя тяжелыми чемоданами. На следующий день Соболев сказал, что организация нуждается в моей помощи. А точнее, мне нужно будет под видом прохожего несколько раз обойти одно здание, где собирается партийная верхушка противников, как они сказали. Я выполнил задание – две недели подряд в разное время обходил здание, курил напротив крыльца и наблюдал за тем, какие люди входят и выходят из него.</a:t>
            </a:r>
            <a:endParaRPr lang="ru-RU" sz="1056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056" dirty="0">
                <a:latin typeface="Book Antiqua" panose="02040602050305030304" pitchFamily="18" charset="0"/>
                <a:ea typeface="Calibri" panose="020F0502020204030204" pitchFamily="34" charset="0"/>
                <a:cs typeface="Arial" panose="020B0604020202020204" pitchFamily="34" charset="0"/>
              </a:rPr>
              <a:t>      Несколько дней я отдыхал в квартире – спал, ел, читал книжки, которые дали мне мои новые друзья. В один день, 25 сентября, они ушли с утра и пропали. Через три дня в квартиру пришли милиционеры и забрали меня. В ходе допросов я узнал о том, что Соболев и Ковалевич взорвали бомбу том самом здании. Погибло очень много людей. Террористов-анархистов арестовали. Та же судьба ждала и меня…</a:t>
            </a:r>
            <a:endParaRPr lang="ru-RU" sz="1056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</a:pPr>
            <a:r>
              <a:rPr lang="ru-RU" sz="1056" dirty="0">
                <a:latin typeface="Book Antiqua" panose="0204060205030503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Павел Иванов</a:t>
            </a:r>
            <a:endParaRPr lang="ru-RU" sz="1056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164" y="2299754"/>
            <a:ext cx="4712184" cy="3665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36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324</Words>
  <Application>Microsoft Office PowerPoint</Application>
  <PresentationFormat>Лист A4 (210x297 мм)</PresentationFormat>
  <Paragraphs>5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Book Antiqua</vt:lpstr>
      <vt:lpstr>Calibri</vt:lpstr>
      <vt:lpstr>Calibri Light</vt:lpstr>
      <vt:lpstr>Times New Roman</vt:lpstr>
      <vt:lpstr>Тема Office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2025-12-14T06:24:13Z</dcterms:created>
  <dcterms:modified xsi:type="dcterms:W3CDTF">2025-12-14T07:13:56Z</dcterms:modified>
</cp:coreProperties>
</file>