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2" r:id="rId1"/>
  </p:sldMasterIdLst>
  <p:sldIdLst>
    <p:sldId id="271" r:id="rId2"/>
    <p:sldId id="272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F8029A-016B-49C2-9A40-1FFEC9BDAF17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33D2D0-E356-4565-A39E-7DFBC1CA74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920880" cy="122413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Подготовка к ВПР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140968"/>
            <a:ext cx="7704856" cy="3240360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/>
              <a:t>Чтаева</a:t>
            </a:r>
            <a:r>
              <a:rPr lang="ru-RU" sz="2800" dirty="0"/>
              <a:t> Людмила </a:t>
            </a:r>
            <a:r>
              <a:rPr lang="ru-RU" sz="2800" dirty="0" err="1"/>
              <a:t>Климовна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учитель начальных классов </a:t>
            </a:r>
          </a:p>
          <a:p>
            <a:pPr algn="ctr"/>
            <a:r>
              <a:rPr lang="ru-RU" sz="2800" dirty="0"/>
              <a:t>МБОУ «СОШ №72» </a:t>
            </a:r>
            <a:r>
              <a:rPr lang="ru-RU" sz="2800" dirty="0" err="1" smtClean="0"/>
              <a:t>г.Казань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44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6489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/>
              <a:t>Взаимодействие </a:t>
            </a:r>
            <a:r>
              <a:rPr lang="ru-RU" sz="3000" b="1" dirty="0"/>
              <a:t>с родителями</a:t>
            </a:r>
            <a:r>
              <a:rPr lang="ru-RU" sz="3000" b="1" dirty="0" smtClean="0"/>
              <a:t>:</a:t>
            </a:r>
          </a:p>
          <a:p>
            <a:pPr algn="ctr"/>
            <a:endParaRPr lang="ru-RU" sz="3000" dirty="0"/>
          </a:p>
          <a:p>
            <a:r>
              <a:rPr lang="ru-RU" sz="3000" dirty="0"/>
              <a:t>1</a:t>
            </a:r>
            <a:r>
              <a:rPr lang="ru-RU" sz="3000" dirty="0" smtClean="0"/>
              <a:t>. Информируйте </a:t>
            </a:r>
            <a:r>
              <a:rPr lang="ru-RU" sz="3000" dirty="0"/>
              <a:t>родителей о целях и задачах ВПР</a:t>
            </a:r>
            <a:r>
              <a:rPr lang="ru-RU" sz="3000" dirty="0" smtClean="0"/>
              <a:t>.</a:t>
            </a:r>
          </a:p>
          <a:p>
            <a:endParaRPr lang="ru-RU" sz="3000" dirty="0"/>
          </a:p>
          <a:p>
            <a:r>
              <a:rPr lang="ru-RU" sz="3000" dirty="0"/>
              <a:t>2</a:t>
            </a:r>
            <a:r>
              <a:rPr lang="ru-RU" sz="3000" dirty="0" smtClean="0"/>
              <a:t>. Давайте </a:t>
            </a:r>
            <a:r>
              <a:rPr lang="ru-RU" sz="3000" dirty="0"/>
              <a:t>рекомендации по организации подготовки дома</a:t>
            </a:r>
            <a:r>
              <a:rPr lang="ru-RU" sz="3000" dirty="0" smtClean="0"/>
              <a:t>.</a:t>
            </a:r>
          </a:p>
          <a:p>
            <a:endParaRPr lang="ru-RU" sz="3000" dirty="0"/>
          </a:p>
          <a:p>
            <a:r>
              <a:rPr lang="ru-RU" sz="3000" dirty="0"/>
              <a:t>3</a:t>
            </a:r>
            <a:r>
              <a:rPr lang="ru-RU" sz="3000" dirty="0" smtClean="0"/>
              <a:t>. Подчёркивайте </a:t>
            </a:r>
            <a:r>
              <a:rPr lang="ru-RU" sz="3000" dirty="0"/>
              <a:t>важность поддержки и позитивного настроя</a:t>
            </a:r>
            <a:r>
              <a:rPr lang="ru-RU" sz="3000" dirty="0" smtClean="0"/>
              <a:t>.</a:t>
            </a:r>
          </a:p>
          <a:p>
            <a:endParaRPr lang="ru-RU" sz="3000" dirty="0"/>
          </a:p>
          <a:p>
            <a:r>
              <a:rPr lang="ru-RU" sz="3000" dirty="0"/>
              <a:t>4</a:t>
            </a:r>
            <a:r>
              <a:rPr lang="ru-RU" sz="3000" dirty="0" smtClean="0"/>
              <a:t>. Предостерегайте </a:t>
            </a:r>
            <a:r>
              <a:rPr lang="ru-RU" sz="3000" dirty="0"/>
              <a:t>от излишнего давления на ребёнка</a:t>
            </a:r>
          </a:p>
        </p:txBody>
      </p:sp>
    </p:spTree>
    <p:extLst>
      <p:ext uri="{BB962C8B-B14F-4D97-AF65-F5344CB8AC3E}">
        <p14:creationId xmlns:p14="http://schemas.microsoft.com/office/powerpoint/2010/main" val="232709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000" b="1" dirty="0" smtClean="0"/>
          </a:p>
          <a:p>
            <a:pPr algn="ctr"/>
            <a:r>
              <a:rPr lang="ru-RU" sz="3000" b="1" dirty="0" smtClean="0"/>
              <a:t>Использование </a:t>
            </a:r>
            <a:r>
              <a:rPr lang="ru-RU" sz="3000" b="1" dirty="0"/>
              <a:t>ресурсов</a:t>
            </a:r>
            <a:r>
              <a:rPr lang="ru-RU" sz="3000" b="1" dirty="0" smtClean="0"/>
              <a:t>:</a:t>
            </a:r>
          </a:p>
          <a:p>
            <a:pPr algn="ctr"/>
            <a:endParaRPr lang="ru-RU" sz="3000" dirty="0" smtClean="0"/>
          </a:p>
          <a:p>
            <a:pPr algn="ctr"/>
            <a:endParaRPr lang="ru-RU" sz="3000" dirty="0"/>
          </a:p>
          <a:p>
            <a:r>
              <a:rPr lang="ru-RU" sz="3000" dirty="0"/>
              <a:t>1</a:t>
            </a:r>
            <a:r>
              <a:rPr lang="ru-RU" sz="3000" dirty="0" smtClean="0"/>
              <a:t>. Используйте </a:t>
            </a:r>
            <a:r>
              <a:rPr lang="ru-RU" sz="3000" dirty="0"/>
              <a:t>открытый банк заданий ВПР</a:t>
            </a:r>
            <a:r>
              <a:rPr lang="ru-RU" sz="3000" dirty="0" smtClean="0"/>
              <a:t>.</a:t>
            </a:r>
          </a:p>
          <a:p>
            <a:endParaRPr lang="ru-RU" sz="3000" dirty="0"/>
          </a:p>
          <a:p>
            <a:r>
              <a:rPr lang="ru-RU" sz="3000" dirty="0"/>
              <a:t>2</a:t>
            </a:r>
            <a:r>
              <a:rPr lang="ru-RU" sz="3000" dirty="0" smtClean="0"/>
              <a:t>. Разрабатывайте </a:t>
            </a:r>
            <a:r>
              <a:rPr lang="ru-RU" sz="3000" dirty="0"/>
              <a:t>собственные материалы, адаптированные к нуждам класса</a:t>
            </a:r>
            <a:r>
              <a:rPr lang="ru-RU" sz="3000" dirty="0" smtClean="0"/>
              <a:t>.</a:t>
            </a:r>
          </a:p>
          <a:p>
            <a:endParaRPr lang="ru-RU" sz="3000" dirty="0"/>
          </a:p>
          <a:p>
            <a:r>
              <a:rPr lang="ru-RU" sz="3000" dirty="0"/>
              <a:t>3</a:t>
            </a:r>
            <a:r>
              <a:rPr lang="ru-RU" sz="3000" dirty="0" smtClean="0"/>
              <a:t>. Используйте </a:t>
            </a:r>
            <a:r>
              <a:rPr lang="ru-RU" sz="3000" dirty="0"/>
              <a:t>тренажёры.</a:t>
            </a:r>
          </a:p>
        </p:txBody>
      </p:sp>
    </p:spTree>
    <p:extLst>
      <p:ext uri="{BB962C8B-B14F-4D97-AF65-F5344CB8AC3E}">
        <p14:creationId xmlns:p14="http://schemas.microsoft.com/office/powerpoint/2010/main" val="217497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Стратегии </a:t>
            </a:r>
            <a:r>
              <a:rPr lang="ru-RU" sz="4000" b="1" dirty="0"/>
              <a:t>подготовки к ВПР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/>
          </a:bodyPr>
          <a:lstStyle/>
          <a:p>
            <a:r>
              <a:rPr lang="ru-RU" b="1" dirty="0" smtClean="0"/>
              <a:t>Интенсивная </a:t>
            </a:r>
            <a:r>
              <a:rPr lang="ru-RU" b="1" dirty="0"/>
              <a:t>подготовка.</a:t>
            </a:r>
            <a:r>
              <a:rPr lang="ru-RU" dirty="0"/>
              <a:t> За 1 месяц </a:t>
            </a:r>
            <a:r>
              <a:rPr lang="ru-RU" dirty="0" err="1"/>
              <a:t>прорешиваем</a:t>
            </a:r>
            <a:r>
              <a:rPr lang="ru-RU" dirty="0"/>
              <a:t> демонстрационные материалы.</a:t>
            </a:r>
          </a:p>
          <a:p>
            <a:r>
              <a:rPr lang="ru-RU" b="1" dirty="0" smtClean="0"/>
              <a:t>Подготовка </a:t>
            </a:r>
            <a:r>
              <a:rPr lang="ru-RU" b="1" dirty="0"/>
              <a:t>на каждом уроке.</a:t>
            </a:r>
            <a:r>
              <a:rPr lang="ru-RU" dirty="0"/>
              <a:t> В течение года отводим 10-15 минут на выполнение заданий 1 раз в неделю.</a:t>
            </a:r>
          </a:p>
          <a:p>
            <a:r>
              <a:rPr lang="ru-RU" b="1" dirty="0" smtClean="0"/>
              <a:t>Подготовка </a:t>
            </a:r>
            <a:r>
              <a:rPr lang="ru-RU" b="1" dirty="0"/>
              <a:t>дома.</a:t>
            </a:r>
            <a:r>
              <a:rPr lang="ru-RU" dirty="0"/>
              <a:t> Дозированно выполняем задания по ВПР дома в качестве домашнего задания.</a:t>
            </a:r>
          </a:p>
        </p:txBody>
      </p:sp>
    </p:spTree>
    <p:extLst>
      <p:ext uri="{BB962C8B-B14F-4D97-AF65-F5344CB8AC3E}">
        <p14:creationId xmlns:p14="http://schemas.microsoft.com/office/powerpoint/2010/main" val="252524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b="1" dirty="0" smtClean="0"/>
              <a:t>Подготовка к ВПР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r>
              <a:rPr lang="ru-RU" b="1" dirty="0"/>
              <a:t>Вопросы:</a:t>
            </a:r>
            <a:endParaRPr lang="ru-RU" dirty="0"/>
          </a:p>
          <a:p>
            <a:r>
              <a:rPr lang="ru-RU" dirty="0"/>
              <a:t>- почему «натаскивание» не работает в долгосрочной перспективе и как перейти к осознанному повторению;</a:t>
            </a:r>
          </a:p>
          <a:p>
            <a:r>
              <a:rPr lang="ru-RU" dirty="0"/>
              <a:t>- три кита системной подготовки: планирование, инструменты, психология;</a:t>
            </a:r>
          </a:p>
          <a:p>
            <a:r>
              <a:rPr lang="ru-RU" dirty="0"/>
              <a:t>- как интегрировать подготовку в обычные уроки, не выделяя на неё отдельные часы;</a:t>
            </a:r>
          </a:p>
          <a:p>
            <a:r>
              <a:rPr lang="ru-RU" dirty="0"/>
              <a:t>- какие тренажёры и форматы заданий дают максимальный эффект.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33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Основные особенности подготовки к ВПР в начальных классах: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 Акцент </a:t>
            </a:r>
            <a:r>
              <a:rPr lang="ru-RU" dirty="0"/>
              <a:t>на систематическое повторение и закрепление </a:t>
            </a:r>
            <a:r>
              <a:rPr lang="ru-RU" dirty="0" smtClean="0"/>
              <a:t>знаний</a:t>
            </a:r>
            <a:r>
              <a:rPr lang="ru-RU" dirty="0"/>
              <a:t>.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Развитие универсальных учебных действий (УУД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r>
              <a:rPr lang="ru-RU" dirty="0" smtClean="0"/>
              <a:t> Знакомство </a:t>
            </a:r>
            <a:r>
              <a:rPr lang="ru-RU" dirty="0"/>
              <a:t>с форматом </a:t>
            </a:r>
            <a:r>
              <a:rPr lang="ru-RU" dirty="0" smtClean="0"/>
              <a:t>ВПР.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79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0648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/>
              <a:t>Акцент </a:t>
            </a:r>
            <a:r>
              <a:rPr lang="ru-RU" sz="3000" b="1" dirty="0"/>
              <a:t>на систематическое повторение и закрепление знаний</a:t>
            </a:r>
            <a:r>
              <a:rPr lang="ru-RU" sz="3000" b="1" dirty="0" smtClean="0"/>
              <a:t>:</a:t>
            </a:r>
            <a:endParaRPr lang="ru-RU" sz="3000" dirty="0"/>
          </a:p>
          <a:p>
            <a:r>
              <a:rPr lang="ru-RU" sz="3000" dirty="0"/>
              <a:t>1</a:t>
            </a:r>
            <a:r>
              <a:rPr lang="ru-RU" sz="3000" dirty="0" smtClean="0"/>
              <a:t>. ВПР </a:t>
            </a:r>
            <a:r>
              <a:rPr lang="ru-RU" sz="3000" dirty="0"/>
              <a:t>проверяет знания, полученные в года, потому подготовка должна носить систематический характер.</a:t>
            </a:r>
          </a:p>
          <a:p>
            <a:r>
              <a:rPr lang="ru-RU" sz="3000" dirty="0"/>
              <a:t>2</a:t>
            </a:r>
            <a:r>
              <a:rPr lang="ru-RU" sz="3000" dirty="0" smtClean="0"/>
              <a:t>. Регулярное </a:t>
            </a:r>
            <a:r>
              <a:rPr lang="ru-RU" sz="3000" dirty="0"/>
              <a:t>повторение пройденного материала в различных формах (игры, викторины, тесты, упражнения) позволяет закрепить знания и избежать пробелов.</a:t>
            </a:r>
          </a:p>
          <a:p>
            <a:r>
              <a:rPr lang="ru-RU" sz="3000" dirty="0"/>
              <a:t>3</a:t>
            </a:r>
            <a:r>
              <a:rPr lang="ru-RU" sz="3000" dirty="0" smtClean="0"/>
              <a:t>. Важно </a:t>
            </a:r>
            <a:r>
              <a:rPr lang="ru-RU" sz="3000" dirty="0"/>
              <a:t>выявлять и устранять индивидуальные пробелы в знаниях каждого ученика.</a:t>
            </a:r>
          </a:p>
        </p:txBody>
      </p:sp>
    </p:spTree>
    <p:extLst>
      <p:ext uri="{BB962C8B-B14F-4D97-AF65-F5344CB8AC3E}">
        <p14:creationId xmlns:p14="http://schemas.microsoft.com/office/powerpoint/2010/main" val="57955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3690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Развитие </a:t>
            </a:r>
            <a:r>
              <a:rPr lang="ru-RU" sz="2800" b="1" dirty="0"/>
              <a:t>универсальных учебных действий (УУД</a:t>
            </a:r>
            <a:r>
              <a:rPr lang="ru-RU" sz="2800" b="1" dirty="0" smtClean="0"/>
              <a:t>):</a:t>
            </a:r>
            <a:endParaRPr lang="ru-RU" sz="2800" dirty="0" smtClean="0"/>
          </a:p>
          <a:p>
            <a:r>
              <a:rPr lang="ru-RU" sz="2600" dirty="0" smtClean="0"/>
              <a:t>1. ВПР </a:t>
            </a:r>
            <a:r>
              <a:rPr lang="ru-RU" sz="2600" dirty="0"/>
              <a:t>проверяет не только предметные знания, но и умение применять их на практике, а также </a:t>
            </a:r>
            <a:r>
              <a:rPr lang="ru-RU" sz="2600" dirty="0" err="1"/>
              <a:t>сформированность</a:t>
            </a:r>
            <a:r>
              <a:rPr lang="ru-RU" sz="2600" dirty="0"/>
              <a:t> УУД (познавательных, регулятивных, коммуникативных).</a:t>
            </a:r>
          </a:p>
          <a:p>
            <a:r>
              <a:rPr lang="ru-RU" sz="2600" dirty="0" smtClean="0"/>
              <a:t>2. Необходимо </a:t>
            </a:r>
            <a:r>
              <a:rPr lang="ru-RU" sz="2600" dirty="0"/>
              <a:t>сформировать у учащихся умение:</a:t>
            </a:r>
          </a:p>
          <a:p>
            <a:pPr lvl="2"/>
            <a:r>
              <a:rPr lang="ru-RU" sz="2600" dirty="0"/>
              <a:t>а</a:t>
            </a:r>
            <a:r>
              <a:rPr lang="ru-RU" sz="2600" dirty="0" smtClean="0"/>
              <a:t>) читать </a:t>
            </a:r>
            <a:r>
              <a:rPr lang="ru-RU" sz="2600" dirty="0"/>
              <a:t>и понимать текст задания;</a:t>
            </a:r>
          </a:p>
          <a:p>
            <a:pPr lvl="2"/>
            <a:r>
              <a:rPr lang="ru-RU" sz="2600" dirty="0"/>
              <a:t>б</a:t>
            </a:r>
            <a:r>
              <a:rPr lang="ru-RU" sz="2600" dirty="0" smtClean="0"/>
              <a:t>) анализировать </a:t>
            </a:r>
            <a:r>
              <a:rPr lang="ru-RU" sz="2600" dirty="0"/>
              <a:t>информацию и выделять </a:t>
            </a:r>
            <a:r>
              <a:rPr lang="ru-RU" sz="2600" dirty="0" smtClean="0"/>
              <a:t>главное.</a:t>
            </a:r>
            <a:endParaRPr lang="ru-RU" sz="2600" dirty="0"/>
          </a:p>
          <a:p>
            <a:r>
              <a:rPr lang="ru-RU" sz="2600" dirty="0"/>
              <a:t>3</a:t>
            </a:r>
            <a:r>
              <a:rPr lang="ru-RU" sz="2600" dirty="0" smtClean="0"/>
              <a:t>. Логически </a:t>
            </a:r>
            <a:r>
              <a:rPr lang="ru-RU" sz="2600" dirty="0"/>
              <a:t>мыслить и делать </a:t>
            </a:r>
            <a:r>
              <a:rPr lang="ru-RU" sz="2600" dirty="0" smtClean="0"/>
              <a:t>выводы.</a:t>
            </a:r>
            <a:endParaRPr lang="ru-RU" sz="2600" dirty="0"/>
          </a:p>
          <a:p>
            <a:r>
              <a:rPr lang="ru-RU" sz="2600" dirty="0"/>
              <a:t>4. Планировать свою деятельность и контролировать её результаты.</a:t>
            </a:r>
          </a:p>
        </p:txBody>
      </p:sp>
    </p:spTree>
    <p:extLst>
      <p:ext uri="{BB962C8B-B14F-4D97-AF65-F5344CB8AC3E}">
        <p14:creationId xmlns:p14="http://schemas.microsoft.com/office/powerpoint/2010/main" val="394074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/>
              <a:t>Знакомство </a:t>
            </a:r>
            <a:r>
              <a:rPr lang="ru-RU" sz="3000" b="1" dirty="0"/>
              <a:t>с форматом ВПР</a:t>
            </a:r>
            <a:r>
              <a:rPr lang="ru-RU" sz="3000" b="1" dirty="0" smtClean="0"/>
              <a:t>:</a:t>
            </a:r>
            <a:endParaRPr lang="ru-RU" sz="3000" dirty="0"/>
          </a:p>
          <a:p>
            <a:r>
              <a:rPr lang="ru-RU" sz="3000" dirty="0"/>
              <a:t>1</a:t>
            </a:r>
            <a:r>
              <a:rPr lang="ru-RU" sz="3000" dirty="0" smtClean="0"/>
              <a:t>. Важно </a:t>
            </a:r>
            <a:r>
              <a:rPr lang="ru-RU" sz="3000" dirty="0"/>
              <a:t>познакомить детей с форматом ВПР, типами заданий и критериями оценивания.</a:t>
            </a:r>
          </a:p>
          <a:p>
            <a:r>
              <a:rPr lang="ru-RU" sz="3000" dirty="0"/>
              <a:t>2</a:t>
            </a:r>
            <a:r>
              <a:rPr lang="ru-RU" sz="3000" dirty="0" smtClean="0"/>
              <a:t>. Проведение </a:t>
            </a:r>
            <a:r>
              <a:rPr lang="ru-RU" sz="3000" dirty="0"/>
              <a:t>пробных работ, максимально приближенных к реальным условиям, помогает снять страх перед неизвестностью, научиться рационально использовать время.</a:t>
            </a:r>
          </a:p>
          <a:p>
            <a:r>
              <a:rPr lang="ru-RU" sz="3000" dirty="0"/>
              <a:t>3. Разбор типичных ошибок, допущенных в пробных работах, позволяет выявить слабые места и скорректировать подготовку.</a:t>
            </a:r>
          </a:p>
        </p:txBody>
      </p:sp>
    </p:spTree>
    <p:extLst>
      <p:ext uri="{BB962C8B-B14F-4D97-AF65-F5344CB8AC3E}">
        <p14:creationId xmlns:p14="http://schemas.microsoft.com/office/powerpoint/2010/main" val="38426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Основные условия при подготовке к ВПР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Создание </a:t>
            </a:r>
            <a:r>
              <a:rPr lang="ru-RU" dirty="0"/>
              <a:t>психологически комфортной </a:t>
            </a:r>
            <a:r>
              <a:rPr lang="ru-RU" dirty="0" smtClean="0"/>
              <a:t>обстановки.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 err="1" smtClean="0"/>
              <a:t>Идивидуализация</a:t>
            </a:r>
            <a:r>
              <a:rPr lang="ru-RU" dirty="0" smtClean="0"/>
              <a:t> подготовки.</a:t>
            </a:r>
          </a:p>
          <a:p>
            <a:endParaRPr lang="ru-RU" dirty="0"/>
          </a:p>
          <a:p>
            <a:r>
              <a:rPr lang="ru-RU" dirty="0" smtClean="0"/>
              <a:t> Взаимодействие </a:t>
            </a:r>
            <a:r>
              <a:rPr lang="ru-RU" dirty="0"/>
              <a:t>с </a:t>
            </a:r>
            <a:r>
              <a:rPr lang="ru-RU" dirty="0" smtClean="0"/>
              <a:t>родителями.</a:t>
            </a:r>
          </a:p>
          <a:p>
            <a:endParaRPr lang="ru-RU" dirty="0"/>
          </a:p>
          <a:p>
            <a:r>
              <a:rPr lang="ru-RU" dirty="0" smtClean="0"/>
              <a:t>Использование ресурсов.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4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/>
              <a:t>Создание </a:t>
            </a:r>
            <a:r>
              <a:rPr lang="ru-RU" sz="3000" b="1" dirty="0"/>
              <a:t>психологически комфортной обстановки:</a:t>
            </a:r>
            <a:endParaRPr lang="ru-RU" sz="3000" dirty="0"/>
          </a:p>
          <a:p>
            <a:r>
              <a:rPr lang="ru-RU" sz="3000" dirty="0"/>
              <a:t>1</a:t>
            </a:r>
            <a:r>
              <a:rPr lang="ru-RU" sz="3000" dirty="0" smtClean="0"/>
              <a:t>. Нельзя </a:t>
            </a:r>
            <a:r>
              <a:rPr lang="ru-RU" sz="3000" dirty="0"/>
              <a:t>превращать подготовку к ВПР в «гонку за результатом».</a:t>
            </a:r>
          </a:p>
          <a:p>
            <a:r>
              <a:rPr lang="ru-RU" sz="3000" dirty="0"/>
              <a:t>2</a:t>
            </a:r>
            <a:r>
              <a:rPr lang="ru-RU" sz="3000" dirty="0" smtClean="0"/>
              <a:t>. Важно </a:t>
            </a:r>
            <a:r>
              <a:rPr lang="ru-RU" sz="3000" dirty="0"/>
              <a:t>создать в классе атмосферу поддержки и сотрудничества, где дети не боятся ошибаться, задавать вопросы.</a:t>
            </a:r>
          </a:p>
          <a:p>
            <a:r>
              <a:rPr lang="ru-RU" sz="3000" dirty="0"/>
              <a:t>3</a:t>
            </a:r>
            <a:r>
              <a:rPr lang="ru-RU" sz="3000" dirty="0" smtClean="0"/>
              <a:t>. Подчёркивайте</a:t>
            </a:r>
            <a:r>
              <a:rPr lang="ru-RU" sz="3000" dirty="0"/>
              <a:t>, что ВПР – это лишь один из инструментов оценки знаний, а не показатель способностей.</a:t>
            </a:r>
          </a:p>
          <a:p>
            <a:r>
              <a:rPr lang="ru-RU" sz="3000" dirty="0"/>
              <a:t>4</a:t>
            </a:r>
            <a:r>
              <a:rPr lang="ru-RU" sz="3000" dirty="0" smtClean="0"/>
              <a:t>. Хвалите </a:t>
            </a:r>
            <a:r>
              <a:rPr lang="ru-RU" sz="3000" dirty="0"/>
              <a:t>детей за успехи и поддерживайте в случае неудач.</a:t>
            </a:r>
          </a:p>
        </p:txBody>
      </p:sp>
    </p:spTree>
    <p:extLst>
      <p:ext uri="{BB962C8B-B14F-4D97-AF65-F5344CB8AC3E}">
        <p14:creationId xmlns:p14="http://schemas.microsoft.com/office/powerpoint/2010/main" val="204097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3"/>
            <a:ext cx="784887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err="1" smtClean="0"/>
              <a:t>Идивидуализация</a:t>
            </a:r>
            <a:r>
              <a:rPr lang="ru-RU" sz="3000" b="1" dirty="0" smtClean="0"/>
              <a:t> </a:t>
            </a:r>
            <a:r>
              <a:rPr lang="ru-RU" sz="3000" b="1" dirty="0"/>
              <a:t>подготовки</a:t>
            </a:r>
            <a:r>
              <a:rPr lang="ru-RU" sz="3000" b="1" dirty="0" smtClean="0"/>
              <a:t>:</a:t>
            </a:r>
          </a:p>
          <a:p>
            <a:pPr algn="ctr"/>
            <a:endParaRPr lang="ru-RU" sz="3000" dirty="0"/>
          </a:p>
          <a:p>
            <a:r>
              <a:rPr lang="ru-RU" sz="3000" dirty="0"/>
              <a:t>1</a:t>
            </a:r>
            <a:r>
              <a:rPr lang="ru-RU" sz="3000" dirty="0" smtClean="0"/>
              <a:t>. Учитывайте </a:t>
            </a:r>
            <a:r>
              <a:rPr lang="ru-RU" sz="3000" dirty="0"/>
              <a:t>индивидуальные особенности и темп усвоения материала каждым учеником</a:t>
            </a:r>
            <a:r>
              <a:rPr lang="ru-RU" sz="3000" dirty="0" smtClean="0"/>
              <a:t>.</a:t>
            </a:r>
          </a:p>
          <a:p>
            <a:endParaRPr lang="ru-RU" sz="3000" dirty="0"/>
          </a:p>
          <a:p>
            <a:r>
              <a:rPr lang="ru-RU" sz="3000" dirty="0"/>
              <a:t>2</a:t>
            </a:r>
            <a:r>
              <a:rPr lang="ru-RU" sz="3000" dirty="0" smtClean="0"/>
              <a:t>. Предлагайте </a:t>
            </a:r>
            <a:r>
              <a:rPr lang="ru-RU" sz="3000" dirty="0"/>
              <a:t>дополнительные задания и консультации для тех, кто испытывает трудности</a:t>
            </a:r>
            <a:r>
              <a:rPr lang="ru-RU" sz="3000" dirty="0" smtClean="0"/>
              <a:t>.</a:t>
            </a:r>
          </a:p>
          <a:p>
            <a:endParaRPr lang="ru-RU" sz="3000" dirty="0"/>
          </a:p>
          <a:p>
            <a:r>
              <a:rPr lang="ru-RU" sz="3000" dirty="0"/>
              <a:t>3</a:t>
            </a:r>
            <a:r>
              <a:rPr lang="ru-RU" sz="3000" dirty="0" smtClean="0"/>
              <a:t>. Поощряйте </a:t>
            </a:r>
            <a:r>
              <a:rPr lang="ru-RU" sz="3000" dirty="0"/>
              <a:t>самостоятельное изучение материала и самоконтроль.</a:t>
            </a:r>
          </a:p>
        </p:txBody>
      </p:sp>
    </p:spTree>
    <p:extLst>
      <p:ext uri="{BB962C8B-B14F-4D97-AF65-F5344CB8AC3E}">
        <p14:creationId xmlns:p14="http://schemas.microsoft.com/office/powerpoint/2010/main" val="309295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126</TotalTime>
  <Words>538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Подготовка к ВПР</vt:lpstr>
      <vt:lpstr> Подготовка к ВПР</vt:lpstr>
      <vt:lpstr>Основные особенности подготовки к ВПР в начальных классах: </vt:lpstr>
      <vt:lpstr>Презентация PowerPoint</vt:lpstr>
      <vt:lpstr>Презентация PowerPoint</vt:lpstr>
      <vt:lpstr>Презентация PowerPoint</vt:lpstr>
      <vt:lpstr>Основные условия при подготовке к ВПР</vt:lpstr>
      <vt:lpstr>Презентация PowerPoint</vt:lpstr>
      <vt:lpstr>Презентация PowerPoint</vt:lpstr>
      <vt:lpstr>Презентация PowerPoint</vt:lpstr>
      <vt:lpstr>Презентация PowerPoint</vt:lpstr>
      <vt:lpstr> Стратегии подготовки к ВПР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ВПР</dc:title>
  <dc:creator>Иван</dc:creator>
  <cp:lastModifiedBy>Иван</cp:lastModifiedBy>
  <cp:revision>14</cp:revision>
  <dcterms:created xsi:type="dcterms:W3CDTF">2025-12-23T14:09:42Z</dcterms:created>
  <dcterms:modified xsi:type="dcterms:W3CDTF">2025-12-23T16:17:34Z</dcterms:modified>
</cp:coreProperties>
</file>