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81" autoAdjust="0"/>
  </p:normalViewPr>
  <p:slideViewPr>
    <p:cSldViewPr>
      <p:cViewPr>
        <p:scale>
          <a:sx n="150" d="100"/>
          <a:sy n="150" d="100"/>
        </p:scale>
        <p:origin x="-4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" Target="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Прямоугольник 61">
            <a:hlinkClick r:id="rId2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картинка 1"/>
          <p:cNvPicPr>
            <a:picLocks noChangeAspect="1" noChangeArrowheads="1"/>
          </p:cNvPicPr>
          <p:nvPr/>
        </p:nvPicPr>
        <p:blipFill>
          <a:blip r:embed="rId3" cstate="print"/>
          <a:srcRect l="4336" r="1799" b="3077"/>
          <a:stretch>
            <a:fillRect/>
          </a:stretch>
        </p:blipFill>
        <p:spPr bwMode="auto">
          <a:xfrm>
            <a:off x="323529" y="188640"/>
            <a:ext cx="720079" cy="79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картинка 5"/>
          <p:cNvPicPr>
            <a:picLocks noChangeAspect="1" noChangeArrowheads="1"/>
          </p:cNvPicPr>
          <p:nvPr/>
        </p:nvPicPr>
        <p:blipFill>
          <a:blip r:embed="rId4" cstate="print"/>
          <a:srcRect l="2495" t="2487" r="2694" b="5501"/>
          <a:stretch>
            <a:fillRect/>
          </a:stretch>
        </p:blipFill>
        <p:spPr bwMode="auto">
          <a:xfrm>
            <a:off x="1187624" y="2348880"/>
            <a:ext cx="72008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картинка 2"/>
          <p:cNvPicPr>
            <a:picLocks noChangeAspect="1" noChangeArrowheads="1"/>
          </p:cNvPicPr>
          <p:nvPr/>
        </p:nvPicPr>
        <p:blipFill>
          <a:blip r:embed="rId5" cstate="print"/>
          <a:srcRect l="2438" t="4182"/>
          <a:stretch>
            <a:fillRect/>
          </a:stretch>
        </p:blipFill>
        <p:spPr bwMode="auto">
          <a:xfrm>
            <a:off x="2051720" y="188640"/>
            <a:ext cx="74549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картинка 9"/>
          <p:cNvPicPr>
            <a:picLocks noChangeAspect="1" noChangeArrowheads="1"/>
          </p:cNvPicPr>
          <p:nvPr/>
        </p:nvPicPr>
        <p:blipFill>
          <a:blip r:embed="rId6" cstate="print"/>
          <a:srcRect l="4109" t="4109" r="4109" b="4109"/>
          <a:stretch>
            <a:fillRect/>
          </a:stretch>
        </p:blipFill>
        <p:spPr bwMode="auto">
          <a:xfrm>
            <a:off x="5508104" y="126876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картинка 4"/>
          <p:cNvPicPr>
            <a:picLocks noChangeAspect="1" noChangeArrowheads="1"/>
          </p:cNvPicPr>
          <p:nvPr/>
        </p:nvPicPr>
        <p:blipFill>
          <a:blip r:embed="rId7" cstate="print"/>
          <a:srcRect l="6865" t="4972" r="9136" b="7342"/>
          <a:stretch>
            <a:fillRect/>
          </a:stretch>
        </p:blipFill>
        <p:spPr bwMode="auto">
          <a:xfrm>
            <a:off x="5508104" y="260648"/>
            <a:ext cx="74549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картинка 6"/>
          <p:cNvPicPr>
            <a:picLocks noChangeAspect="1" noChangeArrowheads="1"/>
          </p:cNvPicPr>
          <p:nvPr/>
        </p:nvPicPr>
        <p:blipFill>
          <a:blip r:embed="rId8" cstate="print"/>
          <a:srcRect l="5962" t="3665" r="3515" b="3665"/>
          <a:stretch>
            <a:fillRect/>
          </a:stretch>
        </p:blipFill>
        <p:spPr bwMode="auto">
          <a:xfrm>
            <a:off x="323528" y="1268760"/>
            <a:ext cx="74549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картинка 8"/>
          <p:cNvPicPr>
            <a:picLocks noChangeAspect="1" noChangeArrowheads="1"/>
          </p:cNvPicPr>
          <p:nvPr/>
        </p:nvPicPr>
        <p:blipFill>
          <a:blip r:embed="rId9" cstate="print"/>
          <a:srcRect l="2537" t="2479" r="1062" b="3332"/>
          <a:stretch>
            <a:fillRect/>
          </a:stretch>
        </p:blipFill>
        <p:spPr bwMode="auto">
          <a:xfrm>
            <a:off x="3779912" y="126876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картинка 7"/>
          <p:cNvPicPr>
            <a:picLocks noChangeAspect="1" noChangeArrowheads="1"/>
          </p:cNvPicPr>
          <p:nvPr/>
        </p:nvPicPr>
        <p:blipFill>
          <a:blip r:embed="rId10" cstate="print"/>
          <a:srcRect l="4489" t="2595" r="1961" b="2595"/>
          <a:stretch>
            <a:fillRect/>
          </a:stretch>
        </p:blipFill>
        <p:spPr bwMode="auto">
          <a:xfrm>
            <a:off x="2051720" y="126876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картинка 3"/>
          <p:cNvPicPr>
            <a:picLocks noChangeAspect="1" noChangeArrowheads="1"/>
          </p:cNvPicPr>
          <p:nvPr/>
        </p:nvPicPr>
        <p:blipFill>
          <a:blip r:embed="rId11" cstate="print"/>
          <a:srcRect l="2280" t="1799" r="2280" b="1799"/>
          <a:stretch>
            <a:fillRect/>
          </a:stretch>
        </p:blipFill>
        <p:spPr bwMode="auto">
          <a:xfrm>
            <a:off x="3779912" y="18864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картинка 10"/>
          <p:cNvPicPr>
            <a:picLocks noChangeAspect="1" noChangeArrowheads="1"/>
          </p:cNvPicPr>
          <p:nvPr/>
        </p:nvPicPr>
        <p:blipFill>
          <a:blip r:embed="rId12" cstate="print"/>
          <a:srcRect l="1474" t="3364" r="1474" b="3364"/>
          <a:stretch>
            <a:fillRect/>
          </a:stretch>
        </p:blipFill>
        <p:spPr bwMode="auto">
          <a:xfrm>
            <a:off x="7236296" y="126876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картинка 11"/>
          <p:cNvPicPr>
            <a:picLocks noChangeAspect="1" noChangeArrowheads="1"/>
          </p:cNvPicPr>
          <p:nvPr/>
        </p:nvPicPr>
        <p:blipFill>
          <a:blip r:embed="rId13" cstate="print"/>
          <a:srcRect l="3515" t="4401" r="3515" b="6801"/>
          <a:stretch>
            <a:fillRect/>
          </a:stretch>
        </p:blipFill>
        <p:spPr bwMode="auto">
          <a:xfrm>
            <a:off x="8172400" y="126876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картинка 12"/>
          <p:cNvPicPr>
            <a:picLocks noChangeAspect="1" noChangeArrowheads="1"/>
          </p:cNvPicPr>
          <p:nvPr/>
        </p:nvPicPr>
        <p:blipFill>
          <a:blip r:embed="rId14" cstate="print"/>
          <a:srcRect l="6245" t="3212" r="8676" b="8137"/>
          <a:stretch>
            <a:fillRect/>
          </a:stretch>
        </p:blipFill>
        <p:spPr bwMode="auto">
          <a:xfrm>
            <a:off x="2123728" y="234888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обложка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1520" y="188640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обложка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051720" y="188640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обложка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79912" y="188640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обложка 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08104" y="188640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обложка 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87624" y="2348880"/>
            <a:ext cx="72608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обложка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3528" y="126876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обложка 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051720" y="126876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обложка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79912" y="126876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обложка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08104" y="126876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обложка 1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6296" y="126876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обложка 1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00392" y="126876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обложка 1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051720" y="2348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картинка 13"/>
          <p:cNvPicPr>
            <a:picLocks noChangeAspect="1" noChangeArrowheads="1"/>
          </p:cNvPicPr>
          <p:nvPr/>
        </p:nvPicPr>
        <p:blipFill>
          <a:blip r:embed="rId16" cstate="print"/>
          <a:srcRect l="5113" t="5962" r="5113" b="3515"/>
          <a:stretch>
            <a:fillRect/>
          </a:stretch>
        </p:blipFill>
        <p:spPr bwMode="auto">
          <a:xfrm>
            <a:off x="3779912" y="234888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картинка 14"/>
          <p:cNvPicPr>
            <a:picLocks noChangeAspect="1" noChangeArrowheads="1"/>
          </p:cNvPicPr>
          <p:nvPr/>
        </p:nvPicPr>
        <p:blipFill>
          <a:blip r:embed="rId17" cstate="print"/>
          <a:srcRect l="4791" t="3364" r="4791" b="3364"/>
          <a:stretch>
            <a:fillRect/>
          </a:stretch>
        </p:blipFill>
        <p:spPr bwMode="auto">
          <a:xfrm>
            <a:off x="5580112" y="2348880"/>
            <a:ext cx="720080" cy="760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картинка 15"/>
          <p:cNvPicPr>
            <a:picLocks noChangeAspect="1" noChangeArrowheads="1"/>
          </p:cNvPicPr>
          <p:nvPr/>
        </p:nvPicPr>
        <p:blipFill>
          <a:blip r:embed="rId18" cstate="print"/>
          <a:srcRect l="6208" t="3814" r="10818" b="6245"/>
          <a:stretch>
            <a:fillRect/>
          </a:stretch>
        </p:blipFill>
        <p:spPr bwMode="auto">
          <a:xfrm>
            <a:off x="4644008" y="188640"/>
            <a:ext cx="720080" cy="74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картинка 1"/>
          <p:cNvPicPr>
            <a:picLocks noChangeAspect="1" noChangeArrowheads="1"/>
          </p:cNvPicPr>
          <p:nvPr/>
        </p:nvPicPr>
        <p:blipFill>
          <a:blip r:embed="rId3" cstate="print"/>
          <a:srcRect l="4336" r="1799" b="3077"/>
          <a:stretch>
            <a:fillRect/>
          </a:stretch>
        </p:blipFill>
        <p:spPr bwMode="auto">
          <a:xfrm>
            <a:off x="8100393" y="2348880"/>
            <a:ext cx="720079" cy="79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обложка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00392" y="2348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картинка 2"/>
          <p:cNvPicPr>
            <a:picLocks noChangeAspect="1" noChangeArrowheads="1"/>
          </p:cNvPicPr>
          <p:nvPr/>
        </p:nvPicPr>
        <p:blipFill>
          <a:blip r:embed="rId5" cstate="print"/>
          <a:srcRect l="2438" t="4182"/>
          <a:stretch>
            <a:fillRect/>
          </a:stretch>
        </p:blipFill>
        <p:spPr bwMode="auto">
          <a:xfrm>
            <a:off x="3059832" y="2348880"/>
            <a:ext cx="60147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обложка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87824" y="234888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картинка 4"/>
          <p:cNvPicPr>
            <a:picLocks noChangeAspect="1" noChangeArrowheads="1"/>
          </p:cNvPicPr>
          <p:nvPr/>
        </p:nvPicPr>
        <p:blipFill>
          <a:blip r:embed="rId7" cstate="print"/>
          <a:srcRect l="6865" t="4972" r="9136" b="7342"/>
          <a:stretch>
            <a:fillRect/>
          </a:stretch>
        </p:blipFill>
        <p:spPr bwMode="auto">
          <a:xfrm>
            <a:off x="7236296" y="2348880"/>
            <a:ext cx="74549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обложка 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6296" y="2348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картинка 5"/>
          <p:cNvPicPr>
            <a:picLocks noChangeAspect="1" noChangeArrowheads="1"/>
          </p:cNvPicPr>
          <p:nvPr/>
        </p:nvPicPr>
        <p:blipFill>
          <a:blip r:embed="rId4" cstate="print"/>
          <a:srcRect l="2495" t="2487" r="2694" b="5501"/>
          <a:stretch>
            <a:fillRect/>
          </a:stretch>
        </p:blipFill>
        <p:spPr bwMode="auto">
          <a:xfrm>
            <a:off x="6372200" y="18864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обложка 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72200" y="188640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картинка 9"/>
          <p:cNvPicPr>
            <a:picLocks noChangeAspect="1" noChangeArrowheads="1"/>
          </p:cNvPicPr>
          <p:nvPr/>
        </p:nvPicPr>
        <p:blipFill>
          <a:blip r:embed="rId6" cstate="print"/>
          <a:srcRect l="4109" t="4109" r="4109" b="4109"/>
          <a:stretch>
            <a:fillRect/>
          </a:stretch>
        </p:blipFill>
        <p:spPr bwMode="auto">
          <a:xfrm>
            <a:off x="2915816" y="126876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картинка 6"/>
          <p:cNvPicPr>
            <a:picLocks noChangeAspect="1" noChangeArrowheads="1"/>
          </p:cNvPicPr>
          <p:nvPr/>
        </p:nvPicPr>
        <p:blipFill>
          <a:blip r:embed="rId8" cstate="print"/>
          <a:srcRect l="5962" t="3665" r="3515" b="3665"/>
          <a:stretch>
            <a:fillRect/>
          </a:stretch>
        </p:blipFill>
        <p:spPr bwMode="auto">
          <a:xfrm>
            <a:off x="4644008" y="1268760"/>
            <a:ext cx="74549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картинка 8"/>
          <p:cNvPicPr>
            <a:picLocks noChangeAspect="1" noChangeArrowheads="1"/>
          </p:cNvPicPr>
          <p:nvPr/>
        </p:nvPicPr>
        <p:blipFill>
          <a:blip r:embed="rId9" cstate="print"/>
          <a:srcRect l="2537" t="2479" r="1062" b="3332"/>
          <a:stretch>
            <a:fillRect/>
          </a:stretch>
        </p:blipFill>
        <p:spPr bwMode="auto">
          <a:xfrm>
            <a:off x="6372200" y="234888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картинка 7"/>
          <p:cNvPicPr>
            <a:picLocks noChangeAspect="1" noChangeArrowheads="1"/>
          </p:cNvPicPr>
          <p:nvPr/>
        </p:nvPicPr>
        <p:blipFill>
          <a:blip r:embed="rId10" cstate="print"/>
          <a:srcRect l="4489" t="2595" r="1961" b="2595"/>
          <a:stretch>
            <a:fillRect/>
          </a:stretch>
        </p:blipFill>
        <p:spPr bwMode="auto">
          <a:xfrm>
            <a:off x="4644008" y="234888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картинка 10"/>
          <p:cNvPicPr>
            <a:picLocks noChangeAspect="1" noChangeArrowheads="1"/>
          </p:cNvPicPr>
          <p:nvPr/>
        </p:nvPicPr>
        <p:blipFill>
          <a:blip r:embed="rId12" cstate="print"/>
          <a:srcRect l="1474" t="3364" r="1474" b="3364"/>
          <a:stretch>
            <a:fillRect/>
          </a:stretch>
        </p:blipFill>
        <p:spPr bwMode="auto">
          <a:xfrm>
            <a:off x="323528" y="234888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обложка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44008" y="126876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обложка 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44008" y="2348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обложка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72200" y="2348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обложка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15816" y="126876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обложка 1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1520" y="2348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обложка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79912" y="2348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обложка 1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08104" y="2348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обложка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44008" y="188640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картинка 11"/>
          <p:cNvPicPr>
            <a:picLocks noChangeAspect="1" noChangeArrowheads="1"/>
          </p:cNvPicPr>
          <p:nvPr/>
        </p:nvPicPr>
        <p:blipFill>
          <a:blip r:embed="rId13" cstate="print"/>
          <a:srcRect l="3515" t="4401" r="3515" b="6801"/>
          <a:stretch>
            <a:fillRect/>
          </a:stretch>
        </p:blipFill>
        <p:spPr bwMode="auto">
          <a:xfrm>
            <a:off x="1187624" y="126876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обложка 1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87624" y="126876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картинка 12"/>
          <p:cNvPicPr>
            <a:picLocks noChangeAspect="1" noChangeArrowheads="1"/>
          </p:cNvPicPr>
          <p:nvPr/>
        </p:nvPicPr>
        <p:blipFill>
          <a:blip r:embed="rId14" cstate="print"/>
          <a:srcRect l="6245" t="3212" r="8676" b="8137"/>
          <a:stretch>
            <a:fillRect/>
          </a:stretch>
        </p:blipFill>
        <p:spPr bwMode="auto">
          <a:xfrm>
            <a:off x="2987824" y="18864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обложка 1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15816" y="188640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картинка 13"/>
          <p:cNvPicPr>
            <a:picLocks noChangeAspect="1" noChangeArrowheads="1"/>
          </p:cNvPicPr>
          <p:nvPr/>
        </p:nvPicPr>
        <p:blipFill>
          <a:blip r:embed="rId16" cstate="print"/>
          <a:srcRect l="5113" t="5962" r="5113" b="3515"/>
          <a:stretch>
            <a:fillRect/>
          </a:stretch>
        </p:blipFill>
        <p:spPr bwMode="auto">
          <a:xfrm>
            <a:off x="6444208" y="126876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обложка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72200" y="126876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картинка 14"/>
          <p:cNvPicPr>
            <a:picLocks noChangeAspect="1" noChangeArrowheads="1"/>
          </p:cNvPicPr>
          <p:nvPr/>
        </p:nvPicPr>
        <p:blipFill>
          <a:blip r:embed="rId17" cstate="print"/>
          <a:srcRect l="4791" t="3364" r="4791" b="3364"/>
          <a:stretch>
            <a:fillRect/>
          </a:stretch>
        </p:blipFill>
        <p:spPr bwMode="auto">
          <a:xfrm>
            <a:off x="7380312" y="188640"/>
            <a:ext cx="720080" cy="760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обложка 1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304" y="18864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картинка 15"/>
          <p:cNvPicPr>
            <a:picLocks noChangeAspect="1" noChangeArrowheads="1"/>
          </p:cNvPicPr>
          <p:nvPr/>
        </p:nvPicPr>
        <p:blipFill>
          <a:blip r:embed="rId18" cstate="print"/>
          <a:srcRect l="6208" t="3814" r="10818" b="6245"/>
          <a:stretch>
            <a:fillRect/>
          </a:stretch>
        </p:blipFill>
        <p:spPr bwMode="auto">
          <a:xfrm>
            <a:off x="1187624" y="188640"/>
            <a:ext cx="785542" cy="80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обложка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15616" y="18864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картинка 3"/>
          <p:cNvPicPr>
            <a:picLocks noChangeAspect="1" noChangeArrowheads="1"/>
          </p:cNvPicPr>
          <p:nvPr/>
        </p:nvPicPr>
        <p:blipFill>
          <a:blip r:embed="rId11" cstate="print"/>
          <a:srcRect l="2280" t="1799" r="2280" b="1799"/>
          <a:stretch>
            <a:fillRect/>
          </a:stretch>
        </p:blipFill>
        <p:spPr bwMode="auto">
          <a:xfrm>
            <a:off x="8244408" y="18864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обложка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44408" y="188640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000"/>
                            </p:stCondLst>
                            <p:childTnLst>
                              <p:par>
                                <p:cTn id="19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000"/>
                            </p:stCondLst>
                            <p:childTnLst>
                              <p:par>
                                <p:cTn id="20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000"/>
                            </p:stCondLst>
                            <p:childTnLst>
                              <p:par>
                                <p:cTn id="2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2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4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1000"/>
                            </p:stCondLst>
                            <p:childTnLst>
                              <p:par>
                                <p:cTn id="29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2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000"/>
                            </p:stCondLst>
                            <p:childTnLst>
                              <p:par>
                                <p:cTn id="3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1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8" dur="1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0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9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1000"/>
                            </p:stCondLst>
                            <p:childTnLst>
                              <p:par>
                                <p:cTn id="3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6" dur="10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8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0" fill="hold">
                            <p:stCondLst>
                              <p:cond delay="1000"/>
                            </p:stCondLst>
                            <p:childTnLst>
                              <p:par>
                                <p:cTn id="36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36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7" fill="hold">
                      <p:stCondLst>
                        <p:cond delay="0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1000"/>
                            </p:stCondLst>
                            <p:childTnLst>
                              <p:par>
                                <p:cTn id="37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1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4" dur="1000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6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1000"/>
                            </p:stCondLst>
                            <p:childTnLst>
                              <p:par>
                                <p:cTn id="38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1"/>
                  </p:tgtEl>
                </p:cond>
              </p:nextCondLst>
            </p:seq>
            <p:seq concurrent="1" nextAc="seek">
              <p:cTn id="39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5" fill="hold">
                      <p:stCondLst>
                        <p:cond delay="0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2" fill="hold">
                            <p:stCondLst>
                              <p:cond delay="1000"/>
                            </p:stCondLst>
                            <p:childTnLst>
                              <p:par>
                                <p:cTn id="40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7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08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9" fill="hold">
                      <p:stCondLst>
                        <p:cond delay="0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2" dur="1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4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1000"/>
                            </p:stCondLst>
                            <p:childTnLst>
                              <p:par>
                                <p:cTn id="4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42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3" fill="hold">
                      <p:stCondLst>
                        <p:cond delay="0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6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1000"/>
                            </p:stCondLst>
                            <p:childTnLst>
                              <p:par>
                                <p:cTn id="4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436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7" fill="hold">
                      <p:stCondLst>
                        <p:cond delay="0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0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5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1" fill="hold">
                      <p:stCondLst>
                        <p:cond delay="0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4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8" fill="hold">
                            <p:stCondLst>
                              <p:cond delay="1000"/>
                            </p:stCondLst>
                            <p:childTnLst>
                              <p:par>
                                <p:cTn id="4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6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5" fill="hold">
                      <p:stCondLst>
                        <p:cond delay="0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8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1000"/>
                            </p:stCondLst>
                            <p:childTnLst>
                              <p:par>
                                <p:cTn id="47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47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9" fill="hold">
                      <p:stCondLst>
                        <p:cond delay="0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2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6" fill="hold">
                            <p:stCondLst>
                              <p:cond delay="1000"/>
                            </p:stCondLst>
                            <p:childTnLst>
                              <p:par>
                                <p:cTn id="48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49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3" fill="hold">
                      <p:stCondLst>
                        <p:cond delay="0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6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0" fill="hold">
                            <p:stCondLst>
                              <p:cond delay="1000"/>
                            </p:stCondLst>
                            <p:childTnLst>
                              <p:par>
                                <p:cTn id="50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506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7" fill="hold">
                      <p:stCondLst>
                        <p:cond delay="0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0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1000"/>
                            </p:stCondLst>
                            <p:childTnLst>
                              <p:par>
                                <p:cTn id="5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520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1" fill="hold">
                      <p:stCondLst>
                        <p:cond delay="0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4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8" fill="hold">
                            <p:stCondLst>
                              <p:cond delay="1000"/>
                            </p:stCondLst>
                            <p:childTnLst>
                              <p:par>
                                <p:cTn id="5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34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5" fill="hold">
                      <p:stCondLst>
                        <p:cond delay="0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8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2" fill="hold">
                            <p:stCondLst>
                              <p:cond delay="1000"/>
                            </p:stCondLst>
                            <p:childTnLst>
                              <p:par>
                                <p:cTn id="5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4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9" fill="hold">
                      <p:stCondLst>
                        <p:cond delay="0"/>
                      </p:stCondLst>
                      <p:childTnLst>
                        <p:par>
                          <p:cTn id="550" fill="hold">
                            <p:stCondLst>
                              <p:cond delay="0"/>
                            </p:stCondLst>
                            <p:childTnLst>
                              <p:par>
                                <p:cTn id="5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2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5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6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0" fill="hold">
                            <p:stCondLst>
                              <p:cond delay="1000"/>
                            </p:stCondLst>
                            <p:childTnLst>
                              <p:par>
                                <p:cTn id="5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57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7" fill="hold">
                      <p:stCondLst>
                        <p:cond delay="0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0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4" fill="hold">
                            <p:stCondLst>
                              <p:cond delay="1000"/>
                            </p:stCondLst>
                            <p:childTnLst>
                              <p:par>
                                <p:cTn id="58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590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1" fill="hold">
                      <p:stCondLst>
                        <p:cond delay="0"/>
                      </p:stCondLst>
                      <p:childTnLst>
                        <p:par>
                          <p:cTn id="592" fill="hold">
                            <p:stCondLst>
                              <p:cond delay="0"/>
                            </p:stCondLst>
                            <p:childTnLst>
                              <p:par>
                                <p:cTn id="59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4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604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5" fill="hold">
                      <p:stCondLst>
                        <p:cond delay="0"/>
                      </p:stCondLst>
                      <p:childTnLst>
                        <p:par>
                          <p:cTn id="606" fill="hold">
                            <p:stCondLst>
                              <p:cond delay="0"/>
                            </p:stCondLst>
                            <p:childTnLst>
                              <p:par>
                                <p:cTn id="60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8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2" fill="hold">
                            <p:stCondLst>
                              <p:cond delay="1000"/>
                            </p:stCondLst>
                            <p:childTnLst>
                              <p:par>
                                <p:cTn id="6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618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9" fill="hold">
                      <p:stCondLst>
                        <p:cond delay="0"/>
                      </p:stCondLst>
                      <p:childTnLst>
                        <p:par>
                          <p:cTn id="620" fill="hold">
                            <p:stCondLst>
                              <p:cond delay="0"/>
                            </p:stCondLst>
                            <p:childTnLst>
                              <p:par>
                                <p:cTn id="6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2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6" fill="hold">
                            <p:stCondLst>
                              <p:cond delay="1000"/>
                            </p:stCondLst>
                            <p:childTnLst>
                              <p:par>
                                <p:cTn id="6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63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3" fill="hold">
                      <p:stCondLst>
                        <p:cond delay="0"/>
                      </p:stCondLst>
                      <p:childTnLst>
                        <p:par>
                          <p:cTn id="634" fill="hold">
                            <p:stCondLst>
                              <p:cond delay="0"/>
                            </p:stCondLst>
                            <p:childTnLst>
                              <p:par>
                                <p:cTn id="63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6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0" fill="hold">
                            <p:stCondLst>
                              <p:cond delay="1000"/>
                            </p:stCondLst>
                            <p:childTnLst>
                              <p:par>
                                <p:cTn id="6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46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7" fill="hold">
                      <p:stCondLst>
                        <p:cond delay="0"/>
                      </p:stCondLst>
                      <p:childTnLst>
                        <p:par>
                          <p:cTn id="648" fill="hold">
                            <p:stCondLst>
                              <p:cond delay="0"/>
                            </p:stCondLst>
                            <p:childTnLst>
                              <p:par>
                                <p:cTn id="64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0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660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1" fill="hold">
                      <p:stCondLst>
                        <p:cond delay="0"/>
                      </p:stCondLst>
                      <p:childTnLst>
                        <p:par>
                          <p:cTn id="662" fill="hold">
                            <p:stCondLst>
                              <p:cond delay="0"/>
                            </p:stCondLst>
                            <p:childTnLst>
                              <p:par>
                                <p:cTn id="66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4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6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67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5" fill="hold">
                      <p:stCondLst>
                        <p:cond delay="0"/>
                      </p:stCondLst>
                      <p:childTnLst>
                        <p:par>
                          <p:cTn id="676" fill="hold">
                            <p:stCondLst>
                              <p:cond delay="0"/>
                            </p:stCondLst>
                            <p:childTnLst>
                              <p:par>
                                <p:cTn id="67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8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2" fill="hold">
                            <p:stCondLst>
                              <p:cond delay="1000"/>
                            </p:stCondLst>
                            <p:childTnLst>
                              <p:par>
                                <p:cTn id="6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8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9" fill="hold">
                      <p:stCondLst>
                        <p:cond delay="0"/>
                      </p:stCondLst>
                      <p:childTnLst>
                        <p:par>
                          <p:cTn id="690" fill="hold">
                            <p:stCondLst>
                              <p:cond delay="0"/>
                            </p:stCondLst>
                            <p:childTnLst>
                              <p:par>
                                <p:cTn id="69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2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6" fill="hold">
                            <p:stCondLst>
                              <p:cond delay="1000"/>
                            </p:stCondLst>
                            <p:childTnLst>
                              <p:par>
                                <p:cTn id="69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70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3" fill="hold">
                      <p:stCondLst>
                        <p:cond delay="0"/>
                      </p:stCondLst>
                      <p:childTnLst>
                        <p:par>
                          <p:cTn id="704" fill="hold">
                            <p:stCondLst>
                              <p:cond delay="0"/>
                            </p:stCondLst>
                            <p:childTnLst>
                              <p:par>
                                <p:cTn id="70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6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7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716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7" fill="hold">
                      <p:stCondLst>
                        <p:cond delay="0"/>
                      </p:stCondLst>
                      <p:childTnLst>
                        <p:par>
                          <p:cTn id="718" fill="hold">
                            <p:stCondLst>
                              <p:cond delay="0"/>
                            </p:stCondLst>
                            <p:childTnLst>
                              <p:par>
                                <p:cTn id="7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0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4" fill="hold">
                            <p:stCondLst>
                              <p:cond delay="1000"/>
                            </p:stCondLst>
                            <p:childTnLst>
                              <p:par>
                                <p:cTn id="7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730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1" fill="hold">
                      <p:stCondLst>
                        <p:cond delay="0"/>
                      </p:stCondLst>
                      <p:childTnLst>
                        <p:par>
                          <p:cTn id="732" fill="hold">
                            <p:stCondLst>
                              <p:cond delay="0"/>
                            </p:stCondLst>
                            <p:childTnLst>
                              <p:par>
                                <p:cTn id="7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4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5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8" fill="hold">
                            <p:stCondLst>
                              <p:cond delay="1000"/>
                            </p:stCondLst>
                            <p:childTnLst>
                              <p:par>
                                <p:cTn id="7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744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5" fill="hold">
                      <p:stCondLst>
                        <p:cond delay="0"/>
                      </p:stCondLst>
                      <p:childTnLst>
                        <p:par>
                          <p:cTn id="746" fill="hold">
                            <p:stCondLst>
                              <p:cond delay="0"/>
                            </p:stCondLst>
                            <p:childTnLst>
                              <p:par>
                                <p:cTn id="74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8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9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2" fill="hold">
                            <p:stCondLst>
                              <p:cond delay="1000"/>
                            </p:stCondLst>
                            <p:childTnLst>
                              <p:par>
                                <p:cTn id="7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758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9" fill="hold">
                      <p:stCondLst>
                        <p:cond delay="0"/>
                      </p:stCondLst>
                      <p:childTnLst>
                        <p:par>
                          <p:cTn id="760" fill="hold">
                            <p:stCondLst>
                              <p:cond delay="0"/>
                            </p:stCondLst>
                            <p:childTnLst>
                              <p:par>
                                <p:cTn id="76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2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3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6" fill="hold">
                            <p:stCondLst>
                              <p:cond delay="1000"/>
                            </p:stCondLst>
                            <p:childTnLst>
                              <p:par>
                                <p:cTn id="7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77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3" fill="hold">
                      <p:stCondLst>
                        <p:cond delay="0"/>
                      </p:stCondLst>
                      <p:childTnLst>
                        <p:par>
                          <p:cTn id="774" fill="hold">
                            <p:stCondLst>
                              <p:cond delay="0"/>
                            </p:stCondLst>
                            <p:childTnLst>
                              <p:par>
                                <p:cTn id="77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6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7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0" fill="hold">
                            <p:stCondLst>
                              <p:cond delay="1000"/>
                            </p:stCondLst>
                            <p:childTnLst>
                              <p:par>
                                <p:cTn id="7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786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7" fill="hold">
                      <p:stCondLst>
                        <p:cond delay="0"/>
                      </p:stCondLst>
                      <p:childTnLst>
                        <p:par>
                          <p:cTn id="788" fill="hold">
                            <p:stCondLst>
                              <p:cond delay="0"/>
                            </p:stCondLst>
                            <p:childTnLst>
                              <p:par>
                                <p:cTn id="78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0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1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4" fill="hold">
                            <p:stCondLst>
                              <p:cond delay="1000"/>
                            </p:stCondLst>
                            <p:childTnLst>
                              <p:par>
                                <p:cTn id="7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800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1" fill="hold">
                      <p:stCondLst>
                        <p:cond delay="0"/>
                      </p:stCondLst>
                      <p:childTnLst>
                        <p:par>
                          <p:cTn id="802" fill="hold">
                            <p:stCondLst>
                              <p:cond delay="0"/>
                            </p:stCondLst>
                            <p:childTnLst>
                              <p:par>
                                <p:cTn id="80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4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5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8" fill="hold">
                            <p:stCondLst>
                              <p:cond delay="1000"/>
                            </p:stCondLst>
                            <p:childTnLst>
                              <p:par>
                                <p:cTn id="80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14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5" fill="hold">
                      <p:stCondLst>
                        <p:cond delay="0"/>
                      </p:stCondLst>
                      <p:childTnLst>
                        <p:par>
                          <p:cTn id="816" fill="hold">
                            <p:stCondLst>
                              <p:cond delay="0"/>
                            </p:stCondLst>
                            <p:childTnLst>
                              <p:par>
                                <p:cTn id="8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8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9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2" fill="hold">
                            <p:stCondLst>
                              <p:cond delay="1000"/>
                            </p:stCondLst>
                            <p:childTnLst>
                              <p:par>
                                <p:cTn id="8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828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9" fill="hold">
                      <p:stCondLst>
                        <p:cond delay="0"/>
                      </p:stCondLst>
                      <p:childTnLst>
                        <p:par>
                          <p:cTn id="830" fill="hold">
                            <p:stCondLst>
                              <p:cond delay="0"/>
                            </p:stCondLst>
                            <p:childTnLst>
                              <p:par>
                                <p:cTn id="83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2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3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6" fill="hold">
                            <p:stCondLst>
                              <p:cond delay="1000"/>
                            </p:stCondLst>
                            <p:childTnLst>
                              <p:par>
                                <p:cTn id="8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17</cp:revision>
  <dcterms:created xsi:type="dcterms:W3CDTF">2025-11-19T15:23:25Z</dcterms:created>
  <dcterms:modified xsi:type="dcterms:W3CDTF">2025-11-21T07:22:20Z</dcterms:modified>
</cp:coreProperties>
</file>