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14711164663135967"/>
          <c:y val="3.3898180082861544E-2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Знакомы ли вы с формулой теории вероятностей?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69-4A01-A279-6CC21EE60C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4823474467826756"/>
          <c:y val="0.46903364352183252"/>
          <c:w val="0.21855054595043946"/>
          <c:h val="0.34251144226806363"/>
        </c:manualLayout>
      </c:layout>
      <c:overlay val="0"/>
      <c:txPr>
        <a:bodyPr/>
        <a:lstStyle/>
        <a:p>
          <a:pPr>
            <a:defRPr b="1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Знакомы ли вы с теорией вероятностей?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A7-4719-B096-F61FAD7276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4838970832871243"/>
          <c:y val="0.49955836099000012"/>
          <c:w val="0.22344127758678053"/>
          <c:h val="0.33655842606451053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15687110264101709"/>
          <c:y val="3.0769230769230771E-2"/>
        </c:manualLayout>
      </c:layout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Нужна ли теория вероятностей в жизни?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E5-4A36-A8B8-3F4E578AC0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6338634822965012"/>
          <c:y val="0.49446073087017967"/>
          <c:w val="0.21012358554518434"/>
          <c:h val="0.31838643246517262"/>
        </c:manualLayout>
      </c:layout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  <c:txPr>
        <a:bodyPr/>
        <a:lstStyle/>
        <a:p>
          <a:pPr>
            <a:defRPr>
              <a:solidFill>
                <a:schemeClr val="bg1"/>
              </a:solidFill>
            </a:defRPr>
          </a:pPr>
          <a:endParaRPr lang="ru-RU"/>
        </a:p>
      </c:txPr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Будете пользоваться теорией вероятностей в будущем?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F7-4055-A22D-78D581D1CB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overlay val="0"/>
    </c:legend>
    <c:plotVisOnly val="1"/>
    <c:dispBlanksAs val="gap"/>
    <c:showDLblsOverMax val="0"/>
  </c:chart>
  <c:externalData r:id="rId2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645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92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655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86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016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271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99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743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3211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699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048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81D62-3701-473E-B8A7-96829DEF758E}" type="datetimeFigureOut">
              <a:rPr lang="ru-RU" smtClean="0"/>
              <a:t>06.01.2026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CE1E3-F035-4979-8A28-53002553B99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06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openxmlformats.org/officeDocument/2006/relationships/chart" Target="../charts/chart4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9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-27384"/>
            <a:ext cx="10244140" cy="68853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9318" y="1124744"/>
            <a:ext cx="7772400" cy="1470025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вероятностей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63688" y="4437112"/>
            <a:ext cx="6400800" cy="1752600"/>
          </a:xfrm>
        </p:spPr>
        <p:txBody>
          <a:bodyPr/>
          <a:lstStyle/>
          <a:p>
            <a:pPr algn="r"/>
            <a:r>
              <a:rPr lang="ru-RU" dirty="0">
                <a:solidFill>
                  <a:schemeClr val="bg1"/>
                </a:solidFill>
              </a:rPr>
              <a:t>МАОУ «Вадская СОШ» </a:t>
            </a:r>
          </a:p>
          <a:p>
            <a:pPr algn="r"/>
            <a:r>
              <a:rPr lang="ru-RU" dirty="0">
                <a:solidFill>
                  <a:schemeClr val="bg1"/>
                </a:solidFill>
              </a:rPr>
              <a:t>Маслова О.В.</a:t>
            </a:r>
          </a:p>
        </p:txBody>
      </p:sp>
    </p:spTree>
    <p:extLst>
      <p:ext uri="{BB962C8B-B14F-4D97-AF65-F5344CB8AC3E}">
        <p14:creationId xmlns:p14="http://schemas.microsoft.com/office/powerpoint/2010/main" val="3776702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01" b="38754"/>
          <a:stretch/>
        </p:blipFill>
        <p:spPr>
          <a:xfrm>
            <a:off x="0" y="0"/>
            <a:ext cx="9144000" cy="799133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86409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– парадокс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1340768"/>
            <a:ext cx="8291264" cy="6048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«Допустим, некоему игроку предложили поучаствовать в известном американском телешоу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Deal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ведет Монти Холл, и ему необходимо выбрать одну из трех дверей. За двумя дверьми находятся козы, за одной — главный приз, автомобиль, ведущий знает расположение призов. После того, как игрок делает свой выбор, ведущий открывает одну из оставшихся дверей, за которой находится коза, и предлагает игроку изменить свое решение. Стоит ли игроку согласиться или лучше сохранить свой первоначальный выбор?»</a:t>
            </a:r>
          </a:p>
        </p:txBody>
      </p:sp>
    </p:spTree>
    <p:extLst>
      <p:ext uri="{BB962C8B-B14F-4D97-AF65-F5344CB8AC3E}">
        <p14:creationId xmlns:p14="http://schemas.microsoft.com/office/powerpoint/2010/main" val="10921491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501" t="25572" r="-984" b="18285"/>
          <a:stretch/>
        </p:blipFill>
        <p:spPr>
          <a:xfrm>
            <a:off x="-252536" y="0"/>
            <a:ext cx="9505056" cy="68580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412776"/>
            <a:ext cx="8568952" cy="471338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типичный ход рассуждений: после того, как ведущий открыл одну из дверей и показал козу, игроку остается выбрать между двумя дверями. Машина находится за одной из них, значит, вероятность ее угадать составляет ½. Так что нет разницы — менять выбор или нет. Но теория вероятностей гласит, что можно увеличить свои шансы на выигрыш, изменив решение. Разберемся, почему это так.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1720" y="188640"/>
            <a:ext cx="55446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- парадокс</a:t>
            </a:r>
          </a:p>
        </p:txBody>
      </p:sp>
    </p:spTree>
    <p:extLst>
      <p:ext uri="{BB962C8B-B14F-4D97-AF65-F5344CB8AC3E}">
        <p14:creationId xmlns:p14="http://schemas.microsoft.com/office/powerpoint/2010/main" val="3698509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77" y="0"/>
            <a:ext cx="9159877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85010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- парадокс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0" y="764704"/>
            <a:ext cx="9036496" cy="590465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Вернемся на шаг назад. В тот момент, когда мы сделали свой изначальный выбор, мы разделили двери на две части: выбранная нами и две остальные. Очевидно, что вероятность того, что автомобиль прячется за «нашей» дверью, составляет ⅓ — соответственно, автомобиль находится за одной из двух оставшихся дверей с вероятностью ⅔. Когда ведущий показывает, что за одной из этих дверей — коза, получается, что эти ⅔ шанса приходятся на вторую дверь. А это сводит выбор игрока к двум дверям, за одной из которых (изначально выбранной) автомобиль находится с вероятностью ⅓, а за другой — с вероятностью ⅔. Выбор становится очевидным. Что, разумеется, не отменяет того факта, что с самого начала игрок мог выбрать дверь с автомобилем.</a:t>
            </a:r>
          </a:p>
        </p:txBody>
      </p:sp>
    </p:spTree>
    <p:extLst>
      <p:ext uri="{BB962C8B-B14F-4D97-AF65-F5344CB8AC3E}">
        <p14:creationId xmlns:p14="http://schemas.microsoft.com/office/powerpoint/2010/main" val="1457765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356" r="-1188"/>
          <a:stretch/>
        </p:blipFill>
        <p:spPr>
          <a:xfrm>
            <a:off x="-119888" y="-152400"/>
            <a:ext cx="9416288" cy="710979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72008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Интересные факты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620688"/>
            <a:ext cx="8147248" cy="6237312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с первой попытки найти иголку в стоге сена — примерно «1 к 100 миллионам».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совпадения отпечатков пальцев у двух разных людей — «1 к 10⁶⁰».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Вселенной не так много объектов: если просто ткнуть в случайную точку Вселенной, то во что-то попадешь с вероятностью всего лишь «1 к 10³¹».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того, чтобы событие с вероятностью «один из миллиона» произошло хотя бы раз в жизни, нужно «пробовать» по 50 раз ежедневно. Например, если мы каждый день пересекаемся с 50 случайными людьми, то в течение жизни столкнемся с тем, шанс встречи с которым «один на миллион».</a:t>
            </a:r>
          </a:p>
        </p:txBody>
      </p:sp>
    </p:spTree>
    <p:extLst>
      <p:ext uri="{BB962C8B-B14F-4D97-AF65-F5344CB8AC3E}">
        <p14:creationId xmlns:p14="http://schemas.microsoft.com/office/powerpoint/2010/main" val="2915882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t="50356" r="-982" b="1"/>
          <a:stretch/>
        </p:blipFill>
        <p:spPr>
          <a:xfrm>
            <a:off x="0" y="0"/>
            <a:ext cx="9385259" cy="6938225"/>
          </a:xfrm>
          <a:ln>
            <a:gradFill>
              <a:gsLst>
                <a:gs pos="0">
                  <a:schemeClr val="tx1"/>
                </a:gs>
                <a:gs pos="50000">
                  <a:schemeClr val="bg1">
                    <a:lumMod val="0"/>
                  </a:schemeClr>
                </a:gs>
                <a:gs pos="100000">
                  <a:schemeClr val="tx1"/>
                </a:gs>
              </a:gsLst>
              <a:lin ang="5400000" scaled="0"/>
            </a:gra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часть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124744"/>
            <a:ext cx="5976664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Мне стало интересно, каково было Бюффону и Пирсону проводить опыт с подбрасыванием монеты. И я решила повторить опыт, только в меньших масштабах. Мною была подброшена обычная монета, стоимостью 5 рублей 100 раз. 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итоге у меня получился такой результат: орёл выпал 52 раза, а решка 48. За благоприятное событие я брала выпадение орла, а значит частота выпадения орла =0, 52.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060848"/>
            <a:ext cx="291752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2280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86390"/>
            <a:ext cx="9255245" cy="6944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332656"/>
            <a:ext cx="3528392" cy="572149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я провела опрос в классе о знании теории вероятностей. Вопросы были следующие: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1.Знакомы ли вы с теорией вероятностей?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2.Знаете ли вы формулу теории вероятности?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3.Нужна ли теория вероятностей в жизни?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4.Будете ли вы пользоваться теорией вероятностей в будущем?</a:t>
            </a:r>
          </a:p>
          <a:p>
            <a:endParaRPr lang="ru-RU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76891421"/>
              </p:ext>
            </p:extLst>
          </p:nvPr>
        </p:nvGraphicFramePr>
        <p:xfrm>
          <a:off x="6300192" y="404664"/>
          <a:ext cx="2664296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75742805"/>
              </p:ext>
            </p:extLst>
          </p:nvPr>
        </p:nvGraphicFramePr>
        <p:xfrm>
          <a:off x="3635896" y="404664"/>
          <a:ext cx="2705100" cy="2305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561035119"/>
              </p:ext>
            </p:extLst>
          </p:nvPr>
        </p:nvGraphicFramePr>
        <p:xfrm>
          <a:off x="3419872" y="2924944"/>
          <a:ext cx="2808312" cy="247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699952199"/>
              </p:ext>
            </p:extLst>
          </p:nvPr>
        </p:nvGraphicFramePr>
        <p:xfrm>
          <a:off x="6156176" y="2924944"/>
          <a:ext cx="2880320" cy="2404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101870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643" b="28565"/>
          <a:stretch/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5536" y="1628800"/>
            <a:ext cx="8291264" cy="4497363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своей работе я, конечно же, не могу до мельчайших подробностей изложить суть этого вопроса, но я постаралась отразить наиболее интересные и весомые аспекты. Я рассказала о теории вероятностей, её истории происхождения и свойствах.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убеждена, что данная тема будет актуальна во все времена, и будут открываться новые факты, подтверждающие значимость и влияние  теории вероятностей на нашу жизнь.</a:t>
            </a:r>
          </a:p>
        </p:txBody>
      </p:sp>
    </p:spTree>
    <p:extLst>
      <p:ext uri="{BB962C8B-B14F-4D97-AF65-F5344CB8AC3E}">
        <p14:creationId xmlns:p14="http://schemas.microsoft.com/office/powerpoint/2010/main" val="15223645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0"/>
            <a:ext cx="10286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847" y="1556792"/>
            <a:ext cx="9039409" cy="3539430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Познакомится с теорией вероятностей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историю происхождения теории вероятностей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Научится решать задачи по теории вероятностей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Научится применять теорию вероятностей в жизни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0233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634" y="-6571"/>
            <a:ext cx="9186633" cy="918663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207294"/>
            <a:ext cx="3205889" cy="4525962"/>
          </a:xfrm>
        </p:spPr>
      </p:pic>
      <p:sp>
        <p:nvSpPr>
          <p:cNvPr id="7" name="TextBox 6"/>
          <p:cNvSpPr txBox="1"/>
          <p:nvPr/>
        </p:nvSpPr>
        <p:spPr>
          <a:xfrm>
            <a:off x="108814" y="980728"/>
            <a:ext cx="50405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теории вероятности содержит очень много неожиданных парадоксов. В математике нет другого такого раздела  науки, в котором так же легко совершить ошибку. Даже само высказывание «вычислить вероятность» содержит парадокс. Ведь вероятность, в противоположность достоверности, есть то, чего не знают.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20072" y="580526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 Пирсон</a:t>
            </a:r>
          </a:p>
        </p:txBody>
      </p:sp>
    </p:spTree>
    <p:extLst>
      <p:ext uri="{BB962C8B-B14F-4D97-AF65-F5344CB8AC3E}">
        <p14:creationId xmlns:p14="http://schemas.microsoft.com/office/powerpoint/2010/main" val="1076134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0"/>
            <a:ext cx="9668906" cy="686748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вероятностей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772816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628800"/>
            <a:ext cx="763284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вероятностей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математическая наука, позволяющая по вероятностям одних случайных событий находить вероятности других случайных событий, связанных каким – либо образом между собой.</a:t>
            </a:r>
          </a:p>
        </p:txBody>
      </p:sp>
    </p:spTree>
    <p:extLst>
      <p:ext uri="{BB962C8B-B14F-4D97-AF65-F5344CB8AC3E}">
        <p14:creationId xmlns:p14="http://schemas.microsoft.com/office/powerpoint/2010/main" val="2887016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9507"/>
          <a:stretch/>
        </p:blipFill>
        <p:spPr>
          <a:xfrm>
            <a:off x="0" y="-389472"/>
            <a:ext cx="9269400" cy="7346863"/>
          </a:xfrm>
          <a:ln>
            <a:gradFill>
              <a:gsLst>
                <a:gs pos="73350">
                  <a:srgbClr val="696C72">
                    <a:lumMod val="0"/>
                    <a:lumOff val="100000"/>
                  </a:srgbClr>
                </a:gs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  <a:lumMod val="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glow rad="127000">
              <a:schemeClr val="accent1"/>
            </a:glo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268760"/>
            <a:ext cx="5328592" cy="532859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 вероятностей возникла в середине</a:t>
            </a:r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XVII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века. Французский дворянин де Мере был азартным игроком в кости и, стараясь разбогатеть, придумывал новые правила игры. Для большей уверенности он обратился к своему знакомому, французскому математику Б. Паскалю, с просьбой просчитать вероятность выигрыша.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521518"/>
            <a:ext cx="3096344" cy="38717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52120" y="5554106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Блез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Паскаль</a:t>
            </a:r>
          </a:p>
        </p:txBody>
      </p:sp>
    </p:spTree>
    <p:extLst>
      <p:ext uri="{BB962C8B-B14F-4D97-AF65-F5344CB8AC3E}">
        <p14:creationId xmlns:p14="http://schemas.microsoft.com/office/powerpoint/2010/main" val="3970374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08520" y="-171400"/>
            <a:ext cx="9361040" cy="712879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0"/>
            <a:ext cx="6984776" cy="698477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260648"/>
            <a:ext cx="5112568" cy="64087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Паскаль не только сам заинтересовался этим, но и написал письмо известному математику Ферма, чем спровоцировал его заняться законами игры в кости и вероятностью выигрыша. Таким образом, азарт и жажда разбогатеть дали толчок возникновению новой математической дисциплины: теории вероятностей. В разработке ее основ принимали участие математики такого масштаба, как Паскаль и Ферма, Гюйгенс, Бернулли и др.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42" y="764704"/>
            <a:ext cx="3338142" cy="46222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80112" y="5589240"/>
            <a:ext cx="3338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Пьер Ферма</a:t>
            </a:r>
          </a:p>
        </p:txBody>
      </p:sp>
    </p:spTree>
    <p:extLst>
      <p:ext uri="{BB962C8B-B14F-4D97-AF65-F5344CB8AC3E}">
        <p14:creationId xmlns:p14="http://schemas.microsoft.com/office/powerpoint/2010/main" val="3760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023" b="15694"/>
          <a:stretch/>
        </p:blipFill>
        <p:spPr>
          <a:xfrm>
            <a:off x="0" y="0"/>
            <a:ext cx="9144000" cy="755072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теории вероятности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600200"/>
            <a:ext cx="8147248" cy="4525963"/>
          </a:xfrm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достоверного события равна 1.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невозможного события равна 0.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Вероятность случайного события есть положительное число от 0 до 1.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 вероятностей противоположных событий равна 1.</a:t>
            </a:r>
          </a:p>
        </p:txBody>
      </p:sp>
    </p:spTree>
    <p:extLst>
      <p:ext uri="{BB962C8B-B14F-4D97-AF65-F5344CB8AC3E}">
        <p14:creationId xmlns:p14="http://schemas.microsoft.com/office/powerpoint/2010/main" val="188558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832720"/>
            <a:ext cx="9147918" cy="869071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больших чисел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1110851"/>
            <a:ext cx="4608512" cy="49824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1713 году Якоб Бернулли изложил правила подсчёта вероятности для сложных событий и дал первый вариант «закона больших чисел». Закон гласит, что среднее значение конечной выборки из фиксированного распределения близко к математическому ожиданию этого распределения.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836" y="1379093"/>
            <a:ext cx="3722435" cy="435416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12673" y="5733256"/>
            <a:ext cx="3722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Якоб Бернулли</a:t>
            </a:r>
          </a:p>
        </p:txBody>
      </p:sp>
    </p:spTree>
    <p:extLst>
      <p:ext uri="{BB962C8B-B14F-4D97-AF65-F5344CB8AC3E}">
        <p14:creationId xmlns:p14="http://schemas.microsoft.com/office/powerpoint/2010/main" val="2069992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457" b="15415"/>
          <a:stretch/>
        </p:blipFill>
        <p:spPr>
          <a:xfrm>
            <a:off x="0" y="0"/>
            <a:ext cx="9144000" cy="78214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20472" cy="114300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формула теории вероятностей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700808"/>
            <a:ext cx="4038600" cy="2159574"/>
          </a:xfrm>
        </p:spPr>
      </p:pic>
      <p:sp>
        <p:nvSpPr>
          <p:cNvPr id="7" name="TextBox 6"/>
          <p:cNvSpPr txBox="1"/>
          <p:nvPr/>
        </p:nvSpPr>
        <p:spPr>
          <a:xfrm>
            <a:off x="1043608" y="4221088"/>
            <a:ext cx="6984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число всех возможных, а      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элементарных исходов,                         благоприятствующих событию </a:t>
            </a:r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747848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968</Words>
  <Application>Microsoft Office PowerPoint</Application>
  <PresentationFormat>Экран (4:3)</PresentationFormat>
  <Paragraphs>59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Теория вероятностей</vt:lpstr>
      <vt:lpstr>Цели и задачи:</vt:lpstr>
      <vt:lpstr>Актуальность</vt:lpstr>
      <vt:lpstr>Теория вероятностей</vt:lpstr>
      <vt:lpstr>История</vt:lpstr>
      <vt:lpstr>Презентация PowerPoint</vt:lpstr>
      <vt:lpstr>Свойства теории вероятности</vt:lpstr>
      <vt:lpstr>Закон больших чисел</vt:lpstr>
      <vt:lpstr>Основная формула теории вероятностей</vt:lpstr>
      <vt:lpstr>Задача – парадокс </vt:lpstr>
      <vt:lpstr>Презентация PowerPoint</vt:lpstr>
      <vt:lpstr>Задача - парадокс</vt:lpstr>
      <vt:lpstr>Интересные факты</vt:lpstr>
      <vt:lpstr>Практическая часть</vt:lpstr>
      <vt:lpstr>Презентация PowerPoint</vt:lpstr>
      <vt:lpstr>Заключение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</dc:creator>
  <cp:lastModifiedBy>Дом</cp:lastModifiedBy>
  <cp:revision>26</cp:revision>
  <dcterms:created xsi:type="dcterms:W3CDTF">2022-03-03T15:23:10Z</dcterms:created>
  <dcterms:modified xsi:type="dcterms:W3CDTF">2026-01-06T09:00:33Z</dcterms:modified>
</cp:coreProperties>
</file>