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1" r:id="rId10"/>
    <p:sldId id="274" r:id="rId11"/>
    <p:sldId id="275" r:id="rId12"/>
    <p:sldId id="267" r:id="rId13"/>
    <p:sldId id="268" r:id="rId14"/>
    <p:sldId id="265" r:id="rId15"/>
    <p:sldId id="266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DC7E9-32B5-4257-AFC6-582B3921B9B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39AD1-F74F-44B8-9529-F4CDA762B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DC7E9-32B5-4257-AFC6-582B3921B9B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39AD1-F74F-44B8-9529-F4CDA762B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DC7E9-32B5-4257-AFC6-582B3921B9B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39AD1-F74F-44B8-9529-F4CDA762B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DC7E9-32B5-4257-AFC6-582B3921B9B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39AD1-F74F-44B8-9529-F4CDA762B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DC7E9-32B5-4257-AFC6-582B3921B9B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39AD1-F74F-44B8-9529-F4CDA762B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DC7E9-32B5-4257-AFC6-582B3921B9B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39AD1-F74F-44B8-9529-F4CDA762B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DC7E9-32B5-4257-AFC6-582B3921B9B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39AD1-F74F-44B8-9529-F4CDA762B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DC7E9-32B5-4257-AFC6-582B3921B9B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39AD1-F74F-44B8-9529-F4CDA762B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DC7E9-32B5-4257-AFC6-582B3921B9B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39AD1-F74F-44B8-9529-F4CDA762B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DC7E9-32B5-4257-AFC6-582B3921B9B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39AD1-F74F-44B8-9529-F4CDA762B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DC7E9-32B5-4257-AFC6-582B3921B9B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5F39AD1-F74F-44B8-9529-F4CDA762B4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DDC7E9-32B5-4257-AFC6-582B3921B9B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F39AD1-F74F-44B8-9529-F4CDA762B4C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357166"/>
            <a:ext cx="7643866" cy="1500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№75 «ИВУШКА»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ГОРОДСКОГО ОКРУГА «ГОРОД ЯКУТСК»                                                            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07870" y="4572008"/>
            <a:ext cx="58208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Выполнила :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Слепцова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Харияна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Алексеевна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 высшей квалификационной категории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3108" y="2500306"/>
            <a:ext cx="4429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Кружок по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</a:rPr>
              <a:t>тестопластике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«Удивительное соленое тесто»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C\Desktop\соленое тесто\фото соленое тесто\IMG_20170516_1604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643182"/>
            <a:ext cx="2143122" cy="2857496"/>
          </a:xfrm>
          <a:prstGeom prst="rect">
            <a:avLst/>
          </a:prstGeom>
          <a:noFill/>
        </p:spPr>
      </p:pic>
      <p:pic>
        <p:nvPicPr>
          <p:cNvPr id="5123" name="Picture 3" descr="C:\Users\PC\Desktop\соленое тесто\фото соленое тесто\IMG_20170516_161835.jpg"/>
          <p:cNvPicPr>
            <a:picLocks noChangeAspect="1" noChangeArrowheads="1"/>
          </p:cNvPicPr>
          <p:nvPr/>
        </p:nvPicPr>
        <p:blipFill>
          <a:blip r:embed="rId3" cstate="print"/>
          <a:srcRect t="26041" r="16666"/>
          <a:stretch>
            <a:fillRect/>
          </a:stretch>
        </p:blipFill>
        <p:spPr bwMode="auto">
          <a:xfrm>
            <a:off x="5857884" y="2428868"/>
            <a:ext cx="2595917" cy="3071834"/>
          </a:xfrm>
          <a:prstGeom prst="rect">
            <a:avLst/>
          </a:prstGeom>
          <a:noFill/>
        </p:spPr>
      </p:pic>
      <p:pic>
        <p:nvPicPr>
          <p:cNvPr id="5124" name="Picture 4" descr="C:\Users\PC\Desktop\соленое тесто\фото соленое тесто\IMG_20151229_1655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2643182"/>
            <a:ext cx="2250297" cy="3000396"/>
          </a:xfrm>
          <a:prstGeom prst="rect">
            <a:avLst/>
          </a:prstGeom>
          <a:noFill/>
        </p:spPr>
      </p:pic>
      <p:pic>
        <p:nvPicPr>
          <p:cNvPr id="5125" name="Picture 5" descr="C:\Users\PC\Desktop\сулусчаан\IMG_20200217_15444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357166"/>
            <a:ext cx="2786050" cy="208953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72066" y="1071546"/>
            <a:ext cx="3062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Старшие дети сами делают </a:t>
            </a:r>
          </a:p>
          <a:p>
            <a:r>
              <a:rPr lang="ru-RU" dirty="0" smtClean="0"/>
              <a:t>и красят поделку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C\Downloads\1675608457290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2196719" cy="2928958"/>
          </a:xfrm>
          <a:prstGeom prst="rect">
            <a:avLst/>
          </a:prstGeom>
          <a:noFill/>
        </p:spPr>
      </p:pic>
      <p:pic>
        <p:nvPicPr>
          <p:cNvPr id="1027" name="Picture 3" descr="C:\Users\PC\Downloads\1675608457231.jpg"/>
          <p:cNvPicPr>
            <a:picLocks noChangeAspect="1" noChangeArrowheads="1"/>
          </p:cNvPicPr>
          <p:nvPr/>
        </p:nvPicPr>
        <p:blipFill>
          <a:blip r:embed="rId3" cstate="print"/>
          <a:srcRect t="18182"/>
          <a:stretch>
            <a:fillRect/>
          </a:stretch>
        </p:blipFill>
        <p:spPr bwMode="auto">
          <a:xfrm>
            <a:off x="3500430" y="1357298"/>
            <a:ext cx="2357454" cy="2571768"/>
          </a:xfrm>
          <a:prstGeom prst="rect">
            <a:avLst/>
          </a:prstGeom>
          <a:noFill/>
        </p:spPr>
      </p:pic>
      <p:pic>
        <p:nvPicPr>
          <p:cNvPr id="1028" name="Picture 4" descr="C:\Users\PC\Downloads\16756084573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1285860"/>
            <a:ext cx="2214578" cy="2952770"/>
          </a:xfrm>
          <a:prstGeom prst="rect">
            <a:avLst/>
          </a:prstGeom>
          <a:noFill/>
        </p:spPr>
      </p:pic>
      <p:pic>
        <p:nvPicPr>
          <p:cNvPr id="1029" name="Picture 5" descr="C:\Users\PC\Downloads\16756084572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3042" y="3500438"/>
            <a:ext cx="2286016" cy="3048021"/>
          </a:xfrm>
          <a:prstGeom prst="rect">
            <a:avLst/>
          </a:prstGeom>
          <a:noFill/>
        </p:spPr>
      </p:pic>
      <p:pic>
        <p:nvPicPr>
          <p:cNvPr id="1030" name="Picture 6" descr="C:\Users\PC\Downloads\167560845727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3643314"/>
            <a:ext cx="2143140" cy="285752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43108" y="642918"/>
            <a:ext cx="5559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Малыши занимаются в кружке. Это первые работы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1071546"/>
            <a:ext cx="3104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Работа с родителями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1643050"/>
            <a:ext cx="74596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Провела конкурс для родителей на поделку из соленого теста. </a:t>
            </a:r>
          </a:p>
          <a:p>
            <a:r>
              <a:rPr lang="ru-RU" sz="2000" dirty="0" smtClean="0"/>
              <a:t>Родители охотно участвуют в конкурсах , приносят поделки.</a:t>
            </a:r>
            <a:endParaRPr lang="ru-RU" sz="2000" dirty="0"/>
          </a:p>
        </p:txBody>
      </p:sp>
      <p:pic>
        <p:nvPicPr>
          <p:cNvPr id="8" name="Picture 3" descr="C:\Users\PC\Downloads\1675601499370.jpg"/>
          <p:cNvPicPr>
            <a:picLocks noChangeAspect="1" noChangeArrowheads="1"/>
          </p:cNvPicPr>
          <p:nvPr/>
        </p:nvPicPr>
        <p:blipFill>
          <a:blip r:embed="rId2" cstate="print"/>
          <a:srcRect l="13660" t="10204" r="8935"/>
          <a:stretch>
            <a:fillRect/>
          </a:stretch>
        </p:blipFill>
        <p:spPr bwMode="auto">
          <a:xfrm>
            <a:off x="6286512" y="2928934"/>
            <a:ext cx="2428892" cy="3143272"/>
          </a:xfrm>
          <a:prstGeom prst="rect">
            <a:avLst/>
          </a:prstGeom>
          <a:noFill/>
        </p:spPr>
      </p:pic>
      <p:pic>
        <p:nvPicPr>
          <p:cNvPr id="9" name="Picture 2" descr="C:\Users\PC\Downloads\16756015392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500438"/>
            <a:ext cx="3143272" cy="2357454"/>
          </a:xfrm>
          <a:prstGeom prst="rect">
            <a:avLst/>
          </a:prstGeom>
          <a:noFill/>
        </p:spPr>
      </p:pic>
      <p:pic>
        <p:nvPicPr>
          <p:cNvPr id="2054" name="Picture 6" descr="C:\Users\PC\Downloads\16756082712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976517"/>
            <a:ext cx="2357454" cy="3143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C\Downloads\1675601461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469" y="2786058"/>
            <a:ext cx="2380077" cy="3429024"/>
          </a:xfrm>
          <a:prstGeom prst="rect">
            <a:avLst/>
          </a:prstGeom>
          <a:noFill/>
        </p:spPr>
      </p:pic>
      <p:pic>
        <p:nvPicPr>
          <p:cNvPr id="5" name="Picture 4" descr="C:\Users\PC\Downloads\16756015931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714620"/>
            <a:ext cx="2678925" cy="3571900"/>
          </a:xfrm>
          <a:prstGeom prst="rect">
            <a:avLst/>
          </a:prstGeom>
          <a:noFill/>
        </p:spPr>
      </p:pic>
      <p:pic>
        <p:nvPicPr>
          <p:cNvPr id="6" name="Picture 5" descr="C:\Users\PC\Downloads\1675601656447.jpg"/>
          <p:cNvPicPr>
            <a:picLocks noChangeAspect="1" noChangeArrowheads="1"/>
          </p:cNvPicPr>
          <p:nvPr/>
        </p:nvPicPr>
        <p:blipFill>
          <a:blip r:embed="rId4" cstate="print"/>
          <a:srcRect l="3463" t="9091" r="8225" b="3896"/>
          <a:stretch>
            <a:fillRect/>
          </a:stretch>
        </p:blipFill>
        <p:spPr bwMode="auto">
          <a:xfrm>
            <a:off x="6215074" y="2835084"/>
            <a:ext cx="2569636" cy="33757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00298" y="1428736"/>
            <a:ext cx="343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 место- Романова </a:t>
            </a:r>
            <a:r>
              <a:rPr lang="ru-RU" dirty="0" err="1" smtClean="0"/>
              <a:t>Сандаара</a:t>
            </a:r>
            <a:endParaRPr lang="ru-RU" dirty="0" smtClean="0"/>
          </a:p>
          <a:p>
            <a:r>
              <a:rPr lang="ru-RU" dirty="0" smtClean="0"/>
              <a:t>2 место- Борисова Милана</a:t>
            </a:r>
          </a:p>
          <a:p>
            <a:r>
              <a:rPr lang="ru-RU" dirty="0" smtClean="0"/>
              <a:t>3 место- Протодьяконов Тимур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C\Desktop\фото и видео 2\IMG_20180220_0026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928670"/>
            <a:ext cx="4286141" cy="321460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4786322"/>
            <a:ext cx="5865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Из соленого теста сделали </a:t>
            </a:r>
            <a:r>
              <a:rPr lang="ru-RU" dirty="0" err="1" smtClean="0">
                <a:solidFill>
                  <a:srgbClr val="002060"/>
                </a:solidFill>
              </a:rPr>
              <a:t>игру-ходилку</a:t>
            </a:r>
            <a:r>
              <a:rPr lang="ru-RU" dirty="0" smtClean="0">
                <a:solidFill>
                  <a:srgbClr val="002060"/>
                </a:solidFill>
              </a:rPr>
              <a:t> «Рыбалка».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Участвовали в различных конкурсах, завоевали места.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1500174"/>
            <a:ext cx="607223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 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Имеется пять прорубей, где лежат рыбки, в первой проруби одна рыбка, во второй две рыбки, в третьей 3 рыбки, в четвертой 4 рыбки, а самая последняя прорубь с самой большой рыбой, цель игрока дойти первым до этого большого улова. Ребята  кидают кубик, и по количеству очков, они делают ход к проруби. Каждая пойманная рыба, в зависимости от размера имеет свою ценность . В ходе игры говорит, сколько рыбок наловил, одна рыбка — две рыбки, считает рыбок от одного до пяти,  ребенок говорит: «У меня была одна рыбка, а стало две рыбки. Было две рыбки ,а стало три рыбки…. Стало пять рыб». Если игрок попадёт в чёрную прорубь со сломанным инструментом, то идёт обратно. Кто к концу рыбалки доберется до самой крупной рыбки и расскажет  об этой рыбе,  тот и победит в игре.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741683603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214422"/>
            <a:ext cx="3357586" cy="4207744"/>
          </a:xfrm>
          <a:prstGeom prst="rect">
            <a:avLst/>
          </a:prstGeom>
        </p:spPr>
      </p:pic>
      <p:pic>
        <p:nvPicPr>
          <p:cNvPr id="3" name="Рисунок 2" descr="16741684934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1273862"/>
            <a:ext cx="4214842" cy="41554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74168820667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000107"/>
            <a:ext cx="3357586" cy="4476781"/>
          </a:xfrm>
          <a:prstGeom prst="rect">
            <a:avLst/>
          </a:prstGeom>
        </p:spPr>
      </p:pic>
      <p:pic>
        <p:nvPicPr>
          <p:cNvPr id="3" name="Рисунок 2" descr="16741685338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1000108"/>
            <a:ext cx="3632293" cy="44291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71670" y="5929330"/>
            <a:ext cx="5575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Подготовительная группа играют в игру «Рыбалка»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071546"/>
            <a:ext cx="71438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b="1" dirty="0" smtClean="0"/>
              <a:t> </a:t>
            </a:r>
            <a:r>
              <a:rPr lang="ru-RU" sz="2400" b="1" u="sng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 кружка: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   </a:t>
            </a:r>
            <a:endParaRPr lang="ru-RU" sz="2400" b="1" dirty="0" smtClean="0"/>
          </a:p>
          <a:p>
            <a:endParaRPr lang="ru-RU" sz="2400" b="1" dirty="0" smtClean="0"/>
          </a:p>
          <a:p>
            <a:endParaRPr lang="ru-RU" sz="2400" dirty="0" smtClean="0"/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Раскрытие интеллектуальных и творческих способностей детей через развитие памяти, мышления, внимания, усидчивости, волевых процессов с помощью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тестопластики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Умение планировать свою деятельность, предвидеть результат; раскрыть личность ребенка в творческом  развитии.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5" y="1928802"/>
            <a:ext cx="65722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 исследования: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процесс творческих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способностей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детей младшего дошкольного возраста.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 </a:t>
            </a:r>
            <a:r>
              <a:rPr lang="ru-RU" sz="2400" b="1" u="sng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исследования:</a:t>
            </a: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педагогические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условия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творческих способностей у детей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младшего дошкольного возраста при помощи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тестопластики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68" y="15716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85918" y="642919"/>
            <a:ext cx="6357982" cy="544764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endParaRPr lang="ru-RU" sz="24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Показать детям разнообразие солёного теста, познакомить с его свойствами: пластичностью, вязкостью, цельностью массы.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Опытным путем осваивать приёмы: месить, прихлопывать, ставить отпечатки, отрывать и отщипывать кусочки, снова соединять вместе, сминать, сжимать, сплющивать, делать углубления пальчиком, протыкать дырочки остриём карандаша и т.д.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Понимание необходимости качественного выполнения образа, красочно раскрасить работу.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333333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1643050"/>
            <a:ext cx="535785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 и приемы обучения: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Последовательное знакомство</a:t>
            </a:r>
          </a:p>
          <a:p>
            <a:pPr marL="342900" indent="-34290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различными видами лепки. </a:t>
            </a:r>
          </a:p>
          <a:p>
            <a:pPr marL="342900" indent="-34290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Словесный метод.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Наглядный метод.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214422"/>
            <a:ext cx="7072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начали заниматься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тестопластикой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2018года . Первые работы : знакомства с тестом – лепешки разукрашенные.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5-12-08 18.25.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500306"/>
            <a:ext cx="4929222" cy="36969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C:\Users\PC\Desktop\аттестация\фото для аттестации\IMG_20171108_1016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3604" y="2428868"/>
            <a:ext cx="2786082" cy="37147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5-12-09 11.02.53.jpg"/>
          <p:cNvPicPr>
            <a:picLocks noChangeAspect="1"/>
          </p:cNvPicPr>
          <p:nvPr/>
        </p:nvPicPr>
        <p:blipFill>
          <a:blip r:embed="rId2" cstate="print"/>
          <a:srcRect l="14062" r="22656"/>
          <a:stretch>
            <a:fillRect/>
          </a:stretch>
        </p:blipFill>
        <p:spPr>
          <a:xfrm rot="5400000">
            <a:off x="993392" y="1506883"/>
            <a:ext cx="3013812" cy="3571900"/>
          </a:xfrm>
          <a:prstGeom prst="rect">
            <a:avLst/>
          </a:prstGeom>
          <a:ln w="127000" cap="rnd">
            <a:solidFill>
              <a:srgbClr val="FF00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2015-12-10 08.05.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785926"/>
            <a:ext cx="4095779" cy="30718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1428736"/>
            <a:ext cx="4632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Из соленого теста делали разные поделки.</a:t>
            </a:r>
            <a:endParaRPr lang="ru-RU" dirty="0"/>
          </a:p>
        </p:txBody>
      </p:sp>
      <p:pic>
        <p:nvPicPr>
          <p:cNvPr id="4098" name="Picture 2" descr="C:\Users\PC\Downloads\1675608343819 (1).jpg"/>
          <p:cNvPicPr>
            <a:picLocks noChangeAspect="1" noChangeArrowheads="1"/>
          </p:cNvPicPr>
          <p:nvPr/>
        </p:nvPicPr>
        <p:blipFill>
          <a:blip r:embed="rId2" cstate="print"/>
          <a:srcRect r="1754" b="17544"/>
          <a:stretch>
            <a:fillRect/>
          </a:stretch>
        </p:blipFill>
        <p:spPr bwMode="auto">
          <a:xfrm>
            <a:off x="428596" y="3500438"/>
            <a:ext cx="2234337" cy="2500330"/>
          </a:xfrm>
          <a:prstGeom prst="rect">
            <a:avLst/>
          </a:prstGeom>
          <a:noFill/>
        </p:spPr>
      </p:pic>
      <p:pic>
        <p:nvPicPr>
          <p:cNvPr id="4099" name="Picture 3" descr="C:\Users\PC\Desktop\соленое тесто\фото соленое тесто\IMG_20160621_214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857628"/>
            <a:ext cx="2667019" cy="2000264"/>
          </a:xfrm>
          <a:prstGeom prst="rect">
            <a:avLst/>
          </a:prstGeom>
          <a:noFill/>
        </p:spPr>
      </p:pic>
      <p:pic>
        <p:nvPicPr>
          <p:cNvPr id="4100" name="Picture 4" descr="C:\Users\PC\Desktop\соленое тесто\фото соленое тесто\IMG_20170530_132803.jpg"/>
          <p:cNvPicPr>
            <a:picLocks noChangeAspect="1" noChangeArrowheads="1"/>
          </p:cNvPicPr>
          <p:nvPr/>
        </p:nvPicPr>
        <p:blipFill>
          <a:blip r:embed="rId4" cstate="print"/>
          <a:srcRect r="2041" b="4082"/>
          <a:stretch>
            <a:fillRect/>
          </a:stretch>
        </p:blipFill>
        <p:spPr bwMode="auto">
          <a:xfrm rot="16200000">
            <a:off x="6326791" y="3388721"/>
            <a:ext cx="2134020" cy="2786082"/>
          </a:xfrm>
          <a:prstGeom prst="rect">
            <a:avLst/>
          </a:prstGeom>
          <a:noFill/>
        </p:spPr>
      </p:pic>
      <p:pic>
        <p:nvPicPr>
          <p:cNvPr id="4101" name="Picture 5" descr="C:\Users\PC\Desktop\соленое тесто\фото соленое тесто\IMG_20161214_1655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1142984"/>
            <a:ext cx="1598375" cy="2131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385</TotalTime>
  <Words>426</Words>
  <Application>Microsoft Office PowerPoint</Application>
  <PresentationFormat>Экран (4:3)</PresentationFormat>
  <Paragraphs>47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45</cp:revision>
  <dcterms:created xsi:type="dcterms:W3CDTF">2023-01-13T13:12:29Z</dcterms:created>
  <dcterms:modified xsi:type="dcterms:W3CDTF">2023-02-06T02:11:30Z</dcterms:modified>
</cp:coreProperties>
</file>