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3"/>
    <p:sldId id="264" r:id="rId4"/>
    <p:sldId id="257" r:id="rId5"/>
    <p:sldId id="265" r:id="rId6"/>
    <p:sldId id="258" r:id="rId7"/>
    <p:sldId id="267" r:id="rId8"/>
    <p:sldId id="259" r:id="rId9"/>
    <p:sldId id="268" r:id="rId10"/>
    <p:sldId id="266" r:id="rId11"/>
    <p:sldId id="260" r:id="rId12"/>
    <p:sldId id="269" r:id="rId13"/>
    <p:sldId id="275" r:id="rId14"/>
    <p:sldId id="276" r:id="rId15"/>
    <p:sldId id="261" r:id="rId16"/>
    <p:sldId id="270" r:id="rId17"/>
    <p:sldId id="272" r:id="rId18"/>
    <p:sldId id="262" r:id="rId19"/>
    <p:sldId id="271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550" y="6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3D005-D52B-4BCA-B6B1-C801F35C08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ADC37-D385-4D56-9106-7DFE2635547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jpeg"/><Relationship Id="rId3" Type="http://schemas.openxmlformats.org/officeDocument/2006/relationships/image" Target="../media/image15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5.png"/><Relationship Id="rId2" Type="http://schemas.microsoft.com/office/2007/relationships/media" Target="../media/media2.mp3"/><Relationship Id="rId1" Type="http://schemas.openxmlformats.org/officeDocument/2006/relationships/audio" Target="../media/media2.mp3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krot.info/uploads/posts/2020-01/1579279470_26-3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0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00" y="1104900"/>
            <a:ext cx="9004300" cy="1195388"/>
          </a:xfrm>
        </p:spPr>
        <p:txBody>
          <a:bodyPr>
            <a:noAutofit/>
          </a:bodyPr>
          <a:lstStyle/>
          <a:p>
            <a:pPr algn="ctr"/>
            <a:r>
              <a:rPr lang="ru-RU" sz="11500" dirty="0" smtClean="0">
                <a:solidFill>
                  <a:schemeClr val="bg1"/>
                </a:solidFill>
              </a:rPr>
              <a:t>Окружающий мир</a:t>
            </a:r>
            <a:endParaRPr lang="ru-RU" sz="1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t="7597"/>
          <a:stretch>
            <a:fillRect/>
          </a:stretch>
        </p:blipFill>
        <p:spPr bwMode="auto">
          <a:xfrm>
            <a:off x="3276600" y="-14425"/>
            <a:ext cx="5229225" cy="6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2135" r="62641" b="53916"/>
          <a:stretch>
            <a:fillRect/>
          </a:stretch>
        </p:blipFill>
        <p:spPr bwMode="auto">
          <a:xfrm rot="330579">
            <a:off x="7666047" y="2666998"/>
            <a:ext cx="491836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2" b="47850" l="19948" r="42396">
                        <a14:foregroundMark x1="27135" y1="10946" x2="27135" y2="10946"/>
                        <a14:foregroundMark x1="24063" y1="10399" x2="24063" y2="10399"/>
                        <a14:foregroundMark x1="28594" y1="10086" x2="28594" y2="10086"/>
                        <a14:foregroundMark x1="29948" y1="10086" x2="29948" y2="10086"/>
                        <a14:foregroundMark x1="29948" y1="10086" x2="29948" y2="10086"/>
                        <a14:foregroundMark x1="30208" y1="10086" x2="30208" y2="10086"/>
                        <a14:foregroundMark x1="31458" y1="10086" x2="31458" y2="10086"/>
                        <a14:foregroundMark x1="31458" y1="10086" x2="31458" y2="10086"/>
                        <a14:foregroundMark x1="35781" y1="10086" x2="35781" y2="10086"/>
                        <a14:foregroundMark x1="35156" y1="10399" x2="35156" y2="10399"/>
                        <a14:foregroundMark x1="34167" y1="10399" x2="34167" y2="10399"/>
                        <a14:foregroundMark x1="30573" y1="11493" x2="30573" y2="11493"/>
                        <a14:foregroundMark x1="32813" y1="11728" x2="32813" y2="11728"/>
                        <a14:foregroundMark x1="37500" y1="11181" x2="37500" y2="11181"/>
                        <a14:foregroundMark x1="25781" y1="10946" x2="25781" y2="10946"/>
                        <a14:foregroundMark x1="26406" y1="10790" x2="26406" y2="10790"/>
                        <a14:foregroundMark x1="27240" y1="10633" x2="27240" y2="10633"/>
                        <a14:foregroundMark x1="27240" y1="10633" x2="27240" y2="10633"/>
                        <a14:foregroundMark x1="28490" y1="10633" x2="28490" y2="10633"/>
                        <a14:foregroundMark x1="28594" y1="10633" x2="28594" y2="10633"/>
                        <a14:foregroundMark x1="28958" y1="10633" x2="28958" y2="10633"/>
                        <a14:foregroundMark x1="30208" y1="10633" x2="30208" y2="10633"/>
                        <a14:foregroundMark x1="31094" y1="10633" x2="31094" y2="10633"/>
                        <a14:foregroundMark x1="32188" y1="10242" x2="32188" y2="10242"/>
                        <a14:foregroundMark x1="33906" y1="10242" x2="33906" y2="10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55078" b="52487"/>
          <a:stretch>
            <a:fillRect/>
          </a:stretch>
        </p:blipFill>
        <p:spPr bwMode="auto">
          <a:xfrm>
            <a:off x="5984763" y="3623790"/>
            <a:ext cx="566516" cy="71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052" b="96091" l="38125" r="590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05" t="44714" r="40706"/>
          <a:stretch>
            <a:fillRect/>
          </a:stretch>
        </p:blipFill>
        <p:spPr bwMode="auto">
          <a:xfrm>
            <a:off x="5964013" y="2783304"/>
            <a:ext cx="552948" cy="8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www.pinclipart.com/picdir/big/163-1634475_graphic-transparent-download-mr-david-bowen-dettol-hand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61" y="4800601"/>
            <a:ext cx="4248874" cy="21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943" y="376010"/>
            <a:ext cx="4430486" cy="788761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dirty="0" smtClean="0"/>
              <a:t>Орган слуха - уши</a:t>
            </a:r>
            <a:endParaRPr lang="ru-RU" dirty="0"/>
          </a:p>
        </p:txBody>
      </p:sp>
      <p:pic>
        <p:nvPicPr>
          <p:cNvPr id="6150" name="Picture 6" descr="https://ds04.infourok.ru/uploads/ex/0d7c/00190033-138dc19b/img1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4" t="6082" r="15294" b="6617"/>
          <a:stretch>
            <a:fillRect/>
          </a:stretch>
        </p:blipFill>
        <p:spPr bwMode="auto">
          <a:xfrm>
            <a:off x="3102428" y="1295400"/>
            <a:ext cx="7433005" cy="532311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лон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46316" y="685800"/>
            <a:ext cx="1251406" cy="1251404"/>
          </a:xfrm>
        </p:spPr>
      </p:pic>
      <p:sp>
        <p:nvSpPr>
          <p:cNvPr id="4" name="TextBox 3"/>
          <p:cNvSpPr txBox="1"/>
          <p:nvPr/>
        </p:nvSpPr>
        <p:spPr>
          <a:xfrm>
            <a:off x="5686815" y="-1188279"/>
            <a:ext cx="4110328" cy="924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9500" b="1" dirty="0" smtClean="0">
                <a:solidFill>
                  <a:srgbClr val="FF0000"/>
                </a:solidFill>
              </a:rPr>
              <a:t>?</a:t>
            </a:r>
            <a:endParaRPr lang="ru-RU" sz="59500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s://vsezhivoe.ru/wp-content/uploads/2017/09/maxresdefault-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462" y="685800"/>
            <a:ext cx="9462134" cy="591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13638" y="617201"/>
            <a:ext cx="28330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Слон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9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ва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04746" y="722309"/>
            <a:ext cx="1000885" cy="1000883"/>
          </a:xfrm>
        </p:spPr>
      </p:pic>
      <p:sp>
        <p:nvSpPr>
          <p:cNvPr id="4" name="TextBox 3"/>
          <p:cNvSpPr txBox="1"/>
          <p:nvPr/>
        </p:nvSpPr>
        <p:spPr>
          <a:xfrm>
            <a:off x="6252872" y="-1112079"/>
            <a:ext cx="4110328" cy="924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9500" b="1" dirty="0" smtClean="0">
                <a:solidFill>
                  <a:srgbClr val="FF0000"/>
                </a:solidFill>
              </a:rPr>
              <a:t>?</a:t>
            </a:r>
            <a:endParaRPr lang="ru-RU" sz="59500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s://www.ejin.ru/wp-content/uploads/2019/05/sova-v-les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272" y="776831"/>
            <a:ext cx="9725982" cy="547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3627" y="703803"/>
            <a:ext cx="264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Сова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1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t="7597"/>
          <a:stretch>
            <a:fillRect/>
          </a:stretch>
        </p:blipFill>
        <p:spPr bwMode="auto">
          <a:xfrm>
            <a:off x="3276600" y="-14425"/>
            <a:ext cx="5229225" cy="6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2135" r="62641" b="53916"/>
          <a:stretch>
            <a:fillRect/>
          </a:stretch>
        </p:blipFill>
        <p:spPr bwMode="auto">
          <a:xfrm rot="330579">
            <a:off x="7666047" y="2666998"/>
            <a:ext cx="491836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2" b="47850" l="19948" r="42396">
                        <a14:foregroundMark x1="27135" y1="10946" x2="27135" y2="10946"/>
                        <a14:foregroundMark x1="24063" y1="10399" x2="24063" y2="10399"/>
                        <a14:foregroundMark x1="28594" y1="10086" x2="28594" y2="10086"/>
                        <a14:foregroundMark x1="29948" y1="10086" x2="29948" y2="10086"/>
                        <a14:foregroundMark x1="29948" y1="10086" x2="29948" y2="10086"/>
                        <a14:foregroundMark x1="30208" y1="10086" x2="30208" y2="10086"/>
                        <a14:foregroundMark x1="31458" y1="10086" x2="31458" y2="10086"/>
                        <a14:foregroundMark x1="31458" y1="10086" x2="31458" y2="10086"/>
                        <a14:foregroundMark x1="35781" y1="10086" x2="35781" y2="10086"/>
                        <a14:foregroundMark x1="35156" y1="10399" x2="35156" y2="10399"/>
                        <a14:foregroundMark x1="34167" y1="10399" x2="34167" y2="10399"/>
                        <a14:foregroundMark x1="30573" y1="11493" x2="30573" y2="11493"/>
                        <a14:foregroundMark x1="32813" y1="11728" x2="32813" y2="11728"/>
                        <a14:foregroundMark x1="37500" y1="11181" x2="37500" y2="11181"/>
                        <a14:foregroundMark x1="25781" y1="10946" x2="25781" y2="10946"/>
                        <a14:foregroundMark x1="26406" y1="10790" x2="26406" y2="10790"/>
                        <a14:foregroundMark x1="27240" y1="10633" x2="27240" y2="10633"/>
                        <a14:foregroundMark x1="27240" y1="10633" x2="27240" y2="10633"/>
                        <a14:foregroundMark x1="28490" y1="10633" x2="28490" y2="10633"/>
                        <a14:foregroundMark x1="28594" y1="10633" x2="28594" y2="10633"/>
                        <a14:foregroundMark x1="28958" y1="10633" x2="28958" y2="10633"/>
                        <a14:foregroundMark x1="30208" y1="10633" x2="30208" y2="10633"/>
                        <a14:foregroundMark x1="31094" y1="10633" x2="31094" y2="10633"/>
                        <a14:foregroundMark x1="32188" y1="10242" x2="32188" y2="10242"/>
                        <a14:foregroundMark x1="33906" y1="10242" x2="33906" y2="10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55078" b="52487"/>
          <a:stretch>
            <a:fillRect/>
          </a:stretch>
        </p:blipFill>
        <p:spPr bwMode="auto">
          <a:xfrm>
            <a:off x="5984763" y="3623790"/>
            <a:ext cx="566516" cy="71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052" b="96091" l="38125" r="590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05" t="44714" r="40706"/>
          <a:stretch>
            <a:fillRect/>
          </a:stretch>
        </p:blipFill>
        <p:spPr bwMode="auto">
          <a:xfrm>
            <a:off x="5964013" y="2783304"/>
            <a:ext cx="552948" cy="8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cdn.clipart.email/84542e7fbf161ead9acc478d9dddbd4d_cool-animated-background-loop-ear-clipart-transparent-png-stickpng-_400-400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2" t="21723"/>
          <a:stretch>
            <a:fillRect/>
          </a:stretch>
        </p:blipFill>
        <p:spPr bwMode="auto">
          <a:xfrm>
            <a:off x="7541546" y="2602656"/>
            <a:ext cx="740838" cy="145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.clipart.email/84542e7fbf161ead9acc478d9dddbd4d_cool-animated-background-loop-ear-clipart-transparent-png-stickpng-_400-400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2" r="49819"/>
          <a:stretch>
            <a:fillRect/>
          </a:stretch>
        </p:blipFill>
        <p:spPr bwMode="auto">
          <a:xfrm>
            <a:off x="4223656" y="2481017"/>
            <a:ext cx="794541" cy="15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www.pinclipart.com/picdir/big/163-1634475_graphic-transparent-download-mr-david-bowen-dettol-hand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61" y="4800601"/>
            <a:ext cx="4248874" cy="21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973" y="424542"/>
            <a:ext cx="4789714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Орган зрения - глаза</a:t>
            </a:r>
            <a:endParaRPr lang="ru-RU" sz="4000" dirty="0"/>
          </a:p>
        </p:txBody>
      </p:sp>
      <p:pic>
        <p:nvPicPr>
          <p:cNvPr id="7172" name="Picture 4" descr="https://ds04.infourok.ru/uploads/ex/0d7c/00190033-138dc19b/img4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7" t="10208" r="17615" b="-1"/>
          <a:stretch>
            <a:fillRect/>
          </a:stretch>
        </p:blipFill>
        <p:spPr bwMode="auto">
          <a:xfrm>
            <a:off x="3755572" y="1393371"/>
            <a:ext cx="6413045" cy="5265283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rasler.ru/wp-content/uploads/2019/05/%D0%93%D0%B8%D0%BC%D0%BD%D0%B0%D1%81%D1%82%D0%B8%D0%BA%D0%B0-%D0%B4%D0%BB%D1%8F-%D0%B3%D0%BB%D0%B0%D0%B7-%D0%B4%D0%BB%D1%8F-%D1%88%D0%BA%D0%BE%D0%BB%D1%8C%D0%BD%D0%B8%D0%BA%D0%BE%D0%B2-%D0%B2-%D0%BA%D0%B0%D1%80%D1%82%D0%B8%D0%BD%D0%BA%D0%B0%D1%85-02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57"/>
          <a:stretch>
            <a:fillRect/>
          </a:stretch>
        </p:blipFill>
        <p:spPr bwMode="auto">
          <a:xfrm>
            <a:off x="1026432" y="2231570"/>
            <a:ext cx="10098768" cy="4134543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0313" y="468086"/>
            <a:ext cx="85017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785257" y="3352213"/>
            <a:ext cx="108857" cy="11974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980215" y="3699971"/>
            <a:ext cx="1758042" cy="16993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7467600" y="2449286"/>
            <a:ext cx="1436914" cy="7075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1839686" y="4593772"/>
            <a:ext cx="337457" cy="1850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8" t="7597"/>
          <a:stretch>
            <a:fillRect/>
          </a:stretch>
        </p:blipFill>
        <p:spPr bwMode="auto">
          <a:xfrm>
            <a:off x="3352800" y="-14425"/>
            <a:ext cx="5153025" cy="6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2135" r="62641" b="53916"/>
          <a:stretch>
            <a:fillRect/>
          </a:stretch>
        </p:blipFill>
        <p:spPr bwMode="auto">
          <a:xfrm rot="330579">
            <a:off x="7666047" y="2666998"/>
            <a:ext cx="491836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2" b="47850" l="19948" r="42396">
                        <a14:foregroundMark x1="27135" y1="10946" x2="27135" y2="10946"/>
                        <a14:foregroundMark x1="24063" y1="10399" x2="24063" y2="10399"/>
                        <a14:foregroundMark x1="28594" y1="10086" x2="28594" y2="10086"/>
                        <a14:foregroundMark x1="29948" y1="10086" x2="29948" y2="10086"/>
                        <a14:foregroundMark x1="29948" y1="10086" x2="29948" y2="10086"/>
                        <a14:foregroundMark x1="30208" y1="10086" x2="30208" y2="10086"/>
                        <a14:foregroundMark x1="31458" y1="10086" x2="31458" y2="10086"/>
                        <a14:foregroundMark x1="31458" y1="10086" x2="31458" y2="10086"/>
                        <a14:foregroundMark x1="35781" y1="10086" x2="35781" y2="10086"/>
                        <a14:foregroundMark x1="35156" y1="10399" x2="35156" y2="10399"/>
                        <a14:foregroundMark x1="34167" y1="10399" x2="34167" y2="10399"/>
                        <a14:foregroundMark x1="30573" y1="11493" x2="30573" y2="11493"/>
                        <a14:foregroundMark x1="32813" y1="11728" x2="32813" y2="11728"/>
                        <a14:foregroundMark x1="37500" y1="11181" x2="37500" y2="11181"/>
                        <a14:foregroundMark x1="25781" y1="10946" x2="25781" y2="10946"/>
                        <a14:foregroundMark x1="26406" y1="10790" x2="26406" y2="10790"/>
                        <a14:foregroundMark x1="27240" y1="10633" x2="27240" y2="10633"/>
                        <a14:foregroundMark x1="27240" y1="10633" x2="27240" y2="10633"/>
                        <a14:foregroundMark x1="28490" y1="10633" x2="28490" y2="10633"/>
                        <a14:foregroundMark x1="28594" y1="10633" x2="28594" y2="10633"/>
                        <a14:foregroundMark x1="28958" y1="10633" x2="28958" y2="10633"/>
                        <a14:foregroundMark x1="30208" y1="10633" x2="30208" y2="10633"/>
                        <a14:foregroundMark x1="31094" y1="10633" x2="31094" y2="10633"/>
                        <a14:foregroundMark x1="32188" y1="10242" x2="32188" y2="10242"/>
                        <a14:foregroundMark x1="33906" y1="10242" x2="33906" y2="10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55078" b="52487"/>
          <a:stretch>
            <a:fillRect/>
          </a:stretch>
        </p:blipFill>
        <p:spPr bwMode="auto">
          <a:xfrm>
            <a:off x="5984763" y="3623790"/>
            <a:ext cx="566516" cy="71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052" b="96091" l="38125" r="590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05" t="44714" r="40706"/>
          <a:stretch>
            <a:fillRect/>
          </a:stretch>
        </p:blipFill>
        <p:spPr bwMode="auto">
          <a:xfrm>
            <a:off x="5964013" y="2783304"/>
            <a:ext cx="552948" cy="8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cdn.clipart.email/84542e7fbf161ead9acc478d9dddbd4d_cool-animated-background-loop-ear-clipart-transparent-png-stickpng-_400-400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2" t="21723"/>
          <a:stretch>
            <a:fillRect/>
          </a:stretch>
        </p:blipFill>
        <p:spPr bwMode="auto">
          <a:xfrm>
            <a:off x="7541546" y="2602656"/>
            <a:ext cx="740838" cy="145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.clipart.email/84542e7fbf161ead9acc478d9dddbd4d_cool-animated-background-loop-ear-clipart-transparent-png-stickpng-_400-400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2" r="49819"/>
          <a:stretch>
            <a:fillRect/>
          </a:stretch>
        </p:blipFill>
        <p:spPr bwMode="auto">
          <a:xfrm>
            <a:off x="4223656" y="2481017"/>
            <a:ext cx="794541" cy="15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91575" y="304800"/>
            <a:ext cx="2581275" cy="10156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Зрение</a:t>
            </a:r>
            <a:endParaRPr lang="ru-RU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8597856" y="1973185"/>
            <a:ext cx="3472888" cy="10156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Обоняние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123086" y="4984653"/>
            <a:ext cx="1776033" cy="10156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Слух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878117" y="953513"/>
            <a:ext cx="1653087" cy="10156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Вкус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46885" y="2783304"/>
            <a:ext cx="3213853" cy="10156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5900" dirty="0" smtClean="0"/>
              <a:t>Осязание</a:t>
            </a:r>
            <a:endParaRPr lang="ru-RU" sz="5900" dirty="0"/>
          </a:p>
        </p:txBody>
      </p:sp>
      <p:pic>
        <p:nvPicPr>
          <p:cNvPr id="20" name="Picture 10" descr="https://www.pinclipart.com/picdir/big/163-1634475_graphic-transparent-download-mr-david-bowen-dettol-hand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61" y="4800601"/>
            <a:ext cx="4248874" cy="21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2657475" y="1666875"/>
            <a:ext cx="3524250" cy="21320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334250" y="1104900"/>
            <a:ext cx="1263607" cy="12954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7789949" y="3429394"/>
            <a:ext cx="1257685" cy="198267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4810125" y="3446937"/>
            <a:ext cx="4217652" cy="230224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438337" y="3689253"/>
            <a:ext cx="1276479" cy="136852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pic.90sjimg.com/design/00/07/85/23/592e45d199cf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617" y="1261787"/>
            <a:ext cx="2282499" cy="228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Прямая соединительная линия 26"/>
          <p:cNvCxnSpPr/>
          <p:nvPr/>
        </p:nvCxnSpPr>
        <p:spPr>
          <a:xfrm flipH="1">
            <a:off x="6564806" y="2837574"/>
            <a:ext cx="1950948" cy="6093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Соедини стрелками:</a:t>
            </a:r>
            <a:br>
              <a:rPr lang="ru-RU" sz="6600" dirty="0" smtClean="0"/>
            </a:b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110343" y="1382486"/>
            <a:ext cx="25690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Уши</a:t>
            </a:r>
            <a:endParaRPr lang="ru-RU" sz="5400" dirty="0" smtClean="0"/>
          </a:p>
          <a:p>
            <a:r>
              <a:rPr lang="ru-RU" sz="5400" dirty="0" smtClean="0"/>
              <a:t>Глаза</a:t>
            </a:r>
            <a:endParaRPr lang="ru-RU" sz="5400" dirty="0" smtClean="0"/>
          </a:p>
          <a:p>
            <a:r>
              <a:rPr lang="ru-RU" sz="5400" dirty="0" smtClean="0"/>
              <a:t>Кожа</a:t>
            </a:r>
            <a:endParaRPr lang="ru-RU" sz="5400" dirty="0" smtClean="0"/>
          </a:p>
          <a:p>
            <a:r>
              <a:rPr lang="ru-RU" sz="5400" dirty="0" smtClean="0"/>
              <a:t>Язык</a:t>
            </a:r>
            <a:endParaRPr lang="ru-RU" sz="5400" dirty="0" smtClean="0"/>
          </a:p>
          <a:p>
            <a:r>
              <a:rPr lang="ru-RU" sz="5400" dirty="0" smtClean="0"/>
              <a:t>Нос</a:t>
            </a:r>
            <a:endParaRPr lang="ru-RU" sz="5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867400" y="1382486"/>
            <a:ext cx="5486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Орган осязания</a:t>
            </a:r>
            <a:endParaRPr lang="ru-RU" sz="5400" dirty="0" smtClean="0"/>
          </a:p>
          <a:p>
            <a:r>
              <a:rPr lang="ru-RU" sz="5400" dirty="0" smtClean="0"/>
              <a:t>Орган обоняния</a:t>
            </a:r>
            <a:endParaRPr lang="ru-RU" sz="5400" dirty="0" smtClean="0"/>
          </a:p>
          <a:p>
            <a:r>
              <a:rPr lang="ru-RU" sz="5400" dirty="0" smtClean="0"/>
              <a:t>Орган зрения</a:t>
            </a:r>
            <a:endParaRPr lang="ru-RU" sz="5400" dirty="0" smtClean="0"/>
          </a:p>
          <a:p>
            <a:r>
              <a:rPr lang="ru-RU" sz="5400" dirty="0" smtClean="0"/>
              <a:t>Орган слуха</a:t>
            </a:r>
            <a:endParaRPr lang="ru-RU" sz="5400" dirty="0" smtClean="0"/>
          </a:p>
          <a:p>
            <a:r>
              <a:rPr lang="ru-RU" sz="5400" dirty="0" smtClean="0"/>
              <a:t>Орган вкуса</a:t>
            </a:r>
            <a:endParaRPr lang="ru-RU" sz="5400" dirty="0" smtClean="0"/>
          </a:p>
          <a:p>
            <a:endParaRPr lang="ru-RU" sz="5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721428" y="2017260"/>
            <a:ext cx="3145972" cy="23261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81299" y="2708049"/>
            <a:ext cx="3086101" cy="89512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781299" y="1967820"/>
            <a:ext cx="3086101" cy="158262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81299" y="4321024"/>
            <a:ext cx="2966358" cy="88234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601685" y="2799028"/>
            <a:ext cx="3145972" cy="231090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0500" y="660400"/>
            <a:ext cx="94615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Я всё понял.</a:t>
            </a:r>
            <a:endParaRPr lang="ru-RU" sz="6600" dirty="0" smtClean="0"/>
          </a:p>
          <a:p>
            <a:endParaRPr lang="ru-RU" sz="6600" dirty="0" smtClean="0"/>
          </a:p>
          <a:p>
            <a:r>
              <a:rPr lang="ru-RU" sz="6600" dirty="0" smtClean="0"/>
              <a:t>Я понял, но есть вопросы.</a:t>
            </a:r>
            <a:endParaRPr lang="ru-RU" sz="6600" dirty="0" smtClean="0"/>
          </a:p>
          <a:p>
            <a:endParaRPr lang="ru-RU" sz="6600" dirty="0" smtClean="0"/>
          </a:p>
          <a:p>
            <a:r>
              <a:rPr lang="ru-RU" sz="6600" dirty="0" smtClean="0"/>
              <a:t>Я ничего не понял.</a:t>
            </a:r>
            <a:endParaRPr lang="ru-RU" sz="6600" dirty="0"/>
          </a:p>
        </p:txBody>
      </p:sp>
      <p:sp>
        <p:nvSpPr>
          <p:cNvPr id="5" name="Овал 4"/>
          <p:cNvSpPr/>
          <p:nvPr/>
        </p:nvSpPr>
        <p:spPr>
          <a:xfrm>
            <a:off x="914400" y="660400"/>
            <a:ext cx="1485900" cy="12573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14400" y="2617073"/>
            <a:ext cx="1485900" cy="1257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14400" y="4573746"/>
            <a:ext cx="1485900" cy="1257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9a0/000637a7-f145f747/img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04" y="0"/>
            <a:ext cx="9126583" cy="684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t="7597"/>
          <a:stretch>
            <a:fillRect/>
          </a:stretch>
        </p:blipFill>
        <p:spPr bwMode="auto">
          <a:xfrm>
            <a:off x="3276600" y="-14425"/>
            <a:ext cx="5229225" cy="6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2135" r="62641" b="53916"/>
          <a:stretch>
            <a:fillRect/>
          </a:stretch>
        </p:blipFill>
        <p:spPr bwMode="auto">
          <a:xfrm rot="330579">
            <a:off x="7666047" y="2666998"/>
            <a:ext cx="491836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utogear.ru/misc/i/gallery/5308/2372426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2" t="3165"/>
          <a:stretch>
            <a:fillRect/>
          </a:stretch>
        </p:blipFill>
        <p:spPr bwMode="auto">
          <a:xfrm>
            <a:off x="2645228" y="0"/>
            <a:ext cx="6396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73242" y="3075057"/>
            <a:ext cx="2177143" cy="70788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Сладкое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577942" y="1600202"/>
            <a:ext cx="1970315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Горькое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66058" y="2666919"/>
            <a:ext cx="2928257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Солёное и кислое</a:t>
            </a:r>
            <a:endParaRPr lang="ru-RU" sz="4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525866" y="3740103"/>
            <a:ext cx="1878892" cy="5597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25866" y="3178744"/>
            <a:ext cx="3168848" cy="1121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008914" y="3739300"/>
            <a:ext cx="2922815" cy="13661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008914" y="2306283"/>
            <a:ext cx="2416629" cy="13077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7933" y="271631"/>
            <a:ext cx="4376057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Орган вкуса - язык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t="7597"/>
          <a:stretch>
            <a:fillRect/>
          </a:stretch>
        </p:blipFill>
        <p:spPr bwMode="auto">
          <a:xfrm>
            <a:off x="3276600" y="-14425"/>
            <a:ext cx="5229225" cy="6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2135" r="62641" b="53916"/>
          <a:stretch>
            <a:fillRect/>
          </a:stretch>
        </p:blipFill>
        <p:spPr bwMode="auto">
          <a:xfrm rot="330579">
            <a:off x="7666047" y="2666998"/>
            <a:ext cx="491836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2" b="47850" l="19948" r="42396">
                        <a14:foregroundMark x1="27135" y1="10946" x2="27135" y2="10946"/>
                        <a14:foregroundMark x1="24063" y1="10399" x2="24063" y2="10399"/>
                        <a14:foregroundMark x1="28594" y1="10086" x2="28594" y2="10086"/>
                        <a14:foregroundMark x1="29948" y1="10086" x2="29948" y2="10086"/>
                        <a14:foregroundMark x1="29948" y1="10086" x2="29948" y2="10086"/>
                        <a14:foregroundMark x1="30208" y1="10086" x2="30208" y2="10086"/>
                        <a14:foregroundMark x1="31458" y1="10086" x2="31458" y2="10086"/>
                        <a14:foregroundMark x1="31458" y1="10086" x2="31458" y2="10086"/>
                        <a14:foregroundMark x1="35781" y1="10086" x2="35781" y2="10086"/>
                        <a14:foregroundMark x1="35156" y1="10399" x2="35156" y2="10399"/>
                        <a14:foregroundMark x1="34167" y1="10399" x2="34167" y2="10399"/>
                        <a14:foregroundMark x1="30573" y1="11493" x2="30573" y2="11493"/>
                        <a14:foregroundMark x1="32813" y1="11728" x2="32813" y2="11728"/>
                        <a14:foregroundMark x1="37500" y1="11181" x2="37500" y2="11181"/>
                        <a14:foregroundMark x1="25781" y1="10946" x2="25781" y2="10946"/>
                        <a14:foregroundMark x1="26406" y1="10790" x2="26406" y2="10790"/>
                        <a14:foregroundMark x1="27240" y1="10633" x2="27240" y2="10633"/>
                        <a14:foregroundMark x1="27240" y1="10633" x2="27240" y2="10633"/>
                        <a14:foregroundMark x1="28490" y1="10633" x2="28490" y2="10633"/>
                        <a14:foregroundMark x1="28594" y1="10633" x2="28594" y2="10633"/>
                        <a14:foregroundMark x1="28958" y1="10633" x2="28958" y2="10633"/>
                        <a14:foregroundMark x1="30208" y1="10633" x2="30208" y2="10633"/>
                        <a14:foregroundMark x1="31094" y1="10633" x2="31094" y2="10633"/>
                        <a14:foregroundMark x1="32188" y1="10242" x2="32188" y2="10242"/>
                        <a14:foregroundMark x1="33906" y1="10242" x2="33906" y2="10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55078" b="52487"/>
          <a:stretch>
            <a:fillRect/>
          </a:stretch>
        </p:blipFill>
        <p:spPr bwMode="auto">
          <a:xfrm>
            <a:off x="5984763" y="3623790"/>
            <a:ext cx="566516" cy="71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5428" y="293915"/>
            <a:ext cx="5214257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Орган осязания - кожа</a:t>
            </a:r>
            <a:endParaRPr lang="ru-RU" sz="4000" dirty="0"/>
          </a:p>
        </p:txBody>
      </p:sp>
      <p:pic>
        <p:nvPicPr>
          <p:cNvPr id="4098" name="Picture 2" descr="https://i.pinimg.com/originals/41/ef/0f/41ef0f25c4dfd1ace92442d8f601ac7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29" y="1255885"/>
            <a:ext cx="7612289" cy="5382126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t="7597"/>
          <a:stretch>
            <a:fillRect/>
          </a:stretch>
        </p:blipFill>
        <p:spPr bwMode="auto">
          <a:xfrm>
            <a:off x="3276600" y="-14425"/>
            <a:ext cx="5229225" cy="6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g1.labirint.ru/rcimg/f213c7e96400b9ee398be07990d0b838/1920x1080/books66/657279/ph_01.jpg?156412559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2135" r="62641" b="53916"/>
          <a:stretch>
            <a:fillRect/>
          </a:stretch>
        </p:blipFill>
        <p:spPr bwMode="auto">
          <a:xfrm rot="330579">
            <a:off x="7666047" y="2666998"/>
            <a:ext cx="491836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felicina.ru/wp-content/uploads/2019/08/picture-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2" b="47850" l="19948" r="42396">
                        <a14:foregroundMark x1="27135" y1="10946" x2="27135" y2="10946"/>
                        <a14:foregroundMark x1="24063" y1="10399" x2="24063" y2="10399"/>
                        <a14:foregroundMark x1="28594" y1="10086" x2="28594" y2="10086"/>
                        <a14:foregroundMark x1="29948" y1="10086" x2="29948" y2="10086"/>
                        <a14:foregroundMark x1="29948" y1="10086" x2="29948" y2="10086"/>
                        <a14:foregroundMark x1="30208" y1="10086" x2="30208" y2="10086"/>
                        <a14:foregroundMark x1="31458" y1="10086" x2="31458" y2="10086"/>
                        <a14:foregroundMark x1="31458" y1="10086" x2="31458" y2="10086"/>
                        <a14:foregroundMark x1="35781" y1="10086" x2="35781" y2="10086"/>
                        <a14:foregroundMark x1="35156" y1="10399" x2="35156" y2="10399"/>
                        <a14:foregroundMark x1="34167" y1="10399" x2="34167" y2="10399"/>
                        <a14:foregroundMark x1="30573" y1="11493" x2="30573" y2="11493"/>
                        <a14:foregroundMark x1="32813" y1="11728" x2="32813" y2="11728"/>
                        <a14:foregroundMark x1="37500" y1="11181" x2="37500" y2="11181"/>
                        <a14:foregroundMark x1="25781" y1="10946" x2="25781" y2="10946"/>
                        <a14:foregroundMark x1="26406" y1="10790" x2="26406" y2="10790"/>
                        <a14:foregroundMark x1="27240" y1="10633" x2="27240" y2="10633"/>
                        <a14:foregroundMark x1="27240" y1="10633" x2="27240" y2="10633"/>
                        <a14:foregroundMark x1="28490" y1="10633" x2="28490" y2="10633"/>
                        <a14:foregroundMark x1="28594" y1="10633" x2="28594" y2="10633"/>
                        <a14:foregroundMark x1="28958" y1="10633" x2="28958" y2="10633"/>
                        <a14:foregroundMark x1="30208" y1="10633" x2="30208" y2="10633"/>
                        <a14:foregroundMark x1="31094" y1="10633" x2="31094" y2="10633"/>
                        <a14:foregroundMark x1="32188" y1="10242" x2="32188" y2="10242"/>
                        <a14:foregroundMark x1="33906" y1="10242" x2="33906" y2="10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55078" b="52487"/>
          <a:stretch>
            <a:fillRect/>
          </a:stretch>
        </p:blipFill>
        <p:spPr bwMode="auto">
          <a:xfrm>
            <a:off x="5984763" y="3623790"/>
            <a:ext cx="566516" cy="71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pinclipart.com/picdir/big/163-1634475_graphic-transparent-download-mr-david-bowen-dettol-hand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61" y="4800601"/>
            <a:ext cx="4248874" cy="21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365126"/>
            <a:ext cx="3516086" cy="930274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/>
              <a:t>Обоняние - нос</a:t>
            </a:r>
            <a:endParaRPr lang="ru-RU" sz="4000" dirty="0"/>
          </a:p>
        </p:txBody>
      </p:sp>
      <p:pic>
        <p:nvPicPr>
          <p:cNvPr id="5122" name="Picture 2" descr="https://3.bp.blogspot.com/-WgUA3D5xv94/XLBwCgT8_sI/AAAAAAAAIBc/MXRRSX75FjccR-qcGJmyZ_HBUaTfVyPAACLcBGAs/s1600/57073726_1972913372819229_3489553055601393664_n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000" y="1545771"/>
            <a:ext cx="6930839" cy="4887686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4744" y="217714"/>
            <a:ext cx="8186057" cy="132343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Запахи, которые предупреждают </a:t>
            </a:r>
            <a:endParaRPr lang="ru-RU" sz="4000" dirty="0" smtClean="0"/>
          </a:p>
          <a:p>
            <a:pPr algn="ctr"/>
            <a:r>
              <a:rPr lang="ru-RU" sz="4000" dirty="0" smtClean="0"/>
              <a:t>об опасности</a:t>
            </a:r>
            <a:endParaRPr lang="ru-RU" sz="4000" dirty="0"/>
          </a:p>
        </p:txBody>
      </p:sp>
      <p:pic>
        <p:nvPicPr>
          <p:cNvPr id="3074" name="Picture 2" descr="http://newsmiass.ru/news/2019/12/11/57004/1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" t="1859" r="16862" b="1208"/>
          <a:stretch>
            <a:fillRect/>
          </a:stretch>
        </p:blipFill>
        <p:spPr bwMode="auto">
          <a:xfrm>
            <a:off x="240237" y="2379353"/>
            <a:ext cx="4323999" cy="2697843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5.infourok.ru/uploads/ex/01ac/0002ad43-c7cc2699/1/hello_html_50a918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07"/>
          <a:stretch>
            <a:fillRect/>
          </a:stretch>
        </p:blipFill>
        <p:spPr bwMode="auto">
          <a:xfrm>
            <a:off x="4751429" y="3444339"/>
            <a:ext cx="3021341" cy="326571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.ytimg.com/vi/5gLrj7josUQ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3" y="3022326"/>
            <a:ext cx="3601706" cy="202596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67299" y="2468328"/>
            <a:ext cx="238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Запах гари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3399" y="1681575"/>
            <a:ext cx="2383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Запах газа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959962" y="1681575"/>
            <a:ext cx="4318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Запах испорченной пищи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</Words>
  <Application>WPS Presentation</Application>
  <PresentationFormat>Широкоэкранный</PresentationFormat>
  <Paragraphs>68</Paragraphs>
  <Slides>19</Slides>
  <Notes>0</Notes>
  <HiddenSlides>0</HiddenSlides>
  <MMClips>4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Times New Roman</vt:lpstr>
      <vt:lpstr>Тема Office</vt:lpstr>
      <vt:lpstr>Окружающий мир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Обоняние - нос</vt:lpstr>
      <vt:lpstr>PowerPoint 演示文稿</vt:lpstr>
      <vt:lpstr>PowerPoint 演示文稿</vt:lpstr>
      <vt:lpstr>Орган слуха - уши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Соедини стрелками: 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Капустина</dc:creator>
  <cp:lastModifiedBy>Дмитрий Котов</cp:lastModifiedBy>
  <cp:revision>21</cp:revision>
  <dcterms:created xsi:type="dcterms:W3CDTF">2020-09-19T08:38:00Z</dcterms:created>
  <dcterms:modified xsi:type="dcterms:W3CDTF">2026-01-10T12:31:33Z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E9171C8CFEEB46888A4DB32FEDDDD17A_12</vt:lpwstr>
  </property>
  <property fmtid="{D5CDD505-2E9C-101B-9397-08002B2CF9AE}" pid="3" name="KSOProductBuildVer">
    <vt:lpwstr>1049-12.2.0.23196</vt:lpwstr>
  </property>
</Properties>
</file>