
<file path=[Content_Types].xml><?xml version="1.0" encoding="utf-8"?>
<Types xmlns="http://schemas.openxmlformats.org/package/2006/content-types">
  <Default ContentType="image/x-wmf" Extension="wmf"/>
  <Default ContentType="image/png" Extension="png"/>
  <Default ContentType="image/jpeg" Extension="jpg"/>
  <Default ContentType="image/jpeg" Extension="jpeg"/>
  <Default ContentType="application/xml" Extension="xml"/>
  <Default ContentType="application/vnd.openxmlformats-package.relationships+xml" Extension="rels"/>
  <Default ContentType="application/vnd.openxmlformats-officedocument.oleObject" Extension="bin"/>
  <Override ContentType="application/vnd.openxmlformats-officedocument.presentationml.slide+xml" PartName="/ppt/slides/slide6.xml"/>
  <Override ContentType="application/vnd.openxmlformats-officedocument.presentationml.slide+xml" PartName="/ppt/slides/slide3.xml"/>
  <Override ContentType="application/vnd.openxmlformats-officedocument.presentationml.slide+xml" PartName="/ppt/slides/slide2.xml"/>
  <Override ContentType="application/vnd.openxmlformats-officedocument.presentationml.slide+xml" PartName="/ppt/slides/slide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.xml"/>
  <Override ContentType="application/vnd.openxmlformats-officedocument.presentationml.slide+xml" PartName="/ppt/slides/slide8.xml"/>
  <Override ContentType="application/vnd.openxmlformats-officedocument.extended-properties+xml" PartName="/docProps/app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5.xml"/>
  <Override ContentType="application/vnd.openxmlformats-officedocument.presentationml.slide+xml" PartName="/ppt/slides/slide4.xml"/>
  <Override ContentType="application/vnd.openxmlformats-package.core-properties+xml" PartName="/docProps/core.xml"/>
  <Override ContentType="application/vnd.openxmlformats-officedocument.presentationml.viewProps+xml" PartName="/ppt/viewProps.xml"/>
  <Override ContentType="application/vnd.openxmlformats-officedocument.presentationml.slide+xml" PartName="/ppt/slides/slide7.xml"/>
  <Override ContentType="application/vnd.openxmlformats-officedocument.presentationml.slide+xml" PartName="/ppt/slides/slide5.xml"/>
  <Override ContentType="application/vnd.openxmlformats-officedocument.presentationml.presProps+xml" PartName="/ppt/presProps.xml"/>
  <Override ContentType="application/vnd.openxmlformats-officedocument.presentationml.slideMaster+xml" PartName="/ppt/slideMasters/slideMaster1.xml"/>
  <Override ContentType="application/vnd.openxmlformats-officedocument.presentationml.presentation.main+xml" PartName="/ppt/presentation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2" Target="docProps/app.xml" Type="http://schemas.openxmlformats.org/officeDocument/2006/relationships/extended-properties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presProps" Target="presProps.xml" /><Relationship Id="rId12" Type="http://schemas.openxmlformats.org/officeDocument/2006/relationships/tableStyles" Target="tableStyles.xml" /><Relationship Id="rId13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B086D8A-649B-4E7B-9EB3-F86B21735571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F02C500-3590-4CC7-848D-4D044291834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B086D8A-649B-4E7B-9EB3-F86B21735571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F02C500-3590-4CC7-848D-4D044291834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B086D8A-649B-4E7B-9EB3-F86B21735571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F02C500-3590-4CC7-848D-4D044291834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B086D8A-649B-4E7B-9EB3-F86B21735571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F02C500-3590-4CC7-848D-4D044291834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B086D8A-649B-4E7B-9EB3-F86B21735571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F02C500-3590-4CC7-848D-4D044291834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B086D8A-649B-4E7B-9EB3-F86B21735571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F02C500-3590-4CC7-848D-4D044291834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B086D8A-649B-4E7B-9EB3-F86B21735571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F02C500-3590-4CC7-848D-4D044291834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B086D8A-649B-4E7B-9EB3-F86B21735571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F02C500-3590-4CC7-848D-4D044291834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B086D8A-649B-4E7B-9EB3-F86B21735571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F02C500-3590-4CC7-848D-4D044291834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B086D8A-649B-4E7B-9EB3-F86B21735571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F02C500-3590-4CC7-848D-4D044291834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B086D8A-649B-4E7B-9EB3-F86B21735571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F02C500-3590-4CC7-848D-4D044291834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B086D8A-649B-4E7B-9EB3-F86B21735571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F02C500-3590-4CC7-848D-4D044291834E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2.jpeg" Type="http://schemas.openxmlformats.org/officeDocument/2006/relationships/image"/><Relationship Id="rId3" Target="../media/image3.jpeg" Type="http://schemas.openxmlformats.org/officeDocument/2006/relationships/image"/><Relationship Id="rId4" Target="../media/image4.jp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5.jpeg" Type="http://schemas.openxmlformats.org/officeDocument/2006/relationships/image"/><Relationship Id="rId3" Target="../media/image6.jpeg" Type="http://schemas.openxmlformats.org/officeDocument/2006/relationships/image"/><Relationship Id="rId4" Target="../media/image7.jpeg" Type="http://schemas.openxmlformats.org/officeDocument/2006/relationships/image"/><Relationship Id="rId5" Target="../media/image8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9.jpeg" Type="http://schemas.openxmlformats.org/officeDocument/2006/relationships/image"/><Relationship Id="rId3" Target="../media/image10.jpeg" Type="http://schemas.openxmlformats.org/officeDocument/2006/relationships/image"/><Relationship Id="rId4" Target="../media/image11.jpeg" Type="http://schemas.openxmlformats.org/officeDocument/2006/relationships/image"/><Relationship Id="rId5" Target="../media/image12.jpeg" Type="http://schemas.openxmlformats.org/officeDocument/2006/relationships/image"/><Relationship Id="rId6" Target="../media/image13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14.jpeg" Type="http://schemas.openxmlformats.org/officeDocument/2006/relationships/image"/><Relationship Id="rId3" Target="../media/image15.jpeg" Type="http://schemas.openxmlformats.org/officeDocument/2006/relationships/image"/><Relationship Id="rId4" Target="../media/image16.jpeg" Type="http://schemas.openxmlformats.org/officeDocument/2006/relationships/image"/><Relationship Id="rId5" Target="../media/image17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18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19.jpeg" Type="http://schemas.openxmlformats.org/officeDocument/2006/relationships/image"/><Relationship Id="rId3" Target="../media/image20.jpeg" Type="http://schemas.openxmlformats.org/officeDocument/2006/relationships/image"/><Relationship Id="rId4" Target="../media/image21.jpeg" Type="http://schemas.openxmlformats.org/officeDocument/2006/relationships/image"/><Relationship Id="rId5" Target="../media/image22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23.jpeg" Type="http://schemas.openxmlformats.org/officeDocument/2006/relationships/image"/><Relationship Id="rId3" Target="../media/image24.jpeg" Type="http://schemas.openxmlformats.org/officeDocument/2006/relationships/image"/><Relationship Id="rId4" Target="../media/image25.jpeg" Type="http://schemas.openxmlformats.org/officeDocument/2006/relationships/image"/><Relationship Id="rId5" Target="../media/image26.jpeg" Type="http://schemas.openxmlformats.org/officeDocument/2006/relationships/image"/><Relationship Id="rId6" Target="../media/image27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3232679" y="2510896"/>
            <a:ext cx="9144000" cy="2387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i="1">
                <a:latin typeface="Times New Roman"/>
                <a:ea typeface="Times New Roman"/>
                <a:cs typeface="Times New Roman"/>
              </a:rPr>
              <a:t>Наше первичное отделение </a:t>
            </a:r>
            <a:br>
              <a:rPr lang="ru-RU" b="1" i="1">
                <a:latin typeface="Times New Roman"/>
                <a:ea typeface="Times New Roman"/>
                <a:cs typeface="Times New Roman"/>
              </a:rPr>
            </a:br>
            <a:r>
              <a:rPr lang="ru-RU" b="1" i="1">
                <a:latin typeface="Times New Roman"/>
                <a:ea typeface="Times New Roman"/>
                <a:cs typeface="Times New Roman"/>
              </a:rPr>
              <a:t>Наши достижения</a:t>
            </a:r>
            <a:br>
              <a:rPr lang="ru-RU" b="1" i="1">
                <a:latin typeface="Times New Roman"/>
                <a:ea typeface="Times New Roman"/>
                <a:cs typeface="Times New Roman"/>
              </a:rPr>
            </a:br>
            <a:r>
              <a:rPr lang="ru-RU" b="1" i="1">
                <a:latin typeface="Times New Roman"/>
                <a:ea typeface="Times New Roman"/>
                <a:cs typeface="Times New Roman"/>
              </a:rPr>
              <a:t>Наши успехи</a:t>
            </a:r>
            <a:endParaRPr b="1" i="1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4" name="Рисунок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489479" y="2063749"/>
            <a:ext cx="2743200" cy="2743200"/>
          </a:xfrm>
          <a:prstGeom prst="ellipse">
            <a:avLst/>
          </a:prstGeom>
        </p:spPr>
      </p:pic>
      <p:sp>
        <p:nvSpPr>
          <p:cNvPr id="5" name="TextBox 4" hidden="0"/>
          <p:cNvSpPr txBox="1"/>
          <p:nvPr isPhoto="0" userDrawn="0"/>
        </p:nvSpPr>
        <p:spPr bwMode="auto">
          <a:xfrm>
            <a:off x="3410173" y="6293223"/>
            <a:ext cx="4195553" cy="365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b="1">
                <a:latin typeface="Times New Roman"/>
                <a:ea typeface="Times New Roman"/>
                <a:cs typeface="Times New Roman"/>
              </a:rPr>
              <a:t>Белгород, 2025</a:t>
            </a:r>
            <a:endParaRPr b="1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Начало нашего пути</a:t>
            </a:r>
            <a:endParaRPr lang="ru-RU"/>
          </a:p>
        </p:txBody>
      </p:sp>
      <p:sp>
        <p:nvSpPr>
          <p:cNvPr id="2056155436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4" name="Рисунок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838200" y="1446474"/>
            <a:ext cx="2754853" cy="3671703"/>
          </a:xfrm>
          <a:prstGeom prst="rect">
            <a:avLst/>
          </a:prstGeom>
        </p:spPr>
      </p:pic>
      <p:sp>
        <p:nvSpPr>
          <p:cNvPr id="742839471" name="" hidden="0"/>
          <p:cNvSpPr/>
          <p:nvPr isPhoto="0" userDrawn="0"/>
        </p:nvSpPr>
        <p:spPr bwMode="auto">
          <a:xfrm flipH="0" flipV="0">
            <a:off x="9198430" y="-942934"/>
            <a:ext cx="57344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pic>
        <p:nvPicPr>
          <p:cNvPr id="20436673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8031458" y="423333"/>
            <a:ext cx="4051949" cy="5402598"/>
          </a:xfrm>
          <a:prstGeom prst="rect">
            <a:avLst/>
          </a:prstGeom>
        </p:spPr>
      </p:pic>
      <p:sp>
        <p:nvSpPr>
          <p:cNvPr id="1284720382" name="" hidden="0"/>
          <p:cNvSpPr/>
          <p:nvPr isPhoto="0" userDrawn="0"/>
        </p:nvSpPr>
        <p:spPr bwMode="auto">
          <a:xfrm flipH="0" flipV="0">
            <a:off x="2282113" y="551909"/>
            <a:ext cx="45791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pic>
        <p:nvPicPr>
          <p:cNvPr id="534415461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3672427" y="1518612"/>
            <a:ext cx="4270214" cy="34555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4" name="Объект 3" hidden="0"/>
          <p:cNvPicPr>
            <a:picLocks noChangeAspect="1" noGrp="1"/>
          </p:cNvPicPr>
          <p:nvPr isPhoto="0" userDrawn="0">
            <p:ph idx="1" hasCustomPrompt="0"/>
          </p:nvPr>
        </p:nvPicPr>
        <p:blipFill>
          <a:blip r:embed="rId2"/>
          <a:stretch/>
        </p:blipFill>
        <p:spPr bwMode="auto">
          <a:xfrm>
            <a:off x="174842" y="2236956"/>
            <a:ext cx="5801784" cy="4351338"/>
          </a:xfrm>
          <a:prstGeom prst="rect">
            <a:avLst/>
          </a:prstGeom>
        </p:spPr>
      </p:pic>
      <p:pic>
        <p:nvPicPr>
          <p:cNvPr id="5" name="Рисунок 4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7067774" y="3022898"/>
            <a:ext cx="4636545" cy="3477409"/>
          </a:xfrm>
          <a:prstGeom prst="rect">
            <a:avLst/>
          </a:prstGeom>
        </p:spPr>
      </p:pic>
      <p:pic>
        <p:nvPicPr>
          <p:cNvPr id="6" name="Рисунок 5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7251663" y="178061"/>
            <a:ext cx="4268766" cy="2748018"/>
          </a:xfrm>
          <a:prstGeom prst="rect">
            <a:avLst/>
          </a:prstGeom>
        </p:spPr>
      </p:pic>
      <p:pic>
        <p:nvPicPr>
          <p:cNvPr id="7" name="Рисунок 6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838200" y="178061"/>
            <a:ext cx="4043066" cy="2725868"/>
          </a:xfrm>
          <a:prstGeom prst="rect">
            <a:avLst/>
          </a:prstGeom>
        </p:spPr>
      </p:pic>
      <p:sp>
        <p:nvSpPr>
          <p:cNvPr id="8" name="Прямоугольник 7" hidden="0"/>
          <p:cNvSpPr/>
          <p:nvPr isPhoto="0" userDrawn="0"/>
        </p:nvSpPr>
        <p:spPr bwMode="auto">
          <a:xfrm flipH="0" flipV="0">
            <a:off x="4684479" y="178060"/>
            <a:ext cx="3774811" cy="50292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</a:rPr>
              <a:t>Первые </a:t>
            </a:r>
            <a:endParaRPr lang="ru-RU" sz="5400" b="1">
              <a:ln w="9525">
                <a:solidFill>
                  <a:schemeClr val="bg1"/>
                </a:solidFill>
                <a:prstDash val="solid"/>
              </a:ln>
            </a:endParaRPr>
          </a:p>
          <a:p>
            <a:pPr algn="ctr">
              <a:defRPr/>
            </a:pPr>
            <a:r>
              <a:rPr lang="ru-RU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</a:rPr>
              <a:t>патриоты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</a:rPr>
              <a:t>(Игра «Зарница»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</a:rPr>
              <a:t>«Вызов Первых»)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" name="Рисунок 9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229957" y="101647"/>
            <a:ext cx="5199529" cy="3899647"/>
          </a:xfrm>
          <a:prstGeom prst="rect">
            <a:avLst/>
          </a:prstGeom>
        </p:spPr>
      </p:pic>
      <p:pic>
        <p:nvPicPr>
          <p:cNvPr id="4" name="Рисунок 3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6566359" y="233427"/>
            <a:ext cx="4848113" cy="3636085"/>
          </a:xfrm>
          <a:prstGeom prst="rect">
            <a:avLst/>
          </a:prstGeom>
        </p:spPr>
      </p:pic>
      <p:pic>
        <p:nvPicPr>
          <p:cNvPr id="5" name="Рисунок 4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95512" y="3087444"/>
            <a:ext cx="2490024" cy="3318734"/>
          </a:xfrm>
          <a:prstGeom prst="rect">
            <a:avLst/>
          </a:prstGeom>
        </p:spPr>
      </p:pic>
      <p:sp>
        <p:nvSpPr>
          <p:cNvPr id="7" name="Объект 6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8" name="Рисунок 7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3248232" y="2635624"/>
            <a:ext cx="5027407" cy="3770555"/>
          </a:xfrm>
          <a:prstGeom prst="rect">
            <a:avLst/>
          </a:prstGeom>
        </p:spPr>
      </p:pic>
      <p:pic>
        <p:nvPicPr>
          <p:cNvPr id="9" name="Рисунок 8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>
            <a:off x="8396983" y="3732904"/>
            <a:ext cx="3564367" cy="2673275"/>
          </a:xfrm>
          <a:prstGeom prst="rect">
            <a:avLst/>
          </a:prstGeom>
        </p:spPr>
      </p:pic>
      <p:sp>
        <p:nvSpPr>
          <p:cNvPr id="11" name="Заголовок 10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976166" y="820866"/>
            <a:ext cx="4677142" cy="453545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Первые </a:t>
            </a:r>
            <a:endParaRPr b="1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defRPr/>
            </a:pPr>
            <a:r>
              <a:rPr lang="ru-RU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спортивные</a:t>
            </a:r>
            <a:br>
              <a:rPr lang="ru-RU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Победители </a:t>
            </a:r>
            <a:br>
              <a:rPr lang="ru-RU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региональных</a:t>
            </a:r>
            <a:br>
              <a:rPr lang="ru-RU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соревнований</a:t>
            </a:r>
            <a:br>
              <a:rPr lang="ru-RU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по лазертагу</a:t>
            </a:r>
            <a:r>
              <a:rPr lang="ru-RU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" name="Рисунок 4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6740124" y="3562057"/>
            <a:ext cx="4199068" cy="3149301"/>
          </a:xfrm>
          <a:prstGeom prst="rect">
            <a:avLst/>
          </a:prstGeom>
        </p:spPr>
      </p:pic>
      <p:pic>
        <p:nvPicPr>
          <p:cNvPr id="6" name="Рисунок 5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838200" y="111107"/>
            <a:ext cx="4212216" cy="3159161"/>
          </a:xfrm>
          <a:prstGeom prst="rect">
            <a:avLst/>
          </a:prstGeom>
        </p:spPr>
      </p:pic>
      <p:pic>
        <p:nvPicPr>
          <p:cNvPr id="4" name="Объект 3" hidden="0"/>
          <p:cNvPicPr>
            <a:picLocks noChangeAspect="1" noGrp="1"/>
          </p:cNvPicPr>
          <p:nvPr isPhoto="0" userDrawn="0">
            <p:ph idx="1" hasCustomPrompt="0"/>
          </p:nvPr>
        </p:nvPicPr>
        <p:blipFill>
          <a:blip r:embed="rId4"/>
          <a:stretch/>
        </p:blipFill>
        <p:spPr bwMode="auto">
          <a:xfrm>
            <a:off x="451910" y="2682619"/>
            <a:ext cx="5371652" cy="4028739"/>
          </a:xfrm>
          <a:prstGeom prst="rect">
            <a:avLst/>
          </a:prstGeom>
        </p:spPr>
      </p:pic>
      <p:pic>
        <p:nvPicPr>
          <p:cNvPr id="7" name="Рисунок 6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6443831" y="170837"/>
            <a:ext cx="4791654" cy="3196932"/>
          </a:xfrm>
          <a:prstGeom prst="rect">
            <a:avLst/>
          </a:prstGeom>
        </p:spPr>
      </p:pic>
      <p:sp>
        <p:nvSpPr>
          <p:cNvPr id="8" name="Прямоугольник 7" hidden="0"/>
          <p:cNvSpPr/>
          <p:nvPr isPhoto="0" userDrawn="0"/>
        </p:nvSpPr>
        <p:spPr bwMode="auto">
          <a:xfrm>
            <a:off x="3654364" y="1180911"/>
            <a:ext cx="403264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</a:rPr>
              <a:t>Первые </a:t>
            </a:r>
            <a:endParaRPr/>
          </a:p>
          <a:p>
            <a:pPr algn="ctr">
              <a:defRPr/>
            </a:pPr>
            <a:r>
              <a:rPr lang="ru-RU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</a:rPr>
              <a:t>на классных </a:t>
            </a:r>
            <a:endParaRPr/>
          </a:p>
          <a:p>
            <a:pPr algn="ctr">
              <a:defRPr/>
            </a:pPr>
            <a:r>
              <a:rPr lang="ru-RU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</a:rPr>
              <a:t>встречах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" name="Рисунок 4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52400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p="http://schemas.openxmlformats.org/presentationml/2006/main" xmlns:a="http://schemas.openxmlformats.org/drawingml/2006/main" xmlns:m="http://schemas.openxmlformats.org/officeDocument/2006/math" xmlns:r="http://schemas.openxmlformats.org/officeDocument/2006/relationships" xmlns:w="http://schemas.openxmlformats.org/wordprocessingml/2006/main" show="1" showMasterPhAnim="0">
  <p:cSld name="">
    <p:spTree>
      <p:nvGrpSpPr>
        <p:cNvPr hidden="0"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hidden="0" id="2" name="Заголовок 1"/>
          <p:cNvSpPr>
            <a:spLocks noGrp="1"/>
          </p:cNvSpPr>
          <p:nvPr isPhoto="0" userDrawn="0">
            <p:ph hasCustomPrompt="0"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hidden="0" id="4" name="Объект 3"/>
          <p:cNvPicPr>
            <a:picLocks noChangeAspect="1" noGrp="1"/>
          </p:cNvPicPr>
          <p:nvPr isPhoto="0" userDrawn="0">
            <p:ph hasCustomPrompt="0" idx="1"/>
          </p:nvPr>
        </p:nvPicPr>
        <p:blipFill>
          <a:blip r:embed="rId2"/>
          <a:stretch/>
        </p:blipFill>
        <p:spPr bwMode="auto">
          <a:xfrm>
            <a:off x="1122555" y="365125"/>
            <a:ext cx="4093211" cy="3069908"/>
          </a:xfrm>
          <a:prstGeom prst="rect">
            <a:avLst/>
          </a:prstGeom>
        </p:spPr>
      </p:pic>
      <p:pic>
        <p:nvPicPr>
          <p:cNvPr hidden="0" id="5" name="Рисунок 4"/>
          <p:cNvPicPr>
            <a:picLocks noChangeAspect="1"/>
          </p:cNvPicPr>
          <p:nvPr isPhoto="0" userDrawn="0"/>
        </p:nvPicPr>
        <p:blipFill>
          <a:blip r:embed="rId3"/>
          <a:srcRect l="57" t="92"/>
          <a:stretch/>
        </p:blipFill>
        <p:spPr bwMode="auto">
          <a:xfrm>
            <a:off x="7047156" y="399135"/>
            <a:ext cx="4041288" cy="2490394"/>
          </a:xfrm>
          <a:prstGeom prst="rect">
            <a:avLst/>
          </a:prstGeom>
        </p:spPr>
      </p:pic>
      <p:pic>
        <p:nvPicPr>
          <p:cNvPr hidden="0" id="6" name="Рисунок 5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6781800" y="3170815"/>
            <a:ext cx="4572000" cy="3429000"/>
          </a:xfrm>
          <a:prstGeom prst="rect">
            <a:avLst/>
          </a:prstGeom>
        </p:spPr>
      </p:pic>
      <p:pic>
        <p:nvPicPr>
          <p:cNvPr hidden="0" id="7" name="Рисунок 6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838200" y="2889529"/>
            <a:ext cx="5146140" cy="3859605"/>
          </a:xfrm>
          <a:prstGeom prst="rect">
            <a:avLst/>
          </a:prstGeom>
        </p:spPr>
      </p:pic>
      <p:sp>
        <p:nvSpPr>
          <p:cNvPr hidden="0" id="8" name="Прямоугольник 7"/>
          <p:cNvSpPr/>
          <p:nvPr isPhoto="0" userDrawn="0"/>
        </p:nvSpPr>
        <p:spPr bwMode="auto">
          <a:xfrm>
            <a:off x="4241357" y="178061"/>
            <a:ext cx="3829895" cy="1754326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>
              <a:defRPr/>
            </a:pPr>
            <a:r>
              <a:rPr b="1" cap="none" lang="ru-RU" spc="0" sz="54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</a:rPr>
              <a:t>Первые </a:t>
            </a:r>
            <a:endParaRPr/>
          </a:p>
          <a:p>
            <a:pPr algn="ctr">
              <a:defRPr/>
            </a:pPr>
            <a:r>
              <a:rPr b="1" cap="none" lang="ru-RU" spc="0" sz="54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</a:rPr>
              <a:t>помощники</a:t>
            </a:r>
            <a:endParaRPr b="1" cap="none" lang="ru-RU" spc="0" sz="540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Click="1" p14:dur="2000"/>
    </mc:Choice>
    <mc:Fallback>
      <p:transition advClick="1"/>
    </mc:Fallback>
  </mc:AlternateContent>
</p:sld>
</file>

<file path=ppt/slides/slide8.xml><?xml version="1.0" encoding="utf-8"?>
<p:sld xmlns:p="http://schemas.openxmlformats.org/presentationml/2006/main" xmlns:a="http://schemas.openxmlformats.org/drawingml/2006/main" xmlns:m="http://schemas.openxmlformats.org/officeDocument/2006/math" xmlns:r="http://schemas.openxmlformats.org/officeDocument/2006/relationships" xmlns:w="http://schemas.openxmlformats.org/wordprocessingml/2006/main" show="1" showMasterPhAnim="0">
  <p:cSld name="">
    <p:spTree>
      <p:nvGrpSpPr>
        <p:cNvPr hidden="0"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hidden="0" id="4" name="Объект 3"/>
          <p:cNvPicPr>
            <a:picLocks noChangeAspect="1" noGrp="1"/>
          </p:cNvPicPr>
          <p:nvPr isPhoto="0" userDrawn="0">
            <p:ph hasCustomPrompt="0" idx="1"/>
          </p:nvPr>
        </p:nvPicPr>
        <p:blipFill>
          <a:blip r:embed="rId2"/>
          <a:stretch/>
        </p:blipFill>
        <p:spPr bwMode="auto">
          <a:xfrm>
            <a:off x="107663" y="161365"/>
            <a:ext cx="4346003" cy="3259502"/>
          </a:xfrm>
          <a:prstGeom prst="rect">
            <a:avLst/>
          </a:prstGeom>
        </p:spPr>
      </p:pic>
      <p:pic>
        <p:nvPicPr>
          <p:cNvPr hidden="0" id="5" name="Рисунок 4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7738334" y="161365"/>
            <a:ext cx="4346003" cy="3259502"/>
          </a:xfrm>
          <a:prstGeom prst="rect">
            <a:avLst/>
          </a:prstGeom>
        </p:spPr>
      </p:pic>
      <p:pic>
        <p:nvPicPr>
          <p:cNvPr hidden="0" id="6" name="Рисунок 5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344246" y="3624627"/>
            <a:ext cx="4109420" cy="3082065"/>
          </a:xfrm>
          <a:prstGeom prst="rect">
            <a:avLst/>
          </a:prstGeom>
        </p:spPr>
      </p:pic>
      <p:pic>
        <p:nvPicPr>
          <p:cNvPr hidden="0" id="7" name="Рисунок 6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8631219" y="4087841"/>
            <a:ext cx="3220121" cy="2415091"/>
          </a:xfrm>
          <a:prstGeom prst="rect">
            <a:avLst/>
          </a:prstGeom>
        </p:spPr>
      </p:pic>
      <p:pic>
        <p:nvPicPr>
          <p:cNvPr hidden="0" id="8" name="Рисунок 7"/>
          <p:cNvPicPr>
            <a:picLocks noChangeAspect="1"/>
          </p:cNvPicPr>
          <p:nvPr isPhoto="0" userDrawn="0"/>
        </p:nvPicPr>
        <p:blipFill>
          <a:blip r:embed="rId6"/>
          <a:srcRect b="59" l="19"/>
          <a:stretch/>
        </p:blipFill>
        <p:spPr bwMode="auto">
          <a:xfrm>
            <a:off x="4050537" y="1791116"/>
            <a:ext cx="4699017" cy="3786691"/>
          </a:xfrm>
          <a:prstGeom prst="rect">
            <a:avLst/>
          </a:prstGeom>
        </p:spPr>
      </p:pic>
      <p:sp>
        <p:nvSpPr>
          <p:cNvPr hidden="0" id="9" name="Заголовок 8"/>
          <p:cNvSpPr>
            <a:spLocks noGrp="1"/>
          </p:cNvSpPr>
          <p:nvPr isPhoto="0" userDrawn="0">
            <p:ph hasCustomPrompt="0" type="title"/>
          </p:nvPr>
        </p:nvSpPr>
        <p:spPr bwMode="auto">
          <a:xfrm>
            <a:off x="4230942" y="241522"/>
            <a:ext cx="3730151" cy="1572803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>
              <a:defRPr/>
            </a:pPr>
            <a:r>
              <a:rPr b="1" cap="none" lang="ru-RU" spc="0" sz="54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Первые </a:t>
            </a:r>
            <a:endParaRPr>
              <a:latin typeface="Times New Roman"/>
              <a:ea typeface="Times New Roman"/>
              <a:cs typeface="Times New Roman"/>
            </a:endParaRPr>
          </a:p>
          <a:p>
            <a:pPr algn="ctr">
              <a:defRPr/>
            </a:pPr>
            <a:r>
              <a:rPr b="1" cap="none" lang="ru-RU" spc="0" sz="54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новогодние</a:t>
            </a:r>
            <a:endParaRPr b="1" cap="none" lang="ru-RU" spc="0" sz="540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Click="1" p14:dur="2000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Р7-Офис/7.1.1.35</Application>
  <DocSecurity>0</DocSecurity>
  <PresentationFormat>Широкоэкранный</PresentationFormat>
  <Paragraphs>0</Paragraphs>
  <Slides>8</Slides>
  <Notes>8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Manager/>
  <Company>SPecialiST RePack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Наше первичное отделение  и лучшие практики</dc:title>
  <dc:subject/>
  <dc:creator>Татьяна</dc:creator>
  <cp:keywords/>
  <dc:description/>
  <dc:identifier/>
  <dc:language/>
  <cp:lastModifiedBy/>
  <cp:revision>10</cp:revision>
  <dcterms:created xsi:type="dcterms:W3CDTF">2025-12-22T17:56:32Z</dcterms:created>
  <dcterms:modified xsi:type="dcterms:W3CDTF">2025-12-23T10:54:20Z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716047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S10.9.4</vt:lpwstr>
  </property>
</Properties>
</file>