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95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163F6-EE4B-4392-ACDB-E22357A32596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63911-A0FB-4CCB-A6FF-31552FD6CB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163F6-EE4B-4392-ACDB-E22357A32596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63911-A0FB-4CCB-A6FF-31552FD6C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163F6-EE4B-4392-ACDB-E22357A32596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63911-A0FB-4CCB-A6FF-31552FD6C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163F6-EE4B-4392-ACDB-E22357A32596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63911-A0FB-4CCB-A6FF-31552FD6CB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163F6-EE4B-4392-ACDB-E22357A32596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63911-A0FB-4CCB-A6FF-31552FD6C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163F6-EE4B-4392-ACDB-E22357A32596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63911-A0FB-4CCB-A6FF-31552FD6CB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163F6-EE4B-4392-ACDB-E22357A32596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63911-A0FB-4CCB-A6FF-31552FD6CB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163F6-EE4B-4392-ACDB-E22357A32596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63911-A0FB-4CCB-A6FF-31552FD6C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163F6-EE4B-4392-ACDB-E22357A32596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63911-A0FB-4CCB-A6FF-31552FD6C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163F6-EE4B-4392-ACDB-E22357A32596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63911-A0FB-4CCB-A6FF-31552FD6C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163F6-EE4B-4392-ACDB-E22357A32596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63911-A0FB-4CCB-A6FF-31552FD6CB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92163F6-EE4B-4392-ACDB-E22357A32596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DE63911-A0FB-4CCB-A6FF-31552FD6C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2996953"/>
            <a:ext cx="5637010" cy="29377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354819" cy="1584175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для родителей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«Развиваем музыкальные способности детей»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24" y="2564903"/>
            <a:ext cx="7492684" cy="410043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50764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13176"/>
            <a:ext cx="6512511" cy="1296144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«ТРИ УТЕНКА»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836712"/>
            <a:ext cx="6169275" cy="3475037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8714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73216"/>
            <a:ext cx="6512511" cy="1008112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«КОЗЛИК»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512" y="0"/>
            <a:ext cx="4392488" cy="247420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4904"/>
            <a:ext cx="4427984" cy="249420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087" y="2590838"/>
            <a:ext cx="4470190" cy="251797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8353"/>
            <a:ext cx="3888432" cy="2301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5515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0"/>
            <a:ext cx="5040560" cy="458031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123728" y="4509120"/>
            <a:ext cx="46805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6264696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познакомить родителей с методами и приемами развития музыкальных способностей у дошкольников.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чувство ритма, ладовый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звуковысотный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слух, музыкальную память, мышление, творчество, фантазию;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умение переключаться с одного вида деятельности на другой, воспитывать самостоятельность;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-формировать доброе отношение друг к другу;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нормы культуры поведения.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21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7" cy="6192688"/>
          </a:xfrm>
        </p:spPr>
        <p:txBody>
          <a:bodyPr/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музыкальных способностей-</a:t>
            </a:r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главных задач музыкального воспитания.</a:t>
            </a:r>
            <a:b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Важно</a:t>
            </a:r>
            <a:r>
              <a:rPr lang="ru-RU" sz="24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ребёнок не рождается способным к музыке, способности формируются и проявляются только в процессе музыкальной деятельности. Задатки (врождённые качества) не гарантируют появление способностей — они развиваются на основе деятельности. </a:t>
            </a:r>
            <a:br>
              <a:rPr lang="ru-RU" sz="24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78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496943" cy="6264696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b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музыкальных способностей, которые выделяют у детей:</a:t>
            </a:r>
            <a:b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Ладовое чувство</a:t>
            </a: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способность узнавать мелодию и точно её интонировать, основа эмоциональной отзывчивости на музыку. Проявляется в узнавании мелодии, реакции на интонации </a:t>
            </a:r>
            <a:r>
              <a:rPr lang="ru-RU" sz="24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звука.</a:t>
            </a: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Музыкально-слуховые представления</a:t>
            </a: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способность воспроизвести мелодию на слух (напеть, по мере развития — подобрать на музыкальном </a:t>
            </a:r>
            <a:r>
              <a:rPr lang="ru-RU" sz="24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инструменте).</a:t>
            </a:r>
            <a:r>
              <a:rPr lang="ru-RU" b="0" dirty="0">
                <a:effectLst/>
              </a:rPr>
              <a:t/>
            </a:r>
            <a:br>
              <a:rPr lang="ru-RU" b="0" dirty="0">
                <a:effectLst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ритма</a:t>
            </a: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способность воспринимать ритм музыки и воспроизводить его. Проявляется в физической реакции на звук, который отражает ритм музыки. </a:t>
            </a:r>
            <a:b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способности тесно связаны между собой, но редко бывают развитыми равномерно. Например, кто-то эмоционально отзывается на музыку, но ему сложно даётся воспроизведение ритма, а кто-то может напеть и ритм отстучать, но эмоционального отклика нет. </a:t>
            </a:r>
            <a:b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919" cy="6336704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РОДИТЕЛЕЙ: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детей к музыкальной деятельности.</a:t>
            </a:r>
            <a:b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2.Поощрять творческие способности детей.</a:t>
            </a:r>
            <a:b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3.Развивать у детей эстетическое отношение к музыке.</a:t>
            </a:r>
            <a:b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4.Привлекать внимание детей к богатому миру разнообразных звуков.</a:t>
            </a:r>
            <a:b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97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7099191" cy="2225184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ПЕСНЮ ПО РИТМИЧЕСКОМУ РИСУНКУ»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4218610" cy="2376264"/>
          </a:xfr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72816"/>
            <a:ext cx="4346447" cy="244827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99904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«ДИРИЖЕР»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692696"/>
            <a:ext cx="6169275" cy="3475037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89106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73216"/>
            <a:ext cx="6512511" cy="1296144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«ПОЭТИЧЕСКОЕ МУЗИЦИРОВАНИЕ»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552" y="0"/>
            <a:ext cx="4346448" cy="2564904"/>
          </a:xfr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36504" cy="255532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8960"/>
            <a:ext cx="4291259" cy="241718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057180"/>
            <a:ext cx="4355976" cy="245363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06084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229200"/>
            <a:ext cx="6512511" cy="1368152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«ТЕАТР ПАНТОМИМЫ»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14322" cy="2204864"/>
          </a:xfr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0"/>
            <a:ext cx="4139952" cy="233195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16832"/>
            <a:ext cx="4245276" cy="239128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628" y="2708920"/>
            <a:ext cx="3935372" cy="221672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5956"/>
            <a:ext cx="4067944" cy="229139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42613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77</TotalTime>
  <Words>41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Мастер-класс для родителей «Развиваем музыкальные способности детей»</vt:lpstr>
      <vt:lpstr>   Цель: познакомить родителей с методами и приемами развития музыкальных способностей у дошкольников.  Задачи: -развивать чувство ритма, ладовый и звуковысотный слух, музыкальную память, мышление, творчество, фантазию; -развивать умение переключаться с одного вида деятельности на другой, воспитывать самостоятельность; -формировать доброе отношение друг к другу; -воспитывать нормы культуры поведения.</vt:lpstr>
      <vt:lpstr>  Развитие музыкальных способностей-одна из главных задач музыкального воспитания.  Важно: ребёнок не рождается способным к музыке, способности формируются и проявляются только в процессе музыкальной деятельности. Задатки (врождённые качества) не гарантируют появление способностей — они развиваются на основе деятельности.  </vt:lpstr>
      <vt:lpstr>Виды музыкальных способностей, которые выделяют у детей: Ладовое чувство — способность узнавать мелодию и точно её интонировать, основа эмоциональной отзывчивости на музыку. Проявляется в узнавании мелодии, реакции на интонации звука. Музыкально-слуховые представления — способность воспроизвести мелодию на слух (напеть, по мере развития — подобрать на музыкальном инструменте). Чувство ритма — способность воспринимать ритм музыки и воспроизводить его. Проявляется в физической реакции на звук, который отражает ритм музыки.  Все способности тесно связаны между собой, но редко бывают развитыми равномерно. Например, кто-то эмоционально отзывается на музыку, но ему сложно даётся воспроизведение ритма, а кто-то может напеть и ритм отстучать, но эмоционального отклика нет.  </vt:lpstr>
      <vt:lpstr>  РЕКОМЕНДАЦИИ ДЛЯ РОДИТЕЛЕЙ:   1.Приобщать детей к музыкальной деятельности. 2.Поощрять творческие способности детей. 3.Развивать у детей эстетическое отношение к музыке. 4.Привлекать внимание детей к богатому миру разнообразных звуков. </vt:lpstr>
      <vt:lpstr>«УГАДАЙ ПЕСНЮ ПО РИТМИЧЕСКОМУ РИСУНКУ»</vt:lpstr>
      <vt:lpstr>«ДИРИЖЕР»</vt:lpstr>
      <vt:lpstr>«ПОЭТИЧЕСКОЕ МУЗИЦИРОВАНИЕ»</vt:lpstr>
      <vt:lpstr>«ТЕАТР ПАНТОМИМЫ»</vt:lpstr>
      <vt:lpstr>«ТРИ УТЕНКА»</vt:lpstr>
      <vt:lpstr>«КОЗЛИК»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для родителей «Развиваем музыкальные способности детей»</dc:title>
  <dc:creator>Оля</dc:creator>
  <cp:lastModifiedBy>Оля</cp:lastModifiedBy>
  <cp:revision>10</cp:revision>
  <dcterms:created xsi:type="dcterms:W3CDTF">2025-11-06T08:26:52Z</dcterms:created>
  <dcterms:modified xsi:type="dcterms:W3CDTF">2025-11-07T07:27:16Z</dcterms:modified>
</cp:coreProperties>
</file>