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772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271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0892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107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86924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401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952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883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8308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085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7900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763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631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7368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987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800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41016-1D55-4DD4-8927-E09AE15D0A24}" type="datetimeFigureOut">
              <a:rPr lang="ru-RU" smtClean="0"/>
              <a:pPr/>
              <a:t>07.12.2025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755A6D-0276-4277-8E2D-ECBAC4A054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7417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9614E70-7E70-0113-0C48-BED184B2C4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8972" y="168813"/>
            <a:ext cx="8275197" cy="3017520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«Времена года»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5BEEFBD-500E-9EED-80FA-7F612338CA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5528601"/>
            <a:ext cx="9620478" cy="1160585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воспитатель: Юдина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Ивановна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№ 139,</a:t>
            </a:r>
          </a:p>
          <a:p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Красноярск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A2ABD91-E127-21E1-3AAC-735ACB09A0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392" t="6974" r="10821" b="9539"/>
          <a:stretch/>
        </p:blipFill>
        <p:spPr>
          <a:xfrm>
            <a:off x="3291054" y="2039816"/>
            <a:ext cx="3631035" cy="246184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6151BCE-94A1-BDBE-AF4B-721E209853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9292" y="984739"/>
            <a:ext cx="1953569" cy="2166424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766CD118-3D1C-45DD-D657-ADA9B143C7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2702" y="3650566"/>
            <a:ext cx="1999435" cy="1878036"/>
          </a:xfrm>
          <a:prstGeom prst="rect">
            <a:avLst/>
          </a:prstGeom>
          <a:scene3d>
            <a:camera prst="perspectiveContrastingRightFacing"/>
            <a:lightRig rig="threePt" dir="t"/>
          </a:scene3d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9B476F44-55A3-48EA-1454-BA03219415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78839" y="1041010"/>
            <a:ext cx="1733720" cy="2166424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BB21E2F-2132-F830-FCC0-E42D48F6B0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6898" y="3604847"/>
            <a:ext cx="1772276" cy="1878036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xmlns="" val="2701007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7EA31DC-B956-CADE-D7A1-A9A7BAD7B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708" y="609600"/>
            <a:ext cx="8711294" cy="1320800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«Времена года»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имеет обучающее, развивающее и воспитывающее значения. Прекрасно подходит для индивидуальной, подгрупповой и фронтальной работы с дошкольниками с целью закрепления знаний и умений детей выполнять определенные задания, а также для самостоятельного использования детьми. Данную игру можно использовать в любых видах детской деятельности: коммуникативной, игровой, познавательно-исследовательской.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B6EA12D-F4DF-0012-3863-66BAAC913A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069960"/>
            <a:ext cx="8596668" cy="445142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понятия: «весна», «лето», «осень», «зима»;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различать изменения природы в разное время года;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знать времена года и называть их в определенной последовательности;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находить, соответствующие данному времени года детали;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связную речь.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учить определять время года по его характерным признакам;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знания и представления детей об особенностях каждого времени года;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упражнять в составлении короткого рассказа «Что изображено на картинке и когда это бывает»;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и обогащать словарный запас;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способствовать развитию наглядно-действенного и образного мышления, внимания, памяти, воображения, речи и мелкой моторики пальцев рук.</a:t>
            </a:r>
          </a:p>
          <a:p>
            <a:pPr marL="0" indent="0">
              <a:spcBef>
                <a:spcPts val="0"/>
              </a:spcBef>
              <a:buNone/>
            </a:pP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Предназначена для детей старшего дошкольного возраста с ограниченными возможностями здоровья.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сформированы представления о временах года;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развиты речевые навыки, увеличен словарный запас;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сформированы умения отвечать на вопросы, грамотно и последовательно высказываться, отгадывать загадки. </a:t>
            </a:r>
            <a:r>
              <a:rPr lang="ru-RU" sz="1400" b="0" i="0" dirty="0">
                <a:solidFill>
                  <a:srgbClr val="000000"/>
                </a:solidFill>
                <a:effectLst/>
                <a:latin typeface="Lora" panose="020B0604020202020204" pitchFamily="2" charset="-52"/>
              </a:rPr>
              <a:t/>
            </a:r>
            <a:br>
              <a:rPr lang="ru-RU" sz="1400" b="0" i="0" dirty="0">
                <a:solidFill>
                  <a:srgbClr val="000000"/>
                </a:solidFill>
                <a:effectLst/>
                <a:latin typeface="Lora" panose="020B0604020202020204" pitchFamily="2" charset="-52"/>
              </a:rPr>
            </a:br>
            <a:r>
              <a:rPr lang="ru-RU" sz="1400" b="0" i="0" dirty="0">
                <a:solidFill>
                  <a:srgbClr val="000000"/>
                </a:solidFill>
                <a:effectLst/>
                <a:latin typeface="Lora" panose="020B0604020202020204" pitchFamily="2" charset="-52"/>
              </a:rPr>
              <a:t/>
            </a:r>
            <a:br>
              <a:rPr lang="ru-RU" sz="1400" b="0" i="0" dirty="0">
                <a:solidFill>
                  <a:srgbClr val="000000"/>
                </a:solidFill>
                <a:effectLst/>
                <a:latin typeface="Lora" panose="020B0604020202020204" pitchFamily="2" charset="-52"/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042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B0A8B8-158E-2F52-1FED-546C91A13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21064"/>
            <a:ext cx="9381066" cy="1709336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 и оборудование: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фетр разного цвета;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х/б ткань цветная и однотонная;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плотный картон;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липучки самоклеящиеся.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17623CD-38DA-D33E-4620-A674F52075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079" y="2020662"/>
            <a:ext cx="2281513" cy="290693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AD1FBD2-02E5-99C4-30FC-CF2347CEDA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8778" y="2020661"/>
            <a:ext cx="2448242" cy="290693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466C6EC9-89A0-08F4-1133-4D40F43B68B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79933" y="2022722"/>
            <a:ext cx="2361362" cy="290693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7313C62A-5006-69D4-F7AB-8525A3759C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34208" y="2020662"/>
            <a:ext cx="2361362" cy="290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0859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1A6475-3501-8EF7-1E4B-C1086F19B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«Путаница»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характерных особенностей времен года.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 разместить сезонные признаки времен года, но среди них должны быть такие которые не относятся  к данному времени года. Детям предлагается найти ошибки и исправить, объясняя свои действия.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22806FF-5518-FC47-DCA3-261E017E44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142" b="8878"/>
          <a:stretch/>
        </p:blipFill>
        <p:spPr>
          <a:xfrm>
            <a:off x="254856" y="1924257"/>
            <a:ext cx="3107391" cy="2135833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42990C9-C963-C0A6-51E7-70B59589E7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2686" y="1982114"/>
            <a:ext cx="3351862" cy="21296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A6E256B-44A8-9810-A90A-3C0168639B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57027" y="1924257"/>
            <a:ext cx="3279441" cy="2129693"/>
          </a:xfrm>
          <a:prstGeom prst="rect">
            <a:avLst/>
          </a:prstGeom>
        </p:spPr>
      </p:pic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xmlns="" id="{402FAE2E-844C-8501-1F29-84EEBFB492FC}"/>
              </a:ext>
            </a:extLst>
          </p:cNvPr>
          <p:cNvSpPr/>
          <p:nvPr/>
        </p:nvSpPr>
        <p:spPr>
          <a:xfrm>
            <a:off x="3403414" y="2804645"/>
            <a:ext cx="4792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xmlns="" id="{9D088F4E-251C-8B20-ECFD-857DC547C3AD}"/>
              </a:ext>
            </a:extLst>
          </p:cNvPr>
          <p:cNvSpPr/>
          <p:nvPr/>
        </p:nvSpPr>
        <p:spPr>
          <a:xfrm>
            <a:off x="7234549" y="2804645"/>
            <a:ext cx="42247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8625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7C4E9C-C381-40F5-DC27-B99A2071B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56009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результатов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2A38F4-2386-5299-08E5-8D19A3D0B5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использования данной игры с детьми  старшего дошкольного возраста с ограниченными возможностями здоровья отмечается положительная динамика.</a:t>
            </a:r>
          </a:p>
          <a:p>
            <a:pPr marL="0" indent="0" algn="l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Сформированы представления о сезонных изменениях в природе.</a:t>
            </a:r>
          </a:p>
          <a:p>
            <a:pPr marL="0" indent="0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Сформированы умения отвечать на вопросы, отгадывать загадки, грамотно и последовательно высказываться.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Отмечается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увеличение познавательной активности детей.</a:t>
            </a:r>
          </a:p>
          <a:p>
            <a:pPr marL="0" indent="0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31126" y="6041363"/>
            <a:ext cx="1603717" cy="4783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2025.г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437226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190</TotalTime>
  <Words>300</Words>
  <Application>Microsoft Office PowerPoint</Application>
  <PresentationFormat>Произвольный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     Дидактическая игра «Времена года»            </vt:lpstr>
      <vt:lpstr>Дидактическая игра «Времена года» имеет обучающее, развивающее и воспитывающее значения. Прекрасно подходит для индивидуальной, подгрупповой и фронтальной работы с дошкольниками с целью закрепления знаний и умений детей выполнять определенные задания, а также для самостоятельного использования детьми. Данную игру можно использовать в любых видах детской деятельности: коммуникативной, игровой, познавательно-исследовательской.</vt:lpstr>
      <vt:lpstr>Материалы  и оборудование: - фетр разного цвета; - х/б ткань цветная и однотонная; - плотный картон; - липучки самоклеящиеся.   </vt:lpstr>
      <vt:lpstr>Игра «Путаница» Цель: закрепление характерных особенностей времен года. Ход игры: разместить сезонные признаки времен года, но среди них должны быть такие которые не относятся  к данному времени года. Детям предлагается найти ошибки и исправить, объясняя свои действия. </vt:lpstr>
      <vt:lpstr>Описание результатов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«Времена года»</dc:title>
  <dc:creator>Пользователь</dc:creator>
  <cp:lastModifiedBy>Мандрон</cp:lastModifiedBy>
  <cp:revision>8</cp:revision>
  <dcterms:created xsi:type="dcterms:W3CDTF">2023-05-27T05:35:23Z</dcterms:created>
  <dcterms:modified xsi:type="dcterms:W3CDTF">2025-12-07T06:05:29Z</dcterms:modified>
</cp:coreProperties>
</file>