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8533"/>
    <p:restoredTop sz="96658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14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Thinkfree Office">
    <p:bg>
      <p:bgPr shadeToTitle="0">
        <a:blipFill rotWithShape="1">
          <a:blip r:embed="rId14">
            <a:alphaModFix/>
            <a:lum/>
          </a:blip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ru-RU" altLang="en-US"/>
              <a:pPr lvl="0">
                <a:defRPr/>
              </a:pPr>
              <a:t>02-10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3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1779650" y="4762500"/>
            <a:ext cx="8632699" cy="1298575"/>
          </a:xfrm>
        </p:spPr>
        <p:txBody>
          <a:bodyPr/>
          <a:lstStyle/>
          <a:p>
            <a:pPr>
              <a:defRPr/>
            </a:pPr>
            <a:r>
              <a:rPr lang="ru-RU" altLang="en-US" sz="3600" b="1" i="1">
                <a:solidFill>
                  <a:schemeClr val="bg2">
                    <a:lumMod val="30000"/>
                  </a:schemeClr>
                </a:solidFill>
              </a:rPr>
              <a:t>Выполнил Петренко Максим </a:t>
            </a:r>
            <a:r>
              <a:rPr lang="en-US" altLang="ru-RU" sz="3600" b="1" i="1">
                <a:solidFill>
                  <a:schemeClr val="bg2">
                    <a:lumMod val="30000"/>
                  </a:schemeClr>
                </a:solidFill>
              </a:rPr>
              <a:t>4</a:t>
            </a:r>
            <a:r>
              <a:rPr lang="ru-RU" altLang="en-US" sz="3600" b="1" i="1">
                <a:solidFill>
                  <a:schemeClr val="bg2">
                    <a:lumMod val="30000"/>
                  </a:schemeClr>
                </a:solidFill>
              </a:rPr>
              <a:t> “М”</a:t>
            </a:r>
            <a:endParaRPr lang="ru-RU" altLang="en-US" sz="3600" b="1" i="1">
              <a:solidFill>
                <a:schemeClr val="bg2">
                  <a:lumMod val="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4762500"/>
            <a:ext cx="8534399" cy="876300"/>
          </a:xfrm>
        </p:spPr>
        <p:txBody>
          <a:bodyPr/>
          <a:lstStyle/>
          <a:p>
            <a:pPr>
              <a:defRPr/>
            </a:pPr>
            <a:endParaRPr lang="ru-RU" altLang="en-US"/>
          </a:p>
          <a:p>
            <a:pPr>
              <a:defRPr/>
            </a:pPr>
            <a:endParaRPr lang="ru-RU" altLang="en-US"/>
          </a:p>
        </p:txBody>
      </p:sp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453640" y="2129790"/>
            <a:ext cx="7284720" cy="2019300"/>
          </a:xfrm>
          <a:prstGeom prst="rect">
            <a:avLst/>
          </a:prstGeom>
        </p:spPr>
      </p:pic>
      <p:sp>
        <p:nvSpPr>
          <p:cNvPr id="6" name="Название 1"/>
          <p:cNvSpPr/>
          <p:nvPr/>
        </p:nvSpPr>
        <p:spPr>
          <a:xfrm>
            <a:off x="2063495" y="186181"/>
            <a:ext cx="7848982" cy="1298575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kumimoji="0" lang="ru-RU" altLang="en-US" sz="4400" b="1" i="1" strike="noStrike" kern="1200" cap="none" normalizeH="0" baseline="0">
                <a:solidFill>
                  <a:schemeClr val="bg2">
                    <a:lumMod val="30000"/>
                  </a:schemeClr>
                </a:solidFill>
                <a:latin typeface="+mj-lt"/>
                <a:ea typeface="+mj-ea"/>
                <a:cs typeface="+mj-cs"/>
              </a:rPr>
              <a:t>Проект по русскому языку</a:t>
            </a:r>
            <a:endParaRPr kumimoji="0" lang="ru-RU" altLang="en-US" sz="4400" b="1" i="1" strike="noStrike" kern="1200" cap="none" normalizeH="0" baseline="0">
              <a:solidFill>
                <a:schemeClr val="bg2">
                  <a:lumMod val="3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562483" y="188594"/>
            <a:ext cx="9574146" cy="1368171"/>
          </a:xfrm>
          <a:prstGeom prst="rect">
            <a:avLst/>
          </a:prstGeom>
        </p:spPr>
        <p:txBody>
          <a:bodyPr vert="horz" lIns="91440" tIns="45720" rIns="91440" bIns="45720" anchor="ctr">
            <a:normAutofit fontScale="92500" lnSpcReduction="20000"/>
          </a:bodyPr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     </a:t>
            </a: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     В русском языке есть очень важный</a:t>
            </a: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раздел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как пунктуация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В нем изучаются</a:t>
            </a: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знаки препинания и правила их расстановки </a:t>
            </a: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3" name="Название 1"/>
          <p:cNvSpPr/>
          <p:nvPr/>
        </p:nvSpPr>
        <p:spPr>
          <a:xfrm>
            <a:off x="1127378" y="1772793"/>
            <a:ext cx="9574146" cy="4392549"/>
          </a:xfrm>
          <a:prstGeom prst="rect">
            <a:avLst/>
          </a:prstGeom>
        </p:spPr>
        <p:txBody>
          <a:bodyPr vert="horz" lIns="91440" tIns="45720" rIns="91440" bIns="45720" anchor="ctr">
            <a:normAutofit fontScale="92500" lnSpcReduction="10000"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Знаки препинания</a:t>
            </a:r>
            <a:endPara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1.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Точка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[.]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2.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Запятая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 [,]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3.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Точка с запятой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[;]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4.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Многоточие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[...]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5.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Двоеточие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[:]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6.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Вопросительный знак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[?]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7.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Восклицательный знак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[!]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8.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Тире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[-]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9.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Скобки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[( )]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10.</a:t>
            </a:r>
            <a:r>
              <a:rPr xmlns:mc="http://schemas.openxmlformats.org/markup-compatibility/2006" xmlns:hp="http://schemas.haansoft.com/office/presentation/8.0" kumimoji="0" lang="ru-RU" altLang="en-US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 Кавычки  </a:t>
            </a:r>
            <a:r>
              <a: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  <a:solidFill>
                  <a:schemeClr val="bg2">
                    <a:lumMod val="30000"/>
                  </a:schemeClr>
                </a:solidFill>
                <a:latin typeface="Segoe Script"/>
                <a:ea typeface="+mj-ea"/>
                <a:cs typeface="+mj-cs"/>
              </a:rPr>
              <a:t>[“ ”]</a:t>
            </a:r>
            <a:endParaRPr xmlns:mc="http://schemas.openxmlformats.org/markup-compatibility/2006" xmlns:hp="http://schemas.haansoft.com/office/presentation/8.0" kumimoji="0" lang="en-US" altLang="ru-RU" sz="2800" b="1" i="0" u="none" strike="noStrike" kern="1200" cap="none" normalizeH="0" baseline="0" mc:Ignorable="hp" hp:hslEmbossed="0">
              <a:solidFill>
                <a:schemeClr val="bg2">
                  <a:lumMod val="30000"/>
                </a:schemeClr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487423" y="260604"/>
            <a:ext cx="9574146" cy="2664333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Точка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Точка отмечает конец предложения 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служит для разделения текста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Всех главней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конечно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точка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Без нее ведь никуда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Ей заканчивают строчку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Она в тексте есть всегда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3" name="Название 1"/>
          <p:cNvSpPr/>
          <p:nvPr/>
        </p:nvSpPr>
        <p:spPr>
          <a:xfrm>
            <a:off x="1487423" y="2924937"/>
            <a:ext cx="9574146" cy="3240405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Запятая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Запятая 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употребляется для выделения и отде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ления друг от друга составных частей простого 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сложного предложения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Занк препинания очень нам нужный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С точкой он схож и вообще с нею дружен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Точки сестру с завитушкой смешною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Мы называем всегда Запятою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703450" y="260604"/>
            <a:ext cx="8713090" cy="2088261"/>
          </a:xfrm>
          <a:prstGeom prst="rect">
            <a:avLst/>
          </a:prstGeom>
        </p:spPr>
        <p:txBody>
          <a:bodyPr vert="horz" lIns="91440" tIns="45720" rIns="91440" bIns="45720" anchor="t">
            <a:normAutofit lnSpcReduction="10000"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Точка с запятой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Точка с запятой ставится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если события в предложе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нии происходят одновременно или последовательно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одно за другим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),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а части  предложения осложнены другими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знаками препинания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Солнце встало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;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ветер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принёсшийся с востока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поднял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пыль с асфальта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превращая её в настоящий вихрь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.)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3" name="Название 1"/>
          <p:cNvSpPr/>
          <p:nvPr/>
        </p:nvSpPr>
        <p:spPr>
          <a:xfrm>
            <a:off x="1415414" y="2348865"/>
            <a:ext cx="9289162" cy="4176522"/>
          </a:xfrm>
          <a:prstGeom prst="rect">
            <a:avLst/>
          </a:prstGeom>
        </p:spPr>
        <p:txBody>
          <a:bodyPr vert="horz" lIns="91440" tIns="45720" rIns="91440" bIns="45720" anchor="t">
            <a:normAutofit lnSpcReduction="10000"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Двоеточие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Двоеточие ставится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если между частями предложения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есть следующие отношения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: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причины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между частями можно вставить союз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“потому что”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Аня любила рисовать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: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герои её снов появлялись на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бумаге и оживали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.)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пояснения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между частями можно вставить  “а именно”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Мы увидели караван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идущий по пустыне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: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верблюды тащили тяжёлые тюки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погонщики шли рядом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.)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дополнения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между частями можно вставить  “и увидел”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“и услышал”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“что”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(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Я замер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: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 передо мной сидела здоровенная мышь и доедала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яблоко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90000"/>
                  </a:schemeClr>
                </a:solidFill>
                <a:latin typeface="Segoe Script"/>
                <a:ea typeface="+mj-ea"/>
                <a:cs typeface="+mj-cs"/>
              </a:rPr>
              <a:t>)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9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/>
          <p:nvPr/>
        </p:nvSpPr>
        <p:spPr>
          <a:xfrm>
            <a:off x="1559433" y="188595"/>
            <a:ext cx="8929116" cy="2952369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Многоточие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Многоточие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употребляется для обозначения перерыва в речи при незаконченности высказывания или при паузах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внутри него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Многоточия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многозначны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Означают и Да и Нет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Сочетают в себе удачно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Недосказанность и ответ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...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5" name="Название 1"/>
          <p:cNvSpPr/>
          <p:nvPr/>
        </p:nvSpPr>
        <p:spPr>
          <a:xfrm>
            <a:off x="1236918" y="3140964"/>
            <a:ext cx="9574146" cy="3240405"/>
          </a:xfrm>
          <a:prstGeom prst="rect">
            <a:avLst/>
          </a:prstGeom>
        </p:spPr>
        <p:txBody>
          <a:bodyPr vert="horz" lIns="91440" tIns="45720" rIns="91440" bIns="45720" anchor="t">
            <a:normAutofit lnSpcReduction="10000"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Вопросительный знак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Вопросительный знак ставится в конце предложения для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выражения вопроса или сомнения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Знак такой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: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крючок и точка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Напишу его на строчке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Если что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то я спрошу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То его в конце пишу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Сколько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?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Где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?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Когда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?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Все просто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...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После слов тех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знак вопроса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596963" y="296608"/>
            <a:ext cx="8998074" cy="6084760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Восклицательный знак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Восклицательный знак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нужен для выражения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восклицания или удивления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Друзья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!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В произведениях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Стою я для того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Чтоб выразить волнение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Тревогу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восхищение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Победу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торжество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!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Не зря я от рождения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Противник тишины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!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Где 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те предложения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С особым выражением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Произнести должны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!!!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308927" y="188595"/>
            <a:ext cx="9574146" cy="3240405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Тире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Тире ставят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если хотят показать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что в сообщении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есть пропуск каких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то слов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или хотят указать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что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в диалоге сменился автор реплики или что от прямой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речи перешли к авторской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Длинная черта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тире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Как дорожка во дворе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Перед словом “это”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Пишут их поэты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3" name="Название 1"/>
          <p:cNvSpPr/>
          <p:nvPr/>
        </p:nvSpPr>
        <p:spPr>
          <a:xfrm>
            <a:off x="1308927" y="3429000"/>
            <a:ext cx="9574146" cy="3096387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Скобки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Скобки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употребляется для выделения слов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частей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предложения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содержащих дополнительные сведения 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пояснения к основной части текста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Если что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то пояснить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Хочется особо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Значит тут нам применить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Можно пару скобок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/>
          <p:nvPr/>
        </p:nvSpPr>
        <p:spPr>
          <a:xfrm>
            <a:off x="1308927" y="188595"/>
            <a:ext cx="9574146" cy="3240405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  <a:solidFill>
                  <a:schemeClr val="tx2">
                    <a:lumMod val="80000"/>
                    <a:lumOff val="20000"/>
                  </a:schemeClr>
                </a:solidFill>
                <a:latin typeface="Segoe Script"/>
                <a:ea typeface="+mj-ea"/>
                <a:cs typeface="+mj-cs"/>
              </a:rPr>
              <a:t>Кавычки</a:t>
            </a: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Запятая  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 употребляется для выделения и отде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-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ления друг от друга составных частей простого и 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tx1"/>
                </a:solidFill>
                <a:latin typeface="Segoe Script"/>
                <a:ea typeface="+mj-ea"/>
                <a:cs typeface="+mj-cs"/>
              </a:rPr>
              <a:t>сложного предложения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В эти черточки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-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кавычки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“Загоняю” по привычке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Буквы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слово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разговор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endPara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Звуки</a:t>
            </a:r>
            <a:r>
              <a:rPr xmlns:mc="http://schemas.openxmlformats.org/markup-compatibility/2006" xmlns:hp="http://schemas.haansoft.com/office/presentation/8.0" kumimoji="0" lang="en-US" altLang="ru-RU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  <a:solidFill>
                  <a:schemeClr val="accent4">
                    <a:lumMod val="70000"/>
                  </a:schemeClr>
                </a:solidFill>
                <a:latin typeface="Segoe Script"/>
                <a:ea typeface="+mj-ea"/>
                <a:cs typeface="+mj-cs"/>
              </a:rPr>
              <a:t> что несутся с гор</a:t>
            </a: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accent4">
                  <a:lumMod val="7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  <a:p>
            <a:pPr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1"/>
              </a:solidFill>
              <a:latin typeface="Segoe Script"/>
              <a:ea typeface="+mj-ea"/>
              <a:cs typeface="+mj-cs"/>
            </a:endParaRPr>
          </a:p>
        </p:txBody>
      </p:sp>
      <p:sp>
        <p:nvSpPr>
          <p:cNvPr id="3" name="Название 1"/>
          <p:cNvSpPr/>
          <p:nvPr/>
        </p:nvSpPr>
        <p:spPr>
          <a:xfrm>
            <a:off x="1308927" y="3429000"/>
            <a:ext cx="8027478" cy="2592324"/>
          </a:xfrm>
          <a:prstGeom prst="rect">
            <a:avLst/>
          </a:prstGeom>
        </p:spPr>
        <p:txBody>
          <a:bodyPr vert="horz" lIns="91440" tIns="45720" rIns="91440" bIns="45720" anchor="t">
            <a:normAutofit lnSpcReduction="10000"/>
          </a:bodyPr>
          <a:lstStyle/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000" b="1" i="0" u="sng" strike="noStrike" kern="1200" cap="none" normalizeH="0" baseline="0" mc:Ignorable="hp" hp:hslEmbossed="0">
              <a:solidFill>
                <a:schemeClr val="tx2">
                  <a:lumMod val="80000"/>
                  <a:lumOff val="20000"/>
                </a:schemeClr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Знаки препинания очень важны</a:t>
            </a:r>
            <a:r>
              <a:rPr xmlns:mc="http://schemas.openxmlformats.org/markup-compatibility/2006" xmlns:hp="http://schemas.haansoft.com/office/presentation/8.0" kumimoji="0" lang="en-US" altLang="ru-RU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.</a:t>
            </a: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 Без них </a:t>
            </a: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теряется смысл предложения</a:t>
            </a:r>
            <a:r>
              <a:rPr xmlns:mc="http://schemas.openxmlformats.org/markup-compatibility/2006" xmlns:hp="http://schemas.haansoft.com/office/presentation/8.0" kumimoji="0" lang="en-US" altLang="ru-RU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.</a:t>
            </a: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 Без них мы </a:t>
            </a: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ничего не сумели бы  ни выразить</a:t>
            </a:r>
            <a:r>
              <a:rPr xmlns:mc="http://schemas.openxmlformats.org/markup-compatibility/2006" xmlns:hp="http://schemas.haansoft.com/office/presentation/8.0" kumimoji="0" lang="en-US" altLang="ru-RU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,</a:t>
            </a: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 ни </a:t>
            </a: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понять</a:t>
            </a:r>
            <a:r>
              <a:rPr xmlns:mc="http://schemas.openxmlformats.org/markup-compatibility/2006" xmlns:hp="http://schemas.haansoft.com/office/presentation/8.0" kumimoji="0" lang="en-US" altLang="ru-RU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Каждый знак играет определенную ему </a:t>
            </a: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  <a:solidFill>
                  <a:schemeClr val="accent2"/>
                </a:solidFill>
                <a:latin typeface="Segoe Script"/>
                <a:ea typeface="+mj-ea"/>
                <a:cs typeface="+mj-cs"/>
              </a:rPr>
              <a:t>роль в пунктуации</a:t>
            </a: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  <a:p>
            <a:pPr algn="ctr" defTabSz="914400" rtl="0" eaLnBrk="1" latinLnBrk="1" hangingPunct="1">
              <a:spcBef>
                <a:spcPct val="0"/>
              </a:spcBef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400" b="1" i="0" strike="noStrike" kern="1200" cap="none" normalizeH="0" baseline="0" mc:Ignorable="hp" hp:hslEmbossed="0">
              <a:solidFill>
                <a:schemeClr val="accent2"/>
              </a:solidFill>
              <a:latin typeface="Segoe Script"/>
              <a:ea typeface="+mj-ea"/>
              <a:cs typeface="+mj-cs"/>
            </a:endParaRPr>
          </a:p>
        </p:txBody>
      </p:sp>
      <p:pic>
        <p:nvPicPr>
          <p:cNvPr id="7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336405" y="2852928"/>
            <a:ext cx="1726722" cy="3645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wipe dir="r"/>
      </p:transition>
    </mc:Choice>
    <mc:Fallback>
      <p:transition xmlns:mc="http://schemas.openxmlformats.org/markup-compatibility/2006" xmlns:hp="http://schemas.haansoft.com/office/presentation/8.0" spd="med" mc:Ignorable="hp" hp:hslDur="1000">
        <p:wipe dir="r"/>
      </p:transition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428</ep:Words>
  <ep:PresentationFormat>Экран (4:3)</ep:PresentationFormat>
  <ep:Paragraphs>110</ep:Paragraphs>
  <ep:Slides>8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Thinkfree Office</vt:lpstr>
      <vt:lpstr>Выполнил Петренко Максим 4 “М”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2024-10-02T09:37:02.057</dcterms:created>
  <dc:creator>Petre</dc:creator>
  <cp:lastModifiedBy>Petre</cp:lastModifiedBy>
  <dcterms:modified xsi:type="dcterms:W3CDTF">2024-10-02T14:00:59.056</dcterms:modified>
  <cp:revision>55</cp:revision>
  <cp:version>0906.0100.01</cp:version>
</cp:coreProperties>
</file>