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8" r:id="rId8"/>
    <p:sldId id="269" r:id="rId9"/>
    <p:sldId id="270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Подготовила учитель русского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языка Санкова В. И.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400" dirty="0"/>
              <a:t>Муниципальное бюджетное общеобразовательное учреждение</a:t>
            </a:r>
            <a:br>
              <a:rPr lang="ru-RU" sz="1400" dirty="0"/>
            </a:br>
            <a:r>
              <a:rPr lang="ru-RU" sz="1400" dirty="0"/>
              <a:t>«Средняя общеобразовательная школа №8 с. Аур</a:t>
            </a:r>
            <a:r>
              <a:rPr lang="ru-RU" sz="1400" dirty="0" smtClean="0"/>
              <a:t>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/>
              <a:t>Презентация к уроку русского языка «Диалектизмы»</a:t>
            </a:r>
            <a:br>
              <a:rPr lang="ru-RU" sz="2400" dirty="0" smtClean="0"/>
            </a:br>
            <a:r>
              <a:rPr lang="ru-RU" sz="2400" dirty="0" smtClean="0"/>
              <a:t>6 класс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7271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Вставь орфограммы, найди диалектные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Самостоятельная работа.</a:t>
            </a:r>
          </a:p>
          <a:p>
            <a:r>
              <a:rPr lang="ru-RU" dirty="0" smtClean="0"/>
              <a:t>Текст 1.</a:t>
            </a:r>
          </a:p>
          <a:p>
            <a:r>
              <a:rPr lang="ru-RU" dirty="0" err="1" smtClean="0"/>
              <a:t>Дремл_т</a:t>
            </a:r>
            <a:r>
              <a:rPr lang="ru-RU" dirty="0" smtClean="0"/>
              <a:t> чуткий камыш</a:t>
            </a:r>
          </a:p>
          <a:p>
            <a:r>
              <a:rPr lang="ru-RU" dirty="0" smtClean="0"/>
              <a:t>Тишь-безлюдье вокруг,</a:t>
            </a:r>
          </a:p>
          <a:p>
            <a:r>
              <a:rPr lang="ru-RU" dirty="0" smtClean="0"/>
              <a:t>Чуть </a:t>
            </a:r>
            <a:r>
              <a:rPr lang="ru-RU" dirty="0" err="1" smtClean="0"/>
              <a:t>примнёт_ся</a:t>
            </a:r>
            <a:r>
              <a:rPr lang="ru-RU" dirty="0" smtClean="0"/>
              <a:t> тропинка </a:t>
            </a:r>
            <a:r>
              <a:rPr lang="ru-RU" dirty="0" err="1" smtClean="0"/>
              <a:t>р_систая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 листьев </a:t>
            </a:r>
            <a:r>
              <a:rPr lang="ru-RU" dirty="0" err="1" smtClean="0"/>
              <a:t>брызнетр_са</a:t>
            </a:r>
            <a:r>
              <a:rPr lang="ru-RU" dirty="0" smtClean="0"/>
              <a:t> </a:t>
            </a:r>
            <a:r>
              <a:rPr lang="ru-RU" dirty="0" err="1" smtClean="0"/>
              <a:t>сер_бристая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(И. С. Никитин «Утро»)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617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 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С_дел</a:t>
            </a:r>
            <a:r>
              <a:rPr lang="ru-RU" dirty="0" smtClean="0"/>
              <a:t> рыбак </a:t>
            </a:r>
            <a:r>
              <a:rPr lang="ru-RU" dirty="0" err="1" smtClean="0"/>
              <a:t>в_сёлый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 err="1" smtClean="0"/>
              <a:t>б_регу</a:t>
            </a:r>
            <a:r>
              <a:rPr lang="ru-RU" dirty="0" smtClean="0"/>
              <a:t> </a:t>
            </a:r>
            <a:r>
              <a:rPr lang="ru-RU" dirty="0" err="1" smtClean="0"/>
              <a:t>р_ки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А перед ним по ветру</a:t>
            </a:r>
          </a:p>
          <a:p>
            <a:r>
              <a:rPr lang="ru-RU" dirty="0" err="1" smtClean="0"/>
              <a:t>К_чались</a:t>
            </a:r>
            <a:r>
              <a:rPr lang="ru-RU" dirty="0" smtClean="0"/>
              <a:t> </a:t>
            </a:r>
            <a:r>
              <a:rPr lang="ru-RU" dirty="0" err="1" smtClean="0"/>
              <a:t>тр_стники</a:t>
            </a:r>
            <a:r>
              <a:rPr lang="ru-RU" dirty="0" smtClean="0"/>
              <a:t>…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(М. Ю. Лермонтов «</a:t>
            </a:r>
            <a:r>
              <a:rPr lang="ru-RU" dirty="0" err="1" smtClean="0"/>
              <a:t>Тр_стник</a:t>
            </a:r>
            <a:r>
              <a:rPr lang="ru-RU" dirty="0" smtClean="0"/>
              <a:t>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799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 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Чтобы легче было плавать, </a:t>
            </a:r>
            <a:r>
              <a:rPr lang="ru-RU" dirty="0" err="1" smtClean="0"/>
              <a:t>в_дяные</a:t>
            </a:r>
            <a:r>
              <a:rPr lang="ru-RU" dirty="0" smtClean="0"/>
              <a:t> крысы отгрызают дли(</a:t>
            </a:r>
            <a:r>
              <a:rPr lang="ru-RU" dirty="0" err="1" smtClean="0"/>
              <a:t>н,нн</a:t>
            </a:r>
            <a:r>
              <a:rPr lang="ru-RU" dirty="0" smtClean="0"/>
              <a:t>)</a:t>
            </a:r>
            <a:r>
              <a:rPr lang="ru-RU" dirty="0" err="1" smtClean="0"/>
              <a:t>ый</a:t>
            </a:r>
            <a:r>
              <a:rPr lang="ru-RU" dirty="0" smtClean="0"/>
              <a:t> стебель куги и плавают, </a:t>
            </a:r>
            <a:r>
              <a:rPr lang="ru-RU" dirty="0" err="1" smtClean="0"/>
              <a:t>д_ржа</a:t>
            </a:r>
            <a:r>
              <a:rPr lang="ru-RU" dirty="0" smtClean="0"/>
              <a:t> его в зубах. Стебель куги полон </a:t>
            </a:r>
            <a:r>
              <a:rPr lang="ru-RU" dirty="0" err="1" smtClean="0"/>
              <a:t>в_здушных</a:t>
            </a:r>
            <a:r>
              <a:rPr lang="ru-RU" dirty="0" smtClean="0"/>
              <a:t> ячеек.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(К. Паустовский «Мещёрская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сторона»)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4638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Рефлексия.</a:t>
            </a:r>
          </a:p>
          <a:p>
            <a:r>
              <a:rPr lang="ru-RU" dirty="0" smtClean="0"/>
              <a:t>- Какие слова называются диалектизмами?</a:t>
            </a:r>
          </a:p>
          <a:p>
            <a:r>
              <a:rPr lang="ru-RU" dirty="0" smtClean="0"/>
              <a:t>- Почему многие не понимают значения  </a:t>
            </a:r>
          </a:p>
          <a:p>
            <a:r>
              <a:rPr lang="ru-RU" dirty="0"/>
              <a:t> </a:t>
            </a:r>
            <a:r>
              <a:rPr lang="ru-RU" dirty="0" smtClean="0"/>
              <a:t>  диалектных слов?</a:t>
            </a:r>
          </a:p>
          <a:p>
            <a:r>
              <a:rPr lang="ru-RU" dirty="0" smtClean="0"/>
              <a:t>- В каких словарях можно найти значение </a:t>
            </a:r>
          </a:p>
          <a:p>
            <a:r>
              <a:rPr lang="ru-RU" dirty="0"/>
              <a:t> </a:t>
            </a:r>
            <a:r>
              <a:rPr lang="ru-RU" dirty="0" smtClean="0"/>
              <a:t> диалектных слов?</a:t>
            </a:r>
          </a:p>
          <a:p>
            <a:r>
              <a:rPr lang="ru-RU" dirty="0" smtClean="0"/>
              <a:t>- Что нового вы сегодня узнали на уроке?</a:t>
            </a:r>
          </a:p>
          <a:p>
            <a:r>
              <a:rPr lang="ru-RU" dirty="0" smtClean="0"/>
              <a:t>- Как вы считаете, какую оценку вы сегодня </a:t>
            </a:r>
          </a:p>
          <a:p>
            <a:r>
              <a:rPr lang="ru-RU" dirty="0"/>
              <a:t> </a:t>
            </a:r>
            <a:r>
              <a:rPr lang="ru-RU" dirty="0" smtClean="0"/>
              <a:t> получили?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96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Спасибо!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Домашнее задание: </a:t>
            </a:r>
          </a:p>
          <a:p>
            <a:r>
              <a:rPr lang="ru-RU" sz="4000" dirty="0" smtClean="0"/>
              <a:t>Упр. № 245.</a:t>
            </a:r>
          </a:p>
          <a:p>
            <a:endParaRPr lang="ru-RU" sz="4000" dirty="0" smtClean="0"/>
          </a:p>
          <a:p>
            <a:r>
              <a:rPr lang="ru-RU" sz="4000" dirty="0" smtClean="0"/>
              <a:t>Урок окончен.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02192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Классная работа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00128"/>
            <a:ext cx="6400800" cy="253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792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- Что такое общеупотребительные слова?</a:t>
            </a:r>
          </a:p>
          <a:p>
            <a:r>
              <a:rPr lang="ru-RU" dirty="0" smtClean="0"/>
              <a:t>- Какие слова называются профессионализмами?</a:t>
            </a:r>
          </a:p>
          <a:p>
            <a:r>
              <a:rPr lang="ru-RU" dirty="0" smtClean="0"/>
              <a:t>- Какие слова называются жаргонизмами?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187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текстом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- Сходи-ка, внучек, на огород, принеси бураков для борща.</a:t>
            </a:r>
          </a:p>
          <a:p>
            <a:r>
              <a:rPr lang="ru-RU" dirty="0" smtClean="0"/>
              <a:t>- Чего принести, бабушка?</a:t>
            </a:r>
          </a:p>
          <a:p>
            <a:r>
              <a:rPr lang="ru-RU" dirty="0" smtClean="0"/>
              <a:t>- Бураков.</a:t>
            </a:r>
          </a:p>
          <a:p>
            <a:r>
              <a:rPr lang="ru-RU" dirty="0" smtClean="0"/>
              <a:t>- А это что такое?</a:t>
            </a:r>
          </a:p>
          <a:p>
            <a:r>
              <a:rPr lang="ru-RU" dirty="0" smtClean="0"/>
              <a:t>- Ну, у нас в деревне так свёклу называют.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832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Фронтальный 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- Что такое диалектизмы?</a:t>
            </a:r>
          </a:p>
          <a:p>
            <a:r>
              <a:rPr lang="ru-RU" dirty="0" smtClean="0"/>
              <a:t>- Часто ли диалектизмы встречаются нам в речи?</a:t>
            </a:r>
          </a:p>
          <a:p>
            <a:r>
              <a:rPr lang="ru-RU" dirty="0" smtClean="0"/>
              <a:t>- В каком словаре вы можете посмотреть информацию о диалектизмах?</a:t>
            </a:r>
          </a:p>
          <a:p>
            <a:r>
              <a:rPr lang="ru-RU" dirty="0" smtClean="0"/>
              <a:t>- Какой пометой в словарях обозначаются диалектизмы?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780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865144"/>
          </a:xfrm>
        </p:spPr>
        <p:txBody>
          <a:bodyPr/>
          <a:lstStyle/>
          <a:p>
            <a:r>
              <a:rPr lang="ru-RU" dirty="0" smtClean="0"/>
              <a:t>Целеполагание</a:t>
            </a:r>
            <a:br>
              <a:rPr lang="ru-RU" dirty="0" smtClean="0"/>
            </a:br>
            <a:r>
              <a:rPr lang="ru-RU" dirty="0" smtClean="0"/>
              <a:t>Работа со словарём В. И. Даля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- Найдите в словаре В. И. Даля значение следующих слов:</a:t>
            </a:r>
          </a:p>
          <a:p>
            <a:r>
              <a:rPr lang="ru-RU" sz="2800" dirty="0"/>
              <a:t>о</a:t>
            </a:r>
            <a:r>
              <a:rPr lang="ru-RU" sz="2800" dirty="0" smtClean="0"/>
              <a:t>гурец, тыква, </a:t>
            </a:r>
            <a:r>
              <a:rPr lang="ru-RU" sz="2800" dirty="0" err="1" smtClean="0"/>
              <a:t>цыбуля</a:t>
            </a:r>
            <a:r>
              <a:rPr lang="ru-RU" sz="2800" dirty="0" smtClean="0"/>
              <a:t>, картошка, кавун, бурак, </a:t>
            </a:r>
            <a:r>
              <a:rPr lang="ru-RU" sz="2800" dirty="0" err="1" smtClean="0"/>
              <a:t>поляши</a:t>
            </a:r>
            <a:r>
              <a:rPr lang="ru-RU" sz="2800" dirty="0" smtClean="0"/>
              <a:t>, </a:t>
            </a:r>
            <a:r>
              <a:rPr lang="ru-RU" sz="2800" dirty="0" err="1" smtClean="0"/>
              <a:t>летятина</a:t>
            </a:r>
            <a:r>
              <a:rPr lang="ru-RU" sz="2800" dirty="0" smtClean="0"/>
              <a:t>, пересмешки, залавок.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78188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Упражнение № 240.</a:t>
            </a:r>
          </a:p>
          <a:p>
            <a:r>
              <a:rPr lang="ru-RU" dirty="0" smtClean="0"/>
              <a:t>«Какой дует ветер?»</a:t>
            </a:r>
          </a:p>
          <a:p>
            <a:r>
              <a:rPr lang="ru-RU" dirty="0" smtClean="0"/>
              <a:t>- Назовите диалектные слова- названия</a:t>
            </a:r>
          </a:p>
          <a:p>
            <a:r>
              <a:rPr lang="ru-RU" dirty="0"/>
              <a:t> </a:t>
            </a:r>
            <a:r>
              <a:rPr lang="ru-RU" dirty="0" smtClean="0"/>
              <a:t> ветра.</a:t>
            </a:r>
          </a:p>
          <a:p>
            <a:r>
              <a:rPr lang="ru-RU" dirty="0" smtClean="0"/>
              <a:t>- Выпишите слова с выделенными буквами и </a:t>
            </a:r>
          </a:p>
          <a:p>
            <a:r>
              <a:rPr lang="ru-RU" dirty="0"/>
              <a:t> </a:t>
            </a:r>
            <a:r>
              <a:rPr lang="ru-RU" dirty="0" smtClean="0"/>
              <a:t> письменно объясните выбор </a:t>
            </a:r>
            <a:r>
              <a:rPr lang="ru-RU" dirty="0" err="1" smtClean="0"/>
              <a:t>орфограм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570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Подбери синонимы к диалектизмам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Нехай –</a:t>
            </a:r>
          </a:p>
          <a:p>
            <a:pPr marL="45720" indent="0">
              <a:buNone/>
            </a:pPr>
            <a:r>
              <a:rPr lang="ru-RU" dirty="0" err="1" smtClean="0"/>
              <a:t>Скубать</a:t>
            </a:r>
            <a:r>
              <a:rPr lang="ru-RU" dirty="0" smtClean="0"/>
              <a:t>-</a:t>
            </a:r>
          </a:p>
          <a:p>
            <a:pPr marL="45720" indent="0">
              <a:buNone/>
            </a:pPr>
            <a:r>
              <a:rPr lang="ru-RU" dirty="0" err="1" smtClean="0"/>
              <a:t>Чи</a:t>
            </a:r>
            <a:r>
              <a:rPr lang="ru-RU" dirty="0" smtClean="0"/>
              <a:t>-</a:t>
            </a:r>
          </a:p>
          <a:p>
            <a:pPr marL="45720" indent="0">
              <a:buNone/>
            </a:pPr>
            <a:r>
              <a:rPr lang="ru-RU" dirty="0" smtClean="0"/>
              <a:t>Кочет-</a:t>
            </a:r>
          </a:p>
          <a:p>
            <a:pPr marL="45720" indent="0">
              <a:buNone/>
            </a:pPr>
            <a:r>
              <a:rPr lang="ru-RU" dirty="0" smtClean="0"/>
              <a:t>Утирка-</a:t>
            </a:r>
          </a:p>
          <a:p>
            <a:pPr marL="45720" indent="0">
              <a:buNone/>
            </a:pPr>
            <a:r>
              <a:rPr lang="ru-RU" dirty="0" smtClean="0"/>
              <a:t>Сопатка-</a:t>
            </a:r>
          </a:p>
          <a:p>
            <a:pPr marL="45720" indent="0">
              <a:buNone/>
            </a:pPr>
            <a:r>
              <a:rPr lang="ru-RU" dirty="0" err="1" smtClean="0"/>
              <a:t>Цыбуля</a:t>
            </a:r>
            <a:r>
              <a:rPr lang="ru-RU" dirty="0" smtClean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706002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Нехай- пусть</a:t>
            </a:r>
          </a:p>
          <a:p>
            <a:r>
              <a:rPr lang="ru-RU" dirty="0" err="1" smtClean="0"/>
              <a:t>Скубать</a:t>
            </a:r>
            <a:r>
              <a:rPr lang="ru-RU" dirty="0" smtClean="0"/>
              <a:t>- ощипывать</a:t>
            </a:r>
          </a:p>
          <a:p>
            <a:r>
              <a:rPr lang="ru-RU" dirty="0" err="1" smtClean="0"/>
              <a:t>Чи</a:t>
            </a:r>
            <a:r>
              <a:rPr lang="ru-RU" dirty="0" smtClean="0"/>
              <a:t>- или</a:t>
            </a:r>
          </a:p>
          <a:p>
            <a:r>
              <a:rPr lang="ru-RU" dirty="0" smtClean="0"/>
              <a:t>Кочет- петух</a:t>
            </a:r>
          </a:p>
          <a:p>
            <a:r>
              <a:rPr lang="ru-RU" dirty="0" smtClean="0"/>
              <a:t>Утирка- полотенце</a:t>
            </a:r>
          </a:p>
          <a:p>
            <a:r>
              <a:rPr lang="ru-RU" dirty="0" smtClean="0"/>
              <a:t>Сопатка- нос</a:t>
            </a:r>
          </a:p>
          <a:p>
            <a:r>
              <a:rPr lang="ru-RU" dirty="0" err="1" smtClean="0"/>
              <a:t>Цыбуля</a:t>
            </a:r>
            <a:r>
              <a:rPr lang="ru-RU" dirty="0" smtClean="0"/>
              <a:t>- лук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45906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87</TotalTime>
  <Words>379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Муниципальное бюджетное общеобразовательное учреждение «Средняя общеобразовательная школа №8 с. Аур»   Презентация к уроку русского языка «Диалектизмы» 6 класс</vt:lpstr>
      <vt:lpstr>Классная работа </vt:lpstr>
      <vt:lpstr>Повторение изученного материала</vt:lpstr>
      <vt:lpstr>Работа с текстом</vt:lpstr>
      <vt:lpstr>Фронтальный опрос</vt:lpstr>
      <vt:lpstr>Целеполагание Работа со словарём В. И. Даля </vt:lpstr>
      <vt:lpstr>Работа с учебником</vt:lpstr>
      <vt:lpstr>Подбери синонимы к диалектизмам</vt:lpstr>
      <vt:lpstr>Проверка</vt:lpstr>
      <vt:lpstr>Вставь орфограммы, найди диалектные слова</vt:lpstr>
      <vt:lpstr>Текст 2.</vt:lpstr>
      <vt:lpstr>Текст 3.</vt:lpstr>
      <vt:lpstr>Подведение итогов</vt:lpstr>
      <vt:lpstr>Спасибо!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Одиннадцатое          ноября</dc:title>
  <dc:creator>Admin</dc:creator>
  <cp:lastModifiedBy>Admin</cp:lastModifiedBy>
  <cp:revision>11</cp:revision>
  <dcterms:created xsi:type="dcterms:W3CDTF">2026-01-09T02:00:42Z</dcterms:created>
  <dcterms:modified xsi:type="dcterms:W3CDTF">2026-01-14T05:38:51Z</dcterms:modified>
</cp:coreProperties>
</file>