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71" r:id="rId3"/>
    <p:sldId id="257" r:id="rId4"/>
    <p:sldId id="258" r:id="rId5"/>
    <p:sldId id="259" r:id="rId6"/>
    <p:sldId id="260" r:id="rId7"/>
    <p:sldId id="268" r:id="rId8"/>
    <p:sldId id="269" r:id="rId9"/>
    <p:sldId id="270" r:id="rId10"/>
    <p:sldId id="263" r:id="rId11"/>
    <p:sldId id="264" r:id="rId12"/>
    <p:sldId id="265" r:id="rId13"/>
    <p:sldId id="266" r:id="rId14"/>
    <p:sldId id="267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0" d="100"/>
          <a:sy n="80" d="100"/>
        </p:scale>
        <p:origin x="-92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14.01.2026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               Подготовила учитель русского</a:t>
            </a:r>
          </a:p>
          <a:p>
            <a:r>
              <a:rPr lang="ru-RU" dirty="0"/>
              <a:t> </a:t>
            </a:r>
            <a:r>
              <a:rPr lang="ru-RU" dirty="0" smtClean="0"/>
              <a:t>                                языка Санкова В. И.</a:t>
            </a:r>
            <a:endParaRPr lang="ru-RU" sz="4000" dirty="0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340769"/>
            <a:ext cx="7772400" cy="2259682"/>
          </a:xfrm>
        </p:spPr>
        <p:txBody>
          <a:bodyPr/>
          <a:lstStyle/>
          <a:p>
            <a:pPr marL="182880" indent="0" algn="ctr">
              <a:buNone/>
            </a:pPr>
            <a:r>
              <a:rPr lang="ru-RU" sz="1400" dirty="0"/>
              <a:t>Муниципальное бюджетное общеобразовательное учреждение</a:t>
            </a:r>
            <a:br>
              <a:rPr lang="ru-RU" sz="1400" dirty="0"/>
            </a:br>
            <a:r>
              <a:rPr lang="ru-RU" sz="1400" dirty="0"/>
              <a:t>«Средняя общеобразовательная школа №8 с. Аур</a:t>
            </a:r>
            <a:r>
              <a:rPr lang="ru-RU" sz="1400" dirty="0" smtClean="0"/>
              <a:t>»</a:t>
            </a:r>
            <a:r>
              <a:rPr lang="ru-RU" sz="1600" dirty="0" smtClean="0"/>
              <a:t/>
            </a:r>
            <a:br>
              <a:rPr lang="ru-RU" sz="1600" dirty="0" smtClean="0"/>
            </a:br>
            <a:r>
              <a:rPr lang="ru-RU" sz="1600" dirty="0"/>
              <a:t/>
            </a:r>
            <a:br>
              <a:rPr lang="ru-RU" sz="1600" dirty="0"/>
            </a:br>
            <a:r>
              <a:rPr lang="ru-RU" sz="1600" dirty="0" smtClean="0"/>
              <a:t/>
            </a:r>
            <a:br>
              <a:rPr lang="ru-RU" sz="1600" dirty="0" smtClean="0"/>
            </a:br>
            <a:r>
              <a:rPr lang="ru-RU" sz="2400" dirty="0" smtClean="0"/>
              <a:t>Презентация к уроку русского языка «Диалектизмы»</a:t>
            </a:r>
            <a:br>
              <a:rPr lang="ru-RU" sz="2400" dirty="0" smtClean="0"/>
            </a:br>
            <a:r>
              <a:rPr lang="ru-RU" sz="2400" dirty="0" smtClean="0"/>
              <a:t>6 класс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1072713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Вставь орфограммы, найди диалектные слова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/>
              <a:t>Самостоятельная работа.</a:t>
            </a:r>
          </a:p>
          <a:p>
            <a:r>
              <a:rPr lang="ru-RU" dirty="0" smtClean="0"/>
              <a:t>Текст 1.</a:t>
            </a:r>
          </a:p>
          <a:p>
            <a:r>
              <a:rPr lang="ru-RU" dirty="0" err="1" smtClean="0"/>
              <a:t>Дремл_т</a:t>
            </a:r>
            <a:r>
              <a:rPr lang="ru-RU" dirty="0" smtClean="0"/>
              <a:t> чуткий камыш</a:t>
            </a:r>
          </a:p>
          <a:p>
            <a:r>
              <a:rPr lang="ru-RU" dirty="0" smtClean="0"/>
              <a:t>Тишь-безлюдье вокруг,</a:t>
            </a:r>
          </a:p>
          <a:p>
            <a:r>
              <a:rPr lang="ru-RU" dirty="0" smtClean="0"/>
              <a:t>Чуть </a:t>
            </a:r>
            <a:r>
              <a:rPr lang="ru-RU" dirty="0" err="1" smtClean="0"/>
              <a:t>примнёт_ся</a:t>
            </a:r>
            <a:r>
              <a:rPr lang="ru-RU" dirty="0" smtClean="0"/>
              <a:t> тропинка </a:t>
            </a:r>
            <a:r>
              <a:rPr lang="ru-RU" dirty="0" err="1" smtClean="0"/>
              <a:t>р_систая</a:t>
            </a:r>
            <a:r>
              <a:rPr lang="ru-RU" dirty="0" smtClean="0"/>
              <a:t>.</a:t>
            </a:r>
          </a:p>
          <a:p>
            <a:r>
              <a:rPr lang="ru-RU" dirty="0" smtClean="0"/>
              <a:t>С листьев </a:t>
            </a:r>
            <a:r>
              <a:rPr lang="ru-RU" dirty="0" err="1" smtClean="0"/>
              <a:t>брызнетр_са</a:t>
            </a:r>
            <a:r>
              <a:rPr lang="ru-RU" dirty="0" smtClean="0"/>
              <a:t> </a:t>
            </a:r>
            <a:r>
              <a:rPr lang="ru-RU" dirty="0" err="1" smtClean="0"/>
              <a:t>сер_бристая</a:t>
            </a:r>
            <a:r>
              <a:rPr lang="ru-RU" dirty="0" smtClean="0"/>
              <a:t>.</a:t>
            </a:r>
          </a:p>
          <a:p>
            <a:endParaRPr lang="ru-RU" dirty="0" smtClean="0"/>
          </a:p>
          <a:p>
            <a:r>
              <a:rPr lang="ru-RU" dirty="0"/>
              <a:t> </a:t>
            </a:r>
            <a:r>
              <a:rPr lang="ru-RU" dirty="0" smtClean="0"/>
              <a:t>                    (И. С. Никитин «Утро»)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3261761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Текст 2.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ru-RU" dirty="0" smtClean="0"/>
          </a:p>
          <a:p>
            <a:r>
              <a:rPr lang="ru-RU" dirty="0" err="1" smtClean="0"/>
              <a:t>С_дел</a:t>
            </a:r>
            <a:r>
              <a:rPr lang="ru-RU" dirty="0" smtClean="0"/>
              <a:t> рыбак </a:t>
            </a:r>
            <a:r>
              <a:rPr lang="ru-RU" dirty="0" err="1" smtClean="0"/>
              <a:t>в_сёлый</a:t>
            </a:r>
            <a:endParaRPr lang="ru-RU" dirty="0" smtClean="0"/>
          </a:p>
          <a:p>
            <a:r>
              <a:rPr lang="ru-RU" dirty="0" smtClean="0"/>
              <a:t>На </a:t>
            </a:r>
            <a:r>
              <a:rPr lang="ru-RU" dirty="0" err="1" smtClean="0"/>
              <a:t>б_регу</a:t>
            </a:r>
            <a:r>
              <a:rPr lang="ru-RU" dirty="0" smtClean="0"/>
              <a:t> </a:t>
            </a:r>
            <a:r>
              <a:rPr lang="ru-RU" dirty="0" err="1" smtClean="0"/>
              <a:t>р_ки</a:t>
            </a:r>
            <a:r>
              <a:rPr lang="ru-RU" dirty="0" smtClean="0"/>
              <a:t>,</a:t>
            </a:r>
          </a:p>
          <a:p>
            <a:r>
              <a:rPr lang="ru-RU" dirty="0" smtClean="0"/>
              <a:t>А перед ним по ветру</a:t>
            </a:r>
          </a:p>
          <a:p>
            <a:r>
              <a:rPr lang="ru-RU" dirty="0" err="1" smtClean="0"/>
              <a:t>К_чались</a:t>
            </a:r>
            <a:r>
              <a:rPr lang="ru-RU" dirty="0" smtClean="0"/>
              <a:t> </a:t>
            </a:r>
            <a:r>
              <a:rPr lang="ru-RU" dirty="0" err="1" smtClean="0"/>
              <a:t>тр_стники</a:t>
            </a:r>
            <a:r>
              <a:rPr lang="ru-RU" dirty="0" smtClean="0"/>
              <a:t>…</a:t>
            </a:r>
          </a:p>
          <a:p>
            <a:r>
              <a:rPr lang="ru-RU" dirty="0"/>
              <a:t> </a:t>
            </a:r>
            <a:r>
              <a:rPr lang="ru-RU" dirty="0" smtClean="0"/>
              <a:t>                 (М. Ю. Лермонтов «</a:t>
            </a:r>
            <a:r>
              <a:rPr lang="ru-RU" dirty="0" err="1" smtClean="0"/>
              <a:t>Тр_стник</a:t>
            </a:r>
            <a:r>
              <a:rPr lang="ru-RU" dirty="0" smtClean="0"/>
              <a:t>»)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2079926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Текст 3.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ru-RU" dirty="0" smtClean="0"/>
          </a:p>
          <a:p>
            <a:r>
              <a:rPr lang="ru-RU" dirty="0" smtClean="0"/>
              <a:t>Чтобы легче было плавать, </a:t>
            </a:r>
            <a:r>
              <a:rPr lang="ru-RU" dirty="0" err="1" smtClean="0"/>
              <a:t>в_дяные</a:t>
            </a:r>
            <a:r>
              <a:rPr lang="ru-RU" dirty="0" smtClean="0"/>
              <a:t> крысы отгрызают дли(</a:t>
            </a:r>
            <a:r>
              <a:rPr lang="ru-RU" dirty="0" err="1" smtClean="0"/>
              <a:t>н,нн</a:t>
            </a:r>
            <a:r>
              <a:rPr lang="ru-RU" dirty="0" smtClean="0"/>
              <a:t>)</a:t>
            </a:r>
            <a:r>
              <a:rPr lang="ru-RU" dirty="0" err="1" smtClean="0"/>
              <a:t>ый</a:t>
            </a:r>
            <a:r>
              <a:rPr lang="ru-RU" dirty="0" smtClean="0"/>
              <a:t> стебель куги и плавают, </a:t>
            </a:r>
            <a:r>
              <a:rPr lang="ru-RU" dirty="0" err="1" smtClean="0"/>
              <a:t>д_ржа</a:t>
            </a:r>
            <a:r>
              <a:rPr lang="ru-RU" dirty="0" smtClean="0"/>
              <a:t> его в зубах. Стебель куги полон </a:t>
            </a:r>
            <a:r>
              <a:rPr lang="ru-RU" dirty="0" err="1" smtClean="0"/>
              <a:t>в_здушных</a:t>
            </a:r>
            <a:r>
              <a:rPr lang="ru-RU" dirty="0" smtClean="0"/>
              <a:t> ячеек.</a:t>
            </a:r>
          </a:p>
          <a:p>
            <a:r>
              <a:rPr lang="ru-RU" dirty="0"/>
              <a:t> </a:t>
            </a:r>
            <a:r>
              <a:rPr lang="ru-RU" dirty="0" smtClean="0"/>
              <a:t>                        (К. Паустовский «Мещёрская</a:t>
            </a:r>
          </a:p>
          <a:p>
            <a:r>
              <a:rPr lang="ru-RU" dirty="0"/>
              <a:t> </a:t>
            </a:r>
            <a:r>
              <a:rPr lang="ru-RU" dirty="0" smtClean="0"/>
              <a:t>                                                      сторона»)              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6463851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Подведение итогов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 smtClean="0"/>
              <a:t>Рефлексия.</a:t>
            </a:r>
          </a:p>
          <a:p>
            <a:r>
              <a:rPr lang="ru-RU" dirty="0" smtClean="0"/>
              <a:t>- Какие слова называются диалектизмами?</a:t>
            </a:r>
          </a:p>
          <a:p>
            <a:r>
              <a:rPr lang="ru-RU" dirty="0" smtClean="0"/>
              <a:t>- Почему многие не понимают значения  </a:t>
            </a:r>
          </a:p>
          <a:p>
            <a:r>
              <a:rPr lang="ru-RU" dirty="0"/>
              <a:t> </a:t>
            </a:r>
            <a:r>
              <a:rPr lang="ru-RU" dirty="0" smtClean="0"/>
              <a:t>  диалектных слов?</a:t>
            </a:r>
          </a:p>
          <a:p>
            <a:r>
              <a:rPr lang="ru-RU" dirty="0" smtClean="0"/>
              <a:t>- В каких словарях можно найти значение </a:t>
            </a:r>
          </a:p>
          <a:p>
            <a:r>
              <a:rPr lang="ru-RU" dirty="0"/>
              <a:t> </a:t>
            </a:r>
            <a:r>
              <a:rPr lang="ru-RU" dirty="0" smtClean="0"/>
              <a:t> диалектных слов?</a:t>
            </a:r>
          </a:p>
          <a:p>
            <a:r>
              <a:rPr lang="ru-RU" dirty="0" smtClean="0"/>
              <a:t>- Что нового вы сегодня узнали на уроке?</a:t>
            </a:r>
          </a:p>
          <a:p>
            <a:r>
              <a:rPr lang="ru-RU" dirty="0" smtClean="0"/>
              <a:t>- Как вы считаете, какую оценку вы сегодня </a:t>
            </a:r>
          </a:p>
          <a:p>
            <a:r>
              <a:rPr lang="ru-RU" dirty="0"/>
              <a:t> </a:t>
            </a:r>
            <a:r>
              <a:rPr lang="ru-RU" dirty="0" smtClean="0"/>
              <a:t> получили?</a:t>
            </a:r>
          </a:p>
          <a:p>
            <a:r>
              <a:rPr lang="ru-RU" dirty="0" smtClean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089620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Спасибо! 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ru-RU" sz="4000" dirty="0" smtClean="0"/>
              <a:t>Домашнее задание: </a:t>
            </a:r>
          </a:p>
          <a:p>
            <a:r>
              <a:rPr lang="ru-RU" sz="4000" dirty="0" smtClean="0"/>
              <a:t>Упр. № 245.</a:t>
            </a:r>
          </a:p>
          <a:p>
            <a:endParaRPr lang="ru-RU" sz="4000" dirty="0" smtClean="0"/>
          </a:p>
          <a:p>
            <a:r>
              <a:rPr lang="ru-RU" sz="4000" dirty="0" smtClean="0"/>
              <a:t>Урок окончен.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22021929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Классная работа</a:t>
            </a:r>
            <a:br>
              <a:rPr lang="ru-RU" dirty="0"/>
            </a:br>
            <a:endParaRPr lang="ru-RU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43000" y="1200128"/>
            <a:ext cx="6400800" cy="253845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7077921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Повторение изученного материала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ru-RU" dirty="0" smtClean="0"/>
              <a:t>- Что такое общеупотребительные слова?</a:t>
            </a:r>
          </a:p>
          <a:p>
            <a:r>
              <a:rPr lang="ru-RU" dirty="0" smtClean="0"/>
              <a:t>- Какие слова называются профессионализмами?</a:t>
            </a:r>
          </a:p>
          <a:p>
            <a:r>
              <a:rPr lang="ru-RU" dirty="0" smtClean="0"/>
              <a:t>- Какие слова называются жаргонизмами?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611877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Работа с текстом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ru-RU" dirty="0" smtClean="0"/>
              <a:t>- Сходи-ка, внучек, на огород, принеси бураков для борща.</a:t>
            </a:r>
          </a:p>
          <a:p>
            <a:r>
              <a:rPr lang="ru-RU" dirty="0" smtClean="0"/>
              <a:t>- Чего принести, бабушка?</a:t>
            </a:r>
          </a:p>
          <a:p>
            <a:r>
              <a:rPr lang="ru-RU" dirty="0" smtClean="0"/>
              <a:t>- Бураков.</a:t>
            </a:r>
          </a:p>
          <a:p>
            <a:r>
              <a:rPr lang="ru-RU" dirty="0" smtClean="0"/>
              <a:t>- А это что такое?</a:t>
            </a:r>
          </a:p>
          <a:p>
            <a:r>
              <a:rPr lang="ru-RU" dirty="0" smtClean="0"/>
              <a:t>- Ну, у нас в деревне так свёклу называют.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688326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Фронтальный опрос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ru-RU" dirty="0" smtClean="0"/>
              <a:t>- Что такое диалектизмы?</a:t>
            </a:r>
          </a:p>
          <a:p>
            <a:r>
              <a:rPr lang="ru-RU" dirty="0" smtClean="0"/>
              <a:t>- Часто ли диалектизмы встречаются нам в речи?</a:t>
            </a:r>
          </a:p>
          <a:p>
            <a:r>
              <a:rPr lang="ru-RU" dirty="0" smtClean="0"/>
              <a:t>- В каком словаре вы можете посмотреть информацию о диалектизмах?</a:t>
            </a:r>
          </a:p>
          <a:p>
            <a:r>
              <a:rPr lang="ru-RU" dirty="0" smtClean="0"/>
              <a:t>- Какой пометой в словарях обозначаются диалектизмы?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337809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865144"/>
          </a:xfrm>
        </p:spPr>
        <p:txBody>
          <a:bodyPr/>
          <a:lstStyle/>
          <a:p>
            <a:r>
              <a:rPr lang="ru-RU" dirty="0" smtClean="0"/>
              <a:t>Целеполагание</a:t>
            </a:r>
            <a:br>
              <a:rPr lang="ru-RU" dirty="0" smtClean="0"/>
            </a:br>
            <a:r>
              <a:rPr lang="ru-RU" dirty="0" smtClean="0"/>
              <a:t>Работа со словарём В. И. Даля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ru-RU" sz="2800" dirty="0" smtClean="0"/>
              <a:t>- Найдите в словаре В. И. Даля значение следующих слов:</a:t>
            </a:r>
          </a:p>
          <a:p>
            <a:r>
              <a:rPr lang="ru-RU" sz="2800" dirty="0"/>
              <a:t>о</a:t>
            </a:r>
            <a:r>
              <a:rPr lang="ru-RU" sz="2800" dirty="0" smtClean="0"/>
              <a:t>гурец, тыква, </a:t>
            </a:r>
            <a:r>
              <a:rPr lang="ru-RU" sz="2800" dirty="0" err="1" smtClean="0"/>
              <a:t>цыбуля</a:t>
            </a:r>
            <a:r>
              <a:rPr lang="ru-RU" sz="2800" dirty="0" smtClean="0"/>
              <a:t>, картошка, кавун, бурак, </a:t>
            </a:r>
            <a:r>
              <a:rPr lang="ru-RU" sz="2800" dirty="0" err="1" smtClean="0"/>
              <a:t>поляши</a:t>
            </a:r>
            <a:r>
              <a:rPr lang="ru-RU" sz="2800" dirty="0" smtClean="0"/>
              <a:t>, </a:t>
            </a:r>
            <a:r>
              <a:rPr lang="ru-RU" sz="2800" dirty="0" err="1" smtClean="0"/>
              <a:t>летятина</a:t>
            </a:r>
            <a:r>
              <a:rPr lang="ru-RU" sz="2800" dirty="0" smtClean="0"/>
              <a:t>, пересмешки, залавок.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57818880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Работа с учебником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ru-RU" dirty="0" smtClean="0"/>
              <a:t>Упражнение № 240.</a:t>
            </a:r>
          </a:p>
          <a:p>
            <a:r>
              <a:rPr lang="ru-RU" dirty="0" smtClean="0"/>
              <a:t>«Какой дует ветер?»</a:t>
            </a:r>
          </a:p>
          <a:p>
            <a:r>
              <a:rPr lang="ru-RU" dirty="0" smtClean="0"/>
              <a:t>- Назовите диалектные слова- названия</a:t>
            </a:r>
          </a:p>
          <a:p>
            <a:r>
              <a:rPr lang="ru-RU" dirty="0"/>
              <a:t> </a:t>
            </a:r>
            <a:r>
              <a:rPr lang="ru-RU" dirty="0" smtClean="0"/>
              <a:t> ветра.</a:t>
            </a:r>
          </a:p>
          <a:p>
            <a:r>
              <a:rPr lang="ru-RU" dirty="0" smtClean="0"/>
              <a:t>- Выпишите слова с выделенными буквами и </a:t>
            </a:r>
          </a:p>
          <a:p>
            <a:r>
              <a:rPr lang="ru-RU" dirty="0"/>
              <a:t> </a:t>
            </a:r>
            <a:r>
              <a:rPr lang="ru-RU" dirty="0" smtClean="0"/>
              <a:t> письменно объясните выбор </a:t>
            </a:r>
            <a:r>
              <a:rPr lang="ru-RU" dirty="0" err="1" smtClean="0"/>
              <a:t>орфограм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3757051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smtClean="0"/>
              <a:t>Подбери синонимы к диалектизмам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marL="45720" indent="0">
              <a:buNone/>
            </a:pPr>
            <a:r>
              <a:rPr lang="ru-RU" dirty="0" smtClean="0"/>
              <a:t>Нехай –</a:t>
            </a:r>
          </a:p>
          <a:p>
            <a:pPr marL="45720" indent="0">
              <a:buNone/>
            </a:pPr>
            <a:r>
              <a:rPr lang="ru-RU" dirty="0" err="1" smtClean="0"/>
              <a:t>Скубать</a:t>
            </a:r>
            <a:r>
              <a:rPr lang="ru-RU" dirty="0" smtClean="0"/>
              <a:t>-</a:t>
            </a:r>
          </a:p>
          <a:p>
            <a:pPr marL="45720" indent="0">
              <a:buNone/>
            </a:pPr>
            <a:r>
              <a:rPr lang="ru-RU" dirty="0" err="1" smtClean="0"/>
              <a:t>Чи</a:t>
            </a:r>
            <a:r>
              <a:rPr lang="ru-RU" dirty="0" smtClean="0"/>
              <a:t>-</a:t>
            </a:r>
          </a:p>
          <a:p>
            <a:pPr marL="45720" indent="0">
              <a:buNone/>
            </a:pPr>
            <a:r>
              <a:rPr lang="ru-RU" dirty="0" smtClean="0"/>
              <a:t>Кочет-</a:t>
            </a:r>
          </a:p>
          <a:p>
            <a:pPr marL="45720" indent="0">
              <a:buNone/>
            </a:pPr>
            <a:r>
              <a:rPr lang="ru-RU" dirty="0" smtClean="0"/>
              <a:t>Утирка-</a:t>
            </a:r>
          </a:p>
          <a:p>
            <a:pPr marL="45720" indent="0">
              <a:buNone/>
            </a:pPr>
            <a:r>
              <a:rPr lang="ru-RU" dirty="0" smtClean="0"/>
              <a:t>Сопатка-</a:t>
            </a:r>
          </a:p>
          <a:p>
            <a:pPr marL="45720" indent="0">
              <a:buNone/>
            </a:pPr>
            <a:r>
              <a:rPr lang="ru-RU" dirty="0" err="1" smtClean="0"/>
              <a:t>Цыбуля</a:t>
            </a:r>
            <a:r>
              <a:rPr lang="ru-RU" dirty="0" smtClean="0"/>
              <a:t>-</a:t>
            </a:r>
          </a:p>
        </p:txBody>
      </p:sp>
    </p:spTree>
    <p:extLst>
      <p:ext uri="{BB962C8B-B14F-4D97-AF65-F5344CB8AC3E}">
        <p14:creationId xmlns:p14="http://schemas.microsoft.com/office/powerpoint/2010/main" val="370600204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Проверка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ru-RU" dirty="0" smtClean="0"/>
              <a:t>Нехай- пусть</a:t>
            </a:r>
          </a:p>
          <a:p>
            <a:r>
              <a:rPr lang="ru-RU" dirty="0" err="1" smtClean="0"/>
              <a:t>Скубать</a:t>
            </a:r>
            <a:r>
              <a:rPr lang="ru-RU" dirty="0" smtClean="0"/>
              <a:t>- ощипывать</a:t>
            </a:r>
          </a:p>
          <a:p>
            <a:r>
              <a:rPr lang="ru-RU" dirty="0" err="1" smtClean="0"/>
              <a:t>Чи</a:t>
            </a:r>
            <a:r>
              <a:rPr lang="ru-RU" dirty="0" smtClean="0"/>
              <a:t>- или</a:t>
            </a:r>
          </a:p>
          <a:p>
            <a:r>
              <a:rPr lang="ru-RU" dirty="0" smtClean="0"/>
              <a:t>Кочет- петух</a:t>
            </a:r>
          </a:p>
          <a:p>
            <a:r>
              <a:rPr lang="ru-RU" dirty="0" smtClean="0"/>
              <a:t>Утирка- полотенце</a:t>
            </a:r>
          </a:p>
          <a:p>
            <a:r>
              <a:rPr lang="ru-RU" dirty="0" smtClean="0"/>
              <a:t>Сопатка- нос</a:t>
            </a:r>
          </a:p>
          <a:p>
            <a:r>
              <a:rPr lang="ru-RU" dirty="0" err="1" smtClean="0"/>
              <a:t>Цыбуля</a:t>
            </a:r>
            <a:r>
              <a:rPr lang="ru-RU" dirty="0" smtClean="0"/>
              <a:t>- лук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82459067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87</TotalTime>
  <Words>379</Words>
  <Application>Microsoft Office PowerPoint</Application>
  <PresentationFormat>Экран (4:3)</PresentationFormat>
  <Paragraphs>82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Воздушный поток</vt:lpstr>
      <vt:lpstr>Муниципальное бюджетное общеобразовательное учреждение «Средняя общеобразовательная школа №8 с. Аур»   Презентация к уроку русского языка «Диалектизмы» 6 класс</vt:lpstr>
      <vt:lpstr>Классная работа </vt:lpstr>
      <vt:lpstr>Повторение изученного материала</vt:lpstr>
      <vt:lpstr>Работа с текстом</vt:lpstr>
      <vt:lpstr>Фронтальный опрос</vt:lpstr>
      <vt:lpstr>Целеполагание Работа со словарём В. И. Даля </vt:lpstr>
      <vt:lpstr>Работа с учебником</vt:lpstr>
      <vt:lpstr>Подбери синонимы к диалектизмам</vt:lpstr>
      <vt:lpstr>Проверка</vt:lpstr>
      <vt:lpstr>Вставь орфограммы, найди диалектные слова</vt:lpstr>
      <vt:lpstr>Текст 2.</vt:lpstr>
      <vt:lpstr>Текст 3.</vt:lpstr>
      <vt:lpstr>Подведение итогов</vt:lpstr>
      <vt:lpstr>Спасибо!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Одиннадцатое          ноября</dc:title>
  <dc:creator>Admin</dc:creator>
  <cp:lastModifiedBy>Admin</cp:lastModifiedBy>
  <cp:revision>11</cp:revision>
  <dcterms:created xsi:type="dcterms:W3CDTF">2026-01-09T02:00:42Z</dcterms:created>
  <dcterms:modified xsi:type="dcterms:W3CDTF">2026-01-14T05:38:51Z</dcterms:modified>
</cp:coreProperties>
</file>

<file path=docProps/thumbnail.jpeg>
</file>