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56" r:id="rId9"/>
    <p:sldId id="257" r:id="rId10"/>
    <p:sldId id="258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1/14/2026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kupidonia.ru/poslovitsy/poslovitsy-i-pogovorki-o-rekah" TargetMode="External"/><Relationship Id="rId3" Type="http://schemas.openxmlformats.org/officeDocument/2006/relationships/hyperlink" Target="https://cs14.pikabu.ru/post_img/big/2024/03/09/7/1709980767280236131.jpg" TargetMode="External"/><Relationship Id="rId7" Type="http://schemas.openxmlformats.org/officeDocument/2006/relationships/hyperlink" Target="https://www.vpoxod.ru/page/toponym/reka_klyazma_info" TargetMode="External"/><Relationship Id="rId2" Type="http://schemas.openxmlformats.org/officeDocument/2006/relationships/hyperlink" Target="https://kluch.media/upload/medialibrary/0ab/12.-vid-ot-reki-klyazma-na-uspenskiy-sobor-i-tsentralnuyu-chast-goroda.-1910-g.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&#1073;&#1077;&#1088;&#1077;&#1075;&#1076;&#1086;&#1073;&#1088;&#1099;&#1093;&#1076;&#1077;&#1083;.&#1088;&#1092;/news/velikie-reki-rossii-klyazma-puteshestvie-vo-vremeni/" TargetMode="External"/><Relationship Id="rId5" Type="http://schemas.openxmlformats.org/officeDocument/2006/relationships/hyperlink" Target="https://infourok.ru/interaktivnaya-igra-i-krossvord-predmeti-starinnogo-bita-i-odezhdi-2524550.html" TargetMode="External"/><Relationship Id="rId4" Type="http://schemas.openxmlformats.org/officeDocument/2006/relationships/hyperlink" Target="https://&#1091;&#1088;&#1086;&#1082;.&#1088;&#1092;/library_kids/krossvord_predmeti_russkogo_bita_100414.html" TargetMode="External"/><Relationship Id="rId9" Type="http://schemas.openxmlformats.org/officeDocument/2006/relationships/hyperlink" Target="https://vladimir.mk.ru/articles/2014/04/30/ob-usatyih-pozharnyih-i-sharah-na-kalanche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E%D1%81%D1%83%D0%B4%D0%B0%D1%80%D1%81%D1%82%D0%B2%D0%B5%D0%BD%D0%BD%D0%B0%D1%8F_%D0%A2%D1%80%D0%B5%D1%82%D1%8C%D1%8F%D0%BA%D0%BE%D0%B2%D1%81%D0%BA%D0%B0%D1%8F_%D0%B3%D0%B0%D0%BB%D0%B5%D1%80%D0%B5%D1%8F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BEDCEC-D776-4B9E-9197-194ADFD33E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Презентация</a:t>
            </a:r>
            <a:br>
              <a:rPr lang="ru-RU" dirty="0"/>
            </a:br>
            <a:r>
              <a:rPr lang="ru-RU" dirty="0"/>
              <a:t>по краеведению Владимирской области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CFBA00D-0A20-43F3-9B1F-EA926F98C1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11507788" cy="194733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B0F0"/>
                </a:solidFill>
              </a:rPr>
              <a:t>на тему: «Красавица  река. Ока»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624AC92A-D864-4035-AF32-60BF3CCB8DE5}"/>
              </a:ext>
            </a:extLst>
          </p:cNvPr>
          <p:cNvSpPr txBox="1">
            <a:spLocks/>
          </p:cNvSpPr>
          <p:nvPr/>
        </p:nvSpPr>
        <p:spPr>
          <a:xfrm>
            <a:off x="3856383" y="4910667"/>
            <a:ext cx="8253454" cy="19473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Подготовила учитель начальных классов МБОУ ОЦ № 3 г. Владимира Филимонова М.С.</a:t>
            </a:r>
          </a:p>
        </p:txBody>
      </p:sp>
    </p:spTree>
    <p:extLst>
      <p:ext uri="{BB962C8B-B14F-4D97-AF65-F5344CB8AC3E}">
        <p14:creationId xmlns:p14="http://schemas.microsoft.com/office/powerpoint/2010/main" val="1526120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2812" y="601132"/>
            <a:ext cx="8534400" cy="1507067"/>
          </a:xfrm>
        </p:spPr>
        <p:txBody>
          <a:bodyPr/>
          <a:lstStyle/>
          <a:p>
            <a:r>
              <a:rPr lang="ru-RU" dirty="0"/>
              <a:t>Ответы: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6885" y="1953491"/>
            <a:ext cx="8534400" cy="3615267"/>
          </a:xfrm>
        </p:spPr>
        <p:txBody>
          <a:bodyPr>
            <a:normAutofit/>
          </a:bodyPr>
          <a:lstStyle/>
          <a:p>
            <a:r>
              <a:rPr lang="ru-RU" sz="3200" dirty="0"/>
              <a:t>1. Волга</a:t>
            </a:r>
          </a:p>
          <a:p>
            <a:r>
              <a:rPr lang="ru-RU" sz="3200" dirty="0"/>
              <a:t>2. </a:t>
            </a:r>
            <a:r>
              <a:rPr lang="ru-RU" sz="3200" dirty="0" err="1"/>
              <a:t>Клязьма</a:t>
            </a:r>
            <a:endParaRPr lang="ru-RU" sz="3200" dirty="0"/>
          </a:p>
          <a:p>
            <a:r>
              <a:rPr lang="ru-RU" sz="3200" dirty="0"/>
              <a:t>3. Поль</a:t>
            </a:r>
          </a:p>
          <a:p>
            <a:r>
              <a:rPr lang="ru-RU" sz="3200" dirty="0"/>
              <a:t>4. Бужа</a:t>
            </a:r>
          </a:p>
          <a:p>
            <a:r>
              <a:rPr lang="ru-RU" sz="3200" dirty="0"/>
              <a:t>5. Гусь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77312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AFA189-AC91-43F0-81DF-B86F5BC86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48DBE38-DADC-4F68-A57C-960F178663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9927" y="685799"/>
            <a:ext cx="4659282" cy="5722815"/>
          </a:xfrm>
        </p:spPr>
      </p:pic>
    </p:spTree>
    <p:extLst>
      <p:ext uri="{BB962C8B-B14F-4D97-AF65-F5344CB8AC3E}">
        <p14:creationId xmlns:p14="http://schemas.microsoft.com/office/powerpoint/2010/main" val="3779585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112736-A0B3-40DB-9B64-B877BD99B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E91C67B-270A-4A2B-9E81-C4D9636071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37018" y="2447445"/>
            <a:ext cx="1028789" cy="9144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A346BC0-0236-43FE-8CB9-CE19D8978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8819" y="548390"/>
            <a:ext cx="4854361" cy="576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783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7F47A2-C5FF-45C9-817B-F3607DF8A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2F196B-F688-4A4F-8A4A-3A939852A7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1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https://kluch.media/upload/medialibrary/0ab/12.-vid-ot-reki-klyazma-na-uspenskiy-sobor-i-tsentralnuyu-chast-goroda.-1910-g..jpg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1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https://cs14.pikabu.ru/post_img/big/2024/03/09/7/1709980767280236131.jpg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1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https://урок.рф/library_kids/krossvord_predmeti_russkogo_bita_100414.html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1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https://infourok.ru/interaktivnaya-igra-i-krossvord-predmeti-starinnogo-bita-i-odezhdi-2524550.html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1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https://берегдобрыхдел.рф/news/velikie-reki-rossii-klyazma-puteshestvie-vo-vremeni/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1800" u="sng" dirty="0">
                <a:solidFill>
                  <a:srgbClr val="01930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https://www.vpoxod.ru/page/toponym/reka_klyazma_info</a:t>
            </a:r>
            <a:r>
              <a:rPr lang="ru-RU" sz="1800" dirty="0">
                <a:solidFill>
                  <a:srgbClr val="38322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1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https://kupidonia.ru/poslovitsy/poslovitsy-i-pogovorki-o-rekah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1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https://vladimir.mk.ru/articles/2014/04/30/ob-usatyih-pozharnyih-i-sharah-na-kalanche.html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508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B04BAC-B9CF-4DE5-9711-257EAE3C8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8321E38A-377D-4339-9BD2-E332084E86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4211" y="302846"/>
            <a:ext cx="10568213" cy="5918200"/>
          </a:xfrm>
        </p:spPr>
      </p:pic>
    </p:spTree>
    <p:extLst>
      <p:ext uri="{BB962C8B-B14F-4D97-AF65-F5344CB8AC3E}">
        <p14:creationId xmlns:p14="http://schemas.microsoft.com/office/powerpoint/2010/main" val="1401059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24.userapi.com/impg/jvfpJpOFy4kk2rEjkxsLFJEl0ox9phK95h6jug/6Js4rI519KI.jpg?size=1280x783&amp;quality=95&amp;sign=d4b67529bb1ba18e93595de4afb761c3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128" y="836948"/>
            <a:ext cx="8990926" cy="5499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01391" y="6336867"/>
            <a:ext cx="7083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Картина «Золотая осень» была написана В.Д. Поленовым в 1893 году.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88467" y="-808652"/>
            <a:ext cx="9746671" cy="1646302"/>
          </a:xfrm>
        </p:spPr>
        <p:txBody>
          <a:bodyPr/>
          <a:lstStyle/>
          <a:p>
            <a:r>
              <a:rPr lang="ru-RU" sz="3400" b="1" dirty="0">
                <a:solidFill>
                  <a:srgbClr val="0070C0"/>
                </a:solidFill>
              </a:rPr>
              <a:t>Река Ока в творчестве В.Д. Поленова</a:t>
            </a:r>
          </a:p>
        </p:txBody>
      </p:sp>
    </p:spTree>
    <p:extLst>
      <p:ext uri="{BB962C8B-B14F-4D97-AF65-F5344CB8AC3E}">
        <p14:creationId xmlns:p14="http://schemas.microsoft.com/office/powerpoint/2010/main" val="4247771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un9-42.userapi.com/impg/-DYFXirQgVW-pgz2OdBrTO9vkbbcRS1CrDaDaQ/9Glzvr8HJ8E.jpg?size=1024x811&amp;quality=95&amp;sign=0a073a52a2839024939d3ec09b27a918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18" y="712498"/>
            <a:ext cx="7095788" cy="561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846726" y="1975923"/>
            <a:ext cx="35899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Вид на Оку с восточного берега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 1898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430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sun9-79.userapi.com/impg/hFaDbjwaAhUFix7kuFQktsGZEKiq3VVWYPX3pQ/JxGAs5edVqw.jpg?size=1200x674&amp;quality=95&amp;sign=993cece30eee9d556e9d0c390a7f34aa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30" y="609600"/>
            <a:ext cx="9779279" cy="549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35615" y="6271551"/>
            <a:ext cx="3423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Часовня на берегу Оки 1893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923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17" y="346479"/>
            <a:ext cx="10719779" cy="569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94608" y="6041362"/>
            <a:ext cx="97743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b="1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Ра́нний</a:t>
            </a:r>
            <a:r>
              <a:rPr lang="ru-RU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снег»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,1891 год, хранится в </a:t>
            </a:r>
            <a:r>
              <a:rPr lang="ru-RU" i="0" dirty="0">
                <a:effectLst/>
                <a:latin typeface="Arial" panose="020B0604020202020204" pitchFamily="34" charset="0"/>
                <a:hlinkClick r:id="rId3"/>
              </a:rPr>
              <a:t>Государственной Третьяковской галерее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5218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44" y="456479"/>
            <a:ext cx="10007492" cy="4906017"/>
          </a:xfrm>
        </p:spPr>
      </p:pic>
      <p:sp>
        <p:nvSpPr>
          <p:cNvPr id="5" name="Прямоугольник 4"/>
          <p:cNvSpPr/>
          <p:nvPr/>
        </p:nvSpPr>
        <p:spPr>
          <a:xfrm>
            <a:off x="2670909" y="5623852"/>
            <a:ext cx="5854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Василий Дмитриевич Поленов. Ока. Вечер 1903 года</a:t>
            </a:r>
          </a:p>
        </p:txBody>
      </p:sp>
    </p:spTree>
    <p:extLst>
      <p:ext uri="{BB962C8B-B14F-4D97-AF65-F5344CB8AC3E}">
        <p14:creationId xmlns:p14="http://schemas.microsoft.com/office/powerpoint/2010/main" val="1936376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4579" y="-1735283"/>
            <a:ext cx="11026343" cy="2971801"/>
          </a:xfrm>
        </p:spPr>
        <p:txBody>
          <a:bodyPr/>
          <a:lstStyle/>
          <a:p>
            <a:r>
              <a:rPr lang="ru-RU" b="1" dirty="0"/>
              <a:t>Угадай названия рек: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79" y="1635316"/>
            <a:ext cx="5644766" cy="28223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105" y="1635319"/>
            <a:ext cx="5816313" cy="282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529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30" y="714374"/>
            <a:ext cx="3337123" cy="26418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307" y="2243569"/>
            <a:ext cx="3190033" cy="24739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536" y="3812597"/>
            <a:ext cx="4201973" cy="243407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34959" y="544751"/>
            <a:ext cx="719780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Угадай названия притоков Оки:</a:t>
            </a:r>
          </a:p>
          <a:p>
            <a:pPr algn="ctr"/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926394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</TotalTime>
  <Words>238</Words>
  <Application>Microsoft Office PowerPoint</Application>
  <PresentationFormat>Широкоэкранный</PresentationFormat>
  <Paragraphs>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-apple-system</vt:lpstr>
      <vt:lpstr>Arial</vt:lpstr>
      <vt:lpstr>Calibri</vt:lpstr>
      <vt:lpstr>Century Gothic</vt:lpstr>
      <vt:lpstr>Times New Roman</vt:lpstr>
      <vt:lpstr>Wingdings 3</vt:lpstr>
      <vt:lpstr>Сектор</vt:lpstr>
      <vt:lpstr>Презентация по краеведению Владимирской области</vt:lpstr>
      <vt:lpstr>Презентация PowerPoint</vt:lpstr>
      <vt:lpstr>Река Ока в творчестве В.Д. Поленова</vt:lpstr>
      <vt:lpstr>Презентация PowerPoint</vt:lpstr>
      <vt:lpstr>Презентация PowerPoint</vt:lpstr>
      <vt:lpstr>Презентация PowerPoint</vt:lpstr>
      <vt:lpstr>Презентация PowerPoint</vt:lpstr>
      <vt:lpstr>Угадай названия рек:</vt:lpstr>
      <vt:lpstr>Презентация PowerPoint</vt:lpstr>
      <vt:lpstr>Ответы: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Угадай названия рек:</dc:title>
  <dc:creator>Elena</dc:creator>
  <cp:lastModifiedBy>1</cp:lastModifiedBy>
  <cp:revision>4</cp:revision>
  <dcterms:created xsi:type="dcterms:W3CDTF">2024-12-10T14:51:51Z</dcterms:created>
  <dcterms:modified xsi:type="dcterms:W3CDTF">2026-01-14T10:30:12Z</dcterms:modified>
</cp:coreProperties>
</file>