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8" r:id="rId3"/>
    <p:sldId id="279" r:id="rId4"/>
    <p:sldId id="280" r:id="rId5"/>
    <p:sldId id="281" r:id="rId6"/>
    <p:sldId id="256" r:id="rId7"/>
    <p:sldId id="272" r:id="rId8"/>
    <p:sldId id="273" r:id="rId9"/>
    <p:sldId id="274" r:id="rId10"/>
    <p:sldId id="264" r:id="rId11"/>
    <p:sldId id="282" r:id="rId12"/>
    <p:sldId id="275" r:id="rId13"/>
    <p:sldId id="265" r:id="rId14"/>
    <p:sldId id="266" r:id="rId15"/>
    <p:sldId id="283" r:id="rId16"/>
    <p:sldId id="267" r:id="rId17"/>
    <p:sldId id="258" r:id="rId18"/>
    <p:sldId id="284" r:id="rId19"/>
    <p:sldId id="270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days.peoples.ru/year/1978.shtml" TargetMode="External"/><Relationship Id="rId3" Type="http://schemas.openxmlformats.org/officeDocument/2006/relationships/hyperlink" Target="http://days.peoples.ru/year/1899.shtml" TargetMode="External"/><Relationship Id="rId7" Type="http://schemas.openxmlformats.org/officeDocument/2006/relationships/hyperlink" Target="http://days.peoples.ru/0113.html" TargetMode="External"/><Relationship Id="rId2" Type="http://schemas.openxmlformats.org/officeDocument/2006/relationships/hyperlink" Target="http://days.peoples.ru/0512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eoples.ru/country/be-born.html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://www.peoples.ru/city/1705246.html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www.peoples.ru/age/78.html" TargetMode="External"/><Relationship Id="rId9" Type="http://schemas.openxmlformats.org/officeDocument/2006/relationships/hyperlink" Target="http://www.peoples.ru/country/be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url?sa=i&amp;rct=j&amp;q=&amp;esrc=s&amp;source=images&amp;cd=&amp;cad=rja&amp;uact=8&amp;ved=0ahUKEwjrnNmOj-DJAhVHthQKHRdzCiUQjRwIBw&amp;url=http://www.thimble.ru/4k.html&amp;psig=AFQjCNHjh6zkw3umv7RXOVyJpBP4lbdGWw&amp;ust=145034629189436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/>
              <a:t>Учитель начальных классов:</a:t>
            </a:r>
          </a:p>
          <a:p>
            <a:pPr algn="ctr"/>
            <a:r>
              <a:rPr lang="ru-RU" sz="1600" dirty="0" err="1" smtClean="0"/>
              <a:t>Кузвесова</a:t>
            </a:r>
            <a:r>
              <a:rPr lang="ru-RU" sz="1600" dirty="0" smtClean="0"/>
              <a:t> </a:t>
            </a:r>
            <a:r>
              <a:rPr lang="ru-RU" sz="1600" dirty="0" err="1" smtClean="0"/>
              <a:t>Айна</a:t>
            </a:r>
            <a:r>
              <a:rPr lang="ru-RU" sz="1600" dirty="0" smtClean="0"/>
              <a:t> </a:t>
            </a:r>
            <a:r>
              <a:rPr lang="ru-RU" sz="1600" dirty="0" err="1" smtClean="0"/>
              <a:t>Назировна</a:t>
            </a:r>
            <a:endParaRPr lang="ru-RU" sz="1600" dirty="0" smtClean="0"/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548680"/>
            <a:ext cx="7175351" cy="4376777"/>
          </a:xfrm>
        </p:spPr>
        <p:txBody>
          <a:bodyPr/>
          <a:lstStyle/>
          <a:p>
            <a:r>
              <a:rPr lang="ru-RU" dirty="0" smtClean="0"/>
              <a:t>Урок литературного </a:t>
            </a:r>
            <a:r>
              <a:rPr lang="ru-RU" dirty="0" smtClean="0"/>
              <a:t>чтения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478" y="3253258"/>
            <a:ext cx="6751044" cy="35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1"/>
            <a:ext cx="4223661" cy="1512167"/>
          </a:xfrm>
        </p:spPr>
        <p:txBody>
          <a:bodyPr/>
          <a:lstStyle/>
          <a:p>
            <a:r>
              <a:rPr lang="ru-RU" sz="4400" dirty="0" smtClean="0"/>
              <a:t>РАСТЕРЯШКА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3212976"/>
            <a:ext cx="3604684" cy="2427550"/>
          </a:xfrm>
        </p:spPr>
        <p:txBody>
          <a:bodyPr>
            <a:noAutofit/>
          </a:bodyPr>
          <a:lstStyle/>
          <a:p>
            <a:r>
              <a:rPr lang="ru-RU" sz="4000" dirty="0" smtClean="0"/>
              <a:t>Эта история смешная или грустная?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225" y="476672"/>
            <a:ext cx="4442271" cy="612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46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76673"/>
            <a:ext cx="6901257" cy="1728192"/>
          </a:xfrm>
        </p:spPr>
        <p:txBody>
          <a:bodyPr/>
          <a:lstStyle/>
          <a:p>
            <a:pPr algn="ctr"/>
            <a:r>
              <a:rPr lang="ru-RU" sz="6000" i="1" dirty="0">
                <a:solidFill>
                  <a:srgbClr val="FF0000"/>
                </a:solidFill>
              </a:rPr>
              <a:t>«Заколдованная буква»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78008"/>
            <a:ext cx="4887188" cy="4072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4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2803376"/>
          </a:xfrm>
        </p:spPr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err="1" smtClean="0"/>
              <a:t>Ви́ктор</a:t>
            </a:r>
            <a:r>
              <a:rPr lang="ru-RU" sz="4000" dirty="0" smtClean="0"/>
              <a:t> </a:t>
            </a:r>
            <a:r>
              <a:rPr lang="ru-RU" sz="4000" dirty="0" err="1"/>
              <a:t>Ю́зефович</a:t>
            </a:r>
            <a:r>
              <a:rPr lang="ru-RU" sz="4000" dirty="0"/>
              <a:t> </a:t>
            </a:r>
            <a:r>
              <a:rPr lang="ru-RU" sz="4000" dirty="0" err="1"/>
              <a:t>Драгу́нский</a:t>
            </a:r>
            <a:r>
              <a:rPr lang="ru-RU" sz="4000" dirty="0"/>
              <a:t> — русский советский писатель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661" y="836712"/>
            <a:ext cx="3771007" cy="37710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3497802"/>
            <a:ext cx="4634109" cy="213951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48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2088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7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372168"/>
            <a:ext cx="8136903" cy="2009160"/>
          </a:xfrm>
        </p:spPr>
        <p:txBody>
          <a:bodyPr/>
          <a:lstStyle/>
          <a:p>
            <a:r>
              <a:rPr lang="ru-RU" sz="6000" dirty="0" smtClean="0"/>
              <a:t>Смешные шутки </a:t>
            </a:r>
            <a:br>
              <a:rPr lang="ru-RU" sz="6000" dirty="0" smtClean="0"/>
            </a:br>
            <a:r>
              <a:rPr lang="ru-RU" sz="6000" dirty="0" smtClean="0"/>
              <a:t>у Саши и Мишутки.</a:t>
            </a:r>
            <a:endParaRPr lang="ru-RU" sz="6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332656"/>
            <a:ext cx="82809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32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31838"/>
            <a:ext cx="7334200" cy="5721498"/>
          </a:xfrm>
        </p:spPr>
      </p:pic>
      <p:sp>
        <p:nvSpPr>
          <p:cNvPr id="4" name="Прямоугольник 3"/>
          <p:cNvSpPr/>
          <p:nvPr/>
        </p:nvSpPr>
        <p:spPr>
          <a:xfrm>
            <a:off x="1331640" y="731520"/>
            <a:ext cx="56166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«Буква заблудилась»</a:t>
            </a:r>
            <a:r>
              <a:rPr lang="ru-RU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9408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1"/>
            <a:ext cx="5184576" cy="936104"/>
          </a:xfrm>
        </p:spPr>
        <p:txBody>
          <a:bodyPr/>
          <a:lstStyle/>
          <a:p>
            <a:r>
              <a:rPr lang="ru-RU" dirty="0" smtClean="0"/>
              <a:t>Игра «Буква заблудилась»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84784"/>
            <a:ext cx="5256584" cy="496855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 пожелтевшую траву</a:t>
            </a:r>
          </a:p>
          <a:p>
            <a:r>
              <a:rPr lang="ru-RU" sz="2400" b="1" dirty="0" smtClean="0"/>
              <a:t>Бросает ЛЕ</a:t>
            </a:r>
            <a:r>
              <a:rPr lang="ru-RU" sz="2400" b="1" dirty="0" smtClean="0">
                <a:solidFill>
                  <a:srgbClr val="FF0000"/>
                </a:solidFill>
              </a:rPr>
              <a:t>В </a:t>
            </a:r>
            <a:r>
              <a:rPr lang="ru-RU" sz="2400" b="1" dirty="0" smtClean="0"/>
              <a:t>свою листву.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Синеет море перед нами,</a:t>
            </a:r>
          </a:p>
          <a:p>
            <a:r>
              <a:rPr lang="ru-RU" sz="2400" b="1" dirty="0" smtClean="0"/>
              <a:t>        Летают </a:t>
            </a:r>
            <a:r>
              <a:rPr lang="ru-RU" sz="2400" b="1" dirty="0" smtClean="0">
                <a:solidFill>
                  <a:srgbClr val="FF0000"/>
                </a:solidFill>
              </a:rPr>
              <a:t>М</a:t>
            </a:r>
            <a:r>
              <a:rPr lang="ru-RU" sz="2400" b="1" dirty="0" smtClean="0"/>
              <a:t>АЙКИ над волнами.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Лежит лентяй на раскладушке, </a:t>
            </a:r>
          </a:p>
          <a:p>
            <a:r>
              <a:rPr lang="ru-RU" sz="2400" b="1" dirty="0" smtClean="0"/>
              <a:t>Грызёт, </a:t>
            </a:r>
            <a:r>
              <a:rPr lang="ru-RU" sz="2400" b="1" dirty="0" err="1" smtClean="0"/>
              <a:t>похрустывая</a:t>
            </a:r>
            <a:r>
              <a:rPr lang="ru-RU" sz="2400" b="1" dirty="0" smtClean="0"/>
              <a:t>, </a:t>
            </a:r>
            <a:r>
              <a:rPr lang="ru-RU" sz="2400" b="1" dirty="0" smtClean="0">
                <a:solidFill>
                  <a:srgbClr val="FF0000"/>
                </a:solidFill>
              </a:rPr>
              <a:t>П</a:t>
            </a:r>
            <a:r>
              <a:rPr lang="ru-RU" sz="2400" b="1" dirty="0" smtClean="0"/>
              <a:t>УШКИ.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Наевшись рыбы до отвала,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На море </a:t>
            </a:r>
            <a:r>
              <a:rPr lang="ru-RU" sz="2400" b="1" dirty="0" smtClean="0">
                <a:solidFill>
                  <a:srgbClr val="FF0000"/>
                </a:solidFill>
              </a:rPr>
              <a:t>Г</a:t>
            </a:r>
            <a:r>
              <a:rPr lang="ru-RU" sz="2400" b="1" dirty="0" smtClean="0"/>
              <a:t>АЙКА отдыхал</a:t>
            </a:r>
            <a:r>
              <a:rPr lang="ru-RU" sz="2400" dirty="0" smtClean="0"/>
              <a:t>а.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377991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8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32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32862"/>
            <a:ext cx="4393171" cy="3939306"/>
          </a:xfrm>
        </p:spPr>
      </p:pic>
      <p:sp>
        <p:nvSpPr>
          <p:cNvPr id="4" name="Прямоугольник 3"/>
          <p:cNvSpPr/>
          <p:nvPr/>
        </p:nvSpPr>
        <p:spPr>
          <a:xfrm>
            <a:off x="1817697" y="4372168"/>
            <a:ext cx="55150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6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Всезнайка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7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89248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62800" cy="55778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П</a:t>
            </a:r>
            <a:r>
              <a:rPr lang="ru-RU" sz="3600" dirty="0" smtClean="0">
                <a:solidFill>
                  <a:srgbClr val="FF0000"/>
                </a:solidFill>
              </a:rPr>
              <a:t>утешествие </a:t>
            </a:r>
            <a:r>
              <a:rPr lang="ru-RU" sz="3600" dirty="0">
                <a:solidFill>
                  <a:srgbClr val="FF0000"/>
                </a:solidFill>
              </a:rPr>
              <a:t>по страницам нашей книги:</a:t>
            </a:r>
          </a:p>
          <a:p>
            <a:pPr lvl="0"/>
            <a:r>
              <a:rPr lang="ru-RU" sz="3600" i="1" dirty="0"/>
              <a:t>Загадочная.</a:t>
            </a:r>
            <a:endParaRPr lang="ru-RU" sz="3600" dirty="0"/>
          </a:p>
          <a:p>
            <a:pPr lvl="0"/>
            <a:r>
              <a:rPr lang="ru-RU" sz="3600" i="1" dirty="0"/>
              <a:t>Прочитай-ка.</a:t>
            </a:r>
            <a:endParaRPr lang="ru-RU" sz="3600" dirty="0"/>
          </a:p>
          <a:p>
            <a:pPr lvl="0"/>
            <a:r>
              <a:rPr lang="ru-RU" sz="3600" i="1" dirty="0"/>
              <a:t>Игра «Молчанка».</a:t>
            </a:r>
            <a:endParaRPr lang="ru-RU" sz="3600" dirty="0"/>
          </a:p>
          <a:p>
            <a:pPr lvl="0"/>
            <a:r>
              <a:rPr lang="ru-RU" sz="3600" i="1" dirty="0"/>
              <a:t>Бывает и так…</a:t>
            </a:r>
            <a:endParaRPr lang="ru-RU" sz="3600" dirty="0"/>
          </a:p>
          <a:p>
            <a:pPr lvl="0"/>
            <a:r>
              <a:rPr lang="ru-RU" sz="3600" i="1" dirty="0"/>
              <a:t>Заколдованная буква.</a:t>
            </a:r>
            <a:endParaRPr lang="ru-RU" sz="3600" dirty="0"/>
          </a:p>
          <a:p>
            <a:pPr lvl="0"/>
            <a:r>
              <a:rPr lang="ru-RU" sz="3600" i="1" dirty="0"/>
              <a:t>Игра «Буква заблудилась»</a:t>
            </a:r>
            <a:endParaRPr lang="ru-RU" sz="3600" dirty="0"/>
          </a:p>
          <a:p>
            <a:r>
              <a:rPr lang="ru-RU" sz="3600" i="1" dirty="0"/>
              <a:t>Всезнайка.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499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268760"/>
            <a:ext cx="7786867" cy="3656697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6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ru-RU" sz="8000" i="1" dirty="0" smtClean="0"/>
              <a:t>Загадочная</a:t>
            </a:r>
            <a:endParaRPr lang="ru-RU" sz="80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26715"/>
            <a:ext cx="6226124" cy="415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76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Прочитай-ка</a:t>
            </a:r>
            <a:r>
              <a:rPr lang="ru-RU" sz="5400" b="1" dirty="0" smtClean="0"/>
              <a:t> 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4" y="2528887"/>
            <a:ext cx="5747514" cy="406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2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401336"/>
          </a:xfrm>
        </p:spPr>
        <p:txBody>
          <a:bodyPr>
            <a:normAutofit fontScale="85000" lnSpcReduction="10000"/>
          </a:bodyPr>
          <a:lstStyle/>
          <a:p>
            <a:r>
              <a:rPr lang="ru-RU" sz="6000" b="1" i="1" dirty="0"/>
              <a:t>Игра «Молчанка»</a:t>
            </a:r>
            <a:endParaRPr lang="ru-RU" sz="6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32856"/>
            <a:ext cx="6048375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496944" cy="387381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Бывает, что дети вещи теряют,</a:t>
            </a:r>
          </a:p>
          <a:p>
            <a:r>
              <a:rPr lang="ru-RU" sz="3600" b="1" dirty="0" smtClean="0"/>
              <a:t>Их растеряшами называют.</a:t>
            </a:r>
          </a:p>
          <a:p>
            <a:r>
              <a:rPr lang="ru-RU" sz="3600" b="1" dirty="0" smtClean="0"/>
              <a:t>Если потеряна буква из слова,</a:t>
            </a:r>
          </a:p>
          <a:p>
            <a:r>
              <a:rPr lang="ru-RU" sz="3600" b="1" dirty="0" smtClean="0"/>
              <a:t>Понять невозможно слова простого.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1368152"/>
          </a:xfrm>
        </p:spPr>
        <p:txBody>
          <a:bodyPr/>
          <a:lstStyle/>
          <a:p>
            <a:r>
              <a:rPr lang="ru-RU" sz="6000" dirty="0" smtClean="0"/>
              <a:t>Бывает и так…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9815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МОРИС КАРЕМ – бельгийский детский поэт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363424"/>
              </p:ext>
            </p:extLst>
          </p:nvPr>
        </p:nvGraphicFramePr>
        <p:xfrm>
          <a:off x="1907705" y="1628800"/>
          <a:ext cx="35158810" cy="5399319"/>
        </p:xfrm>
        <a:graphic>
          <a:graphicData uri="http://schemas.openxmlformats.org/drawingml/2006/table">
            <a:tbl>
              <a:tblPr/>
              <a:tblGrid>
                <a:gridCol w="1561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97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9931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346" marR="91346" marT="45673" marB="456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Морис Карем</a:t>
                      </a:r>
                    </a:p>
                    <a:p>
                      <a:r>
                        <a:rPr lang="ru-RU" sz="1800" b="1" dirty="0" err="1"/>
                        <a:t>Maurice</a:t>
                      </a:r>
                      <a:r>
                        <a:rPr lang="ru-RU" sz="1800" b="1" dirty="0"/>
                        <a:t> </a:t>
                      </a:r>
                      <a:r>
                        <a:rPr lang="ru-RU" sz="1800" b="1" dirty="0" err="1"/>
                        <a:t>Careme</a:t>
                      </a:r>
                      <a:endParaRPr lang="ru-RU" sz="1800" b="1" dirty="0"/>
                    </a:p>
                    <a:p>
                      <a:r>
                        <a:rPr lang="ru-RU" sz="1800" dirty="0"/>
                        <a:t>День рождения: </a:t>
                      </a:r>
                      <a:r>
                        <a:rPr lang="ru-RU" sz="1800" dirty="0">
                          <a:hlinkClick r:id="rId2" tooltip="родились 12 05"/>
                        </a:rPr>
                        <a:t>12.05</a:t>
                      </a:r>
                      <a:r>
                        <a:rPr lang="ru-RU" sz="1800" dirty="0"/>
                        <a:t>.</a:t>
                      </a:r>
                      <a:r>
                        <a:rPr lang="ru-RU" sz="1800" dirty="0">
                          <a:hlinkClick r:id="rId3" tooltip="родились в 1899 году"/>
                        </a:rPr>
                        <a:t>1899</a:t>
                      </a:r>
                      <a:r>
                        <a:rPr lang="ru-RU" sz="1800" dirty="0"/>
                        <a:t> года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Возраст: </a:t>
                      </a:r>
                      <a:r>
                        <a:rPr lang="ru-RU" sz="1800" dirty="0">
                          <a:hlinkClick r:id="rId4" tooltip="возраст 78 лет"/>
                        </a:rPr>
                        <a:t>78 лет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Место рождения: </a:t>
                      </a:r>
                      <a:r>
                        <a:rPr lang="ru-RU" sz="1800" b="1" dirty="0" err="1">
                          <a:hlinkClick r:id="rId5" tooltip="все рожденные в городе Вавр"/>
                        </a:rPr>
                        <a:t>Вавр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>
                          <a:hlinkClick r:id="rId6" tooltip="все родившиеся в стране Бельгия"/>
                        </a:rPr>
                        <a:t>Бельгия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Дата смерти: </a:t>
                      </a:r>
                      <a:r>
                        <a:rPr lang="ru-RU" sz="1800" dirty="0">
                          <a:hlinkClick r:id="rId7" tooltip="скончались 13 01"/>
                        </a:rPr>
                        <a:t>13.01</a:t>
                      </a:r>
                      <a:r>
                        <a:rPr lang="ru-RU" sz="1800" dirty="0"/>
                        <a:t>.</a:t>
                      </a:r>
                      <a:r>
                        <a:rPr lang="ru-RU" sz="1800" dirty="0">
                          <a:hlinkClick r:id="rId8" tooltip="умер в 1978"/>
                        </a:rPr>
                        <a:t>1978</a:t>
                      </a:r>
                      <a:r>
                        <a:rPr lang="ru-RU" sz="1800" dirty="0"/>
                        <a:t> года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Место смерти: </a:t>
                      </a:r>
                      <a:r>
                        <a:rPr lang="ru-RU" sz="1800" b="1" dirty="0" err="1"/>
                        <a:t>Андерлехт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>
                          <a:hlinkClick r:id="rId9" tooltip="все родившиеся в стране Бельгия"/>
                        </a:rPr>
                        <a:t>Бельгия</a:t>
                      </a:r>
                      <a:endParaRPr lang="ru-RU" sz="1800" dirty="0"/>
                    </a:p>
                  </a:txBody>
                  <a:tcPr marL="91346" marR="91346" marT="45673" marB="456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7" name="Picture 3" descr="Фотография Морис Карем (photo Maurice Careme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82" y="129097"/>
            <a:ext cx="8002890" cy="479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lag of Belgium (civil).sv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378" y="-2404900"/>
            <a:ext cx="1905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3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13376" cy="5649808"/>
          </a:xfrm>
        </p:spPr>
        <p:txBody>
          <a:bodyPr>
            <a:normAutofit/>
          </a:bodyPr>
          <a:lstStyle/>
          <a:p>
            <a:r>
              <a:rPr lang="ru-RU" dirty="0"/>
              <a:t>Пропал щенок мой в воскресенье,</a:t>
            </a:r>
            <a:br>
              <a:rPr lang="ru-RU" dirty="0"/>
            </a:br>
            <a:r>
              <a:rPr lang="ru-RU" dirty="0"/>
              <a:t>Напёрсток - в среду... Невезенье!</a:t>
            </a:r>
            <a:br>
              <a:rPr lang="ru-RU" dirty="0"/>
            </a:br>
            <a:r>
              <a:rPr lang="ru-RU" dirty="0"/>
              <a:t>В четверг я не нашла альбома,</a:t>
            </a:r>
            <a:br>
              <a:rPr lang="ru-RU" dirty="0"/>
            </a:br>
            <a:r>
              <a:rPr lang="ru-RU" dirty="0"/>
              <a:t>А в пятницу - ключей от дома.</a:t>
            </a:r>
            <a:br>
              <a:rPr lang="ru-RU" dirty="0"/>
            </a:br>
            <a:r>
              <a:rPr lang="ru-RU" dirty="0"/>
              <a:t>И маму пробирает дрожь:</a:t>
            </a:r>
            <a:br>
              <a:rPr lang="ru-RU" dirty="0"/>
            </a:br>
            <a:r>
              <a:rPr lang="ru-RU" dirty="0"/>
              <a:t>- Чего ты завтра не найдёшь?..</a:t>
            </a:r>
          </a:p>
          <a:p>
            <a:r>
              <a:rPr lang="ru-RU" dirty="0"/>
              <a:t>И впрямь, давно пропасть бы мог</a:t>
            </a:r>
            <a:br>
              <a:rPr lang="ru-RU" dirty="0"/>
            </a:br>
            <a:r>
              <a:rPr lang="ru-RU" dirty="0"/>
              <a:t>Цветастый новенький платок -</a:t>
            </a:r>
            <a:br>
              <a:rPr lang="ru-RU" dirty="0"/>
            </a:br>
            <a:r>
              <a:rPr lang="ru-RU" dirty="0"/>
              <a:t>Так просто выпасть из кармашка!</a:t>
            </a:r>
            <a:br>
              <a:rPr lang="ru-RU" dirty="0"/>
            </a:br>
            <a:r>
              <a:rPr lang="ru-RU" dirty="0"/>
              <a:t>Ведь я такая растеряшка,</a:t>
            </a:r>
            <a:br>
              <a:rPr lang="ru-RU" dirty="0"/>
            </a:br>
            <a:r>
              <a:rPr lang="ru-RU" dirty="0"/>
              <a:t>Я нос бы потеряла - точно!</a:t>
            </a:r>
            <a:br>
              <a:rPr lang="ru-RU" dirty="0"/>
            </a:br>
            <a:r>
              <a:rPr lang="ru-RU" dirty="0"/>
              <a:t>Да он сидит на месте прочно!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18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83714" y="5094163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40714" y="359632"/>
            <a:ext cx="75438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Словарная работа: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Напёрсток    -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Металлический колпачок, надеваемый на палец при шитье для предохранения от укола иголкой.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rc_mi" descr="http://www.thimble.ru/pict5/rab73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610" y="3140968"/>
            <a:ext cx="493459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97914" y="43721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4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329</TotalTime>
  <Words>185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Georgia</vt:lpstr>
      <vt:lpstr>Times New Roman</vt:lpstr>
      <vt:lpstr>Trebuchet MS</vt:lpstr>
      <vt:lpstr>Воздушный поток</vt:lpstr>
      <vt:lpstr>Урок литературного чтения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Бывает и так…</vt:lpstr>
      <vt:lpstr>Презентация PowerPoint</vt:lpstr>
      <vt:lpstr>Презентация PowerPoint</vt:lpstr>
      <vt:lpstr>Презентация PowerPoint</vt:lpstr>
      <vt:lpstr>РАСТЕРЯШКА</vt:lpstr>
      <vt:lpstr>«Заколдованная буква» </vt:lpstr>
      <vt:lpstr>        Ви́ктор Ю́зефович Драгу́нский — русский советский писатель</vt:lpstr>
      <vt:lpstr>Презентация PowerPoint</vt:lpstr>
      <vt:lpstr>Смешные шутки  у Саши и Мишутки.</vt:lpstr>
      <vt:lpstr>Презентация PowerPoint</vt:lpstr>
      <vt:lpstr>Игра «Буква заблудилась»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Полежака</dc:creator>
  <cp:lastModifiedBy>Admin</cp:lastModifiedBy>
  <cp:revision>32</cp:revision>
  <dcterms:created xsi:type="dcterms:W3CDTF">2015-03-11T17:13:38Z</dcterms:created>
  <dcterms:modified xsi:type="dcterms:W3CDTF">2026-01-14T13:27:02Z</dcterms:modified>
</cp:coreProperties>
</file>