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0" r:id="rId4"/>
    <p:sldId id="261" r:id="rId5"/>
    <p:sldId id="265" r:id="rId6"/>
    <p:sldId id="266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D4D526-B508-458C-B998-8B109F1FD17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2B787C-7049-4BFF-9267-B0663E9E9CA1}">
      <dgm:prSet/>
      <dgm:spPr/>
      <dgm:t>
        <a:bodyPr/>
        <a:lstStyle/>
        <a:p>
          <a:pPr rtl="0"/>
          <a:r>
            <a:rPr lang="ru-RU" i="1" dirty="0" smtClean="0"/>
            <a:t>личностно-ориентированные;</a:t>
          </a:r>
          <a:endParaRPr lang="ru-RU" dirty="0"/>
        </a:p>
      </dgm:t>
    </dgm:pt>
    <dgm:pt modelId="{6BAF2843-9C38-4A94-AEAF-541DBD268925}" type="parTrans" cxnId="{F8EFDB30-856F-43FC-BB49-BAAFEB2CEA89}">
      <dgm:prSet/>
      <dgm:spPr/>
      <dgm:t>
        <a:bodyPr/>
        <a:lstStyle/>
        <a:p>
          <a:endParaRPr lang="ru-RU"/>
        </a:p>
      </dgm:t>
    </dgm:pt>
    <dgm:pt modelId="{90B7E94D-FB78-49A6-A395-EDF52185C5D8}" type="sibTrans" cxnId="{F8EFDB30-856F-43FC-BB49-BAAFEB2CEA89}">
      <dgm:prSet/>
      <dgm:spPr/>
      <dgm:t>
        <a:bodyPr/>
        <a:lstStyle/>
        <a:p>
          <a:endParaRPr lang="ru-RU"/>
        </a:p>
      </dgm:t>
    </dgm:pt>
    <dgm:pt modelId="{04FEBD51-23C6-4BF6-B7AB-D1D47F015F88}">
      <dgm:prSet/>
      <dgm:spPr/>
      <dgm:t>
        <a:bodyPr/>
        <a:lstStyle/>
        <a:p>
          <a:pPr rtl="0"/>
          <a:r>
            <a:rPr lang="ru-RU" i="1" dirty="0" err="1" smtClean="0"/>
            <a:t>здоровьесберегающие</a:t>
          </a:r>
          <a:r>
            <a:rPr lang="ru-RU" i="1" dirty="0" smtClean="0"/>
            <a:t>;</a:t>
          </a:r>
          <a:endParaRPr lang="ru-RU" dirty="0"/>
        </a:p>
      </dgm:t>
    </dgm:pt>
    <dgm:pt modelId="{1F8C5E56-DD80-48C6-A663-4C05DF3F3C66}" type="parTrans" cxnId="{06294CA0-B6F2-4336-A283-6BB149DA0FE4}">
      <dgm:prSet/>
      <dgm:spPr/>
      <dgm:t>
        <a:bodyPr/>
        <a:lstStyle/>
        <a:p>
          <a:endParaRPr lang="ru-RU"/>
        </a:p>
      </dgm:t>
    </dgm:pt>
    <dgm:pt modelId="{52FAC9BF-8E72-46BC-A287-18CB140CB4A8}" type="sibTrans" cxnId="{06294CA0-B6F2-4336-A283-6BB149DA0FE4}">
      <dgm:prSet/>
      <dgm:spPr/>
      <dgm:t>
        <a:bodyPr/>
        <a:lstStyle/>
        <a:p>
          <a:endParaRPr lang="ru-RU"/>
        </a:p>
      </dgm:t>
    </dgm:pt>
    <dgm:pt modelId="{D01146A5-DCCD-483E-A0B1-CE987371F4DD}">
      <dgm:prSet/>
      <dgm:spPr/>
      <dgm:t>
        <a:bodyPr/>
        <a:lstStyle/>
        <a:p>
          <a:pPr rtl="0"/>
          <a:r>
            <a:rPr lang="ru-RU" i="1" dirty="0" smtClean="0"/>
            <a:t> информационные;</a:t>
          </a:r>
          <a:endParaRPr lang="ru-RU" dirty="0"/>
        </a:p>
      </dgm:t>
    </dgm:pt>
    <dgm:pt modelId="{323CD407-3107-4F9C-92ED-7D63ED5A59A3}" type="parTrans" cxnId="{BE735AEA-2F83-46E4-8EB8-BB2049EB596E}">
      <dgm:prSet/>
      <dgm:spPr/>
      <dgm:t>
        <a:bodyPr/>
        <a:lstStyle/>
        <a:p>
          <a:endParaRPr lang="ru-RU"/>
        </a:p>
      </dgm:t>
    </dgm:pt>
    <dgm:pt modelId="{0B9DACD9-A244-405E-B508-1EF0BB0738D0}" type="sibTrans" cxnId="{BE735AEA-2F83-46E4-8EB8-BB2049EB596E}">
      <dgm:prSet/>
      <dgm:spPr/>
      <dgm:t>
        <a:bodyPr/>
        <a:lstStyle/>
        <a:p>
          <a:endParaRPr lang="ru-RU"/>
        </a:p>
      </dgm:t>
    </dgm:pt>
    <dgm:pt modelId="{53734033-C1D8-46F7-B67D-54334A09C324}">
      <dgm:prSet/>
      <dgm:spPr/>
      <dgm:t>
        <a:bodyPr/>
        <a:lstStyle/>
        <a:p>
          <a:pPr rtl="0"/>
          <a:r>
            <a:rPr lang="ru-RU" i="1" dirty="0" smtClean="0"/>
            <a:t> игровые;</a:t>
          </a:r>
          <a:endParaRPr lang="ru-RU" dirty="0"/>
        </a:p>
      </dgm:t>
    </dgm:pt>
    <dgm:pt modelId="{5182346C-9B60-41FF-AF48-837EC086621E}" type="parTrans" cxnId="{99834866-95F1-4F7E-832B-FE4DBBE9B879}">
      <dgm:prSet/>
      <dgm:spPr/>
      <dgm:t>
        <a:bodyPr/>
        <a:lstStyle/>
        <a:p>
          <a:endParaRPr lang="ru-RU"/>
        </a:p>
      </dgm:t>
    </dgm:pt>
    <dgm:pt modelId="{0F557B2B-DC90-4B63-8F02-9ADF75DD1AA4}" type="sibTrans" cxnId="{99834866-95F1-4F7E-832B-FE4DBBE9B879}">
      <dgm:prSet/>
      <dgm:spPr/>
      <dgm:t>
        <a:bodyPr/>
        <a:lstStyle/>
        <a:p>
          <a:endParaRPr lang="ru-RU"/>
        </a:p>
      </dgm:t>
    </dgm:pt>
    <dgm:pt modelId="{AEB1605D-31DC-4F06-9AFC-B51E41208069}">
      <dgm:prSet/>
      <dgm:spPr/>
      <dgm:t>
        <a:bodyPr/>
        <a:lstStyle/>
        <a:p>
          <a:pPr rtl="0"/>
          <a:r>
            <a:rPr lang="ru-RU" i="1" dirty="0" smtClean="0"/>
            <a:t>проблемно-развивающие;</a:t>
          </a:r>
          <a:endParaRPr lang="ru-RU" dirty="0"/>
        </a:p>
      </dgm:t>
    </dgm:pt>
    <dgm:pt modelId="{095E49C8-0F8D-4519-91B1-F852185A7530}" type="parTrans" cxnId="{4A5AC638-FF5E-4379-BDAB-5DDE34BA07DA}">
      <dgm:prSet/>
      <dgm:spPr/>
      <dgm:t>
        <a:bodyPr/>
        <a:lstStyle/>
        <a:p>
          <a:endParaRPr lang="ru-RU"/>
        </a:p>
      </dgm:t>
    </dgm:pt>
    <dgm:pt modelId="{F9654987-11F7-4552-BDAA-63479BF409A6}" type="sibTrans" cxnId="{4A5AC638-FF5E-4379-BDAB-5DDE34BA07DA}">
      <dgm:prSet/>
      <dgm:spPr/>
      <dgm:t>
        <a:bodyPr/>
        <a:lstStyle/>
        <a:p>
          <a:endParaRPr lang="ru-RU"/>
        </a:p>
      </dgm:t>
    </dgm:pt>
    <dgm:pt modelId="{644B5A2C-1204-44F5-94AC-0A84AD8F67F6}">
      <dgm:prSet/>
      <dgm:spPr/>
      <dgm:t>
        <a:bodyPr/>
        <a:lstStyle/>
        <a:p>
          <a:pPr rtl="0"/>
          <a:r>
            <a:rPr lang="ru-RU" i="1" dirty="0" smtClean="0"/>
            <a:t> проектные…</a:t>
          </a:r>
          <a:endParaRPr lang="ru-RU" dirty="0"/>
        </a:p>
      </dgm:t>
    </dgm:pt>
    <dgm:pt modelId="{B9C1388A-0449-4994-B39A-4517784706FD}" type="parTrans" cxnId="{054926CB-5385-4782-AC26-B96907F4E64A}">
      <dgm:prSet/>
      <dgm:spPr/>
      <dgm:t>
        <a:bodyPr/>
        <a:lstStyle/>
        <a:p>
          <a:endParaRPr lang="ru-RU"/>
        </a:p>
      </dgm:t>
    </dgm:pt>
    <dgm:pt modelId="{5C6A6CB3-513B-4325-A9B8-CC8011F6B62D}" type="sibTrans" cxnId="{054926CB-5385-4782-AC26-B96907F4E64A}">
      <dgm:prSet/>
      <dgm:spPr/>
      <dgm:t>
        <a:bodyPr/>
        <a:lstStyle/>
        <a:p>
          <a:endParaRPr lang="ru-RU"/>
        </a:p>
      </dgm:t>
    </dgm:pt>
    <dgm:pt modelId="{FACB3330-A113-430C-A76F-72C1DEB6EE7B}" type="pres">
      <dgm:prSet presAssocID="{ADD4D526-B508-458C-B998-8B109F1FD17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0EC725-91AB-4B6F-999C-68E39CE2B8CE}" type="pres">
      <dgm:prSet presAssocID="{ED2B787C-7049-4BFF-9267-B0663E9E9CA1}" presName="composite" presStyleCnt="0"/>
      <dgm:spPr/>
    </dgm:pt>
    <dgm:pt modelId="{2D629833-841B-44D1-967D-9C5AD259E6B8}" type="pres">
      <dgm:prSet presAssocID="{ED2B787C-7049-4BFF-9267-B0663E9E9CA1}" presName="imgShp" presStyleLbl="fgImgPlace1" presStyleIdx="0" presStyleCnt="6"/>
      <dgm:spPr/>
    </dgm:pt>
    <dgm:pt modelId="{733BB5CD-B3EC-48CB-9C1D-D122DED04D8F}" type="pres">
      <dgm:prSet presAssocID="{ED2B787C-7049-4BFF-9267-B0663E9E9CA1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2CD2DC-A9FA-491D-A4CE-E03537323225}" type="pres">
      <dgm:prSet presAssocID="{90B7E94D-FB78-49A6-A395-EDF52185C5D8}" presName="spacing" presStyleCnt="0"/>
      <dgm:spPr/>
    </dgm:pt>
    <dgm:pt modelId="{052B1881-AA33-429C-B9D3-6D0B36BBEC28}" type="pres">
      <dgm:prSet presAssocID="{04FEBD51-23C6-4BF6-B7AB-D1D47F015F88}" presName="composite" presStyleCnt="0"/>
      <dgm:spPr/>
    </dgm:pt>
    <dgm:pt modelId="{F839F49A-EE92-4DE7-9C82-FD762F6CD1E3}" type="pres">
      <dgm:prSet presAssocID="{04FEBD51-23C6-4BF6-B7AB-D1D47F015F88}" presName="imgShp" presStyleLbl="fgImgPlace1" presStyleIdx="1" presStyleCnt="6"/>
      <dgm:spPr/>
    </dgm:pt>
    <dgm:pt modelId="{8875350B-1257-44C1-BD55-614DFF783E92}" type="pres">
      <dgm:prSet presAssocID="{04FEBD51-23C6-4BF6-B7AB-D1D47F015F88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63C67-478C-4323-8117-F2649017EBFC}" type="pres">
      <dgm:prSet presAssocID="{52FAC9BF-8E72-46BC-A287-18CB140CB4A8}" presName="spacing" presStyleCnt="0"/>
      <dgm:spPr/>
    </dgm:pt>
    <dgm:pt modelId="{2E499734-D0A4-4AE2-9F9B-DB90993F8AF6}" type="pres">
      <dgm:prSet presAssocID="{D01146A5-DCCD-483E-A0B1-CE987371F4DD}" presName="composite" presStyleCnt="0"/>
      <dgm:spPr/>
    </dgm:pt>
    <dgm:pt modelId="{4F808F15-F1FB-45CC-ADC9-F92577F956D7}" type="pres">
      <dgm:prSet presAssocID="{D01146A5-DCCD-483E-A0B1-CE987371F4DD}" presName="imgShp" presStyleLbl="fgImgPlace1" presStyleIdx="2" presStyleCnt="6"/>
      <dgm:spPr/>
    </dgm:pt>
    <dgm:pt modelId="{4D037EC7-4A3D-4EFE-AF4E-7A6FE33A29DF}" type="pres">
      <dgm:prSet presAssocID="{D01146A5-DCCD-483E-A0B1-CE987371F4DD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F06A6-58DB-4A07-B52B-C76B6BA17CE4}" type="pres">
      <dgm:prSet presAssocID="{0B9DACD9-A244-405E-B508-1EF0BB0738D0}" presName="spacing" presStyleCnt="0"/>
      <dgm:spPr/>
    </dgm:pt>
    <dgm:pt modelId="{0FB259E2-58C5-4E87-91E4-3740BCEB7E9A}" type="pres">
      <dgm:prSet presAssocID="{53734033-C1D8-46F7-B67D-54334A09C324}" presName="composite" presStyleCnt="0"/>
      <dgm:spPr/>
    </dgm:pt>
    <dgm:pt modelId="{042FBA13-CB78-4056-8790-1880D5D0F3BB}" type="pres">
      <dgm:prSet presAssocID="{53734033-C1D8-46F7-B67D-54334A09C324}" presName="imgShp" presStyleLbl="fgImgPlace1" presStyleIdx="3" presStyleCnt="6"/>
      <dgm:spPr/>
    </dgm:pt>
    <dgm:pt modelId="{F5149753-5276-42A1-A0C2-51183CEFF0EB}" type="pres">
      <dgm:prSet presAssocID="{53734033-C1D8-46F7-B67D-54334A09C324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E498A-9F55-4AF3-8321-201A5459C48A}" type="pres">
      <dgm:prSet presAssocID="{0F557B2B-DC90-4B63-8F02-9ADF75DD1AA4}" presName="spacing" presStyleCnt="0"/>
      <dgm:spPr/>
    </dgm:pt>
    <dgm:pt modelId="{3E87AE49-DDD5-48EE-8519-683ED44945AB}" type="pres">
      <dgm:prSet presAssocID="{AEB1605D-31DC-4F06-9AFC-B51E41208069}" presName="composite" presStyleCnt="0"/>
      <dgm:spPr/>
    </dgm:pt>
    <dgm:pt modelId="{53A4A133-BEA7-4CBF-A5EE-46ED4FC1FEE2}" type="pres">
      <dgm:prSet presAssocID="{AEB1605D-31DC-4F06-9AFC-B51E41208069}" presName="imgShp" presStyleLbl="fgImgPlace1" presStyleIdx="4" presStyleCnt="6"/>
      <dgm:spPr/>
    </dgm:pt>
    <dgm:pt modelId="{9BA994A4-7E41-480F-A036-58C8B9DC348E}" type="pres">
      <dgm:prSet presAssocID="{AEB1605D-31DC-4F06-9AFC-B51E4120806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C8E41-2E50-47AC-AF05-8B65E4468F43}" type="pres">
      <dgm:prSet presAssocID="{F9654987-11F7-4552-BDAA-63479BF409A6}" presName="spacing" presStyleCnt="0"/>
      <dgm:spPr/>
    </dgm:pt>
    <dgm:pt modelId="{9B4E5578-F4D4-4E05-9734-8169A70211A7}" type="pres">
      <dgm:prSet presAssocID="{644B5A2C-1204-44F5-94AC-0A84AD8F67F6}" presName="composite" presStyleCnt="0"/>
      <dgm:spPr/>
    </dgm:pt>
    <dgm:pt modelId="{83AC033F-6933-4FC0-8D61-9FCB4D128D21}" type="pres">
      <dgm:prSet presAssocID="{644B5A2C-1204-44F5-94AC-0A84AD8F67F6}" presName="imgShp" presStyleLbl="fgImgPlace1" presStyleIdx="5" presStyleCnt="6"/>
      <dgm:spPr/>
    </dgm:pt>
    <dgm:pt modelId="{BCC37939-0B29-48F4-BC86-D1EEEC185C94}" type="pres">
      <dgm:prSet presAssocID="{644B5A2C-1204-44F5-94AC-0A84AD8F67F6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5AC638-FF5E-4379-BDAB-5DDE34BA07DA}" srcId="{ADD4D526-B508-458C-B998-8B109F1FD175}" destId="{AEB1605D-31DC-4F06-9AFC-B51E41208069}" srcOrd="4" destOrd="0" parTransId="{095E49C8-0F8D-4519-91B1-F852185A7530}" sibTransId="{F9654987-11F7-4552-BDAA-63479BF409A6}"/>
    <dgm:cxn modelId="{C1F20DB7-E793-46B4-92D9-971BBED8168E}" type="presOf" srcId="{ADD4D526-B508-458C-B998-8B109F1FD175}" destId="{FACB3330-A113-430C-A76F-72C1DEB6EE7B}" srcOrd="0" destOrd="0" presId="urn:microsoft.com/office/officeart/2005/8/layout/vList3"/>
    <dgm:cxn modelId="{054926CB-5385-4782-AC26-B96907F4E64A}" srcId="{ADD4D526-B508-458C-B998-8B109F1FD175}" destId="{644B5A2C-1204-44F5-94AC-0A84AD8F67F6}" srcOrd="5" destOrd="0" parTransId="{B9C1388A-0449-4994-B39A-4517784706FD}" sibTransId="{5C6A6CB3-513B-4325-A9B8-CC8011F6B62D}"/>
    <dgm:cxn modelId="{99834866-95F1-4F7E-832B-FE4DBBE9B879}" srcId="{ADD4D526-B508-458C-B998-8B109F1FD175}" destId="{53734033-C1D8-46F7-B67D-54334A09C324}" srcOrd="3" destOrd="0" parTransId="{5182346C-9B60-41FF-AF48-837EC086621E}" sibTransId="{0F557B2B-DC90-4B63-8F02-9ADF75DD1AA4}"/>
    <dgm:cxn modelId="{F8EFDB30-856F-43FC-BB49-BAAFEB2CEA89}" srcId="{ADD4D526-B508-458C-B998-8B109F1FD175}" destId="{ED2B787C-7049-4BFF-9267-B0663E9E9CA1}" srcOrd="0" destOrd="0" parTransId="{6BAF2843-9C38-4A94-AEAF-541DBD268925}" sibTransId="{90B7E94D-FB78-49A6-A395-EDF52185C5D8}"/>
    <dgm:cxn modelId="{BE735AEA-2F83-46E4-8EB8-BB2049EB596E}" srcId="{ADD4D526-B508-458C-B998-8B109F1FD175}" destId="{D01146A5-DCCD-483E-A0B1-CE987371F4DD}" srcOrd="2" destOrd="0" parTransId="{323CD407-3107-4F9C-92ED-7D63ED5A59A3}" sibTransId="{0B9DACD9-A244-405E-B508-1EF0BB0738D0}"/>
    <dgm:cxn modelId="{4D91C2B0-DF5C-490A-B1FD-5DB024AEB06E}" type="presOf" srcId="{04FEBD51-23C6-4BF6-B7AB-D1D47F015F88}" destId="{8875350B-1257-44C1-BD55-614DFF783E92}" srcOrd="0" destOrd="0" presId="urn:microsoft.com/office/officeart/2005/8/layout/vList3"/>
    <dgm:cxn modelId="{295CA1C9-7F49-4324-B59B-12C01D8BBDAF}" type="presOf" srcId="{ED2B787C-7049-4BFF-9267-B0663E9E9CA1}" destId="{733BB5CD-B3EC-48CB-9C1D-D122DED04D8F}" srcOrd="0" destOrd="0" presId="urn:microsoft.com/office/officeart/2005/8/layout/vList3"/>
    <dgm:cxn modelId="{23157278-1C49-4830-A4BE-AB297FAB12DC}" type="presOf" srcId="{53734033-C1D8-46F7-B67D-54334A09C324}" destId="{F5149753-5276-42A1-A0C2-51183CEFF0EB}" srcOrd="0" destOrd="0" presId="urn:microsoft.com/office/officeart/2005/8/layout/vList3"/>
    <dgm:cxn modelId="{6A05772A-F3B9-4885-9A7E-2E70D1EC7D68}" type="presOf" srcId="{D01146A5-DCCD-483E-A0B1-CE987371F4DD}" destId="{4D037EC7-4A3D-4EFE-AF4E-7A6FE33A29DF}" srcOrd="0" destOrd="0" presId="urn:microsoft.com/office/officeart/2005/8/layout/vList3"/>
    <dgm:cxn modelId="{06294CA0-B6F2-4336-A283-6BB149DA0FE4}" srcId="{ADD4D526-B508-458C-B998-8B109F1FD175}" destId="{04FEBD51-23C6-4BF6-B7AB-D1D47F015F88}" srcOrd="1" destOrd="0" parTransId="{1F8C5E56-DD80-48C6-A663-4C05DF3F3C66}" sibTransId="{52FAC9BF-8E72-46BC-A287-18CB140CB4A8}"/>
    <dgm:cxn modelId="{F9D7FB59-3B40-4201-BA95-8693954C5ACC}" type="presOf" srcId="{AEB1605D-31DC-4F06-9AFC-B51E41208069}" destId="{9BA994A4-7E41-480F-A036-58C8B9DC348E}" srcOrd="0" destOrd="0" presId="urn:microsoft.com/office/officeart/2005/8/layout/vList3"/>
    <dgm:cxn modelId="{136561E4-FC0F-4CD8-AC3D-8B7CA62BC083}" type="presOf" srcId="{644B5A2C-1204-44F5-94AC-0A84AD8F67F6}" destId="{BCC37939-0B29-48F4-BC86-D1EEEC185C94}" srcOrd="0" destOrd="0" presId="urn:microsoft.com/office/officeart/2005/8/layout/vList3"/>
    <dgm:cxn modelId="{312B4C4E-C4DB-4980-8912-8FBAE6E73AD9}" type="presParOf" srcId="{FACB3330-A113-430C-A76F-72C1DEB6EE7B}" destId="{110EC725-91AB-4B6F-999C-68E39CE2B8CE}" srcOrd="0" destOrd="0" presId="urn:microsoft.com/office/officeart/2005/8/layout/vList3"/>
    <dgm:cxn modelId="{B21A555E-FF28-453B-B59C-D126C4F30591}" type="presParOf" srcId="{110EC725-91AB-4B6F-999C-68E39CE2B8CE}" destId="{2D629833-841B-44D1-967D-9C5AD259E6B8}" srcOrd="0" destOrd="0" presId="urn:microsoft.com/office/officeart/2005/8/layout/vList3"/>
    <dgm:cxn modelId="{B7DF1108-42F2-4B3B-8099-5E2AA103BE87}" type="presParOf" srcId="{110EC725-91AB-4B6F-999C-68E39CE2B8CE}" destId="{733BB5CD-B3EC-48CB-9C1D-D122DED04D8F}" srcOrd="1" destOrd="0" presId="urn:microsoft.com/office/officeart/2005/8/layout/vList3"/>
    <dgm:cxn modelId="{66C06C77-CF15-48FE-9084-87DA06E9368A}" type="presParOf" srcId="{FACB3330-A113-430C-A76F-72C1DEB6EE7B}" destId="{BA2CD2DC-A9FA-491D-A4CE-E03537323225}" srcOrd="1" destOrd="0" presId="urn:microsoft.com/office/officeart/2005/8/layout/vList3"/>
    <dgm:cxn modelId="{AADC903F-3816-4D60-8B17-4648EFADA0C1}" type="presParOf" srcId="{FACB3330-A113-430C-A76F-72C1DEB6EE7B}" destId="{052B1881-AA33-429C-B9D3-6D0B36BBEC28}" srcOrd="2" destOrd="0" presId="urn:microsoft.com/office/officeart/2005/8/layout/vList3"/>
    <dgm:cxn modelId="{B729815D-286B-49B2-B009-24742D1CDE6F}" type="presParOf" srcId="{052B1881-AA33-429C-B9D3-6D0B36BBEC28}" destId="{F839F49A-EE92-4DE7-9C82-FD762F6CD1E3}" srcOrd="0" destOrd="0" presId="urn:microsoft.com/office/officeart/2005/8/layout/vList3"/>
    <dgm:cxn modelId="{70E70F85-872C-45FF-9571-F35B48353855}" type="presParOf" srcId="{052B1881-AA33-429C-B9D3-6D0B36BBEC28}" destId="{8875350B-1257-44C1-BD55-614DFF783E92}" srcOrd="1" destOrd="0" presId="urn:microsoft.com/office/officeart/2005/8/layout/vList3"/>
    <dgm:cxn modelId="{BC97F5FC-8C16-4BC9-BEEE-42FBA231DD51}" type="presParOf" srcId="{FACB3330-A113-430C-A76F-72C1DEB6EE7B}" destId="{8BF63C67-478C-4323-8117-F2649017EBFC}" srcOrd="3" destOrd="0" presId="urn:microsoft.com/office/officeart/2005/8/layout/vList3"/>
    <dgm:cxn modelId="{AE195DDE-1A2F-4513-AE97-C1969B1EEFC5}" type="presParOf" srcId="{FACB3330-A113-430C-A76F-72C1DEB6EE7B}" destId="{2E499734-D0A4-4AE2-9F9B-DB90993F8AF6}" srcOrd="4" destOrd="0" presId="urn:microsoft.com/office/officeart/2005/8/layout/vList3"/>
    <dgm:cxn modelId="{208A7053-5027-48CB-8040-6B106914DCD9}" type="presParOf" srcId="{2E499734-D0A4-4AE2-9F9B-DB90993F8AF6}" destId="{4F808F15-F1FB-45CC-ADC9-F92577F956D7}" srcOrd="0" destOrd="0" presId="urn:microsoft.com/office/officeart/2005/8/layout/vList3"/>
    <dgm:cxn modelId="{B73C1352-BD32-4BDF-959D-FFEA78C82B4A}" type="presParOf" srcId="{2E499734-D0A4-4AE2-9F9B-DB90993F8AF6}" destId="{4D037EC7-4A3D-4EFE-AF4E-7A6FE33A29DF}" srcOrd="1" destOrd="0" presId="urn:microsoft.com/office/officeart/2005/8/layout/vList3"/>
    <dgm:cxn modelId="{059A10F0-46D6-46C3-8B73-C439F87D7E49}" type="presParOf" srcId="{FACB3330-A113-430C-A76F-72C1DEB6EE7B}" destId="{6A5F06A6-58DB-4A07-B52B-C76B6BA17CE4}" srcOrd="5" destOrd="0" presId="urn:microsoft.com/office/officeart/2005/8/layout/vList3"/>
    <dgm:cxn modelId="{950E3F48-13FA-4B62-9375-F75783816995}" type="presParOf" srcId="{FACB3330-A113-430C-A76F-72C1DEB6EE7B}" destId="{0FB259E2-58C5-4E87-91E4-3740BCEB7E9A}" srcOrd="6" destOrd="0" presId="urn:microsoft.com/office/officeart/2005/8/layout/vList3"/>
    <dgm:cxn modelId="{3A882E1B-26BD-4E28-B0E9-15E74777B37B}" type="presParOf" srcId="{0FB259E2-58C5-4E87-91E4-3740BCEB7E9A}" destId="{042FBA13-CB78-4056-8790-1880D5D0F3BB}" srcOrd="0" destOrd="0" presId="urn:microsoft.com/office/officeart/2005/8/layout/vList3"/>
    <dgm:cxn modelId="{450E0956-8474-42AB-806A-2D11E0DAC577}" type="presParOf" srcId="{0FB259E2-58C5-4E87-91E4-3740BCEB7E9A}" destId="{F5149753-5276-42A1-A0C2-51183CEFF0EB}" srcOrd="1" destOrd="0" presId="urn:microsoft.com/office/officeart/2005/8/layout/vList3"/>
    <dgm:cxn modelId="{32EAB4B4-4CA7-4287-B2EC-BC13D5B31725}" type="presParOf" srcId="{FACB3330-A113-430C-A76F-72C1DEB6EE7B}" destId="{C95E498A-9F55-4AF3-8321-201A5459C48A}" srcOrd="7" destOrd="0" presId="urn:microsoft.com/office/officeart/2005/8/layout/vList3"/>
    <dgm:cxn modelId="{1630AD85-5AB8-436C-AC63-C3604781FFD0}" type="presParOf" srcId="{FACB3330-A113-430C-A76F-72C1DEB6EE7B}" destId="{3E87AE49-DDD5-48EE-8519-683ED44945AB}" srcOrd="8" destOrd="0" presId="urn:microsoft.com/office/officeart/2005/8/layout/vList3"/>
    <dgm:cxn modelId="{0B751784-9B3C-4B65-8241-DA22DCF05E50}" type="presParOf" srcId="{3E87AE49-DDD5-48EE-8519-683ED44945AB}" destId="{53A4A133-BEA7-4CBF-A5EE-46ED4FC1FEE2}" srcOrd="0" destOrd="0" presId="urn:microsoft.com/office/officeart/2005/8/layout/vList3"/>
    <dgm:cxn modelId="{CB3A056F-85A9-43CB-8BC3-CE8AEEFD3E30}" type="presParOf" srcId="{3E87AE49-DDD5-48EE-8519-683ED44945AB}" destId="{9BA994A4-7E41-480F-A036-58C8B9DC348E}" srcOrd="1" destOrd="0" presId="urn:microsoft.com/office/officeart/2005/8/layout/vList3"/>
    <dgm:cxn modelId="{6CA10E38-C71B-4731-BBF8-490BCAB9427A}" type="presParOf" srcId="{FACB3330-A113-430C-A76F-72C1DEB6EE7B}" destId="{556C8E41-2E50-47AC-AF05-8B65E4468F43}" srcOrd="9" destOrd="0" presId="urn:microsoft.com/office/officeart/2005/8/layout/vList3"/>
    <dgm:cxn modelId="{3689D05C-1F05-400A-9EA9-84D21F9AF53A}" type="presParOf" srcId="{FACB3330-A113-430C-A76F-72C1DEB6EE7B}" destId="{9B4E5578-F4D4-4E05-9734-8169A70211A7}" srcOrd="10" destOrd="0" presId="urn:microsoft.com/office/officeart/2005/8/layout/vList3"/>
    <dgm:cxn modelId="{88764617-B51C-4F40-B790-DDF82210300B}" type="presParOf" srcId="{9B4E5578-F4D4-4E05-9734-8169A70211A7}" destId="{83AC033F-6933-4FC0-8D61-9FCB4D128D21}" srcOrd="0" destOrd="0" presId="urn:microsoft.com/office/officeart/2005/8/layout/vList3"/>
    <dgm:cxn modelId="{921D95AB-4CEA-4638-81EF-C6DEE61FBA95}" type="presParOf" srcId="{9B4E5578-F4D4-4E05-9734-8169A70211A7}" destId="{BCC37939-0B29-48F4-BC86-D1EEEC185C94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1" y="642918"/>
            <a:ext cx="792961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/>
                </a:solidFill>
                <a:latin typeface="Monotype Corsiva" pitchFamily="66" charset="0"/>
              </a:rPr>
              <a:t>«Пути повышения качества образования через использование современных педагогических технологий»</a:t>
            </a:r>
            <a:endParaRPr lang="ru-RU" sz="4400" dirty="0">
              <a:solidFill>
                <a:schemeClr val="accent3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3786190"/>
            <a:ext cx="64294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не хочет применять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новые средства,</a:t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должен ждать новых бед.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Френсис Бэкон</a:t>
            </a: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imgonline-com-ua-Resize-bBgx5Devj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876"/>
            <a:ext cx="4572000" cy="304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500042"/>
            <a:ext cx="700092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1. «Когда обучающемуся не интересно учиться?»</a:t>
            </a:r>
            <a:endParaRPr lang="ru-RU" sz="44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2143116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2. « Когда педагогу не интересно учить?»</a:t>
            </a:r>
            <a:endParaRPr lang="ru-RU" sz="44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imgonline-com-ua-Resize-bBgx5Devj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571876"/>
            <a:ext cx="4572000" cy="304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428604"/>
            <a:ext cx="80724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3. «Какого педагога вы хотите видеть на своих занятиях?» </a:t>
            </a:r>
            <a:endParaRPr lang="ru-RU" sz="44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285992"/>
            <a:ext cx="8143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4. «Какого педагога -коллегу вы хотите видеть рядом с собой?» </a:t>
            </a:r>
            <a:endParaRPr lang="ru-RU" sz="44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imgonline-com-ua-Resize-bBgx5Devj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571876"/>
            <a:ext cx="4572000" cy="304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1285860"/>
            <a:ext cx="692948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5. «Каким должен быть современный педагог?»</a:t>
            </a:r>
            <a:endParaRPr lang="ru-RU" sz="44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mgonline-com-ua-Resize-bBgx5Devj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071810"/>
            <a:ext cx="4572000" cy="304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71736" y="571480"/>
            <a:ext cx="400052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технологии: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571472" y="2285992"/>
          <a:ext cx="7429552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7" y="928670"/>
            <a:ext cx="750099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/>
                </a:solidFill>
                <a:latin typeface="Monotype Corsiva" pitchFamily="66" charset="0"/>
              </a:rPr>
              <a:t>«Пути повышения качества образования через использование современных педагогических технологий»</a:t>
            </a:r>
            <a:endParaRPr lang="ru-RU" sz="4400" dirty="0">
              <a:solidFill>
                <a:schemeClr val="accent3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imgonline-com-ua-Resize-bBgx5Devj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876"/>
            <a:ext cx="4572000" cy="304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143240" y="357166"/>
            <a:ext cx="500066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40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-бесполезно, бесперспективно, безразлично.</a:t>
            </a:r>
          </a:p>
          <a:p>
            <a:pPr algn="ctr"/>
            <a:r>
              <a:rPr lang="ru-RU" sz="4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36,6</a:t>
            </a:r>
            <a:r>
              <a:rPr lang="ru-RU" sz="40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нужно, полезно, интересно, необходимо.</a:t>
            </a:r>
          </a:p>
          <a:p>
            <a:pPr algn="ctr"/>
            <a:r>
              <a:rPr lang="ru-RU" sz="4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ru-RU" sz="40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страшно, сложно, неинтересно, обременительно</a:t>
            </a:r>
            <a:endParaRPr lang="ru-RU" sz="40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8619" y="0"/>
            <a:ext cx="2470307" cy="619804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120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Руслан</cp:lastModifiedBy>
  <cp:revision>20</cp:revision>
  <dcterms:created xsi:type="dcterms:W3CDTF">2021-03-25T09:53:02Z</dcterms:created>
  <dcterms:modified xsi:type="dcterms:W3CDTF">2021-03-26T02:36:26Z</dcterms:modified>
</cp:coreProperties>
</file>