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4" r:id="rId2"/>
  </p:sldMasterIdLst>
  <p:notesMasterIdLst>
    <p:notesMasterId r:id="rId21"/>
  </p:notesMasterIdLst>
  <p:sldIdLst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88" r:id="rId19"/>
    <p:sldId id="284" r:id="rId20"/>
  </p:sldIdLst>
  <p:sldSz cx="9144000" cy="6858000" type="screen4x3"/>
  <p:notesSz cx="7772400" cy="10058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46DB8F-6B65-4D69-9777-88EF7653103A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063D759-DEC1-42AC-A99B-6C1E8E2B88CB}">
      <dgm:prSet phldrT="[Текст]"/>
      <dgm:spPr>
        <a:noFill/>
      </dgm:spPr>
      <dgm:t>
        <a:bodyPr/>
        <a:lstStyle/>
        <a:p>
          <a:endParaRPr lang="ru-RU"/>
        </a:p>
      </dgm:t>
    </dgm:pt>
    <dgm:pt modelId="{A2330ED9-5ABE-4897-9538-2D42D462AF84}" type="parTrans" cxnId="{72B615B8-B9B4-4FF4-A921-365055B88F5B}">
      <dgm:prSet/>
      <dgm:spPr/>
      <dgm:t>
        <a:bodyPr/>
        <a:lstStyle/>
        <a:p>
          <a:endParaRPr lang="ru-RU"/>
        </a:p>
      </dgm:t>
    </dgm:pt>
    <dgm:pt modelId="{01B6BE18-5272-4BE6-9527-5960C9B236EC}" type="sibTrans" cxnId="{72B615B8-B9B4-4FF4-A921-365055B88F5B}">
      <dgm:prSet/>
      <dgm:spPr/>
      <dgm:t>
        <a:bodyPr/>
        <a:lstStyle/>
        <a:p>
          <a:endParaRPr lang="ru-RU"/>
        </a:p>
      </dgm:t>
    </dgm:pt>
    <dgm:pt modelId="{2073216C-964C-4D94-99C7-E8B121B0F630}">
      <dgm:prSet phldrT="[Текст]"/>
      <dgm:spPr/>
      <dgm:t>
        <a:bodyPr/>
        <a:lstStyle/>
        <a:p>
          <a:endParaRPr lang="ru-RU"/>
        </a:p>
      </dgm:t>
    </dgm:pt>
    <dgm:pt modelId="{326DFFD5-4C96-4DED-B2B2-7FB4F1458043}" type="parTrans" cxnId="{E865621B-34E9-40BF-9D06-377647361779}">
      <dgm:prSet/>
      <dgm:spPr/>
      <dgm:t>
        <a:bodyPr/>
        <a:lstStyle/>
        <a:p>
          <a:endParaRPr lang="ru-RU"/>
        </a:p>
      </dgm:t>
    </dgm:pt>
    <dgm:pt modelId="{682A5138-0DAF-4742-8BB6-552B05CD7629}" type="sibTrans" cxnId="{E865621B-34E9-40BF-9D06-377647361779}">
      <dgm:prSet/>
      <dgm:spPr/>
      <dgm:t>
        <a:bodyPr/>
        <a:lstStyle/>
        <a:p>
          <a:endParaRPr lang="ru-RU"/>
        </a:p>
      </dgm:t>
    </dgm:pt>
    <dgm:pt modelId="{337C3195-F8BE-4516-BE90-3EA21F4504CB}">
      <dgm:prSet phldrT="[Текст]"/>
      <dgm:spPr>
        <a:noFill/>
      </dgm:spPr>
      <dgm:t>
        <a:bodyPr/>
        <a:lstStyle/>
        <a:p>
          <a:endParaRPr lang="ru-RU"/>
        </a:p>
      </dgm:t>
    </dgm:pt>
    <dgm:pt modelId="{2F9E3C24-844B-4AC1-BCD5-94758D99F24C}" type="parTrans" cxnId="{EF6E58BA-1467-4DA2-960B-946D592AD725}">
      <dgm:prSet/>
      <dgm:spPr/>
      <dgm:t>
        <a:bodyPr/>
        <a:lstStyle/>
        <a:p>
          <a:endParaRPr lang="ru-RU"/>
        </a:p>
      </dgm:t>
    </dgm:pt>
    <dgm:pt modelId="{ACB41454-AE30-457D-A661-AE921ED86A51}" type="sibTrans" cxnId="{EF6E58BA-1467-4DA2-960B-946D592AD725}">
      <dgm:prSet/>
      <dgm:spPr/>
      <dgm:t>
        <a:bodyPr/>
        <a:lstStyle/>
        <a:p>
          <a:endParaRPr lang="ru-RU"/>
        </a:p>
      </dgm:t>
    </dgm:pt>
    <dgm:pt modelId="{0A12F8DA-625C-4F5E-9044-1E2BD29D284F}" type="pres">
      <dgm:prSet presAssocID="{C446DB8F-6B65-4D69-9777-88EF7653103A}" presName="compositeShape" presStyleCnt="0">
        <dgm:presLayoutVars>
          <dgm:chMax val="7"/>
          <dgm:dir/>
          <dgm:resizeHandles val="exact"/>
        </dgm:presLayoutVars>
      </dgm:prSet>
      <dgm:spPr/>
    </dgm:pt>
    <dgm:pt modelId="{A1ADE778-67AE-4E6E-A651-FB7F80BC7E41}" type="pres">
      <dgm:prSet presAssocID="{C446DB8F-6B65-4D69-9777-88EF7653103A}" presName="wedge1" presStyleLbl="node1" presStyleIdx="0" presStyleCnt="3"/>
      <dgm:spPr/>
      <dgm:t>
        <a:bodyPr/>
        <a:lstStyle/>
        <a:p>
          <a:endParaRPr lang="ru-RU"/>
        </a:p>
      </dgm:t>
    </dgm:pt>
    <dgm:pt modelId="{B9962AF9-4A0C-4382-A767-9913E42E2904}" type="pres">
      <dgm:prSet presAssocID="{C446DB8F-6B65-4D69-9777-88EF7653103A}" presName="dummy1a" presStyleCnt="0"/>
      <dgm:spPr/>
    </dgm:pt>
    <dgm:pt modelId="{DF66883B-BAB6-40AB-A013-5CC8E16B1C0C}" type="pres">
      <dgm:prSet presAssocID="{C446DB8F-6B65-4D69-9777-88EF7653103A}" presName="dummy1b" presStyleCnt="0"/>
      <dgm:spPr/>
    </dgm:pt>
    <dgm:pt modelId="{C4B28657-DA7C-44BB-9BA2-DA11B091039B}" type="pres">
      <dgm:prSet presAssocID="{C446DB8F-6B65-4D69-9777-88EF7653103A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294030-852E-456E-8182-3D594F8769D7}" type="pres">
      <dgm:prSet presAssocID="{C446DB8F-6B65-4D69-9777-88EF7653103A}" presName="wedge2" presStyleLbl="node1" presStyleIdx="1" presStyleCnt="3" custAng="0" custScaleX="99103" custScaleY="95966"/>
      <dgm:spPr/>
      <dgm:t>
        <a:bodyPr/>
        <a:lstStyle/>
        <a:p>
          <a:endParaRPr lang="ru-RU"/>
        </a:p>
      </dgm:t>
    </dgm:pt>
    <dgm:pt modelId="{2209B4BC-A949-4E82-8517-E12DCFD92ECF}" type="pres">
      <dgm:prSet presAssocID="{C446DB8F-6B65-4D69-9777-88EF7653103A}" presName="dummy2a" presStyleCnt="0"/>
      <dgm:spPr/>
    </dgm:pt>
    <dgm:pt modelId="{BE3CD8E8-8331-4907-8DE5-202FC8740491}" type="pres">
      <dgm:prSet presAssocID="{C446DB8F-6B65-4D69-9777-88EF7653103A}" presName="dummy2b" presStyleCnt="0"/>
      <dgm:spPr/>
    </dgm:pt>
    <dgm:pt modelId="{A26BA022-8E62-478D-BDDF-4E923089FD16}" type="pres">
      <dgm:prSet presAssocID="{C446DB8F-6B65-4D69-9777-88EF7653103A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ABF53-3FB6-4F76-843E-B950D0DF231F}" type="pres">
      <dgm:prSet presAssocID="{C446DB8F-6B65-4D69-9777-88EF7653103A}" presName="wedge3" presStyleLbl="node1" presStyleIdx="2" presStyleCnt="3"/>
      <dgm:spPr/>
      <dgm:t>
        <a:bodyPr/>
        <a:lstStyle/>
        <a:p>
          <a:endParaRPr lang="ru-RU"/>
        </a:p>
      </dgm:t>
    </dgm:pt>
    <dgm:pt modelId="{6C6A2926-139A-468C-92C9-DD7CA62F9AFA}" type="pres">
      <dgm:prSet presAssocID="{C446DB8F-6B65-4D69-9777-88EF7653103A}" presName="dummy3a" presStyleCnt="0"/>
      <dgm:spPr/>
    </dgm:pt>
    <dgm:pt modelId="{F4DDFB8D-A3D3-425C-B1A6-011628BBF1F4}" type="pres">
      <dgm:prSet presAssocID="{C446DB8F-6B65-4D69-9777-88EF7653103A}" presName="dummy3b" presStyleCnt="0"/>
      <dgm:spPr/>
    </dgm:pt>
    <dgm:pt modelId="{8D95948A-A4C3-423E-AD0B-1085357FF854}" type="pres">
      <dgm:prSet presAssocID="{C446DB8F-6B65-4D69-9777-88EF7653103A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F3E825-6AEC-44AA-9078-2BA37CBE1469}" type="pres">
      <dgm:prSet presAssocID="{01B6BE18-5272-4BE6-9527-5960C9B236EC}" presName="arrowWedge1" presStyleLbl="fgSibTrans2D1" presStyleIdx="0" presStyleCnt="3"/>
      <dgm:spPr/>
    </dgm:pt>
    <dgm:pt modelId="{8EF14EAE-1DFA-411E-8EEA-E9BD6668A8BE}" type="pres">
      <dgm:prSet presAssocID="{682A5138-0DAF-4742-8BB6-552B05CD7629}" presName="arrowWedge2" presStyleLbl="fgSibTrans2D1" presStyleIdx="1" presStyleCnt="3"/>
      <dgm:spPr/>
    </dgm:pt>
    <dgm:pt modelId="{B42FCC5E-E9DF-4E7A-B0AD-56C6AD3A3892}" type="pres">
      <dgm:prSet presAssocID="{ACB41454-AE30-457D-A661-AE921ED86A51}" presName="arrowWedge3" presStyleLbl="fgSibTrans2D1" presStyleIdx="2" presStyleCnt="3"/>
      <dgm:spPr/>
      <dgm:t>
        <a:bodyPr/>
        <a:lstStyle/>
        <a:p>
          <a:endParaRPr lang="ru-RU"/>
        </a:p>
      </dgm:t>
    </dgm:pt>
  </dgm:ptLst>
  <dgm:cxnLst>
    <dgm:cxn modelId="{10BF906E-4A3A-4DB7-A862-81C79B644673}" type="presOf" srcId="{2073216C-964C-4D94-99C7-E8B121B0F630}" destId="{7E294030-852E-456E-8182-3D594F8769D7}" srcOrd="0" destOrd="0" presId="urn:microsoft.com/office/officeart/2005/8/layout/cycle8"/>
    <dgm:cxn modelId="{EF6E58BA-1467-4DA2-960B-946D592AD725}" srcId="{C446DB8F-6B65-4D69-9777-88EF7653103A}" destId="{337C3195-F8BE-4516-BE90-3EA21F4504CB}" srcOrd="2" destOrd="0" parTransId="{2F9E3C24-844B-4AC1-BCD5-94758D99F24C}" sibTransId="{ACB41454-AE30-457D-A661-AE921ED86A51}"/>
    <dgm:cxn modelId="{C271C84B-D0B1-448F-8107-587830C1CBC4}" type="presOf" srcId="{D063D759-DEC1-42AC-A99B-6C1E8E2B88CB}" destId="{C4B28657-DA7C-44BB-9BA2-DA11B091039B}" srcOrd="1" destOrd="0" presId="urn:microsoft.com/office/officeart/2005/8/layout/cycle8"/>
    <dgm:cxn modelId="{7C14D4AC-39CD-4737-B628-7BA77174482A}" type="presOf" srcId="{337C3195-F8BE-4516-BE90-3EA21F4504CB}" destId="{32FABF53-3FB6-4F76-843E-B950D0DF231F}" srcOrd="0" destOrd="0" presId="urn:microsoft.com/office/officeart/2005/8/layout/cycle8"/>
    <dgm:cxn modelId="{7C897040-B7E3-4518-AA4F-4CD4B63C29B7}" type="presOf" srcId="{C446DB8F-6B65-4D69-9777-88EF7653103A}" destId="{0A12F8DA-625C-4F5E-9044-1E2BD29D284F}" srcOrd="0" destOrd="0" presId="urn:microsoft.com/office/officeart/2005/8/layout/cycle8"/>
    <dgm:cxn modelId="{4FF7842E-554D-4050-8DF2-BF380D61745A}" type="presOf" srcId="{D063D759-DEC1-42AC-A99B-6C1E8E2B88CB}" destId="{A1ADE778-67AE-4E6E-A651-FB7F80BC7E41}" srcOrd="0" destOrd="0" presId="urn:microsoft.com/office/officeart/2005/8/layout/cycle8"/>
    <dgm:cxn modelId="{CB31BEC1-EC89-4FDD-BF1E-A56A1357EF25}" type="presOf" srcId="{337C3195-F8BE-4516-BE90-3EA21F4504CB}" destId="{8D95948A-A4C3-423E-AD0B-1085357FF854}" srcOrd="1" destOrd="0" presId="urn:microsoft.com/office/officeart/2005/8/layout/cycle8"/>
    <dgm:cxn modelId="{72B615B8-B9B4-4FF4-A921-365055B88F5B}" srcId="{C446DB8F-6B65-4D69-9777-88EF7653103A}" destId="{D063D759-DEC1-42AC-A99B-6C1E8E2B88CB}" srcOrd="0" destOrd="0" parTransId="{A2330ED9-5ABE-4897-9538-2D42D462AF84}" sibTransId="{01B6BE18-5272-4BE6-9527-5960C9B236EC}"/>
    <dgm:cxn modelId="{A90918F7-B904-4A67-BB27-997ADBDC9BE5}" type="presOf" srcId="{2073216C-964C-4D94-99C7-E8B121B0F630}" destId="{A26BA022-8E62-478D-BDDF-4E923089FD16}" srcOrd="1" destOrd="0" presId="urn:microsoft.com/office/officeart/2005/8/layout/cycle8"/>
    <dgm:cxn modelId="{E865621B-34E9-40BF-9D06-377647361779}" srcId="{C446DB8F-6B65-4D69-9777-88EF7653103A}" destId="{2073216C-964C-4D94-99C7-E8B121B0F630}" srcOrd="1" destOrd="0" parTransId="{326DFFD5-4C96-4DED-B2B2-7FB4F1458043}" sibTransId="{682A5138-0DAF-4742-8BB6-552B05CD7629}"/>
    <dgm:cxn modelId="{478085D0-54A5-4B61-B3BE-AD8185C7AC77}" type="presParOf" srcId="{0A12F8DA-625C-4F5E-9044-1E2BD29D284F}" destId="{A1ADE778-67AE-4E6E-A651-FB7F80BC7E41}" srcOrd="0" destOrd="0" presId="urn:microsoft.com/office/officeart/2005/8/layout/cycle8"/>
    <dgm:cxn modelId="{CCD187B3-800E-4CC3-8147-E49EBEB68AEE}" type="presParOf" srcId="{0A12F8DA-625C-4F5E-9044-1E2BD29D284F}" destId="{B9962AF9-4A0C-4382-A767-9913E42E2904}" srcOrd="1" destOrd="0" presId="urn:microsoft.com/office/officeart/2005/8/layout/cycle8"/>
    <dgm:cxn modelId="{3DDDCC7D-903E-4609-B33B-71B8933CD018}" type="presParOf" srcId="{0A12F8DA-625C-4F5E-9044-1E2BD29D284F}" destId="{DF66883B-BAB6-40AB-A013-5CC8E16B1C0C}" srcOrd="2" destOrd="0" presId="urn:microsoft.com/office/officeart/2005/8/layout/cycle8"/>
    <dgm:cxn modelId="{EB7B5B6F-B6D0-4AE7-AA0B-A59BB6D9E69A}" type="presParOf" srcId="{0A12F8DA-625C-4F5E-9044-1E2BD29D284F}" destId="{C4B28657-DA7C-44BB-9BA2-DA11B091039B}" srcOrd="3" destOrd="0" presId="urn:microsoft.com/office/officeart/2005/8/layout/cycle8"/>
    <dgm:cxn modelId="{ECFE73CF-18EC-4FF4-855B-D7ACE67FF36C}" type="presParOf" srcId="{0A12F8DA-625C-4F5E-9044-1E2BD29D284F}" destId="{7E294030-852E-456E-8182-3D594F8769D7}" srcOrd="4" destOrd="0" presId="urn:microsoft.com/office/officeart/2005/8/layout/cycle8"/>
    <dgm:cxn modelId="{883E2E05-86DF-42E3-89C8-626AB442ACB2}" type="presParOf" srcId="{0A12F8DA-625C-4F5E-9044-1E2BD29D284F}" destId="{2209B4BC-A949-4E82-8517-E12DCFD92ECF}" srcOrd="5" destOrd="0" presId="urn:microsoft.com/office/officeart/2005/8/layout/cycle8"/>
    <dgm:cxn modelId="{B7A32342-4E45-4AD9-A75E-1DEBFBF9E516}" type="presParOf" srcId="{0A12F8DA-625C-4F5E-9044-1E2BD29D284F}" destId="{BE3CD8E8-8331-4907-8DE5-202FC8740491}" srcOrd="6" destOrd="0" presId="urn:microsoft.com/office/officeart/2005/8/layout/cycle8"/>
    <dgm:cxn modelId="{CC5440EC-EF94-49E4-9ED4-8747AFC79E9D}" type="presParOf" srcId="{0A12F8DA-625C-4F5E-9044-1E2BD29D284F}" destId="{A26BA022-8E62-478D-BDDF-4E923089FD16}" srcOrd="7" destOrd="0" presId="urn:microsoft.com/office/officeart/2005/8/layout/cycle8"/>
    <dgm:cxn modelId="{C5075EF2-71BC-436E-9702-CBCA6250A60E}" type="presParOf" srcId="{0A12F8DA-625C-4F5E-9044-1E2BD29D284F}" destId="{32FABF53-3FB6-4F76-843E-B950D0DF231F}" srcOrd="8" destOrd="0" presId="urn:microsoft.com/office/officeart/2005/8/layout/cycle8"/>
    <dgm:cxn modelId="{638F61A1-AB69-4C12-903A-48EDC928B0F7}" type="presParOf" srcId="{0A12F8DA-625C-4F5E-9044-1E2BD29D284F}" destId="{6C6A2926-139A-468C-92C9-DD7CA62F9AFA}" srcOrd="9" destOrd="0" presId="urn:microsoft.com/office/officeart/2005/8/layout/cycle8"/>
    <dgm:cxn modelId="{DB78FF36-2969-476C-9E6D-5E28BED90DFA}" type="presParOf" srcId="{0A12F8DA-625C-4F5E-9044-1E2BD29D284F}" destId="{F4DDFB8D-A3D3-425C-B1A6-011628BBF1F4}" srcOrd="10" destOrd="0" presId="urn:microsoft.com/office/officeart/2005/8/layout/cycle8"/>
    <dgm:cxn modelId="{9D43E232-037F-4452-A9F2-6B0A8313EA0C}" type="presParOf" srcId="{0A12F8DA-625C-4F5E-9044-1E2BD29D284F}" destId="{8D95948A-A4C3-423E-AD0B-1085357FF854}" srcOrd="11" destOrd="0" presId="urn:microsoft.com/office/officeart/2005/8/layout/cycle8"/>
    <dgm:cxn modelId="{D1CE5817-2978-4A38-9B0A-22BB273E5AD8}" type="presParOf" srcId="{0A12F8DA-625C-4F5E-9044-1E2BD29D284F}" destId="{B3F3E825-6AEC-44AA-9078-2BA37CBE1469}" srcOrd="12" destOrd="0" presId="urn:microsoft.com/office/officeart/2005/8/layout/cycle8"/>
    <dgm:cxn modelId="{43514D53-6F47-4BCA-A227-D4F71375BA7A}" type="presParOf" srcId="{0A12F8DA-625C-4F5E-9044-1E2BD29D284F}" destId="{8EF14EAE-1DFA-411E-8EEA-E9BD6668A8BE}" srcOrd="13" destOrd="0" presId="urn:microsoft.com/office/officeart/2005/8/layout/cycle8"/>
    <dgm:cxn modelId="{A151E17A-3335-4381-BBFC-5BBAA88B675D}" type="presParOf" srcId="{0A12F8DA-625C-4F5E-9044-1E2BD29D284F}" destId="{B42FCC5E-E9DF-4E7A-B0AD-56C6AD3A3892}" srcOrd="14" destOrd="0" presId="urn:microsoft.com/office/officeart/2005/8/layout/cycle8"/>
  </dgm:cxnLst>
  <dgm:bg>
    <a:gradFill>
      <a:gsLst>
        <a:gs pos="0">
          <a:schemeClr val="bg1"/>
        </a:gs>
        <a:gs pos="53000">
          <a:srgbClr val="D4DEFF"/>
        </a:gs>
        <a:gs pos="83000">
          <a:srgbClr val="D4DEFF"/>
        </a:gs>
        <a:gs pos="100000">
          <a:srgbClr val="96AB94"/>
        </a:gs>
      </a:gsLst>
      <a:lin ang="5400000" scaled="0"/>
    </a:gradFill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ADE778-67AE-4E6E-A651-FB7F80BC7E41}">
      <dsp:nvSpPr>
        <dsp:cNvPr id="0" name=""/>
        <dsp:cNvSpPr/>
      </dsp:nvSpPr>
      <dsp:spPr>
        <a:xfrm>
          <a:off x="1873618" y="335913"/>
          <a:ext cx="3840506" cy="3840506"/>
        </a:xfrm>
        <a:prstGeom prst="pie">
          <a:avLst>
            <a:gd name="adj1" fmla="val 16200000"/>
            <a:gd name="adj2" fmla="val 18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3897657" y="1149735"/>
        <a:ext cx="1371609" cy="1143008"/>
      </dsp:txXfrm>
    </dsp:sp>
    <dsp:sp modelId="{7E294030-852E-456E-8182-3D594F8769D7}">
      <dsp:nvSpPr>
        <dsp:cNvPr id="0" name=""/>
        <dsp:cNvSpPr/>
      </dsp:nvSpPr>
      <dsp:spPr>
        <a:xfrm>
          <a:off x="1811747" y="550537"/>
          <a:ext cx="3806057" cy="3685580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100" kern="1200"/>
        </a:p>
      </dsp:txBody>
      <dsp:txXfrm>
        <a:off x="2717951" y="2941777"/>
        <a:ext cx="2038959" cy="965271"/>
      </dsp:txXfrm>
    </dsp:sp>
    <dsp:sp modelId="{32FABF53-3FB6-4F76-843E-B950D0DF231F}">
      <dsp:nvSpPr>
        <dsp:cNvPr id="0" name=""/>
        <dsp:cNvSpPr/>
      </dsp:nvSpPr>
      <dsp:spPr>
        <a:xfrm>
          <a:off x="1715426" y="335913"/>
          <a:ext cx="3840506" cy="3840506"/>
        </a:xfrm>
        <a:prstGeom prst="pie">
          <a:avLst>
            <a:gd name="adj1" fmla="val 9000000"/>
            <a:gd name="adj2" fmla="val 162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2160285" y="1149735"/>
        <a:ext cx="1371609" cy="1143008"/>
      </dsp:txXfrm>
    </dsp:sp>
    <dsp:sp modelId="{B3F3E825-6AEC-44AA-9078-2BA37CBE1469}">
      <dsp:nvSpPr>
        <dsp:cNvPr id="0" name=""/>
        <dsp:cNvSpPr/>
      </dsp:nvSpPr>
      <dsp:spPr>
        <a:xfrm>
          <a:off x="1636190" y="98167"/>
          <a:ext cx="4315998" cy="4315998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F14EAE-1DFA-411E-8EEA-E9BD6668A8BE}">
      <dsp:nvSpPr>
        <dsp:cNvPr id="0" name=""/>
        <dsp:cNvSpPr/>
      </dsp:nvSpPr>
      <dsp:spPr>
        <a:xfrm>
          <a:off x="1556938" y="235812"/>
          <a:ext cx="4315998" cy="4315998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2FCC5E-E9DF-4E7A-B0AD-56C6AD3A3892}">
      <dsp:nvSpPr>
        <dsp:cNvPr id="0" name=""/>
        <dsp:cNvSpPr/>
      </dsp:nvSpPr>
      <dsp:spPr>
        <a:xfrm>
          <a:off x="1477363" y="98167"/>
          <a:ext cx="4315998" cy="4315998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710E5-70C1-4A0E-9329-D9E67D5FE718}" type="datetimeFigureOut">
              <a:rPr lang="ru-RU" smtClean="0"/>
              <a:pPr/>
              <a:t>25.01.2026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754063"/>
            <a:ext cx="5029200" cy="3771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CA637-6272-4D88-AED1-3C79C4D892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8144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CA637-6272-4D88-AED1-3C79C4D8922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9225FBAB-CB19-4F8A-A9DC-02D463E4526F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25.01.2026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39550509-2DC5-490E-A6A9-338EA62671CE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8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8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EC7E28F9-8488-4E60-AFDC-3DF06CF2D837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25.01.2026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669C8E2-4F6B-455A-885B-3BD765CB66F6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Прямоугольник 6"/>
          <p:cNvSpPr/>
          <p:nvPr/>
        </p:nvSpPr>
        <p:spPr>
          <a:xfrm>
            <a:off x="2916067" y="383040"/>
            <a:ext cx="4318426" cy="92333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/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49" dirty="0" smtClean="0">
                <a:solidFill>
                  <a:srgbClr val="E0322D"/>
                </a:solidFill>
                <a:latin typeface="Calibri"/>
              </a:rPr>
              <a:t>Мастер-класс</a:t>
            </a:r>
            <a:endParaRPr lang="ru-RU" sz="5400" b="0" strike="noStrike" spc="-1" dirty="0">
              <a:latin typeface="Arial"/>
            </a:endParaRPr>
          </a:p>
        </p:txBody>
      </p:sp>
      <p:sp>
        <p:nvSpPr>
          <p:cNvPr id="130" name="TextBox 7"/>
          <p:cNvSpPr/>
          <p:nvPr/>
        </p:nvSpPr>
        <p:spPr>
          <a:xfrm>
            <a:off x="1979712" y="1392463"/>
            <a:ext cx="5761800" cy="2559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i="1" strike="noStrike" spc="-1" dirty="0">
                <a:solidFill>
                  <a:srgbClr val="000000"/>
                </a:solidFill>
                <a:latin typeface="Calibri"/>
              </a:rPr>
              <a:t>Кухня</a:t>
            </a:r>
            <a:endParaRPr lang="ru-RU" sz="5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5400" b="1" i="1" strike="noStrike" spc="-1" dirty="0">
                <a:solidFill>
                  <a:srgbClr val="000000"/>
                </a:solidFill>
                <a:latin typeface="Calibri"/>
              </a:rPr>
              <a:t>    Педагогической </a:t>
            </a:r>
            <a:endParaRPr lang="ru-RU" sz="5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5400" b="1" i="1" strike="noStrike" spc="-1" dirty="0">
                <a:solidFill>
                  <a:srgbClr val="000000"/>
                </a:solidFill>
                <a:latin typeface="Calibri"/>
              </a:rPr>
              <a:t>   Деятельности</a:t>
            </a:r>
            <a:endParaRPr lang="ru-RU" sz="5400" b="0" strike="noStrike" spc="-1" dirty="0">
              <a:latin typeface="Arial"/>
            </a:endParaRPr>
          </a:p>
        </p:txBody>
      </p:sp>
      <p:pic>
        <p:nvPicPr>
          <p:cNvPr id="6146" name="Picture 2" descr="C:\Users\Alex\Downloads\8b8ba79c-da58-5dd1-9f83-5c902438dc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0413"/>
            <a:ext cx="9180512" cy="2927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1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500042"/>
            <a:ext cx="69127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Ценное  оценивание:</a:t>
            </a:r>
            <a:b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критериальность</a:t>
            </a:r>
            <a:endParaRPr lang="ru-RU" sz="2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643182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2643182"/>
            <a:ext cx="3640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Критерии – фокусы внимания</a:t>
            </a:r>
          </a:p>
          <a:p>
            <a:endParaRPr lang="ru-RU" b="1" dirty="0"/>
          </a:p>
        </p:txBody>
      </p:sp>
      <p:sp>
        <p:nvSpPr>
          <p:cNvPr id="8" name="Стрелка углом вверх 7"/>
          <p:cNvSpPr/>
          <p:nvPr/>
        </p:nvSpPr>
        <p:spPr>
          <a:xfrm rot="2479346">
            <a:off x="4619525" y="2185517"/>
            <a:ext cx="403253" cy="728779"/>
          </a:xfrm>
          <a:prstGeom prst="bentUpArrow">
            <a:avLst>
              <a:gd name="adj1" fmla="val 27164"/>
              <a:gd name="adj2" fmla="val 2500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28596" y="328612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86" y="3286124"/>
            <a:ext cx="4671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показатели - </a:t>
            </a:r>
            <a:r>
              <a:rPr lang="ru-RU" b="1" dirty="0" err="1" smtClean="0"/>
              <a:t>качественое</a:t>
            </a:r>
            <a:r>
              <a:rPr lang="ru-RU" b="1" dirty="0" smtClean="0"/>
              <a:t> воплощение</a:t>
            </a:r>
            <a:endParaRPr lang="ru-RU" b="1" dirty="0"/>
          </a:p>
        </p:txBody>
      </p:sp>
      <p:sp>
        <p:nvSpPr>
          <p:cNvPr id="11" name="Стрелка углом вверх 10"/>
          <p:cNvSpPr/>
          <p:nvPr/>
        </p:nvSpPr>
        <p:spPr>
          <a:xfrm rot="2479346">
            <a:off x="5548218" y="2828460"/>
            <a:ext cx="403253" cy="728779"/>
          </a:xfrm>
          <a:prstGeom prst="bentUpArrow">
            <a:avLst>
              <a:gd name="adj1" fmla="val 27164"/>
              <a:gd name="adj2" fmla="val 2500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углом вверх 12"/>
          <p:cNvSpPr/>
          <p:nvPr/>
        </p:nvSpPr>
        <p:spPr>
          <a:xfrm rot="2479346">
            <a:off x="6048285" y="3542840"/>
            <a:ext cx="403253" cy="728779"/>
          </a:xfrm>
          <a:prstGeom prst="bentUpArrow">
            <a:avLst>
              <a:gd name="adj1" fmla="val 27164"/>
              <a:gd name="adj2" fmla="val 2500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28596" y="400050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4000504"/>
            <a:ext cx="5117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индикаторы  - количественная реализация</a:t>
            </a:r>
            <a:endParaRPr lang="ru-RU" b="1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071935" y="5500702"/>
          <a:ext cx="273841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683"/>
                <a:gridCol w="547683"/>
                <a:gridCol w="547683"/>
                <a:gridCol w="547683"/>
                <a:gridCol w="547683"/>
              </a:tblGrid>
              <a:tr h="50006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9700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2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10000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3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10000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10000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5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10000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6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7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8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9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tx1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  <p:bldP spid="10" grpId="0"/>
      <p:bldP spid="11" grpId="0" animBg="1"/>
      <p:bldP spid="13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овина рамки 5"/>
          <p:cNvSpPr/>
          <p:nvPr/>
        </p:nvSpPr>
        <p:spPr>
          <a:xfrm>
            <a:off x="4772928" y="3071810"/>
            <a:ext cx="4214810" cy="1000132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>
            <a:off x="2428860" y="4143380"/>
            <a:ext cx="5599524" cy="1000132"/>
          </a:xfrm>
          <a:prstGeom prst="half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оловина рамки 7"/>
          <p:cNvSpPr/>
          <p:nvPr/>
        </p:nvSpPr>
        <p:spPr>
          <a:xfrm>
            <a:off x="214282" y="5214950"/>
            <a:ext cx="3853662" cy="1000132"/>
          </a:xfrm>
          <a:prstGeom prst="half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5715016"/>
            <a:ext cx="3627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Учитель формирует критерии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4714884"/>
            <a:ext cx="5433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Ученик выбирает критерии из предложенных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228622" y="3571876"/>
            <a:ext cx="4103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Ученик сам формирует критерии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500166" y="500042"/>
            <a:ext cx="69127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Ценное  оценивание:</a:t>
            </a:r>
            <a:b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критериальность</a:t>
            </a:r>
            <a:endParaRPr lang="ru-RU" sz="2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3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71604" y="785794"/>
            <a:ext cx="69127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Ценное  оценивание:</a:t>
            </a:r>
            <a:b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критериальность</a:t>
            </a:r>
            <a:endParaRPr lang="ru-RU" sz="2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2500306"/>
            <a:ext cx="502393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Оцените свою работу</a:t>
            </a:r>
            <a:br>
              <a:rPr lang="ru-RU" b="1" dirty="0" smtClean="0"/>
            </a:br>
            <a:r>
              <a:rPr lang="ru-RU" b="1" dirty="0" smtClean="0"/>
              <a:t>0 – 2 балла</a:t>
            </a:r>
          </a:p>
          <a:p>
            <a:r>
              <a:rPr lang="ru-RU" b="1" dirty="0" smtClean="0"/>
              <a:t>0 баллов -  Не справились с заданием</a:t>
            </a:r>
          </a:p>
          <a:p>
            <a:r>
              <a:rPr lang="ru-RU" b="1" dirty="0" smtClean="0"/>
              <a:t>1 балл -  Верно соотнесли функцию денег</a:t>
            </a:r>
          </a:p>
          <a:p>
            <a:r>
              <a:rPr lang="ru-RU" b="1" dirty="0" smtClean="0"/>
              <a:t>2 балла- Смогли пояснить свою позицию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357554" y="5143512"/>
            <a:ext cx="604300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Оцените свою работу</a:t>
            </a:r>
            <a:br>
              <a:rPr lang="ru-RU" b="1" dirty="0" smtClean="0"/>
            </a:br>
            <a:r>
              <a:rPr lang="ru-RU" b="1" dirty="0" smtClean="0"/>
              <a:t>0 – 2 балла</a:t>
            </a:r>
          </a:p>
          <a:p>
            <a:r>
              <a:rPr lang="ru-RU" b="1" dirty="0" smtClean="0"/>
              <a:t>2 балла -  Это задание далось мне легко</a:t>
            </a:r>
          </a:p>
          <a:p>
            <a:r>
              <a:rPr lang="ru-RU" b="1" dirty="0" smtClean="0"/>
              <a:t>1 балл -  мне было не просто, но я справился</a:t>
            </a:r>
          </a:p>
          <a:p>
            <a:r>
              <a:rPr lang="ru-RU" b="1" dirty="0" smtClean="0"/>
              <a:t>0 баллов – я не смог справиться с этим заданием </a:t>
            </a:r>
            <a:endParaRPr lang="ru-RU" b="1" dirty="0"/>
          </a:p>
        </p:txBody>
      </p:sp>
      <p:sp>
        <p:nvSpPr>
          <p:cNvPr id="8" name="Стрелка углом вверх 7"/>
          <p:cNvSpPr/>
          <p:nvPr/>
        </p:nvSpPr>
        <p:spPr>
          <a:xfrm rot="2479346">
            <a:off x="404683" y="2828460"/>
            <a:ext cx="403253" cy="728779"/>
          </a:xfrm>
          <a:prstGeom prst="bentUpArrow">
            <a:avLst>
              <a:gd name="adj1" fmla="val 27164"/>
              <a:gd name="adj2" fmla="val 2500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углом вверх 8"/>
          <p:cNvSpPr/>
          <p:nvPr/>
        </p:nvSpPr>
        <p:spPr>
          <a:xfrm rot="2479346">
            <a:off x="2404948" y="5543103"/>
            <a:ext cx="403253" cy="728779"/>
          </a:xfrm>
          <a:prstGeom prst="bentUpArrow">
            <a:avLst>
              <a:gd name="adj1" fmla="val 27164"/>
              <a:gd name="adj2" fmla="val 2500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углом вверх 4"/>
          <p:cNvSpPr/>
          <p:nvPr/>
        </p:nvSpPr>
        <p:spPr>
          <a:xfrm rot="2479346">
            <a:off x="333246" y="2614146"/>
            <a:ext cx="403253" cy="728779"/>
          </a:xfrm>
          <a:prstGeom prst="bentUpArrow">
            <a:avLst>
              <a:gd name="adj1" fmla="val 27164"/>
              <a:gd name="adj2" fmla="val 2500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углом вверх 5"/>
          <p:cNvSpPr/>
          <p:nvPr/>
        </p:nvSpPr>
        <p:spPr>
          <a:xfrm rot="2479346">
            <a:off x="976187" y="5471666"/>
            <a:ext cx="403253" cy="728779"/>
          </a:xfrm>
          <a:prstGeom prst="bentUpArrow">
            <a:avLst>
              <a:gd name="adj1" fmla="val 27164"/>
              <a:gd name="adj2" fmla="val 2500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Ценное  оценивание:</a:t>
            </a:r>
            <a:b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критериальность</a:t>
            </a:r>
            <a:endParaRPr lang="ru-RU" sz="2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2143116"/>
            <a:ext cx="1103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интерес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201380" y="2764758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скука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214414" y="3286124"/>
            <a:ext cx="1416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удивление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00364" y="2143116"/>
            <a:ext cx="1778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любопытство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143240" y="2714620"/>
            <a:ext cx="14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изумление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86116" y="3286124"/>
            <a:ext cx="737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лень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429256" y="2143116"/>
            <a:ext cx="1343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усталость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86380" y="2714620"/>
            <a:ext cx="1813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удовольствие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357818" y="3286124"/>
            <a:ext cx="1649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безразличие</a:t>
            </a:r>
            <a:endParaRPr lang="ru-RU" b="1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171061"/>
              </p:ext>
            </p:extLst>
          </p:nvPr>
        </p:nvGraphicFramePr>
        <p:xfrm>
          <a:off x="2036057" y="4512712"/>
          <a:ext cx="6429420" cy="2155698"/>
        </p:xfrm>
        <a:graphic>
          <a:graphicData uri="http://schemas.openxmlformats.org/drawingml/2006/table">
            <a:tbl>
              <a:tblPr/>
              <a:tblGrid>
                <a:gridCol w="2454808"/>
                <a:gridCol w="1429059"/>
                <a:gridCol w="1331107"/>
                <a:gridCol w="121444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редко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иногда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часто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Я был активным</a:t>
                      </a:r>
                      <a:b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 (предлагал идеи)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Я был здесь и сейчас (сосредоточен на выполнение учебного плана)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Я слушал и слышал других</a:t>
                      </a:r>
                      <a:b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 ( с уважением относился к мнению одноклассников)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643306" y="4143380"/>
            <a:ext cx="3729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Оцените свою работу в группе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714612" y="1357298"/>
            <a:ext cx="4339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Что ты чувствовал на этом уроке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выберите одно или несколько позиций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000100" y="2285992"/>
            <a:ext cx="142876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2877986"/>
            <a:ext cx="142876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000100" y="3429000"/>
            <a:ext cx="142876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714612" y="2285992"/>
            <a:ext cx="142876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714612" y="2857496"/>
            <a:ext cx="142876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731583" y="3429000"/>
            <a:ext cx="142876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000628" y="2285992"/>
            <a:ext cx="142876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000628" y="2857496"/>
            <a:ext cx="142876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000628" y="3429000"/>
            <a:ext cx="142876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7" grpId="1" animBg="1"/>
      <p:bldP spid="28" grpId="0" animBg="1"/>
      <p:bldP spid="28" grpId="1" animBg="1"/>
      <p:bldP spid="28" grpId="2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1142976" y="1714488"/>
          <a:ext cx="7429552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85852" y="2357430"/>
            <a:ext cx="14670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Критерий 1</a:t>
            </a:r>
            <a:br>
              <a:rPr lang="ru-RU" dirty="0" smtClean="0"/>
            </a:br>
            <a:r>
              <a:rPr lang="ru-RU" dirty="0" smtClean="0"/>
              <a:t>__________</a:t>
            </a:r>
            <a:br>
              <a:rPr lang="ru-RU" dirty="0" smtClean="0"/>
            </a:br>
            <a:r>
              <a:rPr lang="ru-RU" dirty="0" smtClean="0"/>
              <a:t>__________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571604" y="5643578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Критерий 2</a:t>
            </a:r>
            <a:br>
              <a:rPr lang="ru-RU" dirty="0" smtClean="0"/>
            </a:br>
            <a:r>
              <a:rPr lang="ru-RU" dirty="0" smtClean="0"/>
              <a:t>______________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786578" y="2143116"/>
            <a:ext cx="14670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Критерий 3</a:t>
            </a:r>
            <a:br>
              <a:rPr lang="ru-RU" dirty="0" smtClean="0"/>
            </a:br>
            <a:r>
              <a:rPr lang="ru-RU" dirty="0" smtClean="0"/>
              <a:t>__________</a:t>
            </a:r>
            <a:br>
              <a:rPr lang="ru-RU" dirty="0" smtClean="0"/>
            </a:br>
            <a:r>
              <a:rPr lang="ru-RU" dirty="0" smtClean="0"/>
              <a:t>__________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429388" y="5572140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Критерий 2</a:t>
            </a:r>
            <a:br>
              <a:rPr lang="ru-RU" dirty="0" smtClean="0"/>
            </a:br>
            <a:r>
              <a:rPr lang="ru-RU" dirty="0" smtClean="0"/>
              <a:t>______________</a:t>
            </a:r>
            <a:endParaRPr lang="ru-RU" dirty="0"/>
          </a:p>
        </p:txBody>
      </p:sp>
      <p:sp>
        <p:nvSpPr>
          <p:cNvPr id="16" name="Заголовок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Ценное  оценивание:</a:t>
            </a:r>
            <a:b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критериальность</a:t>
            </a:r>
            <a:endParaRPr lang="ru-RU" sz="2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/>
      <p:bldP spid="11" grpId="0"/>
      <p:bldP spid="12" grpId="0"/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/>
          </p:nvPr>
        </p:nvSpPr>
        <p:spPr>
          <a:xfrm>
            <a:off x="785786" y="428604"/>
            <a:ext cx="82292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Ценное оценивание</a:t>
            </a:r>
          </a:p>
          <a:p>
            <a:pPr algn="ctr"/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Поддерживающая обратная связь</a:t>
            </a:r>
            <a:endParaRPr lang="ru-RU" sz="2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000240"/>
            <a:ext cx="8727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Знаем</a:t>
            </a:r>
            <a:r>
              <a:rPr lang="ru-RU" dirty="0" smtClean="0"/>
              <a:t>:                                      Похоже, ты очень старался при написании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успех=усилия,успех=удача</a:t>
            </a:r>
            <a:r>
              <a:rPr lang="ru-RU" b="1" dirty="0" smtClean="0"/>
              <a:t>      </a:t>
            </a:r>
            <a:r>
              <a:rPr lang="ru-RU" dirty="0" smtClean="0"/>
              <a:t>сочинения, </a:t>
            </a:r>
            <a:r>
              <a:rPr lang="ru-RU" dirty="0" err="1" smtClean="0"/>
              <a:t>позтому</a:t>
            </a:r>
            <a:r>
              <a:rPr lang="ru-RU" dirty="0" smtClean="0"/>
              <a:t> смог раскрыть образ героя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2752476" y="2410568"/>
            <a:ext cx="285752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0034" y="2643182"/>
            <a:ext cx="85050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Понимаем:                                 </a:t>
            </a:r>
            <a:r>
              <a:rPr lang="ru-RU" dirty="0" smtClean="0"/>
              <a:t>Это третье домашнее задание, которое ты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факты-объективны</a:t>
            </a:r>
            <a:r>
              <a:rPr lang="ru-RU" b="1" dirty="0" smtClean="0"/>
              <a:t>,                    </a:t>
            </a:r>
            <a:r>
              <a:rPr lang="ru-RU" dirty="0" smtClean="0"/>
              <a:t>не сделал.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интерпиритации</a:t>
            </a:r>
            <a:r>
              <a:rPr lang="ru-RU" b="1" dirty="0" smtClean="0"/>
              <a:t> –</a:t>
            </a:r>
            <a:br>
              <a:rPr lang="ru-RU" b="1" dirty="0" smtClean="0"/>
            </a:br>
            <a:r>
              <a:rPr lang="ru-RU" b="1" dirty="0" smtClean="0"/>
              <a:t>субъективны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1472" y="4000504"/>
            <a:ext cx="81504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Подчеркиваем:                         </a:t>
            </a:r>
            <a:r>
              <a:rPr lang="ru-RU" dirty="0" smtClean="0"/>
              <a:t>Ты выучил на три термина больше, чем на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индивидуальный прогресс       </a:t>
            </a:r>
            <a:r>
              <a:rPr lang="ru-RU" dirty="0" smtClean="0"/>
              <a:t>прошлом уроке!     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42910" y="4857760"/>
            <a:ext cx="83701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Верим:                                      </a:t>
            </a:r>
            <a:r>
              <a:rPr lang="ru-RU" dirty="0" smtClean="0"/>
              <a:t>Ничего, что не получилось. В следующий раз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каждый ребенок                        </a:t>
            </a:r>
            <a:r>
              <a:rPr lang="ru-RU" dirty="0" smtClean="0"/>
              <a:t>ты справишься если проработаешь ошибки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smtClean="0"/>
              <a:t>способен развиваться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571472" y="285728"/>
            <a:ext cx="8229240" cy="1142640"/>
          </a:xfrm>
        </p:spPr>
        <p:txBody>
          <a:bodyPr/>
          <a:lstStyle/>
          <a:p>
            <a:r>
              <a:rPr lang="ru-RU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Ценное оценивание</a:t>
            </a:r>
            <a:br>
              <a:rPr lang="ru-RU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п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оддерживающая обратная связь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785926"/>
            <a:ext cx="3286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Знаем</a:t>
            </a:r>
            <a:r>
              <a:rPr lang="ru-RU" dirty="0" smtClean="0"/>
              <a:t>:                                      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успех=усилия,успех=удача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-785850" y="2500306"/>
            <a:ext cx="41436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Понимаем:                                 </a:t>
            </a:r>
            <a:br>
              <a:rPr lang="ru-RU" b="1" dirty="0" smtClean="0"/>
            </a:br>
            <a:r>
              <a:rPr lang="ru-RU" b="1" dirty="0" err="1" smtClean="0"/>
              <a:t>факты-объективны</a:t>
            </a:r>
            <a:r>
              <a:rPr lang="ru-RU" b="1" dirty="0" smtClean="0"/>
              <a:t>,                    </a:t>
            </a:r>
            <a:br>
              <a:rPr lang="ru-RU" b="1" dirty="0" smtClean="0"/>
            </a:br>
            <a:r>
              <a:rPr lang="ru-RU" b="1" dirty="0" err="1" smtClean="0"/>
              <a:t>интерпиритации</a:t>
            </a:r>
            <a:r>
              <a:rPr lang="ru-RU" b="1" dirty="0" smtClean="0"/>
              <a:t> –</a:t>
            </a:r>
            <a:br>
              <a:rPr lang="ru-RU" b="1" dirty="0" smtClean="0"/>
            </a:br>
            <a:r>
              <a:rPr lang="ru-RU" b="1" dirty="0" smtClean="0"/>
              <a:t>субъективны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-142908" y="4000504"/>
            <a:ext cx="3214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Подчеркиваем:                        </a:t>
            </a:r>
            <a:br>
              <a:rPr lang="ru-RU" b="1" dirty="0" smtClean="0"/>
            </a:br>
            <a:r>
              <a:rPr lang="ru-RU" b="1" dirty="0" smtClean="0"/>
              <a:t>индивидуальный прогресс       </a:t>
            </a:r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072074"/>
            <a:ext cx="2714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Верим:                                      </a:t>
            </a:r>
            <a:br>
              <a:rPr lang="ru-RU" b="1" dirty="0" smtClean="0"/>
            </a:br>
            <a:r>
              <a:rPr lang="ru-RU" b="1" dirty="0" smtClean="0"/>
              <a:t>каждый ребенок                        </a:t>
            </a:r>
            <a:br>
              <a:rPr lang="ru-RU" b="1" dirty="0" smtClean="0"/>
            </a:br>
            <a:r>
              <a:rPr lang="ru-RU" b="1" dirty="0" smtClean="0"/>
              <a:t>способен развиваться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3429000"/>
            <a:ext cx="57729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 молодцы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3"/>
          <p:cNvPicPr/>
          <p:nvPr/>
        </p:nvPicPr>
        <p:blipFill>
          <a:blip r:embed="rId2"/>
          <a:stretch/>
        </p:blipFill>
        <p:spPr>
          <a:xfrm>
            <a:off x="1643042" y="4714884"/>
            <a:ext cx="1581696" cy="1439640"/>
          </a:xfrm>
          <a:prstGeom prst="rect">
            <a:avLst/>
          </a:prstGeom>
          <a:ln w="0">
            <a:noFill/>
          </a:ln>
        </p:spPr>
      </p:pic>
      <p:pic>
        <p:nvPicPr>
          <p:cNvPr id="136" name="Picture 2"/>
          <p:cNvPicPr/>
          <p:nvPr/>
        </p:nvPicPr>
        <p:blipFill>
          <a:blip r:embed="rId3" cstate="print"/>
          <a:stretch/>
        </p:blipFill>
        <p:spPr>
          <a:xfrm>
            <a:off x="3786182" y="428604"/>
            <a:ext cx="1670040" cy="1670040"/>
          </a:xfrm>
          <a:prstGeom prst="rect">
            <a:avLst/>
          </a:prstGeom>
          <a:ln w="0">
            <a:noFill/>
          </a:ln>
        </p:spPr>
      </p:pic>
      <p:pic>
        <p:nvPicPr>
          <p:cNvPr id="137" name="Picture 3" descr="C:\Users\Admin\Downloads\icons8-эмодзи-бицепс-48.png"/>
          <p:cNvPicPr/>
          <p:nvPr/>
        </p:nvPicPr>
        <p:blipFill>
          <a:blip r:embed="rId4"/>
          <a:stretch/>
        </p:blipFill>
        <p:spPr>
          <a:xfrm>
            <a:off x="2428860" y="2285992"/>
            <a:ext cx="1177920" cy="1177920"/>
          </a:xfrm>
          <a:prstGeom prst="rect">
            <a:avLst/>
          </a:prstGeom>
          <a:ln w="0">
            <a:noFill/>
          </a:ln>
        </p:spPr>
      </p:pic>
      <p:sp>
        <p:nvSpPr>
          <p:cNvPr id="138" name="TextBox 2"/>
          <p:cNvSpPr/>
          <p:nvPr/>
        </p:nvSpPr>
        <p:spPr>
          <a:xfrm>
            <a:off x="6143636" y="569880"/>
            <a:ext cx="2428892" cy="9526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Calibri"/>
              </a:rPr>
              <a:t>Полезное образование</a:t>
            </a:r>
            <a:endParaRPr lang="ru-RU" sz="2800" b="1" strike="noStrike" spc="-1" dirty="0">
              <a:latin typeface="Arial"/>
            </a:endParaRPr>
          </a:p>
        </p:txBody>
      </p:sp>
      <p:sp>
        <p:nvSpPr>
          <p:cNvPr id="139" name="TextBox 8"/>
          <p:cNvSpPr/>
          <p:nvPr/>
        </p:nvSpPr>
        <p:spPr>
          <a:xfrm>
            <a:off x="3929058" y="2524320"/>
            <a:ext cx="428628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Calibri"/>
              </a:rPr>
              <a:t>Здоровое образование</a:t>
            </a:r>
            <a:endParaRPr lang="ru-RU" sz="2800" b="1" strike="noStrike" spc="-1" dirty="0">
              <a:latin typeface="Arial"/>
            </a:endParaRPr>
          </a:p>
        </p:txBody>
      </p:sp>
      <p:sp>
        <p:nvSpPr>
          <p:cNvPr id="140" name="TextBox 9"/>
          <p:cNvSpPr/>
          <p:nvPr/>
        </p:nvSpPr>
        <p:spPr>
          <a:xfrm>
            <a:off x="3505680" y="4922843"/>
            <a:ext cx="3560953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Calibri"/>
              </a:rPr>
              <a:t>Вкусное образование</a:t>
            </a:r>
            <a:endParaRPr lang="ru-RU" sz="2800" b="1" strike="noStrike" spc="-1" dirty="0">
              <a:latin typeface="Arial"/>
            </a:endParaRPr>
          </a:p>
        </p:txBody>
      </p:sp>
      <p:sp>
        <p:nvSpPr>
          <p:cNvPr id="142" name="TextBox 14"/>
          <p:cNvSpPr/>
          <p:nvPr/>
        </p:nvSpPr>
        <p:spPr>
          <a:xfrm>
            <a:off x="1393200" y="3059640"/>
            <a:ext cx="181822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Прямоугольник 6"/>
          <p:cNvSpPr/>
          <p:nvPr/>
        </p:nvSpPr>
        <p:spPr>
          <a:xfrm>
            <a:off x="2916067" y="383040"/>
            <a:ext cx="4318426" cy="92333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/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49" dirty="0" smtClean="0">
                <a:solidFill>
                  <a:srgbClr val="E0322D"/>
                </a:solidFill>
                <a:latin typeface="Calibri"/>
              </a:rPr>
              <a:t>Мастер-класс</a:t>
            </a:r>
            <a:endParaRPr lang="ru-RU" sz="5400" b="0" strike="noStrike" spc="-1" dirty="0">
              <a:latin typeface="Arial"/>
            </a:endParaRPr>
          </a:p>
        </p:txBody>
      </p:sp>
      <p:sp>
        <p:nvSpPr>
          <p:cNvPr id="130" name="TextBox 7"/>
          <p:cNvSpPr/>
          <p:nvPr/>
        </p:nvSpPr>
        <p:spPr>
          <a:xfrm>
            <a:off x="1979712" y="1392463"/>
            <a:ext cx="5761800" cy="2559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i="1" strike="noStrike" spc="-1" dirty="0">
                <a:solidFill>
                  <a:srgbClr val="000000"/>
                </a:solidFill>
                <a:latin typeface="Calibri"/>
              </a:rPr>
              <a:t>Кухня</a:t>
            </a:r>
            <a:endParaRPr lang="ru-RU" sz="5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5400" b="1" i="1" strike="noStrike" spc="-1" dirty="0">
                <a:solidFill>
                  <a:srgbClr val="000000"/>
                </a:solidFill>
                <a:latin typeface="Calibri"/>
              </a:rPr>
              <a:t>    Педагогической </a:t>
            </a:r>
            <a:endParaRPr lang="ru-RU" sz="5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5400" b="1" i="1" strike="noStrike" spc="-1" dirty="0">
                <a:solidFill>
                  <a:srgbClr val="000000"/>
                </a:solidFill>
                <a:latin typeface="Calibri"/>
              </a:rPr>
              <a:t>   Деятельности</a:t>
            </a:r>
            <a:endParaRPr lang="ru-RU" sz="5400" b="0" strike="noStrike" spc="-1" dirty="0">
              <a:latin typeface="Arial"/>
            </a:endParaRPr>
          </a:p>
        </p:txBody>
      </p:sp>
      <p:pic>
        <p:nvPicPr>
          <p:cNvPr id="6146" name="Picture 2" descr="C:\Users\Alex\Downloads\8b8ba79c-da58-5dd1-9f83-5c902438dc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30413"/>
            <a:ext cx="9144000" cy="2927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1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3"/>
          <p:cNvPicPr/>
          <p:nvPr/>
        </p:nvPicPr>
        <p:blipFill>
          <a:blip r:embed="rId2"/>
          <a:stretch/>
        </p:blipFill>
        <p:spPr>
          <a:xfrm>
            <a:off x="1595739" y="4887000"/>
            <a:ext cx="1581696" cy="1439640"/>
          </a:xfrm>
          <a:prstGeom prst="rect">
            <a:avLst/>
          </a:prstGeom>
          <a:ln w="0">
            <a:noFill/>
          </a:ln>
        </p:spPr>
      </p:pic>
      <p:pic>
        <p:nvPicPr>
          <p:cNvPr id="136" name="Picture 2"/>
          <p:cNvPicPr/>
          <p:nvPr/>
        </p:nvPicPr>
        <p:blipFill>
          <a:blip r:embed="rId3" cstate="print"/>
          <a:stretch/>
        </p:blipFill>
        <p:spPr>
          <a:xfrm>
            <a:off x="1835640" y="509400"/>
            <a:ext cx="1670040" cy="1670040"/>
          </a:xfrm>
          <a:prstGeom prst="rect">
            <a:avLst/>
          </a:prstGeom>
          <a:ln w="0">
            <a:noFill/>
          </a:ln>
        </p:spPr>
      </p:pic>
      <p:pic>
        <p:nvPicPr>
          <p:cNvPr id="137" name="Picture 3" descr="C:\Users\Admin\Downloads\icons8-эмодзи-бицепс-48.png"/>
          <p:cNvPicPr/>
          <p:nvPr/>
        </p:nvPicPr>
        <p:blipFill>
          <a:blip r:embed="rId4"/>
          <a:stretch/>
        </p:blipFill>
        <p:spPr>
          <a:xfrm>
            <a:off x="251640" y="2524320"/>
            <a:ext cx="1177920" cy="1177920"/>
          </a:xfrm>
          <a:prstGeom prst="rect">
            <a:avLst/>
          </a:prstGeom>
          <a:ln w="0">
            <a:noFill/>
          </a:ln>
        </p:spPr>
      </p:pic>
      <p:sp>
        <p:nvSpPr>
          <p:cNvPr id="138" name="TextBox 2"/>
          <p:cNvSpPr/>
          <p:nvPr/>
        </p:nvSpPr>
        <p:spPr>
          <a:xfrm>
            <a:off x="3524760" y="569880"/>
            <a:ext cx="379903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Calibri"/>
              </a:rPr>
              <a:t>Полезное образование</a:t>
            </a:r>
            <a:endParaRPr lang="ru-RU" sz="2800" b="1" strike="noStrike" spc="-1" dirty="0">
              <a:latin typeface="Arial"/>
            </a:endParaRPr>
          </a:p>
        </p:txBody>
      </p:sp>
      <p:sp>
        <p:nvSpPr>
          <p:cNvPr id="139" name="TextBox 8"/>
          <p:cNvSpPr/>
          <p:nvPr/>
        </p:nvSpPr>
        <p:spPr>
          <a:xfrm>
            <a:off x="1205280" y="2524320"/>
            <a:ext cx="3800056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Calibri"/>
              </a:rPr>
              <a:t>Здоровое образование</a:t>
            </a:r>
            <a:endParaRPr lang="ru-RU" sz="2800" b="1" strike="noStrike" spc="-1" dirty="0">
              <a:latin typeface="Arial"/>
            </a:endParaRPr>
          </a:p>
        </p:txBody>
      </p:sp>
      <p:sp>
        <p:nvSpPr>
          <p:cNvPr id="140" name="TextBox 9"/>
          <p:cNvSpPr/>
          <p:nvPr/>
        </p:nvSpPr>
        <p:spPr>
          <a:xfrm>
            <a:off x="3505680" y="4922843"/>
            <a:ext cx="3560953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Calibri"/>
              </a:rPr>
              <a:t>Вкусное образование</a:t>
            </a:r>
            <a:endParaRPr lang="ru-RU" sz="2800" b="1" strike="noStrike" spc="-1" dirty="0">
              <a:latin typeface="Arial"/>
            </a:endParaRPr>
          </a:p>
        </p:txBody>
      </p:sp>
      <p:sp>
        <p:nvSpPr>
          <p:cNvPr id="141" name="TextBox 10"/>
          <p:cNvSpPr/>
          <p:nvPr/>
        </p:nvSpPr>
        <p:spPr>
          <a:xfrm>
            <a:off x="3660120" y="1344600"/>
            <a:ext cx="4294440" cy="91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 dirty="0" smtClean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Личностное развитие,</a:t>
            </a:r>
            <a:r>
              <a:rPr dirty="0"/>
              <a:t/>
            </a:r>
            <a:br>
              <a:rPr dirty="0"/>
            </a:b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выполнение Государственных требований</a:t>
            </a:r>
            <a:r>
              <a:rPr dirty="0"/>
              <a:t/>
            </a:r>
            <a:br>
              <a:rPr dirty="0"/>
            </a:b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и общественных запросов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142" name="TextBox 14"/>
          <p:cNvSpPr/>
          <p:nvPr/>
        </p:nvSpPr>
        <p:spPr>
          <a:xfrm>
            <a:off x="1393200" y="3059640"/>
            <a:ext cx="5199480" cy="146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Тренировка ума, памяти, работа души</a:t>
            </a:r>
            <a:r>
              <a:rPr dirty="0"/>
              <a:t/>
            </a:r>
            <a:br>
              <a:rPr dirty="0"/>
            </a:b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доброжелательное атмосфера</a:t>
            </a:r>
            <a:r>
              <a:rPr dirty="0"/>
              <a:t/>
            </a:r>
            <a:br>
              <a:rPr dirty="0"/>
            </a:b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двигательная активность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Рациональное распределение  времени на занятие</a:t>
            </a:r>
            <a:r>
              <a:rPr dirty="0"/>
              <a:t/>
            </a:r>
            <a:br>
              <a:rPr dirty="0"/>
            </a:br>
            <a:endParaRPr lang="ru-RU" sz="1800" b="0" strike="noStrike" spc="-1" dirty="0">
              <a:latin typeface="Arial"/>
            </a:endParaRPr>
          </a:p>
        </p:txBody>
      </p:sp>
      <p:sp>
        <p:nvSpPr>
          <p:cNvPr id="143" name="TextBox 15"/>
          <p:cNvSpPr/>
          <p:nvPr/>
        </p:nvSpPr>
        <p:spPr>
          <a:xfrm>
            <a:off x="3275856" y="5404764"/>
            <a:ext cx="4920363" cy="92187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 dirty="0" smtClean="0">
                <a:solidFill>
                  <a:srgbClr val="000000"/>
                </a:solidFill>
                <a:latin typeface="Calibri"/>
              </a:rPr>
              <a:t>интересное</a:t>
            </a: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, интригующее</a:t>
            </a:r>
            <a:r>
              <a:rPr dirty="0"/>
              <a:t/>
            </a:r>
            <a:br>
              <a:rPr dirty="0"/>
            </a:br>
            <a:r>
              <a:rPr lang="ru-RU" sz="1800" b="0" strike="noStrike" spc="-1" dirty="0" smtClean="0">
                <a:solidFill>
                  <a:srgbClr val="000000"/>
                </a:solidFill>
                <a:latin typeface="Calibri"/>
              </a:rPr>
              <a:t>грамотное </a:t>
            </a: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и адекватное использование юмора</a:t>
            </a:r>
            <a:r>
              <a:rPr dirty="0"/>
              <a:t/>
            </a:r>
            <a:br>
              <a:rPr dirty="0"/>
            </a:br>
            <a:r>
              <a:rPr lang="ru-RU" sz="1800" b="0" strike="noStrike" spc="-1" dirty="0" smtClean="0">
                <a:solidFill>
                  <a:srgbClr val="000000"/>
                </a:solidFill>
                <a:latin typeface="Calibri"/>
              </a:rPr>
              <a:t>мотивация</a:t>
            </a: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40" grpId="0"/>
      <p:bldP spid="141" grpId="0"/>
      <p:bldP spid="1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Box 144"/>
          <p:cNvSpPr txBox="1"/>
          <p:nvPr/>
        </p:nvSpPr>
        <p:spPr>
          <a:xfrm>
            <a:off x="1475656" y="636993"/>
            <a:ext cx="6984776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ru-RU" sz="2400" b="1" strike="noStrike" spc="-1" dirty="0" smtClean="0">
                <a:latin typeface="Arial"/>
              </a:rPr>
              <a:t>       </a:t>
            </a:r>
            <a:r>
              <a:rPr lang="ru-RU" sz="2400" b="1" strike="noStrike" spc="-1" dirty="0" smtClean="0">
                <a:latin typeface="Arial"/>
              </a:rPr>
              <a:t>Блочно - модульный </a:t>
            </a:r>
            <a:r>
              <a:rPr lang="ru-RU" sz="2400" b="1" strike="noStrike" spc="-1" dirty="0">
                <a:latin typeface="Arial"/>
              </a:rPr>
              <a:t>конструктор занятия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00" y="1636712"/>
            <a:ext cx="6424613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9988" y="5085184"/>
            <a:ext cx="84224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err="1" smtClean="0"/>
              <a:t>Метасистема</a:t>
            </a:r>
            <a:r>
              <a:rPr lang="ru-RU" b="1" i="1" dirty="0" smtClean="0"/>
              <a:t>, в которой каждый блок – модель позволяющая</a:t>
            </a:r>
            <a:br>
              <a:rPr lang="ru-RU" b="1" i="1" dirty="0" smtClean="0"/>
            </a:br>
            <a:r>
              <a:rPr lang="ru-RU" b="1" i="1" dirty="0" smtClean="0"/>
              <a:t>педагогу делать профессиональный выбор и комплексно подходить</a:t>
            </a:r>
            <a:br>
              <a:rPr lang="ru-RU" b="1" i="1" dirty="0" smtClean="0"/>
            </a:br>
            <a:r>
              <a:rPr lang="ru-RU" b="1" i="1" dirty="0" smtClean="0"/>
              <a:t>к планированию своей деятельности</a:t>
            </a:r>
            <a:endParaRPr lang="ru-RU" b="1" i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x\Downloads\information_items_property_2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16" y="3144614"/>
            <a:ext cx="3319972" cy="36687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5004048" y="3167962"/>
            <a:ext cx="3886307" cy="3645414"/>
          </a:xfrm>
          <a:prstGeom prst="round2Diag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73% Педагогов затрудняются</a:t>
            </a:r>
            <a:br>
              <a:rPr lang="ru-RU" sz="2400" b="1" dirty="0" smtClean="0">
                <a:solidFill>
                  <a:srgbClr val="FFFF00"/>
                </a:solidFill>
              </a:rPr>
            </a:br>
            <a:r>
              <a:rPr lang="ru-RU" sz="2400" b="1" dirty="0" smtClean="0">
                <a:solidFill>
                  <a:srgbClr val="FFFF00"/>
                </a:solidFill>
              </a:rPr>
              <a:t>в планировании…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-920813"/>
            <a:ext cx="4968552" cy="4088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C:\Users\Alex\Downloads\1526213983_preview_question-symbol-photosinbox-12768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554" y="4509120"/>
            <a:ext cx="1440160" cy="1152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844824"/>
            <a:ext cx="2983698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44824"/>
            <a:ext cx="4468813" cy="286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5085184"/>
            <a:ext cx="494334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Ты никогда не достигнешь</a:t>
            </a:r>
            <a:br>
              <a:rPr lang="ru-RU" sz="2800" b="1" dirty="0" smtClean="0"/>
            </a:br>
            <a:r>
              <a:rPr lang="ru-RU" sz="2800" b="1" dirty="0" smtClean="0"/>
              <a:t>лучших результатов!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724128" y="5196111"/>
            <a:ext cx="3326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Вы все молодцы</a:t>
            </a:r>
            <a:r>
              <a:rPr lang="ru-RU" sz="2800" dirty="0"/>
              <a:t>!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052736"/>
            <a:ext cx="691276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Ценное</a:t>
            </a:r>
            <a:br>
              <a:rPr lang="ru-RU" sz="6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оценивание</a:t>
            </a:r>
            <a:endParaRPr lang="ru-RU" sz="6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Users\Alex\Downloads\4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7666">
            <a:off x="4523414" y="3615783"/>
            <a:ext cx="2821391" cy="28213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214290"/>
            <a:ext cx="69127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Ценное</a:t>
            </a:r>
            <a:b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оценивание</a:t>
            </a:r>
            <a:endParaRPr lang="ru-RU" sz="3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285992"/>
            <a:ext cx="81482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…в конце урока учитель </a:t>
            </a:r>
            <a:br>
              <a:rPr lang="ru-RU" sz="4800" b="1" dirty="0" smtClean="0"/>
            </a:br>
            <a:r>
              <a:rPr lang="ru-RU" sz="4800" b="1" dirty="0" smtClean="0"/>
              <a:t>ставит оценки в журнал…</a:t>
            </a:r>
            <a:endParaRPr lang="ru-RU" sz="4800" b="1" dirty="0"/>
          </a:p>
        </p:txBody>
      </p:sp>
      <p:pic>
        <p:nvPicPr>
          <p:cNvPr id="5" name="Picture 5" descr="C:\Users\Alex\Downloads\1526213983_preview_question-symbol-photosinbox-12768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5286388"/>
            <a:ext cx="1440160" cy="1152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214290"/>
            <a:ext cx="69127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Ценное</a:t>
            </a:r>
            <a:b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оценивание</a:t>
            </a:r>
            <a:endParaRPr lang="ru-RU" sz="3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357430"/>
            <a:ext cx="74709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…в конце урока учитель ставит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strike="sngStrike" dirty="0" smtClean="0">
                <a:solidFill>
                  <a:srgbClr val="FF0000"/>
                </a:solidFill>
              </a:rPr>
              <a:t>оценки</a:t>
            </a:r>
            <a:r>
              <a:rPr lang="ru-RU" sz="3600" b="1" dirty="0" smtClean="0"/>
              <a:t> в журнал…</a:t>
            </a:r>
            <a:endParaRPr lang="ru-RU" sz="3600" b="1" dirty="0"/>
          </a:p>
        </p:txBody>
      </p:sp>
      <p:sp>
        <p:nvSpPr>
          <p:cNvPr id="5" name="Выгнутая вверх стрелка 4"/>
          <p:cNvSpPr/>
          <p:nvPr/>
        </p:nvSpPr>
        <p:spPr>
          <a:xfrm rot="5116504">
            <a:off x="3113736" y="4128247"/>
            <a:ext cx="2939754" cy="1357322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6215082"/>
            <a:ext cx="1610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отметки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2571744"/>
            <a:ext cx="74709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…в</a:t>
            </a:r>
            <a:r>
              <a:rPr lang="ru-RU" sz="3600" b="1" strike="sngStrike" dirty="0" smtClean="0">
                <a:solidFill>
                  <a:srgbClr val="FF0000"/>
                </a:solidFill>
              </a:rPr>
              <a:t> конце </a:t>
            </a:r>
            <a:r>
              <a:rPr lang="ru-RU" sz="3600" b="1" dirty="0" smtClean="0"/>
              <a:t>урока </a:t>
            </a:r>
            <a:r>
              <a:rPr lang="ru-RU" sz="3600" b="1" strike="sngStrike" dirty="0" smtClean="0">
                <a:solidFill>
                  <a:srgbClr val="FF0000"/>
                </a:solidFill>
              </a:rPr>
              <a:t>учитель</a:t>
            </a:r>
            <a:r>
              <a:rPr lang="ru-RU" sz="3600" b="1" dirty="0" smtClean="0"/>
              <a:t> ставит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strike="sngStrike" dirty="0" smtClean="0">
                <a:solidFill>
                  <a:srgbClr val="FF0000"/>
                </a:solidFill>
              </a:rPr>
              <a:t>оценки</a:t>
            </a:r>
            <a:r>
              <a:rPr lang="ru-RU" sz="3600" b="1" dirty="0" smtClean="0"/>
              <a:t> в </a:t>
            </a:r>
            <a:r>
              <a:rPr lang="ru-RU" sz="3600" b="1" strike="sngStrike" dirty="0" smtClean="0">
                <a:solidFill>
                  <a:srgbClr val="FF0000"/>
                </a:solidFill>
              </a:rPr>
              <a:t>журнал</a:t>
            </a:r>
            <a:r>
              <a:rPr lang="ru-RU" sz="3600" b="1" dirty="0" smtClean="0"/>
              <a:t>…</a:t>
            </a:r>
            <a:endParaRPr lang="ru-RU" sz="3600" b="1" dirty="0"/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1357290" y="3143248"/>
            <a:ext cx="857256" cy="3000396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>
            <a:off x="2500298" y="3643314"/>
            <a:ext cx="857256" cy="1285884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5286380" y="3714752"/>
            <a:ext cx="1071570" cy="2286016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 rot="10304711">
            <a:off x="6046112" y="1052900"/>
            <a:ext cx="857256" cy="1688748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1071546"/>
            <a:ext cx="3726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00B050"/>
                </a:solidFill>
              </a:rPr>
              <a:t>взаимо</a:t>
            </a:r>
            <a:r>
              <a:rPr lang="ru-RU" sz="2400" b="1" dirty="0" smtClean="0">
                <a:solidFill>
                  <a:srgbClr val="00B050"/>
                </a:solidFill>
              </a:rPr>
              <a:t> – и самооценка</a:t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экспертиза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0826" y="5500702"/>
            <a:ext cx="25723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мотивирующая</a:t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обратная связь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4643446"/>
            <a:ext cx="140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отметки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8860" y="5929330"/>
            <a:ext cx="3413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на протяжении урока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2227</TotalTime>
  <Words>267</Words>
  <Application>Microsoft Office PowerPoint</Application>
  <PresentationFormat>Экран (4:3)</PresentationFormat>
  <Paragraphs>102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Ценное  оценивание: критериальность</vt:lpstr>
      <vt:lpstr>Ценное  оценивание: критериальность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Городской конкурс профессионального педагогического мастерства «Учитель года»</dc:title>
  <dc:subject/>
  <dc:creator>kab-25</dc:creator>
  <dc:description/>
  <cp:lastModifiedBy>Admin</cp:lastModifiedBy>
  <cp:revision>219</cp:revision>
  <dcterms:created xsi:type="dcterms:W3CDTF">2015-10-30T05:35:10Z</dcterms:created>
  <dcterms:modified xsi:type="dcterms:W3CDTF">2026-01-25T03:22:37Z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12</vt:i4>
  </property>
</Properties>
</file>