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64" r:id="rId3"/>
    <p:sldId id="257" r:id="rId4"/>
    <p:sldId id="259" r:id="rId5"/>
    <p:sldId id="260" r:id="rId6"/>
    <p:sldId id="262" r:id="rId7"/>
    <p:sldId id="258" r:id="rId8"/>
    <p:sldId id="263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46DD-0EEF-4C77-8530-4D421E5C2D80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10004-EF79-4AAF-9B34-7FB0C73E4E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0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Пальчиковая игра. Изготовлена из фетра. Фетр – это самый материал</a:t>
            </a:r>
            <a:r>
              <a:rPr lang="ru-RU" baseline="0" dirty="0" smtClean="0"/>
              <a:t> для шитья игрушек. Он хорошо держит форму, не мнется, края не нуждаются в обработке. К тому же яркий и приятный на ощупь. Самое главное нравится детям!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43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Сказочные</a:t>
            </a:r>
            <a:r>
              <a:rPr lang="ru-RU" baseline="0" dirty="0" smtClean="0"/>
              <a:t> персонажи для кукольного театра (из фетра</a:t>
            </a:r>
            <a:r>
              <a:rPr lang="ru-RU" baseline="0" dirty="0" smtClean="0"/>
              <a:t>). С помощью сказки вы сможете развить у ребенка: умение слушать; умение познавать; умение сравнивать, сопоставлять; умение мыслить словами; связную речь; интерес к учебе; мышление; внимание; память; воображение; мимику лица и жесты; эстетические чувства; чувство юмора.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516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Пальчиковые персонажи</a:t>
            </a:r>
            <a:r>
              <a:rPr lang="ru-RU" baseline="0" dirty="0" smtClean="0"/>
              <a:t> сказок ( из фетра) Сказка «Репка», «Курочка ряба», «Колобок», «Теремок</a:t>
            </a:r>
            <a:r>
              <a:rPr lang="ru-RU" baseline="0" dirty="0" smtClean="0"/>
              <a:t>». Роль сказки в воспитании детей. Сказки – это неотъемлемая составляющая детского воспитания.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965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Сказочные персонажи из</a:t>
            </a:r>
            <a:r>
              <a:rPr lang="ru-RU" baseline="0" dirty="0" smtClean="0"/>
              <a:t> сказки «Колобок»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45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Пальчиковый показ сказки «Теремок</a:t>
            </a:r>
            <a:r>
              <a:rPr lang="ru-RU" dirty="0" smtClean="0"/>
              <a:t>». У ребенка с помощью сказки вы сможете воспитать: • Волю — сложное и многогранное качество личности. • Веру в себя — умение противостоять неудачам. • Смелость — самообладание, бесстрашие, умение вести себя достойно в критических ситуациях.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83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Кукольный показ</a:t>
            </a:r>
            <a:r>
              <a:rPr lang="ru-RU" baseline="0" dirty="0" smtClean="0"/>
              <a:t> </a:t>
            </a:r>
            <a:r>
              <a:rPr lang="ru-RU" baseline="0" dirty="0" smtClean="0"/>
              <a:t>сказок. Рекомендации родителям по подбору сказок В возрасте с 3 до 7 лет - классические детские сказки с простым, повторяющимся сюжетом: «Колобок», «Теремок», «Репка». Спустя некоторое время можно приступать к более длинным и содержательным сказкам: «Три поросенка», «Красная Шапочка». В 3 года происходит осознание ребенком собственного «Я». Для трехлетнего малыша наличие в сказке такого героя-образца для подражания (желательно одного пола с ним) обязательно. В возрасте 3-5 лет важно подбирать сказки, в которых ясно, кто хороший, кто плохой, где добро, а где зло.</a:t>
            </a:r>
          </a:p>
          <a:p>
            <a:endParaRPr lang="ru-RU" baseline="0" dirty="0" smtClean="0"/>
          </a:p>
          <a:p>
            <a:r>
              <a:rPr lang="ru-RU" baseline="0" dirty="0" smtClean="0"/>
              <a:t>Слайд 8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Практические рекомендации: 1. Рассказывайте или читайте сказки вслух. 2. Рисуйте любимых персонажей. 3. Любимых сказочных героев можно сделать из разных материалов: пластилина, глины, старой куклы, из картона, цветной бумаги и других 4. Попросите ребенка пересказать отдельные эпизоды 5. Разыграйте диалог по ролям, имитируя действия и голос героев. 6. Предложите ребенку сделать аппликацию по сюжету сказки. 7. Попробуйте разгадывать сказки. 8. Выберите из знакомой книги со сказками картинку, попробуйте с ребёнком рассказать сказку по памяти. 9. Возьмите игрушку-героя из любой известной сказки и попробуйте всей семьей придумать рассказ о нем. Сказав одно предложение, передайте игрушку другому члену семьи, чтобы он продолжил рассказ.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0004-EF79-4AAF-9B34-7FB0C73E4E3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840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22FFBA3-7915-4291-BB08-DE15C9AB113B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F6B0BF-B64D-4D04-B667-4E2EBB4A37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980728"/>
            <a:ext cx="5686400" cy="35283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Русские народные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сказки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7088832" cy="86409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sz="29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Авторское методические пособие</a:t>
            </a:r>
            <a:r>
              <a:rPr lang="ru-RU" sz="2900" dirty="0" smtClean="0"/>
              <a:t>: </a:t>
            </a:r>
            <a:r>
              <a:rPr lang="ru-RU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Волкова Надежда Петровна</a:t>
            </a:r>
          </a:p>
          <a:p>
            <a:pPr algn="l"/>
            <a:r>
              <a:rPr lang="ru-RU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</a:t>
            </a:r>
          </a:p>
          <a:p>
            <a:pPr algn="l"/>
            <a:r>
              <a:rPr lang="ru-RU" sz="29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МБДОУ «Радуга</a:t>
            </a:r>
            <a:r>
              <a:rPr lang="ru-RU" sz="29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 г Заинск</a:t>
            </a:r>
            <a:endParaRPr lang="ru-RU" sz="29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22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Актуальность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931224" cy="549322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Сказка – древнейший жанр устного народного творчества</a:t>
            </a:r>
            <a:r>
              <a:rPr lang="ru-RU" dirty="0">
                <a:solidFill>
                  <a:srgbClr val="0070C0"/>
                </a:solidFill>
              </a:rPr>
              <a:t>. </a:t>
            </a:r>
          </a:p>
          <a:p>
            <a:r>
              <a:rPr lang="ru-RU" dirty="0">
                <a:solidFill>
                  <a:srgbClr val="0070C0"/>
                </a:solidFill>
              </a:rPr>
              <a:t>Все дети любят сказки. Именно </a:t>
            </a:r>
            <a:r>
              <a:rPr lang="ru-RU" dirty="0" smtClean="0">
                <a:solidFill>
                  <a:srgbClr val="0070C0"/>
                </a:solidFill>
              </a:rPr>
              <a:t>доступный язык сказки они понимают легче, чем пресную речь взрослого. Роль сказок в воспитании детей многогранна. Во первых, они развивают воображение, склоняют к фантазированию. Также они развивают правильную речь, учат отличать добро и зло.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Рассказывая малышу сказку, мы развиваем его внутренний мир. И чем раньше мы будем читать книжки, тем раньше он начет говорить и правильно выражаться. Сказка формирует основы поведения, общения. Развивает и творческий потенциал.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Сказки живут среди нас, надо только разглядеть, где и когда начинаются.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07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920880" cy="583264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самостоятельности и инициативы воспитанников, познавательных интересов и способностей, интеллектуальных развитие на основе практических действий, развитие творческого потенциала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воспитанников в игровой деятельности.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совершенствовать координацию руки и глаза; развивать мелкую моторику рук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фантазию, память, внимание.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упражнять  в умении эмоционально и выразительно исполнять роль.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обогащать и активизировать словарный запас.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самостоятельно сочинять сказки с уже знакомыми персонажами.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все виды восприятия: зрительное, слуховое, тактильно-двигательное.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продолжать знакомить детей с русскими народными сказками.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интерес к театральной деятельности.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440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mV-49PnxPAX-EN8m0M5g3Bu8Ldh_mQmLM0MCna4zFORC3ExbixBHVrh1XXzfm0TNNIVZKI-AT14NUFLUTk1C928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86" y="0"/>
            <a:ext cx="8496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347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Desktop\vQ_qKG3iPfhr2XIc_3N51ZC4oAItYPGmqXXHavYdHSTNHi09ikP4hMw8v_Oio29ye8cNmnxpf03MJi3VWr_dp2Q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960"/>
            <a:ext cx="8608698" cy="680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841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дежда\Desktop\ZHNNXzoqSN33xegx4KN-64cLgodKwY2On1nCr94XzYWzcTKBXD2cb0fONR55GOFaLLBnbF6JsTESQH9WfjxBzee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63168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732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p8OTFX-30QSOItvL-en9mlVKvlkN6oN9cEZnXUTTbXIR2paqsXSPYftKEYhCaF21lgxF63RcmDo1eqdNpt2pZcj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2612"/>
            <a:ext cx="3166840" cy="319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дежда\Desktop\i3wWBDXQ-1f8lgVwh7gWUwVHT1YVEngRR8-Cu9TgIAqYdcYuvMrlykht5MCHN5gbKQHiPte6NBi7T7e-i2mU8Az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60559"/>
            <a:ext cx="3528392" cy="347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дежда\Desktop\BAzOHkCKMpCp_hOk8BBxuVS9AyBIopXllEWqzI7As7Cy9a5hxhLaAmp8tj88BjlpkJ2KgA4fMsmsKnaVa22IVNL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1549"/>
            <a:ext cx="3125547" cy="309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дежда\Desktop\fGN28UCMEHznA37lzrO4Jgk9XMDDiBiwZ1KWOhkNHmuYDaoQsSxdT1RXJeDBS6Upz4rI_lGDdQOoxpB8nZf1AXN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2936"/>
            <a:ext cx="4205667" cy="389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859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ежда\Desktop\SwX-PzEQJSR_JGFfzn_z3JxWMNQt3X46JfnzycxEXCxQEaXNFbJMit_4C6sJtGsgykri6gXXqrwxRVUNlCtzM7R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6" y="0"/>
            <a:ext cx="453650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дежда\Desktop\O2BfJcbJHhwX6LKOqAyW6ShD_YhuY-eXdmQqPGX77rtqdPxKRIpirGr7QdSh-2xKdhq79w5sbjERV6kUATQbSru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74962"/>
            <a:ext cx="6146964" cy="370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Надежда\Desktop\AavBU1FuAKDo09Kj1TVptxjZHiOgjpLVXnJBJZlrGy5B-XkdyTZf__YceR941z_6XGxOVIczWuPlkvZmXS8ZvEbj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446449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484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ежда\Desktop\Lg2ly_89wBHExt7HfhqXPp52Iku6Luw6h1Ctg2dp2G_l3alaWQqxLsXXMWEoSyc5DiZW8tTPrQGOszZrqLwsfVv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5689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4901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143</TotalTime>
  <Words>567</Words>
  <Application>Microsoft Office PowerPoint</Application>
  <PresentationFormat>Экран (4:3)</PresentationFormat>
  <Paragraphs>26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Русские народные  сказки </vt:lpstr>
      <vt:lpstr>Актуальность</vt:lpstr>
      <vt:lpstr>Цель:  развитие самостоятельности и инициативы воспитанников, познавательных интересов и способностей, интеллектуальных развитие на основе практических действий, развитие творческого потенциала воспитанников в игровой деятельности. Задачи:  - совершенствовать координацию руки и глаза; развивать мелкую моторику рук - развивать фантазию, память, внимание. -  упражнять  в умении эмоционально и выразительно исполнять роль. - обогащать и активизировать словарный запас. - самостоятельно сочинять сказки с уже знакомыми персонажами. - развивать все виды восприятия: зрительное, слуховое, тактильно-двигательное. - продолжать знакомить детей с русскими народными сказками. - развивать интерес к театральной деятельности.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 сказки</dc:title>
  <dc:creator>Надежда</dc:creator>
  <cp:lastModifiedBy>Надежда</cp:lastModifiedBy>
  <cp:revision>14</cp:revision>
  <dcterms:created xsi:type="dcterms:W3CDTF">2026-01-20T05:13:08Z</dcterms:created>
  <dcterms:modified xsi:type="dcterms:W3CDTF">2026-01-27T07:24:39Z</dcterms:modified>
</cp:coreProperties>
</file>