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4630400" cy="82296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3800" y="1524000"/>
            <a:ext cx="7543800" cy="1905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Трехфазные электрические схемы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73800" y="3937000"/>
            <a:ext cx="7543800" cy="1803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Трехфазная система представляет собой совокупность трех синусоидальных электродвижущих сил, каждая из которых имеет одинаковую частоту, но сдвинута по фазе относительно других на 120 градусов. В 1889 году русский ученый Михаил Осипович Доливо-Добровольский создал первую трехфазную систему, включая асинхронный двигатель и трансформатор. Внедрение трехфазных систем ознаменовало прорыв в электротехнике, позволив эффективно передавать энергию на большие расстояния с минимальными потерями.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1524000"/>
            <a:ext cx="7543800" cy="1905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Заключение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3937000"/>
            <a:ext cx="7543800" cy="1803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Трехфазные схемы являются фундаментом современной электротехники, обеспечивая высокую эффективность при генерации, передаче и потреблении электроэнергии. Глубокое понимание принципов их работы критически важно для специалистов в области энергетики и электроники. Перспективные направления включают повышение коэффициента полезного действия, улучшение надежности систем и интеграцию интеллектуальных сетей для оптимизации энергопотребления.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0000" y="3429000"/>
            <a:ext cx="11430000" cy="1270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Преимущества трехфазности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2700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53086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3472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970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Экономичность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970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Трехфазные генераторы и трансформаторы обладают меньшими габаритами и весом при той же мощности, чем их однофазные аналоги.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56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Эффективность передачи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356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Трехфазный ток обеспечивает передачу энергии на дальние расстояния с меньшими потерями по сравнению с однофазным током.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742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Универсальность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42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Трехфазные двигатели отличаются простотой конструкции, повышенной надежностью и лучшими характеристиками при запуске.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89000" y="977900"/>
            <a:ext cx="12700000" cy="76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Трехфазные генераторы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79500" y="4502150"/>
            <a:ext cx="129921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146550" y="40386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7334250" y="46609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0509250" y="40386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39370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71247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102997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1400" y="20955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Принцип работы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1400" y="27305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Вращающееся магнитное поле ротора индуцирует ЭДС в трех обмотках статора. Эти обмотки расположены под углом 120 градусов друг к другу, что обеспечивает сдвиг фаз.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0" y="4381500"/>
            <a:ext cx="254000" cy="254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67200" y="52070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Конструкция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67200" y="57277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Состоят из статора с тремя обмотками якоря и ротора с обмоткой возбуждения. Ротор создает вращающееся магнитное поле.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600" y="4381500"/>
            <a:ext cx="254000" cy="254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505700" y="21209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Типы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05700" y="27305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Основным типом для генерации трехфазного тока в электросетях являются синхронные генераторы.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600" y="4381500"/>
            <a:ext cx="254000" cy="25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429000"/>
            <a:ext cx="13106400" cy="1270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Трехфазные трансформаторы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20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74422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Назначение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0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Трансформаторы предназначены для изменения уровня напряжения трехфазного переменного тока без изменения его частоты. Это критически важно для эффективной передачи электроэнергии на разные расстояния и ее последующего использования.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92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Устройство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92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Конструктивно трансформатор состоит из магнитопровода, на котором размещены первичные и вторичные обмотки. Каждая фаза имеет свои обмотки, а их соединение определяет характеристики трансформатора.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62000" y="12700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Схемы соединений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3556000"/>
            <a:ext cx="4064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Соединение "звезда" (Y)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6000" y="4000500"/>
            <a:ext cx="3810000" cy="25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Начала или концы трех обмоток объединяются в одну центральную точку. Выводы снимаются с оставшихся концов обмоток.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0" y="4508500"/>
            <a:ext cx="355600" cy="355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04400" y="2794000"/>
            <a:ext cx="444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Соединение "треугольник" (Δ)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04400" y="3238500"/>
            <a:ext cx="381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Конец каждой обмотки последовательно соединяется с началом следующей, формируя замкнутый контур в виде треугольника.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5600" y="3302000"/>
            <a:ext cx="355600" cy="355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804400" y="4953000"/>
            <a:ext cx="444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Выбор схемы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04400" y="5397500"/>
            <a:ext cx="381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Определяется необходимым напряжением, величиной тока и характером нагрузки, будь то симметричная или несимметричная.</a:t>
            </a:r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4000" y="5816600"/>
            <a:ext cx="355600" cy="355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7239000"/>
            <a:ext cx="12700000" cy="76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Схемы "звезда" и "треугольник" являются базовыми для подключения трехфазных потребителей и трансформаторов.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254000"/>
            <a:ext cx="8128000" cy="21209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Симметричная нагрузка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73150" y="2984500"/>
            <a:ext cx="12700" cy="33020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889000" y="317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29210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0000" y="335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89000" y="444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9000" y="4178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270000" y="462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889000" y="571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9000" y="5448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0000" y="589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905000" y="298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Определение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336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Симметричная нагрузка характеризуется равными сопротивлениями во всех трех фазах электрической цепи.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425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Характеристики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463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При такой нагрузке токи в каждой фазе равны по величине и сдвинуты на 120° друг от друга.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552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Примеры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5000" y="590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Типичными примерами являются трехфазные электродвигатели и печи сопротивления с равномерным распределением мощности.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62000" y="19050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Несимметричная нагрузка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16000" y="30480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524000" y="3009900"/>
            <a:ext cx="1143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Определение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3429000"/>
            <a:ext cx="1143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Несимметричная нагрузка возникает, когда сопротивления в разных фазах трехфазной системы существенно различаются, что приводит к неравномерному распределению мощности и токов. Это может вызвать перегрузку отдельных фаз и снизить общую эффективность системы.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3143250"/>
            <a:ext cx="254000" cy="254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016000" y="51435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524000" y="5105400"/>
            <a:ext cx="1143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Последствия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0" y="5524500"/>
            <a:ext cx="1143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Неравенство сопротивлений приводит к разным токам в фазах, что может вызвать перегрев проводников и оборудования. При подключении нагрузки по схеме "звезда" с нулевым проводом может появиться значительный ток в нейтрали.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50" y="5238750"/>
            <a:ext cx="254000" cy="25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0000" y="3429000"/>
            <a:ext cx="11430000" cy="1270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Применение в технике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2700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53086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347200" y="5080000"/>
            <a:ext cx="36576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970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Промышленность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970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Трехфазный ток является основным источником питания для большинства промышленных электродвигателей и оборудования.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56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Энергетика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356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Системы генерации, передачи и распределения электроэнергии повсеместно используют трехфазные сети.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74200" y="5143500"/>
            <a:ext cx="3530600" cy="635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Быт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4200" y="5842000"/>
            <a:ext cx="35306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Хотя бытовые приборы чаще однофазные, трехфазные сети питают мощные объекты и инфраструктуру.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50000" y="1714500"/>
            <a:ext cx="7620000" cy="127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Примеры применения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534150" y="2984500"/>
            <a:ext cx="12700" cy="30480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6350000" y="317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350000" y="29210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731000" y="3359150"/>
            <a:ext cx="571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350000" y="5080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350000" y="4813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731000" y="5264150"/>
            <a:ext cx="571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493000" y="298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Промышленные объекты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3000" y="336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Электродвигатели насосов, вентиляторов, конвейеров и станков работают на трехфазном токе. Это основа производственных процессов.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3000" y="4889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Энергетические системы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93000" y="5270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Трансформаторные подстанции, ЛЭП и электростанции используют трехфазные схемы для эффективной работы.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