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4630400" cy="82296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73800" y="1524000"/>
            <a:ext cx="7543800" cy="1905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Определение схемы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73800" y="3937000"/>
            <a:ext cx="7543800" cy="1803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Схема представляет собой упрощенное графическое изображение, которое наглядно демонстрирует расположение, связи или последовательность элементов в определенной системе или процессе. Эти изображения служат для облегчения понимания сложных структур, процессов или систем, делая их доступными для анализа и восприятия. Примерами таких схем могут служить электрические схемы, блок-схемы, описывающие алгоритмы, или схемы метрополитена, показывающие маршруты и станции.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1524000"/>
            <a:ext cx="7543800" cy="1905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Итоги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3937000"/>
            <a:ext cx="7543800" cy="1803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Схемы являются универсальным и мощным инструментом, который играет ключевую роль в познании мира, помогая упрощать и наглядно представлять сложную информацию. Они незаменимы как в процессе обучения, так и в разнообразной профессиональной деятельности, где требуется точное и ясное описание систем и процессов. Таким образом, овладение навыками чтения и создания схем представляет собой важный и полезный навык для каждого специалиста.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429000"/>
            <a:ext cx="13106400" cy="1270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Основные типы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20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74422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Функциональные схемы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0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Функциональные схемы фокусируются на назначении каждой части системы и описывают, как эти части взаимодействуют друг с другом для достижения общей цели. Они помогают понять логику работы сложного устройства или процесса.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92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Структурные схемы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92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Структурные схемы изображают состав системы, то есть все ее компоненты, а также показывают иерархические отношения между ними, представляя их в виде блоков и уровней.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89000" y="977900"/>
            <a:ext cx="12700000" cy="76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Элементы схемы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79500" y="4502150"/>
            <a:ext cx="129921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146550" y="40386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7334250" y="46609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0509250" y="4038600"/>
            <a:ext cx="12700" cy="3175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39370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71247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10299700" y="4292600"/>
            <a:ext cx="431800" cy="4318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F7ED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1400" y="20955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Обозначения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1400" y="27305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Схематические обозначения представляют собой стандартизированные символы, используемые для изображения различных компонентов, таких как резисторы, транзисторы или операторы в алгоритмах.</a:t>
            </a:r>
          </a:p>
        </p:txBody>
      </p:sp>
      <p:pic>
        <p:nvPicPr>
          <p:cNvPr id="12" name="Picture 1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0" y="4381500"/>
            <a:ext cx="254000" cy="254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67200" y="52070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Линии связи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67200" y="57277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Линии связи используются для визуального отображения соединений между различными элементами на схеме, показывая, как они взаимосвязаны.</a:t>
            </a: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600" y="4381500"/>
            <a:ext cx="254000" cy="254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505700" y="2120900"/>
            <a:ext cx="6083300" cy="43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Экспликация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05700" y="2730500"/>
            <a:ext cx="60833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Экспликация, или легенда схемы, предоставляет пояснения к используемым условным обозначениям, что делает схему более понятной для читателя.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8600" y="4381500"/>
            <a:ext cx="254000" cy="25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556000"/>
            <a:ext cx="12700000" cy="127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Правила составления схем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73150" y="4508500"/>
            <a:ext cx="12700" cy="33020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889000" y="47625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45085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0000" y="49466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89000" y="5969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9000" y="5702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270000" y="6153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889000" y="7239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9000" y="6972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0000" y="7423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905000" y="450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Четкость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488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Каждый элемент и каждая линия связи на схеме должны быть представлены максимально четко и однозначно, чтобы исключить возможность неправильного толкования.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577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Стандартизация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615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При создании схем необходимо использовать общепринятые и стандартизированные условные обозначения, чтобы обеспечить понимание схемы специалистами в данной области.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04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Логичность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5000" y="742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Расположение элементов на схеме должно строго соответствовать их реальным функциям и взаимосвязям в изображаемой системе или процессе.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62000" y="12700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Схемы в технике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200" y="2540000"/>
            <a:ext cx="4318000" cy="431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3556000"/>
            <a:ext cx="4064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Электротехника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6000" y="4000500"/>
            <a:ext cx="3810000" cy="25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В электротехнике схемы используются для изображения электрических цепей, принципов работы электронных устройств и топологии печатных плат.</a:t>
            </a:r>
          </a:p>
        </p:txBody>
      </p:sp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0" y="4508500"/>
            <a:ext cx="355600" cy="355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04400" y="2794000"/>
            <a:ext cx="444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Программирование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04400" y="3238500"/>
            <a:ext cx="381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Программисты применяют блок-схемы для визуализации алгоритмов и используют UML-диаграммы для моделирования программных систем.</a:t>
            </a:r>
          </a:p>
        </p:txBody>
      </p:sp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5600" y="3302000"/>
            <a:ext cx="355600" cy="355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804400" y="4953000"/>
            <a:ext cx="444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Механика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04400" y="5397500"/>
            <a:ext cx="381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В механике схемы, такие как кинематические и гидравлические, применяются для описания движения деталей и потоков жидкостей.</a:t>
            </a:r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4000" y="5816600"/>
            <a:ext cx="355600" cy="355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7239000"/>
            <a:ext cx="12700000" cy="76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Схемы являются неотъемлемой частью технической документации, позволяя инженерам и техникам эффективно работать с различными механизмами и системами.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556000"/>
            <a:ext cx="12700000" cy="127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Схемы в повседневной жизни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73150" y="4508500"/>
            <a:ext cx="12700" cy="33020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889000" y="47625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45085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0000" y="49466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89000" y="5969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9000" y="5702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270000" y="6153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889000" y="7239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9000" y="6972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0000" y="7423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905000" y="450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Карты и планы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488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Карты и планы городов, зданий или местности представляют собой схемы, которые помогают ориентироваться и находить нужные объекты.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577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Инструкции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615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Инструкции по сборке мебели или эксплуатации бытовой техники часто содержат схемы, облегчающие процесс установки и использования.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048500"/>
            <a:ext cx="12700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Расписания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5000" y="74295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Расписания движения транспорта, будь то автобусы, поезда или самолеты, также являются разновидностью схем, показывающих время и маршруты.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62000" y="1270000"/>
            <a:ext cx="12700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Преимущества схем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286000"/>
            <a:ext cx="4318000" cy="88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16000" y="3365500"/>
            <a:ext cx="41275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Понимание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6000" y="3810000"/>
            <a:ext cx="3873500" cy="25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Схемы значительно упрощают восприятие сложной или объемной информации, делая ее более наглядной и доступной для понимания широким кругом пользователей.</a:t>
            </a:r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700" y="2552700"/>
            <a:ext cx="355600" cy="355600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0" y="2286000"/>
            <a:ext cx="4318000" cy="88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21300" y="3365500"/>
            <a:ext cx="41275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Эффективность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1300" y="3810000"/>
            <a:ext cx="3873500" cy="25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Визуальное представление информации через схемы ускоряет процессы анализа, поиска решений и устранения неисправностей в различных системах.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700" y="2552700"/>
            <a:ext cx="355600" cy="355600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00" y="2286000"/>
            <a:ext cx="4318000" cy="889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690100" y="3365500"/>
            <a:ext cx="41275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Документирование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90100" y="3810000"/>
            <a:ext cx="3873500" cy="25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Схемы служат важным инструментом документирования, позволяя точно описывать структуру, принципы работы и передавать накопленные знания.</a:t>
            </a:r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4300" y="2552700"/>
            <a:ext cx="355600" cy="355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330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429000"/>
            <a:ext cx="13106400" cy="12700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Разработка схем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20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7442200" y="5080000"/>
            <a:ext cx="6426200" cy="2413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Понимание объекта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0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Ключевым этапом в создании любой схемы является глубокое понимание предмета, который будет изображаться, включая его структуру, функции и взаимосвязи между элементами.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9200" y="5334000"/>
            <a:ext cx="62992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Выбор типа схемы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9200" y="5842000"/>
            <a:ext cx="62992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Необходимо правильно определить, какой тип схемы наилучшим образом подходит для представления конкретной информации, учитывая ее назначение и аудиторию.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D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254000"/>
            <a:ext cx="8128000" cy="212090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defRPr sz="4400" b="1" i="0">
                <a:solidFill>
                  <a:srgbClr val="5C4E3D"/>
                </a:solidFill>
                <a:latin typeface="Libre Baskerville"/>
              </a:defRPr>
            </a:pPr>
            <a:r>
              <a:t>Создание схем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73150" y="2984500"/>
            <a:ext cx="12700" cy="33020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889000" y="317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89000" y="29210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0000" y="335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89000" y="444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89000" y="4178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270000" y="462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889000" y="5715000"/>
            <a:ext cx="381000" cy="381000"/>
          </a:xfrm>
          <a:prstGeom prst="roundRect">
            <a:avLst>
              <a:gd name="adj" fmla="val 5000"/>
            </a:avLst>
          </a:prstGeom>
          <a:solidFill>
            <a:srgbClr val="F7EDD4"/>
          </a:solidFill>
          <a:ln w="12700">
            <a:solidFill>
              <a:srgbClr val="DDD3B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9000" y="5448300"/>
            <a:ext cx="381000" cy="381000"/>
          </a:xfrm>
          <a:prstGeom prst="rect">
            <a:avLst/>
          </a:prstGeom>
          <a:noFill/>
        </p:spPr>
        <p:txBody>
          <a:bodyPr wrap="none" anchor="t" tIns="0" bIns="0" lIns="0" rIns="0">
            <a:spAutoFit/>
          </a:bodyPr>
          <a:lstStyle/>
          <a:p/>
          <a:p>
            <a:pPr algn="ctr">
              <a:defRPr sz="2300">
                <a:solidFill>
                  <a:srgbClr val="454240"/>
                </a:solidFill>
                <a:latin typeface="Inter"/>
              </a:defRPr>
            </a:pPr>
            <a:r>
              <a:t>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70000" y="5899150"/>
            <a:ext cx="317500" cy="12700"/>
          </a:xfrm>
          <a:prstGeom prst="roundRect">
            <a:avLst>
              <a:gd name="adj" fmla="val 50000"/>
            </a:avLst>
          </a:prstGeom>
          <a:solidFill>
            <a:srgbClr val="DDD3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905000" y="298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Программное обеспечение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336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Существует множество специализированных программных продуктов, которые значительно упрощают процесс создания и редактирования различных типов схем.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425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Проектирование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463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Процесс проектирования схемы включает выбор подходящих инструментов, применение стандартов и обеспечение читаемости для конечного пользователя.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5524500"/>
            <a:ext cx="6985000" cy="381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2200" b="1" i="0">
                <a:solidFill>
                  <a:srgbClr val="454240"/>
                </a:solidFill>
                <a:latin typeface="Libre Baskerville"/>
              </a:defRPr>
            </a:pPr>
            <a:r>
              <a:t>Верификация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5000" y="5905500"/>
            <a:ext cx="6985000" cy="1143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defRPr sz="1750" b="0" i="0">
                <a:solidFill>
                  <a:srgbClr val="454240"/>
                </a:solidFill>
                <a:latin typeface="DM Sans"/>
              </a:defRPr>
            </a:pPr>
            <a:r>
              <a:t>После создания схема должна быть тщательно проверена на соответствие требованиям и отсутствие ошибок, чтобы гарантировать ее корректность.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