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g" ContentType="image/jpeg"/>
  <Override PartName="/ppt/media/image3.jpg" ContentType="image/jpeg"/>
  <Override PartName="/ppt/media/image4.jpg" ContentType="image/jpeg"/>
  <Override PartName="/ppt/media/image5.jpg" ContentType="image/jpeg"/>
  <Override PartName="/ppt/media/image6.jpg" ContentType="image/jpeg"/>
  <Override PartName="/ppt/media/image7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83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51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77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808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97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63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09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49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39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43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99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88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5" r="1232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1124744"/>
            <a:ext cx="5724128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Правильное питание- залог здоровья!</a:t>
            </a:r>
            <a:endParaRPr lang="ru-RU" sz="32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5076056" y="5923763"/>
            <a:ext cx="3456384" cy="7726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FF00"/>
                </a:solidFill>
              </a:rPr>
              <a:t>Выполнила: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Каширская И.А.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71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5085184"/>
            <a:ext cx="7056784" cy="165618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dirty="0" smtClean="0"/>
              <a:t>Мы дежурные сегодня.</a:t>
            </a:r>
          </a:p>
          <a:p>
            <a:pPr algn="ctr"/>
            <a:r>
              <a:rPr lang="ru-RU" sz="2000" dirty="0" smtClean="0"/>
              <a:t>Станем быстро помогать,</a:t>
            </a:r>
          </a:p>
          <a:p>
            <a:pPr algn="ctr"/>
            <a:r>
              <a:rPr lang="ru-RU" sz="2000" dirty="0"/>
              <a:t>А</a:t>
            </a:r>
            <a:r>
              <a:rPr lang="ru-RU" sz="2000" dirty="0" smtClean="0"/>
              <a:t>ккуратно и красиво</a:t>
            </a:r>
          </a:p>
          <a:p>
            <a:pPr algn="ctr"/>
            <a:r>
              <a:rPr lang="ru-RU" sz="2000" dirty="0" smtClean="0"/>
              <a:t>Все столы сервировать.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4272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>
          <a:xfrm>
            <a:off x="1259632" y="213283"/>
            <a:ext cx="6480720" cy="48605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В детском саду мы взрослым помогаем ,</a:t>
            </a:r>
          </a:p>
          <a:p>
            <a:r>
              <a:rPr lang="ru-RU" sz="2400" dirty="0" smtClean="0"/>
              <a:t>К вкусному обеду столы мы накрываем!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9849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>
          <a:xfrm>
            <a:off x="1331640" y="-36349"/>
            <a:ext cx="6624736" cy="5306791"/>
          </a:xfrm>
          <a:prstGeom prst="ellipse">
            <a:avLst/>
          </a:prstGeom>
          <a:ln>
            <a:solidFill>
              <a:srgbClr val="FF0000"/>
            </a:solidFill>
          </a:ln>
          <a:effectLst>
            <a:reflection blurRad="6350" stA="50000" endA="300" endPos="90000" dist="50800" dir="5400000" sy="-100000" algn="bl" rotWithShape="0"/>
            <a:softEdge rad="635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732040" cy="1728192"/>
          </a:xfrm>
          <a:solidFill>
            <a:srgbClr val="00B0F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Силы наши он умножит,</a:t>
            </a:r>
          </a:p>
          <a:p>
            <a:pPr algn="ctr"/>
            <a:r>
              <a:rPr lang="ru-RU" sz="2000" dirty="0" smtClean="0"/>
              <a:t>Подрасти скорей поможет</a:t>
            </a:r>
          </a:p>
          <a:p>
            <a:pPr algn="ctr"/>
            <a:r>
              <a:rPr lang="ru-RU" sz="2000" dirty="0" smtClean="0"/>
              <a:t>И здоровье укрепит</a:t>
            </a:r>
          </a:p>
          <a:p>
            <a:pPr algn="ctr"/>
            <a:r>
              <a:rPr lang="ru-RU" sz="2000" dirty="0" smtClean="0"/>
              <a:t>Верный друг наш- АППЕТИТ!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598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188640"/>
            <a:ext cx="7776864" cy="63367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sz="2400" dirty="0" smtClean="0"/>
              <a:t>Реализация программы</a:t>
            </a:r>
          </a:p>
          <a:p>
            <a:r>
              <a:rPr lang="ru-RU" sz="2000" i="1" u="sng" dirty="0"/>
              <a:t>с</a:t>
            </a:r>
            <a:r>
              <a:rPr lang="ru-RU" sz="2000" i="1" u="sng" dirty="0" smtClean="0"/>
              <a:t> детьми: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Давать поручения: дежурные для проверки чистоты рук, помощь в накрывании на столы, уборке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столов после приемов пищи;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потешки,примеры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 сказок, игры с куклой;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стихов, загадки;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 « Веселое умывание»,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бед», «Научи куклу мыть руки»;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в мяч «Полезное-вредное»,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–соревнование « Разложи продукты на разноцветные столы»,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Динамическая игра  «Светофор»;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 Угадай овощ»,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Поворята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«Готовим завтрак, обед, ужин»;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Лото «Овощи, фрукты»;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рисунков: «Самые полезные продукты», « Как утолить жажду», «Что не надо кушать», «Пора ужинать»,  «Пейте дети молоко- будите здоровы», «Хлеб всему голова», «Овощной салат».</a:t>
            </a:r>
          </a:p>
          <a:p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консультирование родителей детей с плохим аппетитом;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питания в выходные дни;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нормы содержания витаминов в питании ребенка;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за столом 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ребенка в руках взрослых;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Молоко- источник здоровья;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Питание- основа жизни;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дня-залог здоровья дошкольника.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8266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224135"/>
          </a:xfrm>
        </p:spPr>
        <p:txBody>
          <a:bodyPr/>
          <a:lstStyle/>
          <a:p>
            <a:r>
              <a:rPr lang="ru-RU" b="1" i="1" u="sng" dirty="0">
                <a:solidFill>
                  <a:srgbClr val="00B0F0"/>
                </a:solidFill>
              </a:rPr>
              <a:t>А</a:t>
            </a:r>
            <a:r>
              <a:rPr lang="ru-RU" b="1" i="1" u="sng" dirty="0" smtClean="0">
                <a:solidFill>
                  <a:srgbClr val="00B0F0"/>
                </a:solidFill>
              </a:rPr>
              <a:t>ктуальность</a:t>
            </a:r>
            <a:endParaRPr lang="ru-RU" b="1" i="1" u="sng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920880" cy="46085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Здоровое питание –одно из базовых условий формирования здоровья детей, их гармоничного роста и развития. Нездоровое пищевое поведение  формирует риски избыточной массы тела, сахарного диабета, заболеваний органов пищеварения, эндокринной системы, системы кровообращения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35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B0F0"/>
                </a:solidFill>
              </a:rPr>
              <a:t>Цель программы</a:t>
            </a:r>
            <a:endParaRPr lang="ru-RU" b="1" i="1" u="sng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Формирование у детей дошкольного возраста основных поведенческих навыков, направленных  на здоровое питание и профилактику нарушений здоровья, обусловленных нездоровым питанием и нарушением правил личной гигиены.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98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B0F0"/>
                </a:solidFill>
              </a:rPr>
              <a:t>Задачи программы</a:t>
            </a:r>
            <a:endParaRPr lang="ru-RU" b="1" i="1" u="sng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1.Освоение детьми дошкольного возраста  в игровой форме  обязательных навыков, направленных на здоровое питание и профилактику нарушений здоровья, обусловленных нездоровым питанием и нарушением правил личной гигиены.</a:t>
            </a:r>
          </a:p>
          <a:p>
            <a:pPr marL="0" indent="0">
              <a:buNone/>
            </a:pPr>
            <a:r>
              <a:rPr lang="ru-RU" sz="2400" dirty="0" smtClean="0"/>
              <a:t>2.Выработка у детей дошкольного возраста стереотипов здорового пищевого поведения.</a:t>
            </a:r>
          </a:p>
          <a:p>
            <a:pPr marL="0" indent="0">
              <a:buNone/>
            </a:pPr>
            <a:r>
              <a:rPr lang="ru-RU" sz="2400" dirty="0" smtClean="0"/>
              <a:t>3.Формирование у родителей ,педагогов, а так же лиц, занятых в сфере ухода  и присмотра за детьми навыков организации здорового питания, в том числе, в условиях самоизоляции(при введении  ограничительных мероприятий ,обусловленных эпидемиологическими рисками здоровью инфекционного и неинфекционного генеза)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79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B0F0"/>
                </a:solidFill>
              </a:rPr>
              <a:t>Целевая аудитория</a:t>
            </a:r>
            <a:endParaRPr lang="ru-RU" b="1" i="1" u="sng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Дети дошкольного возраста, работники организаций дошкольного образования, родители детей дошкольного возраста.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8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00B0F0"/>
                </a:solidFill>
              </a:rPr>
              <a:t>Механизмы реализации программы</a:t>
            </a:r>
            <a:endParaRPr lang="ru-RU" b="1" i="1" u="sng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Программа реализуется в форме игр, индивидуальных и групповых  занятий с детьми; родителями; тематических родительских собраний.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637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00B0F0"/>
                </a:solidFill>
              </a:rPr>
              <a:t>Планируемые результаты освоения программы</a:t>
            </a:r>
            <a:endParaRPr lang="ru-RU" b="1" i="1" u="sng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В результате освоения программы должны быть сформированы:</a:t>
            </a:r>
          </a:p>
          <a:p>
            <a:r>
              <a:rPr lang="ru-RU" dirty="0" smtClean="0"/>
              <a:t>у детей дошкольного возраста- основные поведенческие навыки, направленные на здоровое питание и профилактику нарушения здоровья, обусловленных нездоровым питанием и нарушениями правил личной гигиены;</a:t>
            </a:r>
          </a:p>
          <a:p>
            <a:r>
              <a:rPr lang="ru-RU" dirty="0" smtClean="0"/>
              <a:t>у родителей –необходимые знания и умения в части формирования рациона здорового питания и рационального режима дня.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81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6864"/>
            <a:ext cx="3672203" cy="4608239"/>
          </a:xfr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29" y="260648"/>
            <a:ext cx="3916387" cy="496855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Овал 4"/>
          <p:cNvSpPr/>
          <p:nvPr/>
        </p:nvSpPr>
        <p:spPr>
          <a:xfrm>
            <a:off x="2483768" y="3717032"/>
            <a:ext cx="4608512" cy="29523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293096"/>
            <a:ext cx="4392488" cy="2376264"/>
          </a:xfrm>
        </p:spPr>
        <p:txBody>
          <a:bodyPr numCol="1">
            <a:noAutofit/>
          </a:bodyPr>
          <a:lstStyle/>
          <a:p>
            <a:pPr algn="ctr"/>
            <a:r>
              <a:rPr lang="ru-RU" sz="1800" b="0" dirty="0" smtClean="0">
                <a:solidFill>
                  <a:schemeClr val="bg1"/>
                </a:solidFill>
              </a:rPr>
              <a:t>Кран откроем без труда,</a:t>
            </a:r>
            <a:br>
              <a:rPr lang="ru-RU" sz="1800" b="0" dirty="0" smtClean="0">
                <a:solidFill>
                  <a:schemeClr val="bg1"/>
                </a:solidFill>
              </a:rPr>
            </a:br>
            <a:r>
              <a:rPr lang="ru-RU" sz="1800" b="0" dirty="0" smtClean="0">
                <a:solidFill>
                  <a:schemeClr val="bg1"/>
                </a:solidFill>
              </a:rPr>
              <a:t>В кране прячется вода!</a:t>
            </a:r>
            <a:br>
              <a:rPr lang="ru-RU" sz="1800" b="0" dirty="0" smtClean="0">
                <a:solidFill>
                  <a:schemeClr val="bg1"/>
                </a:solidFill>
              </a:rPr>
            </a:br>
            <a:r>
              <a:rPr lang="ru-RU" sz="1800" b="0" dirty="0" smtClean="0">
                <a:solidFill>
                  <a:schemeClr val="bg1"/>
                </a:solidFill>
              </a:rPr>
              <a:t>Выходи ,водица!</a:t>
            </a:r>
            <a:br>
              <a:rPr lang="ru-RU" sz="1800" b="0" dirty="0" smtClean="0">
                <a:solidFill>
                  <a:schemeClr val="bg1"/>
                </a:solidFill>
              </a:rPr>
            </a:br>
            <a:r>
              <a:rPr lang="ru-RU" sz="1800" b="0" dirty="0" smtClean="0">
                <a:solidFill>
                  <a:schemeClr val="bg1"/>
                </a:solidFill>
              </a:rPr>
              <a:t>Мы пришли умыться!</a:t>
            </a:r>
            <a:br>
              <a:rPr lang="ru-RU" sz="1800" b="0" dirty="0" smtClean="0">
                <a:solidFill>
                  <a:schemeClr val="bg1"/>
                </a:solidFill>
              </a:rPr>
            </a:br>
            <a:r>
              <a:rPr lang="ru-RU" sz="1800" b="0" dirty="0" smtClean="0">
                <a:solidFill>
                  <a:schemeClr val="bg1"/>
                </a:solidFill>
              </a:rPr>
              <a:t>Лейся понемножку</a:t>
            </a:r>
            <a:br>
              <a:rPr lang="ru-RU" sz="1800" b="0" dirty="0" smtClean="0">
                <a:solidFill>
                  <a:schemeClr val="bg1"/>
                </a:solidFill>
              </a:rPr>
            </a:br>
            <a:r>
              <a:rPr lang="ru-RU" sz="1800" b="0" dirty="0" smtClean="0">
                <a:solidFill>
                  <a:schemeClr val="bg1"/>
                </a:solidFill>
              </a:rPr>
              <a:t>Прямо на ладошки!</a:t>
            </a:r>
            <a:br>
              <a:rPr lang="ru-RU" sz="1800" b="0" dirty="0" smtClean="0">
                <a:solidFill>
                  <a:schemeClr val="bg1"/>
                </a:solidFill>
              </a:rPr>
            </a:br>
            <a:r>
              <a:rPr lang="ru-RU" sz="1800" b="0" dirty="0" smtClean="0">
                <a:solidFill>
                  <a:schemeClr val="bg1"/>
                </a:solidFill>
              </a:rPr>
              <a:t>Будет мыло пениться</a:t>
            </a:r>
            <a:br>
              <a:rPr lang="ru-RU" sz="1800" b="0" dirty="0" smtClean="0">
                <a:solidFill>
                  <a:schemeClr val="bg1"/>
                </a:solidFill>
              </a:rPr>
            </a:br>
            <a:r>
              <a:rPr lang="ru-RU" sz="1800" b="0" dirty="0" smtClean="0">
                <a:solidFill>
                  <a:schemeClr val="bg1"/>
                </a:solidFill>
              </a:rPr>
              <a:t>И грязь куда-то денется!</a:t>
            </a:r>
            <a:r>
              <a:rPr lang="ru-RU" sz="1800" b="0" dirty="0" smtClean="0">
                <a:solidFill>
                  <a:srgbClr val="FFFF00"/>
                </a:solidFill>
              </a:rPr>
              <a:t/>
            </a:r>
            <a:br>
              <a:rPr lang="ru-RU" sz="1800" b="0" dirty="0" smtClean="0">
                <a:solidFill>
                  <a:srgbClr val="FFFF00"/>
                </a:solidFill>
              </a:rPr>
            </a:br>
            <a:endParaRPr lang="ru-RU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77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1907704" y="4077072"/>
            <a:ext cx="4968552" cy="266429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97" b="34897"/>
          <a:stretch>
            <a:fillRect/>
          </a:stretch>
        </p:blipFill>
        <p:spPr>
          <a:xfrm>
            <a:off x="539552" y="404665"/>
            <a:ext cx="8209777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7704" y="4365104"/>
            <a:ext cx="4896544" cy="216024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Ах, вода, вода, вода!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Будем чистыми всегда!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Все умыли хорошо,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Что же нужно нам еще?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Полотенчиком пушистым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Вытрем нос и ручки быстро!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82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525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Актуальность</vt:lpstr>
      <vt:lpstr>Цель программы</vt:lpstr>
      <vt:lpstr>Задачи программы</vt:lpstr>
      <vt:lpstr>Целевая аудитория</vt:lpstr>
      <vt:lpstr>Механизмы реализации программы</vt:lpstr>
      <vt:lpstr>Планируемые результаты освоения программы</vt:lpstr>
      <vt:lpstr>Кран откроем без труда, В кране прячется вода! Выходи ,водица! Мы пришли умыться! Лейся понемножку Прямо на ладошки! Будет мыло пениться И грязь куда-то денется!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Актуальность</dc:title>
  <dc:creator>111</dc:creator>
  <cp:lastModifiedBy>RePack by Diakov</cp:lastModifiedBy>
  <cp:revision>28</cp:revision>
  <dcterms:created xsi:type="dcterms:W3CDTF">2020-10-03T06:19:01Z</dcterms:created>
  <dcterms:modified xsi:type="dcterms:W3CDTF">2026-02-14T11:14:14Z</dcterms:modified>
</cp:coreProperties>
</file>