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 sz="3600"/>
            </a:pPr>
            <a:r>
              <a:t>Тест по русскому языку</a:t>
            </a:r>
          </a:p>
          <a:p>
            <a:r>
              <a:t>3 класс («Школа России»)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t>Тема: Части речи</a:t>
            </a:r>
          </a:p>
          <a:p>
            <a:pPr>
              <a:defRPr sz="2800"/>
            </a:pPr>
            <a:endParaRPr/>
          </a:p>
          <a:p>
            <a:pPr>
              <a:defRPr sz="2800"/>
            </a:pPr>
            <a:r>
              <a:t>Фамилия, имя ___________________</a:t>
            </a:r>
          </a:p>
          <a:p>
            <a:pPr>
              <a:defRPr sz="2800"/>
            </a:pPr>
            <a:r>
              <a:t>Дата ___________________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t>Задание 1. Найди имя существительное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t>Подчеркни имена существительные:</a:t>
            </a:r>
          </a:p>
          <a:p>
            <a:pPr>
              <a:defRPr sz="2800"/>
            </a:pPr>
            <a:endParaRPr/>
          </a:p>
          <a:p>
            <a:pPr>
              <a:defRPr sz="2800"/>
            </a:pPr>
            <a:r>
              <a:t>1. Лес, зелёный, бегать, книга.</a:t>
            </a:r>
          </a:p>
          <a:p>
            <a:pPr>
              <a:defRPr sz="2800"/>
            </a:pPr>
            <a:r>
              <a:t>2. Солнце, яркий, светит, небо.</a:t>
            </a:r>
          </a:p>
          <a:p>
            <a:pPr>
              <a:defRPr sz="2800"/>
            </a:pPr>
            <a:r>
              <a:t>3. Рисовать, карандаш, весёлый, девочка.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t>Задание 2. Найди имя прилагательное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rPr dirty="0" err="1"/>
              <a:t>Обведи</a:t>
            </a:r>
            <a:r>
              <a:rPr dirty="0"/>
              <a:t> </a:t>
            </a:r>
            <a:r>
              <a:rPr dirty="0" err="1"/>
              <a:t>имена</a:t>
            </a:r>
            <a:r>
              <a:rPr dirty="0"/>
              <a:t> </a:t>
            </a:r>
            <a:r>
              <a:rPr dirty="0" err="1"/>
              <a:t>прилагательные</a:t>
            </a:r>
            <a:r>
              <a:rPr dirty="0"/>
              <a:t>:</a:t>
            </a:r>
          </a:p>
          <a:p>
            <a:pPr>
              <a:defRPr sz="2800"/>
            </a:pPr>
            <a:endParaRPr dirty="0"/>
          </a:p>
          <a:p>
            <a:pPr>
              <a:defRPr sz="2800"/>
            </a:pPr>
            <a:r>
              <a:rPr dirty="0"/>
              <a:t>1. </a:t>
            </a:r>
            <a:r>
              <a:rPr dirty="0" err="1"/>
              <a:t>Холодный</a:t>
            </a:r>
            <a:r>
              <a:rPr dirty="0"/>
              <a:t>, </a:t>
            </a:r>
            <a:r>
              <a:rPr dirty="0" err="1"/>
              <a:t>мороз</a:t>
            </a:r>
            <a:r>
              <a:rPr dirty="0"/>
              <a:t>, </a:t>
            </a:r>
            <a:r>
              <a:rPr dirty="0" err="1"/>
              <a:t>снег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2. </a:t>
            </a:r>
            <a:r>
              <a:rPr dirty="0" err="1"/>
              <a:t>Яблоко</a:t>
            </a:r>
            <a:r>
              <a:rPr dirty="0"/>
              <a:t>, </a:t>
            </a:r>
            <a:r>
              <a:rPr dirty="0" err="1"/>
              <a:t>красный</a:t>
            </a:r>
            <a:r>
              <a:rPr dirty="0"/>
              <a:t>, </a:t>
            </a:r>
            <a:r>
              <a:rPr dirty="0" err="1"/>
              <a:t>сладкий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3. </a:t>
            </a:r>
            <a:r>
              <a:rPr dirty="0" err="1"/>
              <a:t>Дом</a:t>
            </a:r>
            <a:r>
              <a:rPr dirty="0"/>
              <a:t>, </a:t>
            </a:r>
            <a:r>
              <a:rPr dirty="0" err="1"/>
              <a:t>высокий</a:t>
            </a:r>
            <a:r>
              <a:rPr dirty="0"/>
              <a:t>, </a:t>
            </a:r>
            <a:r>
              <a:rPr dirty="0" err="1"/>
              <a:t>красивый</a:t>
            </a:r>
            <a:r>
              <a:rPr dirty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t>Задание 3. Найди глагол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t>Подчеркни глаголы:</a:t>
            </a:r>
          </a:p>
          <a:p>
            <a:pPr>
              <a:defRPr sz="2800"/>
            </a:pPr>
            <a:endParaRPr/>
          </a:p>
          <a:p>
            <a:pPr>
              <a:defRPr sz="2800"/>
            </a:pPr>
            <a:r>
              <a:t>1. Прыгать, мяч, весёлый.</a:t>
            </a:r>
          </a:p>
          <a:p>
            <a:pPr>
              <a:defRPr sz="2800"/>
            </a:pPr>
            <a:r>
              <a:t>2. Писать, тетрадь, аккуратный.</a:t>
            </a:r>
          </a:p>
          <a:p>
            <a:pPr>
              <a:defRPr sz="2800"/>
            </a:pPr>
            <a:r>
              <a:t>3. Петь, песня, звонкий.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rPr dirty="0" err="1"/>
              <a:t>Задание</a:t>
            </a:r>
            <a:r>
              <a:rPr dirty="0"/>
              <a:t> 4. </a:t>
            </a:r>
            <a:r>
              <a:rPr lang="ru-RU" dirty="0" smtClean="0"/>
              <a:t>Напиши части речи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rPr dirty="0" err="1"/>
              <a:t>Собака</a:t>
            </a:r>
            <a:r>
              <a:rPr dirty="0"/>
              <a:t> — ____________</a:t>
            </a:r>
          </a:p>
          <a:p>
            <a:pPr>
              <a:defRPr sz="2800"/>
            </a:pPr>
            <a:r>
              <a:rPr dirty="0" err="1"/>
              <a:t>Летит</a:t>
            </a:r>
            <a:r>
              <a:rPr dirty="0"/>
              <a:t> — ____________</a:t>
            </a:r>
          </a:p>
          <a:p>
            <a:pPr>
              <a:defRPr sz="2800"/>
            </a:pPr>
            <a:r>
              <a:rPr dirty="0" err="1"/>
              <a:t>Красивый</a:t>
            </a:r>
            <a:r>
              <a:rPr dirty="0"/>
              <a:t> — ____________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t>Задание 5. Вставь подходящее слово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t>1. По небу плывёт (облако, плывёт).</a:t>
            </a:r>
          </a:p>
          <a:p>
            <a:pPr>
              <a:defRPr sz="2800"/>
            </a:pPr>
            <a:r>
              <a:t>2. У Маши (красная, краснеть) лента.</a:t>
            </a:r>
          </a:p>
          <a:p>
            <a:pPr>
              <a:defRPr sz="2800"/>
            </a:pPr>
            <a:r>
              <a:t>3. Мальчик (читает, книга) сказку.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t>Задание 6. Составь предложение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t>Слова: светит, яркое, солнце</a:t>
            </a:r>
          </a:p>
          <a:p>
            <a:pPr>
              <a:defRPr sz="2800"/>
            </a:pPr>
            <a:endParaRPr/>
          </a:p>
          <a:p>
            <a:pPr>
              <a:defRPr sz="2800"/>
            </a:pPr>
            <a:r>
              <a:t>Предложение: ____________________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t>Ответы для учителя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 sz="2800"/>
            </a:pPr>
            <a:r>
              <a:rPr dirty="0"/>
              <a:t>1. </a:t>
            </a:r>
            <a:r>
              <a:rPr dirty="0" err="1"/>
              <a:t>Лес</a:t>
            </a:r>
            <a:r>
              <a:rPr dirty="0"/>
              <a:t>, </a:t>
            </a:r>
            <a:r>
              <a:rPr dirty="0" err="1"/>
              <a:t>книга</a:t>
            </a:r>
            <a:r>
              <a:rPr dirty="0"/>
              <a:t>, </a:t>
            </a:r>
            <a:r>
              <a:rPr dirty="0" err="1"/>
              <a:t>солнце</a:t>
            </a:r>
            <a:r>
              <a:rPr dirty="0"/>
              <a:t>, </a:t>
            </a:r>
            <a:r>
              <a:rPr dirty="0" err="1"/>
              <a:t>небо</a:t>
            </a:r>
            <a:r>
              <a:rPr dirty="0"/>
              <a:t>, </a:t>
            </a:r>
            <a:r>
              <a:rPr dirty="0" err="1"/>
              <a:t>карандаш</a:t>
            </a:r>
            <a:r>
              <a:rPr dirty="0"/>
              <a:t>, </a:t>
            </a:r>
            <a:r>
              <a:rPr dirty="0" err="1"/>
              <a:t>девочка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2. </a:t>
            </a:r>
            <a:r>
              <a:rPr dirty="0" err="1"/>
              <a:t>Холодный</a:t>
            </a:r>
            <a:r>
              <a:rPr dirty="0"/>
              <a:t>, </a:t>
            </a:r>
            <a:r>
              <a:rPr dirty="0" err="1"/>
              <a:t>красный</a:t>
            </a:r>
            <a:r>
              <a:rPr dirty="0"/>
              <a:t>, </a:t>
            </a:r>
            <a:r>
              <a:rPr dirty="0" err="1"/>
              <a:t>сладкий</a:t>
            </a:r>
            <a:r>
              <a:rPr dirty="0"/>
              <a:t>, </a:t>
            </a:r>
            <a:r>
              <a:rPr dirty="0" err="1"/>
              <a:t>высокий</a:t>
            </a:r>
            <a:r>
              <a:rPr dirty="0"/>
              <a:t>, </a:t>
            </a:r>
            <a:r>
              <a:rPr dirty="0" err="1"/>
              <a:t>красивый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3. </a:t>
            </a:r>
            <a:r>
              <a:rPr dirty="0" err="1"/>
              <a:t>Прыгать</a:t>
            </a:r>
            <a:r>
              <a:rPr dirty="0"/>
              <a:t>, </a:t>
            </a:r>
            <a:r>
              <a:rPr dirty="0" err="1"/>
              <a:t>писать</a:t>
            </a:r>
            <a:r>
              <a:rPr dirty="0"/>
              <a:t>, </a:t>
            </a:r>
            <a:r>
              <a:rPr dirty="0" err="1"/>
              <a:t>петь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4. </a:t>
            </a:r>
            <a:r>
              <a:rPr dirty="0" err="1"/>
              <a:t>Собака</a:t>
            </a:r>
            <a:r>
              <a:rPr dirty="0"/>
              <a:t> — </a:t>
            </a:r>
            <a:r>
              <a:rPr dirty="0" err="1"/>
              <a:t>сущ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   </a:t>
            </a:r>
            <a:r>
              <a:rPr dirty="0" err="1"/>
              <a:t>Летит</a:t>
            </a:r>
            <a:r>
              <a:rPr dirty="0"/>
              <a:t> — </a:t>
            </a:r>
            <a:r>
              <a:rPr dirty="0" err="1"/>
              <a:t>глагол</a:t>
            </a:r>
            <a:endParaRPr dirty="0"/>
          </a:p>
          <a:p>
            <a:pPr>
              <a:defRPr sz="2800"/>
            </a:pPr>
            <a:r>
              <a:rPr dirty="0"/>
              <a:t>   </a:t>
            </a:r>
            <a:r>
              <a:rPr dirty="0" err="1"/>
              <a:t>Красивый</a:t>
            </a:r>
            <a:r>
              <a:rPr dirty="0"/>
              <a:t> — </a:t>
            </a:r>
            <a:r>
              <a:rPr dirty="0" err="1"/>
              <a:t>прил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5. </a:t>
            </a:r>
            <a:r>
              <a:rPr dirty="0" err="1"/>
              <a:t>Облако</a:t>
            </a:r>
            <a:r>
              <a:rPr dirty="0"/>
              <a:t>, </a:t>
            </a:r>
            <a:r>
              <a:rPr dirty="0" err="1"/>
              <a:t>красная</a:t>
            </a:r>
            <a:r>
              <a:rPr dirty="0"/>
              <a:t>, </a:t>
            </a:r>
            <a:r>
              <a:rPr dirty="0" err="1"/>
              <a:t>читает</a:t>
            </a:r>
            <a:r>
              <a:rPr dirty="0"/>
              <a:t>.</a:t>
            </a:r>
          </a:p>
          <a:p>
            <a:pPr>
              <a:defRPr sz="2800"/>
            </a:pPr>
            <a:r>
              <a:rPr dirty="0"/>
              <a:t>6. </a:t>
            </a:r>
            <a:r>
              <a:rPr lang="ru-RU" dirty="0" smtClean="0"/>
              <a:t>Светит яркое </a:t>
            </a:r>
            <a:r>
              <a:rPr dirty="0" err="1" smtClean="0"/>
              <a:t>солнце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/>
            </a:pPr>
            <a:r>
              <a:t>Соответствие требованиям ФГОС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800"/>
            </a:pPr>
            <a:r>
              <a:t>✔ Проверка предметных результатов (знание частей речи)</a:t>
            </a:r>
          </a:p>
          <a:p>
            <a:pPr>
              <a:defRPr sz="2800"/>
            </a:pPr>
            <a:r>
              <a:t>✔ Формирование УУД (анализ, сравнение, классификация)</a:t>
            </a:r>
          </a:p>
          <a:p>
            <a:pPr>
              <a:defRPr sz="2800"/>
            </a:pPr>
            <a:r>
              <a:t>✔ Развитие речи (составление предложения)</a:t>
            </a:r>
          </a:p>
          <a:p>
            <a:pPr>
              <a:defRPr sz="2800"/>
            </a:pPr>
            <a:r>
              <a:t>✔ Использование наглядности и ИКТ</a:t>
            </a:r>
          </a:p>
          <a:p>
            <a:pPr>
              <a:defRPr sz="2800"/>
            </a:pPr>
            <a:r>
              <a:t>✔ Дифференциация по уровню сложности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" y="274320"/>
            <a:ext cx="8229600" cy="5943600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298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Тест по русскому языку 3 класс («Школа России»)</vt:lpstr>
      <vt:lpstr>Задание 1. Найди имя существительное</vt:lpstr>
      <vt:lpstr>Задание 2. Найди имя прилагательное</vt:lpstr>
      <vt:lpstr>Задание 3. Найди глагол</vt:lpstr>
      <vt:lpstr>Задание 4. Напиши части речи</vt:lpstr>
      <vt:lpstr>Задание 5. Вставь подходящее слово</vt:lpstr>
      <vt:lpstr>Задание 6. Составь предложение</vt:lpstr>
      <vt:lpstr>Ответы для учителя</vt:lpstr>
      <vt:lpstr>Соответствие требованиям ФГОС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русскому языку 3 класс («Школа России»)</dc:title>
  <dc:subject/>
  <dc:creator/>
  <cp:keywords/>
  <dc:description>generated using python-pptx</dc:description>
  <cp:lastModifiedBy>User</cp:lastModifiedBy>
  <cp:revision>2</cp:revision>
  <dcterms:created xsi:type="dcterms:W3CDTF">2013-01-27T09:14:16Z</dcterms:created>
  <dcterms:modified xsi:type="dcterms:W3CDTF">2026-02-16T09:25:31Z</dcterms:modified>
  <cp:category/>
</cp:coreProperties>
</file>