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3" r:id="rId11"/>
    <p:sldId id="294" r:id="rId12"/>
    <p:sldId id="295" r:id="rId13"/>
    <p:sldId id="292" r:id="rId14"/>
    <p:sldId id="297" r:id="rId15"/>
    <p:sldId id="299" r:id="rId16"/>
    <p:sldId id="278" r:id="rId17"/>
    <p:sldId id="29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print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B64E8EF-4F23-4AC9-9F1C-FFB5E43E322E}" type="datetimeFigureOut">
              <a:rPr lang="ru-RU" smtClean="0"/>
              <a:pPr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04FBD206-D5F6-452E-ABF2-5DB06EC56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mmz.ru/kozhukhotrubnye-teploobmenniki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182" y="2348880"/>
            <a:ext cx="7774632" cy="22322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ПРОЕКТ-Презентация</a:t>
            </a: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 «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Кожухотрубчатые</a:t>
            </a:r>
            <a:r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теплообменники</a:t>
            </a:r>
            <a:r>
              <a:rPr lang="ru-RU" sz="2800" b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6256" y="4043935"/>
            <a:ext cx="2088232" cy="1008112"/>
          </a:xfrm>
          <a:noFill/>
        </p:spPr>
        <p:txBody>
          <a:bodyPr>
            <a:normAutofit fontScale="25000" lnSpcReduction="20000"/>
          </a:bodyPr>
          <a:lstStyle/>
          <a:p>
            <a:pPr algn="ctr"/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</a:p>
          <a:p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гр.2ПГ-3</a:t>
            </a:r>
            <a:endParaRPr lang="ru-RU" sz="5600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Тепловые электрические станции</a:t>
            </a:r>
          </a:p>
          <a:p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Тараканова 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П.С.</a:t>
            </a:r>
          </a:p>
          <a:p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</a:p>
          <a:p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Валеева </a:t>
            </a:r>
            <a:r>
              <a:rPr lang="ru-RU" sz="5600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Зульфия</a:t>
            </a: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Азатовна</a:t>
            </a:r>
            <a:endParaRPr lang="ru-RU" sz="56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6" y="6021288"/>
            <a:ext cx="14595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0672" y="1394774"/>
            <a:ext cx="8066021" cy="46805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5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просвещения РБ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ГАПОУ Уфимский топливно-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энегетический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колледж</a:t>
            </a:r>
          </a:p>
          <a:p>
            <a:pPr algn="ctr"/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Специальность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13.02.01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92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4624"/>
            <a:ext cx="8640960" cy="3877056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56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Кожухотрубный</a:t>
            </a: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теплообменный аппарат представляет из себя пучок теплообменных труб, находящихся в цилиндрическом корпусе (кожухе). Один из теплоносителей движется внутри теплообменных труб, а другой омывает наружную поверхность труб. Концы труб закрепляются с помощью вальцовки, сварки или пайки в трубных решетках. В кожух теплообменного аппарата с помощью дистанционных трубок устанавливаются перегородки. Перегородки поддерживают трубы от провисания и организуют поток теплоносителя в межтрубном пространстве, интенсифицируя теплообмен. К кожуху теплообменного аппарата привариваются штуцеры для входа и выхода теплоносителя из межтрубного пространства. На входе теплоносителя в межтрубное пространство в ряде случаев устанавливают отбойники, необходимые для уменьшения вибрации пучка труб, равномерного распределения потока теплоносителя в межтрубном пространстве и снижения </a:t>
            </a:r>
            <a:r>
              <a:rPr lang="ru-RU" sz="56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эррозии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ближайших к входному штуцеру труб. К кожуху теплообменного аппарата с помощью фланцевого соединения крепятся распределительная камера и задняя крышка со штуцерами для входа и выхода продукта из трубного пространства.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расположения теплообменных труб различают теплообменные аппараты горизонтального и вертикального типа.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числа перегородок в распределительной камере и задней крышке </a:t>
            </a:r>
            <a:r>
              <a:rPr lang="ru-RU" sz="56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кожухотрубчатые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теплообменные аппараты делятся на одноходовые, двухходовые и многоходовые в трубном пространстве.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 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числа продольных перегородок, установленных в межтрубном пространстве, </a:t>
            </a:r>
            <a:r>
              <a:rPr lang="ru-RU" sz="56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кожухотрубные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теплообменники делятся на одно – и многоходовые в межтрубном пространстве.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Теплообменники </a:t>
            </a:r>
            <a:r>
              <a:rPr lang="ru-RU" sz="56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cнеподвижными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трубными решетками применяются, если максимальная разность температур теплоносителей не превышает 80</a:t>
            </a:r>
            <a:r>
              <a:rPr lang="ru-RU" sz="5600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С,и при сравнительно небольшой длине аппарата. Эти ограничения объясняются возникающими в кожухе и в теплообменных трубах температурными напряжениями, способными нарушить герметичность конструкции аппарата.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Для </a:t>
            </a:r>
            <a:r>
              <a:rPr lang="ru-RU" sz="5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частичной компенсации температурных напряжений в кожухе и в теплообменных трубах используются специальные гибкие элементы (расширители, компенсаторы), установленные на кожухе аппарата. Такие теплообменники называются теплообменными аппаратами с температурным компенсатором на кожухе (рис. 2)</a:t>
            </a:r>
            <a:r>
              <a:rPr lang="ru-RU" sz="56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6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05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462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Для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частичной компенсации температурных напряжений в кожухе и в теплообменных трубах используются специальные гибкие элементы (расширители, компенсаторы), установленные на кожухе аппарата. Такие теплообменники называются теплообменными аппаратами с температурным компенсатором на кожухе (рис. 2)</a:t>
            </a:r>
            <a:r>
              <a:rPr 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Рисунок 5" descr="https://studfile.net/html/2706/160/html_pq8hI8_96K.mRAD/img-U22Np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880320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1115616" y="5375118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Рис. 2.Вертикальный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кожухотрубчатый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теплообменник с неподвижными трубными решетками и температурным компенсатором на кожухе: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07904" y="1080752"/>
            <a:ext cx="4968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1-распределительная камера; 2 - трубные решетки; 3 - компенсатор; 4 - кожух; 5 -</a:t>
            </a:r>
            <a:r>
              <a:rPr 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опора; 6 - теплообменная труба; 7 -поперечная перегородка; 8 - задняя крышка кожуха; 9 - дистанционная трубка; 10 - штуцеры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52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640960" cy="116094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аппаратах подобного типа используют одно- и многоэлементные линзовые компенсаторы.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Кожухотрубчатые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теплообменные аппараты с плавающей головкой (с подвижной трубной решеткой) являются наиболее распространенным типом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кожухотрубных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теплообменников (рис. 3). Подвижная трубная решетка позволяет трубному пучку свободно перемещаться независимо от корпуса, что значительно снижает температурные напряжения как в кожухе, так и в теплообменных трубах.</a:t>
            </a:r>
          </a:p>
          <a:p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" name="Рисунок 18" descr="https://studfile.net/html/2706/160/html_pq8hI8_96K.mRAD/img-bekAL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098540" cy="240157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780510" y="3886354"/>
            <a:ext cx="67687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Рис. 3.Кожухотрубчатый теплообменник с плавающей головкой: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Объект 4"/>
          <p:cNvSpPr>
            <a:spLocks noGrp="1"/>
          </p:cNvSpPr>
          <p:nvPr>
            <p:ph sz="quarter" idx="13"/>
          </p:nvPr>
        </p:nvSpPr>
        <p:spPr>
          <a:xfrm>
            <a:off x="292711" y="4194131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1 -крышка распределительной камеры; 2 -распределительная камера; 3 -неподвижная трубная решетка;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4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-кожух; 5 -теплообменная труба; 6 - поперечная перегородка; 7 - подвижная трубная решетка; 8 -задняя крышка кожуха; 9 -крышка плавающей головки; 10 -</a:t>
            </a:r>
            <a:r>
              <a:rPr 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опора; 11 -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катковая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опора трубного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пучка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6736" y="4943182"/>
            <a:ext cx="8635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Теплообменные аппараты данного типа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выполняются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двумя или с четырьмя ходами по трубному пространству.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87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79512" y="87735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Аппараты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плавающей головкой чаще всего выполняются одноходовыми по межтрубному пространству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аппаратах с двумя ходами по межтрубному пространству устанавливается продольная перегородка.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Кожухотрубчатые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теплообменники с U-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образнымитрубами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(рис. 4)имеют одну трубную решетку, в которую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завальцованы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оба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концаU-образныхтеплообменных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труб. Отсутствие других жестких связей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теплообменныхU-образныхтруб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 кожухом обеспечивает свободное удлинение труб при изменении их температуры. Кроме того, преимущество теплообменников с U-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образнымитрубами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заключается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вотсутствии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разъемного соединения внутри кожуха (в отличии от ТА с плавающей головкой), что позволяет успешно применять их при повышенных давлениях теплоносителей, движущихся в трубном пространстве. Недостатком таких аппаратов является трудность чистки внутренней и наружной поверхности труб, вследствие чего они используются преимущественно для чистых продуктов.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 descr="https://studfile.net/html/2706/160/html_pq8hI8_96K.mRAD/img-mLoLQ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88013"/>
            <a:ext cx="7200800" cy="26003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187624" y="4887805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Рис. 4.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Кожухотрубчатый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теплообменник с U-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образнымитеплообменными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трубами:</a:t>
            </a:r>
          </a:p>
          <a:p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1 -распределительная камера; 2 -трубная решетка; 3 -кожух; 4 -теплообменная труба;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5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-поперечная перегородка; 6 -крышка кожуха; 7 -опора; 8 -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катковая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опора трубного пучка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10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93192"/>
            <a:ext cx="8640960" cy="803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Широкие возможности </a:t>
            </a:r>
            <a:r>
              <a:rPr lang="ru-RU" b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кожухотрубного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8640960" cy="2736304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Давление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трубках может достигать разных значений, от вакуума до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наивысших;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Можно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достичь необходимого условия по термическим напряжениям, при этом цена устройства существенно не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поменяется;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Размеры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тоже могут быть различными: от бытового теплообменника в ванную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комнату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промышленного площадью 5000 кв. м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Нет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предварительно очищать рабочую среду;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Для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сердцевины используют разные материалы, в зависимости от затрат на производство. Однако все они соответствуют требованиям температуры, давления и устойчивости к коррозии;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Отдельный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труб можно извлечь для чистки или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ремонта.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Есть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у конструкции недостатки? Не без них: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кожухотрубчатый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 весьма громоздкий.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Из-за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габаритов он нередко требует отдельного технического помещения. Ввиду большой металлоемкости стоимость изготовления такого устройства тоже велика.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684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Преимущества </a:t>
            </a:r>
            <a:r>
              <a:rPr lang="ru-RU" b="1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кожухотрубных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теплообменников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8134672" cy="3877056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Давление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в широком интервале: от вакуума до больших величин. Перепады давления допустимы по обеим сторонам теплообменников.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Соответствие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нормам термического напряжения не привело к значительному увеличению стоимости оборудования.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При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изготовлении могут использоваться различные материалы, удовлетворяющие требованиям к коррозии, температурному режиму, давлению, стоимости.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Конструкция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 позволяет легко провести выемку нескольких труб для очищения или ремонта.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Аппараты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выполнены как в горизонтальном, так и в вертикальном положении при осуществлении процессов кипения и конденсации по горячей и холодной сторонам оборудования.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Габариты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 выполняются по индивидуальному заказу: от небольших до максимальных (5000 м2).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Модификации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содержат разные по свойствам внутренние и наружные напыления труб.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Эффективность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теплообменников достигается благодаря использованию разнообразных </a:t>
            </a:r>
            <a:r>
              <a:rPr lang="ru-RU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интенсификаторов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других дополнительных механизмов.</a:t>
            </a:r>
          </a:p>
          <a:p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94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172" y="548680"/>
            <a:ext cx="8643192" cy="1892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    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сравнении с теплообменниками U, W-трубчатыми и с неподвижными трубками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кожухотрубные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имеют больше преимуществ и являются эффективнее. Поэтому их чаще покупают, несмотря на высокую стоимость. С другой стороны, самостоятельное изготовление подобной системы вызовет большие трудности, а скорее всего, приведет к значительным потерям тепла в процессе работы.</a:t>
            </a:r>
          </a:p>
          <a:p>
            <a:pPr algn="just"/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Особое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при эксплуатации теплообменника следует уделять состоянию труб, а также настройке в зависимости от конденсата. Любое вмешательство в систему приводит к изменению площади теплообмена, поэтому ремонт и пуско-наладку должны производить обученные специалисты.</a:t>
            </a:r>
          </a:p>
        </p:txBody>
      </p:sp>
    </p:spTree>
    <p:extLst>
      <p:ext uri="{BB962C8B-B14F-4D97-AF65-F5344CB8AC3E}">
        <p14:creationId xmlns:p14="http://schemas.microsoft.com/office/powerpoint/2010/main" val="2167100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425" y="188640"/>
            <a:ext cx="77724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cap="none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06425" y="908720"/>
            <a:ext cx="8134672" cy="3877056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И. </a:t>
            </a:r>
            <a:r>
              <a:rPr lang="ru-RU" altLang="ru-RU" sz="1400" i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Дытнерский</a:t>
            </a:r>
            <a:r>
              <a:rPr lang="ru-RU" alt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 // Процессы и аппараты химической технологии. Теоретические основы процессов химической технологии. Гидромеханические и тепловые процессы и аппараты. — М.: «Химия», 1995. — 400 с. — 6500 экз</a:t>
            </a:r>
            <a:r>
              <a:rPr lang="ru-RU" alt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С. Борисов, В. П. </a:t>
            </a:r>
            <a:r>
              <a:rPr lang="ru-RU" altLang="ru-RU" sz="1400" i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Брыков</a:t>
            </a:r>
            <a:r>
              <a:rPr lang="ru-RU" alt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Ю. И. </a:t>
            </a:r>
            <a:r>
              <a:rPr lang="ru-RU" altLang="ru-RU" sz="1400" i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Дытнерский</a:t>
            </a:r>
            <a:r>
              <a:rPr lang="ru-RU" altLang="ru-RU" sz="14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Основные процессы и аппараты химической технологии: Пособие по проектированию / Ю. И. </a:t>
            </a:r>
            <a:r>
              <a:rPr lang="ru-RU" alt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Дытнерский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 М.: Химия, 1991. — 496 с. — 24 000 экз</a:t>
            </a:r>
            <a:r>
              <a:rPr lang="ru-RU" alt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52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233123"/>
            <a:ext cx="7772400" cy="41805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3200" b="1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1194" y="764704"/>
            <a:ext cx="836161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Кожухотрубный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 считается самым распространенным видом из существующих в настоящее время. Впервые подобные устройства были разработаны в начале 20 века. Их появление было обусловлено тем, что тепловым станциям потребовались теплообменники с высокими показателями теплообмена и возможностью функционировать при высоком </a:t>
            </a: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давлении</a:t>
            </a:r>
            <a:endParaRPr lang="en-US" sz="1400" dirty="0" smtClean="0">
              <a:solidFill>
                <a:schemeClr val="bg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https://avatars.mds.yandex.net/i?id=ab91f067c9cc8efcb7d58426d116e7cb50e69ffe-12494930-images-thumbs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4" y="1892421"/>
            <a:ext cx="4572000" cy="2282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avatars.mds.yandex.net/i?id=c548f60c98ed79807b29d9071b1b5798a82b8951-10769069-images-thumbs&amp;n=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" t="14567" r="6589" b="6467"/>
          <a:stretch/>
        </p:blipFill>
        <p:spPr bwMode="auto">
          <a:xfrm>
            <a:off x="4429553" y="3033516"/>
            <a:ext cx="4464496" cy="2411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342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42" y="253484"/>
            <a:ext cx="7974287" cy="6705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alt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ИСТОРИЯ</a:t>
            </a:r>
            <a:br>
              <a:rPr lang="ru-RU" alt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ПОЯВЛЕНИЯ И </a:t>
            </a:r>
            <a:r>
              <a:rPr lang="ru-RU" alt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ВНЕДРЕНИЯ</a:t>
            </a:r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7453" y="1052736"/>
            <a:ext cx="8665603" cy="1990540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Изобрели </a:t>
            </a:r>
            <a:r>
              <a:rPr lang="ru-RU" alt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кожухотрубные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(или </a:t>
            </a:r>
            <a:r>
              <a:rPr lang="ru-RU" alt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Посмотрите наши кожухотрубные теплообменники"/>
              </a:rPr>
              <a:t>кожухотрубчатые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теплообменники в начале прошлого века, дабы активно использовать при работе ТЭС, где большое количество нагретой воды перегонялось при повышенном давлении. </a:t>
            </a:r>
            <a:r>
              <a:rPr lang="ru-RU" alt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дальнейшем изобретение стали использовать при создании испарителей и нагревающих конструкций. С годами устройство </a:t>
            </a:r>
            <a:r>
              <a:rPr lang="ru-RU" alt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кожухотрубного</a:t>
            </a:r>
            <a:r>
              <a:rPr lang="ru-RU" alt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теплообменника совершенствовалось, конструкция стала менее громоздкой, ее теперь разрабатывают так, чтобы было доступно чистить отдельные элементы. Чаще стали применять подобные системы в нефтеперегонной промышленности и производстве бытовой химии, поскольку продукты этих отраслей несут в себе массу примесей. Их осадок как раз и требует периодической чистки внутренних стенок теплообменника</a:t>
            </a:r>
            <a:r>
              <a:rPr lang="ru-RU" alt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800" dirty="0">
              <a:solidFill>
                <a:schemeClr val="bg2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3871" y="3933056"/>
            <a:ext cx="863502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кожухотрубном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теплообменнике один из теплоносителей движется по трубам (трубное пространство), другой — в межтрубном пространстве. При этом теплота от более нагретого теплоносителя через поверхность стенок труб передаётся менее нагретому теплоносителю. Чаще всего предусмотрено противоположное направление движения теплоносителей, способствующее наиболее эффективному теплообмену.</a:t>
            </a:r>
          </a:p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Составными элементами конструкции </a:t>
            </a:r>
            <a:r>
              <a:rPr lang="ru-RU" sz="14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кожухотрубного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теплообменника являются:</a:t>
            </a:r>
          </a:p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пучок труб, который размещен в собственной камере и закрепленный на трубной решётке</a:t>
            </a:r>
          </a:p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кожух, представляющий собой камеру с трубными решётками</a:t>
            </a:r>
          </a:p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входные и выходные отверстия в камеру</a:t>
            </a:r>
          </a:p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отвод для дренажа жидкости из межтрубного пространства</a:t>
            </a:r>
          </a:p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перегородки</a:t>
            </a:r>
          </a:p>
          <a:p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242" y="3043276"/>
            <a:ext cx="82029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altLang="ru-RU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 ПРИНЦИП РАБОТЫ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97510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Устройство кожухотрубного теплообмен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08802"/>
            <a:ext cx="7364288" cy="306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148411"/>
            <a:ext cx="849694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Как </a:t>
            </a:r>
            <a:r>
              <a:rPr lang="ru-RU" sz="13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видим на представленной схеме, </a:t>
            </a:r>
            <a:r>
              <a:rPr lang="ru-RU" sz="13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кожухотрубный</a:t>
            </a:r>
            <a:r>
              <a:rPr lang="ru-RU" sz="13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 состоит из пучка трубок, которые расположены в своей камере и закреплены на доске либо решетке. Кожух – собственно, название всей камеры, сваренной из листа не менее 4 мм (или больше, в зависимости от свойств рабочей среды), в которой находятся мелкие трубки и доска. В качестве материала для доски используют обыкновенно листовую сталь. Между собой трубки соединяются патрубками, имеются также вход и выход в камеру, отвод для конденсата, </a:t>
            </a:r>
            <a:r>
              <a:rPr lang="ru-RU" sz="13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перегородки.</a:t>
            </a:r>
          </a:p>
          <a:p>
            <a:pPr algn="just"/>
            <a:r>
              <a:rPr lang="ru-RU" sz="13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sz="13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количества труб и их диаметра, колеблется мощность теплообменника. Так, если передающая тепло поверхность составляет около 9 000 кв. м., мощность теплообменника составит 150 МВт, это пример работы паровой </a:t>
            </a:r>
            <a:r>
              <a:rPr lang="ru-RU" sz="13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турбины.</a:t>
            </a:r>
          </a:p>
          <a:p>
            <a:pPr algn="just"/>
            <a:r>
              <a:rPr lang="ru-RU" sz="13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Устройство </a:t>
            </a:r>
            <a:r>
              <a:rPr lang="ru-RU" sz="13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кожухотрубного</a:t>
            </a:r>
            <a:r>
              <a:rPr lang="ru-RU" sz="13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теплообменника подразумевает соединение сварных труб с доской и крышками, которое может быть разным, равно как и изгиб кожуха (в виде буквы U или W). Ниже представлены типы устройств, наиболее часто встречающиеся на практике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6401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Принцип работы </a:t>
            </a:r>
            <a: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кожухотрубного</a:t>
            </a:r>
            <a: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теплообменника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7504" y="1052736"/>
            <a:ext cx="8640960" cy="10801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Исходя из названия, теплообменник – это устройство, создаваемое с целью передать вырабатываемое тепло на нагреваемый предмет. Теплоносителем в данном случае выступает конструкция, описанная выше. Работа </a:t>
            </a:r>
            <a:r>
              <a:rPr lang="ru-RU" sz="14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кожухотрубного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теплообменника заключается в том, что холодная и горячая рабочие среды двигаются по разным кожухам, и теплообмен происходит в пространстве между ними.</a:t>
            </a:r>
          </a:p>
          <a:p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Рисунок 7" descr="Принцип работы кожухотрубного теплообмен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26907"/>
            <a:ext cx="7270576" cy="4095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5412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Виды </a:t>
            </a:r>
            <a: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кожухотрубчатых</a:t>
            </a:r>
            <a: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теплообменников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Рисунок 6" descr="https://cf2.ppt-online.org/files2/slide/z/ZmgzGa0TV15fvtAcRInu9pjrhiSeUQPMs83dEwCqYF/slide-3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7" t="19924" r="10302" b="13910"/>
          <a:stretch/>
        </p:blipFill>
        <p:spPr bwMode="auto">
          <a:xfrm>
            <a:off x="539552" y="980728"/>
            <a:ext cx="8276456" cy="4464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922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626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несколько видов теплообменников:</a:t>
            </a:r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385217"/>
            <a:ext cx="835292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400" b="1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Кожухотрубчатые</a:t>
            </a:r>
            <a:r>
              <a:rPr lang="ru-RU" sz="14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теплообменники широко используются на тепловых электростанциях (ТЭС</a:t>
            </a:r>
            <a:r>
              <a:rPr lang="ru-RU" sz="1400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Впервые подобные устройства были разработаны в начале XX века, так как тепловым станциям потребовались теплообменники с высокими показателями теплообмена и возможностью функционировать при высоком давлении.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ТЭС распространены, например: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Водоводяные</a:t>
            </a:r>
            <a:r>
              <a:rPr lang="ru-RU" sz="14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подогреватели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рабочее давление до 1,6 Мпа, максимальная температура теплоносителя — 200 °С.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Подогреватели сетевой воды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рабочее давление воды в трубной системе до 2,3 Мпа, рабочее давление пара в корпусе — до 1,4 Мпа.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Подогреватели высокого давления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рабочее давление воды в трубной системе до 38 Мпа, рабочее давление пара в корпусе — до 7 Мпа.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Подогреватели низкого давления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рабочее давление пара не должно превышать 1 Мпа, а нагреваемого конденсата — 3,2 Мпа.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Охладители конденсата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рабочее давление в трубной системе до 1,47 Мпа, рабочее давление в корпусе — до 1,27 Мпа.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cap="small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87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</a:t>
            </a:r>
            <a:r>
              <a:rPr lang="ru-RU" b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кожухотрубных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теплообменников и особенности их конструкции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63688"/>
            <a:ext cx="8568952" cy="873224"/>
          </a:xfrm>
        </p:spPr>
        <p:txBody>
          <a:bodyPr/>
          <a:lstStyle/>
          <a:p>
            <a:pPr marL="68580" indent="0" algn="just"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Кожухотрубные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теплообменники относятся к поверхностным теплообменным аппаратам рекуперативного типа. Широкое распространение этих аппаратов обусловлено прежде всего надежностью конструкции и большим набором вариантов исполнения для различных условий эксплуатации:</a:t>
            </a:r>
          </a:p>
          <a:p>
            <a:pPr algn="just"/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92896"/>
            <a:ext cx="8892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Однофазные потоки, кипение и конденсация;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Вертикальное и горизонтальное исполнение;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Широкий диапазон давлений теплоносителей, от вакуума до 8,0 МПа;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Площади поверхности теплообмена от малых (1 м</a:t>
            </a:r>
            <a:r>
              <a:rPr lang="ru-RU" sz="1400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до предельно больших (1000 м</a:t>
            </a:r>
            <a:r>
              <a:rPr lang="ru-RU" sz="1400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2 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более);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применения различных материалов в соответствии с требованиями к стоимости аппаратов, агрессивностью, температурными режимами и давлением теплоносителей;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различных профилей поверхности теплообмена как внутри труб, так и снаружи и различных 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турбулизаторов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извлечения пучка труб для очистки и ремонта.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69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studfile.net/html/2706/160/html_pq8hI8_96K.mRAD/img-hHXoS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635" y="1952349"/>
            <a:ext cx="5748655" cy="2313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24936" cy="115212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следующие типы </a:t>
            </a:r>
            <a:r>
              <a:rPr lang="ru-RU" sz="14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кожухотрубных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теплообменных аппаратов: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Теплообменные аппараты с неподвижными трубными решетками (</a:t>
            </a:r>
            <a:r>
              <a:rPr lang="ru-RU" sz="140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жесткотрубные</a:t>
            </a: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ТА);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Теплообменные аппараты с неподвижными трубными решетками и с линзовым компенсатором на кожухе;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Теплообменные аппараты с плавающей головкой;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Теплообменные аппараты с U– образными трубами.</a:t>
            </a:r>
          </a:p>
          <a:p>
            <a:endParaRPr lang="ru-RU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ожухотрубные</a:t>
            </a:r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теплообменные аппараты с неподвижными трубными решетками отличаются простотой конструкции и, следовательно, меньшей стоимостью (рис. 1).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9487" y="4437112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Рис. 1.Кожухотрубчатый теплообменник с неподвижными трубными решетками:</a:t>
            </a:r>
          </a:p>
          <a:p>
            <a:pPr algn="just"/>
            <a:r>
              <a:rPr lang="ru-RU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1 -распределительная камера; 2 -кожух; 3 -теплообменная труба; 4 -поперечная перегородка; 5 -трубная решетка; 6 - задняя крышка кожуха; 7 -опора; 8- дистанционная трубка; 9-штуцеры; 10-перегородка в распределительной камере; 11 - отбойник</a:t>
            </a:r>
            <a:endParaRPr lang="ru-RU" sz="1400" dirty="0"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526334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811</TotalTime>
  <Words>1419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Gill Sans MT</vt:lpstr>
      <vt:lpstr>Symbol</vt:lpstr>
      <vt:lpstr>Times New Roman</vt:lpstr>
      <vt:lpstr>Wingdings 3</vt:lpstr>
      <vt:lpstr>Urban Pop</vt:lpstr>
      <vt:lpstr>ПРОЕКТ-Презентация по дисциплине «ТОТ» темА: «Кожухотрубчатые теплообменники» </vt:lpstr>
      <vt:lpstr>ВВЕДЕНИЕ</vt:lpstr>
      <vt:lpstr>ИСТОРИЯ  ПОЯВЛЕНИЯ И ВНЕДРЕНИЯ</vt:lpstr>
      <vt:lpstr>Презентация PowerPoint</vt:lpstr>
      <vt:lpstr>Принцип работы  кожухотрубного теплообменника </vt:lpstr>
      <vt:lpstr>Виды  кожухотрубчатых теплообменников </vt:lpstr>
      <vt:lpstr>Используются несколько видов теплообменников:</vt:lpstr>
      <vt:lpstr>Типы кожухотрубных теплообменников и особенности их конструкции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Широкие возможности кожухотрубного теплообменника </vt:lpstr>
      <vt:lpstr>Преимущества кожухотрубных теплообменников </vt:lpstr>
      <vt:lpstr>ВЫВОД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zemtsova</dc:creator>
  <cp:lastModifiedBy>Пользователь</cp:lastModifiedBy>
  <cp:revision>65</cp:revision>
  <dcterms:created xsi:type="dcterms:W3CDTF">2013-12-19T08:09:06Z</dcterms:created>
  <dcterms:modified xsi:type="dcterms:W3CDTF">2025-12-10T04:47:13Z</dcterms:modified>
</cp:coreProperties>
</file>