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ink/ink3.xml" ContentType="application/inkml+xml"/>
  <Override PartName="/ppt/ink/ink4.xml" ContentType="application/inkml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70" r:id="rId3"/>
    <p:sldId id="257" r:id="rId4"/>
    <p:sldId id="258" r:id="rId5"/>
    <p:sldId id="259" r:id="rId6"/>
    <p:sldId id="269" r:id="rId7"/>
  </p:sldIdLst>
  <p:sldSz cx="18288000" cy="10287000"/>
  <p:notesSz cx="6858000" cy="9144000"/>
  <p:embeddedFontLst>
    <p:embeddedFont>
      <p:font typeface="Montserrat Extra-Bold" charset="-52"/>
      <p:regular r:id="rId8"/>
    </p:embeddedFont>
    <p:embeddedFont>
      <p:font typeface="Montserrat Semi-Bold" charset="-5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22" autoAdjust="0"/>
  </p:normalViewPr>
  <p:slideViewPr>
    <p:cSldViewPr>
      <p:cViewPr varScale="1">
        <p:scale>
          <a:sx n="72" d="100"/>
          <a:sy n="72" d="100"/>
        </p:scale>
        <p:origin x="-654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6701" units="1/cm"/>
          <inkml:channelProperty channel="T" name="resolution" value="1" units="1/dev"/>
        </inkml:channelProperties>
      </inkml:inkSource>
      <inkml:timestamp xml:id="ts0" timeString="2022-06-25T11:33:49.613"/>
    </inkml:context>
    <inkml:brush xml:id="br0">
      <inkml:brushProperty name="width" value="0.08333" units="cm"/>
      <inkml:brushProperty name="height" value="0.08333" units="cm"/>
      <inkml:brushProperty name="fitToCurve" value="1"/>
    </inkml:brush>
  </inkml:definitions>
  <inkml:traceGroup>
    <inkml:annotationXML>
      <emma:emma xmlns:emma="http://www.w3.org/2003/04/emma" version="1.0">
        <emma:interpretation id="{56509CEA-13A9-4EE9-8050-FF00F38A069C}" emma:medium="tactile" emma:mode="ink">
          <msink:context xmlns:msink="http://schemas.microsoft.com/ink/2010/main" type="writingRegion" rotatedBoundingBox="42071,21281 42188,23195 40382,23305 40265,21392"/>
        </emma:interpretation>
      </emma:emma>
    </inkml:annotationXML>
    <inkml:traceGroup>
      <inkml:annotationXML>
        <emma:emma xmlns:emma="http://www.w3.org/2003/04/emma" version="1.0">
          <emma:interpretation id="{8B5ED928-33CC-49D9-AA2B-CB814D61107D}" emma:medium="tactile" emma:mode="ink">
            <msink:context xmlns:msink="http://schemas.microsoft.com/ink/2010/main" type="paragraph" rotatedBoundingBox="42071,21281 42187,23172 41068,23241 40952,2135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3BB6656-649E-4244-909D-894B2AB01968}" emma:medium="tactile" emma:mode="ink">
              <msink:context xmlns:msink="http://schemas.microsoft.com/ink/2010/main" type="line" rotatedBoundingBox="42071,21281 42187,23172 41068,23241 40952,21350"/>
            </emma:interpretation>
          </emma:emma>
        </inkml:annotationXML>
        <inkml:traceGroup>
          <inkml:annotationXML>
            <emma:emma xmlns:emma="http://www.w3.org/2003/04/emma" version="1.0">
              <emma:interpretation id="{48BDD637-12D5-4CC9-B576-75FD2AC0CCB9}" emma:medium="tactile" emma:mode="ink">
                <msink:context xmlns:msink="http://schemas.microsoft.com/ink/2010/main" type="inkWord" rotatedBoundingBox="42071,21281 42187,23172 41068,23241 40952,21350">
                  <msink:destinationLink direction="with" ref="{1A46F1AF-4B1C-4EF4-BE31-036A5036B4C6}"/>
                </msink:context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308 3849 0,'38'0'63,"-38"38"-1,0 1-46,0-1 0,0 1-1,0-1 1,0 1 93,0-1-93,-38-38 46,38 39-46,0-1 47,0 1-63,0-1 109</inkml:trace>
          <inkml:trace contextRef="#ctx0" brushRef="#br0" timeOffset="1092.2421">654 4503 0,'38'-38'94,"1"38"-78,-1 0-16,-38-39 31,39 39-16,-1 0 1,-38-77-16,39 77 16,-1 0-1,1-38 79</inkml:trace>
          <inkml:trace contextRef="#ctx0" brushRef="#br0" timeOffset="-1012.4609">192 4619 0,'-38'0'110,"-1"0"-48,1 0-15,-1 0-31,39 38-16,-38-38 15,-1 0-15,1 39 79,38-1-17,0 1-46,0 38 15,-39-77-31,39 38 31,0 1-15,0-1 31,0 1 31,0-1 0,39-38 78,-1 0-140,1 0 31,-1 0 0,1 38-32,-1-38 79,1 0-94,-1 0 16,1 0 15,-1 0 16,-38-38-32,39 38-15,-39-38 16,38 38-16,-38-39 125,0 1-125,0-1 31,0 1 125,0-1-140,0 1 31,0-1-31,0 1-16,-38-1 62,38 1-31,-39 38 251,1 0-282,-1 0 125,39-39-16</inkml:trace>
          <inkml:trace contextRef="#ctx0" brushRef="#br0" timeOffset="2103.1769">654 5196 0,'0'-39'16,"38"39"109,1 0-110,-1 0 79,1 0-78,-1 0-1,1 0 32,-1 0-31,1 0 15,-1 0 63</inkml:trace>
          <inkml:trace contextRef="#ctx0" brushRef="#br0" timeOffset="3140.0458">385 5350 0,'38'0'47,"1"38"31,-1 1-15,-38-1-32,0 1 63,0-1-48,0 1 1,0-1-31,0 1 46,0-1-46,0 1 47,-38-39-48</inkml:trace>
        </inkml:traceGroup>
      </inkml:traceGroup>
    </inkml:traceGroup>
    <inkml:traceGroup>
      <inkml:annotationXML>
        <emma:emma xmlns:emma="http://www.w3.org/2003/04/emma" version="1.0">
          <emma:interpretation id="{F91A7A4D-5FB4-4EC1-99C4-F98157F605AD}" emma:medium="tactile" emma:mode="ink">
            <msink:context xmlns:msink="http://schemas.microsoft.com/ink/2010/main" type="paragraph" rotatedBoundingBox="41087,21711 41053,23290 40314,23274 40348,2169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49D966D-62E6-4F63-B8F1-AC7714BE578D}" emma:medium="tactile" emma:mode="ink">
              <msink:context xmlns:msink="http://schemas.microsoft.com/ink/2010/main" type="line" rotatedBoundingBox="41087,21711 41053,23290 40314,23274 40348,21695"/>
            </emma:interpretation>
          </emma:emma>
        </inkml:annotationXML>
        <inkml:traceGroup>
          <inkml:annotationXML>
            <emma:emma xmlns:emma="http://www.w3.org/2003/04/emma" version="1.0">
              <emma:interpretation id="{94EF8AFF-5FEF-42C8-8977-7A8445FF09DE}" emma:medium="tactile" emma:mode="ink">
                <msink:context xmlns:msink="http://schemas.microsoft.com/ink/2010/main" type="inkWord" rotatedBoundingBox="40993,21709 40986,22050 40708,22045 40716,21703"/>
              </emma:interpretation>
              <emma:one-of disjunction-type="recognition" id="oneOf1">
                <emma:interpretation id="interp1" emma:lang="" emma:confidence="0">
                  <emma:literal>-</emma:literal>
                </emma:interpretation>
                <emma:interpretation id="interp2" emma:lang="" emma:confidence="0">
                  <emma:literal>'</emma:literal>
                </emma:interpretation>
                <emma:interpretation id="interp3" emma:lang="" emma:confidence="0">
                  <emma:literal>.</emma:literal>
                </emma:interpretation>
                <emma:interpretation id="interp4" emma:lang="" emma:confidence="0">
                  <emma:literal>/</emma:literal>
                </emma:interpretation>
                <emma:interpretation id="interp5" emma:lang="" emma:confidence="0">
                  <emma:literal>и</emma:literal>
                </emma:interpretation>
              </emma:one-of>
            </emma:emma>
          </inkml:annotationXML>
          <inkml:trace contextRef="#ctx0" brushRef="#br0" timeOffset="6971.7587">-424 4234 0,'39'0'47,"-1"0"-15,1 38 30,-39 1-62,38-39 16,-38 38 31,0 1-32,39-39-15,-1 38 16,1 1 62,-39-1-62,0 1 187,0-1-203</inkml:trace>
        </inkml:traceGroup>
        <inkml:traceGroup>
          <inkml:annotationXML>
            <emma:emma xmlns:emma="http://www.w3.org/2003/04/emma" version="1.0">
              <emma:interpretation id="{F79FB030-472C-451F-8592-AEE3ABD816B4}" emma:medium="tactile" emma:mode="ink">
                <msink:context xmlns:msink="http://schemas.microsoft.com/ink/2010/main" type="inkWord" rotatedBoundingBox="41071,22482 41053,23290 40314,23274 40332,22466"/>
              </emma:interpretation>
              <emma:one-of disjunction-type="recognition" id="oneOf2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0" timeOffset="3904.6325">-77 5388 0,'0'-38'16,"0"76"47,-39 1-48,1-39 1,-1 77-16,1 0 15,-1-39-15,1 1 16,-1-1-16,39 1 78,-38-39-78,38 38 110,0 1-95,-39-39-15,39-39 16,-38-38-16</inkml:trace>
          <inkml:trace contextRef="#ctx0" brushRef="#br0" timeOffset="5077.918">-424 5119 0,'0'-39'16,"0"1"15,0 0-15,-38 38 124,-1 0-108,1 0-17,-1 0 1,1 0 93,-1 0 16,1 0-109,0 0-1,-1 0 189,1 0-142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6701" units="1/cm"/>
          <inkml:channelProperty channel="T" name="resolution" value="1" units="1/dev"/>
        </inkml:channelProperties>
      </inkml:inkSource>
      <inkml:timestamp xml:id="ts0" timeString="2022-06-25T11:33:12.401"/>
    </inkml:context>
    <inkml:brush xml:id="br0">
      <inkml:brushProperty name="width" value="0.08333" units="cm"/>
      <inkml:brushProperty name="height" value="0.08333" units="cm"/>
      <inkml:brushProperty name="fitToCurve" value="1"/>
    </inkml:brush>
  </inkml:definitions>
  <inkml:traceGroup>
    <inkml:annotationXML>
      <emma:emma xmlns:emma="http://www.w3.org/2003/04/emma" version="1.0">
        <emma:interpretation id="{1A46F1AF-4B1C-4EF4-BE31-036A5036B4C6}" emma:medium="tactile" emma:mode="ink">
          <msink:context xmlns:msink="http://schemas.microsoft.com/ink/2010/main" type="inkDrawing" rotatedBoundingBox="40361,18537 41893,19435 41629,19885 40097,18988" semanticType="callout" shapeName="Other">
            <msink:sourceLink direction="with" ref="{48BDD637-12D5-4CC9-B576-75FD2AC0CCB9}"/>
            <msink:sourceLink direction="with" ref="{DACE759F-7D7B-4D96-9437-FAC61EC6D8D6}"/>
          </msink:context>
        </emma:interpretation>
      </emma:emma>
    </inkml:annotationXML>
    <inkml:trace contextRef="#ctx0" brushRef="#br0">-808 1117 0,'38'0'31,"1"0"-15,-1 0 30,-38 38-14,0 1 46,0-1-63,0 0 1,0 39 31,0-38 15,0-1-46,0 1-16,38-1 16,-38 1-1,39-1 17,-39 1-17,38-1 1,1 1-16,-39-1 31,38-38 0,-38 39-31,39-1 16,-1-38-16,1 39 31,-1-1-15,-38 1-1,39-39 1,-1 0 0,1 0-16,-39 38 15,38-38-15,1 0 16,-39 39 0,38-39-16,1 0 15,-1 0 1,1 0-1,-1 0-15,-38 38 16,39-38 0,-1 0 31,1 0-32,-1 0 1,1 0-1,-1 0 32,1 0-31,-1 0 0,1 0 77,-1 0-15,1 0-46,-1 0-17,1 0 1,-1 0 31,0 0-32,1 0-15,-1 0 16,-38-38-16,39 38 16,-39-39 77</inkml:trace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6701" units="1/cm"/>
          <inkml:channelProperty channel="T" name="resolution" value="1" units="1/dev"/>
        </inkml:channelProperties>
      </inkml:inkSource>
      <inkml:timestamp xml:id="ts0" timeString="2022-06-25T11:33:08.522"/>
    </inkml:context>
    <inkml:brush xml:id="br0">
      <inkml:brushProperty name="width" value="0.08333" units="cm"/>
      <inkml:brushProperty name="height" value="0.08333" units="cm"/>
      <inkml:brushProperty name="fitToCurve" value="1"/>
    </inkml:brush>
  </inkml:definitions>
  <inkml:traceGroup>
    <inkml:annotationXML>
      <emma:emma xmlns:emma="http://www.w3.org/2003/04/emma" version="1.0">
        <emma:interpretation id="{DACE759F-7D7B-4D96-9437-FAC61EC6D8D6}" emma:medium="tactile" emma:mode="ink">
          <msink:context xmlns:msink="http://schemas.microsoft.com/ink/2010/main" type="inkDrawing" rotatedBoundingBox="41077,18238 41615,17428 41678,17471 41141,18281" shapeName="Other">
            <msink:destinationLink direction="with" ref="{1A46F1AF-4B1C-4EF4-BE31-036A5036B4C6}"/>
            <msink:destinationLink direction="with" ref="{CA0EC363-DA74-412D-A008-2256086286C5}"/>
          </msink:context>
        </emma:interpretation>
      </emma:emma>
    </inkml:annotationXML>
    <inkml:trace contextRef="#ctx0" brushRef="#br0">539 0 0,'-39'0'313,"39"39"-298,-38-39 48,-1 38-47,1 1 15,38-1-31,-39-38 78,39 39-62,-38-1-16,38 1 31,-39-1-16,1 1 17,38-1-17,-39-38-15,39 39 16,0-1 31,-38-38-47,38 39 15,-39-39-15,39 38 16,0 1 15,0-1-15,-38-38-16,-1 39 78,1-1-62,38 1 62,0-1 16,0 1-79</inkml:trace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6701" units="1/cm"/>
          <inkml:channelProperty channel="T" name="resolution" value="1" units="1/dev"/>
        </inkml:channelProperties>
      </inkml:inkSource>
      <inkml:timestamp xml:id="ts0" timeString="2022-06-25T11:33:10.227"/>
    </inkml:context>
    <inkml:brush xml:id="br0">
      <inkml:brushProperty name="width" value="0.08333" units="cm"/>
      <inkml:brushProperty name="height" value="0.08333" units="cm"/>
      <inkml:brushProperty name="fitToCurve" value="1"/>
    </inkml:brush>
  </inkml:definitions>
  <inkml:traceGroup>
    <inkml:annotationXML>
      <emma:emma xmlns:emma="http://www.w3.org/2003/04/emma" version="1.0">
        <emma:interpretation id="{CA0EC363-DA74-412D-A008-2256086286C5}" emma:medium="tactile" emma:mode="ink">
          <msink:context xmlns:msink="http://schemas.microsoft.com/ink/2010/main" type="inkDrawing" rotatedBoundingBox="41590,18542 42332,17741 42390,17794 41648,18595" semanticType="callout" shapeName="Other">
            <msink:sourceLink direction="with" ref="{DACE759F-7D7B-4D96-9437-FAC61EC6D8D6}"/>
          </msink:context>
        </emma:interpretation>
      </emma:emma>
    </inkml:annotationXML>
    <inkml:trace contextRef="#ctx0" brushRef="#br0">1193 308 0,'0'-38'94,"0"76"-32,0 1-46,0-1-1,-39-38 1,1 39 0,38-1-16,-39-38 31,1 39-31,38-1 16,-39 1-16,1-39 15,-1 38 1,39 1 31,-38-39-32,-1 77-15,1-39 16,-1-38 62,1 39-47,38-1-15,-39 1 0,1-39 15,-1 38 31,39 1-62,-38-39 16,38 38 0,-38 1-16,38-1 171,-39-38-124,39 39-47</inkml:trace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6" Type="http://schemas.openxmlformats.org/officeDocument/2006/relationships/image" Target="../media/image1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5" Type="http://schemas.openxmlformats.org/officeDocument/2006/relationships/image" Target="../media/image9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6.png"/><Relationship Id="rId14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11.png"/><Relationship Id="rId7" Type="http://schemas.openxmlformats.org/officeDocument/2006/relationships/image" Target="../media/image3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1.pn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17.svg"/><Relationship Id="rId9" Type="http://schemas.openxmlformats.org/officeDocument/2006/relationships/image" Target="../media/image19.svg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26" Type="http://schemas.openxmlformats.org/officeDocument/2006/relationships/image" Target="../media/image43.png"/><Relationship Id="rId3" Type="http://schemas.openxmlformats.org/officeDocument/2006/relationships/image" Target="../media/image2.jpeg"/><Relationship Id="rId21" Type="http://schemas.openxmlformats.org/officeDocument/2006/relationships/image" Target="../media/image38.png"/><Relationship Id="rId7" Type="http://schemas.openxmlformats.org/officeDocument/2006/relationships/image" Target="../media/image5.sv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5" Type="http://schemas.openxmlformats.org/officeDocument/2006/relationships/image" Target="../media/image42.png"/><Relationship Id="rId2" Type="http://schemas.openxmlformats.org/officeDocument/2006/relationships/image" Target="../media/image1.png"/><Relationship Id="rId16" Type="http://schemas.openxmlformats.org/officeDocument/2006/relationships/image" Target="../media/image33.pn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24" Type="http://schemas.openxmlformats.org/officeDocument/2006/relationships/image" Target="../media/image41.png"/><Relationship Id="rId5" Type="http://schemas.openxmlformats.org/officeDocument/2006/relationships/image" Target="../media/image7.svg"/><Relationship Id="rId15" Type="http://schemas.openxmlformats.org/officeDocument/2006/relationships/image" Target="../media/image32.png"/><Relationship Id="rId23" Type="http://schemas.openxmlformats.org/officeDocument/2006/relationships/image" Target="../media/image40.png"/><Relationship Id="rId28" Type="http://schemas.openxmlformats.org/officeDocument/2006/relationships/image" Target="../media/image45.png"/><Relationship Id="rId10" Type="http://schemas.openxmlformats.org/officeDocument/2006/relationships/image" Target="../media/image27.jpeg"/><Relationship Id="rId19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Relationship Id="rId22" Type="http://schemas.openxmlformats.org/officeDocument/2006/relationships/image" Target="../media/image39.png"/><Relationship Id="rId27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image" Target="../media/image2.jpe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1.png"/><Relationship Id="rId16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51.png"/><Relationship Id="rId5" Type="http://schemas.openxmlformats.org/officeDocument/2006/relationships/image" Target="../media/image5.svg"/><Relationship Id="rId15" Type="http://schemas.openxmlformats.org/officeDocument/2006/relationships/image" Target="../media/image55.png"/><Relationship Id="rId10" Type="http://schemas.openxmlformats.org/officeDocument/2006/relationships/image" Target="../media/image50.png"/><Relationship Id="rId4" Type="http://schemas.openxmlformats.org/officeDocument/2006/relationships/image" Target="../media/image46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svg"/><Relationship Id="rId18" Type="http://schemas.openxmlformats.org/officeDocument/2006/relationships/image" Target="../media/image60.emf"/><Relationship Id="rId3" Type="http://schemas.openxmlformats.org/officeDocument/2006/relationships/image" Target="../media/image2.jpeg"/><Relationship Id="rId21" Type="http://schemas.openxmlformats.org/officeDocument/2006/relationships/customXml" Target="../ink/ink4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customXml" Target="../ink/ink2.xml"/><Relationship Id="rId2" Type="http://schemas.openxmlformats.org/officeDocument/2006/relationships/image" Target="../media/image1.png"/><Relationship Id="rId16" Type="http://schemas.openxmlformats.org/officeDocument/2006/relationships/image" Target="../media/image59.emf"/><Relationship Id="rId20" Type="http://schemas.openxmlformats.org/officeDocument/2006/relationships/image" Target="../media/image6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image" Target="../media/image58.png"/><Relationship Id="rId5" Type="http://schemas.openxmlformats.org/officeDocument/2006/relationships/image" Target="../media/image5.svg"/><Relationship Id="rId15" Type="http://schemas.openxmlformats.org/officeDocument/2006/relationships/customXml" Target="../ink/ink1.xml"/><Relationship Id="rId10" Type="http://schemas.openxmlformats.org/officeDocument/2006/relationships/image" Target="../media/image9.svg"/><Relationship Id="rId19" Type="http://schemas.openxmlformats.org/officeDocument/2006/relationships/customXml" Target="../ink/ink3.xml"/><Relationship Id="rId4" Type="http://schemas.openxmlformats.org/officeDocument/2006/relationships/image" Target="../media/image46.png"/><Relationship Id="rId14" Type="http://schemas.openxmlformats.org/officeDocument/2006/relationships/image" Target="../media/image13.png"/><Relationship Id="rId9" Type="http://schemas.openxmlformats.org/officeDocument/2006/relationships/image" Target="../media/image19.svg"/><Relationship Id="rId22" Type="http://schemas.openxmlformats.org/officeDocument/2006/relationships/image" Target="../media/image6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l="3845" t="11299" r="3845" b="2071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6333" b="21887"/>
          <a:stretch>
            <a:fillRect/>
          </a:stretch>
        </p:blipFill>
        <p:spPr>
          <a:xfrm>
            <a:off x="3141934" y="2684924"/>
            <a:ext cx="11590986" cy="4717382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472367" y="4353914"/>
            <a:ext cx="10827864" cy="14839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902"/>
              </a:lnSpc>
            </a:pPr>
            <a:r>
              <a:rPr lang="en-US" sz="9155" dirty="0" err="1">
                <a:solidFill>
                  <a:srgbClr val="000000"/>
                </a:solidFill>
                <a:latin typeface="Montserrat Extra-Bold"/>
              </a:rPr>
              <a:t>Степени</a:t>
            </a:r>
            <a:endParaRPr lang="en-US" sz="9155" dirty="0">
              <a:solidFill>
                <a:srgbClr val="000000"/>
              </a:solidFill>
              <a:latin typeface="Montserrat Extra-Bold"/>
            </a:endParaRPr>
          </a:p>
        </p:txBody>
      </p:sp>
      <p:grpSp>
        <p:nvGrpSpPr>
          <p:cNvPr id="5" name="Group 5"/>
          <p:cNvGrpSpPr/>
          <p:nvPr/>
        </p:nvGrpSpPr>
        <p:grpSpPr>
          <a:xfrm rot="600354">
            <a:off x="13444811" y="5850605"/>
            <a:ext cx="2511552" cy="2622428"/>
            <a:chOff x="0" y="0"/>
            <a:chExt cx="3348736" cy="3496570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rot="1629429">
              <a:off x="488422" y="391758"/>
              <a:ext cx="2371892" cy="2713054"/>
            </a:xfrm>
            <a:prstGeom prst="rect">
              <a:avLst/>
            </a:prstGeom>
          </p:spPr>
        </p:pic>
        <p:sp>
          <p:nvSpPr>
            <p:cNvPr id="7" name="TextBox 7"/>
            <p:cNvSpPr txBox="1"/>
            <p:nvPr/>
          </p:nvSpPr>
          <p:spPr>
            <a:xfrm>
              <a:off x="519252" y="951923"/>
              <a:ext cx="1656075" cy="17208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827"/>
                </a:lnSpc>
                <a:spcBef>
                  <a:spcPct val="0"/>
                </a:spcBef>
              </a:pPr>
              <a:r>
                <a:rPr lang="en-US" sz="7733">
                  <a:solidFill>
                    <a:srgbClr val="000000">
                      <a:alpha val="72941"/>
                    </a:srgbClr>
                  </a:solidFill>
                  <a:latin typeface="Romochka"/>
                </a:rPr>
                <a:t>?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 rot="1365440">
              <a:off x="1250616" y="810179"/>
              <a:ext cx="1656075" cy="17208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827"/>
                </a:lnSpc>
                <a:spcBef>
                  <a:spcPct val="0"/>
                </a:spcBef>
              </a:pPr>
              <a:r>
                <a:rPr lang="en-US" sz="7733">
                  <a:solidFill>
                    <a:srgbClr val="000000">
                      <a:alpha val="72941"/>
                    </a:srgbClr>
                  </a:solidFill>
                  <a:latin typeface="Romochka"/>
                </a:rPr>
                <a:t>?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 rot="602187">
            <a:off x="8223881" y="675536"/>
            <a:ext cx="1324836" cy="1771842"/>
            <a:chOff x="0" y="0"/>
            <a:chExt cx="1766448" cy="2362456"/>
          </a:xfrm>
        </p:grpSpPr>
        <p:sp>
          <p:nvSpPr>
            <p:cNvPr id="10" name="TextBox 10"/>
            <p:cNvSpPr txBox="1"/>
            <p:nvPr/>
          </p:nvSpPr>
          <p:spPr>
            <a:xfrm rot="788421">
              <a:off x="96611" y="66028"/>
              <a:ext cx="1597376" cy="10299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439"/>
                </a:lnSpc>
                <a:spcBef>
                  <a:spcPct val="0"/>
                </a:spcBef>
              </a:pPr>
              <a:r>
                <a:rPr lang="en-US" sz="4599">
                  <a:solidFill>
                    <a:srgbClr val="D1D1D1"/>
                  </a:solidFill>
                  <a:latin typeface="Romochka"/>
                </a:rPr>
                <a:t>4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 rot="788421">
              <a:off x="96611" y="1161945"/>
              <a:ext cx="1597376" cy="10299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439"/>
                </a:lnSpc>
                <a:spcBef>
                  <a:spcPct val="0"/>
                </a:spcBef>
              </a:pPr>
              <a:r>
                <a:rPr lang="en-US" sz="4599">
                  <a:solidFill>
                    <a:srgbClr val="D1D1D1"/>
                  </a:solidFill>
                  <a:latin typeface="Romochka"/>
                </a:rPr>
                <a:t>12</a:t>
              </a:r>
            </a:p>
          </p:txBody>
        </p:sp>
        <p:sp>
          <p:nvSpPr>
            <p:cNvPr id="12" name="AutoShape 12"/>
            <p:cNvSpPr/>
            <p:nvPr/>
          </p:nvSpPr>
          <p:spPr>
            <a:xfrm rot="422308">
              <a:off x="373521" y="1149367"/>
              <a:ext cx="876306" cy="0"/>
            </a:xfrm>
            <a:prstGeom prst="line">
              <a:avLst/>
            </a:prstGeom>
            <a:ln w="63723" cap="rnd">
              <a:solidFill>
                <a:srgbClr val="D1D1D1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13" name="Group 13"/>
          <p:cNvGrpSpPr/>
          <p:nvPr/>
        </p:nvGrpSpPr>
        <p:grpSpPr>
          <a:xfrm rot="602187">
            <a:off x="4879137" y="8014400"/>
            <a:ext cx="1324836" cy="1771842"/>
            <a:chOff x="0" y="0"/>
            <a:chExt cx="1766448" cy="2362456"/>
          </a:xfrm>
        </p:grpSpPr>
        <p:sp>
          <p:nvSpPr>
            <p:cNvPr id="14" name="TextBox 14"/>
            <p:cNvSpPr txBox="1"/>
            <p:nvPr/>
          </p:nvSpPr>
          <p:spPr>
            <a:xfrm rot="788421">
              <a:off x="96611" y="66028"/>
              <a:ext cx="1597376" cy="10299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439"/>
                </a:lnSpc>
                <a:spcBef>
                  <a:spcPct val="0"/>
                </a:spcBef>
              </a:pPr>
              <a:r>
                <a:rPr lang="en-US" sz="4599">
                  <a:solidFill>
                    <a:srgbClr val="D1D1D1"/>
                  </a:solidFill>
                  <a:latin typeface="Romochka"/>
                </a:rPr>
                <a:t>4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 rot="788421">
              <a:off x="96611" y="1161945"/>
              <a:ext cx="1597376" cy="10299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439"/>
                </a:lnSpc>
                <a:spcBef>
                  <a:spcPct val="0"/>
                </a:spcBef>
              </a:pPr>
              <a:r>
                <a:rPr lang="en-US" sz="4599">
                  <a:solidFill>
                    <a:srgbClr val="D1D1D1"/>
                  </a:solidFill>
                  <a:latin typeface="Romochka"/>
                </a:rPr>
                <a:t>12</a:t>
              </a:r>
            </a:p>
          </p:txBody>
        </p:sp>
        <p:sp>
          <p:nvSpPr>
            <p:cNvPr id="16" name="AutoShape 16"/>
            <p:cNvSpPr/>
            <p:nvPr/>
          </p:nvSpPr>
          <p:spPr>
            <a:xfrm rot="422308">
              <a:off x="373521" y="1149367"/>
              <a:ext cx="876306" cy="0"/>
            </a:xfrm>
            <a:prstGeom prst="line">
              <a:avLst/>
            </a:prstGeom>
            <a:ln w="63723" cap="rnd">
              <a:solidFill>
                <a:srgbClr val="D1D1D1"/>
              </a:solidFill>
              <a:prstDash val="solid"/>
              <a:headEnd type="none" w="sm" len="sm"/>
              <a:tailEnd type="none" w="sm" len="sm"/>
            </a:ln>
          </p:spPr>
        </p: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1719777">
            <a:off x="2647054" y="7053766"/>
            <a:ext cx="1753829" cy="418727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-1566113">
            <a:off x="2484600" y="2720130"/>
            <a:ext cx="2529224" cy="662197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-9815554">
            <a:off x="10214094" y="1872116"/>
            <a:ext cx="2539363" cy="1449746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-2240268">
            <a:off x="13415563" y="7505869"/>
            <a:ext cx="2186996" cy="1841053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1161433" y="7328876"/>
            <a:ext cx="2310934" cy="1609250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 rot="2000336">
            <a:off x="14239699" y="1798016"/>
            <a:ext cx="921776" cy="1502496"/>
          </a:xfrm>
          <a:prstGeom prst="rect">
            <a:avLst/>
          </a:prstGeom>
        </p:spPr>
      </p:pic>
      <p:sp>
        <p:nvSpPr>
          <p:cNvPr id="23" name="TextBox 23"/>
          <p:cNvSpPr txBox="1"/>
          <p:nvPr/>
        </p:nvSpPr>
        <p:spPr>
          <a:xfrm rot="-663730">
            <a:off x="605374" y="4221491"/>
            <a:ext cx="1991057" cy="816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38"/>
              </a:lnSpc>
              <a:spcBef>
                <a:spcPct val="0"/>
              </a:spcBef>
            </a:pPr>
            <a:r>
              <a:rPr lang="en-US" sz="4670">
                <a:solidFill>
                  <a:srgbClr val="D1D1D1"/>
                </a:solidFill>
                <a:latin typeface="Romochka"/>
              </a:rPr>
              <a:t>5,76</a:t>
            </a:r>
          </a:p>
        </p:txBody>
      </p:sp>
      <p:sp>
        <p:nvSpPr>
          <p:cNvPr id="24" name="TextBox 24"/>
          <p:cNvSpPr txBox="1"/>
          <p:nvPr/>
        </p:nvSpPr>
        <p:spPr>
          <a:xfrm rot="620076">
            <a:off x="4059666" y="925141"/>
            <a:ext cx="1369015" cy="89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58"/>
              </a:lnSpc>
              <a:spcBef>
                <a:spcPct val="0"/>
              </a:spcBef>
            </a:pPr>
            <a:r>
              <a:rPr lang="en-US" sz="5255">
                <a:solidFill>
                  <a:srgbClr val="D1D1D1"/>
                </a:solidFill>
                <a:latin typeface="Romochka"/>
              </a:rPr>
              <a:t>53%</a:t>
            </a:r>
          </a:p>
        </p:txBody>
      </p:sp>
      <p:sp>
        <p:nvSpPr>
          <p:cNvPr id="25" name="TextBox 25"/>
          <p:cNvSpPr txBox="1"/>
          <p:nvPr/>
        </p:nvSpPr>
        <p:spPr>
          <a:xfrm rot="620076">
            <a:off x="8623733" y="7924902"/>
            <a:ext cx="1369015" cy="89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58"/>
              </a:lnSpc>
              <a:spcBef>
                <a:spcPct val="0"/>
              </a:spcBef>
            </a:pPr>
            <a:r>
              <a:rPr lang="en-US" sz="5255">
                <a:solidFill>
                  <a:srgbClr val="D1D1D1"/>
                </a:solidFill>
                <a:latin typeface="Romochka"/>
              </a:rPr>
              <a:t>53%</a:t>
            </a:r>
          </a:p>
        </p:txBody>
      </p:sp>
      <p:sp>
        <p:nvSpPr>
          <p:cNvPr id="26" name="TextBox 26"/>
          <p:cNvSpPr txBox="1"/>
          <p:nvPr/>
        </p:nvSpPr>
        <p:spPr>
          <a:xfrm rot="-663730">
            <a:off x="10877004" y="8888423"/>
            <a:ext cx="1991057" cy="816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38"/>
              </a:lnSpc>
              <a:spcBef>
                <a:spcPct val="0"/>
              </a:spcBef>
            </a:pPr>
            <a:r>
              <a:rPr lang="en-US" sz="4670">
                <a:solidFill>
                  <a:srgbClr val="D1D1D1"/>
                </a:solidFill>
                <a:latin typeface="Romochka"/>
              </a:rPr>
              <a:t>0,3425</a:t>
            </a:r>
          </a:p>
        </p:txBody>
      </p:sp>
      <p:sp>
        <p:nvSpPr>
          <p:cNvPr id="27" name="TextBox 27"/>
          <p:cNvSpPr txBox="1"/>
          <p:nvPr/>
        </p:nvSpPr>
        <p:spPr>
          <a:xfrm rot="620076">
            <a:off x="16092062" y="5222864"/>
            <a:ext cx="1369015" cy="89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58"/>
              </a:lnSpc>
              <a:spcBef>
                <a:spcPct val="0"/>
              </a:spcBef>
            </a:pPr>
            <a:r>
              <a:rPr lang="en-US" sz="5255">
                <a:solidFill>
                  <a:srgbClr val="D1D1D1"/>
                </a:solidFill>
                <a:latin typeface="Romochka"/>
              </a:rPr>
              <a:t>53%</a:t>
            </a:r>
          </a:p>
        </p:txBody>
      </p:sp>
      <p:sp>
        <p:nvSpPr>
          <p:cNvPr id="28" name="TextBox 28"/>
          <p:cNvSpPr txBox="1"/>
          <p:nvPr/>
        </p:nvSpPr>
        <p:spPr>
          <a:xfrm rot="-663730">
            <a:off x="14905560" y="993347"/>
            <a:ext cx="1991057" cy="816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38"/>
              </a:lnSpc>
              <a:spcBef>
                <a:spcPct val="0"/>
              </a:spcBef>
            </a:pPr>
            <a:r>
              <a:rPr lang="en-US" sz="4670">
                <a:solidFill>
                  <a:srgbClr val="D1D1D1"/>
                </a:solidFill>
                <a:latin typeface="Romochka"/>
              </a:rPr>
              <a:t>7,802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121"/>
          <a:stretch/>
        </p:blipFill>
        <p:spPr>
          <a:xfrm>
            <a:off x="5562600" y="16726"/>
            <a:ext cx="7391400" cy="1027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9387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l="3845" t="11299" r="3845" b="2071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 rot="-94666">
            <a:off x="2629597" y="1956271"/>
            <a:ext cx="10812423" cy="6634478"/>
            <a:chOff x="0" y="0"/>
            <a:chExt cx="13320788" cy="8173605"/>
          </a:xfrm>
        </p:grpSpPr>
        <p:sp>
          <p:nvSpPr>
            <p:cNvPr id="4" name="Freeform 4"/>
            <p:cNvSpPr/>
            <p:nvPr/>
          </p:nvSpPr>
          <p:spPr>
            <a:xfrm>
              <a:off x="10160" y="16510"/>
              <a:ext cx="13297928" cy="8145665"/>
            </a:xfrm>
            <a:custGeom>
              <a:avLst/>
              <a:gdLst/>
              <a:ahLst/>
              <a:cxnLst/>
              <a:rect l="l" t="t" r="r" b="b"/>
              <a:pathLst>
                <a:path w="13297928" h="8145665">
                  <a:moveTo>
                    <a:pt x="13297928" y="8145665"/>
                  </a:moveTo>
                  <a:lnTo>
                    <a:pt x="0" y="8138045"/>
                  </a:lnTo>
                  <a:lnTo>
                    <a:pt x="0" y="2838356"/>
                  </a:lnTo>
                  <a:lnTo>
                    <a:pt x="17780" y="19050"/>
                  </a:lnTo>
                  <a:lnTo>
                    <a:pt x="6629589" y="0"/>
                  </a:lnTo>
                  <a:lnTo>
                    <a:pt x="13278878" y="508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-3810" y="0"/>
              <a:ext cx="13327138" cy="8172335"/>
            </a:xfrm>
            <a:custGeom>
              <a:avLst/>
              <a:gdLst/>
              <a:ahLst/>
              <a:cxnLst/>
              <a:rect l="l" t="t" r="r" b="b"/>
              <a:pathLst>
                <a:path w="13327138" h="8172335">
                  <a:moveTo>
                    <a:pt x="13292848" y="21590"/>
                  </a:moveTo>
                  <a:cubicBezTo>
                    <a:pt x="13294118" y="34290"/>
                    <a:pt x="13294118" y="44450"/>
                    <a:pt x="13295388" y="54610"/>
                  </a:cubicBezTo>
                  <a:cubicBezTo>
                    <a:pt x="13297927" y="188841"/>
                    <a:pt x="13299198" y="369152"/>
                    <a:pt x="13301738" y="543023"/>
                  </a:cubicBezTo>
                  <a:cubicBezTo>
                    <a:pt x="13301738" y="794170"/>
                    <a:pt x="13314438" y="5746280"/>
                    <a:pt x="13320788" y="5997427"/>
                  </a:cubicBezTo>
                  <a:cubicBezTo>
                    <a:pt x="13327138" y="6377368"/>
                    <a:pt x="13323327" y="6763748"/>
                    <a:pt x="13323327" y="7143689"/>
                  </a:cubicBezTo>
                  <a:cubicBezTo>
                    <a:pt x="13323327" y="7478552"/>
                    <a:pt x="13324598" y="7787656"/>
                    <a:pt x="13325868" y="8111375"/>
                  </a:cubicBezTo>
                  <a:cubicBezTo>
                    <a:pt x="13325868" y="8132965"/>
                    <a:pt x="13325868" y="8146935"/>
                    <a:pt x="13325868" y="8171065"/>
                  </a:cubicBezTo>
                  <a:cubicBezTo>
                    <a:pt x="13303008" y="8171065"/>
                    <a:pt x="13282688" y="8172335"/>
                    <a:pt x="13224702" y="8171065"/>
                  </a:cubicBezTo>
                  <a:cubicBezTo>
                    <a:pt x="12543533" y="8165985"/>
                    <a:pt x="11851884" y="8172335"/>
                    <a:pt x="11170714" y="8167255"/>
                  </a:cubicBezTo>
                  <a:cubicBezTo>
                    <a:pt x="10762013" y="8163445"/>
                    <a:pt x="10363791" y="8165985"/>
                    <a:pt x="9955089" y="8163445"/>
                  </a:cubicBezTo>
                  <a:cubicBezTo>
                    <a:pt x="9766458" y="8162175"/>
                    <a:pt x="9577826" y="8160905"/>
                    <a:pt x="9389195" y="8159635"/>
                  </a:cubicBezTo>
                  <a:cubicBezTo>
                    <a:pt x="9273920" y="8159635"/>
                    <a:pt x="9169125" y="8160905"/>
                    <a:pt x="9053850" y="8160905"/>
                  </a:cubicBezTo>
                  <a:cubicBezTo>
                    <a:pt x="8760424" y="8159635"/>
                    <a:pt x="7953500" y="8160905"/>
                    <a:pt x="7660073" y="8159635"/>
                  </a:cubicBezTo>
                  <a:cubicBezTo>
                    <a:pt x="7450483" y="8158365"/>
                    <a:pt x="3258672" y="8167255"/>
                    <a:pt x="3049081" y="8165985"/>
                  </a:cubicBezTo>
                  <a:cubicBezTo>
                    <a:pt x="2996684" y="8165985"/>
                    <a:pt x="2933806" y="8167255"/>
                    <a:pt x="2881409" y="8167255"/>
                  </a:cubicBezTo>
                  <a:cubicBezTo>
                    <a:pt x="2755654" y="8167255"/>
                    <a:pt x="2640379" y="8168525"/>
                    <a:pt x="2514625" y="8168525"/>
                  </a:cubicBezTo>
                  <a:cubicBezTo>
                    <a:pt x="2200239" y="8168525"/>
                    <a:pt x="1896333" y="8167255"/>
                    <a:pt x="1581947" y="8165985"/>
                  </a:cubicBezTo>
                  <a:cubicBezTo>
                    <a:pt x="1393316" y="8164715"/>
                    <a:pt x="1204684" y="8163445"/>
                    <a:pt x="1026532" y="8162175"/>
                  </a:cubicBezTo>
                  <a:cubicBezTo>
                    <a:pt x="691188" y="8160905"/>
                    <a:pt x="355843" y="8159635"/>
                    <a:pt x="48260" y="8159635"/>
                  </a:cubicBezTo>
                  <a:cubicBezTo>
                    <a:pt x="38100" y="8159635"/>
                    <a:pt x="29210" y="8159635"/>
                    <a:pt x="19050" y="8158365"/>
                  </a:cubicBezTo>
                  <a:cubicBezTo>
                    <a:pt x="10160" y="8157095"/>
                    <a:pt x="5080" y="8150745"/>
                    <a:pt x="7620" y="8141855"/>
                  </a:cubicBezTo>
                  <a:cubicBezTo>
                    <a:pt x="16510" y="8109640"/>
                    <a:pt x="12700" y="7948648"/>
                    <a:pt x="11430" y="7781217"/>
                  </a:cubicBezTo>
                  <a:cubicBezTo>
                    <a:pt x="10160" y="7439914"/>
                    <a:pt x="6350" y="7105051"/>
                    <a:pt x="7620" y="6763748"/>
                  </a:cubicBezTo>
                  <a:cubicBezTo>
                    <a:pt x="5080" y="6338730"/>
                    <a:pt x="0" y="1077516"/>
                    <a:pt x="7620" y="646058"/>
                  </a:cubicBezTo>
                  <a:cubicBezTo>
                    <a:pt x="8890" y="562342"/>
                    <a:pt x="7620" y="472187"/>
                    <a:pt x="8890" y="388471"/>
                  </a:cubicBezTo>
                  <a:cubicBezTo>
                    <a:pt x="10160" y="253238"/>
                    <a:pt x="12700" y="105125"/>
                    <a:pt x="13970" y="44450"/>
                  </a:cubicBezTo>
                  <a:cubicBezTo>
                    <a:pt x="13970" y="41910"/>
                    <a:pt x="15240" y="39370"/>
                    <a:pt x="16510" y="38100"/>
                  </a:cubicBezTo>
                  <a:cubicBezTo>
                    <a:pt x="38100" y="35560"/>
                    <a:pt x="93855" y="30480"/>
                    <a:pt x="261527" y="29210"/>
                  </a:cubicBezTo>
                  <a:cubicBezTo>
                    <a:pt x="544474" y="25400"/>
                    <a:pt x="827422" y="22860"/>
                    <a:pt x="1120848" y="20320"/>
                  </a:cubicBezTo>
                  <a:cubicBezTo>
                    <a:pt x="1319959" y="17780"/>
                    <a:pt x="1519070" y="16510"/>
                    <a:pt x="1707702" y="13970"/>
                  </a:cubicBezTo>
                  <a:cubicBezTo>
                    <a:pt x="1896333" y="11430"/>
                    <a:pt x="2095444" y="8890"/>
                    <a:pt x="2284076" y="8890"/>
                  </a:cubicBezTo>
                  <a:cubicBezTo>
                    <a:pt x="2493666" y="7620"/>
                    <a:pt x="2703257" y="10160"/>
                    <a:pt x="2912847" y="8890"/>
                  </a:cubicBezTo>
                  <a:cubicBezTo>
                    <a:pt x="3174835" y="8890"/>
                    <a:pt x="7922061" y="6350"/>
                    <a:pt x="8184049" y="5080"/>
                  </a:cubicBezTo>
                  <a:cubicBezTo>
                    <a:pt x="8435558" y="3810"/>
                    <a:pt x="8687067" y="2540"/>
                    <a:pt x="8949055" y="2540"/>
                  </a:cubicBezTo>
                  <a:cubicBezTo>
                    <a:pt x="9378715" y="1270"/>
                    <a:pt x="9797897" y="0"/>
                    <a:pt x="10227557" y="0"/>
                  </a:cubicBezTo>
                  <a:cubicBezTo>
                    <a:pt x="10405709" y="0"/>
                    <a:pt x="10594340" y="2540"/>
                    <a:pt x="10772492" y="2540"/>
                  </a:cubicBezTo>
                  <a:cubicBezTo>
                    <a:pt x="11265030" y="3810"/>
                    <a:pt x="11768048" y="5080"/>
                    <a:pt x="12260585" y="7620"/>
                  </a:cubicBezTo>
                  <a:cubicBezTo>
                    <a:pt x="12522574" y="8890"/>
                    <a:pt x="12784562" y="12700"/>
                    <a:pt x="13046550" y="16510"/>
                  </a:cubicBezTo>
                  <a:cubicBezTo>
                    <a:pt x="13109427" y="16510"/>
                    <a:pt x="13172304" y="16510"/>
                    <a:pt x="13224702" y="16510"/>
                  </a:cubicBezTo>
                  <a:cubicBezTo>
                    <a:pt x="13273798" y="17780"/>
                    <a:pt x="13282688" y="20320"/>
                    <a:pt x="13292848" y="21590"/>
                  </a:cubicBezTo>
                  <a:close/>
                  <a:moveTo>
                    <a:pt x="13303008" y="8154555"/>
                  </a:moveTo>
                  <a:cubicBezTo>
                    <a:pt x="13304277" y="8138045"/>
                    <a:pt x="13305548" y="8125345"/>
                    <a:pt x="13305548" y="8112645"/>
                  </a:cubicBezTo>
                  <a:cubicBezTo>
                    <a:pt x="13304277" y="7755458"/>
                    <a:pt x="13303008" y="7414155"/>
                    <a:pt x="13303008" y="7047094"/>
                  </a:cubicBezTo>
                  <a:cubicBezTo>
                    <a:pt x="13303008" y="6879662"/>
                    <a:pt x="13305548" y="6712231"/>
                    <a:pt x="13304277" y="6544799"/>
                  </a:cubicBezTo>
                  <a:cubicBezTo>
                    <a:pt x="13304277" y="6390247"/>
                    <a:pt x="13303008" y="6229255"/>
                    <a:pt x="13301738" y="6074703"/>
                  </a:cubicBezTo>
                  <a:cubicBezTo>
                    <a:pt x="13296658" y="5836435"/>
                    <a:pt x="13285227" y="903645"/>
                    <a:pt x="13285227" y="665377"/>
                  </a:cubicBezTo>
                  <a:cubicBezTo>
                    <a:pt x="13282688" y="465747"/>
                    <a:pt x="13280148" y="259677"/>
                    <a:pt x="13277608" y="63500"/>
                  </a:cubicBezTo>
                  <a:cubicBezTo>
                    <a:pt x="13276338" y="44450"/>
                    <a:pt x="13275068" y="43180"/>
                    <a:pt x="13193264" y="41910"/>
                  </a:cubicBezTo>
                  <a:cubicBezTo>
                    <a:pt x="13161825" y="41910"/>
                    <a:pt x="13140865" y="41910"/>
                    <a:pt x="13109427" y="40640"/>
                  </a:cubicBezTo>
                  <a:cubicBezTo>
                    <a:pt x="12847439" y="36830"/>
                    <a:pt x="12574971" y="31750"/>
                    <a:pt x="12312983" y="30480"/>
                  </a:cubicBezTo>
                  <a:cubicBezTo>
                    <a:pt x="11673733" y="26670"/>
                    <a:pt x="11024002" y="25400"/>
                    <a:pt x="10384751" y="22860"/>
                  </a:cubicBezTo>
                  <a:cubicBezTo>
                    <a:pt x="10290435" y="22860"/>
                    <a:pt x="10185640" y="22860"/>
                    <a:pt x="10091324" y="22860"/>
                  </a:cubicBezTo>
                  <a:cubicBezTo>
                    <a:pt x="9934131" y="22860"/>
                    <a:pt x="9776937" y="22860"/>
                    <a:pt x="9630225" y="22860"/>
                  </a:cubicBezTo>
                  <a:cubicBezTo>
                    <a:pt x="9294879" y="22860"/>
                    <a:pt x="8959535" y="22860"/>
                    <a:pt x="8634669" y="24130"/>
                  </a:cubicBezTo>
                  <a:cubicBezTo>
                    <a:pt x="8351721" y="25400"/>
                    <a:pt x="3583537" y="29210"/>
                    <a:pt x="3300590" y="29210"/>
                  </a:cubicBezTo>
                  <a:cubicBezTo>
                    <a:pt x="2839491" y="29210"/>
                    <a:pt x="2378392" y="26670"/>
                    <a:pt x="1917292" y="33020"/>
                  </a:cubicBezTo>
                  <a:cubicBezTo>
                    <a:pt x="1676263" y="36830"/>
                    <a:pt x="1445714" y="36830"/>
                    <a:pt x="1215164" y="38100"/>
                  </a:cubicBezTo>
                  <a:cubicBezTo>
                    <a:pt x="816942" y="41910"/>
                    <a:pt x="418720" y="45720"/>
                    <a:pt x="49530" y="50800"/>
                  </a:cubicBezTo>
                  <a:cubicBezTo>
                    <a:pt x="36830" y="50800"/>
                    <a:pt x="34290" y="53340"/>
                    <a:pt x="33020" y="85806"/>
                  </a:cubicBezTo>
                  <a:cubicBezTo>
                    <a:pt x="31750" y="201720"/>
                    <a:pt x="31750" y="317635"/>
                    <a:pt x="30480" y="433549"/>
                  </a:cubicBezTo>
                  <a:cubicBezTo>
                    <a:pt x="29210" y="626739"/>
                    <a:pt x="26670" y="813489"/>
                    <a:pt x="25400" y="1006680"/>
                  </a:cubicBezTo>
                  <a:cubicBezTo>
                    <a:pt x="20320" y="1212749"/>
                    <a:pt x="26670" y="6248574"/>
                    <a:pt x="29210" y="6454644"/>
                  </a:cubicBezTo>
                  <a:cubicBezTo>
                    <a:pt x="29210" y="6673593"/>
                    <a:pt x="29210" y="6898981"/>
                    <a:pt x="30480" y="7117931"/>
                  </a:cubicBezTo>
                  <a:cubicBezTo>
                    <a:pt x="30480" y="7278922"/>
                    <a:pt x="33020" y="7439914"/>
                    <a:pt x="33020" y="7600906"/>
                  </a:cubicBezTo>
                  <a:cubicBezTo>
                    <a:pt x="33020" y="7774777"/>
                    <a:pt x="33020" y="7948648"/>
                    <a:pt x="31750" y="8112645"/>
                  </a:cubicBezTo>
                  <a:cubicBezTo>
                    <a:pt x="31750" y="8116455"/>
                    <a:pt x="31750" y="8118995"/>
                    <a:pt x="31750" y="8122805"/>
                  </a:cubicBezTo>
                  <a:cubicBezTo>
                    <a:pt x="31750" y="8132965"/>
                    <a:pt x="35560" y="8136775"/>
                    <a:pt x="44450" y="8136775"/>
                  </a:cubicBezTo>
                  <a:cubicBezTo>
                    <a:pt x="114814" y="8136775"/>
                    <a:pt x="261527" y="8138045"/>
                    <a:pt x="397761" y="8138045"/>
                  </a:cubicBezTo>
                  <a:cubicBezTo>
                    <a:pt x="596872" y="8138045"/>
                    <a:pt x="806462" y="8135505"/>
                    <a:pt x="1005573" y="8138045"/>
                  </a:cubicBezTo>
                  <a:cubicBezTo>
                    <a:pt x="1330439" y="8141855"/>
                    <a:pt x="1655304" y="8144395"/>
                    <a:pt x="1980169" y="8143125"/>
                  </a:cubicBezTo>
                  <a:cubicBezTo>
                    <a:pt x="2189760" y="8141855"/>
                    <a:pt x="2388871" y="8144395"/>
                    <a:pt x="2598462" y="8144395"/>
                  </a:cubicBezTo>
                  <a:cubicBezTo>
                    <a:pt x="2902368" y="8144395"/>
                    <a:pt x="3206274" y="8143125"/>
                    <a:pt x="3510180" y="8144395"/>
                  </a:cubicBezTo>
                  <a:cubicBezTo>
                    <a:pt x="3960800" y="8145665"/>
                    <a:pt x="8907137" y="8135505"/>
                    <a:pt x="9368236" y="8138045"/>
                  </a:cubicBezTo>
                  <a:cubicBezTo>
                    <a:pt x="9567347" y="8139315"/>
                    <a:pt x="9766458" y="8140585"/>
                    <a:pt x="9955089" y="8140585"/>
                  </a:cubicBezTo>
                  <a:cubicBezTo>
                    <a:pt x="10300914" y="8143125"/>
                    <a:pt x="10636259" y="8139315"/>
                    <a:pt x="10982083" y="8143125"/>
                  </a:cubicBezTo>
                  <a:cubicBezTo>
                    <a:pt x="11265030" y="8145665"/>
                    <a:pt x="11547977" y="8145665"/>
                    <a:pt x="11830925" y="8148205"/>
                  </a:cubicBezTo>
                  <a:cubicBezTo>
                    <a:pt x="12250106" y="8152015"/>
                    <a:pt x="12669287" y="8154555"/>
                    <a:pt x="13088469" y="8155825"/>
                  </a:cubicBezTo>
                  <a:cubicBezTo>
                    <a:pt x="13245661" y="8155825"/>
                    <a:pt x="13282688" y="8154555"/>
                    <a:pt x="13303008" y="815455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1518551">
            <a:off x="13060005" y="2775277"/>
            <a:ext cx="2872879" cy="41148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-1808937">
            <a:off x="2149313" y="2227566"/>
            <a:ext cx="1834713" cy="438038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 rot="600354">
            <a:off x="12363851" y="5650559"/>
            <a:ext cx="2916226" cy="3044966"/>
            <a:chOff x="0" y="0"/>
            <a:chExt cx="3888301" cy="4059955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1629429">
              <a:off x="567119" y="454880"/>
              <a:ext cx="2754063" cy="3150195"/>
            </a:xfrm>
            <a:prstGeom prst="rect">
              <a:avLst/>
            </a:prstGeom>
          </p:spPr>
        </p:pic>
        <p:sp>
          <p:nvSpPr>
            <p:cNvPr id="10" name="TextBox 10"/>
            <p:cNvSpPr txBox="1"/>
            <p:nvPr/>
          </p:nvSpPr>
          <p:spPr>
            <a:xfrm>
              <a:off x="602917" y="1112342"/>
              <a:ext cx="1922910" cy="19911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572"/>
                </a:lnSpc>
                <a:spcBef>
                  <a:spcPct val="0"/>
                </a:spcBef>
              </a:pPr>
              <a:r>
                <a:rPr lang="en-US" sz="8980">
                  <a:solidFill>
                    <a:srgbClr val="000000">
                      <a:alpha val="72941"/>
                    </a:srgbClr>
                  </a:solidFill>
                  <a:latin typeface="Romochka"/>
                </a:rPr>
                <a:t>?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 rot="1365440">
              <a:off x="1450803" y="947504"/>
              <a:ext cx="1922910" cy="19911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572"/>
                </a:lnSpc>
                <a:spcBef>
                  <a:spcPct val="0"/>
                </a:spcBef>
              </a:pPr>
              <a:r>
                <a:rPr lang="en-US" sz="8980">
                  <a:solidFill>
                    <a:srgbClr val="000000">
                      <a:alpha val="72941"/>
                    </a:srgbClr>
                  </a:solidFill>
                  <a:latin typeface="Romochka"/>
                </a:rPr>
                <a:t>?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 rot="602187">
            <a:off x="16502968" y="7135247"/>
            <a:ext cx="1272397" cy="1701710"/>
            <a:chOff x="0" y="0"/>
            <a:chExt cx="1696530" cy="2268947"/>
          </a:xfrm>
        </p:grpSpPr>
        <p:sp>
          <p:nvSpPr>
            <p:cNvPr id="13" name="TextBox 13"/>
            <p:cNvSpPr txBox="1"/>
            <p:nvPr/>
          </p:nvSpPr>
          <p:spPr>
            <a:xfrm rot="788421">
              <a:off x="91110" y="78126"/>
              <a:ext cx="1534150" cy="9742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184"/>
                </a:lnSpc>
                <a:spcBef>
                  <a:spcPct val="0"/>
                </a:spcBef>
              </a:pPr>
              <a:r>
                <a:rPr lang="en-US" sz="4417" dirty="0">
                  <a:solidFill>
                    <a:srgbClr val="D1D1D1"/>
                  </a:solidFill>
                  <a:latin typeface="Romochka"/>
                </a:rPr>
                <a:t>4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 rot="788421">
              <a:off x="91110" y="1130666"/>
              <a:ext cx="1534150" cy="9742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184"/>
                </a:lnSpc>
                <a:spcBef>
                  <a:spcPct val="0"/>
                </a:spcBef>
              </a:pPr>
              <a:r>
                <a:rPr lang="en-US" sz="4417">
                  <a:solidFill>
                    <a:srgbClr val="D1D1D1"/>
                  </a:solidFill>
                  <a:latin typeface="Romochka"/>
                </a:rPr>
                <a:t>12</a:t>
              </a:r>
            </a:p>
          </p:txBody>
        </p:sp>
        <p:sp>
          <p:nvSpPr>
            <p:cNvPr id="15" name="AutoShape 15"/>
            <p:cNvSpPr/>
            <p:nvPr/>
          </p:nvSpPr>
          <p:spPr>
            <a:xfrm rot="422308">
              <a:off x="358736" y="1103873"/>
              <a:ext cx="841620" cy="0"/>
            </a:xfrm>
            <a:prstGeom prst="line">
              <a:avLst/>
            </a:prstGeom>
            <a:ln w="61201" cap="rnd">
              <a:solidFill>
                <a:srgbClr val="D1D1D1"/>
              </a:solidFill>
              <a:prstDash val="solid"/>
              <a:headEnd type="none" w="sm" len="sm"/>
              <a:tailEnd type="none" w="sm" len="sm"/>
            </a:ln>
          </p:spPr>
        </p:sp>
      </p:grpSp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3743510">
            <a:off x="12617269" y="2506784"/>
            <a:ext cx="1765571" cy="1772015"/>
          </a:xfrm>
          <a:prstGeom prst="rect">
            <a:avLst/>
          </a:prstGeom>
        </p:spPr>
      </p:pic>
      <p:sp>
        <p:nvSpPr>
          <p:cNvPr id="17" name="TextBox 17"/>
          <p:cNvSpPr txBox="1"/>
          <p:nvPr/>
        </p:nvSpPr>
        <p:spPr>
          <a:xfrm rot="1709668">
            <a:off x="13568997" y="3982005"/>
            <a:ext cx="2152004" cy="1412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66"/>
              </a:lnSpc>
              <a:spcBef>
                <a:spcPct val="0"/>
              </a:spcBef>
            </a:pPr>
            <a:r>
              <a:rPr lang="en-US" sz="8261" dirty="0">
                <a:solidFill>
                  <a:srgbClr val="000000">
                    <a:alpha val="75686"/>
                  </a:srgbClr>
                </a:solidFill>
                <a:latin typeface="Romochka"/>
              </a:rPr>
              <a:t>92%</a:t>
            </a:r>
          </a:p>
        </p:txBody>
      </p:sp>
      <p:sp>
        <p:nvSpPr>
          <p:cNvPr id="18" name="TextBox 18"/>
          <p:cNvSpPr txBox="1"/>
          <p:nvPr/>
        </p:nvSpPr>
        <p:spPr>
          <a:xfrm rot="-663730">
            <a:off x="733414" y="3420294"/>
            <a:ext cx="1336569" cy="778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79"/>
              </a:lnSpc>
              <a:spcBef>
                <a:spcPct val="0"/>
              </a:spcBef>
            </a:pPr>
            <a:r>
              <a:rPr lang="en-US" sz="4485" dirty="0">
                <a:solidFill>
                  <a:srgbClr val="D1D1D1"/>
                </a:solidFill>
                <a:latin typeface="Romochka"/>
              </a:rPr>
              <a:t>5,76</a:t>
            </a:r>
          </a:p>
        </p:txBody>
      </p:sp>
      <p:sp>
        <p:nvSpPr>
          <p:cNvPr id="19" name="TextBox 19"/>
          <p:cNvSpPr txBox="1"/>
          <p:nvPr/>
        </p:nvSpPr>
        <p:spPr>
          <a:xfrm rot="-663730">
            <a:off x="3052096" y="9238132"/>
            <a:ext cx="1912249" cy="778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79"/>
              </a:lnSpc>
              <a:spcBef>
                <a:spcPct val="0"/>
              </a:spcBef>
            </a:pPr>
            <a:r>
              <a:rPr lang="en-US" sz="4485">
                <a:solidFill>
                  <a:srgbClr val="D1D1D1"/>
                </a:solidFill>
                <a:latin typeface="Romochka"/>
              </a:rPr>
              <a:t>7,802</a:t>
            </a:r>
          </a:p>
        </p:txBody>
      </p:sp>
      <p:sp>
        <p:nvSpPr>
          <p:cNvPr id="20" name="TextBox 20"/>
          <p:cNvSpPr txBox="1"/>
          <p:nvPr/>
        </p:nvSpPr>
        <p:spPr>
          <a:xfrm rot="729950">
            <a:off x="9761383" y="8680443"/>
            <a:ext cx="1314827" cy="856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67"/>
              </a:lnSpc>
              <a:spcBef>
                <a:spcPct val="0"/>
              </a:spcBef>
            </a:pPr>
            <a:r>
              <a:rPr lang="en-US" sz="5047">
                <a:solidFill>
                  <a:srgbClr val="D1D1D1"/>
                </a:solidFill>
                <a:latin typeface="Romochka"/>
              </a:rPr>
              <a:t>97%</a:t>
            </a:r>
          </a:p>
        </p:txBody>
      </p:sp>
      <p:sp>
        <p:nvSpPr>
          <p:cNvPr id="21" name="TextBox 21"/>
          <p:cNvSpPr txBox="1"/>
          <p:nvPr/>
        </p:nvSpPr>
        <p:spPr>
          <a:xfrm rot="-73075">
            <a:off x="1737174" y="688402"/>
            <a:ext cx="11754285" cy="9542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779"/>
              </a:lnSpc>
              <a:spcBef>
                <a:spcPct val="0"/>
              </a:spcBef>
            </a:pPr>
            <a:r>
              <a:rPr lang="en-US" sz="5557" dirty="0" err="1">
                <a:solidFill>
                  <a:srgbClr val="000000"/>
                </a:solidFill>
                <a:latin typeface="Montserrat Semi-Bold"/>
              </a:rPr>
              <a:t>Математический</a:t>
            </a:r>
            <a:r>
              <a:rPr lang="en-US" sz="5557" dirty="0">
                <a:solidFill>
                  <a:srgbClr val="000000"/>
                </a:solidFill>
                <a:latin typeface="Montserrat Semi-Bold"/>
              </a:rPr>
              <a:t> </a:t>
            </a:r>
            <a:r>
              <a:rPr lang="en-US" sz="5557" dirty="0" err="1">
                <a:solidFill>
                  <a:srgbClr val="000000"/>
                </a:solidFill>
                <a:latin typeface="Montserrat Semi-Bold"/>
              </a:rPr>
              <a:t>диктант</a:t>
            </a:r>
            <a:r>
              <a:rPr lang="en-US" sz="5557" dirty="0">
                <a:solidFill>
                  <a:srgbClr val="000000"/>
                </a:solidFill>
                <a:latin typeface="Montserrat Semi-Bold"/>
              </a:rPr>
              <a:t> №5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3" name="TextBox 22"/>
              <p:cNvSpPr txBox="1"/>
              <p:nvPr/>
            </p:nvSpPr>
            <p:spPr>
              <a:xfrm>
                <a:off x="4161523" y="2606866"/>
                <a:ext cx="1303829" cy="6924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4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4400" b="0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ru-RU" sz="4400" b="0" i="0"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  <m:r>
                        <a:rPr lang="ru-RU" sz="44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4400" dirty="0"/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1523" y="2606866"/>
                <a:ext cx="1303829" cy="69243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4" name="TextBox 23"/>
              <p:cNvSpPr txBox="1"/>
              <p:nvPr/>
            </p:nvSpPr>
            <p:spPr>
              <a:xfrm>
                <a:off x="4180379" y="3487749"/>
                <a:ext cx="1266116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4400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  <m:sup>
                          <m:r>
                            <a:rPr lang="ru-RU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r>
                        <a:rPr lang="ru-RU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0379" y="3487749"/>
                <a:ext cx="1266116" cy="67710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5" name="TextBox 24"/>
              <p:cNvSpPr txBox="1"/>
              <p:nvPr/>
            </p:nvSpPr>
            <p:spPr>
              <a:xfrm>
                <a:off x="4161523" y="4349814"/>
                <a:ext cx="2262542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4400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ru-RU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ru-RU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ru-RU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1523" y="4349814"/>
                <a:ext cx="2262542" cy="677108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6" name="TextBox 25"/>
              <p:cNvSpPr txBox="1"/>
              <p:nvPr/>
            </p:nvSpPr>
            <p:spPr>
              <a:xfrm>
                <a:off x="4151236" y="5218654"/>
                <a:ext cx="2096151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4400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ru-RU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ru-RU">
                          <a:latin typeface="Cambria Math" panose="02040503050406030204" pitchFamily="18" charset="0"/>
                        </a:rPr>
                        <m:t>: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ru-RU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1236" y="5218654"/>
                <a:ext cx="2096151" cy="67710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7" name="TextBox 26"/>
              <p:cNvSpPr txBox="1"/>
              <p:nvPr/>
            </p:nvSpPr>
            <p:spPr>
              <a:xfrm>
                <a:off x="8665625" y="6781752"/>
                <a:ext cx="2063322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4400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ru-RU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ru-RU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  <m:sup>
                          <m:r>
                            <a:rPr lang="ru-RU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5625" y="6781752"/>
                <a:ext cx="2063322" cy="677108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8" name="TextBox 27"/>
              <p:cNvSpPr txBox="1"/>
              <p:nvPr/>
            </p:nvSpPr>
            <p:spPr>
              <a:xfrm>
                <a:off x="4209143" y="6118742"/>
                <a:ext cx="1925655" cy="165506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4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sz="4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sz="4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440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ru-RU" sz="44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sz="440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ru-RU" sz="440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44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9143" y="6118742"/>
                <a:ext cx="1925655" cy="1655068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9" name="TextBox 28"/>
              <p:cNvSpPr txBox="1"/>
              <p:nvPr/>
            </p:nvSpPr>
            <p:spPr>
              <a:xfrm>
                <a:off x="8460843" y="2371062"/>
                <a:ext cx="2225417" cy="165506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4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sz="4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sz="4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44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44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sz="4400">
                              <a:latin typeface="Cambria Math" panose="02040503050406030204" pitchFamily="18" charset="0"/>
                            </a:rPr>
                            <m:t>−2</m:t>
                          </m:r>
                        </m:sup>
                      </m:sSup>
                      <m:r>
                        <a:rPr lang="ru-RU" sz="440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44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0843" y="2371062"/>
                <a:ext cx="2225417" cy="1655068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0" name="TextBox 29"/>
              <p:cNvSpPr txBox="1"/>
              <p:nvPr/>
            </p:nvSpPr>
            <p:spPr>
              <a:xfrm>
                <a:off x="8661508" y="4239410"/>
                <a:ext cx="1577932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4400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  <m:sup>
                          <m:r>
                            <a:rPr lang="ru-RU">
                              <a:latin typeface="Cambria Math" panose="02040503050406030204" pitchFamily="18" charset="0"/>
                            </a:rPr>
                            <m:t>−2</m:t>
                          </m:r>
                        </m:sup>
                      </m:sSup>
                      <m:r>
                        <a:rPr lang="ru-RU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1508" y="4239410"/>
                <a:ext cx="1577932" cy="677108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1" name="TextBox 30"/>
              <p:cNvSpPr txBox="1"/>
              <p:nvPr/>
            </p:nvSpPr>
            <p:spPr>
              <a:xfrm>
                <a:off x="8716842" y="5106989"/>
                <a:ext cx="1278170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4400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  <m:sup>
                          <m:r>
                            <a:rPr lang="ru-RU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6842" y="5106989"/>
                <a:ext cx="1278170" cy="677108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2" name="TextBox 31"/>
              <p:cNvSpPr txBox="1"/>
              <p:nvPr/>
            </p:nvSpPr>
            <p:spPr>
              <a:xfrm>
                <a:off x="8736139" y="5981950"/>
                <a:ext cx="1577932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4400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  <m:sup>
                          <m:r>
                            <a:rPr lang="ru-RU">
                              <a:latin typeface="Cambria Math" panose="02040503050406030204" pitchFamily="18" charset="0"/>
                            </a:rPr>
                            <m:t>−3</m:t>
                          </m:r>
                        </m:sup>
                      </m:sSup>
                      <m:r>
                        <a:rPr lang="ru-RU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36139" y="5981950"/>
                <a:ext cx="1577932" cy="677108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/>
          <p:cNvSpPr txBox="1"/>
          <p:nvPr/>
        </p:nvSpPr>
        <p:spPr>
          <a:xfrm>
            <a:off x="3561679" y="2743643"/>
            <a:ext cx="3930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1)</a:t>
            </a:r>
            <a:endParaRPr lang="ru-RU" sz="2000" dirty="0"/>
          </a:p>
        </p:txBody>
      </p:sp>
      <p:sp>
        <p:nvSpPr>
          <p:cNvPr id="35" name="TextBox 34"/>
          <p:cNvSpPr txBox="1"/>
          <p:nvPr/>
        </p:nvSpPr>
        <p:spPr>
          <a:xfrm>
            <a:off x="3555300" y="3645216"/>
            <a:ext cx="3930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2)</a:t>
            </a:r>
            <a:endParaRPr lang="ru-RU" sz="2000" dirty="0"/>
          </a:p>
        </p:txBody>
      </p:sp>
      <p:sp>
        <p:nvSpPr>
          <p:cNvPr id="36" name="TextBox 35"/>
          <p:cNvSpPr txBox="1"/>
          <p:nvPr/>
        </p:nvSpPr>
        <p:spPr>
          <a:xfrm>
            <a:off x="3555300" y="4535604"/>
            <a:ext cx="3930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3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37" name="TextBox 36"/>
          <p:cNvSpPr txBox="1"/>
          <p:nvPr/>
        </p:nvSpPr>
        <p:spPr>
          <a:xfrm>
            <a:off x="3576875" y="5357153"/>
            <a:ext cx="3930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4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38" name="TextBox 37"/>
          <p:cNvSpPr txBox="1"/>
          <p:nvPr/>
        </p:nvSpPr>
        <p:spPr>
          <a:xfrm>
            <a:off x="3574399" y="6546166"/>
            <a:ext cx="3930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5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39" name="TextBox 38"/>
          <p:cNvSpPr txBox="1"/>
          <p:nvPr/>
        </p:nvSpPr>
        <p:spPr>
          <a:xfrm>
            <a:off x="7860999" y="2698673"/>
            <a:ext cx="3930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6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40" name="TextBox 39"/>
          <p:cNvSpPr txBox="1"/>
          <p:nvPr/>
        </p:nvSpPr>
        <p:spPr>
          <a:xfrm>
            <a:off x="7926925" y="4361281"/>
            <a:ext cx="3930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7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41" name="TextBox 40"/>
          <p:cNvSpPr txBox="1"/>
          <p:nvPr/>
        </p:nvSpPr>
        <p:spPr>
          <a:xfrm>
            <a:off x="7967873" y="5163632"/>
            <a:ext cx="3930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8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42" name="TextBox 41"/>
          <p:cNvSpPr txBox="1"/>
          <p:nvPr/>
        </p:nvSpPr>
        <p:spPr>
          <a:xfrm>
            <a:off x="7971913" y="6115614"/>
            <a:ext cx="3930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9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7989228" y="6920251"/>
            <a:ext cx="52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10)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l="3845" t="11299" r="3845" b="20715"/>
          <a:stretch>
            <a:fillRect/>
          </a:stretch>
        </p:blipFill>
        <p:spPr>
          <a:xfrm>
            <a:off x="-17546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3781" t="14140" r="52494" b="21887"/>
          <a:stretch>
            <a:fillRect/>
          </a:stretch>
        </p:blipFill>
        <p:spPr>
          <a:xfrm>
            <a:off x="1466998" y="2798987"/>
            <a:ext cx="5068075" cy="5264647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144680" y="2263436"/>
            <a:ext cx="5818342" cy="5444345"/>
            <a:chOff x="0" y="0"/>
            <a:chExt cx="7757790" cy="7259127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 rot="-2700000">
              <a:off x="6077287" y="6234205"/>
              <a:ext cx="1776205" cy="465043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 rot="-2823071">
              <a:off x="-131989" y="601600"/>
              <a:ext cx="1834470" cy="437980"/>
            </a:xfrm>
            <a:prstGeom prst="rect">
              <a:avLst/>
            </a:prstGeom>
          </p:spPr>
        </p:pic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537161">
            <a:off x="1312576" y="3682654"/>
            <a:ext cx="3861275" cy="5157305"/>
            <a:chOff x="0" y="0"/>
            <a:chExt cx="13716000" cy="18319750"/>
          </a:xfrm>
        </p:grpSpPr>
        <p:sp>
          <p:nvSpPr>
            <p:cNvPr id="8" name="Freeform 8"/>
            <p:cNvSpPr/>
            <p:nvPr/>
          </p:nvSpPr>
          <p:spPr>
            <a:xfrm>
              <a:off x="334010" y="1350010"/>
              <a:ext cx="11877040" cy="15918179"/>
            </a:xfrm>
            <a:custGeom>
              <a:avLst/>
              <a:gdLst/>
              <a:ahLst/>
              <a:cxnLst/>
              <a:rect l="l" t="t" r="r" b="b"/>
              <a:pathLst>
                <a:path w="11877040" h="15918179">
                  <a:moveTo>
                    <a:pt x="208280" y="0"/>
                  </a:moveTo>
                  <a:lnTo>
                    <a:pt x="11877040" y="129540"/>
                  </a:lnTo>
                  <a:lnTo>
                    <a:pt x="11709400" y="15918179"/>
                  </a:lnTo>
                  <a:lnTo>
                    <a:pt x="0" y="15801340"/>
                  </a:lnTo>
                  <a:lnTo>
                    <a:pt x="208280" y="0"/>
                  </a:lnTo>
                  <a:close/>
                </a:path>
              </a:pathLst>
            </a:custGeom>
            <a:blipFill>
              <a:blip r:embed="rId8">
                <a:grayscl/>
              </a:blip>
              <a:stretch>
                <a:fillRect l="-51726" r="-51726"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13716000" cy="18319750"/>
            </a:xfrm>
            <a:custGeom>
              <a:avLst/>
              <a:gdLst/>
              <a:ahLst/>
              <a:cxnLst/>
              <a:rect l="l" t="t" r="r" b="b"/>
              <a:pathLst>
                <a:path w="13716000" h="18319750">
                  <a:moveTo>
                    <a:pt x="13716000" y="18319750"/>
                  </a:moveTo>
                  <a:lnTo>
                    <a:pt x="0" y="18319750"/>
                  </a:lnTo>
                  <a:lnTo>
                    <a:pt x="0" y="0"/>
                  </a:lnTo>
                  <a:lnTo>
                    <a:pt x="13716000" y="0"/>
                  </a:lnTo>
                  <a:lnTo>
                    <a:pt x="13716000" y="18319750"/>
                  </a:lnTo>
                  <a:close/>
                </a:path>
              </a:pathLst>
            </a:custGeom>
            <a:blipFill>
              <a:blip r:embed="rId9">
                <a:grayscl/>
              </a:blip>
              <a:stretch>
                <a:fillRect l="-3" r="-3"/>
              </a:stretch>
            </a:blip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 rot="-357411">
            <a:off x="2631300" y="1710750"/>
            <a:ext cx="3861275" cy="5157305"/>
            <a:chOff x="0" y="0"/>
            <a:chExt cx="13716000" cy="18319750"/>
          </a:xfrm>
        </p:grpSpPr>
        <p:sp>
          <p:nvSpPr>
            <p:cNvPr id="11" name="Freeform 11"/>
            <p:cNvSpPr/>
            <p:nvPr/>
          </p:nvSpPr>
          <p:spPr>
            <a:xfrm>
              <a:off x="334010" y="1350010"/>
              <a:ext cx="11877040" cy="15918179"/>
            </a:xfrm>
            <a:custGeom>
              <a:avLst/>
              <a:gdLst/>
              <a:ahLst/>
              <a:cxnLst/>
              <a:rect l="l" t="t" r="r" b="b"/>
              <a:pathLst>
                <a:path w="11877040" h="15918179">
                  <a:moveTo>
                    <a:pt x="208280" y="0"/>
                  </a:moveTo>
                  <a:lnTo>
                    <a:pt x="11877040" y="129540"/>
                  </a:lnTo>
                  <a:lnTo>
                    <a:pt x="11709400" y="15918179"/>
                  </a:lnTo>
                  <a:lnTo>
                    <a:pt x="0" y="15801340"/>
                  </a:lnTo>
                  <a:lnTo>
                    <a:pt x="208280" y="0"/>
                  </a:lnTo>
                  <a:close/>
                </a:path>
              </a:pathLst>
            </a:custGeom>
            <a:blipFill>
              <a:blip r:embed="rId10"/>
              <a:stretch>
                <a:fillRect l="-27271" r="-110994"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0" y="0"/>
              <a:ext cx="13716000" cy="18319750"/>
            </a:xfrm>
            <a:custGeom>
              <a:avLst/>
              <a:gdLst/>
              <a:ahLst/>
              <a:cxnLst/>
              <a:rect l="l" t="t" r="r" b="b"/>
              <a:pathLst>
                <a:path w="13716000" h="18319750">
                  <a:moveTo>
                    <a:pt x="13716000" y="18319750"/>
                  </a:moveTo>
                  <a:lnTo>
                    <a:pt x="0" y="18319750"/>
                  </a:lnTo>
                  <a:lnTo>
                    <a:pt x="0" y="0"/>
                  </a:lnTo>
                  <a:lnTo>
                    <a:pt x="13716000" y="0"/>
                  </a:lnTo>
                  <a:lnTo>
                    <a:pt x="13716000" y="18319750"/>
                  </a:lnTo>
                  <a:close/>
                </a:path>
              </a:pathLst>
            </a:custGeom>
            <a:blipFill>
              <a:blip r:embed="rId9"/>
              <a:stretch>
                <a:fillRect l="-3" r="-3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7019877" y="1528112"/>
            <a:ext cx="10377091" cy="7566216"/>
            <a:chOff x="0" y="0"/>
            <a:chExt cx="11561529" cy="8173605"/>
          </a:xfrm>
        </p:grpSpPr>
        <p:sp>
          <p:nvSpPr>
            <p:cNvPr id="14" name="Freeform 14"/>
            <p:cNvSpPr/>
            <p:nvPr/>
          </p:nvSpPr>
          <p:spPr>
            <a:xfrm>
              <a:off x="10160" y="16510"/>
              <a:ext cx="11538668" cy="8145665"/>
            </a:xfrm>
            <a:custGeom>
              <a:avLst/>
              <a:gdLst/>
              <a:ahLst/>
              <a:cxnLst/>
              <a:rect l="l" t="t" r="r" b="b"/>
              <a:pathLst>
                <a:path w="11538668" h="8145665">
                  <a:moveTo>
                    <a:pt x="11538668" y="8145665"/>
                  </a:moveTo>
                  <a:lnTo>
                    <a:pt x="0" y="8138045"/>
                  </a:lnTo>
                  <a:lnTo>
                    <a:pt x="0" y="2838356"/>
                  </a:lnTo>
                  <a:lnTo>
                    <a:pt x="17780" y="19050"/>
                  </a:lnTo>
                  <a:lnTo>
                    <a:pt x="5752222" y="0"/>
                  </a:lnTo>
                  <a:lnTo>
                    <a:pt x="11519618" y="508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-3810" y="0"/>
              <a:ext cx="11567879" cy="8172335"/>
            </a:xfrm>
            <a:custGeom>
              <a:avLst/>
              <a:gdLst/>
              <a:ahLst/>
              <a:cxnLst/>
              <a:rect l="l" t="t" r="r" b="b"/>
              <a:pathLst>
                <a:path w="11567879" h="8172335">
                  <a:moveTo>
                    <a:pt x="11533588" y="21590"/>
                  </a:moveTo>
                  <a:cubicBezTo>
                    <a:pt x="11534859" y="34290"/>
                    <a:pt x="11534859" y="44450"/>
                    <a:pt x="11536129" y="54610"/>
                  </a:cubicBezTo>
                  <a:cubicBezTo>
                    <a:pt x="11538669" y="188841"/>
                    <a:pt x="11539938" y="369152"/>
                    <a:pt x="11542479" y="543023"/>
                  </a:cubicBezTo>
                  <a:cubicBezTo>
                    <a:pt x="11542479" y="794170"/>
                    <a:pt x="11555179" y="5746280"/>
                    <a:pt x="11561529" y="5997427"/>
                  </a:cubicBezTo>
                  <a:cubicBezTo>
                    <a:pt x="11567879" y="6377368"/>
                    <a:pt x="11564069" y="6763748"/>
                    <a:pt x="11564069" y="7143689"/>
                  </a:cubicBezTo>
                  <a:cubicBezTo>
                    <a:pt x="11564069" y="7478552"/>
                    <a:pt x="11565338" y="7787656"/>
                    <a:pt x="11566609" y="8111375"/>
                  </a:cubicBezTo>
                  <a:cubicBezTo>
                    <a:pt x="11566609" y="8132965"/>
                    <a:pt x="11566609" y="8146935"/>
                    <a:pt x="11566609" y="8171065"/>
                  </a:cubicBezTo>
                  <a:cubicBezTo>
                    <a:pt x="11543749" y="8171065"/>
                    <a:pt x="11523429" y="8172335"/>
                    <a:pt x="11471149" y="8171065"/>
                  </a:cubicBezTo>
                  <a:cubicBezTo>
                    <a:pt x="10880668" y="8165985"/>
                    <a:pt x="10281102" y="8172335"/>
                    <a:pt x="9690621" y="8167255"/>
                  </a:cubicBezTo>
                  <a:cubicBezTo>
                    <a:pt x="9336332" y="8163445"/>
                    <a:pt x="8991127" y="8165985"/>
                    <a:pt x="8636839" y="8163445"/>
                  </a:cubicBezTo>
                  <a:cubicBezTo>
                    <a:pt x="8473321" y="8162175"/>
                    <a:pt x="8309803" y="8160905"/>
                    <a:pt x="8146285" y="8159635"/>
                  </a:cubicBezTo>
                  <a:cubicBezTo>
                    <a:pt x="8046357" y="8159635"/>
                    <a:pt x="7955514" y="8160905"/>
                    <a:pt x="7855587" y="8160905"/>
                  </a:cubicBezTo>
                  <a:cubicBezTo>
                    <a:pt x="7601225" y="8159635"/>
                    <a:pt x="6901732" y="8160905"/>
                    <a:pt x="6647371" y="8159635"/>
                  </a:cubicBezTo>
                  <a:cubicBezTo>
                    <a:pt x="6465684" y="8158365"/>
                    <a:pt x="2831953" y="8167255"/>
                    <a:pt x="2650267" y="8165985"/>
                  </a:cubicBezTo>
                  <a:cubicBezTo>
                    <a:pt x="2604845" y="8165985"/>
                    <a:pt x="2550339" y="8167255"/>
                    <a:pt x="2504917" y="8167255"/>
                  </a:cubicBezTo>
                  <a:cubicBezTo>
                    <a:pt x="2395905" y="8167255"/>
                    <a:pt x="2295978" y="8168525"/>
                    <a:pt x="2186966" y="8168525"/>
                  </a:cubicBezTo>
                  <a:cubicBezTo>
                    <a:pt x="1914436" y="8168525"/>
                    <a:pt x="1650991" y="8167255"/>
                    <a:pt x="1378461" y="8165985"/>
                  </a:cubicBezTo>
                  <a:cubicBezTo>
                    <a:pt x="1214943" y="8164715"/>
                    <a:pt x="1051425" y="8163445"/>
                    <a:pt x="896992" y="8162175"/>
                  </a:cubicBezTo>
                  <a:cubicBezTo>
                    <a:pt x="606293" y="8160905"/>
                    <a:pt x="315595" y="8159635"/>
                    <a:pt x="48260" y="8159635"/>
                  </a:cubicBezTo>
                  <a:cubicBezTo>
                    <a:pt x="38100" y="8159635"/>
                    <a:pt x="29210" y="8159635"/>
                    <a:pt x="19050" y="8158365"/>
                  </a:cubicBezTo>
                  <a:cubicBezTo>
                    <a:pt x="10160" y="8157095"/>
                    <a:pt x="5080" y="8150745"/>
                    <a:pt x="7620" y="8141855"/>
                  </a:cubicBezTo>
                  <a:cubicBezTo>
                    <a:pt x="16510" y="8109640"/>
                    <a:pt x="12700" y="7948648"/>
                    <a:pt x="11430" y="7781217"/>
                  </a:cubicBezTo>
                  <a:cubicBezTo>
                    <a:pt x="10160" y="7439914"/>
                    <a:pt x="6350" y="7105051"/>
                    <a:pt x="7620" y="6763748"/>
                  </a:cubicBezTo>
                  <a:cubicBezTo>
                    <a:pt x="5080" y="6338730"/>
                    <a:pt x="0" y="1077516"/>
                    <a:pt x="7620" y="646058"/>
                  </a:cubicBezTo>
                  <a:cubicBezTo>
                    <a:pt x="8890" y="562342"/>
                    <a:pt x="7620" y="472187"/>
                    <a:pt x="8890" y="388471"/>
                  </a:cubicBezTo>
                  <a:cubicBezTo>
                    <a:pt x="10160" y="253238"/>
                    <a:pt x="12700" y="105125"/>
                    <a:pt x="13970" y="44450"/>
                  </a:cubicBezTo>
                  <a:cubicBezTo>
                    <a:pt x="13970" y="41910"/>
                    <a:pt x="15240" y="39370"/>
                    <a:pt x="16510" y="38100"/>
                  </a:cubicBezTo>
                  <a:cubicBezTo>
                    <a:pt x="38100" y="35560"/>
                    <a:pt x="88486" y="30480"/>
                    <a:pt x="233836" y="29210"/>
                  </a:cubicBezTo>
                  <a:cubicBezTo>
                    <a:pt x="479113" y="25400"/>
                    <a:pt x="724389" y="22860"/>
                    <a:pt x="978750" y="20320"/>
                  </a:cubicBezTo>
                  <a:cubicBezTo>
                    <a:pt x="1151353" y="17780"/>
                    <a:pt x="1323955" y="16510"/>
                    <a:pt x="1487473" y="13970"/>
                  </a:cubicBezTo>
                  <a:cubicBezTo>
                    <a:pt x="1650991" y="11430"/>
                    <a:pt x="1823593" y="8890"/>
                    <a:pt x="1987111" y="8890"/>
                  </a:cubicBezTo>
                  <a:cubicBezTo>
                    <a:pt x="2168797" y="7620"/>
                    <a:pt x="2350484" y="10160"/>
                    <a:pt x="2532171" y="8890"/>
                  </a:cubicBezTo>
                  <a:cubicBezTo>
                    <a:pt x="2759279" y="8890"/>
                    <a:pt x="6874479" y="6350"/>
                    <a:pt x="7101588" y="5080"/>
                  </a:cubicBezTo>
                  <a:cubicBezTo>
                    <a:pt x="7319612" y="3810"/>
                    <a:pt x="7537635" y="2540"/>
                    <a:pt x="7764743" y="2540"/>
                  </a:cubicBezTo>
                  <a:cubicBezTo>
                    <a:pt x="8137201" y="1270"/>
                    <a:pt x="8500574" y="0"/>
                    <a:pt x="8873031" y="0"/>
                  </a:cubicBezTo>
                  <a:cubicBezTo>
                    <a:pt x="9027465" y="0"/>
                    <a:pt x="9190983" y="2540"/>
                    <a:pt x="9345417" y="2540"/>
                  </a:cubicBezTo>
                  <a:cubicBezTo>
                    <a:pt x="9772380" y="3810"/>
                    <a:pt x="10208427" y="5080"/>
                    <a:pt x="10635391" y="7620"/>
                  </a:cubicBezTo>
                  <a:cubicBezTo>
                    <a:pt x="10862499" y="8890"/>
                    <a:pt x="11089607" y="12700"/>
                    <a:pt x="11316716" y="16510"/>
                  </a:cubicBezTo>
                  <a:cubicBezTo>
                    <a:pt x="11371222" y="16510"/>
                    <a:pt x="11425728" y="16510"/>
                    <a:pt x="11471149" y="16510"/>
                  </a:cubicBezTo>
                  <a:cubicBezTo>
                    <a:pt x="11514538" y="17780"/>
                    <a:pt x="11523429" y="20320"/>
                    <a:pt x="11533588" y="21590"/>
                  </a:cubicBezTo>
                  <a:close/>
                  <a:moveTo>
                    <a:pt x="11543749" y="8154555"/>
                  </a:moveTo>
                  <a:cubicBezTo>
                    <a:pt x="11545019" y="8138045"/>
                    <a:pt x="11546289" y="8125345"/>
                    <a:pt x="11546289" y="8112645"/>
                  </a:cubicBezTo>
                  <a:cubicBezTo>
                    <a:pt x="11545019" y="7755458"/>
                    <a:pt x="11543749" y="7414155"/>
                    <a:pt x="11543749" y="7047094"/>
                  </a:cubicBezTo>
                  <a:cubicBezTo>
                    <a:pt x="11543749" y="6879662"/>
                    <a:pt x="11546289" y="6712231"/>
                    <a:pt x="11545019" y="6544799"/>
                  </a:cubicBezTo>
                  <a:cubicBezTo>
                    <a:pt x="11545019" y="6390247"/>
                    <a:pt x="11543749" y="6229255"/>
                    <a:pt x="11542479" y="6074703"/>
                  </a:cubicBezTo>
                  <a:cubicBezTo>
                    <a:pt x="11537399" y="5836435"/>
                    <a:pt x="11525969" y="903645"/>
                    <a:pt x="11525969" y="665377"/>
                  </a:cubicBezTo>
                  <a:cubicBezTo>
                    <a:pt x="11523429" y="465747"/>
                    <a:pt x="11520889" y="259677"/>
                    <a:pt x="11518349" y="63500"/>
                  </a:cubicBezTo>
                  <a:cubicBezTo>
                    <a:pt x="11517079" y="44450"/>
                    <a:pt x="11515809" y="43180"/>
                    <a:pt x="11443896" y="41910"/>
                  </a:cubicBezTo>
                  <a:cubicBezTo>
                    <a:pt x="11416644" y="41910"/>
                    <a:pt x="11398475" y="41910"/>
                    <a:pt x="11371222" y="40640"/>
                  </a:cubicBezTo>
                  <a:cubicBezTo>
                    <a:pt x="11144114" y="36830"/>
                    <a:pt x="10907921" y="31750"/>
                    <a:pt x="10680813" y="30480"/>
                  </a:cubicBezTo>
                  <a:cubicBezTo>
                    <a:pt x="10126669" y="26670"/>
                    <a:pt x="9563440" y="25400"/>
                    <a:pt x="9009297" y="22860"/>
                  </a:cubicBezTo>
                  <a:cubicBezTo>
                    <a:pt x="8927537" y="22860"/>
                    <a:pt x="8836694" y="22860"/>
                    <a:pt x="8754936" y="22860"/>
                  </a:cubicBezTo>
                  <a:cubicBezTo>
                    <a:pt x="8618670" y="22860"/>
                    <a:pt x="8482406" y="22860"/>
                    <a:pt x="8355225" y="22860"/>
                  </a:cubicBezTo>
                  <a:cubicBezTo>
                    <a:pt x="8064527" y="22860"/>
                    <a:pt x="7773828" y="22860"/>
                    <a:pt x="7492214" y="24130"/>
                  </a:cubicBezTo>
                  <a:cubicBezTo>
                    <a:pt x="7246936" y="25400"/>
                    <a:pt x="3113567" y="29210"/>
                    <a:pt x="2868291" y="29210"/>
                  </a:cubicBezTo>
                  <a:cubicBezTo>
                    <a:pt x="2468580" y="29210"/>
                    <a:pt x="2068870" y="26670"/>
                    <a:pt x="1669160" y="33020"/>
                  </a:cubicBezTo>
                  <a:cubicBezTo>
                    <a:pt x="1460220" y="36830"/>
                    <a:pt x="1260365" y="36830"/>
                    <a:pt x="1060509" y="38100"/>
                  </a:cubicBezTo>
                  <a:cubicBezTo>
                    <a:pt x="715305" y="41910"/>
                    <a:pt x="370101" y="45720"/>
                    <a:pt x="49530" y="50800"/>
                  </a:cubicBezTo>
                  <a:cubicBezTo>
                    <a:pt x="36830" y="50800"/>
                    <a:pt x="34290" y="53340"/>
                    <a:pt x="33020" y="85806"/>
                  </a:cubicBezTo>
                  <a:cubicBezTo>
                    <a:pt x="31750" y="201720"/>
                    <a:pt x="31750" y="317635"/>
                    <a:pt x="30480" y="433549"/>
                  </a:cubicBezTo>
                  <a:cubicBezTo>
                    <a:pt x="29210" y="626739"/>
                    <a:pt x="26670" y="813489"/>
                    <a:pt x="25400" y="1006680"/>
                  </a:cubicBezTo>
                  <a:cubicBezTo>
                    <a:pt x="20320" y="1212749"/>
                    <a:pt x="26670" y="6248574"/>
                    <a:pt x="29210" y="6454644"/>
                  </a:cubicBezTo>
                  <a:cubicBezTo>
                    <a:pt x="29210" y="6673593"/>
                    <a:pt x="29210" y="6898981"/>
                    <a:pt x="30480" y="7117931"/>
                  </a:cubicBezTo>
                  <a:cubicBezTo>
                    <a:pt x="30480" y="7278922"/>
                    <a:pt x="33020" y="7439914"/>
                    <a:pt x="33020" y="7600906"/>
                  </a:cubicBezTo>
                  <a:cubicBezTo>
                    <a:pt x="33020" y="7774777"/>
                    <a:pt x="33020" y="7948648"/>
                    <a:pt x="31750" y="8112645"/>
                  </a:cubicBezTo>
                  <a:cubicBezTo>
                    <a:pt x="31750" y="8116455"/>
                    <a:pt x="31750" y="8118995"/>
                    <a:pt x="31750" y="8122805"/>
                  </a:cubicBezTo>
                  <a:cubicBezTo>
                    <a:pt x="31750" y="8132965"/>
                    <a:pt x="35560" y="8136775"/>
                    <a:pt x="44450" y="8136775"/>
                  </a:cubicBezTo>
                  <a:cubicBezTo>
                    <a:pt x="106655" y="8136775"/>
                    <a:pt x="233836" y="8138045"/>
                    <a:pt x="351932" y="8138045"/>
                  </a:cubicBezTo>
                  <a:cubicBezTo>
                    <a:pt x="524534" y="8138045"/>
                    <a:pt x="706221" y="8135505"/>
                    <a:pt x="878823" y="8138045"/>
                  </a:cubicBezTo>
                  <a:cubicBezTo>
                    <a:pt x="1160437" y="8141855"/>
                    <a:pt x="1442051" y="8144395"/>
                    <a:pt x="1723665" y="8143125"/>
                  </a:cubicBezTo>
                  <a:cubicBezTo>
                    <a:pt x="1905352" y="8141855"/>
                    <a:pt x="2077954" y="8144395"/>
                    <a:pt x="2259641" y="8144395"/>
                  </a:cubicBezTo>
                  <a:cubicBezTo>
                    <a:pt x="2523086" y="8144395"/>
                    <a:pt x="2786532" y="8143125"/>
                    <a:pt x="3049977" y="8144395"/>
                  </a:cubicBezTo>
                  <a:cubicBezTo>
                    <a:pt x="3440603" y="8145665"/>
                    <a:pt x="7728406" y="8135505"/>
                    <a:pt x="8128116" y="8138045"/>
                  </a:cubicBezTo>
                  <a:cubicBezTo>
                    <a:pt x="8300719" y="8139315"/>
                    <a:pt x="8473321" y="8140585"/>
                    <a:pt x="8636839" y="8140585"/>
                  </a:cubicBezTo>
                  <a:cubicBezTo>
                    <a:pt x="8936621" y="8143125"/>
                    <a:pt x="9227320" y="8139315"/>
                    <a:pt x="9527103" y="8143125"/>
                  </a:cubicBezTo>
                  <a:cubicBezTo>
                    <a:pt x="9772380" y="8145665"/>
                    <a:pt x="10017657" y="8145665"/>
                    <a:pt x="10262933" y="8148205"/>
                  </a:cubicBezTo>
                  <a:cubicBezTo>
                    <a:pt x="10626307" y="8152015"/>
                    <a:pt x="10989680" y="8154555"/>
                    <a:pt x="11353053" y="8155825"/>
                  </a:cubicBezTo>
                  <a:cubicBezTo>
                    <a:pt x="11489318" y="8155825"/>
                    <a:pt x="11523429" y="8154555"/>
                    <a:pt x="11543749" y="815455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602187">
            <a:off x="17314844" y="5161568"/>
            <a:ext cx="1216490" cy="1625763"/>
            <a:chOff x="0" y="0"/>
            <a:chExt cx="1621986" cy="2167684"/>
          </a:xfrm>
        </p:grpSpPr>
        <p:sp>
          <p:nvSpPr>
            <p:cNvPr id="17" name="TextBox 17"/>
            <p:cNvSpPr txBox="1"/>
            <p:nvPr/>
          </p:nvSpPr>
          <p:spPr>
            <a:xfrm rot="788421">
              <a:off x="88095" y="61623"/>
              <a:ext cx="1467222" cy="9450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14"/>
                </a:lnSpc>
                <a:spcBef>
                  <a:spcPct val="0"/>
                </a:spcBef>
              </a:pPr>
              <a:r>
                <a:rPr lang="en-US" sz="4224" dirty="0">
                  <a:solidFill>
                    <a:srgbClr val="D1D1D1"/>
                  </a:solidFill>
                  <a:latin typeface="Romochka"/>
                </a:rPr>
                <a:t>3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 rot="788421">
              <a:off x="88095" y="1068246"/>
              <a:ext cx="1467222" cy="9450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14"/>
                </a:lnSpc>
                <a:spcBef>
                  <a:spcPct val="0"/>
                </a:spcBef>
              </a:pPr>
              <a:r>
                <a:rPr lang="en-US" sz="4224">
                  <a:solidFill>
                    <a:srgbClr val="D1D1D1"/>
                  </a:solidFill>
                  <a:latin typeface="Romochka"/>
                </a:rPr>
                <a:t>15</a:t>
              </a:r>
            </a:p>
          </p:txBody>
        </p:sp>
        <p:sp>
          <p:nvSpPr>
            <p:cNvPr id="19" name="AutoShape 19"/>
            <p:cNvSpPr/>
            <p:nvPr/>
          </p:nvSpPr>
          <p:spPr>
            <a:xfrm rot="422308">
              <a:off x="342554" y="1055717"/>
              <a:ext cx="804905" cy="0"/>
            </a:xfrm>
            <a:prstGeom prst="line">
              <a:avLst/>
            </a:prstGeom>
            <a:ln w="58531" cap="rnd">
              <a:solidFill>
                <a:srgbClr val="D1D1D1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24" name="TextBox 24"/>
          <p:cNvSpPr txBox="1"/>
          <p:nvPr/>
        </p:nvSpPr>
        <p:spPr>
          <a:xfrm rot="-663730">
            <a:off x="61770" y="9062056"/>
            <a:ext cx="1828827" cy="748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5"/>
              </a:lnSpc>
              <a:spcBef>
                <a:spcPct val="0"/>
              </a:spcBef>
            </a:pPr>
            <a:r>
              <a:rPr lang="en-US" sz="4289" dirty="0">
                <a:solidFill>
                  <a:srgbClr val="D1D1D1"/>
                </a:solidFill>
                <a:latin typeface="Romochka"/>
              </a:rPr>
              <a:t>0,645</a:t>
            </a:r>
          </a:p>
        </p:txBody>
      </p:sp>
      <p:sp>
        <p:nvSpPr>
          <p:cNvPr id="25" name="TextBox 25"/>
          <p:cNvSpPr txBox="1"/>
          <p:nvPr/>
        </p:nvSpPr>
        <p:spPr>
          <a:xfrm rot="729950">
            <a:off x="13103859" y="9502376"/>
            <a:ext cx="1257468" cy="83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58"/>
              </a:lnSpc>
              <a:spcBef>
                <a:spcPct val="0"/>
              </a:spcBef>
            </a:pPr>
            <a:r>
              <a:rPr lang="en-US" sz="4827" dirty="0">
                <a:solidFill>
                  <a:srgbClr val="D1D1D1"/>
                </a:solidFill>
                <a:latin typeface="Romochka"/>
              </a:rPr>
              <a:t>74 %</a:t>
            </a:r>
          </a:p>
        </p:txBody>
      </p:sp>
      <p:sp>
        <p:nvSpPr>
          <p:cNvPr id="26" name="TextBox 26"/>
          <p:cNvSpPr txBox="1"/>
          <p:nvPr/>
        </p:nvSpPr>
        <p:spPr>
          <a:xfrm rot="729950">
            <a:off x="832779" y="612890"/>
            <a:ext cx="1257468" cy="833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58"/>
              </a:lnSpc>
              <a:spcBef>
                <a:spcPct val="0"/>
              </a:spcBef>
            </a:pPr>
            <a:r>
              <a:rPr lang="en-US" sz="4827" dirty="0">
                <a:solidFill>
                  <a:srgbClr val="D1D1D1"/>
                </a:solidFill>
                <a:latin typeface="Romochka"/>
              </a:rPr>
              <a:t>26%</a:t>
            </a:r>
          </a:p>
        </p:txBody>
      </p:sp>
      <p:sp>
        <p:nvSpPr>
          <p:cNvPr id="27" name="TextBox 27"/>
          <p:cNvSpPr txBox="1"/>
          <p:nvPr/>
        </p:nvSpPr>
        <p:spPr>
          <a:xfrm rot="-663730">
            <a:off x="5135740" y="9084838"/>
            <a:ext cx="1828827" cy="748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5"/>
              </a:lnSpc>
              <a:spcBef>
                <a:spcPct val="0"/>
              </a:spcBef>
            </a:pPr>
            <a:r>
              <a:rPr lang="en-US" sz="4289" dirty="0">
                <a:solidFill>
                  <a:srgbClr val="D1D1D1"/>
                </a:solidFill>
                <a:latin typeface="Romochka"/>
              </a:rPr>
              <a:t>0,3425</a:t>
            </a:r>
          </a:p>
        </p:txBody>
      </p:sp>
      <p:sp>
        <p:nvSpPr>
          <p:cNvPr id="28" name="TextBox 21"/>
          <p:cNvSpPr txBox="1"/>
          <p:nvPr/>
        </p:nvSpPr>
        <p:spPr>
          <a:xfrm>
            <a:off x="3249311" y="192587"/>
            <a:ext cx="11754285" cy="9542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779"/>
              </a:lnSpc>
              <a:spcBef>
                <a:spcPct val="0"/>
              </a:spcBef>
            </a:pPr>
            <a:r>
              <a:rPr lang="ru-RU" sz="5557" dirty="0" smtClean="0">
                <a:solidFill>
                  <a:srgbClr val="000000"/>
                </a:solidFill>
                <a:latin typeface="Montserrat Semi-Bold"/>
              </a:rPr>
              <a:t>Проверочная работа №5</a:t>
            </a:r>
            <a:endParaRPr lang="en-US" sz="5557" dirty="0">
              <a:solidFill>
                <a:srgbClr val="000000"/>
              </a:solidFill>
              <a:latin typeface="Montserrat Semi-Bold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9" name="TextBox 28"/>
              <p:cNvSpPr txBox="1"/>
              <p:nvPr/>
            </p:nvSpPr>
            <p:spPr>
              <a:xfrm>
                <a:off x="7958262" y="1871650"/>
                <a:ext cx="2589042" cy="8025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60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  <m:sup>
                          <m:f>
                            <m:fPr>
                              <m:ctrlPr>
                                <a:rPr lang="ru-RU" sz="36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36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36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  <m:r>
                        <a:rPr lang="ru-RU" sz="3600" i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ru-RU" sz="36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ru-RU" sz="3600" i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rad>
                      <m:r>
                        <a:rPr lang="ru-RU" sz="3600" i="0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8262" y="1871650"/>
                <a:ext cx="2589042" cy="80259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0" name="TextBox 29"/>
              <p:cNvSpPr txBox="1"/>
              <p:nvPr/>
            </p:nvSpPr>
            <p:spPr>
              <a:xfrm>
                <a:off x="7958262" y="2851038"/>
                <a:ext cx="1043491" cy="8025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3600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9</m:t>
                          </m:r>
                        </m:e>
                        <m:sup>
                          <m:f>
                            <m:f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  <m:r>
                        <a:rPr lang="ru-RU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8262" y="2851038"/>
                <a:ext cx="1043491" cy="80259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1" name="TextBox 30"/>
              <p:cNvSpPr txBox="1"/>
              <p:nvPr/>
            </p:nvSpPr>
            <p:spPr>
              <a:xfrm flipH="1">
                <a:off x="11192888" y="1862140"/>
                <a:ext cx="1401841" cy="8025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600">
                              <a:latin typeface="Cambria Math" panose="02040503050406030204" pitchFamily="18" charset="0"/>
                            </a:rPr>
                            <m:t>16</m:t>
                          </m:r>
                        </m:e>
                        <m:sup>
                          <m:f>
                            <m:fPr>
                              <m:ctrlPr>
                                <a:rPr lang="ru-RU" sz="36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  <m:r>
                        <a:rPr lang="ru-RU" sz="360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1192888" y="1862140"/>
                <a:ext cx="1401841" cy="80259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3" name="TextBox 32"/>
              <p:cNvSpPr txBox="1"/>
              <p:nvPr/>
            </p:nvSpPr>
            <p:spPr>
              <a:xfrm flipH="1">
                <a:off x="11192887" y="2878307"/>
                <a:ext cx="1401841" cy="8025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600" b="0" i="0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e>
                        <m:sup>
                          <m:f>
                            <m:fPr>
                              <m:ctrlPr>
                                <a:rPr lang="ru-RU" sz="36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  <m:r>
                        <a:rPr lang="ru-RU" sz="360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1192887" y="2878307"/>
                <a:ext cx="1401841" cy="80259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4" name="TextBox 33"/>
              <p:cNvSpPr txBox="1"/>
              <p:nvPr/>
            </p:nvSpPr>
            <p:spPr>
              <a:xfrm flipH="1">
                <a:off x="13240313" y="1841074"/>
                <a:ext cx="1401841" cy="8025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600" b="0" i="0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ru-RU" sz="360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  <m:sup>
                          <m:f>
                            <m:fPr>
                              <m:ctrlPr>
                                <a:rPr lang="ru-RU" sz="36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  <m:r>
                        <a:rPr lang="ru-RU" sz="360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3240313" y="1841074"/>
                <a:ext cx="1401841" cy="80259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5" name="TextBox 34"/>
              <p:cNvSpPr txBox="1"/>
              <p:nvPr/>
            </p:nvSpPr>
            <p:spPr>
              <a:xfrm flipH="1">
                <a:off x="13294281" y="2878307"/>
                <a:ext cx="1401841" cy="8025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600" b="0" i="0" smtClean="0">
                              <a:latin typeface="Cambria Math" panose="02040503050406030204" pitchFamily="18" charset="0"/>
                            </a:rPr>
                            <m:t>49</m:t>
                          </m:r>
                        </m:e>
                        <m:sup>
                          <m:f>
                            <m:fPr>
                              <m:ctrlPr>
                                <a:rPr lang="ru-RU" sz="36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  <m:r>
                        <a:rPr lang="ru-RU" sz="360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3294281" y="2878307"/>
                <a:ext cx="1401841" cy="80259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6" name="TextBox 35"/>
              <p:cNvSpPr txBox="1"/>
              <p:nvPr/>
            </p:nvSpPr>
            <p:spPr>
              <a:xfrm flipH="1">
                <a:off x="15282497" y="1824455"/>
                <a:ext cx="1401841" cy="8025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600" b="0" i="0" smtClean="0">
                              <a:latin typeface="Cambria Math" panose="02040503050406030204" pitchFamily="18" charset="0"/>
                            </a:rPr>
                            <m:t>64</m:t>
                          </m:r>
                        </m:e>
                        <m:sup>
                          <m:f>
                            <m:fPr>
                              <m:ctrlPr>
                                <a:rPr lang="ru-RU" sz="36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  <m:r>
                        <a:rPr lang="ru-RU" sz="360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5282497" y="1824455"/>
                <a:ext cx="1401841" cy="80259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7" name="TextBox 36"/>
              <p:cNvSpPr txBox="1"/>
              <p:nvPr/>
            </p:nvSpPr>
            <p:spPr>
              <a:xfrm flipH="1">
                <a:off x="15282496" y="2840622"/>
                <a:ext cx="1401841" cy="8025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600" b="0" i="0" smtClean="0">
                              <a:latin typeface="Cambria Math" panose="02040503050406030204" pitchFamily="18" charset="0"/>
                            </a:rPr>
                            <m:t>81</m:t>
                          </m:r>
                        </m:e>
                        <m:sup>
                          <m:f>
                            <m:fPr>
                              <m:ctrlPr>
                                <a:rPr lang="ru-RU" sz="36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  <m:r>
                        <a:rPr lang="ru-RU" sz="360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5282496" y="2840622"/>
                <a:ext cx="1401841" cy="80259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8" name="TextBox 37"/>
              <p:cNvSpPr txBox="1"/>
              <p:nvPr/>
            </p:nvSpPr>
            <p:spPr>
              <a:xfrm>
                <a:off x="8754447" y="4569460"/>
                <a:ext cx="2636684" cy="8054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3600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8</m:t>
                          </m:r>
                        </m:e>
                        <m:sup>
                          <m:f>
                            <m:f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  <m:r>
                        <a:rPr lang="ru-RU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ru-RU">
                              <a:latin typeface="Cambria Math" panose="02040503050406030204" pitchFamily="18" charset="0"/>
                            </a:rPr>
                            <m:t>3</m:t>
                          </m:r>
                        </m:deg>
                        <m:e>
                          <m:r>
                            <a:rPr lang="ru-RU">
                              <a:latin typeface="Cambria Math" panose="02040503050406030204" pitchFamily="18" charset="0"/>
                            </a:rPr>
                            <m:t>8</m:t>
                          </m:r>
                        </m:e>
                      </m:rad>
                      <m:r>
                        <a:rPr lang="ru-RU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4447" y="4569460"/>
                <a:ext cx="2636684" cy="805413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9" name="TextBox 38"/>
              <p:cNvSpPr txBox="1"/>
              <p:nvPr/>
            </p:nvSpPr>
            <p:spPr>
              <a:xfrm>
                <a:off x="8743243" y="5561760"/>
                <a:ext cx="1298368" cy="8054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3600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b="0" i="0" smtClean="0">
                              <a:latin typeface="Cambria Math" panose="02040503050406030204" pitchFamily="18" charset="0"/>
                            </a:rPr>
                            <m:t>27</m:t>
                          </m:r>
                        </m:e>
                        <m:sup>
                          <m:f>
                            <m:f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b="0" i="0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  <m:r>
                        <a:rPr lang="ru-RU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3243" y="5561760"/>
                <a:ext cx="1298368" cy="805413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0" name="TextBox 39"/>
              <p:cNvSpPr txBox="1"/>
              <p:nvPr/>
            </p:nvSpPr>
            <p:spPr>
              <a:xfrm flipH="1">
                <a:off x="13432786" y="4611505"/>
                <a:ext cx="1401841" cy="8320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600" b="0" i="0" smtClean="0">
                              <a:latin typeface="Cambria Math" panose="02040503050406030204" pitchFamily="18" charset="0"/>
                            </a:rPr>
                            <m:t>64</m:t>
                          </m:r>
                        </m:e>
                        <m:sup>
                          <m:f>
                            <m:fPr>
                              <m:ctrlPr>
                                <a:rPr lang="ru-RU" sz="36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3600" b="0" i="0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  <m:r>
                        <a:rPr lang="ru-RU" sz="360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3432786" y="4611505"/>
                <a:ext cx="1401841" cy="832087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1" name="TextBox 40"/>
              <p:cNvSpPr txBox="1"/>
              <p:nvPr/>
            </p:nvSpPr>
            <p:spPr>
              <a:xfrm flipH="1">
                <a:off x="13294281" y="5561759"/>
                <a:ext cx="1711040" cy="80541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600" b="0" i="0" smtClean="0">
                              <a:latin typeface="Cambria Math" panose="02040503050406030204" pitchFamily="18" charset="0"/>
                            </a:rPr>
                            <m:t>125</m:t>
                          </m:r>
                        </m:e>
                        <m:sup>
                          <m:f>
                            <m:fPr>
                              <m:ctrlPr>
                                <a:rPr lang="ru-RU" sz="36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sz="3600" b="0" i="0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  <m:r>
                        <a:rPr lang="ru-RU" sz="360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13294281" y="5561759"/>
                <a:ext cx="1711040" cy="805413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Прямая соединительная линия 42"/>
          <p:cNvCxnSpPr/>
          <p:nvPr/>
        </p:nvCxnSpPr>
        <p:spPr>
          <a:xfrm>
            <a:off x="7958262" y="4348290"/>
            <a:ext cx="8726075" cy="475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7087875" y="2414266"/>
            <a:ext cx="7636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1)</a:t>
            </a:r>
            <a:endParaRPr lang="ru-RU" sz="4400" dirty="0"/>
          </a:p>
        </p:txBody>
      </p:sp>
      <p:sp>
        <p:nvSpPr>
          <p:cNvPr id="46" name="TextBox 45"/>
          <p:cNvSpPr txBox="1"/>
          <p:nvPr/>
        </p:nvSpPr>
        <p:spPr>
          <a:xfrm>
            <a:off x="7185125" y="5046589"/>
            <a:ext cx="7636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2</a:t>
            </a:r>
            <a:r>
              <a:rPr lang="ru-RU" sz="4400" dirty="0" smtClean="0"/>
              <a:t>)</a:t>
            </a:r>
            <a:endParaRPr lang="ru-RU" sz="4400" dirty="0"/>
          </a:p>
        </p:txBody>
      </p:sp>
      <p:sp>
        <p:nvSpPr>
          <p:cNvPr id="47" name="TextBox 46"/>
          <p:cNvSpPr txBox="1"/>
          <p:nvPr/>
        </p:nvSpPr>
        <p:spPr>
          <a:xfrm>
            <a:off x="7213658" y="7283802"/>
            <a:ext cx="7636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3)</a:t>
            </a:r>
            <a:endParaRPr lang="ru-RU" sz="4400" dirty="0"/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7979044" y="6802070"/>
            <a:ext cx="8726075" cy="475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9" name="TextBox 48"/>
              <p:cNvSpPr txBox="1"/>
              <p:nvPr/>
            </p:nvSpPr>
            <p:spPr>
              <a:xfrm>
                <a:off x="8559612" y="7101680"/>
                <a:ext cx="1386342" cy="6926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36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ru-RU" sz="3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ru-RU" sz="360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9612" y="7101680"/>
                <a:ext cx="1386342" cy="692690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0" name="TextBox 49"/>
              <p:cNvSpPr txBox="1"/>
              <p:nvPr/>
            </p:nvSpPr>
            <p:spPr>
              <a:xfrm>
                <a:off x="8559612" y="8057942"/>
                <a:ext cx="1386342" cy="6908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ru-RU" sz="3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3600" b="0" i="0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ru-RU" sz="360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9612" y="8057942"/>
                <a:ext cx="1386342" cy="690895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1" name="TextBox 50"/>
              <p:cNvSpPr txBox="1"/>
              <p:nvPr/>
            </p:nvSpPr>
            <p:spPr>
              <a:xfrm>
                <a:off x="11305614" y="7113481"/>
                <a:ext cx="1437188" cy="6926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ru-RU" sz="3600">
                              <a:latin typeface="Cambria Math" panose="02040503050406030204" pitchFamily="18" charset="0"/>
                            </a:rPr>
                            <m:t>3</m:t>
                          </m:r>
                        </m:deg>
                        <m:e>
                          <m:sSup>
                            <m:sSupPr>
                              <m:ctrlPr>
                                <a:rPr lang="ru-RU" sz="3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e>
                      </m:rad>
                      <m:r>
                        <a:rPr lang="en-US" sz="3600" b="0" i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05614" y="7113481"/>
                <a:ext cx="1437188" cy="692690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2" name="TextBox 51"/>
              <p:cNvSpPr txBox="1"/>
              <p:nvPr/>
            </p:nvSpPr>
            <p:spPr>
              <a:xfrm>
                <a:off x="11305614" y="8003256"/>
                <a:ext cx="1437188" cy="6908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ru-RU" sz="3600">
                              <a:latin typeface="Cambria Math" panose="02040503050406030204" pitchFamily="18" charset="0"/>
                            </a:rPr>
                            <m:t>3</m:t>
                          </m:r>
                        </m:deg>
                        <m:e>
                          <m:sSup>
                            <m:sSupPr>
                              <m:ctrlPr>
                                <a:rPr lang="ru-RU" sz="3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3600" b="0" i="0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ru-RU" sz="360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e>
                      </m:rad>
                      <m:r>
                        <a:rPr lang="en-US" sz="3600" b="0" i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05614" y="8003256"/>
                <a:ext cx="1437188" cy="690895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3" name="TextBox 52"/>
              <p:cNvSpPr txBox="1"/>
              <p:nvPr/>
            </p:nvSpPr>
            <p:spPr>
              <a:xfrm>
                <a:off x="14102462" y="7185198"/>
                <a:ext cx="1347942" cy="6193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ru-RU" sz="3600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ru-RU" sz="3600">
                              <a:latin typeface="Cambria Math" panose="02040503050406030204" pitchFamily="18" charset="0"/>
                            </a:rPr>
                            <m:t>4</m:t>
                          </m:r>
                        </m:deg>
                        <m:e>
                          <m:r>
                            <a:rPr lang="ru-RU" sz="360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rad>
                      <m:r>
                        <a:rPr lang="ru-RU" sz="360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02462" y="7185198"/>
                <a:ext cx="1347942" cy="619337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4" name="TextBox 53"/>
              <p:cNvSpPr txBox="1"/>
              <p:nvPr/>
            </p:nvSpPr>
            <p:spPr>
              <a:xfrm>
                <a:off x="14133706" y="8084460"/>
                <a:ext cx="1347942" cy="6193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ru-RU" sz="3600">
                              <a:latin typeface="Cambria Math" panose="02040503050406030204" pitchFamily="18" charset="0"/>
                            </a:rPr>
                            <m:t>4</m:t>
                          </m:r>
                        </m:deg>
                        <m:e>
                          <m:r>
                            <a:rPr lang="ru-RU" sz="3600" b="0" i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rad>
                      <m:r>
                        <a:rPr lang="ru-RU" sz="360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33706" y="8084460"/>
                <a:ext cx="1347942" cy="619337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l="3845" t="11299" r="3845" b="20715"/>
          <a:stretch>
            <a:fillRect/>
          </a:stretch>
        </p:blipFill>
        <p:spPr>
          <a:xfrm>
            <a:off x="26413" y="3464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711517" y="1947921"/>
            <a:ext cx="15031164" cy="6634478"/>
            <a:chOff x="0" y="0"/>
            <a:chExt cx="8141055" cy="8173605"/>
          </a:xfrm>
        </p:grpSpPr>
        <p:sp>
          <p:nvSpPr>
            <p:cNvPr id="4" name="Freeform 4"/>
            <p:cNvSpPr/>
            <p:nvPr/>
          </p:nvSpPr>
          <p:spPr>
            <a:xfrm>
              <a:off x="10160" y="16510"/>
              <a:ext cx="8118195" cy="8145665"/>
            </a:xfrm>
            <a:custGeom>
              <a:avLst/>
              <a:gdLst/>
              <a:ahLst/>
              <a:cxnLst/>
              <a:rect l="l" t="t" r="r" b="b"/>
              <a:pathLst>
                <a:path w="8118195" h="8145665">
                  <a:moveTo>
                    <a:pt x="8118195" y="8145665"/>
                  </a:moveTo>
                  <a:lnTo>
                    <a:pt x="0" y="8138045"/>
                  </a:lnTo>
                  <a:lnTo>
                    <a:pt x="0" y="2838356"/>
                  </a:lnTo>
                  <a:lnTo>
                    <a:pt x="17780" y="19050"/>
                  </a:lnTo>
                  <a:lnTo>
                    <a:pt x="4046382" y="0"/>
                  </a:lnTo>
                  <a:lnTo>
                    <a:pt x="8099145" y="508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-3810" y="0"/>
              <a:ext cx="8147405" cy="8172335"/>
            </a:xfrm>
            <a:custGeom>
              <a:avLst/>
              <a:gdLst/>
              <a:ahLst/>
              <a:cxnLst/>
              <a:rect l="l" t="t" r="r" b="b"/>
              <a:pathLst>
                <a:path w="8147405" h="8172335">
                  <a:moveTo>
                    <a:pt x="8113115" y="21590"/>
                  </a:moveTo>
                  <a:cubicBezTo>
                    <a:pt x="8114385" y="34290"/>
                    <a:pt x="8114385" y="44450"/>
                    <a:pt x="8115655" y="54610"/>
                  </a:cubicBezTo>
                  <a:cubicBezTo>
                    <a:pt x="8118195" y="188841"/>
                    <a:pt x="8119465" y="369152"/>
                    <a:pt x="8122005" y="543023"/>
                  </a:cubicBezTo>
                  <a:cubicBezTo>
                    <a:pt x="8122005" y="794170"/>
                    <a:pt x="8134705" y="5746280"/>
                    <a:pt x="8141055" y="5997427"/>
                  </a:cubicBezTo>
                  <a:cubicBezTo>
                    <a:pt x="8147405" y="6377368"/>
                    <a:pt x="8143595" y="6763748"/>
                    <a:pt x="8143595" y="7143689"/>
                  </a:cubicBezTo>
                  <a:cubicBezTo>
                    <a:pt x="8143595" y="7478552"/>
                    <a:pt x="8144865" y="7787656"/>
                    <a:pt x="8146135" y="8111375"/>
                  </a:cubicBezTo>
                  <a:cubicBezTo>
                    <a:pt x="8146135" y="8132965"/>
                    <a:pt x="8146135" y="8146935"/>
                    <a:pt x="8146135" y="8171065"/>
                  </a:cubicBezTo>
                  <a:cubicBezTo>
                    <a:pt x="8123275" y="8171065"/>
                    <a:pt x="8102954" y="8172335"/>
                    <a:pt x="8061769" y="8171065"/>
                  </a:cubicBezTo>
                  <a:cubicBezTo>
                    <a:pt x="7647610" y="8165985"/>
                    <a:pt x="7227078" y="8172335"/>
                    <a:pt x="6812919" y="8167255"/>
                  </a:cubicBezTo>
                  <a:cubicBezTo>
                    <a:pt x="6564424" y="8163445"/>
                    <a:pt x="6322300" y="8165985"/>
                    <a:pt x="6073804" y="8163445"/>
                  </a:cubicBezTo>
                  <a:cubicBezTo>
                    <a:pt x="5959114" y="8162175"/>
                    <a:pt x="5844423" y="8160905"/>
                    <a:pt x="5729733" y="8159635"/>
                  </a:cubicBezTo>
                  <a:cubicBezTo>
                    <a:pt x="5659645" y="8159635"/>
                    <a:pt x="5595928" y="8160905"/>
                    <a:pt x="5525839" y="8160905"/>
                  </a:cubicBezTo>
                  <a:cubicBezTo>
                    <a:pt x="5347432" y="8159635"/>
                    <a:pt x="4856812" y="8160905"/>
                    <a:pt x="4678405" y="8159635"/>
                  </a:cubicBezTo>
                  <a:cubicBezTo>
                    <a:pt x="4550972" y="8158365"/>
                    <a:pt x="2002298" y="8167255"/>
                    <a:pt x="1874864" y="8165985"/>
                  </a:cubicBezTo>
                  <a:cubicBezTo>
                    <a:pt x="1843006" y="8165985"/>
                    <a:pt x="1804776" y="8167255"/>
                    <a:pt x="1772917" y="8167255"/>
                  </a:cubicBezTo>
                  <a:cubicBezTo>
                    <a:pt x="1696457" y="8167255"/>
                    <a:pt x="1626368" y="8168525"/>
                    <a:pt x="1549908" y="8168525"/>
                  </a:cubicBezTo>
                  <a:cubicBezTo>
                    <a:pt x="1358758" y="8168525"/>
                    <a:pt x="1173979" y="8167255"/>
                    <a:pt x="982828" y="8165985"/>
                  </a:cubicBezTo>
                  <a:cubicBezTo>
                    <a:pt x="868138" y="8164715"/>
                    <a:pt x="753448" y="8163445"/>
                    <a:pt x="645129" y="8162175"/>
                  </a:cubicBezTo>
                  <a:cubicBezTo>
                    <a:pt x="441235" y="8160905"/>
                    <a:pt x="237341" y="8159635"/>
                    <a:pt x="48260" y="8159635"/>
                  </a:cubicBezTo>
                  <a:cubicBezTo>
                    <a:pt x="38100" y="8159635"/>
                    <a:pt x="29210" y="8159635"/>
                    <a:pt x="19050" y="8158365"/>
                  </a:cubicBezTo>
                  <a:cubicBezTo>
                    <a:pt x="10160" y="8157095"/>
                    <a:pt x="5080" y="8150745"/>
                    <a:pt x="7620" y="8141855"/>
                  </a:cubicBezTo>
                  <a:cubicBezTo>
                    <a:pt x="16510" y="8109640"/>
                    <a:pt x="12700" y="7948648"/>
                    <a:pt x="11430" y="7781217"/>
                  </a:cubicBezTo>
                  <a:cubicBezTo>
                    <a:pt x="10160" y="7439914"/>
                    <a:pt x="6350" y="7105051"/>
                    <a:pt x="7620" y="6763748"/>
                  </a:cubicBezTo>
                  <a:cubicBezTo>
                    <a:pt x="5080" y="6338730"/>
                    <a:pt x="0" y="1077516"/>
                    <a:pt x="7620" y="646058"/>
                  </a:cubicBezTo>
                  <a:cubicBezTo>
                    <a:pt x="8890" y="562342"/>
                    <a:pt x="7620" y="472187"/>
                    <a:pt x="8890" y="388471"/>
                  </a:cubicBezTo>
                  <a:cubicBezTo>
                    <a:pt x="10160" y="253238"/>
                    <a:pt x="12700" y="105125"/>
                    <a:pt x="13970" y="44450"/>
                  </a:cubicBezTo>
                  <a:cubicBezTo>
                    <a:pt x="13970" y="41910"/>
                    <a:pt x="15240" y="39370"/>
                    <a:pt x="16510" y="38100"/>
                  </a:cubicBezTo>
                  <a:cubicBezTo>
                    <a:pt x="38100" y="35560"/>
                    <a:pt x="78049" y="30480"/>
                    <a:pt x="179996" y="29210"/>
                  </a:cubicBezTo>
                  <a:cubicBezTo>
                    <a:pt x="352032" y="25400"/>
                    <a:pt x="524067" y="22860"/>
                    <a:pt x="702474" y="20320"/>
                  </a:cubicBezTo>
                  <a:cubicBezTo>
                    <a:pt x="823536" y="17780"/>
                    <a:pt x="944598" y="16510"/>
                    <a:pt x="1059289" y="13970"/>
                  </a:cubicBezTo>
                  <a:cubicBezTo>
                    <a:pt x="1173979" y="11430"/>
                    <a:pt x="1295041" y="8890"/>
                    <a:pt x="1409731" y="8890"/>
                  </a:cubicBezTo>
                  <a:cubicBezTo>
                    <a:pt x="1537165" y="7620"/>
                    <a:pt x="1664599" y="10160"/>
                    <a:pt x="1792032" y="8890"/>
                  </a:cubicBezTo>
                  <a:cubicBezTo>
                    <a:pt x="1951324" y="8890"/>
                    <a:pt x="4837697" y="6350"/>
                    <a:pt x="4996989" y="5080"/>
                  </a:cubicBezTo>
                  <a:cubicBezTo>
                    <a:pt x="5149910" y="3810"/>
                    <a:pt x="5302830" y="2540"/>
                    <a:pt x="5462122" y="2540"/>
                  </a:cubicBezTo>
                  <a:cubicBezTo>
                    <a:pt x="5723361" y="1270"/>
                    <a:pt x="5978229" y="0"/>
                    <a:pt x="6239468" y="0"/>
                  </a:cubicBezTo>
                  <a:cubicBezTo>
                    <a:pt x="6347786" y="0"/>
                    <a:pt x="6462477" y="2540"/>
                    <a:pt x="6570795" y="2540"/>
                  </a:cubicBezTo>
                  <a:cubicBezTo>
                    <a:pt x="6870265" y="3810"/>
                    <a:pt x="7176106" y="5080"/>
                    <a:pt x="7475574" y="7620"/>
                  </a:cubicBezTo>
                  <a:cubicBezTo>
                    <a:pt x="7634867" y="8890"/>
                    <a:pt x="7794159" y="12700"/>
                    <a:pt x="7953451" y="16510"/>
                  </a:cubicBezTo>
                  <a:cubicBezTo>
                    <a:pt x="7991681" y="16510"/>
                    <a:pt x="8029911" y="16510"/>
                    <a:pt x="8061769" y="16510"/>
                  </a:cubicBezTo>
                  <a:cubicBezTo>
                    <a:pt x="8094065" y="17780"/>
                    <a:pt x="8102954" y="20320"/>
                    <a:pt x="8113115" y="21590"/>
                  </a:cubicBezTo>
                  <a:close/>
                  <a:moveTo>
                    <a:pt x="8123275" y="8154555"/>
                  </a:moveTo>
                  <a:cubicBezTo>
                    <a:pt x="8124545" y="8138045"/>
                    <a:pt x="8125815" y="8125345"/>
                    <a:pt x="8125815" y="8112645"/>
                  </a:cubicBezTo>
                  <a:cubicBezTo>
                    <a:pt x="8124545" y="7755458"/>
                    <a:pt x="8123275" y="7414155"/>
                    <a:pt x="8123275" y="7047094"/>
                  </a:cubicBezTo>
                  <a:cubicBezTo>
                    <a:pt x="8123275" y="6879662"/>
                    <a:pt x="8125815" y="6712231"/>
                    <a:pt x="8124545" y="6544799"/>
                  </a:cubicBezTo>
                  <a:cubicBezTo>
                    <a:pt x="8124545" y="6390247"/>
                    <a:pt x="8123275" y="6229255"/>
                    <a:pt x="8122005" y="6074703"/>
                  </a:cubicBezTo>
                  <a:cubicBezTo>
                    <a:pt x="8116925" y="5836435"/>
                    <a:pt x="8105495" y="903645"/>
                    <a:pt x="8105495" y="665377"/>
                  </a:cubicBezTo>
                  <a:cubicBezTo>
                    <a:pt x="8102955" y="465747"/>
                    <a:pt x="8100415" y="259677"/>
                    <a:pt x="8097875" y="63500"/>
                  </a:cubicBezTo>
                  <a:cubicBezTo>
                    <a:pt x="8096605" y="44450"/>
                    <a:pt x="8095335" y="43180"/>
                    <a:pt x="8042654" y="41910"/>
                  </a:cubicBezTo>
                  <a:cubicBezTo>
                    <a:pt x="8023540" y="41910"/>
                    <a:pt x="8010796" y="41910"/>
                    <a:pt x="7991681" y="40640"/>
                  </a:cubicBezTo>
                  <a:cubicBezTo>
                    <a:pt x="7832389" y="36830"/>
                    <a:pt x="7666725" y="31750"/>
                    <a:pt x="7507433" y="30480"/>
                  </a:cubicBezTo>
                  <a:cubicBezTo>
                    <a:pt x="7118760" y="26670"/>
                    <a:pt x="6723716" y="25400"/>
                    <a:pt x="6335043" y="22860"/>
                  </a:cubicBezTo>
                  <a:cubicBezTo>
                    <a:pt x="6277698" y="22860"/>
                    <a:pt x="6213981" y="22860"/>
                    <a:pt x="6156636" y="22860"/>
                  </a:cubicBezTo>
                  <a:cubicBezTo>
                    <a:pt x="6061061" y="22860"/>
                    <a:pt x="5965486" y="22860"/>
                    <a:pt x="5876282" y="22860"/>
                  </a:cubicBezTo>
                  <a:cubicBezTo>
                    <a:pt x="5672388" y="22860"/>
                    <a:pt x="5468494" y="22860"/>
                    <a:pt x="5270972" y="24130"/>
                  </a:cubicBezTo>
                  <a:cubicBezTo>
                    <a:pt x="5098936" y="25400"/>
                    <a:pt x="2199820" y="29210"/>
                    <a:pt x="2027785" y="29210"/>
                  </a:cubicBezTo>
                  <a:cubicBezTo>
                    <a:pt x="1747431" y="29210"/>
                    <a:pt x="1467076" y="26670"/>
                    <a:pt x="1186722" y="33020"/>
                  </a:cubicBezTo>
                  <a:cubicBezTo>
                    <a:pt x="1040173" y="36830"/>
                    <a:pt x="899997" y="36830"/>
                    <a:pt x="759819" y="38100"/>
                  </a:cubicBezTo>
                  <a:cubicBezTo>
                    <a:pt x="517695" y="41910"/>
                    <a:pt x="275571" y="45720"/>
                    <a:pt x="49530" y="50800"/>
                  </a:cubicBezTo>
                  <a:cubicBezTo>
                    <a:pt x="36830" y="50800"/>
                    <a:pt x="34290" y="53340"/>
                    <a:pt x="33020" y="85806"/>
                  </a:cubicBezTo>
                  <a:cubicBezTo>
                    <a:pt x="31750" y="201720"/>
                    <a:pt x="31750" y="317635"/>
                    <a:pt x="30480" y="433549"/>
                  </a:cubicBezTo>
                  <a:cubicBezTo>
                    <a:pt x="29210" y="626739"/>
                    <a:pt x="26670" y="813489"/>
                    <a:pt x="25400" y="1006680"/>
                  </a:cubicBezTo>
                  <a:cubicBezTo>
                    <a:pt x="20320" y="1212749"/>
                    <a:pt x="26670" y="6248574"/>
                    <a:pt x="29210" y="6454644"/>
                  </a:cubicBezTo>
                  <a:cubicBezTo>
                    <a:pt x="29210" y="6673593"/>
                    <a:pt x="29210" y="6898981"/>
                    <a:pt x="30480" y="7117931"/>
                  </a:cubicBezTo>
                  <a:cubicBezTo>
                    <a:pt x="30480" y="7278922"/>
                    <a:pt x="33020" y="7439914"/>
                    <a:pt x="33020" y="7600906"/>
                  </a:cubicBezTo>
                  <a:cubicBezTo>
                    <a:pt x="33020" y="7774777"/>
                    <a:pt x="33020" y="7948648"/>
                    <a:pt x="31750" y="8112645"/>
                  </a:cubicBezTo>
                  <a:cubicBezTo>
                    <a:pt x="31750" y="8116455"/>
                    <a:pt x="31750" y="8118995"/>
                    <a:pt x="31750" y="8122805"/>
                  </a:cubicBezTo>
                  <a:cubicBezTo>
                    <a:pt x="31750" y="8132965"/>
                    <a:pt x="35560" y="8136775"/>
                    <a:pt x="44450" y="8136775"/>
                  </a:cubicBezTo>
                  <a:cubicBezTo>
                    <a:pt x="90793" y="8136775"/>
                    <a:pt x="179996" y="8138045"/>
                    <a:pt x="262828" y="8138045"/>
                  </a:cubicBezTo>
                  <a:cubicBezTo>
                    <a:pt x="383890" y="8138045"/>
                    <a:pt x="511324" y="8135505"/>
                    <a:pt x="632386" y="8138045"/>
                  </a:cubicBezTo>
                  <a:cubicBezTo>
                    <a:pt x="829908" y="8141855"/>
                    <a:pt x="1027430" y="8144395"/>
                    <a:pt x="1224952" y="8143125"/>
                  </a:cubicBezTo>
                  <a:cubicBezTo>
                    <a:pt x="1352386" y="8141855"/>
                    <a:pt x="1473448" y="8144395"/>
                    <a:pt x="1600882" y="8144395"/>
                  </a:cubicBezTo>
                  <a:cubicBezTo>
                    <a:pt x="1785661" y="8144395"/>
                    <a:pt x="1970439" y="8143125"/>
                    <a:pt x="2155218" y="8144395"/>
                  </a:cubicBezTo>
                  <a:cubicBezTo>
                    <a:pt x="2429201" y="8145665"/>
                    <a:pt x="5436636" y="8135505"/>
                    <a:pt x="5716990" y="8138045"/>
                  </a:cubicBezTo>
                  <a:cubicBezTo>
                    <a:pt x="5838052" y="8139315"/>
                    <a:pt x="5959114" y="8140585"/>
                    <a:pt x="6073804" y="8140585"/>
                  </a:cubicBezTo>
                  <a:cubicBezTo>
                    <a:pt x="6284070" y="8143125"/>
                    <a:pt x="6487963" y="8139315"/>
                    <a:pt x="6698229" y="8143125"/>
                  </a:cubicBezTo>
                  <a:cubicBezTo>
                    <a:pt x="6870265" y="8145665"/>
                    <a:pt x="7042300" y="8145665"/>
                    <a:pt x="7214336" y="8148205"/>
                  </a:cubicBezTo>
                  <a:cubicBezTo>
                    <a:pt x="7469203" y="8152015"/>
                    <a:pt x="7724071" y="8154555"/>
                    <a:pt x="7978938" y="8155825"/>
                  </a:cubicBezTo>
                  <a:cubicBezTo>
                    <a:pt x="8074513" y="8155825"/>
                    <a:pt x="8102954" y="8154555"/>
                    <a:pt x="8123275" y="815455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 t="16333" r="26649" b="61674"/>
          <a:stretch>
            <a:fillRect/>
          </a:stretch>
        </p:blipFill>
        <p:spPr>
          <a:xfrm>
            <a:off x="1725801" y="358118"/>
            <a:ext cx="15038199" cy="103757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8471953">
            <a:off x="1430053" y="451806"/>
            <a:ext cx="1196429" cy="285647"/>
          </a:xfrm>
          <a:prstGeom prst="rect">
            <a:avLst/>
          </a:prstGeom>
        </p:spPr>
      </p:pic>
      <p:grpSp>
        <p:nvGrpSpPr>
          <p:cNvPr id="23" name="Group 23"/>
          <p:cNvGrpSpPr/>
          <p:nvPr/>
        </p:nvGrpSpPr>
        <p:grpSpPr>
          <a:xfrm rot="600354">
            <a:off x="15688029" y="7480696"/>
            <a:ext cx="2778375" cy="2901030"/>
            <a:chOff x="0" y="0"/>
            <a:chExt cx="3704500" cy="3868040"/>
          </a:xfrm>
        </p:grpSpPr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1629429">
              <a:off x="540311" y="433378"/>
              <a:ext cx="2623877" cy="3001284"/>
            </a:xfrm>
            <a:prstGeom prst="rect">
              <a:avLst/>
            </a:prstGeom>
          </p:spPr>
        </p:pic>
        <p:sp>
          <p:nvSpPr>
            <p:cNvPr id="25" name="TextBox 25"/>
            <p:cNvSpPr txBox="1"/>
            <p:nvPr/>
          </p:nvSpPr>
          <p:spPr>
            <a:xfrm>
              <a:off x="574417" y="1060731"/>
              <a:ext cx="1832013" cy="18960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977"/>
                </a:lnSpc>
                <a:spcBef>
                  <a:spcPct val="0"/>
                </a:spcBef>
              </a:pPr>
              <a:r>
                <a:rPr lang="en-US" sz="8555">
                  <a:solidFill>
                    <a:srgbClr val="000000">
                      <a:alpha val="72941"/>
                    </a:srgbClr>
                  </a:solidFill>
                  <a:latin typeface="Romochka"/>
                </a:rPr>
                <a:t>?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 rot="1365440">
              <a:off x="1382041" y="903650"/>
              <a:ext cx="1832013" cy="18960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977"/>
                </a:lnSpc>
                <a:spcBef>
                  <a:spcPct val="0"/>
                </a:spcBef>
              </a:pPr>
              <a:r>
                <a:rPr lang="en-US" sz="8555">
                  <a:solidFill>
                    <a:srgbClr val="000000">
                      <a:alpha val="72941"/>
                    </a:srgbClr>
                  </a:solidFill>
                  <a:latin typeface="Romochka"/>
                </a:rPr>
                <a:t>?</a:t>
              </a:r>
            </a:p>
          </p:txBody>
        </p:sp>
      </p:grpSp>
      <p:sp>
        <p:nvSpPr>
          <p:cNvPr id="40" name="TextBox 18"/>
          <p:cNvSpPr txBox="1"/>
          <p:nvPr/>
        </p:nvSpPr>
        <p:spPr>
          <a:xfrm rot="-663730">
            <a:off x="384442" y="9018300"/>
            <a:ext cx="1336569" cy="778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79"/>
              </a:lnSpc>
              <a:spcBef>
                <a:spcPct val="0"/>
              </a:spcBef>
            </a:pPr>
            <a:r>
              <a:rPr lang="en-US" sz="4485" dirty="0">
                <a:solidFill>
                  <a:srgbClr val="D1D1D1"/>
                </a:solidFill>
                <a:latin typeface="Romochka"/>
              </a:rPr>
              <a:t>5,76</a:t>
            </a:r>
          </a:p>
        </p:txBody>
      </p:sp>
      <p:grpSp>
        <p:nvGrpSpPr>
          <p:cNvPr id="41" name="Group 16"/>
          <p:cNvGrpSpPr/>
          <p:nvPr/>
        </p:nvGrpSpPr>
        <p:grpSpPr>
          <a:xfrm rot="602187">
            <a:off x="17030855" y="4733682"/>
            <a:ext cx="1216490" cy="1625763"/>
            <a:chOff x="0" y="0"/>
            <a:chExt cx="1621986" cy="2167684"/>
          </a:xfrm>
        </p:grpSpPr>
        <p:sp>
          <p:nvSpPr>
            <p:cNvPr id="42" name="TextBox 17"/>
            <p:cNvSpPr txBox="1"/>
            <p:nvPr/>
          </p:nvSpPr>
          <p:spPr>
            <a:xfrm rot="788421">
              <a:off x="88095" y="61623"/>
              <a:ext cx="1467222" cy="9450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14"/>
                </a:lnSpc>
                <a:spcBef>
                  <a:spcPct val="0"/>
                </a:spcBef>
              </a:pPr>
              <a:r>
                <a:rPr lang="en-US" sz="4224" dirty="0">
                  <a:solidFill>
                    <a:srgbClr val="D1D1D1"/>
                  </a:solidFill>
                  <a:latin typeface="Romochka"/>
                </a:rPr>
                <a:t>3</a:t>
              </a:r>
            </a:p>
          </p:txBody>
        </p:sp>
        <p:sp>
          <p:nvSpPr>
            <p:cNvPr id="43" name="TextBox 18"/>
            <p:cNvSpPr txBox="1"/>
            <p:nvPr/>
          </p:nvSpPr>
          <p:spPr>
            <a:xfrm rot="788421">
              <a:off x="88095" y="1068246"/>
              <a:ext cx="1467222" cy="9450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14"/>
                </a:lnSpc>
                <a:spcBef>
                  <a:spcPct val="0"/>
                </a:spcBef>
              </a:pPr>
              <a:r>
                <a:rPr lang="en-US" sz="4224">
                  <a:solidFill>
                    <a:srgbClr val="D1D1D1"/>
                  </a:solidFill>
                  <a:latin typeface="Romochka"/>
                </a:rPr>
                <a:t>15</a:t>
              </a:r>
            </a:p>
          </p:txBody>
        </p:sp>
        <p:sp>
          <p:nvSpPr>
            <p:cNvPr id="44" name="AutoShape 19"/>
            <p:cNvSpPr/>
            <p:nvPr/>
          </p:nvSpPr>
          <p:spPr>
            <a:xfrm rot="422308">
              <a:off x="342554" y="1055717"/>
              <a:ext cx="804905" cy="0"/>
            </a:xfrm>
            <a:prstGeom prst="line">
              <a:avLst/>
            </a:prstGeom>
            <a:ln w="58531" cap="rnd">
              <a:solidFill>
                <a:srgbClr val="D1D1D1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45" name="TextBox 27"/>
          <p:cNvSpPr txBox="1"/>
          <p:nvPr/>
        </p:nvSpPr>
        <p:spPr>
          <a:xfrm rot="1143775">
            <a:off x="4017244" y="8815914"/>
            <a:ext cx="1828827" cy="748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5"/>
              </a:lnSpc>
              <a:spcBef>
                <a:spcPct val="0"/>
              </a:spcBef>
            </a:pPr>
            <a:r>
              <a:rPr lang="en-US" sz="4289" dirty="0">
                <a:solidFill>
                  <a:srgbClr val="D1D1D1"/>
                </a:solidFill>
                <a:latin typeface="Romochka"/>
              </a:rPr>
              <a:t>0,3425</a:t>
            </a:r>
          </a:p>
        </p:txBody>
      </p:sp>
      <p:sp>
        <p:nvSpPr>
          <p:cNvPr id="46" name="TextBox 21"/>
          <p:cNvSpPr txBox="1"/>
          <p:nvPr/>
        </p:nvSpPr>
        <p:spPr>
          <a:xfrm>
            <a:off x="3069670" y="4185787"/>
            <a:ext cx="11754285" cy="1000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779"/>
              </a:lnSpc>
              <a:spcBef>
                <a:spcPct val="0"/>
              </a:spcBef>
            </a:pPr>
            <a:r>
              <a:rPr lang="ru-RU" sz="2800" dirty="0" smtClean="0">
                <a:solidFill>
                  <a:srgbClr val="000000"/>
                </a:solidFill>
                <a:latin typeface="Montserrat Semi-Bold"/>
              </a:rPr>
              <a:t>Постройте координатную плоскость</a:t>
            </a:r>
            <a:endParaRPr lang="en-US" sz="2800" dirty="0">
              <a:solidFill>
                <a:srgbClr val="000000"/>
              </a:solidFill>
              <a:latin typeface="Montserrat Semi-Bold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7" name="TextBox 46"/>
              <p:cNvSpPr txBox="1"/>
              <p:nvPr/>
            </p:nvSpPr>
            <p:spPr>
              <a:xfrm>
                <a:off x="3261482" y="2213262"/>
                <a:ext cx="1130374" cy="6193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ru-RU" sz="360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≈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1482" y="2213262"/>
                <a:ext cx="1130374" cy="61933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8" name="TextBox 47"/>
              <p:cNvSpPr txBox="1"/>
              <p:nvPr/>
            </p:nvSpPr>
            <p:spPr>
              <a:xfrm>
                <a:off x="5319301" y="2195945"/>
                <a:ext cx="1130374" cy="6193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3600" b="0" i="0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≈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9301" y="2195945"/>
                <a:ext cx="1130374" cy="61933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9" name="TextBox 48"/>
              <p:cNvSpPr txBox="1"/>
              <p:nvPr/>
            </p:nvSpPr>
            <p:spPr>
              <a:xfrm>
                <a:off x="7455740" y="2213262"/>
                <a:ext cx="1130374" cy="6306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3600" b="0" i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ra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≈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5740" y="2213262"/>
                <a:ext cx="1130374" cy="63062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0" name="TextBox 49"/>
              <p:cNvSpPr txBox="1"/>
              <p:nvPr/>
            </p:nvSpPr>
            <p:spPr>
              <a:xfrm>
                <a:off x="9622322" y="2224547"/>
                <a:ext cx="1130374" cy="6193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3600" b="0" i="0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</m:ra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≈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22322" y="2224547"/>
                <a:ext cx="1130374" cy="61933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1" name="TextBox 50"/>
              <p:cNvSpPr txBox="1"/>
              <p:nvPr/>
            </p:nvSpPr>
            <p:spPr>
              <a:xfrm>
                <a:off x="11685798" y="2195945"/>
                <a:ext cx="1130374" cy="6157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3600" b="0" i="0" smtClean="0">
                              <a:latin typeface="Cambria Math" panose="02040503050406030204" pitchFamily="18" charset="0"/>
                            </a:rPr>
                            <m:t>7</m:t>
                          </m:r>
                        </m:e>
                      </m:ra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≈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85798" y="2195945"/>
                <a:ext cx="1130374" cy="61574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2" name="TextBox 51"/>
              <p:cNvSpPr txBox="1"/>
              <p:nvPr/>
            </p:nvSpPr>
            <p:spPr>
              <a:xfrm>
                <a:off x="13852380" y="2171699"/>
                <a:ext cx="1385251" cy="6193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3600" b="0" i="0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</m:ra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≈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2380" y="2171699"/>
                <a:ext cx="1385251" cy="61933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TextBox 52"/>
          <p:cNvSpPr txBox="1"/>
          <p:nvPr/>
        </p:nvSpPr>
        <p:spPr>
          <a:xfrm>
            <a:off x="2219617" y="2149494"/>
            <a:ext cx="7636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4</a:t>
            </a:r>
            <a:r>
              <a:rPr lang="ru-RU" sz="4400" dirty="0" smtClean="0"/>
              <a:t>)</a:t>
            </a:r>
            <a:endParaRPr lang="ru-RU" sz="4400" dirty="0"/>
          </a:p>
        </p:txBody>
      </p:sp>
      <p:sp>
        <p:nvSpPr>
          <p:cNvPr id="54" name="TextBox 53"/>
          <p:cNvSpPr txBox="1"/>
          <p:nvPr/>
        </p:nvSpPr>
        <p:spPr>
          <a:xfrm>
            <a:off x="2219617" y="3318296"/>
            <a:ext cx="7636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5</a:t>
            </a:r>
            <a:r>
              <a:rPr lang="ru-RU" sz="4400" dirty="0" smtClean="0"/>
              <a:t>)</a:t>
            </a:r>
            <a:endParaRPr lang="ru-RU" sz="4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5" name="TextBox 54"/>
              <p:cNvSpPr txBox="1"/>
              <p:nvPr/>
            </p:nvSpPr>
            <p:spPr>
              <a:xfrm>
                <a:off x="3261482" y="3393347"/>
                <a:ext cx="1135183" cy="6193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3600" b="0" i="0" smtClean="0">
                              <a:latin typeface="Cambria Math" panose="02040503050406030204" pitchFamily="18" charset="0"/>
                            </a:rPr>
                            <m:t>8</m:t>
                          </m:r>
                        </m:e>
                      </m:ra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1482" y="3393347"/>
                <a:ext cx="1135183" cy="61933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6" name="TextBox 55"/>
              <p:cNvSpPr txBox="1"/>
              <p:nvPr/>
            </p:nvSpPr>
            <p:spPr>
              <a:xfrm>
                <a:off x="5311175" y="3393346"/>
                <a:ext cx="1390061" cy="6193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3600" b="0" i="0" smtClean="0">
                              <a:latin typeface="Cambria Math" panose="02040503050406030204" pitchFamily="18" charset="0"/>
                            </a:rPr>
                            <m:t>27</m:t>
                          </m:r>
                        </m:e>
                      </m:ra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/>
              </a:p>
            </p:txBody>
          </p:sp>
        </mc:Choice>
        <mc:Fallback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1175" y="3393346"/>
                <a:ext cx="1390061" cy="61933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7" name="TextBox 56"/>
              <p:cNvSpPr txBox="1"/>
              <p:nvPr/>
            </p:nvSpPr>
            <p:spPr>
              <a:xfrm>
                <a:off x="7521309" y="3393346"/>
                <a:ext cx="1437701" cy="6193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ru-RU" sz="3600">
                              <a:latin typeface="Cambria Math" panose="02040503050406030204" pitchFamily="18" charset="0"/>
                            </a:rPr>
                            <m:t>3</m:t>
                          </m:r>
                        </m:deg>
                        <m:e>
                          <m:r>
                            <a:rPr lang="en-US" sz="3600" b="0" i="0" smtClean="0">
                              <a:latin typeface="Cambria Math" panose="02040503050406030204" pitchFamily="18" charset="0"/>
                            </a:rPr>
                            <m:t>16</m:t>
                          </m:r>
                        </m:e>
                      </m:rad>
                      <m:r>
                        <a:rPr lang="en-US" sz="3600" b="0" i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1309" y="3393346"/>
                <a:ext cx="1437701" cy="61933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8" name="TextBox 57"/>
              <p:cNvSpPr txBox="1"/>
              <p:nvPr/>
            </p:nvSpPr>
            <p:spPr>
              <a:xfrm>
                <a:off x="9751009" y="3361412"/>
                <a:ext cx="1692579" cy="6306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ru-RU" sz="3600">
                              <a:latin typeface="Cambria Math" panose="02040503050406030204" pitchFamily="18" charset="0"/>
                            </a:rPr>
                            <m:t>3</m:t>
                          </m:r>
                        </m:deg>
                        <m:e>
                          <m:r>
                            <a:rPr lang="en-US" sz="3600" b="0" i="0" smtClean="0">
                              <a:latin typeface="Cambria Math" panose="02040503050406030204" pitchFamily="18" charset="0"/>
                            </a:rPr>
                            <m:t>250</m:t>
                          </m:r>
                        </m:e>
                      </m:rad>
                      <m:r>
                        <a:rPr lang="en-US" sz="3600" b="0" i="0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ru-RU" sz="36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1009" y="3361412"/>
                <a:ext cx="1692579" cy="63062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TextBox 58"/>
          <p:cNvSpPr txBox="1"/>
          <p:nvPr/>
        </p:nvSpPr>
        <p:spPr>
          <a:xfrm>
            <a:off x="2188571" y="4392185"/>
            <a:ext cx="7636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6</a:t>
            </a:r>
            <a:r>
              <a:rPr lang="ru-RU" sz="4400" dirty="0" smtClean="0"/>
              <a:t>)</a:t>
            </a:r>
            <a:endParaRPr lang="ru-RU" sz="4400" dirty="0"/>
          </a:p>
        </p:txBody>
      </p:sp>
      <p:sp>
        <p:nvSpPr>
          <p:cNvPr id="60" name="TextBox 21"/>
          <p:cNvSpPr txBox="1"/>
          <p:nvPr/>
        </p:nvSpPr>
        <p:spPr>
          <a:xfrm>
            <a:off x="4572000" y="524726"/>
            <a:ext cx="11754285" cy="9542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779"/>
              </a:lnSpc>
              <a:spcBef>
                <a:spcPct val="0"/>
              </a:spcBef>
            </a:pPr>
            <a:r>
              <a:rPr lang="ru-RU" sz="5557" dirty="0" smtClean="0">
                <a:solidFill>
                  <a:srgbClr val="000000"/>
                </a:solidFill>
                <a:latin typeface="Montserrat Semi-Bold"/>
              </a:rPr>
              <a:t>Проверочная работа №5</a:t>
            </a:r>
            <a:endParaRPr lang="en-US" sz="5557" dirty="0">
              <a:solidFill>
                <a:srgbClr val="000000"/>
              </a:solidFill>
              <a:latin typeface="Montserrat Semi-Bold"/>
            </a:endParaRPr>
          </a:p>
        </p:txBody>
      </p:sp>
      <p:sp>
        <p:nvSpPr>
          <p:cNvPr id="61" name="TextBox 21"/>
          <p:cNvSpPr txBox="1"/>
          <p:nvPr/>
        </p:nvSpPr>
        <p:spPr>
          <a:xfrm>
            <a:off x="3041533" y="5197320"/>
            <a:ext cx="11754285" cy="838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779"/>
              </a:lnSpc>
              <a:spcBef>
                <a:spcPct val="0"/>
              </a:spcBef>
            </a:pPr>
            <a:r>
              <a:rPr lang="ru-RU" sz="2800" dirty="0" smtClean="0">
                <a:solidFill>
                  <a:srgbClr val="000000"/>
                </a:solidFill>
                <a:latin typeface="Montserrat Semi-Bold"/>
              </a:rPr>
              <a:t>Постройте на плоскости отрезок </a:t>
            </a:r>
            <a:r>
              <a:rPr lang="en-US" sz="2800" dirty="0" smtClean="0">
                <a:solidFill>
                  <a:srgbClr val="000000"/>
                </a:solidFill>
                <a:latin typeface="Montserrat Semi-Bold"/>
              </a:rPr>
              <a:t>[AB] </a:t>
            </a:r>
            <a:r>
              <a:rPr lang="ru-RU" sz="2800" dirty="0" smtClean="0">
                <a:solidFill>
                  <a:srgbClr val="000000"/>
                </a:solidFill>
                <a:latin typeface="Montserrat Semi-Bold"/>
              </a:rPr>
              <a:t>и </a:t>
            </a:r>
            <a:r>
              <a:rPr lang="en-US" sz="2800" dirty="0" smtClean="0">
                <a:solidFill>
                  <a:srgbClr val="000000"/>
                </a:solidFill>
                <a:latin typeface="Montserrat Semi-Bold"/>
              </a:rPr>
              <a:t>[CD]</a:t>
            </a:r>
            <a:endParaRPr lang="en-US" sz="2800" dirty="0">
              <a:solidFill>
                <a:srgbClr val="000000"/>
              </a:solidFill>
              <a:latin typeface="Montserrat Semi-Bold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88572" y="5343077"/>
            <a:ext cx="7636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7)</a:t>
            </a:r>
            <a:endParaRPr lang="ru-RU" sz="4400" dirty="0"/>
          </a:p>
        </p:txBody>
      </p:sp>
      <p:sp>
        <p:nvSpPr>
          <p:cNvPr id="63" name="TextBox 21"/>
          <p:cNvSpPr txBox="1"/>
          <p:nvPr/>
        </p:nvSpPr>
        <p:spPr>
          <a:xfrm>
            <a:off x="3041533" y="5973629"/>
            <a:ext cx="11754285" cy="838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779"/>
              </a:lnSpc>
              <a:spcBef>
                <a:spcPct val="0"/>
              </a:spcBef>
            </a:pPr>
            <a:r>
              <a:rPr lang="en-US" sz="2800" dirty="0" smtClean="0">
                <a:solidFill>
                  <a:srgbClr val="000000"/>
                </a:solidFill>
                <a:latin typeface="Montserrat Semi-Bold"/>
              </a:rPr>
              <a:t>A(</a:t>
            </a:r>
            <a:r>
              <a:rPr lang="ru-RU" sz="2800" dirty="0" smtClean="0">
                <a:solidFill>
                  <a:srgbClr val="000000"/>
                </a:solidFill>
                <a:latin typeface="Montserrat Semi-Bold"/>
              </a:rPr>
              <a:t>-2</a:t>
            </a:r>
            <a:r>
              <a:rPr lang="en-US" sz="2800" dirty="0" smtClean="0">
                <a:solidFill>
                  <a:srgbClr val="000000"/>
                </a:solidFill>
                <a:latin typeface="Montserrat Semi-Bold"/>
              </a:rPr>
              <a:t>;1)     B(3;4)      C(-1;5)       D(3;1)</a:t>
            </a:r>
            <a:endParaRPr lang="en-US" sz="2800" dirty="0">
              <a:solidFill>
                <a:srgbClr val="000000"/>
              </a:solidFill>
              <a:latin typeface="Montserrat Semi-Bold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219617" y="7055179"/>
            <a:ext cx="7636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8</a:t>
            </a:r>
            <a:r>
              <a:rPr lang="ru-RU" sz="4400" dirty="0" smtClean="0"/>
              <a:t>)</a:t>
            </a:r>
            <a:endParaRPr lang="ru-RU" sz="4400" dirty="0"/>
          </a:p>
        </p:txBody>
      </p:sp>
      <p:sp>
        <p:nvSpPr>
          <p:cNvPr id="65" name="TextBox 21"/>
          <p:cNvSpPr txBox="1"/>
          <p:nvPr/>
        </p:nvSpPr>
        <p:spPr>
          <a:xfrm>
            <a:off x="3069669" y="6821200"/>
            <a:ext cx="11754285" cy="1000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779"/>
              </a:lnSpc>
              <a:spcBef>
                <a:spcPct val="0"/>
              </a:spcBef>
            </a:pPr>
            <a:r>
              <a:rPr lang="ru-RU" sz="2800" dirty="0" smtClean="0">
                <a:solidFill>
                  <a:srgbClr val="000000"/>
                </a:solidFill>
                <a:latin typeface="Montserrat Semi-Bold"/>
              </a:rPr>
              <a:t>Запишите координаты точки пересечения </a:t>
            </a:r>
            <a:r>
              <a:rPr lang="en-US" sz="2800" dirty="0" smtClean="0">
                <a:solidFill>
                  <a:srgbClr val="000000"/>
                </a:solidFill>
                <a:latin typeface="Montserrat Semi-Bold"/>
              </a:rPr>
              <a:t>[AB] </a:t>
            </a:r>
            <a:r>
              <a:rPr lang="ru-RU" sz="2800" dirty="0" smtClean="0">
                <a:solidFill>
                  <a:srgbClr val="000000"/>
                </a:solidFill>
                <a:latin typeface="Montserrat Semi-Bold"/>
              </a:rPr>
              <a:t>и </a:t>
            </a:r>
            <a:r>
              <a:rPr lang="en-US" sz="2800" dirty="0" smtClean="0">
                <a:solidFill>
                  <a:srgbClr val="000000"/>
                </a:solidFill>
                <a:latin typeface="Montserrat Semi-Bold"/>
              </a:rPr>
              <a:t>[CD]</a:t>
            </a:r>
            <a:endParaRPr lang="en-US" sz="2800" dirty="0">
              <a:solidFill>
                <a:srgbClr val="000000"/>
              </a:solidFill>
              <a:latin typeface="Montserrat Semi-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l="3845" t="11299" r="3845" b="20715"/>
          <a:stretch>
            <a:fillRect/>
          </a:stretch>
        </p:blipFill>
        <p:spPr>
          <a:xfrm>
            <a:off x="26413" y="3464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692433" y="1903313"/>
            <a:ext cx="15031164" cy="6634478"/>
            <a:chOff x="0" y="0"/>
            <a:chExt cx="8141055" cy="8173605"/>
          </a:xfrm>
        </p:grpSpPr>
        <p:sp>
          <p:nvSpPr>
            <p:cNvPr id="4" name="Freeform 4"/>
            <p:cNvSpPr/>
            <p:nvPr/>
          </p:nvSpPr>
          <p:spPr>
            <a:xfrm>
              <a:off x="10160" y="16510"/>
              <a:ext cx="8118195" cy="8145665"/>
            </a:xfrm>
            <a:custGeom>
              <a:avLst/>
              <a:gdLst/>
              <a:ahLst/>
              <a:cxnLst/>
              <a:rect l="l" t="t" r="r" b="b"/>
              <a:pathLst>
                <a:path w="8118195" h="8145665">
                  <a:moveTo>
                    <a:pt x="8118195" y="8145665"/>
                  </a:moveTo>
                  <a:lnTo>
                    <a:pt x="0" y="8138045"/>
                  </a:lnTo>
                  <a:lnTo>
                    <a:pt x="0" y="2838356"/>
                  </a:lnTo>
                  <a:lnTo>
                    <a:pt x="17780" y="19050"/>
                  </a:lnTo>
                  <a:lnTo>
                    <a:pt x="4046382" y="0"/>
                  </a:lnTo>
                  <a:lnTo>
                    <a:pt x="8099145" y="508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-3810" y="0"/>
              <a:ext cx="8147405" cy="8172335"/>
            </a:xfrm>
            <a:custGeom>
              <a:avLst/>
              <a:gdLst/>
              <a:ahLst/>
              <a:cxnLst/>
              <a:rect l="l" t="t" r="r" b="b"/>
              <a:pathLst>
                <a:path w="8147405" h="8172335">
                  <a:moveTo>
                    <a:pt x="8113115" y="21590"/>
                  </a:moveTo>
                  <a:cubicBezTo>
                    <a:pt x="8114385" y="34290"/>
                    <a:pt x="8114385" y="44450"/>
                    <a:pt x="8115655" y="54610"/>
                  </a:cubicBezTo>
                  <a:cubicBezTo>
                    <a:pt x="8118195" y="188841"/>
                    <a:pt x="8119465" y="369152"/>
                    <a:pt x="8122005" y="543023"/>
                  </a:cubicBezTo>
                  <a:cubicBezTo>
                    <a:pt x="8122005" y="794170"/>
                    <a:pt x="8134705" y="5746280"/>
                    <a:pt x="8141055" y="5997427"/>
                  </a:cubicBezTo>
                  <a:cubicBezTo>
                    <a:pt x="8147405" y="6377368"/>
                    <a:pt x="8143595" y="6763748"/>
                    <a:pt x="8143595" y="7143689"/>
                  </a:cubicBezTo>
                  <a:cubicBezTo>
                    <a:pt x="8143595" y="7478552"/>
                    <a:pt x="8144865" y="7787656"/>
                    <a:pt x="8146135" y="8111375"/>
                  </a:cubicBezTo>
                  <a:cubicBezTo>
                    <a:pt x="8146135" y="8132965"/>
                    <a:pt x="8146135" y="8146935"/>
                    <a:pt x="8146135" y="8171065"/>
                  </a:cubicBezTo>
                  <a:cubicBezTo>
                    <a:pt x="8123275" y="8171065"/>
                    <a:pt x="8102954" y="8172335"/>
                    <a:pt x="8061769" y="8171065"/>
                  </a:cubicBezTo>
                  <a:cubicBezTo>
                    <a:pt x="7647610" y="8165985"/>
                    <a:pt x="7227078" y="8172335"/>
                    <a:pt x="6812919" y="8167255"/>
                  </a:cubicBezTo>
                  <a:cubicBezTo>
                    <a:pt x="6564424" y="8163445"/>
                    <a:pt x="6322300" y="8165985"/>
                    <a:pt x="6073804" y="8163445"/>
                  </a:cubicBezTo>
                  <a:cubicBezTo>
                    <a:pt x="5959114" y="8162175"/>
                    <a:pt x="5844423" y="8160905"/>
                    <a:pt x="5729733" y="8159635"/>
                  </a:cubicBezTo>
                  <a:cubicBezTo>
                    <a:pt x="5659645" y="8159635"/>
                    <a:pt x="5595928" y="8160905"/>
                    <a:pt x="5525839" y="8160905"/>
                  </a:cubicBezTo>
                  <a:cubicBezTo>
                    <a:pt x="5347432" y="8159635"/>
                    <a:pt x="4856812" y="8160905"/>
                    <a:pt x="4678405" y="8159635"/>
                  </a:cubicBezTo>
                  <a:cubicBezTo>
                    <a:pt x="4550972" y="8158365"/>
                    <a:pt x="2002298" y="8167255"/>
                    <a:pt x="1874864" y="8165985"/>
                  </a:cubicBezTo>
                  <a:cubicBezTo>
                    <a:pt x="1843006" y="8165985"/>
                    <a:pt x="1804776" y="8167255"/>
                    <a:pt x="1772917" y="8167255"/>
                  </a:cubicBezTo>
                  <a:cubicBezTo>
                    <a:pt x="1696457" y="8167255"/>
                    <a:pt x="1626368" y="8168525"/>
                    <a:pt x="1549908" y="8168525"/>
                  </a:cubicBezTo>
                  <a:cubicBezTo>
                    <a:pt x="1358758" y="8168525"/>
                    <a:pt x="1173979" y="8167255"/>
                    <a:pt x="982828" y="8165985"/>
                  </a:cubicBezTo>
                  <a:cubicBezTo>
                    <a:pt x="868138" y="8164715"/>
                    <a:pt x="753448" y="8163445"/>
                    <a:pt x="645129" y="8162175"/>
                  </a:cubicBezTo>
                  <a:cubicBezTo>
                    <a:pt x="441235" y="8160905"/>
                    <a:pt x="237341" y="8159635"/>
                    <a:pt x="48260" y="8159635"/>
                  </a:cubicBezTo>
                  <a:cubicBezTo>
                    <a:pt x="38100" y="8159635"/>
                    <a:pt x="29210" y="8159635"/>
                    <a:pt x="19050" y="8158365"/>
                  </a:cubicBezTo>
                  <a:cubicBezTo>
                    <a:pt x="10160" y="8157095"/>
                    <a:pt x="5080" y="8150745"/>
                    <a:pt x="7620" y="8141855"/>
                  </a:cubicBezTo>
                  <a:cubicBezTo>
                    <a:pt x="16510" y="8109640"/>
                    <a:pt x="12700" y="7948648"/>
                    <a:pt x="11430" y="7781217"/>
                  </a:cubicBezTo>
                  <a:cubicBezTo>
                    <a:pt x="10160" y="7439914"/>
                    <a:pt x="6350" y="7105051"/>
                    <a:pt x="7620" y="6763748"/>
                  </a:cubicBezTo>
                  <a:cubicBezTo>
                    <a:pt x="5080" y="6338730"/>
                    <a:pt x="0" y="1077516"/>
                    <a:pt x="7620" y="646058"/>
                  </a:cubicBezTo>
                  <a:cubicBezTo>
                    <a:pt x="8890" y="562342"/>
                    <a:pt x="7620" y="472187"/>
                    <a:pt x="8890" y="388471"/>
                  </a:cubicBezTo>
                  <a:cubicBezTo>
                    <a:pt x="10160" y="253238"/>
                    <a:pt x="12700" y="105125"/>
                    <a:pt x="13970" y="44450"/>
                  </a:cubicBezTo>
                  <a:cubicBezTo>
                    <a:pt x="13970" y="41910"/>
                    <a:pt x="15240" y="39370"/>
                    <a:pt x="16510" y="38100"/>
                  </a:cubicBezTo>
                  <a:cubicBezTo>
                    <a:pt x="38100" y="35560"/>
                    <a:pt x="78049" y="30480"/>
                    <a:pt x="179996" y="29210"/>
                  </a:cubicBezTo>
                  <a:cubicBezTo>
                    <a:pt x="352032" y="25400"/>
                    <a:pt x="524067" y="22860"/>
                    <a:pt x="702474" y="20320"/>
                  </a:cubicBezTo>
                  <a:cubicBezTo>
                    <a:pt x="823536" y="17780"/>
                    <a:pt x="944598" y="16510"/>
                    <a:pt x="1059289" y="13970"/>
                  </a:cubicBezTo>
                  <a:cubicBezTo>
                    <a:pt x="1173979" y="11430"/>
                    <a:pt x="1295041" y="8890"/>
                    <a:pt x="1409731" y="8890"/>
                  </a:cubicBezTo>
                  <a:cubicBezTo>
                    <a:pt x="1537165" y="7620"/>
                    <a:pt x="1664599" y="10160"/>
                    <a:pt x="1792032" y="8890"/>
                  </a:cubicBezTo>
                  <a:cubicBezTo>
                    <a:pt x="1951324" y="8890"/>
                    <a:pt x="4837697" y="6350"/>
                    <a:pt x="4996989" y="5080"/>
                  </a:cubicBezTo>
                  <a:cubicBezTo>
                    <a:pt x="5149910" y="3810"/>
                    <a:pt x="5302830" y="2540"/>
                    <a:pt x="5462122" y="2540"/>
                  </a:cubicBezTo>
                  <a:cubicBezTo>
                    <a:pt x="5723361" y="1270"/>
                    <a:pt x="5978229" y="0"/>
                    <a:pt x="6239468" y="0"/>
                  </a:cubicBezTo>
                  <a:cubicBezTo>
                    <a:pt x="6347786" y="0"/>
                    <a:pt x="6462477" y="2540"/>
                    <a:pt x="6570795" y="2540"/>
                  </a:cubicBezTo>
                  <a:cubicBezTo>
                    <a:pt x="6870265" y="3810"/>
                    <a:pt x="7176106" y="5080"/>
                    <a:pt x="7475574" y="7620"/>
                  </a:cubicBezTo>
                  <a:cubicBezTo>
                    <a:pt x="7634867" y="8890"/>
                    <a:pt x="7794159" y="12700"/>
                    <a:pt x="7953451" y="16510"/>
                  </a:cubicBezTo>
                  <a:cubicBezTo>
                    <a:pt x="7991681" y="16510"/>
                    <a:pt x="8029911" y="16510"/>
                    <a:pt x="8061769" y="16510"/>
                  </a:cubicBezTo>
                  <a:cubicBezTo>
                    <a:pt x="8094065" y="17780"/>
                    <a:pt x="8102954" y="20320"/>
                    <a:pt x="8113115" y="21590"/>
                  </a:cubicBezTo>
                  <a:close/>
                  <a:moveTo>
                    <a:pt x="8123275" y="8154555"/>
                  </a:moveTo>
                  <a:cubicBezTo>
                    <a:pt x="8124545" y="8138045"/>
                    <a:pt x="8125815" y="8125345"/>
                    <a:pt x="8125815" y="8112645"/>
                  </a:cubicBezTo>
                  <a:cubicBezTo>
                    <a:pt x="8124545" y="7755458"/>
                    <a:pt x="8123275" y="7414155"/>
                    <a:pt x="8123275" y="7047094"/>
                  </a:cubicBezTo>
                  <a:cubicBezTo>
                    <a:pt x="8123275" y="6879662"/>
                    <a:pt x="8125815" y="6712231"/>
                    <a:pt x="8124545" y="6544799"/>
                  </a:cubicBezTo>
                  <a:cubicBezTo>
                    <a:pt x="8124545" y="6390247"/>
                    <a:pt x="8123275" y="6229255"/>
                    <a:pt x="8122005" y="6074703"/>
                  </a:cubicBezTo>
                  <a:cubicBezTo>
                    <a:pt x="8116925" y="5836435"/>
                    <a:pt x="8105495" y="903645"/>
                    <a:pt x="8105495" y="665377"/>
                  </a:cubicBezTo>
                  <a:cubicBezTo>
                    <a:pt x="8102955" y="465747"/>
                    <a:pt x="8100415" y="259677"/>
                    <a:pt x="8097875" y="63500"/>
                  </a:cubicBezTo>
                  <a:cubicBezTo>
                    <a:pt x="8096605" y="44450"/>
                    <a:pt x="8095335" y="43180"/>
                    <a:pt x="8042654" y="41910"/>
                  </a:cubicBezTo>
                  <a:cubicBezTo>
                    <a:pt x="8023540" y="41910"/>
                    <a:pt x="8010796" y="41910"/>
                    <a:pt x="7991681" y="40640"/>
                  </a:cubicBezTo>
                  <a:cubicBezTo>
                    <a:pt x="7832389" y="36830"/>
                    <a:pt x="7666725" y="31750"/>
                    <a:pt x="7507433" y="30480"/>
                  </a:cubicBezTo>
                  <a:cubicBezTo>
                    <a:pt x="7118760" y="26670"/>
                    <a:pt x="6723716" y="25400"/>
                    <a:pt x="6335043" y="22860"/>
                  </a:cubicBezTo>
                  <a:cubicBezTo>
                    <a:pt x="6277698" y="22860"/>
                    <a:pt x="6213981" y="22860"/>
                    <a:pt x="6156636" y="22860"/>
                  </a:cubicBezTo>
                  <a:cubicBezTo>
                    <a:pt x="6061061" y="22860"/>
                    <a:pt x="5965486" y="22860"/>
                    <a:pt x="5876282" y="22860"/>
                  </a:cubicBezTo>
                  <a:cubicBezTo>
                    <a:pt x="5672388" y="22860"/>
                    <a:pt x="5468494" y="22860"/>
                    <a:pt x="5270972" y="24130"/>
                  </a:cubicBezTo>
                  <a:cubicBezTo>
                    <a:pt x="5098936" y="25400"/>
                    <a:pt x="2199820" y="29210"/>
                    <a:pt x="2027785" y="29210"/>
                  </a:cubicBezTo>
                  <a:cubicBezTo>
                    <a:pt x="1747431" y="29210"/>
                    <a:pt x="1467076" y="26670"/>
                    <a:pt x="1186722" y="33020"/>
                  </a:cubicBezTo>
                  <a:cubicBezTo>
                    <a:pt x="1040173" y="36830"/>
                    <a:pt x="899997" y="36830"/>
                    <a:pt x="759819" y="38100"/>
                  </a:cubicBezTo>
                  <a:cubicBezTo>
                    <a:pt x="517695" y="41910"/>
                    <a:pt x="275571" y="45720"/>
                    <a:pt x="49530" y="50800"/>
                  </a:cubicBezTo>
                  <a:cubicBezTo>
                    <a:pt x="36830" y="50800"/>
                    <a:pt x="34290" y="53340"/>
                    <a:pt x="33020" y="85806"/>
                  </a:cubicBezTo>
                  <a:cubicBezTo>
                    <a:pt x="31750" y="201720"/>
                    <a:pt x="31750" y="317635"/>
                    <a:pt x="30480" y="433549"/>
                  </a:cubicBezTo>
                  <a:cubicBezTo>
                    <a:pt x="29210" y="626739"/>
                    <a:pt x="26670" y="813489"/>
                    <a:pt x="25400" y="1006680"/>
                  </a:cubicBezTo>
                  <a:cubicBezTo>
                    <a:pt x="20320" y="1212749"/>
                    <a:pt x="26670" y="6248574"/>
                    <a:pt x="29210" y="6454644"/>
                  </a:cubicBezTo>
                  <a:cubicBezTo>
                    <a:pt x="29210" y="6673593"/>
                    <a:pt x="29210" y="6898981"/>
                    <a:pt x="30480" y="7117931"/>
                  </a:cubicBezTo>
                  <a:cubicBezTo>
                    <a:pt x="30480" y="7278922"/>
                    <a:pt x="33020" y="7439914"/>
                    <a:pt x="33020" y="7600906"/>
                  </a:cubicBezTo>
                  <a:cubicBezTo>
                    <a:pt x="33020" y="7774777"/>
                    <a:pt x="33020" y="7948648"/>
                    <a:pt x="31750" y="8112645"/>
                  </a:cubicBezTo>
                  <a:cubicBezTo>
                    <a:pt x="31750" y="8116455"/>
                    <a:pt x="31750" y="8118995"/>
                    <a:pt x="31750" y="8122805"/>
                  </a:cubicBezTo>
                  <a:cubicBezTo>
                    <a:pt x="31750" y="8132965"/>
                    <a:pt x="35560" y="8136775"/>
                    <a:pt x="44450" y="8136775"/>
                  </a:cubicBezTo>
                  <a:cubicBezTo>
                    <a:pt x="90793" y="8136775"/>
                    <a:pt x="179996" y="8138045"/>
                    <a:pt x="262828" y="8138045"/>
                  </a:cubicBezTo>
                  <a:cubicBezTo>
                    <a:pt x="383890" y="8138045"/>
                    <a:pt x="511324" y="8135505"/>
                    <a:pt x="632386" y="8138045"/>
                  </a:cubicBezTo>
                  <a:cubicBezTo>
                    <a:pt x="829908" y="8141855"/>
                    <a:pt x="1027430" y="8144395"/>
                    <a:pt x="1224952" y="8143125"/>
                  </a:cubicBezTo>
                  <a:cubicBezTo>
                    <a:pt x="1352386" y="8141855"/>
                    <a:pt x="1473448" y="8144395"/>
                    <a:pt x="1600882" y="8144395"/>
                  </a:cubicBezTo>
                  <a:cubicBezTo>
                    <a:pt x="1785661" y="8144395"/>
                    <a:pt x="1970439" y="8143125"/>
                    <a:pt x="2155218" y="8144395"/>
                  </a:cubicBezTo>
                  <a:cubicBezTo>
                    <a:pt x="2429201" y="8145665"/>
                    <a:pt x="5436636" y="8135505"/>
                    <a:pt x="5716990" y="8138045"/>
                  </a:cubicBezTo>
                  <a:cubicBezTo>
                    <a:pt x="5838052" y="8139315"/>
                    <a:pt x="5959114" y="8140585"/>
                    <a:pt x="6073804" y="8140585"/>
                  </a:cubicBezTo>
                  <a:cubicBezTo>
                    <a:pt x="6284070" y="8143125"/>
                    <a:pt x="6487963" y="8139315"/>
                    <a:pt x="6698229" y="8143125"/>
                  </a:cubicBezTo>
                  <a:cubicBezTo>
                    <a:pt x="6870265" y="8145665"/>
                    <a:pt x="7042300" y="8145665"/>
                    <a:pt x="7214336" y="8148205"/>
                  </a:cubicBezTo>
                  <a:cubicBezTo>
                    <a:pt x="7469203" y="8152015"/>
                    <a:pt x="7724071" y="8154555"/>
                    <a:pt x="7978938" y="8155825"/>
                  </a:cubicBezTo>
                  <a:cubicBezTo>
                    <a:pt x="8074513" y="8155825"/>
                    <a:pt x="8102954" y="8154555"/>
                    <a:pt x="8123275" y="815455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 t="16333" r="26649" b="61674"/>
          <a:stretch>
            <a:fillRect/>
          </a:stretch>
        </p:blipFill>
        <p:spPr>
          <a:xfrm>
            <a:off x="1725801" y="358118"/>
            <a:ext cx="15038199" cy="103757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8471953">
            <a:off x="1430053" y="451806"/>
            <a:ext cx="1196429" cy="285647"/>
          </a:xfrm>
          <a:prstGeom prst="rect">
            <a:avLst/>
          </a:prstGeom>
        </p:spPr>
      </p:pic>
      <p:sp>
        <p:nvSpPr>
          <p:cNvPr id="40" name="TextBox 18"/>
          <p:cNvSpPr txBox="1"/>
          <p:nvPr/>
        </p:nvSpPr>
        <p:spPr>
          <a:xfrm rot="-663730">
            <a:off x="384442" y="9018300"/>
            <a:ext cx="1336569" cy="778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79"/>
              </a:lnSpc>
              <a:spcBef>
                <a:spcPct val="0"/>
              </a:spcBef>
            </a:pPr>
            <a:r>
              <a:rPr lang="en-US" sz="4485" dirty="0">
                <a:solidFill>
                  <a:srgbClr val="D1D1D1"/>
                </a:solidFill>
                <a:latin typeface="Romochka"/>
              </a:rPr>
              <a:t>5,76</a:t>
            </a:r>
          </a:p>
        </p:txBody>
      </p:sp>
      <p:grpSp>
        <p:nvGrpSpPr>
          <p:cNvPr id="41" name="Group 16"/>
          <p:cNvGrpSpPr/>
          <p:nvPr/>
        </p:nvGrpSpPr>
        <p:grpSpPr>
          <a:xfrm rot="602187">
            <a:off x="17030855" y="4733682"/>
            <a:ext cx="1216490" cy="1625763"/>
            <a:chOff x="0" y="0"/>
            <a:chExt cx="1621986" cy="2167684"/>
          </a:xfrm>
        </p:grpSpPr>
        <p:sp>
          <p:nvSpPr>
            <p:cNvPr id="42" name="TextBox 17"/>
            <p:cNvSpPr txBox="1"/>
            <p:nvPr/>
          </p:nvSpPr>
          <p:spPr>
            <a:xfrm rot="788421">
              <a:off x="88095" y="61623"/>
              <a:ext cx="1467222" cy="9450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14"/>
                </a:lnSpc>
                <a:spcBef>
                  <a:spcPct val="0"/>
                </a:spcBef>
              </a:pPr>
              <a:r>
                <a:rPr lang="en-US" sz="4224" dirty="0">
                  <a:solidFill>
                    <a:srgbClr val="D1D1D1"/>
                  </a:solidFill>
                  <a:latin typeface="Romochka"/>
                </a:rPr>
                <a:t>3</a:t>
              </a:r>
            </a:p>
          </p:txBody>
        </p:sp>
        <p:sp>
          <p:nvSpPr>
            <p:cNvPr id="43" name="TextBox 18"/>
            <p:cNvSpPr txBox="1"/>
            <p:nvPr/>
          </p:nvSpPr>
          <p:spPr>
            <a:xfrm rot="788421">
              <a:off x="88095" y="1068246"/>
              <a:ext cx="1467222" cy="9450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14"/>
                </a:lnSpc>
                <a:spcBef>
                  <a:spcPct val="0"/>
                </a:spcBef>
              </a:pPr>
              <a:r>
                <a:rPr lang="en-US" sz="4224">
                  <a:solidFill>
                    <a:srgbClr val="D1D1D1"/>
                  </a:solidFill>
                  <a:latin typeface="Romochka"/>
                </a:rPr>
                <a:t>15</a:t>
              </a:r>
            </a:p>
          </p:txBody>
        </p:sp>
        <p:sp>
          <p:nvSpPr>
            <p:cNvPr id="44" name="AutoShape 19"/>
            <p:cNvSpPr/>
            <p:nvPr/>
          </p:nvSpPr>
          <p:spPr>
            <a:xfrm rot="422308">
              <a:off x="342554" y="1055717"/>
              <a:ext cx="804905" cy="0"/>
            </a:xfrm>
            <a:prstGeom prst="line">
              <a:avLst/>
            </a:prstGeom>
            <a:ln w="58531" cap="rnd">
              <a:solidFill>
                <a:srgbClr val="D1D1D1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45" name="TextBox 27"/>
          <p:cNvSpPr txBox="1"/>
          <p:nvPr/>
        </p:nvSpPr>
        <p:spPr>
          <a:xfrm rot="1143775">
            <a:off x="4017244" y="8815914"/>
            <a:ext cx="1828827" cy="748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5"/>
              </a:lnSpc>
              <a:spcBef>
                <a:spcPct val="0"/>
              </a:spcBef>
            </a:pPr>
            <a:r>
              <a:rPr lang="en-US" sz="4289" dirty="0">
                <a:solidFill>
                  <a:srgbClr val="D1D1D1"/>
                </a:solidFill>
                <a:latin typeface="Romochka"/>
              </a:rPr>
              <a:t>0,3425</a:t>
            </a:r>
          </a:p>
        </p:txBody>
      </p:sp>
      <p:sp>
        <p:nvSpPr>
          <p:cNvPr id="46" name="TextBox 21"/>
          <p:cNvSpPr txBox="1"/>
          <p:nvPr/>
        </p:nvSpPr>
        <p:spPr>
          <a:xfrm>
            <a:off x="3069669" y="1939750"/>
            <a:ext cx="11754285" cy="838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779"/>
              </a:lnSpc>
              <a:spcBef>
                <a:spcPct val="0"/>
              </a:spcBef>
            </a:pPr>
            <a:r>
              <a:rPr lang="ru-RU" sz="2800" dirty="0" smtClean="0">
                <a:solidFill>
                  <a:srgbClr val="000000"/>
                </a:solidFill>
                <a:latin typeface="Montserrat Semi-Bold"/>
              </a:rPr>
              <a:t>Постройте</a:t>
            </a:r>
            <a:endParaRPr lang="en-US" sz="2800" dirty="0">
              <a:solidFill>
                <a:srgbClr val="000000"/>
              </a:solidFill>
              <a:latin typeface="Montserrat Semi-Bold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219617" y="2141947"/>
            <a:ext cx="7636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9</a:t>
            </a:r>
            <a:r>
              <a:rPr lang="ru-RU" sz="4400" dirty="0" smtClean="0"/>
              <a:t>)</a:t>
            </a:r>
            <a:endParaRPr lang="ru-RU" sz="4400" dirty="0"/>
          </a:p>
        </p:txBody>
      </p:sp>
      <p:sp>
        <p:nvSpPr>
          <p:cNvPr id="60" name="TextBox 21"/>
          <p:cNvSpPr txBox="1"/>
          <p:nvPr/>
        </p:nvSpPr>
        <p:spPr>
          <a:xfrm>
            <a:off x="4572000" y="524726"/>
            <a:ext cx="11754285" cy="9542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779"/>
              </a:lnSpc>
              <a:spcBef>
                <a:spcPct val="0"/>
              </a:spcBef>
            </a:pPr>
            <a:r>
              <a:rPr lang="ru-RU" sz="5557" dirty="0" smtClean="0">
                <a:solidFill>
                  <a:srgbClr val="000000"/>
                </a:solidFill>
                <a:latin typeface="Montserrat Semi-Bold"/>
              </a:rPr>
              <a:t>Проверочная работа №5</a:t>
            </a:r>
            <a:endParaRPr lang="en-US" sz="5557" dirty="0">
              <a:solidFill>
                <a:srgbClr val="000000"/>
              </a:solidFill>
              <a:latin typeface="Montserrat Semi-Bold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002513" y="6043003"/>
            <a:ext cx="9807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10)</a:t>
            </a:r>
            <a:endParaRPr lang="ru-RU" sz="44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5" name="TextBox 21"/>
              <p:cNvSpPr txBox="1"/>
              <p:nvPr/>
            </p:nvSpPr>
            <p:spPr>
              <a:xfrm>
                <a:off x="3027677" y="2735822"/>
                <a:ext cx="11754285" cy="300082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7779"/>
                  </a:lnSpc>
                  <a:spcBef>
                    <a:spcPct val="0"/>
                  </a:spcBef>
                </a:pPr>
                <a:r>
                  <a:rPr lang="en-US" sz="2800" dirty="0" smtClean="0">
                    <a:solidFill>
                      <a:srgbClr val="000000"/>
                    </a:solidFill>
                    <a:latin typeface="Montserrat Semi-Bold"/>
                  </a:rPr>
                  <a:t>a) y = 2x + 3         </a:t>
                </a:r>
                <a:r>
                  <a:rPr lang="ru-RU" sz="2800" dirty="0" smtClean="0">
                    <a:solidFill>
                      <a:srgbClr val="000000"/>
                    </a:solidFill>
                    <a:latin typeface="Montserrat Semi-Bold"/>
                  </a:rPr>
                  <a:t>б) у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400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ru-RU" sz="2800" dirty="0" smtClean="0">
                    <a:solidFill>
                      <a:srgbClr val="000000"/>
                    </a:solidFill>
                    <a:latin typeface="Montserrat Semi-Bold"/>
                  </a:rPr>
                  <a:t>           в) у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6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36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360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800" dirty="0" smtClean="0">
                    <a:solidFill>
                      <a:srgbClr val="000000"/>
                    </a:solidFill>
                    <a:latin typeface="Montserrat Semi-Bold"/>
                  </a:rPr>
                  <a:t>         г) у = </a:t>
                </a:r>
                <a14:m>
                  <m:oMath xmlns:m="http://schemas.openxmlformats.org/officeDocument/2006/math">
                    <m:r>
                      <a:rPr lang="ru-RU" sz="36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ru-RU" sz="360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360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3600" i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ru-RU" sz="2800" dirty="0" smtClean="0">
                    <a:solidFill>
                      <a:srgbClr val="000000"/>
                    </a:solidFill>
                    <a:latin typeface="Montserrat Semi-Bold"/>
                  </a:rPr>
                  <a:t/>
                </a:r>
                <a:endParaRPr lang="en-US" sz="2800" dirty="0" smtClean="0">
                  <a:solidFill>
                    <a:srgbClr val="000000"/>
                  </a:solidFill>
                  <a:latin typeface="Montserrat Semi-Bold"/>
                </a:endParaRPr>
              </a:p>
              <a:p>
                <a:pPr>
                  <a:lnSpc>
                    <a:spcPts val="7779"/>
                  </a:lnSpc>
                  <a:spcBef>
                    <a:spcPct val="0"/>
                  </a:spcBef>
                </a:pPr>
                <a:r>
                  <a:rPr lang="en-US" sz="2800" dirty="0" smtClean="0">
                    <a:solidFill>
                      <a:srgbClr val="000000"/>
                    </a:solidFill>
                    <a:latin typeface="Montserrat Semi-Bold"/>
                  </a:rPr>
                  <a:t>    y = 2x</a:t>
                </a:r>
              </a:p>
              <a:p>
                <a:pPr>
                  <a:lnSpc>
                    <a:spcPts val="7779"/>
                  </a:lnSpc>
                  <a:spcBef>
                    <a:spcPct val="0"/>
                  </a:spcBef>
                </a:pPr>
                <a:r>
                  <a:rPr lang="en-US" sz="2800" dirty="0" smtClean="0">
                    <a:solidFill>
                      <a:srgbClr val="000000"/>
                    </a:solidFill>
                    <a:latin typeface="Montserrat Semi-Bold"/>
                  </a:rPr>
                  <a:t>    y = 4</a:t>
                </a:r>
                <a:endParaRPr lang="en-US" sz="2800" dirty="0">
                  <a:solidFill>
                    <a:srgbClr val="000000"/>
                  </a:solidFill>
                  <a:latin typeface="Montserrat Semi-Bold"/>
                </a:endParaRPr>
              </a:p>
            </p:txBody>
          </p:sp>
        </mc:Choice>
        <mc:Fallback>
          <p:sp>
            <p:nvSpPr>
              <p:cNvPr id="65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7677" y="2735822"/>
                <a:ext cx="11754285" cy="3000821"/>
              </a:xfrm>
              <a:prstGeom prst="rect">
                <a:avLst/>
              </a:prstGeom>
              <a:blipFill>
                <a:blip r:embed="rId6"/>
                <a:stretch>
                  <a:fillRect l="-1867" b="-10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8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-9815554">
            <a:off x="16309960" y="2520427"/>
            <a:ext cx="1475469" cy="84235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34935" y="6242531"/>
            <a:ext cx="1869423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Montserrat Semi-Bold"/>
              </a:rPr>
              <a:t>y = </a:t>
            </a:r>
            <a:r>
              <a:rPr lang="ru-RU" sz="2800" dirty="0" smtClean="0">
                <a:solidFill>
                  <a:srgbClr val="000000"/>
                </a:solidFill>
                <a:latin typeface="Montserrat Semi-Bold"/>
              </a:rPr>
              <a:t>3</a:t>
            </a:r>
            <a:r>
              <a:rPr lang="en-US" sz="2800" dirty="0" smtClean="0">
                <a:solidFill>
                  <a:srgbClr val="000000"/>
                </a:solidFill>
                <a:latin typeface="Montserrat Semi-Bold"/>
              </a:rPr>
              <a:t>x </a:t>
            </a:r>
            <a:r>
              <a:rPr lang="en-US" sz="2800" dirty="0">
                <a:solidFill>
                  <a:srgbClr val="000000"/>
                </a:solidFill>
                <a:latin typeface="Montserrat Semi-Bold"/>
              </a:rPr>
              <a:t>+ </a:t>
            </a:r>
            <a:r>
              <a:rPr lang="ru-RU" sz="2800" dirty="0" smtClean="0">
                <a:solidFill>
                  <a:srgbClr val="000000"/>
                </a:solidFill>
                <a:latin typeface="Montserrat Semi-Bold"/>
              </a:rPr>
              <a:t>4</a:t>
            </a:r>
          </a:p>
          <a:p>
            <a:endParaRPr lang="ru-RU" sz="2800" dirty="0">
              <a:solidFill>
                <a:srgbClr val="000000"/>
              </a:solidFill>
              <a:latin typeface="Montserrat Semi-Bold"/>
            </a:endParaRPr>
          </a:p>
          <a:p>
            <a:r>
              <a:rPr lang="ru-RU" sz="2800" dirty="0">
                <a:solidFill>
                  <a:srgbClr val="000000"/>
                </a:solidFill>
                <a:latin typeface="Montserrat Semi-Bold"/>
              </a:rPr>
              <a:t>к</a:t>
            </a:r>
            <a:r>
              <a:rPr lang="ru-RU" sz="2800" dirty="0" smtClean="0">
                <a:solidFill>
                  <a:srgbClr val="000000"/>
                </a:solidFill>
                <a:latin typeface="Montserrat Semi-Bold"/>
              </a:rPr>
              <a:t>=? </a:t>
            </a:r>
          </a:p>
          <a:p>
            <a:r>
              <a:rPr lang="ru-RU" sz="2800" dirty="0">
                <a:solidFill>
                  <a:srgbClr val="000000"/>
                </a:solidFill>
                <a:latin typeface="Montserrat Semi-Bold"/>
              </a:rPr>
              <a:t>в</a:t>
            </a:r>
            <a:r>
              <a:rPr lang="ru-RU" sz="2800" dirty="0" smtClean="0">
                <a:solidFill>
                  <a:srgbClr val="000000"/>
                </a:solidFill>
                <a:latin typeface="Montserrat Semi-Bold"/>
              </a:rPr>
              <a:t>=?</a:t>
            </a:r>
            <a:r>
              <a:rPr lang="en-US" sz="2800" dirty="0" smtClean="0">
                <a:solidFill>
                  <a:srgbClr val="000000"/>
                </a:solidFill>
                <a:latin typeface="Montserrat Semi-Bold"/>
              </a:rPr>
              <a:t> </a:t>
            </a:r>
            <a:endParaRPr lang="ru-RU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6" name="Прямоугольник 65"/>
              <p:cNvSpPr/>
              <p:nvPr/>
            </p:nvSpPr>
            <p:spPr>
              <a:xfrm>
                <a:off x="7010400" y="5847066"/>
                <a:ext cx="1262333" cy="22588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Montserrat Semi-Bold"/>
                  </a:rPr>
                  <a:t>y =</a:t>
                </a:r>
                <a14:m>
                  <m:oMath xmlns:m="http://schemas.openxmlformats.org/officeDocument/2006/math">
                    <m:r>
                      <a:rPr lang="ru-RU" sz="40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ru-RU" sz="400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400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ru-RU" sz="40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endParaRPr lang="ru-RU" sz="4000" dirty="0" smtClean="0">
                  <a:solidFill>
                    <a:srgbClr val="000000"/>
                  </a:solidFill>
                  <a:latin typeface="Montserrat Semi-Bold"/>
                </a:endParaRPr>
              </a:p>
              <a:p>
                <a:endParaRPr lang="ru-RU" sz="2800" dirty="0">
                  <a:solidFill>
                    <a:srgbClr val="000000"/>
                  </a:solidFill>
                  <a:latin typeface="Montserrat Semi-Bold"/>
                </a:endParaRPr>
              </a:p>
              <a:p>
                <a:r>
                  <a:rPr lang="ru-RU" sz="2800" dirty="0">
                    <a:solidFill>
                      <a:srgbClr val="000000"/>
                    </a:solidFill>
                    <a:latin typeface="Montserrat Semi-Bold"/>
                  </a:rPr>
                  <a:t>к</a:t>
                </a:r>
                <a:r>
                  <a:rPr lang="ru-RU" sz="2800" dirty="0" smtClean="0">
                    <a:solidFill>
                      <a:srgbClr val="000000"/>
                    </a:solidFill>
                    <a:latin typeface="Montserrat Semi-Bold"/>
                  </a:rPr>
                  <a:t>=? </a:t>
                </a:r>
              </a:p>
              <a:p>
                <a:r>
                  <a:rPr lang="ru-RU" sz="2800" dirty="0">
                    <a:solidFill>
                      <a:srgbClr val="000000"/>
                    </a:solidFill>
                    <a:latin typeface="Montserrat Semi-Bold"/>
                  </a:rPr>
                  <a:t>в</a:t>
                </a:r>
                <a:r>
                  <a:rPr lang="ru-RU" sz="2800" dirty="0" smtClean="0">
                    <a:solidFill>
                      <a:srgbClr val="000000"/>
                    </a:solidFill>
                    <a:latin typeface="Montserrat Semi-Bold"/>
                  </a:rPr>
                  <a:t>=?</a:t>
                </a:r>
                <a:r>
                  <a:rPr lang="en-US" sz="2800" dirty="0" smtClean="0">
                    <a:solidFill>
                      <a:srgbClr val="000000"/>
                    </a:solidFill>
                    <a:latin typeface="Montserrat Semi-Bold"/>
                  </a:rPr>
                  <a:t/>
                </a:r>
                <a:endParaRPr lang="ru-RU" sz="2800" dirty="0"/>
              </a:p>
            </p:txBody>
          </p:sp>
        </mc:Choice>
        <mc:Fallback>
          <p:sp>
            <p:nvSpPr>
              <p:cNvPr id="66" name="Прямоугольник 6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0400" y="5847066"/>
                <a:ext cx="1262333" cy="2258823"/>
              </a:xfrm>
              <a:prstGeom prst="rect">
                <a:avLst/>
              </a:prstGeom>
              <a:blipFill>
                <a:blip r:embed="rId11"/>
                <a:stretch>
                  <a:fillRect l="-9662" b="-64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7" name="Picture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1518551">
            <a:off x="13518312" y="5093071"/>
            <a:ext cx="2872879" cy="4114800"/>
          </a:xfrm>
          <a:prstGeom prst="rect">
            <a:avLst/>
          </a:prstGeom>
        </p:spPr>
      </p:pic>
      <p:pic>
        <p:nvPicPr>
          <p:cNvPr id="68" name="Picture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3743510">
            <a:off x="13191758" y="4479583"/>
            <a:ext cx="1765571" cy="177201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xmlns="" Requires="p14">
          <p:contentPart p14:bwMode="auto" r:id="rId15">
            <p14:nvContentPartPr>
              <p14:cNvPr id="13" name="Рукописный ввод 12"/>
              <p14:cNvContentPartPr/>
              <p14:nvPr/>
            </p14:nvContentPartPr>
            <p14:xfrm>
              <a:off x="14519727" y="7675429"/>
              <a:ext cx="651240" cy="707040"/>
            </p14:xfrm>
          </p:contentPart>
        </mc:Choice>
        <mc:Fallback>
          <p:pic>
            <p:nvPicPr>
              <p:cNvPr id="13" name="Рукописный ввод 12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4504607" y="7660309"/>
                <a:ext cx="681480" cy="73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17">
            <p14:nvContentPartPr>
              <p14:cNvPr id="36" name="Рукописный ввод 35"/>
              <p14:cNvContentPartPr/>
              <p14:nvPr/>
            </p14:nvContentPartPr>
            <p14:xfrm>
              <a:off x="14519727" y="6691909"/>
              <a:ext cx="554400" cy="333720"/>
            </p14:xfrm>
          </p:contentPart>
        </mc:Choice>
        <mc:Fallback>
          <p:pic>
            <p:nvPicPr>
              <p:cNvPr id="36" name="Рукописный ввод 35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4504607" y="6676789"/>
                <a:ext cx="584640" cy="36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19">
            <p14:nvContentPartPr>
              <p14:cNvPr id="37" name="Рукописный ввод 36"/>
              <p14:cNvContentPartPr/>
              <p14:nvPr/>
            </p14:nvContentPartPr>
            <p14:xfrm>
              <a:off x="14810607" y="6289789"/>
              <a:ext cx="194400" cy="291600"/>
            </p14:xfrm>
          </p:contentPart>
        </mc:Choice>
        <mc:Fallback>
          <p:pic>
            <p:nvPicPr>
              <p:cNvPr id="37" name="Рукописный ввод 36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4795487" y="6274669"/>
                <a:ext cx="224640" cy="32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21">
            <p14:nvContentPartPr>
              <p14:cNvPr id="39" name="Рукописный ввод 38"/>
              <p14:cNvContentPartPr/>
              <p14:nvPr/>
            </p14:nvContentPartPr>
            <p14:xfrm>
              <a:off x="14988807" y="6386989"/>
              <a:ext cx="251640" cy="305280"/>
            </p14:xfrm>
          </p:contentPart>
        </mc:Choice>
        <mc:Fallback>
          <p:pic>
            <p:nvPicPr>
              <p:cNvPr id="39" name="Рукописный ввод 38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14973687" y="6371869"/>
                <a:ext cx="281880" cy="335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xmlns="" val="101286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149</Words>
  <Application>Microsoft Office PowerPoint</Application>
  <PresentationFormat>Произвольный</PresentationFormat>
  <Paragraphs>110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Montserrat Extra-Bold</vt:lpstr>
      <vt:lpstr>Romochka</vt:lpstr>
      <vt:lpstr>Montserrat Semi-Bold</vt:lpstr>
      <vt:lpstr>Calibri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Степени</dc:title>
  <dc:creator>Екатерина Лейман</dc:creator>
  <cp:lastModifiedBy>Comp</cp:lastModifiedBy>
  <cp:revision>13</cp:revision>
  <dcterms:created xsi:type="dcterms:W3CDTF">2006-08-16T00:00:00Z</dcterms:created>
  <dcterms:modified xsi:type="dcterms:W3CDTF">2026-02-22T14:15:13Z</dcterms:modified>
  <dc:identifier>DAFEmWk4XHc</dc:identifier>
</cp:coreProperties>
</file>