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59" r:id="rId6"/>
    <p:sldId id="260" r:id="rId7"/>
    <p:sldId id="261" r:id="rId8"/>
    <p:sldId id="266" r:id="rId9"/>
    <p:sldId id="262" r:id="rId10"/>
    <p:sldId id="267" r:id="rId11"/>
    <p:sldId id="263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4660"/>
  </p:normalViewPr>
  <p:slideViewPr>
    <p:cSldViewPr snapToGrid="0">
      <p:cViewPr varScale="1">
        <p:scale>
          <a:sx n="54" d="100"/>
          <a:sy n="54" d="100"/>
        </p:scale>
        <p:origin x="-5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33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9178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882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0919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17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005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97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89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23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0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313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0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1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211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9E912-04B0-4F03-9595-A6F724A666BA}" type="datetimeFigureOut">
              <a:rPr lang="ru-RU" smtClean="0"/>
              <a:t>03.03.2026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3F78CE9-6553-4068-8EE3-6786E3FD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9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5559" y="619432"/>
            <a:ext cx="9645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 «Золотая искорка»  г. о. Тольятти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090581" y="1622844"/>
            <a:ext cx="8915399" cy="18693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 «ЛАБИРИНТЫ»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910701" y="3849290"/>
            <a:ext cx="8915399" cy="287931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 smtClean="0"/>
          </a:p>
          <a:p>
            <a:pPr algn="ctr"/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и методика использования дидактического материала </a:t>
            </a:r>
          </a:p>
          <a:p>
            <a:pPr algn="ctr"/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дошкольного возраста</a:t>
            </a:r>
          </a:p>
          <a:p>
            <a:pPr algn="ctr"/>
            <a:endParaRPr lang="ru-RU" sz="4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 высшей категории </a:t>
            </a:r>
          </a:p>
          <a:p>
            <a:pPr algn="ctr"/>
            <a:r>
              <a:rPr lang="ru-RU" sz="4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Садовникова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Борисовна, </a:t>
            </a:r>
          </a:p>
          <a:p>
            <a:pPr algn="ctr"/>
            <a:endParaRPr lang="ru-RU" sz="4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9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1749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0024" y="1417953"/>
            <a:ext cx="107340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Резинка-змейка представляет собой сшитую ткань,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тянется до 10 м в длину. 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30484" y="606767"/>
            <a:ext cx="41205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РЕЗИНКА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96288" y="3611225"/>
            <a:ext cx="99029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Финансовые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условия: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Резинка широкая бельевая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шитья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шириной 3-5 см-5м  по 90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Ткань гардинная 3 метра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300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(легко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поддающаяся стирке и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глажке)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82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70" y="105674"/>
            <a:ext cx="8889867" cy="66674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486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3510" y="457387"/>
            <a:ext cx="23116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9192" y="3392424"/>
            <a:ext cx="4014216" cy="1499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53896" y="1755621"/>
            <a:ext cx="9390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потребностной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сферы и развитие творческого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 дошкольников.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35" y="3160287"/>
            <a:ext cx="4618007" cy="346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450" y="1721791"/>
            <a:ext cx="106695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воспитания полноценной личности необходимо содействовать социализации ребенка в его первых социумах - семье и группе детского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сада. Использование дидактического материала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«Лабиринты» способствует процессу положительной социализации и  развития личности.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дидактического материала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предполагать создание условий для развития интереса у дошкольников к игре в лабиринты, не только в групповом (узко выделенном пространстве), но и на уличной территории, где дети проводят достаточно много времени.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25427" y="350309"/>
            <a:ext cx="51942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47467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9237" y="1816683"/>
            <a:ext cx="94819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психологические особенности дошкольника, требования ФГОС ДО, а также запросы современного общества,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разработан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«ЛАБИРИНТЫ»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до 7 лет,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 можно использовать во всех видах детской деятельности, а так же и в индивидуально-коррекционной работе с детьми ОВЗ.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рекомендован в качестве домашней «Игротеки» и использоваться для обогащения предметно-пространственной среды группы младшего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среднего, старшего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89993" y="440832"/>
            <a:ext cx="45300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</a:p>
        </p:txBody>
      </p:sp>
    </p:spTree>
    <p:extLst>
      <p:ext uri="{BB962C8B-B14F-4D97-AF65-F5344CB8AC3E}">
        <p14:creationId xmlns:p14="http://schemas.microsoft.com/office/powerpoint/2010/main" val="6146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93510" y="457387"/>
            <a:ext cx="44610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88225" y="1913461"/>
            <a:ext cx="43057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70737" y="1913462"/>
            <a:ext cx="475746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</a:t>
            </a:r>
          </a:p>
        </p:txBody>
      </p:sp>
      <p:sp>
        <p:nvSpPr>
          <p:cNvPr id="6" name="Стрелка вниз 5"/>
          <p:cNvSpPr/>
          <p:nvPr/>
        </p:nvSpPr>
        <p:spPr>
          <a:xfrm rot="2361775">
            <a:off x="4468075" y="1113197"/>
            <a:ext cx="331690" cy="1105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257797">
            <a:off x="7544081" y="1104966"/>
            <a:ext cx="331690" cy="1105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7586" y="2277232"/>
            <a:ext cx="59781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ru-RU" sz="2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*формирование положительной самооценки, уверенности в себе, </a:t>
            </a:r>
            <a:r>
              <a:rPr lang="ru-RU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раскрепощенности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позитивного самоощущения в коллективе;</a:t>
            </a: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*формирование коммуникативных навыков;</a:t>
            </a: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*умения установить и поддерживать контакты, кооперироваться и сотрудничать, избегать и самостоятельно разрешать конфликтные ситуации.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470737" y="2682902"/>
            <a:ext cx="43510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*развитие музыкального слуха;</a:t>
            </a: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*чувства ритма;</a:t>
            </a: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*выразительности движений;</a:t>
            </a:r>
            <a:b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*ориентировки в пространстве             </a:t>
            </a:r>
          </a:p>
          <a:p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2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473" y="3223426"/>
            <a:ext cx="324485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endParaRPr lang="ru-RU" sz="32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ЦВЕТНОЙ КРУГ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«Веселая карусель»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«Бросай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не урони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«Веселая карусель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«Маршируем, скачем, бегаем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«Кто спрятался внутри»</a:t>
            </a:r>
            <a:endParaRPr lang="ru-RU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42537" y="431508"/>
            <a:ext cx="97478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«ЛАБИРИНТЫ» </a:t>
            </a:r>
          </a:p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спользуется в играх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53280" y="4061107"/>
            <a:ext cx="28547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ТРУБА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«Труба желаний»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«Пройди лабиринт по трубе»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«Что спрятано в трубе»</a:t>
            </a:r>
          </a:p>
          <a:p>
            <a:endParaRPr lang="ru-RU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97586" y="3334722"/>
            <a:ext cx="298029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РЕЗИНКА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«Волшебная резинка»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«Весело-грустно»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«Паровозик»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«Автобус»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«Раздувайся пузырь»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«Ай, да, тесто!»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«Две резинки»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«Жевательная резинка»</a:t>
            </a:r>
          </a:p>
          <a:p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«Мышеловка»</a:t>
            </a:r>
          </a:p>
          <a:p>
            <a:endParaRPr lang="ru-RU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ятиугольник 5"/>
          <p:cNvSpPr/>
          <p:nvPr/>
        </p:nvSpPr>
        <p:spPr>
          <a:xfrm rot="8245224">
            <a:off x="2586298" y="3398137"/>
            <a:ext cx="1406769" cy="1817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иугольник 6"/>
          <p:cNvSpPr/>
          <p:nvPr/>
        </p:nvSpPr>
        <p:spPr>
          <a:xfrm rot="2501910">
            <a:off x="8998697" y="3317930"/>
            <a:ext cx="1406769" cy="1817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 rot="5400000">
            <a:off x="5795727" y="3323977"/>
            <a:ext cx="927970" cy="2320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7918" y="1101637"/>
            <a:ext cx="10463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круг диаметром 3 м.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Круг состоит из 7 секторов, сшитых между собой.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середине - кружок, диаметром 25 см.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192759" y="4215338"/>
            <a:ext cx="9538502" cy="12808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Финансовые условия:</a:t>
            </a:r>
          </a:p>
          <a:p>
            <a:pPr algn="ctr"/>
            <a:r>
              <a:rPr 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Подкладочная </a:t>
            </a: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ткань</a:t>
            </a:r>
          </a:p>
          <a:p>
            <a:pPr algn="ctr"/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(легко </a:t>
            </a:r>
            <a:r>
              <a:rPr 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поддающаяся стирке и глажке) </a:t>
            </a: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/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15 метров по 170 </a:t>
            </a:r>
            <a:r>
              <a:rPr lang="ru-RU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41940" y="460184"/>
            <a:ext cx="63490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КРУГ </a:t>
            </a:r>
          </a:p>
        </p:txBody>
      </p:sp>
    </p:spTree>
    <p:extLst>
      <p:ext uri="{BB962C8B-B14F-4D97-AF65-F5344CB8AC3E}">
        <p14:creationId xmlns:p14="http://schemas.microsoft.com/office/powerpoint/2010/main" val="21416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087" y="148807"/>
            <a:ext cx="8945590" cy="670919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08605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234" y="1113298"/>
            <a:ext cx="109382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двух обручей (диаметром 90 см), вшитых в ткань.</a:t>
            </a:r>
          </a:p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кань двух ярких цветов сшита по середине.  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Длина трубы составляет 3 м.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1786" y="3318570"/>
            <a:ext cx="99029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Финансовые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условия: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2 металлических или пластиковых обруча по 250 руб.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Ткань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плащевая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(легко поддающаяся стирке и глажке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Синего цвета-6 м по 300 </a:t>
            </a:r>
            <a:r>
              <a:rPr lang="ru-RU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Красного цвета-6 м по 300 </a:t>
            </a:r>
            <a:r>
              <a:rPr lang="ru-RU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Желтого-1.5 м по 300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2166" y="570019"/>
            <a:ext cx="2622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ТРУБА </a:t>
            </a:r>
          </a:p>
        </p:txBody>
      </p:sp>
    </p:spTree>
    <p:extLst>
      <p:ext uri="{BB962C8B-B14F-4D97-AF65-F5344CB8AC3E}">
        <p14:creationId xmlns:p14="http://schemas.microsoft.com/office/powerpoint/2010/main" val="170006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403</TotalTime>
  <Words>509</Words>
  <Application>Microsoft Office PowerPoint</Application>
  <PresentationFormat>Произвольный</PresentationFormat>
  <Paragraphs>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Lenovo</cp:lastModifiedBy>
  <cp:revision>47</cp:revision>
  <dcterms:created xsi:type="dcterms:W3CDTF">2023-09-22T13:45:11Z</dcterms:created>
  <dcterms:modified xsi:type="dcterms:W3CDTF">2026-03-03T10:54:45Z</dcterms:modified>
</cp:coreProperties>
</file>