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8107864" cy="14700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6431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641379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340768"/>
            <a:ext cx="76431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Огород на подоконнике</a:t>
            </a:r>
            <a:br>
              <a:rPr lang="ru-RU" b="1" dirty="0" smtClean="0"/>
            </a:br>
            <a:r>
              <a:rPr lang="ru-RU" b="1" dirty="0" smtClean="0"/>
              <a:t>проект в подготовительной группе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Предполагаемый результат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. Дети познакомятся с культурными растениями.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 smtClean="0"/>
              <a:t>. С помощью опытнической работы дети получат необходимые условия для роста растений.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/>
              <a:t>. С помощью исследовательской работы дети должны будут выявить многообразие и разнообразие посевного материала.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 smtClean="0"/>
              <a:t>. У детей будет формироваться бережное отношение к растительному миру. 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 smtClean="0"/>
              <a:t>. Формирование у детей уважительного отношения к труду. </a:t>
            </a:r>
            <a:endParaRPr lang="ru-RU" dirty="0" smtClean="0"/>
          </a:p>
          <a:p>
            <a:r>
              <a:rPr lang="ru-RU" dirty="0" smtClean="0"/>
              <a:t>6</a:t>
            </a:r>
            <a:r>
              <a:rPr lang="ru-RU" dirty="0" smtClean="0"/>
              <a:t>. Создание в группе огорода на подоконнике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7</a:t>
            </a:r>
            <a:r>
              <a:rPr lang="ru-RU" dirty="0" smtClean="0"/>
              <a:t>. Создание дневника наблюдений для фиксации наблюдений за растениями в огороде на подоконнике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8</a:t>
            </a:r>
            <a:r>
              <a:rPr lang="ru-RU" dirty="0" smtClean="0"/>
              <a:t>. Активное участие родителей в реализации проекта.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Этапы работы над проектом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Подготовительный </a:t>
            </a:r>
            <a:r>
              <a:rPr lang="ru-RU" dirty="0" smtClean="0">
                <a:solidFill>
                  <a:srgbClr val="FF0000"/>
                </a:solidFill>
              </a:rPr>
              <a:t>: </a:t>
            </a:r>
            <a:r>
              <a:rPr lang="ru-RU" dirty="0" smtClean="0"/>
              <a:t>определение цели и задач проекта, сбор информационного материала, создание условий для организации работы в «Огороде на подоконнике», составление плана мероприятий по организации детской деятельности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Основной</a:t>
            </a:r>
            <a:r>
              <a:rPr lang="ru-RU" dirty="0" smtClean="0"/>
              <a:t> </a:t>
            </a:r>
            <a:r>
              <a:rPr lang="ru-RU" dirty="0" smtClean="0"/>
              <a:t>(или этап реализации проекта) : проводятся запланированные мероприятия для реализации проекта (беседы, опыты, эксперименты, творческая деятельность, рассматривание иллюстраций, чтение)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Заключительный</a:t>
            </a:r>
            <a:r>
              <a:rPr lang="ru-RU" dirty="0" smtClean="0">
                <a:solidFill>
                  <a:srgbClr val="FF0000"/>
                </a:solidFill>
              </a:rPr>
              <a:t>: </a:t>
            </a:r>
            <a:r>
              <a:rPr lang="ru-RU" dirty="0" smtClean="0"/>
              <a:t>подводятся итоги, итоговая беседа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реализации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Подготовительный </a:t>
            </a:r>
            <a:r>
              <a:rPr lang="ru-RU" dirty="0" smtClean="0"/>
              <a:t>этап Сбор художественной литературы: стихи, загадки, пословицы, поговорки, рассказы, сказки про овощи, экологические сказки.. </a:t>
            </a:r>
            <a:endParaRPr lang="ru-RU" dirty="0" smtClean="0"/>
          </a:p>
          <a:p>
            <a:r>
              <a:rPr lang="ru-RU" dirty="0" smtClean="0"/>
              <a:t>Беседа </a:t>
            </a:r>
            <a:r>
              <a:rPr lang="ru-RU" dirty="0" smtClean="0"/>
              <a:t>с родителями «Участвуем в проекте «Огород на подоконнике». </a:t>
            </a:r>
            <a:endParaRPr lang="ru-RU" dirty="0" smtClean="0"/>
          </a:p>
          <a:p>
            <a:r>
              <a:rPr lang="ru-RU" dirty="0" smtClean="0"/>
              <a:t>Приобретение </a:t>
            </a:r>
            <a:r>
              <a:rPr lang="ru-RU" dirty="0" smtClean="0"/>
              <a:t>необходимого оборудования (контейнеры, земля, удобрения, семена) 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Основной этап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IMG-20210319-WA0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857496"/>
            <a:ext cx="3643338" cy="2965165"/>
          </a:xfrm>
          <a:prstGeom prst="rect">
            <a:avLst/>
          </a:prstGeom>
        </p:spPr>
      </p:pic>
      <p:pic>
        <p:nvPicPr>
          <p:cNvPr id="6" name="Содержимое 3" descr="IMG-20210319-WA0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142984"/>
            <a:ext cx="4322048" cy="2756974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Исследовательский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Рассматривание </a:t>
            </a:r>
            <a:r>
              <a:rPr lang="ru-RU" dirty="0" smtClean="0"/>
              <a:t>семян (укропа, огурцов, помидор, перца, посадка семян и рассады</a:t>
            </a:r>
            <a:r>
              <a:rPr lang="ru-RU" dirty="0" smtClean="0"/>
              <a:t>)</a:t>
            </a:r>
          </a:p>
          <a:p>
            <a:r>
              <a:rPr lang="ru-RU" dirty="0" smtClean="0"/>
              <a:t> </a:t>
            </a:r>
            <a:r>
              <a:rPr lang="ru-RU" dirty="0" smtClean="0"/>
              <a:t>1. Опытно-экспериментальная деятельность: «Строение растений», «Условия, необходимые для жизни растений», «Размножение, рост, развитие растений».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 smtClean="0"/>
              <a:t>. Беседы с детьми: «В мире растений», «Все начинается с семечка», «Посев семян», «Первые всходы», «Дикорастущие и культурные растения».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/>
              <a:t>. Проведение дидактических игр «Узнай на ощупь», «Узнай на вкус», «Угадай название овоща» и др.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 smtClean="0"/>
              <a:t>. Разучивание с детьми стихов, загадок, поговорок о растениях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5. Рассматривание иллюстраций, картин с изображением овощей (сравнить их по цвету, форме, размеру, вкусу) . </a:t>
            </a:r>
            <a:endParaRPr lang="ru-RU" dirty="0" smtClean="0"/>
          </a:p>
          <a:p>
            <a:r>
              <a:rPr lang="ru-RU" dirty="0" smtClean="0"/>
              <a:t>6</a:t>
            </a:r>
            <a:r>
              <a:rPr lang="ru-RU" dirty="0" smtClean="0"/>
              <a:t>. Беседы о том, как выращивают овощи на огороде. Воспитатели группы. В течении всего проекта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10319_094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7" y="571480"/>
            <a:ext cx="2893239" cy="3857652"/>
          </a:xfrm>
        </p:spPr>
      </p:pic>
      <p:pic>
        <p:nvPicPr>
          <p:cNvPr id="8" name="Рисунок 7" descr="IMG_20220404_0842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2395841"/>
            <a:ext cx="3350480" cy="4462159"/>
          </a:xfrm>
          <a:prstGeom prst="rect">
            <a:avLst/>
          </a:prstGeom>
        </p:spPr>
      </p:pic>
      <p:pic>
        <p:nvPicPr>
          <p:cNvPr id="9" name="Рисунок 8" descr="IMG_20220404_0844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1285860"/>
            <a:ext cx="3350480" cy="44621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29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1" y="1564516"/>
            <a:ext cx="3643338" cy="4221938"/>
          </a:xfrm>
        </p:spPr>
      </p:pic>
      <p:pic>
        <p:nvPicPr>
          <p:cNvPr id="5" name="Рисунок 4" descr="IMG_20220405_162104_4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1928" y="1571612"/>
            <a:ext cx="3286286" cy="4143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Заключительный этап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Дети </a:t>
            </a:r>
            <a:r>
              <a:rPr lang="ru-RU" dirty="0" smtClean="0"/>
              <a:t>получили знания о том, что растения живые, их поливали, сажали, выращивали из семян. С помощью исследовательской работы дети выявили многообразие и разнообразие посевного материала. В группе был создан огород на окне. Вели наблюдения за растениями на подоконнике и записывали в дневник наблюдений вместе с воспитателем. Дети принимали участие в практической деятельности по выращиванию культурно – огородных растений на подоконнике. Дети стали более уважительно относиться к труду. Все участники проекта (дети, воспитатель, родители) получили положительные эмоции от полученных результатов.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331640" y="1484784"/>
            <a:ext cx="756084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Как </a:t>
            </a:r>
            <a:r>
              <a:rPr lang="ru-RU" dirty="0" smtClean="0"/>
              <a:t>научить детей ухаживать за растениями, замечать изменения в росте и связывать это с условиями, в которых находиться растение? Как познакомить детей с фазами роста и развития растения? Как сформировать представление о неразрывной связи человека и природы? На эти вопросы нам поможет ответить данный </a:t>
            </a:r>
            <a:r>
              <a:rPr lang="ru-RU" dirty="0" err="1" smtClean="0"/>
              <a:t>поект</a:t>
            </a: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83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2337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1"/>
          </p:nvPr>
        </p:nvSpPr>
        <p:spPr>
          <a:xfrm>
            <a:off x="395536" y="857233"/>
            <a:ext cx="5033720" cy="557216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Проект: </a:t>
            </a:r>
            <a:r>
              <a:rPr lang="ru-RU" dirty="0" smtClean="0"/>
              <a:t>среднесрочный Вид проекта: познавательный, творческий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Форма проведения: </a:t>
            </a:r>
            <a:r>
              <a:rPr lang="ru-RU" dirty="0" smtClean="0"/>
              <a:t>фронтальная 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Продолжительность</a:t>
            </a:r>
            <a:r>
              <a:rPr lang="ru-RU" dirty="0" smtClean="0">
                <a:solidFill>
                  <a:srgbClr val="FF0000"/>
                </a:solidFill>
              </a:rPr>
              <a:t>: </a:t>
            </a:r>
            <a:r>
              <a:rPr lang="ru-RU" dirty="0" smtClean="0"/>
              <a:t>2 </a:t>
            </a:r>
            <a:r>
              <a:rPr lang="ru-RU" dirty="0" smtClean="0"/>
              <a:t>месяца.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Участники проекта: </a:t>
            </a:r>
            <a:r>
              <a:rPr lang="ru-RU" dirty="0" smtClean="0"/>
              <a:t>дети подготовительной группы, родители, воспитатели.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Возраст детей: </a:t>
            </a:r>
            <a:r>
              <a:rPr lang="ru-RU" dirty="0" smtClean="0"/>
              <a:t>6-7 лет. Интеграция образовательных областей: Познавательное развитие , речевое развитие, социально-коммуникационное развитие , художественно-эстетическое развитие. </a:t>
            </a:r>
            <a:endParaRPr lang="ru-RU" dirty="0" smtClean="0"/>
          </a:p>
          <a:p>
            <a:r>
              <a:rPr lang="ru-RU" dirty="0" smtClean="0"/>
              <a:t>труд </a:t>
            </a:r>
            <a:r>
              <a:rPr lang="ru-RU" dirty="0" smtClean="0"/>
              <a:t>и чтение художественной литературы.</a:t>
            </a:r>
            <a:endParaRPr lang="ru-RU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6120" y="3071810"/>
            <a:ext cx="3477880" cy="3494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2931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5909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43608" y="928670"/>
            <a:ext cx="7643192" cy="493806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Цель: </a:t>
            </a:r>
            <a:r>
              <a:rPr lang="ru-RU" sz="2400" dirty="0" smtClean="0"/>
              <a:t>Обобщить и расширить знания дошкольников о том, как ухаживать за растениями в комнатных условиях; формирование у детей интереса к опытнической и исследовательской деятельности по выращиванию культурных растений в комнатных условиях. Воспитание у детей любви к природе. Привлечь к работе проекта как можно больше детей; сделать проект сотворчеством воспитателей, детей и родителей, создание в группе огорода на подоконнике.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Познавательное развитие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340768"/>
            <a:ext cx="7643192" cy="45171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Расширить знания детей о культурных и дикорастущих растениях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2. </a:t>
            </a:r>
            <a:r>
              <a:rPr lang="ru-RU" dirty="0" smtClean="0"/>
              <a:t>Продолжить знакомить детей с особенностями выращивания культурных растений (пшеница, лук, цветы, овес, помидоры, огурцы);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Формировать у детей понятия взаимосвязи природа и люди: люди садят, выращивают и ухаживают за растениями, растения вырастают, радуют людей своей красотой, кормят своими плодами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4. </a:t>
            </a:r>
            <a:r>
              <a:rPr lang="ru-RU" dirty="0" smtClean="0"/>
              <a:t>Обобщать представление детей о необходимости света, тепла, влаги почвы для роста растений.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5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Развивать умение наблюдать, выделять предмет из окружающего пространства по определённым признакам. Обогащать опыт исследовательских действий, удовлетворять детскую пытливость.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Социально-коммуникативное развитие: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Продолжать </a:t>
            </a:r>
            <a:r>
              <a:rPr lang="ru-RU" dirty="0" smtClean="0"/>
              <a:t>формировать умение детей ухаживать за растениями в комнатных </a:t>
            </a:r>
            <a:r>
              <a:rPr lang="ru-RU" dirty="0" smtClean="0"/>
              <a:t>условиях.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Развивать </a:t>
            </a:r>
            <a:r>
              <a:rPr lang="ru-RU" dirty="0" smtClean="0"/>
              <a:t>чувство ответственности за благополучное состояние растений (полив, взрыхление, прополка сорняков)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Воспитывать </a:t>
            </a:r>
            <a:r>
              <a:rPr lang="ru-RU" dirty="0" smtClean="0"/>
              <a:t>уважение к труду, бережное отношение к его результатам.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Развивать </a:t>
            </a:r>
            <a:r>
              <a:rPr lang="ru-RU" dirty="0" smtClean="0"/>
              <a:t>познавательные и творческие способности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Формировать </a:t>
            </a:r>
            <a:r>
              <a:rPr lang="ru-RU" dirty="0" smtClean="0"/>
              <a:t>положительное взаимоотношения ребенка со взрослыми и со сверстниками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Развивать </a:t>
            </a:r>
            <a:r>
              <a:rPr lang="ru-RU" dirty="0" smtClean="0"/>
              <a:t>чувство общности детей в группе и навыки сотрудничества.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Воспитывать </a:t>
            </a:r>
            <a:r>
              <a:rPr lang="ru-RU" dirty="0" smtClean="0"/>
              <a:t>уважительное взаимоотношение ребенка к взрослым.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Речевое развитие: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. Развивать речь как средство общения, обогащать и активизировать словарь, развивать связную, грамматически правильную диалогическую и монологическую речь.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 smtClean="0"/>
              <a:t>. Стимулировать развитие инициативности и самостоятельности ребёнка в речевом общении с взрослыми и сверстниками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Художественно-эстетическое развитие: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Способствовать </a:t>
            </a:r>
            <a:r>
              <a:rPr lang="ru-RU" dirty="0" smtClean="0"/>
              <a:t>развитию творческих способностей у детей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поощрять разнообразие детских работ, вариативность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с родителями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Предложить </a:t>
            </a:r>
            <a:r>
              <a:rPr lang="ru-RU" dirty="0" smtClean="0"/>
              <a:t>родителям помочь в организации проведения проекта «Огород на подоконнике» - приобрести с детьми контейнеры, землю, семена для посадки. Посадить дома семена для наблюдения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383582146dc5d12ed4e3585b0a646882f33a63"/>
</p:tagLst>
</file>

<file path=ppt/theme/theme1.xml><?xml version="1.0" encoding="utf-8"?>
<a:theme xmlns:a="http://schemas.openxmlformats.org/drawingml/2006/main" name="Тема Office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940</Words>
  <Application>Microsoft Office PowerPoint</Application>
  <PresentationFormat>Экран (4:3)</PresentationFormat>
  <Paragraphs>64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Огород на подоконнике проект в подготовительной группе</vt:lpstr>
      <vt:lpstr>Актуальность</vt:lpstr>
      <vt:lpstr>Слайд 3</vt:lpstr>
      <vt:lpstr>Слайд 4</vt:lpstr>
      <vt:lpstr>Познавательное развитие</vt:lpstr>
      <vt:lpstr>Социально-коммуникативное развитие:</vt:lpstr>
      <vt:lpstr>Речевое развитие:</vt:lpstr>
      <vt:lpstr>Художественно-эстетическое развитие:</vt:lpstr>
      <vt:lpstr>Работа с родителями</vt:lpstr>
      <vt:lpstr>Предполагаемый результат</vt:lpstr>
      <vt:lpstr>Этапы работы над проектом</vt:lpstr>
      <vt:lpstr>План реализации проекта</vt:lpstr>
      <vt:lpstr>Основной этап</vt:lpstr>
      <vt:lpstr>Исследовательский этап:</vt:lpstr>
      <vt:lpstr>Слайд 15</vt:lpstr>
      <vt:lpstr>Слайд 16</vt:lpstr>
      <vt:lpstr>Заключительный этап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Подсолнухи</dc:title>
  <dc:creator>obstinate</dc:creator>
  <dc:description>Шаблон презентации с сайта https://presentation-creation.ru/</dc:description>
  <cp:lastModifiedBy>Екатерина</cp:lastModifiedBy>
  <cp:revision>282</cp:revision>
  <dcterms:created xsi:type="dcterms:W3CDTF">2018-02-25T09:09:03Z</dcterms:created>
  <dcterms:modified xsi:type="dcterms:W3CDTF">2023-06-01T11:30:51Z</dcterms:modified>
</cp:coreProperties>
</file>