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4B37A-414F-4BBD-8570-F95B3C972EB7}" type="datetimeFigureOut">
              <a:rPr lang="ru-RU" smtClean="0"/>
              <a:t>12.03.2026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82412-AA97-4F8F-928D-4F2956F0288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SUS-PC\Desktop\&#1074;&#1086;&#1083;&#1096;&#1077;&#1073;&#1085;&#1099;&#1081;%20&#1079;&#1072;&#1085;&#1072;&#1074;&#1077;&#1089;\480002646_456240977.mp4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15816" y="548680"/>
            <a:ext cx="35283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/>
              <a:t>Задумали мы сказку</a:t>
            </a:r>
          </a:p>
          <a:p>
            <a:pPr algn="ctr"/>
            <a:r>
              <a:rPr lang="ru-RU" sz="2000" i="1" dirty="0" smtClean="0"/>
              <a:t>Ребятам показать.</a:t>
            </a:r>
          </a:p>
          <a:p>
            <a:pPr algn="ctr"/>
            <a:r>
              <a:rPr lang="ru-RU" sz="2000" i="1" dirty="0" smtClean="0"/>
              <a:t>Да вот задумались вначале:</a:t>
            </a:r>
          </a:p>
          <a:p>
            <a:pPr algn="ctr"/>
            <a:r>
              <a:rPr lang="ru-RU" sz="2000" i="1" dirty="0" smtClean="0"/>
              <a:t>«С чего бы нам начать?....»</a:t>
            </a:r>
          </a:p>
          <a:p>
            <a:pPr algn="ctr"/>
            <a:r>
              <a:rPr lang="ru-RU" sz="2000" i="1" dirty="0" smtClean="0"/>
              <a:t>«Конечно, с декораций»-</a:t>
            </a:r>
          </a:p>
          <a:p>
            <a:pPr algn="ctr"/>
            <a:r>
              <a:rPr lang="ru-RU" sz="2000" i="1" dirty="0" smtClean="0"/>
              <a:t>Сказал нам методист.</a:t>
            </a:r>
          </a:p>
          <a:p>
            <a:pPr algn="ctr"/>
            <a:r>
              <a:rPr lang="ru-RU" sz="2000" i="1" dirty="0" smtClean="0"/>
              <a:t>И вот пошла работа</a:t>
            </a:r>
          </a:p>
          <a:p>
            <a:pPr algn="ctr"/>
            <a:r>
              <a:rPr lang="ru-RU" sz="2000" i="1" dirty="0" smtClean="0"/>
              <a:t>На звание «Артист».</a:t>
            </a:r>
            <a:endParaRPr lang="ru-RU" sz="2000" i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12776"/>
            <a:ext cx="8712969" cy="13681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Благодарим зрителей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3933056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Мама Маша – вот талант!</a:t>
            </a:r>
          </a:p>
          <a:p>
            <a:pPr algn="ctr"/>
            <a:r>
              <a:rPr lang="ru-RU" i="1" dirty="0" smtClean="0"/>
              <a:t>Ведь она художник.</a:t>
            </a:r>
          </a:p>
          <a:p>
            <a:pPr algn="ctr"/>
            <a:r>
              <a:rPr lang="ru-RU" i="1" dirty="0" smtClean="0"/>
              <a:t>Шьет кулису нам она</a:t>
            </a:r>
          </a:p>
          <a:p>
            <a:pPr algn="ctr"/>
            <a:r>
              <a:rPr lang="ru-RU" i="1" dirty="0" smtClean="0"/>
              <a:t>К нашей постановке.</a:t>
            </a:r>
          </a:p>
          <a:p>
            <a:pPr algn="ctr"/>
            <a:r>
              <a:rPr lang="ru-RU" i="1" dirty="0" smtClean="0"/>
              <a:t>Кисти, ткань и акварель</a:t>
            </a:r>
          </a:p>
          <a:p>
            <a:pPr algn="ctr"/>
            <a:r>
              <a:rPr lang="ru-RU" i="1" dirty="0" smtClean="0"/>
              <a:t>И акриловые краски.</a:t>
            </a:r>
          </a:p>
          <a:p>
            <a:pPr algn="ctr"/>
            <a:r>
              <a:rPr lang="ru-RU" i="1" dirty="0" smtClean="0"/>
              <a:t>Руки мастера творят</a:t>
            </a:r>
          </a:p>
          <a:p>
            <a:pPr algn="ctr"/>
            <a:r>
              <a:rPr lang="ru-RU" i="1" dirty="0" smtClean="0"/>
              <a:t>Для волшебной сказки!</a:t>
            </a:r>
            <a:endParaRPr lang="ru-RU" i="1" dirty="0"/>
          </a:p>
        </p:txBody>
      </p:sp>
      <p:pic>
        <p:nvPicPr>
          <p:cNvPr id="3" name="Рисунок 2" descr="wNdP3zuT8H4G1M-S-g_4uvQsllPIXsq2cE9FQcotPvusOdyJkuRjAAk9uIm5TFQqI-0NzXZM9394mG65RQ1P6AE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548680"/>
            <a:ext cx="2419936" cy="3147985"/>
          </a:xfrm>
          <a:prstGeom prst="rect">
            <a:avLst/>
          </a:prstGeom>
        </p:spPr>
      </p:pic>
      <p:pic>
        <p:nvPicPr>
          <p:cNvPr id="5" name="480002646_456240977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932040" y="126876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548680"/>
            <a:ext cx="34563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/>
              <a:t>Баба Инна – </a:t>
            </a:r>
            <a:r>
              <a:rPr lang="ru-RU" sz="2000" i="1" dirty="0" err="1" smtClean="0"/>
              <a:t>бутафорщик</a:t>
            </a:r>
            <a:r>
              <a:rPr lang="ru-RU" sz="2000" i="1" dirty="0" smtClean="0"/>
              <a:t>.</a:t>
            </a:r>
          </a:p>
          <a:p>
            <a:pPr algn="ctr"/>
            <a:r>
              <a:rPr lang="ru-RU" sz="2000" i="1" dirty="0" smtClean="0"/>
              <a:t>Для атрибутов выдумка нужна.</a:t>
            </a:r>
          </a:p>
          <a:p>
            <a:pPr algn="ctr"/>
            <a:r>
              <a:rPr lang="ru-RU" sz="2000" i="1" dirty="0" smtClean="0"/>
              <a:t>С такой любовью сделала нам </a:t>
            </a:r>
            <a:r>
              <a:rPr lang="ru-RU" sz="2000" i="1" dirty="0" err="1" smtClean="0"/>
              <a:t>мишкин</a:t>
            </a:r>
            <a:r>
              <a:rPr lang="ru-RU" sz="2000" i="1" dirty="0" smtClean="0"/>
              <a:t> короб.</a:t>
            </a:r>
          </a:p>
          <a:p>
            <a:pPr algn="ctr"/>
            <a:r>
              <a:rPr lang="ru-RU" sz="2000" i="1" dirty="0" smtClean="0"/>
              <a:t>Мы восхищаемся ее работой</a:t>
            </a:r>
          </a:p>
          <a:p>
            <a:pPr algn="ctr"/>
            <a:r>
              <a:rPr lang="ru-RU" sz="2000" i="1" dirty="0" smtClean="0"/>
              <a:t>И эстетичностью труда.</a:t>
            </a:r>
            <a:endParaRPr lang="ru-RU" sz="2000" i="1" dirty="0"/>
          </a:p>
        </p:txBody>
      </p:sp>
      <p:pic>
        <p:nvPicPr>
          <p:cNvPr id="3" name="Рисунок 2" descr="IMG_20260312_1207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924944"/>
            <a:ext cx="6156176" cy="35126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60309_195614_7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9" y="188641"/>
            <a:ext cx="2016224" cy="3744416"/>
          </a:xfrm>
          <a:prstGeom prst="rect">
            <a:avLst/>
          </a:prstGeom>
        </p:spPr>
      </p:pic>
      <p:pic>
        <p:nvPicPr>
          <p:cNvPr id="3" name="Рисунок 2" descr="IMG_20260309_195643_1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88640"/>
            <a:ext cx="1856805" cy="3733035"/>
          </a:xfrm>
          <a:prstGeom prst="rect">
            <a:avLst/>
          </a:prstGeom>
        </p:spPr>
      </p:pic>
      <p:pic>
        <p:nvPicPr>
          <p:cNvPr id="4" name="Рисунок 3" descr="IMG_20260309_195651_7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188640"/>
            <a:ext cx="2144837" cy="3744416"/>
          </a:xfrm>
          <a:prstGeom prst="rect">
            <a:avLst/>
          </a:prstGeom>
        </p:spPr>
      </p:pic>
      <p:pic>
        <p:nvPicPr>
          <p:cNvPr id="5" name="Рисунок 4" descr="IMG_20260309_195627_0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3688" y="4149080"/>
            <a:ext cx="2132856" cy="21328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55976" y="4149080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Мама Юля шьет нам куклы – </a:t>
            </a:r>
          </a:p>
          <a:p>
            <a:r>
              <a:rPr lang="ru-RU" sz="2000" i="1" dirty="0" smtClean="0"/>
              <a:t>Медведь и Маша, баба, дед.</a:t>
            </a:r>
          </a:p>
          <a:p>
            <a:r>
              <a:rPr lang="ru-RU" sz="2000" i="1" dirty="0" smtClean="0"/>
              <a:t>Работа очень трудоемкая!</a:t>
            </a:r>
          </a:p>
          <a:p>
            <a:r>
              <a:rPr lang="ru-RU" sz="2000" i="1" dirty="0" smtClean="0"/>
              <a:t>И это вовсе не секрет.</a:t>
            </a:r>
            <a:endParaRPr lang="ru-RU" sz="20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60305_085405_6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1" y="116632"/>
            <a:ext cx="2448272" cy="3648182"/>
          </a:xfrm>
          <a:prstGeom prst="rect">
            <a:avLst/>
          </a:prstGeom>
        </p:spPr>
      </p:pic>
      <p:pic>
        <p:nvPicPr>
          <p:cNvPr id="3" name="Рисунок 2" descr="IMG_20260312_1103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88639"/>
            <a:ext cx="4546555" cy="36004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4005064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/>
              <a:t>Мама Катя и Арсений </a:t>
            </a:r>
          </a:p>
          <a:p>
            <a:pPr algn="ctr"/>
            <a:r>
              <a:rPr lang="ru-RU" sz="2000" i="1" dirty="0" smtClean="0"/>
              <a:t>Будут рисовать афишу.</a:t>
            </a:r>
          </a:p>
          <a:p>
            <a:pPr algn="ctr"/>
            <a:r>
              <a:rPr lang="ru-RU" sz="2000" i="1" dirty="0" smtClean="0"/>
              <a:t>«Мы приглашаем всех ребят</a:t>
            </a:r>
          </a:p>
          <a:p>
            <a:pPr algn="ctr"/>
            <a:r>
              <a:rPr lang="ru-RU" sz="2000" i="1" dirty="0" smtClean="0"/>
              <a:t>На сказку про Машу и про Мишу!»</a:t>
            </a:r>
            <a:endParaRPr lang="ru-RU" sz="20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476672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/>
              <a:t>А как же про билеты? - </a:t>
            </a:r>
          </a:p>
          <a:p>
            <a:pPr algn="ctr"/>
            <a:r>
              <a:rPr lang="ru-RU" sz="2000" i="1" dirty="0" smtClean="0"/>
              <a:t>Спросите все вы.</a:t>
            </a:r>
          </a:p>
          <a:p>
            <a:pPr algn="ctr"/>
            <a:r>
              <a:rPr lang="ru-RU" sz="2000" i="1" dirty="0" smtClean="0"/>
              <a:t>Об этом позаботились наши малыши.</a:t>
            </a:r>
          </a:p>
          <a:p>
            <a:pPr algn="ctr"/>
            <a:r>
              <a:rPr lang="ru-RU" sz="2000" i="1" dirty="0" smtClean="0"/>
              <a:t>Мы их нарисовали </a:t>
            </a:r>
          </a:p>
          <a:p>
            <a:pPr algn="ctr"/>
            <a:r>
              <a:rPr lang="ru-RU" sz="2000" i="1" dirty="0" smtClean="0"/>
              <a:t>И всем друзьям раздали.</a:t>
            </a:r>
            <a:endParaRPr lang="ru-RU" sz="2000" i="1" dirty="0"/>
          </a:p>
        </p:txBody>
      </p:sp>
      <p:pic>
        <p:nvPicPr>
          <p:cNvPr id="3" name="Рисунок 2" descr="IMG_20260302_160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3284984"/>
            <a:ext cx="3240360" cy="2439801"/>
          </a:xfrm>
          <a:prstGeom prst="rect">
            <a:avLst/>
          </a:prstGeom>
        </p:spPr>
      </p:pic>
      <p:pic>
        <p:nvPicPr>
          <p:cNvPr id="4" name="Рисунок 3" descr="IMG_20260310_0920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2636912"/>
            <a:ext cx="2725852" cy="3620272"/>
          </a:xfrm>
          <a:prstGeom prst="rect">
            <a:avLst/>
          </a:prstGeom>
        </p:spPr>
      </p:pic>
      <p:pic>
        <p:nvPicPr>
          <p:cNvPr id="5" name="Рисунок 4" descr="IMG_20260310_0921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3" y="2708920"/>
            <a:ext cx="2656671" cy="35283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60305_1116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908720"/>
            <a:ext cx="3024336" cy="40166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76056" y="1124744"/>
            <a:ext cx="24482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Деда Гена – молодец!</a:t>
            </a:r>
          </a:p>
          <a:p>
            <a:pPr algn="ctr"/>
            <a:r>
              <a:rPr lang="ru-RU" i="1" dirty="0" smtClean="0"/>
              <a:t>Во всём нам помогает.</a:t>
            </a:r>
          </a:p>
          <a:p>
            <a:pPr algn="ctr"/>
            <a:r>
              <a:rPr lang="ru-RU" i="1" dirty="0" smtClean="0"/>
              <a:t>Что задумаем…во всем</a:t>
            </a:r>
          </a:p>
          <a:p>
            <a:pPr algn="ctr"/>
            <a:r>
              <a:rPr lang="ru-RU" i="1" dirty="0" smtClean="0"/>
              <a:t>Всегда нас выручает.</a:t>
            </a:r>
          </a:p>
          <a:p>
            <a:pPr algn="ctr"/>
            <a:r>
              <a:rPr lang="ru-RU" i="1" dirty="0" smtClean="0"/>
              <a:t>Из таких волшебных труб</a:t>
            </a:r>
          </a:p>
          <a:p>
            <a:pPr algn="ctr"/>
            <a:r>
              <a:rPr lang="ru-RU" i="1" dirty="0" smtClean="0"/>
              <a:t>Изготовил он каркас.</a:t>
            </a:r>
          </a:p>
          <a:p>
            <a:pPr algn="ctr"/>
            <a:r>
              <a:rPr lang="ru-RU" i="1" dirty="0" smtClean="0"/>
              <a:t>Для нашей ширмы,</a:t>
            </a:r>
          </a:p>
          <a:p>
            <a:pPr algn="ctr"/>
            <a:r>
              <a:rPr lang="ru-RU" i="1" dirty="0" smtClean="0"/>
              <a:t>Для театра.</a:t>
            </a:r>
          </a:p>
          <a:p>
            <a:pPr algn="ctr"/>
            <a:r>
              <a:rPr lang="ru-RU" i="1" dirty="0" smtClean="0"/>
              <a:t>И удивил всех нас!</a:t>
            </a:r>
          </a:p>
          <a:p>
            <a:pPr algn="ctr"/>
            <a:r>
              <a:rPr lang="ru-RU" i="1" dirty="0" smtClean="0"/>
              <a:t>Как работа хороша!</a:t>
            </a:r>
          </a:p>
          <a:p>
            <a:pPr algn="ctr"/>
            <a:r>
              <a:rPr lang="ru-RU" i="1" dirty="0" smtClean="0"/>
              <a:t>Всё на радость малышам!</a:t>
            </a:r>
            <a:endParaRPr lang="ru-RU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60312_220232_7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88640"/>
            <a:ext cx="2798707" cy="37170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IMG_20260312_220400_622.jpg"/>
          <p:cNvPicPr>
            <a:picLocks noChangeAspect="1"/>
          </p:cNvPicPr>
          <p:nvPr/>
        </p:nvPicPr>
        <p:blipFill>
          <a:blip r:embed="rId3" cstate="print"/>
          <a:srcRect r="-2594" b="-2953"/>
          <a:stretch>
            <a:fillRect/>
          </a:stretch>
        </p:blipFill>
        <p:spPr>
          <a:xfrm rot="660000">
            <a:off x="4469469" y="562251"/>
            <a:ext cx="4335739" cy="327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555776" y="4149080"/>
            <a:ext cx="439248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/>
              <a:t>Про актеров сообщить мы рады – </a:t>
            </a:r>
          </a:p>
          <a:p>
            <a:pPr algn="ctr"/>
            <a:r>
              <a:rPr lang="ru-RU" sz="1600" i="1" dirty="0" smtClean="0"/>
              <a:t>Об этом на афише сообщить нам надо.</a:t>
            </a:r>
          </a:p>
          <a:p>
            <a:pPr algn="ctr"/>
            <a:r>
              <a:rPr lang="ru-RU" sz="1600" i="1" dirty="0" smtClean="0"/>
              <a:t>Елена Сергеевна и Анастасия Валентиновна</a:t>
            </a:r>
          </a:p>
          <a:p>
            <a:pPr algn="ctr"/>
            <a:r>
              <a:rPr lang="ru-RU" sz="1600" i="1" dirty="0" smtClean="0"/>
              <a:t>В деле. Всегда для ребят!</a:t>
            </a:r>
          </a:p>
          <a:p>
            <a:pPr algn="ctr"/>
            <a:r>
              <a:rPr lang="ru-RU" sz="1600" i="1" dirty="0" err="1" smtClean="0"/>
              <a:t>Малышечьи</a:t>
            </a:r>
            <a:r>
              <a:rPr lang="ru-RU" sz="1600" i="1" dirty="0" smtClean="0"/>
              <a:t> глазки с любовью </a:t>
            </a:r>
          </a:p>
          <a:p>
            <a:pPr algn="ctr"/>
            <a:r>
              <a:rPr lang="ru-RU" sz="1600" i="1" dirty="0" smtClean="0"/>
              <a:t>На воспитателей глядят.</a:t>
            </a:r>
          </a:p>
          <a:p>
            <a:pPr algn="ctr"/>
            <a:r>
              <a:rPr lang="ru-RU" sz="1600" i="1" dirty="0" smtClean="0"/>
              <a:t>Мы показали сказку.</a:t>
            </a:r>
          </a:p>
          <a:p>
            <a:pPr algn="ctr"/>
            <a:r>
              <a:rPr lang="ru-RU" sz="1600" i="1" dirty="0" smtClean="0"/>
              <a:t>Все кричат нам «Браво!»….</a:t>
            </a:r>
          </a:p>
          <a:p>
            <a:pPr algn="ctr"/>
            <a:r>
              <a:rPr lang="ru-RU" sz="1600" i="1" dirty="0" smtClean="0"/>
              <a:t>И актриса будет завидовать</a:t>
            </a:r>
          </a:p>
          <a:p>
            <a:pPr algn="ctr"/>
            <a:r>
              <a:rPr lang="ru-RU" sz="1600" i="1" dirty="0" smtClean="0"/>
              <a:t>Воспитателю детского сада!</a:t>
            </a:r>
          </a:p>
          <a:p>
            <a:pPr algn="ctr"/>
            <a:endParaRPr lang="ru-RU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60312_102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3" y="116633"/>
            <a:ext cx="2919701" cy="2304256"/>
          </a:xfrm>
          <a:prstGeom prst="rect">
            <a:avLst/>
          </a:prstGeom>
        </p:spPr>
      </p:pic>
      <p:pic>
        <p:nvPicPr>
          <p:cNvPr id="3" name="Рисунок 2" descr="IMG_20260312_1023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188640"/>
            <a:ext cx="2817583" cy="2160240"/>
          </a:xfrm>
          <a:prstGeom prst="rect">
            <a:avLst/>
          </a:prstGeom>
        </p:spPr>
      </p:pic>
      <p:pic>
        <p:nvPicPr>
          <p:cNvPr id="4" name="Рисунок 3" descr="IMG_20260312_1023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188640"/>
            <a:ext cx="2880320" cy="2252877"/>
          </a:xfrm>
          <a:prstGeom prst="rect">
            <a:avLst/>
          </a:prstGeom>
        </p:spPr>
      </p:pic>
      <p:pic>
        <p:nvPicPr>
          <p:cNvPr id="5" name="Рисунок 4" descr="IMG_20260309_195627_0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2492896"/>
            <a:ext cx="2564904" cy="2564904"/>
          </a:xfrm>
          <a:prstGeom prst="rect">
            <a:avLst/>
          </a:prstGeom>
        </p:spPr>
      </p:pic>
      <p:pic>
        <p:nvPicPr>
          <p:cNvPr id="6" name="Рисунок 5" descr="IMG_20260312_1103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3" y="2492896"/>
            <a:ext cx="2952328" cy="2549693"/>
          </a:xfrm>
          <a:prstGeom prst="rect">
            <a:avLst/>
          </a:prstGeom>
        </p:spPr>
      </p:pic>
      <p:pic>
        <p:nvPicPr>
          <p:cNvPr id="7" name="Рисунок 6" descr="IMG_20260305_11165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72200" y="2492896"/>
            <a:ext cx="1933763" cy="25682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71800" y="5229200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/>
              <a:t>Окончен спектакль! Погасли софиты.</a:t>
            </a:r>
          </a:p>
          <a:p>
            <a:pPr algn="ctr"/>
            <a:r>
              <a:rPr lang="ru-RU" sz="1600" i="1" dirty="0" smtClean="0"/>
              <a:t>Минуты славы пережиты.</a:t>
            </a:r>
          </a:p>
          <a:p>
            <a:pPr algn="ctr"/>
            <a:r>
              <a:rPr lang="ru-RU" sz="1600" i="1" dirty="0" smtClean="0"/>
              <a:t>Мы все старались.</a:t>
            </a:r>
          </a:p>
          <a:p>
            <a:pPr algn="ctr"/>
            <a:r>
              <a:rPr lang="ru-RU" sz="1600" i="1" dirty="0" smtClean="0"/>
              <a:t>Это правда.</a:t>
            </a:r>
          </a:p>
          <a:p>
            <a:pPr algn="ctr"/>
            <a:r>
              <a:rPr lang="ru-RU" sz="1600" i="1" dirty="0" smtClean="0"/>
              <a:t>Та скажем дружно:</a:t>
            </a:r>
          </a:p>
          <a:p>
            <a:pPr algn="ctr"/>
            <a:r>
              <a:rPr lang="ru-RU" sz="1600" i="1" dirty="0"/>
              <a:t> </a:t>
            </a:r>
            <a:r>
              <a:rPr lang="ru-RU" sz="1600" i="1" dirty="0" smtClean="0"/>
              <a:t>Браво! Браво! Браво!</a:t>
            </a:r>
            <a:endParaRPr lang="ru-RU" sz="1600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298</Words>
  <Application>Microsoft Office PowerPoint</Application>
  <PresentationFormat>Экран (4:3)</PresentationFormat>
  <Paragraphs>62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ASUS-PC</dc:creator>
  <cp:lastModifiedBy>ASUS-PC</cp:lastModifiedBy>
  <cp:revision>7</cp:revision>
  <dcterms:created xsi:type="dcterms:W3CDTF">2026-03-12T19:41:31Z</dcterms:created>
  <dcterms:modified xsi:type="dcterms:W3CDTF">2026-03-12T20:46:05Z</dcterms:modified>
</cp:coreProperties>
</file>