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70" r:id="rId7"/>
    <p:sldId id="263" r:id="rId8"/>
    <p:sldId id="277" r:id="rId9"/>
    <p:sldId id="275" r:id="rId10"/>
    <p:sldId id="264" r:id="rId11"/>
    <p:sldId id="273" r:id="rId12"/>
    <p:sldId id="272" r:id="rId13"/>
    <p:sldId id="268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138" autoAdjust="0"/>
  </p:normalViewPr>
  <p:slideViewPr>
    <p:cSldViewPr>
      <p:cViewPr varScale="1">
        <p:scale>
          <a:sx n="71" d="100"/>
          <a:sy n="71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1983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979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698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5433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9177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0253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5711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523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1658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8255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3927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369E3-F0D4-4484-9685-3422927B0FA6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00D06-9258-4959-A9FD-0BDD07502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717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772816"/>
            <a:ext cx="5040560" cy="240612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Проект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по направлению: физика.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i="1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Физика</a:t>
            </a:r>
            <a:r>
              <a:rPr lang="ru-RU" i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на земле, на воде, в воздухе</a:t>
            </a:r>
            <a:r>
              <a:rPr lang="ru-RU" i="1" dirty="0" smtClean="0">
                <a:solidFill>
                  <a:schemeClr val="bg1"/>
                </a:solidFill>
              </a:rPr>
              <a:t>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509120"/>
            <a:ext cx="3376464" cy="1752600"/>
          </a:xfrm>
        </p:spPr>
        <p:txBody>
          <a:bodyPr>
            <a:normAutofit/>
          </a:bodyPr>
          <a:lstStyle/>
          <a:p>
            <a:r>
              <a:rPr lang="ru-RU" i="1" u="sng" dirty="0" smtClean="0">
                <a:solidFill>
                  <a:schemeClr val="bg1"/>
                </a:solidFill>
              </a:rPr>
              <a:t>Автор проекта: М. Соколов</a:t>
            </a:r>
            <a:endParaRPr lang="ru-RU" i="1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Класс: </a:t>
            </a:r>
            <a:r>
              <a:rPr lang="ru-RU" i="1" dirty="0" smtClean="0">
                <a:solidFill>
                  <a:schemeClr val="bg1"/>
                </a:solidFill>
              </a:rPr>
              <a:t>9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671771" y="4537666"/>
            <a:ext cx="3376464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u="sng" dirty="0" smtClean="0">
                <a:solidFill>
                  <a:schemeClr val="bg1"/>
                </a:solidFill>
              </a:rPr>
              <a:t>Руководитель: </a:t>
            </a:r>
            <a:r>
              <a:rPr lang="ru-RU" dirty="0" smtClean="0">
                <a:solidFill>
                  <a:schemeClr val="bg1"/>
                </a:solidFill>
              </a:rPr>
              <a:t>Учитель физики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Карабанова С.В.</a:t>
            </a:r>
            <a:endParaRPr lang="ru-RU" i="1" dirty="0">
              <a:solidFill>
                <a:schemeClr val="bg1"/>
              </a:solidFill>
            </a:endParaRPr>
          </a:p>
          <a:p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61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0118" y="109182"/>
            <a:ext cx="8629921" cy="1159577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ФИЗИКА В ВОЗДУХЕ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Молнии </a:t>
            </a:r>
            <a:r>
              <a:rPr lang="ru-RU" sz="3600" b="1" dirty="0" err="1" smtClean="0">
                <a:solidFill>
                  <a:srgbClr val="FF0000"/>
                </a:solidFill>
              </a:rPr>
              <a:t>Кататумбо</a:t>
            </a:r>
            <a:r>
              <a:rPr lang="ru-RU" sz="3600" b="1" dirty="0" smtClean="0">
                <a:solidFill>
                  <a:srgbClr val="FF0000"/>
                </a:solidFill>
              </a:rPr>
              <a:t>. Венесуэла.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4104456" cy="5040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4644008" y="1483191"/>
            <a:ext cx="4131359" cy="5182842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удивительное явление природы, которое представляет собой сотни беззвучных молний, озаряющих небо на огромной высоте. При этом раскаты грома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отсутствуют.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Молнии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вспыхивают и угасают непрерывно по 10 часов в сутки  в течение 160 дней в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году.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Частота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разрядов – 250 на км</a:t>
            </a:r>
            <a:r>
              <a:rPr lang="ru-RU" sz="22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Это около 28 световых ударов в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минуту. Этой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 достаточно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зажечь все лампочки в нашей стране</a:t>
            </a:r>
            <a:r>
              <a:rPr lang="ru-RU" sz="2200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89980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0118" y="109182"/>
            <a:ext cx="8629921" cy="1159577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ФИЗИКА В ВОЗДУХЕ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Шаровая молния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1483191"/>
            <a:ext cx="4643470" cy="5182842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Шаровой молнией называют сгусток энергии, плавающей в воздухе в виде светящегося шара. По сей день это явление остается одним из самых таинственных и неизученных. Правда, ученые регулярно заявляют о том, что им удалось выяснить природу шаровых молний и даже воссоздать их в лабораторных условиях. Но единой общепринятой теории их возникновения не существует.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hi-news.ru/wp-content/uploads/2021/07/shutterstock_1054297760-750x50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3790198" cy="252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hi-news.ru/wp-content/uploads/2021/07/81eca2680310a46a0a46f7e7f3df9f47-750x375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14818"/>
            <a:ext cx="3753810" cy="24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9980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0118" y="109182"/>
            <a:ext cx="8629921" cy="1159577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ФИЗИКА В ВОЗДУХЕ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"Световые столбы"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1483191"/>
            <a:ext cx="4357148" cy="5182842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Удивительное и необыкновенное природное явление – &quot;Световые столбы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400738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Удивительное и необыкновенное природное явление – &quot;Световые столбы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143380"/>
            <a:ext cx="4011947" cy="2543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643439" y="1500174"/>
            <a:ext cx="4357718" cy="524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Световые столбы - удивительное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природное явление. Обычно это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наблюдать в холодный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период (зимой) когда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температура ниже 20 градусов.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того что бы возникли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световые столбы в атмосфере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Земли, должны образоваться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кристаллики льда, при этом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солнце должно находиться низко.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Когда температура в атмосфере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достаточно низкая, начинают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Образовываться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ледяные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кристаллики, которые способны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отражать свет.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80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0118" y="109182"/>
            <a:ext cx="8629921" cy="1159577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ФИЗИКА В ВОЗДУХЕ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Тройное солнце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1483191"/>
            <a:ext cx="4357148" cy="5182842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</a:rPr>
              <a:t>Гало – редкое и уникальное природное явление, представляющее собой светящееся кольцо. Солнечные лучи, преломляясь о строго шестигранные кристаллики льда в верхних слоях атмосферы, рисуют в небе исполинские сияющие круги. Часто рядом с основным источником света можно наблюдать ложное светило.</a:t>
            </a:r>
          </a:p>
          <a:p>
            <a:r>
              <a:rPr lang="ru-RU" sz="2200" dirty="0" smtClean="0">
                <a:solidFill>
                  <a:schemeClr val="tx1"/>
                </a:solidFill>
              </a:rPr>
              <a:t>Необходимо условие для этого явления — низкие температуры, когда воздух влажный.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7" name="Содержимое 4" descr="https://a.d-cd.net/fd619bas-960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40386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pbs.twimg.com/media/EoeDuolXcAEGP3y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000504"/>
            <a:ext cx="4067075" cy="262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9980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620" y="186907"/>
            <a:ext cx="8629921" cy="721813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0681" y="4005064"/>
            <a:ext cx="3767861" cy="2460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24744"/>
            <a:ext cx="3758470" cy="25321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4008432"/>
            <a:ext cx="4624789" cy="2460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395535" y="1115283"/>
            <a:ext cx="4815145" cy="2673757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выборе темы проекта я поставил себе цель углубить знания о необычных природных явлениях, расширив при этом свой кругозор. Для этого я нашел необходимую информацию, изучил ее и оформил свой проект в письменном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 и 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презентацию.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400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6719" y="186907"/>
            <a:ext cx="8629921" cy="793821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Актуальность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1679" y="1196752"/>
            <a:ext cx="2578944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F:\проект Тимофей\вулкан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8711" y="2928317"/>
            <a:ext cx="2601862" cy="1796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467544" y="1196752"/>
            <a:ext cx="3888431" cy="5470875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Большинству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учащихся нашей школы знакомы  только известные явления природы: смерчи, цунами, торнадо и т.п.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захотелось узнать больше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явлениях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мало обсуждаемых на уроках в школе. Выяснить природу этих явлений и рассказать потом моим товарищам о том, что 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узнал.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0796" y="4725144"/>
            <a:ext cx="2834913" cy="19424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08747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621" y="186907"/>
            <a:ext cx="4121356" cy="6480720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кругозора, углубление знаний о необычных природных явлениях, протекающих в воздухе, воде, на земле.</a:t>
            </a:r>
          </a:p>
          <a:p>
            <a:pPr algn="ctr"/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54011" y="186907"/>
            <a:ext cx="4121356" cy="6480720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7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Задачи:</a:t>
            </a:r>
            <a:endParaRPr lang="ru-RU" sz="2700" dirty="0" smtClean="0">
              <a:solidFill>
                <a:srgbClr val="FF0000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7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Провести поиск информации о необычных природных явлениях.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7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Изучить полученный материал.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7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Подготовить теоретический материал к презентации.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7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Презентовать полученный информационный продукт.</a:t>
            </a:r>
            <a:endParaRPr lang="ru-RU" sz="2700" dirty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99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Этапы работы над проектом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1370629"/>
              </p:ext>
            </p:extLst>
          </p:nvPr>
        </p:nvGraphicFramePr>
        <p:xfrm>
          <a:off x="539552" y="1052734"/>
          <a:ext cx="8280919" cy="540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0855"/>
                <a:gridCol w="3260922"/>
                <a:gridCol w="2739142"/>
              </a:tblGrid>
              <a:tr h="30267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Название этапа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Содержание работы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Сроки выполнения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4411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Подготовительный 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Определение темы совместно с учителем.</a:t>
                      </a: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Формулировка цели, задач.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Сентябрь </a:t>
                      </a:r>
                      <a:r>
                        <a:rPr lang="ru-RU" sz="1400" dirty="0" smtClean="0">
                          <a:effectLst/>
                        </a:rPr>
                        <a:t>2021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32018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Организационный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 Определение источников информации и способов ее сбора.</a:t>
                      </a: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 Выработка плана действий.</a:t>
                      </a: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 Определение типа проекта и способа его презентации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Сентябрь </a:t>
                      </a:r>
                      <a:r>
                        <a:rPr lang="ru-RU" sz="1400" dirty="0" smtClean="0">
                          <a:effectLst/>
                        </a:rPr>
                        <a:t>2021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Октябрь </a:t>
                      </a:r>
                      <a:r>
                        <a:rPr lang="ru-RU" sz="1400" dirty="0" smtClean="0">
                          <a:effectLst/>
                        </a:rPr>
                        <a:t>2021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854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Практический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Поэтапное выполнение задач проекта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Ноябрь – декабрь </a:t>
                      </a:r>
                      <a:r>
                        <a:rPr lang="ru-RU" sz="1400" dirty="0" smtClean="0">
                          <a:effectLst/>
                        </a:rPr>
                        <a:t>2021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4411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Аналитический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 Анализ выполнения проекта.</a:t>
                      </a: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 Оформление описания результатов деятельности.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Январь – март </a:t>
                      </a:r>
                      <a:r>
                        <a:rPr lang="ru-RU" sz="1400" dirty="0" smtClean="0">
                          <a:effectLst/>
                        </a:rPr>
                        <a:t>2022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854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Презентационный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Публичная презентация проекта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Апрель-май  2022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3627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620" y="186907"/>
            <a:ext cx="8629921" cy="1081853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ФИЗИКА НА ЗЕМЛЕ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Ледяные цветы Арктики</a:t>
            </a:r>
            <a:r>
              <a:rPr lang="ru-RU" b="1" dirty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827253" cy="5097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4644008" y="1484785"/>
            <a:ext cx="4131359" cy="5182842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ПРОИСХОДИТ ЦВЕТЕНИЕ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Цветение ледяных цветов происходит следующим образом. Как только температура воздуха становится ниже – 20</a:t>
            </a:r>
            <a:r>
              <a:rPr lang="ru-RU" sz="20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С, а температура льда держится в пределах нуля, вблизи поверхности льда создается чрезвычайно насыщенный водяными парами слой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 сразу на ледяные кристаллики опадает соль, содержание которой в 4 раза выше, чем в самом соленом море, придавая цветам необычайную бархатистость.</a:t>
            </a:r>
          </a:p>
          <a:p>
            <a:endParaRPr lang="ru-RU" sz="2000" dirty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017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620" y="186907"/>
            <a:ext cx="8629921" cy="1081853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ФИЗИКА НА ЗЕМЛЕ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Паутина в природе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1484785"/>
            <a:ext cx="4131359" cy="5182842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Деревья, закутанные в плотную шаль из паутины, выглядят зловеще и напоминают сцену из фильма ужасов. Кого-то это зрелище забавляет, у кого-то вызывает отвращение, а у кого-то любопытство. В любом случае, равнодушно пройти мимо деревьев, превратившихся в паутинные коконы, просто невозможно. В 2011 году путешественники, прибывшие в Пакистан, стали свидетелями наводнения, затопившего большую часть страны. Но не успели беженцы покинуть затопленные территории, как редкие деревья и кустарники покрылись плотной плёнкой паутины.</a:t>
            </a:r>
            <a:endParaRPr lang="ru-RU" sz="1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22530" name="Picture 2" descr="https://avatars.mds.yandex.net/get-zen_doc/3956088/pub_5fd39eb85a2c8e1f2cb562d9_5fd8b810ca1c4d4c07ce5035/scale_2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4071966" cy="5143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5017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620" y="186907"/>
            <a:ext cx="8629921" cy="1081853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ФИЗИКА НА ВОДЕ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Синяя лава. Индонезия. Вулкан </a:t>
            </a:r>
            <a:r>
              <a:rPr lang="ru-RU" sz="3200" b="1" dirty="0" err="1" smtClean="0">
                <a:solidFill>
                  <a:srgbClr val="FF0000"/>
                </a:solidFill>
              </a:rPr>
              <a:t>Кавах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Иджен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851"/>
          <a:stretch/>
        </p:blipFill>
        <p:spPr bwMode="auto">
          <a:xfrm>
            <a:off x="234620" y="1542654"/>
            <a:ext cx="4225423" cy="5095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4644008" y="1483191"/>
            <a:ext cx="4131359" cy="5182842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/>
                <a:ea typeface="Calibri"/>
              </a:rPr>
              <a:t>В  жерле вулкана находится озеро с чистой серной кислотой. Часть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Calibri"/>
              </a:rPr>
              <a:t>сернистого газа, конденсируясь, 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Calibri"/>
              </a:rPr>
              <a:t>течет по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Calibri"/>
              </a:rPr>
              <a:t>склонам кратера, 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Calibri"/>
              </a:rPr>
              <a:t>подобно  лаве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Calibri"/>
              </a:rPr>
              <a:t>оранжевого 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Calibri"/>
              </a:rPr>
              <a:t>цвета. Извергаемая «лава»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Calibri"/>
              </a:rPr>
              <a:t>вязкая и густая, благодаря чему она застывает прежде, чем успевает далеко распространиться.</a:t>
            </a:r>
            <a:endParaRPr lang="ru-RU" sz="2400" dirty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14290"/>
            <a:ext cx="8629921" cy="1081853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ФИЗИКА НА ВОДЕ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Синяя лава. Индонезия. Вулкан </a:t>
            </a:r>
            <a:r>
              <a:rPr lang="ru-RU" sz="3200" b="1" dirty="0" err="1" smtClean="0">
                <a:solidFill>
                  <a:srgbClr val="FF0000"/>
                </a:solidFill>
              </a:rPr>
              <a:t>Кавах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Иджен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66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620" y="186907"/>
            <a:ext cx="8629921" cy="1081853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1357298"/>
            <a:ext cx="4131359" cy="5308735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нашей планете есть немало удивительных озер, и одно из них озеро 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Клилук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Канаде, на границе с США. Удивительно оно тем, что вся его поверхность покрыта множеством отделенных друг от друга овальных пятен тягучей жидкости самого разного цвета - желтого, 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голубого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коричневого, зеленого, серого. Вода этого озера имеет совершенно уникальный состав, которого нет ни в каком другом 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водоеме. </a:t>
            </a:r>
            <a:endParaRPr lang="ru-RU" sz="2300" dirty="0">
              <a:solidFill>
                <a:schemeClr val="tx1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42852"/>
            <a:ext cx="8629921" cy="1081853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ФИЗИКА НА </a:t>
            </a:r>
            <a:r>
              <a:rPr lang="ru-RU" sz="3200" b="1" dirty="0" smtClean="0">
                <a:solidFill>
                  <a:srgbClr val="FF0000"/>
                </a:solidFill>
              </a:rPr>
              <a:t>ВОДЕ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Пятнистое разноцветное озеро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https://kulturologia.ru/files/u21946/21946196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428628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kulturologia.ru/files/u21946/21946619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00504"/>
            <a:ext cx="428628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8466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620" y="186907"/>
            <a:ext cx="8629921" cy="1081853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ФИЗИКА НА ВОДЕ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1483191"/>
            <a:ext cx="4429156" cy="5182842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3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острове </a:t>
            </a:r>
            <a:r>
              <a:rPr lang="ru-RU" sz="235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Флорес</a:t>
            </a:r>
            <a:r>
              <a:rPr lang="ru-RU" sz="23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Индонезии расположен вулкан </a:t>
            </a:r>
            <a:r>
              <a:rPr lang="ru-RU" sz="235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Келимуту</a:t>
            </a:r>
            <a:r>
              <a:rPr lang="ru-RU" sz="23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высотой более полутора километров. На нем имеются три знаменитых кратерных озера, раз в несколько лет меняющих свой цвет независимо друг от друга, причем изменение цвета происходит совершенно непредсказуемым образом. Они могут стать бирюзовыми, коричневыми, красными, зелеными или черными.</a:t>
            </a:r>
            <a:endParaRPr lang="ru-RU" sz="2350" dirty="0">
              <a:solidFill>
                <a:schemeClr val="tx1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142852"/>
            <a:ext cx="871543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600" b="1" dirty="0" smtClean="0">
              <a:solidFill>
                <a:srgbClr val="FF0000"/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  РАЗНОЦВЕТНЫЕ ВУЛКАНИЧЕСКИЕ ОЗЕРА В</a:t>
            </a:r>
            <a:r>
              <a:rPr kumimoji="0" lang="ru-RU" sz="2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ИНДОНЕЗИИ</a:t>
            </a:r>
            <a:endParaRPr kumimoji="0" lang="ru-RU" sz="2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pic>
        <p:nvPicPr>
          <p:cNvPr id="8" name="Рисунок 7" descr="https://kulturologia.ru/files/u21946/21946348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414340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kulturologia.ru/files/u21946/21946466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143380"/>
            <a:ext cx="407196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8466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787</Words>
  <Application>Microsoft Office PowerPoint</Application>
  <PresentationFormat>Экран (4:3)</PresentationFormat>
  <Paragraphs>97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Проект по направлению: физика.  Физика на земле, на воде, в воздухе.  </vt:lpstr>
      <vt:lpstr>Слайд 2</vt:lpstr>
      <vt:lpstr>Слайд 3</vt:lpstr>
      <vt:lpstr>Этапы работы над проектом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направлению: физика Физика на земле, на воде, в воздухе</dc:title>
  <dc:creator>Биосвязь</dc:creator>
  <cp:lastModifiedBy>User</cp:lastModifiedBy>
  <cp:revision>43</cp:revision>
  <dcterms:created xsi:type="dcterms:W3CDTF">2020-03-05T12:28:32Z</dcterms:created>
  <dcterms:modified xsi:type="dcterms:W3CDTF">2022-04-18T13:08:01Z</dcterms:modified>
</cp:coreProperties>
</file>