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57" r:id="rId3"/>
    <p:sldId id="258" r:id="rId4"/>
    <p:sldId id="261" r:id="rId5"/>
    <p:sldId id="263" r:id="rId6"/>
    <p:sldId id="264" r:id="rId7"/>
    <p:sldId id="260" r:id="rId8"/>
    <p:sldId id="266" r:id="rId9"/>
    <p:sldId id="267" r:id="rId10"/>
    <p:sldId id="259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840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зелёный\Рисунок2.png"/>
          <p:cNvPicPr>
            <a:picLocks noChangeAspect="1" noChangeArrowheads="1"/>
          </p:cNvPicPr>
          <p:nvPr/>
        </p:nvPicPr>
        <p:blipFill>
          <a:blip r:embed="rId3" cstate="print"/>
          <a:srcRect l="1295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User\Desktop\театральнве\театральные маски\с зелёным веером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10374" y="0"/>
            <a:ext cx="2333626" cy="23829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564904"/>
            <a:ext cx="7772400" cy="1470025"/>
          </a:xfrm>
          <a:solidFill>
            <a:srgbClr val="CCFFCC">
              <a:alpha val="52000"/>
            </a:srgbClr>
          </a:solidFill>
          <a:ln>
            <a:noFill/>
          </a:ln>
        </p:spPr>
        <p:txBody>
          <a:bodyPr>
            <a:normAutofit/>
          </a:bodyPr>
          <a:lstStyle>
            <a:lvl1pPr>
              <a:defRPr sz="6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293096"/>
            <a:ext cx="6400800" cy="1752600"/>
          </a:xfrm>
          <a:solidFill>
            <a:srgbClr val="CCFFCC">
              <a:alpha val="52000"/>
            </a:srgbClr>
          </a:solidFill>
          <a:ln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Monotype Corsiva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2762D-7EB8-434D-869F-347721D0BB35}" type="datetimeFigureOut">
              <a:rPr lang="ru-RU" smtClean="0"/>
              <a:t>10.04.2026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088F1-8040-4179-B830-88D262BD59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зелёный\3233118.png"/>
          <p:cNvPicPr>
            <a:picLocks noChangeAspect="1" noChangeArrowheads="1"/>
          </p:cNvPicPr>
          <p:nvPr/>
        </p:nvPicPr>
        <p:blipFill>
          <a:blip r:embed="rId2" cstate="print"/>
          <a:srcRect l="11631" t="9219" r="12770" b="9482"/>
          <a:stretch>
            <a:fillRect/>
          </a:stretch>
        </p:blipFill>
        <p:spPr bwMode="auto">
          <a:xfrm>
            <a:off x="0" y="0"/>
            <a:ext cx="288085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274637"/>
            <a:ext cx="4896544" cy="1225625"/>
          </a:xfrm>
          <a:solidFill>
            <a:srgbClr val="CCFFCC">
              <a:alpha val="55000"/>
            </a:srgbClr>
          </a:solidFill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  <a:solidFill>
            <a:srgbClr val="CCFFCC">
              <a:alpha val="55000"/>
            </a:srgbClr>
          </a:solidFill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2762D-7EB8-434D-869F-347721D0BB35}" type="datetimeFigureOut">
              <a:rPr lang="ru-RU" smtClean="0"/>
              <a:t>10.04.2026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088F1-8040-4179-B830-88D262BD5901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4" descr="C:\Users\User\Desktop\театральнве\театральные маски\с зелёным веером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548922" y="0"/>
            <a:ext cx="1595078" cy="16288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зелёный\Рисунок2.png"/>
          <p:cNvPicPr>
            <a:picLocks noChangeAspect="1" noChangeArrowheads="1"/>
          </p:cNvPicPr>
          <p:nvPr/>
        </p:nvPicPr>
        <p:blipFill>
          <a:blip r:embed="rId2" cstate="print"/>
          <a:srcRect l="26370" t="69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492896"/>
            <a:ext cx="637098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27784" y="4293096"/>
            <a:ext cx="5938937" cy="1500187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2762D-7EB8-434D-869F-347721D0BB35}" type="datetimeFigureOut">
              <a:rPr lang="ru-RU" smtClean="0"/>
              <a:t>10.04.2026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088F1-8040-4179-B830-88D262BD5901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4" descr="C:\Users\User\Desktop\театральнве\театральные маски\с зелёным веером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548922" y="332656"/>
            <a:ext cx="1595078" cy="16288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зелёный\3233118.png"/>
          <p:cNvPicPr>
            <a:picLocks noChangeAspect="1" noChangeArrowheads="1"/>
          </p:cNvPicPr>
          <p:nvPr/>
        </p:nvPicPr>
        <p:blipFill>
          <a:blip r:embed="rId2" cstate="print"/>
          <a:srcRect l="20121" t="12309" r="12770" b="9482"/>
          <a:stretch>
            <a:fillRect/>
          </a:stretch>
        </p:blipFill>
        <p:spPr bwMode="auto">
          <a:xfrm>
            <a:off x="0" y="0"/>
            <a:ext cx="255732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532859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solidFill>
            <a:srgbClr val="CCFFCC">
              <a:alpha val="44000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solidFill>
            <a:srgbClr val="CCFFCC">
              <a:alpha val="44000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2762D-7EB8-434D-869F-347721D0BB35}" type="datetimeFigureOut">
              <a:rPr lang="ru-RU" smtClean="0"/>
              <a:t>10.04.2026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088F1-8040-4179-B830-88D262BD5901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4" descr="C:\Users\User\Desktop\театральнве\театральные маски\с зелёным веером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548922" y="0"/>
            <a:ext cx="1595078" cy="16288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ser\Desktop\зелёный\3233118.png"/>
          <p:cNvPicPr>
            <a:picLocks noChangeAspect="1" noChangeArrowheads="1"/>
          </p:cNvPicPr>
          <p:nvPr/>
        </p:nvPicPr>
        <p:blipFill>
          <a:blip r:embed="rId2" cstate="print"/>
          <a:srcRect l="20121" t="12309" r="12770" b="9482"/>
          <a:stretch>
            <a:fillRect/>
          </a:stretch>
        </p:blipFill>
        <p:spPr bwMode="auto">
          <a:xfrm flipH="1">
            <a:off x="6553261" y="0"/>
            <a:ext cx="259073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2762D-7EB8-434D-869F-347721D0BB35}" type="datetimeFigureOut">
              <a:rPr lang="ru-RU" smtClean="0"/>
              <a:t>10.04.2026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088F1-8040-4179-B830-88D262BD5901}" type="slidenum">
              <a:rPr lang="ru-RU" smtClean="0"/>
              <a:t>‹#›</a:t>
            </a:fld>
            <a:endParaRPr lang="ru-RU"/>
          </a:p>
        </p:txBody>
      </p:sp>
      <p:pic>
        <p:nvPicPr>
          <p:cNvPr id="11" name="Picture 4" descr="C:\Users\User\Desktop\театральнве\театральные маски\с зелёным веером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548922" y="0"/>
            <a:ext cx="1595078" cy="16288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зелёный\Рисунок2.png"/>
          <p:cNvPicPr>
            <a:picLocks noChangeAspect="1" noChangeArrowheads="1"/>
          </p:cNvPicPr>
          <p:nvPr/>
        </p:nvPicPr>
        <p:blipFill>
          <a:blip r:embed="rId2" cstate="print"/>
          <a:srcRect l="26370" t="69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3752"/>
            <a:ext cx="6321896" cy="1143000"/>
          </a:xfrm>
          <a:noFill/>
        </p:spPr>
        <p:txBody>
          <a:bodyPr/>
          <a:lstStyle>
            <a:lvl1pPr>
              <a:defRPr b="0">
                <a:solidFill>
                  <a:srgbClr val="E1FFE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2762D-7EB8-434D-869F-347721D0BB35}" type="datetimeFigureOut">
              <a:rPr lang="ru-RU" smtClean="0"/>
              <a:t>10.04.2026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088F1-8040-4179-B830-88D262BD5901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4" descr="C:\Users\User\Desktop\театральнве\театральные маски\с зелёным веером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548922" y="0"/>
            <a:ext cx="1595078" cy="16288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зелёный\Рисунок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2762D-7EB8-434D-869F-347721D0BB35}" type="datetimeFigureOut">
              <a:rPr lang="ru-RU" smtClean="0"/>
              <a:t>10.04.2026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088F1-8040-4179-B830-88D262BD5901}" type="slidenum">
              <a:rPr lang="ru-RU" smtClean="0"/>
              <a:t>‹#›</a:t>
            </a:fld>
            <a:endParaRPr lang="ru-RU"/>
          </a:p>
        </p:txBody>
      </p:sp>
      <p:pic>
        <p:nvPicPr>
          <p:cNvPr id="6" name="Picture 4" descr="C:\Users\User\Desktop\театральнве\театральные маски\с зелёным веером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548922" y="0"/>
            <a:ext cx="1595078" cy="16288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2762D-7EB8-434D-869F-347721D0BB35}" type="datetimeFigureOut">
              <a:rPr lang="ru-RU" smtClean="0"/>
              <a:t>10.04.2026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088F1-8040-4179-B830-88D262BD590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Monotype Corsiva" pitchFamily="66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Monotype Corsiva" pitchFamily="66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Monotype Corsiva" pitchFamily="66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Monotype Corsiva" pitchFamily="66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Monotype Corsiva" pitchFamily="66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Monotype Corsiva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27366" y="1556792"/>
            <a:ext cx="7169470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8559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  <p:sndAc>
          <p:stSnd>
            <p:snd r:embed="rId2" name="wind.wav"/>
          </p:stSnd>
        </p:sndAc>
      </p:transition>
    </mc:Choice>
    <mc:Fallback xmlns="">
      <p:transition spd="slow">
        <p:fade/>
        <p:sndAc>
          <p:stSnd>
            <p:snd r:embed="rId6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63072" cy="114300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Афай</a:t>
            </a:r>
            <a:r>
              <a:rPr lang="ru-RU" dirty="0" smtClean="0"/>
              <a:t> </a:t>
            </a:r>
            <a:r>
              <a:rPr lang="ru-RU" dirty="0" err="1" smtClean="0"/>
              <a:t>æмæ</a:t>
            </a:r>
            <a:r>
              <a:rPr lang="ru-RU" dirty="0" smtClean="0"/>
              <a:t> </a:t>
            </a:r>
            <a:r>
              <a:rPr lang="ru-RU" dirty="0" err="1" smtClean="0"/>
              <a:t>Бексолтаны</a:t>
            </a:r>
            <a:r>
              <a:rPr lang="ru-RU" dirty="0" smtClean="0"/>
              <a:t> </a:t>
            </a:r>
            <a:r>
              <a:rPr lang="ru-RU" dirty="0" err="1" smtClean="0"/>
              <a:t>фырты</a:t>
            </a:r>
            <a:r>
              <a:rPr lang="ru-RU" dirty="0" smtClean="0"/>
              <a:t> </a:t>
            </a:r>
            <a:r>
              <a:rPr lang="ru-RU" dirty="0" err="1" smtClean="0"/>
              <a:t>фæлгонцтæ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Афай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err="1" smtClean="0"/>
              <a:t>Хуымæтæг</a:t>
            </a:r>
            <a:endParaRPr lang="ru-RU" dirty="0" smtClean="0"/>
          </a:p>
          <a:p>
            <a:r>
              <a:rPr lang="ru-RU" dirty="0" err="1" smtClean="0"/>
              <a:t>Мæгуыр</a:t>
            </a:r>
            <a:r>
              <a:rPr lang="ru-RU" dirty="0" smtClean="0"/>
              <a:t> </a:t>
            </a:r>
            <a:r>
              <a:rPr lang="ru-RU" dirty="0" err="1" smtClean="0"/>
              <a:t>арæзт</a:t>
            </a:r>
            <a:endParaRPr lang="ru-RU" dirty="0" smtClean="0"/>
          </a:p>
          <a:p>
            <a:r>
              <a:rPr lang="ru-RU" dirty="0" err="1" smtClean="0"/>
              <a:t>хиуылхæцгæ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err="1" smtClean="0"/>
              <a:t>Бексолтан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err="1" smtClean="0"/>
              <a:t>Хъал</a:t>
            </a:r>
            <a:r>
              <a:rPr lang="ru-RU" dirty="0" smtClean="0"/>
              <a:t>, </a:t>
            </a:r>
            <a:r>
              <a:rPr lang="ru-RU" dirty="0" err="1" smtClean="0"/>
              <a:t>буцхаст</a:t>
            </a:r>
            <a:endParaRPr lang="ru-RU" dirty="0" smtClean="0"/>
          </a:p>
          <a:p>
            <a:r>
              <a:rPr lang="ru-RU" dirty="0" err="1" smtClean="0"/>
              <a:t>Хъæздыг</a:t>
            </a:r>
            <a:r>
              <a:rPr lang="ru-RU" dirty="0" smtClean="0"/>
              <a:t> </a:t>
            </a:r>
            <a:r>
              <a:rPr lang="ru-RU" dirty="0" err="1" smtClean="0"/>
              <a:t>уæлæдарæс</a:t>
            </a:r>
            <a:endParaRPr lang="ru-RU" dirty="0" smtClean="0"/>
          </a:p>
          <a:p>
            <a:r>
              <a:rPr lang="en-US" dirty="0" smtClean="0"/>
              <a:t>Æ</a:t>
            </a:r>
            <a:r>
              <a:rPr lang="ru-RU" dirty="0" err="1" smtClean="0"/>
              <a:t>нæрвæссон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Æмбисæндтæ</a:t>
            </a:r>
            <a:r>
              <a:rPr lang="ru-RU" dirty="0" smtClean="0"/>
              <a:t>, </a:t>
            </a:r>
            <a:r>
              <a:rPr lang="ru-RU" dirty="0" err="1" smtClean="0"/>
              <a:t>базырджын</a:t>
            </a:r>
            <a:r>
              <a:rPr lang="ru-RU" dirty="0" smtClean="0"/>
              <a:t> </a:t>
            </a:r>
            <a:r>
              <a:rPr lang="ru-RU" dirty="0" err="1" smtClean="0"/>
              <a:t>ныхæстæ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1772816"/>
            <a:ext cx="7272808" cy="4680520"/>
          </a:xfrm>
        </p:spPr>
        <p:txBody>
          <a:bodyPr/>
          <a:lstStyle/>
          <a:p>
            <a:r>
              <a:rPr lang="ru-RU" sz="2400" dirty="0" err="1" smtClean="0"/>
              <a:t>Сæ</a:t>
            </a:r>
            <a:r>
              <a:rPr lang="ru-RU" sz="2400" dirty="0" smtClean="0"/>
              <a:t> </a:t>
            </a:r>
            <a:r>
              <a:rPr lang="ru-RU" sz="2400" dirty="0" err="1" smtClean="0"/>
              <a:t>хъустæ</a:t>
            </a:r>
            <a:r>
              <a:rPr lang="ru-RU" sz="2400" dirty="0" smtClean="0"/>
              <a:t> </a:t>
            </a:r>
            <a:r>
              <a:rPr lang="ru-RU" sz="2400" dirty="0" err="1" smtClean="0"/>
              <a:t>сдардтой</a:t>
            </a:r>
            <a:r>
              <a:rPr lang="ru-RU" sz="2400" dirty="0" smtClean="0"/>
              <a:t>,</a:t>
            </a:r>
          </a:p>
          <a:p>
            <a:r>
              <a:rPr lang="ru-RU" sz="2400" dirty="0" err="1" smtClean="0"/>
              <a:t>Сыгъзæрин</a:t>
            </a:r>
            <a:r>
              <a:rPr lang="ru-RU" sz="2400" dirty="0" smtClean="0"/>
              <a:t> </a:t>
            </a:r>
            <a:r>
              <a:rPr lang="ru-RU" sz="2400" dirty="0" err="1" smtClean="0"/>
              <a:t>къухтæ</a:t>
            </a:r>
            <a:r>
              <a:rPr lang="ru-RU" sz="2400" dirty="0" smtClean="0"/>
              <a:t>,</a:t>
            </a:r>
          </a:p>
          <a:p>
            <a:r>
              <a:rPr lang="ru-RU" sz="2400" dirty="0" err="1" smtClean="0"/>
              <a:t>Цæстыты</a:t>
            </a:r>
            <a:r>
              <a:rPr lang="ru-RU" sz="2400" dirty="0" smtClean="0"/>
              <a:t> туг </a:t>
            </a:r>
            <a:r>
              <a:rPr lang="ru-RU" sz="2400" dirty="0" err="1" smtClean="0"/>
              <a:t>фæбадт,цæстытæ</a:t>
            </a:r>
            <a:r>
              <a:rPr lang="ru-RU" sz="2400" dirty="0" smtClean="0"/>
              <a:t> </a:t>
            </a:r>
            <a:r>
              <a:rPr lang="ru-RU" sz="2400" dirty="0" err="1" smtClean="0"/>
              <a:t>туджы</a:t>
            </a:r>
            <a:r>
              <a:rPr lang="ru-RU" sz="2400" dirty="0" smtClean="0"/>
              <a:t> </a:t>
            </a:r>
            <a:r>
              <a:rPr lang="ru-RU" sz="2400" dirty="0" err="1" smtClean="0"/>
              <a:t>разылдысты</a:t>
            </a:r>
            <a:r>
              <a:rPr lang="ru-RU" sz="2400" dirty="0" smtClean="0"/>
              <a:t>,</a:t>
            </a:r>
          </a:p>
          <a:p>
            <a:r>
              <a:rPr lang="ru-RU" sz="2400" dirty="0" err="1" smtClean="0"/>
              <a:t>Уæздандзинадæн</a:t>
            </a:r>
            <a:r>
              <a:rPr lang="ru-RU" sz="2400" dirty="0" smtClean="0"/>
              <a:t> </a:t>
            </a:r>
            <a:r>
              <a:rPr lang="ru-RU" sz="2400" dirty="0" err="1" smtClean="0"/>
              <a:t>уынджы</a:t>
            </a:r>
            <a:r>
              <a:rPr lang="ru-RU" sz="2400" dirty="0" smtClean="0"/>
              <a:t> </a:t>
            </a:r>
            <a:r>
              <a:rPr lang="ru-RU" sz="2400" dirty="0" err="1" smtClean="0"/>
              <a:t>ссарæн</a:t>
            </a:r>
            <a:r>
              <a:rPr lang="ru-RU" sz="2400" dirty="0" smtClean="0"/>
              <a:t> </a:t>
            </a:r>
            <a:r>
              <a:rPr lang="ru-RU" sz="2400" dirty="0" err="1" smtClean="0"/>
              <a:t>нæй</a:t>
            </a:r>
            <a:r>
              <a:rPr lang="ru-RU" sz="2400" dirty="0" smtClean="0"/>
              <a:t>,</a:t>
            </a:r>
          </a:p>
          <a:p>
            <a:r>
              <a:rPr lang="ru-RU" sz="2400" dirty="0" err="1" smtClean="0"/>
              <a:t>Бæлас</a:t>
            </a:r>
            <a:r>
              <a:rPr lang="ru-RU" sz="2400" dirty="0" smtClean="0"/>
              <a:t> </a:t>
            </a:r>
            <a:r>
              <a:rPr lang="ru-RU" sz="2400" dirty="0" err="1" smtClean="0"/>
              <a:t>йæ</a:t>
            </a:r>
            <a:r>
              <a:rPr lang="ru-RU" sz="2400" dirty="0" smtClean="0"/>
              <a:t> </a:t>
            </a:r>
            <a:r>
              <a:rPr lang="ru-RU" sz="2400" dirty="0" err="1" smtClean="0"/>
              <a:t>гыццылæй</a:t>
            </a:r>
            <a:r>
              <a:rPr lang="ru-RU" sz="2400" dirty="0" smtClean="0"/>
              <a:t> </a:t>
            </a:r>
            <a:r>
              <a:rPr lang="ru-RU" sz="2400" dirty="0" err="1" smtClean="0"/>
              <a:t>куы</a:t>
            </a:r>
            <a:r>
              <a:rPr lang="ru-RU" sz="2400" dirty="0" smtClean="0"/>
              <a:t> </a:t>
            </a:r>
            <a:r>
              <a:rPr lang="ru-RU" sz="2400" dirty="0" err="1" smtClean="0"/>
              <a:t>нæ</a:t>
            </a:r>
            <a:r>
              <a:rPr lang="ru-RU" sz="2400" dirty="0" smtClean="0"/>
              <a:t> '</a:t>
            </a:r>
            <a:r>
              <a:rPr lang="ru-RU" sz="2400" dirty="0" err="1" smtClean="0"/>
              <a:t>ртасын</a:t>
            </a:r>
            <a:r>
              <a:rPr lang="ru-RU" sz="2400" dirty="0" smtClean="0"/>
              <a:t> </a:t>
            </a:r>
            <a:r>
              <a:rPr lang="ru-RU" sz="2400" dirty="0" err="1" smtClean="0"/>
              <a:t>кæнай</a:t>
            </a:r>
            <a:r>
              <a:rPr lang="ru-RU" sz="2400" dirty="0" smtClean="0"/>
              <a:t>, </a:t>
            </a:r>
            <a:r>
              <a:rPr lang="ru-RU" sz="2400" dirty="0" err="1" smtClean="0"/>
              <a:t>уæд</a:t>
            </a:r>
            <a:r>
              <a:rPr lang="ru-RU" sz="2400" dirty="0" smtClean="0"/>
              <a:t>…</a:t>
            </a:r>
          </a:p>
          <a:p>
            <a:r>
              <a:rPr lang="ru-RU" sz="2400" dirty="0" err="1" smtClean="0"/>
              <a:t>Дæхи</a:t>
            </a:r>
            <a:r>
              <a:rPr lang="ru-RU" sz="2400" dirty="0" smtClean="0"/>
              <a:t> </a:t>
            </a:r>
            <a:r>
              <a:rPr lang="ru-RU" sz="2400" dirty="0" err="1" smtClean="0"/>
              <a:t>мауал</a:t>
            </a:r>
            <a:r>
              <a:rPr lang="ru-RU" sz="2400" dirty="0" smtClean="0"/>
              <a:t> </a:t>
            </a:r>
            <a:r>
              <a:rPr lang="ru-RU" sz="2400" dirty="0" err="1" smtClean="0"/>
              <a:t>хæр</a:t>
            </a:r>
            <a:r>
              <a:rPr lang="ru-RU" sz="2400" dirty="0" smtClean="0"/>
              <a:t>…</a:t>
            </a:r>
          </a:p>
          <a:p>
            <a:r>
              <a:rPr lang="ru-RU" sz="2400" dirty="0" err="1" smtClean="0"/>
              <a:t>Йæ</a:t>
            </a:r>
            <a:r>
              <a:rPr lang="ru-RU" sz="2400" dirty="0" smtClean="0"/>
              <a:t> </a:t>
            </a:r>
            <a:r>
              <a:rPr lang="ru-RU" sz="2400" dirty="0" err="1" smtClean="0"/>
              <a:t>уалдзыгон</a:t>
            </a:r>
            <a:r>
              <a:rPr lang="ru-RU" sz="2400" dirty="0" smtClean="0"/>
              <a:t> </a:t>
            </a:r>
            <a:r>
              <a:rPr lang="ru-RU" sz="2400" dirty="0" err="1" smtClean="0"/>
              <a:t>хур</a:t>
            </a:r>
            <a:r>
              <a:rPr lang="ru-RU" sz="2400" dirty="0" smtClean="0"/>
              <a:t> </a:t>
            </a:r>
            <a:r>
              <a:rPr lang="ru-RU" sz="2400" dirty="0" err="1" smtClean="0"/>
              <a:t>аныгуылд</a:t>
            </a:r>
            <a:r>
              <a:rPr lang="ru-RU" sz="2400" dirty="0" smtClean="0"/>
              <a:t> </a:t>
            </a:r>
            <a:r>
              <a:rPr lang="ru-RU" sz="2400" dirty="0" err="1" smtClean="0"/>
              <a:t>Таймуразыл</a:t>
            </a:r>
            <a:r>
              <a:rPr lang="ru-RU" sz="2400" dirty="0" smtClean="0"/>
              <a:t>,</a:t>
            </a:r>
          </a:p>
          <a:p>
            <a:endParaRPr lang="ru-RU" sz="24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333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844824"/>
            <a:ext cx="7560840" cy="230425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«Ф</a:t>
            </a:r>
            <a:r>
              <a:rPr lang="en-US" dirty="0"/>
              <a:t>æ</a:t>
            </a:r>
            <a:r>
              <a:rPr lang="ru-RU" dirty="0" err="1"/>
              <a:t>ндыр</a:t>
            </a:r>
            <a:r>
              <a:rPr lang="ru-RU" dirty="0"/>
              <a:t> </a:t>
            </a:r>
            <a:r>
              <a:rPr lang="ru-RU" dirty="0" err="1"/>
              <a:t>канд</a:t>
            </a:r>
            <a:r>
              <a:rPr lang="ru-RU" dirty="0"/>
              <a:t> ц</a:t>
            </a:r>
            <a:r>
              <a:rPr lang="en-US" dirty="0"/>
              <a:t>æ</a:t>
            </a:r>
            <a:r>
              <a:rPr lang="ru-RU" dirty="0" err="1"/>
              <a:t>гъдын</a:t>
            </a:r>
            <a:r>
              <a:rPr lang="ru-RU" dirty="0"/>
              <a:t> н</a:t>
            </a:r>
            <a:r>
              <a:rPr lang="en-US" dirty="0"/>
              <a:t>æ, </a:t>
            </a:r>
            <a:r>
              <a:rPr lang="ru-RU" dirty="0"/>
              <a:t>ф</a:t>
            </a:r>
            <a:r>
              <a:rPr lang="en-US" dirty="0"/>
              <a:t>æ</a:t>
            </a:r>
            <a:r>
              <a:rPr lang="ru-RU" dirty="0"/>
              <a:t>л</a:t>
            </a:r>
            <a:r>
              <a:rPr lang="en-US" dirty="0"/>
              <a:t>æ </a:t>
            </a:r>
            <a:r>
              <a:rPr lang="ru-RU" dirty="0" err="1"/>
              <a:t>ма</a:t>
            </a:r>
            <a:r>
              <a:rPr lang="ru-RU" dirty="0"/>
              <a:t> </a:t>
            </a:r>
            <a:r>
              <a:rPr lang="ru-RU" dirty="0" smtClean="0"/>
              <a:t>              </a:t>
            </a:r>
            <a:r>
              <a:rPr lang="ru-RU" dirty="0" err="1" smtClean="0"/>
              <a:t>дзурын</a:t>
            </a:r>
            <a:r>
              <a:rPr lang="ru-RU" dirty="0" smtClean="0"/>
              <a:t> </a:t>
            </a:r>
            <a:r>
              <a:rPr lang="ru-RU" dirty="0"/>
              <a:t>д</a:t>
            </a:r>
            <a:r>
              <a:rPr lang="en-US" dirty="0"/>
              <a:t>æ</a:t>
            </a:r>
            <a:r>
              <a:rPr lang="ru-RU" dirty="0"/>
              <a:t>р зоны»-</a:t>
            </a:r>
            <a:r>
              <a:rPr lang="ru-RU" dirty="0" err="1"/>
              <a:t>Цæгæраты</a:t>
            </a:r>
            <a:r>
              <a:rPr lang="ru-RU" dirty="0"/>
              <a:t> </a:t>
            </a:r>
            <a:r>
              <a:rPr lang="ru-RU" dirty="0" smtClean="0"/>
              <a:t>Максимы </a:t>
            </a:r>
            <a:r>
              <a:rPr lang="ru-RU" dirty="0" err="1"/>
              <a:t>радзырд</a:t>
            </a:r>
            <a:r>
              <a:rPr lang="ru-RU" dirty="0"/>
              <a:t> «</a:t>
            </a:r>
            <a:r>
              <a:rPr lang="ru-RU" dirty="0" err="1"/>
              <a:t>Мады</a:t>
            </a:r>
            <a:r>
              <a:rPr lang="ru-RU" dirty="0"/>
              <a:t> </a:t>
            </a:r>
            <a:r>
              <a:rPr lang="ru-RU" dirty="0" err="1"/>
              <a:t>зарæг</a:t>
            </a:r>
            <a:r>
              <a:rPr lang="ru-RU" dirty="0"/>
              <a:t>»-</a:t>
            </a:r>
            <a:r>
              <a:rPr lang="ru-RU" dirty="0" err="1"/>
              <a:t>мæ</a:t>
            </a:r>
            <a:r>
              <a:rPr lang="ru-RU" dirty="0"/>
              <a:t> </a:t>
            </a:r>
            <a:r>
              <a:rPr lang="ru-RU" dirty="0" err="1"/>
              <a:t>гæсгæ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Эпиграф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419872" y="3717032"/>
            <a:ext cx="5472608" cy="2076251"/>
          </a:xfrm>
        </p:spPr>
        <p:txBody>
          <a:bodyPr>
            <a:normAutofit/>
          </a:bodyPr>
          <a:lstStyle/>
          <a:p>
            <a:r>
              <a:rPr lang="ru-RU" dirty="0"/>
              <a:t>"</a:t>
            </a:r>
            <a:r>
              <a:rPr lang="ru-RU" dirty="0" err="1"/>
              <a:t>Хæрамæй</a:t>
            </a:r>
            <a:r>
              <a:rPr lang="ru-RU" dirty="0"/>
              <a:t> </a:t>
            </a:r>
            <a:r>
              <a:rPr lang="ru-RU" dirty="0" err="1"/>
              <a:t>кæсын</a:t>
            </a:r>
            <a:r>
              <a:rPr lang="ru-RU" dirty="0"/>
              <a:t> </a:t>
            </a:r>
            <a:r>
              <a:rPr lang="ru-RU" dirty="0" err="1"/>
              <a:t>æлгъаг</a:t>
            </a:r>
            <a:r>
              <a:rPr lang="ru-RU" dirty="0"/>
              <a:t> низ у,</a:t>
            </a:r>
          </a:p>
          <a:p>
            <a:r>
              <a:rPr lang="ru-RU" dirty="0" err="1"/>
              <a:t>Адæймаг</a:t>
            </a:r>
            <a:r>
              <a:rPr lang="ru-RU" dirty="0"/>
              <a:t> </a:t>
            </a:r>
            <a:r>
              <a:rPr lang="ru-RU" dirty="0" err="1"/>
              <a:t>хъуамæ</a:t>
            </a:r>
            <a:r>
              <a:rPr lang="ru-RU" dirty="0"/>
              <a:t> </a:t>
            </a:r>
            <a:r>
              <a:rPr lang="ru-RU" dirty="0" err="1"/>
              <a:t>йæ</a:t>
            </a:r>
            <a:r>
              <a:rPr lang="ru-RU" dirty="0"/>
              <a:t> </a:t>
            </a:r>
            <a:r>
              <a:rPr lang="ru-RU" dirty="0" err="1"/>
              <a:t>хорздзинæдтæй</a:t>
            </a:r>
            <a:r>
              <a:rPr lang="ru-RU" dirty="0"/>
              <a:t>,</a:t>
            </a:r>
          </a:p>
          <a:p>
            <a:r>
              <a:rPr lang="ru-RU" dirty="0" err="1"/>
              <a:t>Йæ</a:t>
            </a:r>
            <a:r>
              <a:rPr lang="ru-RU" dirty="0"/>
              <a:t> </a:t>
            </a:r>
            <a:r>
              <a:rPr lang="ru-RU" dirty="0" err="1"/>
              <a:t>хъуыддæгтæй</a:t>
            </a:r>
            <a:r>
              <a:rPr lang="ru-RU" dirty="0"/>
              <a:t> </a:t>
            </a:r>
            <a:r>
              <a:rPr lang="ru-RU" dirty="0" err="1"/>
              <a:t>фæуæлахиз</a:t>
            </a:r>
            <a:r>
              <a:rPr lang="ru-RU" dirty="0"/>
              <a:t> </a:t>
            </a:r>
            <a:r>
              <a:rPr lang="ru-RU" dirty="0" err="1"/>
              <a:t>уа</a:t>
            </a:r>
            <a:endParaRPr lang="ru-RU" dirty="0"/>
          </a:p>
          <a:p>
            <a:r>
              <a:rPr lang="ru-RU" dirty="0" err="1"/>
              <a:t>йæ</a:t>
            </a:r>
            <a:r>
              <a:rPr lang="ru-RU" dirty="0"/>
              <a:t> </a:t>
            </a:r>
            <a:r>
              <a:rPr lang="ru-RU" dirty="0" err="1"/>
              <a:t>фыдгултыл</a:t>
            </a:r>
            <a:r>
              <a:rPr lang="ru-RU" dirty="0"/>
              <a:t>".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67744" y="4077072"/>
            <a:ext cx="6370985" cy="1008112"/>
          </a:xfrm>
        </p:spPr>
        <p:txBody>
          <a:bodyPr/>
          <a:lstStyle/>
          <a:p>
            <a:r>
              <a:rPr lang="ru-RU" dirty="0"/>
              <a:t>– </a:t>
            </a:r>
            <a:r>
              <a:rPr lang="ru-RU" dirty="0" err="1"/>
              <a:t>Афайы</a:t>
            </a:r>
            <a:r>
              <a:rPr lang="ru-RU" dirty="0"/>
              <a:t> ц</a:t>
            </a:r>
            <a:r>
              <a:rPr lang="en-US" dirty="0"/>
              <a:t>æ</a:t>
            </a:r>
            <a:r>
              <a:rPr lang="ru-RU" dirty="0" err="1"/>
              <a:t>стыты</a:t>
            </a:r>
            <a:r>
              <a:rPr lang="ru-RU" dirty="0"/>
              <a:t> раз </a:t>
            </a:r>
            <a:r>
              <a:rPr lang="ru-RU" dirty="0" err="1"/>
              <a:t>февз</a:t>
            </a:r>
            <a:r>
              <a:rPr lang="en-US" dirty="0"/>
              <a:t>æ</a:t>
            </a:r>
            <a:r>
              <a:rPr lang="ru-RU" dirty="0" err="1"/>
              <a:t>рд</a:t>
            </a:r>
            <a:r>
              <a:rPr lang="ru-RU" dirty="0"/>
              <a:t> </a:t>
            </a:r>
            <a:r>
              <a:rPr lang="ru-RU" dirty="0" err="1"/>
              <a:t>ныхасы</a:t>
            </a:r>
            <a:r>
              <a:rPr lang="ru-RU" dirty="0"/>
              <a:t> ф</a:t>
            </a:r>
            <a:r>
              <a:rPr lang="en-US" dirty="0"/>
              <a:t>æ</a:t>
            </a:r>
            <a:r>
              <a:rPr lang="ru-RU" dirty="0"/>
              <a:t>з. </a:t>
            </a:r>
            <a:r>
              <a:rPr lang="ru-RU" dirty="0" err="1"/>
              <a:t>Азауханы</a:t>
            </a:r>
            <a:r>
              <a:rPr lang="ru-RU" dirty="0"/>
              <a:t> ф</a:t>
            </a:r>
            <a:r>
              <a:rPr lang="en-US" dirty="0"/>
              <a:t>æ</a:t>
            </a:r>
            <a:r>
              <a:rPr lang="ru-RU" dirty="0" err="1"/>
              <a:t>ндыры</a:t>
            </a:r>
            <a:r>
              <a:rPr lang="ru-RU" dirty="0"/>
              <a:t> </a:t>
            </a:r>
            <a:r>
              <a:rPr lang="ru-RU" dirty="0" err="1"/>
              <a:t>цагъд</a:t>
            </a:r>
            <a:r>
              <a:rPr lang="ru-RU" dirty="0" smtClean="0"/>
              <a:t>…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4653136"/>
            <a:ext cx="7253258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59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55776" y="2276872"/>
            <a:ext cx="5938937" cy="1500187"/>
          </a:xfrm>
        </p:spPr>
        <p:txBody>
          <a:bodyPr/>
          <a:lstStyle/>
          <a:p>
            <a:r>
              <a:rPr lang="ru-RU" dirty="0" err="1" smtClean="0"/>
              <a:t>Хæст</a:t>
            </a:r>
            <a:r>
              <a:rPr lang="ru-RU" dirty="0" smtClean="0"/>
              <a:t> </a:t>
            </a:r>
            <a:r>
              <a:rPr lang="ru-RU" dirty="0" err="1" smtClean="0"/>
              <a:t>райдыдта</a:t>
            </a:r>
            <a:r>
              <a:rPr lang="ru-RU" dirty="0" smtClean="0"/>
              <a:t>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76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95736" y="2132857"/>
            <a:ext cx="6370985" cy="1152128"/>
          </a:xfrm>
        </p:spPr>
        <p:txBody>
          <a:bodyPr/>
          <a:lstStyle/>
          <a:p>
            <a:r>
              <a:rPr lang="ru-RU" dirty="0" err="1" smtClean="0"/>
              <a:t>Фæлладæй</a:t>
            </a:r>
            <a:r>
              <a:rPr lang="ru-RU" dirty="0" smtClean="0"/>
              <a:t>, </a:t>
            </a:r>
            <a:r>
              <a:rPr lang="ru-RU" dirty="0" err="1" smtClean="0"/>
              <a:t>хуылыдзæй</a:t>
            </a:r>
            <a:r>
              <a:rPr lang="ru-RU" dirty="0" smtClean="0"/>
              <a:t> </a:t>
            </a:r>
            <a:r>
              <a:rPr lang="ru-RU" dirty="0" err="1" smtClean="0"/>
              <a:t>æрбацыд</a:t>
            </a:r>
            <a:r>
              <a:rPr lang="ru-RU" dirty="0" smtClean="0"/>
              <a:t> </a:t>
            </a:r>
            <a:r>
              <a:rPr lang="ru-RU" dirty="0" err="1" smtClean="0"/>
              <a:t>быдырæй</a:t>
            </a:r>
            <a:r>
              <a:rPr lang="ru-RU" dirty="0" smtClean="0"/>
              <a:t> </a:t>
            </a:r>
            <a:r>
              <a:rPr lang="ru-RU" dirty="0" err="1" smtClean="0"/>
              <a:t>Афай</a:t>
            </a:r>
            <a:r>
              <a:rPr lang="ru-RU" dirty="0" smtClean="0"/>
              <a:t>…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3356992"/>
            <a:ext cx="532859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3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547664" y="2060848"/>
            <a:ext cx="7139136" cy="4392488"/>
          </a:xfrm>
        </p:spPr>
        <p:txBody>
          <a:bodyPr/>
          <a:lstStyle/>
          <a:p>
            <a:r>
              <a:rPr lang="ru-RU" dirty="0" err="1" smtClean="0"/>
              <a:t>Цард</a:t>
            </a:r>
            <a:r>
              <a:rPr lang="ru-RU" dirty="0" smtClean="0"/>
              <a:t> </a:t>
            </a:r>
            <a:r>
              <a:rPr lang="ru-RU" dirty="0" err="1" smtClean="0"/>
              <a:t>цъайы</a:t>
            </a:r>
            <a:r>
              <a:rPr lang="ru-RU" dirty="0" smtClean="0"/>
              <a:t> дон </a:t>
            </a:r>
            <a:r>
              <a:rPr lang="ru-RU" dirty="0" err="1" smtClean="0"/>
              <a:t>нæу</a:t>
            </a:r>
            <a:r>
              <a:rPr lang="ru-RU" dirty="0" smtClean="0"/>
              <a:t>. </a:t>
            </a:r>
            <a:r>
              <a:rPr lang="ru-RU" dirty="0" err="1" smtClean="0"/>
              <a:t>Иу</a:t>
            </a:r>
            <a:r>
              <a:rPr lang="ru-RU" dirty="0" smtClean="0"/>
              <a:t> ран </a:t>
            </a:r>
            <a:r>
              <a:rPr lang="ru-RU" dirty="0" err="1" smtClean="0"/>
              <a:t>нæ</a:t>
            </a:r>
            <a:r>
              <a:rPr lang="ru-RU" dirty="0" smtClean="0"/>
              <a:t> </a:t>
            </a:r>
            <a:r>
              <a:rPr lang="ru-RU" dirty="0" err="1" smtClean="0"/>
              <a:t>лæууы</a:t>
            </a:r>
            <a:r>
              <a:rPr lang="ru-RU" dirty="0" smtClean="0"/>
              <a:t>. </a:t>
            </a:r>
            <a:r>
              <a:rPr lang="ru-RU" dirty="0" err="1" smtClean="0"/>
              <a:t>Цард</a:t>
            </a:r>
            <a:r>
              <a:rPr lang="ru-RU" dirty="0" smtClean="0"/>
              <a:t> </a:t>
            </a:r>
            <a:r>
              <a:rPr lang="ru-RU" dirty="0" err="1" smtClean="0"/>
              <a:t>йæхионтæ</a:t>
            </a:r>
            <a:r>
              <a:rPr lang="ru-RU" dirty="0" smtClean="0"/>
              <a:t> </a:t>
            </a:r>
            <a:r>
              <a:rPr lang="ru-RU" dirty="0" err="1" smtClean="0"/>
              <a:t>домы</a:t>
            </a:r>
            <a:r>
              <a:rPr lang="ru-RU" dirty="0" smtClean="0"/>
              <a:t>. </a:t>
            </a:r>
            <a:r>
              <a:rPr lang="ru-RU" dirty="0" err="1" smtClean="0"/>
              <a:t>Æдзух</a:t>
            </a:r>
            <a:r>
              <a:rPr lang="ru-RU" dirty="0" smtClean="0"/>
              <a:t> </a:t>
            </a:r>
            <a:r>
              <a:rPr lang="ru-RU" dirty="0" err="1" smtClean="0"/>
              <a:t>фæстæмæ</a:t>
            </a:r>
            <a:r>
              <a:rPr lang="ru-RU" dirty="0" smtClean="0"/>
              <a:t> </a:t>
            </a:r>
            <a:r>
              <a:rPr lang="ru-RU" dirty="0" err="1" smtClean="0"/>
              <a:t>кæсынæй</a:t>
            </a:r>
            <a:r>
              <a:rPr lang="ru-RU" dirty="0" smtClean="0"/>
              <a:t> </a:t>
            </a:r>
            <a:r>
              <a:rPr lang="ru-RU" dirty="0" err="1" smtClean="0"/>
              <a:t>фæндаг</a:t>
            </a:r>
            <a:r>
              <a:rPr lang="ru-RU" dirty="0" smtClean="0"/>
              <a:t> </a:t>
            </a:r>
            <a:r>
              <a:rPr lang="ru-RU" dirty="0" err="1" smtClean="0"/>
              <a:t>цыбыр</a:t>
            </a:r>
            <a:r>
              <a:rPr lang="ru-RU" dirty="0" smtClean="0"/>
              <a:t> </a:t>
            </a:r>
            <a:r>
              <a:rPr lang="ru-RU" dirty="0" err="1" smtClean="0"/>
              <a:t>кæны</a:t>
            </a:r>
            <a:r>
              <a:rPr lang="ru-RU" dirty="0" smtClean="0"/>
              <a:t>. </a:t>
            </a:r>
            <a:r>
              <a:rPr lang="ru-RU" dirty="0" err="1" smtClean="0"/>
              <a:t>Фæндаджы</a:t>
            </a:r>
            <a:r>
              <a:rPr lang="ru-RU" dirty="0" smtClean="0"/>
              <a:t> </a:t>
            </a:r>
            <a:r>
              <a:rPr lang="ru-RU" dirty="0" err="1" smtClean="0"/>
              <a:t>цыбыр</a:t>
            </a:r>
            <a:r>
              <a:rPr lang="ru-RU" dirty="0" smtClean="0"/>
              <a:t> та </a:t>
            </a:r>
            <a:r>
              <a:rPr lang="ru-RU" dirty="0" err="1" smtClean="0"/>
              <a:t>царды</a:t>
            </a:r>
            <a:r>
              <a:rPr lang="ru-RU" dirty="0" smtClean="0"/>
              <a:t> </a:t>
            </a:r>
            <a:r>
              <a:rPr lang="ru-RU" dirty="0" err="1" smtClean="0"/>
              <a:t>цыбыр</a:t>
            </a:r>
            <a:r>
              <a:rPr lang="ru-RU" dirty="0" smtClean="0"/>
              <a:t> 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1628800"/>
            <a:ext cx="6707088" cy="4824536"/>
          </a:xfrm>
        </p:spPr>
        <p:txBody>
          <a:bodyPr/>
          <a:lstStyle/>
          <a:p>
            <a:r>
              <a:rPr lang="ru-RU" dirty="0" err="1" smtClean="0"/>
              <a:t>Стæй</a:t>
            </a:r>
            <a:r>
              <a:rPr lang="ru-RU" dirty="0" smtClean="0"/>
              <a:t> </a:t>
            </a:r>
            <a:r>
              <a:rPr lang="ru-RU" dirty="0" err="1" smtClean="0"/>
              <a:t>æнæнхъæлæджы</a:t>
            </a:r>
            <a:r>
              <a:rPr lang="ru-RU" dirty="0" smtClean="0"/>
              <a:t> </a:t>
            </a:r>
            <a:r>
              <a:rPr lang="ru-RU" dirty="0" err="1" smtClean="0"/>
              <a:t>ныггуыпп</a:t>
            </a:r>
            <a:r>
              <a:rPr lang="ru-RU" dirty="0" smtClean="0"/>
              <a:t> ласта </a:t>
            </a:r>
            <a:r>
              <a:rPr lang="ru-RU" dirty="0" err="1" smtClean="0"/>
              <a:t>æртыккаг</a:t>
            </a:r>
            <a:r>
              <a:rPr lang="ru-RU" dirty="0" smtClean="0"/>
              <a:t> арт. </a:t>
            </a:r>
          </a:p>
          <a:p>
            <a:r>
              <a:rPr lang="ru-RU" dirty="0" err="1" smtClean="0"/>
              <a:t>Стæй</a:t>
            </a:r>
            <a:r>
              <a:rPr lang="ru-RU" dirty="0" smtClean="0"/>
              <a:t> </a:t>
            </a:r>
            <a:r>
              <a:rPr lang="ru-RU" dirty="0" err="1" smtClean="0"/>
              <a:t>æрæджиау</a:t>
            </a:r>
            <a:r>
              <a:rPr lang="ru-RU" dirty="0" smtClean="0"/>
              <a:t> </a:t>
            </a:r>
            <a:r>
              <a:rPr lang="ru-RU" dirty="0" err="1" smtClean="0"/>
              <a:t>дыууæ</a:t>
            </a:r>
            <a:r>
              <a:rPr lang="ru-RU" dirty="0" smtClean="0"/>
              <a:t>  </a:t>
            </a:r>
            <a:r>
              <a:rPr lang="ru-RU" dirty="0" err="1" smtClean="0"/>
              <a:t>хуры</a:t>
            </a:r>
            <a:r>
              <a:rPr lang="ru-RU" dirty="0" smtClean="0"/>
              <a:t> </a:t>
            </a:r>
            <a:r>
              <a:rPr lang="ru-RU" dirty="0" err="1" smtClean="0"/>
              <a:t>скаст</a:t>
            </a:r>
            <a:r>
              <a:rPr lang="ru-RU" dirty="0" smtClean="0"/>
              <a:t> </a:t>
            </a:r>
            <a:r>
              <a:rPr lang="ru-RU" dirty="0" err="1" smtClean="0"/>
              <a:t>Афайы</a:t>
            </a:r>
            <a:r>
              <a:rPr lang="ru-RU" dirty="0" smtClean="0"/>
              <a:t> </a:t>
            </a:r>
            <a:r>
              <a:rPr lang="ru-RU" dirty="0" err="1" smtClean="0"/>
              <a:t>хæдзары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637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628800"/>
            <a:ext cx="7488832" cy="4853136"/>
          </a:xfrm>
        </p:spPr>
        <p:txBody>
          <a:bodyPr/>
          <a:lstStyle/>
          <a:p>
            <a:r>
              <a:rPr lang="ru-RU" dirty="0" err="1" smtClean="0"/>
              <a:t>Дзерассæ</a:t>
            </a:r>
            <a:r>
              <a:rPr lang="ru-RU" dirty="0" smtClean="0"/>
              <a:t>… </a:t>
            </a:r>
            <a:r>
              <a:rPr lang="ru-RU" dirty="0" err="1" smtClean="0"/>
              <a:t>кæд</a:t>
            </a:r>
            <a:r>
              <a:rPr lang="ru-RU" dirty="0" smtClean="0"/>
              <a:t> </a:t>
            </a:r>
            <a:r>
              <a:rPr lang="ru-RU" dirty="0" err="1" smtClean="0"/>
              <a:t>Афай</a:t>
            </a:r>
            <a:r>
              <a:rPr lang="ru-RU" dirty="0" smtClean="0"/>
              <a:t> </a:t>
            </a:r>
            <a:r>
              <a:rPr lang="ru-RU" dirty="0" err="1" smtClean="0"/>
              <a:t>уæлæмæ</a:t>
            </a:r>
            <a:r>
              <a:rPr lang="ru-RU" dirty="0" smtClean="0"/>
              <a:t> </a:t>
            </a:r>
            <a:r>
              <a:rPr lang="ru-RU" dirty="0" err="1" smtClean="0"/>
              <a:t>ницы</a:t>
            </a:r>
            <a:r>
              <a:rPr lang="ru-RU" dirty="0" smtClean="0"/>
              <a:t> </a:t>
            </a:r>
            <a:r>
              <a:rPr lang="ru-RU" dirty="0" err="1" smtClean="0"/>
              <a:t>дзырдта</a:t>
            </a:r>
            <a:r>
              <a:rPr lang="ru-RU" dirty="0" smtClean="0"/>
              <a:t>, </a:t>
            </a:r>
            <a:r>
              <a:rPr lang="ru-RU" dirty="0" err="1" smtClean="0"/>
              <a:t>уæддæр</a:t>
            </a:r>
            <a:r>
              <a:rPr lang="ru-RU" dirty="0" smtClean="0"/>
              <a:t> </a:t>
            </a:r>
            <a:r>
              <a:rPr lang="ru-RU" dirty="0" err="1" smtClean="0"/>
              <a:t>йæ</a:t>
            </a:r>
            <a:r>
              <a:rPr lang="ru-RU" dirty="0" smtClean="0"/>
              <a:t> </a:t>
            </a:r>
            <a:r>
              <a:rPr lang="ru-RU" dirty="0" err="1" smtClean="0"/>
              <a:t>зæрдæйы</a:t>
            </a:r>
            <a:r>
              <a:rPr lang="ru-RU" dirty="0" smtClean="0"/>
              <a:t> арф </a:t>
            </a:r>
            <a:r>
              <a:rPr lang="ru-RU" dirty="0" err="1" smtClean="0"/>
              <a:t>æвæрд</a:t>
            </a:r>
            <a:r>
              <a:rPr lang="ru-RU" dirty="0" smtClean="0"/>
              <a:t> </a:t>
            </a:r>
            <a:r>
              <a:rPr lang="ru-RU" dirty="0" err="1" smtClean="0"/>
              <a:t>уыди</a:t>
            </a:r>
            <a:r>
              <a:rPr lang="ru-RU" dirty="0" smtClean="0"/>
              <a:t> </a:t>
            </a:r>
            <a:r>
              <a:rPr lang="ru-RU" dirty="0" err="1" smtClean="0"/>
              <a:t>йæ</a:t>
            </a:r>
            <a:r>
              <a:rPr lang="ru-RU" dirty="0" smtClean="0"/>
              <a:t> </a:t>
            </a:r>
            <a:r>
              <a:rPr lang="ru-RU" dirty="0" err="1" smtClean="0"/>
              <a:t>хъæбулы</a:t>
            </a:r>
            <a:r>
              <a:rPr lang="ru-RU" dirty="0" smtClean="0"/>
              <a:t> </a:t>
            </a:r>
            <a:r>
              <a:rPr lang="ru-RU" dirty="0" err="1" smtClean="0"/>
              <a:t>фыццаг</a:t>
            </a:r>
            <a:r>
              <a:rPr lang="ru-RU" dirty="0" smtClean="0"/>
              <a:t> </a:t>
            </a:r>
            <a:r>
              <a:rPr lang="ru-RU" dirty="0" err="1" smtClean="0"/>
              <a:t>хъæбул</a:t>
            </a:r>
            <a:r>
              <a:rPr lang="ru-RU" dirty="0" smtClean="0"/>
              <a:t>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617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атральный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Театральный 2</Template>
  <TotalTime>284</TotalTime>
  <Words>207</Words>
  <Application>Microsoft Office PowerPoint</Application>
  <PresentationFormat>Экран (4:3)</PresentationFormat>
  <Paragraphs>31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Monotype Corsiva</vt:lpstr>
      <vt:lpstr>Театральный 2</vt:lpstr>
      <vt:lpstr>Презентация PowerPoint</vt:lpstr>
      <vt:lpstr>Презентация PowerPoint</vt:lpstr>
      <vt:lpstr>                Эпиграф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Афай æмæ Бексолтаны фырты фæлгонцтæ</vt:lpstr>
      <vt:lpstr>Æмбисæндтæ, базырджын ныхæстæ.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kab34</cp:lastModifiedBy>
  <cp:revision>21</cp:revision>
  <dcterms:created xsi:type="dcterms:W3CDTF">2014-04-17T14:39:24Z</dcterms:created>
  <dcterms:modified xsi:type="dcterms:W3CDTF">2026-04-10T10:28:35Z</dcterms:modified>
</cp:coreProperties>
</file>