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1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OK" initials="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4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04-05T20:29:49.201" idx="1">
    <p:pos x="10" y="10"/>
    <p:text/>
  </p:cm>
</p:cmLst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4/12/2026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4/12/2026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4/12/2026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4/12/2026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4/12/2026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4/12/2026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4/12/2026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4/12/2026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4/12/2026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4/12/2026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4/12/2026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4/12/2026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533400" y="533400"/>
            <a:ext cx="7772400" cy="3038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200" kern="10" spc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Неделя</a:t>
            </a:r>
          </a:p>
          <a:p>
            <a:pPr algn="ctr" rtl="0"/>
            <a:r>
              <a:rPr lang="ru-RU" sz="3200" kern="10" spc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литературного чтения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76800" y="4724401"/>
            <a:ext cx="3962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/>
              <a:t>МБОУ СОШ с. Мичуринское им. В.К. Арсеньева</a:t>
            </a:r>
          </a:p>
          <a:p>
            <a:r>
              <a:rPr lang="ru-RU" sz="2000" b="1" i="1" dirty="0"/>
              <a:t>                                         Учитель начальных классов            </a:t>
            </a:r>
          </a:p>
          <a:p>
            <a:r>
              <a:rPr lang="ru-RU" sz="2000" b="1" i="1" dirty="0"/>
              <a:t>                                             Миколайчук Л.Л.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:\DCIM\100PHOTO\SAM_203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304800"/>
            <a:ext cx="5939444" cy="4455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295400" y="4953000"/>
            <a:ext cx="6920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Подведение итогов Недели литературного чтения и награждение ребят.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В наше время, время компьютерных игр и видеофильмов, важно, чтобы дети не забывали о книгах. Книги — это не только учебники и словари, это замечательная возможность мысленно погрузиться в неизведанный мир, прожить с его героями удивительную жизнь, а главное — понять, прочувствовать и самостоятельно оценить прочитанное. Без подобной работы мысли невозможно духовное созревание наших детей. Осознать роль книги в жизни человека ребятам помогают праздники школьной библиотеки и предметные недели.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228601"/>
            <a:ext cx="853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В первый день Недели  объявили конкурс на лучшее изготовление закладок к учебнику литературного чтения.                                                                                                                                 Победителями  конкурса стали: </a:t>
            </a:r>
            <a:r>
              <a:rPr lang="ru-RU" b="1" dirty="0" err="1"/>
              <a:t>Саливон</a:t>
            </a:r>
            <a:r>
              <a:rPr lang="ru-RU" b="1" dirty="0"/>
              <a:t> Т ., </a:t>
            </a:r>
            <a:r>
              <a:rPr lang="ru-RU" b="1" dirty="0" err="1"/>
              <a:t>Хайдарова</a:t>
            </a:r>
            <a:r>
              <a:rPr lang="ru-RU" b="1" dirty="0"/>
              <a:t> Н., </a:t>
            </a:r>
            <a:r>
              <a:rPr lang="ru-RU" b="1" dirty="0" err="1"/>
              <a:t>Коч</a:t>
            </a:r>
            <a:r>
              <a:rPr lang="ru-RU" b="1" dirty="0"/>
              <a:t> А.</a:t>
            </a:r>
            <a:endParaRPr lang="ru-RU" dirty="0"/>
          </a:p>
          <a:p>
            <a:endParaRPr lang="ru-RU" dirty="0"/>
          </a:p>
        </p:txBody>
      </p:sp>
      <p:pic>
        <p:nvPicPr>
          <p:cNvPr id="5" name="Содержимое 4" descr="F:\DCIM\100PHOTO\SAM_188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95400"/>
            <a:ext cx="8153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:\DCIM\100PHOTO\SAM_191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90092"/>
            <a:ext cx="4495800" cy="38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6-конечная звезда 5"/>
          <p:cNvSpPr/>
          <p:nvPr/>
        </p:nvSpPr>
        <p:spPr>
          <a:xfrm>
            <a:off x="4572000" y="1066800"/>
            <a:ext cx="4419600" cy="5791200"/>
          </a:xfrm>
          <a:prstGeom prst="star6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i="1" dirty="0">
                <a:solidFill>
                  <a:srgbClr val="FF0000"/>
                </a:solidFill>
              </a:rPr>
              <a:t>Во второй день прошла олимпиада по чтению  среди 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ru-RU" b="1" i="1" dirty="0">
                <a:solidFill>
                  <a:srgbClr val="FF0000"/>
                </a:solidFill>
              </a:rPr>
              <a:t>учащихся 2-4 классов.</a:t>
            </a:r>
            <a:endParaRPr lang="ru-RU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bg1">
                <a:shade val="20000"/>
                <a:satMod val="25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304800"/>
            <a:ext cx="65780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В третий день прошёл конкурс рисунков «Моя любимая сказка».</a:t>
            </a:r>
          </a:p>
        </p:txBody>
      </p:sp>
      <p:pic>
        <p:nvPicPr>
          <p:cNvPr id="5" name="Содержимое 4" descr="F:\DCIM\100PHOTO\SAM_188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066800"/>
            <a:ext cx="5939444" cy="4455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209800" y="5943600"/>
            <a:ext cx="5022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Дети – самые справедливые ценители искусства.</a:t>
            </a:r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:\DCIM\100PHOTO\SAM_197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533400"/>
            <a:ext cx="5939444" cy="4455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66800" y="5029201"/>
            <a:ext cx="7848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В этом конкурсе приняли участие все учащиеся 1-4 классов. Но за оригинальность рисунка отметили </a:t>
            </a:r>
            <a:r>
              <a:rPr lang="ru-RU" b="1" dirty="0" err="1"/>
              <a:t>Хайдароау</a:t>
            </a:r>
            <a:r>
              <a:rPr lang="ru-RU" b="1" dirty="0"/>
              <a:t> Н.- 1 класс, Огиенко Л.- 2 класс, </a:t>
            </a:r>
            <a:r>
              <a:rPr lang="ru-RU" b="1" dirty="0" err="1"/>
              <a:t>Сирош</a:t>
            </a:r>
            <a:r>
              <a:rPr lang="ru-RU" b="1" dirty="0"/>
              <a:t> Викторию – 4 класс, </a:t>
            </a:r>
            <a:r>
              <a:rPr lang="ru-RU" b="1" dirty="0" err="1"/>
              <a:t>Мельчагову</a:t>
            </a:r>
            <a:r>
              <a:rPr lang="ru-RU" b="1" dirty="0"/>
              <a:t> Алевтину – 4 класс, </a:t>
            </a:r>
            <a:r>
              <a:rPr lang="ru-RU" b="1" dirty="0" err="1"/>
              <a:t>Роевнева</a:t>
            </a:r>
            <a:r>
              <a:rPr lang="ru-RU" b="1" dirty="0"/>
              <a:t> Романа – 3 класс, Куликова Юрия- 1класс. </a:t>
            </a:r>
            <a:endParaRPr lang="ru-RU" dirty="0"/>
          </a:p>
        </p:txBody>
      </p:sp>
    </p:spTree>
  </p:cSld>
  <p:clrMapOvr>
    <a:masterClrMapping/>
  </p:clrMapOvr>
  <p:transition>
    <p:cut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8422" y="336356"/>
            <a:ext cx="861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Самым интересным днём, по мнению ребят, был день инсценирование произведений.</a:t>
            </a:r>
            <a:r>
              <a:rPr lang="ru-RU" dirty="0"/>
              <a:t> </a:t>
            </a:r>
          </a:p>
          <a:p>
            <a:endParaRPr lang="ru-RU" dirty="0"/>
          </a:p>
        </p:txBody>
      </p:sp>
      <p:pic>
        <p:nvPicPr>
          <p:cNvPr id="5" name="Содержимое 4" descr="F:\DCIM\100PHOTO\SAM_192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914400"/>
            <a:ext cx="5939444" cy="4455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57200" y="5486401"/>
            <a:ext cx="800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За артистизм, за выразительность, за эмоциональность оказались лучшими: </a:t>
            </a:r>
            <a:r>
              <a:rPr lang="ru-RU" b="1" dirty="0" err="1"/>
              <a:t>Шеверлова</a:t>
            </a:r>
            <a:r>
              <a:rPr lang="ru-RU" b="1" dirty="0"/>
              <a:t> А., </a:t>
            </a:r>
            <a:r>
              <a:rPr lang="ru-RU" b="1" dirty="0" err="1"/>
              <a:t>Поздеева</a:t>
            </a:r>
            <a:r>
              <a:rPr lang="ru-RU" b="1" dirty="0"/>
              <a:t> К., Огиенко Л., </a:t>
            </a:r>
            <a:r>
              <a:rPr lang="ru-RU" b="1" dirty="0" err="1"/>
              <a:t>Кибирева</a:t>
            </a:r>
            <a:r>
              <a:rPr lang="ru-RU" b="1" dirty="0"/>
              <a:t> Е., </a:t>
            </a:r>
            <a:r>
              <a:rPr lang="ru-RU" b="1" dirty="0" err="1"/>
              <a:t>Саливон</a:t>
            </a:r>
            <a:r>
              <a:rPr lang="ru-RU" b="1" dirty="0"/>
              <a:t> Т., Цветкова А.Скороходов А.</a:t>
            </a:r>
            <a:endParaRPr lang="ru-RU" dirty="0"/>
          </a:p>
          <a:p>
            <a:endParaRPr lang="ru-RU" dirty="0"/>
          </a:p>
        </p:txBody>
      </p:sp>
      <p:pic>
        <p:nvPicPr>
          <p:cNvPr id="7" name="Содержимое 4" descr="F:\DCIM\100PHOTO\SAM_1924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7978" y="914400"/>
            <a:ext cx="5939444" cy="4455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152400"/>
            <a:ext cx="8686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Конкурс стихов, </a:t>
            </a:r>
            <a:r>
              <a:rPr lang="ru-RU" b="1"/>
              <a:t>посвящённый 87-летию </a:t>
            </a:r>
            <a:r>
              <a:rPr lang="ru-RU" b="1" dirty="0"/>
              <a:t>Хабаровского муниципального район «Живи, район, цвети, район!            </a:t>
            </a:r>
            <a:endParaRPr lang="ru-RU" dirty="0"/>
          </a:p>
          <a:p>
            <a:endParaRPr lang="ru-RU" dirty="0"/>
          </a:p>
        </p:txBody>
      </p:sp>
      <p:pic>
        <p:nvPicPr>
          <p:cNvPr id="5" name="Содержимое 4" descr="E:\Последнее фото\SAM_190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838200"/>
            <a:ext cx="603352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743200" y="5638800"/>
            <a:ext cx="30168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Скороходов Андрей 4 класс.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E:\Последнее фото\SAM_190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381000"/>
            <a:ext cx="603352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200400" y="5181600"/>
            <a:ext cx="31228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/>
              <a:t>Кибирева</a:t>
            </a:r>
            <a:r>
              <a:rPr lang="ru-RU" b="1" dirty="0"/>
              <a:t> Екатерина  2 класс.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 spd="med">
    <p:zoom dir="in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14</TotalTime>
  <Words>294</Words>
  <Application>Microsoft Office PowerPoint</Application>
  <PresentationFormat>Экран (4:3)</PresentationFormat>
  <Paragraphs>17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Impact</vt:lpstr>
      <vt:lpstr>Lucida Sans Unicode</vt:lpstr>
      <vt:lpstr>Verdana</vt:lpstr>
      <vt:lpstr>Wingdings 2</vt:lpstr>
      <vt:lpstr>Wingdings 3</vt:lpstr>
      <vt:lpstr>Открытая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Paha</dc:creator>
  <cp:lastModifiedBy>Любовь Миколайчук</cp:lastModifiedBy>
  <cp:revision>9</cp:revision>
  <dcterms:created xsi:type="dcterms:W3CDTF">2012-02-12T04:21:11Z</dcterms:created>
  <dcterms:modified xsi:type="dcterms:W3CDTF">2026-04-12T02:25:53Z</dcterms:modified>
</cp:coreProperties>
</file>