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9" autoAdjust="0"/>
    <p:restoredTop sz="94660"/>
  </p:normalViewPr>
  <p:slideViewPr>
    <p:cSldViewPr>
      <p:cViewPr>
        <p:scale>
          <a:sx n="50" d="100"/>
          <a:sy n="50" d="100"/>
        </p:scale>
        <p:origin x="-1339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630C9-3F07-479C-9491-5EBC8C060F5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ED37C-553D-4EDD-817A-8AFE6EB78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50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Цели и задачи: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ED37C-553D-4EDD-817A-8AFE6EB78E8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382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FF1CE4D-F106-4360-B814-F0FA4DC75E3A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FF994B2-5BD2-4F8C-80E7-B01C34FDB2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Правоотношения и субъекты права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66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077377" cy="49876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Элементы правоотношения:</a:t>
            </a:r>
            <a:br>
              <a:rPr lang="ru-RU" sz="3600" dirty="0" smtClean="0"/>
            </a:br>
            <a:r>
              <a:rPr lang="ru-RU" sz="3600" dirty="0" smtClean="0"/>
              <a:t>-субъект (участник);</a:t>
            </a:r>
            <a:br>
              <a:rPr lang="ru-RU" sz="3600" dirty="0" smtClean="0"/>
            </a:br>
            <a:r>
              <a:rPr lang="ru-RU" sz="3600" dirty="0" smtClean="0"/>
              <a:t>- объект (то, из-за чего возникло правоотношение);</a:t>
            </a:r>
            <a:br>
              <a:rPr lang="ru-RU" sz="3600" dirty="0" smtClean="0"/>
            </a:br>
            <a:r>
              <a:rPr lang="ru-RU" sz="3600" dirty="0" smtClean="0"/>
              <a:t>- содержание (права и обязанности, предусмотренные соответствующими правовыми нормами).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0038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86355"/>
            <a:ext cx="6965245" cy="120248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Субъекты правоотношения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Физические лица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Юридические лица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(все люди на территории страны)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(организация, формы, учреждения и др.)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843808" y="1988840"/>
            <a:ext cx="72008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940152" y="1988840"/>
            <a:ext cx="64807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13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077377" cy="513169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Правоспособность – это возможность иметь субъективные права и юридические обязанности.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-у физических лиц с рождения до смерти; </a:t>
            </a:r>
            <a:br>
              <a:rPr lang="ru-RU" sz="3200" dirty="0" smtClean="0"/>
            </a:br>
            <a:r>
              <a:rPr lang="ru-RU" sz="3200" dirty="0"/>
              <a:t>-</a:t>
            </a:r>
            <a:r>
              <a:rPr lang="ru-RU" sz="3200" dirty="0" smtClean="0"/>
              <a:t>у юридических лиц с момента регистрации до момента ликвидации.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774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203706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Дееспособность – это способность своими осознанными действиями осуществлять субъективные права и юридические обязанности.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5103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20370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Домашнее задание: параграф 9, </a:t>
            </a:r>
            <a:r>
              <a:rPr lang="ru-RU" sz="3600" dirty="0" err="1" smtClean="0"/>
              <a:t>стр</a:t>
            </a:r>
            <a:r>
              <a:rPr lang="ru-RU" sz="3600" dirty="0" smtClean="0"/>
              <a:t> 83-84 задание 1,3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8433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1" y="1052736"/>
            <a:ext cx="72007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Цели и задачи: охарактеризовать особенности правоотношений, юридические обязанности их участников; развивать интерес к изучению правовых вопросов.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01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131698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Тест</a:t>
            </a:r>
            <a:br>
              <a:rPr lang="ru-RU" sz="3600" dirty="0" smtClean="0"/>
            </a:br>
            <a:r>
              <a:rPr lang="ru-RU" sz="3600" dirty="0" smtClean="0"/>
              <a:t>1. К подзаконным правовым актам относится:</a:t>
            </a:r>
            <a:br>
              <a:rPr lang="ru-RU" sz="3600" dirty="0" smtClean="0"/>
            </a:br>
            <a:r>
              <a:rPr lang="ru-RU" sz="3600" dirty="0" smtClean="0"/>
              <a:t>а) Конституция РФ</a:t>
            </a:r>
            <a:br>
              <a:rPr lang="ru-RU" sz="3600" dirty="0" smtClean="0"/>
            </a:br>
            <a:r>
              <a:rPr lang="ru-RU" sz="3600" dirty="0" smtClean="0"/>
              <a:t>б) федеральный закон </a:t>
            </a:r>
            <a:br>
              <a:rPr lang="ru-RU" sz="3600" dirty="0" smtClean="0"/>
            </a:br>
            <a:r>
              <a:rPr lang="ru-RU" sz="3600" dirty="0" smtClean="0"/>
              <a:t>в) постановления правительства</a:t>
            </a:r>
            <a:br>
              <a:rPr lang="ru-RU" sz="3600" dirty="0" smtClean="0"/>
            </a:br>
            <a:r>
              <a:rPr lang="ru-RU" sz="3600" dirty="0" smtClean="0"/>
              <a:t>г) Гражданский кодекс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2311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27571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>2. Отличительные особенности норм права:</a:t>
            </a:r>
            <a:br>
              <a:rPr lang="ru-RU" sz="4000" dirty="0" smtClean="0"/>
            </a:br>
            <a:r>
              <a:rPr lang="ru-RU" sz="4000" dirty="0" smtClean="0"/>
              <a:t>а) закрепленность в законе</a:t>
            </a:r>
            <a:br>
              <a:rPr lang="ru-RU" sz="4000" dirty="0" smtClean="0"/>
            </a:br>
            <a:r>
              <a:rPr lang="ru-RU" sz="4000" dirty="0" smtClean="0"/>
              <a:t>б) обеспеченность силой обычая</a:t>
            </a:r>
            <a:br>
              <a:rPr lang="ru-RU" sz="4000" dirty="0" smtClean="0"/>
            </a:br>
            <a:r>
              <a:rPr lang="ru-RU" sz="4000" dirty="0" smtClean="0"/>
              <a:t>в) обеспеченность силой государства</a:t>
            </a:r>
            <a:br>
              <a:rPr lang="ru-RU" sz="4000" dirty="0" smtClean="0"/>
            </a:br>
            <a:r>
              <a:rPr lang="ru-RU" sz="4000" dirty="0" smtClean="0"/>
              <a:t>г) закрепленность в религиозных источниках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12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13169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3. Право- это регулятор общественных отношений, обеспечиваемый:</a:t>
            </a:r>
            <a:br>
              <a:rPr lang="ru-RU" sz="3600" dirty="0" smtClean="0"/>
            </a:br>
            <a:r>
              <a:rPr lang="ru-RU" sz="3600" dirty="0" smtClean="0"/>
              <a:t>1) исключительно силой общественного мнения </a:t>
            </a:r>
            <a:br>
              <a:rPr lang="ru-RU" sz="3600" dirty="0" smtClean="0"/>
            </a:br>
            <a:r>
              <a:rPr lang="ru-RU" sz="3600" dirty="0" smtClean="0"/>
              <a:t>2) </a:t>
            </a:r>
            <a:r>
              <a:rPr lang="ru-RU" sz="3600" dirty="0"/>
              <a:t>м</a:t>
            </a:r>
            <a:r>
              <a:rPr lang="ru-RU" sz="3600" dirty="0" smtClean="0"/>
              <a:t>нением авторитетных людей</a:t>
            </a:r>
            <a:br>
              <a:rPr lang="ru-RU" sz="3600" dirty="0" smtClean="0"/>
            </a:br>
            <a:r>
              <a:rPr lang="ru-RU" sz="3600" dirty="0" smtClean="0"/>
              <a:t>3) привычками и традициями людей</a:t>
            </a:r>
            <a:br>
              <a:rPr lang="ru-RU" sz="3600" dirty="0" smtClean="0"/>
            </a:br>
            <a:r>
              <a:rPr lang="ru-RU" sz="3600" dirty="0" smtClean="0"/>
              <a:t>4) силой государственного принуждения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3167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221393" cy="5275714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4. Из двух суждений: 1) одна и та же норма не может одновременно быть религиозной, моральной и правовой; 2) нормы религии всегда совпадают с правовыми</a:t>
            </a:r>
            <a:br>
              <a:rPr lang="ru-RU" sz="3200" dirty="0" smtClean="0"/>
            </a:br>
            <a:r>
              <a:rPr lang="ru-RU" sz="3200" dirty="0" smtClean="0"/>
              <a:t>а) верно только 1</a:t>
            </a:r>
            <a:br>
              <a:rPr lang="ru-RU" sz="3200" dirty="0" smtClean="0"/>
            </a:br>
            <a:r>
              <a:rPr lang="ru-RU" sz="3200" dirty="0" smtClean="0"/>
              <a:t>б) верно только 2</a:t>
            </a:r>
            <a:br>
              <a:rPr lang="ru-RU" sz="3200" dirty="0" smtClean="0"/>
            </a:br>
            <a:r>
              <a:rPr lang="ru-RU" sz="3200" dirty="0" smtClean="0"/>
              <a:t>в) верны оба суждения</a:t>
            </a:r>
            <a:br>
              <a:rPr lang="ru-RU" sz="3200" dirty="0" smtClean="0"/>
            </a:br>
            <a:r>
              <a:rPr lang="ru-RU" sz="3200" dirty="0" smtClean="0"/>
              <a:t>г) оба суждения неверны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4495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20370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5. Отрасль, относящаяся к публичному праву:</a:t>
            </a:r>
            <a:br>
              <a:rPr lang="ru-RU" sz="3600" dirty="0" smtClean="0"/>
            </a:br>
            <a:r>
              <a:rPr lang="ru-RU" sz="3600" dirty="0" smtClean="0"/>
              <a:t>а) </a:t>
            </a:r>
            <a:r>
              <a:rPr lang="ru-RU" sz="3600" dirty="0"/>
              <a:t>г</a:t>
            </a:r>
            <a:r>
              <a:rPr lang="ru-RU" sz="3600" dirty="0" smtClean="0"/>
              <a:t>ражданское право</a:t>
            </a:r>
            <a:br>
              <a:rPr lang="ru-RU" sz="3600" dirty="0" smtClean="0"/>
            </a:br>
            <a:r>
              <a:rPr lang="ru-RU" sz="3600" dirty="0" smtClean="0"/>
              <a:t>б) уголовное право </a:t>
            </a:r>
            <a:br>
              <a:rPr lang="ru-RU" sz="3600" dirty="0" smtClean="0"/>
            </a:br>
            <a:r>
              <a:rPr lang="ru-RU" sz="3600" dirty="0" smtClean="0"/>
              <a:t>в) семейное право </a:t>
            </a:r>
            <a:br>
              <a:rPr lang="ru-RU" sz="3600" dirty="0" smtClean="0"/>
            </a:br>
            <a:r>
              <a:rPr lang="ru-RU" sz="3600" dirty="0" smtClean="0"/>
              <a:t>г) трудовое право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0520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077377" cy="505969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6. Отрасль, относящаяся к частному праву:</a:t>
            </a:r>
            <a:br>
              <a:rPr lang="ru-RU" sz="3600" dirty="0" smtClean="0"/>
            </a:br>
            <a:r>
              <a:rPr lang="ru-RU" sz="3600" dirty="0" smtClean="0"/>
              <a:t>а) экологическое право</a:t>
            </a:r>
            <a:br>
              <a:rPr lang="ru-RU" sz="3600" dirty="0" smtClean="0"/>
            </a:br>
            <a:r>
              <a:rPr lang="ru-RU" sz="3600" dirty="0" smtClean="0"/>
              <a:t>б) уголовное право</a:t>
            </a:r>
            <a:br>
              <a:rPr lang="ru-RU" sz="3600" dirty="0" smtClean="0"/>
            </a:br>
            <a:r>
              <a:rPr lang="ru-RU" sz="3600" dirty="0" smtClean="0"/>
              <a:t>в) градостроительное право</a:t>
            </a:r>
            <a:br>
              <a:rPr lang="ru-RU" sz="3600" dirty="0" smtClean="0"/>
            </a:br>
            <a:r>
              <a:rPr lang="ru-RU" sz="3600" dirty="0" smtClean="0"/>
              <a:t>г) трудовое право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5699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149385" cy="527571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Правоотношение – это социальное отношение, регулируемое нормами права; его участники имеют юридические права и обязанности, которые обеспечиваются  силой государства.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8514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73</TotalTime>
  <Words>180</Words>
  <Application>Microsoft Office PowerPoint</Application>
  <PresentationFormat>Экран (4:3)</PresentationFormat>
  <Paragraphs>21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Кнопка</vt:lpstr>
      <vt:lpstr>Правоотношения и субъекты права</vt:lpstr>
      <vt:lpstr>Презентация PowerPoint</vt:lpstr>
      <vt:lpstr>Тест 1. К подзаконным правовым актам относится: а) Конституция РФ б) федеральный закон  в) постановления правительства г) Гражданский кодекс </vt:lpstr>
      <vt:lpstr>2. Отличительные особенности норм права: а) закрепленность в законе б) обеспеченность силой обычая в) обеспеченность силой государства г) закрепленность в религиозных источниках </vt:lpstr>
      <vt:lpstr>3. Право- это регулятор общественных отношений, обеспечиваемый: 1) исключительно силой общественного мнения  2) мнением авторитетных людей 3) привычками и традициями людей 4) силой государственного принуждения</vt:lpstr>
      <vt:lpstr>4. Из двух суждений: 1) одна и та же норма не может одновременно быть религиозной, моральной и правовой; 2) нормы религии всегда совпадают с правовыми а) верно только 1 б) верно только 2 в) верны оба суждения г) оба суждения неверны</vt:lpstr>
      <vt:lpstr>5. Отрасль, относящаяся к публичному праву: а) гражданское право б) уголовное право  в) семейное право  г) трудовое право </vt:lpstr>
      <vt:lpstr>6. Отрасль, относящаяся к частному праву: а) экологическое право б) уголовное право в) градостроительное право г) трудовое право</vt:lpstr>
      <vt:lpstr>Правоотношение – это социальное отношение, регулируемое нормами права; его участники имеют юридические права и обязанности, которые обеспечиваются  силой государства.   </vt:lpstr>
      <vt:lpstr>Элементы правоотношения: -субъект (участник); - объект (то, из-за чего возникло правоотношение); - содержание (права и обязанности, предусмотренные соответствующими правовыми нормами). </vt:lpstr>
      <vt:lpstr>Субъекты правоотношения</vt:lpstr>
      <vt:lpstr>Правоспособность – это возможность иметь субъективные права и юридические обязанности.  -у физических лиц с рождения до смерти;  -у юридических лиц с момента регистрации до момента ликвидации.</vt:lpstr>
      <vt:lpstr>Дееспособность – это способность своими осознанными действиями осуществлять субъективные права и юридические обязанности. </vt:lpstr>
      <vt:lpstr>Домашнее задание: параграф 9, стр 83-84 задание 1,3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Правоотношения и субъекты права</dc:title>
  <dc:creator>Пользователь Windows</dc:creator>
  <cp:lastModifiedBy>Пользователь Windows</cp:lastModifiedBy>
  <cp:revision>8</cp:revision>
  <dcterms:created xsi:type="dcterms:W3CDTF">2023-01-12T13:56:17Z</dcterms:created>
  <dcterms:modified xsi:type="dcterms:W3CDTF">2023-01-12T15:09:34Z</dcterms:modified>
</cp:coreProperties>
</file>