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70" r:id="rId12"/>
    <p:sldId id="272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История возникновения ПДД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Рисунок 5" descr="Почему-появились-дорожные-зна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420888"/>
            <a:ext cx="4968552" cy="399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418026" y="4509120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1896 году в России был принят</a:t>
            </a:r>
          </a:p>
          <a:p>
            <a:r>
              <a:rPr lang="ru-RU" sz="2400" b="1" dirty="0" smtClean="0"/>
              <a:t>документ, регулирующий</a:t>
            </a:r>
          </a:p>
          <a:p>
            <a:r>
              <a:rPr lang="ru-RU" sz="2400" b="1" dirty="0" smtClean="0"/>
              <a:t>движение «самодвижущихся экипажей»</a:t>
            </a:r>
            <a:r>
              <a:rPr lang="ru-RU" sz="2400" dirty="0" smtClean="0"/>
              <a:t>, а в 1900 году в Санкт-Петербурге утвердили порядок движения пассажирских и грузовых автомобилей по городу. Уже тогда были определены многие правила, действующие и сейчас .</a:t>
            </a:r>
          </a:p>
          <a:p>
            <a:r>
              <a:rPr lang="ru-RU" sz="2400" dirty="0" smtClean="0"/>
              <a:t>Управлять автомобилем мог гражданин старше 21 года,</a:t>
            </a:r>
          </a:p>
          <a:p>
            <a:r>
              <a:rPr lang="ru-RU" sz="2400" dirty="0" smtClean="0"/>
              <a:t>знающий грамоту и русский язык, соответствующий</a:t>
            </a:r>
          </a:p>
          <a:p>
            <a:r>
              <a:rPr lang="ru-RU" sz="2400" dirty="0" smtClean="0"/>
              <a:t>требованиям по состоянию здоровья, сдавший специальный экзамен по вождению и имеющий разрешение на управление. С 1900-х годов существовали специальные учебные заведения, где велась подготовка будущих водителей.</a:t>
            </a:r>
          </a:p>
          <a:p>
            <a:endParaRPr lang="ru-RU" sz="2400" dirty="0"/>
          </a:p>
        </p:txBody>
      </p:sp>
      <p:pic>
        <p:nvPicPr>
          <p:cNvPr id="9" name="Содержимое 6" descr="s1200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61363" y="4149080"/>
            <a:ext cx="3782637" cy="242088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26064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1909 году на Международной конференции в Париже была принята Конвенция по автомобильному движению, которая установила </a:t>
            </a:r>
            <a:r>
              <a:rPr lang="ru-RU" sz="2800" b="1" dirty="0" smtClean="0"/>
              <a:t>единые правила</a:t>
            </a:r>
            <a:r>
              <a:rPr lang="ru-RU" sz="2800" dirty="0" smtClean="0"/>
              <a:t> для всех стран. Эта Конвенция ввела первые дорожные знаки, установила обязанности водителей и пешеходов.</a:t>
            </a:r>
            <a:endParaRPr lang="ru-RU" sz="2800" dirty="0"/>
          </a:p>
        </p:txBody>
      </p:sp>
      <p:pic>
        <p:nvPicPr>
          <p:cNvPr id="9" name="Содержимое 6" descr="2-07-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3356992"/>
            <a:ext cx="8614612" cy="19005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 1914 году в США начали устанавливать первые электрические светофоры с двумя сигналами (зеленым и красным), для предупреждения о смене цвета к ним был приставлен полицейский со свистком. А уже в 1918 году на улицах Нью-Йорка начали работать трехцветные светофоры</a:t>
            </a:r>
            <a:endParaRPr lang="ru-RU" sz="2800" dirty="0"/>
          </a:p>
        </p:txBody>
      </p:sp>
      <p:pic>
        <p:nvPicPr>
          <p:cNvPr id="1026" name="Picture 2" descr="C:\Users\User\Desktop\img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2908621" cy="4170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img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5242" y="2522547"/>
            <a:ext cx="3379107" cy="4074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6064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 1953 году появилась первая дорожная разметка для обозначения пешеходного перехода, известная нам сейчас как «Зебра».</a:t>
            </a:r>
            <a:endParaRPr lang="ru-RU" sz="2800" dirty="0"/>
          </a:p>
        </p:txBody>
      </p:sp>
      <p:pic>
        <p:nvPicPr>
          <p:cNvPr id="2050" name="Picture 2" descr="C:\Users\User\Desktop\25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348880"/>
            <a:ext cx="7753350" cy="3324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0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Было время, когда по улицам и дорогам ездили лишь всадники верхом на лошадях, колесницы и конные повозки. Их можно считать первыми транспортными средствами. Ездили они, не соблюдая никаких правил, и поэтому нередко сталкивались друг с другом. Стало ясно, что нужно упорядочить движение по улицам и дорогам, то есть изобрести правила, которые сделали бы движение по ним удобным и безопасным.</a:t>
            </a:r>
            <a:endParaRPr lang="ru-RU" sz="2800" dirty="0"/>
          </a:p>
        </p:txBody>
      </p:sp>
      <p:pic>
        <p:nvPicPr>
          <p:cNvPr id="8" name="Содержимое 7" descr="ezda-na-loshadi-animatsionnaya-kartinka-004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791325" y="4724400"/>
            <a:ext cx="2352675" cy="2133600"/>
          </a:xfrm>
        </p:spPr>
      </p:pic>
      <p:pic>
        <p:nvPicPr>
          <p:cNvPr id="11" name="Рисунок 10" descr="1318086982_www.nevsepic.com.ua_125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33689"/>
            <a:ext cx="4085612" cy="3024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isguisedMiniatureKinkajou-size_restricted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140968"/>
            <a:ext cx="3923928" cy="25614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514806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	</a:t>
            </a:r>
            <a:r>
              <a:rPr lang="ru-RU" sz="2600" b="1" dirty="0" smtClean="0"/>
              <a:t>Первые правила дорожного движения появились более 2000 лет назад в Древнем Риме, ещё при Юлии Цезаре. </a:t>
            </a:r>
          </a:p>
          <a:p>
            <a:pPr algn="just"/>
            <a:r>
              <a:rPr lang="ru-RU" sz="2600" dirty="0" smtClean="0"/>
              <a:t>Для предотвращения заторов им были введены улицы с односторонним движением. Проезд частных колесниц, повозок и экипажей по Риму был запрещен с восхода солнца до конца «рабочего дня». Посетители города должны были в Риме передвигаться пешком либо на паланкине (носилки на длинных шестах), а транспорт парковать за границей города.</a:t>
            </a:r>
          </a:p>
        </p:txBody>
      </p:sp>
      <p:pic>
        <p:nvPicPr>
          <p:cNvPr id="6" name="Рисунок 5" descr="municipij-drevnij-rim-82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548680"/>
            <a:ext cx="3995936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8864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История российских ПДД началась при Иване III,</a:t>
            </a:r>
            <a:r>
              <a:rPr lang="ru-RU" sz="3200" dirty="0" smtClean="0"/>
              <a:t> </a:t>
            </a:r>
          </a:p>
          <a:p>
            <a:pPr algn="ctr"/>
            <a:r>
              <a:rPr lang="ru-RU" sz="3200" dirty="0" smtClean="0"/>
              <a:t>который утвердил общие правила пользования почтовыми трактами с перекладными лошадьми, позволяющие быстро преодолевать большие расстояния.</a:t>
            </a:r>
            <a:endParaRPr lang="ru-RU" sz="3200" dirty="0"/>
          </a:p>
        </p:txBody>
      </p:sp>
      <p:pic>
        <p:nvPicPr>
          <p:cNvPr id="10" name="Рисунок 9" descr="5be24f583369356e6b642288b09ed3a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2750999"/>
            <a:ext cx="5234272" cy="4107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cs typeface="Times New Roman" pitchFamily="18" charset="0"/>
              </a:rPr>
              <a:t>Император Петр I издал в 1683 году указ, </a:t>
            </a:r>
            <a:r>
              <a:rPr lang="ru-RU" sz="2800" dirty="0" smtClean="0">
                <a:cs typeface="Times New Roman" pitchFamily="18" charset="0"/>
              </a:rPr>
              <a:t>запрещающий быструю езду по Москве, езду без возниц и на невзнузданных лошадях, а также запрещающий кучерам бить прохожих хлыстами, ввел правила разъезда с правой стороны.</a:t>
            </a:r>
            <a:endParaRPr lang="ru-RU" sz="2800" dirty="0">
              <a:cs typeface="Times New Roman" pitchFamily="18" charset="0"/>
            </a:endParaRPr>
          </a:p>
        </p:txBody>
      </p:sp>
      <p:pic>
        <p:nvPicPr>
          <p:cNvPr id="9" name="Рисунок 8" descr="b_2e21c7ae15e1de6ce8f3537352a3645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564903"/>
            <a:ext cx="6047290" cy="4029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В 1730 году императрица Анна </a:t>
            </a:r>
            <a:r>
              <a:rPr lang="ru-RU" sz="2800" b="1" dirty="0" err="1" smtClean="0"/>
              <a:t>Иоановна</a:t>
            </a:r>
            <a:r>
              <a:rPr lang="ru-RU" sz="2800" b="1" dirty="0" smtClean="0"/>
              <a:t> </a:t>
            </a:r>
            <a:r>
              <a:rPr lang="ru-RU" sz="2800" dirty="0" smtClean="0"/>
              <a:t>ввела наказание за несоблюдение скоростного режима — любителей быстрой езды полагалось штрафовать, сечь розгами и ссылать на каторгу.</a:t>
            </a:r>
            <a:endParaRPr lang="ru-RU" sz="2800" dirty="0"/>
          </a:p>
        </p:txBody>
      </p:sp>
      <p:pic>
        <p:nvPicPr>
          <p:cNvPr id="8" name="Содержимое 5" descr="u7WbwrkH_ik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2060848"/>
            <a:ext cx="6575958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Впервые в России водительские права получил извозчик в 1784 г.</a:t>
            </a:r>
          </a:p>
          <a:p>
            <a:pPr algn="ctr"/>
            <a:r>
              <a:rPr lang="ru-RU" sz="2400" dirty="0" smtClean="0"/>
              <a:t>В 1897 году были изданы «Правила для легковых извозчиков». В них содержались требования к извозчикам – ездить на здоровых и хорошо выезженных лошадях, вечерами зажигать специальные фонари, иметь опрятный внешний вид, не навязывать прохожим свои услуги, не ездить быстро и т.д.</a:t>
            </a:r>
            <a:endParaRPr lang="ru-RU" sz="2400" dirty="0"/>
          </a:p>
        </p:txBody>
      </p:sp>
      <p:pic>
        <p:nvPicPr>
          <p:cNvPr id="8" name="Содержимое 5" descr="75d4456cc7d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2332037"/>
            <a:ext cx="626864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Основа современных Правил дорожного движения положена 10 декабря 1868 года</a:t>
            </a:r>
            <a:r>
              <a:rPr lang="ru-RU" sz="2600" dirty="0" smtClean="0"/>
              <a:t> в Лондоне. В этот день, перед Парламентом на площади появился первый железнодорожный семафор в виде цветного диска с механическим управлением. Изобрел этот семафор Дж. П. </a:t>
            </a:r>
            <a:r>
              <a:rPr lang="ru-RU" sz="2600" dirty="0" err="1" smtClean="0"/>
              <a:t>Найт</a:t>
            </a:r>
            <a:r>
              <a:rPr lang="ru-RU" sz="2600" dirty="0" smtClean="0"/>
              <a:t>.</a:t>
            </a:r>
          </a:p>
          <a:p>
            <a:endParaRPr lang="ru-RU" dirty="0"/>
          </a:p>
        </p:txBody>
      </p:sp>
      <p:pic>
        <p:nvPicPr>
          <p:cNvPr id="8" name="Содержимое 5" descr="semapho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80112" y="2414258"/>
            <a:ext cx="3563888" cy="4443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2420888"/>
            <a:ext cx="55801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smtClean="0"/>
              <a:t>Устройство состояло из двух семафорных крыльев, и в зависимости от положения крыльев обозначался соответствующий сигнал:</a:t>
            </a:r>
          </a:p>
          <a:p>
            <a:pPr fontAlgn="base"/>
            <a:r>
              <a:rPr lang="ru-RU" sz="2000" dirty="0" smtClean="0"/>
              <a:t>Горизонтальное положение – движение запрещено</a:t>
            </a:r>
          </a:p>
          <a:p>
            <a:pPr fontAlgn="base"/>
            <a:r>
              <a:rPr lang="ru-RU" sz="2000" dirty="0" smtClean="0"/>
              <a:t>Положение под углом 45 градусов – движение разрешено, но с соблюдением мер предосторожности. С наступлением темноты включали вращающийся газовый фонарь, который подавал сигналы красным и зелёным светом. К семафору был приставлен слуга в ливрее, в обязанности которого входило поднимать и опускать стрелу и поворачивать фонарь.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4" descr="parchment-bg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	</a:t>
            </a:r>
            <a:r>
              <a:rPr lang="ru-RU" sz="2600" b="1" dirty="0" smtClean="0"/>
              <a:t>В конце XVIII века </a:t>
            </a:r>
            <a:r>
              <a:rPr lang="ru-RU" sz="2600" dirty="0" smtClean="0"/>
              <a:t>появились первые «самодвижущиеся повозки» — автомобили. Ездили они очень медленно и вызывали у многих критику и насмешки. Например, в Англии ввели правило, по которому впереди каждого автомобиля должен был идти человек с красным флагом или фонарём и предупреждать встречные кареты и всадников. А скорость движения не должна была превышать 3 километра в час; </a:t>
            </a:r>
            <a:endParaRPr lang="ru-RU" sz="2600" dirty="0"/>
          </a:p>
        </p:txBody>
      </p:sp>
      <p:pic>
        <p:nvPicPr>
          <p:cNvPr id="8" name="Содержимое 5" descr="uf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139952" y="2820978"/>
            <a:ext cx="4756369" cy="4037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2924944"/>
            <a:ext cx="421196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Кроме того, водителям запрещалось подавать предупредительные сигналы. </a:t>
            </a:r>
            <a:endParaRPr lang="ru-RU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287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юри</cp:lastModifiedBy>
  <cp:revision>42</cp:revision>
  <dcterms:created xsi:type="dcterms:W3CDTF">2019-09-12T07:26:48Z</dcterms:created>
  <dcterms:modified xsi:type="dcterms:W3CDTF">2009-01-01T09:36:08Z</dcterms:modified>
</cp:coreProperties>
</file>