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71" r:id="rId7"/>
    <p:sldId id="272" r:id="rId8"/>
    <p:sldId id="264" r:id="rId9"/>
    <p:sldId id="266" r:id="rId10"/>
    <p:sldId id="274" r:id="rId11"/>
    <p:sldId id="267" r:id="rId12"/>
    <p:sldId id="268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579" autoAdjust="0"/>
  </p:normalViewPr>
  <p:slideViewPr>
    <p:cSldViewPr>
      <p:cViewPr varScale="1">
        <p:scale>
          <a:sx n="66" d="100"/>
          <a:sy n="66" d="100"/>
        </p:scale>
        <p:origin x="-15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7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3405C-BF46-451D-B443-6489AB9694C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C0061-6FAF-43E9-8069-3100674E9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voynablog.ru/wp-content/uploads/2011/03/maloyroslavez10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алентина\Рабочий стол\январь 2012\знатоки отечественной истории\f678fbf699da8c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4076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Владимирское ополчение в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Отечественной войне 1812 года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festival.1september.ru/articles/636679/presentation/8.JPG"/>
          <p:cNvPicPr>
            <a:picLocks noChangeAspect="1" noChangeArrowheads="1"/>
          </p:cNvPicPr>
          <p:nvPr/>
        </p:nvPicPr>
        <p:blipFill>
          <a:blip r:embed="rId2" cstate="print"/>
          <a:srcRect t="15750"/>
          <a:stretch>
            <a:fillRect/>
          </a:stretch>
        </p:blipFill>
        <p:spPr bwMode="auto">
          <a:xfrm>
            <a:off x="251520" y="260648"/>
            <a:ext cx="4608512" cy="338437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932040" y="548680"/>
            <a:ext cx="3635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Ополчение содержало караулы, организовало казачьи разъезды, которые поддерживали порядок. Начальник одного из полков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Спиридов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 назначен московским комендантом. Ополчение занималось выявлением шпионов. Налаживало ополчение и внутреннюю связь в стране.  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717032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Голицына была возложена задача по образованию почт.  В русской столице Владимирское ополчение несло и медицинскую службу, делилось с русскими и французскими ранеными четырёхдневным продовольственным пайком, убирало трупы. Когда ополчение покинуло Москву, в нем недосчитывалось пятой части состава: 1825 ополченцев остались в госпиталях, а свыше тысячи погребены на кладбищах.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Память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крестьянах-ратниках 1812 года еще долго хранилась в округе. Например, в иконостасе Воскресенской церкви с.Павлово в свое время существовала икона, на ризе которой была выгравирована следующая надпись: 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7" name="Содержимое 6" descr="Ополченец 1812 г. в крестьянской семье. (Лубочн. карт. в Публичн. Библ.).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6013901" cy="426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15074" y="1600201"/>
            <a:ext cx="2605398" cy="425769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 smtClean="0"/>
              <a:t> 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шли враги на город Богородск и на село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Вохну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 деревнями и делали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великия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кровопролитныя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смертныя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битвы с крестьянами на самый Покров, что помощью Божией Матери благоволил Бог убить их до смерти множество и обрати в тыл".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60212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Ополченец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1812 г. в крестьянской семье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872208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2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ноября 1814 года правительство объявило о роспуске ополчения</a:t>
            </a: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Ратники получили в качестве награды латунные кресты с изображением Георгия Победоносца и надписью «За веру и царя», которые они носили на головных уборах. Офицеры получили производство в следующие чины и памятные медали.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1400" dirty="0"/>
              <a:t/>
            </a:r>
            <a:br>
              <a:rPr lang="ru-RU" sz="1400" dirty="0"/>
            </a:br>
            <a:endParaRPr lang="ru-RU" sz="1400" b="1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348880"/>
            <a:ext cx="3429024" cy="322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357430"/>
            <a:ext cx="5214974" cy="323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609600" y="404665"/>
            <a:ext cx="82296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Значение Владимирской губернии в войне 1812 года.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Владимирская губерния в годы войны стала ближайшим тылом сражающейся русской армии.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уездных городах, ряде сельских поселений были развёрнуты госпитали.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 Владимир эвакуировались московские учреждения: банки, архив Министерства иностранных дел, Оружейная и </a:t>
            </a:r>
            <a:r>
              <a:rPr kumimoji="0" lang="ru-RU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Грановитая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палаты.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 Владимире и других городах и поместьях губернии нашли приют многие семьи московских дворян:    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www.pravenc.ru/data/674/463/1234/i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93096"/>
            <a:ext cx="3810000" cy="23241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10800000" flipV="1">
            <a:off x="4355976" y="4166446"/>
            <a:ext cx="45365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будущего историка М.П.Погодина, также будущего драматурга, поэта и дипломата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А.С.Грибоедова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семья позднее воспетой А.С.Пушкиным красавицы А.П.Керн и др.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6 и 18 июля 1812 г . были объявлены манифесты Государя Императора Александра Павловича о наборе народного ополчения в 16-ти губерниях России.</a:t>
            </a:r>
            <a:r>
              <a:rPr lang="ru-RU" sz="2700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3643338" cy="515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12776"/>
            <a:ext cx="3857652" cy="51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июля манифест был оглашен на Владимирском дворянском собрании. Здесь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зачитано и отношение (обращение) московского главнокомандующего генерала от инфантерии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Ф.В.Ростопчина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 владимирскому губернатору. Начальником Владимирского ополчения был избран генерал-лейтенант князь Б.А.Голицын.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губернии надлежало собрать не менее 15-ти тысяч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воинов.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ратники принимались мужчины от 20 до 45 лет. Тех, кто был моложе или старше, принимали только в том случае, если они "имеют телесные силы и мужество". </a:t>
            </a:r>
          </a:p>
          <a:p>
            <a:endParaRPr lang="ru-RU" dirty="0"/>
          </a:p>
        </p:txBody>
      </p:sp>
      <p:pic>
        <p:nvPicPr>
          <p:cNvPr id="22530" name="Picture 2" descr="http://ao.avo.ru/Pages/Gavo/home_guard_1812/images/p002_1_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573016"/>
            <a:ext cx="3960440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C:\Documents and Settings\Валентина\Рабочий стол\январь 2012\знатоки отечественной истории\_00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556792"/>
            <a:ext cx="2417191" cy="27649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 20 августа Владимирское ополчение было сформировано. Оно состояло из 6-ти полков, в каждом из которых насчитывалось в среднем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2400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пеших ратников.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Вооружение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воинов состояло только из холодного оружия - сабель и пик. </a:t>
            </a:r>
          </a:p>
        </p:txBody>
      </p:sp>
      <p:pic>
        <p:nvPicPr>
          <p:cNvPr id="6" name="Содержимое 5" descr="Партизанское оружие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652120" y="1916832"/>
            <a:ext cx="2520280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4" descr="https://russkazka.files.wordpress.com/2012/10/1812opolchenc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132856"/>
            <a:ext cx="4968552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84598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сентября суздальскими крестьянами был задержан неприятельский отряд в 42 человека и взят в плен. Среди них оказался шпион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Гольма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 которого был, найден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подписью командующего 3-го французского корпуса и карта Калужской губернии.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20482" name="Picture 2" descr="http://img-fotki.yandex.ru/get/6420/27708751.14/0_91f88_3e66f73f_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7632848" cy="461732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 сентября казаки Владимирского ополчения возле села Ивановского напали на отряд французов и взяли в плен 11 человек. 29 сентября гусары и казаки под командованием штаб-ротмистра </a:t>
            </a:r>
            <a:r>
              <a:rPr lang="ru-RU" sz="2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Богдановского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отбили у французов 20 повозок с хлебом, который враги награбили в </a:t>
            </a:r>
            <a:r>
              <a:rPr lang="ru-RU" sz="2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Вохонской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волости.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2050" name="Picture 2" descr="http://www.artreestr.ru/i/GalleryArt/LeonidKonstantinov/Oktyabr_-1812g.-Ratniki-2-go-kazach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7818" y="2060575"/>
            <a:ext cx="6412827" cy="45370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Владимирское ополчение вместе с Тверским приняло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в освобождении города Дмитрова, в конце сентября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занятого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французами.</a:t>
            </a:r>
          </a:p>
        </p:txBody>
      </p:sp>
      <p:pic>
        <p:nvPicPr>
          <p:cNvPr id="1028" name="Picture 4" descr="http://www.russianartguide.ru/gallery/osvobozhdenie_vyaz_m__3_noyabrya_1812_g._80kh110.kh.m.2012_g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704855" cy="489713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14-тысячный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отряд противника в середине сентября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захватил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 Богородск (ныне Ногинск) и пытался превратить его в базу продовольственного снабжения своих войск. Для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пресечения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грабительских действий неприятеля шесть полков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Владимирского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ополчения численностью до 15 тыс. человек были посланы к Богородску и Покрову.</a:t>
            </a:r>
            <a:b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2348880"/>
            <a:ext cx="3240360" cy="41764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       </a:t>
            </a:r>
          </a:p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начались на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улицах Богородска. Воины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4-го пехотного полка первыми ворвались в город.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октября противник под ударами полков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Владимирского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ополчения вынужден был оставить Богородск.</a:t>
            </a:r>
          </a:p>
          <a:p>
            <a:pPr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i58.fastpic.ru/big/2013/1008/3b/a882ea2832305a0077444ffe9e662e3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5616624" cy="39604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65618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23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полки Владимирского ополчения стали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прибывать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Москву. Надлежало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наладить нормальную жизнь в почти полностью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сожженной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Москве, надо было в холодные осенние дни найти хотя бы временное убежище возвращающемуся населению. 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тяжелом состоянии находились госпитали. Чтобы помочь раненым и больным, воины ополчения делились частью своего скромного продовольственного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пайка.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.В. Верещаги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3676398" cy="3500462"/>
          </a:xfrm>
          <a:prstGeom prst="rect">
            <a:avLst/>
          </a:prstGeom>
          <a:ln w="38100" cap="sq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41336" y="5857892"/>
            <a:ext cx="2762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        Верещагин</a:t>
            </a:r>
            <a:r>
              <a:rPr lang="ru-RU" b="1" dirty="0">
                <a:solidFill>
                  <a:srgbClr val="002060"/>
                </a:solidFill>
              </a:rPr>
              <a:t>.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      «</a:t>
            </a:r>
            <a:r>
              <a:rPr lang="ru-RU" b="1" dirty="0">
                <a:solidFill>
                  <a:srgbClr val="002060"/>
                </a:solidFill>
              </a:rPr>
              <a:t>В Успенском соборе»</a:t>
            </a:r>
          </a:p>
        </p:txBody>
      </p:sp>
      <p:pic>
        <p:nvPicPr>
          <p:cNvPr id="6" name="Содержимое 3" descr="Москва горит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11960" y="2276872"/>
            <a:ext cx="4643470" cy="345638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932040" y="5877272"/>
            <a:ext cx="2828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Верещагин.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«Москва горит»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Кровеностная систе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Кровеностная система</Template>
  <TotalTime>252</TotalTime>
  <Words>466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Кровеностная система</vt:lpstr>
      <vt:lpstr>Владимирское ополчение в Отечественной войне 1812 года</vt:lpstr>
      <vt:lpstr>6 и 18 июля 1812 г . были объявлены манифесты Государя Императора Александра Павловича о наборе народного ополчения в 16-ти губерниях России. </vt:lpstr>
      <vt:lpstr> 24 июля манифест был оглашен на Владимирском дворянском собрании. Здесь же было зачитано и отношение (обращение) московского главнокомандующего генерала от инфантерии Ф.В.Ростопчина к владимирскому губернатору. Начальником Владимирского ополчения был избран генерал-лейтенант князь Б.А.Голицын.  </vt:lpstr>
      <vt:lpstr>К 20 августа Владимирское ополчение было сформировано. Оно состояло из 6-ти полков, в каждом из которых насчитывалось в среднем 2400 пеших ратников. Вооружение воинов состояло только из холодного оружия - сабель и пик. </vt:lpstr>
      <vt:lpstr> 11 сентября суздальскими крестьянами был задержан неприятельский отряд в 42 человека и взят в плен. Среди них оказался шпион Гольма, у которого был, найден документ за подписью командующего 3-го французского корпуса и карта Калужской губернии. </vt:lpstr>
      <vt:lpstr>  17 сентября казаки Владимирского ополчения возле села Ивановского напали на отряд французов и взяли в плен 11 человек. 29 сентября гусары и казаки под командованием штаб-ротмистра Богдановского отбили у французов 20 повозок с хлебом, который враги награбили в Вохонской волости.  </vt:lpstr>
      <vt:lpstr>Владимирское ополчение вместе с Тверским приняло участие и в освобождении города Дмитрова, в конце сентября занятого французами.</vt:lpstr>
      <vt:lpstr> 14-тысячный отряд противника в середине сентября захватил город Богородск (ныне Ногинск) и пытался превратить его в базу продовольственного снабжения своих войск. Для пресечения грабительских действий неприятеля шесть полков Владимирского ополчения численностью до 15 тыс. человек были посланы к Богородску и Покрову. </vt:lpstr>
      <vt:lpstr>С 23 октября полки Владимирского ополчения стали прибывать в  Москву. Надлежало наладить нормальную жизнь в почти полностью сожженной Москве, надо было в холодные осенние дни найти хотя бы временное убежище возвращающемуся населению. В особенно тяжелом состоянии находились госпитали. Чтобы помочь раненым и больным, воины ополчения делились частью своего скромного продовольственного пайка.</vt:lpstr>
      <vt:lpstr>Слайд 10</vt:lpstr>
      <vt:lpstr> Память о крестьянах-ратниках 1812 года еще долго хранилась в округе. Например, в иконостасе Воскресенской церкви с.Павлово в свое время существовала икона, на ризе которой была выгравирована следующая надпись:  </vt:lpstr>
      <vt:lpstr> 17 ноября 1814 года правительство объявило о роспуске ополчения. Ратники получили в качестве награды латунные кресты с изображением Георгия Победоносца и надписью «За веру и царя», которые они носили на головных уборах. Офицеры получили производство в следующие чины и памятные медали. 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Владимирское ополчение в войне 1812 года</dc:title>
  <dc:creator>Валентина</dc:creator>
  <cp:lastModifiedBy>Iluha</cp:lastModifiedBy>
  <cp:revision>58</cp:revision>
  <dcterms:created xsi:type="dcterms:W3CDTF">2012-04-22T08:33:12Z</dcterms:created>
  <dcterms:modified xsi:type="dcterms:W3CDTF">2015-12-06T18:44:11Z</dcterms:modified>
</cp:coreProperties>
</file>