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  <p:sldMasterId id="2147483691" r:id="rId3"/>
  </p:sldMasterIdLst>
  <p:sldIdLst>
    <p:sldId id="256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464" autoAdjust="0"/>
  </p:normalViewPr>
  <p:slideViewPr>
    <p:cSldViewPr snapToGrid="0">
      <p:cViewPr varScale="1">
        <p:scale>
          <a:sx n="43" d="100"/>
          <a:sy n="43" d="100"/>
        </p:scale>
        <p:origin x="-804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3416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3510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0000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86512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7062052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3386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58191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04522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91464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83722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8748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04499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97224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40311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0717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52416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67278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52070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68286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3598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39734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6442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40249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36794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94423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48043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32923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59754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89926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54765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4491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46810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9033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82578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77596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14299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4856174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88653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41740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6466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8119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7054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260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9798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9041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 smtClean="0"/>
              <a:t>Боровичи стали городом в ….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7675" y="2270076"/>
            <a:ext cx="8916338" cy="3486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ru-RU" dirty="0" smtClean="0"/>
          </a:p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8" name="Picture 4" descr="https://peshkompopiteru.ru/wp-content/uploads/2022/08/7d02c9c07f2dd3c916b85215595fabfe-218x150.jpg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4801" y="2535571"/>
            <a:ext cx="4647694" cy="3197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3460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3600" kern="1200" baseline="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A44A6-0F5C-4955-BF52-82A097BDB19C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2F63E-046F-4498-8203-A6BD1F623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0300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4D19D-263C-4CF8-8A7C-570773F61186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A438BF0-C5DA-469D-BC67-5141CC4D8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5793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Краеведческая викторина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807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Какие </a:t>
            </a:r>
            <a:r>
              <a:rPr lang="ru-RU" dirty="0" smtClean="0"/>
              <a:t>округа Но</a:t>
            </a:r>
            <a:r>
              <a:rPr lang="ru-RU" dirty="0" smtClean="0"/>
              <a:t>вгородской </a:t>
            </a:r>
            <a:r>
              <a:rPr lang="ru-RU" dirty="0" smtClean="0"/>
              <a:t>области вы знаете ?</a:t>
            </a:r>
            <a:endParaRPr lang="ru-RU" dirty="0"/>
          </a:p>
        </p:txBody>
      </p:sp>
      <p:pic>
        <p:nvPicPr>
          <p:cNvPr id="10242" name="Picture 2" descr="https://avatars.mds.yandex.net/i?id=733205d0c04366c50e8be807ed8c9fcc026ed884-12923543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2658" y="2097741"/>
            <a:ext cx="7732059" cy="4370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4185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Какая из рек является карстовой?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Мста</a:t>
            </a:r>
          </a:p>
          <a:p>
            <a:r>
              <a:rPr lang="ru-RU" sz="4000" dirty="0" err="1" smtClean="0"/>
              <a:t>Понеретка</a:t>
            </a:r>
            <a:endParaRPr lang="ru-RU" sz="4000" dirty="0" smtClean="0"/>
          </a:p>
          <a:p>
            <a:r>
              <a:rPr lang="ru-RU" sz="4000" dirty="0" err="1" smtClean="0"/>
              <a:t>Круппа</a:t>
            </a:r>
            <a:endParaRPr lang="ru-RU" sz="4000" dirty="0" smtClean="0"/>
          </a:p>
          <a:p>
            <a:r>
              <a:rPr lang="ru-RU" sz="4000" dirty="0" err="1" smtClean="0"/>
              <a:t>Вельгийка</a:t>
            </a:r>
            <a:endParaRPr lang="ru-RU" sz="4000" dirty="0" smtClean="0"/>
          </a:p>
          <a:p>
            <a:r>
              <a:rPr lang="ru-RU" sz="4000" dirty="0" smtClean="0"/>
              <a:t>Уверь </a:t>
            </a:r>
            <a:endParaRPr lang="ru-RU" sz="4000" dirty="0"/>
          </a:p>
        </p:txBody>
      </p:sp>
      <p:pic>
        <p:nvPicPr>
          <p:cNvPr id="11266" name="Picture 2" descr="https://avatars.mds.yandex.net/i?id=e54a068bc9c095a35673edad882b155b910fa515-9181123-images-thumbs&amp;n=1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9525" y="2487706"/>
            <a:ext cx="4184650" cy="3146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1555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Какие полезные ископаемые добывают в </a:t>
            </a:r>
            <a:r>
              <a:rPr lang="ru-RU" dirty="0" err="1" smtClean="0"/>
              <a:t>Боровичском</a:t>
            </a:r>
            <a:r>
              <a:rPr lang="ru-RU" dirty="0" smtClean="0"/>
              <a:t> крае?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8401" y="2160588"/>
            <a:ext cx="5235236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316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 каком регионе мы живем?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537882" y="2160589"/>
            <a:ext cx="4323487" cy="3880772"/>
          </a:xfrm>
        </p:spPr>
        <p:txBody>
          <a:bodyPr>
            <a:normAutofit/>
          </a:bodyPr>
          <a:lstStyle/>
          <a:p>
            <a:r>
              <a:rPr lang="ru-RU" sz="3600" smtClean="0"/>
              <a:t>Центральном</a:t>
            </a:r>
          </a:p>
          <a:p>
            <a:r>
              <a:rPr lang="ru-RU" sz="3600" smtClean="0"/>
              <a:t>Дальневосточном</a:t>
            </a:r>
          </a:p>
          <a:p>
            <a:r>
              <a:rPr lang="ru-RU" sz="3600" smtClean="0"/>
              <a:t>Северо-Западном</a:t>
            </a:r>
          </a:p>
          <a:p>
            <a:r>
              <a:rPr lang="ru-RU" sz="3600" smtClean="0"/>
              <a:t>Южном</a:t>
            </a:r>
          </a:p>
          <a:p>
            <a:r>
              <a:rPr lang="ru-RU" sz="3600" smtClean="0"/>
              <a:t>Сибирском </a:t>
            </a:r>
          </a:p>
          <a:p>
            <a:endParaRPr lang="ru-RU" sz="3600" smtClean="0"/>
          </a:p>
          <a:p>
            <a:endParaRPr lang="ru-RU" sz="3600" dirty="0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" name="Рисунок 14" descr="https://xn--b1agatbqgjneo2i.xn--p1ai/wp-content/uploads/2017/09/fed-okrug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901"/>
          <a:stretch/>
        </p:blipFill>
        <p:spPr bwMode="auto">
          <a:xfrm>
            <a:off x="5089970" y="2501153"/>
            <a:ext cx="4995324" cy="29986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6513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Какое животное изображено на древнем гербе Великого Новгорода ?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53832893"/>
              </p:ext>
            </p:extLst>
          </p:nvPr>
        </p:nvGraphicFramePr>
        <p:xfrm>
          <a:off x="1546412" y="2577213"/>
          <a:ext cx="6579036" cy="3945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3799">
                  <a:extLst>
                    <a:ext uri="{9D8B030D-6E8A-4147-A177-3AD203B41FA5}">
                      <a16:colId xmlns:a16="http://schemas.microsoft.com/office/drawing/2014/main" xmlns="" val="240593144"/>
                    </a:ext>
                  </a:extLst>
                </a:gridCol>
                <a:gridCol w="2230117">
                  <a:extLst>
                    <a:ext uri="{9D8B030D-6E8A-4147-A177-3AD203B41FA5}">
                      <a16:colId xmlns:a16="http://schemas.microsoft.com/office/drawing/2014/main" xmlns="" val="809894455"/>
                    </a:ext>
                  </a:extLst>
                </a:gridCol>
                <a:gridCol w="2015120">
                  <a:extLst>
                    <a:ext uri="{9D8B030D-6E8A-4147-A177-3AD203B41FA5}">
                      <a16:colId xmlns:a16="http://schemas.microsoft.com/office/drawing/2014/main" xmlns="" val="1142584441"/>
                    </a:ext>
                  </a:extLst>
                </a:gridCol>
              </a:tblGrid>
              <a:tr h="3945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88344038"/>
                  </a:ext>
                </a:extLst>
              </a:tr>
            </a:tbl>
          </a:graphicData>
        </a:graphic>
      </p:graphicFrame>
      <p:sp>
        <p:nvSpPr>
          <p:cNvPr id="7" name="Прямоугольник 6" descr="https://poisk-snov.ru/wp-content/uploads/2024/01/k-chemu-snitsja-medved-768-300x300.jpg"/>
          <p:cNvSpPr>
            <a:spLocks noChangeAspect="1" noChangeArrowheads="1"/>
          </p:cNvSpPr>
          <p:nvPr/>
        </p:nvSpPr>
        <p:spPr bwMode="auto">
          <a:xfrm>
            <a:off x="1518799" y="2578006"/>
            <a:ext cx="343803" cy="343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9" name="Прямоугольник 8" descr="https://poisk-snov.ru/wp-content/uploads/2024/01/k-chemu-snitsja-medved-768-300x300.jpg"/>
          <p:cNvSpPr>
            <a:spLocks noChangeAspect="1" noChangeArrowheads="1"/>
          </p:cNvSpPr>
          <p:nvPr/>
        </p:nvSpPr>
        <p:spPr bwMode="auto">
          <a:xfrm>
            <a:off x="1350596" y="2578007"/>
            <a:ext cx="1826456" cy="5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10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46904440"/>
              </p:ext>
            </p:extLst>
          </p:nvPr>
        </p:nvGraphicFramePr>
        <p:xfrm>
          <a:off x="1698812" y="2729613"/>
          <a:ext cx="6579035" cy="3945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7238">
                  <a:extLst>
                    <a:ext uri="{9D8B030D-6E8A-4147-A177-3AD203B41FA5}">
                      <a16:colId xmlns:a16="http://schemas.microsoft.com/office/drawing/2014/main" xmlns="" val="240593144"/>
                    </a:ext>
                  </a:extLst>
                </a:gridCol>
                <a:gridCol w="1382943">
                  <a:extLst>
                    <a:ext uri="{9D8B030D-6E8A-4147-A177-3AD203B41FA5}">
                      <a16:colId xmlns:a16="http://schemas.microsoft.com/office/drawing/2014/main" xmlns="" val="809894455"/>
                    </a:ext>
                  </a:extLst>
                </a:gridCol>
                <a:gridCol w="1249618">
                  <a:extLst>
                    <a:ext uri="{9D8B030D-6E8A-4147-A177-3AD203B41FA5}">
                      <a16:colId xmlns:a16="http://schemas.microsoft.com/office/drawing/2014/main" xmlns="" val="1142584441"/>
                    </a:ext>
                  </a:extLst>
                </a:gridCol>
                <a:gridCol w="1249618">
                  <a:extLst>
                    <a:ext uri="{9D8B030D-6E8A-4147-A177-3AD203B41FA5}">
                      <a16:colId xmlns:a16="http://schemas.microsoft.com/office/drawing/2014/main" xmlns="" val="1388720360"/>
                    </a:ext>
                  </a:extLst>
                </a:gridCol>
                <a:gridCol w="1249618">
                  <a:extLst>
                    <a:ext uri="{9D8B030D-6E8A-4147-A177-3AD203B41FA5}">
                      <a16:colId xmlns:a16="http://schemas.microsoft.com/office/drawing/2014/main" xmlns="" val="870834332"/>
                    </a:ext>
                  </a:extLst>
                </a:gridCol>
              </a:tblGrid>
              <a:tr h="3945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88344038"/>
                  </a:ext>
                </a:extLst>
              </a:tr>
            </a:tbl>
          </a:graphicData>
        </a:graphic>
      </p:graphicFrame>
      <p:pic>
        <p:nvPicPr>
          <p:cNvPr id="11" name="Рисунок 4" descr="https://fikiwiki.com/uploads/posts/2022-02/1644903538_48-fikiwiki-com-p-ris-krasivie-kartinki-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313" r="23912"/>
          <a:stretch>
            <a:fillRect/>
          </a:stretch>
        </p:blipFill>
        <p:spPr bwMode="auto">
          <a:xfrm>
            <a:off x="1412805" y="2730407"/>
            <a:ext cx="2621497" cy="2943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3" descr="https://avatars.mds.yandex.net/i?id=d639c563a1dc21cb74b57143a00ddea00792f882-12644240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413" t="-3371" r="27634" b="2246"/>
          <a:stretch>
            <a:fillRect/>
          </a:stretch>
        </p:blipFill>
        <p:spPr bwMode="auto">
          <a:xfrm>
            <a:off x="3911165" y="2461809"/>
            <a:ext cx="2750423" cy="290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 descr="https://poisk-snov.ru/wp-content/uploads/2024/01/k-chemu-snitsja-medved-768-300x300.jpg"/>
          <p:cNvSpPr>
            <a:spLocks noChangeAspect="1" noChangeArrowheads="1"/>
          </p:cNvSpPr>
          <p:nvPr/>
        </p:nvSpPr>
        <p:spPr bwMode="auto">
          <a:xfrm>
            <a:off x="1671199" y="2730406"/>
            <a:ext cx="343803" cy="343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15" name="Прямоугольник 14" descr="https://poisk-snov.ru/wp-content/uploads/2024/01/k-chemu-snitsja-medved-768-300x300.jpg"/>
          <p:cNvSpPr>
            <a:spLocks noChangeAspect="1" noChangeArrowheads="1"/>
          </p:cNvSpPr>
          <p:nvPr/>
        </p:nvSpPr>
        <p:spPr bwMode="auto">
          <a:xfrm>
            <a:off x="1502996" y="2730407"/>
            <a:ext cx="1826456" cy="5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16" name="Рисунок 10" descr="https://o-tendencii.com/uploads/posts/2022-05/1652068486_38-o-tendencii-com-p-golova-medvedya-foto-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2916" y="2577213"/>
            <a:ext cx="2342157" cy="236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060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Лекарственные травы нашего края -</a:t>
            </a:r>
            <a:br>
              <a:rPr lang="ru-RU" dirty="0" smtClean="0"/>
            </a:br>
            <a:r>
              <a:rPr lang="ru-RU" dirty="0" smtClean="0"/>
              <a:t>перечисли их</a:t>
            </a:r>
            <a:endParaRPr lang="ru-RU" dirty="0"/>
          </a:p>
        </p:txBody>
      </p:sp>
      <p:pic>
        <p:nvPicPr>
          <p:cNvPr id="14338" name="Picture 2" descr="https://avatars.mds.yandex.net/i?id=60ef966566fcd72008112ad869b299482ecbeec3-12853318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0541" y="2272553"/>
            <a:ext cx="6979024" cy="3751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202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Кто из известных писателей назвал </a:t>
            </a:r>
            <a:r>
              <a:rPr lang="ru-RU" dirty="0" err="1" smtClean="0"/>
              <a:t>Боровичский</a:t>
            </a:r>
            <a:r>
              <a:rPr lang="ru-RU" dirty="0" smtClean="0"/>
              <a:t> край «Страной Див»?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30306" y="2160589"/>
            <a:ext cx="4431063" cy="3880772"/>
          </a:xfrm>
        </p:spPr>
        <p:txBody>
          <a:bodyPr>
            <a:normAutofit/>
          </a:bodyPr>
          <a:lstStyle/>
          <a:p>
            <a:r>
              <a:rPr lang="ru-RU" sz="3600" dirty="0" err="1" smtClean="0"/>
              <a:t>Л.Н.Толстой</a:t>
            </a:r>
            <a:endParaRPr lang="ru-RU" sz="3600" dirty="0" smtClean="0"/>
          </a:p>
          <a:p>
            <a:r>
              <a:rPr lang="ru-RU" sz="3600" dirty="0" err="1" smtClean="0"/>
              <a:t>В.В.Бианки</a:t>
            </a:r>
            <a:endParaRPr lang="ru-RU" sz="3600" dirty="0" smtClean="0"/>
          </a:p>
          <a:p>
            <a:r>
              <a:rPr lang="ru-RU" sz="3600" dirty="0" err="1" smtClean="0"/>
              <a:t>А.С.Пушкин</a:t>
            </a:r>
            <a:endParaRPr lang="ru-RU" sz="3600" dirty="0" smtClean="0"/>
          </a:p>
          <a:p>
            <a:r>
              <a:rPr lang="ru-RU" sz="3600" dirty="0" err="1" smtClean="0"/>
              <a:t>Ф.М.Достоевский</a:t>
            </a:r>
            <a:endParaRPr lang="ru-RU" sz="3600" dirty="0" smtClean="0"/>
          </a:p>
          <a:p>
            <a:r>
              <a:rPr lang="ru-RU" sz="3600" dirty="0" err="1" smtClean="0"/>
              <a:t>Н.А.Некрасов</a:t>
            </a:r>
            <a:endParaRPr lang="ru-RU" sz="3600" dirty="0"/>
          </a:p>
        </p:txBody>
      </p:sp>
      <p:pic>
        <p:nvPicPr>
          <p:cNvPr id="15364" name="Picture 4" descr="https://avatars.mds.yandex.net/i?id=7c27e8f37a60a94ddb5027d4926614a8309705b1-12310327-images-thumbs&amp;n=1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9525" y="2420471"/>
            <a:ext cx="4184650" cy="307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9010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Кто из святых является покровителем нашего города?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Александр….</a:t>
            </a:r>
          </a:p>
          <a:p>
            <a:r>
              <a:rPr lang="ru-RU" sz="3600" dirty="0" smtClean="0"/>
              <a:t>Яков …..</a:t>
            </a:r>
          </a:p>
          <a:p>
            <a:r>
              <a:rPr lang="ru-RU" sz="3600" dirty="0" smtClean="0"/>
              <a:t>Иоанн….</a:t>
            </a:r>
          </a:p>
          <a:p>
            <a:r>
              <a:rPr lang="ru-RU" sz="3600" dirty="0" smtClean="0"/>
              <a:t>Сергий….</a:t>
            </a:r>
          </a:p>
          <a:p>
            <a:r>
              <a:rPr lang="ru-RU" sz="3600" dirty="0" err="1" smtClean="0"/>
              <a:t>Матронушка</a:t>
            </a:r>
            <a:r>
              <a:rPr lang="ru-RU" sz="3600" dirty="0" smtClean="0"/>
              <a:t>….</a:t>
            </a:r>
            <a:endParaRPr lang="ru-RU" sz="3600" dirty="0"/>
          </a:p>
        </p:txBody>
      </p:sp>
      <p:pic>
        <p:nvPicPr>
          <p:cNvPr id="16386" name="Picture 2" descr="https://avatars.mds.yandex.net/i?id=fcc04cb430e9a356d961eaa8ed6083256a84b6fc-12471588-images-thumbs&amp;n=1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9525" y="2474259"/>
            <a:ext cx="4184650" cy="3017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2511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работу!</a:t>
            </a:r>
            <a:endParaRPr lang="ru-RU" dirty="0"/>
          </a:p>
        </p:txBody>
      </p:sp>
      <p:pic>
        <p:nvPicPr>
          <p:cNvPr id="17410" name="Picture 2" descr="https://avatars.mds.yandex.net/i?id=6e0b3e864c49535ae0c76ff883d8d6968b5dc22c-12612889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4794" y="2577306"/>
            <a:ext cx="436245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287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896972" cy="1320800"/>
          </a:xfrm>
        </p:spPr>
        <p:txBody>
          <a:bodyPr/>
          <a:lstStyle/>
          <a:p>
            <a:r>
              <a:rPr lang="ru-RU" dirty="0" smtClean="0"/>
              <a:t>В каком году Боровичи стали городом ?</a:t>
            </a:r>
            <a:endParaRPr lang="ru-RU" dirty="0"/>
          </a:p>
        </p:txBody>
      </p:sp>
      <p:pic>
        <p:nvPicPr>
          <p:cNvPr id="1026" name="Picture 2" descr="https://novvedomosti.ru/images/news/cp4rld2jsx.jpg?153556788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77863" y="2706952"/>
            <a:ext cx="4183062" cy="2788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img.mycdn.me/getImage?url=https%3A%2F%2Fi.mycdn.me%2Fimage%3Fid%3D922346326172%26plc%3DUNKNOWN%26tkn%3D*QIq8ggfgwd0djPCfZ6oTJdzb_uc%26fn%3Dtopic_link_1080&amp;type=TOPIC_LINK_WIDE_548&amp;signatureToken=HX1Eb_aodqyg7L2tNsuFL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89525" y="2706952"/>
            <a:ext cx="4184650" cy="2788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091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Какой великий полководец жил в нашем крае?</a:t>
            </a:r>
            <a:endParaRPr lang="ru-RU" dirty="0"/>
          </a:p>
        </p:txBody>
      </p:sp>
      <p:pic>
        <p:nvPicPr>
          <p:cNvPr id="2050" name="Picture 2" descr="http://photos.wikimapia.org/p/00/04/43/43/12_bi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9525" y="2532063"/>
            <a:ext cx="4184650" cy="313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sanintop.com/wp-content/uploads/2018/12/1%D0%9E%D0%B1%D1%89%D0%B8%D0%B9-%D0%B2%D0%B8%D0%B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863" y="2532064"/>
            <a:ext cx="4183062" cy="3138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3242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Назови улицы, названные именами великих русских писателей?</a:t>
            </a:r>
          </a:p>
        </p:txBody>
      </p:sp>
      <p:pic>
        <p:nvPicPr>
          <p:cNvPr id="4098" name="Picture 2" descr="https://avatars.mds.yandex.net/i?id=a0f69f238e9b3ed0bcc5b2ef98d8b9de549fa93e-11394427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6376" y="2312893"/>
            <a:ext cx="5943599" cy="379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3351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Какие предприятия находятся в нашем городе?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25626323"/>
              </p:ext>
            </p:extLst>
          </p:nvPr>
        </p:nvGraphicFramePr>
        <p:xfrm>
          <a:off x="1250576" y="2259106"/>
          <a:ext cx="8023426" cy="36844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24318">
                  <a:extLst>
                    <a:ext uri="{9D8B030D-6E8A-4147-A177-3AD203B41FA5}">
                      <a16:colId xmlns:a16="http://schemas.microsoft.com/office/drawing/2014/main" xmlns="" val="4137091265"/>
                    </a:ext>
                  </a:extLst>
                </a:gridCol>
                <a:gridCol w="2739043">
                  <a:extLst>
                    <a:ext uri="{9D8B030D-6E8A-4147-A177-3AD203B41FA5}">
                      <a16:colId xmlns:a16="http://schemas.microsoft.com/office/drawing/2014/main" xmlns="" val="1183702756"/>
                    </a:ext>
                  </a:extLst>
                </a:gridCol>
                <a:gridCol w="2560065">
                  <a:extLst>
                    <a:ext uri="{9D8B030D-6E8A-4147-A177-3AD203B41FA5}">
                      <a16:colId xmlns:a16="http://schemas.microsoft.com/office/drawing/2014/main" xmlns="" val="3939275772"/>
                    </a:ext>
                  </a:extLst>
                </a:gridCol>
              </a:tblGrid>
              <a:tr h="12816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681719287"/>
                  </a:ext>
                </a:extLst>
              </a:tr>
              <a:tr h="11211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13925149"/>
                  </a:ext>
                </a:extLst>
              </a:tr>
              <a:tr h="12816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69359028"/>
                  </a:ext>
                </a:extLst>
              </a:tr>
            </a:tbl>
          </a:graphicData>
        </a:graphic>
      </p:graphicFrame>
      <p:pic>
        <p:nvPicPr>
          <p:cNvPr id="5129" name="Рисунок 14" descr="Фабрика Мякиш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5014" y="4800601"/>
            <a:ext cx="1057275" cy="94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Рисунок 27" descr="Элег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4471" y="3687015"/>
            <a:ext cx="1400175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Рисунок 17" descr="Вельгийская Бумажная Фабри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7149" y="5015753"/>
            <a:ext cx="1400175" cy="61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Рисунок 47" descr="Башкирский Кирпич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2184" y="5015753"/>
            <a:ext cx="828675" cy="72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Рисунок 48" descr="Боровичский комбинат огнеупоров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2749" y="3819525"/>
            <a:ext cx="9429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Рисунок 37" descr="Боровичский мясокомбинат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2747" y="3831383"/>
            <a:ext cx="847725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Рисунок 1" descr="Корона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0348" y="2359677"/>
            <a:ext cx="115252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Рисунок 46" descr="Боровичский Молочный Завод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2678" y="2545415"/>
            <a:ext cx="1238250" cy="77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Рисунок 29" descr="Эльбор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3309" y="2552699"/>
            <a:ext cx="1400175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1380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Назови озера, которые расположены около  нашего города?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https://golutvino.ru/upload/memory/4e81b8118e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256" t="23127" r="18306" b="19272"/>
          <a:stretch/>
        </p:blipFill>
        <p:spPr bwMode="auto">
          <a:xfrm>
            <a:off x="1048871" y="2147887"/>
            <a:ext cx="7853082" cy="43067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72432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 именем какого русского композитора связана история нашего города?</a:t>
            </a:r>
            <a:endParaRPr lang="ru-RU" dirty="0"/>
          </a:p>
        </p:txBody>
      </p:sp>
      <p:pic>
        <p:nvPicPr>
          <p:cNvPr id="7170" name="Picture 2" descr="https://avatars.mds.yandex.net/get-entity_search/9721020/860586054/SUx182_2x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5844" y="2367756"/>
            <a:ext cx="34671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detektor.fm/wp-content/uploads/2015/01/sergei_rachmaninoff_lybrary_of-congres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9525" y="2532063"/>
            <a:ext cx="4184650" cy="330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640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Какие промыслы (ремесла) были развиты в </a:t>
            </a:r>
            <a:r>
              <a:rPr lang="ru-RU" dirty="0" err="1" smtClean="0"/>
              <a:t>Боровичском</a:t>
            </a:r>
            <a:r>
              <a:rPr lang="ru-RU" dirty="0" smtClean="0"/>
              <a:t> крае?</a:t>
            </a:r>
            <a:endParaRPr lang="ru-RU" dirty="0"/>
          </a:p>
        </p:txBody>
      </p:sp>
      <p:pic>
        <p:nvPicPr>
          <p:cNvPr id="8194" name="Picture 2" descr="https://avatars.mds.yandex.net/get-entity_search/937587/877583783/SUx18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2006" y="2433918"/>
            <a:ext cx="3455894" cy="3455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cw80484-wordpress-q1yn3.tw1.ru/wp-content/uploads/2023/02/ANT_TTR2011_1977-scale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9525" y="2433919"/>
            <a:ext cx="4184650" cy="336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9373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Какое строение в нашем городе является символом (открыткой) Боровичей?</a:t>
            </a:r>
            <a:endParaRPr lang="ru-RU" dirty="0"/>
          </a:p>
        </p:txBody>
      </p:sp>
      <p:pic>
        <p:nvPicPr>
          <p:cNvPr id="9218" name="Picture 2" descr="https://avatars.mds.yandex.net/i?id=7c572016cab0c999e31d6be32b12c4a6b366ec40-10113980-images-thumbs&amp;ref=rim&amp;n=33&amp;w=200&amp;h=20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593" y="2030505"/>
            <a:ext cx="3590365" cy="359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avatars.mds.yandex.net/i?id=7cd3be3d678a1564f0ad4a96e37bb7c4681b59d7-9848644-images-thumbs&amp;n=1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9525" y="2030505"/>
            <a:ext cx="4184650" cy="352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809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157</TotalTime>
  <Words>164</Words>
  <Application>Microsoft Office PowerPoint</Application>
  <PresentationFormat>Произвольный</PresentationFormat>
  <Paragraphs>44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Аспект</vt:lpstr>
      <vt:lpstr>Специальное оформление</vt:lpstr>
      <vt:lpstr>1_Аспект</vt:lpstr>
      <vt:lpstr>Краеведческая викторина</vt:lpstr>
      <vt:lpstr>В каком году Боровичи стали городом ?</vt:lpstr>
      <vt:lpstr>Какой великий полководец жил в нашем крае?</vt:lpstr>
      <vt:lpstr>Назови улицы, названные именами великих русских писателей?</vt:lpstr>
      <vt:lpstr>Какие предприятия находятся в нашем городе?</vt:lpstr>
      <vt:lpstr>Назови озера, которые расположены около  нашего города?</vt:lpstr>
      <vt:lpstr>С именем какого русского композитора связана история нашего города?</vt:lpstr>
      <vt:lpstr>Какие промыслы (ремесла) были развиты в Боровичском крае?</vt:lpstr>
      <vt:lpstr>Какое строение в нашем городе является символом (открыткой) Боровичей?</vt:lpstr>
      <vt:lpstr>Какие округа Новгородской области вы знаете ?</vt:lpstr>
      <vt:lpstr>Какая из рек является карстовой?</vt:lpstr>
      <vt:lpstr>Какие полезные ископаемые добывают в Боровичском крае?</vt:lpstr>
      <vt:lpstr>В каком регионе мы живем?</vt:lpstr>
      <vt:lpstr>Какое животное изображено на древнем гербе Великого Новгорода ?</vt:lpstr>
      <vt:lpstr>Лекарственные травы нашего края - перечисли их</vt:lpstr>
      <vt:lpstr>Кто из известных писателей назвал Боровичский край «Страной Див»?</vt:lpstr>
      <vt:lpstr>Кто из святых является покровителем нашего города?</vt:lpstr>
      <vt:lpstr>Спасибо за работу!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Краеведческая викторина</dc:title>
  <dc:creator>АШ №1</dc:creator>
  <cp:lastModifiedBy>лугско</cp:lastModifiedBy>
  <cp:revision>22</cp:revision>
  <dcterms:created xsi:type="dcterms:W3CDTF">2024-04-23T09:19:15Z</dcterms:created>
  <dcterms:modified xsi:type="dcterms:W3CDTF">2026-04-14T14:27:34Z</dcterms:modified>
</cp:coreProperties>
</file>