
<file path=[Content_Types].xml><?xml version="1.0" encoding="utf-8"?>
<Types xmlns="http://schemas.openxmlformats.org/package/2006/content-types">
  <Default Extension="bmp" ContentType="image/bmp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dirty="0"/>
              <a:pPr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dirty="0"/>
              <a:pPr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dirty="0"/>
              <a:pPr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E4D1A55-63BC-4BA2-9538-7DDEADA10621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dirty="0"/>
              <a:pPr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dirty="0"/>
              <a:pPr/>
              <a:t>10/28/2020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dirty="0"/>
              <a:pPr/>
              <a:t>10/28/2020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dirty="0"/>
              <a:pPr/>
              <a:t>10/28/2020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dirty="0"/>
              <a:pPr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1708" y="1837509"/>
            <a:ext cx="9068586" cy="2647405"/>
          </a:xfrm>
        </p:spPr>
        <p:txBody>
          <a:bodyPr/>
          <a:lstStyle/>
          <a:p>
            <a:r>
              <a:rPr lang="ru-RU" sz="3200" dirty="0"/>
              <a:t>Мастер-класс  </a:t>
            </a:r>
            <a:r>
              <a:rPr lang="ru-RU" sz="3200" dirty="0" err="1"/>
              <a:t>пластилинография</a:t>
            </a:r>
            <a:br>
              <a:rPr lang="ru-RU" sz="3200" dirty="0"/>
            </a:br>
            <a:br>
              <a:rPr lang="ru-RU" sz="3200" dirty="0"/>
            </a:br>
            <a:r>
              <a:rPr lang="ru-RU" sz="3600" dirty="0">
                <a:solidFill>
                  <a:srgbClr val="FFFF00"/>
                </a:solidFill>
              </a:rPr>
              <a:t>«Татарский костюм»</a:t>
            </a:r>
            <a:br>
              <a:rPr lang="ru-RU" sz="3600" dirty="0">
                <a:solidFill>
                  <a:srgbClr val="FFFF00"/>
                </a:solidFill>
              </a:rPr>
            </a:br>
            <a:br>
              <a:rPr lang="ru-RU" sz="3200" dirty="0"/>
            </a:br>
            <a:r>
              <a:rPr lang="ru-RU" sz="3200" dirty="0"/>
              <a:t>автор: </a:t>
            </a:r>
            <a:r>
              <a:rPr lang="ru-RU" sz="3200" dirty="0" err="1"/>
              <a:t>Кабирова</a:t>
            </a:r>
            <a:r>
              <a:rPr lang="ru-RU" sz="3200" dirty="0"/>
              <a:t> </a:t>
            </a:r>
            <a:r>
              <a:rPr lang="ru-RU" sz="3200" dirty="0" err="1"/>
              <a:t>Рамиля</a:t>
            </a:r>
            <a:r>
              <a:rPr lang="ru-RU" sz="3200" dirty="0"/>
              <a:t> </a:t>
            </a:r>
            <a:r>
              <a:rPr lang="ru-RU" sz="3200" dirty="0" err="1"/>
              <a:t>Мавлетовна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2100" y="4423954"/>
            <a:ext cx="9070848" cy="97536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C000"/>
                </a:solidFill>
              </a:rPr>
              <a:t>Отделение изобразительных искусств</a:t>
            </a:r>
          </a:p>
          <a:p>
            <a:r>
              <a:rPr lang="ru-RU" dirty="0">
                <a:solidFill>
                  <a:srgbClr val="FFC000"/>
                </a:solidFill>
              </a:rPr>
              <a:t>МБУ ДО «ДШИ им. А.М. Кузьмина»</a:t>
            </a:r>
          </a:p>
          <a:p>
            <a:r>
              <a:rPr lang="ru-RU" dirty="0">
                <a:solidFill>
                  <a:srgbClr val="FFC000"/>
                </a:solidFill>
              </a:rPr>
              <a:t>г. </a:t>
            </a:r>
            <a:r>
              <a:rPr lang="ru-RU" dirty="0" err="1">
                <a:solidFill>
                  <a:srgbClr val="FFC000"/>
                </a:solidFill>
              </a:rPr>
              <a:t>Мегион</a:t>
            </a:r>
            <a:endParaRPr lang="ru-RU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036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>Для изготовления поделки Вам понадобятся следующие материалы: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8599" y="237744"/>
            <a:ext cx="8601892" cy="638251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96400" y="2285999"/>
            <a:ext cx="2432304" cy="3853543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Белый картон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Простой карандаш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Ножницы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Доска для лепки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Стеки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Классический пластилин</a:t>
            </a:r>
          </a:p>
          <a:p>
            <a:r>
              <a:rPr lang="ru-RU" sz="1900" dirty="0"/>
              <a:t>Смешиваем несколько цветов получаем оттенок кожи.</a:t>
            </a:r>
          </a:p>
        </p:txBody>
      </p:sp>
    </p:spTree>
    <p:extLst>
      <p:ext uri="{BB962C8B-B14F-4D97-AF65-F5344CB8AC3E}">
        <p14:creationId xmlns:p14="http://schemas.microsoft.com/office/powerpoint/2010/main" val="1727896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2505456"/>
          </a:xfrm>
        </p:spPr>
        <p:txBody>
          <a:bodyPr/>
          <a:lstStyle/>
          <a:p>
            <a:r>
              <a:rPr lang="ru-RU" sz="1800" dirty="0"/>
              <a:t>Работу в материале начинаем со светлых цветов, заглаживаем пластилином голову и  кисти рук, темным цветом намечаем линию роста волос.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91487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78983" y="522514"/>
            <a:ext cx="2432304" cy="5126301"/>
          </a:xfrm>
        </p:spPr>
        <p:txBody>
          <a:bodyPr>
            <a:normAutofit/>
          </a:bodyPr>
          <a:lstStyle/>
          <a:p>
            <a:r>
              <a:rPr lang="ru-RU" sz="1800" dirty="0"/>
              <a:t>Аппликационным приёмом  намечаем традиционный татарский женский головной убор-</a:t>
            </a:r>
            <a:r>
              <a:rPr lang="ru-RU" sz="1800" dirty="0" err="1"/>
              <a:t>Калфак</a:t>
            </a:r>
            <a:r>
              <a:rPr lang="ru-RU" sz="1800" dirty="0"/>
              <a:t>.</a:t>
            </a:r>
          </a:p>
          <a:p>
            <a:r>
              <a:rPr lang="ru-RU" sz="1800" dirty="0"/>
              <a:t>Заглаживаем теплым зеленым цветом основное полотно платья.</a:t>
            </a:r>
          </a:p>
        </p:txBody>
      </p:sp>
    </p:spTree>
    <p:extLst>
      <p:ext uri="{BB962C8B-B14F-4D97-AF65-F5344CB8AC3E}">
        <p14:creationId xmlns:p14="http://schemas.microsoft.com/office/powerpoint/2010/main" val="40638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331235" y="644434"/>
            <a:ext cx="2432304" cy="5100175"/>
          </a:xfrm>
        </p:spPr>
        <p:txBody>
          <a:bodyPr/>
          <a:lstStyle/>
          <a:p>
            <a:r>
              <a:rPr lang="ru-RU" sz="1800" dirty="0"/>
              <a:t>Прорабатываем желтым цветом объёмные воланы платья, </a:t>
            </a:r>
            <a:r>
              <a:rPr lang="ru-RU" sz="1800" dirty="0" err="1"/>
              <a:t>присборенная</a:t>
            </a:r>
            <a:r>
              <a:rPr lang="ru-RU" sz="1800" dirty="0"/>
              <a:t>  полоска пластилина крепиться по краю платья, в стык прокладывается контрастная темно-зеленую кайма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8189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09314" y="448492"/>
            <a:ext cx="2432304" cy="3502152"/>
          </a:xfrm>
        </p:spPr>
        <p:txBody>
          <a:bodyPr>
            <a:normAutofit lnSpcReduction="10000"/>
          </a:bodyPr>
          <a:lstStyle/>
          <a:p>
            <a:r>
              <a:rPr lang="ru-RU" sz="1800" dirty="0"/>
              <a:t>Белым цветом по обе стороны от лица намечаем повязку головного убора с напуском на плечи.</a:t>
            </a:r>
          </a:p>
          <a:p>
            <a:r>
              <a:rPr lang="ru-RU" sz="1800" dirty="0"/>
              <a:t>Оранжевым цветом намечаем грудную планку и край декоративного фартука.</a:t>
            </a:r>
          </a:p>
        </p:txBody>
      </p:sp>
    </p:spTree>
    <p:extLst>
      <p:ext uri="{BB962C8B-B14F-4D97-AF65-F5344CB8AC3E}">
        <p14:creationId xmlns:p14="http://schemas.microsoft.com/office/powerpoint/2010/main" val="2750125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52857" y="492034"/>
            <a:ext cx="2432304" cy="3502152"/>
          </a:xfrm>
        </p:spPr>
        <p:txBody>
          <a:bodyPr>
            <a:normAutofit/>
          </a:bodyPr>
          <a:lstStyle/>
          <a:p>
            <a:r>
              <a:rPr lang="ru-RU" sz="1800" dirty="0"/>
              <a:t>Прорабатываем  декоративные элементы  костюма: </a:t>
            </a:r>
            <a:r>
              <a:rPr lang="ru-RU" sz="1800" dirty="0" err="1"/>
              <a:t>тесьма,воланы</a:t>
            </a:r>
            <a:r>
              <a:rPr lang="ru-RU" sz="1800" dirty="0"/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3277991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61565" y="505097"/>
            <a:ext cx="2432304" cy="5852160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/>
              <a:t>Украшаем передник фартука и головной убор узорами, детализируем ворот платья  красными бусами.</a:t>
            </a:r>
          </a:p>
          <a:p>
            <a:r>
              <a:rPr lang="ru-RU" sz="1800" dirty="0"/>
              <a:t>Проработка лицевой части .</a:t>
            </a:r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r>
              <a:rPr lang="ru-RU" sz="1800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0615960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67</TotalTime>
  <Words>177</Words>
  <Application>Microsoft Office PowerPoint</Application>
  <PresentationFormat>Широкоэкранный</PresentationFormat>
  <Paragraphs>29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Century Gothic</vt:lpstr>
      <vt:lpstr>Савон</vt:lpstr>
      <vt:lpstr>Мастер-класс  пластилинография  «Татарский костюм»  автор: Кабирова Рамиля Мавлетовна</vt:lpstr>
      <vt:lpstr>Для изготовления поделки Вам понадобятся следующие материалы:</vt:lpstr>
      <vt:lpstr>Работу в материале начинаем со светлых цветов, заглаживаем пластилином голову и  кисти рук, темным цветом намечаем линию роста волос.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 пластилинография  «Татарский костюм»  автор: Кабирова Рамиля Мавлетовна</dc:title>
  <dc:creator>Светлана</dc:creator>
  <cp:lastModifiedBy>Наталья Варнавская</cp:lastModifiedBy>
  <cp:revision>7</cp:revision>
  <dcterms:created xsi:type="dcterms:W3CDTF">2020-10-28T12:24:57Z</dcterms:created>
  <dcterms:modified xsi:type="dcterms:W3CDTF">2020-10-28T13:50:56Z</dcterms:modified>
</cp:coreProperties>
</file>