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3" r:id="rId9"/>
    <p:sldId id="269" r:id="rId10"/>
    <p:sldId id="265" r:id="rId11"/>
    <p:sldId id="267" r:id="rId12"/>
    <p:sldId id="268" r:id="rId13"/>
  </p:sldIdLst>
  <p:sldSz cx="17556163" cy="9875838"/>
  <p:notesSz cx="9875838" cy="17556163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0" d="100"/>
          <a:sy n="50" d="100"/>
        </p:scale>
        <p:origin x="-774" y="-90"/>
      </p:cViewPr>
      <p:guideLst>
        <p:guide orient="horz" pos="3110"/>
        <p:guide pos="55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NULL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NULL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17.png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NUL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storage.yandexcloud.net/prs-editor/themes/light-orange/title.webp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pic>
        <p:nvPicPr>
          <p:cNvPr id="3" name="Image 1" descr="data:image/png;base64,iVBORw0KGgoAAAANSUhEUgAAB4AAAAQ4CAYAAADo08FDAAAAAXNSR0IArs4c6QAAIABJREFUeF7svXusNUt63vVW9Vp77+/cZ3xmztzOmXN8DXbiYBvHMbHARJiLiRMcRMxVCXICEiHwRyT4x+IiIVBCQEIGFAkpIshyjGMnCiaQIGKLjHyLx44nNiTM2PHMd25zzszxnJnzXfZaq7sKvW9VdVf36l59q15r7b2fts7s7/t2r+6up96qXq5fPe+rHr35s5aISMv/Ein/0/2NyGoT/lj7Gc6zqvXXg/6Rr8GfzymjqydepkKtyNAFP0X0+fb7D7mBUYqUzSizW7q+/jSt7JYyq4d8dJlzRKyMCtJ09cQrlGtNBWWiQdA/3DgoYFVH+8t2hPZoMsqSUteUGUPbzX1aGUPaNDp0mZZ1XFWR0Stp58XlS1QoTZayRlvn9C9HSkGZrdp7qH+N1zLWVM2OhyiefP8aCu3l9k9vX1NUo3h8asqsLftX0eHra3V4gPI1hx2NcSO6WbK0o1yrxfrXGkW64BHzFqki55mKOKKbj83jJ7Rl6YgvlKLVxQtkKBsm3cCzXP8SqaIgRb8tP/k43EfLzWcyJ1lFNlNk9XNkszB+Wf25cc3zlW+v2ZLON6TMlozO3TzmNVPKtU9bXd7RvXPcvys7/zmq7uFrcVvXZPQFEf/nj875eWDf1t5oZkfWbMnaHWXyIuX/2sZXd9+3PU+I+zhesoPj37XXKG7vmpRaydzcNSW0Xb/5HM33l3yHsDkpuyOrXDzHh538fmrGPf89xEIcE/F5rr2K1kTcXlq5R1FGeiDVYSknsjsiKoh8+yR+vbASv+G9499Jze9dQdfh83Pb01ft1WpNVrn21r+zzR0/HL2hvT6OrS6/R1obKVt+l6nuqdThOXTw98voPa4k5jWFn0GZ1vjtmsf2vhdE8RV/J5v9/SFV1OE6UAAKQAEoAAWgABSAAlAACkABKAAFoAAUgAJQYF8BJQDYVsvPtxYAP/40regOAGC6FiC629wXEAwAXAU9APD+BDAcMBwAwErRxdVLsrHBqrSAHwAYAJijFgC4PnYBgAGA+7/QAgDHGysAgPsjBmdAASgABaAAFIACUAAKQAEoAAWgABSAAlAACtwuBdT1G84BHNy4xwbA7JYsVEaX3gFsxZWTzgGsTeUAzs4UALc5rvYcwOw0aXWe1B3AWlzOhQDgFbuP7L7r6ngh3HQAK+8ATtW/0x3ASZ2/QVAZSRlxTK+D43kRB3BwPLNT8tQO4JxyBsChvUondXgDAHcB4OWcvyGcKwewJqufXcgBbEmZ3WgHcDV+pzoY2/Q7jgOYHbGm2IhDtPI1N2Zl7ywMGzRih7sD4vXzxVTq/4k/U2b00Ics/tMdwF3O3/BU8V25vex4Fkfs5CN2+IoCjSs1HcDd/XsMBzDHNKmCnMPZzYmncQBrcTqfnwPYO/h7MlQs5QAu4zd8p+r8flXOhpXDnD8D5+/kkYwPQgEoAAWgABSAAlAACkABKAAFoAAUgAJQAAocT4F9AEymkSJwwYfhRdEAgJ98WdIhM0DrTkI57lk4BXQAwJvHn6ZMbcVJdrKD06lyCmil6fLeK1RoXv7P9lNutqV9HrBAyalTtc2dA/j6Pq04PerZAeAmIJzeG5JCdmIK6EUAsKQ75VSfDIBflH7uzKc6odkhZa5Lef2qpPjuy+DclgJ6uOs3fsj2cWNtQbmqUl63pTOf0FT5CD/nUAAc3yNlOte2Zz+PFNDLz2N1APw02WwdpXCfCl4rRasU0AyAt90poCVDRT0FdHOj0vgYmweAx96vCUQDAA6bemKgKuOz8Z4CAE4HgElxumuXAtoBxvmxXI+HnKgBgGvzU3PSPpB2e2yc1c93yfIl1bVeUUi3nHp+nJYCuhsAD4a+NVGr8VxPAR1OcqUDpLe12dtAIePtYGrnRgroU36PnBcU+DQUgAJQAApAASgABaAAFIACUAAKQAEoAAWgwB1SQG1edw5gObgWXmNBNAZlYWGOl0uT4AdL4v5lUHbFQFRpMroBCGcttDFByqT2rwBg2pJK8+TTQsRyvUVXA/jiiVcEFDrg7ThhqE0rDi5zQOGDC5VGwKCkgBYAzHVTxx99kLDPAeYDqlEDWO3XO57Rv4cAcEj3PL7lXZ8YFvE8NjiO11ceAHv3V4rncO01rubx9asC+PtAdgyA+/p03DM6PbjGY+UA5v7l6I6Omf3bBYCbzxo7IMe1Y/zZpwHAw+JvfGu6PxHGuNUrsvpJstnFCADcBVjde4aByyEAXNb45TlSANlcADNEv24HcFOlYfNfu7biiPUO4BIAm6pGLH/q0PX3xnFUwmFvXEx0AKeEhAwImw7gfoB/qL/agG1//7r3q6sBnBoA7zmeiWsAW5kf5f1uOT1+VaO4OW83HcL9+hwe6VbGCw8czhKRSX1n0i0azZifwxO0AmAP1Ws1gFse2cFad0wCv23XlLrWGWlfP9xdvA/wRhdqbsCTLuyPr5RzL64FBaAAFIACUAAKQAEoAAWgABSAAlAACkABKAAFUijQAoANMTxrOmXdAqa7Zbz8OmtZzKoSAF8+wQA4BoSNK09aqHQAOLNb2p4JAA7AmwGwFbjRBoArxN4KgtscwiEaLFHGUO46BsDjl/P7YOEwANKSAlpiq2VBdUL/niUAVkZienX1ori7Q/rPFIO1AsBF5QD28dN1/TYAHPftsH7sfnprVeQA5nX2nLRAj/nj95ADOIWeU69x9wDwmqy+Rza7TAeA5T3i4a6kgHYOYI4fzmRQA8AeoJVvnoMbYDpHwoDuHg6Aw8WmjB/DQLTYkI1SQPM8H8ZlvMGq7fptc3PXcygA4LLfAwC24v5dk2YouveNZkCYtJzSB4DrAJI37pQRJH/YSxHtfz0VBDsA7DZbsPNXarPX0i3Pn5+rrxw5kXXAW8at5bTT7lviFAA89/slQ2WeW1x7fTtrADgaYW3fO7oysEwLDXwKCkABKAAFoAAUgAJQAApAASgABaAAFIACUAAKnEyBDgDcUmNwYQDsHMAMDL0DOCzMxTXaRsukSNmMuC7u7vGnSS2ZArrpMGl71gh4r598xS+WVimgYwdwuTxcOoEbDrgOLXjBmAFc8fg+KV78NewAHgeA++BvWLDu7442AOxjK0H/zgHAYYPDcKdwx4J5Y7GYlc61q4nLDm9ZiB4nf6esNQewr/E8xQG8KABuOoBLSjB+qwgAsKuZ6vprWPz1j8nhZ1QOYAbAT5LVaweSJJ770uY2+zs6348ZAcByKQeAdeEAsJWC9P533rXo4txfo9xE4iHyoCY1nyf83YMqdtdzxgRS0k6jL4j4v8iNOwa8HnqkGgD2c0MMAOMavmUt30aN3+b122oCu4efVgO4b8oqa9QP0H6YAzjqX/fgjSvHvx/iAK73L1/smABY2R37f7mgRhXLNQdw+YYvY6xWI9j/uhsA77cvFqwEwBzRmjfWnRkA9uNb+cCN3b/LA2AxRssR61TqNwgAH9Z/wLDAKVAACkABKAAFoAAUgAJQAApAASgABaAAFIACUGBxBdoBcMvy6zIOYIYbLiWycwC7+qmytJYAEEq6R8uAdUv5o/MCwKsnX3FpTeX5/GJkACPRmn3lAB4OgJW1ZM4AAHPySU4fm+uWGrEJ+vdcAbBLAf0ScYVeiec+mjJwmFcA2NLW13g+LwAcUkC3NHiiw1tSQHOtY/MmacNAtKrlOFC25Kct7QDm9lrzRWk3HwDALoXubQHAnALaGO8ABgD24xMAeDEAzJlV9B0CwOG92+kABgBO/lLEBaEAFIACUAAKQAEoAAWgABSAAlAACkABKAAFzlIBdf3mJ2QJWkxXJXisaoumqsvW1Xp2gTEAvvIA2BKnZTzkWhqjI1/HOYCTA+DgYInrzIVH60rR7B3ADAWzJ192UCMCYwGbGe1qZPIxGh6yO85Yso/vu/SPIxzAscMt9PvUFJROCrbVNQBwckds4WriiiOW6+M63fpczEHXfgfwcOcqX5Nj2ShF68uXqGiruTgmfBvnhpqpVXstZbW0nvsX79Oh/3EOt9/VAI4BPysQud76b9B5RnAAZwxCizcEiEra9BMfSwFgbpYkUeV2Fl8kbTkdvwPezRmxit/lxJB7cOaHTJPVT5HN1t0poKWub0i5yj9bXJqNeZHnftfenFS+oYzrlauQAtq3q2fjgDj4Drwuuuav9vcav/cqB7BWzgHcPKY46Jspgk2oAdzTfX3z/+EUz32x4RzPBa1IrS7J0ErKB7TV0y7rNTdicdDeFlVQXmzkTtwfTotD43iuB7S93cd0AIeax33z1fD367h5r+ls1at1hyjjrtt6EVVQYbaS9lmZlVRZDrWtuyIwTlEdzhni6+6M6GiekBTQvPGK340dKZ7DxqmyLnNXBpcJG5f6Rh1+DwWgABSAAlAACkABKAAFoAAUgAJQAApAASgABY6lwFkAYAYBAQDzInRqAMwOYPPw00QpU0DPAMC8+KmffpkUp3deAABLKtNHMQAeFk4AwG06DV8glzSuvKGBHcAMgHkBOtVeBg+1GRgwpCmB9x0AwCt2tOevC+Dnhf1TH0sDYO7fIn9b+vnmAWBX0/xoALgnHgCAD42WGABfeQDMeQv2iwYEANwcfWMBcAW0AYC5Z24bANbGf3/r2gTnwxEA+NRvMdwfCkABKAAFoAAUgAJQAApAASgABaAAFIACUOAuKFAC4GZjyxppCQFWq6DWATOuAcypgg2x6yq+aV+tyUPdxA6QTGr/mgefJtJbCrVfR3du0yGyB4AbKZqbKY75ht4BHABwZjSZNgAcp4AetMIet6YQJ04FgF0d0SFHnIKyf2G6rwae/73K6imgxZGdpn8Pp4A+3OJ+B/B40MjXtDYT568DwNrXnRyifv85DsLoyPHMDuDDATLdATys/fsOYDPetd7R9OAAPg8AXMX7sQFwmzzHdQCzK/ZZslk2wAE8HwDH+LGsE9wRI10Oy775a4wDuFnv9hgO4D7nb5AjnQP41AC4WeN32PzTP2tWZwQHsKI1KbUmRSuf9WTOdwx3/abDu88BvB+fzRTYzZY19Gj7fhF95FQO4BsBgKP+Kh3ATbnh/B0ztHAuFIACUAAKQAEoAAWgABSAAlAACkABKAAFoMCZKtAJgI/1vLzAz/+FGsCpU0BzDWB2/toHnyZ7BgCYax5LPeWnX5Z0xUXLQuMUwFACAWLga0g9ui/wUUnd1GHH8gCYU74yAI6fZ/ri+zkCYJcCmgHwiwKAl3EAc8rrV13K6xYH8HToG/fLMAADADxsbA09i4dG0wE89LOpz6tSQB8XAJuYjvWlgO5wAB8CwN1lDY6XArpo1ABu9h0A8LD5Z0zMHxMAG7slLgjQlep6NgDuafi5AeC9MdcCsBdJAR10aswj5aaOznId6eNvTKziXCgABaAAFIACUAAKQAEoAAWgABSAAlAACkABKJBCgdYU0LwQd5TlL66ZqrLSAczATGq3xS2b48SwigQAaweAGQSroS07dN9o0VAxgBCg2aFYvMDI9SXJAWB65mVJ/xw7gNvA3VAQECRTtpD6e5oBMDuB+e8tx3hI2BURYdm2q/2xA/icAXCaiOdQ4DheXXkAnLzmMdc5NrS9fpVW1lBGwXHZX/f48IQxrf23FwB3x/sxHcA8r/BYlfTinlq01QRO8TJohZBSA3gKAG5eLcI7fk4M7l6uUy41gE1OVudkJwDgPscvP01fPXtJnU9VDWDSrgbwIbf12PmZr2coJ1tsyHLFcL8ZZsp1+Fo31wG8F21LhHDjmq5/id2/iR3Ata8s3L+mDoDbgW9Xk1u+gdUykPR/Qzs1ALa6Z2PXAQfz3ArQXIOYN9rpeHNIHwCe8z3zCJGLW0ABKAAFoAAUgAJQAApAASgABaAAFIACUAAKQIEpCnQC4HCxaVho4KP4lMgMzJwDWMkivVsM70h5OPDScppVpG0mzt9FAbDcazgAljTUT79MvEjLDuBDYGIsGNC2EOfvOQFgqYl75VMin60DOE2kG2VkUwMDYMazHMdj+7ATC0hJYQbAReUAlprZ7giAcJqDfFr7BQCTpgvpXx6/tyUF9HkD4NDnS2bon+cAbkbxEAC8I6sLMtGAkTrpB46QAnoMAA5AvXnZLgB86P5TxnYMgPnarq73mBdbdS4A8BjdjgeAC+8ADiUn0gPgw9/Qzg0AN3FwWYqjxYE7GwArfktq0pIdw88fAMBjBgrOhQJQAApAASgABaAAFIACUAAKQAEoAAWgABS4JQqozRufKJeeA4icuwA3WJsIAHMNYAZIRntg1nSITHFojAHAHTV+q7Y0avz6X4gDmI++5+OFzhYH8LkC4H3X20hAGPTQ7MapauKKMydpCmjviN3cp5WxJUjpczjv1wAeV2MxxEXcFF5u5rFTaEUXly9Ju2UheiLcaY4jl/K60V7K9hyiXYDr8Lic2H6jKFcqAsCVq3HwPNBx4mlrAHcDYG5vdvGCAP6Ro6JXkmYK6JM5gG0Vt2kcwNx0/2aRudA5mzl7grY7Uvk1aVM4ABylNe8Du6cCwHPG9BAHcLPucFfg3F4AXNXc7h00g09wAJhrAJN2NYDlUMYl8Uh08JaYPgAcAGj5nupz+O79Pjxs+wwEADwQACfqc1wGCkABKAAFoAAUgAJQAApAASgABaAAFIACUAAKnKMCJwfADMm4bmqoAVymgE4EgAengD4iAGaoo552KaBTA+BUKaBTAWAGFAUvuXsHsINmsW9xbg1gBqKWttf3XUpkv5J/KgAcUkBze42kolwCAEftPQsAHDuAGQCnwSkBAGfGEBVvkDaGAvBbfjLtAitGAH+2fsGlGU3T1LI5dw0AK2tJ2R3pfEPa5GS0ufUA2NqcTLGRGrFhJmzG0W0FwAz0213rzfEGAFyb4wCAB0/5aowDePBVcSIUgAJQAApAASgABaAAFIACUAAKQAEoAAWgABS4eQqozed/9jDC6HO2zmxzQUYA8JWkgOYasezKSZXY1Ll9rN6Qeu8zkgq6TD04sMZvr7O3r/2NGsAMjbgGsH36Zfczub4uBXT28D5xOmJKBOP6mtn2e4Yalh3A5B3A2tUATnWII1bSpxraBgewdxkOBcCkp8VaWY/VuOFTVmUUZ6Oi9eVLVOi0/tC99jI8i9yS03Sd94xWHMAVAGbc74tiT3uc6FMBADP4VeZNcYjy5olxzHVe+1Qgc36c8pji/g0OYOX7f3Zj/QWaAJg3EBzlaJmHyqZPqgHcv7GDdeTZQZkYANsylTm3W+qlHzi60ucH53Bf3d8wjl1bDSnO0qDXZLj+r68BzL+ZC/rjWcaanMjXAA7zD1+/bSbqe/55seEcsQWtSK2uyNBK5lJvzK5dOsw9zd4YMhbZEVvVxHWXrZzdR4rvcpZe2gHM6nnAXwZhfcvTvD6rf7pr/g8OYE7Rz+dYzTVxWyIsxfcPVVBhtjKWtXHf36bUAG6bMaZERxsA5u8gYfNBbSyWcjYyvKTQJWVH41pQAApAASgABaAAFIACUAAKQAEoAAWgABSAAlBgggJnAYB5cS4AYF6EXgIA04PPkFUOAMsC4AkAsLXsCHUAmGsALwmAqxrAQ5boJ0TOgI/EAJhTIjMQdXVx0xwVELUeAPPV3TLy0QGwr13NfSo1j7m9vOA+jS+3CrTXXoY1dwEAF7xF5C1SRQ4AnGbo7F/lJACY5+LizgJgdgDzBhmpVNoxTQMApwz4Y6SAZpDIAPi6otzhO0fKpvhrAQDvi3oIAHdvYAAAXiA8cUkoAAWgABSAAlAACkABKAAFoAAUgAJQAApAgRMr0A2Aj+SAsNYIMOMawLkAwosGAO53knVryADOOYDpvc8QsQPYdAHghRYAIwewFY/MysHnZxwA7iWVIwPEKucA1g/vS21DGuhQZADRB01HPopADV6M5f5lAOz6NzUA1pEDmK/OLtH+tpTAZaYDuIgc1tJeywhalymvuS9SHQ4AR+0Vd1c7OdpP4d18ipHeqmaKdH85Y3z/SopvhlkLOICLnDR9gVTh+nbYloaR7evopCZgOYUDmNvb3EfQ378jo25vvg+pyw1xDWCjnyWb8dgNaa8bce1rnPPv3dEX974GMOd/MFwDeEOaUyMrW0vz3V8DeGQ7D54+3AE8NEVzuF2bA1hSQPv5p6udtxMAOzfm8Q8A4FLzlN/vzs0BLKUX2PFcvQOCA3gfAMf/Uq9Rfvz4xB2hABSAAlAACkABKAAFoAAUgAJQAApAASgABaBAWgVODoA5BTQvzoUawHYhAGwffIYUO4DPAABbm5ESAKz6SeXI/g4AWD28T+oMAPDxUkC/Sisz3AEcZG1LixmD8DZnHv8+4K2QAtilgFZEDIBrDuA+EDa8gysA7B3P4gCeSlJGAtIIAMf6cApoHr8XiwFgS1oA8DsnBcDcZrdJ4vgpoBcHwBJC+/EgDn4G7isGKs8SLQKAGbruSO2uKbtBAHj4qHVn1gBwVAM48w5+AOCxik453wFg3hSm+D9akQPs6eZoN46WdQDHM37b+0va5AFvQS4FtBIgGkXhrQbAvLmk3t5uAFx+E6jiQDazjHw/TglHfAYKQAEoAAWgABSAAlAACkABKAAFoAAUgAJQAAosrEAFgE+04MVJXdk5yA7gQrF7cuVAWnnMWZytHMB7ADgWtgOAJNF+zwF8IXV/FaeA5sXigQ7doc8yFAAfqmmZ1AmsGB6FlMjOAZxqaVWAKF+RawBfv0ory392SjXb0MSkIcLiRfG2dsc6tf3eRv3HQJ8XnuspoM3s+qGh7/cAMANv5Wqmxg7u8Pd6zIxUvWU+KNsfx/QxALDh1O3v+hTQXQ7gke3rGVChrU0HMMcbz1fHrAG8CABucfyWIKwBQNgBbNWzZFbs/k3rAObtP5ndEeXXlBnOXkAeyrkO6tvfkNIhq6wDhG01gJvhMqcmsGUAbDZkbUEBADejd2gN46Hvhfbzjl0DuJqF+/p1XrvaP+2yMbgawDcRALdt9YnfX21jgTNU1AGwTg83BziAm9/iuBSHG+D73+/ifxk8q0fzmaSAVroGvPsB8BIRh2tCASgABaAAFIACUAAKQAEoAAWgABSAAlAACkCB0ypwJgA4dgCvSNdWMtMA4L0U0E3dlwLgLQCYXaIMgMWNdNsBsOakwFFK5DKF7PzArwBwQdsNO4ALynw/9gHgcPcAYPjv4TPOzVs/aoA1+v0+ANaUM/C+ekkWoRmqzYFF8VOMAcDhc9W9By+lu48eAMAhrbUYzQQAq4YDeH7fhv5gSKaLHWnzHqliK0OmI+l1mpv6qzQBME9JDK14C0PBWzcuX5DNDMEBnurm3LbMWiryt+Unx9BJAHBokNW1FNDJAbAyUgNY5dekLSt7MwDw/vgaHgGGcrLFhizPjOzKtFXi7HAVAODheg49MwBgK+7fNWm1CqN96CUGnLecAzjMe/EGnziFePjaFH9jsgDA0medADh8P1vq+9+AiMEpUAAKQAEoAAWgABSAAlAACkABKAAFoAAUgAJQYCkFDgDgAIzmANj+x86tqyF69QQ7gDl1X6g92f/Z/jOc20dqAD/4DFlOAc3u27YPtjri3NLhnMPo6PNWkbUXpLhOpjiAFcUAcc59ys/6GsDUkwL6eA7gjHKtpAYw96+ldP1bcwBv7tPK2MEO4KDXfADsoikAG34mrnW8vmQA7H53CgC8f88GAD7gwJKHbhkPnP5YfuV/OgDsIKXrX47oeeMlHgOsZQWAH5AqduIYGwaA581ffQB4dfGCuL1Tj99zBcBLOYCZflpOAS01gHdnCYAP1VueMraHAOAk74Lei9QdwNZy9g3ezrG/ycJtPtnfGDMkAb1l4G221VVr7+B080Vfc2+LAxgAuKWnuxzA0Yaw1vjtBMDz3h99sYjfQwEoAAWgABSAAlAACkABKAAFoAAUgAJQAApAgWMocGIArKjwANjVAHb1REd6FQ/oVAFg9d5nyGoHgFuPowJgTfqpl8kyEE3sACYGwGTIPr4vi/ldDuOjAmAGhL5G7DIA2NL2+v6oFNAhBpYBwMoDYBdrUyBRW4yOcQDPAsCtKdF5c8Y+AObn5DG7vnhxYQD80DuAAYDjmJqcrr0vBXQIQO8AZgBsVxmpxCmg+TYOALMDOOctMWeXAjo1AC5TQEcOYJ4pWjcmLfotIAbAl1zsmZzfvBsA8zPW6hkPeL7zAsD8/HEKaG5NSggNB7BLo17X9GQpoAGAB4xQnAIFoAAUgAJQAApAASgABaAAFIACUAAKQAEocFsVUJs3f36IiWeh9lcA2NUA5oXDxq3mpOazXGV3TaQ3xDWASW1d3d34mHP9A6o066VKGlcpcLmS1LGrp1wKaJOwiKXcUxXEtSz7AHDz0eMUx/HvmjVQxwaCpUxSIpcOYF+vdux12s4PrjSpARwcwH4xP+gfaiROBmVdD+rjpp5i2VKhjDieJQU0L4RzDCYcYQzQOTWwtNcaqe+Y5OjYABGgb+c9FFdxrQAwu+xStbfuAO4CwPO2i3Tpt5dCvJEC+tgO4KA/a1urkN7X/T3zm5I05e2HJDA3hszK1QCmLOME1b5/G0hH6gbzw/A5fHT9vo46RWezIyocAO4t+psk2LsuYmSODjWAtbpoPTGOjaGxXoOmXAO42BBxMvGO8TsvqvtFkt4JfabWxGmROSVyM5xSTF2nBcCxktxqQ6S5nQyBVx3ZBPr16z6jDoBd/+q9sO577c9OAe7HPW8Hq9cA9k+e8nvPgBrAe3q1ZKBow/CjxoGI6uYXlflPDgXA/IDR56vnTbk5YE5c4bNQAApAASgABaAAFIACUAAKQAEoAAWgABSAAlBgvAJnAYAZILkU0IpMYgCchRTQ3gF8DgCYIR4DYP65BADW1lDx+D5lBxzAzVBZBgCzny8GwAySUjtiXc1UB4AZrbsF29MAYKJCFRUA5g0N5nYDYK2lkimt1h9zGzgAgMfPwtEnulJAh1OyBpHr3dgwEwBbBsAZz8upAHAAxK4TkCz3AAAgAElEQVRFAQBbD4BVIF+zVJz64RgAX5JW69YL3RoALHOlIuUBMAPR2w+AOY91BgB8awGwm1+mA+D6/JTWHT51XsLnoAAUgAJQAApAASgABaAAFIACUAAKQAEoAAWgwDQFTg6AGZCFGsD5AgB4xQ5g5RzAXAOYmo63lAuhUR8ESBA7faQGndUCzC6efNnVPE54/+AALgGwZVfePA/XPIcpA+BVwwGc1iGqLDtigwOYAXBRgSX2A3mHXS8oGzN+RFJeKI7hLu9cYAdwTgU7gH1N3FM5gA+lrW1t6kQH8NEBcDBqjemvA+cOdQCHS7CuDLpXa18D2Lp4S3UkA8AD55U+BzADYOsBsE3iAG4CFkvG7siaDSm7S5j+f0qPMADW4oY12UUJgAMUDTPpMQBwGW9TmjHgM7zpqoRb7IRVa8rUau+T894e7nKncQB3eUc5a0JGxLA7am+KdrrWwgHclgJ6P7B8/4QavB2JuMc7gAGABwx/nAIFoAAUgAJQAApAASgABaAAFIACUAAKQAEocEcUODkA5hrAvBgdagCnTgF9CgewpK7lAPJpY2UR3P+ZAQOD38snXqZccw3gUUucB8MyBsCmpwbw0PieB4BZB3YAZ3RxyTViGa4s4QBmAPyqOIBVtKDs1uP7cuQOVSI6r5YqMqSI1KStlTq5DAg5BbQ42m9CCuhGzd8xsPwmAuC4fWPjmzdxcL9mFy9IKnd1ywEwp4C2K0UmWQrofYedoR2xA1jx1ph0JG7CwGYAnHkAzCmRl3MAF2ZD1hYUapBHOLb23KneDvuJbN0d5b0UADA5AJy6C/YAsJRDmNA9oz7SDYCdA5gBcMYJkkddtf/kfgDcl/65/x4DzrizKaABgAdEB06BAlAACkABKAAFoAAUgAJQAApAASgABaAAFLgjCpwcAOe2cgALMCOd1AXGtf6s3pJ67zNk9FYcuLUl34FOuSHxUAdnYQG6AoRhcV0cz/depiIxAJbrq0LS8KqH9x0MNfNW2scCsqZOnOZaagBfeQDM/TvvkcpbSA1gxnDsAL5+1dXEbQAMlQoAN+KkTDHt28K9LNUHGRCWDmBNdqYDu03PWsprHjMeqodnCn8/GLMtjt+y3q/UBh2GnhwAZkcsp4BmwJ/W4c2QTBc70sbXAJ7hAG4D22PiO6RJNwyAvQNYmTNxAA/sr2ZMHHIAy3zC9cQzVwPYrLj+79wawE0AXJADwBtStPNzw7DYGzInjznHQUluKzuAuXa8A8CH3PRT5jJrc2kv1wAOADh+zhjWTlWiHfg21agDYO0B8BjNhpxbAeAwVvZr4g65zuFzepQSZ7dTxdXEZQCspQxD2qMbAB8Cvxx74ffhXZLiuQrbrAGsB8/tg+8/oAZwMx75e5jrjP1InRz/UQ1ypIAe3Hs4EQpAASgABaAAFIACUAAKQAEoAAWgABSAAlDgFitwHgBYRw7ghIDQLfayoysn8/AzpCiXxfylAbBz+3YDYAaiV09UKaCnQISumDw7AKwYc2jviOUF9wCQ5o8qB/QYABe0YwcwuzGtdlWAfSe3AZZJd+4AwHGNQO5xbQLwfok4pfmpAHBoY2dsHQDAAZSIjD1gsXIAf8QDYJsU8C8BgGspfH2K8GZMtDkUYwCsL16QWJbnS7ShgZ9hcgrohQEw1wDmFNDLAeDHkQM4NZQbNuK7APChT0/qe5sTO4DZPc4wstnayQAsetAmVrPN0gdybgCiLgV0AMBTUlwf0mgfAMcO4FR9PRwAW60FAEt5gInjpru9/QC4DfA2AXA5fw8L3c6zAIBdXMhmMS7B0VAqftc5Ao8awDNDDh+HAlAACkABKAAFoAAUgAJQAApAASgABaAAFDgjBc4DAAsQfcWlzFUMGWJEu+8QGaOfA8BbMg9+i5RiB3AXAO5KwhkvxR5+lrju7x448wvNvODIqZ/FAexrAE+CCB0inB0AlsVX7Wviat+/Y3qw+1yX8tqQNoaK6/vEztiw2Bs+NRgAc/+0uJHKu/c5gL3zlQGZOJ4vP+4AsK9JnKbFDAi55rGl7ea+pLzm9qV2AI8CwIod/OwA/qj8XN4B7NKIV8fw+aHVId3hEK8AcIUMSgBMPgU0zy1ct/YOAOBb7wCWzBAOzVm1IqMviNgFLDtJWvy0c/p8YQDcPiIa46ac7zht/i0EwE2HqTiA3axhNTuAMwDgVC8lOIBTKYnrQAEoAAWgABSAAlAACkABKAAFoAAUgAJQAApAgaQKnBwAcw1gVxOXATC7N7OGS2M44GlThlMAswOpePhbpG1OWbyYX6t9CgDcql+HQ3JMFMYO4P3+HXOl+rkVALYeALtYiR1sxwXASmqIchyvL10N4LMEwI2av05VhvNOv2kA+MMeAKet8bzvAD4nALzyAHgODazHdJ8DuLmBRWK9tT+HjasxKaDtimse96WAlkTo+9BU0orzv4ffS6TJeVUKaM7QwP+WyhU6TAMX9ADAt8oBDAAsYQ0HMBzAI2ZBnAoFoAAUgAJQAApAASgABaAAFIACUAAKQAEocMsUOBsAfHXPAWCr0qXgk7R/XO+vDQCXjs422NBXha+C0m11RR1Ea1yXAQPX+dNGHKLHcgC3pbIdF8PTYUzsmHRANPRvQoe3tiT/9/g+I8w9r17n0x9K/Rk7gftShEbnauMc7BXwZk9h6hTBkQOYax73APoyPltSPrs4OLzBQtKkHjwUFdrSavVhKri8ZMIU7vzsfQBYdQR417gcF/uuPXwEFaTGM9cAvniBiBwA9gR27KVbz+8CwM1e4FTj0nvlL6INLFEN5z7Ae+ih5YrGkFm5GsCU8dzcTOE+b4MOa1cB4LRj5WCHdIxr3rLRrAHM15nr8o77j2sAG18DuG/89gVVWUu1sfHl0OcqB/1yKaCb7bVmKzWP94++90vf7/sUqn5vLccxlyFQtFr57xl98/vwy/szXQro3FxLzmHpX6v3tjSEaetQXeDRt44/4NtVcGul5rF3PIdzUrZ7gAN4ry0tNYDbZpJRvY8awLNCBh+GAlAACkABKAAFoAAUgAJQAApAASgABaAAFLh9CpwFADYUUkC7FMH1YzpgEACsuSapod3D35JasfyfO8LSIgDw4bAetQRbu1QFgDklsgPAKfuXb8b9e04AuGAA3HAAz4VHtXX9OAX0OQHg9Ye841nPhmWhvecIgLkvGQBzDeC7AIAtA+BMk9HPLASAeQvCjmxxHdUAPsKLFgB40RrA5wiA2YHO7x/eZAEAPP29vjc6AYCPMGHhFlAACkABKAAFoAAUgAJQAApAASgABaAAFIACUGC8AicHwNa4FNBcA5hrpjpAmMYhWgHggnYPP+cBcADKzQXQOAV0mwO4+XsndqsDL3IAl04fumkO4PkLxAF8siP24uolcT6nB8Ds2TOkHt13TsyuOr7NGr+tjlgfG5GDsm9Iseu4PCSduasBvL56iQyngLZpXY21GsADAHAJU/c8aKF/5zqANRWKaHXxwRsFgENsdjuF2+M/AODV+gUyXDt1aQcwcQ1zTi3u6l2H41gOYGssWQHAz8pP3jhT39AwfYNOFZu5B8CcArpvxCX6fWsGCENDHcDhDTX0cdM7gF18xnrVa9DXdQqbcfhf2Sjp3kvG/blRAziFwocB8Jh3y5hze54cADh6VyXUFQA4xZDBNaAAFIACUAAKQAEoAAWgABSAAlAACkABKAAFoEByBU4OgLkGMDuAXQ1gl6Ix1eEAsPEO4M9RZrgCbdMB3Ha3wymgQ63UxhJ7LZ1uaMddB8DcB9y/9RTQsXLzAFLTAdwZO8cEwNq19xwA8NwasYdTQLuaroWyRwTAvpSs7+iuFLp9KaCnAuA4BbShFalFATCPHQbAHtidAAAbLt2bKQHAJAB4fjrk+hjl7RsBAKfdLHHwPXJiB3BhNrI5JNQoj7cXDXv/3UYA3JZuvi8F/TC15KwzAsAjnnraqUgB7XTzOsh3QbtfXTyud+9qlKfLQDOt4/ApKAAFoAAUgAJQAApAASgABaAAFIACUAAKQAEokE6BTgA8FKDMexRFubgmQwpodgA3Funm1qrTRpxz5r3PkbLsn2SXV3zEjuBDMJLdq/HvD4HqFoDs28ELjrk+xxrA6cB7rC4bzUyZEpnVzxpe1OkAOE7xbR7fp8xy/U5/96E1fmWRmP9nWvtbHcDHAsC8oUFc8w7KhTErfx9YI7Zv/A4GwOsXjlQD2AHg0NapNVT3AXB//8c1rbkGMDuAlVmyBnADAIfOUrypxf2lD/DPqQEsQ4PrlmeuBjCnghYP8FDba19w8e95brYMgDekaOev3d8XQy5dO2fAe4S3IvE8YNWKTLYm0uvO28zRgGsAc3u5Jm4AwG1vpPrNux3p4bzYAVxvez2nRvW7ugM4o5X8KmX3uuvl5GoAV1dWzf6QibsJezmjQ8KnOSIANkVUAzhk//DNO7y9bHRkH/xAYZs1gLlQe+LxNcAB3HzLl7WrWzJ2DP2Wtddw1ABOGzy4GhSAAlAACkABKAAFoAAUgAJQAApAASgABaDAjVfgPACwjh3AAW40FimnLlpqXuQ2ZBkAk6sH3A6A+/uyvsDunq99fRoAOKjJy/dSE/fK1QC2DIBra/opAHBB+fWrtDZF5SAfA4CFUkxbFD+YAloiLq2rkd3UDLp3m/u0OgCA99sTeQzjRfeedg8HwB+mQuoxq2SAMNQAVsWOtHlIqtiS4rEcpV5XezXD+8cxnzEXAOvLF8iSSwGtmZImOvhK3L9F/jZlDPVjB3C4RxMAH4jfVAA4pIDmeK+N34njppSrBMCPoxrA08biwS7oes5oLLi53ANgfUGUOSB66JgEgm1O7ABWtiDewNBsbfuMOAMAH3hPxSmgTwuAO/q8K6V/X8e0/f6MAHB4vAUivdZyAGCnMBzAUwYMPgMFoAAUgAJQAApAASgABaAAFIACUAAKQAEocNMVUI8///Nu2bvBMOY7gPtqjLrf59YBQq4BzCmg2bgozxIW7MMC8FTQsAeAg8+ouczeDyIPAuBaiuFujw83bVkHsAPe6uF9wY/O1Tbk6ADuMxfgQ3svLhcCwMpSZo0A0bXh9vojSv3o/qUDgDbOr5Tqi999TV19WE6JrInbyymgi9QAWHENVkvseJbNDHo/RapzhTbRwkIA2GYybqUG8BIAmFO2MwAuHpJOCoADGOioCd6cf/wc6VKaKwoO4OUB8KqqARzG8lEAsNPHWlOmgOYawBzjk6Bn1xR0Lg5gnjP9e8fqNRkBwM4BzOOMj7Z34iQtPADmzSEZb5hoaDMMAIcU0NXZnQ7ggxuV+JccY2vK1D7wTrG1Yc8BbPXePN35hprw/omfuTY7AgC79+DU71KdY7igwmzlu4Y2HEOKLGdeiY4+BzCPvZC946gO4NpTyvabWimPId+ccA4UgAJQAApAASgABaAAFIACUAAKQAEoAAWgABQ4VwVODoALD81CDeAyBTQA8KSYEbezsh4AM6q63QBYCwC2tL2+T+vY3X0iAMzprguueXx1lwCwptXF8z4FdGIHcADA5iHpPKUD+BYB4AMpzKc7gE8BgHPvpl7AF9kHvUoAnJEDwGsA4ETpoM8FAFvLqcx5h5mmTPsY64uL0W9hvm5OfSmgw2UXiPTaEx/bAazMitRJATArqkj5euW9NYD3ADB/PsW2h9GBgw9AASgABaAAFIACUAAKQAEoAAWgABSAAlAACkCB5AqUALh55f0UqX337lrK7HDYeUddAMBX95wDWBZoUx6dDuBwk8OAtM8J3VWDlEGsHMYtJkqqTf6jzij3DtH2lMjzGi8mNoYZj8Y6gOfdt+vTTQewsuywiY+hgHr/DrJZQCnKjKFtcAA3HGOcMnmJg0EvH6U7kFx9VO5jSXktjmeXAjrtwWm0LVmueezzj4cYLOsfxzdMDjjii7O/LhPgvbr8KvnJzzDJFdkikqSA5lj2KaDZAcw1Y+vRM7R/h553uLdc/zoHMPkU0CmBQTMFtFUXHQ5gD7DLx204vEf3e7s+izuAyZKhna8BPCFd+uh21vtXNYJVGQeA+T/FPyW9dyPmIlvplFg3lFMhNY+dA/jwkSZu2+/RXgO4Nn2kmLxUQbm0l13W7P7ta3N10zE1vsfMf1qvJP22Syg/vQTAvjxnAoD9uCg4C4hSxKnya+n8Z46beozkRDbUQncO41Aao7VPUsRUzzVUI307fw/gZ2qOJqDeI3QGbgEFoAAUgAJQAApAASgABaAAFIACUAAKQAEocDIFzgIA8+JcmQIaAHhWMDgA7B3ADM8GO4Bn3bbzw4sDYE7Hyw5gAcBGasTGx9EAsKRmdvAzJ00XVy9RDgA8K6jOEQC7NN+KNADwrL6tj1EGwNdRDeARl54JsgCAiVRIAU3LpICmCADrvQ1Ah/t6CQAcgCgA8IhxduBU2eRkt945CwCcRlVcBQpAASgABaAAFIACUAAKQAEoAAWgABSAAlAACsxXQD3+/C9GJogKnu07gCOHWet9RzqVrHNMWmPKGsAMzIxih2jsEJruEJXHPLkD2LVFnIxHcQCzC9PXABYAnNqBOi7olgfAmQfAn3MAmNsbhc/yANjpwfcRAEymTAEtNa2T6+8cwPToPmltpS5pzdkVumcmGOvv5TDeOeV1RqvL98nPxR3AjQerHPoj56eWGr/9bebpREmq69X6BZmruAZwyuN8HMAhBXTeqAHs4rw6Zs7PMnZyD4A5BfRANRPF9xAAHDbRhEeLs0IMft6aYtzejWQH6HYAj3yfDpStftrxHcDHAMAckaV6LXFyDgB48d49mgOY30fBAczfNW4aAI57ws9lvIks0fwyaVjiQ1AACkABKAAFoAAUgAJQAApAASgABaAAFIACUCCRAp0AeP/6IwFLeYH+FNAMz1wNYIaX6VIEyyNMAMB9aZ9jbfpTQB8bAHvY/PBVccPefgdwAMDOAWwVA+CIIi20kHsuKaDPAwCvaHX53NEAcPv4nDo/jZtJldECgLOLD3JCW1I27QaL8wHATpfjpIAOAHhECuhE43oIAF4iBfQ5A+ChDH7wyDmyA7gGgMNDRvECAJw25fXNBsAhQOam0B88GnAiFIACUAAKQAEoAAWgABSAAlAACkABKAAFoMBCCjCJc2ubXPjNGSXZLKjN4naMhVo0/7IlAGYnUwArzq16SJSWJVY+v0y/G/++yyHma1gaVzPVpYBm/2TWqNM202E2AgCPAb9B+r4Ula6GZHQoRbnWdCE1Ytk9kw13vQ3ob+475wB+1dVcLFNAN/pzogNywCPUTjmeA/g+rSzHSkEmAsA6ESga0m6XHljv1QCe4hJsu5+LT3ZgWjK+BrCMNM3FcpeexLquzw7g5QCwzCmhBnC+FYexqyuZan4a0rPuHG14jswkvrKLD8h8qXyN7+FXOXzmcADsriMxIVPM2P5vnh8D9Gr+XhwAK0PGOkesop2fC1vaslB8xwBYpg1b1QC2masBXNb5bildO3Rsxx+1NqfCNB3AY/svRcTVHcC6JQV0irtMSQEd3pqK57bEh+J6sGrZGsC5uZaNSPL9wGc7SdyMQZcrbLMGsHPopjl8loDSAWzLa6MGcBqFcRUoAAWgABSAAlAACkABKAAFoAAUgAJQAApAgeEK8Frt9VceUKG3dPn0+6nIcsoM87f0a4zDn+q0Z3YC4AAUYjNl9ahDAPCQhikqrKoB4H0genwAHMdDe/urtp0fAC7qKaBL/nw6AMxQdH3lgLfaqwE5vX/F/UpVCmgGwEYVwsOqIe3aPRTUDIna2jlRzWFJD6wyaefq6iXB75zmNdW9YwCcX9+ntd/PQncBABcPSRcOAMuGHQ8x2qfuMfPTcBjC/RsAsL58XlJx8/6OVP3LcTUJAMsHh7fDxW8fAHZncftspsnoZ+Qnb9GptXf0fRsjrATAj6MawKcEwJqsXpPVFxQAcNMBHLdgaN/fJAA8N8X13hw6wQGcDgDvZyABAB47V3S9FW8BAA7v77nz2OgvDvgAFIACUAAKQAEoAAWgABSAAlAACkABKAAFoEBqBdg49+XP/kOyakdPv/z1lGeGViYjdZcB8ObNXyoRofGLYWKN9oCgBKCdDl/fTXu/H9J95wuA+8BvaF0vAG7airVd2AF8fgCY0yWvveOZKF2KbweAla8B7B3ADJQivBVqAA8FNUOitnM5PHIAs8PbKK5InBgAWy3t3W36AHBY5J8O2OvtbAOG7oxFHcCM0b0DWAkA1mWmAr53LVNBawaCvvlpOAyJAXB28bw4gc8XAPf1/0AAbBTZFWv+LNmVIm2LOjqeC04mO4D72jdsJMcOUyUZBDg1yIqsvjwIgMfOJ00AbIqNjJzq/dE1vlKN3zY92h3AtwEAVw5UAGCX8npFWvkYkzGbYvx4AMxp8G1O7PQuN+b4b5Wn+m6tslUt4Pl7AMdEc5S577ptG2hS6DNsDsJZUAAKQAEoAAWgABSAAlAACkABKAAFoAAUgAJpFFiZgj7/Kz8vZUJf+JbvpJ1WlEnWwzvsAL7tAJg7Wxb5HtwXPyYv3Ne7u1pgr1Jg18vIHgo/AOD+wcnIKDiAkwNgpSgzhrYbBsDcuacFwAy7Q3uXAMAMPAUAb1/1Ka95Lb8tBXTqBezTAGBJYx4BYNY3BlQAwF0poPv6fwgAVmQFALPzmQEwpx/n6E5YY7sGgHNJb96aznoPNPe1r39ekg0EUYrhOgAODmA+ax/CAgAP01fOYgew2RDry+NVDfjCNdcBDADs+selgHYprzWno+ZjKQBMXA/djcsbkwIaAHjEQMapUAAKQAEoAAWgABSAAlAACkABKAAFoAAUOE8FxChoiTKT02t//cdIWUsf+wN/hHKVEam6UeA8W7DcU5UpoJe7xeErF941GWoAp04BHQCwq4lbAeAKIi3jsArOlwCoQlpihtG5WrIGcN0BzAWuA/AuAXfUJUvufQh1pdl9ExzAlgdd7ZiuvwxsrsdqLW05JbJ1jrbaMdOh2AX42YnqFrrd83Mqc/4XXviWFNAXL1LBC+5Riui5Y0xqzkYAOKSALtssf5CniG41XV93kT6HbL0GcMp4kvb2AeC5oo75vFWSwrzgmLt8Xjrbd/+Yqxw8d3gKaNcvVe/29VNjWPR0VAlwDC0LgMmSoZ2vAdzilu8Zv6lrxPKXA6vWzv3LqaB9DfexwLfZyd0O4OZ8mCyUBlxoeQcw9w/XPLZmG3YqDJhTFgCIURw5R2wm7muT3KLK4zAnU0Q1gL37NNyqJUH9gL4aeYpvLxdECO0VAFzqkGgDhaSJ50wIDH/9bBS/82a+f0e2ujwdDuCpyuFzUAAKQAEoAAWgABSAAlAACkABKAAFoAAUuFkKCPMS06emrMjps//9fykO4K/7k/8J5bxOxxwnGCNuVtOSPO2tB8AF5eIAzh69BgAcDEBR6KQEds2IjAEwp0RmMMo1VOvHdEBZA8CcEtmcAgA7r5p4n3w92Jw0rS6XBcDF7jXKPH2sA+B0+rp+6gOLdwsAaw+AuQbwnQHAmSKjF3IACzZiAHwd1QCOZggA4CQv+vaLAAADAE9//3JMyfdrAOAFxyguDQWgABSAAlAACkABKAAFoAAUgAJQAApAASjQpYDR7F4i0iYjowq6t31Iv/af/xCRyul3/ckfouL9H6B8BQdwlM/z+MFUdwCzRzcjXXPlzFugnAqAg+OrWcJ3qEKdDmD2B2lFAYha4rSqQ6/afx7Dbv5PPdxPeR07gJcEv+EppV1WixOW25trBsBNoDi9f9sAcLNdoQbwvnLDHFD9DmC+I9eydu5yTUZSQAcAXNYY7O+63jNiB/DyALgP/Ja9XKsBnDKuXLzu1wBObtrrVd6fwC5vD4BXXANYn4MDeGg/1RvZp2HlALZkM01WP0sm0xLfKecr18O5cwDb3f52g6UBcHx9njcHOoBDnA+dum+SA3jocBhyHhzALisDj6eTOIA5a4HmpNtZlQJaOm7Y+6+vjzlDgwPAPBKmv8v77jP294MdwJ0XTqPP2OfG+VAACkABKAAFoAAUgAJQAApAASgABaAAFIACYxRwa1LaXNCWHtDjX/95+sqP/WWyekfv+74foPd/yz9Fm/XqLpcApjNzAEuS5qSAYSoAHhNmbeceBMCcAvqKHbHp2+sAsPUA2JTJgIMbl581pKOe28a+z8s9HTLyNYDVformvosc+H1bCujjA2C3UFwYjlyXsvgYKaDvDADmdKJcA7h4SLrYEqfe7oOXM0Lq8EcbKaANj7PEzGM/BfRa2utSyVcpVrUHl1NSQI/Sj131mgHwMwKCBWcNpZ4DO6ICwOydb1x8aQDceMahAHhg08rTmgC4MBuyVFBG55cCemzbDp0/FQCnfAa5VlcK6BBvyVIVn1kK6E4AnEbh2wuA0+iDq0ABKAAFoAAUgAJQAApAASgABaAAFIACUAAKLKmAA8Cr4pLMxXv06l/8b+nq136TTLah/JXfQa/84A/RhnkCFcRuYaZxvDbOZVPvynF+ANgXbC47YObCbBcArjq4QiilQ1aAS6oQqAeTtbruAG62d+ZtxXTLTrZH9wX1Sg3Vmdec/HF2PRHb70MNYE4ly/7Y6JjRvw4AK8qMoa2kgOZ6h3UiVzmAuwb1YYJXOYC7Pu/+3XoAXKh9AJwKmC3rAJ466S2bAtooQ7rYkTIOAHMu/6mu/Mlx7D+ojZIU5gx+M3YALw6AfT1arlnamI/6/Wn7/XkI/NYcin5Okn+zhXMAq2eJMnfNVPEc+uNcALCr581tXe3VAG7GzhwNQnvPDQBn5NKhJHv18YaYjhrAbe/XYzlk2Q+r1IoUlyRYCADnJqoBbNk5v/DR8R7l2vTiAFaq7gCe8d6NW1IHwNWIXri1vZcf7wCub7CJNwz03gwnQAEoAAWgABSAAlAACkABKAAFoAAUgAJQAAqcSAErqZ9JFZS98Sp97of/DL1/Y+jRxYYeZE/SV/+p/5SyD3ycCtrjdkAAACAASURBVFWQUbljU4YNqIuv1p1Ij/3bniEADilGG50wsVOmAuAg1XwQ3AaAtU8B7Ryxc2BCs0sdALYeADP8dYDzJBDYcvsySYm8FsczG7Fy0pIucn7/VgDYegBszgYAZ5cvkpHi4ulS5p4zAM4unxM/Y8qpk9srO3MiB/C5AGCuAWz5/3zd51Qzet0BbMnqlXMAN3YllQA4bHjYmx+7AbCMmwblawJgqZ0gk0nuAfAzRBm7VTkNdqrWuuucFgBXG0DcXO8BsL4gm618atvu9k7RIgbA2tdEn/+emdIn9RrA5wSAQ2tSziflO503VFAmYLSsATzx+0XLVyou8kC52cguMtlAdI4AODz4zHbfWgCcSJ8poxKfgQJQAApAASgABaAAFIACUAAKQAEoAAWgABQYqgAbIHNStKO3//f/hR78zP9N91YZ5asNqfyCLr7jn6UP/cF/hbYZr3UbygyJucwKt7kbxxkC4AAe/NJvJ+AY1kFTAXC6BfnTA+CThbMHwDmnvL48EgBuhEXlFu1DCe1O4G4HcKNfT+YAbibNbbZzaI7i5uf6PaZOak05rYgBMLtjpwCxrpEsAPjMHcDJATC7iznrdf42ZVI3NKSArqt0qHeck9KdEc9jpcNyCAAOTl9z2x3ADQBsOd31mqwA4LUAYP5ywEeb83xKvJ8XANbihOU4CwA4jrS5rH+qAzg8Q9+sPexbQP0sntOXA8A86ArKi60bf/7LZLMdZY3tVC/njg0gXJu+1QEcJAEA9krAATxlLOEzUAAKQAEoAAWgABSAAlAACkABKAAFoAAUOK0CllZ2R/TW5+jv/Y//DT37cEu0KsQUmRWWNvc+QK/88f+Q1EdeoFxldJlryjNXQjUcRsyKt/c4OQDmyqkMCC/vsRU7csSGhclbCYCVB6KunukUiNAVknEKaM5pHhzAJwnhOwiAGVjmStH64kWpBczpuFP1b7sD+LQAmMdvsSAAlnTm7AD2KaAZbJ5TCuj0AJhTXhPZ4h1xyks64paU9McDwIZsxvPycimgLeVkig0pe4oawE0AnHkAvF4MAIf2cgro0zqAOb44PfAdA8CSAjoTOFsWSJgJQmvvV34HCAD2DuD9fBflxoxR9bgPvcQBgOtdkLl05uUXedKieRPEV1/vAYBP8h0RN4UCUAAKQAEoAAWgABSAAlAACkABKAAFoMBIBVwRv+pY5Y/p83/9R+grn/xFeirPOZWmrPkpNmmw2ed3/NP0Nf/qD9Cjq6donWdEis8pqnWj2w6Ar9/6OydF3AKAdZQSmTgH98heP3B6lwN4aYgUmhAMPvx3/jP/FEespERmRJu2vQzMJAX0w/u1+r+saVnjeExK6JkL41Y5wF86gNUSNYCjFNCNWLCa09Ye7+A6ohzP2fpjPgV02ntzvGTWUrF7jbJQs7R2i7SeucoB3d4OrjFZqBWtLp6jgqFKwhqxEq+8ASQA4HxLHE/JoMnYruF6mjajgl26l8+LvdabQ8deqfV8AfycMrzg637J/dSZB8D1fg1zZDyPLaKLqQAw1wJO2b9BBAaiRb4RL3lzOwODumWPukNemQoAK3YCyxeARl3xyLU5/l3Fcz63l2vEnhIAczwxAOZNQgxDXU3c6nB/nvsqZvcpETtiN+59ZDmG2m2vcQ3g8BzJZrPoPSYO4ACA5w6aRs15qR0rAHgnTcgkt3qyVoweCjw/87FadYyjmc9WTwE9NNvE6GaM/sD4GsCjb4EPQAEoAAWgABSAAlAACkABKAAFoAAUgAJQAAocWYGwFs5LbrzOyJk0t7/5Kfrsj/x5et/uy3SdEa0Mrz+yicytRT5e3aMP/9F/m+593beTkd9xzeBqHevWO4BPDYBJZwIInWMyPRA9SwCsIwfwnQDAob3sJLzlAJgrmioA4BRzfw0AFw9JF6cHwNoDYK4BvBQAVoUhZb5C/NNqB7z5ZRUfRwXA/Az6GakFvAQAlpS5u+s7AoC5H3PK88dnAIAFAXsYygA4BrPLAGAeP13HrQTAgtABgFO8D8ZcAwB4jFo4FwpAASgABaAAFIACUAAKQAEoAAWgABSAAjdEATY/st1ESlEauswf0G/82T9H977yecrsQzKyaM6Z4dw6pyVD19mGzPP/CH3Dv/OnaXPvqyQLpbpLKaDTAeAohd6gePGLolo1ADB3XrwQPc9VMhUAtwGWQc3yJ3U6gCVFcHDEst8tbd3UpgOY2xHUHOUAnukMClpxV1btVWR1IyXyjPtwe7RSlJnYAdyozSsOtOWOOFRl5wkZSf2sj+UAtuwQXa6N5+AAlhTQxUNSxwTAzRT08sZQFADw6uJ5eaEs4QBWhfUAmB3AAQDXY/hoAJhdyJwCWj/nAXC6lOZli04IgOO3i2aHqqlqAAcHcEijH+b02HU93gF8bgDYpYAOjtgqyk4LgJMj02M5gL2Aee7SyIgD+IQHHMBOfNObArrZSYeS7J+wQ3FrKAAFoAAUgAJQAApAASgABaAAFIACUAAK3GkFBP+SoUu62D2m3/rffoTWv/gJWkmdRiPpnTmDpymzShoqsh1t6Yqy3/md9MoP/FEq7IUAYuu5kcsAOT8T4rl2izovANwGRE8DgOd22LkA4IAGR6eAngFmY+1OAYBjQNMHMGf3c8Re3Vq/A8CcArpW03rujfznu1NAJ0cmcsc2/Wpph82RUkAf2wHcAYDjFNCG0+fOm55qURFSQFcAmLPHurroQzjS3Gy2rSHKKaBvsQN4DwBzXQiuu6wviF2E1uwDvNsFgBn+VimR5cuO1CpIM580U0APdQCnuXsU0V0AOCS5ntrejgkAADjRC2/iZeAAnigcPgYFoAAUgAJQAApAASgABaAAFIACUAAKQIEzU8DV/OX/5UVL3ua/oyy/oi/+7Z+hdz/xk5Tln6f17h5lSpPRO1J2XRVAtc4tbPSW3lWaPvT7v5c+9E98PxXqgozmUm5cvg0AuKPLDy3RtlGRjvNrDuDjAeC2Ro1yyE4cCGw7r2oeL+AAlgV8Q+rRfdm3IHUXhzzr1AXwnmsfEwCvfE3c+JGODYC5fwuuAbxyAJjFH+8S7Ba1vwZw+GwahBLr16ybLZsKuAYwrSi7fK7cWZOqvXw/ztWvix0p41JAu/z9QwJ65Dld8R8BHm2UtJHBb8YO4EUB8ANSObtvPZBrNOcQEE4Fgt37rxDnr1XPEmUuplL1b9mks3EA8zufa6ivyWYXZH0N4EPZIMZrcSoHcPt8wPNJAMAUZ0tI9D7oAsCpYnTkKJfTuQZxqHnsksbMAN4AwFInO+yUdGIm3BUzpYO5jzNO9VMd/Q7gKIMN92mi+J/4+PgYFIACUAAKQAEoAAWgABSAAlAACkABKAAFoACvMnkOwGu2zLk05ZQV79H1p36N3viJH6cVvUdKsnZqyhSv3TtcXOXEZb+wA8ecRfVRdkEf/IP/Bj3/j/2T9EhxZtVCsssugRvOpQNnOIBvNwAOHZS6848DgC2ph/elmHVIX9rbjoUWPBcHwKQosy4FdADAMSDMFh6+zRTQDN+bNYDHQ6Lu6WEfAHc59pYDwM4h6KZRZRTlSwJgbUgVOeniwVkBYK4BzPVTJbtEoiyvpQM4ZxD5Hmes8AC4+wZtIDgVXHMAOPcA+BmijOu38gs18evr3ACwZgfwZQmAD7V2vBbnD4Bl/vTvg/Htq6t1lgCYHc+UET8bb2CRY+r7DwD4dgLgEMZT4yLxFInLQQEoAAWgABSAAlAACkABKAAFoAAUgAJQ4K4qIEmftSJtNF3mBV3/2k/T2z/6E6Syx2T1ljJev7Fa1vrajtiqwNd6fPkkfez7/xhdfdO30WZNlBm9MEE6bc8dAMB9NdAagImFLhdDBziAw8JaZqMawKdzANfS2kZ90gtOR/bf8gCY3XqmAsC2oEElYvcWOvv6f1jDlwfAmQfAn3O53qOdIfzn4wNgrnmsJAW0Uc5VNBeixErzfpSMUxfsXpN2S7761q5YGADznRkCcwpoD4ALypI6np0DmO/hagA7B3D9SOYGHrDQL45ndiDrygGcHgBbAb/KPCBOBW0zS/aA3bcvNfQcGHw3HMDVOHGpRPi/NZG+JNJrqShx6Bg/ts8EAPt4l/TiPgV0cACfAwAOcT0nfrv6TdoLAOzkGTDvHYp/3mB2sx3A8XvSj/UY6s/UZ9i3JJwFBaAAFIACUAAKQAEoAAWgABSAAlAACkABKNCpgOX1+IIut1v68i98kn77//gRWtuNGB8za5xLWDhM+xGv7vKpDJIfrYk+/M98Hz35e/852q2uxB18Ww8AYN+ztwsAOwewYhBsi4EFRJuD5KYB4OAArlIDcNeeBgC7GsBGJo7UAJg8AH7DA+CuAuULA+DIAcwAeHX5HDEAZmAzHop1TM5nB4BdoglOy6xW75MU0Ckdsc4BfG4A2JDNuA7xsimgi/yalM1Z3VowKMWu4+UO7s9wOADM92cAfCH/FTJ/dt9/fKwDALOafWB3UQAsKaAzAd9lgYSpoA8O4BsFgOX/H4iGM2fUqA4A4OVmWlwZCkABKAAFoAAUgAJQAApAASgABaAAFIACwxUIK8S8jsMOXW2/TJ/5a3+J8l/+JXqKHsuF1oVb15FavgeOJgDODJfwLOi97JKe+sZvpxf/pT9GxeqCCobIypntSsudMoyZk/GO4QqkOzMCwGmA0ehHa9QAVkxXase8enIF5eKIzR69Jh3HC/aC5VoW9duclFPZfxyk3BwXOK4+L6cIvrh8SYLKJg4gXtBkx2ATAIt7MWS7jBZBNbs2W465zsoARgpyDm/XXl54b/Tn1IV334f8/HEKaF7Ub6ZlHh2TIz6wnwKaHcDLAOAACDNDVGzfFBDMNlwXa9PGb1+N5ENxwH1sfQ3gAICnjpeuGFzcAdwTf1wr1B2u0LyymgptiLLnvLM+XYunAOARoTrtVFMBYK4FLLukEqaAdml4c7I579raB8BT43poY2MA7PzdPEeviNQFaXXB/sboUikAUVoAPBeQhxTIWZZJxXj3/qhiem5fD00B7UaXzyoQKd4Hiof2c+x0DY5nAcBzbwAAHAHged/V2vqy7/3U2f+68b2mMc+HCE84lQ0ORZwIBaAAFIACUAAKQAEoAAWgABSAAlAACkABKBAUcEzD1fh1KzW89p7z0k6e08WmoM1r/5C+8FM/ReqtT1Oxfo8u83ukLWf4c6u5nJ1u/MF5ehXlekXmq16kj/2BP0yXX/31lF9d0I6JHdcFZvbB66R2aYvh+Kcf8wkA4HixuUW5qXgHANiJCQCczgEcasQ6APyWA8BSwJx/3mIAHGoAmwVSQI8EwFxQ3mSWCvWMS3d9IL3EmIlYenKCA3jsPUafzwBYa7L6GakFvBgALjatDuCpcT20nd0A+JK0Wt8pAMwBzTvaYiZ6bADcvN9cPlvGQTTOAYDjLz3T3hvhCvUU0ADAQ+cdnAcFoAAUgAJQAApAASgABaAAFIACUAAKQAEoEBTQkpZZGy59qchkD4jxrH3zdfrCz/00fenv/jJdbDe0WlnarQq6V2iKq/YWkwCwu7cYYrJ7dJ0puvjGb6SP/fPfR+qZD0j5OEu8NsxmmZvdU+r6rU+2I/KwYNrhcEnW7LvmAObNC1pFDmC2sCdT0zu4XA1gdttqrgHsLx87gANY6dq/cJMdwOnU7L9SOQFwoXHv9Ob+zVYfIyOFx4tk/VsCYK4BvGEA7O44ZxLqc1h1x4GLW95hE6eATjkfSg1g0q72r+EawLs9B/ngOK3VKB8OQCoHsPsM7y5iAGzoGTEVLgmALe800odrAPdH6MwzpA4xA+BnPQBOt6GBn6x0AB8bAPv3Wz1+HMBSPgU0A+Cwg8yNscgBPDlzQSoHsN8dN7M+RewABgCeMFbgAIYDeELY4CNQAApAASgABaAAFIACUAAKQAEoAAWgABSAArLa7rJuyrrrjlaZod1rr9I7P/fT9O6nfoWyoqAL+4jIWFoxJ7CadCMD7BwALOuhSlOuc9qojOzl++kD3/p76Llv+2bSL32crq8VabqgrJlt7gZ1XjcAPlYj7iIA5pTIVy4lMqfcTAuAXZpp9fBVVwM4QIuYeTmUJf/bBoAHQ7UBMcIA5dgpoAc81qxTWoFrAMA+xfcSNYCPBYCH9f9xALBkuWYHsHkgIJgp+7Dna3TxZAAcO+RcCmgBwMoB4Gyi87otAEP/UsGs8T3hjcL3QkHUWVE78cMFZ7lQdwgAsw17TUqtIwcwfwHhOAAAHhtFY1NAH90BHFJ8TwX6AMBnB4B5HtW+dnh4V/AuUhxQAApAASgABaAAFIACUAAKQAEoAAWgABSAAqdXgJ2+JMZFLr7HDrM1mXdepa+8+vfpvf/vV2nz6d+kJ7aWlDG0yXZEKqdVUcg6ObOCFXHJxqr8F5uoph7KcqrnjAp1QTkvTOqNlLy8pku6+ppvpHvf/I/SB7/xm4ku7pHiEnqcDZT5gCzac5ZQXrtXSfne1LZ0fa4CwDVAEha8U9+u5XonAsDNJ4mhUhwyKR2NfE9reUdB5ADmxcrpMbonKMPfAIAZWEgMyo3b7eoxAO6r9xp+LwusjWeOawzHvzfsED1SDeC1MbIDZBIgHBDqNfDbAgyqGs+KHAB20ChV/y4NgA/rtr+AfgwHsHSL2ZEu2AG8FbfzIMfzIaATQ5veFNBVu12MsxuWf6YHwPIK48LyDF3tA1KFJTGRp56EBsQ6nyJ1DkwFgClLG89yj1ADOLEDeD8ZbT1+w5iszfsSF7zjLAbATONTHlMdwO0Aq8/B3/fkd8YBHAnBPczOfqV0leIbALgvVFp/X08BHU5Jlwp6THzHY7kJgOMa0PyUqd7Jk0TDh6AAFIACUAAKQAEoAAWgABSAAlAACkABKHCHFdh++Su0eecLtHnnDdq++VnavnafHr/1Jj2x29BVUdClZdOkop0uyHAtTGY+AgQYGIsjS5zA4ZgDgMM6kVQgZi5tGeY6V7BwAGtpm+1IvfAhuviGbyL1wZfoufd9Ha2eeopW73+K8owNY2xGONEC/oA4OgCAw6cXdk7cSQCsfQpoF1gpFyMdAC7EAUz8sxwM7f3YBoDHAN4ySgSOub/VoIrldLlVe9mVXDumLrz7+2jKKOOBuLlPxwLA0j7/3HHf1QHwR/1OkHT9eywAHAPWynx6IgDM8RIcwDkDYJ58qwjqnFpTAeCo2TL5c/5/zWncn5FdRwyR0o1fBsAFFfxes+/xH2l1wpfHXQXA1rt/XQroQqB8EyANeLd2nAIAzMI0N3E49L4/Vw7a7DGyM6QGMOe+kM0HfgaZ+h6CAzhyAIeOOC0Ali/r3gFc/X8C7d9/0s3dI4MQp0MBKAAFoAAUgAJQAApAASgABaAAFIACUOBOKmDo8Xvv0u6dt2n7hbdo9+Z9un7jN+jR2wyAr+nS7CRjrRWHrxYgq7hMotdKsoXyml6kHf8+1cGImct6Su1fWpFls+FFRqsPvEDrl7+W1Ac/Rk9/4Otp9eRTdPE+B4C7Sqymeqa511HXn/+VSqFyMTOWEAB4jsjNBcaC2AG8HABmWMHIlR7dl6FSHc1+DCmgq3OmOHzD9ZsO4PDvvEvi2AA47q+UbuDACtoBME9IXK+1EId3tmYAzE+SLgVAHQC/TZl0XboawEGrQQCY8+2zQ5SKRWsAC3wrdqS5BrAHwIOg0B7QaaTwLQP08PwmJm5/xAA4OICXAcA8Zh5wdos7CoDnvXPa8VPTAez+biKAx5tneLwOA8DhemNh11AA3Lx+QxMf31wjes5xJx3AAMBVyEwF3/4KcADPGX34LBSAAlAACkABKAAFoAAUgAJQAApAASgABe6WArySKRCXbVaS1lnST1L28Lfpnc/8Kj36f3+Vrn/jVcryLWV2xyRNmEswOS4PgKUSMdnsCdIvvUL3fs+30Atf9ztJP/kMFdqBaU4ZzfaSnTXCfwCA+2L4ljuAjw6A2QqvLNlH94kTXEb4qtETAMB9odn8fT8AZmcbA2BaGABbKjZfFOczAHBHLwIAjw3vvfOd+7tKeX28FNCnB8CZupA0wd0OYADgIQF2NjWAo4d1KaDvhgPYlSEgynTHmAIAHhLGOAcKQAEoAAWgABSAAlAACkABKAAFoAAUgAJQIIECbMYptGNWumCwaym3RJfrFWWFIZVbsu98iT7/Kz9H7/7KJ+iph78t/y4mMSEhOokDOBQCrJzFrozpdbamZ7/9O+n57/wush/4KNG9Z9neR/n1Rko1KuZunIZaSr3ahJlBE4jbcYkqBfRy9zh85RMB4DZnaJuXqjd7d88C6h4AVpw+dhkHcGiT4gLajxkAWyodYjMXevc7cRikMbao1QC2ulETd8ZziSPWagGhxe41WhlX8zg+5jqAw4DuCuLy+pzr3Z/Exb+z9UeokH9YwgFsqNi8QxkXaG1Jpxo/a18NxX59uvu5rQZwypTm/GxSzzo4gIutAMnaM8+IH+md2OLb1sm1esGc0z8jk7kawBxsuu/zo+bVkAL6iA7gvhrIHF8Z98Ozkv5CEmDMM53WFKnXAOb8CI1jRP/W6/m661QpzPs7QrZTyEt8RavskhTv9gopoMuBxk8YzzKpHMDt46xv/Pa36vAZN94BPCI+YiWybC1/5XwZbhId9j4bojd/+StsLtsZszKF+9g4GXInnr8Of0MJALizDsncdvP4KI9l2jhMiegpZF7mNEFVOQpt0vXv2OfB+VAACkABKAAFoAAUgAJQAApAASgABaAAFIACTgHD8JfTOvt1W16JZY8br10pNjCYjJRhnrIj9ZUv0Wt/42/S9td/hi7oy6SNJWOf9DXk4qTG4xareX07pHh267yKHq4VPfm7v40+9Pu+h7IPfoRMlpGhlTwT1xgW2CvrTX79q8YMznvdCQA4Gn3HA8DK1wDWSWsABwCieQH68X3iMD01AGaAkqsIeN9yAMx56QttKVt/WAAwA+RUwKxKAQ0AXA7bmQBjLADWHgAXSwNg++A4NYD7NrAoJWyMgfdtB8AOGDkAvF5dCfneB8AOLEW4aeT3t64U0ADAk2oATxz/dwUAk27GayNcJ+pXzb8AwCMnAJwOBaAAFIACUAAKQAEoAAWgABSAAlAACkABKNCigGQSNJxmWUnRSbXb0kWR06NX/wG99df+Kul3XqcVbYkExFamiDE1gJ3zl8RIyOvAm5Ui+8GvpRf/0L9J+mu/mjb2IenikjI2fVnnNmYA7I5pJSZP3dl3DwAbLZ1cusXiGpBtgdfVQwMXTvccwNo4IHr1EhUMVxIDQg5EbY0DwJYBMFvk0zqcqoDvD989AMzunHGbMjpvsqwD2Fv5+5tYniHTDgNgdgBffkh+pu5fyY/PrurNl+Snv2XnU/Y7xLo+2r9zJXYAZ5fPUcHF2RP3754DmO2o0QTf72A+3IG9ALjxcW21cwDTMwJGl3IAk31AVMQOwhGBOOTUofPXKQDwwGdrNjOuYT3G+Rtf52wAcKIav32hcGMdwBNjJOgBAOyVmKkjnaED2H0fb4DvRjur9D59IwS/hwJQAApAASgABaAAFIACUAAKQAEoAAWgABQ4hgKSKdJn62OkxeuWuVJ0lRtaXX+ZPve//hg9+Pu/QE9x6ujogcYAYJcB0lBmMnpwcUFXv+ub6ON/+I9TkV3SbrWSTLa6MM5Y6TPM2RqAiBzAc9fVjiEqk5Trtz6ZCMcNf+L4htyxDETXFy+KwJxitX7MSytYUO469dFrJLj1yAC4qQo/Sy0FdGoA7FMi7zb3aWVdsBohdf1Ab3gPygrroNNPAYDnQkGp9TtBr1Az1QHgFxYGwO9SxmlGJ6SAHqZPf/9yWBl2m9OKGAAbPymmBPx1ALwTV+aw5x8Unv0poGuX4RTQDICtOGI5RLKB42DY01QpoAGAhykWn3WrALBvWN8GjvEqNd6uvrB5lrmNFfzGCLXOZZaf+e1gsRrAE+bnuOWLAmDeo2g4nQ1v4JgpYE8H98bHHXcAl/LNjJe54wyfhwJQAApAASgABaAAFIACUAAKQAEoAAWgABQ4rIC4bZllKUPrXFOWZ7TVmZgdmfiu9WP6wt/6q/TFv/236Il8J+VP5Sgdut3XF+cvl5q0JKbMrX6aPvo9f4ie/O7vptysiVRORcaZXdn5ZSnjZfoSAHc4gG/IetNRAXDrUqhmx+QxAXBGLst4HSxL/nF/1AB1+Y/9QCwOsbCIHtZ/+e/856UBcKiJu+0FwOPasz98+sB8KIbdSAGd2CEa1wAONXGnTabllDHt45K3XpKYUqHsWQLgw+B0WjxwCoRCrWh18RzlyuHQudAodIA8Lzv0Qw3gfEe2Aagmd5b/4BgHsLaKuKam1ekBsNu1xDNPQYbrGVBiB/CEF5LIHzmALafhOEYN4AHPmnITQBxDp3MANyPZjcdewDdzANwYB/CAmBgjxSIA2GcTkRrAdxIAlzP3mK5Idm48J4QawOHi/D0hfK/j81K9o5I9PC4EBaAAFIACUAAKQAEoAAWgABSAAlAACkCBO65ABYCJVoUia132XCuAjV2/hlZ2Sw//n1+lN37yR+np6y8Jj4kLlLVJWNb8VewvVrRdv0Af+b7voye+9TsoV0+Q1Wyys67er1hI69bHKgX0zeygkwDgeKGOF7gZqizvAH7dO4AZAPNxHAAcwoIDJ9x3SQcwALBkYS6P4Qas+gJxuMCYheKbAoDb9ZkHgCUFNANgLtqeyPRWAeCcdPGAdOEAsIkedXj/tk/QUwAwO+oL/Qwp3tTBaSEStBcAeEPKFs5PPQD23X4A7OI17DRb6usFALAfvANirrcPSgDsHcDEGQLihDS9Vxh9Qu8GgaM6gMPj920OG93MQR+IMwBkXI4gOpoAeMr7fdBD4CQoAAWgABSAAlAACkABKAAFoAAUgAJQAApAgUkKuEyC1RHAa40lWqJLyujLv/h/0Rd+6i/RlX2PqFjXSkbWruH/IjV/aUWP1k/QR/7FiWT0SgAAIABJREFUH6AnvvVbabO6R9qsnGuT3cHe8csrWzEp4Qy3cqRYP5ykzLwP3QEAXMgugWYK6CYA5k4uFxDbQmavg0MYtC92xpAtdBEcwIrsHjCbvljcrAEcHMDdgPPQvZoA2PWvpBgYeFQAmFNAf/DsUkDHC+RxTLo/NwBwiPeoRnabDIs7gGX+3ZE2D0kVW9n1c1wA3ATjSlJAF2pZAGztA1IFSaH5JMfI+YvveZMdwAHKjwXF5+MAdr1+KgCcYlODPL/Eb0F5sZVdelxDW74vNcJa0rC0ZA8oz5sQv4fGzbIOYADgJHPWyIsccgDHX9Br5yXYvDPyMXE6FIACUAAKQAEoAAWgABSAAlAACkABKAAFoECLAl3r4HU6o8iYFV2YB/ToZ/9PevVv/mWpCcyZO9sO5+jNKLMb2jzxLD3/+76Xnv7u30/XK077vKbM+sWhCAA3r9PtAD7MB8+lk+8OAH74uuT5DjWAbysA5oVODtz+GsDTHJ9V4PaB0a4U0E3HZN91uofK+QFgftZM8shnl8/LTwaWqWCKtJerdNqCis34GsBLA2B2ALdBnKmTnevfOgA2JwbA8tIAAJ7apXufk9QeNidTpHUAny8A5hHi2iuE32+86HKyHxMAuy9EnFZFJZuz3Bc3UwJg3iQjJdY7ALCM9yhKbioA5trofKSa+7sGHBzA0TeSKHCaKaABgJNN2bgQFIACUAAKQAEoAAWgABSAAlAACkABKAAFFlFgGADmlVVLnO3tavtlev2v/CjtPvV36MIUwhHY5MlrnNUhiaOpyDa0/rbfSx/9F/4t2q2fkhXZkH2US7Y6I1Q9o1y4xu0HwH3W5j6HYF84NGoAM5GvL5pOB4R868LaygGsLGnjOrR0gfQ8P3V0fG+zOpwlHFA7reni8iUBhJyCM9UisWRDV5oycwwA3KeA+z1b5HNVtVc1naaNVNzDrurO2gPAxjiwIIThAOCO+7wvvkc8kEwtlmsAa8ouv0p+pgTAcnlVB8BSo/WASbTfATl9IwDHLYOOglbEKaCNHyup4nkIANZ78TSiwwadWtdHqg1krgbwkimgSwfwxPlnUNNKh2b32ZK1QPNYe4aMZnjHLs6hV+8/rwTA+Ya4YoPbrcVlAQ5/dirg7Xui5R3AXFEiJ2u24owNXyy6U5lPG5+H5oRYg8Iocenyc2gO6PKbzbT7NvXVyhLXxDUmd/W8OZgWmn/7+jb+/ZIOYAbeUgN4AADuBbhjGtV27lFTQM/7rja3qeHzUuO3OW9a3TqnpJzLUj0/rgMFoAAUgAJQAApAASgABaAAFIACUAAKQAEo0K1AWJrWZGi929A/+OE/Q09/8W1S+eMS6pZLnGLmuiTz/g/Rx3/wT1HxzPvJimGlKsjYTPl827TvdwD3AbKZAJgXn3PStL58kZf/yfo6opXQ8xYVKwAcHMC3FwCzZlxP+a4CYMnlDgBcm6P6QNpe6ucRMxwvnjPcyRcHwDlpwymRt4wfaymgTwGAj+oAvgMAmEFosbv2ANiBx764vekAmOxOAHCfA3jq+BwMgNmRq44EgGWzz90AwMEBrMzh3RIAwCNeOANPBQAeKBROgwJQAApAASgABaAAFIACUAAKQAEoAAWgwA1XgDOlbj/z6/TmX/zztC4eUkH3KCM2Grk1OV6NfHR1j17+I/8+XX7911GxYnMOrz8HI0xVFvSGS9H5+N0AuA/8hksOBsBirN57EHYe5UrR+uJF55hMWCOWb1ZYdkiGGsCMj3IJgD3A0HQm+SfV5KzffUCi2bCmsySElFnQAeyeswmAW9oqD5vG4dU3MI7pAD4MgKP4C060vocf9Xvt0gxwzKmMssv3yc/zcQC3j785cRAAcHAAc3slshI5RGXMWU3KbEkXD6UWsHO5Vx2j1LJxzPNRfHAKW6udA5injCzROKr2HBVkDLsmfQ1gAODWUXj7AfC8uJ4LgDmNCh9zh3LlAOZ3/7zNXKOm456Tl3QA8ztvaApoAOCUvRpdq+l8hgN4IaFxWSgABaAAFIACUAAKQAEoAAWgABSAAlAACpxSAUsq39Lbf+Uv0ObXPkmFyeiq2JYAmDPxrr71O+hj3/8nyGQZ5dmOtOEyllLIUh48rOOdshVL3nsRANy+aHwIAGsPgF0621QAiYWrO4A5xWhRTwEd1F0IADuIVWG2JVNAS8ACAHekgD4mAHYpkU8FgNs3KywDgJdOAS3Ds3AOYF1sfY3Sakq8rQDY0AMxiGZ+A8pSL4Gu2grhfsdIAT3FAbyUHsdKAd3vAF4WAAcUa4/mAAYAbotZAOD0IxkO4PSa4opQAApAASgABaAAFIACUAAKQAEoAAWgABQ4RwWk7O/akv7CffrcD/93RJu36d6WM4i6UqEPVpf0DX/6PyP1ga+iXXFFRjk26PijN8D0ZPA7x3aPeaYKAA91/DavHjmA6+D30AJ25QRSaiU1Yp0DmAEwJ4KOjqnP5S9RUOEcwA99CmjrU0Afcu5FbZrqAG7rBKmZqk2tJm7KGsB8z24APA8ojAmqWvcdsQZwzQFce4hqQE9tx/7n9vWsHMCnAcB18Dts/M1xALMmXAS9UCtaXTxHOadvT+wAlqSxZkeqeEjabKXAe9zOYwJg17/LOIBdfFkiVVDBLx17egAc4jnUAHb1EdLXAG4DwG3jNPQ7v7y7a+bOG+GnA8Dj5uc+h2+bPuEzcV0LyzWAfQpokv512S60Gfc8XarXHcDhrNM7gZd0APMYuZspoE/bv/F7oa0GcPl0UQaJlJsN5808+DQUgAJQAApAASgABaAAFIACUAAKQAEoAAWgwFgFeLneZIYu8mt6+yd/nLaf+gRdPba0XRX0iDK6913fRS9+779OuV6RVWvhhAKNoxv1lXAb+0zndv4iANgtxLkF5PYFtrAAzIvPMQDmjK85acvd0FiAngiCHQAuKHv0hq8x6TqYk0F3HgkBcLkoGVzACgC4rvt0GMDaMhDMrKVi9xp1AmC+4cT46Q6S8wXAAnp8e+PJrGpLrPk80BMAcHA883hPtajO/csbJhQ7gAt2AOd3AAAbAcDGPiRVGK6uvOg745AD+JwBcBAlNQi+KwC41K8DAIf5Y+5YBgC+SzWAQ1RNf6fPmeziDSJ7mROi938NFM/NcT7ngfFZKAAFoAAUgAJQAApAASgABaAAFIACUAAKQIGZClhhf2tTUPHu6/Sbf+6/omd2O9pmBW2zp+nj/8G/R6vnXyGjMuJStMxNeOUqhsBWWGQ6pjGzQck/rh6/9Unna9sDZAEM9SzmtTiA2wFwnIL22AA41AC2pHwdQispn2MnWSNFsJd6rgN4b7Hx6ABYja5fnDLKTlYDuNmIqfHdKUYTnIYawEYcscdLAe0mLj64vjQfrQC4luI8PQCGAzjRqFEOAJN5SNYwAJ4H6PueCgC4rtBpAHBVP7yvv8rx3XNinwM4fFydBADHD38aWLikA/ju1gBuC8rj9e8hBzB/vw2sFwB4yCyDc6AAFIACUAAKQAEoAAWgABSAAlAACkABKHATFOAVn4Iyq2mn36PP/4X/mcyn/x5xJsvLr/lm+sgP/gnaWFfzlw0DfLbLcsnA1627s4HU/f0mtHf8M94dAPzwdSLF6Z9dCmjrwUq1UA4APD58hnzCOZ5Dim+1B7SmLxDPcwAP3ODQ2UQAYJYmTgHNNY+rHPpDYuPwOdy/shvH7Ej7FNDsTLy9KaClsR4APyJrijsBgK3NyeQbn6GBI6jDt+7/OU5/nNIBLF8AJA3IilbZJSlaEcM82RcmLw2J7sbzjZ+/LOVUrwEMADx/thh3BQBgr9fczBgyPg4d48fHuJ6szgYAnqocPgcFoAAUgAJQAApAASgABaAAFIACUAAKQIEbqoAyxKu52mSkLg29+0u/QL/94/8TkVL07Pf/a/S+b/luqfvL9QTvLAC+fvvvtrLtocQ71LoTGFQ6EauA6bsOW68rQMjXSFsDOCzqZ49eIysAmDs8er6eWof1uqrjB8JddwAzPKnXeNaN3RTTF4gHAeC5C9ydXX4eAJh05jztNWaWzuF7KOKlpjWn3+ZExZfPSSoFPvrG/NBRJP3L9Um5BrB5SDrfkVWVk2vodQ6fd9hh26y1qmziGsDete1AptuEYiQF9CMWtzcB9CEHbwp9+LlCDWCjea9U+hrAAoCLDSnr5/6OdK0p2nPoGvx+kBrPak2ZupDyBC4FyPQ5av9+PFBzsnbrk424+FP8HiqzacRVeqsrxLEYnmiuP5xrAPORZbwDTsnGKKuqyWTuWG5PAR2rklLb4RGyJACOawDP1W94izrO1D0p5Oe+H08OgPdHAIe024pUbfSbrSMuAAWgABSAAlAACkABKAAFoAAUgAJQAApAAShwfgowALa8Zs2lZonoS1+g3/qvf4iUWdHX/Md/ljYXz1LGALjMDeeawOtHJ1+3O5Ka6jwAsCodossB4NcjAFwxb30KAEyaLq5eokIpMlYlDTajNGXG0m5zn1bWyELoXIg9JxaVslRoTdnqY9JeBnj1wTUdAAAA5yQAeM8weTwAzIAsXxoAc+1fwzWA7wIAJjKmIGOviUxxJwCwsTnZMwPAWq2J/0sPgBlYMQDenB0AZvjNb4wYNM/9IgQAPOftmeCzAMAJRMQloAAUgAJQAApAASgABaAAFIACUAAKQAEoAAVuggIrs6PP/g//BVmj6eP/7n9Eu+yJdgDsrVg3oU1zn3ExADx04ZgdfjWHqG44zGY6VJyjydUAdqk86ykL+55zLjxtqzeXK0UXly8JGGUHZd8zjOnkswHA0m+WlDa3HABXDiTn4jxuDWBSKzLBsdfjIBwTR73nWgfy2f8bHMCcApqPVPHsHMAZ6WIrDmBV5AKn0qTjH+adbDqA+QFsZqlQz8iuIrW3oaFXufoJew5gB4BtsSVLOwDg9mzQI0Uednroa6tWAn+PBoCtTwE90AHc7g8e1sbmWbEDGAB4moblp2r95/+V63mf8ri1APjw/M3fK/kIpT5O2QW4NxSAAlAACkABKAAFoAAUgAJQAApAASgABaDAcRRYmZxe+xs/ISmgP/o9/zJts4yyjhqCYdn5xKt3iwtzBwAw59e0RI9fJy2pPOuO0z5YtQwA1g4AswOYlygTRtl5AWDyAFjdAQewCzM+CuVSIjMQ5QXolP3LaWozW1CxeZcyGzmAGbifAACbCAAvlgJ6EQfwdABsMktmUQCckzVbSRPMgJmPrhi6DSmgYwewG0HD+ib127EdAPfVOB37FPMdwDcfAE/P+jBW7a7zl04BXd73TgLgY/Rv9xwhKXzCpqiZGwhTxRuuAwWgABSAAlAACkABKAAFoAAUgAJQAApAASiwvALMTd745V8gqw195Hf/47TLdFkqbPm7n+cdSgDcBAxDwadLkTn9WNIB7NrAdX8t2evXKbPsLnYLh1X72hcrgx5DdehSYN8BrMk5gD/uAXCRFBCeDAB3LLQ6B/BtAMD9UOqkAHj6EBz2yY7+tQyj1YpWF89Rzm7dxA5g3q1T1gAudqT8No5hDx2fVe+/PWdv44KhL9scwEsA4PL2lrMC7IjYAWx3JwXApQaa58tnyGqeUNPXAD4PAMyZIty7oHQA64xscoAXA2CGyzJiys0jIQ764nN8/Ld/4rgO4GOAwWHKAAB7neYC0loN4CX7t//9W/uuBQA8bCDgLCgABaAAFIACUAAKQAEoAAWgABSAAlAACtwiBRgAP/rsG2QyQ09+7KO0yxRl1mUt5ZXtQDLvZA3gWwuAFQOLgorrN6QmrvYdfloAHDuA7wAAVoqy9U2vAdy1AF0test+A6uP7AAONZ77F8hnzeU9ADg4nnkeSeV4ljGaWaIiJ11wDeDi9gNgdpCbgshcE4PRzCeBPoUDuA6AnyIr6WSXBcAOfDbTqs+K3IEfbgLgFWmtKQDSgRcZcFobAObsAeM2KAy40aBTTgKAy0wFbr48xQEAvCAAXqR/++MkfKfjOSSkgNam/3OniD/cEwpAASgABaAAFIACUAAKQAEoAAWgABSAAlAgvQLKGsrfeZeMMnT5vmecA1h4oNoDwOHuqVhG+takueJiDuBOB13juRd3ADMANpbs5jXKjBWAFB9dIHgxB7DNKNcMgIMDeJcMmHG7zscBHNUALgGwgyypBpXUiLU8iC0Vu9doZYy0f5mj77rsND8jABzASrwYP0eYPVDj+tfafFkHMLtOzY508ZA0O4D9hB2awpP5sKMB2MI80PH5UzqAC3YAm604gZ2n+jQpoCsAzJsMnvQO4HSAn9vFKaxjB/BJAbAPJKs1aa4DfDQAPN4BPPT92jc2AID9vr8UIPrO1wAeOhf3RWXb75vv3/D36p5wAE/RFZ+BAlAACkABKAAFoAAUgAJQAApAASgABaDALVLAFqQkoyNnpeWSmUpKhbm1VF1zAIdWp2JV56oiAHCo9txRGzhtCmhFVAJgrgHMVYkZAM9Lox0H13kCYB05gJcDwJkxZE8JgP1EctwawB0O4BMAYK55zMMp1aQpY68GgHMPgKuIv40AmMGvqwFclNtVTusA5hh7ghiMHoLRU15yAMDTUkAvAYB5exTXLLchfW6CsawVbxKxZAyDOg/rFnGIjos+OIDL3Q7jhGuefbIU0ADA8zoOn4YCUAAKQAEoAAWgABSAAlAACkABKAAFoMDtU8CowkNeXod0phtHLGRV+24D4GZ3p3LADgmjXGlaX7woNXFV05E305ljtCHFgPX6NQGtVQ3g4Bzpc3b2teCw66VeA/j8AHBIldjXyu7f9+lnBHRXKaAXBMDWDew6Tu97vvaW9YH/NiAXdpIUnLj36jkqaEXsaEwJRBUZ4lz2xeZdymwuaXnFCd1oRrLxe2D88T0MFdJOTgFtlMunn7K9/z97b8P0Oq6d2W2A0tvf9nXivvbYnv//c1JTk2SSSqWmMnGc8bXvTMd9Tvf5EIHUBgkJpEgRIkGKr7RYdevYfSiKWACpU1x89p4WwPNXrn7y7l6r3kit96jDH0IC2hi7bLzt/S6unXBOOq9BAJ+kSmTcspHO+bTeO0WcPUhtvwsvV5Ts8axntL4Anrr+m/u3MVVYC9rzV0W30QSwsl/4+3NNvSkBXfvPWr7g/HsUvqeTIJ067znzef0ZTQDrb4COP1xroYrEpTTz0mtZBbBuda39jpu37zoNj4vzHebS/50L402v/yLn4ds5TH6BiveQvnPeQ9n2G9vScXcEcPye9N9E26zjdIShhws9gO9cKOwOAQhAAAIQgAAEIAABCEAAAhCAAATeP4HmuaY+h+T5UJzNcwK4P73FBFLGullVABstzetFfv9/RPO2CODuhCCAhxfoMgF8aAVwI5WWSpTzY/UgevclgL3UclpTAOuDfHcS67QH8FACOOMGc8t/9M35xOFMK4D9qgK4Fu8+qzbrFaxfNtb7P+2Cs/NBAH8jXqVoQcGv54MAbgXZSwhgnfH6iQWwLugouturDQF8/21n4ScQwAsB8nEIQAACEIAABCAAAQhAAAIQgAAEIPCeCRQOmL5nFOH5+6c//U+D9YefRwDrML1Uv/1j98FzsZmbSgBfEjCBqbdysmY3PYAvAljP854efnnJHh2yJrsPx38If3pTlxWiSQ9g7QWsJbbvTnUOrIVcAXzez2v2uOlJHBKxIQFcXgDrHKUJYLHD4737+u0IqATIRAJYBXBMAGsJaN2KCm89Zv1FjNcewCqAx3p4z7ug710rxQVwe9pnD+01wd4kgBsBfM81OY/B+KdcWxL4GFLAIRXbP5+FCcK+AG7OJe/ecnu0ucfYQQL4qlx7U8lgi20sAWxdme/vJoB1RAjgLeb1/B0PSQBvOsLBL4v/rtGS5mwQgAAEIAABCEAAAhCAAAQgAAEIQAACEHhVAqMCeEsg6yaAdSQ7EsBaANRYeftGewBrnrOcENWR3tsDeA0B3HmjwIQRJgK4dAlokcqL1F//SRoBrD0sl6/euwVwKz5XF8BG+dVSf/pFDnIKpVunzjWLxkwBvHYJ6FCetj6J+CYB7GWipGnGYJesj/UFsNYrUAHcJIDjtqXGOCtnfVvKVyImCuBKrJZZT68vBHDGikt32VEJaL1d+uES0AjgO6c17k4CeCa4ch8jAVyOJUeCAAQgAAEIQAACEIAABCAAAQhAAAIQeN8EzgI49PNsH+yHB2iDueB1BvsYATyVrMtVLmPHaT5/SYhqr1DtEVi3Alh7HmueTvtAluOaLYBbcaMJvOttaEzTPAaHEQRwTACrnC0sgDUR6zQk+l+DCFY7lSP4pqRp7px0ezyvnwB2xsmhFcCVnMS2Aji9fhXDpAO/Je7SMgkTgs/ruZiDHN7+ICdTlS8RHEpAfxVxH5s/gwCeHN3gBZWzLqauxLUEcPO9TQpfBbCmnrcWwMN3MmV9FG+PYs2h7eGa7LkbATx9fxqe20cmgPXln1BUe2rZFf97135nSABbI0aqS9/Ugt9GArjgj/uceXmhBHDnt5gewHNWC5+BAAQgAAEIQAACEIAABCAAAQhAAAIQeDICowI4jjNXhC3h8loC+CQnY+Tt2zYB7M3TCeD4IDasHaOC0MjhEEtAl3u5QL+n6YkrUn/+51YAy3MLYNuWgNYEsB8XwPF6HFWlhQVw9c0fREtA65yXvGcEgeRO4v0HEVe3CeDLqPSvc7cogPvSPvfzut9WAti7T0EAx5LXWyjCqHVTUa7jNXIUMd+I2LZM/B0vCEyxLVcCei6hPQhgpTT3/KcID/89AripJHBe6wtfZDhTJgE8b0EW+FS8r+ucxsompZLsBU6PQ0AAAhCAAAQgAAEIQAACEIAABCAAAQhAYHMC5ss/X3oApwng+EA6lPxceXuMAI6Dup3gnR76RAI4ebDfJIBPbQ/g9QSwfk/9+3+RSuWoKtIhC9hPAHdKAN9OADfOrREWKmDjFl3cbQGsSeiU6vz11RXAfwoC2BvfnFFvzH0p+W4TwK0APn36RY6tAD6v5HbMKd58AZz0gL5D8K2dALaa5Kq/ipPhBPBzCeBmJr35Kr7+HF6eMG0v1pJ6ML3i0uMOC2Cr+X0Re2z+NC6k+C8X/bIz6wvgcLRExk1dp5cT6Z3HVV/dsTv5HgTwMobTv1HXe0wJ4HjfuOP9isHTIAG8lGDu7Cb37/QjJIBzAbIfBCAAAQhAAAIQgAAEIAABCEAAAhCAAASejsD+BLDqu4I9JhuBcKsH8PYC2FVWquM/iLNW3AoJ4EkBHJ5JtwI3loB+1wLYS/35X0MP4CCAB6znlgLYmYOYt78U/VPTSKUSsToutzMBrELQyUHs8S9CKWhFX2q8YZW2AriWj2LcqS0BfbkPby2AdUJrFaCHP4T7ijH9FxqW/kb4Tg/gNRLACOB0jhDAQyWg1xHA+sOjv++JFC2VvJ247C697psdtXd6+JfBeaCFJPzDEsAIYEpAL/3t4fMQgAAEIAABCEAAAhCAAAQgAAEIQAACz0bgXAJ66xKUKUgtiXx8a3riponSErDHBXDUILcf/PYfHPfPyWuq98bW7wFsrAvi11R/H/4sKQj1NLQHsFERqgng9kF7M4a5CbnL4GZlma5KQK+RAHZSf/6zVF7TiUnf5RvzEiWlH+yBPG/l6TFV2NWiAvgv9iGAFwoWFZxjW1AO/iTOvIkcfhRvtUfstgJ43kwt+JQ34ip9yeAvRC+rUgL48s5C0wPYaw9gE3vELjjf5KPDr7oMz28jxvQTTQloY7QM9Po9gK8TwMvE3OT9e0AAxvul/umLl2bW8Zyk9prw1v7v7fiuXsDJHPfC69triW9z+d/V79vC8WsCWH8jm9/JdgUWTJDPvTLevwC+tT6SK/2FEsBxLei/ucKLQ7otvD7mri8+BwEIQAACEIAABCAAAQhAAAIQgAAEIACBPRDYiQC2rQBW2TC/JPAQ0D0KYF9V4s2/k+bPssIMAfx4AezMUfzhpyBES85vmgCukx7A6YPv8Mw7uRBignTuzWZKAKvUcfYotf0+lAnWrXwC+CS1fBhMAM8d1+zPvZwAVgWsAvhtGwGcVCfQOdL72ZINAXybHgK45VNKFG6WAEYAj61sBPCSOyafhQAEIAABCEAAAhCAAAQgAAEIQAACEHgmAubTn/7DcLAzu4fichydHsCbCeC8854UCLkJ4FaMGU1ErSyAQ2naj/9FbGviSieAwwPW3DiwcVIbI4fD34c//VXJ3PnCv5H7TipfS/35v4c/Vbiey3remOLyCeAm2ayh61UFsHFy0PF++kUqOUklzUsEjSxr/tSpWSp+I7pcAezM9+Kr8gLY6Pj8V3H+o4j/eklM5l2+5fcKAlhZ/9gmgKv8a+HG2WyZANb1MrU+LglgTTlraW8VwE3Z3JLbVQ/g8LtzkVv5PYCHz2ry/r2HBPDVb63eEyfEdyFhiQBu100hnpra77yC43J/KKeuqn6J5/76SP8+WT9jFS5KjdfrePe3xeu+fIJ/f2PljCAAAQhAAAIQgAAEIAABCEAAAhCAAAQgMEZgXABvyAwBXA52k5jLEMA3vnLokbV6kvjf7xLA4hsBfPy7VgDfIY8nsAQ5ZJzYVoge/ClbAMdDTwmi/JnZRgB70wpvTQDLKfSyjI/7HyGAfZsAdislgHV83n0VJx9F3F4EsBEV3ufeqQUcz5gAjiVMl+Vgm1UcX7WYJ4BjCej8KyJnz74AbsRnidE2334WQQN9wTvnlwixTgno0j1iw9gKlIAuJPCGBHDnBZqF32NsW/45iNB9lIBuEqK9lxkWjvO8lhDAOZf9qvuQAF4VLweHAAQgAAEIQAACEIAABCAAAQhAAAIQeEcELgJ4bg/CAoNFABeA2B5iXAD3v+NashTwWAMDMVIbaQSwygAxRRKT+kWhJHIvEau+Zig1qOnc+N9TgT1fAF/z2yIB3BHeUQAHO19OmqWTeCsB3Bg27bt8FBXAWgo66LuCC2l3AljXl7XizHdNMtZ8TJqGAAAgAElEQVSUW88Nd71GTiK19oitz/N67+xe5+rvPUK4wpop1t6/5hhKQWtBaH0JodS2lgCOS1CPf++mjQhEqtDf+SxDi11fqQCOPZ4z5qbY93dppAJYhlgt/N4ogEMf4EQAn+8RC49/z9ymvwv7F8CZJZ7PAEb2j3O6FucdJYC780sP4HuuDfaFAAQgAAEIQAACEIAABCAAAQhAAAIQeE4CNwRwHHDGw+mFbBDACwEmH88XwNfzmyZ8+2c0X+pVrQD+20YAG98VhAseTA/1xM0VwHF8VZA9c7Z9CGBvq6Iln/skcgVwXX0vXgWwfxUB/K0YlaLFBbCWMP8qvhXAxjXr7N67cHkB/NYKYD2/9QRwU7L1Mtq5V2dfAI+d8RDX8FKIt2FutWR92Bbcp7rX1JAAzpjhYt/fPZshAdwRae36m3OHDNiqJgFs3H4EcEjAtwng4iK6WAIYAXzvmjtXwAjz29w57ML1e+85sD8EIAABCEAAAhCAAAQgAAEIQAACEIAABPZEwHz65/94yeudH+ynj8vvVQ/3Dw8BfD+zsU/kC+DxBPBYgjb9znNl1JunriJFBbCRw9sf1xHAEwngVFynCeB42u9OAJ97Hv8ilZa8VgE80NPVtsJIE9JLtlwB/PQJ4KRCgjMHcfZttwJ4eMa713ve+kgTwKkATlfUwvVljThdx/VnMdrDW7Q076U8r5nREz4NoMcE8P4E8BcRc0p6Wvfux/2+wFcCOO6/jP/aAvj1EsC9+XBze+RO9fjt39WH9k/KMay0foQE8JKfVz4LAQhAAAIQgAAEIAABCEAAAhCAAAQgAIFVCSCAJ/BOlQjWdNOtrZOm8ppM8eKqSoz9u1BKVuXd/HTt9TdHAVz99n+H8ry6DY9hKwF8aAXwz6sI4H5PXB1vn3mk9AwCWIVYpT2PP18EsI7L9B7w5wm+6XvLPQJYE8D6YkDJ9RySev4ktfsg4h/YA3gzAdyUgPauKQE9JwH83gSw9ydxZwF86CWA7xeciwVws4pXTADXUvsogOOrNAjg6bvRsj22KQGNAF42S/M/TQno+ez4JAQgAAEIQAACEIAABCAAAQhAAAIQgMBzEriUgH7g+N5zAngK27mHpIrYYCZcEL+m+vvVBbCmry7bcJK7YLvWARSaAF5XAOsYbStED+4UhHrKfGp+pv9+KgEfH/jbID51jp05ij/8JN4eigr+IHr7AjikUU27tpLZbid2KM2djnlS8N4ApGS0r6f2/tUEsFjtEbuOAD7Vv4qRNDE5PXOL9rhRcjf0AC6cAL6UOnaNAK5VEF56AI+NJYr+cGdJ6iXHa6C559y/NZ+/JICNvIU+wNfb/YK2s/6skSCAT5/FiCaAmz7DcbN3DCC97i9XZebYk/luXphpBfDdxbd735cm8MN32DC/zn8N85vO3+CZrlT6OX7XVglgcboQ21m5YpI5R4V2Cz3g2xLQ50OW4tyvuBDG/cAt7escLhBdg2lh9WXX754SwJFyM7/0AH7gquOrIQABCEAAAhCAAAQgAAEIQAACEIAABHZCAAE8MRFTCeCpeRwSwLWxUh3/ISRj10oAHz794+WBezjJ5xbAThOxLyeAa/FBAMeXCy6rMbr/tQVw80LDUWrzg0il6c3yAljF4JfTv4lFAF/dbp5BAIvUUn/99HoCWGqxU4K5lJgc+aFCALdgSnHevQC+lFdvRo4Anvo3HH8PAQhAAAIQgAAEIAABCEAAAhCAAAQgAIH3SgABPDFz5QWwBPHbCGAtAe2KlsyNJaAnBXD7wFu/f52tFc7ednsAiyk23pCItV4qV0v9pbQAnkr+XlML0rVNAMvhJ3H2EMJWpUoiB5nrtUPqSepPv0gltYhpegD3t+0EsCZPVUL/IL7S9GbZ9awloB8rgNN10Fwr+0gAN+c11OP6+qWT+6/wLRPApQWwztLdV++WCWBfi5OT6LhHz7OUkJyY+jEBfF5XC89DE9zaJqFplbCPBLAiCaXl9XZ6bmZ/94rJu6ge3SP3KgH8/AK4md9mYv39d4K8eWUvCEAAAhCAAAQgAAEIQAACEIAABCAAAQi8AwKzBPBYj9W54322EtBjJYhjNdNuArisMMsRwNsUpYwP1FUAixyOf2x6AGvmrdAJRAGsJaDLJ4DvFwJxXLWWsT02JaD7km7uNaKfi9fdueS1nMRI1Sn9e+/xl5eAbkpehxLQTymAr4luIYCda0pAxx7A12eBAO4ziffdogJ4qSAcKHesMvRVBLC+oBPk745KQDeCEAHcXD8LXwB7tOAe+MGjBPS9/wpgfwhAAAIQgAAEIAABCEAAAhCAAAQgAIFnJXCXAB4qJ1tC5j2LAJ7qPftYAdzrjbsw2TUmpK7/u2kE8NsfpdY0WBDAA5HVGVdYWI+aAG57AFdehWi3F2r+Ye8Xvv1j67Wgbrs2RzFtD2Ddp8Q1Eh7Vm+Zx/SGOV0sitwJYvyNen4o3t3XqEgEcx++1B7D5Xlx1FPteE8A510Mr85rE85sYnWdTLtHe8PTijfYA/twTwMPrc60EcHMulx7AYt7EhP68/R7bywSSCQnF+0tAF7qFDN4eTLiLVKLXxuKEaL/CgtcewLW4NhGr10sDdfn9J/9el9wrnBGdg7COY9/U9EALzysK4JACThLApRLG94w53RcBHGksu3731AO482IiPYDnXhp8DgIQgAAEIAABCEAAAhCAAAQgAAEIQOCJCMwSwCq5+gpvieR6NgE8lpDeiwDunJ82kC2yjR+nEcB/I7Vx4qUqK4ArLyER++kXOexAADeS9iheE8DmEApQLrk20qkJxzZyFt463jEBHD83JYJLCeDafh9KQFtfNtG+WQnoMdE1UCJ9XQGsCvgk3n0KYjQWMzYj5/ccAthJ/fX3u3oAryqAVR55G6SoN5dS9rNukwPrJySAowD2rvkxXSha7z2388siKwtgXzUJYOMQwPfOUZH9X6gEdOcFqFYA22L/vikyGxwEAhCAAAQgAAEIQAACEIAABCAAAQhAAAKbEhgXwPGBdPIA+/yA7T0L4P6D9okeuPf0AD6XIE3sePoAsvnPLvT+bXoAq2AoK8z6JaDjOakITM+vfAKrL4Dj/+/XTQBfCeDuebjsHse98x9Y/4NXZrKeQgrX6vweRXsAawlo/W9lBbAVTTqfPv0iR193UnvpA/D1BXDk5eQlEsCd++BaCWBlqi9JqAD+0grgZiavBfCFv/793AT47V+bDRLAWorXaAI4CuBuj9LBVOpVCvl6FPHFhzmiONzzNxHAOm8LE5gz/7kwJYDP/Bb2UCUBrC9xPHB7QQEc7ockgB+46PhqCEAAAhCAAAQgAAEIQAACEIAABCAAgb0QQAC/sgAOvXjXSgBfjtskgH8OIrh0D2B5SQFctwL4tCsBrAlg86wloBHA65SANlUQ3u70uU0Ad+9HCOB1/qmAAH7VHsB6faX1Wxa+gLCjHsCUgF7nXsFRIQABCEAAAhCAAAQgAAEIQAACEIAABN4vgYsA7iVj48O0sQfw5yFnJyy7kM4JI+9l0xLQvXE2PSjnb8GhZm4PSQBPCt7bAngqAa3lPW9vtk0AP0oAZ07O3N0ekgDOF8B2cv5zB369TkLPY+PEmaM4+71IpT1iyybaVy8BPVF6VxOM/c3ZNgHc9sQtlfBuvse0CeDPvQRw83fNCxsFBc7I9DfJ2UsC2MibiCbbr2nkLqCB/eKaqkPi2Uh9Kbl83jsKqpkJ/RlnVzQBPPD9oQR0KO/drw7QjlV/UzcrCd2Uug6ra6AHsL6ws2SLCWBxeh0l44sH3XCc6TjOPYCXDC7nsw8WpHGceqrxTjbWoiJnOFf7PHh8Q+es4yMBPGs2+RAEIAABCEAAAhCAAAQgAAEIQAACEIDAkxFAACOAby7pYgL4+EeprfaBtEVLIk8ngFe+YgcE8Lo9gLUE9KXncfqCxlAJ6LUFsLQCWHsAv5QANm9iWiFaVgDbXg/gZv02L8yoqOuWSD5LtcLLfEsB7INE+iLGqwDWMQ4JbgRw4SluD4cAXodre9QHC1IE8LIXGFZdGxwcAhCAAAQgAAEIQAACEIAABCAAAQhAAAIrEzCf/vk/DkY4m16ymqSYSHjmJoBVlCX7xsM6rz1irRzf/n3oiaslZEtujRTzUv32j41F2TwBfHkAaTQtq/0ut+gB/HszXt+RKReysafoVI/MIgJYjBzeogA2ZQWw9Y0Q/fxL6I1rvAqyi0DSnryrbj0BrIlY7QFs2h7A4RqaCklnnqCuZSdWDsl4K+0j3X4+FcDx+jLtdZz5FTd2u+7xbNv1HBPAWgL63SSAM5OH1wlgK85oAvgoxhyae2Sh+W3gtwK4/hLuFecU7p0COJ5Tmva7Zw1cBLAKQtuUfw7Cu18xYcn1pWvKivenVgCf2j7lGdImt0f3PYNu99VfIRXtOu7z/TFzveR8XUgAt5UTbOf37hEJ2XUFsP77QcfbVIp4xPjijHTX1CsngHPWaPY+DxbcY+cZ/92yNMGezYEdIQABCEAAAhCAAAQgAAEIQAACEIAABCCwQwLmtz81ArgvMUqVgD4fx3UFcGShD8JVau1JAKc+Z6hA9Fzfs00J6Ibs4fd/agXw2KrLkCwjZUHTI2aXgF4rAZwI4EMQSSroNrzSegJYX3JQASwrCWB9oB2Ft45XH3SrVtHZ3FYAN/eMd1sCOlPobS+Ap0pAb50ATgWwCu/+fWOpABbpJoDDr9GGF/D1V5nw/SqAzToCWOqLAO78mDxCkF4L4M5LQZnXyaiI06oPKn8pAf2QNT2UAC56IjsUwJSALjrDHAwCEIAABCAAAQhAAAIQgAAEIAABCEDgHRM4C+BWITVDSXoQjvUATjKW5+HHB8fhAZwK30RKdRiZS5/QPQngIbGbusS54jeOfRsB3EiEw+//Nfzp2yioJn4785M5mOUJYNP2AP6j1CGRrCWgyxhaXWcq6GybiD04TRAmqb0tLsyNBbBep+fxRgF8A+f8BPB14vdSbjgq53CFi7dHceZ7cdVR9XvRRGyxHsAzRda2Ajho/LYE9JeRHsDDAlhl/NALACUuAaNlp+3hnHhubh1xfSwRwM1xvJxE/Fcxvrl+r1PGeiNLXyBK11+JEbbHbw/V3PMaMVo0AdxWwOgkgHckgGWoHcLM6+b8m9cK4JACThLA5xfOFh4/f/ZJAEdWmT/9eWh3JIA7vY1jP+vN1lceLvaCAAQgAAEIQAACEIAABCAAAQhAAAIQgMCWBMzHf2kSwE1J4OsEkr3qOdmc3pQA7pda7gyqfRAepMWOEsBpKd1+IlrH2y+1G/TF1NPUgbLXq5aA1pLHXgXwPwfkmtCM85sK4DgfU+e/XABLTwBXKwtgkfbdg/O4V72ghgSwlss9/iTeli0R3Dzg7gpgb5sS0GMOeD0BfKGqAlh7AGsJaOsRwPPXWyqAP7X342Zmp3oA9wVwPIepCv4552rk0ArgRoyWFcB6u6pFvPYAduJNX3C3Z3glgM93sJwhTO+TXMfrC+A0AZyKyccmgKMA7oi09GY6TfFqD181CWDjEMAz8C3+SJoAjgeb+ifLXV+6QwGs/86J/26JLyLeNSZ2hgAEIAABCEAAAhCAAAQgAAEIQAACEIDAkxAwH//lf2kFsI5oTQF8LZhfUgD7KvQ6rt7+PohRFbRTEvaetRZ63gYB/KfwMR/6iDaCv5sAzkvwlRPAPzfjFZWEqa6cnyAMCWCjBVtPUn/6JfTGVZ7dgPHK5WT7AlicaE9cLQHtVABrGr7QE/cgZvylBLT2PA4CWMORve+I3+nt3PFPJYAvq/J9JoAz138nFanXViXO6v+0B3DTE1eld5nt/gRw+t1pAjiez3IBrP1/7YAALjPicI86J4BbATyU2uv0mk95z13fvfMfE8Aly1GfE8AvLoBzXpwqt7zaI5EAjkgL/Rw1h9uhANbTOleuIQFc/ErigBCAAAQgAAEIQAACEIAABCAAAQhAAALvhwACOBE86yeA1YBGAfx36wlg8XL4+K9ND+AgHfyTC+C6FcBaQvaxAlg78qoA9m0PYJXRJQWwinyr4vfLv0klp/DKRmivvQMBrAlgHX+p8eptdL0S0HMEsDY9tg8WwN0Syc8lgPUFjkNT7rm/IYBX+lfFpQfwZglgBPBKczlw2Qwk6hHAm+HniyAAAQhAAAIQgAAEIAABCEAAAhCAAAQg8FAC5tO//M9FnwfeOxontSojOb79+5CMVYFUctOEpArQ6vd/bIs4d+XC6oPvlIBOBfC/awWw9rAtN+KQABYnh49/Dr2cl7bbnUoAT525lv/U5O/hbZ0EsGiaWloBrEnCIGDTsyqUEBwbaC8BvJUAlq+/ivVfRRO+IQndF8Dt+eZfTUOJXz3I+BF03apwV+Ht7PcilSZidyaAJxJgZqjv6cSidubQJoDLlvhuvlZLep/Eu8+9HsD3z8/UtXnr77VXd7M1gtComNX+vPF+VjJZZ2rx7osYqcX7JlV9/p7OSQ6txYLXd7hZNoLdtsn5C4clNONnfTsuL7VrxrL03r/0/hx7Oaf9jkuWgNYe2qH/b+gBHLfLPC4d/6UX9X3zE7mVnd+Bc3hwQjZdH4P/Flh6HT94fEOzruuXBPB91wN7QwACEIAABCAAAQhAAAIQgAAEIAABCDwnAQTw2vN6JYAPbQnov2kF8HIJkA5hvwL4j1JrIrlwCeiOAPanIFieXQAbdxJbfwhJYB3rIwVww7vpAYwALnEz0R67KoC1B3BTvl23pkd7uuUlmOeeUVcAqwRWAZyI2aXiKD2xXQngpgfxOgJYJ1LnFAEcpx8BPPcKzfscArjgCyJ5yNkLAhCAAAQgAAEIQAACEIAABCAAAQhAAAK7IYAA3nAqTIjgaAlokertb6TWdFToIVruJBoBXMvh438PsmEsARwTo1MJ4aUJM++lTQCrAA5Z7KI9gMVUoRRy0wNYBfBFmilVp6nFNbcH9AC27iQmEcA6h49KAEcBrAlgLQG9mwRwpqCcTACnx2lf5lg3AdwK4PpLu5b1erZX83tJPuZnvO+5DPQ6DUncUIYbAXwPu5v7vhMBfP5NyryOxsY8nABOX3qau36X3ddfOQEcErLx3xwL53dPPYDTNbjZ/Ba7MXAgCEAAAhCAAAQgAAEIQAACEIAABCAAAQiUJ/ByAnj1ko835mhbAfyLiNGeuMsWzXIBbHoloLWH7bJzip8OSd+0BPQOEsAqRGs5ihx/Em/Llghuks1WNAFsTh/OPYCHBPD9hO8XKrsuAZ0pNiYF8ADIdQXwUAnoIQF8/wznf0LP4dJr+LVKQJMALikIEcDdF5Lyr8Eyew4lgEvO7x4FMCWgy6wdjgIBCEAAAhCAAAQgAAEIQAACEIAABCDw/gkggDecw0cKYE2IRhnceQA8Mv5YRnlMAOdKXO9TAayJZxXAC610e86h9LExYs8JYE089/se3y8271oSvQSwfn9tjmIO6whg7ZdduZNI/UEqfwp9NYdw9hPB12MaKikc03hN6jRvc+LtUZz5Xlx1FPuoHsCZwrc/pvsEsF5EVpytVuoBrMxdWwL6S9uzvDnjpgT0nPnJm8Vb861XmNhDuNZ0v0Lvb1xObKgE9NVEpUnR9P/OXacZHNoKDbrns5eAvpTJb/ide6b2Mc28ruJhogAWN7ZqchPABec5vDfU/Aat/kLYg3rkxvkdndc4QQvnd08CuNO7up1fvV+zQQACEIAABCAAAQhAAAIQgAAEIAABCEDgVQm8nABWgZYKs1yRWWKB7EkAx/GMjb+4AD7+UWqrcrZX8nrBA9oggK0X62txn38JYlTn1iXPfK97p5aYyeQYPQGsJbidHMVrAtgcgkYttcaafr9NAtiemh7AQWLc8OnjInhKAJ9XyAQwF2RoLAFtvSs2Xv1iYyoxUsuX078F0W/H1svMdTQtgFNBpTXMVf6qBD42fXELzm8jYaMA1h7AKs2aeboWwLnzk7vex0UJAjiXYcZ+OykBjQBGADc/HgsF6YME99CVFtd0qIjRCmCb/mMg4/JkFwhAAAIQgAAEIAABCEAAAhCAAAQgAAEIPBOBxwtg78QZI8e3fx9KBWvx0ZKbt/qg10v1+z+GP7cXwJcHrEHG+Upqqz2AVYiu2QO4KQGdbmkC+KyPBnCnSZqpBPA5aTQybd7ZSw9gHa9RYZuc1YIH0E0C2EvVCmAVot5Y6Zx/ycXUgXn94FzHpQJYE8DSJoD1v60igLUHsCaBZ2/PLoDj+G4nDKcFcGfSewJYex7rCw25KcapyeongLV8bBTA6WfXSMD21kO8Lo3TEQ4kgPP4To04/D0J4CxMQzvNLdE/JYDPPeKzKwEMD2EsARzvia7tqz0NYOh+pZ+ad+29egK41PzuMQGMAJ6+mtgDAhCAAAQgAAEIQAACEIAABCAAAQhA4DUI7EAA+1YA/30rgMuC36cANlK9/XUQwT4IpHJjVgEpUsvh4x4EsJGLAP65Ed6FBbBtBXCtCWB/CglZBHDOeno/Alj8SU71r2LuSgDnCcr7BXBaAhoBPFfAdVborgRw0/v41UtAlxKECODH9ACeKgFdan4RwDm/tewDAQhAAAIQgAAEIAABCEAAAhCAAAQgAIHHENiBANaytiLHt79bRYjuTgCLJmKtVN/8j1K35ajXFMBT7XbTBFkqTuPn7u8l2yzkOCbvkh7AVnV3z3YvTABvJoAzznPrBLCWvNZ8e14GrmyC7nK7Wr8EtArg2n0Q8V+vS0BPzMt9gjfvJuzMYaUS0Pr9eoWcxLvPbQnoph9zcx0OzfRUCdfbfz+WII3Xv3dejJYd13LXWk3hzDtPsGcRHRLAg8nQOeOfOIOR9WNtU977fP/MuP5zx6qv/dSuGYsWOH/s1ibMY8/U3sks7ZGrAlg3Ha+uYf1/0xFPJ4Cn1vc8es+eAI5UphLiS+d3LQGc/ltkaIaH/s1ECeh51wKfggAEIAABCEAAAhCAAAQgAAEIQAACEHheAjsQwKYVwH/bCmBbNBGLAL69eBHAmRd3hgCKAnirHsCaeH4FAezdV3HyUcS9ggC2rQCOPYARwJcrFAGcebe6Y7dtBXDVe/8HAXzHVM3YFQG8zgsEM6aCj0AAAhCAAAQgAAEIQAACEIAABCAAAQhAYHMCjxfAzoizIsdv/jaUgNZESslE7HoCODcB1+sBrAlgqaT69q/Cn5owKzpe48SbSwlo7Yl7S6AMCeDQQ2+yLPXtB6tbJYCvewBXoaz2ecvuMTlx7V0J4Ov51zF70/QANm0PYD1qqfnVhJP2sNbkr9QfQsnr5jvHz/2izN5vArgjgF0VUrK52+IEcDrv7VpaNwHcCuD6S+iN26R+5ySA88THyyaAJ17oIAHcXGFLE6L9BHC+AM5bv7n3gf5+JIAbvpM/81OA/TolrpcmgM/J+owXt6aGyN9DAAIQgAAEIAABCEAAAhCAAAQgAAEIQOC9EniwADbiggD2Ty+AG42jYlUF8EGqb/+wigCWVgBXH38Rb04iDxLAUXyuXQJaBYP1tTjtAexOosJ7quz13RdreEo+LSSC6G0FsKwkgMMLElr6uRXAemZxbQ2Na1wA301h5APrl4C+COCT2CCA87f3J4DTEtBRrmwrgNPr52lLQCOA24voOgHcuX8uFGgI4HUEae4dcOgFjzC/C+c1fr+TZnxLX3KaEr798U6VgEYA564Q9oMABCAAAQhAAAIQgAAEIAABCEAAAhB4ZgII4OwIzJgAHO7Aenmgeflc6H+4tgBWHajJwd8bAWwHxaULZbd1myoReVn804nfcw++NqMZ0qkr9wDWJ8+Vr6VWARxKItvz2BZduIOJ33auNQk68AB9CwEc0qADAvj6AXkzX911GNfqLWXcHGlKol8S4i8kgFvIztqVegDrnLm2BPSXTj6vm8hP7znxupx+QWHoekiv/6E5TwVws68mlHXLrYCQcRUO9QDuf6yT5B8a/8T33Cm8XjEBPHjN38ntatp6PYDHE8Dz1m/G6hrc5fUSwPG6nUts+HNRAJc96vXR+sJ3Shjb2NN64fpde1wcHwIQgAAEIAABCEAAAhCAAAQgAAEIQAACaxJAAG8kgPVr9CGmXVkAGxVIKoA/tQJ48AHo+gJYF63qIlObUNr78Paz1FaLM/eAL3hAGx4CV00CuP70ixxiT9xOheCZYmFKAMerMtnvLIDlKHL8Sbw9hL2WpqPiVzUPvVsBfPoglZxC+jcEj3t3CV1nuo0L4PiBYT73C+AfxFcHsd4VG29YQ6aS3SSAW2SNAH4L51ZyfhupGgVw7AHcJjQ7l826Ajh9PWATAaxj9p/FSC3eH4dLfCOAV/p3wCUBHK/5VK5Z7c+wYMtPAC/7nntP8ZUFcGd+s//9M0y4DmXqc1pG3J6h/u9NvwUFAvjeFc7+EIAABCAAAQhAAAIQgAAEIAABCEAAAhAQuSGACya8RknHEtDaA/hvNuoBrH13L7pMhVXednlAPfwA9XKcbjpl2wSwjsfpQ9nP9wrgRj7FLT5wHUoyh31awWiTz6QJ4PBQ+CECuCsSppJCo3M/VwCL8j+KloB2KoAL9ngOY/GXEtDWn4LgHerZvJ0AljBOZ38IwlsLnJcS3mENXQlgleqp7r59/RYtAd0uFu0B7O1RrDkE/vn3kKk7TT8BrHIlCuD0+hxKcPcEWly/Ez2whxLAeQJ4aiy5f6/nXYt3rQBupfr50wM9mNP7VE5p9vR+dTmr279vr5wA3ocAXvffHwjghu/Se9deBXAsAb20h3XuXYz9IAABCEAAAhCAAAQgAAEIQAACEIAABCCwRwIPFsAizmmazsjxm5+lNpoPtUUFkrfBmkn1+z8G/k5UACca4AkFsCaAtSeumFMoOd1PhyqF6xLQCOCLdAqPxnvXa8InlWq9BLAmsFUA+7YHsK61UkJU5yzMpzuJrT9IFMDNf++e7lYCWL9WZWhXAC+MlXWGYkVUdMtHEY/iZ1UAACAASURBVB23e7wA9q0ANiqAw0rJfYlk6ifglQXwlyYB3OlZ3utVer7uSpSAfqwAdr4tpF3yUplaXoN/v20COLRBSM7Dned06H7b/GKvsSGAEcBrrCuOCQEIQAACEIAABCAAAQhAAAIQgAAEIACBPRFIBPDcEozLHtA6b8QZK8dv/lpqo33qthbA+dMxlCZN5d7Q36cJu6sewKYSFQGlBKGORAWkipTT51/EqADuJOpyxUnufrfZDfUA9qY33uIloGcmgAcTv5pAvT1Gn7xA0MiNRwng7rgvAnj4+swt8Ty1n9Kp5SDm8KNoMlb7MV+V+c6/xAb2tKEEtDe/ifH1tQCeSLgu+uqgn1KuytKI0RLf9ihGDu3LJMvugd1zVHqnkIhtins3irkv+C+fuX3fnurxPTq/7fVQiw99wivRNLsVibwXXLf9c9fxiv8a5vdKAE9NYJHzuP6StRPAryKAtRer9z787yJzy/y+TC2NW3//OgK4KVOvW3zXoGQJ6LiOl8zFos+O3P/pAbyIKh+GAAQgAAEIQAACEIAABCAAAQhAAAIQeBICCOA7EliLBLD2/w298rRI7kGqb/8gNQL4XEp6zvV03QNY5WPX2GaXgEYAd6YgCsdcAWwPP4X1XFoA6wsixp9eSADrSzAqgGMP4D0IYNsKYI2at/KuiHht5LX3Wur6SyuAQ+H4/NtBkfO4/rq1BfD5G90dP0D5VO7Yc90EMAK46ZH7qC19AQwB/KhZ4HshAAEIQAACEIAABCAAAQhAAAIQgAAEIPAYAubTv/yvI0+gc3vwzU2/NcfXBImWZT5++z8EgbR+AvigmbYz7XvKt0aZ2PT9bA4xlABO/z72otN9G6m2vgDWb/jy+Rex9ySAVaR0SqzOTYRfFnKaAK7efpa6iUB3E88LBE6Yj5BOPEn96ReppA6CPd2czVyfhQRwU177ET2AH5sAflUBHNaaced03fLbeCuA6y8i2st7NAGcd32WSQBrGfmDhFRdcQFsxftTK4BV9Df3yOxtwf3j1ne8ugA+/64t5DssgLNnd7UdXz0BXKrqCAng1ZYoB4YABCAAAQhAAAIQgAAEIAABCEAAAhCAwGICNwRw7rEzBdvV4VIBfJDjt3+1kQDu9wDOHaec++amgjd+Wh+oDgnis4DZMAG8JwHsnJHaiFTf/CxODfgqArgOAvigpWRVmd0RIAwfaMX80Eow/Z6kvZ36JaBVkNVaIvj4k3ir/WrL9gAO5YDdSczpQxDfevWpNOuL76lVnZPsnTpG/HtNtG8mgP2lpGnu+S3Zb6gEtJijGP3f6iWgY3pwqAR0niQdEsBZc98rAd0I4JVKQHcSwOGKyZ+yhYJy7IsQwC2ZhXwRwPtMAO9aAKdlncPNauwHvfn3xNBGCej8Wyh7QgACEIAABCAAAQhAAAIQgAAEIAABCDwvgUQA60P3KHObsqN5W64AHj5ekwDeSgA3aWOfNHYdexB6t0QcgfWIHsDjAjie5NCc5c533qqIe/lWAB/efpaT1Xx32QSw8tXxBgEcSgU3QnRyG0z8tlz0AXT79/cKYK8CWOXgYR0BrEKycieR+oNUOt5WAPfHe68Q1s9HbkMvONziuZ0APokNAjhngidXQNYOqQDWuY09gNcRwM09uCkB/SXp2nm/4I+DS+8/WddFj0rttQewFWPaBPBCIXgNvUk8X3oAUwI6a2Eu3Ony+9bc98/CrH/chfPdFcC3fn8WDujOjz97AjjOrxZvX3MbTQBP9WYfWleDn5kqkT78W4AAXnPWOTYEIAABCEAAAhCAAAQgAAEIQAACEIDAeyFwQwDHIUyJwfcmgG1HENqRB9y5Avj8oHXsOaVtH1BqAjj875EloG89gJ+a53lLOgpgTQDXmv5dXQA7cclQRkXolABuh6vJx1tbPwGsJaedHMVrAlilWeEEsFMZ505iTx/EhtK5t4X3PSI4FcDnq3/q+Xso416JOaY9gOetlaFPdXsAqwDur9N11u3lSrkcPwpgH9K/R7Emro3ce+AUl1QAxx7AbY/WmSJuSACnZztFb30BrAH8WsRrD2AvfiJxf0VwJpfJmWjT+2dpXup7Qlnv5KJ6UA9gBHDzu6y/SKtuId2+/fa+BfA999Ph+UMAb7/m+EYIQAACEIAABCAAAQhAAAIQgAAEIACB/REwn/7lf0ufRrdneFsRpHLU+uuHdd2/j4MeFjfO1y+RAFaRoO1oNxXAcgrJvXNistPjt78Ye/MThcdUkmdiTb/bBHA7rjkCWBPA0iaAG+lf5sLX6+osgOsPYjUJnGzdhGcUh9ffne6XVtC8SwCH9aHdtLXncRUSz9rDW+8HJfO5jxDAzR3tWixsK4A1AazyyIY0+lym6wngyOceWTN8HTQCWNey/tlLeE/df0qJ2d6pPXsJ6CkBHF8cWXrrIgG8TwEc7ydL53cwATx1zeq1djMBfM89BQFc5l8XHAUCEIAABCAAAQhAAAIQgAAEIAABCEDgGQm8hADWlObx8z+JD+Wm83oA5yaApxbFudSk9ml1ItWWCeCdCeDaqjB8JyWgEcCNBh0zBLFEttSNAK5+lNoeEMBTN4Sbf98vAb0XAWzaEtCNjG62NQSwHxBD7nbFbwTwrBWHAH7tBDACeNZlw4cgAAEIQAACEIAABCAAAQhAAAIQgAAEIPCuCCQloKfPe0iKpoJo6O+rG9k1FbK6nXwlx2//KiQI7ylZO33GmpjUnKKTbz7/v6HwZq4AjsdeKoI7qUwvcnB7KAGdQ275Pro2XNsDWEtAO42bahnoVCouEDhhboyRKvYA1l6iOsdpXHLi+FM9fu+hEPSd0UTsQfzhJxEtI+t6473ngL19+wlg7QWsQ+0nVqcSvrNOYYBjg7kWbw/i7Q/i7CEkgkslnsNceiMm9Hb+Lfy5Wglob7vrZgDS+glg/VJ9RUJ7AH9uSgWfRfvwrKUJ36E95vT9TY+jJaB1O1THppKATyoKNFfbrOV0/pBxzYs5vharafKmaPr5r4cqTCz7wrxPP3sC+EKhrRRghnvFLk2IGmvC/Hqn5b2v10rJe0XezDZ7vfcewFP/LjlzHZnXe1jd2reTAO7Mb5zrlUtsj5wcJaBLzTDHgQAEIAABCEAAAhCAAAQgAAEIQAACEHjPBF5CAKtc+O7rvwTJgADebrnqQ2gtAX0yIi8lgOUQegCLlt/2LyCAzUGc/V58pb1xEcDLrjDtkq0CuO0B/EoCWF8YCW8VIICXraF7Po0AvofW3fuu1AMYAXx7JhDAd69UPgABCEAAAhCAAAQgAAEIQAACEIAABCDwhARmCWB9+BgTJkMJ4PTvH58AtuJcLd+d/pQI4EtEdCphNvWgdWpNvHoCOPYArt5+Fi0BvXoCuJdUnZq/cglgK1aTbqaW2hxCT9yQjC0sgFWOeU3C1h8kJICT8caxhjV3FoeX1F3a4/fu5N1VAtiK0bHJKSR/owDWROjdx75xEV0ngHs9YqcuwNy/TxLA4/yUpREjRzFGZfdBGqYLU7Cdc2wFcP1FxGhP3FbQjYzjeRLATX2GKH8va6gk29zFIPL8CeBuMtP0k6LtuhtK7eZTFBlOAF/m9DrRf8/R5+9LAng+u/STwwng9JolAVyGNEeBAAQgAAEIQAACEIAABCAAAQhAAAIQgMD9BBYL4PiVodxv61VTARwftA5JoW1KQPcFsG2lTXPmQ+c1JQ3vwby1AFaJYqSWr19+EWNOUslwac97xjB334eUgM4o5ZuOp6wAVj+oArgSWVkAm/qD2FAC+voB+1DZX62+PVsAhzqw199zLgHdJoAllAleUwDXYv3y9XylJ9rxdQR6u0iUW9xiCeh1BXCvBLR+ubejhfSHBPDSss/p9bFdCei02HDZNTTn/vXKAnhp2efO/XWwBDQC+NaaTP/9Ebom9HbW+cm9xu3Kv/8I4Dl3Fz4DAQhAAAIQgAAEIAABCEAAAhCAAAQgAIFtCIwK4FISdCyhFsoDb9IDOF8AlxpzOnWbC2DjxPh9CODgrtoewIe3n+VkNTFatgewri/tqlx/+kUO2itWv6H/xPzGtTRfAF8L0fAywYoCWIfhjBVxWiL4g9hOT1wddxQrlyTl7NvIQOL3nHTV7wl/78PLBt4exZnvxVXH0Md1vQTwMgHczZI283c5V+0B3OzRcGyTtx0b1iSARdO/qySAQxfptgT0l6YHcDihPAF8z7rPXRdbCWDtlV02SZ07wuH9nk8A305i6n20+1tVJrlJArjOXohD//4Yk/H9n7j0BTydx/jiCgK4zDrOnkR2hAAEIAABCEAAAhCAAAQgAAEIQAACEIDAjggsFsDxoeWo9LHNo8o0SRfFy9YCuNYewL0np2kJyqkE4Jx521oAq8RSIfrlyy+hPO9h5QTQFJNzCehvfpbarCeA3adfpGoFsEue+fbXXf9837MANiqAYzJXhWxHADcjDcJ4JOl+c+6mBPD5w068OYqzP4ivDqIl1fcugBtB0hUDeh/oCuBmgN39thTAbQ9gnd87BXDJAqwPEcDndXwpZT51nyn9968sgNPfSJveTGdARgDfL4BzXuQY+vfU0L9fqgIVE25NOwngGRcFH4EABCAAAQhAAAIQgAAEIAABCEAAAhCAwEYEFgvgqfN8dAJYlaOKX+0B3Ajgvvi5jOC2AG7Seflb8z2dHope5OBUzx6k+vYPoVSwPkAtKsysCrj9CeDVEsChyPVJVAAr2ZAjfKQAllqcrUSqn8RVZXsAN2vPilPR7T6IkZNYl/TEvUMAR4EwKhuyBbBK5oN4FcD2EOag6Hr2RlR0e/NbSLZbd2hSuHFLZeHExRmv3qUCWEtAi216AIfNaGq3xNZPAKs8ekEBnLwwlCPDSpDvH+P5BXC8STZXRZoADr+D7fW/9FpGACOA17g+p45pTfsbcfU7NvVJ/h4CEIAABCAAAQhAAAIQgAAEIAABCEAAAs9DYBcCOAjRt78UZw9XybzlqBsB/M3pT+IQwMtx3nmEtAR0bbVkcOES0N5K5WvxX/9NrP8aFP0jBbCWRE4FcGnBr0LQq/Cu9ySAjz0BXEaH6lJzCODXSwA/WACrDDXaxzvttVpKJBkVgsn1EUpfb7H1S+EigMP8DvQ2LzobfgUBPNAXuF8COo6BBDAloIuuZw4GAQhAAAIQgAAEIAABCEAAAhCAAAQg8K4ImM//+p9uPoFeoy9uJBTTRbU5iD38RRDA+kB2aeqoMwNa2tXXcnSNAM5/4HvrweFQEnh4/zQBrGHFyr9OAjg8lG57AFff/CxOY6daBjpdcQvEiq5NLdGrvXDl64cmCWw0kXpZAVMloPOv1ukHyTqurQRwXX8IJb7TEub5Y0n2nOCvCb5bm/d1SLSbw48hCawyXiV/qU0FsF4xzn8MbK8SwBNfVPb+1ZSAXi8BrINReprw/tz0WG5F5Ng6Xjshu3YJaKM9j70/94NvpvOeSgvLVtpYhQrlrn93znYvuE91zrC4AJ6+L+UQ0vHGq7ZTAnrhpfyyCeC2MkGnRHI6EZnryds2od2bh/gbOnV/owdwmesj5xpiHwhAAAIQgAAEIAABCEAAAhCAAAQgAAEI7I3ALgSws28i9sfQQ7S0AFZBqAngQyuAQ0nVrK28ANZnuSrsVi0BvaMewPqQWhPAJyOylgDW42vvX1t/DCL4FQSwSC2n+tddCWB7+CmUNEcAZ91cbuzUJLy9a3oAI4CX8rz9+SEB3Pw3iwCe0zu8hxsBPGLQEcCrXtiUgF4VLweHAAQgAAEIQAACEIAABCAAAQhAAAIQeCcEdiCArXj71paQPYom2komgDU51wjgfw1/Gkl6poZJimmzfo/fngDWB7YDPVYv8zySAE4Wgo5L/7emANZz1F6pX7/8IsacQofcrK0zvqxPTO4UBXCtAvjtZ9ES0KUTwFEAm0QAp6nIrRPAOrtr9wAuIoAzBURuAhgBPHk5ZO7QCuD6i4ipX1QAp6jWTQO/XwGc+yJT3rLrJ4AvlQWW8R8TwJff+LLjyBtt0/NYt/yKILlHbvd7+QTwY+Y1zhIC+M71yu4QgAAEIAABCEAAAhCAAAQgAAEIQAACT0lgUABPlRUsRaJ5CLyuANbvOJ0FsAsFXIe3CQHc+dAdJaCTz72iAL6UgP7rpjRz4RLQKoBDCWj3UYw/hdl9qAA2dUjCyuEn8VrS3PdKXi++eHSdFkgAP7EAXu/+1ZSAFnMUo/+TQ7vWlkmy7pLol4Bu06hJkHDtss/p+bxiCej3kQAuK9iuBfDiG1U4AAJ4nQRw7uw8rgR02fWZO964HwL4XmLsDwEIQAACEIAABCAAAQhAAAIQgAAEIPCMBDoCeD1xMqJcNxHAXk7ey8H9WWqvAjg+kJ1T4jkVPVMJ4ebv08e/uxLAtwTgOem8fMl750V7PB/e/kpOxorVEtWFegDr2WmPWPEn8b4pAd3X+/MTwP31kb4goOvgev2ExHMrgM3eBHCm8O3P+HtKAK99/2r6eTc9gNcRwM0aa0pAf2lLQF8E8JbiN66DbQVwSZGed+96PwngskKtf62chVnENvN+MXT/0JdgxOlNP87vjd/RvGlbvNfqCeD2DEd7AE/9xrb8Yw/gK66ZvZlXE8BTCefFM7TsAAjgZfz4NAQgAAEIQAACEIAABCAAAQhAAAIQgMBzEBgUwOskKK+BbZMAjgL4v0nttKfmqdWy8YH60IP1HBGxUwEsKrkzSkBvLICrb/4QkrFWygvgIMxaAdwvH761AHamFmcq8cefRMxBZC8J4JlC5z4BbNsewOVujir4tWu28x/Durbu0KRwB7Yotda6f0UB7EP69yhW5zdsOfeLHCapAE57AFsNzp+T7Vvqs4cI4FSOzVy3ObR1HwRwQ+pKAEeAC/nHBDACuLciFwrgeLSp3zcEcNkXJ3LvK+wHAQhAAAIQgAAEIAABCEAAAhCAAAQgAIE9EBgXwO2DX1NMblwPdysBrBKjqv+/pgewqfu53ObEJnv89s8/TwCnn2pb4K7aA1jnS4XZl8+/iDWncw/RK/pXD/aThOvUw+k7Vm5IAMtBDt/8QU4qgFdIAO9OANtK/OEnEXsIybeSPa2b5PGMEtCD860TeVteTgrgkPC2EnoAWyOV0xcQym2vK4A1ARx7AO9BAL814n2hEOyvDL1faUI0pETjWnxqAdy73pz+HuVsQxUJpq/fsSNPJYCjWFzaI3dMAMd7ojOPEXTvPQEc53W3AjjeJwr+WyLnKon7kAC+hxb7QgACEIAABCAAAQhAAAIQgAAEIAABCDwrAQRwLOWLAB4WMEtXvjfizEHs8adQCtoggBcS3acANocfxVmLAF40u/0S0HsRwEYOlQrg9kWZRWPsfhgBjAAuuJyyD4UAzkY1vONUCWgE8ELAfBwCEIAABCAAAQhAAAIQgAAEIAABCEAAAssJmN///J/abnLbJ3FiCsjbN/H2B/H2GMqclkxMahrRu5MY9yH8KecE8FbjjYkvG8aliR1NxFbfNiWRtUdg2fFmJoDj2imc6EuXZOiJK16cfRM56PweRFYQwEq0dh+kktMVy6mE1OV85ybsuvMbSkDvKQE8Mb9TCd+btxhvxXsd70F89a1426zxkutZE8BGezyb38T46xLQa/f9TcevN0pvdEUf5GC/EZGq/etSJaD1cNql/CS1/xwqFVTnPPVAxYGwe8nvTkbbrptatGy+CZUEQqqu8P0iVphwTsfRpoDTi3bh9w2VeM752dTx6nYuJ77wPM7f2Z+v0Bv38dsYp6UJYF0zVwnvTtWBrX6Hu4xXF8A7EaSrlYDOXbJT96dS11Xu+bAfBCAAAQhAAAIQgAAEIAABCEAAAhCAAAReiAACePXJbgWNtyFr/GoCWAWjM0epq+9E7BEBvHi93ZkA3kAAe3MQV30jvqqeWgDr1LnVBbBtBXDTA/i1BLASrpubZNwWCiIEcN4NBwGcxyl7LwRwgwoBnL1k2BECEIAABCAAAQhAAAIQgAAEIAABCEAAAqUJmN///L8PR5A2KOG3VQJY6q/i/W8i7uv0A8nChNM0ZPQau0gALxQrOZhC4rkVwM5+J746ho+VTog+NgF8IaHj2k0COHN+lyaAtcexJn+d/UbcwYjVFx0Khho7CWDnxHpNZl66DG+ZANaZ3kwAuy+hWkEjgAdSkmvfn/sJYDmI1X6tUehkrq+p+0Q3Aax7P7kA7gPxuSWgp0gu+/trAdysuaWXMgngEYJrX7/tcthtArjQ/WPZqufTEIAABCAAAQhAAAIQgAAEIAABCEAAAhB4bgLjAniDcT9GAOsD9/Sh7EYlKLU07p4SwBs8gA3zGwVwTAC/GwF8/wXw6gLYH7Rcc2kB7MV415SADuVyY9nl++enxCfWF8BpCWgnVbhrbHSPSgEhgBsBGt81WOt+uUMBHMZcaLx7FMD60kgoZx4meKVrayoBXOJmlHGMhwjgqdTvmtwzmLALBCAAAQhAAAIQgAAEIAABCEAAAhCAAARehcBFAOuD0PODOy1bvNKD0YTs9gK4SdV1t/XHGb/voT2A13rQPXGlaLJMeztrAtjZY6OzlsbKku/UhOicBLDXNGO69da/isx7t4cK4Bnnq+NbkgA2TnsAXxLAcmh6xBabX+PEubYHsHwW48MbBfdOS9H91xXAOjbXloD+0paAboX3A+7PCq722gPYijGaAF67B3D4xucuAd1fjbsRwNXitO/QhbYnAZxWC1hdALcwXLhntdvG/77Sb91UAN8SvzN/n4revDkYBCAAAQhAAAIQgAAEIAABCEAAAhCAAARejMANARxJrCdcHiOAT20CuD+udcbZyRprCtir4jhI9e0fpDaV6APiYsIsFMd1YqWWL59/EWtOYkwikB6wuKMA1h7AKoJ1rCXHu54Avn/9h7k1tThbiRx+ErEH0RLJJcfbCNBaTvWvYuUUSi6HbeYD9t0LYBWQTqVoI4D74j5tF7vF8u4K4Fieue3zvfgEUgGsPYA173y4zG9HIN2/PuecHgK4pTbz+ppkvkMB3BGlC1/W2aMA1neGYslr69b53Y/zPi6At7l+HyOA0/vhst+nyeuHHSAAAQhAAAIQgAAEIAABCEAAAhCAAAQgAIFRAub3f/0/Lo94NxYMjxHAYz0X13kQ7JPEonWq79xOBHAcbyl5NbzGrhPA/YTosu/fnwB24lT8Hn4UY47ifb2uAHbdnrj33uvelwA2l5K87UC3FsBNedxKquot5Oua63vZGr7MWT8BrCWgWwHcmdgBwXLvxGfuPy6Ay9w/6AG8lx7AlwRwI4Cb+bV+2dpGALf/vOqkY7e7fh8jgAduLlcvUJS5f2TextgNAhCAAAQgAAEIQAACEIAABCAAAQhAAAIvSeDFBPDXtgT0UKxpfQGsz4CrFxbAmgA28rwCWGWk07LFQQD/FMrmriuAa7FBAM/fEMD3sYv9URsBrP16lf/CmOT5FIYE8JDg304gdQSwxMTzRRAuld8IYATwfVfg/L1jsvkhCWAEcG/iEMDzVzKfhAAEIAABCEAAAhCAAAQgAAEIQAACEIBAHoFLCei8/YvutX0COBXA6wjfPqA0Aaye6OA3TACLloDWBGGIdA1u2t9zrU2P7MWLM0dx1Xci9hiSZd2SyMsSZlMJ4OmxLRt/P4HqVQCbgxgtAa1/utKCJy0BnQrgJImqsqFNXC0RvJPs9DvcpQewP2i/3sI9gEOJdC/OfxLjH5EA7q4PnV8tq26kCn92ru9JYDk7qFQ+Se0/tz2AU+k6dK0sW7+jZ9Sun1q0B7ARI9oDOHTw7n1k2fU7JYCV8yO2WDo/CH/dnrYEdDOfoVJDO9T3UAI6Pceh9RF/Y8b2W70HcCt8OyWgBysFrHT9tlA2TQDHiUhl91rXzSNuCnwnBCAAAQhAAAIQgAAEIAABCEAAAhCAAATeGQEE8MoT9hAB7Gv58uWX0Au4EcDj29oCWBWwCmDtAfwKAjgkgM1BbNX0AEYAL7jAlOUeBXCQvwfRa6e8INSy0iqAtQew5ov3IIBtK4DTc4nzigBesMJFHt4DGAG8aP7GPowAbsgggFdZXhwUAhCAAAQgAAEIQAACEIAABCAAAQhAAAI5BHYjgJ39QbREsPqObkI0Zxg3BKf+Vf1VvP9NxGkCeJmwyD6b9sHnWRCFh6FbJICV3ykRwLcTdFsJYGe/E1/tKQFcJnnVTwBr4syZKghgG0pAn7KXTN6O/QRwmvBu1/YaCWBdz/1r5wUTwDpHWsY8yH1zSdaXSwK3Ath9CeXqGwE8tJVZv6NrLiaAvRFNkWsSt0lNkgDOu04z99qpAC71GzzeA3jZ+l2cAF47Wf7KAjhz6bMbBCAAAQhAAAIQgAAEIAABCEAAAhCAAAQgsC6BhwtgLTvp7Zu46oc2IVpWAAfvquLX/Sbiv4oRLcmb9uxc9iB6SqBsLYAbQVXL1y+/iJGTVBMPutcWwNcloMvO7/wS0GXm/VoAXxLAjQB+khLQCODLpW5smwBOSlIXS7qlJaBVAI+9wFFm/U7dvygB3RIqNr894sXvD/f+g2E4AbxnATwlf3MIrF4aGQGcMw3sAwEIQAACEIAABCAAAQhAAAIQgAAEIAABCKxI4KECOI7Lmzfx1Q/i7DHky0o9fD4f3zUJYOO+tAI4JVpIpIwIglcWwA1l7RF7FE0ArzG/+QK40Dz3LsZRAXz4UawcVxbAJ7FOBeGNHs92/O9u3lduCa9WbhhnxftLD2A5mFDys9j1u6cS0P5S7jn0xNU+wNo3tWiP2KaPc1MC+ouWLkgE8Drr97wGRub7LIA11d4pRx3PZ1lFBXoAl35BJO9fC2eJ2s77uSdu3sen92rvEbpmwj3Cpy9dTX98aI9b4lfvOfHv9Zrs35f7pYiLj3dkSOcewJ3qCek1s+51vbronjeVfAoCEIAABCAAAQhAAAIQgAAEIAABCEAAAhDYgMDjBbCPCeAfxVeHII+KCaQ2YCzmgwAAIABJREFU6+t9mwB2X8SKluTVh9H9B68LH8TuRADro2Xt/fvl6y+hFPThgQngZv36IH5d9V0QwVZcd34XJuv2JIB1VTlTi7dJCWi3XHx07wNpCeiT2MhvhKOW7521ZQpg1ZVirDj7jbyKAPZaEtkYsaYq3OMyFcD9HsAL709Ti2BUAGsf8SbxHKTZeT8E8BTSrL9/UAL4PQvgIcHbF8CR/VkE99Y3AjhrdbITBCAAAQhAAAIQgAAEIAABCEAAAhCAAAQg8I4J7EAA21AC2tsfxFUDgrAAXC0BPZ4Ajl+wULBcCZTmeD5N/mzQA9gZTWBeegAfbqRD9fzWLAHdkN1GADv3Icj98ZcHevMb52tpT+jOvOtYT+LTHsAPE8Btade5b1MMruekx7CunSQB7O034qumR+zcr7y61HeXAG7Gr4JfE8Dl03V3JICXrt/+53MSwAjgAr9GvUPsVACfg+1zRzyZAB5/gSBN+qb3klsJ390L4PBjG5O/zWtaW2zl71FbnDXfAQEIQAACEIAABCAAAQhAAAIQgAAEIAABCJQgsCsB7KujaEnQYgKpJXQRwEM9gCPGhQ9kdySAjT/J6eu/SXVTiDbjRgAvK2HbLS36egJYE8DeWBFNAFfav/ZFBLBUTQK46NYXwE6/pf2Gwi8wIIBvzpwKft3Klvge+EoE8BUUBHC5mwoCuBxLjgQBCEAAAhCAAAQgAAEIQAACEIAABCAAgfdGYH0BfKOUrIreUDa3ahLAUh1DD8xtBPBC4RtneqKE8dY9gDUBHATw6Vep/NdEID1qaa6TAD4n1JxKx5M4/zEkn68LHi+c56kS1b0EsTOqRA9iN+oBXJ1LfBcWhLnr2xtx+tXmG7GaAJ7idc8y3FMCuC0cH6SgJoB1js0h3K/Kbs16rt3XcOwQqlYJPMY1N8E+c146PYA7CeBCo74SoHW3gevM8156ds8ugPt8tKT50KYvdCzZtAR96AHsfPit72/aEiBut3r8LjmHoc+uLkbb6/LcA3hkAItLUT/o+ig9HxwPAhCAAAQgAAEIQAACEIAABCAAAQhAAAIQKE/g4QJYh+Tsm7hqXQEs7jcRnyaAlz3YPk/F3gSwNAI4lET2t0oil19Mw0fcRgD7VgBfn8PCeZ56wD4qgH8SKwfxxRN+3R7AjxbAtb7hEPzkN1Jpv+EpXvcsu90KYC2srgJYU6KlBbBtBfCXoJyr0MQUAXzPsimxLwK4oYgAnrmaEMAzwfExCEAAAhCAAAQgAAEIQAACEIAABCAAAQhAoBSB9QRwhgiKSV/tAawCWEtAl04Ah1xT3fQAFk3V5SbmpghnjC88QE+DVRv0AG5k0UUAB3/0wE1zX94exVXfhT91zkskvPsJ4OICOHN+++vpkgDeSgBrCnUgvXdvj1jdf+jamODwvAL4+sWBeCl5mwpgvbhKSuC+AJ6Q6rn3s5ES9VPn/vIJ4IUJ2Mlbb/EXRCa/cXCHl0sAx8Rz7n3+XqxTArj9Xjv3x3Ct8753nOwPAQhAAAIQgAAEIAABCEAAAhCAAAQgAAEI7JbAwwWw15K5KoDtjyKVyqwygjAlrj2ALwngQrIm8wHsKwrgzpilSQB7u64ALl4COnN+HyuAa6mkuWYWbzMF8Mkb8ZX2kn62BPAtAbxBCWj/uUkAxxLflIBevMRzD6CliM/9nXPvA7kH7++3QwHc/c1aVkFhsAR08tJC6j83LQH9aAHcroPZJaDXXpdz1zOfgwAEIAABCEAAAhCAAAQgAAEIQAACEIAABHZDoJwAnvtAUgWweRNf/RBEoT5unhuKGaOqAlgTwMZpCeiZAnjm+F5JAHfFb5yNdQRwPLpTASknEfdRjAyVvM4UGDPndzcCuCNwdY1PjPvWeNNU6QSX5xHA07z0ZRXdmh7A1UUSFrud6zloD+mT1F5LQKvg1zLTA+d2b8L7SjzmXRevkwC2kgrIs5ibe1/IXRM7EsCD9++F4+8I4IG0+tBv/RYieKv57fQAPo//cn/OFsAL5yF3ObIfBCAAAQhAAAIQgAAEIAABCEAAAhCAAAQg8DwEdiCA67ZE8I/iq4NYZ4sKYC3b6n2bAHZfxT67ANYHxf4k3n0IQnTLEtBRIMQH+M3D/W0EcCwBfS0U8kTX7N61D+0BnCSArwRwvEmNjL+AANbpVQGsjvL9J4DvFMBGBXDhnsdB9EYB/KlNAGt57/BaTPdXZ6kAPr+fcXvcryiAdUnHksj6e7TqtkMB3BHhC8c/LIAvL2HZgfvQawjgZlWdk+ZTiwwBPEWIv4cABCAAAQhAAAIQgAAEIAABCEAAAhCAAAR6BFYUwPHB+UTi1jQC2NsfxFXaI7asAA4Kck4CuC9YZvbQTHmrjFUBXctBqm//ILWpRBNCJRPPJhXA/jRrwadJsHGBfD2/qQC+jKkvgPvzOzOR3Y4sJoDLC+Dc9ds9/217ANdSee2b3fYA7iTM4tS34+iXeB5cz+1YJhLAqaCJPYDXFcBGnPskmvXupxTLveAwIVi9PX+3t0bM6gI4JoARwLNuYnd/qJcAjqW37z7OnR94SQF8zWjsN3AtGfzYBPBl/PMTwJm/T3cuR3aHAAQgAAEIQAACEIAABCAAAQhAAAIQgAAEnofArgSwr46iArOkEN2jAHb2Tczxp1DgVYVWyfEqP+NP4jQBjACeLoUcr+W5gv/RCeCdCGBrvhWrTqJkUs249gUJBDAJ4LV/dBHA/QoOSnxpAnqqBPT5NZVQLeJ6QwC3TOb+Pq192XB8CEAAAhCAAAQgAAEIQAACEIAABCAAAQhAYLcEpgVwSaHTw6Di05s6JH81ASzVMQikkkJUvzIrATwyTmNulwD1/naCNf28Hsl4J7U5iFQ/irOH9QRw3ZSAvmcb6gF5SVh2OQz3++1+m/FeC0C3Jb6/C39eJ7yXJ4C1V2rtPkg1pwfw0vW9WwGcJH/7i+COHr/pR4dkjCaAvfFyqL4TrYhcVABrQWTvwzXj5bOY0O9ZL6LLmlmeAL59fcdSwDquuOY1AaylW/XvfHFD1fS0rv3npAS0DnokoXzPBT5jXy0BrdtB783hZlq4JPJVArbWm+TlTEt/3xWD6/HolG6VEJVXSgBH9gO9gPvTEv8NUPzyar9os/kduuYyxn/+2Orrf8ZNgY9AAAIQgAAEIAABCEAAAhCAAAQgAAEIQAAC74LAwwWwqAC2R3HVugJY3G8i/quYsR7AGwpgHW9tvg8CWBNSJYV3SFCrED39ugMBrNeAC+N0FQK4zB1BhVUtp/rXMM/jJaC3FcDH6vtG3BUWFq8ngG0rgNMewLpyEMBlrp8r1Xh1WATwBUnRBHA8bIYARQC3sArfT9e5hjgqBCAAAQhAAAIQgAAEIAABCEAAAhCAAAQgsEcC4wJ4gweP4SFv2wNYBbCWgC6dAA7dUeuv4v1vIu5rJz3YmZCREosh1Xhjm0oAV0mCuAm2qRDdgwDO6+E7mgCOQmrkYf7lc5oAPoiz34Vxq57uCu8HJYBLre9dJoCHkpo633k9fseWe0zjaRI2zm9MAK8qgJ00CWDtAawnVyQBnJdk3T4B3Apg9yXcG6vQ33ngXEut34lfpVdMAIcl1t74/RD7kr/kO00ALxW/EVGnBPQQt5Hfj6cWwCmHOP5+j/a4z0bXecklzbEgAAEIQAACEIAABCAAAQhAAAIQgAAEIACBfRB4uADWEtAqft3KJaBvJoCDVRoWQmuUgH5PAvj8IL/3IDqnBHQQKVq+txXAWgLaIIAXXvk5CeCJUr0LS0BvLoBXKQG9VwGcloB2UoX7EgJ44UVz4+OUgA73aS1n3r7sFBLQLu/6mJqXQQGckQCeOu7Sv99dCWgE8NIp5fMQgAAEIAABCEAAAhCAAAQgAAEIQAACEIBAj8BFAD8qadImgLUHsPYCvu4Ru3zOBnsADyZ+k4Rk+/fPI4DHevjOS+Bqqen+1hEIPqZELwJYrPYRfVACeK31vacEcJyQIcFyp2DI7b25agLYuKYHcEwAa0/pXiI/vwfwPKG1bQK4SWk3PYC/tD2Aq2ZW11q/E7fXV0oAp2t+M0H4oARw//q20q6z5T+3nSN0BPAN8auJ36EKA4VP53y4zeY3HUDuize5+60Fh+NCAAIQgAAEIAABCEAAAhCAAAQgAAEIQAACT0FgNwLYVT+Krw4heVSyJ66Ge73/KiEB7L6KjWVwpwRwO71GDjcneqoEtNjYi7XJ8Vn/qBLQ8wRwfCjfn5Oh0tCpANZavfoZ7bkcE8AI4BL3jBsJ4Hj4exJ2I2JxXwJYpehnMf6SUjwPNaT3czYEcA6l/j6vKIBDwr0tAV0qCTvK/iUFcPrSUXNd9gXw/df3fav7sQJYx1++R/t9BNgbAhCAAAQgAAEIQAACEIAABCAAAQhAAAIQeHYCNwTwdY/YVWAYJ968ia9+aHvENg+DS26zEsDtCRQTwO1D7j0I4OHyzfclgScFcDvetAT0NgJ4RPSN9Hg+98Wdu+A2TwDriXo51b+Glwmq8ILCjUbVUzJ4pgDWa1Qv05NKWetllR7A5wTwHAHcv3/11kUc9wSfoV6w3hqxpmrK5uaa8jvW11UC+EHpXz3l5xHASQ/szlxc1gUJ4AuYWOHBT90/Jtb1cAL48lujFT/iliaA43/LT/jfcYHpb1Mr+DdN1o9VZginvrxH+30E2BsCEIAABCAAAQhAAAIQgAAEIAABCEAAAhB4dgK7EsBNj1gE8JJFpw/ujT+Jqz+IkVNyqMuDdgRwfOCuf94nvq/m5gEC2IuTuv4g1vtWAN9YMVMCBwF883LbXgB78VJL7b6G86pUVCGAl9wS288igFOIUyWgEcAFllz/EAjgFaBySAhAAAIQgAAEIAABCEAAAhCAAAQgAAEIQGCMgPn05/+zcN42H3Z4JK+y0jYJ4CYhWlYAhwRS/VW8/02MO4WSxJ1tZbmSylZNTW6RAA4C2H0IIvhcalJzo0lQdKy0c/7s5e2ZJoAbwV++B7AmJr3/KNafQg/pLec3NKhNNqeJdjmIPfwkVg7iS5Z4Dc1wbegR6+rfxQQBPK9351RwNabwp/bbpgdwTgJ4OPl97uGbt1zPe129JOHtuUepHnO1BHBYT5rw1h7AMnt+7xzu6O7vNwF8q+T3dQni7jW8YUK05P1h1qQ3nMauk6X/OJhKAKe/T7NOf+aHHpIAjufa3sdnnjofgwAEIAABCEAAAhCAAAQgAAEIQAACEIAABCCQReDhAti7k7jqTZz9UaRq+u2WLAEdHmy7RgDLiwhg8SfxCODmAlhZ8I8K4OonsWYdAexUeCOAG3F1NlTPJIBFTnWbAL5V3jvrFr9sJwTwvN7R2dQRwNmoSu6IAC5Jk2NBAAIQgAAEIAABCEAAAhCAAAQgAAEIQAACeySwAwHsxFdHcfYH8dVbKMlbUgCHB71tAlgFcF/YrS0IrxPAIs4cpLbfh57Hxvqi4w2lOzME8FaLcasEsLiPoeS1dZqIvdETt/TArxLAmt88iK1+FGuO4n0j8ops7Xc571oBbKSaOdapZO++EsDK9HNIPPeTuaMCuBX/en3N2TZLAI+U6EYAt7OW/QJHv8RzX9ymf68J4Ntid6j095x1NPmZlxTAk1RW3+GhAnj10fEFEIAABCAAAQhAAAIQgAAEIAABCEAAAhCAAAREHi6AtQS0t6+UAFYBfGwF8KG4AA5COwpgOUns5aiLfbj377qXwbYCuG4F8Lpj6hx9VABrAjgK4HkS8moUhQRwKn/jmriI1PvYbVMCeoYAboex+xLQYwL4VIcRVHMn5r5pHN37/SSAywlgvT42E4Q7FMCF7lZhTQ2XgC60OBccZrP5XXCOfBQCEIAABCAAAQhAAAIQgAAEIAABCEAAAhCAwBICDxXAeuKhf6tpegBrIlYf488M7Q1y2F8P4JUFsBJsewBrT9xUAEdAW4ngxl058fYgzn7X9ngu0wM4Zny9M01P3NADuBbj5/XEnX0RvSMBPJT6HVsLud5xVQEceoR7CS8RhASwzrVapaYXcvg/z4vaJun+S8JzrgDurwefJEa9LdgDGAHcQ12ndb1vlHDP7fEbDz9dyjm9PjYThDsSwCXFb6TeEcDn/9jtmz773rvgg5vN74Jz5KMQgAAEIAABCEAAAhCAAAQgAAEIQAACEIAABJYQ2IcAVkFY/Si+Ooh1fUG4ZHhqk9sewK7pAWyl9/A5u8TovPO4KgHtJIjupgR0+QSwEysmEcB2YHzPKIB9K4Dl0QI4JK21BPT+EsBRcN0z/1MieL8CuLlejSnzQgAC+NgALX2/vBKgjxfAen3EFwf092jVbYcCuCPCF1phBPCqq4eDQwACEIAABCAAAQhAAAIQgAAEIAABCEAAAhAYJbAPAbyLBHC/hGif2dTfDzO+FsA2iN+LAC7b89gZG0S3dx9EE8BDAjg903tk4L3X0ZYJ4P0IYHsRwHIQL19Czr3ItrAEdCqAo9idmv9dCGAN/GoCWPwdCeCG+JAATsc8NL7Bv/c6r80xSQAXWc0tzKbU9WXLTYdO9fgdun+n/y1+/vJ9JIAbPqEEdqlbljXitXe3a6/dcFHmznHBddY7FAng9dhyZAhAAAIQgAAEIAABCEAAAhCAAAQgAAEIQGAfBHYlgL09hpKupR4+h2fN+gC6/ire/ybGncSkCeDwkDuKgCnBO/X3wxP6CAEcEsD1h5AEVgF8LpM7cIpTAnDJMt1SAO+mBLSuJ3MUY38QI5WIORUXwN47cfXvoSRydXN2u7OHAG54IIDzr+q4Zip7aOEVTsReJWBz5SACOH8Wb+3ZllI3bXl1BHAZrBwFAhCAAAQgAAEIQAACEIAABCAAAQhAAAIQgMCDCTxUAAelqrLSNj2AxTZlRjcRwOdSpkNC49JDdHh+UklxW4h0BLDTsbl1S0CbpgR0XX8QK9MJ4LXXX+jf2vYAbgR/mR7Al/O2TQ9g97ER3q5b8ldfAFh36worLcGtJaC9fC+VOZQVwJp/NS4k6ur6d7E3BPBQv981OGxSAnooAdwOxqpkz9yGXnZIE8DDL0PE+b1c57qGjTmEMsHanThsc0sjP7gH8FSP5Lod3+MEcGHhnLFWQgLWnOPeGZ9YsMuDSkCf7w/tuj2Pd8FQhj7aKQG9QvJ38XnPvW4Lc+JwEIAABCAAAQhAAAIQgAAEIAABCEAAAhCAAARKE3i4APbuJK56E2d/FKmalFlRAawP8l2TANbSyCEBfJX87WNdUQCLE2dW7AFsVLDWcqp/3ZcANt+HHs+vIIA1Aez8d6H8sLVa4rZQPVVdpqYpmXs6/YYADvl9BPCSH4UpARxFoY29lEsLs8kEMAJ4yfyOfRYB3JIpvZ7XmCyOCQEIQAACEIAABCAAAQhAAAIQgAAEIAABCEBgBoEdCGBNiL6Jq34QX2kCuGxP3JAQaktAqwC+bFMlRO/9+2H6VwnglxTAR3FBAA+V+M4t+Tq2uveXABZzaAXwYbcCOL5ksTQp/JAEcHoVx6Rmxs0vXovp6x1DCeCp1z9eKQG8vQDOmMgNdoli3J9bBKz0pTtNAMe6CUtfXRlOAE9dYfmsZyeAEb/5kNkTAhCAAAQgAAEIQAACEIAABCAAAQhAAAIQeJcEHi6AnXPiQwL4B5EVBHB4kJ8mgM9PtG8ly4YeUKc9gPMfYCOAvWjpZ2e+awVwWcGvGdB9lYDWWOpRnPtOjD2IDWVPl2qU5N5SKAH8rgSwlhGXz6HncZ/kPQJoSABHsiqCb/19endHABf8rXuQAL01AkpAy7mz+NI7FwK44LXCoSAAAQhAAAIQgAAEIAABCEAAAhCAAAQgAAEI3EHgoQJYz9OHHrFv4u0P4qqj2MIJ4PAAuk0AGy0BPfpEOxW8QwTnlSJ9ZQHcsL4I4JKC/9zZ17cC2H+UZn4f3ANYTyxNAJfue/lKAtg4cd5r2+NWAOufeh1eLuIxATzcz/eOO2N/1yQxqC+VaHnvV+gB/EoJ4DQN/957AGcn+0d6AC9OALf3Pb1GtGd5+N+Cy2/so9kvgJD4XYE+h4QABCAAAQhAAAIQgAAEIAABCEAAAhCAAAT2TGA3AjiWgLa+bELU2zYB7H4LgnB+f2EE8L0LuSuAv297PNchs3veZj6YHxLAVkt8P1wA+54ALqw9XlIAxwSwrhwV/Jey4UsFcDzS5NWNAG4u2ZnX6+i9Y0cJ4ChN9eWBWALausmVce9tsbv/SuNHAPempfS6XTbrfBoCEIAABCAAAQhAAAIQgAAEIAABCEAAAhCAwOoEbgjg+OB7aY/W22NYOwF8FsD+NzG1CuD+A/3c8Q31BNax3f48CWAtrXsUZ6MAPj2ZAO6ub6fJN1O1PYCtZCfUci/1lxTAaQJ4WgCXSP/GSgHnYyGAmxVaWqStJEBzL6d0v2dJAGfL32Q++/ep1RPAcR0trJCQfX+9Wrfb/PtmzjrkMxCAAAQgAAEIQAACEIAABCAAAQhAAAIQgAAEShDYlQD21VFM4RLQKoCNP4mrmxLBjxTA+qy7EifOHKW234uzBzHWL0glXy8BZ6xYX8up/lWsDI23xLLJO8ZFom0jgB9TArrL4iKAvw1lgrMFRR5SkZcXwNMloBHAuYvpknQd+wQloN9fAnhPAjiuq6sS0Ajg/IuUPSEAAQhAAAIQgAAEIAABCEAAAhCAAAQgAAEIzCCQCOCVH3QPnJyWY3YqZ6umB3DJHrHnB8+tAK5PH4IYjQJ4ShKN9wq+j3Lne7zIwTup5SBy+FFO2kf0vQvgm4lALyb0AD6IM9+Lrw7FBb9KVi8n8e6jiFfh3e0BfN9sLd875MGtdrJ+E6MyPpQsLrj1BHAsVVvwG+46VO2NeOPlWH0vocF26YSono32CZfPYsJ3dU8vvU7Tv8su7XzXaJudjVgx5lCmB/DA96ssq72WMxepTBxwbqWCHp/z52cMVOsbtF9vTbuOS8/vjhLAkZCO+T32AE7Fb7wWJn/HRnoAz1stw5+62f93IgE8+QJN6fVYcuAcCwIQgAAEIAABCEAAAhCAAAQgAAEIQAACEIDAAwk8XAB7FcD2TbQH8FoC2EotX7/+KhUCuPxSm3gAr4nuRgB/J2skvBHAPSNafoZvHhEB3PZ4LiiiEMAbL+Le1yGAy/F3fqIHOgK4HGyOBAEIQAACEIAABCAAAQhAAAIQgAAEIAABCEAgIWA+/fk/jzyhXb9HniaAVQD7VgCrINSeuvrfS21aAhoBXIpmcpxM4fX0ArjHIaTwrK7iNgGsCcxMVlmz9JIJ4NgD2GclgDUru2Y9AxLAWSs1b6cdJoD1xGOy3q+6kjTdXudxytgrJoA1/TuZ/I3HWzkBvJoALnlPzWDLLhCAAAQgAAEIQAACEIAABCAAAQhAAAIQgAAE3huBGwJ4/aHEEtC+ehO3Ygno0gI4LTU79KB9tLz0M5WAznwAjwBGAC++k9woAR2PHapPt2Hody+ApZbaubYE9LK3YZaWCKcE9JqvEswTwEM9fsNvabv+dy+AJ1K/6f1itAR05u/P4nsPB4AABCAAAQhAAAIQgAAEIAABCEAAAhCAAAQg8E4JJAJYH3THPpNrK5QLrZgA1h7ArjqKdk/dIgE8Z76GxO5YD9LB479nATzjgXvjIy4loEuW+I6Fj400PYCd/yjGnUT//003EsDr9QCOoii4UO0BrH/aO+KNBVdCMs8qVbX0uP6p3YnDNuP6uDq7dryhBDQCuODk5R0qFat77AE8JH7zRnZjry0TwHeI33jGm83DYpAcAAIQgAAEIAABCEAAAhCAAAQgAAEIQAACEIDAvgjcEMDnR7CrnnG/BLT1+xfAoUdkL5jXSSAmbVk7+yGAi5X4HhLA1p1EEMCrXq/9g6/aA/gsgFWzqgC24nV+E5EUX1lZOafZEbzrC+A2ARxW87IezySA8y+HToJWS7drKXG38sq6owR0en79UWWXfO5/8CECOF61gfDNCUIA569f9oQABCAAAQhAAAIQgAAEIAABCEAAAhCAAAQgkBIwn/78fyUqM00Ax93KPwDvJGld0wP4vSaAI6W+AB5MMXuRyjtxchA5/Ci1qYJJLpl4dsaK9bWc6l/FyklsiWSiDvLqONM9ordOACOA17y5pRUCLt+zjQBOE8B5AjgKsdFy7LmoBq4fBHAuvIz97hCgGUdbtMt7SQBPVaJQCPE3ZTI1/BABnD9N4wJ4+vcn/1vYEwIQgAAEIAABCEAAAhCAAAQgAAEIQAACEIDA8xF4rABW9ewvAthXR9GiqiWFqLdGhnoAz5nKWzJplgDWNKMK4DknM/KZVxbAlIAuuJCuDrUXAdwtAT2WAEYANxNIAjj/mkAA57PK3dP55P2yoiWgEcC5c8B+EIAABCAAAQhAAAIQgAAEIAABCEAAAhCAwGsSSEpAdwFMJefmlJzsHzMcw53EVU0CuGSP2DiaMQG8ZHxTnx1dSpoAFifOHMWb70XM4bqW9MJ1eLcAXpgQNnaiRK2rxduDOPOdrCH4tRer9gD27mN4mcD6Xg/gheO7dzqCRLLa+fhNjKaxtZRsyXMwdTil0+k3sV570S4rETw+vluvJVxKuK6aAD5fxLEEtJHZ1969E9nff6wHcNET8m15ay+nupnnqRLQ681/AyBKUavVCnQruZbD8Zpx7mkLJf7jdVV6vFfr6vb4JxO8S8GtnAAePL17RPDa/Jfy4/MQgAAEIAABCEAAAhCAAAQgAAEIQAACEIAABHZK4OECWFObzr6Jq15DAFtx4hHAxS4HBDACuNhiunWgTQSwRnZVCCKAN5nTkS9BAK9MHwG8MmAODwEIQAACEIAABCAAAQhAAAIQgAAEIAABCEBAZBcCWHsAqwDWhKhmJ7coAT0V3JtKOOd+/jr1fBHAxhzEtINNCmUuWpfZCeBCyapdJYBd3SaA15Ki01PzfhPA/RLPvQSwrpezuNEEcPP3tffijZdjpYl2Xz4hql+ih5XPYsJ3Tc9ocrlpAAAgAElEQVTBKnsggBushe4b5znaYQJYzy0mq8sW6B9YmRPjf8oEcIphTAaXXmer3BQ4KAQgAAEIQAACEIAABCAAAQhAAAIQgAAEIACB/RIYFMB3SRatWpo5vqES0N6fRFQAv6MS0MGDTAx6vAdpI4BFvhcVwEVtdyjZasX6Wk71r2JFSyKPlPIt9ID94QLYGvHeNSWgnb480CsBnbk2S+2GAC7Z0bqdFZ3fIICfvQQ0CeBS1+GS4zw6Aby69E3h7LUEdKHfpyXrgM9CAAIQgAAEIAABCEAAAhCAAAQgAAEIQAACEHjPBDoC+JbUDOG+VnqGB+RtZHUsudr3o2mitvM97iSaANYewK46ipZI3iIBPDVpU4J36vNjAthrCWh7FOM3FsArPVC/JYDDmvGXHsAlezw368tJKAHtT+LcJzHeiVlpnFPzHf/+/QjgvB6/l3EP779qAjimA11MAOufmkQulZfPndVu8lXTobru9E+39EbRPwVKQN8xKWV3TcXrI3oAbyp+I7otBfCt0s8Pvm+XXUkcDQIQgAAEIAABCEAAAhCAAAQgAAEIQAACEIDA4wkMCuBU8MZT7AvgqVPvS9wxAazyLgpgLQFt/XMLYGcaASytALaFZdZoAnilB+yPF8BNAlgFsHWX0sRT63Otv0cAF0wAnwVwTABb8VIlpajXmsWB41ICuoFS+j6yoxLQUcCq048loK0ruJ6Hlmsy/vT709/dVVf5QwSw3qfj1vItva5WhcbBIQABCEAAAhCAAAQgAAEIQAACEIAABCAAAQjsn8BDBHCKxakArpoE8BoCWAWl0ZLIX38VI9oj1k6Wby4xbWMJ4P0I4Cg20ofx9498XwJYz78vbJaN714i71YAX/X47Y98oCew9gCWer0ewIMJYARwOjNRVN67TnP3j1LSmra0emlRt0MBHO4ipq1hUXq8ffAvKYAHVt8V5zK/T7nrnP0gAAEIQAACEIAABCAAAQhAAAIQgAAEIAABCDwbgV0IYGffRA4/ireH4gngICjdSer6QxDBoURwbtPiBbONAG4q9a5fAvqSAFZfaBDAmat2QOieS7QOSfO9COBnLgGtDdWVvZc6pNmnW4QjgDOXe8ZueykBnVYVL1wg4prCQxLACOCM5cguEIAABCAAAQhAAAIQgAAEIAABCEAAAhCAAAQWETC//7f//ICGmpdz1hLQtTmKPfwkzh6kcq6on40C2NUfxfjTQEJ0mN85+TZFZyoh1ut7qAngWg5S2R9FpJK1S0BXWjK3UUndgcbzvtWXcdHSaj/sLj2ANeFtSvZ4NtoDuBHA3n3SlsAh4d3dXj0BvG4JW708nPFS2W8lhCanroc5a0rnVz6L8WaT9H7nFAfG0+kBLLEZegHOiYCPArgqeje8H/4rJYAjndACYaMEsPMTPzBr35+3FMARcDqmNe4X9y9zPgEBCEAAAhCAAAQgAAEIQAACEIAABCAAAQhA4OkI7EMAqxB9+0upTVVeAOuDfPdVnP9NjEMAn1cwAniVi3l/JaALiMkbpBDA6wjgKAb7vdRXWbQ3DooAXvf6QQCvy3fr64XvgwAEIAABCEAAAhCAAAQgAAEIQAACEIAABCCwFwJPL4BDkqv+Kt7/Jpo27idh07KfQ5MyKmByk0sPTwAfZLDmNQK4yDU4uH6shpHfxBjbJAlz10rOGZk67HU6/SbWm5CAHt62ESvbCGAtiqwJYL9dAvjGnHUSwGm93pz5u7XPUAluN1WCYOmX3v78KwpgJRKvK39VUr4s75cUwGURcjQIQAACEIAABCAAAQhAAAIQgAAEIAABCEAAAhAYIPD0Ajg8yL+RAJ7SK6Ptgm9JvRtlO7ctAV1LJSqAH7g9eQloBPCTloB+sAD2bWng1XvATtwaXlEAUwL6gb8XfDUEIAABCEAAAhCAAAQgAAEIQAACEIAABCAAAQgUIfD8Atga8W0CWNxJjIqd1Or6wXxsgBvkcNw3J8WZ0a/xYQI4jDv2w9U/10+Iqrzy/tIDWKqjdoyVEmVtm2m59AB27lMYnrka17o9gPcjgNefz6E7zqoJ4LheXUwA65+6jqde25hxb5y8vi98mwRw8z+3QgJYr5mYDKUH8Iy5nPmR9FpevQdwu7ZHE8BbVWh4RA/gmfPDxyAAAQhAAAIQgAAEIAABCEAAAhCAAAQgAAEIQCCfwNMLYG+bBLCWgDb1Say3nTKyUy7p7HcmBZHK4lSwxknoirn9CODh88tfOtN7bi2AbcDfF6EI4OmZmr/HNgLYtSWgrXipkuts/nlffXLy+kYAB2aTnO6cE9+UNN/DFgWw3vNjCWjrVnqxAgG8hynnHCAAAQhAAAIQgAAEIAABCEAAAhCAAAQgAAEIPC2BlxTA98zmuACOYiARjHtOAHcGnUrRlQSH+vCNE8BbCeCpvtHqoLfvAdybx40ShNsI4DQBvJUA7l/f2wlgXT0xGVoiLX/P/a6/77kEdCglP1oQf/5X7FAA62BIAM+fUj4JAQhAAAIQgAAEIAABCEAAAhCAAAQgAAEIQAACjyeAAJ6YAwTw/EW6tQDeqgT04wSw1it3ov1h6/p3sb4pQ9xsryKAtyoBjQDWVdWsdS2svlIvcQTw8A12oxc4YqL7LLzn3+75JAQgAAEIQAACEIAABCAAAQhAAAIQgAAEIAABCOyIwMsK4KnSzufWv3Mm60YSWEtAe3sU8d+LMQexUzWo7/x+Z6xYX8up/lWs1FJ1xM1QOeT1EsDh1N2lB7CvjmIK9QAOxzaXHsDefdLgZCjx3d3KlYCeFL/tF3udU/ttI85U0JYqm9uuK++duPp3MUEAVzdXyEUQD++mMnnJtmoCOJ6YjyWgTad8+5LzPn925txUoZ+1lO0BrF3Hwxwnc+KWzc98Rs11dEkA315ns79nRwI4jkHHvH0CWOc93iuSpHVGVYnZ7PWD9ABehI8PQwACEIAABCAAAQhAAAIQgAAEIAABCEAAAhDYKwEE8IgAeg4BfGoFcBwNAnjJhbgXAexUiNafQoltBPCSGZ3f03YdAawOUHvi7kwA6/sMEy8azJ4FBHCLLgrgnmhHAM9eWnwQAhCAAAQgAAEIQAACEIAABCAAAQhAAAIQgMArE5gvgJeWqAyf9+Llq9RykOrtL6U2lVTOFe006a0RcV/F+9/E1CexXh+wm1SxDM7/IgGcHrH3AF8lojdaTjUmgMslVPVruwlgFcBjyb2Vk7+RwRMmgDU9fiu4vXYC2DkR734X44wYXd83tudIAMcewL5cAnhm8jeiPgvgeCdZeLzzFO5NALelxS8CuOz9SnYogHUu4nXj+6XVS/1rof1diL2eQ/mCkABGAJdCzHEgAAEIQAACEIAABCAAAQhAAAIQgAAEIAABCLwygQcLYBU7KoCrjQRw3QrgTsZucP7XFcBaPjYVwOXKvCKA1y8B/eoCuL9anfFS2W8ltCMuJULTq3KNEtALz/NlBHCYUxLAxf+RgAAujpQDQgACEIAABCAAAQhAAAIQgAAEIAABCEAAAhCAwIVAvgAeEya5JSpHPo8A7vX8XLg6xwXwRonf5Pw1Jev9pQewhL6pTmwB390I+ksPYOc+hfap5iqxN5xYzC3nPGc6VksAtycTSkA/IAE8Nm2rCeB4b9HEs3wOqeuQyJzTN3uh8O2vg+cTwMP3h1fqAZzeEx7XA5gE8Jx7Lp+BAAQgAAEIQAACEIAABCAAAQhAAAIQ+P/ZuxvmR3Etz/NHOLMy7/Ts+39923uje6djpqtvzE5lVt20tHEEwgKDJUACbL6O6Kiu+8c8fCRwhX8+RwgggAACQ4FTBMBWbtLs0gL6yhXAnx8ANz7rzasAfvsAOKwBvGML6BAAD4Iyp23HK1UA9wGwFSd/iXHauv0mPulf+iIATojNBcCtdd8CurDjmVpAh3ntK/x9ObtIYys9N6kAXnoHsz0CCCCAAAIIIIAAAggggAACCCCAAAIIIIDAAoH5AHi8xm/qi/9UKPP0/nYNYHF/iTU3ab62awA3ruYawHdprK6/a6K1RKfDpGItoEeDYRsrzuzZArq93iNe+1UAi2gFcKOL4/oA+HVAWCL8DVXMU/uqXwEs4u4/fCBqEuXUa9YAjit945lzXAAcKoA1AB4FcqnnTpj4k88f/eOKMFlELlcB3AWixVt8n2gNYCqAj/iU4JgIIIAAAggggAACCCCAAAIIIIAAAggggAACNQROEgB/kebL/yX35kvxAFi/1Dfulzj3h5j71QJgXV1ZA+BjXnsHwMbqjweuEQCLtrz2pYqvA0wC4G7uEwAnHgKJFtAEwGUfolQAl/VkbwgggAACCCCAAAIIIIAAAggggAACCCCAAAIDgUcAnKrwrQDXVhfefQWwuf13HwCbQmvEhtPVANjZf4qRH75C9KkCeCZAC8uMasZW8mXNowK4MRrO3ttK6EKv4RrAUQCs49tfa6iULXTQV7uxjzWA3e1r8fE1jRHn18T96Ys5tYJ87hVX+IVxXbOcbEqtdgWw08L5LgBOVQCnzjX++5q57qyr1wI6nJyOr18DeKICeMkFFtpWQ3WjzyyjT6vu3i31/DSj54Et92yYvvzXLY71eaWvK7SAjj8zPmUN4P465uZ+qXlb6N5iNwgggAACCCCAAAIIIIAAAggggAACCCCAAAJlBE4RADtzE3f772IrBMB358TIL5FTBcAa/P43eQTAZQZT90IAfI0AWDQQ9eXt61oYT824cwfAugaw/lSi0pqsC25BAuAFWKlNT9QCmgA4NVj8HQEEEEAAAQQQQAABBBBAAAEEEEAAAQQQQOBdBMyP//V/z5SYhaClXMA0RtHi2sa1FcA+AL5pMGolsazpIlurAbBrA2DjDqgAHlRYObHNL3HNFxEXAuCyvk8BsNP1hrsy5gMqgJ27izNfxDZ/E9PouZQdX18BbNuKWP1/ciuAF02ihRvvUQFcMwBeUh++TwVwtwawjdfuXjgoBTf/jAA4L0i/YgWwTpXQOr3aDw52agFNBXDBG59dIYAAAggggAACCCCAAAIIIIAAAggggAACbyTwIgCufxWhBXSoAPbBaOGAcBwAG/tFv93vL64POOpfrj+CNW1L5N0C4LAG8EEtoO9a4We+iPMB8M0blAz417aArjncBMCFdX0L6PNUALvG+JbIGhI67cetr1KtdHdrAU0A/GqWEgAXvofZHQIIIIAAAggggAACCCCAAAIIIIAAAggggEBaIO76OpU7pP4eHSEKgDUQ6KpRdQeFAg0N6F5+0R4qgJt/8WsANxUDYF8d6jRkfg6Ax+eYF4+kx2q4ha6XqgHw150C4F9y8wFw4YWMF1y2tuBuA+CvvgJYx7fE3GqvyHYhnIjVNXGtFeNbBL+uqo7XAl5wKdmbvkMAvKbd8xRA1Qrg8CDTKXOCNYDDvNFw8P0C4HVPtE+tAE49A27dM5MK4OzHHhsigAACCCCAAAIIIIAAAggggAACCCCAAAIIrBWYWO7Txl9kT/y9kbbocu41HwCHd2wMglMBsMhdrGgL6H/xawBrSFuyQrStAL63awDrP90XsVEFcCosXBebxNzDMFIDlX0D4DABtl/Jmnn7yzlf8WzMVzG3Wzu2G+eUnscwALY+AG48NQFwzji9VwCsFcD/7NYAfv1Ay7n2tdv0z9rGiOkqgI19lwrgdfc/AfA6t+QcowV0kogNEEAAAQQQQAABBBBAAAEEEEAAAQQQQACBywhMLOGq+aZ/zXT47ZcAnMnczI//9f9EawBHFcBBdWNYlxMA381NpKkVAJt2DWD3QxrRIHj4hX5qBd7SX/+3AfCtqwAuvXdtMd34oPvX/X9LI1oBPBMAh3Gd+NVAyRvqlzPimkaM+Sa3UA2+cU7p+b0OgOMr2L8a+BMqgE14riSKx/epAA4BsJFqFZkZk/6zKoDz1ngP15z6JVEG3/Qm/sc5+78uXwFc4Bm8/6hxRAQQQAABBBBAAAEEEEAAAQQQQAABBBBA4EMFCICXD6x1Zw2A/+bbyJZ+nSkA1gxRA2DZKQDW+6NtAR2/CICn5liqAvhcAbATJ79Eq22dKf+jidx7kAA4V2rBdgTAHZY+p4yIG30mbPyBTv8LsPGQEAAvmKRsigACCCCAAAIIIIAAAggggAACCCCAAAIIVBaoEQD//P1fowrgyhcwufu7xBXAN7+Oa7lXHAAbuYvxpdLl9r90T/o1v1bEivkmjYZZhb+IHwfA5rA1gNug7t4HwF/lVjrwNmENYCvO/vTdvJvO81HhNx0AhzbjqUrApePrt2/0VH4To9XY2m688BjrBNbrNWq7MSBKBcGp669aAewjMStO24iLVvHrjbss4E+d/5q/O1/J3o1t2EGpMTZaERs3Zdj6eN4WmFMBvM1vdn4VagE9G/COD1xqfq65YXgPAggggAACCCCAAAIIIIAAAggggAACCCCAwJOA9V2L179SnTvNNQJgXfv3hxj55QPCraHX+uFoVxzeLwC+SxsAH/EiACYA3j7v+gC4rxQlAF6mui3A9AGwkyrdCvx1UAHcDee6CmAC4GV3A1sjgAACCCCAAAIIIIAAAggggAACCCCAAAJnESAA3jgS1jVirKboGgDfJVR+ht1WD4NHlVcaqPj/KVQA+xBkW0gTEw0rgJcEwHoOqRWR4yOl1hAdBcASrQG8cUz7t0cVwFYrYk9TAdyIdb+JFninfoGxjuKCFcA+KJy6T5bM2XXa43cZreoWXdfaPH5MUuoeLlYBXOaZYjvzR7v6wt6nDYDbVsxb669nZ9zhFcCp53eZe4W9IIAAAggggAACCCCAAAIIIIAAAggggAACCEwLEABvnBltC+hHBfDuLaA/PgCei0jaPtt7tYBeGgBvnFav396cOwAu+aOH3VpAu3ieFQ4hF06G92gBXSgAvmwF8AcFwP7WKTMfFt4qbI4AAggggAACCCCAAAIIIIAAAggggAACCCAQC0TLetpB7rGcKVWAeJEW0Lp+6A9pfD/tnb8IP20A/MphKmCb214TovlFle9qbrRaMqoALlYt+VgDeBwAP26Vx7WE9Uz90rlVSvs6I10D+IQVwCWD3+C7bwB8bPAb5k+oAB603y02p9euAVznufauawAvXtt7NH43X+X9xhXAT/Mx6vCg/4FRar4u/28S3oEAAggggAACCCCAAAIIIIAAAggggAACCFxPIAp+w8UTAG+cBgroK4DlhzROA6Rm0Oi4TmwSnfTHB8CvBR8B8Fe5NW1VXbHw4UUL6FQAHP5eNggeBcCm1tqp61pAhwA4jlG3zv9DAuD4QbljkNWHis2jBXTfUr7UeaxuAb11JKcftLaz7ltAl7rOcLhKLaAJgMfzYRQA9/515s3Gj23ejgACCCCAAAIIIIAAAggggAACCCCAAAIIfJZAn2tERYsbq/aoAPYtoKMKYKchZFSxOpG6F51VuwfAIo1z8uv+v33UbaQLXZ8u6kVAMLkW8NT2aamzBMBxIBTfU+UC4MjHqPxvokWEgyrRNFfmFgTAPVTpQPLFCOxTATyqcvbrl+e85u7PbVXT7xgALw5/lXdcAdw9N12tz4enNYC7MR7P58TxZ58vqQrgMKV2vH9yZjHbIIAAAggggAACCCCAAAIIIIAAAggggAACHylABfAXuVkNLcu92jWAQwCsrS9HgWitL/hnvmDXcMJ/526+SWO60Kbgl/C6f+Os3O//n694NuYcAXDT/Fb+ehdUABMAi1ABvO25QgBcsHq/fz7mBtz5Y3f5AHhyzV8qgPNnEFsigAACCCCAAAIIIIAAAggggAACCCCAAAKFBQiAv/jQsm+rWsA3DoCNVsTa23DJ2gMCYGuc3G5/e1QilwqAjRUrjQ+87f2HGG1/PRsAF8DN2MVdnDgx8uX2TfzaqW36nfHOjE26AFhX6vx1/0Maa6TpLB8h0KMCcqqafn0F8ETr1DCOugbwSSqAN3YQSA7CHi2g9SSs1XHUZMsOF3Aude/MXGm73u/oFbWAdmGR9lLnMX4e2SqLVSfHNWzwThXAUz/ySN7fM+NWp3L/BXsY94UVwP0eJyt+/Z2TPdZsiAACCCCAAAIIIIAAAggggAACCCCAAAIIIFBZIMoALrcGcJ0A+C7ifoiRuzT21ldC+mH8wABY3C9xJwuAv3753t414wrsLfcSAXBy/n5WAKyT5U4AvOWeWfheAuCFYGs3JwBeK8f7EEAAAQQQQAABBBBAAAEEEEAAAQQQQACB9xG4VgBs5a6tkJt/EdvUqABuxPh1NEMAPKzcdE3lCqmJNYCrVgBrwaK1XQBs2qrbA1+hAvjoAHgchCYrA5NmL9p3UwGc1MvdQKv29dVWAOvr+AC4vacaf29ZX5VcoTVyAHLlWyTn2nv37sOoCZ0ESlU6V7i+UAE8uca3nvfUj33OUgE8Nyi5P1CiAnjJtGZbBBBAAAEEEEAAAQQQQAABBBBAAAEEEEDgcAGreceGVyNzS8C2OzU/f//XY3uMShwAN779c/kW0I8K4D1aQMeRcmhJHMZQQwoC4A0zOn7rggrgagFwfD4naQFdu+p3cMnWtfO5+S4+Fy0cEJ4xAJaaLaDHtwYB8NPDIm71HH9WXDYAnlzzt9Azlt0ggAACCCCAAAIIIIAAAggggAACCCCAAAIIVBG4QACsNX1G5Mt3seaLNLqKrZ1YX3Ulb7wGcKNpum9BHFXF5lZYZRx/qpaYALhdA/joCuCM4UtssmBOGp3Fv/lAtM5aokac/SlGk95o/u4Z/AasfdcA1qMeVwEcAsZ2TNsK4OJrABMAz96HcfAbNpoNgLsfIkxW+sfP/KMqgFOfO+G85rabrPjtPoH0PYV/iLH9+ckeEEAAAQQQQAABBBBAAAEEEEAAAQQQQACBiwhkfv97rQC46SqAiwbAToyvovshur6wBsA2aousUV2pV9iTz+X6uuo2OAxBBRXAr0vSF43FggrgRfud3HguAB7Ue7fvPDgAnjij7Zc/s4crBsBxBbCxtIDeNLkWVDjHFb7jYFefr4MK4KsHwGFQCII3TU/ejAACCCCAAAIIIIAAAggggAACCCCAAAIILBYgAO7IXCN3/TZfK4CrBMBGjPsl4n5IqQrguYDtVQAcTxBaQC++Xabf0AfARn79+kMa56StuLZ9GDR3pDiQn94mBL5hVFMVwLpdt83OAXD4wUGoAI7OpBD0/G6uGABfqwK4HfvUWgKrJxoB8DTd1grgsFcC4NVTkzcigAACCCCAAAIIIIAAAggggAACCCCAAAKrBAiAO7ZdA+C2AnjwSg3ExOhuCYC1XlAD4C+3vz1aUZf6kt60waexVuz9h28RrG1qj3zdZY8W0ATA+hsKAuDyMz2+f67ZAro1PVUAPGzi354fFcD+hy/+ldHiuvydwh4RQAABBBBAAAEEEEAAAQQQQAABBBBAAAEEnr6jnSLpMsHPbwG9YwBsxIqxt8ESwEum49QalKn3h1AutCzVf9exNfJNGtNVjJYKgMWJbfQandzv2vL6wwNg321Z12G1YnVNXKtBUBuCpMbquQI4VeE7PdJm0It2WAHcVMve2zWA/URe8QOG1Jxd8vd3rwBe8wMJnVuNGf2QpNg9PNJfUCG7ZNxyt+1DbynYuj0++Mz1Zd+/oep+7oLC/eEfuvnt/vu1u2uNa+4AsB0CCCCAAAIIIIAAAggggAACCCCAAAIIIIDAewokvpO2rl9LdtX1pQq3zM/f/3XbEVadVvSmXQLgu28BbeQujb31lZJLTz0VSkztb98AWMQ2d18N17ZEJgCeG2MC4KWzf3p7AuDOpVZQeIYA2E0E3mWmjwgBcClJ9oMAAggggAACCCCAAAIIIIAAAggggAACCCBwJgECYF0D2IjcvvdLqDZ2XTXm1Lha14ixdxEJAfBw3yGgzZkTIQAOa67mvGe8Td0K4IsGwFbaCmBnF1QAt/PA9jfgaM6l1uDsBvasFcBxxfmaeZr7nisGwGpjugrg/vnxqQFwV2H7qHjOr6LNmkOrA+Du/k0dZEHVb7wrKoBTsPwdAQQQQAABBBBAAAEEEEAAAQQQQAABBBBA4KXApQNgX3tcOwA2YjRk6CqAc1pAT1X6jteYHHT+XTDHCYDLtpJd3wI6EQBnjulZA+DM09+82RUD4Mu1gK5YARzWOAgV+WFCJrst5AbuBMCb73F2gAACCCCAAAIIIIAAAggggAACCCCAAAIIIJApsOA76cNaQKfqvFI1uqn3t1S6l0acODHNd3FN49sXl3xZbYPsfvkAuBENgjWAnF6cNRk6FDgxvTy/HKWpsQbwxSqAjRVdw1XbpLdrAGsFsM4pO7EG8HDGPlpAz83U1AxvJ8ORAbDxpejWtzTXHySEalS9oryz3z6hrxQAx88H1gDePnd0D3OL3D9/DjQS7tRFHRgWfNjGV0QFcJnxZS8IIIAAAggggAACCCCAAAIIIIAAAggggMAlBFZ8F32JAFi6ANiapnhwpYC+Alh+tO2B3U2stpzuXnHQELd4Hk/ItRW/UxPbZ5QEwNvv+T4Atl0ALAUD4H6GvDzPswbAeWe/fQgGAbDfXdno2XSxn7Uh/ru3aXd45VaCzlyq/oAg9zVoAd+1gO6fHxvPY/YcDl8DuHXvA+/C13k3+mweDqk/3tMPgYYBcPBKPpdXfOi219vNi8LXmzvX2A4BBBBAAAEEEEAAAQQQQAABBBBAAAEEEEDgjQT676LjosPXeckhAXD3lX8nO10hmYp5llQAhwBYTGqvywd7qgK4RAD8qCBdfk4EwMvNJt/xVAH8CI4e1ZphJqbm1rpK4MkA0WhY9Zs0+dniQhAjzq95/KgAjneQ/3hZeNiJzdsA2MjNfJcFWWr2gc8YAOvJX6cC+KwBcHs/67rfL18EwNn3GhsigAACCCCAAAIIIIAAAggggAACCCCAAAIIrBQgAB7DtS2g9wuAQwXw4zzWVgCvDYDrtoB2Yhttgyxi7z/agPDg171t8DtOxD0AACAASURBVC1fbt98u2bf/3qmBffiUyUA7ltAx3YEwPkzaU0FsO6dADjf+NWW6yuA22eb0f7vr14EwGUGir0ggAACCCCAAAIIIIAAAggggAACCCCAAAIIzAucOgB2zWDd1JAdJltsbhxwDSs1IDS3730u6Aq2kY0rgHXFSRFdA/i4l7r6NYClwhrApl37VtfCDRWiSwKuKRWXClgSlBoAa2V302hFbFeFW7Ctqml0DeC4BfT8CfUtfMtF0MODhetqdKb95iti+1ayRadcWwHsb5go4JqqhUzVPW86LdeIzg9r3GEVwOaA+1nnEQHwppnTv3l9iwv/U5r535KEe5EAuMxAsRcEEEAAAQQQQAABBBBAAAEEEEAAAQQQQACBFwL6fbWmNHHR0llaQB8YAPtv8asGwHcR90NEdL3JawTA4v4sUgFcKgA25qvcms6eAHjjY5IAOAASAG+cSom32y5ArbUG8OoAOBXsEgDXnRjsHQEEEEAAAQQQQAABBBBAAAEEEEAAAQQQQGAoYDSDPFMA/J9/78+mr5DUwsI+pMtbzXftOLetlI2Y5nvbHdjzlKtbvLtGjFN0bYms/yy37zXXvFcF8PkC4G9yC4vilg6ArYjVNXGtju78fK1SATx1LVeoAO6u2zldpdfJrQlrAJd9XqTWAD4iAPZPLNP+mKHvsl5wTg+eK/6ZddyLAPjYz4vjRp4jI4AAAggggAACCCCAAAIIIIAAAggggAACCCwSOFsA/MfvbQDs143tlozVUKN26+chmpGmqdMC+q7Vxe4uxoUAmArgJRO2XAVwxQCYFtB+SHdtAd0HwLSA9vgEwEseK/22qyqAU9W/q85k+Ka+dXutcS1wjuwCAQQQQAABBBBAAAEEEEAAAQQQQAABBBBA4EQCZw2A28rYECHpP/eofArHcL4CWNeKLf1qA+BfowC4S7pLHyxjf37lSl0D2NRdA/j4CuB2LO+6hnDTiG8B3VVNZjDlbWKs6BrHeoi+ArirZw8/ZsjbUeGtjNYh118D2PhfathHFWp3GXEQXOyOmgnCrrQGcDynWAO4zD2zKAB+Ffz6h2q5zy8C4DLjy14QQAABBBBAAAEEEEAAAQQQQAABBBBAAIHLCJwtAP4//9VWALctn+Mv0MOQFIuQJsa46bphtwGwqRIAu7YC2LeAtiJOK4CPC4AVwVMTAG+/5/sA2Iq1f4qxTpouqNwvAJ6IWy8VAN/Fmq4FtB/Rss+LM7WAHnRI6H7M0LawpwJ47c28LgCe+IHSUwC87fOLAHjtiPI+BBBAAAEEEEAAAQQQQAABBBBAAAEEEEDgogKnC4B//7duFV4dkEcAHGIcWzjQGQ57FADfvoupcKyzVQD3WdHVAmCJWkCXuvc3VACH4G57UHzVAFifEE6c+/UIgPV3FYVb5p4xANbpSwVwmZuYALiMI3tBAAEEEEAAAQQQQAABBBBAAAEEEEAAAQQQOFigD4DzCuUWfT8+cWmNvF7y1vyfSwXAGtYdvAbwRVtAN+a7NKULrwmAD2wBTQA8eN4WDr77fbv7oZ9Ytmur3Afeha9z0QfcqxbPVAAfOk84OAIIIIAAAggggAACCCCAAAIIIIAAAgggcG0B1y1TqDW3JwmA//i9bQF91EuXMdVFTI1WAIeAsGDIMKwAPkEArEsS63KVUmENYHFiGyta3ersT/FrxG586Rqv616PNYCdMfKl+dtjfNftcPJdptE1gLUF9E+/BOhcZW+4Cv17rJKqANY1hl+/5iuAiwfe/YkYP77+SqJ1UeMzCZvmPWZeXGHiXnQuagH94RXAQUnnDBXAZW7iZAD8at3fMqcwuRdaQFfEZdcIIIAAAggggAACCCCAAAIIIIAAAggggMA7C2R+b538/nujQbIC+BoB8F2M0zWAtZru4ArgqgGwiG3upwyAv97+m28ZXPq1NAC+jU6BADgxIksCYL+rzZHz4ITO1AI6nBgBcLm7OPkBmPlBWu6M2j0RAJcWZX8IIIAAAggggAACCCCAAAIIIIAAAggggMCHCGR+b538/nsjBwGwBlhO64BDAFw2oFo6PlqUW68C+MgAWF2fq2HvzolWAFcNgK08KoC7cxgHuyH3JQCembGDFrrRNskA2LVrAJuogn/pTfFi+zMGwHq6xrQ/JOmL7At2LRhwXL0FdOYHacEp53dFAFxalP0hgAACCCCAAAIIIIAAAggggAACCCCAAAIfIpD63rrLC6zUXeKRAFjb5GoATAXwqjsrvwX0gQHwghbQOQFwXCSsFcY+8JstXm5Dbw0CTQgBTSNWfiu/5nE/ghVaQBMAZ98fVABnUyU3nPwFVOrDM7nX7RsQAG83ZA8IIIAAAggggAACCCCAAAIIIIAAAggggMBHCqS+wyYA1mFvuqbArl0DuHD7WD3CcA3g0AI6ta5rvSmpOaLP2kyNNYD3rAB+VUmtoehwDeAqFcDGiq7Rq8sU564B/CoAnsp4QwA8PyOeq551Hu8RAPs1no19VKF2JzmxKvHz6b+qWI0fXlQA93ZxVTlrAJd5Rg4C4NSHZplDZu2FADiLiY0QQAABBBBAAAEEEEAAAQQQQAABBBBAAAEEZgQuXgG8RwDsohbQVsRp69bjAmCdBz5TIwDe/lDoA2Ar1v4pxjppwi8rRkOc0wI6bBMHfRow62s+7m7jVl8V2h2bAHj70IY9nKkFdJgXPnfvWkA3YdLQAnrVoE8HwFk/YVh1vNw3EQDnSrEdAggggAACCCCAAAIIIIAAAggggAACCCCAwJQAAbBXuU4FsL/aTwyABy2E37sCeFUALE0fErcB8BdpTK31ptsW0HEFsLaoDuvRPvRfPHSfAsuohTcVwJNwVACHh1e5D3MC4HKW7AkBBBBAAAEEEEAAAQQQQAABBBBAAAEEEEDgPAIEwLsGwBqNaQXwca+PbQE9EwDr9Vpj5EvzNx/0F32taAGtFZtxcXAc6m2qACYAlq5YuuwQS1dhbUNV6H2wILPZ8X4mACYALjq52RkCCCCAAAIIIIAAAggggAACCCCAAAIIIIDAxwpcPADuqhadadcADslcwXaqwzWATxAAm24NYHn3NYDbezK0wp27Q60z4ppGjHyVpkLnbV2j1zltAf1Tl8OVviVvd0JxaDd5jjrpSp1XaAHtJ/LNz2dXYV1rPWGtAC534uufr845scbJzUT37/rdPb/T6brd8WsYALfl9Hu8Hsfx7b73Cp6frn+Pa30cw3bV4P2ax4W9BxXA+gMRf7z4hyJ1x7dv9TzHWvh69x09joYAAggggAACCCCAAAIIIIAAAggggAACCCBQXCDuojq187BUqYzzjbJnksopzB+//71wWeayC/Bta6sHwHcx7ocYH6YcXAF8sQBYA1ANgMVpS+RlcyNn680BcMmTIgDOGbJl2xAAL/MqvPW+AbD+pkGf0QTAhYeR3SGAAAIIIIAAAggggAACCCCAAAIIIIAAAgiUEiAAzpOsHgBrKOe0DjgEwHUrylJXrdfruyW/fQVw62gSfX93CYCtPCqAu5bBYRySFcClAuCoUrA1abzNURXAuiawvsK6wKl5ufbvV6wAbud9+0OS6r+euVQF8IkCYCp/1z4SeB8CCCCAAAIIIIAAAggggAACCCCAAAIIIPDZAgTAeeNbPQDW/r4aAFMBnDcgo6004Jt+ZQbAym9CBXD58D1UAN+7FtCLi4xrB8AV2prTAjqak7sFdbSAbhPvsvfwsAU0AfCqhzRvQgABBBBAAAEEEEAAAQQQQAABBBBAAAEEENhPIBUAd2fy9P134TM8eQvopqugc+0awBXWSx2uARxaQC+OCYsNi0ZXvgLYvNsawNPBT7ICOA6Awy5KhUjGtlW2TuTufvrusYtHtlQAHM0Q489C1wBuHhW4pa7ZH6ddA9h05b36D634DdW+fo3a6qWp7QVfqQI4riZPPVjLPTDqrhGQOs/LtIAuen+mVPk7AggggAACCCCAAAIIIIAAAggggAACCCCAwEcJ9KGw9R1i9UUA3MZIFQNgTcZCC2gr4rR16+KYsOg89FnDZQJg260B/FWa0C66VNjSB8BW7u5PMVbHehhUJ0e6RgCs1+m6FtBa/eyneMnKyXQAHCZs7SD4igGwD9y7tcRr++qz68gXAfCR+hwbAQQQQAABBBBAAAEEEEAAAQQQQAABBBBA4C0EBgFwe8a28hqdqUI188fvf9+pVnBqiK5XAdxnge8eAHeBpkkkYH7N49ACeocK4PEsu0oAHF/3oFK18t3tnBErTm7Nb5JYDnrdM/opANUy72NaQF+zArgdttQHybrBnfgFlJbxD1ZWLvnDieeznP9RSjiu/lqLFwIIIIAAAggggAACCCCAAAIIIIAAAggggAACLwQIgMc4ewfA+mW+VgAf9/qYFtAEwLOTqG0BvW8FcHwyBMA17u9GCIDLu55mDeCnCn0C4PKjzR4RQAABBBBAAAEEEEAAAQQQQAABBBBAAIEPFSAAfh5YXwHtTNsCOpRrFmyXO1wDeP8AeLxGrq+IbTQe/NauEasL2Ba8Xtvc/fqv8Rqx226nbRV4gwrg0A552wk9vduJFSt/SlO5nP7laUdj2I55FwBXWNc6rAE8bmUeB5ThXGu3KNYKYH01zRdd2FrE2GFQarfNn+cWyHtXAD+fv19juXQ787nJdXgL6PbE3rUCuB+nWd+N87Pws4zdIYAAAggggAACCCCAAAIIIIAAAggggAACCLyHgJVjl3BMfW9/cAton/3uEADfxbgfYnyYsm8FMAFw1AK6agD8lw++D3sRABMA15h8ZwiAnQbedZ6btSuACYBrTEr2iQACCCCAAAIIIIAAAggggAACCCCAAAIIIEAAnJgD1QNgDeacBsB/ijkgjZ8OgBtp3DfxS+NOlW1uuG/KVQCXqYxz0ohr9EK/SJNckHfdhWsRdV8B3JfZr9vX6nddPgDWsvaJAd5a3X7YGsCv53+4r3V+V30dHQB31/cIgMuuiXtYALx1XlYddHaOAAIIIIAAAggggAACCCCAAAIIIIAAAgggcHYBAuCjA2Bdj9VaAuDFd0qZYGu/FtBUAB/bAvo6AfDlWkB/YgUwAfDiTwTegAACCCCAAAIIIIAAAggggAACCCCAAAIIXF4gKkJ8KnDaGefkLaAbabv2unYN4ArVdHc9grNi7D/FdEfTetG9XsMK4PZ6+zWAT1UBXCbwHbsOAuBwiFLhS3ejDSqA9xrYpwt9+O21BrDp1t8dL30cB8G122I/1gBu1zz2d3NcCLx1rHerAE7P/4ErawAXudN2qwDeOg+LXC07QQABBBBAAAEEEEAAAQQQQAABBBBAAAEEEHhLgYnuswTAL0dyhwDY3H3ee5YA2AdkjYiRs7WATgdga25KZ2zXAvqr9Otxlgpj+gDYipVQAVznOpLXfkALaALg7mZKDk7OBul5EwJgDbhD2N3Y9Ptyjj67zdEtoP09ZqQJ63eXune7CyYA3jQ7eDMCCCCAAAIIIIAAAggggAACCCCAAAIIIIDAHgJ9APwoMLXj6rw9ziM6xoYK4BBs1KyWDQGwEdN8l1BUV9LorgHw3Yhxv8RoqagfpJrXNDz7cQWw/lXXxH0EwG0NdKnX+jWAR0FWCHo2rqlLBXCNgNCIsz+FALhmAPz8/KMCuNRT6rGf4wLgPT7fynuxRwQQQAABBBBAAAEEEEAAAQQQQAABBBBAAIEDBD6rAniPL8ivFwC3LaAbafoK4JIBsBPbWNG2v3FAmHcrEADnOc1sRQXwh7WAJgDWmR5C79QvidbeO8MAOPxAJ34mbvsBxXzXgT0+39aq8D4EEEAAAQQQQAABBBBAAAEEEEAAAQQQQACBUwm8dwA890X71mrZ11/gO7/ur6tWAayBqLkbkYMqgIcTtPHrozpTKQA21gc2xloR92dXIbotQNl6gw0qgEMb2a07Hb3fibaA/lOaI8rtZ1riNs0Xf5b9KRVtndtWAGtr3vgVV6iG/732GsDSrdvtK92b4fm0ABvnX/U1gJefnzoXb2c+d08c3gK6PbFdAuCJFhphfs3x9OMw67d8fAs/ntgdAggggAACCCCAAAIIIIAAAggggAACCCCAwKcIREHwG60BTABcf/7tGQD/JcYX0h0bgOwXAIc1gOuP4uAIBMCegwC40rw7QwDsNPC+VbnAwQckAXAVY3aKAAIIIIAAAggggAACCCCAAAIIIIAAAgggUEjgswLggLK0EjgveKQCuGAL6L4CWCsvQwVwoUm9cjc6vtryWtyXyQLRlbsdZrBOV3XuKoA3rlmcfT6JytYrVwAP1sq1ec+BWfdqFcDbzius7d0+vyq+jg6Au+t7BMBLPwde28wHwHmusxXAWyvPKw4pu0YAAQQQQAABBBBAAAEEEEAAAQQQQAABBBB4fwEr90MvItW50/zx+9+7BLJ0BXDeF/jtwZ2Y23cxFcIU3wLa6qK4v8S0/ZF1ZcuDBmWvCuATBcBdy+s2AM6bE0sHp20BvXMFMAFwN0ztmMYVwJ8eAF+qBTQB8NLHEdsjgAACCCCAAAIIIIAAAggggAACCCCAAAIIfKrAe1YAj0cjhHW5Yem6cG8QAIclREtVb/mKWA2AozWADwt/1bcRvV6tiG3km2ge6jScLvjyGbeL1wAuuPMVuxq0gA5TpOD46im5uAJ4xTlmvWXhOe9RAWy6BYbHSx8PAtiy02uC6l0C4HXPp/iCB6665rGffNv3+3L+VaoAnlovOj6PsHa0rRUAdx+SW9dI2G0t5qyHBBshgAACCCCAAAIIIIAAAggggAACCCCAAAIIfKTARPfZrd9vb3VaUAG8/VBr9uA6NNN8ExMqREuFKn0A3FUA+6QsN9BeczWp97RhkQbApnoAHNYATp1T3b/r+D5aQHdhWcHx9Z4urgCuFMgtPGcC4HZeNadpAb19XoTQVB8joQX05utL3X4EwC+FCIBTE4i/I4AAAggggAACCCCAAAIIIIAAAggggAACCGwW6APgR8Zox9V5mw+ybAcZAfC/RTWCW8LRUcASArPEmqyfWwE8VUG9UwDsh/HPqOX1sklTcut9AuBoDeBSJz+ev08B8OsK+b0DYKO/ceiKUn2L4uqVvwF67wrgtc+ocQC8tMOBCBXAOuZr/Uc3ZqoCOPPzYz4AXj6+pR4d7AcBBBBAAAEEEEAAAQQQQAABBBBAAAEEEEDgwwTeswKYALjONJwOgHdpAU0AvH1ICYAzDQmAM6HWbXbVCmAC4HXzhXchgAACCCCAAAIIIIAAAggggAACCCCAAAIIlBd4/wA4mMRVXttbp76SHlQAd+tNlhwZ2+gawF0LaL9Arl5boSq2wYnOOQ0tw5q4NdcAbpwRZ3+KXyM2UYFd0npqX1UrgLsDOtEW0H+KXvfq18IWz6nj7FEBLLLhelMX0P09tDqe29x15n67pj2fQaVs8RbQS+/d8s8vX2H95msA90/61BTq7ov+ejPnTbHNUs+vwvdtsfNmRwgggAACCCCAAAIIIIAAAggggAACCCCAAAKfJxB9Z/0GawDHFcB9LBANSvkAJR5xAuCyvXrb9r9XDID/2tb2uHCQRADc3uWb18h9qoAlAC75iRmH9ZP7JQAuyc2+EEAAAQQQQAABBBBAAAEEEEAAAQQQQAABBN5Z4K0C4P/8fx8J5GAR47rBbxhf56t+nZjmu4SiupJj31YAa1niL9F1UvevAA5XoyfR+HVanWnkOhXA7fWK+yJNmFKFw1bnojWAUxWDc5Nr4Rq/qTm6ZwA8teavn+t6Z6UqPBMXsrYCuF+DeOtYJ1sgzwXCdZ9fwaV9flV8Ja9/27FnA+DRuFEBvM2ZdyOAAAIIIIAAAggggAACCCCAAAIIIIAAAgh8loCV+6EX1Mjt5fHNH793FcD6hf8hAbCPqcTcvoupEKbQAnppxWTZ+RoC76oBsG8BvaEC2IelZYM8AuBuHlUJgHPmdNnxjO+Kd28Bnaz69Y/koR8BcNnnIntDAAEEEEAAAQQQQAABBBBAAAEEEEAAAQQQeEOBt6oADgHwQc6DFtChWnFraBSuxVixRiuAtexWK4D1aDnhUQ7GKGCaDdBHawD7bOWiFcBaCVzy1d1ogwrg3P1PVvx2Y6X73TgHPz0ADiFiWANYA8LJauGNjjKogH117xaeWxPzaLC28RuuAfwy+E2MEwFw7oOF7RBAAAEEEEAAAQQQQAABBBBAAAEEEEAAAQQ+TmCi++wbrAH8965ZbP0AZWrAnUcLLaC7c9gaGj0FwK4LgDVh3isAnrra9vo0ADbyTXxnZPvpawBHLaCrBcBxBXDmPE4FwGH4Vs5FAuAOcKVff/dMBcDxg7bff+a4b/jU6UNvI33YvXmN49T5FGwBHZ9//4gMjx8C4NRI8HcEEEAAAQQQQAABBBBAAAEEEEAAAQQQQACBqwoMOii3CHbrGpwbLTNaQM8EwCEQWLumauaJ7xMAH1EB3AL0a6FKI30A4wPgr2KahgA4c55MblazAjgccGWAefUAuF+DeGtr7dUVwCEQLvWDD+nvX39fv3EFsH4mhfHp7ysC4C1PIt6LAAIIIIAAAggggAACCCCAAAIIIIAAAggg8MkCH1UBTACcmKqpFtDTAbAW3LUtoAmANz8L1gbAk2v+6nhGLaAJgL3AZFtnleratc+1gCYA3jy72x1UqgAeBMAZa2DTArrQeLIbBBBAAAEEEEAAAQQQQAABBBBAAAEEEEAAgfcTeM8A+N9e9iCeC4BKjY6Ve70W0BpUNboGcNcCWlMrP0jDdXlLXUtyP64Rrb5zjZFGvnQtoMPCx8l3Z22gl9g4I87+FONL/cpVQGadwGgjf72+1/UXaUJmvrKqdu74TrQF9J/+umdfky2fdes6PntXAOuVaKjn/y9CSHUg2Hp/hwBY9zO1L1e0Ajhc2EH3b3d4f4+dvAL45Xq/eh2pFuijvx8WAK956PAeBBBAAAEEEEAAAQQQQAABBBBAAAEEEEAAAQRqCESZ2xusAUwAXGMOTO6TALhlqRIA/xW1257Qv0gA/Gg53lEnfl9AALz87icAXm7GOxBAAAEEEEAAAQQQQAABBBBAAAEEEEAAAQQQeHsBAuD8IWwTcifm9l1CUV3JgLCtANZCz1/tupdHVcR24a/KtNWSN//P0otEX7IC2Gkdb1cBPDe+BMCTN+V7BsD5z5daWwa3zRXOqRNc2QI6VQHcdPeDHVRoz7dApwI4NVD8HQEEEEAAAQQQQAABBBBAAAEEEEAAAQQQQOBKAm2H4+NejdxeHtz88fvBFcC7BMDjFtAHDMhcACxdB+5CVbEEwBMtnTPWOC09I45qAX2GCuBB2+mN8zo8QMfXVXq8luzvEyqAHwHwxJXHP6Loxo8AeMkMYVsEEEAAAQQQQAABBBBAAAEEEEAAAQQQQACBjxSgAjh/WAcVwFvXCx0f1lixRiuAdSFarQDWILg5rgo4nJ+vAP4ixjRirxQA61rAFV46rE8VwAvXOC19WlcMgKWZ6DddKAAej88RgXBcVft2awCP1/TtQAc/l5iqnicALv1oYH8IIIAAAggggAACCCCAAAIIIIAAAggggAAC7yYw8f05awAnBnGfALirANbSxDMEwI0RIzcxTdQCemNQFphPXQF8pgA4gBVyfwoomy/+f+qrYYsex4izP7WZuD9GCCa1xfmRFcAhAB4EpXZb6H83bQsF3749eh0ZAOuYhhbQzcbrS37GlWoBPRcAp1riEwAnh4gNEEAAAQQQQAABBBBAAAEEEEAAAQQQQAABBD5coP8u/VFWVXqJ16WCb9ACWkMsJ6aJ1gBeepVz25+1AjgKgF2XlpVaS/R0AbA04ppGxH2ZLBAtMdSrKoDDgYsGs4+ruXIFcMkAeK6H/pEBsI7ymSuAJ9f/TVUAJ9bOpgV0iScV+0AAAQQQQAABBBBAAAEEEEAAAQQQQAABBBB4SwEC4OXD1ibkFwuAfQvom68idF2JKAHw8rnTZ7hrWkB/aACslbJxI+bBerwTxKGSda1+mL9+P10LaALgtZoT71tRAUwAXNCfXSGAAAIIIIAAAggggAACCCCAAAIIIIAAAggg8IkB8NZRTQVMVQNgbY/b6BrAXQtoTUZSLU+3XvDc+13TtwNuw7IuAJ5Ma9afxBUrgDXyvLuf0viLH6xq2rb8PuC1VwWwzqV2zIcXGf698PR6ktwrAD6i4ndu2nhvvYf1VXt+LQiA47EOwb9JtajOfB7OVgDXvv4D7l0OiQACCCCAAAIIIIAAAggggAACCCCAAAIIIIDAQIAA+HlCEAB3JgTA1VpAawBsuwDYEQD7CUcAXO/DiQA4siUArjfR2DMCCCCAAAIIIIAAAggggAACCCCAAAIIIIDAOQQIgM8aAGsp8C/R9rhnqQAOLaBLLxJ91QpgAuDhvXd0ANxX7G4NCBdUwO75KRB+2FKqdfvsuS+4/lABrNW//lmnr5Q/FcB7ThuOhQACCCCAAAIIIIAAAggggAACCCCAAAIIIPCOAp8SAMfdZOP1RNeMyVQFcLwuqfOpRaU1gE/cAroPgKXTTgU1mfinC4CNiDONiPsijf6zyosK4LO1gC4VAFu5+xlzphbQej4EwN2NXOi5VeWxwE4RQAABBBBAAAEEEEAAAQQQQAABBBBAAAEEECgh8I4B8I//+vc+742D2d5D18/d8IoD4Kn9Vw2AjRVrdA1gTSG1AljXAm6OqwIOjsaIMV/EmEbsmwbAk3MlmiehAlG36wPgkP8WD40IgPcOgPtq024i6Bqxk+3eN451CIDHj6CjA+GjA+DstZ1T/lQAb/h0460IIIAAAggggAACCCCAAAIIIIAAAggggAACuwukvtdOfS++5oQ/JQC2WnHXAbguAF5bCTwVAOv++yy0ZgVwHwBr8KsBsKaRJwiAGyNGbmIaDS472UITcq8K4PwA2IprtAL4q2hI6F+FrjWaRawBPPqdRu0W0HsFwHfTUd1P+wAAIABJREFUVgD3LY27QScAzvyESt1rqQ/K4B3u3fFhU/vPPE02QwABBBBAAAEEEEAAAQQQQAABBBBAAAEEEEAgSyD1vXaN760JgJ+H5hwB8MkqgKMAuK2A1ibYZdojny8ApgK4HeAy49veYUac/en/qfdXO+bDe+/oALivAN84r6kAbgPw8StVAdyP/5R/6sNx4nj9jzfC34rO56yPdDZCAAEEEEAAAQQQQAABBBBAAAEEEEAAAQQQuLpAzvfbNb6/njiu1a7DB74aub08uplqAf15FcAEwKXnYH4FMAGwty/6wCEApgL49R1NAFz6icf+EEAAAQQQQAABBBBAAAEEEEAAAQQQQAABBA4XIADuhyAZAP/xj8cawEcMXNU1gEXENroGcNcCWsvmciZHJYgQmvqqaHPz1ZvuTVtAB6JUEOyzT6MtoL9Io/+s8mINYGXVqlsN/uJ27alK0a3DEeavzuWpNYC3VraHCuCjA9+xU/U1gLvn1OwviNb8oGDDsy/1QbJ1HvF+BBBAAAEEEEAAAQQQQAABBBBAAAEEEEAAAQRmBQbfb4eFZhOZ05rv0VNDEJ3H6SuACYBTo1nu7wTABMBlZtNzBXAIgG+jjgMEwGXECYBft5Koo8xeEUAAAQQQQAABBBBAAAEEEEAAAQQQQAABBBDQCrgQ+qoGAbAqpAq3zDUCYJ0Pv3yF5CkqgP3arV/EmEasdIldoV8irF4DWI+/okIwWQHsGnFNqACu9ZiiAvhTA2Bx02vg1ppJuft97wrg+IMy70cZzx8k4X3xvnL12A4BBBBAAAEEEEAAAQQQQAABBBBAAAEEEEAAgQUCfX4VL2KbeH+h3G3uKKGD6YKrKLNpd12Ndht+8TpBAKwBqBNz+y5G8sKIJUJTLaDj0NKHwqNX6u9Ljh9v21cAS9MFwOYtA+Bk6Du4aAJgz1H0QXPuCuDB/Nh43bSAnllE/pVr/EOOeLvBB2S4SfOeualfEq19JvI+BBBAAAEEEEAAAQQQQAABBBBAAAEEEEAAAQSSAmcJgM/QAvotA+AQVm8MjfqJYqxYo2sAGxH3ywfNPoiLBigOgKeCzamAODkRpzaIr6nRCuB2DeDDKoBzA6ToWhYFv+F9VAC3EqXmtN/ZOQNgaSZ+bbLxuud+QXP0msDVK4C7+2fRGgJTFfylAuDxL4k2juuqZyhvQgABBBBAAAEEEEAAAQQQQAABBBBAAAEEEPh8gRXdaidRSn6PPXFOi76/3zJqM9dx/grgrsWrab75lshFw7I+ANbgVwNgDYIbHwqP69406A0B51QB+eYg+IMC4EUNZAmAy87pNwiA43WHG5tXYTr37LubtgX0+P4jAJ4Qe/ULqMEPXxbdwf5Asx8kJT9At3wA8l4EEEAAAQQQQAABBBBAAAEEEEAAAQQQQACBzxA4dQD8+H7drqqaXDFEbxsA26gF9E4VwEcHwBqmuKatAHbdBJlp9Lp4JmSvAfw0YTSo6ybuzM0VB+ThxJLxHgFwS1U0KDt3BXA7B7sZsvG6qQBe8GR49aH4FAAn79zBs4cAePGjmDcggAACCCCAAAIIIIAAAggggAACCCCAAAIIrBFIBcAhd8jdbs05jN9zqgrg9vv9JlG5eq41gAmAN09DAuC4urF08Jo/PE3zxW/c/wBkYxA6PDIBMBXAE3ORADj/BmVLBBBAAAEEEEAAAQQQQAABBBBAAAEEEEAAgXMK5Aa7uduVuEoC4OWKLq4AfmrMvHx/43fYRtcA7lpAaxqnbaGjjZbVwW08H58G6hGN3G43v7PSJeJPAfDGU47XS56sAM4INq0xcjO/tWswV3kZse6nNFYrqwmAY+K4HXNJ+rDfUMGuFaJhXdzBcTLmx6vzChXARwe+43M85RrA4SRTH3orJgIVwCvQeAsCCCCAAAIIIIAAAggggAACCCCAAAIIIIDAcoHuO+7ZNXZnKoCfvsfemE9Mnnj0/Xv1NYAT53/+NYAvFwC3wS8B8PJ7fv4dBMBqo9X+t1HGTgBccp499kUA3FnU+ACtM2TsFQEEEEAAAQQQQAABBBBAAAEEEEAAAQQQQOAdBAiA21F6/wBYq2KdmOa7mNACuuAEbCuAtdT2V7vXwyuA3z8Azpl48RBSAZy+UZdN+eNbQKcqgEPrebe1qt/dl9HstPWpA+DuOfeSIneNhG4nu/xyaqex4zAIIIAAAggggAACCCCAAAIIIIAAAggggAACJxY4cwAcsYUOpsUlMwuvqAA+XQvoNwiAZ1rI9uvZ6mzOnIC6KQHwMq/0w+L8AXB/DQvmydR10wJ6Zdv0VBtoAuD0bcYWCCCAAAIIIIAAAggggAACCCCAAAIIIIAAAvsLnDkA3qMFdGau8l4BcKgAzry45KzTal+jFcBGxGkFsK4F3Pj/Lbz2XwP4xAHwq9AoGpNBEJwcBAJgT1RqTvudHR8Ah2EPawD7itimvYHbdai7LTZe99wvaI5eE/jwCuBUwJu6L5cGwNI+t3ghgAACCCCAAAIIIIAAAggggAACCCCAAAIIILBJIPP77VOtATxxzsXWAF6Zo5w/AO5avJrmmxjTxbErL/ZpwvUBsAa/XStZAuD5+7KfwI+AXEILXwLgRc+zpvnit+/D8lJz2u/1/AFwwGrstp9Y3E1734aW0v1+VxbGLhrEFxsTAJeSZD8IIIAAAggggAACCCCAAAIIIIAAAggggAAClxJ46wD4kZ/ZpdWSc4O8Mj86fwBsNclxYm7RGsArL/bJblwB3A1GWL9Ut28kDjsr32L++O9fAdwqtcGey7hRaQF9vQrgcCdtDYCpAJ5IujPuueSTbHMFcAj2d3x+Ji+KDRBAAAEEEEAAAQQQQAABBBBAAAEEEEAAAQROL5D5Hfd1K4Dzvn8nAI5bQJ8iANaBM3K7tUFwsV8IdHd02363rRA1S399kNkCuj0UAfCrh2jtCmBxf/p55OdQ1zpdq2Rvo7ww/rFDjYf+XAvocCwC4G3qkx9wmR+OL49MALxtYHg3AggggAACCCCAAAIIIIAAAggggAACCCCAwDqBzO+4CYBfF2C9VwAc2g2vmzKT77KNrgGsLaB/9f14BxXAqVaymRNx9pRnqplvt69teKfrEuurUNXzpgA4XISxydbFoSVvTsZMBXC58W2HSNe0vlYAfPSav+P7+5AW0INnUXjwb2uxnXzUds+l1AdJcj9sgAACCCCAAAIIIIAAAggggAACCCCAAAIIIHANgcxcLX8NXf0+XHORtsCyf42O8/Q9dqHcbTBo0THzz39m2JPnZweXO95L03UcnptU5o9//HsqAq06IV3cArpmAGy7NYCjikm9sGSwlDlRZ5EIgIUAuHwAbOSvdi1g5y5RAZy8T6s+pZ53TgC8MziHQwABBBBAAAEEEEAAAQQQQAABBBBAAAEEEHgPgcxcLT9ADQFw21m3f316AJxwPC4Azmwx6nw5rhPTRGsAF5zCvgL4rr8M+NX9MsD2gZkeJhksZU7U2VN+xwDYr+37ehCoAH7tU7sF9NkD4K2tn3td9/jhRsHHwuZdHRsA64dd5crfIEQF8Oa5wg4QQAABBBBAAAEEEEAAAQQQQAABBBBAAIFLCWTmam8ZAEcDaWVlfpGs/O0O8v4BsBYgOzG372IqhBoEwOseK6kAeMleqQC+XgVwqQA4PECTP9RYMiELbEsAXACRXSCAAAIIIIAAAggggAACCCCAAAIIIIAAAgh8lkBm+KsXTQCcGPrTBMBziXXiBActoEPVaW76nXFbEABnIGVuEkLhdp3hzDf5lttGbuY3H/TXeRmx7qc01ohrRotiF5xLS8790yuAwzrarpsU2moghKJLnFLbzv2CZsn8Sx1jzd+rB8DdczP/A3DNVWS8hwrgDCQ2QQABBBBAAAEEEEAAAQQQQAABBBBAAAEELi7wKgsc5zSLv/8+UQvoaJizK4DX5lRvHwB3LV5N802M6dqarsWYuL8IgMs9dOIAOOw1J4gjAP68CuC9AuC7aVsohJbjS+ZduZn/vCcC4Jq67BsBBBBAAAEEEEAAAQQQQAABBBBAAAEEEEDgrQT6sHJiCUMC4HVDefoAOFzWzIl+bAVwIsS+3b56GRuqYguF3m11rhFnf4op2cc5Whc4hH96/gTA0/ft1SuATTef3YJ2D1OSVADPVM1nrrG+7lMlehcVwJsJ2QECCCCAAAIIIIAAAggggAACCCCAAAIIIPDxAlQAzw/xU/7XFcPKqKPteA8EwK9vm8MqgAmA+4G5WgWwVocac/PX32fwhQL+FtWIkb/8P51zEgJ5rZK9jfLCOKwv+QGTqgAmAN6onWqBQQC8EZi3I4AAAggggAACCCCAAAIIIIAAAggggAACCBQT2CUA1uA0rCWr/+8wQG1M9Dcf0ISgtdhVDna0vgX0WQLgrUBZFYBOxHwTI+UHQwPgxjbi7D99GqcViXFhbLKCNev8l0+kd6kALlFE/MkB8Ny6txoA699KV3jvHwC/viddlwSbRkPv0cO1wKrP4QGavE/rPL9n97p/C+iwxsHrD7ilDE8fiOMdbH3+Lz0htkcAAQQQQAABBBBAAAEEEEAAAQQQQAABBBB4X4EoU7Nu3w6XpwuAk9+v20GevXTQG2kLEede5o9//PvMCHRvSZ5g4pSyAtR9AmBtiWwJgBfNIQLg11xToWf7vzUEwATAi+61wcZPFcB5i9wvPSAB8FIxtkcAAQQQQAABBBBAAAEEEEAAAQQQQAABBBCYTx0fVbkEwImi16z8dH6urQ+Atwa/4ZxSF+CP0wXAzwWEm++iuAJ43wD4dQk3FcCbhzbagRHrfkpjjbhm1DO91DyeOd3PDYDzqvFrVwCLu5ecKMX2dVwF8OgXPanna+KKCYCLTQl2hAACCCCAAAIIIIAAAggggAACCCCAAAIIIKACBy1x+HYVwCu/3+87pnZLkc5NuvkK4FLBWeoCzhgAp855rOlrqPMCs/DWPQPgl1W8mr3PzA5/WQVC+au1gP6MCuC8+TwVAL9uKbDs848W0EGTCuBlM4etEUAAAQQQQAABBBBAAAEEEEAAAQQQQAABBA4RSAXAlU6KAHgI+wiASwW+44FLhalnCoBT5xpf25OXBmZd9anuJ+G5RwCck96mwroC+a8QAC9fI/r188+Ikb98Ou+ck24ZXjFO5DYa0PC39PM0L/Ad7ycOgGViDeD0cV9vMbeI+tFrAlMBvHVkeT8CCCCAAAIIIIAAAggggAACCCCAAAIIIIDAWwqksrQuHxu0gO7foznaujwiZfWpAfBsHpJdAUwA3Jel90Gun00zEzEVAIeZOOO6ZwCcHwI+3z4lgjYC4GsFwPF82zp/7qZtAa3hdvzaut/UB0Xq7wTAKSH+jgACCCCAAAIIIIAAAggggAACCCCAAAIIIPCRApsD4KBSNggmAB7OthcVwK/XsM2etFkT4SRrAKfONb5oAuDsKUAA/I4BcN79P1UBrAFwqYCWCmBaQGc/aNgQAQQQQAABBBBAAAEEEEAAAQQQQAABBBBAoL5AZpZm42qxQQUwAbAXyHScy1tMVwE81+mXADiWycT2A0MAnP0QIQAmAM6eLKMNCYAJgNfOHd6HAAIIIIAAAggggAACCCCAAAIIIIAAAgggUEEgM0sjAE5UOGc6rg+A/+t/pJaBrTA7xrs8rgL4JhOr3EboocKxNMIeLaCNM+JKLOK78eLfOQAOrX6XEvS/vAj+RVusl1wDeF2LhfDDnXB/aGuFtVavbEMAXKqieOk4zm3/Li2gn1peLAUoOm+XHpztEUAAAQQQQAABBBBAAAEEEEAAAQQQQAABBM4qsPcavymH3VtAu43xaiIATuYiyTWACYCf5wwBcOo+WvR3AuAzVwATAC+azN3GBMBr1HgPAggggAACCCCAAAIIIIAAAggggAACCCCAwKcIEAATAGfM5ZNVAEdn7LYm+DNXTwVwxrTI3sSIdT+lsUZcY4fv2ljBuLaq9fwVwOuC34CbqgDuC5+zx3BmQ3ffuocq7//4AHjjfVMFnZ0igAACCCCAAAIIIIAAAggggAACCCCAAAIInEZgOgA+7vTetQJYK33j5ZKD4PtXAPtq2y4Alm2h1NS0so2Vxjbi7D9FWyJbYwdtkSdbQEc7IgDefrNSAXzGCuBt91oqAN4+a9o9nLEFtF57/0FSKyjtuhA8PkD1OWlE3G1Im2oRYVb2gK91XaUmBvtBAAEEEEAAAQQQQAABBBBAAAEEEEAAAQQQOFSAALhMBfA1AuAK66XOB8BtpehtLiDpAhAC4O3PDwLgMwTA2wLfuVkQ1gA2jRHp7iUfkG587oXjhQB4fPxS+18yu+Nf4HxcAEzgu2QqsC0CCCCAAAIIIIAAAggggAACCCCAAAIIIHB5gUEAHDQSRUs10U5TAZwq3Oq/jx91tNWiuKimK5mDnH4NYKMtXrUC+DcxpgupCoYRBMA1b6e8fRMAXy8ADjMj+YBKTKG7fz6ImFGgvHW/eTN3uFVf9eyz7vYprN0Fqrz2rgAu+Myt4sFOEUAAAQQQQAABBBBAAAEEEEAAAQQQQAABBE4lQAA8UwlHANzN07gF9G4VwI9Uva8A1gAkHhQqgIs9SAiAzxgAh+Dy+RcmSwZ+rgI47GNrUEsFcPgAqdwC+ikALjM/lswltkUAAQQQQAABBBBAAAEEEEAAAQQQQAABBBB4H4HJADg+/Z2rgU9RAZxxzc2oAjhuAf1hFcDRGsCVA2Bd/Nf5NYAJgPd8hBAA7xcA64MiXvX18bAYV6qWCfgIgD+1ArjM/NjzOcOxEEAAAQQQQAABBBBAAAEEEEAAAQQQQAABBPYTIACeqAC+UgAcWqXOTTknoQX0NzFSPkxxNydGUzD7q201LVbirq2TLVyjAQoBV+lb5nb76ndp/TmVCwjb9VeNOPtTjA+8S5/58v0dGQAbuS0/4QLvMF3v9d6/aItdI0b+0sbIomtUv15zd/qeCpW58a9J1lz2XgHw1kriNdc29x7vHdYOLzqu0RH3agFd6/xLgrMvBBBAAAEEEEAAAQQQQAABBBBAAAEEEEAAgfMIPH1/PTq18L1zRhha8qIOrQAeXGtbhPqo9C15lXGO8Dr/Mn/81/+YaVJd5oROFwAbO1xEeWoNTwLgMoPf7YUAuFzA35ISABedoAt3RgC8EIzNEUAAAQQQQAABBBBAAAEEEEAAAQQQQAABBD5HgADYj+WgApoA+Hl+awWjr8w13yQU1ZW8C54qgEMA3P0C4VFZqJWSXWtoAuCSQyAEwEcEwK+r6WtXABer2HXaIeB8r77Cu9apUQFcS5b9IoAAAggggAACCCCAAAIIIIAAAggggAACCGwRIAD2etMBsK1f+RvGrutEOzeUx1cA7x0AhxbQTwFwREQAvOXWf3ovAfD5AuBSAzzXArpUAGx9i3htlVDqjMvshwC4jCN7QQABBBBAAAEEEEAAAQQQQAABBBBAAAEEECgoEFei1loCMBUAF7ycJbs6RwtoAuB+zPatANYFcXUN4K7SNw6W9EaY6EfOGsBLbq/pbQmA9wiAhxW/U4FpWO/39ZrBeeMd9hXuD32wptq95+15uFUIgMfvrR0IP62NPPqgvHXtCqrl0lQAr5kuvAcBBBBAAAEEEEAAAQQQQAABBBBAAAEEELimwNR6u7UC4E54rgJW5HWH0loDtFsAPPr+vnZeMetFBbATo2mO/eXXTp0NgGcECYC334oEwOcLgMOorn0w7RUA301bAWxGSeva886dzQTAuVJshwACCCCAAAIIIIAAAggggAACCCCAAAIIIHC4QB8AawHkKICtFATPB8B9ArErCwHwkPtiLaC7AFj/0b2asO7vzDQkAN5+fxIA1wiA2x80aAX9VEVvqgK4n/8rS1hTAXC4xVbuvp90p60Alps/Rzf1q6rtt0zfjeDxAaof2kbEtcftX4njP33ghTdW+sAvcensAwEEEEAAAQQQQAABBBBAAAEEEEAAAQQQQGCBwOB7YgLgXq7W9+CJCuCQzzwVmi0Y0qxNqQCeqAAmAM6aO6U2IgAmAF47lwiAQ4ROALx2DvE+BBBAAAEEEEAAAQQQQAABBBBAAAEEEEDgowUIgP3wnqUC+DQB8I9//MfLIr12jd71r9S6oIesARwHwInL23r9c3K321f/JyvdCRT6JUJbDWrE2Z9i9J/Rta4fxW3vJAAuHQBrMWi3jrUNE1hbOoS1rSd+4bNtCGffHSrkTTO9BvC2p4deUdsCunbL57kLtDNrFcxW1pZyzlwDuMmFKfR8KXV57AcBBBBAAAEEEEAAAQQQQAABBBBAAAEEEEBgpcBkZ8iQD/hv1Ic7rvT98GVbQAfdQX66fz4jqQpgAuDXNxgB8MoHUPQ2AmAC4LWziAD4dQUwAfDamcX7EEAAAQQQQAABBBBAAAEEEEAAAQQQQACBNxUgAJ4cuN0qgAmAWwEqgKcfIFQAl3ywGrHupzTWiGviX7noqqmjNVP7w4ZfwAy3L3VWpvvlhZupIC11HDn4Fya1K4DFtRXAR70+twK47vw/arw4LgIIIIAAAggggAACCCCAAAIIIIAAAggg8PECpw+ARxXIOw1IHwBXqnh+uoyD8xkqgG+JNYBpAV391jtnBXDdAOzKAfDWts/xhDyiAniwMPvMBwUtoKs/NjgAAggggAACCCCAAAIIIIAAAggggAACCCCAwJQAAfDkvCAAHrIYWkC/fn7QAnr78/UcAfDcL05KVQAP9x8q36tVAD+tAbx9nNbsIa4AFlN+wekQAI/PLXfp2yXXNAh+wxs/JQAeQ+z1C6glA8C2CCCAAAIIIIAAAggggAACCCCAAAIIIIAAAiKTAW8EM/5+d7C9Zh6V1wDujjdYA/jIces8qhduhWs8ST5DBTAVwEfedv7YewTA964FtMy2gCYArjERpgLgOEjdGtTeTdsC2ozKirfud8oinLeLcmxjp+dN9Q+Spw9Q/dA2Im7Y0jx7DeC5wScIrnFbsE8EEEAAAQQQQAABBBBAAAEEEEAAAQQQQGC9AAHwMjsC4EkvKoBpAb3sRlqxdf0AWOTu/pKpUPCxBnWq5/zWSuCzVQDXbXEdpkHtAPiICmAfAHcfGOPgOVw3AfCKBwFvQQABBBBAAAEEEEAAAQQQQAABBBBAAAEEEHgtkAp/9d1ThT39+6gAflRAb819ZoYqWQG8Tz5DBTAVwIc/TvcJgP8pzWDB7fayCYArPeC6WUUAXOn2ogK4Eiy7RQABBBBAAAEEEEAAAQQQQAABBBBAAAEETixAALx8cJ4qgCsHsJ8SAC+XXvaOdo1dJ2K+1VhCVNzNSeMacfd/inFGrLESt3hNtZJlDeBl4zm1dc0A2DROnI6r+yVNN77xOejYv37VCUiNaVv17rcGcNci2Pf2j9firXN9wTTcHz5ob9rjDlpAz7RQzp1VoQI4dZ/m7m+8XX+uyXkyfOdpKoArrLu81pL3IYAAAggggAACCCCAAAIIIIAAAggggAACCKwUeFrHV/fzOt9IrcHbyHBJwZVnNvu2wfFfVSCXPnDY3+h7/erf24+vw7VLWB726nKoueMnW0DXPvE9A2ANCO8EwLWH9Gn/ewTAzv3qA/74BK4XAI8f6ATAryY8AfDujwMOiAACCCCAAAIIIIAAAggggAACCCCAAAIIIDAWIABePicIgF+aEQCzBvDym2rhO+oHwFoF7LSOvH/lV4zWCUj7CuBQjLuwwjRJ/NRiIFQAnyMA7v23XnflX9DMB8CvW0RU/yVRbgtoKoCTtwobIIAAAggggAACCCCAAAIIIIAAAggggAACpxcYVNCGs33HCuAK0pozTLXGJgAmAA4toKkArnDjZeySAHhmUfYMu9lNLhIA12gBHbeo9r7+lwOpVuHDkSAA3jJ5eS8CCCCAAAIIIIAAAggggAACCCCAAAIIIHBRgTjIjANMAuD5CXGmADgeP5uoMK09xWkB/VgDmAC49myb3v8eAbCsvtGoAF4zK0KIGtYA1kDUrwM8fm2sAA4B8Hi3+RXej3cOgt+n89IAuJsL+gBPnDcB8JpZw3sQQAABBBBAAAEEEEAAAQQQQAABBBBAAIGLCqQqWN89AA7DOnWdS4f81ffzcwG6lnnV7Jg5dV2rc6mlIDPbEwATABeaSqt3QwD8eRXAewXAd9Muom5GP6TZEgA7zam7D5DHfkcBcJjtMx80VT9I/AW3YbR14cK7Ft9u2OK7+nmsvut5IwIIIIAAAggggAACCCCAAAIIIIAAAggggEAvMAh4Rx0pBxWucdHaG7WADhf68QFwND5P7UZ3nu8EwATAO0+5p8MdEQCHgDB9/1EBvGZ+pALgEKy6ha2Vx+dSowJYA2Bjxx+cZw+AO5mj1zRYM1l4DwIIIIAAAggggAACCCCAAAIIIIAAAgggcHUBAuD8GZDq4Bn2tOf35VQA549fPz6+ws2JmG9Sozrb3R4BsHFGrLHiKwC7V6qSMLS4XX5lr99xu331G9h2AdJky9nc42swp62unf0per3xtebuo/R2BMDlxrcfm4PXACYAnmh3XfLGeaoA7na+5wdayethXwgggAACCCCAAAIIIIAAAggggAACCCCAwJUFCIDzR58AOM+KCmAnRtMq+0v7qvrINa4KvXoAPLluazS1SgTgNQNgbYGr59ieZ6jmzW+RkL6L1lUIm+7G6wP4jWvhPp3nwQFwOJ8wP3QeTc2lUhXAqft07JOu/J4OVNPzod1i99bLYbxLz6PcC2Y7BBBAAAEEEEAAAQQQQAABBBBAAAEEEEAAgTyBVBvk7nveuQ6YeQdJb9XIcEnB9DuWbfFYwvCxrOGiPaz9vnvGt//efu1+c04+PjZrAL8WawOkuhXABMDzY0AAnLqjCYBfCREAp+ZPob8TABeCZDcIIIAAAggggAACCCCAAAIIIIAAAggggEBlAQLgPOC1QS0BcOtLBTAVwK/utM8MgPOeLXlbbQzvnS18AAAgAElEQVSAN66BO3uOp68AbtfY7Rqc51FPbeXuq96bqgBu+l9Yrdr9/hXA606TdyGAAAIIIIAAAggggAACCCCAAAIIIIAAAgjsLXDpAFgzlTYfmH2tDX7DDke+2kHUL48a1pnduv/c+bIyv8jdfXI7AmAC4FeThAA4dQsRAL98TvsKfvHtn8Nc8m2vCz1gQwuM4i2gt5yfsft/kKSmKX9HAAEEEEAAAQQQQAABBBBAAAEEEEAAAQQQOIdAKgDuznLQQrnCmR/TAvrDA2BaQOfPVFpAdzWSWwKpiNv/ysEZcfanGP2nhnEvXp8VAIcLXRfaTjPl7mv4i5Y+DE390iX/VhlueboK4JumwGuvZvZ9c2sgLA2E9RdHYST1njBrSpOjB3v1XxKl/gOh0POi+ICxQwQQQAABBBBAAAEEEEAAAQQQQAABBBBAAIFngf4730dA+rYBcHct2ee/9PvsxPfjocPnGFlzmTVf/WdN16lzYg3g13QEwATAWTfXzEYaxOkcCmvRtpvlhrY5R87dFwFwCIDj9svLg9rhmNxN2wJ6HNgu3+8wAA5HWRQERx/Qzbi1wtIPsNTUIwBOCfF3BBBAAAEEEEAAAQQQQAABBBBAAAEEEEDgfQQGAXCXZKQq+DZeXbUK4EsHwFFmlFqLcuP4Jd9OC2haQL+aJFQAp26htQHwze+4+q9N+l+Y6HlqBW573Mcr9/xTDtN/D8G70QdNVwHcPvPaQLxx245fqwI4nJ+ZOr84fI2DXQLgdZOEdyGAAAIIIIAAAggggAACCCCAAAIIIIAAAlcXuFIAHL5XD9f8VEAVCupm8oOFFcBhDWAqgIc3mfnxj/+ollHl3M9UAFMBnDNP5rY5bwUwATAB8IaZTQXwBjzeigACCCCAAAIIIIAAAggggAACCCCAAAIInEyAADgaEALgIrPz6hXAtrFi7kbE/eoqJK3EVdk3XzU5/xq2Fi4yJH4nt9tX/08bakQLtZAtvQbw1itWP2uM3MxvVephTdO1gLZO3ERotrxV8PiKUxWsw9bP4d2XWQO4u5l0HGq0gA4VwGvH0S5ZgzkVusYfT2G940L37db7jPcjgAACCCCAAAIIIIAAAggggAACCCCAAAIInEtgrsPlXmdZrQV0dwHZawDPXrBtG5vOvJbmAuOOt25JPpA7KHGOwBrAr9VqVwATAL/2T7WAzp3zc9sRAE8HxFtdJTxkjm4BTQC8eSjZAQIIIIAAAggggAACCCCAAAIIIIAAAggggMDnCRAAJ8Y02ep52ZwgAB56fXwLaALgKwbAWrUb1qBd9oB43poK4FeCbiYAXvrLnNljuPvKAWzHPzV6g50PWnC8Du619bh/UQG8cnx4GwIIIIAAAggggAACCCCAAAIIIIAAAggg8NkCBMCJ8Z0JgNfmC7sEwPElrc4vCs17WkDTAvrVVPrMCuCtAfCS2JAW0Dq/xi2g1z6gx3N1TQton0mvCWYJgAt96rAbBBBAAAEEEEAAAQQQQAABBBBAAAEEEEDgogJRqLm9RfI2w9O3gK4QALu4pfSanCBFTgvolNDj77SAdi1GoYl4mTWAu5tMA2ydQ/7/JqbdsiBySfAbDnbNADisox0qgLUitsaPCeZ+IfU8rs3Kat/8Z1W8JRXA69x4FwIIIIAAAggggAACCCCAAAIIIIAAAggg8JECE2HmZQPgRGvnPg/rtluW40zPHp+Nhc6dYZNCuZvf3dQ1sQbw61uZAJgAeNXDvmYAHN/IyQcEAbCOX60A+G7aFtBmlO6/CoDjX/iM39fPtdQHUGJSEgCvumt5EwIIIIAAAggggAACCCCAAAIIIIAAAggg8JkCgw6T7SXaQTnq/pd9WAVw6vv3kLtUCIBD8ZrPLezrpR4XjcjE+Ep8sEU7K7QxLaBpAf1qKpWr2tQb6bmCVgN+a4zczG9a5lxoVj9+bTFbAdw9QJbVhVIBnDtAqQrg0GVh64ivD4DbB7txM2O68ANo7EIAnDtT2A4BBBBAAAEEEEAAAQQQQAABBBBAAAEEELiAABXA7SCnvnvXbRIBcCgAW5KvUgH8fI+ZH//4j60ZzaY7lwrgT6kAJgCOb4QQrDsp+AuTwQG6YLNvMaD/rrHrbXQ/rgm107c0AXAXcScrxNOWbIEAAggggAACCCCAAAIIIIAAAggggAACCCDw5gIEwO0AEgDvN5GvXgHsbk6MplX2VxeQ2UFVdqq3eBtQl3uFYNB0A9N3ACgUJO23BvCrYHMYOmoFcCNfy1YAd0Nimm4NYDuzBvCylWG7vcbnvy7A/fQAONwR4f7Q652qJt8agFdbI+HpQ6gL0P19GK0SP7cIfVhLoNB9W+4Jw54QQAABBBBAAAEEEEAAAQQQQAABBBBAAAEEDhOIvlOu9v125sXt2gJ68F16m7E0O39/7jvGRl/v95XGmV5Zm8XXyRrAr8lqVwATAL/2X98CmgD4lSwBcKvzfgHwqIKaADjrM4+NEEAAAQQQQAABBBBAAAEEEEAAAQQQQAABBIYVsATA6wrs1s4jAuCh3Me3gCYALhUAj1s8j2/c+O/6647wd6243r8C+HF2dVogpx5ABMAEwKk5wt8RQAABBBBAAAEEEEAAAQQQQAABBBBAAAEEPlfAyv3QizumAtjuXvkbkMcFj1sL1JKD544dX6EFNC2gX03S/ArgNwqAjT5gkrdm1Q2uHACXbLFQ7RdSsy2gqQCuemOwcwQQQAABBBBAAAEEEEAAAQQQQAABBBBAoKZA/N3vzi2I/WVdvgX0sQFwyXxicprSAjr/7qUFdGdV6EFUbg3g/BbP7RXMbb9PBbD4XuvHVPtOzfYrBsDSxM31y8xrAuD8ZylbIoAAAggggAACCCCAAAIIIIAAAggggAAClxWYWs6vUO6SZTpx/Grfb2edkKY2o4KnzPclN+uuNVzf0QV5er4+GzOjjKLk+E/NL9YAfj1VCIDLBGVBmQDY3+rRpNu3x3w48JUDYJ2D4dXYbf7VPiCpAE5+hrMBAggggAACCCCAAAIIIIAAAggggAACCCDwNgL9d77xEpVl85eXFoPjt1vaQTnq/pJXDIBL5hODEZsYX586H/miBfTaFtBtcOUK9/AOwaDpBqa//wv9EuERAP+lvQaSVbHzLaBTa/yOZ/V80Ocft+aLaha/FUxjxP+IYFAB/GgBbc22AHLtCRMAt3IEwGtnEO9DAAEEEEAAAQQQQAABBBBAAAEEEEAAAQQQyBY4TQD8OONqBU6ZKEcFwKEieM98lArg50lhfvzjP8qncpmTTzc7bwUwAfBwGOM1gKdaLRMAx14EwK3G+wXAOo+jX+1MtXXwP2jotin0w40Fj0w2RQABBBBAAAEEEEAAAQQQQAABBBBAAAEEEBgLEAA/zQkC4IIFgrSAXv7MqR0A28aKuRsR96uviB2UgPfx9/watsuvav4dtSuAw5Hv7pforyzmK3xLXtWrfdVdA1iDOJ1D7TwKwTQtoB8jUndd5Na9m2fdGsAlWyys/oXUTHDbu4TgNrXdzNQmAN7r+cFxEEAAAQQQQAABBBBAAAEEEEAAAQQQQACBGYGV3+8+fU9cEjg6p9Xfbxc6n2oBcDi/Lh9o/zXOZwoGrwssNA8bdN2uUcAVzznWAH49OgTAnU/hiUgAHObdcQ8aPQMnlY4fHjL9A0YfrlqVOl7UnQB48glEALzgY5NNEUAAAQQQQAABBBBAAAEEEEAAAQQQQACBEwoQAL8cFALgCvkMAXD+g+D8AXC4ljJB2m4VwLY935s5tMO3/9WHNUYa+VplDWAqgMP4nisA3tr6ub/rBr8gyn+uSOqDnwB4ASabIoAAAggggAACCCCAAAIIIIAAAggggAACJxRIfQ+cOuXChXnjw1m5p86gzt+76+o7WdY5iq7xGu35HBXA8aVWK9ALB3EHjW84vhkXBA4H+uPXAL5sC2gC4G6mV/iFR8bD8uprAB8aAG/90M8YX1pAZyCxCQIIIIAAAggggAACCCCAAAIIIIAAAgggsFQg/n53KqAt+f1vjQD4DC2gLxwA0wL6ccNdOABug0FdJ9e/9IaYXCS8TOVvIKcCeOnT/vX2VAAfUwEc1vkNawBrK4ka600vWiPh1Qf/7P29bj4SAK9z410IIIAAAggggAACCCCAAAIIIIAAAggggMCkwNT3u3FAWzL4DSdQMgCeOL9F329vmRYz11GtAvhpicotJ1/mvZpZPF1v5fEV1gB+PXjHtYBOBcBlJt14LwTAZV0JgAmA+xk1+QOO7q9PAXB417oKcQLgsvcxe0MAAQQQQAABBBBAAAEEEEAAAQQQQACBiwvs+P1uL10lIHwUFdpBOWrF8SUAlhAAh+I11S7VqdSP3GB+dmMZH6zi8M7umhbQVszdiLhfOkLdmrR+6L3ZfAVwndEiAC7rSgB8zgDYdB84buOvshb9QmrH/0AgAC57H7M3BBBAAAEEEEAAAQQQQAABBBBAAAEEELi4wI7f7/bSVQLgxzgu+n57y/A/XUeXf5l4jd4tBxi9N1kBHAqvynbYfXUFVAA/69ACerYFdMGbIdrVXgFweLA0st8NNi1mxRojjXzVPtvFUQmACYD7SbXjfyAQABe/ldkhAggggAACCCCAAAIIIIAAAggggAACCFxZYMfvd3tmAuB1M44AuHWjBfTr+VO7BbRpnOgx/P9NnIpJDlDZAJUAeN3zZO5dBMDHBMBhPFzX4sA0ZnIN4K2R/7JfSLmuDUN81HUtnlOzlAA4JcTfEUAAAQQQQAABBBBAAAEEEEAAAQQQQACBhECig+Sy74fT2lXXiA2Hj66p9Pk/XWEiwK62BnAfEKQSgLL5WmqENX8bdN0uGfBPjC8BcGJECIA7oBoTUXft7ql7ovLfqQCuAvz0Cxt9kGqL89vocHUfsOcKgJVA5zsBcJU5x04RQAABBBBAAAEEEEAAAQQQQAABBBBAAIGSAgTA2zQJgAd+BMDD6XRgC+i2Ms/5gFIr976J0fyq8GuuAjis/dsG0K9eZQO0pwrgbi3iwpf92B0BcDXaVzsO4+xqjS8B8DQ/AfAh852DIoAAAggggAACCCCAAAIIIIAAAggggAACiwU+MQCOEKwUKtDToHfKigB4MOVCLhP+x2r5TH+AQuO7+Mbp3mDGBYHDHREAEwCvnVqZ76tbAayth32I71t5h7A+Du3rtABOXfyVA+DUTypSdvHfF7fIIABewsu2CCCAAAIIIIAAAggggAACCCCAAAIIIIDAvgKJ0HfT98OJK3nbFtBLAuDIt3nqGFp4qCfztbJFlUvOmArgwwLg6SBurwrguV7c+1UAt9f/qABuy50//hcIsk8A7KwTFy0SHyq8pVYFbuKpc8UAuEYJPwHwko83tkUAAQQQQAABBBBAAAEEEEAAAQQQQAABBE4qsCD4DVew+PvhIwPgietbff6vKnvj48TbTRx/3wD4uOBXh90akaoB/9T89YWJB77OUwFMAKzTgAC47M3gugpgQwB8+BrAIQDWB214PYL4deO++AOSCuB10LwLAQQQQAABBBBAAAEEEEAAAQQQQAABBBCoKRAVcEXfIL884uLvhxPnv09A+AhCrVu57ummAFiP3+Zx/fUmWkWvHvZBBfCxHVpDADzIJ2zBDrFT8zc+2GrEDW+sFwAHuNxUfwyt/+7EuV+7rAE8rgAOwdRd1x9+/YjZoB+/dVwB3PbmTh1988E/fA3g0AKaCmC9D/XDZNzzPff+XDfTXPeA03EgAF5nyLsQQAABBBBAAAEEEEAAAQQQQAABBBBAAIGPF7hMAPwYydUB9lNgq/lS911/sgL4DAFwweA188agAvgZasMawATAmfOu24wAuEbcTQAcfkJAAOznl//wi39WUeeDpvovp5Y9XNgaAQQQQAABBBBAAAEEEEAAAQQQQAABBBA4twABcP74EADnW3VbEgBvCoDrBCm11wDWoEbX+W3X+p0qQV88j0ZvWOdSfY3YcJYXqQBuK7yPbTEQT4zq4xs+LPse8wcFwF2LB3+9WgXc9doPFs3GFgvJX0itWDdi6x2v7ycALqHIPhBAAAEEEEAAAQQQQAABBBBAAAEEEEDgMgITAfDqFskr0aq2gA7nFH1nnfx+O3EdzSAIXpF/JFoEr2TsCrE0DKje43bRKWpOMei6XaP1dZxJHH395VpArws6U6NDAFzHtXcnAE5NwSp/JwBuWQmAq0wvdooAAggggAACCCCAAAIIIIAAAggggAACCLyXAAHw4vEiAF5GRgA89FrQAnpqDV/d2bY1Rt83AN4W3FYPCMM4f3gAnK7w3jZOyx4vj62rj+/JK4DDGtuy8Rc2yV9IUQG8doryPgQQQAABBBBAAAEEEEAAAQQQQAABBBBAYD+BQQDcfm+f/P638NntUgEcnbOV+6or6L9flzjfiCuAM3OPwyqAly4hu4rp6U0hl+njsYFfmWMM9nJ0/kYFcK0W0Jk32Mycqh4Q9jN83QOm3K1gxRojjXwdrc1a5ghhDWBaQJ+rBXTVAPig0DeesbSALnP/shcEEEAAAQQQQAABBBBAAAEEEEAAAQQQuIgAAXD2QD8C4PAWzaPeKQDOvtSiG1IBPORcUAE8HodtAWifT/qE3ImYb6LLiJZ+pStEc49Y5nrD0QiAc91fbxcCYGeduOgDZPoXMmWOmbOX6uN7cAWwLqiur3Zt7XZN3PGva9oNtt03g1+AnSD47T9uw8Nq4/XlzCW2QQABBBBAAAEEEEAAAQQQQAABBBBAAAEE3kog87tcKoDbUX0OfAuNdq0K4HB6XT7Q/uuKgLrQZfqjmzanGLxKfn8/Nac/Zw3guZHYFvC8Twvobdc51qseEPY34GdXALumrfA2BMAiog+322iqbWvRPnfXHxsAx9dU9r7M/byhAjhXiu0QQAABBBBAAAEEEEAAAQQQQAABBBBA4HICBMB+yHNbQM8HwOG78JXfgx8WAIcZv/K8V9wwIQAO2YXuorEFjz+xhrVPnY98rW8Bndujexvg+wbAuT7To08AXOauoAK4rcBtf11zngDYdKflNvbYn64AJgAuc/ewFwQQQAABBBBAAAEEEEAAAQQQQAABBBBAoIJAKgDuKjNzA9JSZ1i1QnTiJHOvbxwAh3+3veM4h8vMpwiAS00dkc+qAM6cQBsDHgLgbQF6cvYevQi17LMGMC2gCYCT90LBDagALojJrhBAAAEEEEAAAQQQQAABBBBAAAEEEEDgswQIgP14EgBXzr+iu2a/CuD4oKFA76DbN78CeL+BiClqB8BzFaLhHJqSPcAXjDEVwAuwXmwaxld8r/W4x3w/wmUOtHAv1cf34DWAA0dYA1ivd2oNYCqAF04cNkcAAQQQQAABBBBAAAEEEEAAAQQQQAABBD5EILnGbyooLuxwtgrgamv/BrcLVQD7KFaXDI26MhdtAd2bRh1K32cNYALgws+Sl7urHhD2Cd1nrwFMAHxMC2gC4O5T5KAfkOz5rOJYCCCAAAIIIIAAAggggAACCCCAAAIIIIDAGgEC4Nf5DAHwmlk1/x5HADzAMT/+8T9napRzW0BvG6DjKoDb66t+g83wEABvmzfh3fqLHa1CbStRqQAWuY1g4/Vyy5jHe5mvAG7vr60NEKbXAC5/HUv3SAvopWJsjwACCCCAAAIIIIAAAggggAACCCCAAAJXEzhtALxTYc9cC+jdcqnDKoAPKjjdIwAeBCQHF2CmW0DPBcD7PIoIgCvfCBdZA5gW0PuuARyeDgTAle/ffR7DHAUBBBBAAAEEEEAAAQQQQAABBBBAAAEEECguMBkA79z2Ob6ovQt7CICLT6mXO6QCeMgTVQBrkBFXUO4TbFQLgLuHiFbahgrRqWrE3X5pMZqWVACXufHn1nh+jOs+83h8NdXH9+A1gHVBdX2FALiR22AN4NBmv2gFcEA+8D8Qwins/R8KZe4W9oIAAggggAACCCCAAAIIIIAAAggggAACCOwncJoOj13F79MawJUpQgB8VA4ltSqAn/KJypCZu68aAE/lEudfAzhUAI8D4D7qyKRdtxkBcOWA8sMrgP0N7ZwY68T1N6CNWntX9p2Z9gTALQwB8LrnIu9CAAEEEEAAAQQQQAABBBBAAAEEEEAAAQTeXWA6AI6XLdzp+3sC4LJT6dIBcDR/Q6VcWd38vaVbQP9nlNHsv4bqYQFwuOH7qud80xJbVg8Iw0l+eABMBXC4ffdtAZ2sAO7ur0cov+6uOVuLkHAVVACvG0/ehQACCCCAAAIIIIAAAggggAACCCCAAALXEThvBXAInuMwuvy4zFUAh4rg6vkhFcDlBvU9K4AJgMvNgPw9EQDnW73akgCYALjMTFq2FwLgZV5sjQACCCCAAAIIIIAAAggggAACCCCAAALXEyAAvvtBH7eAJgCucy/QAnroGq0BXAc8tddqFcDdgQcB4cTJNFQAp4Zo49+tWGOkka8FGgI/n0oYX/G91vevYJ/DqR7wH7wGcLjuu2tX+9VANFzzxgkzePvR/4GQXBOiq3Quec3sCwEEEEAAAQQQQAABBBBAAAEEEEAAAQQQ+ASBwzs8jr6/TX7fWxr96A6ttSqAg5OLF4GM85mdWnuPxqtqAByOFVcCv88awKVndt7+CIAr3whHP2CEADjvTli4FQHwQrB1myf/g4AAeB0s70IAAQQQQAABBBBAAAEEEEAAAQQQQACBjxcgAG4rgA97EQCXpycAzjc9KgB+xK51e7zPSVSvEA0H/vAAWAM655z/PyqAtRr3Nppydef3MRXA8TXV/QHFbABM8Jv/kGdLBBBAAAEEEEAAAQQQQAABBBBAAAEEELikwGQAHEtMrau6Rkq/r53aFxXAazTz33PFCuBY5+j8LRHwX7MFtLFPPdfzZ3SZLQmACzk2bQBMC2gNRfcJgOOF6V33L/u2gCYALnP3sBcEEEAAAQQQQAABBBBAAAEEEEAAAQQQQKCewCUD4DeqEN088lcMgN9ofC8TAA8Dws3TevMOCIA3E/odDNZ47m+8OOCvWyE6dxXVx/eAFtBx8Buu+zIBMBW/ZW5Y9oIAAggggAACCCCAAAIIIIAAAggggAAClxGoFgC/+r42Duj2rACeqkA++RqxqyfiUz6xek9F31h1DeA3HN+LBsD7VRAeFhD2Cd3BPeYrrwHsb2jnxFgnjgC4agvoEAA7LTQOr3v7Lx9fAUwAXPSDmJ0hgAACCCCAAAIIIIAAAggggAACCCCAwOcLXDMAjvKnqaqqPYe91hrAlw6A32d8LxsAN7pkrK4aaz60QvQiATAVwN1ElvotoAcBcAhEu18wXS8ADs+Numss7/nfAhwLAQQQQAABBBBAAAEEEEAAAQQQQAABBBAoKbBfAKzf13bf1VIB/BjCwwLgY74/pwJ4ePcSABMAl3yeT+zLijVGGvkqIiGsLHdIAmAC4HKz6XlPGmz711MF8DEfYDWvlX0jgAACCCCAAAIIIIAAAggggAACCCCAAAIlBQiAy2cii8aHAHgR18uNaQG93NI5bVHsRMw3CVnL8r3Mv0MDHG0RrP/X/wIk/BLEv40K4JLez/vaJwAervF8gRbfO60B3HeomGmB3N5XH9wCWm51bw/2jgACCCCAAAIIIIAAAggggAACCCCAAAIIfKhAMgDe+br7gp+ax42DwsusARw6lGreFq8huW8HzaoVwGHOvNH4fnwFMAHwZ68BHCqACYDrtIAmACYArvnfQuwbAQQQQAABBBBAAAEEEEAAAQQQQAABBD5XgAD4KhXAdfKJpXcGAfBQ7MIB8DGVv/2PBLpyZ1e7AtlXWB/5qlsBfNmA//AK4Pb+aSv4j6gA3uf+bagAPvLhwbERQAABBBBAAAEEEEAAAQQQQAABBBBA4I0FLhkAx+N1dD6zWwvoCwXAbzS+BMAHPTwNAXAReSqAy68B3Ff9hhHyh5gOXI9rAU0AXOQGYicIIIAAAggggAACCCCAAAIIIIAAAggggEAlgUsGwG/UInj1sO9UoLb0/KgAHop9bgDcTcBG4jWAl06XetsTAJexDQGws05c/2C10vSdFfYJCsdXU318KzxgB8Hv05q/6tj169djd3+vFgB313f0fyBQAVzmPmUvCCCAAAIIIIAAAggggAACCCCAAAIIIHA9gaO/3x2LV10DOA5+w4EvtwbweEnFD1oD+A3HlwD4oGdu9YAwXNfRLQakbgto/4sO58QQAHeLq69/wIYA2Oka7V3AawZBehQAd/PLdW/SD84wp4vcUgTARRjZCQIIIIAAAggggAACCCCAAAIIIIAAAgggcJTANQPgKPR8are580jQAroceFSA2O/05ON74QA4VIbu+wuEMDEIgMvcd1QAl2sB/VYBcKhQnvrVTZmp5fdCBXBBTHaFAAIIIIAAAggggAACCCCAAAIIIIAAApcSuGYAHA3xZSqAwzWPO7Lum79VbQF9xgC40Wq+R0Hf+OFCABza2u782CUALgNOAEwAXGYmTe+FALimLvtGAAEEEEAAAQQQQAABBBBAAAEEEEAAgU8WIADuW2weM8y7VQATAB8ywJcNgDvtQUA4MQINAXDleVm3BXQYX/G/pAm/Jol/VcIawK8GONmh4Gkt4OHeqq0B3B0m+R8IGyuAk2s+JK6/8s3D7hFAAAEEEEAAAQQQQAABBBBAAAEEEEAAgVmB5PenCbvk96Mb7bee38bDP7299vX6A8bfWX9qBXCQdXGBmv6PVACXmbOpyunOOQTA44OGJT5//ON/HvoTBOfXqHUi5puYrlq5DFC7FwJg9T3yRQBcRT98iPQfIPpA0Bto2RrABMCJhw4BcJXpy04RQAABBBBAAAEEEEAAAQQQQAABBBBAYLvA1oC1diC69fy2Cw33UPt621AqXgP40PhNpFYFcGAlAC49Rbv9EQBnwRIAf3YArA9srUJtK1GpAC4WAGcGn1QAZz2G2AgBBBBAAAEEEEAAAQQQQAABBBBAACkm9G8AACAASURBVAEEECgusDVgrR2Ibj2/0mC1r/fpfH0B5IGv3QLguWtMBZllbT5nDeCUW6gADj8wGFVeX7oCOPoFRnPQDzBYA7jMjU0L6OVrACerfnVozhwAb2z7HM+85Ad+pkOZ2cxeEEAAAQQQQAABBBBAAAEEEEAAAQQQQACBfIGtAWvy+9H8U5nccuv5bTz809trX68/4CUrgOdGKhVklh3h6wTAnVvfApoAWNxEcEQAXPYGe97bPi2gnXXR+Fp5jCtrAIcxeRn8rgw6d60ALhj8BpPkB/5Kl9p3FftHAAEEEEAAAQQQQAABBBBAAAEEEEAAAQS2BqzJ70c3Em89v42Hf3p71eud+v76U9cAflqickwdcpmrBsBbr3sq14o74OpSoEYkBMAzOYa51BrA/Q34wG8OCnioAC7z6Pa/6HBODAFwcg3gEAC7aNlbEwqIV94HxwTA8cNzW8Cf/MBf6VJmdrMXBBBAAAEEEEAAAQQQQAABBBBAAAEEEEBgXmBrwJr8fnQj/tbz23j4gwLgeA3g6Mv40heTs79aLaAJgFv92aq7igGw2ofcotEgeL6jKwHwQQEPAXDO0ym9zWCN5yjgv14FcLAaB6KPB82yADjvFzofGwAf9FxIz3i2QAABBBBAAAEEEEAAAQQQQAABBBBAAAEEuvzJbVvjkgC44EyiArgg5rpdnacFNAFwG0z7RbCdiPkmpsKPIeYCwj4uOyjoIQBedwOP30UAPP6AJwBeMrNm/wPnoOfCknNnWwQQQAABBBBAAAEEEEAAAQQQQAABBBC4tsDWClsC4ILzhwC4IObyXfmkRDvGRjljY7d1EB2cxUSH4UMqgEXD5e66qABuWwSP14glAF5+A617xz5rAIvvpR/3QO9HeN1pb3zXXgF//wEfHj7Fg0vrW8nPvVxXVqz/oRCueSPd4O2D/4CZesCGB93MQbP/A6a4W0kF9oUAAggggAACCCCAAAIIIIAAAggggAACnyiwNcDdapL9/enKAx19fePTrn29/nhxEPypawAH2EEFepzPFAxeM+eeRhU6vnFX5uMC4HDSWyuB5y4+BMBdeMMawE4cawBn3iolNyMALqk53lf1AHjqV0vRSRAA1xxd9o0AAggggAACCCCAAAIIIIAAAggggAACnyxwdEBaOxA9+vrGc6f29frjEQA/KlR3vHkJgJ+xL7sGcHNwxd9eFaLiW2wf+aobAOsD21d4+1+aXLgCuNYQnzYAzvsFUfYH+tPzIG8N5Frs7BcBBBBAAAEEEEAAAQQQQAABBBBAAAEEPl/g6IA0+/vTlUNx9PUdEgDHBz06nzG3lSOX+TYqgBNQVAAfsgYwAXDmDbx5s7oBcFgD+PItoDeP08wOrhAAt4sD1BJkvwgggAACCCCAAAIIIIAAAggggAACCCCAwKTA0QEpAXCFiUkF8CHft5+nArhW6BvP1au3gO5uMq209dWhR/daHz1HqAAu82ANAfB4jefGh3rHBXt7jW/1/0A4KgDujvv/s/cmyo7rxoItQO1dp+2+vm7//y/2a7fdto9dJREvEgMJUqDAASApcTHCrjolTlgYpOBiZm5t3+QPmGTEr1+Y5doHZwgoMzs4CwQgAAEIQAACEIAABCAAAQhAAAIQgAAEIHBmAluff25tGwJ4K8Ho+NSz9KO9VK0I4NDW1e0rL0mHAtgJ0n1rAJdv0/ToRABbNgjgz04BbRon+HU7rPGMAC70xXVVARzwIYILDSROAwEIQAACEIAABCAAAQhAAAIQgAAEIAABCIwJIID3HRNVhXf3LD0SgWIlj9wQwOXoZ/s3CjCr7hcQwC8FcEgB3WYEV7nRMTzTXhGin14DmAjgLtS5zlA9qwAOYjZzf6sjgKsv0HW6i7NCAAIQgAAEIAABCEAAAhCAAAQgAAEIQAAC70MAAbxvX+0jgKM2rY6QLcTlMAEcSi6momLrRMqGCGBHzl+/ZIAXAnj5oDS2CLZRSv+mdMmXITIpoBHAy/tq3RH71AAmBfS63skehQDOImIHCEAAAhCAAAQgAAEIQAACEIAABCAAAQhAAAJrCCCA11BbfwwCeD27wZHZFNAIYMurpIAedMDVI4A9DJnQkiLY1gFObnXeNshNIyKAc4TmfR4igF2N59CXcZ+GhWbe+UrttVf/Vv+BcJQA9h2Rbd/aCODQ0dUW4FIjifNAAAIQgAAEIAABCEAAAhCAAAQgAAEIQAACn0og+/yzcsOrClF5Yj/pZSo3bOL0tdtrLxs/s75MBLA4GYnwFB8TR3rGrib6e2BU7Pm880C2JKxcvth5o4GUjACunKF1cpoggC0aBPBn1wBGAFdeYBDAx/wS4aoQgAAEIAABCEAAAhCAAAQgAAEIQAACEIDAxxM4WpDWFqJHt288gGq3FwF8GyFHANdZxBDACGAhYFNsH7nVTQE9FPxEABfv6U8VwDXeACoOnxNCAAIQgAAEIAABCEAAAhCAAAQgAAEIQAACn0zgaEFaW4ge3b5DBHB80aP9zG41gEME8EwBXHxS9xHA7tTuv4uGzxEBvLzXqtUA9reSjgA+Ju1zoDMoRl1bRB29wKi6ApgI4KJL2PMEPqMAztxT3IjJHzC1593ypZAjIAABCEAAAhCAAAQgAAEIQAACEIAABCAAgYsROFqQvqUAjp8Pp57zpp4f+/1qt9cO30ungD5eANsU0GEr6QEQwMtX530F8PHiNxDqFpqSAzCF/yIC2LRGmWgCNp0XpQbw8lkZHXEmAbxA/O4+zzZB5mAIQAACEIAABCAAAQhAAAIQgAAEIAABCEDgigQQwAt6/YXYtWeZ8fy4qpdJXf9yNYBfCeDQ13U83SDw0kcAF60FfCoB7Fk2wXaPPJj3jvr3v/3vyiGEryfwMQI4HmD7CUIZgLLJGwhSjFq2pq18/Q8XwKbRyhijNAJ4wTflgl1PKYDnz9+qX+gLMLIrBCAAAQhAAAIQgAAEIAABCEAAAhCAAAQgAIExAQTwgjExEHAJ4ZUSdN3p3f5VnxcnBWEcjrqgraV2PVUK6NCougLYeTjf38F+lgjERAAvH5UIYATw8lHTHxFSQBMBvIXii2M/VgCHeVfny6ZSb3BaCEAAAhCAAAQgAAEIQAACEIAABCAAAQhA4IMIIIAXdOYgA6h7vhuC7myk52kEcNSmy0QAS5vFtkoE8JJn7kv2fT1WQgQwAli6wtdEJgK4soCN5zoRwAtW83m7IoArB/AjgOcNRPaCAAQgAAEIQAACEIAABCAAAQhAAAIQgAAEILCQAAJ4ATAE8AJYftfdIoCDABbftsRZIICXd2p0xNVTQE8JwoCoKRH6PbOHSAG9ZOLPgxr6V9k3acJiMT9F8LyrLN8rpPg2Idf88lPMOqL6D4STC+Am9wW24/ye1WHsBAEIQAACEIAABCAAAQhAAAIQgAAEIAABCHQEqj/fXMi6SxG88Li1ux/d/trtnWxfrl5veK7r92sKqYXw3D70V5Xn93HbPjUCuAMYOmatyF173HjGNTYaXMaz9XB+/JQaN/Zqp0oB7QNbgwCe8CAfXwMYAfxY+91T6LhWtVqrRn0vfPNj3uURwIW++aZwI4DnDUT2ggAEIAABCEAAAhCAAAQgAAEIQAACEIAABBYTOFqAPmkkvW/N1qPbjwCukCEWAbxgHUAAL4AV7YoAdlK+0coYo8Y1Yp+KQK+jvOioLh997WLj8V2ZzxbA8gVl+9cQAbxoMM7d+bQC2Bdxz/0gIwJ4bk+zHwQgAAEIQAACEIAABCAAAQhAAAIQgAAEdidwtABFANcV3nMjgCVSM/YnIYIzRF2OIznDfw+OmTF6d4kAPpOfyWXQnMHs5S7Wy4QtztA6V6wjgNd1AQLYckMAf7YAPmMEcEg1YAdgZQGZ/AKNpe2a6+fSb0QrkvHfsCLix1+e6xau4VGD9g1SLCCAS/DlHBCAAAQgAAEIQAACEIAABCAAAQhAAAIQOJIAArhyhsdM5x4SAZx4/vwkgOP7NiGcb/tI3UUAXzICWPpmrgAuJX3j8TBKAe0/atq5InrG2CIF9AxIo12MjVA1SunfVC6Yb9HZfWfIhA4RoqmltGgO8Jk3uKcgVB8eATwl+Pt+LTjBM/17RIR3WpBGN7pEAC8Qv+EK1QSwv5fcD8DsD5Ql7Z85f9kNAhCAAAQgAAEIQAACEIAABCAAAQhAAAIQKEMg9/yvzFXmnyX7vHH+qWbteXT7a7d36vn1s5eR5/hODLa6Vc3ouW4siK1fWenNqwrg1PP1T60BHNq6qH01xG8/zQY1gJUPIPtYAezbHWoA+/Z2NPz8+dwawAhg19cfLoCNT/GtW6NM9AbGkQLYaNVFwxZ9wyTxkyEXITue8C9/daTeYBkvHKMTIIBn/Y5jJwhAAAIQgAAEIAABCEAAAhCAAAQgAAEIQCD3fPMEhGoL0XETrymAnwWvi/GNBXAg5UVelCJ6EIi1UATvI4Aj0bk0R3XpOVArBfQWAbw1g+kEo6QADuOjRKDYqSKAPQQE8EQEsO/wpgtLnz+zcgvMnM+7L5ISA+/VrX+4AD5jBPD7C+D5c+EwARzmb+5Vr9rzaz4q9oQABCAAAQhAAAIQgAAEIAABCEAAAhCAAARGBI4WoOMOQQCXHaJTAUzPEb6SwvdTBHDEcFGEbFn29myHCeCQmTWO+vV/RwCX62gEMAK43Ghac6ZWtVqrRn27VN+FNwRwxDRRI7fDPUeEvlMKaARw4ZnE6SAAAQhAAAIQgAAEIAABCEAAAhCAAAQgsD8BBHD5Z+ZLerG28EYAH9u/CGA/G+b4kdzEIQI4R+j582o1gP2lRBDK9nik84sviQBORevHb6qkrhBXoI0/r72w9uJPaiwfue0jgJV9kyYuMh7avH8N4LeNAA7IFojgahHAE0N2/IOwIQL4yMnNtSEAAQhAAAIQgAAEIAABCEAAAhCAAAQgsIkAAvhYQVjNU4RoXjPRvg0ZWrcMuKopoFPP1y8TASxuRlyc+Bjn5NxGBPCW8Tp9rPdeIQJ4QnB/bg1gTwYBjACuM8GezxpeEEAA1yOOAK7HljNDAAIQgAAEIAABCEAAAhCAAAQgAAEIQGBvAghgBPCeYw4BXIj2Uw3gIIBvowsggAsRH50GAWyBVBPA3RsqPfcwlK0A9Ot2KgJYPr8N3oKoMwTsWT+8BrC8oWSMsf8jAjgRg741tUEmGnjvCOCnmTJ1f1vbXXFKcmoIQAACEIAABCAAAQhAAAIQgAAEIAABCEDAEUAAX1MA95lV05lba82PXQRwfPNH+5ndagAvFMAVnt9LgJ74Iheo58xc0xbMEHuqFNAIYNvBawRwnOo5zjA7SAE9GqCCOyWAw1wff44ALrOEhxrApICWwf7iy3LtgnpGATwnRfXa9pYZlpwFAhCAAAQgAAEIQAACEIAABCAAAQhAAAIQmEEAAVxBAMfPTyUa7UUw2lEpoHOV/WYMnVW7iAC2SMJW4zlyzP9yKaBnRgBX4I4Afp4SpICOcpCna/zGCtf9vcQ7KdUW1nEfH/2GidqnBrBpjTLRGxj9F0jBNzwyXymHp4AO9zdHkOa+HsMCfCYBXENw5zjwOQQgAAEIQAACEIAABCAAAQhAAAIQgAAEIFCNAAK4oABOPj+dOr+zoJ2nqCDkrEvxNYDdU/pgVuTP/Z7bh8EbBOFgMJdsd4r/ZQVw3NfVlo/oxI2N/O0jgN1HnxsB7JseagCP55Mf1wjghACOUziHEdSnJBgK4PC2SEj5PB7KU58jgMtMetO4FNAaAdwDHXzRhIV24RfqqQVw/AqGb1fJL+oyQ5OzQAACEIAABCAAAQhAAAIQgAAEIAABCEAAAhkCCOAaAnhOCJtPkat9OGyl56vTArgzL7vNkWMEYRxuvFtTI1cwjsgtdA/JGsBybrmetBkBXIj069MggN0EezzSi16zQgDL+drOqM9ZTJ/76OYX1oLLe3ogEAFcfJ7lUoTbFwh8/xZ9wyTRkuQPJCKAozfI1s3P4oOGE0IAAhCAAAQgAAEIQAACEIAABCAAAQhAAAJPBBDABQ1Bqkbp5Jg7VgCHDJ6tXhi4tGEOEQG8Ad740EkBPO7PqefzYb9Sz+9HEcD+hYaiqcZPVQPYdwgCGAFccFqvONXnpYBGAPfDwHgYEtEepPeKQTLvkEUpoEt/gcy7RfaCAAQgAAEIQAACEIAABCAAAQhAAAIQgAAE5hNAACOA54+WbXsigLfxGxyNAHY4jk7xjQB+LYALDvlFpyIF9CJckztrnwLaTbRUWoFybxClakSridQYe/Xv4AdSidTPC7tlVwEc7i1uZ6XUJAsxsDsEIAABCEAAAhCAAAQgAAEIQAACEIAABCCwggACeEIA+2eg0xGMhQJgdKUUwWEs+BrA3pb5f02U+FsxdtYcIkFMoWynPb7G8+X4+fXRgrBW/2YFcKnI3rm9vE8EsFuv+rZJadJXWy5oTsqbrjvez/8ggCfG8eVrAM8dPqX320sQqoukgEYAS2r9eFFdWft34UBHAC8Exu4QgAAEIAABCEAAAhCAAAQgAAEIQAACEIBARwABjADeczoggAvRRgBbkB8sgMu8YeIMt1FK/6Zc2dSybwZIhKhsUzWACw33xadBAC9GljxAOMoYcuNoxwjgzJtBe/XvdARwGb65sxwigHM3xecQgAAEIAABCEAAAhCAAAQgAAEIQAACEIDAWxBAAKcFcJP1JGX8jKoVIRpG32QEcLnMnUsG+jgi06jK93F0gF6t/p0UwEt6o+S+RACnaG6IAC6zwCCASw7yxLmOXmDUPjWAS0YA52r8WsoIYIdhzxrAYXiTArryosHpIQABCEAAAhCAAAQgAAEIQAACEIAABCCwDwEEsBfAg+yOSk2nfi7cL7UEYbjNEwpgUkAXGEMIYAvxbSOAn+qdTgmv0cIUhk5ugQrnnxLAuePnDlEigB9zUVXabx8BbFqjTDcW2+gLcv4bPKkav/047M8zJ0b9kAjglCCt1Kvd9/eeAji11tSo0VCZGaeHAAQgAAEIQAACEIAABCAAAQhAAAIQgAAEHIHLCmD/rDO0P+9D5Pl0nAFz/nPvl2OtlgB+EoTHj3h5lP303L7k8+XU8+vL1QA+qp+vFgHsOYcawONIdj+uJyOAEcB1B+pegvDTawCbxqWAljctSglgeQNIjzJvNNEXAQK4nxu7RgBHgl9NLGh1Zy1nhwAEIAABCEAAAhCAAAQgAAEIQAACEIAABEoSQAC7B9GNGT91HgvesQAOvbBRBF9QAA8ygLYb+cWTYfD82n+QijorOYFy59qtf+dYk9zNbvkcATygV0wAh7MuTFHQRQDbvxilmu9BDeD8Gy/zBgMRwJ8dAXyEALYjz0+gdioC3hW0rr4lfyBN3FONmzlGACdaUvJNrRqgOCcEIAABCEAAAhCAAAQgAAEIQAACEIAABCDwRAABnBbAISCp94cI4K3TZ78I4EiGIoC3dtvM4xHAA1AI4JnjptJuRACXAYsAHoUqC1YEcJnBxVkgAAEIQAACEIAABCAAAQhAAAIQgAAEIACBqgQQwAjgqgMsOjkCuCBpagBbmMfVAPZ9uTYFdBgK7TjVasExIqdyNYAl9/pNaRs1WTZUnAjgz44Alv6VMTSuAXx0iuC9BP/gB9KO4jcsA7tGAIeLSjuJ+C28EnM6CEAAAhCAAAQgAAEIQAACEIAABCAAAQjsT+CyArh7wHrw8/taKYK79sUBTBVqGC8csuKgpARkt5V8zrxrCuicR/OprWv1r25t/W7J5OscX+5+FnbUit2Nkr69KZ9q2J7hpkpmajWqVTJf+zGdE8ArmjHzENe/EiApW6NuyeMmawCHvRHAM3kv3G0vQfjpNYARwNEXKAJ44SxkdwhAAAIQgAAEIAABCEAAAhCAAAQgAAEIQOBIAghgBPCe4w8BXIj2CQWwUlq1+kv+6LayAlg09x0BvGQI9RHA2kcALzk6vy8RwAd/gahWtVqrRn0PJka+5+btkRbA0bEl3+CZd0t2r70EfzoCWN62KVi8/kW7D4kAXtAP7AoBCEAAAhCAAAQgAAEIQAACEIAABCAAAQiclwAC+ODn97UiRMOQ8xlg3X+eIwI4ng2m5HN0IoAPXmgQwOMOSEYAD+pSVxZoCODKc8Ic/AWCAK7awQjgqng5OQQgAAEIQAACEIAABCAAAQhAAAIQgAAEIFCRwCUFcJzJsY1TJFcEPXXqCwrgS6WADjViS3s+IoDtjHqrFNAD8RsWhNIDY7TQIIArL+pXEsABZfwFWnn8TvVe9Qhg38ajfyARAVx5/nJ6CEAAAhCAAAQgAAEIQAACEIAABCAAAQh8MIGjn2+O0VZ9rpsq4fepAji09ej2RR0s/uupf0v6g0URwFtr5qYygMYR1lIT1jbYESjZTmc+T1cD+FopoEO3+hrA4xc5fH8PIoCDAI7fgNBt3VSyCODK394I4MqA06ev+kPBL7Dyx9E/kBDAhwwvLgoBCEAAAhCAAAQgAAEIQAACEIAABCAAgY8gcPTzzWMEcCT/klF5O3ZtrQjgEwvgGHlT0n+dRQDLfQTh24gIRgCXmlHnqQG8VQAHQ1w5AwECuNTQmzjPFQVwZaRzTn+4AA4LfOqtsjkNmLkPAngmKHaDAAQgAAEIQAACEIAABCAAAQhAAAIQgAAEnghcUwBHGI6OkL2gAB4MwpKRsQjgg1e4K9UARgBbAtqHuD8eW0Pqy47d6oIw3C4CuGzHzTxb9f7NpYBGAM/sKXaDAAQgAAEIQAACEIAABCAAAQhAAAIQgAAEjiKAAK4cgZfrWARwjtD8z88igJW4MJ/Zlwjg+f03Y8+3iwD+59//t1thSr7pMANU5yeNu7wIM619PvIFx+d2RQA/cogqf96qVmvVqG8ZZMWvJf0rUeSmNRXOvv52qwtgf2vZH0i1I4Bz8/egdWV9z3EkBCAAAQhAAAIQgAAEIAABCEAAAhCAAAQgsBeB7PPNvW7EX2eX57rxM9tPjQAO/eafH7v/jGvU1i09OjVsxEHFJVCLejFfF7dvp1JN5vm4qRbA5/gaHyDZKJ8KutR8ogawJakPm7/z+lcjgEuN+GXn2eWLxM5wBPCynimz9179m/2BhAAu06GcBQIQgAAEIAABCEAAAhCAAAQgAAEIQAACEChOIPt8s/gVX59wl+e6COA+QnXn/kUAFwKOAH4TAfy3/zMRlhnewKibOpkawIUm3NRpEMCVAadPv8sPBXlnavAGVeJeEMCH9D8XhQAEIAABCEAAAhCAAAQgAAEIQAACEIAABPIEss8386cousdez3W7mz76+X2tFNChgSeMAI4HjAmpkkuMIiKAS1DccI4r1QCeGwE8KYA3cF5wKAJ4Aaw1ux7wBdJGmbwbc0AK6Fh6HpSCeK8fCskfSJWl7+ALkhTQa2Ylx0AAAhCAAAQgAAEIQAACEIAABCAAAQhAAAJzAlx2prTLc10igC8eAdwHXQY/Vn6YzxOEq69LBLBFd/4U0J0AlgHhB54sQDuJMwTw6ik278CVAjiWuKkLNYm48dQxuwrglPjcaRyPGe3yQ2H8A2lH8Rvam52/B/GfNznYCwIQgAAEIAABCEAAAhCAAAQgAAEIQAACEDiSwKUigFPPbw+rIep7vVYEcGjr0e2LBrf4i6fn9iWfX2cjgJ+z7dYTwK7hXQ3gcT9vbTcC2PI9TgDP61/9zykB3BmeusW4swJp47eP9kWuH4+6qayX3uZegnBtDeAtAjgUUddWEgt3rRr1LcvNUkzZ/aV/ZQyZ1ijTfYHKNUfjduuClr2T4Q579e/gB9Kg/eF+Dp6/O3Nf2E3sDgEIQAACEIAABCAAAQhAAAIQgAAEIAABCBxI4JoCOHIVuQfxtfvmggJ4kMG0Lfj8fK4Ajl4EMJX7HwEcpastMJdadR94rjcQwP83snJRBDACuMBwmD7FXoLwKAHs5K/fjLxZ84UArjCiTiuAEb8VeptTQgACEIAABCAAAQhAAAIQgAAEIAABCEDgswhcUwBHfXh0hOxhAjiI1/0C904TAYwArrSIXakGsEOYE/z6n39DAFcabS9PiwAuQ50I4Mi0HxABHHpR3qPROnqbBgFcZoBzFghAAAIQgAAEIAABCEAAAhCAAAQgAAEIfDABBHD5rJmLhgsCeBGulzsTAVyO5aozIYA7bN7PRCmgVxHdfBApoDcjfHmC3BdoE+o+j84yO/PAC9Fnq0p7KdmoW5WGrhbAuXq5GwXmXoK/VY8qXJeetFb/Lr0P9ocABCAAAQhAAAIQgAAEIAABCEAAAhCAAATeh0Du+fXeLdnluW78bJoI4JVdvC5yWIKYXAlLH4G80QMMb94o97y+l/rHpQh27esiREv7GWoAW75n718E8MrlZethu3yRiIA1r98gQgBP9OTGhX+3/j1YAHft3Mhr63zieAhAAAIQgAAEIAABCEAAAhCAAAQgAAEIQOD9COSeX+/dol2e6yKAewE7EaCW7/czCmClzlMjFgEsY+imPrUG8Lz+RQDnV5Iqe+zyRVJTAGeE3ziDf632piOAoy6buk8igIuM62kBvH8NhyIN4iQQgAAEIAABCEAAAhCAAAQgAAEIQAACEIDAbgQuKYBjuubgDI9vmwJ6vQB2+L1AC5HAhUY8ArgQyFWnuVIKaASwHSIiCGV7PNYtCKvG2YyDagnR8aWzX6AhRfMoUDibAnphxGet9mYF8Iy+SO6ysH3jc9RqrxvU/VjO9u/a9s88jgjgmaDYDQIQgAAEIAABCEAAAhCAAAQgAAEIQAACEHgicPTzzV2f64aLEQG8cSaIzFhXO7luCmgigDd27MbDEcBjgEQAbxxSaw+vKggjSTj5BRoEZy4SNjRwJERDfGfc/qAlJYe+Hq2/tdo7EMCpL9C5HbRR+O7yQyHRV0f/QJrs18I853Yj+0EAAhCAAAQgAAEIQAACEIAABCAAAQhAAALvQ+Do55u7PNd9xBrGAQAAIABJREFU9dz6MjWAcwF6S4XuOLWvGAt/DXmO/vR8ulES9Pb0PLvwc+zzRAC7QdfVAB5Hem9tNzWALd/jagDP618E8EHfhbWEaNccLwtzAtg0blEcC9snLAsFcPed5tftWu3NC+CpL5aRwt664I2AVWlvJ4DjCOCyOeyXTodsOwtzXXp/7A8BCEAAAhCAAAQgAAEIQAACEIAABCAAAQicl8A1BXD0zDqbirNy3+2WAnriOf3cALUxhoTgnSuAY+RNmwp1W88cAbye3fYjrxQB7GjlBD8CePuoWnWGrDhbddbooNoCeBRBHC/fEgEctiCWa7U3KYDl4k9fHOMvmHcWwD3fo38gEQG8daJyPAQgAAEIQAACEIAABCAAAQhAAAIQgAAEChOIn42ePEDjkOebL/jUeo5tezglO68eAYwALjz5h6fLCcLVFycC2E/ppZHrq4knD8z1LwK4LO/ZZ6v6RRJ9mVSLAEYAv+zrKv1LCujZ84sdIQABCEAAAhCAAAQgAAEIQAACEIAABCBwWQII4NddjwDu+RwdASxpm9ckuSQCeNbylhOEs06S2gkBjACeM3iMcYZchJkU4C69SYSobI9HLsd86Su/Pl8VQRhf8ikCWNqvfe77nnNIAW0PNUo1xq23T5knkguqHNRzjSN/w60cFgHc3UDlfp94g65q/0Y/UA55Qy4aZ107T/4m4b6zm6tBAAIQgAAEIAABCEAAAhCAAAQgAAEIQGAfAoPng6loyqnndrnIS39c1eec8nTZ+4FatIZ5IPPPiseOwqiyKYJtO2P2nxoBHDrUPDJd+7pPgj9aPT5sPWA52tUAlv51HsP1683cVp86deB5UkC79nUCWJVtp4xhmbvik1wf5edWUdDJk10pBfS8/iUCuP6oS16h9hdn+BLpv0CDAB5O9LEAvvmIdQTwzIGBAHagEMAzBwy7QQACEIAABCAAAQhAAAIQgAAEIAABCECgHAEE8GuWCODMWKsVARwuewYB7J9fI4DLrTsIYMdSH/YCBwLYdQARwH5WI4ALLm/9qY4QwFFDWpV7g6pKq7uTTkcAh59WZ3jzpy4Dzg4BCEAAAhCAAAQgAAEIQAACEIAABCAAgaMIpAWwPJPzz+cuGgGcjtsNzyrjZ5bDPXeJAI4HS1aQVh5Zny6A42fpRACXG0xEADv/+JYCeMcaAaSALjfnBmeaTAFdKgL4+b5PkwI6l76kJHIEsKNJBHDJUcW5IAABCEAAAhCAAAQgAAEIQAACEIAABCAwi0BWAIezjJ/fzXyG2pROHTtq1aoU0DPuXVLTui0WvPME8OA5d43nnqSAjkZB5RTQ8ZUQwLPWlFk7IYAtpvcSwEtqBMwaBfmdEMB5Rqv2KC2ARzfRjL744mU6/oLctQbwjC/+VSxfHYQATtOp8cOoeOdxQghAAAIQgAAEIAABCEAAAhCAAAQgAAEInJTAzGedqwSqNDn1/K67Zh9BfCoB/IJJL3zH/TlfAEuK4KfSjSWfc6bu/7AIQs/pMhHA4xrArv2fWwPYta+rATzu563jGgFs+U4K4Nz6vZW/n765/h3WAE4s8N1yWeiGxssvArjSD4zqAjjct/sCPZcAnk7hUZw2Avg10krrRvF+5IQQgAAEIAABCEAAAhCAAAQgAAEIQAACEDgTgZxA8PeaF8DhWekoKfJcAay1u1Kl53z5+486ZeAvhp31LIDHSaDlv19HAAcBLH+GrWnTyaRXDZXU/ccXW3XSjQchgDcCHB7eqrtMlu4fj4sQDdPWDeYGAVykn2f3b279LrSeIoCpARx+Csj7CEqZlSmgR9MjlUIjfH1KBHCI/O2+KMMPhSLTrD+J1HiWlwhMa5RJ/gAo+AWduncEcP8D8IAMAoWHE6eDAAQgAAEIQAACEIAABCAAAQhAAAIQgMA5COQEQnjqa3rZtOjGzyyAp0pULhDAIYNl71fnC+ABx0Kixp6TCODEEN0rBTQRwEXHNRHAfkpPrL+59bvQunJ6ARwGnbyHMC6wvugLa2JnEYSyPR6vF5IS11pyjqdUEksOnrPvzhHAcksI4L5jqvdv+IGnHnNGQ7V9unbKgoUArsaZE0MAAhCAAAQgAAEIQAACEIAABCAAAQhcjEBOIITngwhgS2IcAYwAnjlfiACeCWrebrMjROedbvNeOUG4+gIIYIvu9Cmgf/9//9/KV4T80NhoqkOKh1rCDAEculf07PoIYFvX17gvUvnr7MwUfnzs079yc9LOeEhXjgCeWCEHYnT1Kpo/sK0sgCf77dW8n3pDL98c9oAABCAAAQhAAAIQgAAEIAABCEAAAhCAwDkI5ATsxuficxtZ+/lf7j52rQGcYD5d2zd35+s+lyA1+yw8bDX6OW7nB9cAFvfTqNZm8Jze9gvcE6fR96/zBp9bA9i1rxPAapgZdt3siI66ugD2c3hSAId1I/c9srYj/PlN4/p1ap3WRwvgte2bexwCuKwAvvnTnVMAi+OWiFgE8Nz5kdsPAZwjxOcQgAAEIAABCEAAAhCAAAQgAAEIQAACH0kg9+C+hhhMgEQA7zu6EMDleCOAX0SIlsM8cSYEsIC52XDGclsX4f32AjhnqHf6gtvaNQjgYwRweDOrVW6h2ScCGAG8db6Mj58vgKMaGrL4vcn6UJoX54MABCAAAQhAAAIQgAAEIAABCEAAAhD4EAIIYPdct3Tk4Gh4hAyh9p+jGr8hhfPeo2lcplJiWKtu5tgSf6piCmgEMAK46tx5OrlWrf5yKWz9hgCeSgGNAK46NmsJ0e6mC9cADimgiQCeNyyulwIaATxvZLAXBCAAAQhAAAIQgAAEIAABCEAAAhCAwFsQOFIAR9ceCNIDwF1RAJMCusxAQwAjgMuMpLlnOZEAnnvLa/dbnAJ6KmIvfNm8aUQfEcB1IoBT4zKkhZYvSB0uu2sNYCKA164XU8fNelHB9nXlN+FKN4zzQQACEIAABCAAAQhAAAIQgAAEIAABCFybwJGCd4p84p4+VgCPApj2rvU79Xz76XloSS+SGnPUAN5pHWrUsAawu+zn1gB27etqAI8jvbeO66vXAPajdlADOMpgsIsvMdK/vgbwRP/2NYARwDstNO4ys8TaljuqHAE89QVpF5UoxF63pIDe0o25Y2vXAJk9Trd+YeQayucQgAAEIAABCEAAAhCAAAQgAAEIQAACEChJ4NQCuO1a2g7CUUsCmHeuahHAJxbAIdDJPsf3z7fn0crsNRBEft/4YkUusvAkl0kBjQAejIytz/MRwBbntAAOtOsGzhk/f5vVAnhyvQg33n8ZLVxadtmdCOBjIoBD5yKA607w8wrg91gfdlmEuAgEIAABCEAAAhCAAAQgAAEIQAACEIDA+QjkBHC4462iZEnLiQDuaIWI4D39qFxrnwjgyKns2cDUWEQAL5mh2X1bdZcQuW6/gSDMHl1+ByKAo2jFAngn+3ewdsfOtK4fQgA3roMfj3OJ6tmRlWsH5coIYPliFWLj751QAzh8nrqtOAV0+BwBXHeCI4DXThCOgwAEIAABCEAAAhCAAAQgAAEIQAACELg0AQTwrO4/KgIYATyre7bvhADezjA6AwK4KM5FJzNKKytEdS99b9Z2ldveTwD//a/96wjlOJzmTBIBbIxRpjXRexfH397hAjj3Aye82ZbbL4eSGsA5Qps+3yqAs+NwzzccN5HgYAhAAAIQgAAEIAABCEAAAhCAAAQgAAEILCcwqLGbquE4ej6WfZ62/Baej4ieyX5sDWDf6tA+F0YTgrha1XjuewfIai0SKeqSks9Hr5QC+oQpgoc1gN2I+9wawK59XQSwcrVii22n699Rim8/b6sJYD+XhxHeqSDUugGC+QhgBHCxMb/kRNV/KOQigHNiFwG8pDuf9u36t+QPhMQdIYA3dRMHQwACEIAABCAAAQhAAAIQgAAEIAABCFycAAL49QCoFgHsL4sALhuhuHg614oAPp0gdFlPe8GPAF48VuIDTte/COBBf3ovpX9HAG8a52sPRgCvJTc87qnGs34McuwrVfcNi6lWvL0Ariyuy/Q+Z4EABCAAAQhAAAIQgAAEIAABCEAAAhCAwDYCpxTAUZO2BoBsoyNPVwtHDo5u6IwCOL5FU/L5MhHAW4fjpuMRwJvwjcRMq2TuSqp2ycDbR+8XvMaiUyGAB7guLYDj6NeDRNfpBfCiyfViZ1JAlyKZPM/WH4CT4/CgeVEVFieHAAQgAAEIQAACEIAABCAAAQhAAAIQgMCEgLT/nEoBHfav/JxzcFukgCYF9F4ztfERyKWfB58uQpQI4KJD6rT9e3Mp3K+QAlrke+Ne0GnGkfyXFMCptMelF7aZs+hwAZy6z1c/cGa262m3yj+MiACWiOf1216RyuvvkCMhAAEIQAACEIAABCAAAQhAAAIQgAAEIFCBwFMJvXnXqPo8LfH8+mNrAI/4SyRhvIX/3rMGsFzr6bl9SX9QNAI4VW903hh2e/nMmUEAjw/d2u7TCcJRhKhv7+fWAHYN7GoATwjCJSNmsG+uf3MlSFdfeOJAE/dvU18A+9voagAP2hvPzUoZav387ATwRKaGa6WAnvEGV+lxN3W+8wvgcOcbBygCuOqQKhYBvPULvWorOTkEIAABCEAAAhCAAAQgAAEIQAACEIAABAoTmC2Aw8N895x0HwHcC4TWhrMdt1VLAX1iARxL56bd+Hw87rpTCuBg3kft3Pq8OCcIdx/SCOAB8tr9u7cA9kmotZYIYARw6GsEcCARD/gdUkSfXwAX+mJDAFf9KqsngEP/b32TrGrzOTkEIAABCEAAAhCAAAQgAAEIQAACEIAABNYRmC2Ah6ffRwD317xuBLB7PtnuKJKuGQGMAF63gKSPatVd4m67D7sI0ZIXWXCuQyKAd5yzMQoxGVp/KaP1/hHAciM1MuxO9TURwI6MpAiWItSmNcrMjQBGAPcpIBYsJsldEcBbCb48HgFcFS8nhwAEIAABCEAAAhCAAAQgAAEIQAACEPhUAgjgWT17XAQwAvh1B20N3AkpoBHAsybCzJ0QwLEInQmt0G4I4GeQRAAHJiIqd6wRfHgE8M5vYUy2d2OqgavXAE6O2SUL5kb+Sy7FvhCAAAQgAAEIQAACEIAABCAAAQhAAAIQOA2BJwFs9YGPHNOJZ8XucydEK6dljp7dXiUCWKlWaaNVYxqlI757RgDL2NRaq0HW7ZLPTxelgM4J3q0ZHEc1gEu204JslYxdqeUsAXrSv0dvEuHd969r/9vWAH7ld+wAlvbpvgbwRI3Y1X2S6t9kHdxCmWYnb7QfV0baq7+lV7u9b4XX6k7w+7YeFuFNBLDr40URwAjg1fM9dyACOEdo5edbRX7pL/aVzeAwCEAAAhCAAAQgAAEIQAACEIAABCAAAQjsSmBSAHt58PTcLQjgr/q3eWEBPBZyCOCp4YYAXjoRryWA3TrWpYC+gAAW4d0igAfTggjgZO1f+TL3C2glQXb6CODQ7q2C0Q83BPDSr6OZ+2/tn0rje+bdsxsEIAABCEAAAhCAAAQgAAEIQAACEIAABI4hcGYBHBHZWgJuK9y9UkCHCOAzCOCYmQmeYCtIOZ4I4BIUV5/jOgJYELlMBccJ4NXdtPDAOLJcBPBvgwwNh0UAF/ZrT1CIAHZI1kUARwI4kC0syhDAHuxGrqSA3pg6YyP/hasxu0MAAhCAAAQgAAEIQAACEIAABCAAAQhA4BwEziyAiQDuxsg1I4CjZ75hLBR/jksKaKtJTZ8uuMTCtFsN4Fxg2ExBuLrN2RTQq8+88EAEsACbelHncyOAQw5uydlvjPvfwqGzaffMgowARgBvGl/h4NxCn7tI8R8OuQvyOQQgAAEIQAACEIAABCAAAQhAAAIQgAAETkDgjAI48azvajWAj4wAlgjRp+f2JZ+fZiOAE8E+U89/S91XE+pZj2q1bj3/6WoAN2oYAezWoMMEcI3n+oPx1SgRYqZxgrvRI9Fds3+3tm3R18NFBbAwmtG/COCu+PhUMeowgBYWq0YAD6YpKaAXrVrzd966mG5d6OffKXtCAAIQgAAEIAABCEAAAhCAAAQgAAEIQOA8BE4tgHup0Zog6I5Bd6UU0EEAy59ha9qFXuBVN80VwEue+W59vosALjqxZkcAL+nj1B2m+n0sgEMNYKNVo0e1y7eOm1eCf2vbFvXIhQWw9K8X+1OCHwG8aDAt2BkBPICFAF4wdpbsunUx3brQL7lX9oUABCAAAQhAAAIQgAAEIAABCEAAAhCAwBkIJFMsi0jQSoWUsE/P3dznjRqJlJLtuXQEsFLaSETmULjumQL6NBHAS575bn2+iwAuOYPVLAG8pH+n7g4B/EzGRsR+D72UrYVcbuv6N2QgbifyDteuAeybhAAmBbQfCrkfMKNJUHiAIoDLLTKDM239stj6A6FSszgtBCAAAQhAAAIQgAAEIAABCEAAAhCAAASqEXgpgEVAaqUmBbAIhUpRuQhg1ZhmQBcBnJkFW5/vIoCLLjMIYFkeE6nMi1KeOJnRyjTDF3RKZzA4lQC+dApoPwZ042sAtxM1gA8ajJ0Q3bpAT02clSlMlL2f6AdMIT4I4D1WOK4BAQhAAAIQgAAEIAABCEAAAhCAAAQgAAEIxAQGNXQHzzrXlf6rWiM23HhSUB/Tr6UFylMrTIigm+qPfWWSloCy2O+XfH6fTAE9EUFYvbt9pHUQwCXbKfd+uhrAalQD2LV/1xrABdafpcMiFyG69Hzd/qEtPgLWmMdA/Br/7+Ln9tjkelpLneebkjlcy79NC+AQgFnHrz2vm278djWeJyKdPzcFtCeCAI6/QPMpTLoUJ4kfG1smKgJ4Cz2OhQAEIAABCEAAAhCAAAQgAAEIQAACEIAABNYQQACvodYfgwCuXQMYAbxthM4/WlJ894IfATyfXGLP0wrgxorg4wTwKOV0oQDLpx7wL2wggIkA9mMjlwJ69HltAVzojaLwBsnj4d8E0w957yGaDwW/oBesiLUWmAW3wK4QgAAEIAABCEAAAhCAAAQgAAEIQAACELg8gbQAlmeJ654b7hIBHPVaq+R553HbfgJ4qo37RwDHd2JWjpNka4gAPm4gq7NFAO+D4uMjgIMINRIB7KKN5U+tnYgtOn9lDKm7809PNYDr+rWn0YIAdkiSEcC1rPuCOVtdEK5OAV3nDYVaP4wQwAsGHbtCAAIQgAAEIAABCEAAAhCAAAQgAAEIQOBiBN5SAF8yBfTUwNxfAJMCusAiQQpo56d8KmT/HwXALjjFjBqxC8423PV0EcAifRHA4/68VgroE4jf0AGXE8ATOchXLzD+QATwVoIcDwEIQAACEIAABCAAAQhAAAIQgAAEIACBNyQw81nvQAAXaGatQJcpQVT6/pciqBYBPBJIz/cVIrT3E8CSInif/o3aFAvCpZ1TYv+uRusoIn5rBs/TCWCpDxungHbwdq0BHPpr5tq1qXtnRoiuvkZKAEftO6QGsIxlIymgXR1g2T42Atg1rq8B7COeu/70/X9RARx/aaxL9bF6YvgDEcBbCbrjEcBlOHIWCEAAAhCAAAQgAAEIQAACEIAABCAAAQi8FYGZEqW0QN1bELaDcNT9e+iKAlhEYdiatqA/OFUK6E5UhL8MBxcCeNVk61IE+6MHEcDhjDPXrlU3EA66jAB2rs+02rmiKwlgabcXvw0C2CiTWmBL5vBfMCP3F8D+5sLCnVxk5JWBW5e/fEFzsrs+/1Ao8wYXAjiLnh0gAAEIQAACEIAABCAAAQhAAAIQgAAEIPB5BGZKlEkB/PI56TSufQRwf/3SAnvpQDhOAC+90+37EwEcMfwYAdwL/BABHI+U0uMbAWzzXqv9IoCnBHCoAbx9XYjPcJoawEH3XV0Ah84xBgFsWWQFcKOUNmVnhVJqHwEcim/H91/wDa0FVKoL/gX3wq4QgAAEIAABCEAAAhCAAAQgAAEIQAACEPg4AgjgXbq0tCDrbjqbAnqX5g0uggCOcCCAVwxAo1r1cLl5/UYEcBROv4Jo/pA9BXDfv0b62Yj3Cpvch0QgO/H8tM7lG7Jqj8tHAAs1K3/lLwdEAD+9ETbuxq0LaWZYdG+IhbZPXW/mD6bFo9BfL8th8YndARIBbPu3rSP4c/c99QYeAnhlh3IYBCAAAQhAAAIQgAAEIAABCEAAAhCAAASiZ7mlI3i3wq0aARxuLnpW+7ERwKGtJg7mCaUb5c9jAnukdugg63bJ5/enSgHt+YYawCXb6eevjN1Gko7aPt6vlvOrOS7961J8u/YXfY7v6x7HbR0I4AoOJkTaptrs2io1cbWaShG8ej2MXuCwfsaI+H7u49r6t8v6G2re2vq/ImFdu4uGOvr+jdva9a/wsAvHUABrmQAvtlf9Z6dRV6M7fZJeAMu1XQps+6ffPr4G8OALEgHcRwCPx0uFxcdeAgG8eg3lQAhAAAIQgAAEIAABCEAAAhCAAAQgAAEIXJaAf16JAC6qMBYPp2oRwOFOEMCL+6TMAQhg4fjRArjRqvUiFAFcYNZEAthJYGVfcLDbaQTwSED//ve/HvsNUoD7q1NMC+B93iCajCAt/UbNBIRFb4jVEOSHCeAy/UsEcOUJyukhAAEIQAACEIAABCAAAQhAAAIQgAAEIJAicGUBHPFwKWWP264ogGPapmQkMhHAxw1kf2WJCnVbBQF+tghgiR41LhJWNaPUxFv9VCYCuHbkbxhIR0UAaxHAsVktLIA7fosjgBHAPhS9jCDMrVgI4FEqhRywhZ9Pp4Au078I4IUdwu4QgAAEIAABCEAAAhCAAAQgAAEIQAACEChBICeAS1xjxTlIAb0C2qtDiAAuDHTu6SoI0PjSXoaSAjqyhBWysOZSQIdUyAjgufPixX5B8Fv5OxLANv11VAPYG9y1KaARwLn+OskPhKIpBHJtTnz+sRHAvn9tHnebY97XeV7B6NUhCODCQDkdBCAAAQhAAAIQgAAEIAABCEAAAhCAAAQWEDg6w+P4VqsK4IQgWvR8dwHXubtWiwCOIgjn3kvt/aQ27D79G9VKbQ9O0NpFGI4CqgpEiJ6tBrD07zgCuKi/yUUAhwFcUAQHATyOuJXIdddW/6eti1twG0UAqzbKVFCwfbk73isC2PFtvYvyAji6OW1apb0Alhkd6ogHATyoKx4dN9V/3S5EAE8MAQSwG5KDN6gy0+WdUkAjgHNrH59DAAIQgAAEIAABCEAAAhCAAAQgAAEIQODtCUwL4NC0MpkA54LaWxC2U+Zg7g1v3O+KAlhEYTe62oLj61QpoH0LLyiA3ZRy/XoTaSfbVuEt50AAO5Z7C2D7DoXrT61v9n9BfJd6vSIngBszjAAOawgCeOMX0OThOQEcJnTlwTj9Bkn44oje9qnAYp0ALngjtWoA5wRwof7NpfCeqsFR9M2hgt3BqSAAAQhAAAIQgAAEIAABCEAAAhCAAAQg8E4ErimA+x5a9Hy3QsceJ4C3PD+Pn7mnBG76cyKAowG0VYieMAV0iAA+XADH83Sjn5qMIPW1f40+JgJYUn/LFr9MUWF5isrwBgGsP0oAh4j1yQhiH9ndhAjv0bzVv//9r6UkeI3+W39OBLCbYKsigNdjfzoSAVwQJqeCAAQgAAEIQAACEIAABCAAAQhAAAIQgMC1CCCAj318jwAmAnjVinNxASwlK2ULInSSIQJ41fAKB/Wr41kEsNyH7sT31gjglwLYSOC6S+19PQG8adhEB2cmYE6wVvuCLNW+1Hk2LjqDU259U2hrO0u15eh2bOXA8RCAAAQgAAEIQAACEIAABCAAAQhAAAIQeEMClxLAoX+iZ5rZ58+1/XDp2qHjNnY1cH0KVZvKNa5ouiSDZmrfWODmPnc1YgfRdiWfC58qBbTnElJAl2yn9PFWAVzquX605tkRpm9KomJDyucuBXSJtdG32Riph+vGmp6s8eyFpd+vxOXHXiaMZfnTpUV+3qRW8KotVQM46rPjIoAlBXRf+7js8miUbh9KK6Me5v4a2yhD7dR9jGs3z+2LpxrPE/P4cyOA55LK7YcAzhGaN9C3nWX90aW+KEp/Aa5vEUdCAAIQgAAEIAABCEAAAhCAAAQgAAEIQOAyBBDArxVGNsJw60jZXQCPRRUCeGsXpo9HAAuXWgLYSeBXEcAI4BLj+jkCuKYAVqppRfwigEv03TnOcUUBHJPfKlCPFqdz71/u89W+T+3YUoPiHEObu4AABCAAAQhAAAIQgAAEIAABCEAAAhCAwNkJTAvglZFrGxvc2OiyaKv8/LNVTiSNt+riN1zwHQWwPOft+iURATz5uYsAHnTv2gjJVKcRATx/9s19rj//jDbWdq8I4JwA1qMI0QXNmLdrVwPYjenPjQAO8ztOAV0rAvhZAAcB/RTJm4kAXhv5Gzr/KQJ4Yp0mAjg3XRDAOUKvP6/8Ayh7c3O/KBYL4OyV2QECEIAABCAAAQhAAAIQgAAEIAABCEAAAhDYSOCSAnhGCmgEcGpg+WjhgeAN+4kgyn1OCuiN07U//FUK6PiZvc23PdZhRildNnmv3NhAAPs7vZl0auRVHKIU0FkBvOoCCw56IYCLpDjPpIBecKebdj06AhgBPNV9OTF3tDgM940A3jQB+zettp1m9dFT/fdqfOXGptzMWcbnajAcCAEIQAACEIAABCAAAQhAAAIQgAAEIACBExPwz+hyNXD3bkHVCODEc8nQ/t2E7xjoYRHAIfXzkhTQ20ZDq5Xq+9dHFpZ8DnyqCGDPKtQOHUc6b213SgAnn7vPrI46COCSMTHKADDjc+nfvsazO76eAHbtCvPW+uxB/1fOYJAQwAPxG6bK2n4eCeAgvN1p2yelv21mTh/9LIBDtHPj+rrwhccpoOcK4MK3YdsV1zpWzehFBt+vx0UA5yTb2oFXmiQCeBvRo/uxlgDeukBuo8rREIAABCAAAQhAAAIQgAAEIAABCEAAAhD4bAKXFsC99Gy9tUHGb6IaAAAgAElEQVQArxzu4fnw1HPq6PMggOXPIBibtqCoQwD7Tpwj9ZcL3peC1TQqKYCDqizhMQYRwDkBHMZzwfEVT5EXAtiNb7etHt8ZARzOvzXVcW7WGxvt389XSXXt0l1fQADLyxu+nxHAuZEy9TkCeC05d1yJhXPLHcwWwKMUIHOveXT75t4n+0EAAhCAAAQgAAEIQAACEIAABCAAAQhA4J0IXFoA9x01FQEchHAsc6p0724RwPZhssRk9qmabYPmyMIyLScCOOK49bn3ywjgVJ9Gz+ftbXyYAB6M47aLDG71JwrgfhzpyvPXCmC7dIQawF9KW6bnFsBb128bAYwALrDwI4C3Qdz6RbHt6lFahdGJnu4LAbwVNcdDAAIQgAAEIAABCEAAAhCAAAQgAAEIQKAYAQSwRXk9ASzPaePErQjgYnMqdaJDUkAjgHsBiADeMr4RwE50ny8CeEuvvsOxR6e43uv6e13nHfqce4QABCAAAQhAAAIQgAAEIAABCEAAAhCAAASKEhjUAN6zhuZEK6rWAA7XjJ+5tqWrWC7snloRwOE2TGjfWAqG/44Fmf+3mE+xAKQQQaiVzbpd7LwR71OlgPZcgwAu3d5UBLCIfctA+vyV+IzHQiFBOpUC2oxqpy6cHsPdjWrVw7avbe/2o64GsP2vvl2fI4AfyhijjAn9OiSySwrobi2R+r/fSpmbam5u3JRePadqANtxbbRNqa2VtunG7ebnfLgP6feYydoMDuePAN40kd7g4KPF6F7X3+s6b9Dl3CIEIAABCEAAAhCAAAQgAAEIQAACEIAABCBQlgACuLTCWNg/COCFwF7sfnkBLELMCdLPFMCieEX8XlAAi/hOLFVXE8C31r1QMCWAbyNGCOByy+u+ZzpajO51/b2us2/vcTUIQAACEIAABCAAAQhAAAIQgAAEIAABCEDgBAQuKYBj7kaE2YHbbgLYahPfUPkzFfkZRQCXjlj117PpVO1WIYIQATwtgKU/a0b47xIB/D4CWCJVN22hr1qJ/n0oMxLAtcVvuPcuBbT8g5HY29/kLYPDIoARwJtG1RsdfLQY3ev6e13njbqeW4UABCAAAQhAAAIQgAAEIAABCEAAAhCAwEcTqJKCN03skgL4kimgpf/PIYBtCujOMG0UZfGwRgAjgP14ODoFdHkB7CKfQ+r01wI4l+I793k0PQffRVcRwK0yqlHap2/X6kYN4I/+wXVk4xDAR9Ln2hCAAAQgAAEIQAACEIAABCAAAQhAAAIQ2I9A6llg8UhM3xx/rYEA3q+lk1eqWgM4xfdTawBHEYRp2OOawPU7X9Kx9v3rxW/J8X0qARxM5DDiuaO8td3JGsBxCuhxfxYU7amhsnsEsBu/fQ3geDy33b+3uk67rSDU2r5SIaKwUV82Mrb4JtG/kqXAeAHsWj1xmdScTtT4Hhz9ms+1IoD7uui2BrDPzmCzFjS3ZN1y/fvf/3pwEYHiQ44T7kkAAbwnba4FAQhAAAIQgAAEIAABCEAAAhCAAAQgAIHjCLxK0bpVGI1bdWkBHImStUUiS42SWimgTyyAHXInnoLAC5GNm7AigKMI4DHJOiK0u8pVBbAWUdh4Abxp9KYPtumf70q1v6LazjkBnErxLse8ygCQPue5BLBSLgW0rlQDuP9esALYS18rgiUaOPEdjACuMOYvdUoE8KW6m8ZCAAIQgAAEIAABCEAAAhCAAAQgAAEIXJjAmQRweNidez5ZuLuIAC4ENCuAw3WmIoGDECoXKRwigBHA4vI2CtmtEcCl5/fRAtgau15wNr59td7v6CKAJwRwiAXeHB1qJB2xCOCfAwHcp7iO14uc4M19nlp7YimqldbfrgZwIxHPNil10a1ppSZ7qx424tmlYrab9K1R6jbRr+E+bqMbWtb/UVttv7qoXwRw0S7mZAMCuR9YW78owA0BCEAAAhCAAAQgAAEIQAACEIAABCAAAQicgwACOEoR7Luk5PNPUkAnxjkCuOrk93VEn9L2bh3XlxTARtSg1Y5tO0oBfZQAnkgBXU4AG2XUr8sIYN0+JL53UgCL2Be2Y7EbvK+I8TgR92oBTARw1WWRk0MAAhCAAAQgAAEIQAACEIAABCAAAQhAAAIQ+HgCgxq8CQHcRcRuFUYTJLM1gHMBKpke6lL8Tl1/VDazagRwuIe4TZepAVwuknfdpGystJH+tVLGj+fc+Fh0LS9F+1S3EjhYOkZx7h25yEXjBXCjJHVtwW22AN4Yabzglo3RykjaXKmZ6rebKdhu32apiattXdz+5ipU333dchsZqpWxkaISGTtup+//BfySu5qcAK49r/u6uKJWtdQ6lj62NXJ1H6G7sZ2dMLc1j42veSyyf7yNx3ON9jd2aPU1gEkBvbF7ORwCEIAABCAAAQhAAAIQgAAEIAABCEAAAhCAwPUIIICHfY4ALjQHnlJA1xAlS+4VAbyEVnbfEwpgsaGtpAaObCwCONuTr3c4lQCWrhUB7NI/I4CVogbwxvHN4RCAAAQgAAEIQAACEIAABCAAAQhAAAIQgAAEPpVAVgCXjhwcgawVATw3snOconMXARwzkEjCI7enyMFCN4MAdpKKCOBCA2rGaQ4QwJORv6VrHI+bn40Adgd0NWxn4EvucrAAbpR/cSTUeJbvIxsB7COgQ43ete3zx/URwEZJhLcyv5SS2sd22y+KPVyPCOCNHcrhEIAABCAAAQhAAAIQgAAEIAABCEAAAhCAAASuTuCUAnhj2mf7yH5m5t1DBDApoA+YdqMI4KB22oJyZ68U0PH4SaZmF2kWUkC7dLlXSAF9RATw7qmfw8x5IYAlLXS3bU3dnxTAe07fOAW0T4tsX1qpJYBbZcx9lAK64BoxC904BbTkrr91aevjUxABPAsoO0EAAhCAAAQgAAEIQAACEIAABCAAAQhAAAIQ+CACMyVqLgK3uDgaIU4L6OX9MFf4js+8qwBO9clhEaKexGUigNWwBrAXpM07CeDU+IkF3/hzKWXq66U2437eKgYvlgLaOVWRgy5C1NaJlQjv+EWTRA315SvZzCMSAnggfsNptvazF8DG/FRKSbYCkaHNsN0zb3ndbr0AdvWOb0rbrBS1BPBDGYn8bSUCOHTu3gLYRW5rX7/bttfP446h71cE8LpRxVEQgAAEIAABCEAAAhCAAAQgAAEIQAACEIAABN6XwFsL4Lhe7LyH7+8lgKP2jQ303iPu6gI4OJ6toszawFa5Fxr6/i2aAvqVYJT7T3xuRCIZrRrt6qaOBdLq4YYAtuimBXAgO2/9WtwPLwRwvKRsfsEhFsBaUiMP26NLzJsXjTfdmHbX3U0Am/84AWzbV6kPX7V7IICbru7xeP4igBfPHA6AAAQgAAEIQAACEIAABCAAAQhAAAIQgAAEIPDGBGbKX2nhZASwf7D/VBO3MJZaEcBBCOf8KhHALkVw8e10NYAnIoDPKICnUjyvEcBe8BMBvG2EjyOA1cva3ctfYFlzd1prFymqtRWjIQLYrmlh/Z6ZCn/y+mcSwEYE8JfS2kch+/avYTc+pq8BLBHAv5SyEc8I4BJsOQcEIAABCEAAAhCAAAQgAAEIQAACEIAABCAAAQiUIoAA7moAI4Azg4oIYAeoRCRjqQhgBPCqldAY7VJe674I7s2UecFhKIBbXyN26jYRwKs6MHHQIAIYAdwTIgV0qSHGeSAAAQhAAAIQgAAEIAABCEAAAhCAAAQgAAEI7EzAS6BchO7grgbit6+duOXOd60BHG50gcBem/p5iolE08WbRNgV3+L2UQN4E95QizV/ksbWALZRk1GEpFQULbcZ1do6qX3Y5aIU0AvGffaevSCyKaBtEltJAV2wrWdLAW1G/evn7VYBPCbW1wC+K6UfapgCORa/2R7asIOk9ZbI38aOZRcB/KWM799BCuiPiQAWXFpp9a2UuqmmcetyqfWZCOANw5FDIQABCEAAAhCAAAQgAAEIQAACEIAABCAAAQhAYAEBBPAsWAjgWZimd3rzCOBzCWCp/ns/oQDWXgBvHCvx4QjgAwWwDLFbJIBFBosAdhsCePk4Hwrgu1LUAF4OkSMgAAEIQAACEIAABCAAAQhAAAIQgAAEIAABCEBgBoHNAnjGNWbsckgE8Eg0pW6ztPgN19glAjhu0MtaojM6aOsuCOCtBAfHlxHAEkm6MfK8iwB2KZCLz+PCAlhLudUtAcpRBLDrEMdva7vTEcB3VydWtUpvuuktQ8/V/nU1gJ8FcNOlNN8YlZysAdwo6a89tj4FtFxNIoB/s3/WjQC+K9VK/4ZGbpyLK0DZfvXR+1rdlJLU5oPvDXdP+ve//3WnrljRCg6BAAQgAAEIQAACEIAABCAAAQhAAAIQgAAEIACBZwI5ARyOiGuXlkwh68+/VaDkunYyxXU4cKJNby2AD08BHQlGLxmK1MCNOzu0sUtxvVFETQyk1RHA/nxbUwSPbwsBPEyBPVdkn1UAd8uQ/4tLAR0E8DgFdG61K/l5LICfU0AXWx9jAWzTm4t4RACX7MnUuRDAtQlzfghAAAIQgAAEIAABCEAAAhCAAAQgAAEIQAACBxMYCNJOHEYCLxbAna0oJ9vOIoCLCY1Mf1aNAE7J7F1rAMfjwke1XUYAu9S4XQ3gQjViVwvgCi9rPA1tiar1kYPNONI7tW4sWes2RgC/iiBdFVTr2yP961Igl4kAfupfK0TvShuJED1OAAdB2Eot4Ear4v0bGu4FsGp/+ojYfaNh948Abm3/9u3tx9KS6bFt38bGHms/Z+13kszjxJwlAngbaY6GAAQgAAEIQAACEIAABCAAAQhAAAIQgAAEIHAYgawA7h7URw/mC8olBHBB4TEQ+L7j4oKd1UdZEMBxBLBPLbpVCI7v/XQRwBMCWPkkv4XaPzsCuOAcfTVsjJdIxQXhRQRwmJ7hBRRZj08lgG0K6IQATn0vrFlfLieAXYR3VwPYMiv4HTCrDxDAszCxEwQgAAEIQAACEIAABCAAAQhAAAIQgAAEIACBdyawSgDHDd4oms4qgDshs6VuaGJgXCICWMZEEJ6htmQhAdohRQBbFHoqwjs3L0N/5PbLLG7vIoBlPgfZujUC2CHx0m5jjWsEsAjvX1FErEsB3a+/5bJNpIby/hHAQQC7CO/95a8buzYCWLIzSIS3jGH/9zEjIoDf+dcd9w4BCEAAAhCAAAQgAAEIQAACEIAABCAAAQhcmgAC2AmGcQpoBPCaaeFlDQK4Ezu3s0YAv6UANmK8fargMD7T0ZPjFNAI4GXzOZsCOpxu64sdyQhgBPCy3lq6NwJ4KTH2hwAEIAABCEAAAhCAAAQgAAEIQAACEIAABCDwPgR85N9AAMd3v/XB/kwSjdQfrLhNts9fs1F1I8zGTasaARwuFkd1HlEDeCcBLH0rYs8YiWfbtx+fh2wzrAHs508ngAuN8fUpoIWPi/izf6bGyop73DUCOJHiXG9cp/LRwGFcOdFs5689yKc231jj+qwRwBIlautZ+z8lSjSwknvuXpjZyF9lBHBuXm/NcH/NCGA3hG3kr40A9jWAE9//RACvWBQ5BAIQgAAEIAABCEAAAhCAAAQgAAEIQAACEIDAoQQQwBY/ArjkKNw3AhgBvCQFdBDAXlwigC0BBPDU/EcA2/FRqD5veOVCXlZxNYCPTAGNAC75rce5IAABCEAAAhCAAAQgAAEIQAACEIAABCAAAQiciwAC+HMFcDzSjNSZ3GsL0ZLyp4hGiSzz6mNrpOC4CbpVCOCrCGAZT61SXV7ntv/rRkGHAEYA9wS00uo3u241jYv4/lgBLJHdfm3WslaHWu0Bhl+viQDe67uT60AAAhCAAAQgAAEIQAACEIAABCAAAQhAAAIQKEXgygI4SpE8rv1bCu/UeWxa1TjrdWkxKhc+OgW0kpTMZVLkTvbH2QWwv/GbGUXcbhxg21NAF4wAlvTbXhw1kk423raO60H/3pXSwxcZ+hq/qRrAqXTg6VrBawRwa1Nou/Z2KexXtvc5BXSrjLorbX5a/ejamb73jUMpc/iOEcASDevbG9o6d11+vxTQrY8Adv3rtv37N9R4tl8XCOC6U4mzQwACEIAABCAAAQhAAAIQgAAEIAABCEAAAhA4gkCuRm7te9q1BnAsRsOj9/AMvnZDJYbRBsSOah6vFEfJ2020T1WrAZyrueulxmUigF3/9oLftb+aAPZ9rWf3b+EU0H7cdgI4CP+C88hGeCsnzLQSCWyN8+gK8X/nxuTzzU0L4HDevgawJSjjOaoBXFwAq4drr00RfJwADoKwlRqxjVZPgj+gXLl+hVVQxq9RQQCL5G8SfTw9qN5PAD+s4Fet61+37S2AG3tlWwM41LWWFzkSfUkEcMEFjVNBAAIQgAAEIAABCEAAAhCAAAQgAAEIQAACENiTwDUFcC+KmpUCY00fBQEcS4umLfjwvxPAkQjbakgmG5qTbQhgQXez0aLiesr0cxcBfDUBrEPE5FgQJgRw6kWICf5rBLCJIoC39u9TBHAQwOo/TgDb9aHM2FmyZnUCWFIF650FcHyjmXmzdXkzg7GyRwpoL4CN61+3LuzdvwjgJXOBfSEAAQhAAAIQgAAEIAABCEAAAhCAAAQgAAEIvCWB6wpg99B9bqrREp27XwTwiQTwODVwCZByjtOlgJ6IAEYAr+7x5wjgPkI0zNtW7y+Aq0cAq199CuiTCuCQgnttjdyXEcA7CmBbW9pvRosA/ravbdSrASwCOEp5faQAttHsIvilBrD7+3gjAnj18sWBEIAABCAAAQhAAAIQgAAEIAABCEAAAhCAAASOJYAA3o8/ArggawSwhXmtFNAI4IIz6OWpcimgP1EAuyTp36ppvm3Us2xrBfeTSPX/YAwCeK8xzHUgAAEIQAACEIAABCAAAQhAAAIQgAAEIAABCFyawMcKYJ/aM9e+PSOArbDT2gUQhq1QamB7uqIpoGemeI4i6IYT6WopoJthDWDfr12K4EKrzHQK6FDjV7hLMeJx/xWuASztsRlsXR3Rpxqxpca1kfu+KyU1caMawH0E8DawxmSKgIca1j5Nr8zfNkoBXaUG8AkigCUtcVirtP371wi0m9+bS6gbo4z0rfmplH50UahdLOrCFNDZ/nwaLn2NZ9eYL9V83br6uJ8pgF0Zaxv5ayOApTi9m8fj7yUigLetLxwNAQhAAAIQgAAEIAABCEAAAhCAAAQgAAEIQOAwAjlBWvvGOoFS+kIIYEd0dZFMBPCyIXkWAexFzh4CWASgT/FdTwCLlRMBLIIw1EztU7evHt6+c7PC8AABrMxdqYNrAO8qgCUlcnu8ALZjwdzU128/OhFdRwDLeD6yBjACeNnazt4QgAAEIAABCEAAAhCAAAQgAAEIQAACEIAABN6QwFUFcNNFluVEZ9lODalFw1lLCQZ7PiKAy3bWorN9tgC27jWOXA8CtbIAlksac1fa/FImjhD1oadHCOC4BrCtnSrbyojncP9dRLN6KC0CuP0Vxdc+12ZdNDRX7bxjBPCTAG5m12Yf939W6I9YNDbCXLZGSXJm6cev336rL4AP7t+Q4tt+bSipAUwE8KppwkEQgAAEIAABCEAAAhCAAAQgAAEIQAACEIAABM5K4LoC+Jge+ZwU0Dl+F08B7fHczEis5LBlPs+ngK4TAZwUwDukgNZKUgTflVY/5W+rResU1qwwPCACuL4Ajl96mZLLOwrgkAJa+RrPKiOAo+j21qfmDv3r+nNO+8IRvQB2EcAIYEvGv9BACuiNCzaHQwACEIAABCAAAQhAAAIQgAAEIAABCEAAAhDYnUAuRfLKiLal7aiWAtrfSBDcTnOEh/3y5/5RdRKt9tTekpwXRQDnIp9TfPwxcp3sfV9NALts273gd+1/VwEswndqs5HAvv+7GsASRVhhk4q7Rt1dndhIEL66vyW3sUQA2yrKIoQtgFD7uGwEsDKuvTYlcldht9RalZrzxwjgEEyuW9H6vgZwTvA/pTWXFT2+/1Y992eO3XME8I8fNSOAa/bv3JHf2JFlawD7uvQ2AjixpiOA5zJlPwhAAAIQgAAEIAABCEAAAhCAAAQgAAEIQAACZyFweQEcOiInCMp1WBDAcdrSpi14/T0FcMAyKYIRwILoprYJwvHo2ysC+HQC2NfEdZKqnzNbRfAaAWxsnzp5trV/xymglXERz12NWHuVUmvEqxc4xteoGwG8TQD3L/D0Slvu3wvg5AsqaYZtt2Y2Th6bRtUUwNKbrch9qWldXPDP/a5CAM8lxX4QgAAEIAABCEAAAhCAAAQgAAEIQAACEIAABN6PwMUFcKgBvLWG6JKOP08EcC76d0o6RQIpNBwB3A2BZATwTgJYS+SolujUeSmggzg1TXosjMWq1KgNc2X/COBfyigvzE4ggEtGAD+tH8Yo3d5VK1GxXcTzklXG7dvVFB7UbV4igPtodq2+lNZf3U3E/b/8ztwRrwXwMKq3u8bgBZdhTgcnyUsLYCdKS2xxNzweIoB/KW3bU0ruL7lLd82QraCrAUwE8BKI7AsBCEAAAhCAAAQgAAEIQAACEIAABCAAAQhA4KQEEMC2YxDAU+MzkwI6HIYA7gDWF8BGtVYKGqVslKNS2tY8lT+DAJZ+k1zUY7FrExj7NK9aFRPAkkZWUptXTQGNAF76LYIAfo5oTjGcjgCWFymkAnWZrRPeulG/7v9WGgFcBixngQAEIAABCEAAAhCAAAQgAAEIQAACEIAABCAAgTSBUCP3KD7VagAHAdaWeoRfhlBfI9afL1tLd8F1symgIykY9t14/ekUuk7AGKmZauPcCteI1a2SsSuiy93DnKjmBSxX7FpdAPs2u8qnvr2J8W0jNEfbVKrkbArkKQ4mpAh2f8r/UpvZGuFoHrZGbK0I4Gw3+/EbIjWlnW2UArpbvzbOo0BP+sOlgA4RwNk79PNr3n5z95IRpu3kalSjvpRpvtTmvowuno8AHs3nRP3f5HgbzYdWItztV0BaCPcC2K8j5qZ+fP/Bpfg2jTIzr5vj2gtgrX7d/xMJ4NdHhkwVufMv+dyulvKOiB3bjdLCpvmiBvASiOwLAQhAAAIQgAAEIAABCEAAAhCAAAQgAAEIQODsBBDA+/YQArgQbwSwA3kJAXxXplIN4OxoRAC/vwCWTn4S9D6FdCR4XQ3gzxfAguPRCWAdCeDnl3T073//67leocrOWHaAAAQgAAEIQAACEIAABCAAAQhAAAIQgAAEIAAB54+Ofbx7XARwiAjbN3J0HClZMqquT/sbtWmQ4/pVDdB184EI4J5bMgI41ORdh3d4VIgANq26+TjUMH+favSOrpeq6WtF0Nokt7tGAN+VkYhY/fAir+lSWJfA+vIcCQEc1wBW4fOVEcDjuOlSEcBdiu90YHYWm00YLm0zEh/6/b4RwJPtnyuA7bdkllduhzgC+C4RwOruazynj+zilVeOq9z99GuVUdqmcf/u64dHByOAcyT5HAIQgAAEIAABCEAAAhCAAAQgAAEIQAACEIDASQlcVwAf0yH7RwAHwS9KAQFcs9f3EsBS71dSQItUSs3fpxTQUit4ouHbU0ArnwK6jx4cXH+rwLIpoL0AtvWPZRx/jgAO3dKngG59CuifXhCmanE/d+a8veaP/mMFcGwgl8lXM04BnRHg8fsx6QhguZdl95Ci3AtgpZwADim+0z23nwBuldZfCOD5U4M9IQABCEAAAhCAAAQgAAEIQAACEIAABCAAAQhkCORqC24VJzM74GMFcGj/IMI5PMiXP0srkzxwkQ1PEc8l+zlZA7huhPfHRgDn5meiu6000zdldD+2boUigJ1AEjno6x37+wv8JeIzFq+piN8gu2S/LkJ0dgaAkQQzN6W11EjtBXCq9vBz6t38PBnsYVorgFUrQlTavvO8rRwB/ETDPJQ2d9UOIp6fmY0pxP1fYnVLCeDAvuiKYmse/1LKxMK7sbW97bZwHk4L4PQLMPsLYOMF8D2KaH8xqkt+P0TDqH9ZBQG8cEVidwhAAAIQgAAEIAABCEAAAhCAAAQgAAEIQAACGQK5B9uVHvyO7+q6AjiQ2E8oBQEcS4emLXj9lAA2EjWZqoFZZoYigHuORwrgcW/mBHC3f6KGcHpkjKMgGxv5KynM5U8nvt2RRce3FYR3pcx/PlIAB1ad8AwCONQ8npi7OQG8dXXbVQBLNKwI/i7F93rNP1sAe0ASSx+2fSKAgwCW9nrLbZrp1xoq/Q5AAJf5/uMsEIAABCAAAQhAAAIQgAAEIAABCEAAAhCAAASGBHLyd+Khfw2M1xXABcXrzI45JAJ4UgCXqYGMAO47fyCAvbi5TSZfnjlo/G7jCGBJAS3bVA3fzxPAw5S5QZgOSlwvQzpv78oRwGMBrFt5YSNExBon0xMSEAGc7r5ZKaCj799DBPDj30rbCO9pAdx9VCnifSCA1bdS+oeEWz9BpQbwvGWCvSAAAQhAAAIQgAAEIAABCEAAAhCAAAQgAAEIOAII4G4kPKVELj1Grp4CGgG8bkTNmaOjMyOAHZA6EcAI4Hi4fZQADimgq0YAR/QQwHaOunr0UkscAbzuS4KjIAABCEAAAhCAAAQgAAEIQAACEIAABCAAAQgEAq+kUqVUjzn4h0UAexaTAngrj8B6dorbHKkyn7uH7tG5trYzvi1qAM/vJM9qHCk7fQKrd300ptgTF4Eb9+WuAtgoFeZuF4Wd6v/NEYTj1M+B0N4poI8RwFpCjW2gZqh3fFMuatQp2Ebd5o+5xJ6xLJex2LQP1SipAexSXk9FAPe9sOnykwenUkBLuu9Smw1sNsbW+n2Yn0qPUkB3X5ldBHb6yuOI3/FegwjxxPfvsRHAD9V06385tnP6SNr9JIBtIenhfRABPIcm+0AAAhCAAAQgAAEIQAACEIAABCAAAQhAAAIQQAD3YwAB7FgggNetC7q1AtT6ORvlPSUqJ06/WgB74YcA3rkG8IEC2HGlyF4AACAASURBVM9Tkf1S6xgBvG7KxkchgCUF9MkEsH3TAQG8fXRzBghAAAIQgAAEIAABCEAAAhCAAAQgAAEIQOB6BAYRev5Ba0kBuILodSOAy9TAXYpcoq7irWRUXZ9aPJKhlSOg37UGsF4qjO3+EgGcF8BWovh5XSrF+VMN4GwEcKmIwnURwKFG7+YXHIxRxtyVkjTBSurj+shbXz61dg1gGwE8EsCuTTIOrBFeugQM9h9HAN8eD6V1PgK4VO9O3fxVIoDj8WnraZub+vH9B9e/xkV9L365JAE1jBKtjbp3NYCDAK7dm8835CKAJYOBpID+g68B/DzXiQDeNL05GAIQgAAEIAABCEAAAhCAAAQgAAEIQAACELgMgZQADo0/SAQfIoCjSGhSQBd8+E8K6NlLCQL4Fao50dSvU0CXE8CtF8A/bUrkcYTi7A5fuWNaAIv8DS8CIIDXoD1LBPD5BXCYiwW/J7zS1o1WRhml1R8jAexfePCdigBeM7o5BgIQgAAEIAABCEAAAhCAAAQgAAEIQAACEPhsAq/SPc9p+U5CeFcBnGDSCeBa7bXpgcMWHqbLn2UfqM/pUon2exLeJduNAO67YTTW5tf6nerJfASwHKnVTbV6hwhg5VJgyzYdhT1nVMb7zBG/bn+JXBeB1Br3Z6MnauFuHd9G4jLvygwigBtVpj9f8XHrQyeAXaNVo79Uq766CFGbg3zDNjcCeO/VKhUBHNbMbS2OVmNJ4S4yUur/mp82JXIXOe8vImPr1baoBnA4Ubw2ROPTzaOb+totAlhS2EeZQJIviE1H4A+4yHlyL5hFn9sI4CCAzf9UqvnhI+wRwBumM4dCAAIQgAAEIAABCEAAAhCAAAQgAAEIQAAClyAwWwBPRPhsFSczIR8jgHsBe5wADoD2UytBAMfSp2kLXh8B3I96BPDMFSDeLX5B4vX86ASwTSW7gwBW/3EG1q6L/ZxZL4JzsjshgO2VvQC2qcAbMcKbUgQjgM8mgBv19f3HnVJAvxLAuek7+t5YKoBt9nKJAJaXKUQAfyOAc8j5HAIQgAAEIAABCEAAAhCAAAQgAAEIQAACEICAJTBbAE/w+jABbCO9EhFKVxTAgx4v2c8I4NkCOARuzq8hm4kA9v3oajxHknJjjdjQoKcawLkI4DCuFq1DJxbAEgHcRYiWF8B2fRpMzKEAlvFiX+DoBLCLApaarrLWr42KHQvgpn2oRj3XAB6/JhLEt6tRW37bIwLYllA2Sv26/1tp81Pppt09Ajh+AcfWAFZafX3/l1JG+ldq5Mr/514WyPNP1wCOBPDgFHOuhwDOU2cPCEAAAhCAAAQgAAEIQAACEIAABCAAAQhAAAI1CCwSL4kbKCkGX7RvrwhgBLAXSGMhWLKfEcD9SM9EAK8XwDKSxVw5SdMJuJ0FsLapkd2WTAG9lwA+KAV06OhSEcAI4OGXxL4C+HelzS8EcNcFCOAaP8k4JwQgAAEIQAACEIAABCAAAQhAAAIQgAAEIACBMgS8IFoqWKtHxI5at/T+usMzgrurbZiInhqkQFYTtUPL9ILYsehM8yMcS11+fB6bdjOO2kMAr0OtXQ1cEblOgKaliS4QvffqBl0V037TXS1c/+8VIoCNedjISdvurS+arObjUj/bFLJaK2l3GNc2Uraz0xtTnBuJrpUawD9dCugx75Wht82LdtsE9QmBbkdY86W0+rZ1gKUesBt3c4RdehSFtTDw0u1DKfXL1cRVxkYdS9rrM0QAj8f6uokbT5YQATwtgFdfI8yLeH2dqP0brvEUAbwhsvtp3e/+oVX3h0Q8u4h2O85evayx8fthqoZyEPw25pkU0KuHGQdCAAIQgAAEIAABCEAAAhCAAAQgAAEIQAACVySAAPa9/ixHEMDRhNj4gH8wtYgAflppPlUAq9abz48XwEYZc1cm1ABGANsxfkQKaATw+h8y/Ts/ZxPAxgvgH9QAXt+9HAkBCEAAAhCAAAQgAAEIQAACEIAABCAAAQhcisDFBHCokRn6eBwBHH8+iBDsIiYrjY7JCOCNkYkrb9fViO23olIFAdyB7VIDbxakrzu67z9fM7br37oRwNcTwL+8oPKcV0b+duvTKGrXRlT7qRlHAIcXCGyMuS3vfLMRwMp8K62/lLHja30E8NPostHdZ4wA/lZGUp+X3LoawBUjgKfuN/HiTUiq/vX9374G8GOYrWFD218K4NR5C70YlI8All79o1JaBPDdpbePNv373/+6captoMahEIAABCAAAQhAAAIQgAAEIAABCEAAAhCAAATOSOCdBfAgVaY8EB4/+JfUs8PHws8CeNgpCGDHgxTQhSbrqxTQuh0Pz0IXfT6NlYZ2KgQBHFKa1xLAoqlapdpX0jH+LDV/QzvkxtfqnR1TQNsI4GEK6PW1f13bxymgpwRwnGLbpYBuIgEc0l6XF8Bt1950CuhqA9qfuKsBLEm+zf9QphEBXH4TwX6//1sp9VPZdye8+OxSiK+55JyXPsaCVbfKCmDTqK/vP1vBL0LUbB1o/v7PL4ClvZJ+HAG8ZshxDAQgAAEIQAACEIAABCAAAQhAAAIQgAAEIHAlAu8ogJMPztOP/ZtBIVunVEIkXGvPE0XYmnHlzmgg1IoADm0JqXJPMPZs5PO4JmyhSC/bvAtHAGvTFqiHu3yQdNPA96OL8JaxX0MAP5SxNXEfqosAHtxySkTmtN26qE5b+7fRqjXuz2ZqHm8d30a03F2pNo4AnhO9v0zKPp0xVQNYXiyQmuVaZNm30koigKUDll0rNcpCL0h9Z2N+KS1CtMte0Liaz3GE8vKhOjri9T23vn/lBYEggF07myIiOLS3Ma36df9dafVL6fC9sXbMvBK/CeE7RnioAF7b5sw4mB8BjADePKU4AQQgAAEIQAACEIAABCAAAQhAAAIQgAAEIHARAm8tgPNCo0/xHPpzLIDjf1dqMqLrggJ4UAO5nSOzZs4ZBLAHFY/fgnwT3eBSAMvmI4BFEFYVwBING0cAx+0L95Kfv31T1vHpBLCIQr2DADb/cdHKVpTNueclDBJn9ELOvcziNxHAunEC2KaAvhWRoXL2gQBWfQpot24+C+Dh6jpzfRjsNlcAt6oxf7ARwFUEsHo4AWx8BLD07VoZOlj/RmMkK4BDBPDXMRHAa9uc6XoE8Jq5wTEQgAAEIAABCEAAAhCAAAQgAAEIQAACEIAABF4R+DABLMI3liFjARx/PpAmXtZMCWCRKLLl4hQXDzYigB2yyhHQZlBjOe4lJ2BM49RWY8VowW2UAnoYASzSyjdfhF3FbV8B3Cpj0yFLBLAIPGlkzPWVAO5f0BjiWMcnJ4BD5tzNNa5tBHAvRIMA7vt3qnPLCOAQVW/P5gVwo75Vq75sDeCwbV2/zi2A/6iMSG8tKYILRwBbAfwvW/fYJUdAAJdcrhDAJWlyLghAAAIQgAAEIAABCEAAAhCAAAQgAAEIQAACXhbIH+2kIEtj6lIEV4oIGl91cH+pCFJ/AAJ4+7AmBfR2ht0ZLiuAQ0pkUZLyPxHAQR8eIIAnUkAjgJeN9XEKaKmJ69IvOyk6TgEdzr5O39tvppc3KCmg7QsGWqkv/V9WeDsBrIu8rNOlgEYAu36o9H3/SgDb60pAu/qjT2tODeBls5a9IQABCEAAAhCAAAQgAAEIQAACEIAABCAAgUsTkMSSS7aqNWITNzIU1PLA30UWPqd47g9+FQm8pK1231opoMONDAR8LMjWq5N5bUwLFkmX62p5+uuXfPBPCmjfNZ8cASwCWCKA7z4COE6JLLYwRAa/Gt8lUmS71M8ylrVNA91Hw7pO8BHg8ybL9F5TEcCL6+5Km7UXbXLTmQjhqRrAXQpoFwG8NfL3qeHmYaNhlREBLPWAvSp9WidC/y6LdH663gSHkKZeS6Xj259Ua6Te8bMgXNu9mwVwrv8W31jdFNDhdqTm8f3xb6Ukql0/pr9nE+Mv2aSV3x/Sv7ZeOQJ48UjhAAhAAAIQgAAEIAABCEAAAhCAAAQgAAEIQAAClsB7CWBxJPKQHwG8ffgigIUhKaCD6to2otxZJAX0KwEs+7j5+7pO7pUFsE+ZnROIBwpg0/5UjQjCgwWwpHeXcffj+y/q0TYI4G1T2B59M636dRIBbNdnbdSt+S8igAv0LaeAAAQgAAEIQAACEIAABCAAAQhAAAIQgAAELkbgUwTwuMbvqwjhRV18wQhgxydESBaMRCYC2A+9T40AVlENYBGEIQV0PIamBHBcA1iO2zru3jUCGAE8WJ9fRAAjgO9WkJbcZgvguRfdEAGMAJ4Lmf0gAAEIQAACEIAABCAAAQhAAAIQgAAEIAABCAQC0UP11TWAw7lWPuCd2xlP9zcRAYwAnks07EcEsBUMjYtdbWyt2oJbpgZwf6WtovP1PZturrvraNvOKC2zpFktsA1qxKq7Uu15BbDNWlxq3ZKIZ0mJ7GviuvM2qlmdAvo9BHBIEaxDLuZSPO0gzaeNlsteQwD3LCS2Xpkv9f31Z2XUtzI6pFkvMIH9KRDA5VhyJghAAAIQgAAEIAABCEAAAhCAAAQgAAEIQAAC+xFIPFh/VwE8gGaccqmy1YoADn3Rlo3g2sJApErVGs8XjgC20bBR+/vAvUrj1g+E8wrg8UgtzeE5AjiUq7VX3igsg/DWrWi5UBPXp7aWc8+QmEMCoQbwOQVwLPhb89PVAdYP1QngcXeu4buAWUoAu/IAumjdY60e6n7/l62J696VaOzYyQr+Te2PI+B7ASzCW6kv9fX1Z9Xqb7kz1RRt7YIU0HO/aNZwkNwBobQ0KaDnkmY/CEAAAhCAAAQgAAEIQAACEIAABCAAAQhA4NIEEgKuHViRPJ2qgjBx+akI4Cd9tPJBc7bFFxTA4eG71R1tQTGHAPbDrZc6uta49Vc6VgCLkBOhGaKrRWDJv6W2guPMnn5aANvx7bk3K9+/QAA7AWz898ckxyXjO7U+TLzYs4sA1kpp81C/7v9SencB/DxHngSwjwBeO4ZTs5AI4OwvAnaAAAQgAAEIQAACEIAABCAAAQhAAAIQgAAEIHAggTiSKn4A/1ECOAgjJ9PGNX/Df7cLosqSPYYALjeQEcCe5UUEsERk+pTI/SCaSu87FsDD+Z0bhCLB4hcXEMBfSuuvYvGhUxHACOCJkZkR3x3P+PCkAO93QAC7CO8Bst///teV73DklhQ+hwAEIAABCEAAAhCAAAQgAAEIQAACEIAABCBwQgIfK4CNT63qU61a9AjgUiMwpIAmArgA0VEN4HEK6HCFj44APo0A1k6G+nrHRAAvH98DAdz+tBGxHx8BbHVjnRTQCODXY9B9BxklAea35r+U0t8+ewACePns5QgIQAACEIAABCAAAQhAAAIQgAAEIAABCEDgLQkMUiRvjXadQWC3FNC+LbkaxSXTXyabXysCOFzM1nUMW4iOjGtAzuiU5C5TkZbT5xsKYBeBWToFtOvP/t5y/eei3upt2vev9nJwfCWztrZ0dQGc61/Xf3ulgA7cpCauSLOH+WkFYT4CeF3q51fjxsmjKAW01kqrmzK2PmzTiWC714bhJWNZasG27U+llPzPdO1tzKh/ZD2z6ZKlvfLn1OchXXbu+PGaoZS5yfW10rcfSpmyEcDdvDAPZdqfqhEBrPoU0PVmaPrMqRTQxtcALnEvQTM2yqeANsMawM81nkMNZ9+/o+/ivuZ3uLt5Ee79/HXHmUejvn/8Rd3VTbWNRMSaTWN4zKp4CuiVndHXAFbqpv+EAF7JkcMgAAEIQAACEIAABCAAAQhAAAIQgAAEIACBNyaAAK7ceQjgcoC9FEUAl0gBfU4B3LQipc4pgEW8tiKCoyDCYgLYCu85AjgneOd+HqZlPw7axknI5vYbAnjjqrVeAPv+qySA1aNRXwjgrnc1KaA3jnQOhwAEIAABCEAAAhCAAAQgAAEIQAACEIAABE5LIC2AS0SQppt8lgjgvuZvToRt7DoE8EaA0eEIYA+jta7QbesiYJ8iSJ966ZgI4NcCODVX57V/XON3LG6te/XWLo4AtoS1VsbO47ICWAJ5tWnVr/u/lVY/lQ0i9zWPpyOA5wreXIRw6PB+v4ePgP36/oMVwMpGPRfeiAB2ffyUbSNEAM8TwHNr1I8jgBHApIAuPKM5HQQgAAEIQAACEIAABCAAAQhAAAIQgAAEIHAqAtHD504ADx5KX0EA79QjpxTAsRySB+LDh+I2Fe0K9XOZFNA2Ha8TjyH1c0gFLf8WR4iG/RaPtkwK6GMFcCSeC4/vSwlgr5Tv99+VUj5F8NEC2Gj19eMPSqkvyQm9YhXIjHQvgKW9kuJbxwXDF0+S9QecNwV0QgBL6fqVTUUAkwJ65dDhMAhAAAIQgAAEIAABCEAAAhCAAAQgAAEIQOCtCCRq/OZq5JZu324RwP7GQ/ucritZI3cmmcKCrLtq6Mt2SYxeKoIydfwM4+AFaE+hUUMB7D75qBrA8fxJCOCB+A1gnjjNHTetsjViJTLVGBsp2kcNxv04FQG7NbJ9IgJYwlS9pLQtKTy+8ymg43lsR1gSaL7Gb3SYeT5Lq10NYHuFChHAXYpgGwH8u9IjAby+xu/cCOHQ/lEEcCUBHNprzEO15qfS5nwC2NactnWey21Sz/p+/1cv+GW8msbWfh5uwwjgsfB1EezuGJG6eua6ggBGAJcbzZwJAhCAAAQgAAEIQAACEIAABCAAAQhAAAIQOC+BTmBFdR9NeNw9L5Xq1sadRwCHllRud2FB1vHfIoATLwIs7tdLC+A+Ql4rJ9wkAniYQtgRXS3ARxHA5xLAoqe8aGy8qpoppHLj7BABLP00sn7vKYCFrktVnRbI8eehJ8YCWKmvH39UynxbuV5Khk4JYOMnzZZayrkxlfo8FQFcXADbFN8P9ev+r17wFxLAoU05EYwARgCvmR8cAwEIQAACEIAABCAAAQhAAAIQgAAEIAABCLwbgYEA9jGxRqKerKoatiYInRKyMDrzWQRwEA4ieqpupxHAUcRZqk+TdSlfkPlkAZyI9LUkEvPnKAGcH79lIoB7kdhYwW2jYq20ey8B/Fzjdzi2nwWkiwCWqMvGyn1pr8RtOg5hWysuq0QAy01Nifgwdl+IelcD2Kiv7//yArhcNOylBfDjn0pL1LP9rikTARzG37sK4JDCPpk1ocAXcsgsLue/6T8ppeWFBhfhHW/697//tdRLDgVum1NAAAIQgAAEIAABCEAAAhCAAAQgAAEIQAACEFhJAAHswbVdxB8C2CNBAPeTCgEcvRASRPIVBbCk3TWdADY2IvZoASwScSLC910EcPvTRsRKxO1HRwDbnpIU0P/wKaDnCGDXv7kU0Ajg17+BEMArfyNyGAQgAAEIQAACEIAABCAAAQhAAAIQgAAEIPAGBLzE2rvGb47M3hHAqotwzt1Zpc9rRQCH2+1SeMs/xDWOE+2ZEpvjXefuZ4/rI6ir1wBWRrU2iquP2dKLaiBn+nhJtPuLGsBBPlg67coI80wK6HwEcGjr1kjgcB7XDpm/rdVTR0QAp9rymu9khO6rvrb1ViUCWFqsVaNuyjRfyvj6x4P+XRk+mI8AzvWf1IROjOdXqbilzeMXPaL9H7J+6DaKADZWeBfdzEOZ9qdqRACrXgAXvcaMk6VSQBtfA3jG4dlduv5VkgL6H7bmsaSJVybUaPan8OMwRMR2s82Pq3isZS+aGg7jcf5o1NePv6i7uqm2cWvp2ij21P3cpKb1499WeIvgb8I6uXKe5No8FUGMAM6R43MIQAACEIAABCAAAQhAAAIQgAAEIAABCEDgfQkggF3fIYD7MTxX7M7dz555TwEsivuOAJZExJ0gygk6BHByEc/Ifkn1rAWyaVSjvrwAdimWTyGAp+6/mAD+YV8oQQCv+wmAAEYArxs5HAUBCEAAAhCAAAQgAAEIQAACEIAABCAAAQhAIEcgJ4Ar1fjN3RYRwDlCCz8vFgEsItHLwhApOOtWPlEAC4eMWM1FAPvPV0fXnSQCuL9/Jz73jwAevmTQD8mVkb/hBLMFsEQAfzsB7MfEqQVwaF9KBE/V/vbH9BHA/+1rAD8qCOBWmfY/PgLYKDNYv2YtOEV22i0C2Bj16/F3pZWkvf4iAtj3Xv8Cy7bunBsBrGUOJyK8qQG8jT9HQwACEIAABCAAAQhAAAIQgAAEIAABCEAAAkcQyAngI+7Jp5AdXPpVxNrae4xFR8kUwWvu521SQK8VwAFKJAij1LSrUyBPsN4nAvj8ArjHkxKhpaJ+4044KAW03EJyjdgggAcitK9xHLdW/lU3Womf/Gp+U62kgd5NAGcWmhn3350hZpeR3qJ7JSXw13cQwBIBnMozvWYh9McYEcD/Vkr/dLVuk+tzPH5z43vd570AbtSP77+oRyu1nSUlcpn29im+RQD/zdY8tgI4dX5T6qrP/WKOTAGtHkri52VYlaGaal96LHYpoCVZffMnhQDeMGc5FAIQgAAEIAABCEAAAhCAAAQgAAEIQAACEDgngUEN4O5h8AzBVak5VSOAU4LjUwVwaOvs9kVSZczJphPOpRLOD4hhDWAvDNfWwJ24XDEBvKTeb+peniKAJULUaY4SEaJSi1Xmrs1CbKMkXX1Wt7Wqrxka91sN8RsaL4JMKW3r4O5YA1gub1lvEL6hCck+TzOTFNCOu1bfX/+juADubkmSmt9/tzVTtb0/EWZNui7rgvvveM2NBLYVeeX6IoD/7COAywngIACNkXH9uxWizwI4V+O53OcpASw1a+WeSparlbPdH39TytYAdgJY5q79X7SuyDyP69aOawLnV9/0HkcJ4Ma4FNA6yoRQp32vycg1v/SflNHf9n7G/UsE8NqRxXEQgAAEIAABCEAAAhCAAAQgAAEIQAACEIDA4QSmBXAvdva8yX0EcCQKYhu3Z0M7w3Orc9WSAljucG0kdrgPXxvVpgi2ZuNKAlhbuRPEUXkBLOP5ERmjfnwHweIGWZTCO4y6tf3qj+9TrLr+/AwBnBflQRAqc1M/vv+oHkZUnmNQpH8tTBGBrfp1d0K0E8Aye8JgSkbw5u//SZhPRgL353IRwMoJ4PaHFWalIoCHAvhfXgAHyR7a+yoFfS5DwbLPreo20rqvLgK4uAC2/esjgDsBbKz8jVOr29VyJIC7r4+NNvqsArhc+15/vQYB3OpvpRHAdX6LcFYIQAACEIAABCAAAQhAAAIQgAAEIAABCEDgGALXFMAR69kRspX6p1YK6MUC2Kor18hMLVC3U4i4zMimTxXAuRrZgwjgoQAuMpIGEcAif6UfnvsCAexHayzKdB8hHaTtcNznBepHC+DkGtAqJ4C1+vr6X30N4EK5ezsB3BrV6n8qLRGiplHGRx0PamUna5AvE7zPL7QMjz+PAA7j16XQly2ua7s1EhgB3EcAUwO4yDcTJ4EABCAAAQhAAAIQgAAEIAABCEAAAhCAAATOQgABvDGEamtHIoC3Ehwcv1sK6EUCWCJj+xTQRRr8JIAlfenzWEYAv7EAtro1kQK6dgTwSwHcqK+vKAX0VgPpJ0MvgOU1hn+4CGAjdZXduP5IAewTDg9TQLsI4OcU0J8hgBvTqvvj3yqXAjqskVuHVyzLU+uurJhNM0wBHe9HCugi31acBAIQgAAEIAABCEAAAhCAAAQgAAEIQAACEDiCwKUEcPdUOU4BfRUBPI5qnBnBu3FQOoHjUkhLBJukCHYP5d31b6ZsCuxiAjg1VpaweKoB3LfTtn9j6uXuVozwldjMu40ANt542FTMstWOcG+Cujs6BfS4c3yK8VHk75IutMN2gl9XI1Zr9duP/6nurVZGhKU2gwjNgbhccPGO6kQK6AWn2rjrOAV0HQHc3WQruvcfThCqmzJ2fPtOnJWZYNjcWCAGGTgnRXeqBnAqQnQt3L5/fQpoSfGtpAbw8PtovQCdV7N9rwjgPlC8VY97WgDbSuayYxRVvr7983rG1i0XAdx8q1Y/VDMyxgjgeRzZCwIQgAAEIAABCEAAAhCAAAQgAAEIQAACEDghAQQwArjmsEQAO5uho0jvOgJYhJlBAHeDeW8B3NiI1Va3FxHAP9yLB6UNHQJ4sByvx3tWAfxQj/t/khHA0vDHQQK4bb6VCH4EcM1fA5wbAhCAAAQgAAEIQAACEIAABCAAAQhAAAIQ2JXAtACe9wC59M02IXIxnLhUpOTUjdoIswO33VJA5+ua1qCQFsAiy3wEcBzuVeAGzhIBrFs/f3yEbCyA42YOatCuaX8XASwC+OEFcKMaz9WYyi84nDQCuFu94vWjiyCVuTBvfZsfAXwRAWxu6utbUkAHAVx4XWmNMuqfPgK48RHAfmIsiABOidNcOuDx9JO5o3Wjvr7/oh5tYwXhIDx1zXwNTfF/NuZqEcAigP+tGvXTvrASUtSHSPkjBfCjcQI4jtonAnjDIOdQCEAAAhCAAAQgAAEIQAACEIAABCAAAQhA4FgClxTAsUionSI3170I4ByhRZ/PEsBx/1srFOUcHVzNF+NcdAdu51cCeCCitr7ggABOptN+0rvCGQG8YiRPpYCuFAFsJI35P5XSP21EtW4jwYwAXtF/r9e3pwjuR6O+fvxF3dVNtU2i/vKKO7DrYXfcQz0e/1KNEQGsEcAreXIYBCAAAQhAAAIQgAAEIAABCEAAAhCAAAQgAIFpAv5h+kAAn4BX1QjglEBAAFft9ecIYKmT2tfAve0ZAZzq/1HNzWcYU3J4uOdTxGEQu1EEcDICcbMAFkH2UEpqpkr6YTueG1trWbarRADPi+ddPtSPigAOd6pVq+7335WSGrF2/CZSWy9v1oIjxgJYq6+v/6WU+fYpoBec6sWuYZZJzd9W/VNp9etZAHdQIikcam0vCHRPzcNkxLBEzzc+Atg06pFIEby29ctrAEu/+3bLOHhaN6Y+fw3GjDNu7CKA/+EigE2jtK8Bf1QEsO2/25+U0d9eeBMBq180KQAAIABJREFUvHZMcxwEIAABCEAAAhCAAAQgAAEIQAACEIAABCBwFgKXFsCRQGjnCb5q3Xa5COAzCOAlaWvnqcUlAjgeck1IFb12gNkUz14A2xTQCOAhytDX8/px3A3LBHCjWm2K1AC296GV0qZVv+6/WyF6DgGsXAro9odS+iFJfNeO3MFxvQC+ewHsIoBDBvM4LW8fyd2/SLKkVu4iASwpoH/8RT3eTQDP7JWnFPTVBfBdPR7/zwvgr1MIYH37k2oRwDNHDLtBAAIQgAAEIAABCEAAAhCAAAQgAAEIQAAC5ydwaQEcdQ8RwFXHahyBKuLT1sKNoteeIr433s3LFNDJFMA5GTxPHE4J4NA+03jxLXF8kTMrJoDbuxNyxkWJhshqUXRVt5PUAJ7upQkBHMZgMiq8J5YXwEb99uO/1d12qsTrqrcQwGG85uvijiOAvQA238rY1tYQwP/oIoCN7ycngPsI2O7+fUT0eP6F8ZCb3aH9qeNl7Wp1o76/JSVyHwEct3jt7JofARyP7AURwHMn/SiS2LS1U0Df1aP9m0sBbX5MCOC+10KN4LnNWbMfAngNNY6BAAQgAAEIQAACEIAABCAAAQhAAAIQgAAEzksAAez6BgFcdYwigH0q5qoCuFXKCuA7AvhpNO8lgBur2u3/YsG/1hBKOypGAG8RwN9ff1ZG7SiAJROzW6xd7+pW7SmAbU1cHwF8M3qgvNd2LwL4WQALS/ceBQK46pcyJ4cABCAAAQhAAAIQgAAEIAABCEAAAhCAAASuQWBQAzgZIbkvh6o1gENT4qi/iwvg6jViu+HjFI7UprUP+UNk37gG5cbh1kUA+z7Wlft3MvXsixrApSOApW6qMnellPzPpYAOKXNrZzjXciFrwRorPiXCu7W6zteqVbeNPTo8vGkfrvZs+9NGPLtNaon24rWvlKt8TeSit2BPJlxl7mht1I/v/7YpgoMMHPTvWkNoJ0u5FNBLUiTHtEy0Voa1QlJAt+pbPXSrmnwI8TL45q6M+odqzC8l0agCQaLa197/sosn9tY39fXbX9SvtrE1Ym+FJlQQwLpt1a/H35Q2P5XWX37+9vdRu91a9xHGrn+/bIrvh5b+devJIP32SqD/P3tvo+y6baVpL4CU9nHS7fgkceKepKen57v/W5qvnJnY07ET2ydxztlbBDC18EOCJCjwB6S0tV9WpRxblEQ+AKFdfPiu1T0TMZ0A1n6uxVNq7wQwf5eUrgS0qhQJgx7AK4cYbwMBEAABEAABEAABEAABEAABEAABEAABEAABELg3AhDAWwxNgdG8cQ9gCOBtYwgB7K8fFqAQwK0cDrNqkzyDAL69AJaV7QHMAlh5AVyi6DUE8DgBDAG87bcI7wYBEAABEAABEAABEAABEAABEAABEAABEAABEACBHoG0AL4dpEMSwPHpcXryltvDC+B+d1ZOAPe2wuc/OwE8swfs1NTIJvNyCeBeb9MNE9AYcgngi08A82cdnADmr4wEsEt3c/LXGuENJzd+630lgLU9vTMnJm0C2PXEvUUCOE5Ap4CPetx6b58LtOYSwHy+myT38GBnJoCPSrjTgwvgapAA1lT5BHBNyifsS4xvtwpoUuonkhQEsHuFv6MVwFK3FSKQAC66fOLDQAAEQAAEQAAEQAAEQAAEQAAEQAAEQAAEQAAE3hKBNymAUQK6neI3SwD7I5CFSwTPFsAbL/L7EcA6EsBdSeSNpzf77bYENG89Aczy15d+fo0COF4fgsiPiQjdlYAmFsDvSWlOQDP/ggLYfRo1zUciupCwxyVtye3+YxVcKrrfe7g3gMaq+AVb14M1LsebKgG9lwDm8zVKcnFvMlovPP4Fp5rb9cEF8LgEtKSKS3yLIIDLCP5pAezWD2nkhADODZBtGpzbafJ1lIBejQ5vBAEQAAEQAAEQAAEQAAEQAAEQAAEQAAEQAAEQuHcCPQEcDjYWIAefwK4J4NR57dwjNouvcAK2/b5wru35dVInPqbjBLDrm9olgPfpEdsKYH+SvR7AG3pcZ4XvcKBHCeCajBcVxRKi/J1GWQFsKCSAXf/dxcebnajpHVoBbI+FSIqaNHEv08ql+ErEB6OvDglgZaIewIZFYXozS67v1PoQC+Do9bYH8E4COCgtaTRdmo8kYgHMyutK5XpbinvwuktYOkap190r4zXiKAEcztf4BLDgRLvmeex6AM87/pWT+Nrb3pgANkLYBDBfwy4B3FUT2EI3K4Cj2dfvAZz71qkLYSiFp1YIIlG5HsDc43n4QIP4+OGHGzeJyAHA6yAAAiAAAiAAAiAAAiAAAiAAAiAAAiAAAiAAAiCQJvA2BXAkOnI1UPeeOI8ugIM0swkvJ4DdDX53Q74yPilaiPN8ARy+cFoMxIe0WKj2BLAgIVgAu624AKaGDAszFjb2e7tzWnzcC8ehJ4DtN3sBbMeVBTAPdvrhg4VfZXc/RgD7pG18gMw1eoCgE8BylwTw3gI4nFp/fvhxikS3iebSngngoQC2iWfF81gQ6f78WSYI18yy6D0PLoBJdmtFf3xrUr4Uc4lnOPoC+ANJeiYyZxJG26cVbALYY++N79q1Y5TchwDeeCXg7SAAAiAAAiAAAiAAAiAAAiAAAiAAAiAAAiAAAq+NQFIAxydxcBoYCeBCM+heEsD3IoB78zgWSusEcLYH6UML4I6fsII39PCMBbBLAQs2jEK38nvr7J4rgIPYzD7gkkz4vj4BnEvIDl+HAJ45EyGAi4T4WwFsiJTmHsAXIlOT4P7l1wRweGpm6d8hEMAzJzh2AwEQAAEQAAEQAAEQAAEQAAEQAAEQAAEQAAEQeFgCEMA3LvCIBHDRa2syAXxTAczJ5x1LQB+eAL6dABZakSBFuRLQEMD9ywoCeOUyAwEMAbxy6uBtIAACIAACIAACIAACIAACIAACIAACIAACIAACIHBTArcWwMPykl2PWIclLkFaDFQsA5f0CC12ANEH7SiAeWyZryvtWa4M7yIMt0oA++/t9QBOMrieAM6VUJ7soWxkW+6a57QQlS997UtA+4Ta5vKqtv/vUSWguzkUqMXXqy1tLWqb7At9gKUFuH3udSWC3fmS5pLXDQlbHlj60tfxzAxHGH330hThlYke9wB+Or2nRksygo8tlDh3b147vrkS0OHQpudnjnmCT+J843K8dj3Wmk7n99RwqW/LU6w+x+HX2WuJewCbf5CkFzuPaO36nBvrUUJ0YrBlRRWPL0nbE1eaMucbxpfn70X9RMK82IdEbCNtu7nxG3aybY9y7vFnFutRj2ch6HT6wvUA3qEENPfkbvRPVHEPb4oTwPw7JUgLLrXenbUtEX1lE7z/hs0ISVK6HsCqUrbndHzNogfwBrh4KwiAAAiAAAiAAAiAAAiAAAiAAAiAAAiAAAiAwG0JQAA/bgIYApirD8fjm5IJEMDzV6D7EMBaX0iwBL4zAcw9mPWDC2Dux1tDAM+/ZCb2hAAeC2B+QkbxA1GR9YYA3jzV8AEgAAIgAAIgAAIgAAIgAAIgAAIgAAIgAAIgAAJvlcCtBPBUMu6QBHA82NyD8Jbbm0wAd4nNajrjtmpU2hLQGxPAueRvOLjVCWD/AVJvS7DRRAJ47vEvg+wFsNAkfQIxjB9rdsWn4hPANr1JlY/A5tKo+aOIE8BvSgCTokvz0SdEmVN/vhydAN5LAPP48rVkkAD2F8ONEsBU0en8K5cAFvzbKIskvNvr90oCGAI4vw5iDxAAARAAARAAARAAARAAARAAARAAARAAARAAgddOIC5fWajU4xSSexTAvbKje5z/zUtA+7K11uf4W+Olz1Nout8EMARwuB5fuwCeKgF9ewGcWPFyZYEX/G6kSkDvkgC2AvhnEvTCxZavCODtkj11+sMS0A8jgMPJ2hOcLLRMtHsJ6IYu6gMJeiZB/NBEOJaMAG6Pf9sDJKMS0FYA+xLQVgCXLXl9rQQ0BPCCBQi7ggAIgAAIgAAIgAAIgAAIgAAIgAAIgAAIgAAIvDICKUFRWgwOkBwlgOf0wmSpIqP+f/ZQS55/iu/aHpOrplYsafyN+zcngH0v3EGCdBXOxJvaBLB/rS0B3Rv78TisTczeSwLY9cRV/nrZJoUcur5QnPrEoQCW3BuWRdbRCeDhXLi2bhQQwccK4L97AVy5VHU0PvPnLY9gl+Ceu64eLYCFbkjRjB7AuTFMjX/7nugBnLbn7sQKJM479wBmAfyTH99YALvj6Y1v6vg3/j6+dQHMCWdRuR7AWo6FN3oAl/plxueAAAiAAAiAAAiAAAiAAAiAAAiAAAiAAAiAwFsnkLxB7aFsvNE7hfYeBTDLlbBtTkjGJ97j61+Iv2z3+RekWpwA9kKn9PjebQIYArjo/PYloG8lgE14gMFfO4cIYPNCwnAPYEVCxzIvcQFfFYHrL/hjBXBIiJ6mBfBQiI7OeyCAw6ln1p3HFcBzxl4Q7S2AzcUJYMMJYB7fKyW+d/j7AAIYAnjOlYB9QAAEQAAEQAAEQAAEQAAEQAAEQAAEQAAEQAAEthLY4QZv7pBuJYBDIjiWYW8mAczjHMSLfHABHE1AHl/BPY8j6TRKfOcmbOb1Ugng1PxMffVdJIC5j7W5EFHjBVLXt3P98w2ZBLAfQ+FBhe9hAczpX5sCpooERxiFzuUss6Pe9QDm0uafvAA2JLTrUzq55R6syCVJkx+sqRPAkp5O76nhXs5CkSbBlWzbbU7lg9RXhI+QpOnS/OgTok9cEqG3e5sQ3UkAD4/NGE31+T01nPS231muRDBfS8clgLNTzpVj3lsA62ECeDi+0dze4e+DsQA+0en0K9Ii9AD2bbzn4Lqyz732AEYCeOPA4u0gAAIgAAIgAAIgAAIgAAIgAAIgAAIgAAIgAAIzCexwgzf3zRDA/RvuOV7bXn+DCeAIGASwg1E8AWwFMMtf/h+rFgjgdtpBAHsU6xLA8XrnHnYwEMAFfjKCEGXh3S8B/XYFsDGCtOAHKbonKIS53tta8P6bNiSAN+HDm0EABEAABEAABEAABEAABEAABEAABEAABEAABBIEvOydFLBeXJROSA6PJCuAc4OXSdAtTcBxT9Fe2dGcwMkdX+r1+Jh37wE8dQP7jfQAbvm78+XxtQJ0p/ndJoD9GLc9gO23J8ZifUT2+swz0p4rz2X+JyefrT4T7n9h21zi3GgybQKY07C8dQJ48iBzyddw3WX2GxIVoiZJJ5sA5v9vme+aAC5g42avId3ZHpoAVj+RpBcic+4SwGFcwpDPPoftO9anL0iJE6kdEsDGNGTMjB7A4TRy83jr6YrTwT2ABwJ46/Fn3j+6ekxNJ054myrZE3ft4WQTwFq2D8a49dH/XmQE8Nrj6RbgmqR0PYBVpUiYfqIdPYA3E8YHgAAIgAAIgAAIgAAIgAAIgAAIgAAIgAAIgMAbJAABnBx0COBC18K99ADu7rTb//eWBTCfvxWHRQWwIZZmrgT0WxLAF1ehd/cHOOLr8QYC2Bi6aBbAzzcXwLZEsxAEAbx9je4ngEOPZ35g4rYCWJjaJbwhgN3v1ccPPxz5iMn2mYVPAAEQAAEQAAEQAAEQAAEQAAEQAAEQAAEQAAEQuD2BBxfAS5O/YUBYMMSbudbfs8Qocnpy1+2tJ4D7JTqH40vcE7jgds8JYD7NxxfAlU8An/ZJAGtDmv5JgstdG0G5ErEFp1aXIOeHK0iSFaK0cw9gQ14AX2xv5VGKXV8vkbv1/ON1nM/XSAjgtb9t8Vh0Ali5EtDm4vqjD6oU9H8Nt47m+P1DuQkBjARw+VmGTwQBEAABEAABEAABEAABEAABEAABEAABEACBt0YgJ4A9D0llBdkQ814loNfeJH+MBPAcKfPGS0DvNL/fngBeUQK6VzY3zNV1vTTHJaBlJID92lWyBLRmRfazF8CSxO4PcMQrpj/bQwXwRAI4HNbOAjg+e9sD2CeAbcncPUpA04WM5hLQLPgrolzC+yFKQL+hBLBR1KifqLIlzU/uAQ5hiEvhh2r8cYUEsXf8VqIE9Fv70xvnCwIgAAIgAAIgAAIgAAIgAAIgAAIgAAIgAAKHEegJ2PZmNosGJ2ReiwBeK3x7ekUQjXoel+wBnJIFOcGwaCbMEb+DD5Qh4zUQcFvP++5KQLv0a5cA3md+twLYY25LBCelp4/kLhrj1rxdeRfXea5GPYD5DeUTwCrqAdz4dWOiB3BSlmUS6hk2vXcLTYJ8AlicSBAnVrmOqh4Utl0OvOshepQAvn4t37wHcDsNV6w5y/Hbd4QE8On0BWnaRwALrUiJH6n9PTlQcCexvLEewLsngHsCuPYCmOx4twLY/+Vjl46dBTD3KReV6wGsJVcDQQJ45fKAt4EACIAACIAACIAACIAACIAACIAACIAACIAACAwJZAVwKIm8VQhOoC+VAC4pgMONYD5kTgYV23qC3X9q/GWbv6hLCLYflRu3RxfAgblxCa8u4e3GteKUX8HtPgQw2zIWwNL2++VzduVddxLAnJbU3BNXEdn5lhPAS6Th9etvKIBZoFTibAVhOGc+760e5+0KYFciuOsBPCgKvLMgjdOYIQEMAbx9wWpLQJuLLwH97B+Y6I/vw5WANpd+AtivDGMB7BiL3O/nxqGAAN4IEG8HARAAARAAARAAARAAARAAARAAARAAARAAARCYJvAqBXAiSTgUwOHfl/hV3vchEsAxn9wNbAjgosvDpAC2NiHoyi5hny0xO3l0OYkqnewm98/7EsDxSeXPY+4AKWIBTVSdPvP9aju5/3gCOPQAJno6vaeGH1QRijgDHUvTtQ/GdHUBtBfAXDL3PFbpjyqA7dMiHAvNzc+5s3PlfuJENY+vkdRIRdL0E6IrP5X6AvhHEubFC+D+AzFi0BN47ffNfp+pqT7z+VbJROzszxns2D7AwQJY/0SV8SWgcwI4fE7ud3TlgUEArwSHt4EACIAACIAACIAACIAACIAACIAACIAACIAACOQJQAB3jCCAo/my9Yb3vZSAvpcEMKN9VAFsuF/qkgRwvC7lBNv8BD4LYG7pWZ8/I+Lyz1G6+y0IYCMUGQjg/I9eYg8WhJwwbktA35kAVl4ACwjg1ePLbzQQwKv44U0gAAIgAAIgAAIgAAIgAAIgAAIgAAIgAAIgAAKvkMCrEsAzkr9bh6ArEew/aasITR1QfB579ACelQD2Yi0kgEuf570JYHvzX5CRFddEbkdltxLQfgzaHsBTE3Pz+E8I1J1LQLcJQs3S0QtgTuBy7/DcXEr2Ak4DMgv4KBagQtCp/ozMQABvXRfC+7nKtaafiQSfsyRh+JzXbDnxff0zNZf3ZmFJROfTe1Kay327HqK9EvYrzXc8vhfNJaBdYnJYTHt1j9TcHPBzKE4zWyKG6MQJUapJ288ol4i1PYYNz+cfSd6LAKYTnTgBTJJ4fpc8X8YpbAno+0gAu/nMiecvSIl6l/NdLYCXXuK5NTB8nqxJStcDWFWKhoJffPzww8pLeOkRY38QAAEQAAEQAAEQAAEQAAEQAAEQAAEQAAEQAIFHIwAB3B9RCOBCM/wOBTDXxtWyZofSbhDA8xO28cy4fwF8yovoFVNdKiIFAdySO1oA8/fZEsFvRAA7IQoBvOJS7b1lcwnopQcAAbyUGPYHARAAARAAARAAARAAARAAARAAARAAARAAARAoTSArgKnfE3DX7899eJQaW9vbMvsVUTqU9+UeqrtuqxOEqaPyqULmlL0B/fYSwHclgMP4bB7/qSTpvj2ANwngeOpmkqC5BHArdohIS21LINc19wBmAVyRySVNF17c9yKAOWltE5OCrCDcLwFs6KJ/IMklvokTwP35BgG8cAIt3P0YAfyT7wHMv/XH9gCOf8dtAtv2PN43Aaw40R71AA7HEJLzceI2elZo2chlf3/9xyEBvIwr9gYBEAABEAABEAABEAABEAABEAABEAABEAABEJhP4C4F8FQJ44MEcK/s6NwbufORR71g2aeULPAIATwaht5cei0J4FiysYKY0hA8d6bmz9sQwPF4WwEsDNXVL325YjFJZ8nlGu97zwJY8cEN5sraB2U6wc8C+G8kuc8zl9UeEF0lgBdI+eEDOG8tAczSff8S0CyAGy6mPV4+114oK97HApjPlwWw3rEEdCuA9YlEYgIXEcDh/FN/P8TzX5xRAnrFXMFbQAAEQAAEQAAEQAAEQAAEQAAEQAAEQAAEQAAErhHwNyF7AjixvzwyAZwSA/4Gav/W9Lb+mVNYOAEkBwngfJJ2wTRLnd+kAN7nHEdHG3oAD2/+bxXfe5eAzkmkcPx3I4CH4+lndG/8U2Oee0BgSg7vK4DbecQ9U1kOckKUe5Ra7pLkICk6mnep8UlcSrkEcPwWzTJHaKrqexDAZa/fsadyCWC+bG0C2HQ9YmMm2wWwoov5G0k7TxOCMDc944O5ds3yfGhfZ3buu44WwEIrUuKOegDbROx7aoykRiqSplzPY+bL53vRfyXuVS4Ep38HCe8FP29bd7UJYBbe5y9IU9kewN16dSGtXAJY6hM3QW57Zqemcru6TszP7nPT87f390Ni/gs6k6hcD2DtH+CIr1n0AN46q/B+EAABEAABEAABEAABEAABEAABEAABEAABEHiLBO5aAHcCIAyN7AnJsnIlfEcQwKEUJP93qQuWgO4JDv+t8Zf15uE+5zia6hDARa9+TZyUdCKSNxYrbpsYz974h32WjP3U/DxQAPM569sI4P7lw9wVVfW/EJmzZV66hDs7bj2rB/CSMcxPwUkBzCWgz04AsyDkEtixQCojgP/qBTDrsP58W5QATgje9swnBXD7C+Cup517AN+jAK6iHsDlBbCmi/7eLlfCPvykeiFysfVBoMzUjqVrSAAfIYArL4D5oZHJn+A4T79WAIfzH73fzmYS9AQBnF/+sAcIgAAIgAAIgAAIgAAIgAAIgAAIgAAIgAAIgMAiAjkBHJK3w0Tsoi/J75wrQd3e/h/ciO769pUTLcclgKNj3k0AB1GT4QMBnJ+kC/bQLFBY9trrS5NoxxcCuIexUAJ4LIA1nThRZ/vV8liEJOmCQby2K7fXNj8TiYb4oRQz2cN53Cu3V1p+4eEMRav7bkP8fEooEbyLADaNTYhKezq3FMAOGAtJFt4N1aTtNVYuEWt7Kt9hAvg4AWyfWOnNzG7eFXwQamLuH5EANnQh0/xEsQAO12UyARz/3bHiAYb2VCGAF6542B0EQAAEQAAEQAAEQAAEQAAEQAAEQAAEQAAEQGA9AQjgETsI4AjJ1uTXmy0BDQF8ZAno6wLYCULellQqvrqoBgFMjS10fWsBzJepLRFMOyWA70wAc0nd0xsSwFwSuTr9ipTvibtvAhgCeHjt9xLQEMDr/97EO0EABEAABEAABEAABEAABEAABEAABEAABEAABBYQyAnc3EfNFHyjnri5z537+szjny5hOjPhOvd4/H5cBrOX1JvJadbXLCoBHT6xXMK5f4yeX0gAlzxP/qK9BXA4mVwv4PikjSAt616J08pw38tym0sAcynihozRthyvK22a3haV0F10mDcuAe1PeVqQRvN7qo3xjPPVvZLErvR2lwAuK4DtlchfYX4mYVwC2I33eOvGdXz99tYXvf76tolVUbkS0FTtUwJ6qwBecn0mOJrwfp94JlHR6cQ9Yk+kCieA+eu1bsjQET2Ac+PuEt4sgOvzF6S4J+4uPYDjEtDXBPCMi3HRLj6ZH/VADyWg7fkKTngrEkL2Spov+orBzvywiDD9BLBJlIDurda9Hu3jb68yFVKulZe2nybOJKXrAawqRWLQ4xk9gLeMON4LAiAAAiAAAiAAAiAAAiAAAiAAAiAAAiAAAq+VwEyBOnl6M4UfBHDB0pcQwOWvtiWCCQLY9ruMBeTmHteG+84megDPFcBLxi8xew4VwCyqubq3+ZmkaWw5YgjgzCW9cXwhgGuqWHizIHwDAlh44d0cKYCtiO3mMQRw+Z9pfCIIgAAIgAAIgAAIgAAIgAAIgAAIgAAIgAAIgMASAg8ugKeTvwHSfgngeBhML2G4ZIAS+0IAbwR4jemMjz5CAHPaVyifAA59YscJ4P2Sv931YdPs5JLAnBTl7dEEMJcEDptmqDsmgC0/Tt1GAphT3izU+atjsT5MAPNRhsxn2J8/j9+/drtNArh/tL0SuakT2SiAO2ouSW/EaZcEcDh0EyWA+erZMj7XxzU37iEBXFNdf0FK7iWAFV30d7ZXubDXz3B8187O3PvcdSsGCeCQeD5KAHOkP1y3qbSumUgAh1WH19ZrGxLAuXmA10EABEAABEAABEAABEAABEAABEAABEAABEAABAZ3ZbubxywkVm13ngDOC+BVZ519032UgM7JgexpzNjhFZeAXiuVIID3EcCmITIXJ77tcsTdcd02JVDaCbp2LMMHJARwVf8rkTlZ5WqGRmvGlXFtF83C1gtgLgEdl/fuBLC2Qjje3pQA3jqmPXLdWng/Ajhen9dUiIjfH/7/+HP4p90K0dongBMlgtdO56AtuZT5RX1v52vKZeYfVJk+/uvH9rgCOCt9YzAoAb12CuN9IAACIAACIAACIAACIAACIAACIAACIAACIPBgBBI31lsBPFPoLiWyWwlofyDh+N3t4HAzmf85vCEeK5TU60vPbLw/37gdnW9JrtkE8BHid3DeoQfwkPfW896jB/BWsXRDAZwXKdvnb/8T9u0B3Aok7UtAswDmUtBWuHbX7tEC2EhNdVVeAPNZsdPVhnv+dj2A2yUrWr96PX75v4+Dle1QbUmY3l0CeOv1mbwE+gKYWIiGksiFewDb8dVc2vtHm4ityJDqDXBqfV4igFPvn1rz+eECnjuntgS0ljz3RJGeuMsF8NTv7/TxD9ej1PAemQB2l2K/B3CcAA7HFwvcsH5NjXKcAF4kfv2XCTqTqFwP4NT4ogdw6d9FfB4IgAAIgAAIgAAIgAAIgABmMcggAAAgAElEQVQIgAAIgAAIgAAI3CuBnkD0yjQkgLcKu4lzvl8BHA54yQ346wMbBHB8I3dzj9T4K+cK4Fik7DSu7WG9SgG8MoEHAVwsATwtgNlaxQL4eolULtm8aRskgFkA2wSwPhORE2YltlYA237HP5Mk1wPYAm03dy58DO3mj2/qAYDHFMArr8/kQPUFsO0Re/qCFPfE3VEASy1ITgrgqQeUcjMtfsApty+XvObJdKb69N6e730J4Nzxpx7gGr/nZgJYv5C0VQK6EtDh6LYK4Dj8n1t9IIBz8wivgwAIgAAIgAAIgAAIgAAIgAAIgAAIgAAIgMBbIfCGEsBcXpW37mbsMIEUBr28AO5Np5ICFgJ43pU6JcBT/Jb0aL4jARxKnK9Jjc2D6BPA3J+WKt8DWJIWrmdte/XoddfPvQjgWKzyedmHOOrPbXJSC1UkLcmswvka05DhEtAsgiMBzOPJbHljARyOK/QQT5WE5n3VI/UA3np9Jia2jPiEEtB7CODw1SEBHAQwj7e7RnMVKOZcR/cngA01pBpXAjp9BvF/XXL8cwUwP6ThNlfy+kz1+Qvaowew+xJOAP9IlWmo0jVx3/BRYj+ah8o/YDc8m/Z6bh+gGjwLMm+RJgjgmaCwGwiAAAiAAAiAAAiAAAiAAAiAAAiAAAiAAAg8PAEIYD/EJRNm3ay5mxLQbz0B/AACmEuNcgI19IkdCUAfEztSALOMNDsIYGUuJLkPsOAS0McmgFMCuKo/J2MFsCa5tkf64MckFsDaC+A4AQwBzJY8JQjniNHpX+5bCWCh7NVi2xLcWgBXp/eTJYLX/s3Tzuc3JoCFF8C8XkEAr509eB8IgAAIgAAIgAAIgAAIgAAIgAAIgAAIgAAIgMB+BCJB1vYAXvptM5Ote5eAdnUuw1ZeICzFwj39eomgmZxmfU8yARyf/6xPKbSTFzMhwVTyPPkI1/QA3loOOEfmoAQwp+o4IcrpwbBN9wDeJsiunbKby9IngGsyPseqoxLFa0ucB4HEgq5RL8RiJSWAbUr26kFuKwGdFMDV51aYGdu/1RRJAdsS0MbYMdW+BzCfm+CE6pUev7kpOfl67low3CPW2GR3fX5PiipqpCIxiDOGpPnS4+j1iNV/JTdlxgVtcyVul37vcH+h44QopzVdCeiGSyILTULIIuPL32tFr/I9gL0ANrbn85otzPv181tzItaerxPAqnLju3ZMk2dhGmqa7+z4isRg5r8rd37z17cjEsBCN2TU30hqTZWRpEhdTQCvGfleC4kr6x//8ovqiYR0PYBT44sewGtGAO8BARAAARAAARAAARAAARAAARAAARAAARAAgddMAAJ4t9GDAC6E9o0LYCtEbQ9at91WANckBAtgt5UWwJfmEwnTkJB8vv0E8NEC2H57zQL4bDu47iqASZLQToBNj+/K6wkC2HE9WADb79N/I2q6BPC6EdwugFmI8jxm4Q0BvG4Uhu9yApgfaDA3F8D22CCAywwsPgUEQAAEQAAEQAAEQAAEQAAEQAAEQAAEQAAEHoqAFwSPmwCenxwqOa4sgOMt9PAs8h1IAF/H2OOzw/gfmAAOAtiJwWsyaIfz9JTdwwyCBJ28AHZ9TB9VAPNp8/myAFbiTMr2AOYy0Nuv3mQC+IoA3tzj+Y0L4MAvTuDGPYD3SgDzfFGX70goosr+FOQSrlNzq5AA9j1x9xLAnGhXPgFcrbpMcnzmr29HJICJe3irv1LF42vELgngPsbM+csnEhUSwKumHt4EAiAAAiAAAiAAAiAAAiAAAiAAAiAAAiAAAg9LAAJ4l6FFArgQ1k0JYJYK88XB7CM+RABr4hLQwrxYeeRK8h4tgH0qVQoyVN2fAM7JzdkDOk7eMu6+AH7QEtC+JDXL/ccrAd1Je5a+YTtCAFdk6PL8F1sSeZ4ADgK0/HoVC1G1UwnodQI4J33jC3g+lyMEMJ+vFcCaSBpB/IDBoGr6gtVnzq4QwHMoYR8QAAEQAAEQAAEQAAEQAAEQAAEQAAEQAAEQeFsEcpLE95ZbnQCeSXO3HsDh/LjR4Z1s3LtvdL65HqZLjv2uEsD+wEMP4KFw3XreOQGcm99LuM7dd0cBHHLjVijY/r9cAtqQSHKMBcp8QZI/zb6YETsK4HAsgjQ1l09ELL2jEtBt6jY+/x3GfFh6uRPAJ58AZtGTJ5fbo5cANj/bHs92bH0JaP6O0PuTjyFbEjrHIjVvBgl52wP4QQSwG6OxWDxSAHOLY35kIi2AXXrebfEDKlMydPt1PRTA2l5fZXsALxPAS8RvuKLmc9hbANvrUzdEdyqAU+OLHsC5lRmvgwAIgAAIgAAIgAAIgAAIgAAIgAAIgAAIgMBrJDBTEEAAlxvcIICDyOFPlnr+DezskUAAd4hy8zsLc8UORwpgeiZiQWe4sGq/rHhfdBWcX0FQebZCSDJU75IAtvSt6NR0aT76HsAsiFwP4OsCuJwAHwtgQ7L+16gEdBlhFgtg4wWw7W88IYDD7JwUwbn5nxXAdnqRsCWC35OiihqpfOK8uzbWyu8wY7m380Vzz1Q/4IPLbjizV1yV9i09ARyxMdFivHcCeJkAnnum66/vuxXA8dzNPig0//yPEMAhAVxHCeC5I7luv/kJYAjgdYTxLhAAARAAARAAARAAARAAARAAARAAARAAARB4fQRmCgII4HJDiwRwxDJ7Yz/DfWsCOHx/7jpYMvxc8lPWvXdIWtf5cvi1/QTwhciWgDZkJaFNV08lCJecQNh3SqD6/36oADZ0aX4mwYnYtmfqLQVwKAG9XwIYAribs3sJ4CDOdVSf97YCOL5OU0nY+PqO950vQIcrwdsQwB0fO7420f4FNaImLRTxQyxrH2IY8uTf97gENPcAjntMr1mJ8++BAM4zwh4gAAIgAAIgAAIgAAIgAAIgAAIgAAIgAAIg8NYI5MQXSkAXnxEQwBHShxTA7GNZAHfaCgJ4vaDi2cIlc5vmZ1cC+u4EMPeSLd8DGAL4cQUwGU3Ny3eZHsBHCmDf41mc6G5KQBdNAA8FcD0QwBUEcPG/dPCBIAACIAACIAACIAACIAACIAACIAACIAACIAACd0FgMuGbE8S5o58p+HbrARyOj2NO7ZbqsZg7kbKvCyEoCp35BGeh79ihBHTcI3PZUbob78b3AC4lQttjyCWAw45b53H2pN2c4lKy3BNXkyQhKip9vvkEcPZAZ+wwFk9T+pb35PMlw+d6IiNqMiTJSEUmqku8tsR5OF8WrBf1sysBXSoOOoNEO30G/X37PYDLCeB2uVIXMuR6AA9LQPOh2IrFrQgfF/9uT61Awv2mPYBDyjzTX3lyffLnLxN9f68NvyYWhO+pIU6I6uIJUXlVAM8tXb6mV+74rF0C+MmV+BYnUpUr8V0qEWvXRdOQarzwToIvcy7TYxoLYLLrVH3yCWCpSVA5Aczd2ck0pNX3VGlBnABO9Z1esPxs3FUQyXckqn8lPTG+6AG8ETHeDgIgAAIgAAIgAAIgAAIgAAIgAAIgAAIgAAL3TAAC+NjRgQAuxPtNC2CWg8+DEtAluG4RwCdbhlrLZicBfCG+do7exj2AQwnoMylSrLyLCjNSF9ITApjPXUEA96bAqxPAWlFz+X4iAQwBXP76HiSAxekQAVwrwY8CQQCXH1B8IgiAAAiAAAiAAAiAAAiAAAiAAAiAAAiAAAiAwFwCEMBzSZXZbyixODVZbEMCeIxy9wSw+0qjjU/EugQw/8/+90KD208AN0T6QiRUlCAfzqPw70sSdl2PX5lJ8I8TwHsJYEEX9cElgPlaGRrZQnynPkaYwM8n2oWgqv6cFJ1tD1FO+JVMTEIA+5F41ATwSADzHEqtEqnrOa5gsX3iv70EsCGzswDmdUo331OtOUntBHCv4sf2YVvwCUgAL4CFXUEABEAABEAABEAABEAABEAABEAABEAABEDg8QhAAB87pkgAF+J9LQF8kPSNz2QsgJ2yLSX4lwvgNZzvXQBXRIeMbSfNO98cBDBZAazpTMoK4DtNAK8Z/sF7blICejC+QwE/PC1jeAx4Sz9Is1TO714CerUAjs98yUMd0xPhNgK4zLGvmd72fMV51wQwC2DTuBLQtxfAfFl85ktA16QqPSrxjRLQa2YS3gMCIAACIAACIAACIAACIAACIAACIAACIAAC907A32ifFMCpBGAvYTq44T6z5+8Qy249gMOx6lIZzO0Dyv07R+e7klvyaO4qAeyOsO0B7BOx7XFvPe+UAD5EDqbnge0B7EsU8z+7BHCZhHcngDUZ7g+rXwYJ4NGVlZmwfRGz9Cj3TgCHgxckqGk+EBEngDsBnBd7OdGUOuNxCd5U4FiyAOaemlYA040SwI5Q7/iurc8rlq/7EsDp+d0J4PTr+XnSf9+eAtgtiMMS0FMJ4NT55Ob0skEeCmAt+Vj27gFc9hyWnLETwFwC+j01oiZduAcwXy+8Nt+VAK6eSIj3pCvh+ocP1isI4CUzCPuCAAiAAAiAAAiAAAiAAAiAAAiAAAiAAAiAwGshAAF8+EgFARxuxNqbsXqperty2BDAHs7cXprlpsCkAG7N7bZx7gSwIWNCD2AWNrnPnXr9FQhgwYJT0KX5wBr4QAHMbBw3MXpQwVBV/yspERLAZYXZ/BLQbu5OC+Awt3PzY/oauI0A7gvRXMXvyR7A/rRypcyHZ3+/ArjcWhU+6TYCWPUn7dYHgXJYooeC2vN9kwKYSPsHlOKHIiCAcxMIr4MACIAACIAACIAACIAACIAACIAACIAACIDAayQAAXz4qCEBHCHfeuP/agJ4fwEcxFTo73i8AL4QUSh/e20qrxPAwj+YYGQ6sXdIAvhWApjXRj8/pwUwJ4AthX0TwCz7owdFFD8JEJ4GeFMCmOdxNxfDrFZs9Ryh3uvhirgnAWzX/9kloPf/eXLonqg6v3eJ9kMSwI8tgCkqAV0ZTt0qMvbHYv2DGJtmQvWOhPiCdAUBvIkj3gwCIAACIAACIAACIAACIAACIAACIAACIAACr4oABPDhwwUBHCGHAF40/8YJ4HsTwLXtd2xkEB5ey21JuN9KAFvROJ0ArjkBTCzMuBz3cQKYNZKtHgAB3Oo0COBFy0hv5yCAuSSyFcCVKj6fuVqBar4jfo6kst/+2AI49ACWWtD9CGAuAW2QAF5/qeCdIAACIAACIAACIAACIAACIAACIAACIAACIPA6CehZKcIr57ZR5O3WAzgccpsQ4/8QEmSd4Dl61Lg/bEiN2u/eyK93/D4VGyflxM16IDuB1vYA9rf/i/FOJYDJENkHG+K+z9uSV8bzi5xb7xSGHaa596/r/yttT+BSHajXC+DrxNfSGSWApRPAPPe4t2bYNpU4LymAbaqXKfIx8j9zvUg9Ge0SuHGCj0tAazpRwz1EhTwmAWy8/G1ntxfU2fNYf8UdUQKa9IUu+nsSwWzbvspdYjKUq+338s2t3+sqANgerrZH7BfUiBNpsX58h/1W239fmADWvd+v8Vhu+f18ywJYyZNbp0y569deLz4BHASwooZ0so75vJV3y/ja2WITwE4AK+5Njx7A6xdEvBMEQAAEQAAEQAAEQAAEQAAEQAAEQAAEQAAEXhsBCOBjRwwCuBDvpABmt9fvIbq19CYEcHq8Xq8AdjnEdQLY6fyq/hwC2FPsi9n513b7QAULYPW97fVsxTwEcA8iBPD8OZXcc6IHMASwo4UewBvnF94OAiAAAiAAAiAAAiAAAiAAAiAAAiAAAiAAAvdMAAL42NFhARxvLjVZaHvzCeDjBXAYuZD0vU0COMyhXKq1m2dbZ92xAvgnEtSQ4BS5T9PlxeOARZsAnieAQ+9fLmHb24SgqvqcFJfM3ZAQnbzi1YU0/UySGlcdIPQAftAEsNEX0iyANfdLFSRtRYpxz1TXy7er4NCOT7uc9l9fM9PHCWBl0/z5uTYezesJYC6JLKiyc/l6H+8jBPBxPYD9+cY/gSUrYKQuqqEANu+ofvo1aU4Ac39eU66EO8+ffg9gHl1OAKcObN4KXCYB7HoAIwFc6O8sfAwIgAAIgAAIgAAIgAAIgAAIgAAIgAAIgAAI3DWB6KZo7gZz9jw23sDdfIMzd4AoAZ0jtNPrtygBfbwAni4BTb4E9Lwb/blB6EpAa7JS0rx4IRbKGvMnHC+AjZZUyyfSoipfAtpmQg01zQciFsC2tLbb8lJuPwEsvQDeUiJ4crxnC2D3CVOlyXPzac7rR5SA1uZCuvneClHN/ZQHCWB7nGaY49+jBDRfV1wlnEtAv6dG1LZEMD90kJ9rY5qTAthcqLl8R1JJL4CvX7O53+ctv5/2fOmJ6vN7+0CDliyjywlRN3QvpPh8WXi3JfojXmv+foj+fsm2UBgJ4M+cAPbnywzWjG/q+rEPEBA/0PAd1Yo5CjJGTQjgdiVLfFRUQj9a8+Zcs6N9qnNXAloK4gcn4vNFAngVVbwJBEAABEAABEAABEAABEAABEAABEAABEAABO6QQHzj1B9e7gZz9izW3MCNPnTLDeyrxxbO9WY9cNNSYHS+G/n1vuWuEsDuyNoewMMb2VvPe+cS0KFto011eeEYpA7/l1bItgPge7Jyn0Wb8g49gEsLYMVKlLh3aiop6Q5nLJXKHEU322ynZcumolP9jrTVO+V6AAe+0hi6qJ9sb00ngMMr82W3PepMAnjcptM/wDBIABtOANefk6JtPWIn164pAaxl21vZ2HMJPYCzK/TEDjl+0o6voJMThFRRI5Uv1dx95FZ5psyFqPmeKs2qvysBPfxcFlf2vHl2i5S0ixPA8SlPzfzx+XcJ4N9SI/kqctfw1nMMR8O9YKV5cQJYSydEM1vu93nL7ydfvjoIYNsT141vqfO1638rgHml8NdhfM5LfgcSf7/ckwDmlZnouSeAu/GL5md0/fYfbUis25sF8MkLYCItxajnMQRw7grE6yAAAiAAAiAAAiAAAiAAAiAAAiAAAiAAAiDwWgi0N1C7G43a9l7csC25gZv4mi03sK8e9R0L4LgkJIuAYhsEcLEewDkBPB6zCQHcmuJt49xdpZq0lb/PbGCtgB3nQI8VwOfTL0hx2m0PAUyKLs2HrgR0WzI9JzAHI1RQAEsWwFwCmrW36CfqNl/LcwWw/6JQCnn59+b4HSOAG7qQvHxPlXIloEMP4JEA9o878Hn21s+sQ50pgIVPANOZ6tOeAviZmuY7e75zFP7uAlicKZSANjZ9XXY+G3om1fyFpAoJ4MFMXfL3Q+/vl8G4Tn3OgQlgLglP5pmU/gvVnPBmwd5O1ikBHHikX+/+Plr3+2FkRVX9W1uu3gngfqIdAnj5yol3gAAIgAAIgAAIgAAIgAAIgAAIgAAIgAAIgMB9EkAC+KbjYpNrgx7A2QTTkiOGAL6hAHYD5XoARwngHQSwUs9E9EL2a6z4GMqBvABuBffK5z+6BLCg8+lfSOmK3LMkLBqiEqYrH3DYmgBOn18Q5mM+wwSw6znrenjGGyeAWwEsOPdcVpjRnBLQ0Tr+6gWwuVDFAtj3ABZtD2B/PUXwg+vdXwB/SY00xRPAnIcVnABuuAQ09wB2Gf5r2zEC+AtbEtnwdTsoEbzk5ye1byeAyZ7vaDtcAP+C6rPvASy5BzCnsreepXt/nABmwV8ZQfkEcPjunQSwkXR6+h01QtsewEPBDwFcZuzxKSAAAiAAAiAAAiAAAiAAAiAAAiAAAiAAAiBwewIQwDcdAwjgCP+SG/+pUbtxCeipibS3AOZ7+JfmI4m7EsD/SkpziV6msocA/hCVgA7krydYpwUwi5ax8YEAHs7oYxLAXAKaBbDtAczl028ugJ98AngPAUxWAMc9cWOZnVpT9hbAhs4kn5wAFrymFn6g4f4E8C+9AD6Tlg0ZowsL4BfS6i9UN5x4FqR8CwH3kE5Ys1I9rPcSwBU9vfs9XUxDSroqDegBfNM/A/HlIAACIAACIAACIAACIAACIAACIAACIAACILAzgUgE524wZ49ko8jbrQR0OPD2BqyTU25L3YDNnmmRHTgd2qu6vZFf/6BYWnAZz05wiZv1QPY9VLnspM0d2Q6Q5baZAthkDMvKAGw0l7r0re0NzDfZbd9G6dLehcY3HKcQhi7NpwkBnE/+DgfArJwfjNX2iBWcAP7cC2D+fhbA3besLXHeTwDnBfB0D9/4mo/OPqyBC8fntglgdy7x+jGdAHb7Tl//YZCuiXSey+deD2Du0xsLpK3pyZwALrdgTHzSsEQw98Q9/ZYU9wAWjtGacwzLTngv/zvPUWkuVgDbhKhNjfJ6ndhS/W6XwJg1r/mgzkSRAC61XoVD1eYTqctfiMPF/qdgyVlk913y9wP/KWDMfgLY9pAmFsDfU80lvrksvlG9kuXRyuj/7/UHWZac32htt+vzE53OX1IjlE0AQwBnpxR2AAEQAAEQAAEQAAEQAAEQAAEQAAEQAAEQAIFXTgACOFE295gx3VcAs37jkrUQwGE0IYCvz+viApjFfGTVIYAXritXS0DfgQA2oXetO681cjQm8hYFsH5xieeKWBhyJ+nEdpAAFnQm884ngHd4MOrtCeALGeV7PN+BAJbiieozl4BmAcx/GSABvHBFxu4gAAIgAAIgAAIgAAIgAAIgAAIgAAIgAAIg8HoJuMTohm1W0mj687ckXGYd9R0mgOPj5huyJTcI4H4CekoAr0/+htEaahtptTsngF22T9p0bKnxjRPAjfpEwlxcpNC6/uk5lJtd2wUw0bn+gpThEtCKI6eFBTDRRf3kSkBT7c7Zbn3+0yWc4/38/2e5tnLdOj4BfLEPdLBoDWJ9TgJYGi+Le+tfvNKsSwALFsCFeqby0fQFMPkS0CVXxMxnJRPAX5KuXAJ4bY/YqQRwxaV4X1zPY14xDDUPL4A1J4B5acgtRtFQxcnp1Ai2c3BBrNglgPfrAcxzhUxDpnHjWxlOeF9I88GO1ps51x+nprf+Up2pPrme1oo48d1/aAM9gA9ca/BVIAACIAACIAACIAACIAACIAACIAACIAACIHAIASSAkQDefaLddwnobbfVU5m9GwlgHscrMjPnXFYJYC95bQloknSu35MyFRnREIl+ydNDEsDGeo3B5uefF6HuxQ0C2K+ZhiqS9eekxImU0PxvRYUojRLAawRw19fUSqnV27gEdHEBTC9UXb4jqUIP4OslcVefytQbDxbAXAJa2/PlovgTCeCt6d/4XO3TAtOrnU0Af/bezmf30EBuxVg2ApwANi9/oYqfubh+KL0P3k8Af0b1069tz2MtFfHlUeqBBrseegFsE95XBfA8jlsFsC3hfvqSlNQ2Acy/FegBPI899gIBEAABEAABEAABEAABEAABEAABEAABEACB10UgcWN5tx7AM29iT97gXJnQawckfP/KHqd7DCynwkbnu/U8Bwd6Pwlgd2Am9AC2fXGjbet5L+wBvE34huO+JqecOLHpX3vOByWAHeTJ6ZrTOYsEcPzgSOgBfIgA9glgO4fcSIqe2HXaKowOi6aQCDaD/WZf1xPr170KYCd1xvOzE8Axobmiry+AFSe8Bz2AZ/Oc2FHRM1WX7x9OAKdPlwXhCzUNlwiWLgEcC/prv5l8jbevJ8Zv8vXcAwCfkXnnBTBpmu4pvW6kWQCLZ9cDmC/SqZbsUxJ2mKQeHcXiBPA7J4DlibRgAVwu0X5VAA8PfObv31YBrK0A5p7WmhrB5woBvG4m410gAAIgAAIgAAIgAAIgAAIgAAIgAAIgAAIgcO8EejeQ3cHquJ7omuOfupEJATyiGQRwiR6pU0MFAZwuAV1WAKcE2lsSwK7Ms0sA1/smgLmIavOBBHEJaFdam7ecAG6vD70yUTpav3xJZTrdZQK4J4CjEtfTAjgQuvaIQEIAD3oAr/nJiN/jBDALQmn1dZnrdMFR7ZQATh8By9hnL4B9D+D4x2CV4PXfNBLAcxhw6vozokgAr03sT/4eeQFsE8D3IICJe+J6ASw1cYuAQxLAU4AyInizAJY1VW0CWJDUFRLAcy4N7AMCIAACIAACIAACIAACIAACIAACIAACIAACr47AHSWAsz38ZiZkJsfgjhPAEMDXU6uzrquNCeBcidH0MQSZmErguXQq9/2NE8BBWOZyeLlznuwBzG9MXCu55G/4vnUJ4EcQwJkenK9cAAvtzk+7JtFenMfzN8yAZQJYGu5x3W1b5/WbSwCzAL58Z0sic4ng3gNYNxDARL+IEsCqeAJYmU9UPbsS0IpDzIOFLpvwzSyMdr3lJXDGkwO2Re/uAvhCRrmS5pURpLjH8zXDvLcARgI499OK10EABEAABEAABEAABEAABEAABEAABEAABEDgQQhAAN90IJEAjs3RXEU5MWRJAczNYFlydVqKE168Df0ABLDjWkYAf0HKSDJcItj3Bw6jtjZRGMZL7pYAvk8BbNSFDP1Mkhon9s28HsDDBDAE8Myl/uAEsKBnUtwDWBPV3CM2Npc3EcC/JHp6T0pyD2BX4rvk9vYE8AsZ5Uqaux7ALICvEN1ZALsewF0JaC7xjR7AJWc4PgsEQAAEQAAEQAAEQAAEQAAEQAAEQAAEQAAE7o1A3Msz7kG45jhnloAeh2B8KVef4LEyyn9/LyG7NWLWO78rCc415371PePSs30B7M5/rSCb+uq3VALaMvA9ng3Li0SJ88mmk7PHe24JYe7oSSQkJyQlaVH1+z1vTLTnEsBTjmGR4E0xmSjl3pWAJjqf3pPSXgATl5XtPmhtedX2fHVDF/WBhLmQsD2A+2caev26b/RjFR9zlrvOOK/++JudSkCH89X6QsY4AcztizlDyH2MmWPgateRwbq4lvP1y2BcAvrVJIBzLQj8vNDE0tNt7qfiierTl6Qr5u3X6BW/QcNkK/+7IENCP5N6cYlY1xXdlb62W2r9Gsz32ctWu+O19Ytn3W0F8PLzWfaOXs9hwyNw7pWA5ocsSl07rgcwC7S9XzkAACAASURBVGAuaR4SwGrTT1C2BHRmfYsFsOK/tSCAl00g7A0CIAACIAACIAACIAACIAACIAACIAACIAACr44ABPBIJJUfQwhgZmqkU1vSyrtoy4q5zIgMSnxDAKd5QQBnkuY5UdjpOQsYArh0CegXqjgRq/jBAf7suQ9czFwfpna7oQDWXgB7vQwBXP7Ht/3EwwUwPZNpOOF9TwL4S1JSk+KfYgjgHWcbPhoEQAAEQAAEQAAEQAAEQAAEQAAEQAAEQAAE7oxAnIBadWgrE8DSvy8IQidXdtiQAN4B6vyP3FsAcwKUk1f3JICNTQ7eNgEckrF6a8L/tSaA5z5gMFsAO11neFzrz0mJEymh+d+KJAj7CeB/kKQLcflylwA2vQRwfPWVSi9OelIuIXt+T4oqUkIRr9tFewCbC1WX760wcynZLpE7f5VJ7Jkb15kCeC3fZAKYx1G/RAlgQ0aw8vZEb5AAFoZ7AP/al4AuJN+j4RiWgGae8fzpCdpNA55+81sXwCTOVJ1YABtSnjxKQO8w0fCRIAACIAACIAACIAACIAACIAACIAACIAACIHA3BO48AVyU000EcPpG+pspAR3mF8tZ6Qud7pQA3kcArxEhXQnoexDA4RpalQDOyTMutszVRLnkKXUloJUc9xBdK9A2l4C+JoCz55ca/4MEMJeQNf8gaYIA1jcWwKdOAHPjWi03FyWO13dFN0oA+4OIH5AIJaDl+UsyFcv+9XI/LYDJlghWL/9FleZHCfh64XLxw7678fzb2Cv9aqKav/cd0RP3iK2s3G/LqBf6Ec71AC70NYOP6fiFMt52hzdbAhoJ4H3mGT4VBEAABEAABEAABEAABEAABEAABEAABEAABO6JQEJ8bE4IzkwADzGEBLAY3fwulAQelAg+ZhiuiUO+0c+lkAc9UvXWG/z9M7tpD+BE79VWAPuOl8XGwX9XWQG8RvyGM7qtAB5dX/4/LBLAWTHa/xYrgAVRzT2AjbQJ0WFD3f0EsBurfg/gzOzKnl9evO2bADakRwKY0+0uARy2Ej2W86LPC2/BAvgLmwBupCZhS8gOheX6q1rRs0sALy0BnRvL1O9SL2Hrzm9KAHMPYJaza+fvJBHzQs3lv0hqTRVfL2ya20zs9IMH48/LrVXhdyW33xOZp995AVyVS2D7Az5WAKfaLkS/r1YA83z+NWl5Js0PNOzSA9jN58oQKWr4mYnV29YewJoT/CcW/JoaIazkRwJ49XDgjSAAAiAAAiAAAiAAAiAAAiAAAiAAAiAAAiBwxwQSJSb11pv5KwUw33jlrXpEAcycR1zemADmwTXS9wCWVnyPmWy4VnYVwHkROD7y+xLA4fiEXlBYfWEJ2qEAbqQizgTHgmGtQMsngLcI4KnxDf+d/xmsTd/e7C+An9sEsH1ihC+jmwrgiqqnUAKauVQkot+MteMb5qcTwH9xJaCp31/46uqwWQC7T49//1wC+Ezi6XfEAtjJ7g1rVOKtxjTUXL6lSiuqRDMQwKnvmrKHObE7TwCzCKVzEMAnkoYf4ih30kMBPPxzoyxfzyT6/e0elpA+AewS7Vo+HSCAuaA5C+D1PDcLYFn7EtDcA1iQ1Jz07uaZ+Pjhh/VHV/bawKeBAAiAAAiAAAiAAAiAAAiAAAiAAAiAAAiAAAhsIXBgAlj60pOTPf4ggO1Iyi3xoMRcuFkCeELIGFv6GQJ4q/xuhagw1KhPJMyli78mHsII+mddAjgWoNMLzt0K4OQDGBy0jAVvOK9YsOUTmEcIYNL/IEEXV2c7IYC3/AR0750pEMWJ5NMX1FBFxnMtmwD+RNXlu54AntVjuLgA5lLbRNK8s4lYXbu1uVzW2ZPX2gpgLvFdU2N7Sg9T8/3x3VcAk6jJPH1FSkqS+uwTwOWUoDLPVD1zyWuyfWgXKP4V0zwngFltBwH8jrSdQ+Ukv10POcGvQgJ4WgAHCZvrgVxGALsEsBI8xhDAKyYW3gICIAACIAACIAACIAACIAACIAACIAACIAACr4AABPDOgzS+Ad194YMngFNCpu0BDAEMAbzs0tuUAH4EAaxfbLlWXlEMd6Mt5+SCicwMiBePVgC/HwjgZWN5bW9FnQBO6cHJ095BAHPwVRjuidsJ4HJn2glgxQJYX6gWDek7EMB0/opU5QQwFy0umwCOBTBnvDfUQ84ORkYA24cpaqqffk1afEba148vdW2NBfB0CWgI4OxgYgcQAAEQAAEQAAEQAAEQAAEQAAEQAAEQAAEQAIFVBKKb55t7APsDWHsTVdiEqNuKOw77ofGnpkq8riIYvSmTpLMyincfCmB3I/zVJoCTAiZm4Uo+G1m7PouJUt+byEc9nvnGu7GlSyMB4D+cy7he33JJyPlHyQKLBCclBVV83vGWPY7r39MlEXUyAbz4+ssJtBmnfdsEsDtAYaLxK3BO7lPjBHT4fN8TlyqS9eekxImUYH1XLkFoVa95Jk4AS/1CQglaX6E/N69DD1y+bqY2nnVnqt51AriyPWvLbY35SPLyHVW+B3A7j3NjGa6n3H6Thzrmwz8VwnxG5t3v7PMadu1Y1GS6+7KQ7IxFH3+U0JrUy7dUmYstAa21tOvFrTYhT7SrAGbR/fJ/SWpjU6idAM7NzxyRmSWuRbf+83pFnADeXQC7kuaV8Qlgce0Bjuu/T7mEcI6SEWeqTr8lXRkkgHOw8DoIgAAIgAAIgAAIgAAIgAAIgAAIgAAIgAAIPAQBCOCox+fWEZ0hgPkrOM0nyIpQd1P3LQjgioys3owA5lKuhkuqCnq7Atj0M36LxbS/HPMJYLfjowlg4hKy+gOJxiWA7dKxyg/mBNt8ASzfuR7AxuZV9xHAtRKuR2l4XicndncTwL+wCWD23CyAbdnrFds1Aay9AJZvSgDrSADzhF7HtRuKlQJYVFSff+sTwO441q5Rw2lhH4ihZzKNK2leGZ8A5t/9yafbIIBXXF54CwiAAAiAAAiAAAiAAAiAAAiAAAiAAAiAAAiAwBwC2pZ83L4Nb3DOLXGYSgBbUVoqDnzrBHCE9u0IYH9T2yaA+Sb7fiWgSXNq8j4SwPckgIMz3FxC94oASyWABQvgAtfubQVwvB72RRX3EN0tASxYIF1IvfxAUl1Ietl6SwEs6UzkE8Asy+qBAN461I3mEtB/oVpzWtI9PODG3nHP9ZDv+jov/Q0bCEjhegAL/cuBAF53hlMCWMYJYGpIWcm8yvAvPeHk/lKcXA9gLgGtzkSicAlorah++YbseVfK9qB1fYAz45s9uy0C+Dek6Zek7UfsJYDJC+D031fd30fHCWDDV5dBD+Ds1MIOIAACIAACIAACIAACIAACIAACIAACIAACIPCqCZROAJuQZ11O5XUK4HXpJQjgXDnmBfNnUwnodeOXP7obJYC1XN5ZM5dsnJGwvI0A7o9Cr0Jv7pzyA5jY42ABLBq6fPobVfrSpm3HAnhQat0r0+7gWVrOE5fXWwCwkO0EsGBZVjgBrLwArlgAswCfMe9WDWPvTemy4U4A+wRw7RPAK78MJaAdODUQwPmS/CuBT7wtfoDAloC2CeAvSdO/eAGsijywwl/fTwAbm5lXvQfQUge5rwDmEu6SE8+V7SQOAVx2euHTQAAEQAAEQAAEQAAEQAAEQAAEQAAEQAAEQGCCQE5WbOwZmvzWxHeu7QGcSvyGm61zErztDfLCQqE970gQlpuDW8ThsAS0O6q77QG8dH6m9r+7BPCW8Zsziw4SwM0nkuZCIthPI60CDMrPXn9bS6zOEHFDAaxsenDvBHB/HJItWnNzd85QtvscJ4C1ZEXT0OW5L4C7w03N3ynRO0yVsmiKemT78c2t/60AFpUtt+0EcLnEqtIvVF3+iyruEdsKYO6lPTzX4b+veZjk+vXvegA/EXEP4FACuuC52nHUmprLt/b65R7AxsZQy/FcNLX5m6VPAEtJUp+Jc9hzHx6Y8119Adx4wZ863/T87L4j9/rgaPz84RnrNk548wCfvADmBDC/xgJ43sMSufO16yGXcFf/ZXseV/yd2rV84L+X0n8f7SuApTkTPTkBbOX7oIe3+PjhhzJnn6OD10EABEAABEAABEAABEAABEAABEAABEAABEDgLRHISYpdBXB3I1yvqy86Ss0Mb3CGoZwqB/uqBXA8drPHCQKY+yAX21YlgMO8j0VQwWM6qAew8gKYrgjgINBWl2O+WwHcl3jJRGFubV00CY8VwIIaap7/ZgVhPZA1PYGbO4fRtTYQaEGLTdZYdjtIOrkS0F4Ak6h7wnL1/PLf3xfAmlibWSHqx7D7/Cl5u+T6jQR44Bdx6gTwl5EAXvL5uUHhlKgTwDbhfQcCmKqKzPm/uRLQ+kTSMKNySnAogLnIeZhZdn61X5UTvOn5O/mb0grgMCY8t3hjAfx73wOY51ppAdyQUf/Xlry+JoC7v492FMCGqKIzmaffkuGGxPZhg34Pbwjg/DWLPUAABEAABEAABEAABEAABEAABEAABEAABEBgOYGcpCgpy8LRHZgA7m5wptHkBHC2h2mOeDYBPK+HYP9rrguE64f0igRwbm7yiabm5/B9d5sAhgDOXT7t+E7MBXbPNlEnierTe9vL9JgE8EAAhxOZWi/nzOWrMI4VwL0EsI2hhu+fEGRT57dRALdiTvQFsKS+AM7Oo8wOSjdUWSHKCWBNwkrvOQng9hdmwSHcXgDHCeCaGtJ2nI5PALfJ+erkBLDk5P6peAJYK0X1xfUA1rIh1fY7dr+/hwlg2+OZFfB5XwGsOfX7LUmtbp4A5jEOAtgmgBX3m4YAXrBgYFcQAAEQAAEQAAEQAAEQAAEQAAEQAAEQAAEQWEkgJybuWQAnev6WTgBDAK+bV5qaXoJL6BVprtzchABODo5Nt4mKjBBUSRZl0bbxeu4UkSZOAItMCei9E8AQwCcrLCuSxXqI2hLQ5kLN8w9UmQtJCODoAnqMBDALYMUloPWFatHYByduK4ArovMfSXEJaHssZcvkBwFc8XnfiwA+/Z60/Iy0laGFE8B3LICl4ofQIIDX/WWFd4EACIAACIAACIAACIAACIAACIAACIAACIDACgLa9tzrNtkmZPx/2yiOkocUCb5cD8jw/lTPX34tU0E0S0QMbkgO37BCX/Y/YrK/X67HZPbQF+9gewEK1xPQRifvrQdwT/zGycPFp9omhI10N5xd79CC2+wS0AW/8+pHSVtiVEjuA+xKbfau5ULXMZdobdQnIroQCZYXZUvUjk/RzYNUr13XU1PS6fSeGu5eKxUJs08PYE7GumtmIgE8Wjg8l8mHGXKiK10hwNCJZP05aXEmJTXJQufrDp95OgFse8TaayZ3nNvmd1j/J0s575wA1kbZBLBU2gp16UtMG9P/Xdybg6MoiPSZ6N32EtBthQv/A8b/zteQYBH68q0V/FwCWmtOZe6fAE72yub5VldEp1gAb/7F7U3IaQHsdlu9fs15SCm+euIE8Okr0vKJtJ1r5QSwvYKVIooSwCrbYmPH9ds+qHcm8871AIYA3rZW4t0gAAIgAAIgAAIgAAIgAAIgAAIgAAIgAAIgsJgABPB1Mbj5djQE8Pw5CQE8n9Voz1gAs9BhARzd3C8kaiuj6XJHAlgIaUtAQwBvmDrtW3m1e6Hm5UeXAIYAjqDuK8LdFx0jgLUXwPIOBLCoJJnzv/sEcHkRfZ8C+N9IyxNpfrjhgQWwfeAAArjEwozPAAEQAAEQAAEQAAEQAAEQAAEQAAEQAAEQAIF1BG4igHu31YdJq/R5IAG8bnzjd72uBPDG8/XC81YJ4HTibeM5XX17JIClsAloyen2QuI3fPW9CGBW25wA5rTzIwrgkEzUg6QhJ4ArnwB2r5VJPLvx7QvgypeATj8Es6aH+XgCTyWA208fJICrQQ/grQ/oDBPA/PmCBIUEcFdh4jEEMPfCbRPA5EpAl0gA25LsV/ztcD10v+eGTC3JnP6DtGTq5bdhD+DRua5dH5cmgP16RVJSXf/BCWB6sol7OfmQ2HIecxPA4e8pHT8ktPzrrr/DJoBPpEOiXXF1CpSALo0ZnwcCIAACIAACIAACIAACIAACIAACIAACIAACfQJXSjAfUgI6OpqhgE4OVaLnb6khTZWA3ioVeseWvLkby4QjxII7IgjgUrOGvZsfN22sLDLD3sdFJ9Gc42aRo0kIQVZ6P7gAZiIsgO82AZwdsuvXfSdo+h90pAA+LAF8bX0/vAS0E1S2vLhbNbMjWW6HYxLAe5SAviqAOQk6IUylrLwAlqzd7SMIJTelFdUv35AV31Vj5X76b4yFpZDXCmD7wMofScv6pgJ4zGDh+c8cJEE1mXdfkpKCpObv6H+P+Pjhh9JjPvPQsBsIgAAIgAAIgAAIgAAIgAAIgAAIgAAIgAAIPBiBxE3LYQ/eexHAqcRvSGNZkVnormEsgAt9ZH/S9ARwSiYcJRjkQAC7w3Q3ZctteihC9QqqM2+uZ4+aU2mhB/Cw1/Pa5NfwS4P81RefoCzLM3uO0Q6cwLMC2J5rRdKmJctut0oAD8/CCqdBD2AluJpAmURs0ERCN3RRH7jD8PUewDyf2nnL1/SyeeDWM78W8Of4+TnucX4iWX1OWp6pdAJYC0PCvFBz+ZEqPewBHPU/jo5vcnZlruGQCA2ilc+/t76HdelQAaxcat4mgMsI4O5z0qT4eu22cgJ4cly0pubyrR1fKRsylvPy7K24IsZtL/LBAcTjG78uZU3m9N9JS2n7d/NDLKU2/h7FPZ5fvqGKBbBsqDJ9BTy+vmZ+e+r3I77+OT1Pwl+j9pfWr1fCC+DqEAFsNB+D+3tpj7+fpmm59U+QJP3u93Z83d8a/ZkBATxzvmE3EAABEAABEAABEAABEAABEAABEAABEAABEMgS6AkKt7ce1G18LQI4nOtWEZwSwPFN4a2fT0kBXO4md3bM2x3eoABmJevFrxM70VZaAJtnNpJe/C2Tf/PH8PqeLgHMSWDuLckC+Hp/6zXfey8CmI89TgBzKVsrgA0rh+3bdgHcrlCzDmYkgP279OhsTlRVn5PaSQBzD2D18iNJc6HaSqywVg0EcDirqetoowAOAtw+xPDu19SIioTRRIIfaugk0tb1WRtN8uXPVClDSioS0s2eqdLUswYzXmYy5X2PFsDGuBLQPL6VOFIA61ZAxn9yVPSOzJkTsfsI4Au5BHAQwLUeCuB4fi8Y3ZwA9tdtfP2GB1bqE5eAvq0A7lYnf/6lfg+jvzfs/xXCC+CKpKpGDwZAAC+Yc9gVBEAABEAABEAABEAABEAABEAABEAABEAABK4SgAAe4ZkSwFvFQvtFySTZGxfABVNeuSv+MAHMCWArIF2Zy6kSvrnjXf+6tj04H0MAz7s+UgJYDhJ+K/Lnzlv4gcgmgGNxklhf00lgHc0PJxynBPA4CewEsBZnUrJsD+BRAtj2AI5nZJRQDv95dwFcEb37jRfAPDD9hxq2rtPCGNIf/0QnTmtKReaBBTA/2CS0Jv38LVXmQsImgNPp3/BfTfJxCj074RumiTQTAlicd04AX0jaxLOy41srLjUd9yt2c3pxL9zZArgl0FYsuAcB3F43Yc3aSQBzz2VjE8AsgLm/dn9FhgBe/4uPd4IACIAACIAACIAACIAACIAACIAACIAACIBAn8BrEcCJnpDDEobdjeVtgwwBXCIv2Y3BrBLQRwngw0tAcwni2wlgTa4nrqjORIbTVq81ATxfADPv0+kLUlTZBPBbEcDGC2BTqOS1k2CGJJeAfvnRCkJ5awHMvwMsfIMA5hKyXDI5cpZbBTBfreqfX7cCWPVKMm9vNXBPJaCDAKbnb0nyAyvVYwtgntMNJ51DArhqvADmUtPhN+toAXxMCWihGuKMMT9AcrUE9K4C2JATwF9BAG/7MxXvBgEQAAEQAAEQAAEQAAEQAAEQAAEQAAEQAIE0AU0speZvtyoBner566TE/GNfsmf43D3K5NrjCDdWez1w54mtJeexZF97I5hLMlqmPnl4ZA/gFeLXZHoIT00PTq658qr+n8MS0EvAXdvXsHZtiPRLrwdwqQTwtEAazyXuCcvSt6rf2RLQIT1a6lT5c0qXgA69YN0xLrs+mA0L0Pr0BWlxsgk/zvfFnznscT6XxewEcOYDw/z1hYXnfn2733D9E+JsE8B7CGCy6TwngG2JYPsAgUtuDtfn0ANWDRJ97YGHRGHmms8JXGFLQH9JDT/YoCWJ4Rs2JhcrKUj9/DVV2tgHCEzlRiruTbx40Ba8IS4BbVtamyd7vta9G0npBG7+C9rfNx+4DP/OCWAWwNwD2EQCePJnNplwj6/VbQ8Q7dkDmI+y0Z+o4pLXmtPdiqTmB2PCb2DHcW2lgNxIjK7fqqa65pLXrGffkaFnkpky4bnvCK/bigic8NbfklD8AAf/Nm0bn36J8rlHEnGVkswTBPBycngHCIAACIAACIAACIAACIAACIAACIAACIAACMwgAAGchgQBDAE84/LJ78IS0jRE3APYyrC4pO/2BxiWCGBlH/ao6HT+zCaA34QANkT1+T0EcH6mztijE8A2AXwHApiPwTz9npQXwMRlr2NbWVgAa9lXoTlBPQPq1V0OF8BKk+AEsLmQkRcyNgrb74vbO+DDBDA/uMH9y5c9BJLj7wSw6wFsHxB5cAHMMrlp/uwEMMt+ua0KBARwbobhdRAAARAAARAAARAAARAAARAAARAAARAAARC4IQEI4HUCuOuBuHLwRgngsje21xzV/SSAmUVIJl3nkutROcXhuARwEMAXLiYLATxzYvaTv+FNUY/ZGWLPJoBfpQDWVnbx1pWivb5OhVf3TgALc6Hm8oNLAFshl85Gbk0AzxWrkjhB+G/EpZmFrsgJ4OiYZsyTa1NSSkE6SgDbEtMHbkcLYOkFMCeAdXVpM/fDYZaeq44TpL0WEtuSpQGxlBWZ07+Tlja7P5UnXz0iSnUCWLEAtqXxD0wA2z7d3SbF2SWAq4qUeUdGlEsA87ewAH5+/pPtecwJ4CkBHMY7t/5AAK+eengjCIAACIAACIAACIAACIAACIAACIAACIAACOxEIErRLC2BekgJ6MTxzRUCpYgdnwCGAG7LYlvtEATC9eKbfA87teU0zXECWPsEcL8EdKl5mk4Ap6G8pgTwXgKY04yxmsqVEJ8ap20loLvxseNne5rzUYX/Hs//6zPl2BLQ7FYvpC5/s72ArXxNXnwssN0LkyWgMxfA9fW+4yepjgTwiUg2RQUwsQD+59dUK0MsCK9kYRdc0vH16RK2k/MsEs5HlICWuqHqo0sAq/pCOiSARwM9ELwshF+pAK5fuOS1osaOLydiu/HYq/RzGG+dEMAnXwJa0TvShQVwJYg+/fNrqsx1ATx3MkMAzyWF/UAABEAABEAABEAABEAABEAABEAABEAABEBgbwKJ8ol3JYAXHN9RQlhEvWHDzeBUz8vFQ3d3CWDpenm2PYDdGcm9egD78xeZHr4uAjndydd4A5wTvsPx4bHs9QAelsLcmBxsv8+wAmvImDgBLHshxcVzJ3pDXwBff4jAyThxlyWgx8J3+wMRwwSwqhQJc0sBHIlLv5iE8ePzD2m7JevLbQQwJ4A/2X7KnMBvjze1frelEq4Lwnnr+XhOOAH838iqWVMXFcB2iCpBygtgVyK4r4BzCcn+tZ2a01OK0YEToeQ0p61tD+Cz7wHsSyJv7OE6WnvMC1WfXA/gpm5I23VQjMrFL11v165xuyeAmxeqL64EdMMPD1ieR50dUSyA7TUgz3Sq/kiGE8C+B7BrHVBmGwpg/vuG5/Da9QcCuMy44FNAAARAAARAAARAAARAAARAAARAAARAAARAYDuBXkLHfZxL+Mzfdk0Arzi+eeJg/vkN95wSwGG/1d8PAWwR5gXw9VKixnBZ5eW37K0KZblipBPBewtg8j2ArVDpzmmigu7sCZsUwDy3EgIbAlhZyxqveNn5NzES6xLAXcK3zbf7ByBcf1O/JkcHmFtfpgXwiZTUxEn33GfMnmx8zdgEMAvgj3YWG80Pjgj3HYkEaHt8o4Rou4La/zPvGKMS4P7t0pzJPP3BFlffSwA3//yaTlrbBHClWHt327Kfz/HxT7L3129fABsSdCZ6+h2ZigVwRfxfym7PVH38hrjHc1OxAK6TAjh8Zyj1Ha9pJY/nWAGsSIv+7828ebn+jFMC+OwFcHNDATz375utApikJP30FWlZkVT1qMi3+Pjhh3L6e/044Z0gAAIgAAIgAAIgAAIgAAIgAAIgAAIgAAIgcP8EUjfoOVa0YGsFcKmEZPzdVxLAfCN2KDv4rXvfoIUALtPLMQyzJk5ZcZTNyZBJATdzfk0J4DAvUnOGv/dYAXwhQ74E9M0EsCRXAjokgGsviZdd/7mlojKaLuoTEV2IBJcZdfMnTpilPmPUY9SXQ57OAed7RKcSwHz+8XeVF8CqV4I49PJ157xAAHtusn1Pjjx/tiAjn6iqPicj9hLAitTlr50AThrQroT1OgGs23W9L+RuIYANqX/+iWqtSQttKyKwcg2nPbdXam/8E79zo9EdCmD+zpAAtgKYqwjsIIBLJYDD+j3nXK9M7aMF8F4ie+oU71UAd39XhTUr/XfAVgEsRF8AD0tjQADn1n28DgIgAAIgAAIgAAIgAAIgAAIgAAIgAAIgAAKBAATw4rkAAQwBvHjSxG+wJaDvVQBzv8vtpZbj0+0JYFK+ty0E8DECmJ0+C+BfvTEBvE8JaDtmFQvgr6lS2pbrdQJY3EgAG1cC+un3tkSw0DWZrSUEhovbXQlgQ04A/3fS0nPftBiP36zedAloRa4EtHsoJl2Cfn8BbJ6+IuUTwBDAhSc4Pg4EQAAEQAAEQAAEQAAEQAAEQAAEQAAEQOBBCXjZu7TH7ySNkEjjcrl7b0K39wH7JW69RllQInXrod5aAKfOf+s5Tb2f03qc6HE3gp34rQxLwnLbdALYJRhdAYTSmAAAIABJREFU6WI+kIyYDAkzXwJ66RHeSwKYcj2Qsyc2X+DaEtBGuh7AFBLA89+fPRQ7X1wCWHLPY8E9d8cPELj55RPgkwFk9z5jODG+buNrh6/f+vQFKVFTI5mAL1fsP3JtBYFhCWgujezWin4CODe+a78/8Buu71KcSFa/IS0FNULaMufrv2PMXRpNzeV7qugTCWPI9BLAqbm05AGSZXPRji+vU09/cIlYfSIjXEn4YlulSP/8JzuvOQHMqdt+wfllxzz7uFLrHyeA6Yno6avNAjgks4eVEqRuqPr4rSsBXV98i4h+ar5/Drnx3cZHyprM+T9smXEr3mcDnLejUp+ofuGex8quD4LC+LrjnizxPbNCRe4o4gQw7yvoRKf6j7YksqInMvJCcmGVlmvf2e8BrIhLMK/bcu/Ljbt7vxX8EMDrhgDvAgEQAAEQAAEQAAEQAAEQAAEQAAEQAAEQeMMEIICLDD4E8NEC2H/fQwnghsxED+CcIMxP4tyN9u4TnACuvACuvGyf//78sUAAQwAPZ0lOFMX7L5uLTvBLonMsgPkzymlCwQLYJoCN7al8UwFsBeGZ6PxvXgCz8F7GLNCeJ4C5B7B71GE6aJwb33XHF47zGAH8DVVa340AriMBTI8sgA2RrCCA5/yuYh8QAAEQAAEQAAEQAAEQAAEQAAEQAAEQAAEQ6BPICeClPfpGCeB8D84tQxISdqHHa9wDmG9el0y1XTvOKQG8+fvDjfs2AZq+Uf72EsAPKoB9ItYlnLl/p5t128d3vmDpBPAviEwdTfv5n5G7pqcSwPH1+3gJ4J9I0MWnBzkBHKNNy8jN60co3T1MkMuzTwDTQQngnGzNCcJ4Ro17/LrrJb0dIYCl9AJYG1J2zT4mASz8+BpfiaHtmc4CmEtAiycShktArxPekwJYaao+fUtSX0jVF9t3OLV1yeHc+G5bW/YXwB+pfmEBrKipFEl9skljTnsPt14aeKcEMNGJ6pNLAGtOe4vbJIDbv78mr75t4x4qQ3ACWD99RbqqSKpxSXP0AM794uJ1EAABEAABEAABEAABEAABEAABEAABEACBt0mgpAC2N4F9yb4blYCGAN5/Gt9HCeiZAjjgWFlC2ZaAtnNZun/KQdK50A1+sj2AGzIsgLk8sL2OtgrgdVLFCmAuMnr6l0gAr/usqdk4rwR09525FqbGrDg+v/a5EsEsVHYsAW0udFE/kS0BzXJwKI4m5uc2AdwxGZeAfg0COB7TWCTdnwCupCLlS0A7Acxrxv5tEKYFcE309G9eAIeS1zkJP75apwQwmagEdHUh0q708vSWEoErrtmJLzhEAF/+3CWAzcmPb78EdNwj1x7qtd+HeA1I7Re9HsahO/37EMDL/9oYzoPrcyAIYIEE8HLUeAcIgAAIgAAIgAAIgAAIgAAIgAAIgAAIgMAbIDCz9ONkD+BcAnh045Jv8GmSLMv4u0sJsnioEudkj59LBR48pO0Ncpv42mG7uwSw5Hv9UQ9gd87H9wC+wrudH3xz2c+I1QLYi98ggG3/1h02o60AJv3iS9P2Z/KyBPA2sXKMAFZ0Uc9E5IS39OPkBMr4+DsB7NYXu0XryyIBPPj8/QWwseK3L4AHMs7Pz23CN8zLMb/R+i7PVMnf2OX5mB7AOfmYELy9y+zeBbAh9fPXVhAq2yO2v7UJ3Y1Lx5RiHdK1Ja8LCODU4fJ3afFC0vcAVnVDopFWAA8T/P3rdnp+bsRCRwtg8gI4CPgkJx6sjNht3xfvl/r7ZjTwxwpgIaV/LKgrnJ6usJJen6fHt/87N/WgDwtgmwCWLgE8rDWOBPDWKwjvBwEQAAEQAAEQAAEQAAEQAAEQAAEQAAEQeJ0Ebi2AA7WSIrgn+NwXhB6EZQTK/KGGAHas7lcA+7EcR6hmDTKLm14CeDcBbMiYhsiwFGXFUkAA5xJmEwScADZ0On3uE8DbhHLqayrDAvgTkXDCW/bWh7HgnRTA/sMXBYAH6wc/O8I9U/dLALMAfukEcGoO7SGAI0HuxrTbhHgFAjj5ANFAMM34fTmiBHQlgwDmHsAsgDnFz5u7jtuywBt/B+9FACv5TPLjN1QZLgHdkLzUSQEchickOf2vdViUoxm57dGtQwRwVAJa04mEEST8WpISl3bMrwrg6AGleB6n/r5hod/b9hXAUhA9c09ro0gaRVMCOBxS93fXxPU5eZ3OF8DqnRPAFQvg4Xr28cMPuUdMZv3gYycQAAEQAAEQAAEQAAEQAAEQAAEQAAEQAAEQeFUEHloAdyMREm5DAdz1INxn1CCAHdf7FcCvJQEcBHBcArrrYT0UeNdn81igLpn9nQD+lRfAQWYt+ZTr+zoB/NH2rowFcC8BHAnA1y6ADV1INa4EtLTVAvq6IiS8h+tX2wM6af5mlEj2AgoCWBKd/0CmkiQ0l0Re1xN3alYPBbC0ZcVtZeTetjUJnCsqHWbV/gngZ5KfuCeuE8CVF8B8suGc41646WTn1Pxdvs7sL4A/+R7AmhrZEPmHOET75IlvfWHS598TwakKFeGU+Xq9AwHMBVwuLIA19ypXJCMBHeZYPLcnH+AZDmWyYky303CehPXQ1EgAL78q8A4QAAEQAAEQAAEQAAEQAAEQAAEQAAEQAIHHJ7CnAI56/nYgByWg4xubpWhPlYDmvNUgBgIBXAp6+ByUgC5N1H6euTcBTHQ6sQDmXpfNSFhuZcCpskb90yWAjUiXgH4YAcy6dyiA+6nqRxXA0ny0Gdh8CfOJEs8TLQbs/JuZcD8iASyFJv3PP1GlDWnJqUn3Q/TIArj69A0J9WIFcN2c2h7AtxDAVsie/4OMdKWoS6dBlWIB/K0Voo1kKep6PEMAu5+GUMLf/S4kenRP/h14PQEcC2Dz9BUplIDe+tOL94MACIAACIAACIAACIAACIAACIAACIAACDwigV4PyETCZHb33MkER19o2B7Ae2+xAFjZ47XUIYqorGuckNlckprFguESuUGilC/Hu5RBvwewu4F7swSwnwMmM/5rZyOPZa8EtBz0AN5Y0tXeLufx5X/qC5FJJ4CnK1iXnw8hLbqHAO7GQZFS/yBBL8TlYYWJubpzMjI6t60h5CsPwrQ9gM/vqTEVqUrZ8q7xtvk6NhdqLj+SNBcSnAAeHM+yz18+5mpQknjvEtCkFamX70mKT60MvbbO5AXx1LtzLNz6ZBOxeyWABf96ajKf/jfJRvcEcPhdXVmBvpNpmUW6TRaHksRUF+kB3Fa48D9q7XmYZ7ICuHmhpr6QVE9WiDrYYUwyCfVFPzzXS0QLWe8qgHltrl++IWoaUrKxitn9LhBJKUhP/v74EuD+gYDhKYdlJnxWDkk3j/YtAc1DqTgBrBQZLmk+KkHdP9K1v6+58w2vC3kiCOC5tLAfCIAACIAACIAACIAACIAACIAACIAACIDAmyMAAbzvkEMAD8ToRtw6pE6D0GhvsLNUEERBGB4hgLkhIktKvuEPAbxpZPsC+O8k6dmWmYYAXoI1Jz3Hn3UrASzooy14ndteuwAWRhE9/583JYDrT9+QuXyyArjSn91UAIcEMFXVLglgJ4C/JbpcSFX3IIBrqk9/tD1xNT0RiWbWgxa567B93QvgWin7QAME8Gxy2BEEQAAEQAAEQAAEQAAEQAAEQAAEQAAEQAAEjifwkAI4xsg34G+4QQDP0TzzB6iUAOZ0qd1mlkIfHqFNAL9qARySc/OlYUgAn+uuBLRJN/GcP6B+z04Aa1LqJ5LEJaDPbeKWk7A6SH2pSeiQoJt//MmDunEC2JaAfnEJ4Moq0S3ns7zHs24TwBytFiTEE8nqN8R4tZBUvGKDTwDfWgC317/cMQHMa4RpSLxwIlaRsiWguRBxt+2eAG6/zM0NQWeXeJZP9uEKI/j3cXlh5KkEsNQvVH36sxPAlSLJEvJqAnjxUjF4w/UE8O4CWCmqL98QXRpSFffxbtprhh8MUoOKAaPfkYnXlyaAw+ey+K3rf3cCWJyJS+qvGd/JUeF14R9fU+1LXsc9gOP37J38Dd8lxYn001ekq4qkqmn4eyQ+fvhh+ezeOifxfhAAARAAARAAARAAARAAARAAARAAARAAARC4EwJFBHCy52/6BIsLhdTXoAT0TWbXayoBvVwAD3qzknQC2OqNascEsPEloF/8jfyM8GhHPicSFwpgoUnZcqWS9hbAjfpgE8DCCmB3+14a7jHdlYDeJIBnSv8jSkCvE8CpsXU91t2E1DaZPmdLCuD6N6Qka6MdBLBh4f09CfORKr58Mse5VwL4VgJ43IU2NU5T4xuPaO76dvuawVwXXAL6/O9eAEsvgOfMlP4+1wXw/yZqPtFFGmJB1wrg2WvTkuO5sQAeJoAFp2J9CWjBJaCvq1BTVAAb1+v49B9WABPVJM28eTKb+FAAB/yD6/goAYwS0LNHDjuCAAiAAAiAAAiAAAiAAAiAAAiAAAiAAAi8RQKrBXCy529eQOwqgFNi50Y9gNsb5LMKna6YeXfXA5gFneuLG9/TvpcewKMb0tkE8LUb59Jm5kK6uy0BPVO6zR1t1wNYWwHMotDYtCbfcZcFb+zrsZ+ZOEAr44yk+rRvArhRfydB3Pe4IkvaTB+iWSI4ZorfcPr7C2Bjx7WfAL6WVyssc6wyjiokGH6U4YnMyQlgO8+K9mznsXxxAjiUgLYl26d10bQAXsZi8vo/OAF8XQAvOadr4pg/xyfkRwK48j1xOQE8FsRz16bJ/TjJ/ulrL4BpIICXnN/cI7m1AH52JaCbi+0BzFDbB4P42lHrBHA4+7gHcPhdtaPr18Q2KWyXDUOan6o4/Q+XiNVc9rpw/nVCAI8LQcx7AGXuKE/txwLYJoClSwDbSR1tSABvJYz3gwAIgAAIgAAIgAAIgAAIgAAIgAAIgAAIvGoCuwng1qL0bwSWFQoD9O3N7uhG8/oam5vGFQLY4XscARzLCy+AOWVlewBzAtj1Ay659QXwM7EuDAI4pD1ZBGzaZktRTU4Ac4/JPQWwoVYAB9HNUsWXfB6e6zoB3B/LKX7HCGAWonEJ6GujGT1gMwKxbu6lBLA+OwHMKdmy6zXPn2dSl+9cAtj27K7flAAmW3KZNzdena+KEtzJMuDD8c0JYPctw4Cp7dl6+h8uAUy6tB4kYgH8/P8TXTgBzPOHx3fP7dYC+BPVL984AVw1pAWXURd2dO3DUP4PgalK+VMJ4EAsKYC55bxf9/ufywKYK+f/pxXAlZJXHq1YOSatAG6o4ZLm/kDaRH37sevWo8VHVfUF8FB4QwAvJoo3gAAIgAAIgAAIgAAIgAAIgAAIgAAIgAAIPBKBaQGcuYGXSwAHSIP9ygqFwUggAXzDqfm6EsDhBvr08wHDtNpAANu0cxDAfEfe/f+SWyuAzQsZ/t+BAnjMpxPAXAJaE5d2dYk33jZ76BZcEMBc8rpySeekAA49gJt5yHtrwz0L4OEcio91iQCeWeI77pFuWFw9kWIBzM802IcbShZzLZUAXp4kHZ6F9A8U6OrYHsA3F8CsJs//6UtAq5EgnncxXdnLNFQ9/y8vgCuSvEbuut2BAL782fcAPkYAxziHApiHVz39p03E1hMPzWwajkqT/vvXVBvlBDC3Qrj6gbkS59t+M011IhMlgCGAN40u3gwCIAACIAACIAACIAACIAACIAACIAACIPBoBCCA9xlRJIAd13tNAL8mAaw0y9+4B3CXFtwrAXxTAaw/kDChBDTLPmPTqP0NArjHY4JP2xd4aplLCGCbAPYCmIoKYB5KTjx/50tAcwL4uiBMl4B+jQK4ISWV689stxslgLklQU8Ab310YzCxjBoI4G2CL//rfJ8CWGhfCtpflyUTwDGTtAD+n14Al3x4w39rK4DdfJbZFhcQwPk5jD1AAARAAARAAARAAARAAARAAARAAARAAARAYCWBnuDt3TlcfhM9eQgLU4+7JoDDAcZpvxv1AG4PJUpAhVvtLIdLiDubEOVQHZfmTZYNXTlpVr6t3wPY3fi9mQAO5xCPf69E+Fwxkb5OuDtv2+uRb4JzAjjeFl4XSeScMjaaGvXJ9op1OVs+7u7YbUJ2y+aZTM1HHV1LoQT0nglgLuncqA8kzQtxR1ph57a7XsJDFVzWdkqotCiSpa1TrKbnwW1KQE8ld9eN8+T670Fxj+l28wngfQUw9zz+3pWAZv+7qER/dKxhfDPXWVaBcYni8x/IVJKEPpGxn1tQivI8fv6GhGpIcfnnYY/SEuvElevfnU+38TXFAljLJ5Is/+cug4PvaB9w8qjaYVQN1Z/+F0lzoYuwRb43bdPr0vWPbR9gkSfb85gqPpbiHXFJ609UDxLAYb1yRzgU/Ztw2Df3y3rHA8iNgSVpXwK65hLQm//QGBwvl7n+x9dUa0VK6vbBHK4WEH4reM61D+zE8zuxJtsqGhs2JIA3wMNbQQAEQAAEQAAEQAAEQAAEQAAEQAAEQAAEXj8BCOCCN/NXTIf4BicE8AqAg7doLjvMgsbfTOakldtYdCQShQ8ggC/NRyuAXRjz0QWwsgK44gQwBHA0+yGAew+5vCoB/OdIAPcXtHGyffsaGX8CBPBtBDBpd72GHsjZB1YWDHteAP9P2wO4VuLhBTChB/CCmYNdQQAEQAAEQAAEQAAEQAAEQAAEQAAEQAAEHo7AagEckhvJJF2EaWGC6ZAEcO8OuLrpmEIAb0v4DAcPAtgJ4C7YtU4MtlwzCeCYv2LxbiTtmwC+UKP+7gWwJOFtBxLA68b57hLAnBzkBDB9tMVj0yWep5bsRA/kid+f2cnTvRPA9EziUxDA2qZQ7YMqh22DecOJy1eQAM4FV3PB8VslgMPYal+ZoaJ6l5EOEjg8QOD+nR+MqkifuxLQQq5bNyYPepAAltolq3mbnwDmY/LJ6I0JYCFPpKMewKOE/ccPP9z2EcBdhh8fCgIgAAIgAAIgAAIgAAIgAAIgAAIgAAIgAAKOwGoBPBfgPQpglICeO3pF93ucEtD5m+ZHloAeJ4A3lhAfPtRh5lWCDQK4Pv2KyJyIqCFTKNoWlJgxLIA/kOTEs2EB7ETB2xHAw0syPxdHF3E0vlkBHNuRuykBHZ9zXOL2tQrg/0NCKVJcGndtzeXeIMd8rgllHtyB/oIALvubNygBfbwAdqfTpoJFTfr8/7U9gJ0ALqhAl5aADrR5HU+0YBDZHuPXH5hgAWyeviIlK5KqHpdYhwAuOt/xYSAAAiAAAiAAAiAAAiAAAiAAAiAAAiAAAvdCwN9smxQAKXG7pkfqPQngVFr5Rj2A2x6JNue2wya0lfv30wOYewAS8Q3duETlzXoAh7mwaPznyjZpb6mHdLe9ic09gBdeC9lZ4XsAswAWtgS0T06t/Z7o+hgm7NjjhnGb6lHNAliTSwDvJ4AVXfTfSHLvXyumpQu2DWEtrUzQ239KMPa/5DY9gIcnOndO8oQc73tfApjH9KWfANYseMPo5no0Twvg1ZnaQxLAnQCWpktM8kjHPbaz60Gyz3ta7rUJWC/YukRsmQTw1LFqva4HcC7xm2eT3kMf3AM4pGGNLwEteH7tsQ1LoPt/N+K8swDWpP/+NdWmoUYq95DOhvPLC+Dr8lqKdzYBbGRFQtejB5IEBPCG0cFbQQAEQAAEQAAEQAAEQAAEQAAEQAAEQAAE7pfAZgEcTi1OYCVOd6GM2rUEdE9g+2PN1YrcaQQhgB3Y1ymAc4LwxgI4nrNLrr/o+uiEiy/FuUAAn6IEcKl0WZcAjgQw8QMO7gGKUdD4YQXwAuE7XLsS619eAEfr++4JYJ5kz6T+H3vv4i25cV73flVAd5+ZISnScXKl2JEiSpash50b3///n7ApkooTmbFlR4poOSFn5jwaVXXXVw+g8Cw8Cn36nLOhpcWZaTSA2vVAL/yw93f+AwnDEdCCjOb+7QBgbkdvXPN1Pm0AzLDXjecGma0CwKmx7x3zPDz4hQ3eAIAdeM/ohbW66o4D+OIAuF4DnNvbMBDdNQI6AGDlALBXdLyWdVjPhn9Hik0JEoIYALMDWLMDWJekO8cDAN7pBy4OCwWgABSAAlAACkABKAAFoAAUgAJQAApAASjwyAqkAHC4vPhB+xBATUVWLgFQ/CA6Gfm3Qbcn5ACugdfa5sIB7MBg7fDlB82CKABDD4tGa4wO1rgOD6tnAmDJ55POCez/vLY7B7835gAeADyp89oI5boeJIOo8I0XAoDdYPGNTvWv+5xNyIKOVB4/ocoUpAp2vIlIu5Tqqc8NGWJH7P8hac5U2LSA5w2ADd2Tvv8DFeaWjBQk1D4AuHHAJvrggg5gC4B9zVRTj0U3/+aB4AiAD65fTVvr+d25PzMoy1EDeEzVuQ7gbv/0Egn8CbYC20s7gKVxCNj4GsDm4g5gHwFdFFQqQSK3tbqYB4Dnzr/GAdxd9wIwnloPAYBTdxh8DgWgABSAAlAACkABKAAFoAAUgAJQAApAASjwXBUAAHY9uygCON9gSDmAAYDXaM0RxMrVNPTjuw+AXaSsAABuCfyUAHCl/+gdvwyqOQI6+OqiJqVckMmI+3CsIWfaCAC2jjcA4DUz132HgTcAsHWiAgC727O/ET4HAKyLihgA25H+qAD4U9IWAMsdAbCPgHbTul3bOqopb1fSiYzoHAAYEdDrV2R8EwpAASgABaAAFIACUAAKQAEoAAWgABSAAlDgiSvQigBdU+M3c/t7DuCFDuJZlxPDoUcCwOE6UzXuTMphPdbgq3MAu4f5TQ1gB9ayRkD7NluXpNBktFOP/9t7xpxwyDWyrnNc8nN+6/y1DmBfAzjuq0zjmkF2rwbwDAdwDVSG6sJGYqUMYsqDDNa5sk/6CzocPq5rAOeKgK7ni1ZUmT+SMytrC1x5swDbX7etvzxrIUjvxGOn3rpaMXgWRyoPH5MSJSmhasCTPvKcPQxpjkT2DmA54ABO9c9Q3d85Zx7c5wIR0MrcEd39gQq6JS0EibEIaH+BTpM1W2pee/B/cQdwu2ZqXC+93crU9U9rMlr5gNes4w9JyxNJo7jI9qqtC27r86nhGsDJcTxyFQGkjt4GxXQDLukAHgLAgrbVAB7rxzBuQuKx+zuvz9JFQDMA1rx+5VopfQ8UFem3/5NKXqdtDWC3Qo8D/ET/dF6EWDoYZeEioBVHQKuyVysAEdBLFcX+UAAKQAEoAAWgABSAAlAACkABKAAFoAAUgAJPSgEA4K0hktu6O/UAFgB4gb4AwPyo3QpWR2yOEJynCoClVnQGAK4nRRKcpZzQC6YXO60lnUgf/x1xMrN1X2cFSIYYAIu7P5A0t6Q5AvpFAWBFUjMAbqAcAPD0AAUAHtZnEgCfPrU1cXcFwKrykfjt+1G42ibhZH8AzA5gWwMYAHjJao99oQAUgAJQAApAASgABaAAFIACUAAKQAEoAAWegwLDAPjxWnYRB3DcPHY5PeI2DoDdg9HVePpaHMABQBl5VQ5gBi28NXVvxwbBOqcdg3vBdX+tG5VpWcepmNEBXKk7EuZMJHgscySybADwiMGrC4DZKRagAbvKkmDRyxUDmMYB/B0iw862/HPrOgCwj562Ub19B3As+er562d/1wEsveN69pKVFQBzKesT6cOfkiqMB8ArLaKDDTBU0R3JW1cDWBXjNYCDs9G67FdtqXn9GA5g5yBvj58xfWde/0jN6K5ztAaGvFZdgQN4bgkEAODhwd8AYP87onYAE+ldAfCZ6NuvqDDsANYk/H0uuwN4ZoKHKG8oBsCi84sKDuBViye+BAWgABSAAlAACkABKAAFoAAUgAJQAApAASjwVBR4kQD4USKghx/YDwEM+/B2KyB8TAA8BJ2uDABPz88UXEnP7qsGwIIBZrsN+QCw8BHQAQDnjRi9dgDsXLK5tn4E9CwAvBn6xuO/3RpJR+cAlgEAb4uwbSvlAHBx6xzAjwuA/ZWJI9Hxz8gUkoQ++Nq827B+u833JO5+S0Ip0j5CfPgFgu6oWr9GxfC36zC2L6s8NgCOx+9kre6mlu7YjBOpCGhxIjr+gKgorPM6Z8/yNWl9R+X5n4nOFc2OgE61P2rs9UVAewDMEdDFOABumrCvA5hKFwEdHMAAwLnuTTgOFIACUAAKQAEoAAWgABSAAlAACkABKAAFoMCTUKAFgMMVbwYI65u+qwN4qF271QCe94C+AcAy78PnxwDAU+PmwgBYkiZjDFmwaRhW6aZGLNfnHQTs8/osPbpdX4a+rWsAb4X6AyfmGsCNA5gb24mAjmnSWP+Y1aU+KXbgKWPISAbAsQM4Hw7l5gcA7CYLg+zgsk73SnuPeX3NY8eed5AMtR3AoeblXPd0+orbALjgetJTq8TmdXtIky4ALn0EtCHJ8cxcIzdfxeVRAOwcv/76onaOO4BT/Ts0LsN3+L/BAXwtADgxWnr1qfvtG4KFewHgsavVergGsN0/akM9h+I1c2B8pxzAqTlm5KvrAcAjL05NtWG8lrMfyx2nrBE8f30NYMUpFXmRt5RnMt9+RaV3AI+VsGhOOxcAd1WYeV8BAE5NAXwOBaAAFIACUAAKQAEoAAWgABSAAlAACkABKPCcFXiZADiCA6NPULf2egdAjDygdxHQ/P+iRjvxJa1+PvuoAHjAQXhlADj0bhsExwAo7DHzQXNruFw7AO73z9px1gfARIdjAMB6u5O9Mw2vHQCbjgN4ra6u2Q4A64d/I2nOxAB4cqvXmHEH7/QBIsDaO5d/sUDIJgLaAuDDMwXArBS/KcIO0Ud0AEcR+vP6vrNX1I/hvjJeV9jH1WdwAI9d6zwA3AD4FggeGN/bALAgI1/vCoCJ2OH9TyQqlXYAt9rXmesjcz8JgOuOcHObI+v18Ueki4JKJR4NANd318SappMvtSTWRADgrT9k8X0oAAWgABSAAlAACkABKAAFoAAUgAJQAApAgaeswCAAjhuUfACXt/XPwwE84D5bCIBl/WA05WQb0f/RAXD/ATb/uBEVAAAgAElEQVQ/rGbg7QCE+7wwa2t4DrTbt9k6QxMO4PDtXQEw1wBm1ybXKfV/zjtbGNgMOYDjGsDR+JmYy0OR0A4YTF/x0wTA8+fUmAOYxw1754w4UHn8mJQoiR3AhkTLLbwNAJMHwP9qnc8cUju57QqA3ZnrCGiuAXwJB3DFrufOlnQAz+nflAOYz/k8AfD0GMoTAT12ji4A5nXalaeVUT32SwBgXxt3Zwcw0QOZ919Roc0wAB6MqI4c6EHIlQC4WX/cnFDyxjmAZUGlZgA8Z67Mv2t1HcDx/XUIVje/c4bPAQA8X3vsCQWgABSAAlAACkABKAAFoAAUgAJQAApAASgABXoKAADnjUB0AgMA90KFL+wAFkbZnhiLgA4TAQDYKQEAPHxzeHQArB/IPHxNhVbOrTflmNsBANsYdZtS4MeJrQH8p6RaADjXjXWgBjAAsBN3tvu70xcDDuDx3jJEoiATOYAFv7iScYsBcCUK+6JOaJ+uYeTzAcAMRNW3/0CFuSYA/KMOAM73GwgAOONkwaGgABSAAlAACkABKAAFoAAUgAJQAApAASgABaDAagU8LBgFwJ3acavPs/CLuzqAw7XETsisNYAH3JYJ545kdyhvI5GrgzB5jqahjXX7fASkr2k65xCT+6xwhnM8rpEcG9tAhT0cwMYo5wCO+padspfc2Dlrnb/WASyIuN3xlgI6My825QCe9TLCxLmWRKxW7IkVl4mAdqyI3YNuLDEbrSNuR0OJ4zEQ5sM04Jp28PZrAOd2ABs6k7h3ANhIQ6Zro0vMwwCwx7t4bF70/10ISZLYQfinxMZ954LO6OAnQ0rcU3H7BxLqPVWSaz473zP7NYMb0M6twKxGa8SG618T4d6oJeR1R0DX83PBejy5EhYHC4CNPBG/RCMHHarpxSkM0zB/6mGrmhrADICFqXoHc9fnI8eT6/bcdX14HOxdA1iIB6q+/QcquQa9rCj42cO9qQ3Yh9qybfx2139dvHYR0C0HcD4ATMWZ6Ft2PCtShSapp2tRpxzA6ZE2vodtVXlD+ua7tr1Slb0a6uL2m3/L2Potl4vvQgEoAAWgABSAAlAACkABKAAFoAAUgAJQAApAgYwKAAA7MQGA1w2qBcChPoERpGXpSh77bS8AbB3A0ZNdAOComxf0HQDw1PQYAMBZawATGVORvP8DFUaRFob4JYrWtjMAjh3ADQD+9xEA3gqo4tZ0AbCLmWbIDwA8AjBNVLd55koOANwIBQDMoyEjAg0A2ChS8nEBsO3l8oYUAPDMlQG7QQEoAAWgABSAAlAACkABKAAFoAAUgAJQAAo8HwUeGQD3nEFe2Ys4gFvMwUUF59mih/EJh2ftkBpxAIdoYrMA1rXa8NgO4CEH+SMA4AaXzXWK5RkJhr1ePj5VsEtSlI0vlfvmMR3AcROTADGlW/M5V8AlKqg8fofIcHt5buUEhOwIVXQ2f6RtDuAmYnbMITuvdm8fAAsGwBl5CgPg4v4PJDU7CJUHwBEETvZf6mKmHcAMnF0EtCYHgF+TPvyp7V7nAM4ZEdwBwIWhUjU1gGuHd9IBPFBDNTGtYwd5a3o8QwfwmBS2pvWlHcD67F2Zsq43bntvdgJJan0Kre3XpOdPTMEO7x8QFe5Fg9RsWXp3aDuAOZnCbY0DOHXGretnWx/nAN6vBnDtAI4AcFghQkvjEIM9HcBWaHYAnxoHcBMd4PoBDuClIxr7QwEoAAWgABSAAlAACkABKAAFoAAUgAJQAAo8DQVSAHjnVjwqAN47AnoG4EsB4AaczX3A3emwFw2AtYsWtYnEK/XbNP41GeGjn23oJ9MyBqJ+mzE+5p5+OAK6X9OXVr5IMOwAHtaUATDD7vL4MRlTkhaKZNexOrdhI/u9NACsjabi4fcklSZd8JheBlwbwL10HjQR2cMAWHgAvLFDW1/vA2COkLUR0HHEdwyAw/cZGLZqIC8DZ20AHLQSJOQN0fHPyBSShD6QeyEnBe2WaHJP4u63JBQ7vN18iXu4fgFo5IURrpqcc9OXBsDmbPW0LxP4hqfx/dKxzAo9ZgT0b3wEtK5rHod5GdfXHu7HZeO4f4wuAOYI9x+RLgoqFY/vnGOZ3/9ZGgEdrjjVzrE+H/peM3+pfEXm9F1SPgIaADjnaoFjQQEoAAWgABSAAlAACkABKAAFoAAUgAJQAApcvQKtGsAbHqCnGjr2nLFb0nJXB/AQBFsdAb3mIXRfJVsn1m7spnMba9I4Y1aeZysAXgkM6xZe2AFcu4wMx+RyNVoGIwyCUyMz5+dNX7kawHxV7Cw7eABsg2xzntAC7krdkWCQIrzj1rBTM8952gB4+pgMNYwoqDx8TFqUXNHVup5zMoYAgN1k0TVg7mPRee0PIGbdNbYdwMrqn7e9DIDFw++p0JoMwxW7YM6BwAHgbpsAgxHQ1gF8WQCcddJ4oNw/ptMsvic5APznjw+Auxfr19drBcBj/aV1UwP4bGsABwdw9xtTYC/HaHDH3z0Cmiqq3v43KkmTFhxlzvclvke5ednc/8falAKjKS26APjYAGAd3P2pY8z/XMozmW+/otIoqiTff5vr7/7Ws796ti1PHbDfX/NF8Yr06XtkZEFCl2Q6PwjgAJ7ft9gTCkABKAAFoAAUgAJQAApAASgABaAAFIACUOAJKjAOgENjtj6AdMe5LgAcPSgceio5qx/nAabUocYAcHAsyVDjMXWg7ucvHgCzs0y1HkAvlXD5/n5MCHYAWxTIGZSXB8Ct+ZYap9PzexgAx8dsvt8FwAxE2dG4/SF/0xNCK6rMH70J87EBMBtyjxZ4K1GSBcAWvufbFEPu+9+TXQckA+DuscfO1gXASxx0zTn6APhE+vinHogWPaCyreXBAfy/Sag7qgruX9e+8Rc5QruWqT48Jj0Advni1m0t5KvrBMBe6CU1uuf0TS4H8Ni5ugCY7IsrZmKNiPs19PXw+jOnfe19BBn5et8IaAbA737tHMA2Qv3Bttf43x2NA3hs/C4b130NugD4QPr0I9KyoFLPAdDLVO0CYC6FMLXVLyqlSiJ0X0jr7R+9XBX25flbvCZz+p5tr9ScStEmzgDAy/oXe0MBKAAFoAAUgAJQAApAASgABaAAFIACUAAKPDEFHhsAB7maSOSOuy31YHCJ3hd1AIcHn9MADgA4OKCXdGR/364D2IKFHWrQjl2li5AdB8DCOmLnjYklSgw6gC8IgGOHlwPAB1sDOABR1iUnACauLakdAGYo2g7MbZQLL06Mv9/hHYDG1QDvXmPgBKnEZdveAIClphBZHK5kq8Gt7wDujo5pp2Q6Ajr1AoDxTnbnaJfEAPjfk5GShNkLAP+ehHqgqlA9PftzYwQAJ2rIDvV3iFvWjwqA21WVk+Nv7QtCI4vMpQHwuAM4XOBTB8CKqndfegBckKT7RwLArKMh7l99CjWAQ5mCJXec6X0XO4DDGy2p33kAwPk6CUeCAlAACkABKAAFoAAUgAJQAApAASgABaAAFHg5CgAAr0U0c52VAMD1bDKCtOR6uM38KsxzB8AuAlqIw34AuLojQVEE9GMDYAai8kBKVCTNlLtvxTobADAbYjnieyQO+TkBYOkjoLWNgH5sAMwRsgyASw+AU+vgsj5W4p6K298BAHvZnjMArnwE9HRNZQDgZTOou3f7BYk2AL6CCOgLAGBEQG8bQfg2FIACUAAKQAEoAAWgABSAAlAACkABKAAFoMATVmBvALzU/ddEIjpRUxGCq6SP3SSrawCHM28DIFfrAA7N21oLOO6gZwSA63E9oE8YEUIKGyMr6UhGHmw8MHE89KpB2/5SYOgMOs/qjmRcA3jB8VM1krme8tytdgDvBICtrkaR1n8kNmkyAA4RuEvXmXSbUvPaO4j3dgArRQyApa8B7PzKzdbUCud/i695XTRyc+Tu993fJd2QPv4HorIkaQ6krcs+x4h2Zx4DwM5h7+8JHK/uT5nu91Q/To8EU+xbA1jrOxL3vyWpKtI2Ml21XmkwYm0EcKrdw8fN5QCuEz18P9VOfNXUAI4BMPdngN28b7pf0zM4vcclIqC3OoDTrRjeY7x/GwdwfgBsxAPR26+o0BUpTkQYcPbGqQypfharx79XpXxlI6AVR0ArfvkMEdBrRxS+BwWgABSAAlAACkABKAAFoAAUgAJQAApAASjwBBUAAN4KL1IP2qcHBQDw03QALwPABw+ACwDgDWukBQfaAeBCcSTxywDARQSAuzj+8gCYHcDf9QD4RJqd57kB8N3/InGuqCqrOgL6OgBwSSEmesMwbn0VANiNHwDgtaB/bCROAODjp6QLrgH83AGwICpfkT5919UABgDOtWzhOFAACkABKAAFoAAUgAJQAApAASgABaAAFIACT0WBcQC87YFkytkxps9FHMDxyX0N0PX9tQ8AbsDOyuMHZ2rtcHbHaWqCzmwxHMCDQnUBcAtgWKekq5nKIcXSRkCXpL2baesrB3xBWx3AKedvaPQqB/BONYADADbsAFZEReQAnjmaF+yWmneXcQAb6wD+HUltyBRnmgeA+dq3rd/9rOmOA7i4seM6PwB+oOLuX0icFVXlmUol67H+OA7gE9Hxz8kUBQmdu+Yx0csDwGcq735jEwusA1if6/69pAPYrtd8ZvmazOkHRNy/JDK+yuCWGkFdB7AD3uE+3LwAtmBpmrVrZ/5bJ64hXR5IBwDMc2vtD7WRa+g5gHUzf+P+DV9PnX6bA9gBYHXTAOBuD4vbb/4tx/14VpdgJygABaAAFIACUAAKQAEoAAWgABSAAlAACkABKOCeGkbwYSBCL6dKLxIAb46ATsGh+T005gB+VACcE/rGUlwkAppdoRWReYiciVthWLc/dQ+vpQAw10wNUC7HA+dtAFhHSZhD2jTjO0QszxnRLgK6oPL4MSlRkrKRtiJbnCsDQKEVGdWPgJ5zfcv2Sc3xYQBMWm5Gr/F1an1uALA8kwsIbopoNwCFrydc8w4A2K8JDH3N8XtkiiNJ8xIcwEei439yANgwPooKmC8bUIN7rwPA8dhsjwd3El5h5q4y7fm/fwT0PZX3vyGpz1RJBsAu1PzSDmD3AoyLgN4XAFdUvfuCStKkqSDpI9MvB4C7NYDZwf8j5wBWYn8A/KgR0IIMO4ABgDOsVDgEFIACUAAKQAEoAAWgABSAAlAACkABKAAFoMB2BYbA214A2J+rBYA3tCDl5Jh76F0dwEP6LqoBnIJCc1vZ1LOUwkcg9/o5PJhfec41DuC9wG+Q5SIAWJFhn6SOo2lzAeDxvuiegffkGsAMjIR3AO9Rz5o9xlV1R4KjeAXDFHcl3fnogMfQ9cdX3v98HQD+TgSAZTYAbNGWcQC44BrApomAHpt5wXXW/3zlvKoP1AfAlWSwnre9ytyTePgdFdqQlhUJbb3l8xea0T0Xtt+vDUYTFa+/byPNhQ41gDNcjj2E8TWAf09CPVBVqDoCeuwM6fvOwnZ2TmSKkuj4AzKF9AA411riTtQHwG3E3B6/Q20ZA73dMTL2gsA+AHisv7S+rQHw2QLg3Eh9+MzDiQcXAMDigaq3AQCXJD2YbwBwjrk8f/7pgmt47weAhXgg8+1XVJqKwnoYri6u/Rv+LTV/tzqAAYDnjw3sCQWgABSAAlAACkABKAAFoAAUgAJQAApAASiwtwI1gBtwcOUGwS8aAEcP0oeeSo72s/9eBod2OO11AuAYNGQEHpcEwObeueDsvMnVhvH+HwPA/H5BIU/WGeuuJe9mAbC6I2EWAGAev4MvHPTbx8Bv7mYdwFJQefAOYKktwEs95J97fN6vBsCKe/U6AHBRO575etoO4K1tr+iOxP3vqGDYzQCY61i2AHDb4TdfywUdywetAbChw5vvW8Av9NH6GvNtAQD/bxLq3gFgP07HIsvT+m67PlMWRIf/7AEwryh5apY7zYwHwP9MUp1JW8d8u3eHAfCcNnXXmpRD3EcEF+zw/pSMPJEwiqSPrc/Vx9owAP7v1gF8FmVtVE7347YrGBs/zgH8n/eLgBb3zgFsFGlxqNfCywHg9ljRxeuLAuDUS0+pft8GgMlHQH+PtCxJKo75br8wgQjobfMK34YCUAAKQAEoAAWgABSAAlAACkABKAAFoAAUWKLAMwLA4cHeIr7q66bGkqUeIC6Rt4nWfgoAeFHL+jtvcgA/dQB8biKg9wLAHYDa9dHy35Xhh82CisMNkSko61j2PW5rTDIAphB5PcMBLHQN1pqejgBR9ILDbAAsGH76COgdATD5CGh2AFsoajRNrTHDDuA5AC01/0KPH0mcHPA2xJCnDbxTgCN1lrQDeAwApxIEFmoQALASdPggAODHcwDP13VhOzsdwtHPdPyhj4DW+QGwuSVxFwNgTgxotssBYHdOXRyzAuCuv1V1ADAPq74Hliunu214zUzdn/qftwCwXf9cDWBdvCFz3BsAf0klr1P0GA7g6wTA9fwN95qRl6NyAGB9/DPShbQvI3U3AODUHQifQwEoAAWgABSAAlAACkABKAAFoAAUgAJQAArkUwAAmC4TAQ0APDhoW+Mv7JHPtWq4hqYsiETzyL8weRx1NTDgiGCOQw41gK8AAJfH12Q0e4/yaRnwiHMA37oIaOtuet4AOK4BfB0A+NQBwO2ax/NB5fBthAGwvP89FVqTLjjavBsB/ZgAmB3AHDs+t95s+lapxD0Vt79LRkDP13ULADZkioMHwBwBvRMAvv8tySo4gOWLAMA24lsU9Yso7ZHxnADwY0dAPyYA5nvxcGT95QDwDZnjn5MqCpIDbwoBAKfXZOwBBaAAFIACUAAKQAEoAAWgABSAAlAACkABKJBLgUsCYH/NrRrAU+cfaeP8B/HzRLo+ALwFIKTbLEINYMYonmLyc8oht0r6aNEecx3Ae9f9DZdkpHVqcv+6djpQeb0AeF6/cw3LoY3bGiKRT8c3pBQ3mmF3PljGjvZWDWAL41zkdZiXDK2mtiU1flvHGRg3l3AAdwGw4hhovrBZpTQjLRLOs9DW6RrpfNITFac/ISWdA7h7IVvXR2Mqkg+/I1Ep0pIhYRuopI7PkdlT21g0bjNt2+PHqILKN98nzRHQ5kDG1p3ON6bbALiy0IZVTrVzvI2DFtN69+T4L26IbCQyx8cGoLVoJZ7Y2ZA270jcRw5g397x2tV5zs3rBm+98X14RcQ1YuWJpB07sybW6EUNOYCLu/9OorqnSjYAeG2N8na8/9BaN1XjXBCVH+zsAD5T9fZLKm1YekHSvzBRR0AnygJ0fw91hU6Pk8sCYCMeiN5+RYWubIS78BeY+9Wn5CwI0fHlDenD90nbscaF49svnAEAJ5XEDlAACkABKAAFoAAUgAJQAApAASgABaAAFIAC2RQAAL5CB/A8ELh2DAAA7+EArog21wCe1+/zATA/Aue2zjvurPEEAMyhy/WLE2nN9gHA8vQntsbkHgCYGADf/56EUqRqANy0NAVGnyQAvvtfJM4VVeV5OwBOvOCSBsAMRBkAszN3LwD8W5KqcjWAXwgApvOdBcD8P96eLQCmytUABgBOL8859/AAWBY3pI8MgEv7QoNNIIk2AOCcouNYUAAKQAEoAAWgABSAAlAACkABKAAFoAAUgALTClwNAJ7fUSkAMf9Ibk84gMk6ZZ+zA9j1tI8q9gBg6Tjp7t+OgOao3BCJ3Jxr2TmmQa30D5jHAFvfAbwXAFZUVaEGcFDh+TqAuzWAVwFgXmcTzrswVlIOYEknops/sTWAhVHUruC6bMQN7q21cwAzABZn0rLtqUytv2PjM+X8DddiZNcBXFL55geRAzieZ9vbq+hMxf1vSZyVdRCWmiu1btg2A+DXRIdPXQ1gC4BzbsEBHAFg49rbnGcf72TPARx0Kt5YB7CRJ9ve7A5gfUvF/f8gC4AF49848tqPtdb8HHDwZvs8OIB/QGT7V2buX1ZPUfXO1wDmyGs6ExcDMHVyxHT/5nYAk3xN6sQO74JKTqUoMo/omQ7gsP6Yen5mHud+fS+KE+njD0lLvidyigIAcM4VDMeCAlAACkABKAAFoAAUgAJQAApAASgABaAAFFiiAABwFBHshZsJambJPFTjdqAuXFaXZuLCHsUBfKnY57jtUQS0++cnDoDD8JwdAb0DACZNQmiqqve+BnCDypoI6OkBmHRAjn39kSKgGWga9UcqFI8gTXz96RjU0IghwDStzyAAruOjGRm9qgFwjsjc7tWsi4BuoG2Imm0dl53jgfsk1tc+AN45AtoC4H8kURmq5DUA4DcRAK4yA8KBCOiLAOCmxq6r4dxsogOAN+L3gcl1T+L93xNxBLQFwOEMvD5Ozc+dPi/fkDn+gKjkFzjy12kXAw7gawDA7IRlAGweCQA3A2Oshnlnzfa/F2b9zuOdagfwiZQHwAUcwLPlw45QAApAASgABaAAFIACUAAKQAEoAAWgABSAAnso8NgAOLRpASBMOdCWyGSdr6Lj97ooAM4Yz5toeODOMtQAztlOPvdQDWDBwCyv42d2/4aafEJYh/N+AJhrwrID+CHy0W13F9lxPjA/GydXW4m9HcCN11fRWb0jadiJGSBJM4dSTs9RAJxaA7rj1Y8tIwoqDx9bR6yS2jrZc60RdtxoRcQAmMs5MvwdBcB55vJwjXTf12Z/AKzpgURdA7giadjBNuaJ7be5qTUaj99orC4GwILKD3wNYM01gPPoHK7IOYC/8gBYUzldwje9/Gx2AO8NgG9J3P+WZMXubmXHdKt3c94XBrToAmDpAbAWJ1uvVnfvx2nF7R71/c3fbpq/n8m8/TVJ9UCVlBEAnnng3LuVr8mcvk9UBAA8Nb+Wn1yIB6rehgjosna0u7j45a+aiZAAEBIokvb49vyUwjmAlSzooAXpzACY22u+/YpKU9kXOMZeIGjuyGPrR9gj9XlYi0fu8aUDwBzhzi/oxC/c2Z9Jt9/82yP9Ilo+mPANKAAFoAAUgAJQAApAASgABaAAFIACUAAKQIEnrgAAsAXAsSl3cxRyPCSSDuDIgRS+l/MBfHQtjwuA44eq2+HorFl3MQBsiF2TdQ1ge3Hb29gHwK7VZtBB7gAIwzcjBZ2Ob0gpvgb+f57HzTUANobO+ts2AI6or9DTbX9qADg4gMvIATw8/vKAyWEAHI4tSJo3uzqAlbh3EdAVx5dyTdxDGgBHoC+MTzskVtxfeg5gbah8EwDwkUzqDYNZi0OzkwPA/+AAcGGI+znJuKbOsRkA7x0B7QGwerBVYtnVvj8AbuYGvy4TbwUD4ANHBDsArDYC4Po26v9w4GN+8wVJfXYAWHBsuhmPZK/d9iPr2NbPDzeNA1jzlZSbY69bPznEPam3X1BhYfqhHs+PDYBtBPQjAuCgEY/3dVtnPIz9TjucSB1+SKqQxA5gfuWg1T8AwOvkx7egABSAAlAACkABKAAFoAAUgAJQAApAASgABVYosOIB/YqztL4yGXE64+C53H18qqtxAMfQ4JEAcF3TdkYfDO4y6QB+XADsrtc/wA0O6LXt9N9ragAHAMyOWHZZbYe/9mo7AC1wLz2SP9wAYEOn40ekuN7iNpTVUqgHgOmByLpD20AnxeeyAWA+swfeezqA4wjowkZAV16Xbj+nwELKYeYOuxQAd2sAb8X9bQfw2TuA46EwUiPV7zIMgP14jpyaYzWRLw+AKyruf+MdwIJK3QGiS9eJVQA4GjvWEfupdRC6GsB51hPXDI6ADg7girRgQMVANNpy3n8GXoDqAWD5hsTxR8QOYG6v6tScniv/mAO4XAqA555w7X61A7ggYbgGcF4HsKR7Uu++pMImFZQkfU1r5R3A81ahocb5byb7Z9gB/NIAMBzAaycIvgcFoAAUgAJQAApAASgABaAAFIACUAAKQAEokE8BAODriIAGAM43psORIgew+6eXBoBzgqMGJUvrAP6GJJ0BgFuj9vkAYHn/exLKOYC5Tmn7RQIA4MnFajMAfu0BcLEDAOYXDBgA/yNJdbZeSAeAo9cGLg2AhQPeJG/sCzT7AWAfAc31qKccwPnvRO0jWgD8A6IiBsD5TirpwTqAS/Z3XxEAfuwI6KDw7g7g8kTa1wBGBHS+cY0jQQEoAAWgABSAAlAACkABKAAFoAAUgAJQAArMVKBbg6/7tW5k3czDzt5tssZlcD7OPtr2HYUQ1DJV7vwAnPRWj950m1M1d0NNOm53e3NgZ/XVDTmAyZCLnoyPug1MjtXADW3p1ixs2nkpALxtTIqV4yN2AB8PH5Hmcby6M/ttCKNFaO0AsOGaxwscwKnarWHepfaLLs06gOlA5fE7rgYwOxpN3hrA4w7g/srJ/6KNq7U5vk0XmZ1MOOCFSrxqRUDndgCzwzmOgNbxBRlOdZ4OSB50gM/p01BjVLZBOs/3PSOgK8MR0OwA1lTJCQdwqg0rxu9gRdbilQPAhSTBLs5OhOy21YVI6fck7r/yANjXKc25UKQusFMDVhK390dExY2Noz5vyt8eWLe4Ju7//YIOQlElC1eX9ZLtDZcUxkf5xkdABwC87X7YbXFpzlSxA1hznLZ7iSDrjSDRv92AClG8sTWADUdAK0Emcw1gIx6I3n5Fha6oKtJ9uz1BJtFf8obM4VMypRtrRrT3Rw3g1AKBz6EAFIACUAAKQAEoAAWgABSAAlAACkABKAAFNikAANyWDwA46LEHAOZHzxyZCwA8d9ICAKectI2SDQD+OALAXCd3rtrT+zmorsioP9pamgyomgjo7nfd/EkC4ARIfGwATAyAvQNYyQdqAWD2Atto8fENAHj++B0GwDceADMg5AjovBHBDgD/hmTFEdCPAEQ7AFCYG1sDWBxe7QiAP+8A4Dzrw6Kj1AD4gwgAM4rODIB1Reod1zz2AFgAAMf9tP3eMN1fQtyQZke7B8AaAHjRNMHOUAAKQAEoAAWgABSAAlAACkABKAAFoAAUgAIbFbhOAKytc+8xtq4TNusD2YchJNUAACAASURBVIEaiC/LAXw5AFxjqVCj8NEioLeN4m0AWNvSqsfDd0hrnk8Mo/JY6sYdwO3js2txcNvBQXkJBzDpikj9kQrNdWzZkclQbmjbBoBngYnaAfyJBd4cx93t3c3sW2vnAFYMkM6ki7ajeQwAp2o/08z+79UAVoLKD75v42yFPpBJHWfh9FPsAL5rHMBcO3VwxqTOu8kB7MKY7VaeiNhBWDuAy2xzmA9v1HsSD/+DBANgcg7RPCvETOEHALA5/ohE6QBwtfFiel8X91R98zkdKDiAN9Z4HmlmmL+TBnmev+VHDgBzBDRxDeC824HB77svLQDm/tXFPVE0OYW9L+y3DTuAuaY1O4Dls3cASw+A2QFcGF5D4QDeb7ThyFAACkABKAAFoAAUgAJQAApAASgABaAAFIACToHo4XUrgnlAn8eJgH5cAPzSI6Bt+7cC+MEI6JcAgL0r1EYiMyzb9oB9FQAWXO+R3arGxpkfD594AMzXs5Go+DVi9wjoFWu1a29B5cE7gKUmqfNGQAtzJlPFAJgh8PiWWl/HQOh8AHxyEdAcZ6u7AdDbw14nI6AnHMCbAbCXtAuQTAsAHz0AzofNegA41MTtrocpADw5fodeiggvaPAXLweASd8S3f29i4DmiGCTT8tZU7gDgA21HcCpAPXUOZ4GAP7PHgDnD6MuTWVrAHP8sGL3uDynAXA8ttf8Doi+332BjsG+OvoIaC3IhBe0Uh058/NWBLRUJBIL0ax1dvLc8xzAAQDDATyzI7EbFIACUAAKQAEoAAWgABSAAlAACkABKAAFoMAKBQYeWqcAxW4A2F9LOP/2B3Er9Oh8haGZ7NbCXfMAdOxSrtoBXOR1H10YAI9izYs7gNkRWhFpftCuNoP0RQA4frHj2gHw0BxpzY/l4LwBwL4GcA2A80BvvmRDDx0AzHWHeYsAHrfDrxup9TUA4HXrHxfhFUSn/4eULC3szl0DWNMDCXYAV4q0PPtkhkbPUGO8x1lSgHRoXR3o/z4ALpoawIYdwHkjbbWOawBzr444Ymdef3uYL4mD9t/c2QEs9YONCC7pwQLC/isE2++rk0foAGBNN2QdwD4CeiuPvhQAHpu/8xzA+wFgyf367ot2DeAxB/DQnF3y+2fg+10AXBQnC4BVUdBBC9KSI83zbUI8kPn2K2LwXTEAzvurZuBCp+9TRroI6ACAuy+EoQZwvr7HkaAAFIACUAAKQAEoAAWgABSAAlAACkABKAAFBgCk7j5h76j0EgFw/NCWoUq27YkA4Fb71xrCXjoANvdNreMlD9E7g20dAI4dwPLCDmCGXM2gEUvaPjQ/FjioHQAWVB5DDWB2AHNd08wAWH1NheLAVnZ7h9Z2ALDvRz1JgJo0htUAmE97+i4pKUmqMjsAVuLeRUAHAKzbNWj3A8BOQNOJTDWKAfAPvFt1HwBc3ocIaMY1oWZ55z6QBMBhIsffCwB4zAE8cKfZGQAfjKaHt59RSfc2nnbRfM1xY+wAYCU8AC5fUSE0jSXIzz31tQNgU3xI4uaHZCS/vJE/AlqIe1JvP7cOYI5N59j60QjoqRdw5qzjUy9w2O8bKoojqdOPLPgttSQtOdI831YDYH2mquB477U/YOZe0/TvQ100ALg0/RfCAIDn6oz9oAAUgAJQAApAASgABaAAFIACUAAKQAEoAAUaBcYi/J4QAA41gHXKSZax3+EAdmJaHbY+N70SABxqOgcnUlPj2T+4FXkcSAE0GMMO4DORjYD2Is55eN4Zx+GxstEzO6I1T2IAXNKx/Ji0vYatgarREuP/KLSms/6GpG0vazkDAC9Yn+ZHaDOMZQB8oPKwnwOY+9UwANaCuD6sMsJCZz9z3H9iJ/ZKADyrhiiPrxYAPvaAx8zRM7qKarqvHcBGnm3d3dglGmrIdx3ADMfDWjJ48JkAtc3uBRl1oPLNDz0AltkdwKTaDmAhRgDw5H0nBrxrAbADZlQe96sBbIgO7Gl/+3dXA4BzO4C73STJ1wAWiiqOvKY8NYBT98vBZcAIUuIVHd78BSkpSPBasuCFlzk/fYS4o8o7gAMAbkHReB7uCYD5Ynk4MwA+/rgGwKrIC4DZ8Uxv/4EKBsDcKbZNvApmfJGvJXwaABuu4e1rAMMBPGfUYh8oAAWgABSAAlAACkABKAAFoAAUgAJQAApAgWkFFgCWa3UAAwDnGeTBoTd2NOEBKP83wCIA4OXaXzcA/oS0YTgbYNby9nW/MV4D+BoA8D41gFkD4QEw19stjPEAOKjjwd8zA8DBARwAcFxH+rIAmDwA/tS6GS0wyxwBzQCYHcBUaaokJ2w/ZwDsXmKo3v8dleY6HMAMgIkjoMtXJLmW+dY3GDoLFwNg9c3nVApFygPg7ath+oWpcQB8Q8cPf0oVGeu+fgkAWHsAXGhJ+wJgW6T8UQFwiICmkpMo+FrawBgO4ByzD8eAAlAACkABKAAFoAAUgAJQAApAASgABaDAM1agVWNyB7fsbhHQoU+SRf5W1E3c0N/sEG25zla4N0dPf0UR0OGBdADA2WsfZ3IApxywqXBfUVsT2S3IQCd4vpzzt253pn4WmusOVqQ4Ajqce+LYAdCnHGS9MTU415u5wv3rHLHsAL4SAJx1fRpZF8SBZNl1AG9YEKKvsp41AFaC+JUJdgA3cKcPgFNnTvX79AschkTBNYBDBPQODmB914qAFubAVMU7vbl1HCk70Mow5hN9bkYzfrsOYv67IKFPVL75sQfAHBGdtwbwOADutnHI+bfDvWrXCGhhI4Gr959RoW/JyIJEt+RB1jnbHye9dHbxiujQ1ABem1kQ5mTspOfl2IJuD4CtAzjRvm3zc3r2GxKk5A0dP/opVXZtYQCcJ5EinLnrAC51OxY5FVCQWr9Sn5taX2mNuIU42QhoUR6IAXAl8zpzpamI3v09FZprALPXeeylJ3feJhEk1ZKVn8vXFBzADIC7kfYAwCt1xdegABSAAlAACkABKAAFoAAUgAJQAApAASjwUhQAAM7b0wDAXs+tQPSFAmCpGVkAANcAYjBiNMecBQBmolIDYFGQtPHMbcvkVgOl1ndU+BrAiiOguwB4DKDtAoA50fUmAsD8gsNaRDgyBkcdwN39nwcA5gh3dfsZyQgAt3j+pQEw3ZA8/QWZ4sbWAGZ8t2abAsDaA+DzowNgIiVf0fGjn3QAcOq1pvmKdGsAXwcA/rEHwGJHAMwR0PyKzrlVk75R7jIAWIjXpI+fcva1r8MMB/D80Ys9oQAUgAJQAApAASgABaAAFIACUAAKQAEoAAVoGAAzHMnjrHiJDuB4WGWNZHxCDmB2I/G2GiDtDIDnPiIfcgA7i7d3Wkl/pK3A2w+aXAC4jpQeW+NWOYAZluVxKa6KgM4Kkx4HANc1gK0D2NUA1hM1gMe6L+UsDN9LOoDZQXf6HikpHQBmR200OVbP33AB+q6uAawFw5SOA3hnANzo5/rbGHYA/4Q0leyfpMZhmOnHwGgN4EzHn3kYdqty34nyhszxUzJFQcLWF+d1a+7qlzoZxwREANi+RCDbR886Z1PXQ6T1kco3f2kBsCSVHQAfja8BzMdmQDjSvjzzc7q93L9KnpwD2JYO59c3uCZurv7lX4H3pN59SVKfyYiCCusAZud8+9r2cgK39LUO4FekTj8mKg9U6j0AsCJ6/2tXA9iuVVyb3q2C7Ta3AbCdbxOypz4fXec9AA41gJUAAE6vAtgDCkABKAAFoAAUgAJQAApAASgABaAAFIACUKBW4HkC4DyQas0wgQPYq7YViAIAIwLa1syNHnhng0kT68POEdCGHsior6lQgiRp5mdRBLSfOzPamQswCQuAfQS0PnoA3GDfHABY3v+ORKVIy3MEIEeinxcuuqkI6OZwHgDTgcrXPyXN7k0bqbrwhIndtb6n4v43JHwNYIaQmU8x44IdpLNb8cYDYGn7Nm9E8AAANjnx44ymdnap9JFOH/6clDhaALzW370tAlpTf34Ov1A3/YLGdPtbANhw/zKqzAn4PQB++yUV5oG0fUmk3b97gd/Q8i5gF+IVcQ1gOjgA3AWiy0dM+xuCzmTe/5pKxQ7gA5Gu6lSExwDAwQEcALAGAN7axfg+FIACUAAKQAEoAAWgABSAAlAACkABKAAFXogCHjK0APAOTb+sA/jxwC9Lxw9Ds9fCjfvkihzA4bJCDWD+b4BFVoet5CgzAF4LYWIHMLeZ+9fhletyAHenLsPFya0L6FvQUdux3NQA/pi03X8tTulfySoHcD3o1s7zGd+zAPgjUqIkJbV1NMpMlJD9l1wDWKuvqRwCwBPgd/l8Co7XsYnoHWwXBcAPvoZlbDEeAvxzEihC+4b7VPrxrb2mQT8GRuXrn7gawAzgM9/zlLmNALCgwkQwNvO5WrcGa/cd0MIC4B+5+rzseM6U7OHOPQSAu+3dliQyBkhDfxqfwMB/Zwke6EjHD39OWnA9a0UmcwezI7b65nM6CEW2BrC/G7jrmbG+dMbAegDM9X7ZAXyk40c/o0qXNl49d03r0pypevc5FebOwlZ+beWSW89hLV+RCgBYiV5N3K3XZsQ90fv/RoWqSHH/6vACR9Nuvh3YpASeASEBJDqxnYoTL8AtuZ0Y6SKgAwDuJvOgBvDWHsf3oQAUgAJQAApAASgABaAAFIACUAAKQAEo8FwVeNYAOH4Qe7kHlgEAx64YBkjZticEgEObl4Mr/00A4EUO4N4Y64Cv3uezAbCk4+ET0nYcMwBei9LbV/C4AHgCMHKM7eE7DgALBsBcezFPmxm/MaLS1dd08ABYzYRGy+fR9QBg4WsAa8lxqkHLzrrI43FofRsFTlsA8I8jAJxxfbbVu99Tcf/fSVSGKimozGN0Tt5C2P3Z108QFR96AMzw7gIAmB3Plrp2dV2n8ywAbNzZ+Kz3ogHA7AD2nC6p39wduCauBcA+Alp6wN8CwEMgfgQI5gPA7N5nADxWs3ZuC9v7lVqRev8ZSQbAFnb6F5/CbTozYO9eZRcA6yJyACu+nnXjakwNLe8jB3BJRRVeaHgcAKyLBgCXRhF1xhEA8LpxjW9BASgABaAAFIACUAAKQAEoAAWgABSAAlDgeSsQPaAcdQCHB00z4kinxHocB/AcB1n+LoYD2GnaAuBrHxDvDIADUBuOsGxeIOBIb7e5B8BdB3D4PJezbm0N4N5oXgqA+QARgGscwI8MgEPDxhxVi9an0K9D64N/wC/ErgC46wBeC4Cnx6+dhVa5ccB0GQew1ndUeACs5AOJRwfAgsrXf7EbAFYdAFxkAsCpGqJdAOwcsYJMuS8AFjqqAcwu49rxHIBZmHPrQF0Yv9yeoftKWH9DzeM7dsR6B/AeAHiWA1hoG8ds519djD13BLR3ABclHT/8BXH0tTBck5hf0ll70+3cRQxRaQyp939H0txaAMznuOR2cQewvCd652oA80tARdW8shLGH19T6N/gAI7H55ADuPX5gveJGACbAxzAlxxzOBcUgAJQAApAASgABaAAFIACUAAKQAEoAAWevgIAwLv0IQCwk3U/AGzIWBdq/IB7GiwY7fbtPnO9VgDsIicrUub+sg5gK1IDSAGA93EAMwAONYA5HrhiUDsDCHQdwHkAsCFXA/h7pGx9z/w1gBkAy8gBfDkA7ETVntQ4vYyNsX1ZAPiDXSOg5QAAdneB5wuA1TefUymUiwj2L1p0HcCXBcA/9wC4zAyABZW8Rr3/jAoLgPmWdB0AWHANYCWoWxN36w87c2UAOERAU8lJFPzbp/17Bw7grT2O70MBKAAFoAAUgAJQAApAASgABaAAFIACUOA5KdCp82kfkGeKNx2TaTcHcM8heh0dxY6klqQTteAWX/GKCOj1EZPzrq6pAdy02wJg3+7l0bX+vEITu9Otk81GijIo02SBbjyOE/rOYGtRQ/s1HGMHsK39x45gww+e3YPwuubzxn6ujWL2IW9FhgEwGdf2iWMn9V3kkG2kaAAwPW4E9NgwnJlQYKye8zcjDlSEGsBCU0H5IqBdX0YAmDTNdQD3WzDP4ZuqSyqKgui4HwBWpgHAhh3AnfvN9hqtY3VXw0siYWZ5vahbA3idM3VsRGnTjoDm+Tm1Bo2tz6HG6NB5nITewZ3KOC65BvCnZArp6paKcv5kSO1pXI1jdfsZSXVL2tYZXraNRzyP19N1NeY7IMzXAL7jCOiPXA1gB8yWXpG7/vASU/yiBUPd0txTAMBcA5jXal6nu+twDwAvk2XW3rYGcHGwjmfnAGYAzLplcgCzX58joN/9nasBLIkK3e7jUGN71gUP7NTcX4eP0P15KkQUAa2FfaEj73ZH5t2vqdRnqkTZif+PxmS4r2697w/UEK7bYwQZruHtHcA8nk2nvQDAeXsfR4MCUAAKQAEoAAWgABSAAlAACkABKAAFoMDTVgAAePf+AwD2D88BgBeNtZcNgP8vScO1K/lhfhv8jOKbXQFwUwPYAeBFXTm6M8Ou4ACWSlBBmozRLcf8/DMBADutxkBhN3r4cgC4jGoAp8bO/gD4tQfAHM+sPABeB0V7Y9NwjWNN1d1nVCh2iL4MAKy9A/h8FQA4joB+/gCY6Ibo1U+IipKKnQEwR0C3X1i5PAAm+Yb08VMKDuCu4xkAeP4dE3tCASgABaAAFIACUAAKQAEoAAWgABSAAlDg+SvQcpA658RoDeBMajyeA7gbQZmpQYnDdB0tuWrD2tM+IQdwDT7WOmQ2OoDXIY5+jdghB7C2rrLHdQCnwFI9TDc6gLmlx8MnVNl+XO+o606b0D9CV3TW35CkByIbL9qmrY8BgMvyO6SoJC25p/MDYFJfU6E4DPklAmAeR02vMgDftqUAcDi6i9o2pqTy9U92qwFMuu0ATq1DAQB3a/x2HcDxqxE2iaBeVxP6HV45B2HtAD6sdsWOAWDrANa3ZETBXtj2bon1Z7zGb+dFEHb4ejFjB3Bw2vJJeeW4F84Ryw5gYderdQ7RMQfw0TxQ9c3ndKAzVbIgMuwA7m+XcwBfEgAbKhVD/jjlxPVTXPZhyXxe5AC2QSA3JD/4GWkpqdSSqnXdO3qJwtzVNYDZAdxE1ttWuu/xmF77u6Zz5lBDePCCjCDhAbApCyoMx44jAnrJ+MK+UAAKQAEoAAWgABSAAlAACkABKAAFoAAUeFkKvCgA/DhdCwewexh83QB4CJrEiIU/9xGrHPlsN2kBBPfv1QPgldA3njEhAjoAYGWkr7+cQlrz5t1mADx5mqZ/l0agcwT0ngC4GwG9nwN4SqBGH1EcWhHQDnJksjzzKwOtCOhzBC7d9c0HwEtBcWd/PycuAYDZAUyVoUq28VHTI/3x2QfAfm9/3Rx5HL7lAPBE/8bznyOgdwTAIQJ63AHcdWK3r3s9AHbH6QPgI51qAKz7QHre8jQRAf1A6psvqBQPFj7amu1RyYOZh9+2WxjLPL/kkY4f/uJCEdCGCi1bodprwW8QYBkAFkTqRIePfkGVENYBvD8ADhMt+n1wQQAcHMABAMMBvG3q4NtQAApAASgABaAAFIACUAAKQAEoAAWgABR4PgrMhEBP1gEceqpVRLLv4Lxkh1rwWQNDf+ZMThH3tDtunz8+18Sd2JYCsLl6hQe/oQZwr911/6y06Cx0AM/Dkkshkq/5a9vyuAB4luN35px3XZPSQjKds67JY/kJnRlASUWGRJZI5MUAmOfRwAss7fHab9Py8c81gF0EdG4HsFXPPJBWX1OpBDHSGwegM/rHAtR4/qfWv/4x9wbAWjc1gLVkAMwu78gBbGuoDm2p9k+vVAGXNvjR/Ymd3Xs7gMcBcATew+1hYP1u1T21sGmgku3QfWVo/u8JgG2NWFcDuNC+BrBxr8ektrCeDc1Pd2+J7hsm/G3agckz4YEOAwB4zhWlrth9Ltn5yw5gcU9KGhKaV0QHomuH8mrfcXQNM/rX1gCWN50awOx6zvQChxEkuQbwe18DWLi2treV93d/kOUA+MYBYM5mMOwA3rZOdFvTdwBn0nJkeE05gI2vAcwR0AEAdx3tiICeN2+xFxSAAlAACkABKAAFoAAUgAJQAApAASgABZ6fAjNh0PMFwKFLtz2gXDIwAgCOXTFSZzw/ADAZBibx2PYPyuc94h8A6HUHD/fTtURALwPA8UPxsfGXenAuOR/ePm8OAFhJFwE961oSE2c7AB6a3/3+5YfoSzZBDgBz/OceAJgRla6+psPuAHhCn2j+CHnyDuCCpD6Qtp810GNrXzMALh5+R6JSpDYB4LHxOjy+HwsAM0CSt78moYgqBoStCOIGYNYRwS2A7/psaMiOOn5jUNi7Pwii8oP9HMA2U9sDYOUAsCTFAcH9KdcBmpsB8MCktgDYeAewPBLHaBsb1b9sDZhaLzhWuvrmMzrIe6oKRUUVALB7QYi3Oatvck2aBMDuDHxmJV9FDuCCDA+8jAC40IqqCACbAFz99TXrw7rfOUsBsFEMgH9pAXBp2AGcuo8llW7t0AfAHB3PdH9d+1JnnwTA3L/iNdGrH5MuJJVcw7tzHQDAKYXxORSAAlAACkABKAAFoAAUgAJQAApAASgABZ6rAikA7B8kaVsnb79ttxrA4ZIXOeD2a6d98PtSHMDszrVSChKitH+6NgdweDDdjqhcAoBDBHQTAXmpCGhDZ+KoYH6Qbx1yRvaga0AaLdQy9ILAaA3M1INzB4DZ0F5yDWBGOxYuXBgATwIuO/KiST0fAPfHB3+XI3uPtQNYCU3scN8KQcMFdh3AHJ8bZlJ7ZUr1TdPucQdwOOKAPmGc8LsU8obo9B9JSekBcBsgbW67viPhAbAWZ187mzOMPcQarQHc1WAJANa9UW8ZDjsmhdzVASzNPel3v6bScAT0kGPSJTl0ATDrHNaqOQC4Hr9xSx8BAAcHsK0BLAsShiOR+wCYX4RqvRjldxmqgRw7gEM7ncN2AKBHbJcPeTYciexqAPNLADozAJbcr9/+HR3EHalCkfQAOCRE2N8B0WRejQ2vFACLeu3otmxdSxcBYK6azgD4w1+S8hHQ6jkDYAbcdEPFm5+Slnzf7de0BgDe9zc9jg4FoAAUgAJQAApAASgABaAAFIACUAAKQIHrVQAA+OJ98zIBsHNYAQCvewAeBmkNdI0ibR5ImLN1HgEAR7omAXc+AKxFSdVOANhwBHQlqCB+/WYIbF4KAAsPgL+3KwCW984BzBHQtSPzEQAwzzUGwMXrnxD3L1fzNqMvSKy7fRRUkX77OTHcrwoGvQPrwjMCwNJHQMcAeKhA8WIAbFyt2TopYAYA5h6rzJEOH/yMtDxZAKyyAmCGcJrUt39H5dUAYI6AjmsA53UA9yKgLw2AuVNryB8A8C88AJb0nAEwW8rP5kSHD39GFb9cCAC8blHGt6AAFIACUAAKQAEoAAWgABSAAlAACkABKPAsFfAP6kYjnsOD6RQoTomTiMYbBYOp46Y+D9edqIGbOkzuz9nR0nJw5YwO9HVxY48R1yC82DYUvexrHrNTso7AtA8r/VWtbX+nfw0//IwAYOMcS4HXOTBtjoLSOgg5stEIPmfRht5r2+lPHQNgpe9JsAuYFMmNx021bDRaNtSXlUSH0jmAK6lIcF3IDENucQS0bch8wNttd/+a3bHaDvHGAWzEwcIFBoQ52svncjD/gRgAF8oBYK4B3FxDNFYDIG1fYKI7I31YYNtP0/PDRkCf9gPAprolaR3AlQPAdu7Efdn9e2ji2L+3JWj1zcC9TLQi+I0DwG/+YjcAzDVizdsvqDCKqoJrPg+9wBC1Yef128hXRKcfEZWlj0TmxIZMkciGawBXpG9/RdJHQHNEMg+8qVHXcsiOrW9hjfGXGq9TvRrJkZwVnah881My8mYTAA7TLk4K4LWvUKoGwDYCOrkWpu5PqSk9fgLreC448voXpOhEQpfeJZ28qNRtob4rCa4B/M7XAJbGvtjQHj2J9m28f3XXZ21cDWAOGi8MRyTPbMrM3UYjoLvf9+0yiQSdlMN5OlqaZxM7nn9mz8Lu+mb9dBcEB/DMjsVuUAAKQAEoAAWgABSAAlAACkABKAAFoAAUeHYKAAA/SpcCAPsobADgReOveY6t6aG6JXYSciHRawHAZw+AJQDwon6Nd2YALCIAzA7FXQDwwIsaYxd9eQAcfJ0BA14SALMDWOwLgHVFdPsFSV1FDuBAMQdeRtkZAGtxQ/LVX5ApOJ6ZX2jIC4Clqkjd5QfAdUS2f5Eh5nxTAJhBaPH6p2SK/QCw9g5gBsDpl0P2BsAHD4BvSGh+CSvXC08WL9J1AWCuSuAAcCUElZrLEqxejge/eHUA2NzQ8aOf8a8B6wDW9Qs0AMB5ex5HgwJQAApAASgABaAAFIACUAAKQAEoAAWgwFNTYG8APNPZ8XgO4HkOstzd2nV8ZI0YvRoHMDsZOfqZKLS35wBuOe9WqPxCHcDscn0431Ih9gXAU87f0FvWsSpdDWAGwFwD+HoAsJvf7Rq44+NszAEcvuGcZvs7gBkAk3cAc5ys/V8NMZoap8EZNrd9rh3976dmXhcAs+vcW4dTX531uanuSJz/hcSZHcDs4p/rTpxevwfBWysi3NfwrtchdvCzA5io3NMBbAHwlyTUAzEgFCNe2NkyzFJ5fCeORC7f/CWZQu4AgMk5YtkBrN+TsSkQPH76vnNXw7cZpTUWHfkd0dWH9w9ocxQAGwb8Nx4Av7LAjB3faxzPww5gokOlqPr2M1sD2PXv2LYN/HZrRA+dxTmASzpxTVxiACzJZB5YDgB/RoW5JcX3At12AHcdqb3rnPk7cUzFbgACO7ytA5gBsBI9ILpxutBsAOxPlFqf1zqA7egxZGsAc01rFwFd9cYzHMBbexzfhwJQAApAASgABaAAFIACUAAKQAEoAAWgwFNV4MUD4MfpuJfhAL52AJzTBRXG0WUioK8DADv9HACWVBxcBPSTBcCOY0dbMz4eKwKa4YVzAFcetKDD5QAAIABJREFUAEeIi9fuEDHKfTB7WwGAiwPRkSOgC5Ka3aF5545SdyTP/2wjoJXQ5GbR1o2P47fBiGVuQ9TjdRS2i4AuX+8YAa010e3nVwOAz/pgAZKWIj8A5iD86mwjoEUNgF3/dvHnIgAc1UiuR0rUz+MAmCOBAwC+cfV6O47JuSNvFACz4/kbVwN4CvCnotdT1zEfABd0+vCvXAS0yTO74mvjiG8bAU0eAPM7HNEOAMDT69kWAMxHtsCbI6AFl16oSHdqWgMAp2YSPocCUAAKQAEoAAWgABSAAlAACkABKAAFoMBzVSA3AF7p5NjNAVwDgPgBXFwjdJsDZ82w4IfGvfau1G3w/Jd0ACeiJAOCCQ84Zc5oUW78KgdwXnjV7oOnDYDnGcPa+j0qAPb9n7ruMQdW1yHqAFRT9zeu7dn0874OYEUuAlqrr617LQDgqbVm3GGWZ6yLonA1gAUD4AOJDqDdimvP+p7k+R9dDWDrh+3WEA2tjz2eHYBr40+jNSEWbAQANwDP3Qdq9ygxAP7JTjWABUkLgH/VA8CpcbzmfjPnO7sDYHVP+r0HwLLgET54WaN341SNZH+0GCDbfwrfa8WdMwB+RcUrjoB+xaH1qwHwmLalenAAWDIA1r7GM7e528LU/GzvPzY+phym7Gg/FwyA/4tzAPMaN2dQLNhH6ocaANvfN1oCAEf65XIAD80P6/AWBzrYCGgHgMkcWo52AOAFgxm7QgEoAAWgABSAAlAACkABKAAFoAAUgAJQ4Fkp8OIBcAwWLtOzAQDHrkJ+YJptu1oAzGCH3YMZt00AOH74nkv/FwSAvfb24bYoH8cBvCcAlo3Dtj1i9wfARA+kq6/pUAPgs4tFHnlRZH8ALIlO33UOYMUAuA3wtgIlBsDi/D9JqIo4Dp9dmeOIMH6Bp71+twFwHxBb/aII6G50LLeDnaNCly8MABd0/OgXNipXGEaGHN2fr3BqoW5Js+M5OIBHIq+XAeAheNo5wiQA5shrrgHMEdD52sojslR3pOoawAyAQ03lRwLAZUGnD/5f7wDmGs+57ndu/hX6jiqOgKZbm1QgdQEAHN009gbAD7Kg0jqAJRXmTKRPAMAZf2biUFAACkABKAAFoAAUgAJQAApAASgABaAAFHi6CuwOgOfV2H08B3AbIFyiI18mAHa1gKUFC80WHruvBkgAwES25m6eB/pth1kToRuF6bZryIYI6CsBwAwA21Av1AD2NUc7n086gCMA3N5PkBFHKsrvkBEHUtIBlcF6sysWlK4DuLA1gMcAcLt9/dPNdRhO7yeldwBLSUIdSfiBEubt1nl8Vg8kq6+8A7iwUC6N5PovcHQBMMfd8taKA65Fauoqd53exlwHAB52oK8YVImvnDUD4J87x3MNgPOdp1jpAK4jjmNg2arh3L3GmQCY3kQ1gCtbtzbn5gDw31Ip7r0DeAwAh7O6sdxzMHdAba/msZ+AvGaMbdYBzAD4DQPgGxLEe+dtcKEfqOIIaHNL/C7b4zuAb1wNYBJUatm5J2zv6ceqATwYmU5EDzI4gDkFQcEBvL2LcQQoAAWgABSAAlAACkABKAAFoAAUgAJQAAo8EwUAgH1H5n0gOjU6AIAbdbaCo20R0HAAd8fpkwTAbEAOs/gZAWDDEdCVoII0qUcGwAXH9p6+R1oUJPTBkSoGq173rfO4UmeS56+sA5jrVzIATgfVAgDP/RWSciBy7e7jh+wAPviI4Lz3QweAvQPYRkAPb0OAy42z6BMA4Fq88ILAPAD8XyMAnH69Yu7Y4v1cBPRnHgCbKwHAv/QAWLwMAPzhz6jyNYARAb1k9GJfKAAFoAAUgAJQAApAASgABaAAFIACUAAKvAAFGDFs2pIORD2ZKNl1hm66lqEvc0xtvY1HiGY/b11VMjq7rwHsnIruwXbWCGgyFhnFAEXo1R7beZKM1QL24yLUABai7QAO7V99dZEDmCGHYfdL0Dy6psvV1mwioDnEtpBciy/akvNkWu4atBlF5+qOClFlcQB3wW/3KowZd4ha3UVBh9MnVFFByjqSuRbhvKEztVdor9AVnfU3JOmByPAYcgdvPu+vX/ZFi/oa+tffimBPXWsYS7b/+KzOAaxlfgewhXXmgRgAF8oBYGPOpLkxyQjolON3WG07b8aYkCEqxMnVAJbSRkAbvpaMDElV59oBrBgAi7B+hfbEaLDfxhSuNPH6N7BWhfUpqKPouhzA44BvXn+Pz0W3Xp3FzgC4OpPmmschArq7ICfuT6n+Ta80jU5cf1iLD6h49ZdEJdfEVaTkusHc1JB2V8B/56Ydagcw1wA2ZPRwpPbUGtlen8YUSPU/929wAO8HgEmdbQ1g6SOgy87PvXaCRLq3unvIRP+0VRBU0Ss6fHQ5AEx2/Ry/iaTuhd31Z5lCgs50osOHPydlxx+vFu3xhhrAyxTF3lAACkABKAAFoAAUgAJQAApAASgABaAAFHh2CuwOgMcAoVcSAHj7I+54UGqqAICvAgCH6E/fOwDAi9bO6wTAzD5PJHcEwCICwPISAHjqBSBDVDIAPjIALkjqg4PRGd+q0Loiuv8NFUoRA2ABAGznSdrhmQKAfrqNAlYHgBnsHz/8pXcAu3/LuRUWAEc1gLu/By4IgHn2xgCY4R0A8MbetgD4Mw+ADQEAt/XcGwBXdEOHyAHMKQrxGzoAwBvHN74OBaAAFIACUAAKQAEoAAWgABSAAlAACkCBp67AywXAecFrfxwMOw+55vF+DmD2wD4VAOwUW12TMOEAzsioZk7xyAEs2DnJAFiOOjdnHrTeLXYAK31PwnBt2PU1gIf18WOWtQ01VK/CAfx/SXJ77cNth6iCEdU5v9s1NIccwKxfgFvtz6d7QrSc/HwUBsAf7+YAZgBM3gEsfQ3gXR3AIwDYjg/rAL4hOv1H5wDWB1KFJhMNnhTgSI5zXZF6//dUGmNjpnlMuy1Rmzh5YL++BMA48iKSjOzMFoiK5+EArmsItxIwYtGcQ7QBwOyITYdvz5S93q2oqtoBTLZ/2/2qRwBwvrvzgAP49U+JilckDNcAXnemKQdwZWsA35EqDJEqSPgxNpU8ENcwb69P1+4ArpwD2NzZGsCl5vyLZru8A/hNUwNYSdJczz3j5moA/zeytY95PI8kKMxdF7c6gBkAHz/4OVWCa9FXpER7vAAAZ+x8HAoKQAEoAAWgABSAAlAACkABKAAFoAAUgAJPRoHoIawefUA8szUpZ+PVOoDXPfidp8rwQ8d2DeA9IqAvBIATfWo1moiANvET4tT4GRO8BYA5+rADvnNb2ZIdL8kITfxAVwsJAJzUa3qH2gFsznRW39iH2y423AHCBgD3OzonAG4BKztwT1TsCIBDBHSpBM1zAG+L8DeTAFhYAGxuvmfBAtcANpkBMPdr9e5LKm0N5yKCy5kAsH9BYGy0yc6bEIojvl//hLQo2S+6/gWVwRMKkloTcSSyeqCqUMS9zFuvBrcf1lM1XqdmUBoAO9irCknHD/6KtLghod0alnOT1ZnM7a+IzHsOxu+5x9cB4FQN9+E2cAS0kq+peP2XRAUDb23X6jXbGAAu9B2pCACLaisAXnN17js24rss6fTmchHQvYT4tfd33+zri4C+dwDY3FnoagGwuyO1OmpPABy/SKDNiY4f/MKWYOD66Uq0I80BgNfPH3wTCkABKAAFoAAUgAJQAApAASgABaAAFIACT0+BgYe7zxYAR4Dwch019fBcWudv4wD2jw3ZNpNx29UBvAQODADgFvgNbd74gJgfwFr4q9khyo+88+q5pGu4fRYAU0GFLH3N2iVHGN93qwO47/idB3oevwawokr/kYRhfMNb+7pt3VwPhOMH442S7GbeMCriMW8EGeEAsBH5awDzSGYHsFZfU6n4ml0N4MGau7VDOw8AHnSEc9qzvCFz+o+kpQfA7KjL6ADm2s7V2y+J/fI8b0wNMNr9nJ7V3fHsvhEc4v2Z5fbn9dht7u+Kbh4RADdtSEdAt1sk7XjoO/ib+3v0ud3PO4AtAP7r/QCwuid6/ytS9J5XRRKdm4AK83fWMjm0Zk3XiI5nvgWixSsqagcwz51Q23vWBSR3YoeodQCTcwAXEQAOX+6tU1vWp/qKhvvXAeC/seNakF1hkm1YsoNQ994BfGsdwOGFhnAMfqlgy7YMABPZSGSuASwE8Us0awH/2DXbhIZ3v6bC3FLFa0d0/+nMyFnNXuIAHrq/aTrQ8YNfUmWOzgHckRsAeFY3YCcoAAWgABSAAlAACkABKAAFoAAUgAJQAAo8EwVqmNE8SNWDVG5Be1MA77EcwI8JgKMI3UbJ5wSAUw6sYQdwGGqtKMyND4hrAGzu/cNYfgK67aHzgtHf2tU5gBnblVTIQ7b4Zz7JSwfAsk4qYGjTuH5Ncv3yoG+lI7wVIWo4zNU7gAXXw3UO0blur9S4cm7PB9LV13RQfGT+l2nAaxI1VFPnDMcfjUyXJ6LTn9moXKFLX5y2EXNr2yXdNwCYHcD13N0KgF3LwwsCfR0CAA5tcf91APinF3IAVx6YCc/UG4BbA+CJCOe4TcsBcHAAF7sCYKFvSbz7PALA7bV5HQB2ALu99QFo93PniHX9a4ob4oh1Mu2aqan5kv78jqpvmgjo8tw4gMN3h0De+Dwae1En1f7gAD7sCoClunU1gM2thY/GxvRHvRNeBFu5/i4GwOJEhw9/4QEw/+Zy15NrE1yz/P0XDgDb3O7wAtJQf6TPugYAx7c8Y3j+/hVVhscz17RujxcA4HQfYA8oAAWgABSAAlAACkABKAAFoAAUgAJQAAo8HwVyOoBT4DeoNlZ7MTwQzPyAru4sAGArhdgIiFqDf+AFglHYOuEA3gUAswOY64fa8zZQbtgVun1K1xGrtaGKa6OyA5jPX5IUB++y234u24/+MOxoXFMDuBcx64837gMODkqOXh7eGK4ZUdDh9ImNoFS2JrHIAkTj9mr1R7LPtW0jHAAOj9vVSgBcHz/VPR0HMAlXA1gx4BeauMblVggaLqFxAP+BSm2oMIr4DFPbXgCY22TLABcxAC48AG6uaGvb+w7gulKzG/R+HenilTCem+4fif0dBajX4ACurCO258kUuh5TAZC6dXb8xZtWP/CLKP7FmuEIaXccFwG9PwAu3v6KzuKWCsMw1K8rtfF6iAw27W87OEP7NwDgwgFgKjnymo+TFwCvcgD7BINmVjWVc1Pr8/Da0PTvuTw1EdCclpHXAExFdUvqvasB7NynDrjW83Mw4jy16Ebri5y+4K4+1e4AWBG9+4IKej8JgJv1afpltLUAOBxfUUHHDz0A1hxprlqJEQDA88ca9oQCUAAKQAEoAAWgABSAAlAACkABKAAFoMDTVwAAeOc+7EdwRo8yn1EE9BU6gG0EdIj0BADuDnQA4LYi1wqACzrT+fw7KpWhkirSnZqO3X7dHwAfiE5/TkoWDip2eEYeAPzrKAI6WkMtpXQnvAwA5pDc08UioFXhAHBvAwCuAXhuAFwFAOxrADvHaj4qygDY1gCmO6rmRkDvDoA5AvoVCVNFNbbz/BQKANjWxL0CAMzzt/xoLwewIKEZAH9+PQCYX8D64K9IGX6hgV/IYgDcvFQBAJxnnOMoUAAKQAEoAAWgABSAAlAACkABKAAFoAAUeFoKRCB4dg3guY7fHnlKRLDu5QAO19FygE05iNZ24bRDj12CLrG2GwHtwcbWCOTOZWevAbyk7m98LRdzAHMML9cAfmjVAO47dNf2r/teD3R5XVq9z847KsmI/A7gcPVSc03cew4ztY5nF/06vnXBb72nv35OQZ3euObr8B7WAUyHlgO40AOOxtQpJj43uiKt/pWkZu9g4wDecMjWV5PrX8cBLOlE4uAcwBz5Lb3jLdf1CAbAD/9CheJj8wsNIgq8XnCW0L9jDtgwPxMOYypKouN/8hHQDIDbg2EzADYVVe++pJLTVIXsAYzU+E7V+B1XzM0b0ZkAWu4LgIWqiG4/J6EeqCoq65iv15fWWJuY10NrMvfn0AtedQJE10F8GQcwqfcUO4Ab775fV9uzccEAn7tro6NdPWTkADbsr18HgEOyRHyf4bW20B4AC1cDWFSyXj6Ho59TNYyn29lEnA/3b1W+ptMH/zUCwMkFf66wdr8uABY2Ujvaxu5Pqd8VIy9+dC+u2xolTlR++Atbn/egJWnJ1cVzbRMAuHOK4MBf67gOYyXlEK7EgQ61A5iLtrdLJAAA5+p7HAcKQAEoAAWgABSAAlAACkABKAAFoAAUgAJPSQEA4Ix1YmcAYB4bBgB4nxrAhoypiLgGsEVlHqx7E0yuCOgXC4AnHtS/VABMHgAzcMsNgAtR0d3tP1Gh+dgVCVsXd4VDMRsALoiO33cOYIbJnRd28gDgX0cAuGo52ACAB35YAAAv+LXVBsDaA2BbA5g0cYTuGgfwFADW3/4tFdcEgN94BzCxA3i6pvgCYe2u1wiAuQYwA+ASAJgAgJeOaOwPBaAAFIACUAAKQAEoAAWgABSAAlAACkCBZ6YAPwKdtfWcHOHB6jwAOgYKGHBYPjrrIlbs9NgO4OiS+aGxFMJGQdeg8pk6gIMDJjgGLcjyHMu2Pzh8tnY8u1AtAI4joBvH7t4AOHSvnQXeAcwuYOIasVFw7dZmhvPMdQC3nb+tq3ROQa+/SVmAHxkAa12ReQQHcL1edRzAgk5kTh+TEgcSpC2gzbkVQtP9ewbAXFX5TEaWWQAwj4eWG22WA5gtjQyAf0hKsJMxP/CWRkUOYF4j2NnezJb9AXC797Q87BgBzQY91XIAtxzzkw7gyOGZck/G95yJGvCXqAG8zgE8VON37SzrAmB2eP+UTPGapNF2XOcEwAd1RxVHQHsAbEbu783voQEHcLQ+p1rdOID7e3L/VuUbOlkAfENibwDMv29snedma6oZd64vMYZT875zR6sPzg7g/QAw3zpHagB3m+eXsK7jPdWfdbu8iGMO4FCj/SzhAJ6rKfaDAlAACkABKAAFoAAUgAJQAApAASgABaDAi1RgFgD2EcazBeo+3DP9Go71sTIDlN417gKA18UoPhkAvAAwjI2JywFg7QFwOwJ69lids+PQ+L3yCGgA4DkdSzQYAR3VYI0fyHO91sKcSHsAzA7CriN23lnH95JC0937f6LSVCTpTELsBID9JUyOE97HRkAzAGawo7I7nuXsCOjhNXcYgEX7hrVsJIq2qcHriM2+EdAMgM9Et1+QUPc2ArrQDNYD7YmueyrafcH6rF8kAB4GyA54H6l4/TMi+cY62ts1hufP3jEHMANgWwNYuBrAaQAcztkB/DNLbqQBMEdAewBsawCv++0ypkzsAFYeAMf7DgLgGdfQf2FwOBJ9KAJ6XwBcEb3/nArzniq+SD8QRgPbZ/ZjV99UBDQA8Py5ij2hABSAAlAACkABKAAFoAAUgAJQAApAASjwohUYBcCDjl//uG3MoRI92Os+wIueldlnZo3DLq+Dru7McC0TD8CXd/yWh6fdCGh3dnlNDuAZD2bHNOuBpDB+fM3QGGTFrtytEbJklK0BbFoOYBmbCJd3s6vY3Ppe7KC0eMG3r2mLtg5LYR1ll68B3Ad588YqHMAO/NlxGEfjD6UuWwB8JHP6xDqAcwNg7rFCkI2ALnVFUtzbmtKDDsXEXBXB4R2vfyEW2v431MBt45reZGEAfPjUR0BXVHRe2NnqbJf0QNXbL20ruR6rCQPZX2tqfWgDsIExn9IpfMWmEjAAfrWvA5jrd7/3ALhUVCgG653BtiDiObW4XRsA5krebpu3PqXa1/586JhhhLpa2ufySMWrXxAVDgBPvJq27NR+73IEAKfG8aqT8ZAdq/HtU1Wqw413AJ+I75Vr0uSnrm0RAJ6Yi+5+GvpvjgPcjaOLA2DzQPQuBsDDDvIaCK8EwHPGg6tpfbQ1gJW5IaFNr4Y6IqDnKIl9oAAUgAJQAApAASgABaAAFIACUAAKQAEo8IwVWA2AgybxA676AZ9uAG9UkzXAshYAtDX4dtj2BMCTUZ1jbXlKADh+rDrqbWk1dBoAC+9kdF/ZBQCTrwFsx2NzzcMOx/R4SwHgPjhoALCmkgqOgN7h4e9YBPTLAMA8LmdG1qe72I1FD1DaAFhHY9SNJYuRDOPYI5kjR0Af8wNgGxHvAbDSto6oGKtRmgKbSQDsBAqg2M9M/4/R/Jc3RIcfkpL8UgVfUxtWbgfA9w0AtvWO/dYDwGMO4HbgrGvUfLjIbWo2judnAPxT0qK0kddrI1zHhp/Qt0S3XzYOYMVR4jMA8Mzx3N3tRQLgkf6vAfDrn5ORH5HMVR8gEn0xAE441FPdngLAqjzS8YO/oUrckGAAnJkArwPAfcDbB8Ddlnd/h4wB4NICUVcDuCAt+dWSfJswd/YFjsK8o4ovQU3XkJ4bZb32CgMArswNSc2Odob8zaoMALxWWXwPCkABKAAFoAAUgAJQAApAASgABaAAFIACz0QBAOAlHRk5oMPXZkO+lwmAueYxP3R2tUzd1qqBnKpBm+oe6wA+kyEfAf1oAJj5INeEZXRcUiG4BjA/HN6KyNoCzAXAAWCPozAPNrl+8tQ2AdMYPhg60OH0CXHFWiUUtWqapvpuxufaPJCp/tXCGmm1nA/3Zhx+FAA33/WgwTtEixoAn3YBwDxi2AHsagDf2xcnetBmBuCsHcAW+jiHc+BdcQxsGgCfvAOYAbBib7tFSF12tnaUS3ppAPg+qgG8wAE8ZzAP7HNtALioBwrHp/NsnveC0fi8H6mhO6CFBcA2AvrnRPJjEjyIZ8ylJdLPBcC1D3oUAM9zSqcAsPYA+PzEAHC/9QsA8Ee/JA7Q3wcAtx3AXOoivMAxdGcCAF4ye7AvFIACUAAKQAEoAAWgABSAAlAACkABKAAFoEB2BXYBwCZ+rOse3HUjoENDJBzAWftUEwO9yAGyJAI7cnB3AVjqIsccwC8KAJMmIRlTcgT00QPgvMASADivnmMO4CEAzGO8oANp6wB+5YB0xxGbmidTn4cI6PsIANNqAOxcpSHiez0APtYR0Fyvt/TrNQDwup4WayOg152OrhYA1zXULwuAqw4Azl0TNwDggu7oXCgSxjlEeyUxfH/qvQFwcaTjh39DDIAN1/DmOgUZt70cwOsBsKTDR39tX0hyADhvwoyIIqCV5PcHmvF7aQCMCOiMAxmHggJQAApAASgABaAAFIACUAAKQAEoAAWgwHNVIACQ1e0bqdUYHngmUxY7NSVXX8fYF1s18pbUmBs64BYHsHPNMRBtOWAfuwbwRgfUaMRyqwbwUAR0eDFgI9Db6ABO1mZM6GMiwG5svWN+KnwgaSOguabpxvZ1hmEAwJJrHnPco9/G+iFZ45cdtSuZwJNwAKdegFjYP3JHAMxdKYWmu/f/RKVhDxs7gPlFgtBB8VhyfzajQKepfdoMoaFo96nxaZxz//hDouJA0igqerWv3dGzOYA7/SH0dOR3MuI92b8XjoBW58gBXPla4h4QRtca2qUmarxuvVdagFQUdPzgr0mzQ1TL7OuVqd5R8fYzOos7KkxBspP4kJlH9iWJNLX5AeWJileNA1jLdetz+F0T/87hPjv4GsAF3dK50LVVvou5Q/+mIsaT43tiELj2co3Yv6F76SKgcwNgeX5H6v1nJM2d+31jgff8TWx9gcbec5utEoWriUtHKjSnUqy8uY01QZ3JvP8VleaWFHe+6h8/HtPFXi84hhrPhasBHCKg3W8CREDPH4HYEwpAASgABaAAFIACUAAKQAEoAAWgABSAAs9cAQDgJR0MANxV6zoAcEVmZQ3g/AC4iABwfqCSHQAnAdn4/HiZALggffwT5wDmJ/3JAbRkfSEqPAAuGACLexK0FgAHsDUQkWsvaU7ELAPgYgAAh5dYmrYBAM/rZ2EB8Be+BnAAcgDA89RbsVcHABsPgI382MbKq50AsDQMgNkB7F906lz6pQCwKY9UegDM9dM5oj/ndn0AWNLhw78mRScPgHO2lt+YYAD8OZXmPQBwZmlxOCgABaAAFIACUAAKQAEoAAWgABSAAlAACkCBHRQAAF4iagSAZ9f+bY7/nBzASWfSRR3AFZngiPU1gFPXN5vbrXIAH70DmAEw9/86l9nQyHx5APiejPra1QBe4IYMmCN2aA/O9ET/9saJYAD8CSnxxrHf2QNp3jpTiIoe2AGsKxIWAN+Qrl1s/QSD8RqgqTE3DYC5WVzhWRfSAeDyQDz22OHHNS/zRUA/UPX2SypJkxZ87Lbjd6x9qfldq518weHSDuDKA+AHqgp2ADt0PuYQ3csBzOdzNXEv7QBWRFHnpRywyRq9qftwp/9NcSL56udkissAYK4BO4RcUwB49vhOLCsWAH/wN3RXuAjo3DXarxYAmxsqdEmK+z8n81YVmXcMgJ0DWGjTy2fge37oP7ljwg3PX440dw7gE0lOu4hSQXhoiNtv/m3tyznz7ljYCwpAASgABaAAFIACUAAKQAEoAAWgABSAAlCgr0D8UDL1AHNn/VYB4O5DddN/gD37snd8QGavYa8I6BX9djUAOAlF0r03/YCaoYpHGr5/hSgpPCqN4dFmfmYjoD0AtvCIzytjxjDQmKhG9VA/LtCnHwHNk+HG1wBeH4071gMAwOmxydCoBixDjrcF/duNrCULgP8dKfGBB8Ap0DrjeqNdugDY1BHQPK7nAuDt1+TmpSFVA+DSxveGmqbhkrfCBUkeAAttW9dlNbMB8II+bffIpQFw7ABmAOxaPFYJd6qG7+jImqGFA/wMgA8XjoB+fADMEdC6+Jj47Zy1Ef2pCGh2AFcFvzCRqHE8cv+p76+p+1Pi+DEA1kJRqfj1jXxbPgA8tmYl9OtFQLMD+L+QagHgratUpNeIAzhenZMAONPvfweAywgA8wLa1hEAON9Yx5GgABSAAlAACkABKAAFoAAUgAJQAApAASiQVmDowWzqAWE10QJxAAAgAElEQVT6qJv2WASAo+vvgjv+e3go6mrBzbysvQBwuNZUDdDRy9wOUdqHlp0awO5TeckawDPAwJgc8xxJAzVGawDM9XDd0e04CdGYc8fJ2IUZbQEw6QfvaRt+YGzHY2r+rdCnDYD9OcRrD4D52hIPsGdOk7AbAPCwYG5o9eesiQFwq3/nze96Hau/e/AAmB3Akifwhgq4/bZIUVH1ztUA1uwAbtUA7u/fBqRTbYoQBbelc98ZXq/7AJjrWue01Ek6U/X2CyoFt5edc23HZLg/9dafFXN1eORcGADre6L3PgK6rPz630dytT97yf1rQpOh/n2JAFhI5wBW5cf+haR568DcZbr0NYC7AJjHb33/i4G/n4d2fK+5P10tAJ6na7oG8FIAzDWAGQBzBPSBFDti5/14mdfF+t47gN9TZWsA83o1jtRbDuBU/867gnovTmhQFgD/0rbXLuudSwEAXigqdocCUAAKQAEoAAWgABSAAlAACkABKAAFoMAmBeoHQJFDMhzwkUDwOgCsI8Dra9x1AHANrFKADwB405DqflkzDLXeLrdxRGH0F//HAVCbuIp5z1C7D30ZkAkLm/hBrxFurLQcwFsBuOHHoOeFAHhk/rXmZz2CJ5V56QCY6EDl8ROqRGEftueOGNXGR0ArQTIa191OaQPgpn9rQMrr61D/hn8bWX9lDZXDPGIA/O99DeAiOwAmWZF+6yKgVXFPkkoPXIdByCAAHgC8zmM6XsM8DYAPJI0iTW0APPtFn5FZxMes3v3KAmAjjHcYNzvPB8ArHYStlwY42voVFa9/SlqUHHSd/QUOoW/bNYB1AqivAsB9LcYB8OlFOYADAD4fHADuOfw33o0LfUfqm7+lwkYEKz6Duw93AHDz+6j5vL0+deZ7b/0a+Hzg2i/rADY2It69ILIQAPdSZbrr3QgI7jmAD9YRux8AvnUAmBgAc01g196x30fDADjX73/3gg4DYBcBzb+t2joBAG+c0Pg6FIACUAAKQAEoAAWgABSAAlAACkABKAAFFikAANyX69EA8HQNzPQDzNT3u019ZAfwqPtxnkO1+4AzAIV2wu71AODu9bUdwBxl69pdO2bGAGHCwVsDYKHJWNjNdfjeOAew4HjqefrOXUek1lTpW+Lo3PhB+9gDaGMSD+I3OCkZPgo6UOEBMEeMMgDOuRl2XIUawLYq7fDWBcAhepV7wHX0SgAcThh0EiXpw54AWBO9/YoKfXY1YmvgOgxEjIlr5kaAtwe02wC4nh9+fLYAoY/Q5qaroiBz/JSoOJDkiHV73Hx9zDVwHQB+sABYaq4D3LwkMljDWTQvIDXD7SkB4M9JKK4BrGx7J/XcCQBzL3L/3hcvCwAX4kT0+ue0FwCW+o70t39Lpb6ligFw5GjvujPrdckD4hgAh/WrHt9PBgBHv4uipI+xe0LtAM4KgGMH8DmzA5gB8K+opFuquH3K1UTv/9rz/xL/vs3++79xADcAuH0lAMA5f43gWFAACkABKAAFoAAUgAJQAApAASgABaAAFEgpkP0BUOqE6c9frgM4BXBTDpbU9/uPBNs1gN3nF4uAfrYAeDgC+vEAMD/NjwFwPljmxgsD4PfE0bnXAIClOZA8OQewIa55mbe9FAFgsQcAZqfaBKjoRUBbAPwfSIkb53bLHAFtj/f2H6jQlQOEFgDbnu8sKP4Fht0BcDkAgNP3lXl7OAcmAPDEnAEAnh5KqeSUDljcGwALc0fmGweAOREhOIC5ES8KACeSFUKnPmUArDwAHnqBo16tdwTAiICed5fBXlAACkABKAAFoAAUgAJQAApAASgABaAAFNhHAf8AbBFg5cf8wj8MTj3YzHTVyetLOAS3RoDSozmAuwKmgO92wdsA2Ednb41A7lxWHQHt+60VAT0YyzjtUJ0X/TygjX3azcWg3XgWFhC6h+Dxg/DNANywx5NrADMQZTckt0c2EeUbHK72of0YgBk4rnMA7wOAAyJiR69WDQA2hiO/N5ictuhj2LF5IHHjALCwMHJfAGz7JB5umyPOE/O+0/9F6QCwFicSpiTDNSYnoqkXrxq8oL79H1SYiirJTvVUzd1569bYOt1yiA+MBV2cyBw+JSo5ArpqAa1eXyxurCChFZ3f/YoOXQfw0LGi6wvRvSnDeTsiO3WBTQS0EiXZ+O/M9ycXAd04gIWaqiBKUamF4WtPt298fPA8qsqbXSOgSb2n4u2v6Cxubc1soXm9aq5JdCJrUz209PMudM0FgMO4a71oZIiKCQAcrj2+ptX315lCaHGk8sP/j+6KG9Kk6NCpsT3zMKO7yfM7Uu8/I2nuSLODf2zP1O/ZsftQqJEcfhd3f+90bjdKHOjwwX+hik5U6gNpfqEmo8gM+On95ySqt1z+l4R2Ef1j7Z63Oq/rBZfQcLSR18EBLDoLPRzA67TFt6AAFIAC/z977/4syXFfd57MrOr7mjsDakmJkuU1Ke1KIkSCMkgCCq9NUbv8l22ZIdlhUTJNLUVQBkjFit6NXWsjVgQIDIiZua/uqsyNbz6qsl5d7+47935LP0DA7UflyUc185PnfFkBVoAVYAVYAVaAFWAFWAFWgBVgBfoVYADcrxG9YuEN9uJLw4biYAfVmlt17q4eFwD2W6IRAA4arAaACcbZDWMGwMMmny0SPfiljRcaA6VT4PRzyK1TdUUATKDMb+QfHwD/BrRIIUy6MgBu1sRtdtaw/psOgE9rALhKXPpKvO8fXAyAGQAvG5FfH28HBcA2ocE5gNP8BhSJjxbAzQC4ZVVYDAAnSC//yAJRBsAAA+DpP2/4nawAK8AKsAKsACvACrACrAArwAqwAqwAK8AK9Oxtu435Xodt7VNeFwfwbOdvaDcD4EVn0v1xAD9WACwAce5rAFM89TJX6QA20PoVpCHHs8SxHcCHBMDkIa87PisO7X0R+53d0OcAjoGngUokdPpFD4BPYAT1w1K97A3U1//N1QAWco+3LDTI3T+tx/vcsPX1OrRKxzWiW/Qz8swB4JSAdwblm9roh0nDfCoAphrAbn3RPQcY+h2y8Y2zA9jMORDSNgYekwPYzsNbmM/ex8YDYLOyw7lv2h3eAVxfT/3vgJUcwHH7raNdJEifHg4AS5201gCurs59vTTt784BfIr0ydes41lqA2FLEpQXA+Bp2vK7WAFWgBVgBVgBVoAVYAVYAVaAFWAFWAFWgBXoV+B1dgAP2AR+OAB4mIOuv8P7X8EOYAep1ncANyum9vdO+yvuZQS0fulqABsF42vA9qZcDpjTozUKEdBnn8MOCnKFCGhttpDZLyGtuZjmatUxOA0Aj5jzlQQBAsAUAf2b0CKBMEsDYDo8AOD65/MAcNzXBF5M93xoj4AudTbyBPAR0IKi1uv6jx40FTwxMQKaAXBQsR1wDxvfHAHtalBPuVojoG0U/y3w2fs4yW6gZR4dyhjjdI7vqe19fX8vW3TvAXDfc6knArredwSAkyMD4GkjavwobAJgMpzTt5cHkhgAj9eV38EKsAKsACvACrACrAArwAqwAqwAK8AKsAKswCgFKg7gfQ41v9FVOIBHfcv0F7ffX/PzFgO+9Y8+mAO4w5nSWhd3up7d75S1CGj3ytk1cGtfWDiA/X8vagBXNlqHbyB3g8V925xEeSkS2Ba1tv+gGsB0LQ+AyWVLNYC3buOT2mlkdy3CkV3bCYAb41jD1QCme7jwDmCqTzxm47/75koHcA5tAfAdYDbdALhvY32kDq0v9wAYZ59DBlcDeH9F0/Ffmpsd1O6XFtQYOPBnbD1IN/7GOTxHbM0H/XKvvP93pVLo9Legbc3j4wHgcj2O2hQOHVHp7cAAAkCJsIA9iFLot18TIdMiApoivt14XqrO8x4H8MDa8+wAjt3nI8a3Hw9cA3icZn0rmIEDwOQApvrg3a78PrAbvil+Xdu97n++3BsAXBcuOIL7nlM157DwtYBDq4Mi9O80E3ZHBMDLjqS+kebaq+VppQYwajWPGQD368ivYAVYAVaAFWAFWAFWgBVgBVgBVoAVYAVYAVZglgKvJwBuAsKHB4BndeuENz8mAEy7sQR8iTStDYANDLlhYwDsI3FdJ80DsKMBsIXQPgIaBC3nfX8YaCUAzqDNC0gTALADQA1Q39hY79qenn5/BF+lSYGzNwoAHKJ5J0yQ1rdUALDIIbWaD4DrDtm2b27UEHf6KXXyGgDg0iFbjB8C5/5fLJTy7RO6HwAj/TJMkkIgRy4oiLsEwPOeC3UArG3/0iGCPrAbvrfvdeMOCLzuEdC+L4eM74MC4J9iJ27s4Q2hyUUeORRXjkiu1AA2gJInMBdvQqundixPdQB3rW8NABwieRsRyHsAsD/EVP0Oen3Uv4M+jw5cbZBcfgO36hQaOVLqg6UWZ1pGsivkVx9AmVt3wK1xoG7688Xe5mgArKCe/ktbAzjVCTQtFL3xGMMFsQ7v67+HyF4hl3SAr4yADivpIWs85x4A58ZFQBsLgMv2MAAe3rf8SlaAFWAFWAFWgBVgBVgBVoAVYAVYAVaAFWAFhisQbcDq2ALy2jiAm1Gr9Y3+cgN+uCytrzyaA3jmfY9+++sFgPfvmQ7xuviNX9+/6zmAIwAsKCfYXeV4nbcBPRoAH8QB/AISW8Ck3gFsIOpA4FAAGArm9HPIyQFMDl09T+/6tMpNDrX7EEpraEEOY3+wYK8DuLl+uc8dDsgCyCgP8NxvAEx7/qF+qwUxtbLEND4mAWCRApvfcQDYEAAODuz6PBu9INoDIkLn2F39DKnY2vun8WP93cX4HTqe2tekfgAcv48A8AXU+e8jF4mDWQs/n4S+AW7+HiLfIlM5RL7fM98H2KvtGz6+qbcOEwF9BfUqBsC0Rh8OANdHpZQbmIuvQasnqwBgLW4hfuUcwBA0XzyQGwRs+wBv39+bc3BtAAwCoVcfILUAOD4aUjyJpywM5Xs6agcr7wSOP5xG1Z1USC7fRo4TJLmEsQB43i3E7x4CgJf7tv5PyuXGOoAdAKZzd9WFnwFwv4b8ClaAFWAFWAFWgBVgBVgBVoAVYAVYAVaAFWAFxivAAHi4ZgtvsBdf3OHgG35jS7+SATApumoE9L0AwMS14gjoZXafqxHQAQBTBLRz1D1UAKwjAJwzAC4WpXoE9HoAeAOz+R0gSQFDkbYEgMu1sQ9Q7l9FHzsAzjwA7l4j+vS93wDYAPk11KsPsJM3zt2t7wMAfgs6OUeOZFEHMKE3I24hP30fibmBtI557ebLGABsD6rUDz7cRwewgcmvoK/eR5rfunY2hvLQAxwdK8UoAGw8AP5GCYBrQHTur7r7BIBdBLQDwOR4tmZzBsBzu5jfzwqwAqwAK8AKsAKsACvACrACrAArwAqwAqxAVYGhNXSH6taoAdyxATb08zpfF+pFkmNxz1VGJLZtSFqkN+9WXnMA3OcwCzXrAvyk/nWmcKfn0o7JogZwEfHaVyPS3cewlMRmvVHTVeTQKAgPi0iD9RzAVJeUagDvrOMqXEMdwJ0O377ahC2j3tUAPhIArt/P0BqLnbO3p8ZuUbN8ZQewzqC2H0IZDQuAQ7R4uO/O2tbDlqUwf4dGaB86ArrPwGZMy/o7Yew213G3Lhh5AqQOAAtk5PFeGQBXGVK8voalps3h3NXbnQA1PP/icWRobb5c1QFMQNTc/Awy3yFTGVS2qEGxIUPr+PCvoqUqT8+xefIWtDiF0NS3M5/nlTsgAPwK6so7gLVsONPdAZblr3pCSTEO1CnMxVvIk3Nok0INe/A1bjCMxWYSigPAytxAIUeGzPudx4LQepXbaRppcWYdsdv0wiYoJD2O83HfQgD4JfTVB9ho5wCug+vGwaRxX9D/al9iAhR/TDWAkwTJk2/a8UwOYB0iuPs/adgr9A3MFc3fKx8BTckX1Sv+SRTGR/w7MH41radTLzt/VVICYDI715zR7ACeqi6/jxVgBVgBVoAVYAVYAVaAFWAFWAFWgBVgBVgBrwAD4JkbxgyAF51LDICdnA8XAGtoTQ7gUAPYO4Dro+iAABinn3M1gNeIgH7EAJjilvsdoGsD4NPCASwMwSzBAHjOis0AuKLeQQCwibCkOkH+5OsQ8hQZTj0A3n8Irq27GQCTKga5fgm8cgDYCIKwVaB5eACskDz5lgXAiiKRlwngKIcAA+A5qx+/lxVgBVgBVoAVYAVYAVaAFWAFWAFWgBVgBViB10+BdgDcVYOyv333xQHcBx7KLVUGwPt69XV1ALfXeG72dbcDWlo3Cm0IH8QBbO7ID+McSEYO9tUs7wAWgDiHFBuA4j/7p/ygV5QR0MYD4B1gEhizcxHQRwLAimryRgB46Q3/PM9cDWDjagDjQA7gogZwIezhawBPBsA0FkY7OdvXca3OYdLftQ5gubhbsyUC2ujKWI4TBrrCBtomUO/zix3Adm2iKOTN5VvIxSnlyU4YN/uWr+M7gMPdBaOvSE6wu/gjCHXCAHjQk2d//xIANq8+wGne7gBuRlnP/tLqB3gHMP0Oof/bkSP2yTsg53OZXrPgdw4AwG3fxg7gBfuAP4oVYAVYAVaAFWAFWAFWgBVgBVgBVoAVYAVYgUMq8HgB8EIqswN4ISHdx0xyAFN04KC7uKcA2ELQ7XIAeDQ8c+IdJgJ6oAN4UH92vajsZ2NCrHYzqpKgikRaAGALTReOrM/rDuC9aH/8YRR7gKFt/DfGwP0BwDEIFbqjzYPH8H7NtDqD8RHQDgBPjyxtjrb7CICfQF38HnJB9WFpYKi2wqbTZ9c9cwAHAJyJUxh7cGb8HOoWow0AVz9/X0T1dJHjBAj3KXUALNUJdos7gAmp30B9+gEErpEYioAOh4CWnDfDlVk7AjozL4GXH+DM1gA2NiK+eq3c7hoAzpRC+uRd5BYA07Nr2C+bwYoyAB4sFb+QFWAFWAFWgBVgBVgBVoAVYAVYAVaAFWAFWIH7rcDADfQKAF6gRcdyADcdU20bd2HzdrrDuSHRowHA0tb+LWsAOyVWqwHshRbae1BrtVLL0oe+FrGBr03sYhP3l0aMAWGXx3VdB3DY1hWaagCTG5YAcLMGYd+UrDiA9815ApvF39vHvwPABI0uvAOY7m2ZDfDSAZx7B/AWMClChKp13vbcX58WbfW8SwBcf7e0Y2RtAJwRACYHsKYawBmct7tvU78fYhUOX18Dnda/AFZtGeeGWMcHwBUHbFHju6OtbSC+dXz0AeATFwGtUkhQDeaq/vMc7uMAcOiSNidw4/nV9/z2+uja6wiYVQFwOmC89c+s4hWHAsC+XZ2A1Ui7WprkHOnlW9hKB4DJad83u4a3lgDwNdSrD7ATN5BGOCgXPVzaSlgP//zuV9bHw9IAuO2bXQTyNZJP3wcKAOyeSv0HJ+rzcJnnxvoA+Ap4+b51ALddWizTjs6ejgAwPXuFUBBP38VOPg4ArOWmrAFMQ0hVV2SuAbzEasKfwQqwAqwAK8AKsAKsACvACrACrAArwAqwAg9Tgb4NZN/qxwuAQ7fP3OBjALzo/CkcwP5TpwLgcFPtIPihA+AWwDsAsFoAbO2kPgLaur9mzo/Qj/6fBHy1+QySgLfZIADaJgCeMj/jAx7u/d0R38RxBCQ2qzqACQBLD4C1zCxEql77Dqp0T60+AFyM/+Ij7g8Atgc0vFPTeAdwQ4VeADxs2dFqU9QAJngnahHc8wAwnVnIsbv6e6RiCyO0jW2NeziOgA53vCoAlqdQ5/8zcplA0heJhwuArZ7qHIoAsDq17s1ELwmAKZThCurVT7GDB8CielAnjN9+QDpsvBarXm1guueYgZEn0M++ASHSWQ7gtruxAFi8KgGwpqcxlUGgq+850HUQo+99+3VZFwADmXllHcAn+W3R0viODg2ApVCQl+/ijgCwLQmx3HEG26575ACm28k9AM7NCSQFcDAAHrdQ8KtZAVaAFWAFWAFWgBVgBVgBVoAVYAVYAVbgkSowEP7a/SDvIGsoFTbgR3yW3SYUtQ2rhSNVi/sMNRAjB1zcBlk4pCrbef5f4s3KeRuULmJzhSvoHhywi0Zblve7D5DRq8rab6+XAzi08LUEwPGc6Zl/7Q7gCQCYHHXWHKkLAExAa6lI5MIBjJ1zABcA2OEF208Vh2fowTHzczgAdg47AYGTEgDbyM0x39c/75sO4K4N/a7vbQErFjS67w7rd90BXIz/4hbvEwAuIV0vAG4d/30O6eiAhzwrALAgAOwd2IGvleOyvy/bXiF0ht3VzyIAXEU2bQC48kTyN1BxfApdmEwb5wXCm1ufb1QGN4E6/33kYuPGiEiWhUhLOIDjPt0L+ukAx36HuBTnSJ6+hTt1ihxLO4ABmV9BviQH8K09vCGQucXK33dIMBi3bvT//ijGQ3DK+wGb6RTq8/8KxijssIGyC+fcYwxuUDkH8BWSX/0dQP/UAnmIEzDu+d99vf4AWIEioP26WsxLty6Pqd89aiWpOYCpJr0FwOoMggEw2AE8ajTxi1kBVoAVYAVYAVaAFWAFWAFWgBVgBVgBVuDRKDAC2jIAngl8GAAvOq0GOYArLrv2COhwU0sCYLvVTinJ0Ub41AjsvRHQxwbAOIeUG+tofBwA+NeQ0cb7CjUXqzWAyU+3AACOKlXeZwCcCWkhZGhxEVFNgNNP0PUB8DngI6AdUHHrxeMAwBSrvvABpXsIgNOnb+HWO4ApAnq5y0Dl18CL95HJAIB9BPSRAPAuT7H59X+NXAvscAJlf+stCYCvkfzqPRcBnbsZYyfrgwTABpkhwP8+0vwWNFPuAwBWl+/i9hEAYBq1HAG93GrFn8QKsAKsACvACrACrAArwAqwAqwAK8AKsAIPVIEKwK3VSXVNngk4R+p2MAdwuC8LbY54Lb3BHpqykAO4z+E7RjmbKCqEB6BuXCkbqbrcVQDgokZo5BCNXNDBIUWevuHXGDjQrAEcwG/sBpoKgOmeae5SlK/WFCvqo0UtWHDgzF099zzisEefTs7tTTGgF4DYQMscwUnf996+v093AO//5P7x7fRr1gin/xocwPcBANfb6UGlX9+qDmlqj2tXf0Spe13QSakT6PS3YGQCYU5gxG4xgGRJEXX09c+h9A4EgFEBctFY9uN23PhqzoVq/zf/LuWTyAGcDdCrbyTX/p7fFQ5gqserjKyuSGMSMFqe37rHehjWpJDUQECFHMBGntqI86Ui3ItWzwHALWtVZXiM/f1iBJS4sDWArQPYHjgYs8b39bVBqq+hP/0JcnVr693bQzGTr5bx2TU+as5f9xwQ2OUnDgDnEjtBDmD6/TMeAIdhVSQJ2AXaQJsrpL/6sXMA5wqasGjtEVsdknP0oHWs+/cptSqXZ0gu38Y2vYAWuYXSY574PU8P5HAOb5m9gjTkgKY+jt81Ipmh8mUDf3fLsM7TYSuDRKR4nQBw3/PX7Pl9bPtXJWUNYDosVEsQYgfw5MWG38gKsAKsACvACrACrAArwAqwAqwAK8AKsAIPRQEGwAyA943lvg26MfOAAbBTa3EAbOOQ7wsAphZewMgAgJfZbmcArJGLfQ7g+kxkANxcm8YCYAECwOQANiqFRIa8XqJgzALY9toYAEsNpe8JABYUISsnoMEeQe4ZAE7EBZIAgOngTN+BmVH9TQD4Bvnzv4VWdxZWUkzy9GsJAHzqAbDATpADOFsQANOhJALAP/IO4OMCYNKZALBaCQAT7iUAnLx8H8iuoBgAdw7tOpgNL+z7fckAePpqwe9kBVgBVoAVYAVYAVaAFWAFWAFWgBVgBVgBVsDBqLiG7yx3yjKCFg7gMc6nOV/NDuC96vVt0I2R/uEA4JYauQ0h9juAC0fpjHFeOIDvMQAm+1e7e3bMyClNZGZ0DeD939M/vtsdwM7wRo5VqgG8ogM4z6B2H4KiabWFNUOB+j4ATDWAh9amvIcOYFvDeKBDrgfohf63ZVnD86+ILhdQ1gH8uwUAzuoR7nN4HvVmzQFM7ar08OB21mtg+/4tasDvnwdSktuXgFkCdfEVGJxDGDXTsdr8TpFdAzc/g8h3yFUGMqAOHdHVGt9+fMdMtFIDfP/4CKVvCQCry69jm5z6YPR5jtRqiw1OzBWyj38MnTgA3HTcj/k+/9p4/I92AJ8i/fV/A50LbC0A3sH1/Lir3QEcAWDxCkl2AhP1blsCRm9CRcdtFb3bMz9WBcDCIDclAE4M1QA+vgP4cDWADaRWe8oSlJ23GgBOFNLLryIzJ5CaHMDVRBl2AI+b1/xqVoAVYAVYAVaAFWAFWAFWgBVgBVgBVoAVeIAKPEoAHIPugRvkq3U9R0AvKm0lApoiAemAQ1FHtM0BOBg/xBX+BkSjHxAAj42AXumgR7nJWzqA1wfAzsFf7cXhUGUQADZdQfiHiIDeQu0+gtI5cplDjAGCIbo5jP8RgKyclMcGwAS96SLk0wLAWleP8f3fDoBhHcCGagAnKWBcBHSlhvd4dla5YxkAMLagCGjyoFauMf3d0r+67fnWMv/p4JUDwBsPgC88AF42ISMAYJnvkBEA1r6e85B2trTPhMhmev/g8a3hjLgUAf0EyeXXXQT0Cg7gDa6QffJjaBkcwEMed23jt2f81/XriIDe6pMSAGODRFARhPGDuBsAXyP91d8A4moPAB4+P7vUauD9jvFzEAD84gNAv0Ki2wDwkP7e95q2gwyRfjKxb7bzgEpCSBcBfafOaDZDVvOo594MoG9grn4GmV8hlwSAw4GVngMXHckJfc9fI/2TvaV/XQS0QvqUAfD8juVPYAVYAVaAFWAFWAFWgBVgBVgBVoAVYAVYgQerQAUAh1auBIj2iug3eBo1gJdUvq1dDID3d0vsEJ/VF+R+imsAuw9bqwZw4Tr1/Wtr5Ya9RBEAAO2ZdgHgeZvUVAtQSAFNjj4pILtA/xDw0aK7rbZLG75GIzdbiFoEdPmWZt3UWd24583HB8Dj+6xrA7peQ9lVN3YXjSP39+n0sroAACAASURBVPUBcKYJAH8IpTVymXnna9uYrQMif69+/tL9FuN/hI84QNfj1QB2AHiY33d4/wsPk03L+l9ZEtR5VAM49w7OUv+57na52yG7+hkSsYWWBIBrV4/Ds28uVwBw9Pyr1m4FyMdHQzpTVAP4D2FEcABPqxHbdV+SHMDXBJB22BEANh4A9zWk4+8FAO55vwO+9fEhIMQTpE+/jlvlHMC0no45ErT/aw2SAIB9BHQYd+X74h7vHr/Dxn90N37cxN9HEtyZpADAO2yQWo/ueADc1m4L5LAHAJNFs78qfaukU9u/KgC2EdDXSD/7AMa8QpL7Z0Q0gHpKcEdtjdZvO05Di3vGRwyAqS9FCvm0BMBKL1nzmDqvCwDvnwlNB3BIqNg/9goA3LIu0js1AeDIAQzJDuCJSym/jRVgBVgBVoAVYAVYAVaAFWAFWAFWgBVgBR6qAo8TAEcbrcN36NYZAo/GAXy/AHDRmZ39PxwmtW+GewBMIFjcNwAct2301nrnPDgOAM7I5u0dfeOn6FQATN8kDFVJXTcCOjO3kN4BrGVuIzfbQ3O7ALBzcLr4WadPvOXeD7vqDuANdPrPYGQCYTYwE2uItvcUnRCh8qE/h9I7ZEICZmf7d1jkcxjX/eN7KAA2yVkBgKXJoVHVfy4AVjUA3OiPVQAwRWi7HrBjwgDKR0Bn8nR1ACyuXQS0dQCb2OE9Zf4Oe38VAIfxQSc5niJ5WjqAk+BIHn8rLe8wUASAn/8YhgCwdUtS5jWlUtTX3er8rX9Y9/gPbWl3jjcAMCSSX/82dA7scIKNiUOa5zV6MACOD+INPADV/ZTa3/51AbAH3p+9D0O1j3NyAFeXZ3L1t197+r8CgMO7OwCxDCDVr+zSA2B5RvnySPKVAXBIl+jpx+kAODyt2se3dQBffhW5j4A2DIDnTWJ+NyvACrACrAArwAqwAqwAK8AKsAKsACvACjw8BVoBcNzMQ7mBGw7gsOEzD8RVeowdwKMHcF9E3/APPDYAJtjhYZb9px9frQ7wIWNu//gsHMCPBgBrC7qdrseKgB7Sb9URe+8BsL4tagDngiI9uwBw1C5bI9T9u/Y1zpsA2I3fpiOxPqPrADiFTv45jFIQJoWhIq4LOQgt/a0BYGFCjdIhBxWGAuDS5RkcwDFecQ5g/33JCUz6O0Ca2LhibQ/sLOcAXg0AhxrPcY37KCK5BIpOM+UjoLfqdQPAHXM+AKlKFHI5Pqh3Kf3BqEskT/8lbtUZZUQgoTqiwx9qPa+sAuAkp/jwYQC47tCuA2AHtF0Z8tar0wEskVoALLATKdKiPML8RrcC4HCj0b1WoOhEAFy2/34B4IAri37x4685SvetZ7EDOPTLMAAcHMA0numwweoO4KMD4ATpk685AGzPVVQnBNcAnj+v+RNYAVaAFWAFWAFWgBVgBVgBVoAVYAVYAVbgNVeAAfAy8YeThwE7gCdL13wjOXAoh5Hwq7+KCOgjAeBDREBrHwFdOMs6YiMrNTLjjeUluoABMDlEl8RH1Ct5AMA2AppqAC8FgN1GeX/8axcAJgdwsioAzoUEAWAHmI8DgEUAwAm11wHg2DM51wG8WgS0J1A61Mi1nR0B0AK8HR4AVyOgMw9ch/Rvy4ofty/+81AAnDxB8uQbuE0oAno9ACzkHVQuQS7+IQ7g+QC4bX4b3BkCwH+CnAHw7IeeqUVApyECOgbzBwbAUqQQPgI6AODZDY0/oB4BfU8AcOYBMBgAL9rd/GGsACvACrACrAArwAqwAqwAK8AKsAKsACvwOisQNqa6arzWNlBXa2rNAbJqDeDQiNgJ/MhrAC/n8O0fIdUawG7Df6kawG67W9u6uPRPW/PXj+3hbYx9Oh3Oov5m+le46GfrBBZUa1IVbq2yhiztFE8DH8HnQjUrd/ktpI/KdZ8Xu4X87Ux08kcGrlrLg5u6/M/HdwCHeyn7sa/v+wHePlfx+jWACQAnuw8hrfuUatBWAbCorF/Ne+12M9I8MX6+tAzqOkCz7m6CiAom+RdAkkAihUYAtIMnxp4X0nwxwNXPocwWBIAlHegg5EruLn8Lbv4MTIjo0ifMh77o0iICOgFWAMBKb7GjGsDmziYUUIvtSjb7ueT6t8vOWq9xbR2xVCNWnSI5/0NAXtjDBss6vAHsroAbFwGdUwS0Jod39yU6+6fP7T9sfGhxjvSSADA5gDOkdGBniaFsP4OOCryC/vjHMPIOqXYA2MSLakg+WfwcmvvAMgDY6bVDgvQL30GeS+ykRGKmRQSHOPk6qNamWgOYoHq4TPjNGQlMsditV9/zatBzU0CrC6jLt7FNL+z6uWQkMvVjTtHPLz6A0a9sBHQ4etbvAK63uuWZbV+y//eBoZh86mcbl++ixeXTd7BLn1gHcJ+Mo4f6YAA8bP71f393+2mE79QJ0suvgeaxLTFdazA7gPsV5lewAqwAK8AKsAKsACvACrACrAArwAqwAqzAQ1WAAbDr2dkb7TMHyJEdwH2AbGbrKm9nAOyHnAVYXppBG9nNXqgA4OwGAjtYRscA2B4ACFff+L7vAFgTAN5+CAL9BDDyxQBw1dnbGGGtAJiAIgHgL3sATMcsQg3WJVaK+wmAkf4ODDmAKV9gaQdwAMDwANgDyNkAuIf8HA0AZ1fQVz+F0tk9AsDf9A7g9QAwOYDTXCJTBwLARfR1DOKMBcCbL/yv1gG8lQLJRODNAJgOpAQA/D5M/gqpJuTva/KGB3SnA7i+Xi4DgOnARADAVKF4aQAszC3ylx9A6Wvkkmqz+zMmrTWt7Q/smQ+GIQD4LWhxxgB4ptL8dlaAFWAFWAFWgBVgBVgBVoAVYAVYAVaAFXhoChwbAHeAr4M4gOO+jGskHqOPHzoAjpx29woAtzrc525WxgPogA7gFQBwt/M3tPHYDuAdQDVovcvb3m9LxHV/jd++SX9cB7DJXQ3gbgBMDlm3Cd9mIux2M04FwBIm+R0PgC0S7RNw1N9LB/AOuRCgWO3QhqoDeP/HFjVCKwkXvi9jKtJzAEOSA9gDYIu7FwbABFQKB7A0UFrZ9h4KABcgWOjDOID1DbLP/s55x5MMKm93AJfrTxcA6lurhzkQtTxF+uQdVwNY3CE1pP9SHuDSASzos7VEJnVr3d76QZRizI+aPdGLK7WPSxCXGXIAf9fWAN4qYxM4prR2OAAua4S3zt+u+ddHLgcdnBIw8gLy6dvIkgtk5ADWS/YulZx4gfSzn0LrV9howp2U0BDVZh4MgLs6epwDmJIR5KV3AIucQgsWvaS5w+6zv0OC23sCgGn+vgUtAwCuPo/YAbxo9/OHsQKsACvACrACrAArwAqwAqwAK8AKsAKswGulQB8AXrsxxwTAHAFd9G6fQ3L2MDgSACYYSG2z0bFdMeeNxi25W3pMANwEAWP78X4D4M8gTeYBcAlAyzb2O4D3O3+HjoMjRkAXzqspALhfn/p4cfHexiaSOgCcuqDxwXNr2Ai0kcMUAa0JAFMgsrvXZgT0vs/TJTQOpMq+fCAAjp8P8hzi9H+CUWqVCOgCAFsH8OEBcMUtbyNV14yApvX4FnefvocToZGpDFKXgD/u0f0AeLmofi03SJ+86yKgLQCmWs9TkGjbeDQwwkVAK/pscgC3AWA3rcqr74BCGxyt/57aA4A3X/iuqwHsAfCwmVl91VAAnNMBEdEW4e4/r+13YB/8pbcOBMAUAS2evm2joJcGwLQeOgD8AbS+sg7gnABwNHwo1n3e1QeA3aeHCGhpEqjLd7ClCOgVAHAitrj99CdIewHwvFaX7x7iAOYI6KXU5s9hBVgBVoAVYAVYAVaAFWAFWAFWgBVgBViBB6hAZQO/4qCbVpu0U6JBG3bAqg7gts04joBed1QfCAC7XdBQ91fbaMIGAB48vudu2rooSCEFNEVsSgHZ5fQeOC+6Ook8mFl2Y6s7Cts+InSyjJgeuAHdD3zb76BkJdrWOnYo4wJGbmy9S9oN749Z7h+CpSMug9bPIS14VDDaA0L7Ec1+C/B/2D2M7ff1AXCmnQNYGYofziGNqwFM/WWdoi0O3NgJXEVZ3fpYoLJnflQB8Jc8AJYrAOBdAYAz6cbxEBxXdYCX48mMAcC1uUI65uIU6cXvI5cSwtZhrtZgHjauusf3ZAA8cF6HbyYHeXxpXzs0/HeSybZXrgyAcY3t8/dAFXchMmS+TnH3+hP/Dmmbn2PnbKGIWzEIAF9+yzuAd4sCYHKzG/kK+pcEgG+xsQBYWAdwPYLbHq8Ih/K6SgSM7HP7SCwWA6cTOYCXAMBtI9qOH5Q1gFV24tanfQ+X+Pm3r32TnpOuBjCevW2dwJlctgawq6H+wtYAJgC8yYGtpLrZlZnW/3Db+4r9DviyBrD7EKkJAL97eABcb8Ok/moTYj8AzmRqawAbOqhDEdy1hwU7gGcOP347K8AKsAKsACvACrACrAArwAqwAqwAK8AKvP4KdAPg6kbp7JYO3BA6DACONo0rgGB2K8d/AEdAj9es6x0tAJheGkBwW0RwzXvlP3kqVChvrADABIIpynYNACxob11jV0RAewBMG8FtecB7lF4CAPstaEh5CS3SwwBgcgJXQEe1kZMAcJ8Dr/iKAIA/hwzKxhW3j6fpQzwzt5AEgAk+yhxSOwAZ+ncaAC7HSeGObwDg6vpfAmDtawCTA5gOOAzBs8Pbb8QWuCYH8BaZoG9wAKBvPDcjwH0tzuKAT1Rjs6t/axHiFOCbiVOcXL6Jnb0H7SNeyzb33Vdfy48HgGvzxE4iB7yT8z8E5AWEIZhVRvj2taX/7y4SOXv+Hk4tAM6trvS94wDwiPU5OoBUvT83PhwA/ibu5ClySQB4s5gDmGrEalxDf/IjJOLWxg9ryAEAuGUd75yf+3+nHRsA06EV0qFznrQC4LL9RZ8N/P1YH4NaPgHeeBsQ59gpAsC0pix1lQDYkAM4B+5UFQDT83ne1QeA3afbs1cWAG9WB8B3z39iDzTouAZwVyMn9lv5cT0AWCmkl2/B+BrA4WBLeD8D4Hmjj9/NCrACrAArwAqwAqwAK8AKsAKsACvACrACD0CB4wHg9hp9hwHAUcexA3jdUXxkBzA1zgLgijs03pTtc7pP28AtATBtzioHgKNN/KJGaTX8c1xfrAiAC8A4eLfcRW6TIylJnkGLxDpW13MA2+1umIkAuNC/za01CgBvgFMPgGmMzd7wrg6B2AGsyQFsa8RGNx3VMA9nWdodwPXYXA9IWyOcm/OjAoDTLwMqgQ1oXhkAU03LtiFY7786AKb30ZW3tW8GAIZ3YI+bqN2vltrXAPYR0OTw7q0B3OKUpPm67yxT3QFcv6NDOYCNuIL+5G+dAxgaW2psCwDev/6MWJN7ADBE6QDOxQ4JRUAvhAitA1hcQ3/8t1DyBpucDhQEAFxtQ9UB/HAAcJcDuPX5ty+hY+q6Ks9hnn0DUpzjTmkovS4APrwD2M1kGwF9AAewEltsAwCmyPoooaH1UTC134oFaj8AzoMDWJzbQwY5O4CXejTx57ACrAArwAqwAqwAK8AKsAKsACvACrACrMBDUYAB8Eir5NIdzw7g5RQNDmCjISLw82ABsGUnLRHQAxyTddHrDrw5ADhN37C1EBkAzx/aeYiArjmAi09+wADY1gDuAAiHAsC5OEP65A+QkYuf3HwLA2DVAoCpb/W+g0mvOQA2n/wIp7ao830BwO/gVp5CSweAh4WOD5nbhIBvrANYiRuk2iAT5BD1Yyn6iFYAHNcGfg0dwEl2glADuOt5QwelimsFACzEOfQbb0N5ACwtAB58qqmnk+9DBHR0i4aKIjgH8F1yAWHLAyzVVvc9AQBLeUvHG44KgOl+LAB+8ha0PGMAPGRJ4tewAqwAK8AKsAKsACvACrACrAArwAqwAqzA41NgNgCefcKfoiBL3RsO4Nmf39Kn8Qb6A3YAU9+GWrht9VEPMtojrY0RMFKVeYW0oWiByvzLDSHvQjW5BaNFvG3x8SOcY/NvyUY/kyNWQEGIGCyU91HZAB/xnWHKEJRqi4Ae+lHd0avDtDJRxKXTWyLZOEcsOVbJmTQ3JpfaEtqrzQ65fg5lb496mTa5uyOC+797WDvb9KTmCpQOYBfwusx4Dt+nzR2S3YdAljk9A4AcWA/URIB4/xoQRSRXGhs7sAyEMjCJqwEsaD7PcbC3iBpHQBMAFt7W2hynE/ptoGbhtoqauBd/AG1rAEf6+xfNPT6k8ltkVz+DNLfQwvj+7Zi90f0HRy+tqfUrdgL3OX/j91JbsuRs1QhoEDj65IdIzM7C/R0Nr8EO4Al93rMQSpwjCTWA5dY/j5aDZgSAzcc/gpKvkOYCO+kcwOEq1qeOsTk1mr/8hqpmS9UADmOsflBIm6gG8G5jx7Q7gOWez+6K7ol+D6x1EUAX5zBvvA0hLrBVGqKeoDDruw1y8xnSz1wN4FRTDWT6fROpP3LNGX47fl2WcRqE8QD4naMA4GLdjG+pZ8oG5/LwdsevFK5G++XXoIMDWNac9TcvPp27Rk+7N34XK8AKsAKsACvACrACrAArwAqwAqwAK8AKsAL3RIGjA+DaBhkD4IUGhnfD3icATDvfWiaVDdK1ADAq4CtoujxA2NdbJQBOPABu3sdUgPbYATDt85KT66EDYBMA8C5DLu8JAFZfBtLkUQBgcpap89+DVgoip4MlrgZzATtmLtdJBIDzBw+A6aTGDcwn/wWJye4RAH6nqAGsFj7AAXIAFwDYYCedAzhcDIDXBcDk/CUHsIQHwAs6+G3EN15A/uq/wuhrbI4IgOl3PB0WSAQ5gN/BjTq3DmDpo6FnLlPF28kBvPvkJ4C6peIaFQfw8QDwW9BUA5gioBkAL9XV/DmsACvACrACrAArwAqwAqwAK8AKsAKsACvwUBToBsA9tVGXcuYeAwDHndcKCg/YuytGQN83B/BxAfBh4S+NIAeACVOmDgAXMZ4LO4DzW0izA2zN3b6axtWxPdcBLHTUFmOgqQbwyg7gzDwH7fNKstJ1zN9+5+/8QwGHcABD30HtPoTIMh+p7QHkQGfZcAdw+5pXjWAm96+AUeQAplqpEku7qxoO4LwrsHXkfB6oV+XRQIhDnkKe/z6MTAGdQdnnnmjU252qQ5q7GsDBAewippuX9WdHEblhfAcHsE1U9lyR3Jnl+N+vUzz/reM5PYM8+0MYdeHcyHZNmdq6ajvsp8gbwALgHZROkEmqk9vSXv+VZZuXfSaHVVKYCyRPyDF5CqoBvDQwE+TstgD4JTbaYCvloFTe+c7f9vXt0A5g4x3A7m4O5wAO+lkH8LPIAbwkABb0vHsFfPxjCHGLTW5Dke36UI5p1+Z99bmnjeyqA1hrWicNEpGuDoCzT34Co27t6k9JHEU6h/9/4vkcBYS0NnOOA5h85Tai//ItmAIAu0SQcAl2AE8bXvwuVoAVYAVYAVaAFWAFWAFWgBVgBVgBVoAVeDgKPEoAfJ8ioEOE31JAvdj50jgaAO6CLQd0ABuKBrYRveEaCYxmTXH3XULSlqxqAGAT6zOx3ysO4MUB8HCtDhkBbQGV2UHPBsDD27dvGBwCAIsaAA6AAb1A07WxGoM+vt3tAPjLHgDT+F72WhwA9+rUdv/RoQZ5Ann+BzDixB82qB6wmNv+oRHQEjqCSLoAvO0AuPx7X++Qhz5cdn4l51BnX4VWF3btkjZifW4r3TeUAPgHkBQSrxMXEXxoACxifZ7YCOg7eYacIqBrDu8+/fr+bnDnI6BfINXa1gAeUpb14QBgKsVQX3f6IqDb1qlpB5uoBjBFQEtxgbuFI6AJbkNdQ3/0oxIAe8dtfcasB4DdN2kjIAwB4JMVAbCBklvoj9+D9gBYtPx+ORwABjJJAPhrMBQBrQHNDuC+JYn/zgqwAqwAK8AKsAKsACvACrACrAArwAqwAo9GAb8xXgHA+xo/EVT16nlIB3AbDDh2DeC4hlss1ly9jxEB3QdbVgTAVjrfZnI9CnKGHhwA1+rP1QCwi3smy0z0upn9TAAny24hUHUAD3XAVkHDPkAY1Yil+/f3XQfAVPM4TZevARymBgFgo70DmDxP3gE8rL0jAGjvWJYoAfAbFuwIQzWAqdbzctdwAFxvmwMmJqxvlfb061Dq6T7HOkxpQiUK2tYApghoqmfa/1lj1JgMgOv3EeZVz/31AXItUyRnX4GWp4DOgYVrlkpdOoAJKLkapeTjb9O16Sa0AJhqnVqRR/SF16Wc/xrkqCPwK8+/iixxAFjZeurLAmD93AHgJHcAmBrcNX+XcgB36UO1Q1OqASzPoOUOypCzfZkawKQaAWD9yY+QyBdIc4L4VYd3gGWL1LiuTLQATKtjYikHcNuctgcIENcATu36UM6xlvFZmU8jxm8t6aILmBv5xAFgnFsArLRcrn9bAbBTpoCgfh1aHgD7HvC/H8sIaALA764UAW2QCnK0v4c8od8coWa5my9tBznWdQADO3WChACwdAC4frEDeMzTl1/LCrACrAArwAqwAqwAK8AKsAKsACvACrACD0uBRw2Ao52i1XbmBg6XYue75nCZCQYDDD1oDeAoorRsfdSuIwDgcB+x021gz0x4mR9XAa4ICkkkoOAioAMAjl0qUo9zNjU2OAkA57cQtQjoYUDUgb3yiu6/Mf7aAbCOHYRERLEeAKaparQDwC56ciIAHgLg+8AmwU/LrjYQp29gJ6R1YN0fAOx61YT1bQEAbBGwBcDeAWwo6nQMtOmfUosB4P6vcvrYMRuuZkQtRT8nZ2+CagFDG2g61BHxwaHzrOt2KCKYIqAVRQVDQ1oATOHa3a7J+JEVHMDuPqrrj2tgx/pSAOCyzQSAjbyEuHAAWEMhWRgAa3UDEAA2zgFsDxUcHACX2ubywjuAT5HLHVKzsbWtl7ioSzQB4Oc/QiKcA9jYWO3y0x8+AM5bHMCRum0AuG1NaX0elZ/TDoBpPF9Av/ENUBQ0AeAkJwC8zGUPbKhrZB/9CDJEQPt7p4NQ1SfrvOd85x2r4AD2NYBxBnn5Lm5XqQFMAPga5uOfIE9u/C3RgaduRdcGwNskRUIR0FSrnaZ1bZwwAF5mrPOnsAKsACvACrACrAArwAqwAqwAK8AKsAKswOuoQB8ArjuoOjfgZgIAfx+0gW1rF4raZtJcEBr3zb1xAMcRiEWYb3UUzW33UR3A8Zg4IgAmIOJ1ZADcvki9bgAYHgCT20cRgOyoARzaVWU54wFZ59LuAbA0G+DUOZ5pJlPd5yWvhgO4AAthjrU7/cI9FACY/kPrAY32uw1gs94ao1Jo9WUgJQcwwdBqzcW5bR8GgNusXtOeQ10AmFS1AC8AYHFu25tLvSgArjqAtXVVWwdwQU5c/9oIaC/uEABcjP+2muDRc5Bc6+XlgJm8+Cq2KwFgqgFsvANY5Un9BIq7lej+pvVqcxRWHcDaamwdqxYAv4NbdQYtCAC7cb3EFTuAlXyBTU6tcQ7gvnNn4QDA9PYfxwGsTdUBrEUOs8+ZvhIAtgffyNEun0B/7hugKOitzJFYB/AylwXAyQ12v/ihjUa2NYBDHdww78Lv7LZ5uMRt1ACwIgD8tATAFOK+3HUPHcAEgJ84AOwcwNX2MgBervf5k1gBVoAVYAVYAVaAFWAFWAFWgBVgBVgBVuB1U4ABsOuxo0RAMwAO00WRI2qpy0NvENQwmXPEMQDeq+7rCICRP7eRsfLIANhG75oU5vTXkAuqwSiJAC81mu3nVAFwBucso+84PAC2XrMCAKcRAF4mIpg+/t4BYJVCnb4JigomMEju/SUdwKoSAe0AsMUYYwBwIwLaAU6rpx2TtSF5HwCwdwDXIgjcjR4MABPQDwD4dHEAbPX3EdAEgCkC+tAAOByQCQdT1o6ANuYaya/+BsAryF0KonJxSkRjcTwUAMYFtooA8FIB37RWGcj0Btt/OiIApgehoJ+xzgF8WABM5zfC8+hIEdBJivTJWzahgQHwoj89+MNYAVaAFWAFWAFWgBVgBVgBVoAVYAVYAVbgoSgwuAZwZ4NtFuvoqys6kzYqKwacuU7YtjuLncAHBcAtzthQA3jpdh7KATwmAnbFCOgSeBjnCrUAeFl3Yvsg7/ZoibgGMFwEtJG53TgO1/EjoPd7zOIav23tLyOAKRKZ2qWQpm9YRyy5v4SQnfU9Ry8a9rzGDhYAaw+AfR/XI0DLNaS9fcV46bqJIQdkbM1fA5z8Boyi6Fj7b4teTQBcXWyrDtYpX+30aazHYV7XkiCMPIGxDuDDAGCaH0WLW2Ks+9rf9/cA0tueRxRPnCcJ1NmbMAEAU03TBSOgVX6L7OpnkBQBLUpwG3pSDHw+1cd/q/+zb60m16Q6X90BjE9+AIUMMk/cWhj0bLm/Lof/lJHeeI8BcnWB5Mk72Kbntgawiwie8IOm44a0voH55EdQ8qUFwFRX2X28m3fdTmBfe7uruK3/vv7xXb0xB4D/NxiTYKcMpj5/wn2HeVMmzTsArPVLJPnGPgPi590i/Tb4QwSgntkIaLESAKYI6G3FAexrrxdlINxYavRzcdBjcGNaXxiXk7DruHcA3yUXEMjtIanlLoNEbG0N4Cy5sV5boZvP1/grw4GWzsdsFJUd3lf5lbzndzE9azOVIqUIaHFmz43Uo7fZAbxc7/MnsQKsACvACrACrAArwAqwAqwAK8AKsAKswGuqwGwA3Lep3KELA2C/Rc8AeJGZc/8BcOqCXCW5OBkAT+30AICp3h9tbutjA2Ba/06+CKoVK4x68ABYiw3E5ndhVBwBvRz2rjuAjwuA4QHwV1YDwEkEgPOjA2DhAfAfrhIBbee8vAEBYElHRPIE+qgAuHQAVwHw1NWp+T6jb6A9AKYIaKqrfEgAHABx1QG8LgBOf/U3yPMXUPkGxjrml1sfxvXMgQAwOYBViID2AJgAvyhLAhwSAIun79r5uzwABhJxd28BMB0K07XaywyAx80YfjUrIBVgugAAIABJREFUwAqwAqwAK8AKsAKsACvACrACrAArwAo8QAUOBYBDjd8gYR0Ah78fxAEc92NHDdF1ujp4G5xT0m2Ih6JxS9ZqczGa1Le2Fp51Zk6vJrhXizEHAA7qAN6RP8Tf+sLaVgTZ7wCGoSp8KYy4XwC43JNfygEcREmh1FPkguDO8g5gY3Yw+XMEANzlEFzbAUxgkmpb2tl78kVopSB0WomvXWQN0XdQuw8hsgy5yBo1U81sh1ePA9g3gtypdBm9gTr7PWgpD1IDuB0Al2O2zwHZ9/cuBzDND+swS8kBvB4ATvNb7K5+BoqCJgDsc0yLoSPyYQ6+cQ5g0s+viTWHnVFnkBfrAWAhbgCqAewjoPNWADy8f2fNMfs8egJ1+Q52yTlycgAvGBFs740A8MfOAbzROXILgMsI97UdwFUAbBAioNdyAMvsBumLHyLPyAGcIlcPGABTpkdyXUZAa3oi0O86SrFxY1j4H7r1fp7qvK6P97oDWJATNgLAqq/Y9MgJ5BzAPykcwDLPCr98+Cp6JJXr0f7fXpQQEq4pDuBcniC9/Jo9oENS15dLBsAjO5hfzgqwAqwAK8AKsAKsACvACrACrAArwAqwAg9PgfsCgIOyBwHAq0dAt0E12uiKAbCvnfY6AuAx0DeeMgcBwBrGZDAW/uZ+I3JpADwMplME9EEAcHYLgR0gKPI61BDdt1ZRrdFha1lrBHTU/82PWRcA1yOgYShitMZFKaa3p3lzI6CLgxUEczwAlnrj53jftw/T3vIjc4dk9yGQZdCCNturn70IAC5qyEb3FSKwC/7oI2u1wubiK6A7oZq4ZQT48Dbte2XDARwlBJfvGw4I2wFwbf62td/Wb13fAbwhAPzqZ1DGAWByTMbXIABc16htfba1gMNnRwC4sj6vGwFNX9UAwNTexmI0vH+njbrw+QK5uIR4+i3rfM7U8hHQ0NcwH//vkOolyAGcCYq9jmt4729BcO5WB0WkTw/gMyEhwdcmz3SKzRe+u1oEtNS3kJ/+NXR+jUSnD9oBTCuEIAD8//0Qidoi1QZ5ATSdA9iE33e1bm4k4EwsAdIFgCkCWtJxg0UBcHcEdHzA81AAmCS1ADjUAGYAPG055HexAqwAK8AKsAKsACvACrACrAArwAqwAqzASgpMhWjhdiZuGNVbsxYA7op4pu9v25MKG0jSb1QW97lQO+3ntWk+sMbisFEwDAxWPqvYIKxByrntXsMBPHvMkuMqqdSMVsY7oYcJ3PsqigQmACyoVixt0FpethQA7u7f+jfQK9cEwIHLSaOxy28hqb0RAK4L5XQYPz4rALitRmejRxwA1iKFlgSkxWI1gO26oXcw2tUAVgQgKw7+4e2j8Gi6+gy0YX0knauXr3lMG/4nX0SuJKQ+sbGbDh0uc+VwDmDsMhhJ49pUKpR2A+D9WshiffFOteiuSWfZqFEaALAoAXADR89v834A3GxTn8O3+vfy/fXnk3X8+kll2+8dwLlKkJx9BTrUALaRtmU79z3nhqgxFQC3OX4Ll3b9QETrjQQt4mrBAkZerFYD2D6CKw5ghdwC4HCD4/t3iMbla5qfn8snDgDLc2RJhiRX9mDDYpe+gvnkh5DyFTZaYys2FQdw0Y/1tdXPzwoAblt/uwBfcOzb9A/6SvfPTJ8sAoDb9KFvkGqL/KP/CJgdUqrx3Ar4F1O354PWjYCmdV5SDeB/+iES6QDwTlWfKcInvdh1ou8ARtyagb//Dg2AU3FbiYDu/0mxngOY5MrFmXUA0/psHcD1AzQ3Lz5d7ml8qHHL38MKsAKsACvACrACrAArwAqwAqwAK8AKsAIPQ4HZMG0ZqHVfAHDo1MMA4GgjeFGHhP/cLgdW28h9LQFwvJE+Yhyu6AAO0hYAGHcOadmNVIqrXWLZaOlfv1H7WgHgeHz2bDS3A+DIgdaA6+sCYOMBMEVACwKQHgA7ENfdP/Xenw+AXbS6EQnEyW8iUwrSpJD2fhYZbPaWCwBMDmCZQerDAODmYRkPgA2wOf8KMgsZyY88Yv4PmIJNAOxjtjveOw0A6/KuA2irAWD3dQZGEgB+swDABBjuPwAu52d3FGsdhtojKzDycmUAfAc8/2sXAW0Ucjq0smdx7uvfAUMqekltfbDPowuYZ+9AiHPsyAGsqZb3kgD4Fcwn/wVSXlsAfCc31gFcP1AS1qPmOhUdkGoBiIU+9XW8AMC0HnnmTLkY+mxdAJzusPvFn9v2JVo2Is3H9dfcV0cAWJxjK3N7T8v1rgPAOwuA75BoYJtod8DR94fyBxpt5HOl/+ptm3YA8PAA+NpGQOfJtX/+OjW7p/B6AJiehLk4RXr5Fow4YwA8d7rw+1kBVoAVYAVYAVaAFWAFWAFWgBVgBVgBVmBBBebCX7s3vczG+6EAcBwRt4+5HgYAx3vCy8GaVgAVvqrRX77/CgvZtA3AzlG5qgO4I0K0b4ocCgBjB2G2qwLg0G0BJbXNRnJvUU3ANWoAz3IAC43gAO3zzHYD4Pb1x2BdANx0AFPUt/WeVQFwz/o4FwCHCGgtN8AmcgAL5zxf6jqKA7jmoirbYmxd8c3FH5QR0PcSAMcRwjHuCf+9DwBH71cpktOHCIBDr0ZQlID+IQDwJz+AJGd7AYC7Z8vaABjiAvrZO5AECNUOyiwNgMkB/J8h5Y0HwC4C2gLgCBTOBcAEGCu/q47kAFYJAeDv2aalOY2nlgz3vgNIfX8fvLgSAL6EfuObFvBvlUaSLw2Ab7D7px/YCOgkF9gpV5IgpI6oVtxclmAozxpM+/13aAC8gXMA58mNLWXdCMbwfVP8Popq/LZ1W1sN4Mrr9jzHCQBnMgLAGmjowQ7gwbOFX8gKsAKsACvACrACrAArwAqwAqwAK8AKsAJLKjAXAC8Ya7sKAG6pqcgAuA7MGADTlFojApriJ4H7BoAT65Y0kjaIS0BonUETrscMgJE/t24faSOg7wMA/k1oGwFN8a7LAmBNoGzragCHCOh4uKwSAc0AuJBY1wAwAYaH4QA+EgCmWuXkALYAWNq6x/ssmYcAwOQAljjHNtlZF/+yDuBrmE/+GlLeegCsHAAOaQXBgd6RpRsihG1v7XEA3xcAnEQAmIAoLdQNQ3Uf4O37++DnZQDA36gB4KU8wOQAvsHWAuA7pLnyADgcSAIeGgA+8QA4uxcAGMiki4A2FNGv6Vxs9UibYAA8eLbwC1kBVoAVYAVYAVaAFWAFWAFWgBVgBVgBVmCiAhXAWgG/9Rp87V9QOGK7HKT9Rbj23vlSALheC7F0AIwTrlLzznrppgGyvd8a98PsGsB9HsquOwkA2G9GLuToLr5trgN47iGFtmav6AAOW7oUCWwIMtQcwONGYfxq179jR6ENVKV4b+MdwNIBYHKJxy6V9QCwr+3aY0atOHzjZk/tf4pBTtapAUy3pwnuEwDWHgDDAWBrpvP3HzvhCtDSMQD61r/qulaNkHXlNU+AzXoAONe3SHwNYIqAptDlJS+ho/Wrpc8jr6yLRBaHdQALne+NbK33zyxgWGs/KZ2rFOrsTQcYaP0SywLgZHeD7OqnkObOf3b7ejM1wt4dkNh3xc8vF5krL76KbXJh0wsSQ/ovN+aEB8DCXHsHcItDdMEBXq0RXvtgOkQSR0AnOwiKgF4wJBj5Lczz7zsAnGvcKWmBaP15MrZ/99Wejte/MB/C76pMp4tEQIfvqP/OS+Uttr/4HhIhkdB8ieus95XG6Pv76HFB4/kJ9BtvQ4gL5wDWS9Z4NhCK2vtXvgZw0og0D7oL+/uupcZ1j0O2r8n1NB0hziCevou75AISOdSiJU4MNrRO/fI9ZClFQJdX13jUE9oXHxjYNy/oqb9Lzm0EtPYR0HW9GAD3jSD+OyvACrACrAArwAqwAqwAK8AKsAKsACvACsxWgAHwOAkZAI/Tq/PVjxoAZ4Cp1gCerioD4FHamRQqeYpcpNCS6k9S3OmoT9iPqzwAphrANlXAAmCfpurfeVgATBHQv7WaA9iYO8jbX0DkGfLHBIDzLXIpcR8AsIwAsGEAPGsyC+TA8+/DAWByAPvJO+tTu9/cB4BVAMA4xy51AHivJXnsfeZ3MM//E6TYOQewwoMHwBQBTQBYPXgADA+Av+8dwOm9AcB0gIPm2rIAGNiYWweAqQZwRICPA4CBXXJhHcBanLf+zmAAPHbB4tezAqwAK8AKsAKsACvACrACrAArwAqwAqzAaAXaAXDsBNjvLbyvDuBw1+SIouu1cgDHvWgIUs25HqkDODiWxzhFD+YAzkC1YktP6Fj/bjwe9jvyGvGWAULeewew06TTIdjXr77/6w5bTTWAVwTAxuxg8ucIANi6vX0N4FYHcPiPHe2Z7AA2EuSuE0iAk38GTbDSJICg9WQ54i3MDvr6/4UyBlpkwFirYMfSFtbr9hrPxteYJ8dr+AAaL+QAzletASzEFubq50j0Fhm5x6wDtXm1Awdt+8RngY5f1GsRu9SLWeIcwA4w0J1MXe/bb0ftbpCTA1jfgeCytbZH19zuHusAlvIZxPlb2KUXFs6qDv3Hi0vvIG9tBjz/K0C/sgBYU0rCUom8LTcVADDp2FirDWAB8FNfA3hxACyAfAv9/D9CeQBMLtS4vc4Z2n/FJTTafm/F7aM5G+ZH7hvtDtYZZCZZ1QG8Ebe2BnAiJRItkFEIRujflghrxO3v+3u/TM1X2BrAazmAAwD+S1sDOM02jTW6fqCxfoNmgkO28uukNncknAM4AGC3Zi13pdYB/BNodQ2aun3r4RQH8NC7pfV5l54hffIWtDzzS2d1PjEAHqomv44VYAVYAVaAFWAFWAFWgBVgBVgBVoAVYAXGKRDBBh3b0SobXOEjpwLgcbfU9eo+ANL1vj4APPXuXg8H8BIQgCOgaYwsVQO4GgGdgUChjQaeVC+72b/DtunLUR8ioI2WSOQJtFAcAT11UYjeFyKg7wsABm3gb34bWinIjpjPOc1ORIbs5T86ACyzSv3oOZ87HADHpQrWj4AuALB3ABMAbl66xe3lIlYHAeCuqNmDA2ADkV9bAJzmLgK6DkMPD4AvIc7/yAJgLQyUWeJZV/ZgCYCvFgbA7fdZRCB3AOAQAS2FqwG8bAS0gCaw/+l/gEKGVBtkBPgjJrc6APaHUY4WAR0c87Q2tgHeMDT6/t612LUB9PA9BD+TS+hnVAN4jQjoCADLLdL8BEbsKmt0GwCuMtmxvyyqQtQTngkASw+AgdwfWpnzpIjfa6BwB/PL92AIAA/42OoBogFvGPCSoJ87oMMAeIBk/BJWgBVgBVgBVoAVYAVYAVaAFWAFWAFWgBVYTIG2GopLAeD6TQ50jvS1rRMA19rSdFy57Z/gAK5/z9TY11UBcNvG/6gawMtuhlvNnI2iWWV2bv/OjYBuGzj7NnD7Bhr9fUUHcPh6bTT5nCB8DeBxALjs37YajWHjkV7Vt/lpax/aIrEKaXJq62ketgawU6QKkKIatn58ddYAntj/hhzAap0awHYp1TsY7R3AtjlrOYDbkw1iWRxsFMDJP7dxxQSAl6yXSt+1FABurMd+Lvf1f3XFIwAsVnUAS2yBq59DkQNYOgewXR3tQY7+9XdvDeA+V3ttzLc5gF1V0/Ka5/WmDPMr6FcfWABsHcC1lSWsOXUQXK+92rX8jnMAkyP2EvL8bVcDWBJAmtfC+n0R4Mcn/xnQN1BaQdccseXr+/t63yMn6NU2Hio1RuUF9DPvAFY7KJPaWs9LXKScpsjcT/8DEgLAOR3iaPxSav2q/hq/kT5Uy7jjhoN/XnhBMn2yiAO47euovVJtIwcw/T7MV3V4tzuI/d1RP6pnVQdwTmv0Mv1r1yVb89g7gHM66NUNgNuHVd8vif0jsQKAydFOtXAvSwfwsuIbCHED/PI9CBlqAO+//+kliJufW9fP1Wg/szWADdU+1vQTkx3AS6xd/BmsACvACrACrAArwAqwAqwAK8AKsAKsACvQpUALICsAa8PhED5koAO4c4d35gZS1wbvTABctG7k/vFhAHC0eTpqhyoCaKGBc0HtawuAh43fyrA9CAA2HgD7GsD2Biied8iyVfZvuQHv5lclYjP6qK7ZFwPgTXoOiuK8VwA47JGP4SwtCQauTfG1LgA2EQBW1Kfe6U19vGwE9BAArKGVgEz/R2SKAPCy9Y5J1aMD4NpzgPp7c/EHdMTCgrJm/w+ZZ92vGQSAuxy8xaGLjs9vTeDoXscOAYANXsC8+KmNvCbYqmk+RXzq8AD4CeT5NzwA3i3sIKTzEnfA87+20cglAG5bnMcsTLRAt0dnm5bnewUkqTOYZ+9A4Am2SY5Eq0UBcI4b6E//wgFgbWDs78B4fLY/QUYB4JYSHOEb8sIB7DTO9NmqAFgkAQADSS5gbB14i4Y7JmWcMND2kq5xUPu81t/XHgA/+wakuMSd0kgsAF7uIgC88wA4GQiAKzXqZ/5+rJwvjQDwna8BvDgAllfWASwFOYBp/Vd7xSwPiI793yndADgeEToCwGSur0dOcwT0cmOdP4kVYAVYAVaAFWAFWAFWgBVgBVgBVoAVYAVIgUMC4JkbR6HDWh3ALRvsXQ7g4Mrq4qhjncCHAcDRcJ3iAI71mdsP9xEAd7VvQoR5ZWEgYCSTyn+SPRuIYxcWGs/OAUzOUNp8LgFu/2e9hgAYOXbZLSw4a9lo73QAezFaE15H9P+hAXCbA9hYOl9uGFc32H1DO9yf7QkIkRO88+AA1QCmmq05sPmScwDbyPGxG937R+VUAFx3iFbWYaGLAxF6gKvW3aHTJBfrAuDE+BrAxtUA1lQzljBzHK9trV5e5yLu1f176fgsihSUAg8GwM6J6xxmKeTZmzDi3IJBEZzTYViFedS/uLS8wkCbK+ClcwBT3HIAwH3nkuY6gMv3VwGbkk8gz76JbfoEWt6tA4A/+UGvA1j4hWmwGbcHAMc1dJsA+FsQ4im2KlscAGvjALASGTZ5E4R21Uit/26q1/itu+G7fmeF+WD874z1HcCZdwADidaRA3juulgHwQMBsHwG8+xbkOIJ7lQOpY8PgKsLQZsucVuHO2xpjAQH8JoAWHz0HiCPB4CDftZhL0sHMM0Bej7FFwPgSQ8mfhMrwAqwAqwAK8AKsAKsACvACrACrAArwAp0KsAAuCENA+Ce+fKoADBxGwLApQdnDQAMgkaPAgATftXYZTeQURRyZQO0AjCbDvbXEQAjfw5y+7i1xUduHhkAaw+AK5GkCzwqGQAfHwCrCACHQ15hWhW1xyf1dRMA04wmQHk8AHzpATBFQK8AgGmdIgcwRUAbCU2TuMWSeTgAfOocwBYA594hupxH1OAO+tM/t+szRUDXnbAPDQArlWH7i+8hlRqKHM+hBnBv0YS+CTQNAAt5Cf3Gt6Dw1DqApV4yAHqtCOhpAJhOrKwdAa2EcwA7AExHc8gB3D1f1nAAxyMlAGBN0dcMgPsmEf+dFWAFWAFWgBVgBVgBVoAVYAVYAVaAFWAFpiigrctwvUtSjUm6FnaWhTuuOOAqLpoQgTrXuTFOm1UdwOFW4nb2OoBHRlEObq7XNQDgpft3Sg3gkTUyhzW1GvFoBG0YUm1P1/5ifA/7sM5XFSCGHMCmCYCHfXwTkDrnYfdlOsYPARxyXwmhsEkvVoqAJr8gAWByAMeO5+ieNQG0gdeE/q8bZIVJIZN1agBTKzSBfQLAVPeSjL/0797m3ArNeuZ39YBKNNdrztI2BZ0D2FgH8LEBcLcDsKVNtjH7o1eLGqpeB+tADA7gJ+tFQCt9B3P1cxuJTDWADdUQLcK9y14I7d1b8ze0cw/P0/H4aMRdUwb3KdTpm9Di3LphNZ08WOwiAHwN8fKnUPmddUwS/I0dqnmnQ7vvPoIjOq6h3LzxEtC4v0n1BOLsm9glzgGczAZ31e8UBQC+gjIKua8ROyyif4TwfWtZqIGenMA8e9cD4OUjgo25g/nVnwN6ax3ANjEhGo/13zsjWmhf2j3+Xf/nvsSHKBzAKTaf/y4MEuyUsX0w5Qprbd2Jnooc21/8GRJpkBiDHHllPE/5rv3v6Suh8gTmjW/ZiO87JaAWrQAMCOVrAMst0vwEplYDuB5NbvuM+t+Pv3LcUzta5rTsi1iuqiNxBvnU1QCmBBRas5a7DAgA64/fgxC+BnDNcdv4rp7fT30HXdqiw+MmMQBernf5k1gBVoAVYAVYAVaAFWAFWAFWgBVgBVgBVqBDAQbAyw4NBsAL6ckAuBIBPUzV1xwAE0yxG67HBcAqeYpcpNC2/uOydXELAEzs1QKQewCA0y9BUw1gApULH+QY6gBeFQBHJk2K2EwPBoCFB8DN2TsYAPeAwH0A2H6rOgU5gAMAzhcFwHSg4RryxQcQ+g7pPQLA2+QJjLpDsvB4FnRg7vn3AU0AWCKn/hHFGY5hy/SQV40CwFQD+Bm2VCN24YhggS3Mr/4CJr+1ALhe4/lhAWABAsC7X/w7JDZumQAwuYCHdNjU1+wBwOSIlRfQb3wTAk+xlQIqHKic+nW19xUAWG2RZvcDAAsPgGmuLQ6AcQXz8Xsw5AC2/dpzQJQB8EIjjT+GFWAFWAFWgBVgBVgBVoAVYAVYAVaAFWAFjqbA8QBwS43DCSq0O4C1r7k44QNnvuUgADi+R9Pn4O5zWk1t8H12ALsamGtc5MFxnx1qeC6zO7y4Azg4lHtEGOwA1spvhOuKi1DqaTq79hJOiGsABxXmAuDh/d/mAF4TABPwNflzKG++1eQonOAAbgem0QGAAeCLHMCCvpscwEpCWLfdtP7sGmZTAXAYCTrO+G4pUdD1vaUzLSRBOB8uuXIPC4Az17+1/gjOfNO3fi8AgBMPgKkGcCadSzdcY0sc1PXOzQ3UZz+FMHfY2Jqp1c9f2wEcXIeFo9M7gNcBwBS/mwHP/wrQr2w9VutAbnkEDK1x3Lk8DwLABiY4gPGGB8ALRwQTAP7UA2ALRI/kALbJGwaZSVZ0AAts6Hn04b9DIjMkhlZnOsTR7KW+/u37ezQDW4dAeL9QZ9AU8U39awFwZ1H3ST93pgBg+0XFehY/L1qePz0O4PpNG3mGGACrfovtiHaTb9wBYH1EABxu2NYAVmdILt+Cbbem6HyuATyiQ/mlrAArwAqwAqwAK8AKsAKsACvACrACrAArMGRzsQJQV5DsOBHQxwXAlQ3DASBmtOy9EdBrQd/4Th87APZa2I3p+VcJgLWNgDbY2g1vt987FMo1N2D73tkPgAU26VPk2tX2JOASx8jOB8Aau/wa0tY8btlp1yPG8ghAGG/Cxr1HEdBrAmBttoD+GDIXkAQXKO770ADY62QjoMlRtpoD2MAC4Ff/CGVo3NC4bj8wMc4B3Af4dZDUx5W6kXWICGgCobj6OVS+RaY8MGwFwG7UtUbg9sG/KGpVx4Ck5X1CncICYJzb+bUsADbIzTXUi59aBzAB4IzS8aMutmOs9Ro2r60+FJde+YzyvXU+JNV5GQGttt4BvMwhHbqFwgFsCADbFXodh2jfGLC/KwxMuoF5+i4Efs0D4H0VTcc/p+SxATA5rsnB70FipteMgHYAOPMAmNasYwNgiFPoz/8xRP4MuzUBcIiAlncwQyBz43dtFAFNYzf8PZQI6fwNU10HjLywAPguubCHw5YGwCmuoH/5HrS6totKX4mMtkSMcUy6+xdYDIAzdQYXzsAAePwqxe9gBVgBVoAVYAVYAVaAFWAFWAFWgBVgBViBUoGWTcWDAeB6P8wFo74t4f7nOpmWGCa0MdSoCTu3nRU61bJpXqkROmxTfYm2Fp/RtcE3t919EdB9G+SLNjKqeVdEMAYH8DIAONwuOfIJCgoLRPcB4GF9vSwApu8kkFeKOw8A03Znjl1+5QFw2ESOgE0XAF6o/w/pALYbx1QjVn8CqYUFSEDWAEiVDWY/v5vr27D+r0yDeo3YAIA3X0IuXQS0mDtvK19IAHhbA8DUx/1AjmpD09UNENsmeL8mFAG9uVivBjDgawATAJYOAJPLutF/oYarr3FqW9M7ppvtqwDgIEn0OWsDYG2uoD77ANRuioDeyeAQ9fc6+ABHtW2lQ9rNUMvQwzOfnrN+4tZhjFKnkGffBDmAtdpCmWTQeBv6uLA1gD+lCOiXFk4ZuGQEup9wL/TvvQytt6977ujBA2DXfopgtv3vn7uZPlnEAdyurkAi2gFw1+/Lei3h+uf2w0L3MO36/NykEL/5bejsEhrkAO5f44aOZfu98hbbD/8SibyzNYC1vK0BYP+wn/pcKH4fVu+qrNHu/ruAtj1t5OWqAHhjXA3gfAIA7u/LNuX3A2By/spnb2FHAJgOutQSVcTNi0+X9XyPGR38WlaAFWAFWAFWgBVgBVgBVoAVYAVYAVaAFXj9FKg45Nzt63ULnDWBaF21qRtL9xgAxxtFUwFZ6+Bq6b9i19n1pt9NizYJp+o7dHQ/dgAc2r+QzgUAxp3zLPqauE2gMGwjeD4ANtikb3gHMDlGKea1HBxTx3cR9mwMdvplFQDHje1KOF9oI/zQANgYAsC/hMopTFwAOj8CAA5w1UAT+E2/hMzXAJ7an+3LhUEibz0ANtCCHMB0YKIfAAcYKgYDxGj9ix2ytUhNg3UBsPYAONUOAEsCwGgBwF4w0+rgjed2S8SqbZ/778UBrnj9iedGcACLcywfAU01YV/YCGgHgA22wgPRGsDvBaJRn1G7QquDPhUAHNcxrqy7BlKeQF18C1t14QHwZth4G/i8E+LOR0ATAKYjE+0AOHxcZ7vnrl8VAPzHLiJYGSTtidQDW9d8mcIW+tM/h8nJ4X3ICGh3Lzk5gCsA+OxRAeCdTpH89p8i257ZseYA8HJIkADw7sP/hETdIskIAJMDuJ6wIADTcdAtjOOu3z/K32vt7wUA9nNZ2KQAYQEwnv4xduoCEMs7gJcAwPH/ZOpf1/b/AnOR129hl5zZQyO0psQXA+DJSxe/kRUr47//AAAgAElEQVRgBVgBVoAVYAVYAVaAFWAFWAFWgBV4pAocEwDTBlDbpudUcNYDgIfXYFtuLBzOARwBgqpd0DUm1nmqvkNlOQYAHrJ5Hto95LUD2ip8BHJZ43mdCGwLgCl4kqKCZwFg7yyqgZV6U/sjoGMAnFtr2yoAmCKv7SZzbXO7DQAO6dOp/b9iBLRzAN/CmI8tAJa0kxzVgA0by/0OYIq4dz3Z7UoKG8lurbAOxQKclQAYBEhXdwD/dyhDsJkAcLsDOHZQxmvYXABcj9Q8mAOYALDodgAHcFA5gNV2wKcSCRrW/RYA3LWGqVOoqAZwvmgNYANtXtgI6ACAdxSJbx2w7l61X3/6QAk5vtuw92AAHLTTKU5+7V/jFgSzyAG8BgAmB7CrATzJATxk/ep7JhUAOIF5+q88ABZINPlEl7sUdsiffw/Q2+EAeMTvj9YI9Oj2tV8fQ7LK1hwWAGfWzj1fz751uu4ADvNlSw7g3/4O9O7cPh/XBcAbaLnzDuD4+bEHAPdJ0+MArv5WpSZe2kjz7B4D4L4mt/+9HQRbB/DTt7BlADxNVn4XK8AKsAKsACvACrACrAArwAqwAqwAK8AK1BRgALzqkGAAHMk7Fzzvi4AesoE+FQB2jBAGwFQDeC0A/AKSolUfOgCmsWVubQ1gio8lAGzuCQC2TuDiwMFSy2Q9ApoON7RvhD84AJxvkfsIaDo00QV41gbAJjmFOn0T2juA6RBA7GCbVzqBEgpeQL74KQzuoMghemQAbPIEZ5//Nm70ZkUHcADAIQKa5vKICOghz6++KVgBwP8LhHiKrZSLA+BE7LD7+Hv2QNJgB/CDAcA5HACeT4CnAuAdEpjf+g50fg6hk1UA8NY6gK+R5htoQYkUdLqoDoCHRfc3hu1EAJzLcxhJDuC+DJO+iRL/3WAJB/CYbyxfux8AkwOYHr/sAJ6mLr+LFWAFWAFWgBVgBVgBVoAVYAVYAVaAFXjUCpCj8CiXB3CNmrh0MyM2CHvvPa6hWHiI6hF2vZ+y2AvIIVpJ1Z4LQuM7a42AXi4OsE2EboeO29AyfoNP2mjXBa82AFzZOA9+sXkbhF0O2LDlWzp+XduondrGyoYawPM3h2PVKg5gO7aVBaPuW2IH4DCtRaVG9LD32G8i048xtn5pGQG9PAAmh+dOv4C0juemA7jiHDxI/ydQyTPkIoWWOYSQnfUZh6tZvlLnN4D5GJIcwBR5GQHgooZoS2itA3WRR9JrUYkQjm6o1K2ZCVuuGFR0UFgH8HoAOEP2KnYAu5EcwKNB1pCx6gTtijqvOpzrH1I4bEMNUWKVFCkrJNInrgawdWATsFzwEuYOuPo5lI+Ahq/lXV+l6jUwm7cQaujuX9/3OSjpnXpzZh3AJgBgsSwA1voz6wDOxS3SnNIBgp77I+qL/i+e3+XrKwkDXc3vgKi7PMH5//Bt3IkzC4ClHhg5PnAMuAjoCAALOhiz581d0dzFXN7//Nq3fhsYmPQU5hkB4CfYSnVwAFxteVufd7Vv//gItchDBDR9Cg2FHc5tBDREip0yjZqpA7uxSE6oJikIpCbD7hf/FqnKoUyO3MNf6uIwFKvjc97vj777zcnJ/sU/gdYEgMkBbCvl9r1t8N+F3GL70V/YqH4CwBT/vGhVmJ7fv+G7qAYwXUZcwDz7YzgArJF0RU8PbmH8wiYAFvn+32+iBWBXnk897esD/0I4B/Bd6iKguQbwpI7lN7ECrAArwAqwAqwAK8AKsAKsACvACrACj1sBBsCH7X8GwAvp/ZgBsCE8def3eQkAEyqkiwFwObrWOgCwLgA2BID1x5Ca4oEPAIBbQFkDAKdfgvY1gF3N6eUuchBmr/4RymgfAX1gAOwBY9jmJwCcHAIA564GMCErmsgPFQAj/wzipQPASW5gjg6AUw+ATx88AKZxRQBYPxIATKsSAeD0EQFgLTbIfv1PAHMOWAfwSgCYHMDZiXX/HhMAQ1wgf+Nd0D8prUA9EgBMEdB0MQBe7rcHfxIrwAqwAqwAK8AKsAKsACvACrACrAAr8GgUuD8AmLbAPbQhKLEUaGh1AB+ve+uO0a7I00l3yA7gSbLte9NQB3CI+DyIA5gAsHcOOidU3e243z0Vt/f1cwBXHTmhlqhtU2X8LwMq6/poHA4AKx8BHVxCbW6hakRvc/3scoAWDmCvWSWitnAYG4QawOQAXtbL7kZhIjJkLwkA+xrA/sbqDmD6z0UN5GjEV1zPI2Z/0X5tinaRYzIjl+SKAFjqW+sATvTOAWCaxy0FcPscwGHc99VILf/eXBOcA/hiVQcw8peQL95HJgkAU7nU6lrV5YCrO4DJARg7LHujqRsHG1z7t/kJLj7/bdyKU1cD+EgO4MJZGqP/EetX0yHdNvgNzGYD/fTfWAcw1V+mgxZLzuO+COjqXbX9vpvnADY+wYb0oPGxFYcBwInKkZgcOop/PrgD2CYxn2D3hT8BcALoE0g7hpZ0AO+cAzi5QrpLi5rWRb/OjSsf6AC232cfR2crA+Ab6I//Frm6ts++vt9HbQ7gypif6QCWOIOKHMD1/10kbl58ulxvj3iA8ktZAVaAFWAFWAFWgBVgBVgBVoAVYAVYAVbgnisQbdroCiA94H03IqAfDwDmCOgFxlmvA3iB76A9x46I5P4IaP/9C0fI2gjoBgCut/UhA+Dqdmd7BPTciPdSv+oGMGGodNUIaJADOP/Yxg+HGsAHB8BCF0zSSAWkX3YO4BWeFQ0ALF1JghJwub5YCwCLuMYygEwQAP7KShHQBoJqPF/9A5QHwEJnk0qIDgfA3SUeDgGARfYS4uV/RSZvrHtNFUDE9Ws/AHb3X4/Yfd0BcOPpRLoMBsA6mh9tODesXwSAT5E9/RNIcYZMpB4AL4eM5gPgac/pwrHv16RDRUAruAhoAsCppnq4pf7DAXA1xH6aAp7zWgD8HcBsALMGAM6w/ejPXQ3gTMH0RZqPbcxIACzlGbI33oUgJ/AqDuAb6E9+5AAw1BEBsFv1JM4ZAI8dU/x6VoAVYAVYAVaAFWAFWAFWgBVgBVgBVuBRK9ByWv9oANh3hK0BbHfOlnHsNTdW2zY7hwOyJccLbXY3ah4v5XS2+0UtEcATa7wObXevAy3UAK6D0LntbgPA4abnulKixncB4OKrfPuEdrUeS4d3qAG8TA3RsM1sDDnhMhhbEzdHuwN4aO/RkOmAAT0aasgj1wD2YHB4Uwe8srkuNB3Am6MB4NAAB83cvfaBsL75GT6nGiFeShUAcO4B8JLuQfqWKgDewchqzV/ju6T76TBsLW+YbP34LvvXOUwJkq0JgIFrmKt/sA7gnFzVOrdwswm4q+1qMQnbTup2+Poa7BHgrk8AGxabOgewDjWA5bI1gGX2Cnj5nnUAS4qoLU4/1QFwvR+j+6fal/WbH73GH9cBXHHY03PCL7v989M1vFHju9AjVqauoQHSU9w9+w6UPEVOh1esA/gQAHjYvBywKIdfiq0JMfXfr9lCNYDb7ouyAoTIsPvw30J5AEwx/eHqB8Btmsz43UuOWHGCjAAwOYDzE0DRgYnl+lfKHNsPv4dEbZHmAroRAT3j/u0Ctv/91cOSwPoA+Bb6kx96ALyB0PvH8XIO4OgArH22O10kLhgAD18k+JWsACvACrACrAArwAqwAqwAK8AKsAKsACvQBgj1ogW9xmtcANG5QLDrq1tda0tvTg5rdwDAseupXtNr2Cd1vIoBsBNmNBzoVn0oAA4bmQ0A7AFx30ZnX7+XAJiCancOAIscBJ7nXK8fAK5GXJIn113zdHCf0TxA0XQAEwB+A7lIoWUOIcgZO6cHau/d4wAOr1wfAJfro5YpRPplZIlzAC/a1gCAX/33KALa1cQN/UkHHmzvdj4fhq3l3QA4OGQDAD5ZFQBrcQVz/Q9IbQ1gCZW7COo6AA5rWNB7PAB2o2UfYLTDtgaAyVUX/ySY298yewm8+ltkggDwZgQArt5/4z5Gr/FunOzyE5x94du4w2EjoOsAuJj1Ooy//etXFQC3JRzUAZL/hvQMt284AGyMA8BLAsJuB/Cwedn5rG7M91pCjG9eXvv9mptzbBaoAdy2otuZKh0AthHQOrcpDeEaDIBbS5xMeH5ZAHyGLERAWwBMB2iWeiAJSJFj99G/RyIzJNpAC1ofyvW51GnC/dsF6j4BYGBjyAH8A+TqxkL14wFg+0MWUlxAXX4dd+mZOzRS04sjoBf87cUfxQqwAqwAK8AKsAKsACvACrACrAArwAo8CAXuqwO4dSOoXtd0Yg/0xpYO3Kic+PXx29gBHKkxF/gf2QFcbPvWAO+hADC0A8B9G6h9wzYAorGApXQAAxsCooYc0FTkU1diXacecCgitrXGTr+AtI5nclMPBMBhfI0CRTEAdusPOTTLi3Dz8QGwu5++dWu/A7SsMRs7qcvPDDU1NUVAb76MVR3Ar/4fB4BFHjmAw/07R3AdANfvv2+c1wGq9PrlvoZo0DPHugAYBICtA3iLnA4PeABsH4EVe/V+B3CYr3lZGbdVgqMD4N0rB4BtBPSJ7WcHqLTNdaZ1ZN94bl2f4ojywZb0EgCffuHb2B4IANsa2qGFLfdqCod2DYTV1q86AHbJD/UxU3xT8Z0ycQBYylMIkzbWz7550/f3qQC4ONAUvqC+Tu/7fRC99tAAeBEH8OIAmCKgXQ1gqHCApq/nhvxdIEGO7Uf/Hkpl2OQamQxjrj5vHwgA1nfQz//aA+DT2vO/qdl8B3Cbgz+s/QJCXkBefh3b5Mw9B2sH/hgADxnH/BpWgBVgBVgBVoAVYAVYAVaAFWAFWAFW4DEpwAC4pbf7QMpyA4QBcKQlA+BRA6seAX2/APDnkBuqD5hZKL2Ew50BcLMGcHXA9K1b8wEwfR8BYLP5kq8BPGrIDnqxjYB+9X97AKxhbA3g2AG8DgAOznGqqe0u5wAmAJyuWAO4AMD51kZAHxsArxsBDcgGAPbj1v8WOTQAzrITbH7j29iZwziAjw2AVXKGGwbAg9aivheRA1iKDNvIATwpAvo1A8C7j/7MAuBUG2RUscU+nB8wAP70+8glgXSKgO6uoU4qHAoABwcwA+C+Wcp/ZwVYAVaAFWAFWAFWgBVgBVgBVoAVYAVYAadABIJXrwHcA/oaNXGX6qPQxs4auAs5jEfeLzlEq3XNJjon2r73XkVAewAVagBb9+aCV5sDeJTbc9i9hAjoTqNZcAD7j7MOYNvBvr2LR0CT5y8D9M7CVhPT1mFNGvSqwhHcoSl9LbnzBCRO0s8hoxrIIAdnXo2QnRhRPRwAD2pOy4v6AGpYKqsOYCNPodSzIgLaxjQulbhpHT63MPpjYGcgbThw1VFdb0jpIOzSIXb4DtUqxC4TAJaAB8BUO5Schws2FxJb5BYAu4MDpjbeglN36J2Xr/P927H+hzYI/33hey0AvvgKMtuvVKx1yXXLAOYVzNX/4WoAC6oB7CKg4ysemX3t7+//buWsD3fjagCbUAPYRryW75k7tpsAmFICyhHUF7FfufvK2Bga/V6d5wSA09/4NnIPgKWm/h1sIx4wDG+B598H9CsoGtCRAzi8uXJApncy9a1TsQ7N1yp1hrvPfQdCOAewG+e9Xzqgne4lClvsPv4ehNlio+kJQEkQ9JfqvXT9yile1ffspt+RLa+hVTK+loqADn0Uxr/7dwGFDLtflBHQy6o5WHb7QhsdL8+x+/yfuhrA+gRSUjJI1L+zDtpRe3fYfvhnSAgA58bG1hv6jeOvMvFk3L0PfXWlf6kWuDxD9sa7EOICFFevzJLrM7AhB3ABgNPeCOi+duwFxLabun//u8TnC4hnb2FHDmADKHYA90nOf2cFWAFWgBVgBVgBVoAVYAVYAVaAFWAFWAG3c1RuzjEA7ttgXXbMMABeSE8GwPcOAJN/kuriVgDSIgD4M0hDjpy4zqUbR9PRzbB5X4+AXh0A53cw5pf3CgCL9Es2AlqItQDw/wVFY8fCozo4GtZPzVWlBwD7gROcwBUAfP6mdbqtCoDznXUA3xcArCMAHE+qBwWADZDnJ1Bf/Da0dg5gBsDznsePEQBnEQAOeQXzVJz+bkkA+At/WkRALwuACfDvsP3oz2wNYAeAk8rz/cECYJtmkqwLgKnb9wJ6AS3PLQCmCGji+gyAp88VficrwAqwAqwAK8AKsAKsACvACrACrAAr8GgVKCMwF5ZgoPPgMTqAY6XrDpZZvcAO4Fnytb25zwFMUMzu43mnl3MAE6j0zo6FHIRlBPT9dQCvA4AzVwMYW8C6farutfUBcPX7jDiBSlZ0ABMA1p8AGXnp7MiqRGrXx2i/A7TdAVx1trVPG0l1eaWADADYRzMv5x+kWbJFfvV/QhntAXC4F+9CLm5tLAieCIDNmXcA072R63D6CGuqaiDyK+CaagDvkNGaYfKeQwz7293f/91Loo28PrmAOvUOYAjoOoCf2dkNBzCqNUpHJRhUnm/DkjOEqTmA8xNID4DNkQDwuIdU37jf//dU+RrA4hQwKbRc1rNKADgjB7DeIjXjHcDFbO9zAHeJVvudmeMc6ee/C4gUmXQHVqZcXQ7g1EQOYJNTFseCfuoJd6rOkUUAWIklHcDO4V0AYBsBvaEciOJGxdwTIj1NPrQDODVb6Od/CRAARoo56ys1bV5ENAPgCTOC38IKsAKsACvACrACrAArwAqwAqwAK8AKsAJ1BR4vAD7OWGAH8EK63xsHcCAkbqP5QQBgoXtjjdsioB8+AKb4dgLAT9eLgK4AYII1BOWaq3b4LxTDvf+aHgFNZxsoAroAwGs5gK/+mwfAVEc6tGYOAI6gWFcEtAVhZVqqcwALGw2cXrxpwY6N4F4YAMv8Gua6jIAmANzo3QiGtfOVsn39/d8yOkLsNY2t9ImNgLYO4PsCgNtgYCUCmNq/D+yV+sRpuKQERUDL3/o2/n/23vTZkuM883sys865W6MbMCl2E+AHweEvomYIj60QaY3EkEbcqbGo8f85HnlEkOEBQY9CpiTPBMPhMGl6vsok0QABEOi+yzmnKtPx5lKVVafqZK3n3u77lpZG960tn9zq5i+f99XFKe4WAE6B3rge+5+7dAhoIbbQHzgArGjDSHOssvlu22rL1V9zw8Hgr4MWAKx+52sQYoXCj1eD72nfy13VDAEdAPBKFTZsfU65w+nckaB5zLvVrvEA2JgTCH2C5QEwOYBTIaDj9jkOwJfzW9yeqB2Ji0VDQCtsgA//NgLA5ASm0P3jyjEXAOYQ0JN7Ct+AFWAFWAFWgBVgBVgBVoAVYAVYAVaAFbi/CswGgEcukCzmAC5XkGJAEhamUgvIy7QHWlTcK+9I3Vrf8E45gN0bmpADuOmEnVruNgAcRBnrJopEDeAgABZaCA6LwtSiynXJktB4AFzmOl7KAax9DmBy+syXA9gWY4BuLz4AbutB++MDheitjmMA4B2Mfh8ockjrXpTQ5YL7PvhJA8B2WNTua225v1SAdwBTG5nTD2sBi3UA/xcHjzAVALeUtay/KHx4azunfiVQgBzAHgDTGDWrw81AFtcwl/8vMkM5gClaAKFmd7TBsPrjx9R/3Hwb11NIUfUAOP997NS5Bzv1c6YWX+yeQzz/z8jlNSQBqkMO4AHjT/sM3Q1+A77Z5ScQdwIA94e4VVmHXyMz7wCWLgewy82b2jTS7/vHThnkOH3f5QCm7OChDVftxm/kMDSOhXbeBKv9nhefVYJZvxEg1G9uziEefw2C3JsTwF37G1U5gPcAcPOCqd83fSU5KgDWyAWN0TEAjnPwtrXPceA05JAOkVXs3y0AfmVRACzEBuI3fweIG0hzAk1bgZq7SNyHba8a6gLAlVLt93HtW8DIc8iHX8Jm5UJAS84B3Et3PokVYAVYAVaAFWAFWAFWgBVgBVgBVoAVYAUiBe4vAA4i9FvImaPRBAAcu2SaCzqTnsMA2Mk3GSREzkDvsGwC4FBPVQjE4wBgeq7WFA55SQCcdvAwAKZwquTeFLMyQlkQ1H8KFDtIFDbs9R4Ajtp3OoTuYWhUB7oxAHctXMsVxOpN5JkEhYSeCgSb49siANi6Dv24ngTAsT4OAGcWAFO92kTAk4bkvfJaAPwLZGbrAXDlAA7wjNzIFXNw5XCv4d91UP1Hb9CcH4zASr4CXPw+NgsBYOTPIZ85AJwVJxDiQAjotvmrfP0+83SlT6mfbwd3HwB39dO43Pv1nwJRIjvD9Wt/CukBsNtUMk+btneRW4inDgDb+woas/YTW8TZ2+su4T71ut8FDwFgPHEA2L5PT1DXr5O3AeDcRy1olGPW5x54u6MDYMrTbivefWqVMLhWwy0O/aH17Np6LSKEER4AfwVCXKCQGsqmhZjvEOIa5sOfQOEawpxC0wYHn/qg9pSe9TsHAA45gOk1OAfwfHXNd2IFWAFWgBVgBVgBVoAVYAVYAVaAFWAF7o0CywHgsODTvrBZLgfNGmKzpdpqIVL3AcfhUJLzNgN2AEd69lxA66yB23QARwCmvgBKOJAWJKl1BwfwPJ7J+C5FsbEAWEiNNAA83IZrfKsVwLQv3L7YALgLcN+yA5gcPoWBMQSANx4AV865siYHAcBpANjIFbB6E4VyAHie1ly1yX0AHNWB5a+H55FwJ2v2C7q0AuCoH9RCLFf6UOlycQwA/F+QmY0NUVt3ALt3PBoAhkAmX4E4dwC4oHzPjZy5k/l37hzARlxDzgmAQ7uobfa5iwA4tLvmONrsly8uAFbvOQCsBYFf2tBQAeBQqqUAcKmud0zm5gL681+z+VtpvNpH0VO+6RgAU97yMQCYxvH9VAaH6qK9P4gjOYAJBEtziuKWATDkOfDoS8jVmcPQ7ACe0oH5WlaAFWAFWAFWgBVgBVgBVoAVYAVYAVbgfirAAHioM2F8O2EA/IIA4CjUbWsI6FsEwAScdzm5U3Z3DgAbFDCyiFw7+wuWfXtPAI1C59jpT22oYHLDNt1r44DkXQXAArLQdxAA/y60BcB9a6//eZ0A2Pex2wPAHj7PXGhZ3HgH8A1yS8WKEqqXIeaP5QCm7SriAjj/Z9hl5KibHwDr4jnUMweAVX4CSOcALkOXxxuBhjiAewLgsEEmVGOuT48cApoBMClwHAAMOAD8dQbAodlN3GinsMX2/R8gkzlWmkJA3yYAFhDiwaIhoCkHsPnob933Fda37ACmjnMB8+hLKNSZjf/ADuD+3xZ8JivACrACrAArwAqwAqwAK8AKsAKsACvACngFdM0hu4Qs2iaO7FxHb+aGnfsV7pADmIpGAK8Ka9c/l1gvWbwrtgwVaqMhL0Bter2MA+tlDuAyN26vi9MnBVhQlo/aGcGzYeU1/vomSCxDTNZ+0OJK8TmOy5CIizuANXb5DYTJLQCeGuJShrCyacVrZ8QO4HX2GgpDuQEpX15Rc/qMDXE+FwAO9WtffkRo8MoRSe154RzAFOKyAYA15QAOfvKac9VVR1EbTNoqMZE31FQhiJtXC3LQqQxi7QCwoCy5hjJ9znfsA+CilnOxa95o5uh2b+TDhlK/8EctFHBL/ceOV+cAPvUhoKlHCxqw5yss1WOxgbn8uXUAEwA2Nf3362rq+C0O9W8bIfcc4vyL2K1fsaHG1dwOYH0F+ew/ITeXyAgAUwjotpyaY1XW3e13vz0DxZEBMGWWPnTIA/m9x0oSX3eMENCxA1iZAiKq38ToAy0Ob8AzjfYYylYfl6lJ0ZMEcjyAfvINGwKaHMAY+X0ZNmPUvwMEVibH7r3vQ8kcmSlQiLDhaeBGwkZo8q66Tuln5Bl2n/0zKHkG6BNIbOr9azEAXNZE66sf2jcTO4GrCCr124SNP816MPLiOAAYBIAzlwO47MOUs919ByS/JXrq3hUi2qphBLS6gHj4lgXANNIRAI5nJHH96cdzzsdzjDl8D1aAFWAFWAFWgBVgBVgBVoAVYAVYAVaAFbhjCiwOgEsnV0fBRy7Q9ZaRAXBvqeY9kQGw1XMmgFQt+jEArgGORKOdFwDTmuwJVPYIhVggB/AeAM5hAbDweYaPDIBtCFWlLACmENDUBpcFwOQuIwBcVepxATB8COjfs8v+knyLM/XfEpeUAJgcwJET1p5wbAAsoMUpcP5FFCcPFwHA2lxBffqfUJhLrHYnMOQAFlW5uwBQ77koAYBrG4IMoM0Z5OtfhS5OYeQWUlNUgTkh/w3w0d8C+jmUJvx+fwCwEQYEgGPAnwKYDIAPt/SUfvcCAFNqBC/T4gDYbFz/pc1sUDB7ANjnHE5tJpsRAOPRW9DyDIUAVMEAuPfcwCeyAqwAK8AKsAKsACvACrACrAArwAqwAqyAU+C2AbDwAHixXeydAHigY2OmBtNc8J41Rx07gI/kAC49mcBtOYCxrdhUz8XGtiY8jwP4VRTkDCV4R2NKD4CX6k5zO4BtCNJaiNnD/b8Cj/ESvICRp1DqiABYOA9n823D+y3pAHYAWEKuKgDsFsXnO+oOYAkjY8dVlQPY5fitntt0AJMeoX6N1L1NpnUHMAHgE+cAtlEryOnlF/xnKnLlAL5GTjm8OyIWhPodGtEgvGZpwjwEKqxmBIB/f0EAfG0BsNbPscrX0FS/MwDgqv4PO4CLqLXaNkQA+PMBAO98Ts0lAXB4v/bxZmkHsMzOcPPqn0LKUwiz8psM5unB9i5yA+cA3tnc1dYB7MyLtaMLZE4FwJXZODiAHy7oAAZWZofde29HDmBdy4nbd5ioQtsfviIFgIU4w+53/gxSnEFoctjfjgPYjb9VWZobd+Lx26ZC8U0w/h6uX1/vL7TxyH5bqLNFHcCZ2cJ89B89AM5g4ELWu4McwMcFwAS8zatvwYgzGzGCAXDfHsbnsQKsACvACrACrAArwAqwAqwAK8AKsAKsQKnAIgC4NdRmh+gzL7DvPeUOAmAOAT1DB1w4BHT7G4bl2BQApqv9AuZM7bvuAL6GoBCF4R+HAuAWJxGkEqUAACAASURBVOnQGqlCQAPr1WsodADA5CrsXgju+xwGwBtI5NaVORwAJ7BBPD4fCBFvQ0BndQAsKNR330rscd5BAGydX64fJQEwdOmfnQyAH5ADmFzXSwHgnyEz18hVgZCjtinVJABcyyHcVgmhfVDbOlsYAN94APwM6zxDIZ3DO4DtdgdwCntVJtNWQB6173iDhAPAJ5Cf/1PoYgVqJ84BPOfRdACnAPCcvWm/HEKeYvvZfwWBk4UA8DXUUweAye2soGt+6raajOeH/a0tVIbqqq6MDvHGDTdAUDoEgcIsDYC32D39PpQIIaAD7B62oXA/skH79Yd6ggXtOEXx+M8hcWpDQL9sANi2FZoH/DeOWRgAr8wG2juAtchsux4FgENXTHybpUJAUw5g/epbAIF+BsBzDtR8L1aAFWAFWAFWgBVgBVgBVoAVYAVYAVbg/igwKwBOhUWLZC0XwGYCZHs1tgcIb79OrfOhGVJ0KLw7VIw75QB2L1rmAG7W89RytwFgep7N+zccIMQOFlqSP5g7M66DpgOY6teW7Q4C4CEbMxLdpQ6AvQPYZqmjkMXVxYdyAR5syv6HQufY6U9BoNC5b+rApMu7FwBBGyCqAwj3oO73fJEcwAPAbxD/YI5wA2QS8A5g0ogA8JxHFwAuHWIt44TbQOPz/VJ/p/eif+rR75vv3uoAvgUA3NX++jqArRMyWf5m+xDWESu8A7iQBL3r54ztv1Xz2kA9+0fo4hnWhUJBL9oJgLvbb1fa4Jo+LeVvBcBP/gza5iw3RwTAey3PjTtdBUvWZaIXBmBmMuDJt6D1ygJgcuk2x9Cx/dk5gC8rAEx6HuDZbeNuHQDv138AwM37Brd/laPXAWBtHsLMkAO4SxMlbuo5gEEbn6wQ9Usa45b3r/pz2rb0tD+xXTP7YWXHPF2sgc9/HYKc/PoE5kgO4Ko+9sH13jtHIZybpWzbAOKub9dTyGUdwBYAf/h3gLyBFrRpYtsOgNuqqy3CyFwAGM4BLDkH8Njhiq9jBVgBVoAVYAVYAVaAFWAFWAFWgBVgBe6vAssA4HghLxFqFfMChbIm7zAArgEyPcw5crClMgCeDQAHmNK1Pl/WQysAphVM367DzycC71kcwLUFSleCvqEom+2uBMDCYJ2FENC0CM8AePRsYgSUNiiKX0Po7QgHsB93Y3gUt7uW+q/R+r0Xdw5gsfpd5OQEpoX8mR2TrQDYVIHxQ+jP+NX2APCQDRuNMr6cALhr/m20D0MA+GJZAKy3UM//Abr4FKvC5bNOAuAW+NkJgOPJtAXAFKWFVDoXOdaQj/8cmspOG7Jmbs9AlwO4fVTY2xAWTpsJAGutoN74LvJcLQOA1SXUez90DmC3C6FW0Bjchqqqh3KPv3+i9lkCbPdvzXmqCufvHmfshhABo5cGwFfYPX3bO4A1itEAuNkeOhzAXTucPAAu8hXUF74FY9aAXsOIbS0Hs9uMNv5Q2GL7/g+QyRwrrZELB7wHAeADG6xSALhsK1QOmn8WBsAUmcF89BNAXAM4haGNZ20hoNskPZRioqMeejuAcWan6uZ8KK4//XjZGALj2w5fyQqwAqwAK8AKsAKsACvACrACrAArwAqwAndEgVEAeAhg2MteWS+4vIcAuKbAxAW62r0YAB8RAPvQtCWZcAujdkHTrlrebQB8aAG3z9DU5gDWgjJu1hecxzoIp4aAbjqAmzkIy4VxP5bV37MKY9r0Gy+dA1gZYLf9/6CQ3wkAfGwHsBAuB3DJPfz4WHPoW4bowFCYv5qO/coZeLg131UAHHpRBTAPl6PuANYloKnnWG0BwPAO4PVDOAdwY36eRBcEtN4ie/b3KPQnyChMPI0PKQdwDwDcmgP7IAB2aNKYU8jHX7ftxgjhcwD3GfH6nnMD8+HfQpjnUJpa5eEcxS88AG44gJsqtQHg5hdg9ff+ADgOE23HAR8CenkHcASAtYa2kU26c0gH6N2cX0L/rrZqjATABQH+v4Ch/M46gxG7WwHAe/NroyG05QSmU2IAHGBv7AB2jnU6PAAWF4vmAFZmA3z0d3cSABfeARxLywC477jM57ECrAArwAqwAqwAK8AKsAKsACvACrAC91gBBsDHq3wOAR1pPRV8TwkBHULGhpDR3qFSOpTsyqRbeOx2ADMApvCrtPQdcgDb/J4HHGBDetokAGxDTkYhghs5ZF1ewRCiOzjM4re7PQCcQWC7+ac7B4C1cg5gF4Z7vqPpAGYAXOIO+x9HA8AnD1EQEJ0VAFMBtpDP/wGF/i0URbvwqQDacwC3ONh9U2uOw3cWAJsb6A//N0hc3QEATNEEnAO4KCif6RIhoK98COitdwDXx4ZjAmDhQ0DrRUNA1wGwEZQTfUEAbD9CWsbb4AB+2QEwzeMhJDTN6wEA4wKF0lAzz0cKG5iPaAPHDgJraHJU1xzA9N3QUd8LO4A5BPR83x18J1aAFWAFWAFWgBVgBVgBVoAVYAVYAVbgXikwCADPmEO0FHmpHMDhAWUISPqH4Cbon4NtfGNoz2dIjodazripILT2ghQIkSBctYovDub4HF+6vlcumQOY2i4tMDuYQAuFGqajvM0lu74OwabTqFnuysHigCI5uhw+PIYDuH87HuvENY2coG3lz1avoTAShTg+AIav76Z/Svj3jsONNtCE/2vcT/f7bH18JOvpCRSFvBYraFlACA9G+3aIA+cJUAhogd3unyD0DkoUKAy52w7lKG6/YWjvtf7QFgL6QIQGQS5JHwKaADDdk3IATzKFNl5XmA2Ky/8CZWjsomfkFMi1PMvWX7Rho1laI6M6I0DQOLczh6a/UewUp6cW8hTZg98DOWcJKDUd7VOrWRYbmMufgUKNbmVuQ3rS+NXlkEs9z4Ac04eOw3mhjTwDzr+I4uShDc9sIW10jB03ylvoDeSzv0eOT5AVNCa6cbHK3Xv4/XrnYt+TwN2XYhKEw7oUzfmyDmAPgIW5tH1ZTA3lXH6zpFpC+89znUG+8RfQ2gFgN5/N04NdDuDrWg7g5nzZ1n7qUbsP13+q1MbEDmsan1+DfvJ1ACtIGr8SEWi67t907oa/r1AHwDbHtI36QZsb9r8v6/dpK2u78zdseOiev9yb5/oE6gv/Gkav/KamfFYHMI3Pu/ffRiYLGwJ6J5yDPxxqYgSfthDQcZ3Uxm8jIMUD6wBW8gFyqfdCIqfaS+rnwrgQ7hYAiwzajq/U0ttzEnfm8PYPSrW/VAhoIy9QvPYWhM8BrAo3D5djGoeATlUp/5wVYAVYAVaAFWAFWAFWgBVgBVgBVoAVYAUYAC/VBm4DANPya1iwcuViAOx1aFQzA+B+7Z4BcAxLlgfAxDPz/JcQxfbWAbAFKB4AF0cAwLRYTgA4BlQBgHTmgG0AYAqhHR8MgG8XAItiA/HcAWBVKNriYKvnpQXAuEHxwY9LB/BtA+BdoSDf+K7NEbsMAL6pHMB2p0a9vTEAdqOR02EJALyG+sL/CK2pfukZxUsLgKl8QryyKACGuYGwAJhSMCgUNB9ZYRkA9/ti5LNYAVaAFWAFWAFWgBVgBVgBVoAVYAVYAVbgzikwDgBTjsF258LgAt5DB7BfEnQL4SMdKl06MwBudzct5QAmpBHqM4T4XtoBnBc31qEC67jt1w+7HIYph1EaAEtkq1etAzgnB3bDrTrWQdg3BPQiDmCbT9Lp2nQAC3EC4R3ARhZQPfXvNS4aQBEALn4FqXc2B/ByDuB0u7EAWCnI1e8iAGBqb/P4B50isQOYxkIqM/lue/sCPXAKTmEGwM2WdvsAWD7/e+wsACbA73KmNgFwnEM0LsFUB3DtOTZE8AXkk2VzADsATA5geesO4I2uA2DneJ+nBzsH8MYBYL2zeXhlIudxs3Wm5pfkuBk7gMmxL4MDeO2igyRv0H5CXwewtiGIw2xVOYBT82r11CkOYIOtWUO98T3nALaguffI2UuZpgO4EPXxX078fk87gKvyUEQGB4C/spgDGIZCQP9HrDTNQxnyMqdyvZ4ocoOdv7pzhPT6vmcHcK9myCexAqwAK8AKsAKsACvACrACrAArwAqwAqzAFAUYAE9Rr+va7kW4ZUNA3xEHcHAB0QKsdI6vvYXCqRsIhLZwbmwI6MO13n8R9TZCQA8GwDYn7rijfYE+WpQVCiEEdC4p4Go9j+htAeBU6O6OZX/3zwkADALeYmUB/KwAmALkao08jwGwsKF5h+qYDgF9qEVU+a9NlkFmbzoALIwLWTyuKbVexQC4JQR05KJM8AWk+meqqhYPAV1sQADYOoAJiPpxvwKzvsvRXFHt+ihfO1X+7vLVc4DTeOByxF5ALAqAryoHMAGrVAWUP+8/56RvWd1ro1c1B/D8ADgKAW23sw0rx7wAmL43HkE/+SaAk6MA4BACut5O3UaofsfYmZnuTgB45QAwhfduCSXf7x26z0oD4GoD3Jhn3TUAbLABPvoxVgV9yagDANiPWxT+u3G01n3H9y4D4DGthq9hBVgBVoAVYAVYAVaAFWAFWAFWgBVgBV4UBVK54aYCsp46dALgHqH8ej7i8GkTHQSdNw/vf9QcuIcWP6XL5dlcMJq5nm/VARy3mbDQHwDwxFxxe/XcBoDL0KLOgxsfBNCCq4cAVvv67LDFa7p/DIBdOkDKB7hsDuA+ALjN8RsWJofklK0v0O/rIywA9g5gC4DrOXGHgstQZ0kHcKJ/t0coiHM09hu92hzAZvUq9GIAOHcA2JADuEChadzYB8BpvtAEYH3K29L+1RrwDuBmft0+d0ydsxwAdmXpDgHtc3aHXNE2X+jt5QB2OlX6ByyUAqCp/pnSHziHuPh9mwO4aGlnY/tveK7RW8hn/wCtf4tMSxgbx9Va690p8fwXu7n9DVLl7ypfcEKGHMDu7wLFogCYynSJ4jdRCOjOrTfD55p0Xe7fc3kAfFnlAIbx/u7qTVOlnBUA2+b0CvTjbzsAbNtb6g3SqsZnKNGRA7jRf1N3rdp1BYCHz88EgDOoL/ylzwFM80QTKE8rfw0AF9rmRq8noU3PRO1aBAft4evJVV5+ExzBAdwFgPfHof337w/9q3EvBYAhL6BffQvwOYCpTXMO4FTv4p+zAqwAK8AKsAKsACvACrACrAArwAqwAndFgdTC1MxgsKvYDIDnbBB+sSpyEFZ3rwBwDCVoQWfO484AYCoUuQUlLVdJB77nbNMTAXC5qFgTvw0QJurHlo+OaEHwBQDAodgpwNMOmLocwPrOAODQ1uq111K/pVu9vZ7bALBeP7IAWIAcwM7hPteh9BZ5/msPgHMUOjs+AI7mJiNPIVZvIs8I7DvH/ZwHA2DnAHZHNX90hWxval9eGl9fc2EeGr9o7CIA/MWFALCA1luo538PXXyCtZYobNj62O7rS0RzQwmAY+gzbn68NQAsnnsHsA8B3Tk+NMFcF6gbUv7o+8PLuilOlnUAq0uo934IYbYW7qvGHJ/Cj/MD4AfQj79l27UDwNTe5jtqANho5L4pDx0XUwC43/xssKVMtW8QAF7bjWfShqSOj1QNHNamCYANhYCOCWQo+OBvuxcdADvdaANcOGKAX9Vf0L89h/AQAFxI2DYdH+L6049nnpLn6yx8J1aAFWAFWAFWgBVgBVgBVoAVYAVYAVbgpVYgBXf7FH7wgkqfm+6fMxYAB6dBvEN/1BvcmgM4LKRMWyBrXWxjAOxkuTUATLlFfc34vth0AId6q/tPGAA3+3A3AA4LuLEDOADgStWxOQmnOoCnA+CQAzgGCAISaxQnAQDrBQDwHA7gakxrhtqtVqv9+Febq/YBEuQpsHIhoAkAj/V7dc0NowBwy/y6nwN4gAOYcldbB7BAIc6QPfg963SjkMFz52iXxQbm8mfIzDW2MndA3VPcstYol2pjVb/LCTsWALv7U3jxs8oBTEFPvUF31Fy+d1EDABe0CUpbB6EoXEvS0pWawEb479i1GUJGD3ufSr86XD+CA9gC4HchceVCXrcC4LZvjmUA8C6vA2C3yWAeZGTv0gGAm9irq3TLAeAHkFp4ADxPeW1x9xzAneFEDjbZuQBwTg7gN/4SWq/seFUle+hbA4d7VhMAgxzAUWSFkAN3+Dj5YgPgintXGwAZAA8bpflsVoAVYAVYAVaAFWAFWAFWgBVgBVgBVuDFVmAqALbrVUOcH+PlYgDMAHh862lc2Wz3DIAp5rcTaeKGjgq8acwRAjrUXMq51A8Av4bCSOQE0kQzBPS4/nVXAbBqAGA5uwP4bgJg7QHwbGOFv9HcALgKU90HAJOjmYhnAMBAIc6PAoCVvsJO5FBClA7g4wNgIMcpVg/fwm71AAUEsvlYmQNF1gH8D9DFb7EuXAhoGyqfAXCjK734AFh7B7CN8B1Kp91/DQqPO2SQMXWHr5HBAUwAmNpbPhvwpte6qwDYOYDj3xsYAA9pRuHcviGgbwMA594BzCGgx9QsX8MKsAKsACvACrACrAArwAqwAqwAK8AKTFCgBlAHgd/GAo0HRFWO2CUcqvsF7QTA/lRZCyc5QaiuS4/mACa9g0MiXkIZB6iq4iSut25gtzAXcgC7ENA+B+WLHgK6q80fIQewrQNdOPeezfG4Ty/SjsWJ9X+kENChvSmjsStuAOyIoiQ3igwDvHEndboI7/jp7L5CQWWPjg+AyxXbwyE+u8ufqvd2B/DSAFgWGnn+S0i9g0BuHaiHcgCbOMd5m5s3sZHIGAIk7Yd1qWWnEOs3oSW5GQ3IkVmHOSkdD88ZgwBwm/O3boEtHxac5+05gOmdqX51TR3yAO9whtWDL8JItagDWBSXKGTRqJ0KWvd3APfTv6sfbM0a69f+W2yzC9vOVkU9x+RUHlwU1w4A60+wJoLhSxycuYYsxweOTgd7+D6pXV5p0RaZhBySeukcwAcdwHFd9au3SQ5ZAxS67gB27uqpterEt+Z18RzqKYWA3oAAcJmDdtC38IjvSv99IRrfpznObA5ggQeQFDNX+ZDjAx8Rxo3Qb8LfM3OJ3XtvQ8kdMq3dCEIbGqKo5rUUH/NI3f72VL9mDfXG98ocwHPnPB7vAJ7n95dYS+q/Uj5E/upXoOQD5FLb+WjOowsAhwZfbTDyfaD8/qs2OdS+76fUP0206iGK196C8DmAVWN85hDQc9Y+34sVYAVYAVaAFWAFWAFWgBVgBVgBVoAV6FCAAfDEpnF0ADxvjrTI69IuRJRjlAHwxLYSXx50DQAYReu6NgPgw5p3A4aRAJjyPUePXCwEdHhGwwHWLO0LCYB3v7Q5gCnHsAPA2A8J7Au6JAC22hEAXv2uDQFNfWk5AOzDh1sfqmnfdvQSAWDkzywAVrUNFscHwDdFhvPf+QPcyLNlALC+gfz0J4D5BCsLgN38+3ID4B9Doi0H8PEBsNYnEG98F8asIcwKxwbAtfGpZSo6mAP10NTFANh+72izhrQA2DmAGQBP+8ZMAeDmfhXDAHia4Hw1K8AKsAKsACvACrACrAArwAqwAqwAK/AiKNAOgIPDiEqQcnp4XMIO4HmruwSEYQt+cAAfGQBHpWIAPGMVNwGwdQJWfS0NfsO7pPpn4p3vqAM45fwt+al1TrcdhwFwcN6QQ1hlD5HDhYCmLLn1Z4/Ttx4C+hMLRB08alhqOgBwuvyp92pzANMbnNRyAM8dAloWBvnuV84BLMgBTHlahwLgeP453H4POYAdAF5D+hzABGZhFIyYL4JC5QB2sFtaANwxa5YAuCpfl0M05QC2TsWGY5q0XtoBLIoNxOXPYPJn0N4BHNSsO6t9jszO/unqta9DtM1RTNV7YyQuPvuHuLYAGDjJldO/MYCONbJJucPugx9DiedY5woGmcs9TBt2bISBei7gZmvtrt/uMYtaT5uDk1yazgH8DWib31nsbayYNkPRHS+hP/ix/TOzIYjj7TBhzOn/fdi3flvfm7prcABbQLjyeZbH1mb9KX0cwLcLgMlBOc7x3NcBHOe+jXPApuefaS3NdX6q39MyBzCFZtAyd3bkcoKf5pC9fQdw9f5ULOcA/vKRHMACOYUQLwdo2Bzp8dEGgN3Pp+nu6pcdwDP0Er4FK8AKsAKsACvACrACrAArwAqwAqwAKzBdgTQATi221XOEViGgp79bnzu0hoCOFsYXX8h6IR3AKXjUrvxLA4D7hHc8egjoIQB4XP211uq9BcBODeFDQC8GgM0Ou+JTSBuqmBZVi2pBll4gDoEcVVB63OrXBsrx0YZyFx4AvwotVhZjzQ2AoTXM9pcQBLxp8dn2o/3tDOWadGsI6KkA2MN/0jM7hczedA5g4UNA95lYep5TAeCdzx9NEG1pAGwD8jfekBzIxwDA1xCXP4cuPoURBVQECuYDwPttuwtHkAP44rNfwbU4s3BwVTgAHI7U10uqmpXKsX36Iyh5aUNAazvfV3mPx4WA1hG4bQesnQAYpxCPvwlNGxlmB8BUskvo938MIQgAiyhcugs57o7jAeDbDgG9GADuaHiFOYF+/B0IXEBqBchlAXB7COgotPzMIYprxSYATCGgX/8etF5Z7ktRBeodeBqI3AfAvgX7QSJs4IhBeGpMGPJzHW2gcCGgXzkOANa53cyWU18dBYBDKSfozwB4SFPhc1kBVoAVYAVYAVaAFWAFWAFWgBVgBViBEQr0gVyWPySWSO2qbpcf0dR36xPiCO6qJReOIjlSIazTIGWEtvElLxQA7geN2hVp5gB2Z8kXKQdwzz5Rlp8WKKVzXMtmPc/Vvo3LAUy5gMuj8z2n1F9HO78jAHhsP005zEIOYGcq8vpZGOoditYB/Mg6gAurOzmApztEKwdwgZ35CDKAzmbd+n/fL3+qrtsWZqPy+equjY9HAMDWkbtxOYCNLCCMA2b7h3vXVI7U1OhcdwDvayayc8CHgG7mP0zdu8/PhdmiuPwFFLYeyLlQ0205XOv3O1z+Zu7OPeAbxp+oPVET3+F0wRzABkJfQTz/OXL9qQ3xrawj1o6Q1bAZVbcY5ABOtflKwfC0Tb7CxWf+yIaALlSOZo7JPnV46JxMRgBYU5QAl0M6tNsAkLruEc5z9dlWvi6HbfsdC6whHn8LWmflhoOpZYyvV/oKxW+qENC2HR8MR3G4zlLjc+rd80YOYKfhVKzvntrqANb1HNK0raI6WuaPMH/WHPktG1gaPw+INeQcdsDf2JDIJuQApm8rC4DnOyi0d8gBrGizjs8BbJ/Q9t0x13dOWxGM8QD4L6ENAWDh5uDaDo4JANKG/N9g9/7byGSBVaFLPYOqtAHMKt9s45PL7SNwlPeVFnBLyv27qAN4C3z0I6woAgcECAP3A8DVBg9Dba4s/wT9jYBQD6FffQvwOYDp94VYas4BPF/f5juxAqwAK8AKsAKsACvACrACrAArwArcRwV6wq40AE4sADSes+cAnryQcrjyuh3M7rqwwLZYE3gRAXBcZ73r52UCwPGi6uH2bXz93i0A3P/9k+3+vgJgLwx5YmX20KKsghY+NXkalwTABPojqOCtfssB4GhjAQSUOUNxspwDWGMLeeNCQGuVQ+jV8QFwmbecHMAXwNo5gEnjTpCa7CjtJ1QA+MaGlibXHi28Lw6Aw+sEsGQITBoPgH/PblwhoDKvs42AzSVWz36GjSFXu1kGAPf8dqFutMvXuPjMn3gAvPEbkqr+O3ZjSZB3JXNsggNYS2y9oT18dyifE7ir+bQD4DaHe9Nh235HC4CffAu6oHy41KbnBYQVAL6Csg7gwrar7pCwywLgrTmBfOO7gHEhoF15lwHAVM7mhralAXDZje0GCgODFcznvh05gOcpa3hODQAbbWNAEPy0/aQlRH3ZCnt/Jw4ZSA2MznwIaJcD2E6HiwJgN/8GAF86gGuhzqMyjC73bQBgGu8JAL+Dld7Y8PS5nR9ClKZDIaC7AHDVcobUrD2XALB8CP3aWxARAI7vwwB4sKp8ASvACrACrAArwAqwAqwAK8AKsAKsACsQqEb/RcFOANx34eOOAuBq4XfCDvY+DepoALhrIaZvXUfnMQCOavZuAuCmA9C9cFsIzj6N9MA5DQBMZ1LoQJev1lqf3Z99x4PE6yijsSturFcRghZjnf5tOT7tYw+6z7pyiFZtXQjnUGw6gK0bVLggyJAPoKXLL2kBXvRQ0xdGNcpdRl00BQpNDmAbONaFgI4AhvHP2iu/r+vu5f++DuAmAL5AsX5kyytMse9sn9icNHKoa+cALtQEB3CLw7Xt1VodwHGdZecw6zehJeXnNfs5Uye26zoAJoNZ1hMA+26VyAFdhgJuuEdDmsy4f7gQ0OQAXhAA6ysPgJ/ZfMdtDuD2JtQ+T9UdopXDsn3827/zbvdiAuCQg7yqvwEA+PG3Iwdw3/m/X8ceDoDDffvUb793iM9a2gEM8RzqvR9ap6iR5HB342pZLz5CQ20eiCNIlPNn/NZpB3ATqJczOzmAn3wLwjzwIaAXBMCdDmCNvfY5cZxsrXnjHM/yjb+E8RuF9ubbic/tdgCHCCBO33qu6+htRz+/OT/75y3qAG4CYNBsXBF10waA/XeeLfK+w70+Pg3svz7ktX71X3gA7FIwxAcD4IGa8umsACvACrACrAArwAqwAqwAK8AKsAKsQKnAAGjBAHhiu2EAPFHA+uUEkGJAJjpypI56aM3hEu5wAADfYgjo2wDApVuNwl7b0L0vNwC2S57kopOvoLhXAPjVCADPu0GG+m/mAfDOA2ByxO4fiRDQMwJgrIIDuMUPO3qB35XobgHgpUNAU4cJAPhTC4BlSwjo9rG5DyAcA4ApBPRXcSNPUShyANdDjk91ADdDQM/lAB4PgCkHMIWAVgs7gC+tA1jTJh3bfdvHiQrgzwuiQxtaEgC7DvwcMgBgnyOc/vk2ADDhO005gI8EgDNduA1QwSEafR8dCwAXlAOYALB1eJPujXY0eXzuCgH98gNgErSwG+AOOYCXBcCKvq1e/e88AKYNYT6Egu/gieQTBwAAIABJREFUDIBH/SbDF7ECrAArwAqwAqwAK8AKsAKsACvACtw3Bbpz4IaFlIkL/AMXYPZCQC9cIdo66vYdhAs/trr9UgA4PKHM0dxVn10Lry3/PjHHG7nRqH6dK807N+96DuABmyFqbca3+zIHcCLU5+D2Ft5LhxzAZEmt6iyE9gwOwMH373lBudAdymsMsozC9jZy4w0cB7oe33QAp0K0p3JIhhy/7nktbV4fAhPCuoApBLQWmQ0BPZcDuOy+OkdRfAipCYNSHdcdwKnyt+cNrdTt3MCz1+5JBwoBTQ7gBQGw0chunAN4p/JktNbgZO1urofBktB5Z45S6+3KTl0I6NIBXJ8Pp/rr+gPgejkCmEzlQI5DSdvoqNSEorZeOdcoWC05gM8WzAFMXewaq09/hg2cAzhdf/0Gov0QtO66lD7bggCwDwEtN1Degd3vqemzlKpyAK8KibwRAjrVf1Mhmuv9t4rwUO1/iBypBMhwCjz+pgXAoPzl6SIMOkPgEvr9H0OIS2QEgO2GrPFHd/2lgLF0IYHNqQ0BTYBQGAp7PV8IaNfAnkG99wO7kUNLCsEcxgf3fqLm8D30zrGDO9KrYwLvjCwhz6EffwvwDuCxESjKyAF+gAt/z0yVA9gCYIK/9L9TB8KRTWSnT6G+8D3nALbvEDYc+BtO/O7YcwA39iKlv69SKXDaQ5SUEUB8e3L6CkC9smAO4MoBnBU3lut3AeB0uUOF1h3xqZzntWZgBJR8gOLV/x4C58jlDsJuLKw0YwA8suPwZawAK8AKsAKsACvACrACrAArwAqwAvdLAQbADIDbWzwDYLeCm1po7hgv7iEApsV6Gk/Wa3LjvPwAmMpLC5rZ+rUyB/ASAFh7AGxXuBkA1zpcGjwkALBJAKrsFGb9uz4ENIGOFxsAV45W76Auc1ceEwD/HBs4B3C6/vp9j91lAEw5gDN5iaMBYKFLB2otJDEBYHMOPPk6tAcplHF6voO2EFxCf/Bj+2emKWP24f6VAvTd75aalx0ANuYU4lgAWJgoFDAD4PnaVfedAgDWmgB/AMARjX4ZAHC5aYf21T08GgC2uY4lbebbdwAfBwADzgH8B94BzAD4GH2Kn8EKsAKsACvACrACrAArwAqwAqwAK/ASKtAOgFtykA0t+8iFl7viAO6bQ3CoLHvnH80B3PWm7AA+WId3HgAbGMoD2sgFmnYA151KY9tx7ACuADAtGtICvM2aOvbWrdcdxQEsdJXL0XSDhmMAYK1zGA+ASc2Uo3dftMOgpMsBTOiGjmqhV9u4pgoX0OtXUYiVA3glQJynmul9sptfQRY77DJyALe/f39w2H596aBNORSztcsBrKTN/+scSNUx1fh2bAfwPgAOZQkA+GJZB3CxcTmASwdwCuT1a1dNABzaB5Xq0LHRzgF8Lc+g5QYZOYBTicP7vZI9S2Y5Nu/9CJm6xCqXrj+J2Jl8eHwc5QAmAFxzDvqQxCUA/ia0LSP157kB8PMKABsBfWD8JH2WBsAIDmBNm5JWsI74/oNHsqaFfgb11DuAhbEpAdzRBMDD2nmZo7uzLbbfz6jjOoBNCP+cVGqZE3b6HOqN70EbyklPz6CIDksC4Hp/jSMstJdwmgM43NOOb9SfMgLAX7HO2FxWuZbnUbfuAL4LAFjKB9CP/hBCnCGXGwgThaSmEez604+nzsHzaMd3YQVYAVaAFWAFWAFWgBVgBVgBVoAVYAXusAL3EgBHUM+W33RlqDtCxTEAnlXkWXIAj4W+cUmO5gAOADjkPu4Ldvued7h6agAYhXMAr05cCGhDC4r3CwBDK8gaVBm28N9UW5stTO5CQDsA3Ofo/8xWACy0hZ101EIIEwA2F9AnFQCmMLJzHgSM+oSAPsxwEuWPypcKEQ4GwHNWrw8BPbMDmObv2phd1X8KMB4LACt1iXUurTPX/l+ZmqGt/8Sh/A/L3xoC+iAAPgOefMOHgF4KAL8LgStkdwwAUwjoYmYAXAsBbR3A9foSI5NIHwbABzYl3VMAbAjw2/lxaQBcr9+0E/Zw/0bH938VAto9z/6dGpd1AL84ALjqDyFn8rANJ8IC4C/bENA7dQ3ZCNHPAHje6ZnvxgqwAqwAK8AKsAKsACvACrACrAAr8LIp4BdMO3NADi3vSMdv8zGLOoCjReJqgc2RDlqnC4s5NldtX9YyVKfm+UsB4DJHbKogXYuJzYWr6Lx4sb13vTv3U5UD2Akh71IO4DnAb1y/tLdAOsegbNZzb90SDcxQDuACxjoZfV0bQpApCDgzAPZuLgeAT30I6P7Ism83ms8B7B1aHmB2AcVDgLDpAHaOHAVZowCpejhc8mEAePizwvhfd1BW79QEwBkB4MgBbOTMABg5sus4B7BzKvYz7XWXv6t8DIBDXR/DAWxg9BVWz36OrQkhoMe1n+BQD29P7SPkO43n7zQAXuPiM1/FtTz1DmC1iAM4AOAymqoHwJVjlEqy3367v0O8Q78Eyf1GUI0TnwPY5WlXs855Bso8R/HBu5DiCkoLFOQAPsB8xuf4TZXXhYCOHcBzA2B7e8oB7B3ARlAI7EYd1nIAd79z9/wTixffuzl/098NDDnZn0zPAdz1phL1HMC37QAuinPIN75nczzDEIBfGADLev3q5Aa3eHxrmZ8Gff8LCHk3AHBb+wi/P9HnT/n7VXNDROkY7znuqwcoPADO1bXL0R59XzEATo2D/HNWgBVgBVgBVoAVYAVYAVaAFWAFWIH7rcC9BsAEalz1G7+Y0ATAoXEsDoIHLQANaLIMgK1YQqcAeKRpuRjettA6QPvoVOPrd1EAjBzG7DwAdqGXQ+7ibnC2BACmfNoCWXZ/AbAhABwRj1QI11Sr0mYDU/zGbpSQFvYcctD4djtgg0Y7AK7af+xwooXXzJzBUM5jsQZBON0TcKTKGX6usa0AcFYAdoPIQADcUv7uHLGJN2MHcN+q63EeRSu4tCGgd/pTC8uaIbV73MSesg+Aq7y3tTabGP83+gRnn/kTbMoQ0HIRABxCQLtJqXIAtwPg2AHcBUrGAuA18ORb0AU5JgMAHjBHHqygCADjCsrcJQC8ikJA921lh89zAfmfQT79AaTZ2r8J0BwYHX4DWOqJwwAw1X1oF42c5BYAfxMwD0D56MOmiNTz+/787gJgql/aBLI0AKb6pZp3ukc9tUPCNgAc1V+YPzs2BDbnX/mCAOBSjDAX+/KJgQDYEAB+1TmACQBnBQPgvn2Vz2MFWAFWgBVgBVgBVoAVYAVYAVaAFWAFSkDU6QAOCxJdDpHmz/cWMMYBprviAA5NhAFw3FkiwDTYwfoiOYBfJABMzj0CwLQA7RcmjwiAq9YRAIyAFA4uCKF6By3uOyTP4wCu6jfksG0uwEvfvou2HLF+TLQOYKyQkSMWCrkkJ7bLFTvX+DHKATwjAK7Vi80BTACYQkCfgOC2VsNCOqbq2QLgm+AALoCCcHrfZ1TjU4gsEBbQmw7gKkdswjV9dADssrJWzuv2ebTMYdzmAI1THESC031vNwewgdCXkM//b+T62QQAvO+7E2Y8AD797J9gK0IO4HkBsFI5Nk9/hExeYl1UERGq3MQeJNkmHtriHADY3bcJynMsC4Az/Rz6N+9C4spGQshv2QFscALxxndAIYLJAUwu3bmOygH8QwjaqCOK0gEcTIqSUiH441Bq6f35x11Ed4znWPffMQAuZxr7H84BfI8AsD51DmCb45kAcLFsDmDJALir/8QO4PKciQAY7ACea7ji+7ACrAArwAqwAqwAK8AKsAKsACvACtxLBVIOYAbAtlkwAI57BwPgoWPF8g5gA4PdnQHABFQJit4vAPxaBIDFSwuAyQEsxQn0ihzAZ9aRbNR8QMWhjQoA58oB4MOu5/bx6cUEwMa69gh4LwWACTQ5pOTGctqy4A4XAroQD7B68EUbup7qe94c3gbSXMF8+n/BmOfOMWkqQNZ/bJ0PAO+KNVaf+yp2WCYENAHg7dMfQd0JAExbhQIAdnnaXQjoufqwwUo/R3GHALDGGvKN78LoFYRZzwqAqb2So50cwMJcewDstLwdAHwPQ0CXADg4gAkARyPJ4I2K9VGIwP7u/beRyQKrQgP3HADT70Nd27EYAPefwfhMVoAVYAVYAVaAFWAFWAFWgBVgBVgBVuCoCiRzADd2cC/9cos6gMPLxw65ISGClyj8XQkBTZrYVcsAXIbnE03JU88B7B1KdzIH8IvkAO4AwL4y0rmAU7XW9fO2fHYUAjMDxN0BwPW3j945jAGNiJ0H1WhEQ6gcwLcJgA/309T43nQIhvI3naLu3ym53wm0DQHtAPDcO2S6AHAcot/lGKyXu2ujTmuO3yF5Txd2AKPYIL/6BTLcQAsDpeMA4gP7Zku5dNf8tnfucQCwwjWK3/6fAC5hoCETALhWr7V3dvVv4hipbXIl6npXrJB97k9Q4AxabFyOyd6O83T9KLHF9um7JQC2bx2FgEZnCPVUiOd+EVa6HMDQJzAisy7+OQGwKp5Bf/AuhLj0OYA7iFGqD6Y2IKalt2fkOIEkB7BZQ2ial/pGE+j5AH0J9fRtCFxDi6IEv5Wjdz+Ed+wEntGQ7PqDOod+PD0HcC1ygo1I4PTITD0HMBrjcFO1eojzfU2rkMA99W6ctjNrqMgBHFJflKfdOgA+XK6u8oc2or3w9u8UgSMKAb2TmrZwjBOu9Sra8LMFPnoHWXHjcipL+p478IiJ+iIRIl3IB9CPvgz4ENCyMT5zDuAZq59vxQqwAqwAK8AKsAKsACvACrACrAAr8PIqkAIE5YLK1F/0e0rIALinUKnThuYALgFwWFBiAOwk7srBmKoA9/NbcwD712MAHNfTEQAwuWSjR06NIJAOAX1sALxGsf6vPAAGhJx3nGAAfFwATJsY3OEAsJavLOoAzsQNth/91IYIpvyktw2A8yKDfPxVaHMKYwHwvJAwE1tsnr5rQ0CvfAhogjml7rcFgM0JDJYFwJmmHMCmhKK1GfNoANg7gBcDwNdQT//GOoC1zGF8jlMGwH5UEYe/n+YCwNo6vGlnUGM+mvh7y3QH8OHvxN4A2N6GInC8Av3a/wApH2BpACw8AD4UuhwT9e0LgEMOYALAMZFmANzv9xA+ixVgBVgBVoAVYAVYAVaAFWAFWAFW4J4rMB4A93OgDJX3KAA4fikzxAI4tDQ9zr9zDuC+AHh4/b9YDuBp4DfU/G0B4Mq0MS+gq1q0u2+sEoWtfSEcwPSe3nne6hDt6rbl4rLLwbjnALbln9cUq80OJv8QFNLYufmGjVdd43sJpjtATNMBbA1INsfkCYr1a9C4cGWdNYTsfghokVc5gOMQkykHsPAL07oth3NcvykQ9UI6gKscoSkHcBMAG/kAq4vfh5YEB13e9vkOg5W4weajn0J5ANwVArp140Sj/9F7mVQEj0T95oWCePInQHEGI7eQCwBgcgBn4hIr7XrwfQHAygPgVgdhqt/N5gBeFgCLggAwOYAvLQDWHQC4GcEg9KnpDuD6/G7Ug3vmAF5BvfGX0AT43QQ133BFqNHctISArr58omzdo56bAsBhAHbPETDmAtmTP4UuThYBwDBbiI/egdR3wAFMAUa8AzgAYGEYAI9qaHwRK8AKsAKsACvACrACrAArwAqwAqzA/VagFRC0Lc7NvLDSpfpRADCHgC5zQJb1MNgBzAA4OXIYWo90QF02Qf9c/YlcGs0cwHbhMvl2E07ogMr3HQDLwrqQprp+44rZdwAPA/pd43vqHcPPbS5aWoj1L0UhIckB7AAwOZKGvU+q0d0NB3BUpuwUZv0mtJK2XpvAcnI3WyQE9DgAbIGqPMfq4p9By7UFwMUCAJgcwAJX1q13OwDY168BdLECnnwVRpMDOPeO5PkKHUJABwdwvxDQVfvTYcPHkPki6pPNfh5yAC8VAlrqZyg+eBcSl1BGIP19Gco6L7gL48zyIaBvoJ5+H8IQAN7BeMfrYQdwVb9ho0pqXOz++d0DwO2bRtrrd7oD2AFgyvHsYqvP246EuXIAWFEOYJoA6u312AC40Oc4ef1focjXiwNgGxOCQkAfOqbqfSgEtAGUfIDi0ZfBAHj8CMFXsgKsACvACrACrAArwAqwAqwAK8AKsAL1Bbohi/lTf/Hv0H5RANxWvpSDaOk2cjQHcALULA6AnZuM6jdeICRn45yHc/xVWEb0zoE551tUTpQSAM+aqy16Vw+AobfeHUp6zqtp9bTDbchGYBTk2LwLOYDr79oFxDsdwD3GwsoB/CoKKBSC3LkOFM51zAWA7Tv1KNP+ezd0lBLF+jMOABPsnnmnQQyAd6oAisoBnNbUvyuFFm5zeCfL39K+jw6AVSMHbfdmi8N6uOtSET5iB7C9QJ5hdf7PLQAmOFvM2ZjhHMC7D38KI68o4HQJgPce07OuqvdvqNHqIG2GhwVMfgI8/rqbMUTuAdJ8AFjKLTbvvYtMXWKdyzIccnsI6P26LgFws7Lbvr9aNCOIXx0GFQAm4K0gbQSUuQYs2vEUAWCa6MsQ413jT9eckprDUhtP3PUU2lu88V0LCIVZw8w4XlHIdKNvoN6nENCXMHKHJtCNgTCFPG8e3QC4X/koZkJ8zOUA7hpbCOzv3nsbSu6Q6YIs+OWpY6IFdAPgVP27xxZ6BfkFD4AN5bClDXdx/03peHgUFXgeOYDjfNa+fZWX93vfvfr3jvGutzBx/GUjsDPLAmBB35EfvwOYG5sUQAkGwOnvDj6DFWAFWAFWgBVgBVgBVoAVYAVYAVaAFbjjCtQWiGshFsOLJxY2ZgbBxwHA0aLQmFWrOev0tgFwvChpF5uWCgHNAHjOZlPeKwbABCD3+uO4hcn2d60AW3hOMz/c/QPACtn6NQeAKR+uDdU836HNBqb4DaQmZ/FwUBPG9zoAjhfFD7+tdQBHhxLCA+BzD4Dng2X0mD0AbEGu6Oloj9qnf2fL5MORnN9CWaMyZ+dHdAADShMAjo9jA+ATrC/+ObQ4A3SGQhZ1njKpaRtk8gbFb36KQl1BmlsCwKEdUHfangGPvwFNYLB1/JxUYAgCwFEO4FC3BwFw1OdSAL823reEyK7AOvWjAIC/DecAnh8AGzyDDg5g+raKN2C19r+Uvl3jUwrsBQB8BvHGd2A0bWhYzQyAqXg3kO9/H9JcAnLrUwtUPTgAYFfK/fmz2yncr3x3EQDH3wRVqP6hDuB+s2gdAEsPgHuMn6lmF+YPC4C/j0wGB3Co29sCwGc4ef3PF3MA1wCwIJzOALhnU+HTWAFWgBVgBVgBVoAVYAVYAVaAFWAFWIGBCtSgXL+FkIFPKE/vBsA9n/tCAuBIrfvuAGYA3N51puYg9Ncf1QEcAYwqQHfPftxrAHl5AHBwxhVtOWKT7kPn8LYOYCFqAFgSwItWwNtcX72k9ictBYCrEM9t7aPb1aWEqkJA36IDuHr/lsX+qP7uOgAWFAL68hfIcOMiJJgAgHtEbOjRkHQix30VIYH8XoBRHgDjHDABAA/feNAxqFoArH/zU+QeANv+0nZynz5I79tVvkMOYBt62oXJL/JT7wD2/zD394x3ACt1iZO+DuAZAHDd+VsJTCGR8WQ5ALznAG7NWZ6Cm3GDmAiA9blzABtyABMAHvLswx3M9hdDOYD/xuYANmLn+y9528MRv//+/Fk9oVnO1HtWM3z8lnfBAXw3AHDQr12nHkOnP+U5iqfkeC6Q0XzfqNf2eu5/91QI7LoDGNgZD4B3J9gpDTVrZBkBqbcwH78DoW9QEABmB3D/yuQzWQFWgBVgBVgBVoAVYAVYAVaAFWAFWIFBCjAAHiRX75M5BPS+VHsA2Dnums6S/QuHLqy9YA5gBsAt3YoBcCnKfQbAq89Ai+AAngsOOmW7cgA3G+PLAoBlDQCbKAft8QGw1V+dYHXxJVe/mlzt5ACeq46dA7gCwIV1PLdajHuCuskAuDgFPkchoJcFwINCQDMAjrr7XAA4OICpX83Vnh0AlgSAfQhoZVx7ZgDsqvC4DuA4BPRcAPgS2gNgRRELypZ5Cw5gADt9ipPXv4Zid4qdJEA7ZwQOgeAAlpo2JNEGN3YA9/79kk9kBVgBVoAVYAVYAVaAFWAFWAFWgBVgBboUaHfgVmfLWXd4R2/hFxmTIQZTVTe3Y2bWBY2Ol48Xl++7AzhVvzP+vJ4D2C2gLZYD2NdxZw7gqYC3jy6UElG6kNqyGep7rn7TEQJ6PgfwYRBVlA4vCUlUzihIsbahxIVQMy61O8FpEXZX3ECanQvZ6o/BOX7b6q8GnZoLyPsXtOUAJuddvCQ7FTWUDuBCgAJcNo/U+C0bOSIPN9v9ug4R8kPI2kysrQPYyAc+13EcY7lPp0i9wRbZzS8h9Q65zQHs1BybipaC3qaeePDnC+cAlvkGxdUvoKwDmABwB/DqAKI6NX91XBf0DACV+g+1rmJ1gtW5A8DkRrZ5rWcEwEpco/jgpygyCgFNANiVl2o5tG7nhO7ZlhKgOC5f847WAWxWwJOvWzc/PZLKPOehxBbbp+9CyUusC98bbWpcV8BmiPW9ZyfL5/rsvl7u3ykkf3zkOFvUASy1zwEsLqE0gdB4fKjGl2bqgLa6mV4PArm5gLQOYAeA3ca2vo2rxxvoS5cDGJfQcgep6Rn7UK5rFp0an6N537kcwGHcb260yUwjB3A0voZ3qTuAp5bw8PWU01q94XMAk+5zfVeF7wpxDf30BxBmY+ffEu2H58jwflPLWW9rlf510FwcGQBXKWHa+0LKwZysD/993Hp3Ayj5AMWjL0PgHLm6hjAEpKv+Ja4//XjG3tyjw/MprAArwAqwAqwAK8AKsAKsACvACrACrMAIBRgA10VbNAdweBQD4BEtdfol9w4A01KzB7/3AQAL6ldGQakT++f9AcA+B7AoII1YBAArD4Cbi523A4A/AyMvbFlhAc98S7D7DuA7AIBXb0Jn0kI20QCEU0uuAgA2N9DSQNwGAKZy+VokAJxFAFi/5AA4p9DAAQATgO9yJI+c/jJRzwFswwbfBwCMSyhz2wAYyM2DCAATPEqFVh5Y0QEAGw+ALWRmAFx+ak8Gsv0AsLYhvucFwNRXhbgB3vsBBDYW/t4+AF7h5PVvegewgJptcw7VGOm3hfjoHZADmOZ13dy42OgeDIAHjhd8OivACrACrAArwAqwAqwAK8AKsAKswP1UIJWD99YcwH0dkpMXeG4BAMePTORIXLxVJhZYRj8/QO7SITbzwueIF2MAHIk2V79pdQA7WEVHcJKMqC5/ScoBXCEw57ZTWGdn9k+0elbHvwldeRwHMJU57eipHMAvGQC2IL9e/uBYlJIcwJ+FEd4BLMhhOxWDVm2iCYBFXgfqQ1vPHA5gEABWztm9JAA2vW2vkV5jHMDkrPLQN+QIptqmVr8jAHzxJRgb4lvBWJf9XPVLIUv3HcABl8UO4FDCpCRJh6xzoDY5ibuvwQ4ZzJOvwRtyoXTdYTa0vTXPz+AcwJm8xEo7B/AxAHAZejc4FL1O5IhdMgewKp5Bf/AuhHcA2xzrLZDqOA5gAsDkAP4L7wCmOWmutuxqWhAADjmA5Q7oAMBT21HX9bfjAP4+lNwh09S3Kod3+5dCeh5tK9vhHPXhChrdT6wDuATAzZtN+M6yLUVuIH/lADDlj6aoBW63jC/X0R3ABIC/jmL3wIeAnrM9OwCMj96BKm5sv2UAvFTP5fuyAqwAK8AKsAKsACvACrACrAArwAq8/Aq05XijBYXy3ysAcWsAuG8tTFhgaV344RDQfZU/fB4DYL9AO+cC2cCqOXYIaLsYSwuT4xZdq9L13yxQRAvqJQBenVkH8G0B4Bpc0P3L0jb+HqrxNgBMdGeq+vEzQwjoQQ7gaH5JArRaAfdzPJdL7Z6QSblCsf4dGEEOYCIgcwLCthzAIxzAUfmNaav/AW0iO4VYvYnCA2DXruc79kJAD7x1awjoBBQlOBgyvRdUr5EDeLd2IaCPCYCbRY43rbS232R+4CjUcFS+8jnR9YVeLQqAVx4AUwhoAsC5dO920LmfLF+lmG3fpjniV+VvRIC2QPRYADjTAgSATQMAp+AvlW4uYyOFvJav/2sPgEOrH9jJDpx+vwCwQWaeY/f0+1Bih4xgaNg50emtHjcbHgbAVft2APh7MJrSTrQcE34/cQB42wKA7Yede1grAG6bX4bp0BWCm8ark8+TA5gAMKAGjBXpVk85lLcQH76DrLixedEtAD6QZni6AzjcvEUfDgGdrjI+gxVgBVgBVoAVYAVYAVaAFWAFWAFW4A4q0PLLejqE57wLznuLrdECzlAAYu81YYGlrYYWDQHdtliSclAt3YzujQNYWjcq1W9tgd/ngJxLZm1z0lXQt5YDuGWDxVzP3buP7xdlDuClcnl7B7Ah54bLYmlfZdwC+gAw5gtcB8CWCGJ9SwC4FSx0AeAZFk6bADiXhQ1DOQy6Hm6BgwBwS5m63+VwXe85yP04KTKFYvUYRilIfTJ7Ts3YAbzzOYDb1p/7gsE6AB7YvgmMNgCwgaqPXxP3l4hig/zyF8hCDuDWALLdbaQGgA+0aafXfvmDs9tO5QBynwN4KQAsKaemzwEsfA7gUL9t0Qpq9ZzssxH49PVSOtcNoD18pXEijI/HBcAC1KZjB7CI579k+ap2UOVw9rl+iUn56+McyncJAB8Cv8Pnq1Rf9rlTzQmEzRG7BsUSMLNuz6H9L9cuB7C5hCEHsJ3nDxCzmT84lnIAt78mqfcMu6d/UzmAWyq1/k79wGfXPKVrDXi/zrU5gyQATM5rQ/U73zEcAKfaZPxuKV3CvcJ57u87cxIBYAoBbWMKzFToOgAOIaAP9tvUht3U74eyq69IWyzOATxT1fJtWAFWgBVgBVgBVoAVYAVYAVaAFWAFjqhADUC551YAuH1BYDEHsC92dwjqoEtioSL1C/5AeY8DgKOFmukxcgeWsHE6A+Bp+jVa/aHoAAAgAElEQVSu7g+Ae7bvsW93ywA4vPawhfXIARpukOjf+wAYWK/Ob8UBHBYqYwASAOCeDgNgS1cTaAPApuEAngqDxwHganyTnfU3AADbxKVukVlkEsXqCYySkPp0eQDsx+f2EL7NsTSUKXaAxufs//yQW94+swGAtQfAzWXr0fVMAPiqAsAhNHPfYacdAMd16+bvGgCOHbDR6j4VV2fLOoAJABe/+Sm0vIKgnNmJDUDtAHi/fP5ryv0hdAl4jW8/dJ8KAPvr6d/0yaIO4CoE9HOQI3aXFdCgXM/1FmRBcMv3YVf7PAyAK31UgwDfpgO4bXweN0/ZL+dEF/EAGGuI151D1OW5nndD5b0DwOKTygFMm6tuBQBXda9tiO8FAbDYQP66bwjolu+nzu+ovgA43IDuLbAzpy8XAKYJj4697xQHgKV8AP3oyxA4R66uIUw9RL+4/vTjufB33zmXz2MFWAFWgBVgBVgBVoAVYAVYAVaAFWAFDiswBAD7X4gXBaLNUIRjoMgLCYCjamIH8JF67S07gGttuwsgzCjFbQLgqE+K1oXyNEAplUj079hB6GCwwXr1ALALdfN5U8L7KGOwK64gQY5nWtKPHXD79TcaAPfIgd4KgFF3AI8Gg74oYwFw9dyuheYUAK47j6ApICSAFTmAAwC+qw7g5QBwcAA3HdJj63kZB3B/ABwAKXHSYwBghRvkH/5naHlpHZldupX/3vpNkh6/grO23QEcA+AziMdfB51HoYqlntfBmckbbN57F5m6xKpwIaAtMyscADbelTw/AHb9VzV2KtwFANw2yw7bqER36AGAbXTzE0gPgIOjccZZ/qV3ANebj4Ho4QCO9XXB5tNH9/jpQb59kf0NPEsDYCFuoH79A8BsbF8tv6daQ0AvCYCdhi+dA/gQAKYvvAYAlo0c7QyA032Lz2AFWAFWgBVgBVgBVoAVYAVYAVaAFTi2AgyAk4ovCrw5BHRS/+VOYAC8iLZtIaBfegB8CQkKt3l/ALAsKLfwvtelK4LDEgDYIsJVhtwC4BACeskcwLkHZfthIg+HgJ4HANvcuB0hoOcCwLIlBPSQcWKqA/i4AJgC5N5g99H/AYgr238XAcAgB7ADRykAbIoz4IkHwNYpPa9DVMkbbN97F0o9x9oCYALNDICbbXwJACyMgcYp5Of/yuUAhkYxc8SVl90B3A6Avx+FgD48Wr3IAJhKJsS1cwCbDbQwEOF3iHsBgLXNAWwOhHmenAO4JwCGdwATAKaNQ+FgADzka4HPZQVYAVaAFWAFWAFWgBVgBVgBVoAVWEwBDVogH38cNQR0+Vt15K6Y2eGbUmJRANxWPnYAH6yS2OGZqrvUz8llRgtGLmqgdyjNvOBehoD2C3W1HMCtrqF+DpVU2fZ+7vtNWCATHQvPk3MSDgLAKdfUfimH1L+hsc4IZOvgAKZgp/PoWy35GRR5BYCNoZzP9ZzHcY7PZL2NiXrgb9qVAzh+5lhnaLhHcABLTbDMRCkD6iWzzxkQQjZcbUz7/FQBGW05u/KLrpSTMV+/DmQKypzBGALx8wVhjHMA5yovTV9dOtZz/KZquy1EdCJfpwfAOvMKzDxeyXyD4uoXFowSYGj2lhrgbSteov0Kffj7I86AsLwD2APgj//RAmBjqA25trNXv0nnrxMjjE9dIcJrGR4a/YOu0foc+Nw3YP3t9A8zf+9IdY3Nez+yDuB1TpugQm5aV+7SAdzoQs0Qz/tV33Msb+hY4BXgybcBCn0tFKTt/3P1XwNVPIP+4F0IcWlDXhfIrbM6PvqNz6583fOPz3V/gBzb7UHmvAGA55mPyvLkz10OYPgcwHrlNiZNmFdSo5hvOPaPZgYTrS6gH38bwjxwbvaJE9A+AH5ehYCmtuP7b693bjtpYn/bijMoCgFNuh9KVjvyBaW4gvyVCwGtqU6b00X0/nGI8/A4NfL7J4wTzY1GlLP85PPfRLF7gJ1cOAewSH+/GTlxw8zB+hfA6iGKKAS0IgAc1TMD4JENmy9jBVgBVoAVYAVYAVaAFWAFWAFWgBWYVwEGwMP0ZAA8TK/Os8MCZAm4ey4YN244BACm3pwB8L5CkwEpA2AraswB+gEGXxcTFurvBQD2+txnAIzVmzALAWAVALC5gZYUYrV+vIwAePvxP0LiCpRP+XYBsIAuzgEfAtoNInMCQgMHgJ0D+MQCYAdMgnOfAXDXV8OcAPh/gjErEI4uGjmRU98syZ/fUQAszQOI2QEw8c8mAB73XVnqOhMA1nq1l1c7WXc9TpDi0gJgiQ0KGh8YANdUYwDcoxHxKawAK8AKsAKsACvACrACrAArwAqwAi+/Ai8kAL7FajkKAI7L1+GAO5oEM4ckLN+bAbCV4r46gKt1yniBdvhibWoDgIxc1S4HMJBlD+n/U5zTBRzAQFE8g7TOU4k2B/CgvvuCAGBVUODD/g5g6RfWmw6xpjZJB/AeAKYQ0J+3oaCVPoWxuZjnchCS4XeL7OaXkHoHcgCLYn/NvTZ8myFtOnYA10MEN3WxZlAq2eoUFgCvyC1JGw3qjqepJY8BsGlx640FwJWDdJgD2KgTZBdfghHntqyGKmDG+s3MFpvf/gQKl9BmDWUor+b+EXJtmkT/7HYAh9yhUfuoOYClM/zm5xCPnQOYnKpT67NeEgLAV9g8/RGUvMRJrmDsuGhRZP3URjlncwCHp/j7F3jgHcCnCzuAn0cO4EEjsj95GgAOGL/QF5Cv/xsYvbau3NR4OPhNi0+hnsYOYMqLfnsOYEjvAMYDiELBhBC7gwvmLmj2TWk8AJY7rArSc1qEo6mO++AAXgoAZ7iE+PXbFgCTAzg4c0s5WxzAsdRi5IaDPQew35hSGHWPHMCIHMAXyNUNlFbsAB7Zl/kyVoAVYAVYAVaAFWAFWAFWgBVgBViBuRWIFvNqORpHPOdWQkCPeM9Bl8SLnQ0HwFEAcPx8DgF9sOpSAHBIvbMD2KlVi1Q40QFDIRgNdjAmgDgfGrOVZAyBZf5dUyEeo74U2kqWPQJMBqJ3+57GIS2mOrcWArr41OUAJkDlN3AMyiE5AfrGb38MB3CBDUT+GxAAJhDXOp8Y71tsAK5upeMcue3Iq9SzFQC/DqwUlD6DwWZWQHgXAbBZv2lDXi8BgEeFgE62X11Gfk2N3zasaXzIM6iLL0HLc9u/LIGfEYsSAL757U9AYEWbEw+AG23QvlO/saoLALe2/RYArCkH8KIOYAeAM+lCQFPYZQuAw7jaUZezAeBmCGhBjmcKAU0AOPMhoMeNyftXGSj9iQsBjRACutiLzBvPf93jdgoAu6d35SANADg35xCv/5UFwJS/dXLEjUahtXYAWJpLaLmD1EcGwLLRT8QrtRDQeiIArhfXQJnnyJ9WOYBJ0UnHxO+f5UNAX0L++m2fA5hCQDciBDAAnlT9yQ0AqwsUj74CgYceANPGHc4BPE10vpoVYAVYAVaAFWAFWAFWgBVgBVgBVmCaAi2LeQyAI0nbFjuPCYDbns8A+GCbTwGE/h2Gwl/GOYDdlWrmnJplDmD/YqUDuFb38aLpnCE/IzVacgC3pqibuAAaADA0AWCCNVSeVJn6wRUqTbL+I10t1BDAWi0JgDUKC4A3gFkPA8BJcNa/NQdtBFbI1q+hgEIui70wlBNTMCIGwJQjFn68ip3X9C70nOBuoz/bn7tf7131++ID4FQbrwOmfRAlSwfwkgBYFBvkl79AFuUAjl13NQfwgfbr6rt//YYcpeUVdG/aSCDPoS7eQk4AGAQrjwOA7fYGX77u9hv3zwYgbGjTa0OIzQF8Ajz5uh3n6H+knY8SeaF7DxMGSl5h6x3A64J6rbS3T46rvi5757huto0wr+wB4FMHgA259wkATwR4NS0IAH8cAWDferyc9fnPt7zO76+2OcxfY9tqyAHsbt41423FaZQDOOR4nqd+bc5sAsCUA9i4HMCyOAHFakjmAG6b9w9t4GmeH/UVVwWu/wrxCIbqlxzAWmEsAA5zSZyDliJQrPQz5AS8xQ4rTT52KmvvDrF/4sTvnxxnkJQD2LgcwPO2ZhoPKQT02wA2dnwSzZbW8v61DQ4jHcD7Ldq18N09cwCL1Rn0oz8CjAPAUkvXv8L3/fWnH89Z5xNaMl/KCrACrAArwAqwAqwAK8AKsAKsACtwbxSoLeD4ZZlW6tNfkZfKAdxjgWtRB3BL/cwfE7B/3doz700IaAbAYSiIw1DSgtakwzuALQAmt97eguSBhfQeD06BithBaM9dHAAXKPQnkCYAYLf81wv4tPX/JCzvFukYDuBcbCB3zgE8BACHt66D4Aig+BNMR0zUNgBsgYfIUKxeBAfwiwGAQQD4qgLAZNhLA+D9DSw1ABy78rti3pYAKdzLxbxW4gLZxVvYquUAcFsI6DoArsoXQpnv98LDALgEBGWI8PZxttArmCdfo3009lDahWie5zDI5DU2T99BJq+wKoR1w9rQ4iV47Rr/Q/lS7di/ac/NLYU4BZ58yzmALQCep6TuLgYr8zF2T/8DpLxCpoHCkOvZ/9T/SSUKG1jCBsn990gA4FBsu0mhGwBvxIl1ANNmIYKkcsb6JekK8ynk+84BTABYEQC2SegT9TYbAK76r01RKx5BP/7ObAA4tA7bTITBif4E+XveAVxQgpuXGwCDADA5gD0A3huPGABPG0ASGwDE6hT60b+EMBd2g51s/D4tGABP05+vZgVYAVaAFWAFWAFWgBVgBVgBVoAVGKEAA2AnWrz4Ff+Cf2cAcFS37AA+2NBTALB/L3m5AbDNJxlzgwMO4GMA4LB8HqGUjqo6vFCdrP9bcQB/Akm5Z0c7gKc6wAOcIVS0XtQBnGMDtfsNJAFgCvfpXz3lAA4bAern9QXA+3lZw8YcC4CzlwEAeyjVEUKcFvot4Fmf4u45gB1Ci48mAA5ArejagLYHqFzbkDiHevAWNup8gRyxFPFhi63PAWxsDmBCSI5CVhtkjgCA7fhsUJhsQQAMZOIa26f/wYLgFXXfuwCAF3QAr/AxNr/+ITK1Raa1B8BuYqyaoi437HTPL9MAcMjhvRUnkBQC2qxh80pTaoKZAH9wAMun/x5SXEELD4CP6ACuxoAwthMAXtABbO4ZAFbOATwEANcH5rEb/JrX3U8HsMrOUDz6IwjrAN7uRVhhANz/NzA+kxVgBVgBVoAVYAVYAVaAFWAFWAFWYC4FGAA7JRkA929R7ADur1WPM28rBDQDYHJDHcMBTCGg7w8ALrCF2n0AWcAC4ODYZQAcAG7XBoZ+zsmuHNLHAsCyJQQ0lawW+jmMewc2UM0DgCnAKQHgLy0KgHe//QkgLiH0wgDYDkehHbTk7jQUopgA8J8v5AAGVhYAvwMlb7DS+g4AYMp5TCGgT2BMBrfNYa7DYC2e4fqX/x6rbAtFANg6dG8PAO+8A3gJAGyhNp7B/OqvocR16QC25T2SA7gOgOm5D48CgAUI8FN+ZwppPsExf8dDQIMB8MHBwUjnwB99JOrfAuCH/xICF8hVzgB4tNB8ISvACrACrAArwAqwAqwAK8AKsAKsQLsCIURiV460jhxrc8v5QoWAbln0GhpiUDQWk8yEEK2ddRG/JzuADy/wzJgjsJ4D2C3IL5YD2NdxmQPYPq0NCh12aJiO9nFoydMtqUuEtkx/CqFc6E9ygEUXLxUCOpTKQtnWY98jPGrsisPN+mdl2XI5gAnY5cUnUNYBvLJL8HR0hoBOLcQPKnS9/TjevawDuDA7B4CNAYXbboZsboLgZnEC4EwV0+rXppX08CbkHlZrFNnnYZSCpPypYlfWQeoZfX5emA3UzS8hix0KWvDVZqRfr9nXO4DwgfHf9tfV+aIOYFVsUVz9AqIgB2FU1p7ttnV869qAFVVA6C9a5LX+Y+RZ6QCGUcjsveaDhOQA7gbAro7iHMDBITq2fwtNOYzdeFw7/PdbgRVAANiGZabc2Vktx+TUkme4wubp/wolt1iHTRz2Wf02KKT6TAW4289sOmwLcQ7x+NswNgewguwVOz/1FuHnBIAvcf3Lv0amNtbdbfWl+S/KUW0jJIccxz4cRjOHebjjXgh7OxxVDvjy5x0gqZCnNgS00c4BTGGv53IAu3d8BkPlldfQPgdw7f6JfhxCYHcp3JUSJVRb+JYIfy/UKxYAC/MAckIO4I7WBIVPkD/9PmA2FgCn4C999yx5bHEBRTmAtcsBPOdhm2wKACceOPb3F+1zBys/btnc4QByLXHy+W/AFI+QS8qGO2eOdorFsIX48B1kxY39Hki9/9IAWKoAgM+wUzmUD/keZGcH8Jwtnu/FCrACrAArwAqwAqwAK8AKsAKswH1UgAHw8FpnADxCs4UWyEJdlIBj3IJzMgTwgBLfdwBsl64ZAA9oMdWpYWmXwEle/PYeAmByDwYAXC10MwDuak7zAWCs3oRZKZsvVZj6eD0ZEEYAuIgAsLEL+8RXDkONWQBwlHc4BsDGA+AQonlUx21cRAA4//gn0JRbc88BfLsAmCgwAeAY4E2uX9xg8/SHUCLHmhzA5OK/dQD8HRhyAFMOYEsOp5YyVDIB4CsPgG+gsENhaJNIAwDbdu3D6A8BwC0O+NsGwEI8R/FP/zNW8sYBYNoUE29ZOQYAjvpvCYDxAKJQMJRUfLaDtgx8gt3T78NocrQXEPLwBrpjAWCtV3vu0KnFtsqlcgAnHpICqJ2zFwNgK40DwH8MIU6wkxRPoD7/MgCe2sr5elaAFWAFWAFWgBVgBVgBVoAVYAXuuwIMgIe3gGiBjkJojjmO4gCOX8zngBzzrrNcs5RDggGwrZ65HMCEYeKl1CaWiR1M1kxpnAPYup28A5je52UBwOXCe5wD2Cu0rAPYOAew2QLWzeVAwliH4LA+HKCic6AdxwFcQO2eQhoCwAVQyJpDMRVqdJwDOMox2+kAlt4BTA7S+SDDXXMAi8w5gE2mLNaZGwCvii1y6wC+tGNDOFIAOMyv9fqNcjwn5t/SQeidqNSfbU7T7ATiwVvYUg5gKKxA+aDnq1/K3V18FAPg3V4O4FqfTEXoSAC2ww5gUpkcwF+D8TmBpQX8VUVMLXmGG2yf/hCZyG1O3LkAcDneJcq/5wDGBcST78DoU5fjeWaHtwPA/w5KbKCwgfYA2NVp1T7bwG1o/7EDvNYW2gCwPvydqcVpmQOYnq9ndgArXCL/p3+LlbqxIaAxEwAu9fHjb3OequY7V/7Qf3fZBYon34Y0DyC0cj+YcNS/cwyEcAAY+gZKF1AeVHY94kUHwEJeQv3qbQAbGEm5q4f9XsMAONH4EnpKdeFCQIuVB8D0zVcdDIAndG6+lBVgBVgBVoAVYAVYAVaAFWAFWAFWoAqHmQrRtrRWdzIEdNuiI/0i/6IA4FsPAb0PWDBwYSnZ7hgAW4luBwATNPEA2P8ZFkKPBYBD+5jTwV22OaFb15WLowDgHg7gnuFzk31o74TbBcCGAHBMCTsLULlfe9V/cJBF43dYuFbegRpCiUuVuRDQmQfAFupMgwxxMe4EAA460O6N7AJYvwntATCFRZ7zUMWNCwGtHQAOgCENgN1b1Ou3JwAWBDL89SG0N4wHwKcQF/8Cm+zchlR1AHi+gwCw/ugnKNQlVEE5gKsQ4q0RXNsA8ID+3QmAnXoOAD/+hgfAAs2Na1NbtsINdk9/gEwUNiQyhfl29TYuIoef1Lo3vDSq6nAIaHIAT3iPlmaxxjWufU5cAsAGK+wFcY/nj+i7ZxQADhXU8f0UA2AKAU05n+cMAb0HgG1aglSPqTTXHWGLDwPgCkTay/34TVLkFAL6SRUC+r4A4CVCQNvvR3EJ+eu3IWgzA42bA1PSTAfArpOFkNB5kd2rENBQF9DkAJYKO6mhbIj+6mAAPN/czHdiBVgBVoAVYAVYAVaAFWAFWAFW4F4rUAPALQ6EpcW5UwD4wGLhRKNBKeOiDuC29085jGat4Hix1TsJgsPjpQfA0gEO74oNsi6WA9g/oATAtbpvqYdGPVcOuX0E0AYF3KJU/b62rEcCwIYcsQQIfTvaf39qbz0BUUubt/07AQuOA4AP5ACeFWakwcixHcCG8rVaStIFGPbfuQsAN3OH7jnYfRsIOSjdPGgglEKxohzABIBPO/Jqjx80+wPgdP3U36JHDuBG+6E+ZLILiNV/XQJgcsXGDH7avGcg9Q3yq//HAmAbLUCT05jGjXoIaHKAtx29AH+4MCqf8PcLILJyABMA/gNs1Lm11a/M2BzM7W2AcneTA7gNAIcrakwsnp9H9O8KADffh8ZDUjkDHn8dhkI/GwnnAK4OM+KZ8fVCXEP/+gfIJG2aGQ+AO3N0J7raPgA+jXIAEwAe31fbrlxjY0NAK3JOmp11GVMLas4fZR/q+u7pqXtn//P3PT4ArjvI67mn9/twAMCd5ahVUNsYEL5GXEXm6lEtB/DLDoBzcwFJOYAJvJs5YxW41i0DADYb697fyyWe6n8DgXHzdqLhsN7q9b0CwDT/2hDQUiEXGhkD4HkHbL4bK8AKsAKsACvACrACrAArwAqwAqyAU6AbAAeFhoUEG6rr3QTA+wtRY0M+7y94NIPOzahvDeD7J/dy1A2tta7z6w5Ct8LkF5wZAM8iskY9JO3tAWCC3cpBHSify9NB8BhwyEQIy6Qohpx7OzQBcHldCVAaADic0LPd1Rfw2wH6cQBw3sgB7MaLOiBJA/6krjWY33727QDg5rvE42ME+P1ppmN8Gw2AM+kcwCUAnuqRrJfnbgDgEFZcwKweQGQVANYeALeFgE+3qeYZBsJco7j6OYS+smOD1JnNZdkbAHtQ3CuCRDT/VRtEaLx0WMOGgFZnEBd/6AFwgVWUX3R4+favmAcA9+/f3QCY3i12ABNAojzPje+PniCySxshr6B//TYyGk9og47fvDHUATx2fNsHwCcQT74No0MO4Bm/rwDUAXAO4zd8NQHnfAA4tIVGOW4LAAfgtzevtm/ACr9fdH4/twHgqE3Wv8QFtCQA/B0I8wDyHoSALgGwds7reWejCgBLs0FxGwA4btZGYKtP7h0A3j36Y0ihkEuNFc2P0WDLDuA5ZmW+ByvACrACrAArwAqwAqwAK8AKsAKsAAPguA20AVT/8+YCVvg7hU0bctwLBzBpEhYIX3oAXK1gBQdw3B7m3uDQCYDpoQMc/E0HbdMh2WzT+w5gB4AdXFEwdiH3NgBwvFy2Dwh7gSOfYzDWrwxVG93+KAAYuyoHcBRucywg6R6bUuMW5QAmb9sK2fo1FKAFysLCu2mu0PobFcblAFY2f2huGVKtRmsOoRkBsB+fpC/M/XIAO6fXIQdwqOMAssbVuYE018gvXQjoIQ7gMKoWnQA4nBG14xcEAMc9oAYwB4zf4R79APA3YUPIIoO0TvfqmOwAllfAr95GJnwO75kAcPV91TaCVXVuGkC7EB4AmxPrepaJHK5Dvt3o3AoAP4cytLkgcsTG4DIMYh0bkKTfgJPan3fnHMCzAOCq/sI3hKvG/fF9aQBcr3+Kf+ByABt9g5UuIOThDQRL5wAu9AXUG9+D9g7gVHsZ2p6DA/jWADA7gNkBPLTR8vmsACvACrACrAArwAqwAqwAK8AKsALDFWAHcKQZA+DhDah2xX10AB8TABub5S/OSVrLATwAICwBgCkcNC3kHtcBzAB4XKcdAYBFYcP3joOB7W+pYwAs8r0o3CE3oLv6GAA4Q7F6AqNUFAJ6Pt/V3XEAEwAWPgR0lQM4hICeBwADSl/7ENBXJQCmmkw5gJcFwF/2DuD8VhzAcU84HgBeW1jJAHjcaBmuKgGweg6lbxsAG2hxBvn6X8GYNY6SA/jWAfCr0J/7DiQubDj5WScjOACcewCc3TEATON1MXNIcw4BfRjwm7CBdeywkYhAwyGgxwrL17ECrAArwAqwAqwAK8AKsAKsACvACgxSwAGl2zvmdkg2S1ID3G3FTDh454Qd9PhFHcChfHGZFssBnAZI9nW8S3T2FhbKWJZvhhySM7wk1a9zabiFpZBjtK8T9eArkMvKOrgo3KYP45qo35ALcy+3m1+YCiCm+7ld9SxdvuMoB3AAv7UcohNCQFNZbWBJvYUB/R+NVfUFu9H90+s35HpSvoDGevUaDC0+C/IEz7siK80OO/0JJOU8bjqAKQCkfe8YSI4NcerqtTPHasi1LCoHcCGKvRCyU7tMFwBOOZ1KQNlwNO69T2J8py0Vtgp9P5IqsyGgtQfAwj7oNgBwKElinNUd83efyBTUYbMLYF0BYAoTPOehihsUV84BbCMkNMadqv+l5pOOtyII19oF3f3K+wsdhYA+HgCWetvefvrUz6H+6eXoyp3sfhxCQJMDeBkALNU18KsfQJgtTBQCOuT27AwFHeavRNeqj09tbaQ+/i3vAL7G9a/+FyhxZXMA1xzAbd9fc3amlntpEAD+N8cHwOFdEoAr9Hd3+vA+Xjd410NACy1hKGzxiCm4GdnAjk2gnOCfIH/POYAJAIMcwCPu31Xtze//VM7d2AG8BAAGnkP++vsQ2IKiGYnG99X++w5r0O4Lbv8IG7vC+BX+rg2FgP4mTPEQOWlv+9hc8y/V8Bbiw3eQFTf2W6rr/fqWMgmIUylI1AX0wz+2qXIoBLTiHMB9pefzWAFWgBVgBVgBVoAVYAVYAVaAFWAFhijAAPjwotQQQNRHdwbAfVTqcQ4DYCtSzQHcIhsD4I62NAIA053yWwXAVOF1B3hqAbm7JzEAJm3KELgRANbZ69AhB/BLDIApfK7ILmDWb8JkynGOmQEwLbQ7AHyFQlBOYAcEwsaTyQDYhuFtO24ZAMtLqGLtNnK0AQwGwG7+WgoAL5YDmADwX0OJayhsapt0ylbYs257fOUkT7nPAJhyAGsLgIcDwhQAhgfA5iUGwFY18RzyVw4AE0yvA/v9DavJBtk4gQFwYoOeB8AiAsCxhJwDeGiL4/NZAVaAFWAFWAFWgBVgBekyf4wAABZFSURBVFgBVoAVYAU6lknZAdwmzNzgNzzjKAA4LpBZqn5Tbg6/8HEPHcBOfl9+mxuXGMBYp2ZUmZEDOOQQ7HJwJtdEF3YAl/1nQrkPOYAn988UAA7v3VjMvy8AOOTgNC0O4NgQNXzpvT7aal1A5T4HcBQC+mgOYF+/oR8psYZekQNYQuoTbyGdWsqqzP1DQIdr2sfZKoT7SAewkRZLmtUZsHoTZrWybtkmAJha8lW+tSGgpQXAlQ5TAXBZfowDwDt5bnNOr6jMM34bKnLCfvS/I1dXFgCTM3YUAO45Pr+oDmAKV3zwaC1/HwfwKcTjb8OYUxjKeTxn5VIOYHGF61/+Oyix8QD4hCiaL0pLDvoZ21bbrTQuXAho7UNA2++t+QqtcIn8n/4tVuoGRpIbs/EdEyJFmHrqh/J7tzb/R/r0/C445ACWWnoAPFzkLgC81pUDeGUK6J4A2OZT7yH7FAcwPSA1Lw5Rwo7/BIC9A5g2Q4V5v+v3lSH3t5+9SQewu6P252msXigHcD1FRQswT7RzqS5cDmChsCMHMLKaxAyAh7Y4Pp8VYAVYAVaAFWAFWAFWgBVgBVgBVqBSIIIayRDJC+t2KyGgezg0JgOmDt1s2NwaQZkBDDafdZdCQM8JQONy3nMH8GQA7LVsB8gpuE8XHw4B/cID4I7+e38AMAlAY9Ua2fo1FFCgENA0eM05Yi0SArrH+B6qNziA9wEw5QAmANwMuT1tQtwHwJRXeehBoTrdYbpCwPfQwAaTz04gT/8baElu1fkB8Lq4QX75C0h9aQFwmPuC3ocBZtckSk41X37TNlbF/1b/uVFnEBdfRi7OUaj5AXBmbqA/+glycgATlLMO5RaM3qN+bP22hjivytT+nVL9vMAaeByHgK47JqcC/rEhoJMAuHV+Ss9LhTiHePwdGHOyDADGXXMAX0B+PgoBPfOGu+kAOPRhm8zB/YXa/igADGj5EPrxdyDwALKQoEwMY46UA3hoCOilAHBuLiDf+B6MXrn5eExhO665GwDYtYkXNQT0/9/euf1GclRh/Kvqsb2O7Q3hIaskCIEEAkHe85JnEhRBLvyNhIt4IReekCIEfwPJCyCUyyZIuW02nrWnuwqduvRUd1dNdU/XjL32mRfLnp6eqq9u7frVdw4D4IIdkm/FCrACrAArwAqwAqwAK8AKsAKsACtQSIHIpuOtAsAbNl13BXzDlqNNpzYnrH9j5EbYqB4Qq9/WOYBzm60xDOQ/Qz+dE+UWAWCTR054NFM2B7C9q3JAYJ0D2AOCrON34LhyoVg7gCHX5uteaHL/SgGl7U+Z2nie0b9DBzDISWcAZEn8GOQI9RvTTudUaOXHBwDn2tK1vw993Nbb9jNffy2OWgBcywaUh7DkXNnoBtXKOYBlbZrYpOTNUNFoDuCRUC2cSx8XAGzGd6R+SQAcWzDaz9v2NTmt5QKLk5+iEQcgR11f9nnAQcMAYHIANykAPGpls8A3Vv8OAF73eQ+afQj89ndxDJy+AEUAWNZ+lRpXiOxVlEN0aQBwI7+FpLy7UyJw9NqHvi6XA7c7Fodj3gLgl4McwDTA1q06r30pdWUiB7Cbpn0O4DLrk28Aqqevq18P7O+NOHMAmBzAFWT+i7OtGl5wiAssP34LlXyIysB9+n43aibNP7n5OVcsW2+FM8hnXl/nABZl18cUAG5ljazH4QHHufL3XbVKnkHd+6UFwMYBXLK+1GO+Rv0Z5QBemhzAFJo3OpVuGDibnMBTHcCXOEHlAfAYi3Gu2wTvXyUAThWzxjE7gANx2AE8oUPzpawAK8AKsAKsACvACrACrAArwAqwAk6Bzgaj/ZsqvKkwVeu9OoAj9fegoyTUSGngAXAIN2gTq9grVr8cSUl+eW6DcgMADh0efgOtMLhrYUALuOPlTYVILqZ5cCMPgO2Qsvq4zJqzwWV5AGwLTnlA168Q4Pu/xvtnC4CdE/jmAeB4/W8PAKb6kwOYAPB3jQOYADD1l7BHzJ03PQAmJ6imENBFAHA4F2yeX68GAH8EqVZoCKirVcYBbMvfBaAB6Jwyv/fWBwIAtVzg6PRnWGkKAU2zVZdszAOEBICXqM//6UJA67UD2B88GLkuJOvfKeB6/uo/1vjLKnEMffoCgCdQVxYAl3tpHOpzqC/+gVouHQDOraPBt0fW79z83A3ZOgxB3OhjgEIiGwehhASF8Q0B8Lznj90B4Nj65LUKAXD4N4FG3IW490rgADaYq1gTWwD8Dir5ABXB/en2fVeWCf0iWvoQAP8GWh9AoEFz3QCwB/Ujx3m/qkMAfAJ17xUICn1tAHDJEawhxQM0n75jALCkw0mJg22bwHZJAHxB9fyecwAXPnx1LQBweGhCC9R4ggFwuCQsH3xZbvYqNg3yjVgBVoAVYAVYAVaAFWAFWAFWgBVgBa61AuwADjbfuhuffZDROsy23uAb9oRb4wBmALxzAOxDQDduc7u7IUm53Gz/W4eoSwHy6wuAaXOd6rWqH5lcmoLC8bqN5FnjM5gHOwcwNhwQ8aN5/wDYNmSbm5UIqWnzHLjJAYbNDmDqFQSftOwBYHQdwKUAcKWUycmaSw3q22GzAzgHgIdO0f2FgH6E6lEIgOutALCvfzP2AFdn7bf1Nw5gUeHo7OdYqSMIg0NL5oz3APiDtQPYhNReh67u55xMPT/1AXBb/84HhgC4DRVtOjRAAFidvgCBJ7Ba7AIAL6E//zuaagnZHEKN7dCR9jE6ufal+qrI/PS4AuDh/D1mfQobu3dYyTxz7AEA6xWWH7+NavEVaM66+QD4HPWHf3I5gL3jOTCR+/U48GR3HMBJANx1bo/9v6mpCAD/ygFgCgldGADjGzSfvg2oJQhHWgA8/CegD4Dt+LS1KAmAvQNYqQMTfaPkyzxZUA7gT96FwCW0pND63eeKoWM5X4JJKW6uHAC3TxT5ikWuyIaA9p9JHYCg/kw5gCUdsFOoNOcA3qoh+EOsACvACrACrAArwAqwAqwAK8AKsAKBAgyAnRjrEKftv/+9Y9azAFOi0zEALjgar2EO4H06gK8NAN5hCOg1AF5C6NWVA2ADzKBwePAUNCUfFITfy27KSr3CSn0NSSGvNbn2QgBMSVpp7ro5ADjMAUwheUfxMr3G350UBiMAvp2B0gBYkJPuznNopNxRDmACwB9aB3ClIJqrA8CkBAHgw7PnewC4nOfIOoApBPQ5GqENZKCXD119FQDYO4DLA2AYB7D+4m9o5AqyWTAAdiG6Y8DMjMR2+iwJgCkH8I5CQBMA/uTPqKqvUZGLfevpP3dAJ/estK8Q0EvUH/7RAWAqs61wPwR0kOF3DUBJHj8nDwDYHAD8awh9CooaURoAV3iI5j4B4HMIsYIUBOSuHgAbB39hAGx72EPI+xYA0wGTbnyPMKVJrj+u32cAHNEqA4ARAOCwt3EI6PH9jq9kBVgBVoAVYAVYAVaAFWAFWAFWgBXoKxCA4BubA9jVMVe/uQ62qZ2LTtRP2iCZ+gVmdy7YXNw6B7D/4pkblT4HcN+xuGVIwFYOoWByxGqfJ3FmOafqHDtMQdKLCprCMLr6tSGgp96/d30/BHR7QKHj2BtqsLsQ2NLkOzahoIVw9baFNgcdPEOa086tA7gQAI602ZTx793Wi8WTADk19gmAt+w/OpODNJ5D1DnbyAEsjrshoEs7gFWN6vIzVFqhEXUbrdWDIV++JEByQHGcPMPxoXrhYYVeQB5/H0oKCHUE3Tqux31D7qpGEwD+rwPAgKxp092+/LoQjp9uju9hiN9kTuxoPtJu/UnTWla4c/o8LvURhKa5q4EKxJ4yPmJ1X6yWaM7fh1Dn5r5WT5qzbVkqdB1Pg0eVzIkAbfKwbnp16yyDENC7BMC1uIRsSM9E2Vz7pHL8btK9E/W7s74P+4fGEzsNAS3kOfDJXyBRu7btVTibA3nbdbv3udYB7HMAH0FjgfbxIzcwR75vQkDf/wMqcWEAcH/+GHmb9jIpMgQ58/ym5F3IZ94IcgCXdMQCB+IC9Ue/RyWXnb6sRoZwT/XjDviPSBB7fjAHsA5Ooe69CqFPZgHg/vrifz/Q30DdfxtaPzQhtVMA2DdgLsfxLGZrHO1nkJQDmA6D0Xo8tYNlrhcEgJ0DWJm1dHsHcLSuiec/r3fl2t78TiGgmyMcPfML6OZJ1LQGm+fbUrUm/S4hPv8rFs0j839S+s65CCte2EyKidQE5HTRixM03gEsFBZ60TluwAC4cIfn27ECrAArwAqwAqwAK8AKsAKsACtwqxRgALzegCu1tzCyAzEAdkLNAYN0CwbARkjFAHjkyOsdjHCfmgK4bg0Abl1bEQBcOgfwNQPAUBUWJz9AQ4cPdgWAL/7jcgDLWwKAP+gBYH0lAJgYAwFgCgFNOYAZABNaGQs64tPs7QTAv0MlVtcHAD/7OrQ6hKCngUTI4vGLZPfKnQPg6EGV9AGy5uAMzdOvQoAcwPXWDuA0AH4I/clbBgCDXPw4jDqA9w6ATQ7vHQNgaoteDukpIaAZAA9HmWYAvO3Uw59jBVgBVoAVYAVYAVaAFWAFWAFWgBUoqUAXIJW887h7SZN3cAevjAN4HXpyWwfKdmXub6jM3YDNliLrwMndYaY+7ADOCTzq/UkO4CAHMzuArbwmR1/rFl07XVIAuJM71LXQtQLA/gBFYgPdd6qtHMBt/yEA3M0BTHkIp0DzXOdumhrVyjqAlaihEwdyyjqA1+0/8AA1FQ5Of4jaAODDHTiAL1Bd/NsCYFFBNs1GBzBSDs/cAZpBvxjO494BfHzyPFaaHJPlHcDV6qLjACanKMWP9Q5gsWMHsA+V7/uhuLYAuOdU7o0DaquYQ7wb4STmAD4G7r1sACH5rSU9DwSDae75t1sFgDVwiEssPyUATA5gOoA1T8GUA7hdf1ITouvQSp5CPmsdwFQaZcbT1nGpB9P1gbhE/dGb1gFMhwVcwXIO4Nwa0TqAMwA4zElrHcAEgF8LAPB2Bxg2AWDx8TvQ+gFUlQbAOedvu/7OaQpNSP8M1XOvQTkHcMf9n1tcR7wv9ToEtKZDlQUAcMdHfN0dwNkQ5TkR2QGcU4jfZwVYAVaAFWAFWAFWgBVgBVgBVoAVuCoF2AFcFGJMacbHwwE8E/qGgtxEAJzYtDQZ8nwIaKdBpcsccOgDYHN7KoeyIVVt6L4AAPgQc5kN5Cl9t3vt1YaA3ljuWKhnJYsB4IPFk9B6EQ95ur2gthVTOYAn3TfIcZtp/2gI6H0CYHWJavU/VKpBI5swKWinxp0N9wz0TkvlddkAgJXAwcmPUAsNoaiNC86FBDD0ZQcAC2VzAKcA3z4A8C5DQMu6GwK6MgByHQI6CoADzeOgJezfm9tn3wD4QJ9DffkeaihIRSFMI6+gfqkDGn2AlgfAgQ7h/XEUAOCFCZu7UwDcb7BsCoptxle8rkTIKWSuuEc5gHcQAloLB4DfvDYAuKlOIQgAOwcwhb0uB4AFLAD+rQPAlPfeat8CYN+9e6CvFAAOQ9xbAHwC9fQbDgBfOgfwdMqaAsCVPof8+C0AD9DIC1S4E9FThUMoeP4ajvW5IaBDAEyHrygyRclXJwR0IQcwA+B1C7EDuGRv5XuxAqwAK8AKsAKsACvACrACrAArwAqMUyCWt3RngGhckXbmAHZf7x0y9pz2EACMK2WZq0xux37Ot5yTa8pXx2BFdgM2/IJtNmNTBXQn4z0ALllP+sqrCAG9CQZpaXLfrgG/rX8pAOxVNv1ZNG4jn4DZZgfSrhzAJvevFFDa/pQm9GTkNafdgxzAGisIo7/VNbrBHLTP2ByaqRyzvibhBq7XcnHwpHFaNaYdyu7IJgEw6djWb5irz5Z3OH7T7W+v3bxR33UAU30JLuQ296dMWbUBwJ+hUgqNrCHMznxK03X98qqPm8u6Dj6yiRMA/jH5VEHuMz3W6jWy0o1eobr4V+sA9gB4+HFX/tT4ngymI32DgIqocHT2PFbqCMJE4yiZc1FDNEvU5/80IaBpqCyUzXnsHcAQQQ7gSJ268sf69/UCwBXOob98DyutUPXd8pH65Rz6pl/ofmbO9VjvOIAH96ecy0fA0y9Zhyjlt+7NV3MPOAwcwC7Hc9ufs5bFceM0Nb+t50SbQ7QRdx0AvmMc7bLk+N0hAE4Vc9P6TSt/Xa0dwOQXNbnpizmAxwPgyWtCJoJFC2iVe3I3E76G8gDY5ABeQcly9SU9Bc4hKQQ0HkARANZ3QMc4bPtM6au23LMeD3oO4NIA2Nb3IcT9dyFwaQ47iTYkvK1rKgS07jmFk8tf5vmvcxstcKn2nAN4Xw7glA7VCdTdFwFZoZa0ZnAO4JGPUnwZK8AKsAKsACvACrACrAArwAqwAqxAUoEOQHBbarN2KOZrfXUA2Jd9uxBy29TcA+BwT1S6Da5t7jf4TKR9DZUc/RqGkAwdGKNvYy68yQA4AuBSANhvxs4BoYHwFgArF8qTQua6jbrE/XcOgAkEi/0D4Hb0hvw76P/DDen1OO+MP/f55AZ8MHxiALg0EB0PgGPzV3jAxb6vk/P7lgC4lwN42pwwvLrWjyCdA1jJBqKhdsoA4I5DNDV/j9usHwJg4ODkJ6ihzcb/vACvw/o2igCwCwEtK0DZkMjD/rofAFzLCkenNgS0NNEKygJgqG9Rn78Pqc6hhMaBNQBnAHAA+jvz2nB9ctNfshvu2wFMALj56j3UBICVQJWYn3yBx87Pqf7RAuDogQACwIfAvZdsCGhNIaC7B3XKA2A6OkGVduOyPcAwb5y6p1X7I3X4oQXArwQOYCpLoVF8DQHwauEcwNrmAJaqHBClkZp3APt1ZOJz9EgA7J8/zbfQIr04tg5gAsBYQVH/LgS8TS8RDgCbENAXWKgIAI71v8Hz1+MBgLXohoDup8ZhAJx7whkZAjoDgEUAgMNvFMsHXxaavXIV4fdZAVaAFWAFWAFWgBVgBVgBVoAVYAVujAIMgF1TEkBzW4pjT7IX6AQMgAuI6G9xpQ7gxwEAuw3I2Tmg423WOoATALjNYdg6SrZo+w0OYH+3DhjZAICtm9OPeWICzknsXD05oxh99moAsC20KV/sgEdH35IA2G9gUw7gp9Cgah3PIZ6duzlpAbB1ABsAXEsDXv2ry6+HADDMEdntYTkA7GNC+BDq9GlyABMA/ql1AEOXQkdt0RpV9wDwKgqAjZuPSpSL4DDaCRx3ABsA7BzABAdF0RyxpGcAgKFx2Fg02Phx53IAm3aO9O9u+z5GABgOAIeyR+q3LQD2/aPxEVzGAGByxLaA0PWvdqjlxkt8/h46gK8aAH/HOoDVHWjKsW10mTtLubrvEQB7rNS2b0R+qtV1BcDt+p86yzMVADsHsAXAr0Po0yIAuL+W6ZEAeP3/g+8bfRB4uwHw2Oe/qtM/BB7dNAdwKjKO6zayOkFz90WTOmZFDmC3Hrb/5jAA3uIfB/4IK8AKsAKsACvACrACrAArwAqwArddAQbArgcwAI4PBXYAb5wiNoXgvXYOYAbAYVsyAO737JwD2DpxyUHIALjUg4OABcAuBLRxAN8eAEw4nQAw7fkzALZ9ar8AeOEAMH3zTQbAr0CrIwbAs6et7R3ADIAZAJv5LXMAkAHwZgD8f/IXiVfkShziAAAAAElFTkSuQmC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17" y="-213360"/>
            <a:ext cx="17556480" cy="987552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188720" y="1466850"/>
            <a:ext cx="11439144" cy="410184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ru-RU" sz="6800" dirty="0" smtClean="0">
                <a:solidFill>
                  <a:srgbClr val="E06A4E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О</a:t>
            </a:r>
            <a:r>
              <a:rPr lang="en-US" sz="6800" dirty="0" err="1" smtClean="0">
                <a:solidFill>
                  <a:srgbClr val="E06A4E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номастика</a:t>
            </a:r>
            <a:r>
              <a:rPr lang="en-US" sz="6800" dirty="0" smtClean="0">
                <a:solidFill>
                  <a:srgbClr val="E06A4E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</a:t>
            </a:r>
            <a:r>
              <a:rPr lang="en-US" sz="6800" dirty="0">
                <a:solidFill>
                  <a:srgbClr val="E06A4E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в названиях магазинов города</a:t>
            </a:r>
            <a:endParaRPr lang="en-US" sz="6800" dirty="0"/>
          </a:p>
        </p:txBody>
      </p:sp>
      <p:sp>
        <p:nvSpPr>
          <p:cNvPr id="5" name="Text 1"/>
          <p:cNvSpPr/>
          <p:nvPr/>
        </p:nvSpPr>
        <p:spPr>
          <a:xfrm>
            <a:off x="4591050" y="4724400"/>
            <a:ext cx="11772900" cy="27919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lnSpc>
                <a:spcPct val="110000"/>
              </a:lnSpc>
              <a:buNone/>
            </a:pPr>
            <a:r>
              <a:rPr lang="ru-RU" sz="36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Наш </a:t>
            </a:r>
            <a:r>
              <a:rPr lang="ru-RU" sz="3600" dirty="0" err="1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п</a:t>
            </a:r>
            <a:r>
              <a:rPr lang="en-US" sz="3600" dirty="0" err="1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роект</a:t>
            </a:r>
            <a:r>
              <a:rPr lang="en-US" sz="36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</a:t>
            </a:r>
            <a:r>
              <a:rPr lang="en-US" sz="36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исследует, как названия магазинов Вышнего Волочка отражают </a:t>
            </a:r>
            <a:r>
              <a:rPr lang="en-US" sz="3600" dirty="0" err="1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культурную</a:t>
            </a:r>
            <a:r>
              <a:rPr lang="en-US" sz="36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</a:t>
            </a:r>
            <a:r>
              <a:rPr lang="en-US" sz="3600" dirty="0" err="1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память</a:t>
            </a:r>
            <a:r>
              <a:rPr lang="en-US" sz="36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,</a:t>
            </a:r>
            <a:r>
              <a:rPr lang="ru-RU" sz="36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местные </a:t>
            </a:r>
            <a:r>
              <a:rPr lang="en-US" sz="3600" dirty="0" err="1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топонимы</a:t>
            </a:r>
            <a:r>
              <a:rPr lang="en-US" sz="36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, исторические фигуры и </a:t>
            </a:r>
            <a:r>
              <a:rPr lang="ru-RU" sz="36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даже маркетинг.</a:t>
            </a:r>
            <a:r>
              <a:rPr lang="en-US" sz="36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</a:t>
            </a:r>
            <a:r>
              <a:rPr lang="en-US" sz="36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Анализ помогает понять ценности горожан и язык городской среды.</a:t>
            </a:r>
            <a:endParaRPr lang="en-US" sz="3600" dirty="0"/>
          </a:p>
        </p:txBody>
      </p:sp>
      <p:sp>
        <p:nvSpPr>
          <p:cNvPr id="6" name="Text 2"/>
          <p:cNvSpPr/>
          <p:nvPr/>
        </p:nvSpPr>
        <p:spPr>
          <a:xfrm>
            <a:off x="1188720" y="7772400"/>
            <a:ext cx="114391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10000"/>
              </a:lnSpc>
              <a:buNone/>
            </a:pPr>
            <a:endParaRPr lang="en-US" sz="3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storage.yandexcloud.net/prs-editor/themes/light-orange/columns-4.webp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pic>
        <p:nvPicPr>
          <p:cNvPr id="3" name="Image 1" descr="data:image/png;base64,iVBORw0KGgoAAAANSUhEUgAAB4AAAAQ4CAYAAADo08FDAAAAAXNSR0IArs4c6QAAIABJREFUeF7s3XvsNdt93/XvzL48zzm2jy+xnTh1QxoTRUlThzSooa5wqkY0aVSCuahUSFUEaiP+qVL+4A+ufwICIYEQpVGFwqUUaAiItASDaIRKY0ioHBvaWk1p3Dg+vpzE9vE5Puc8z77MoDUza++Z2TN7rZm1vjOz937/IDr1s+e2XrNmZms++7tW8vXf+kIuSn/b7VaSJKm2nordUVb8U1r8e5pno/ZutrXf75zrJkm5n6TYebWvJJO0OpisOg7nhloL5NV27T+b7Wy3G8nzNme5T7s/u7xV8cE328yq7V5uf+iRN5c/n5/h27HrpqdzPHwbrjVsu13LTfW5ZluLHnrRf6ZqWfd+tNs7b+vYOwIIIIAAAggggAACCCCAAAIIIIAAAgggcLsCS3uf3JbUfr88d/u122c86/nQEnqqdi40JA+LnZe1fZMqv9xs1p30+ch8sb2xXU/Wafc/9rwnBMBlQDz0jwBYTuG+5k1u7hv4oz2wpm7v0OuO5RFAAAEEEEAAAQQQQAABBBBAAAEEEEAAAQRKgaW9P5/6/fLc7dfMRqwlAXD/1U4AfP1OOFsAnOY2eI1TAWwqfHNbVltrc38FcLn/cXs3+2oGx1QA6zxy576BP9oDa+r26vQatooAAggggAACCCCAAAIIIIAAAggggAACCNy/wNLen0/9fnnu9hMAx7/GllABXI4ofE4QLyuAy3zQZ4RfH6F2BXB7/z7b6FpmxgB47CGX67WHgB4aAMspgB53HNcD4FasnNsBr0fuiyGgx8EprKV9Q5/7gTX1A1rhFLFJBBBAAAEEEEAAAQQQQAABBBBAAAEEEEDgIQSW9j556vfLc7dfOy8osrBaPrSETn3/Q0Bn1ZSyZ+16AFwUogbmi+3z2AyAL/c/9ryrBcBlRexWzheAScTPc/CGAiWSyW7XPQdwvRLYVgC3gc4J+ji67gB4dZoDuGvO3/ocyO3Prx3FkF88DG0NcwAPE9O+oc/9wJr6AT1Mn6URQAABBBBAAAEEEEAAAQQQQAABBBBAAAEErMDS3idP/X557vZr5wXGkwC4/3qPNQR0mRf2jxe82WyjVft2tWZfZJ1jxyvu95kvALbHNDIpDw2A7e7HBsFXA+Akk1PAW7Wv+FFAtdOsNlS1TxBMALycB7r2DX3uB9bUD+jlnFmOBAEEEEAAAQQQQAABBBBAAAEEEEAAAQQQuC2Bpb1Pnvr98tzt184LjCcBcP81qRIAJ7Ugtsr36gHw0HzP547SCIA79u+zja5lZguAkwpu7BjZ7QDYBKkW3lQAn4LdtDlX7xmh/PckH5eqEwCLaJf6m/Mz9w380R5YU7d37I2L9RBAAAEEEEAAAQQQQAABBBBAAAEEEEAAgUcXWNr786nfL8/dfgLg+FfgkIJIrQDYFm6akY7N32UAXP57OjJfbKu1A+D2/scqEwCPPEEEwATAYy+6a+vN/cCa+gGtYcg2EUAAAQQQQAABBBBAAAEEEEAAAQQQQACBRxBY2vvkqd8vz91+AuD4VxkB8HmEYRtAj1XWC4ATOc8BXJT5Nitx7SjIYyuA8ySTMhUvx1aujarctFCqALY7OQfBuWzNOOD52BZdP4XHrKxU1tq+qwO15wqeovrXHNPcN/BHe2BN3V5Xv+NzBBBAAAEEEEAAAQQQQAABBBBAAAEEEEAAgW6Bpb0/n/r98tztnyIANqY2H1rKdbDqzd3iHOHheCw21J+HuUb27RsZuHl87hGCbQXwevQUr9dEbK65q88BfBNDQNcD4OJMKQbAxVDOPYwEwFGuOALgklH7hj73A2vqB3SUzslGEEAAAQQQQAABBBBAAAEEEEAAAQQQQACBBxRY2vvkqd8vz91+7bzAehIAt3sWAbDP7W6aCmBzJO0A2M4BXE+zfY64WqZRAXwlAE6SMng28wI3/8LmALbbogK4t/Z6wNnsX3TuG/ijPbCmbm+UTsJGEEAAAQQQQAABBBBAAAEEEEAAAQQQQACBBxRY2vvzqd8vz91+AmCdi85VAWwrdy9zP3s81yuAzwWlfkHyZjNxBXArTx2rPE0AfNdDQFv6hCGgx/bCK+vNfQN/tAfW1O1V6DJsEgEEEEAAAQQQQAABBBBAAAEEEEAAAQQQeAiBpb0/n/r98tztJwDWucx0A+Csf0Thi+bMNAT04gNgSc9zABdoBqpK0xMDXFXmjuwfiWRSjotd/qW5SFYVo5rU/5Tgqw8BbY8gL9p7GpM80gmyW2cO4JEdJfJq2jf0uR9YUz+gI58eNocAAggggAACCCCAAAIIIIAAAggggAACCDyMwNLeJ0/9fnnu9mvnBe18aCkdW38O4H3RVJu3XU4B2zfyb7dQub6r2rdrXaUAuBoZ2barnnXGPMd6FcDOALhsRl4Ew8P/XAGw3aIdAvpyD5GGgE6rTpMnBMDDT6Nzjblv4I/2wJq6vc4OwAIIIIAAAggggAACCCCAAAIIIIAAAggggAACnQJLe38+9fvludtPAKxzYR6OigFwfVpaZyEnAXD3jccRAJ9WcgJ3d6DFBMCnKXCpANa41Oe+gT/aA2vq9mr0GbaJAAIIIIAAAggggAACCCCAAAIIIIAAAgg8gsDS3p9P/X557vYTAOtcZb4BsN17/1zA5RKNCuAkk7TKJd01wXMFwLZw1n2E187AbBXAp4MiAPa6QhgC2otJfSHtG/rcD6ypH9DqJ4wdIIAAAggggAACCCCAAAIIIIAAAggggAACdyqwtPfJU79fnrv92nmB9bT50FK6cZIkotl2AuBIAfCrr7xcjH7d92dO5Ng/MydukqxOq9sdmbl6zZy9IX9m9f1+15qs+TzH8Hmn14eY7h8i2u/ozr8sSGS7qc0B7Le611JmnHN7IzvNMey1ps5Ctk9oX+Q+bQ7pn2N0NG9q5njmfmBN/YAecw5YBwEEEEAAAQQQQAABBBBAAAEEEEAAAQQQQGB575Onfr889/t07bzAes4VAHflUSaTsbmMVvttAOyaQDbLAoNGz5vIZrMWmwWafNP+pZnrCK/vwG6qfw7g6xXArrwwIQAOO0EEwON/IOC6tgiAXUL6n2vdwPWPnD0ggAACCCCAAAIIIIAAAggggAACCCCAAAL3LTB3AOrS1X6/PHf7tdu31ADYHJdmgSABsD3zBMC1e0ytAthzaOnwCmAbIOezVgCbiur6Lw9cN96Qz6kADtG7vu7cD6z20U31ANMTZcsIIIAAAggggAACCCCAAAIIIIAAAggggMB9CiztffLU75fnbv9U78+XVgF8+wHwsCGW2xXApxGOPXPIvrsPFcA9Ms4hoD3huwLg+oTR5eTQ/X9TVQCbwzDl3GVJdz31LzsqAfA0D3DtG/rcD6ypH9DTnDX2ggACCCCAAAIIIIAAAggggAACCCCAAAII3J/A0t4nT/1+ee72a+cF1pMAuPvanWsIaN0A+HrVb11itiGgTTWqmQM4lfMcwDFvr3mSyX7XngN4+B7qAXA9+LVb8g+A86K9J3DPANr7iJNEdrtnkqZV4GtX7NiPdiUwFcDeZ23wgnM/sKZ+QA8GYgUEEEAAAQQQQAABBBBAAAEEEEAAAQQQQACBQmBp75Onfr88d/sJgHWmCD0cj0VXOgWt5n8kNhg1/y1zsnMA7DPVq/8Iwu2s0FQAd/4F5oDNCmD/4NceCwGw40HQFQCbALXRsUzf6qkEztPqpOSJagBsQtfnNgBOMknbHav2vwmA9Z7+2jf0uR9YUz+g9c4UW0YAAQQQQAABBBBAAAEEEEAAAQQQQAABBO5bYGnvk6d+vzx3+7XzAuv5eBXAygHwKUHtDo5nDYBPQbcZFvh6sL3YANgm244Rlnvvzu4KYL8xvPsrgJvrLyoAPv2+4cyTZKnYTkkArPdQ176hz/3AmvoBrXem2DICCCCAAAIIIIAAAggggAACCCCAAAIIIHDfAkt7nzz1++W526+dFxAA13pUUAVwrbrWI2B1BcA2L8yrSuSxd5nOCmCP4zvl18WUsf1/yauvvHx1CTvc79AGuIaAJgAeJmrOw27/TGxg3c79CYCHeY5dWvuGPvcDa+oH9NjzwHoIIIAAAggggAACCCCAAAIIIIAAAggggMCjCyztffLU75fnbr92XmA9qQAOHQKaALjzXhkrADaBsEnFTfBbHxU8WgWwScWLWN5Eo/U9+I6bfY5UzWZsgl+vEG4Clds9/xJAew5gkf1+X7QtKQ6umgt4LGDVmLHVwqe5iBOdMd7N4dmbt6uM/dpDfmz/7dum9g197gfW1A/oR/+CRvsRQAABBBBAAAEEEEAAAQQQQAABBBBAAIGxAkt7nzz1++W526+dF1hPrQB4bPainQ8djiYLE+k/vjIf6xu5V6QjF6xX1lpYzzl8++YADq0Atoex2+9MIlb9z/OxJ7cyBLQNgNuVq2Pzy4shoE8B8Kp1j7mnAPhQdmoCYO/nIQGwN1XnglM9wMKOkrURQAABBBBAAAEEEEAAAQQQQAABBBBAAIHHE5g7AHWJa79fnrv92u2zvgTA7Z5GAGxEXAH+ZENA31IAXHSlvAySk7Qvop6jArgMgOt/q0a1s+t2e/k5FcDDzLRv6HM/sC5uo4oV3sPkWRoBBBBAAAEEEEAAAQQQQAABBBBAAAEEEECgLrC098lTv1+eu/3aeYH1JAC+6FnFP8xXAVwG0GMLXNutoQK4JaJZAVzf1bKGgCYAHvp4pwJ4qFhz+akeYGFHydoIIIAAAggggAACCCCAAAIIIIAAAggggMDjCcwdgLrEtd8vz91+7fZZXwLgdk+brwK4mBbWc+ho1/VhPycAjh4AtwajNhW/ybHaSyZ5UnWg6r/tE2V/WdCYA3izdZZc+57wi+USMwcwAfBQPwLgoWLN5ad6gIUdJWsjgAACCCCAAAIIIIAAAggggAACCCCAAAKPJzB3AOoS136/PHf7tdtnfR8vAC6zOucQx94luLWpYutzAXsGuRuT/bk6e8DnBMAtvPAKYFcAXO4wSdadp40AuPTTvMHZm7frIr92XREAB9x1lM9v2JGxNgIIIIAAAggggAACCCCAAAIIIIAAAggg8NgCcwegLn3N/MDse+72a7fP+hIAd/e0/iGg28vHC4Dr06r2ziDrujBanxMAt0AuAuDic5PBm7l7ayfztJ4JLOv/TgBc3CBNufqIvzQlAB7B5lxl7gdW+wCneoA5YVgAAQQQQAABBBBAAAEEEEAAAQQQQAABBBBAoCGwtPfJU79fnrv9U70/JwDuvvD9A2Czfldu6HdDqVcAl5lalY/l47dZ3zMBcOs89AfABr6rGJsAuKsrEwD7XeB2Ke0b+twPrKkf0MP0WRoBBBBAAAEEEEAAAQQQQAABBBBAAAEEEEDACiztffLU75fnbr92XmA9CYC7r3kC4OsDUyevvvJy0NDVfUPsmrlxN9utpEVFbllpak5Gq+529LjZ5qD3+12xzfKvnbS391TvIFcqgVv9KOmZA9guNvccwLGHOPZ9dN5KBbCrPUP9tG/ocz+wpn5Au84PnyOAAAIIIIAAAggggAACCCCAAAIIIIAAAgh0CyztffLU75fnbr92XmA9xwbAIdNrXrvmtPOhwzH2HMB9+aDrzlLmjJvN+pRlTjkE9OghfKtmEQBfRNLNE04A3H0BaF/gZq8x5gB2Xb4EwNeFpnqAuc4TnyOAAAIIIIAAAggggAACCCCAAAIIIIAAAgg0BeYOQF3nQ/v98tzt126f9SUA7u5pwyqA7TaGDNtMANwpP30FcBEZ1o7l+hy/5wWvVQqLPEoAbCarHjIcNAGw69E27vO5H1jto57qATZOi7UQQAABBBBAAAEEEEAAAQQQQAABBBBAAIHHFVja++Sp3y/P3f6p3p8TAMcMgOvbcoXB3QGwydNi/rXnAC6mGTaT3Q4J7ToO6I4qgE3rfId29l2OALivExMAx7y8z9ua+4E19QNaR5GtIoAAAggggAACCCCAAAIIIIAAAggggAAC9y+wtPfJU79fnrv9BMA2qox7rS19COiHCYDtaW0PpTtPBbA9mq7U3iT1ff/e3znvtQL4Wgf1+VEBAXDcG9qp5+aRfzoSeJhTPcACD5PVEUAAAQQQQAABBBBAAAEEEEAAAQQQQACBhxOYOwB1gWu/X567/drts75UAHf3tGFDQLuqfc/7MPlm+VdVAK/Xrq4e9Pl+tzvnl8n5OGevALatWn4A3Of/mENAEwCX/YE5gK/fl6Z6gAXdHVkZAQQQQAABBBBAAAEEEEAAAQQQQAABBBB4QIG5A1AXufb75bnbr90+60sA3N3TRgXAtYBV8u58kAC458q2gVq7AtgsbmobDWeMGkezjf1+J+4T7Er1CYCLIDQXsZ2aCuD+x5b2DX3uB1a75drtdX1B4HMEEEAAAQQQQAABBBBAAAEEEEAAAQQQQACBboGlvU+e+v3y3O2f6v05AXCzZ7lzwa7rpcoKIwTApzl6I92YGhXAJketQtRjYJoaPAdwu32uADjWiOAEwKX80ApWe77aFcAEwH5XqvYNfe4H1tQPaD91lkIAAQQQQAABBBBAAAEEEEAAAQQQQAABBBBoCyztffLU75fnbr92XmA9CYCbPYsA2O9eqBYAm91vt1tJklVxJDGqfutNsgGwZNe3nDh7wvUKYCdjatfPZbvZSq41h2tiKp4PF4czNgC2G3JNVt1XDXwvcwC7zm/bV/uGPvcDa+oHtMufzxFAAAEEEEAAAQQQQAABBBBAAAEEEEAAAQS6BZb2Pnnq98tzt187L7CefQGwWh7luOC086HD8VgcgW2fM+bzukFcVgDnjgGEk6Sc+3ez6Z4DODj3rPLEXTEHsP1zjWrs1dhiIQLgahJnf7LWkgTAo+lcK9qb91w3seICSZo169o39LkfWFM/oF19gM8RQAABBBBAAAEEEEAAAQQQQAABBBBAAAEEugWW9j556vfLc7dfOy+wngTAMe4ABMDBiufALC0qYpP0HKDZNNxUlboqT10HQgVwKUQFsKunhH1OABxr0Paw88DaCCCAAAIIIIAAAggggAACCCCAAAIIIIAAAk2BuQNQ1/nQDkjnbr92+6wvAXCzp9l8sW8EW7O0Wab5eS0AzsuRffNTCXD3SMFJUv77tBXA9baGVQMrVgATALtufoM+ZwjoQVyxFiYAJgCO1ZfYDgIIIIAAAggggAACCCCAAAIIIIAAAgggEFNg7gDU1RbtgHTu9tu356GFei5HAmCXUPm5GSo6kUyyJJVUjpKJPUMmyLVhqvnv+AA4eNjnelNuZwjoEsx29DwxqfhWtC5wKoCrDt0aotjvMjgv5arEZg5ghoAe2qdYHgEEEEAAAQQQQAABBBBAAAEEEEAAAQQQQEBfYO4A1NVCrXzI7nfu9p/mqK1yGq32PnoA3O5nXXMCm3/bfe01WeU7Wb3nmyRJDpIVQW9XkVs7AO7uyfUK4KjBr91dIwAOq/btakHECmACYDPktdp8tVQAu54lKp9TAUwFsErHYqMIIIAAAggggAACCCCAAAIIIIAAAggggECgwNwBqOvwtQJRAuBSQC2PcpzYNC3zQK3zezgevdpXD4LTPJdnn/+cJLKTpx/8kEgVAJtiVamGfD43a3wAXC+adBVYuq4P6QyA60Fw99DUzu1WCwQEwHbH9mBaAbCsZLPdSNoVxdcy97GpORXA5RkMHVrA1UGpAKYC2PdmwnIIIIAAAggggAACCCCAAAIIIIAAAggggAAC0wkQAI9NmHTOkVYg6qoAvpzvVqd9dqtzB8BdseMqO8orn/pEEfx+64f/gBxWIkdTAXwtAL42ibDJ36oAzcwBbHuafgAc79wRAFdjfY8mrX7pIJILFcCjFS9WNL9cMRfUXL9gsQdEBTAVwPF6NVtCAAEEEEAAAQQQQAABBBBAAAEEEEAAAQTiCRAAEwCb3vTIAbCp8DWB8CY7yMu/+LNF+em3/aF/Sp6vTGpXFbL2VQATAJ8yfa+7Ut8cwMaxnIC5OeL22MvTVgD3FBjXjjVs3OwkWV9td1E+XvzNEwC7TkpohXDf9jV/4dEOf6+FwFrts+0mACYAdl1jfI4AAggggAACCCCAAAIIIIAAAggggAACCMwhQAA8NmHyO1s+BWo2Q9Cq/jVH2q4AtiO7dh2fI9P0a7hjKc18yOy6PQR0Xw5YDu9s1khle9zL537m35FMNvIdf+rfkLeS1yXJzCi6ae8Q0L4Y01QA26MJyzTrbRpQAew31rQrAG5vZezlSQDs1zW1AlLNC9zctOyDy3WD1Wqf1SUAJgD2u9JYCgEEEEAAAQQQQAABBBBAAAEEEEAAAQQQmFaAAHhswuR3nlz5hNkKAbCf5ZClfALgXMqgNM1XkslR3rZ/TT7z7/+bcpStfPdP/ivy/L1vL4LhoiS1pwLY95geLwC2YCZCr/0RACvdcBKR/f7g2x9Py2kFpJoBsDl48+CyN1cqgAef9mgraP5qKdpBsiEEEEAAAQQQQAABBBBAAAEEEEAAAQQQQOABBQiAlfKYqi/dSgBsKmTtaLWPUAFsKqDNJKJ5ksnquJVd8rrsP/Mr8tX/9i9Ilqzk3X/4n5Z3feQPyt5O4Ro5ALYV2MG3nLzsv7vdrmdTYdXAVAA7zhBDQHcDEQAHX9qdG1jaA5sAWOc8s1UEEEAAAQQQQAABBBBAAAEEEEAAAQQQQCBUYGnvk9vt0X6/rN3+WwmA6+6PEACX7c0lkUzWhyeSP3ldvvhf/1nZfOpvyyHN5PCh75Vv+4k/Lbt0XSyTmUrgopg1LaaqLSuD/f/aFcB3EAC3AExCfqr2LaG6/pZSAXyem7c7IXfPHVy2jgC4+yLQDIAZAtr/xqO9pPYDWvv42T4CCCCAAAIIIIAAAggggAACCCCAAAIIIHCvAtoBaKib9vtl7fYvNQC258Uenwkkpwh+7X418yGzj/YQ0O1+WOZ7pgL4KJIcZfOFz8mX/vx/KC99/Zm88WQvb27fI9/2k/+y5B94n2RJUkwTbHzSLJXEI/w954vlnjfrdeil0L3+fBXArgD4dKobB04ArDTkwAMNAU0ArHMvGbNV7Qf0mGNiHQQQQAABBBBAAAEEEEAAAQQQQAABBBBAAIFyKsUl/2m/X9Zu/60EwFP3gbkD4KK9eS4rOUia7+W3P/6X5NkvfUKeZLkcVnvJjy/Ik4/8qLzvx/4xeb5eS3JcybqYK1gk8yj+JQA+9aim1u0EwPa4r4+hTQVw961D+wJnDuCpb9k95zlJlnEgHAUCCCCAAAIIIIAAAggggAACCCCAAAIIIIBAQ0A7AA3lJgAOFSzXP2bdOZZPQB3nCJpb0c6HXBXAxdHkuWzyvay+9Pflb/7n/5G86xvPTe1wMRdyckjl2du/ST70k/+i7N/zXsnTd8iTw1Z266Nk6fHUmL6RgucNgMPm/a2fqStzAN97BTABcMiFr32BEwCHnJ1462o/oOMdKVtCAAEEEEAAAQQQQAABBBBAAAEEEEAAAQQeS4AAWLcC2idgtUWRmu/SCYCrIZzzXJI8L2b/Nf/fZv9MXvmf/yt5/ZP/t7x9v5c0zyRLUsmSXPZJIi/+wB+SD/z4x+S19B2yPT6VbPVM8tNUt1LNB3x5z3iAANg22qMeuuaz3ArgVqXy6b4QmKanduzvXLabrfjcEEY9gkYOAe3alz1fruXany8lAHYd99j22e2219e8iZt9Lu2Brd1e1/njcwQQQAABBBBAAAEEEEAAAQQQQAABBBBAAIFugaW9T77IEZRHmAxtf6w8Z5UOy9GG9mcC4GLGX0nkKGa+41UmsspTef7rf1c++xd/Wt75/OvyfJPLxkwJnEtZBWzqgZ+8Tb7lJ35S5Fu+R9LVU8nWR8mrsl9z7otl8/6M0HbfzWZdbLPIcMxcwjZfzAPPe2MO4MCssqNTXakAtksPawABsNIvTgiAh94Ti+UJgEexnVYiAA7zY20EEEAAAQQQQAABBBBAAAEEEEAAAQQQQEBLIDQA1TquU7pEAByFmADYDPmcSVoM8ZxKmh/lyf4t+bX/4D+Wp19/RdL8G5KZVDYXOSeamciTTJ6/40PyoT/5U7J72/vkuDoWga/JjR48AB4W/NpefHsBsD3ykek6FcBRbmDtjfgOAe3aOQGwS+j65wTAYX6sjQACCCCAAAIIIIAAAggggAACCCCAAAIIaAkQAIcV5FEBPK5nao8Q2zkHcJ7JRp5Llm/lyf5N+fX/6S/K5pOfFjOlb54eJEn2ZdnvqSo3E0l2sk9ekNXv/kH5tj/2E/INWRVDRK+KBc/Vv31zAXdVAJcrjstPL7TnqwAe14DbC4BHBr/2TBEAj7tDONYiAFZhHbxRAuDBZKyAAAIIIIAAAggggAACCCCAAAIIIIAAAghMIkAATAA8SUdr7WSaADiXY26GfK6yyiSTbf6WrPdP5St/7Rflq//Hz8kqeUM2hxeLIZmz1a4IZtPGBL4m8N3J66u1vP+jPyIvffQfl126lSRZVWNFl/ngOQBu5oVJUu67PgR08Q+3FwCPC3zbnWuyADjJZL/bXZmk2banL+C9/nlf4n9xMREAq9xfCIBVWAdvlAB4MBkrIIAAAggggAACCCCAAAIIIIAAAggggAACkwgQABMAT9LRWjuZIgDOkmq4ZjlKkieS5rm8KM/lrU//TXn5Z/+SrJLXJC0KeVfFZyJHqQ8AbT7JihLerJg9+M31Vj7wsZ+Qd3zPPyxvbJ5KnhxldTxWtcDF0mUrk3OmmMi6+KfNZnsSCOtxLchGBbD9LLBotbaL2hzAjxYAX78sCICv+2hf4ATAc9y2L/dJALyM88BRIIAAAggggAACCCCAAAIIIIAAAggggAACbQEC4LA4jiGgx11T2vmQHQI6y0Sy1IS0R3l6OMjzv/FL8tpf+auyP35d8vS5rM2kv7UI9+L6KEd6Lv7Mkvu3vVM+8If/mGw+/Pvk2VYkPdTXNkNGm/DV/F9XvHx7AAAgAElEQVSZlxYVwHkim82TxnbGqXWsNVsAXCurHtKYvgpgC2zYwi7J6mQFVwBfbxUB8HUf7QucAHjIVae3LAGwni1bRgABBBBAAAEEEEAAAQQQQAABBBBAAAEEQgQIgMPSJgLgcb1POx8qA+BU8mMu2eq5vD17Jl/565+QVz/+C7LJ9yJykHWeSb66fv6zWgBsMj8znPSbG5H3/cEflXd+5I/IW6snktuJfk3w2xEAm+rhzboMgE+bq/LTvFYtPEry3gLgmvcoD7uSgQ0bApoAuOiwp8497HRoX+AEwMPOh9bSBMBasmwXAQQQQAABBBBAAAEEEEAAAQQQQAABBBAIEyAAJgAO60Hj1o6aD5kQtZq314St5s8EwOb/tcqeyTp7XT778Z+X57/8K/JiZsJfke0xERPuJsUY0P1DJl8GwFlRUbx74R3y9Lu+Xz7wR/+47FdP5GAqfZNM8sQcQSZJnpaHVMwBnMh6ZeYNTm4xAP5i2BXS6h/1QHG72VYnIE7Vb31XFwHwqZOUJ6Trz879XO8OroGvk/z6eNt5NQm02Z8ZBzxWwH1x/InIfn8YdzUGrNUXEEe9wDuO71EC4PYDuv2Lo7EBfcApb6xKABxLku0ggAACCCCAAAIIIIAAAggggAACCCCAAAJxBQiAw+ItKoCH90ebWZj/huYHJqBNiwwuL+b5Paap7Fci+f4gT58f5fmv/y350l/5eXnha5+Tw/p1SQ9PiwzOBLTj/3IT8cohXcn+3e+Xb/sj/6Q8/e7vlbfyXI55KutMZJXnckhFjquVJMlK1sm60Va7/9AKYHv97ve7ziDbe6TiHozk1VfuLQBe9Z53AuDhlwQBcDPSD72htc8AAfDwPskaCCCAAAIIIIAAAggggAACCCCAAAIIIIAAAiIEwATAU18HsQLgojq3GpZ5lSWS5kkx3LOYIPaLn5ev/NIvyhv/zydl+/yZrNOjHNZHMVnxygZ9gQ0v5gRO1vIsyeWdP/D98t4f+mHZvPCtkiRr2ZtwOE3kuEqLwNkEwKv0HDoTAJsy7FoFsDkX9lIsU/2ws9NfAewOgIfsmQrg7ppmKoCH9KL+ZQmA4ziyFQQQQAABBBBAAAEEEEAAAQQQQAABBBBA4NEECIDDgiYqgIdfMbEC4CIzLEbYNRXAO9msctn/5pfktz/xi/Lqpz8p2yyTF7LXigA2zdIiIDbZ77EoAS6PO89Czr8ZRvooh9VBnqcr2SVvl/d9+AflfR/5/ZK9672y3b5DXq94ViYAXq1OuWYxRLT5LHAO4O4KYONRhs3jK4Cr9aeqAC5ORoVFADz8ojId+jwE9JBBrEfsq7YKFcBUAIf1INZGAAEEEEAAAQQQQAABBBBAAAEEEEAAAQQQ0BAgAA4JAE2xadj69pzWq0M1zvMx656qNNbxDznmpKruLIaAlv6CzK5tmmGeTeCbmtA3zyWXleS//Zvy9Zc/I6995tOy+7XfkBd2uaTZUfbrg6xkL5vsWKSLxZy/2UokOe8zJAA2xZ9mVt9jspFjkkmS7GWVr+WwfknSb/8H5en3fq+89D2/R5InT2W1fipJNR9wMWB1UrSgCKJDil1vNgA259HMiRt7yFzbadwVwP1z95YV4n5jhC+rAtiMA97+82vHkAu4viwBMAHw2L7DeggggAACCCCAAAIIIIAAAggggAACCCCAAAJ6AgTAYQFurAD1MQLgMnNL0jIzGRoAm7UOr31Dnn31FXnz61+U5y//Pcl+4zfkrS99SV447OSFw0G2uQlXzfy7RzkUyWpaDfmcSS5p8Vlam/83JAA2bTC7MDGwyQzNvL/mGPdpKs/XZo7gxMxMLNv3fqs8+V3fJel7f6e8/X3fLut3vE2273uX7NeJrI7lENGD/6rK4VMAvOvK/oZUAHfnhGpzABMADz7l11coKoCrTmA6x8Uk1zpBMAEwAXDknszmEEAAAQQQQAABBBBAAAEEEEAAAQQQQAABBCIIEAATAEfoRp6bsAFwGcwWAXBix2J251OJZJJ9/TV59tUvyTdee0WefeGzcvzc35c3vvwFeXH/XJ5kz2VdjCNcBq9mH2luqn37I9bQALjecFN0aoaXPqYiR1nLIV1Jsn4qT77pm+Xpt3+npO//Vnn6zd8uq7e/XZ68512yX4mss+roLvI6B+m9B8D2lI29PEMqgEv6skO65otefgWw7UjuC8zzKm4sRgBMADym37AOAggggAACCCCAAAIIIIAAAggggAACCCCAgK4AAfDYhKk8L1QAD+mfYQGw2VNSVNnmsjoexGR8uWxl9cZX5Ct/91Py1t/+VXn2/31W0sPzYujnNDc1vyb36s++YgbAmQmoNxtJ0xfl+P5vlZf+kd8n7/rgd0vyzndL9uSpZKkZiDoXM4z1ISkrf5MkK4eAjh4A2zmA+0c6bp65llF1PLNVAOsFwKah5Tji1/8IgH0u7b4A2Px74xcePhsbsIx5cNmbb8hNuO/4fQ+lvX7sIc3bD+h2W0OP37edfcvFbm/o8bA+AggggAACCCCAAAIIIIAAAggggAACCCCAQClAAHz/AbDJDPrOc0h2MvwaOgfASbJqTv/qCEDLPLCcy9dUAueZmXtXZJ+LPN1sZHXIJDnmkn31t+TLn/yEfPVX/5q89PpXZJ2bYZ+rIy32kTcKgscEwKYVZu7fcrMm0hU5Jqk8X23kbb/3++X9P/gHZPO+3ylZ/oJkyVM5prlk61Ry818T+Jr1MxtNVznkowfAxQTN1bmp11SOvTwvKoBdvbUYNrksG6/3EFcFcP9mLwPmzXZ7LkYfesKdx2+GgD5US5l961T8ug7DfG7DXxtOaoSEvgGwdkA6dwDsOh/a7dc4t6428TkCCCCAAAIIIIAAAggggAACCCCAAAIIIICAW4AAeGzC5LYt4sHcb/tacwDb85tlroJHv/YMX6p7v+u1GZp5aOVr07IonM2lCJKLeYXNcM/Hlazyt2T11c/Lb/5v/4u88alflifpN2STm9j4beWkvUVkW/4lmQmV/f+KYajNXMKyLnLCbJXL87XI277r++QDH/0xyd/9PjmuV0WFb5qs5WgOMElku9me91pN0Tpq7t+eQ93Z6V/bnzvbdz0nnKwC2AbA7cPxu3wuVcYHwFXHrDZJAOx/cZwuqmpc9zQtz6ZGSEgA7HdeCID9nFgKAQQQQAABBBBAAAEEEEAAAQQQQAABBBC4NwEC4LEJk19PWEIAbI7B9zj8WjVkqe4AeLMxAaoUlbwx/ooAOEslN0Fvupfs2ddku38mb33+C/Llv/zzRSC8zg8iaXNO4CEBcFn5a+btzSRLcnm+EfnGOz8g3/njf0LSf+B3Sbrey+H4tCi+LPLMJC3iYvO33Zh/t3+ZJEWIHO+PALhl+dgBcLyONWZLp8pfAuAxfI11XENAu3ZAAOwS4nMEEEAAAQQQQAABBBBAAAEEEEAAAQQQQOA+BQiAY8Zwl33EN3jVrAB+lAC4jFqzoqr3kD+XQyLywu6JbN56Qz7/Cz8rb/6dX5Gnu8N5FN6BFcBF7XCSySpbyRvbJ/L0w98tH/ij/5zs0ydmVmIxMw6b8NfMPZybQLpYvuwTzQDYjHZsp5iNU5ndDoDNaMrF/nNXhTMVwKXUaQjoe6gAnvdhZUJHc9NZrVbVRNdxfuVRbxUVwH7nmADYz4mlEEAAAQQQQAABBBBAAAEEEEAAAQQQQACBexMgACYAjt+n3aGmRgVwbuptk1w2Zj7g/VGep6msMjP0ciqb7Ovyxb/6P8hr/+dfl7dl+3IkaPPnDEhNpGyqebNiitpjKrJL3iHv/+iPyks/9EPyZrKW1FQWm7mAk7VkUuWHZhTcWuzVDoBjmzcD4PJYi+Y5hyBXC4C7O4ENpPIklc1mexoeeHlDQJfH3z8E9PA5dk1740ehVVcyE2Kf5gA2/+a6CIcf/9BOu9lsykHaFf4IgP1QCYD9nFgKAQQQQAABBBBAAAEEEEAAAQQQQAABBBC4NwECYJ18wvYTdwBXLnkfFcCuzOl89egEwCKZqdA9ZHLMzP+ZCYJtznWQ9eG5PP/MZ+RzP/sz8p6jqQQ+ytExEPNpzt8kK7LA49P3y/t/5Edk++EfkF3yYlHza+cUNhlmbhK+YvjnMumzQex2uz1liWa5NIubv+13u87Mz93/CIDLXnlRAUwAHPawy8uJrwmAgxgZAjqIj5URQAABBBBAAAEEEEAAAQQQQAABBBBAAIGHFSAAJgCO1/mrANhkafavGuq4vQ+NANjuIztmcswPkmfnoZhNvmfC2KfPRL7xq/+XvPIL/4W8kO9MYlzN7HupYHtGMeevrOXNzQvygR//mLzwD31YvpE+lfXxSTGXry22LAJgMxVxIlKOfXv+e2KysOqf6tMexwqCGwFwzd89x7IzAH65chiaWN93BfB5DG//y+exKoAJgP17Rv+SBMAxFNkGAggggAACCCCAAAIIIIAAAggggAACCCDweAIEwATA8Xr9vBXAVwPg4sNEsuNWnh538tYn/kf50v/+cXlht6uqeC8VTDWvmdt3lT+XN7Yvyjf94I/KSz/8Q/LGKhVJNsVcwKu8ypCr1W3I2x55deoA2A5xfewfwrg6YgLgEuJUAWxATFR/vQKYANh12yAAdgn5fE4A7KPEMggggAACCCCAAAIIIIAAAggggAACCCCAAAJtAQJgAuB4V8WCAuDsUIw+m6f1StxEjrmpzT3KC2+8Lr/98Z+Ttz71CXmSZeUozmaY50blrll+Ldn6uWx+4PfL7/ixPyHfyNdiNmmreNtTut5xANzuJq6K4GVUAIsZB7z4K6ZyFiny/nPA65oj9XRCL+4T1ejfAyb1nbYC2HVZuy5W1/l1bX8ZAbDrKF3nf+j6aTX2u2s9389DA2DXfkLbH7u9Q7+gaO/f5cfnCCCAAAIIIIAAAggggAACCCCAAAIIIIDAUgUIgMMC4FhTXGrOAVykXybknOzvvK+8pwJ1s16rHs3+cGhtvyrorOp90zyXp/tn8ms//W/Li1/8oqyTo2RFdmOWO8/se0jWkr37W+Q7fvKn5K0XXpKsFhDnZljpJDnN82uaaoaZtv+tH0B7DmD7WegQ0DZ+3NXnAB40BPT105C8+oodArq9oCsgXGoAvKoaUh6fKwAjAB57nRIAj5Wrr0cAfP0BTQAco5exDQQQQAABBBBAAAEEEEAAAQQQQAABBBC4RwECYALg+P16uQGwDXdNm1fZUeTXPy2/+Z/9OXmavCVHeVFW+bEY+Nn8mVa8tl7Jh/74T8nmQx+S3Uoky01wXav6THMC4O4OdBsBsD32viDYFQDb9Z1DbYsIFcDxbjXmwWV/fRPyKxzXDwBcR9xeP3YgSQBMAOzqg3yOAAIIIIAAAggggAACCCCAAAIIIIAAAgh0CRAAEwBrXhl92cz0FcAdrcxzSZ9/Xb7yl/9Lefa3Pil5vpEnx1zSavrXfZpK8n2/Vz74T/xJ2aWJHNK9pNlWksYw0X6V1RcVwHlZQGvn6h17DmasALaH3FcJ7AqARTbbraRSVuSaMbVN+XR7a2MvT1OevTdl0RdDQDcrgG0rxgbAPsGv3QcB8NhufrkeAXAcy9AAPHbg3W6V6wuK9v7jKLMVBBBAAAEEEEAAAQQQQAABBBBAAAEEEEBgegHX+9Xpj6i5R+33u6HtDyk+q7f0voaAPrdsyQFwLrlkyXPZfPU35eWf/nMiz74iTw9rSfJMTB3wm9sn8p1/5l+X43veLbvjU8nSTJKjCW3r874+TABsolnb2PM42ZeR7bVbRjlmttlOnqSLCoDtUbcDsb6A14TV5q8/AL4MxpcVAGvf2hkCOoYwFcBUAMfoR2wDAQQQQAABBBBAAAEEEEAAAQQQQAABBB5PIDQA1RYjAA4Ttud32jmAbyUAFsnSozw9PJff+rn/Rnb/7y/Ju56l8myTyVuylhc+8lF57498THarteTJ1qR9RcPKqt1qnuC8Pddw9/nabp9Wa5fFrvbvhiqA+wLgU1M8empHAFwEwiYSTmetALYH7xsAuxtLALzdbE/DNLu9hi1BBfAwr76lqQCO48hWEEAAAQQQQAABBBBAAAEEEEAAAQQQQACBpQkQAI8dY7Y8k1QAX+/RS64ANoFuLkfZZJlkv/VZ+dx/8mflPW/tZLfKZLd6m3zwz/xpObz7WyRLVpKImfu3/vcwAfAXa1dIVwWwRekbCrqO1h8AS54WCbnZStglWV2YA4eAbndjG4yNrwC+dLmdCuB6WbvPee26CVABHONhTwUwFcAx+hHbQAABBBBAAAEEEEAAAQQQQAABBBBAAIHHEyAADkubCICvXzNLD4ATOUqaJXJM35Av/Kc/I0/+3t+RPElk8x2/W775n/8X5K1irt6kGrlYJElsHlb+N8maFcD16t66TLsCOK3mAD6Pqjzu3jPBHMDTBsD10bXHkRAAh7iV6xIA+xq2K2hjD1lBAEwA7NsXWQ4BBBBAAAEEEEAAAQQQQAABBBBAAAEEEKgLEAATAGteEUsPgPPkKOlxLcdkJ88+/Tfk9f/uL4gkqbzjY/+svPR9/6jsExPw5o8cAL8cdoW0elc9MNtut5Ikq2KJqDsp5ubNZL/biWR2yybUNPFyub/L5N1+Xib+p8/TMpK2c/6em9NVGVsFp0kmpqK5aNfpFwMiy68AvpzQOjn9UqH7NtE/B/JtVAC7bn6uIZIJgGP9ZKP7TGh/QYkd2Lv6E58jgAACCCCAAAIIIIAAAggggAACCCCAAAJTCWi/Xw1th/b7WVf7Y1X4uhxW6diRVq9vmTmAr/vkkkmRcSW5bN58TX7j3/tXJT+u5Tv+tX9L3ly9Q1bpvkonfc7POf/LqzmC7d63m6euLjDu87zMN3cm6zwVbsYo4CwPJ3n1lUcLgFsBMQHw1Y5JANwMQGM/sKgAjv3TkGZ3jn2+xt3FWQsBBBBAAAEEEEAAAQQQQAABBBBAAAEEEIgv4ApA4+9x2Ba138+62k8APOx8tZdedgVw82i3h5187s//u5JnK/ngn/qXZJe+SACsFwCnst1sJakCVnMqTrW6iUgamPuMrwD2C4DtGN7NMb/vpwL4XPF8/ZcPBMAEwGGPiOtrux7QofvW/oIRenysjwACCCCAAAIIIIAAAggggAACCCCAAAIIjBXQfr869rjsetrvZ13tJwDuPoM2n+ub89audUsB8CY7yBf/1/9eTKb1gR/+Z+R5upJUjsV4wH5/58rbcy5W5mcm66z/2W0Gxpwit1sBfNsBsLRKvMuTe48B8OlWfOq//aFvvYszBLTfTeP6UlQAB98irwJrf8GI0QfYBgIIIIAAAggggAACCCCAAAIIIIAAAgggMEbAFYCO2WbMdbTfz7raTwDcfTbvMQBeZUd55VO/LHmSyzf/nh+U3SotClE1AuBo18jtBMBlEm7nTDUhopkTV+sCj10B3D5hl3MCd5/SW5kDuNmey7mATeuawa9rTHQC4BgXOQEwAXCMfsQ2EEAAAQQQQAABBBBAAAEEEEAAAQQQQODxBFwB6NwiWvmQbZer/QTApVTfiLz3VAFsAuDnv/FFyVaZvPDB3yH7VSLJcUgAfOpVtcumqgDebqOOcHzaAQFwX/Cayd5MjJydBpY28bOItIZ4Pq1uQs+Oz2tDVHftyRUE33wAnFRhcJ6eAuDyoi87dv9Q3QTAMR6eBMAEwDH6EdtAAAEEEEAAAQQQQAABBBBAAAEEEEAAgccTcAWgc4sQAIedAXt+s6y7qM93648QAKd5JtlXXpUszWXz7pdkn6ZVAOxfA1x61q27A2DrHjrV7Q0NAT2sAjh0jGztCmB7AvsD4LK99apZU/E8tCv5XqBmw/v9wXvx9oLtdqRVJ653ZSqAL3ltRfvpgk7inmECYALg0Rc1KyKAAAIIIIAAAggggAACCCCAAAIIIIDAQwsQAF9/v0wFcHl5uILKvkrgW5oDOMmOkuS55PlRslVahnfm/y+6iGvE2+u3kS0VwATABMDxnrXmwWVvLpo36XbAexGctwLf2L9YIgAmAI531bAlBBBAAAEEEEAAAQQQQAABBBBAAAEEEHgkAQJgAmCf/v4IAbAJfo9F4WMmK1lVwa/VIQD26SfOZc5zAKeNOYDNLwhM0m7qJ+s1lGPjn/AK4K6m2HrYc11sktghpbub3qgA3nZUAOdhHeu018EVwGUbXBXMXa1qVgL3nfL7GALa1aFtf7b/JQB2iQ37fO4vKLHP57DWszQCCCCAAAIIIIAAAggggAACCCCAAAIIIDBeYO73q64j13z/atuuWUDmap/9fJVGyoFaOwwdAtoV/Lra11cZvNmsi1Xz0xStri0N+3x/8BsNN8/L5RI7xWle5WKBFb/tjGy72Q5rgOfS9vzu97va0NO1fDIwX0xefeXlsRlsZxNcAXD7Mhi7cwJgVw8iAHYJ+XxOABx3yOu2+dxfUDS/gPj0L5ZBAAEEEEAAAQQQQAABBBBAAAEEEEAAAQTGCsz9ftV13JrvXwmAXfruoZ9dW7ilALhsS5mLpXkqfcfuarP5nAC4R+kcAItstltJpaygtRXAtxMAN4e07usU91gBXG9rfzUwFcA+NwrXMgwBPfYnIC5Zv881v4D4HQFLIYAAAggggAACCCCAAAIIIIAAAggggAAC4wQIgOU0leQ4wThrLa0COLTy16osNQC2I99mcq4Arp/JNLe55HHUCXYFwLZsLjTd6K8ArvLJwB0oVgATABc9K7BE+9Q7JxwCun5FEACXlzJDQI+6TzpXmvsLCgGw8xSxAAIIIIAAAggggAACCCCAAAIIIIAAAggsVGDu96suFs33r1QA9+s/egDs6peuzwmAe4RupwL4PI72tZNt29O3zHIrgMsj7p8D2NXFy88JgAmA/XrKuKXm/oKi+QVknAhrIYAAAggggAACCCCAAAIIIIAAAggggAACfgJzv191HaXm+1cC4LN+rMC3fT6XUgHcl3PZCuD2cZs5ga//Xc8H86S5fnsO4OAK4KTc/6kCeGfmAL78C833HrgCmADYdXM2nxMAEwD79JOxy8z9BUXzC8hYE9ZDAAEEEEAAAQQQQAABBBBAAAEEEEAAAQR8BOZ+v+o6Rq33r3meixkd1/x3CX9zDwFNANzdC/qDYALgUdfN/VQA2zmAr99AqADWucGaB5e9eXfdxO0NLWQi7yEd3Pbr2ENBMwewTv/xPbdaX0B8989yCCCAAAIIIIAAAggggAACCCCAAAIIIIDAWIFHDIBNXrC0di8tALaVo/0Ffn49bukVwHlezgHc106tANhP78pSzgpgOwewXyFr356oAO49BwTA1y4ckVxM2bvWL2wIgINvIcUGXEOYu/aiHZDO/aDWbp/Ll88RQAABBBBAAAEEEEAAAQQQQAABBBBAAIGxAnO/X3Udt8b7VwLgS/V2BTABcGlEAPzKy1FL8G63Atgk6Wa4XxP82hG8TRdxJOzpednNdttYs+hhzrHGr98i7Q3c7GV/ML9maJ6utDjerj/XLwNcY6C7bt25bLdbtV/atAPgviEMpqgArlf/xn5gUQEc9fbj6rQXn8c+n4MPgBUQQAABBBBAAAEEEEAAAQQQQAABBBBAAIGRAo8YABuqY+bKP0aCjlxNswK4GO66Z6hrraGfLcPcFcCuOXDzfGw/aK1nKnKLMuJ2PlhKmCzMJhnGJJb7aQ7gfd8cwGPbVx43FcCnC9oGwKvWJU4A3H3PIwAe+SxorEYATAAcox+xDQQQQAABBBBAAAEEEEAAAQQQQAABBBB4PAEC4GWccwLguOehLIY0FbzXtxs/AG7ng+X+CYCr83D7FcCRAuDAyl/brfsqgG3HT5LHrgA+OdWLtuPea07DKJu+HbtilACYADhyd2VzCCCAAAIIIIAAAggggAACCCCAAAIIIPAgAgTA85xoWwFqK2SnDoBjVaC69B6vAtgvALZuoeehrwL4HHxTAVxZtyt42zBDPz9Fi9evgb4hoAmAXfeOq583hoDO8v6BrhWDX3uADAEddCqd51lv6+4txw703XtkCQQQQAABBBBAAAEEEEAAAQQQQAABBBBAII4AAXAcx6FbIQBeF2R5plPgtfQKYNtfdALgzFn57NtfGQL6JBU6BHQqm03HHMC+Z6JnOXsDN3W++/3lHMD3WgEsZlz76uZhxrc3v3gohmA3szLXxlhnDuDrHcyG12O7oXZAOvcXFO32jXVnPQQQQAABBBBAAAEEEEAAAQQQQAABBBBAwCUw9/tV1/FpvX+deg7gvqBvqgrgRClodZ0/KoBLofYQ0NYtVgB82Jk5gMOqfbvOJQHwSYUA2HWxNz/XnQPYFQAPO9awpakADvO7tvbcX1C0voDoibFlBBBAAAEEEEAAAQQQQAABBBBAAAEEEECgFJj7/arrPGi9fyUAdsnH+ZwAuHScNgCuB8F9U8D6nd/JAmBzOKYY3BxujKLwPMlkb1Lx0y8fhg7x7Boi2gI6UvfTENDtCmB7YsJSeyqARboqgP26d5ylCIDjOHZtZe4vKFpfQPTE2DICCCCAAAIIIIAAAggggAACCCCAAAIIIFAKzP1+1XUetN6/LiUAtu1PVmFBXZ+jnSpzygpgn1FXN5s7GwL6dAK6z+PUAfA5XQzrV5MHwLGmbCUALnvkow4B7XqwxPycADimZnNbc39B0foCoifGlhFAAAEEEEAAAQQQQAABBBBAAAEEEEAAgVJg7verrvOg9f6VANglP/5znwB4vVqN34HHmpPPAXw6JgLgq6enPueoScWTpOwIMap+6zteSgBs2yeSiPnVQ3vO1dB22xu4Cc7LTl9u0cyJ6/OnFxDrDgFtf9lixlA3FcBj/3xuVj7bTtPywo/9wGo/oEPa6tOO9jKuOYJjt7e9/7m/oGi3b8w5YR0EEEAAAQQQQAABBBBAAAEEEEAAAQQQQMBHYO73q65j1Hr/OlUA7JrjdYo5gI1xljVHmnUdlwFf75MAACAASURBVOu8dH3um6WYTMH8n9a5NcemHwBfJBXVP1wPgE1SldeqXIPPQ5V97RpzAN/AENBGiwA4PPgmACYAHnOz9l2HADjWmAS+4iyHAAIIIIAAAggggAACCCCAAAIIIIAAAgjEESAAjuPYtxVXwPeoAbDxWlVFcxpnYIkBsGmniWYJgKszXg+AzT/ZOk5zUbguHFenefQKYOvjqgSmAtjVk/w+pwLYz2noUnN/QdH8ldJQC5ZHAAEEEEAAAQQQQAABBBBAAAEEEEAAAQSGCMz9ftV1rFrvX7UrgH3zq7kCYOvue5yu82Q+t23xye/MaLh5Nn7kVtfxTB8AXz8ik3UWRpMFwGFz/9rWqM0BbHbwqAFwzG7fVwF8OoGOnXUHwM3hArq7tquDMQS06ybl8zlDQMe8WnzEm8tofQEZfiSsgQACCCCAAAIIIIAAAggggAACCCCAAAIIDBMgAB7m5bu0b7D60AGwGb5Y6fU+AbArn/PryWoBsCmD3my3korOZNBLrABed8wB7Hca+peKGwBfC36HdigC4NBza9YnAFZ6QnieHAJgTygWQwABBBBAAAEEEEAAAQQQQAABBBBAAIHFCRAAxzklvoFve2+3GgD7zvfbpWunlTTv1l1TTI49O3cfACdVVldVUZdzAMf/IwA+mRpwMx9oO7C+Xi2bJHb5RGwAXL94xt447GGpBMCmc+XtwJcA+NrlxRDQ8W8+Zotzf0EhANY5r2wVAQQQQAABBBBAAAEEEEAAAQQQQAABBPQF5n6/6mqh1vvX2ENAj81xHjkAvq85gK/35OhDQN97AGyiVvM3tv5vyRXAiw+AO/tyPQCuh959wTAVwK6Hm8/nVACPvQP46LqX0foC4t4zSyCAAAIIIIAAAggggAACCCCAAAIIIIAAAmECBMBhfnbtdgDsm1/dYgDsU/1rPfqWZQ7gsueM/eGAOANgm8v5TOfafw3MVgHsewH1HXp/AGxgzNbbMLbC1/dzu+c7rADuRCUAvvaooAI4zoO0vZW5v6AQAOucV7aKAAIIIIAAAggggAACCCCAAAIIIIAAAvoCc79fdbVQ6/2rdgWwb371yAGwOfd5NYSxqx8M/ZwhoG8sADYXQpKX0ay9eIoOMvTMV8vbADg/ugLa+t7qO4sEeFNDQNv2G7Ouyt4uy3krgIs+YiYT7/lz/cLC59csPl1QKwA+nZE8L9pp26o1dr5PW+0y9bH8h6w3ZNm5v6BofQHpM4jd3qmPf8i5ZVkEEEAAAQQQQAABBBBAAAEEEEAAAQQQ0BWI/b4x9GjN++0p3ivHCoBd+cLRZBN9EZPJupLyQ63hkO35zbLuHMx1/PXzWc9K7P/btX5fNrNZr0O7ytX1bQDs3EmPi3O9gQtEHwLa7r/KvvrnAL6RCmAbALfjRALg6z0t7hzAdl8EwAOvbyEAHirmt/zcX1CmDlBjt3fq4/c7qyyFAAIIIIAAAggggAACCCCAAAIIIIAAAlMIxH7fGHrMdxcAO0oYCYBDe0z3+gTA9SxvvPFkQ0A/UgA8/nRcrtkXAJtqap+/JOmr4O1ae3kVwNeqf00LXL9QoQLYp5d0LzPFL7Xm/oIydYAau71TH//43sSaCCCAAAIIIIAAAggggAACCCCAAAIIIBBbIPb7xtDjIwAOFWyur1EBbDITV65ij4IK4FKCCuCqR9jQKE9ENtutpLIqPlleABznQkw6hoCOs+VyK90BcFYMp9386w56bQBszkfXX3M718rJL2u3TafXesCY7fYNa1Bvh+tGRQA8vjcSAI+361sz9vVCABz/HLFFBBBAAAEEEEAAAQQQQAABBBBAAAEEbkUg9vvG0HYTAIcKNtcnAHZ43uUQ0GHDPtfFbrcCWET2+50MmwPYwvUNgTz84qwHwJvNuhjz3bM412tn9gI38atpr++syXlV+euqAO6uJPbpYEnxqwetBwwB8JWJBbx6TvhCBMDhhu0txL5eCIDjnyO2iAACCCCAAAIIIIAAAggggAACCCCAwK0IxH7fGNpuAuBQwTgBcKzCOCqAy/MxTQWwTy43rH89cABsoYYMkXyJO0sAnHR0hLzZjnYA3L7g25WzvZXAdl+t7ZuZzwmAh11s15Y2D2pzM7U3VBu+xtvD8C0RAA83c60R+wsZAbBLnM8RQAABBBBAAAEEEEAAAQQQQAABBBC4X4HY7xtDpQiAQwWb64+tACYAjnsepg2A6/lfYH756isvxyxYLSpgzZ/6ENBBFcDxTv59BsDGx/Vrg7wKgHUqVakA1nEd0vMJgIdo+S0b+wsZAbCfO0shgAACCCCAAAIIIIAAAggggAACCCBwjwKx3zeGGhEAhwpOEwDbAkFXUEwFcHk+CICrfkkAPMEQ0OoVwATA7dt0mpa/tNAK3KgAjvtg9N2a1vns23/sL2RTH7+vK8shgAACCCCAAAIIIIAAAggggAACCCCAgL5A7PeNoUdMABwq2FxfqwKYAHjYeTIBsKmkLf6vVrvXHml32FbNxsr63N3OTP9an8LWbokK4Kum3UPpuqpb/U/TefuJrLflHMCNv4uhk/23bZa0F7jZ6v5g5wDO5LQX1/bT9bAdXl26cjMBdF4OAZ27fiIycu+2ArjvFyZ2s1MNlTxFAFyc72rS8qnade30UAE8svNeWW1pX8gIkOOfY7aIAAIIIIAAAggggAACCCCAAAIIIIDAVAJLe99o3+evqoIqLYdj9R5da/t2u775hFZ7XQFwaPtd7evb/mYdM3e63Mv+cPBqWnNq08tV8jxOFmgD4CLDIQBe6hDQtgPEOelmawTAOkMVEwDruHrdNauFCICHaPktu7QvZATAfueNpRBAAAEEEEAAAQQQQAABBBBAAAEEEFiiwNLeNxIAx+0lBMDXPQmAHT6PNQdwF0ZYGDxPAHxuh6uDi0YFcLH7cg5gKoDj3NDbN3IqgOO4urYydQC6tC9kU7ffdT74HAEEEEAAAQQQQAABBBBAAAEEEEAAAQT8BZb2vpEA2P/c+SxJALzMADh46GfbrN4hoMOGfrabTwiA7z0Ath0lRoepWxEA+9ygfZchAPaVirvc1AHo0r6QTd3+uGePrSGAAAIIIIAAAggggAACCCCAAAIIIPDYAkt730gAHLc/EgATAIf0qNsNgJNM9rud5Me+ALcMPN2VlPEC4M2mnAO4Pgm0uObodZy95hzAZtxzMyn0+ZjdFcB9wW9IIGz2TwAccuG11yUAjqnpv62pA9ClfSGbuv3+Z4YlEUAAAQQQQAABBBBAAAEEEEAAAQQQQMAlsLT3jQTArjM27HMC4HkC4Dxp5oZmNNzGX2DuJ3b7mcn7RHa73bCO4bk0AXAtTPU0ayxWHwJ6kQHwqjrciw5JADzkfKfVpPVagRkB8JCzEW9ZrfPZd4RL+0I2dfvjnTm2hAACCCCAAAIIIIAAAggggAACCCCAAAJLe99IABy3TxIAX/d0FUjm+bgCUALgHncbiJoq2M12K6nYBLKsXTWxY5lph/2ZE0AFsIirg5/4owbA5tzlst1sxd7Qw87m5drmxpZlmXP73RXe9Ys6JOg+HxcBcOwzXG5v7i8oUwegc7e3fRanbr9OL2KrCCCAAAIIIIAAAggggAACCCCAAAIIPKbA0t43EgDH7YcEwNc9XfmYVgCcVHnb6KzTWQFsc61xAbZVm6wCuIwMRZJI/Z8AuIR0dXACYALgsZecDdc1Q8K5v6Botq3Lfe72EgCPvRpYDwEEEEAAAQQQQAABBBBAAAEEEEAAgeUJLO19IwFw3D5CAEwAHNKjkq99+fNXQ2r3HLrN3deXN+NiJ0lZATw6Ce9p3WUAbJJwEy+bwO8cM7uPPzBBT+y+EllvyzmAG3+BY4E35wA244A3JZ0BsKN3JMn1gDS/8rkZ8jr6ia2O17cCuNm8y3Np+1/IRWLWpQI4VLB7/bm/oBAAx/pJjk7/YKsIIIAAAggggAACCCCAAAIIIIAAAggg0C8w9/vVviPTfu96zMJyHd8+5RoB1eZBq2oKSd/t+i4XGgC7jt/3ONrLbdbrsat6rbc/HLyWcy7U209c/adZgXsxB3C147zII8f/2fO733fPAZw4h7C+vv87DIDPQ04bdgLg652PANjv4iQA9nMautTcX1C0v4i0PeZub/t4pm7/0P7B8ggggAACCCCAAAIIIIAAAggggAACCCDQL7C09432SLXfOxIA+10VBMB9QS8BcNGD3AFqs6P1VQCbpWztapaIpIElwf0VwAsJgAMrf61qXwVwaOVv+/bQFwRTAVxKEQD7PVCGLjX3FxTtLyJtj7nb2z6eqds/tH+wPAIIIIAAAggggAACCCCAAAIIIIAAAgj0CyztfaM9Uu33jgTAflcFAbBWAFxW3gbGnDK+Ativ8niyCuA6BgGw38VpliIAHnIJMQS0f89yL8kcwG6joUss7QuZ9hexoT4sjwACCCCAAAIIIIAAAggggAACCCCAAAL+Akt730gA7H/ufJYcNwT0OSc5B8B+gaHPMZll7n8I6KZEfQjo3MyqGLkAtDkE9Pn89ReC+p1PtQDYIGy2W0mlWZHr24Fcy7krgEuk/grm5hjerv31fX7e/krMnLjmfw+JLF37tRe4Odr93ox7brbuKk93bdX9ua0Ivq0KYNuu2gVSzUHtbvH1JagADhXsXn/uLyhTB6Bzt7d9FqZuv04vYqsIIIAAAggggAACCCCAAAIIIIAAAgg8psDS3jfas6D93pEK4K7+fpkb9VcA+wWIfVfV7QfAV/yS7CLg3W6fRs39TklWXqaJZQDcUeB4ChvHnS8C4MAwlQBY58FqHlxZlsm4IQoIgGOcFSqAYyg2t7G0L2TaX8TiC7JFBBBAAAEEEEAAAQQQQAABBBBAAAEEEGgHSEsT0X7vSADsCDCrj0/5ykXF6rhA0e717gNg29DKrR4AmxGO7V/oVLfNIaBtrlWvALbnadz5mi0AtkZjq2WpANa9pd92BfDZZugc1n2qVADr9Le5A1HtLyJttbnb2z6eqduv04vYKgIIIIAAAggggAACCCCAAAIIIIAAAo8psLT3jadgLKmlZAqnhgC4C7WjAliO5YIEwB69sPIzFcD2rzcALgPZNA8brXd0AGzPZ/1YO1pIAEwFcGfHJwBushAAe9wfRywy9xeUqQPQudvbPkVTt39EF2EVBBBAAAEEEEAAAQQQQAABBBBAAAEEEOgRWNr7RnuY2u8dCYC7OgQB8IVKNiSgbQXARfVqGfReVgATADfmADZl0WbCYvO7j/pvP7QrgM8n3Jw8s2dzYs5HkPTPouz1UDlXmCay3pZzABd/kSeBNlvdH8w44KVY4GE720YA3CQiAHZ2mcEL2C8n14b5jlXB3Xdw2l9E2vtd2heyqds/uJOwAgIIIIAAAggggAACCCCAAAIIIIAAAgsWcL3v037/5tr/XHTa7Z4qAO7zs++07fvrVTpuiF7X+bHn10yX6f93XtY9xea4417+ENCVQa+bbbfL1QbA29McwNMMAV3u95wDdp8n1/mdrALYBsDtw5w+AF41rhMC4O7bBgFw04UA2P/x4rskAbCvlN5y2l/E9I6cLSOAAAIIIIAAAggggAACCCCAAAIIIDC/gCuA1X7/5tr/XELa7SYAvnZmCYDFjvxLAPz5qxns0Ao8u3yeSGcF8MMEwPb6C6wEtjfwdgWw3bxWJTABMAGwvZa1HtYEwHN9/TrvV+vczt8yjgABBBBAAAEEEEAAAQQQQAABBBBAAAF9AVcAq/3+zbV/fYHuPWi3e+4AuN3qZVUAn48uz6s5gHs7AhXA16+ROSqA3ZW/p/gxv15iSwVwYILaOwT0DQfAJry3AbAd47zrIths1nZE6ujPEfPgMsMauErYXTse+gOGvu1RAeySHv45AfBws9hraH8Ri328bA8BBBBAAAEEEEAAAQQQQAABBBBAAIElCbgCWO33b679z2Wl3W4C4Gtn9tErgGvDOg8aOrvLlAC4ofLIFcAmEDXtNwHq6S9qBfChmgP43IED8+vGuasfNwFw82InAI7/VYEAOL7p0C1qfxEbejwsjwACCCCAAAIIIIAAAggggAACCCCAwC0JuAJY7fdvrv3PZandbgLgrjN7OZ+tu8CurwL4+ty4m/VWtWvtDyYLG/rXccynANi0s/o8yUS8c7tpAuDDbldrbL0d1yu0XeeXCuDABLVeAXwvAXAxX3NSdqz0yoVABfDQG1D/8u3J3GNVLoccIUNAh+h1r7u0L2TaX8TiC7JFBBBAAAEEEEAAAQQQQAABBBBAAAEEliPget+n/f7Ntf+5pLTbTQDcdWZrAWf1cW7Cnqt/dxgA1wPevgDYmjiDYALgRvehAniKCuAzeZJf/yXGkBt8swJ47VyVANhJ5L0AAXA3lXYQrv1FpN2qpX0hm7r93hcECyKAAAIIIIAAAggggAACCCCAAAIIIHADAq73fdrv31z7n4tQu90EwF1nlgrgQiXJJMnK4DY/5WetCmDLt8gA2BRmlgfoyu+pAD5dB6bzm187mBN9/tVDcpMVwOeLmwD4+iMsVoDIENDxvyowBHR806Fb1P4iNvR4WB4BBBBAAAEEEEAAAQQQQAABBBBAAIFbEnAFsNrv31z7n8tSu90EwF1nlgC4UCEAPnWOBxoCun1BlL8AiBkAr7flHMCNP+cvCK7fgu0N3Gy1HPe8iv6r1eIFwOdSf1MJfJ4DuP/4qACO9/jsqwB2/oKj3d/iHdKpL2s9rAmAI56skZvSOrcjD4fVEEAAAQQQQAABBBBAAAEEEEAAAQQQuCkBVwCr/f7Ntf9QTNf76b7ta08vSAB87cyeg+C8PuxraGeorb9Zu0eQDdmd7xzAeV7OFRxY5+k81O12K5ayXpWbVpXGzg30LZCXed+uMQew/9Zc1ycBcGDPqM8BTADs3zFdS5oHV5Zl4urAru3cegWwq/2x2tflqP2QJgB29V79z7W/gOq3gD0ggAACCCCAAAIIIIAAAggggAACCCAwn4ArgNV+/+baf6iM6/103/a13y0TAF87swTAof2+vT4BcCWy3DmA26dMuQI4sPLXHu0cFcBm30lS/oIjNxNm9/xRARzvNkIFcLelZsBt9qj9BazdKu0vZEN75NTtH3p8LI8AAggggAACCCCAAAIIIIAAAggggMCSBVzv+7Tfv7n2H2pHAOwnuErPI6z6reG3VDs38FvrvNTY8+faz9IrgH3n0HW1035OAFxJEABXQ0CrBsDnUDawgLnWv5s3KDsE9LURAgiAfW8P7uUIgLuNCIDdfSdkCe0voCHHxroIIIAAAggggAACCCCAAAIIIIAAAggsXcAVwGq/f3PtP9RvbIBIBXCofLk+AXCXY73COStmTW1NzBoHv7aVaQPgelHm9R8WuK5PhoAOTFDPAdVKTCBq/ndzlt6wvtasAN51zAE8dvutjpOvRJJjtbGsVgHcv30C4LH2l+sRAHdbEgDH62NdW9L+Aqp79GwdAQQQQAABBBBAAAEEEEAAAQQQQACBeQVcAaz2+zfX/kN1XAFT3/YJgEPly/UJgOuOl4WReV7+m6n4tXPzmqLGwNjv4uRNEwB3jcZLAFydDINjcv5V7X9fu8hiDwE9ZQBc7+hjhxZwBcDl53nSv30C4Dg38a4b+amSvpoE3PUgjXck5y1pP6SZA1jjrA3bpvYX0GFHw9IIIIAAAggggAACCCCAAAIIIIAAAgjcloArgNV+/+baf6gmAbCfIENA+zn5LrU/HDoWrXKxJDsFvFX+exEA25VjBcHTBsCmne1crjunc12fk1UAG3BTGWsOM0aFrJmbdr/bSX60YegjBcC1kG405m0HwPbCvTZEtVGKVUGaVmP4az2wqQDuvvXHOn99Dxat89m3P+0vZL4PULvc1O0fenwsjwACCCCAAAIIIIAAAggggAACCCCAwJIFXO/7tN+/ufYfaucKmPq2r11cdMy6qiVDWzt+fQLg8XZdazoD4KwqYLQJcG0j9cyIAPjLn78aIQ4NYPrmADb+ZkexxuImAC579PgOTAA85JZEADxEy29ZKoD9nDSX0v4CqnnsbBsBBBBAAAEEEEAAAQQQQAABBBBAAIG5BVwBrPb7N9f+Q30IgP0ECYD9nHyXIgBeeAWwOZGmLDpJyiGZRxeq9vQI3wC4P8C2gGG/FDlvP5H1tpwDuGzw2KGZmw1uzgFsyt6NpP8k0K4LanyAnBRzHottr2tHAz837c6yTOwDpu84XRXArt36/sBBKwBuh6CmzebP97hita9rO9q/0iIAdp09/c+1v4Dqt4A9IIAAAggggAACCCCAAAIIIIAAAggg8LgCBMC6594VgNt36ATAcc/D/rArNmjn+PXJsbqyIp/1fI58miGgbfZXT1NdcwBfL7lVGwLaoBEA+3Sd68sQAJednQB4XF8KCZIJgMeZX1tL+wvZ0CMmAB4qxvIIIIAAAggggAACCCCAAAIIIIAAAggsR0D7faMrAO2T0H63PNUQ0K72EwDrXAuPGQAby2OrnPZGAmBz6Da3zhIpJmUO+Vt8BbBtXGAlcHcAHCLXXHf8LyCWUQF8Yh45trhvQHqrFcDWx7ed9d6h/ZCmAjjedTx2SwTAY+VYDwEEEEAAAQQQQAABBBBAAAEEEEAAgfkFCIB1zwEBcLfvZr1WhXcHwJcj/E5ZAZxWcxAHI+RlULrblRXPBMAVAwFwcNcqNnDrATBDQPv1AwLgbqepA1DtL2R+veG81NTtH3p8LI8AAggggAACCCCAAAIIIIAAAggggAAC/QLa7xtdAWjfkWkXF1EB7HdVjD1/rq0TAMeZAlZuNQA2wdxmu5VUyjmAY/8tMQA2c+KaG1sjlKQCeNSpb88B3N6IDa4JgEfxes0xrP2QpgJ43LmLuRYBcExNtoUAAggggAACCCCAAAIIIIAAAggggMC0AgTAut6uAJUhoHX82xXAl/nQZQWwXaaeGY0tgGznTtvNU52GEgB3uxIAx+lvYy8AkWmHgI7T2sut+FbG3voQ0Bc3yMQ9ZjYBcPxep/2FbOgREwAPFWN5BBBAAAEEEEAAAQQQQAABBBBAAAEEliOg/b7RFYD2SWi/W6YC2K8Pjj1/rq1PXQF8kW+cCi+zi0MlAD6TJF/78uevzsbrG5DZTdrlXRXANn4aOxXwZQBsjsBszVQcn096//H3/0LA1bnrn5+3XwaiVAAP0etftl0BbILq0Grfrr359m8C4Djntb4VKoDjmw7dIgHwUDGWRwABBBBAAAEEEEAAAQQQQAABBBBAYDkCBMC658IVoFIBrOPfNQdwM9ht5ntpLpJVoeMUAXBSBdAmpwz6u9cKYL0A2Jz4c6xMAHy9+91KBTABcNBt5GJln+Bb+1daBMBxz+mYrREAj1FjHQQQQAABBBBAAAEEEEAAAQQQQAABBJYhQACsex4IgLt9p64AbudDNoC1xaAEwN3nabIKYJO+m5Nkgt/64LOjK4BFZL/fSX60CXs7aS//d5LozEFsOesVwOttWQHc+AucA9huy9xo9ofDKdxOkvIXDnke9guDpQbAZvLr7JhJ1wNMoxK47zFhz6f5r2YgatuZZbbflv3I9YCJ9Xhr91vNttpj9gmAXe3zCbKvbWPqAFT7C5nLq/351O0fenwsjwACCCCAAAIIIIAAAggggAACCCCAwJIFXO/7tN+/ufYfajf2/bT2++VHGQLanr/D8dh5Kseen9B+oR0AH/a7Kh/pHuJZOwC2PnmVw20321Cy7vXvpQLYBsC2MPsEOJLNBMcEwATAI7uP92oEwO65gr0xWwsSAI+Vi7ee9hfQeEfKlhBAAAEEEEAAAQQQQAABBBBAAAEEEFiegCuA1X7/5tp/qNjYgJEAOFS+uT4B8NnDFAgSAJceuaNacvIKYL0A2DT38tcAoRWCrsu0twI4UuWv3f+jVwD3lfC7zk/o5wTABMChfai+vvYXsqHHqv0FdOjxsDwCCCCAAAIIIIAAAggggAACCCCAAAK3JOB636f9/s21/1BLAuDrY9hqzwFsz9+jB8DtfMgGwGlthNyYcwCfcrnFVgDbEYId/fNrX/781SWGBqh2eRM8b7ZbSaUcglm/ArjYy8X9bOjxD70hEgArBYQLHALa9A1zvjUe2gwBPfTKK5cPvb41zuW1lmh/IRuqOHX7hx4fyyOAAAIIIIAAAggggAACCCCAAAIIILBkAdf7Pu33b679h9oRABMAd/WhqYeA7guAuzLBelHsmClQm0W1ZdC6vCGgHzIAtl3xHASHBkSuG+R5+yvZbMo5gMfOa3xtX/ErgKu5ZkcfbNleac957ALz/DyTo5j5cPOsPMD2JN8i7Vpyzw2PXMye5/VKZ05pAuBxJyb0+tb+AtZulfYXsqGKU7d/6PGxPAIIIIAAAggggAACCCCAAAIIIIAAAnMKhL7P037/Fnp8LlsCYALgrj6iHQDvD7U5gHORyzJEmw+ds8Cu0ZCHBMDdoykvJQDuzsNc1+edDQFtuyIBsOvGbX8ZMeQCaG5z2gD4sj0EwO5z7L9EO0jVnqPBHBlzAPufH60ltb+Aah0320UAAQQQQAABBBBAAAEEEEAAAQQQQGAKgdCAVfv9W+jxuQxdAVPf+trvl4/Z5WiwrraM+dzVfoaAHqPqXqcRAFcFgs21qgrY5Ho/GJJ/2QDYDiVt9pdWU73OXwFMAFw7/wTA7kvotiqA2+2xY7w75rh2MwxYwtzMqQAeAOZYlAA4nuXYLWl/AR17XKyHAAIIIIAAAggggAACCCCAAAIIIIDAEgRCA1bt92+hx+cydgWgfesTALtkh33+aHMAuwPgpl9fTjQ2ADZDTpd/VAA3pOedA9geyv0HwMNuD11LEwAPMTQPutVqJatUp/KYIaCHnI3zsgwBPc7t9PhSGsI97KhYGwEEEEAAAQQQQAABBBBAAAEEEEAAgWUIhAasBMCXg/fGOLNUAJeKYwP60HMw9tVnLwAAIABJREFU6RDQnRXAzRbcRwBsUmeT29WHHbd51MgK4FdfeXn0LLBdnWTeAPiy3Ds0IHJdCOftJ7LelnMAl1denKAwScvtHQ5HORz2p8M57aeaI7f3OKv1+z5P8rFDJSTVHMBKc+J2zAHsOhfNz+0QAMPW6ls6zzNZr9aSRg6A21WwZt5j86fdb9vtvNUhoF1nd6jjrX8hc3m0P5+7vdr7H+rB8ggggAACCCCAAAIIIIAAAggggAACjyUQGvC6tLTff2kfv6t9fQHkzVcAO4YWbuc/2oVjx+PRdSom/Vw/AD6U7WkM9V1lWebcBOZv/iPLTlkBbLO6embXlzNW+Vd+vV8kBMBh18VcAbA9amcJOwFw2Amu1s6yo2y3W0k6phsP2QEBsO6vlAiAr/fOub+Aau8/5NpkXQQQQAABBBBAAAEEEEAAAQQQQACB+xfQDlC1339pH7+rBxAAl0IEwK6eMuzz/YEAuBQjAK71nHpCXsIMDYCGdcP69lsVwHZDgb9E6K0A9q3bvtMA2Hb7/vrluBXA5hc2T548iRz/ihAAEwAPvefEXH7uL6Da+49pxbYQQAABBBBAAAEEEEAAAQQQQAABBO5PQDtA1X7/pX38rjNOAFwKEQC7esqwz+cOgG3hZZ4stQK49HQNAX6nFcAmFiQALnpAZwBcmyPZN0i+uD6XOwR0Wb4fZwhu22wC4GE3aJ+l2+G3zzpDlxn6A5B7/0LW9pu7vdr7H9pfWB4BBBBAAAEEEEAAAQQQQAABBBBA4LEEtANU7fdf2sfv6g0EwKUQAbCrpwz7/FECYHv9Hna7av5f4+QzBHTpeb8BcJLJfreT/Hh9DtuhAdCwbtisAN5syjmAG+OHR6oAzg5H2e/PcwB7H2cjAO6YI/lGAuB2e5MOV/9x2731TgsSAA83c60xRQB80W/sHN09B3fvX8jazZ67vdr7d/VBPkcAAQQQQAABBBBAAAEEEEAAAQQQeGwB7QBV+/2X9vG7egcBcClEAOzqKcM+3x9MINqeA9h/G6FZ0VQVwPb63e+bAfB56tfrhY4EwI7Ax7/LdC9ZnwP4dgLgegXw2ErZaSuAL/WrCu9agG0v6qyoAC7/0tEBd3OPBMChV8rl+gTA8U2HbnHuL6Da+x/qwfIIIIAAAggggAACCCCAAAIIIIAAAo8loB2gar//0j5+V28gAC6FCIBdPWXY548SAB+lDLDaFcA3FwCbRpimmNguRiaXOyuA7RDQMfbW3zkJgFfDrlzPpTM5SpZlkmfd5+9aBTABsCdybbF2pbz935pfUOYIgG2T+0YG0Gyv2ffcX8jaPWPu9mrvf/iVwBoIIIAAAggggAACCCCAAAIIIIAAAo8koP2+Tvv9l/bxu/rCwwbAFqYaqXTaANh/iGDX+Rv7+Wa9Hruq13ruANgWNnaPEEwFcMk82RzAZmcmyqsVZ3qd6L6FCIA9+TqHgL79CmACYM/z77kYAXAJde9fyNrdYe72au/fs/uzGAIIIIAAAggggAACCCCAAAIIIIDAgwpoB6ja77+0j9/VLQiAyyCSANjVU4Z9TgBsvRY6BLQ5vO12K0lSVojGrsO1AbD0VIiWtcbm7/ocwcO63eXS9Qrg9bacA7jxFzgHsN2WuZGaia/zvGzPuQT8eguax1NZJDWT0cc37RDQPu1tDgFdnv9YQ0Ab9816c3l+QzuQ7aV5eYWYqufi/Fb9yDWGe6TdX7Tr3iuArVv7er33L2Tt/nLr7dU+/ljXF9tBAAEEEEAAAQQQQAABBBBAAAEEEJhHYO6AVPv91dzt6zur2u0+Vu/RJ+1Vp1zFvMOv8iflCmDbvsPx2Jl15aGlrg7AvlzGTIdq/mLnfvZwLgJgY1+01bjXM7jr+V84T3met5utSlez1297COjzzsZO4VpuQa0CuEAhABYZHbA2+xMBsPv6IgB2G/Ut8WgVwNaBADjWmAzdPUv7C6j2F8nxVxRrIoAAAggggAACCCCAAAIIIIAAAggsQUD7/ZSrjdrvr+ZuX1/7tdtNAFzKP14A3J6SlAD42j1osgC46IzVkZg5WkMrMxdfARwp+LUnrx0AnwIsx08seiuAg49v3grgrvru5q85wn4Z0b5ojL8Z175v7ljXg971uX1QUwHskor7OQEwAXDcHsXWEEAAAQQQQAABBBBAAAEEEEAAAQSWJDB3QKodhM7dvr5zrd3ueQPgWqvnqAAuqmHL/EMrAHaNyDpfBfB9BcBSjQy72+1qFd61CvPAmykBcCjgacjnRBpDQAcHrM0De+gAOPebO5oAeHxnpgK4tNP+YrK0L2S33l7t4x9/RbEmAggggAACCCCAAAIIIIAAAggggMASBOZ+H6f9/mru9hEA684BbH0bQ0ATANe6XVkBHD7Uc29PLj6YfgjoOAWOagGwAd9st5JKO5GPc9tfXgXwSsyvHkyQpjHu+fAAuDmXbBz1+lZ0K4AlPxbz4WbVHM+mu9tiftO3kisBu9bFvl6tqACO2JHsl5Op5jnuOnQqgKkAjtil2RQCCCCAAAIIIIAAAggggAACCCCAwMIE5g5ICYB1OsQsFcC2Kae5gE3yqBQA1/chIkUA3BE8xaoAvqz4vT608qaaE1cjCzPM/XMAl3njOQO6fpzhvU9pDuDq/Nr7076oAD7/uSqwfdtFAOwr1bPcOUAiAA6kbK7uCIDtJOtdFwIB8PAzQQVwafZoX8huvb3axz/8SmINBBBAAAEEEEAAAQQQQAABBBBAAIElCRAAz3M2tN/bEQCX55UAuAyAzbSzXX+hU9HaHCp6BXAVAB+rVP/w/M4CYHs+xv5CYPkVwF2z1I6/2TYrgM+/auiuhK19fhqiur3v0OObtwL4WgBcb2nMMJgK4PH9t2tNKoDjeo7ZmvYXMe0v2NrHP8aUdRBAAAEEEEAAAQQQQAABBBBAAAEEliOg/X7K1VLt91dzt6+v/drtnjUA7mj0Ko0zZO9p084KYDsH8NiErdmIZqFdJq70aPIK4NPhVu0+Bb73GgC7zoDrzlN+PlsFMAGw3wmySxEAN4eAJgAe1n9cS1MBXAppfzFZ2heyW2+v9vG7rhs+RwABBBBAAAEEEEAAAQQQQAABBBBYtsDc7+O031/N3b6+s6/dbgJgAuCy7xEAX7sDTxYAmxJs8ysCE/zWq7HH/j7BVgDnx74xvssLIIk1WHaPYpLYOY4TWVdzAGs88soAeCd53mxvc47l2mf2FyJX5soNO07dCmDz4DJzAEs1B/DYY116BXC7CrZoc9FvdedmbXsSAJci2l9MlvaF7Nbbq338Y+87rIcAAggggAACCCCAAAIIIIAAAgggsAyBud/Hab+/mrt9fWdZu92xAmCTu4T82ffq0SuAWwdVzAHc8Rd8/I3m++dLm826OJr8VCsconi57v5wKLd/ysPssbUrrW90DuCqyac5gPfNIaCtSNLKA4cqTx4At0/P2MuLALg81QTA17s8AbDfLYEAuLqelIP3pX0h0/4ipt1e7eP3u3pYCgEEEEAAAQQQQAABBBBAAAEEEEBgqQLa76dc7dZ+fzV3+/rar91uAuBSngCYAPjaPYgA2HWHdnzeVQFcn3A6fJLp84VcrwC2hc3n/Zvlqs5uqn/VKn8tCBXAgV2nWJ0K4PCHVMh5aAff2l9MlvaF7Nbbq338IX2LdRFAAAEEEEAAAQQQQAABBBBAAAEE5heY+32c9vurudvXd4a1200AfM6NQq6y9ty/xbY88qXpK4D7WnmfAfD5vIS1jwA45Ooohuq9HAJ62gDYDhVsaqsJgNunkwpgvw5OBXDppP3FZGlfyG69vdrH73f1sBQCCCCAAAIIIIAAAggggAACCCCAwFIF5n4fp/3+au72EQCX+cy0Q0CfQ8E8MAAZEwCbXdoAWKsQ8XII6HpPCwtFh92ryjGNt5vtsNU8l+4eAjorptON8UcAHKg4VQAsZg7g/aEa8/zcwaeeK/bMpVwBLMdyDuBjX09vDybefSID73+Nja5Xq+hz81IBTAVw4C0oaPVb/wKqffxBuKyMAAIIIIAAAggggAACCCCAAAIIIDC7wNwBqfb7q7nb13eCtdv9mBXAl8Hn+AC43NaQoLGetcwTAE8Z/NqePU0AfNiZOYDjt48AOPARNHsAbMeYVh/yuQ1FABzYdYrVCYAJgGP0o7Hb0P4ipv0FVPv4x7qyHgIIIIAAAggggAACCCCAAAIIIIDAMgS030+5Wqn9/mru9hEAT1kBfDkC7HkOYL+CufP5Gh8AmxFwbQCcZkP367piys+7K4BtQFoPSnX2fz7KOQLgeO0jAPbrb71LzR4AJ3YI6PYh2o4f/1cD5Z4IgAO7TrE6ATABcIx+NHYbt/4FVPv4x7qyHgIIIIAAAggggAACCCCAAAIIIIDAMgTmDki131/N3b6+s6zdbiqAS3m9APgyX3qkCmBbGZ0n8wTAZ/2wgJsAOPA5RABs50AOhGytnjEEdFxQx9aYA7gE0v5isrQvZLfeXu3jn/QiZGcIIIAAAggggAACCCCAAAIIIIAAAtEF5n4fp/3+au72EQDPUAFcQycAjn7LKDZIANzjaoOkYiLo7VZSKQNCUxZu0Np59di5jPMkk/1uJ/mxXvZtLjazh3pVbFgFrHOO3dQGoIls1uvoc8RaZnMh7w+7ag5gY1mV6Cc6Aaz7slGuAM7zYg7g8w2s+4iGjFHftYUhcwRrzAFsj8k+qIt5j00Priq7Xe13n6fhS9h9m/9qfkFpVz8PP9LwNdrXt2Z7i/tgPvaOF97Wri3cenu1j19Hna0igAACCCCAAAIIIIAAAggggAACCEwlMPf7OO33V3O3r+/9tX3vqtV+3wpg7ffrtp2rNKxSs+96sOf3eDzWFjEZgs7+2sdhc6j6vxfZ32Zd/pPS1KR2COhul3Pml1c5Wej9pC9n0q4Aliov2DXmAGYIaOkPgNuBKAFwaOfvXp8AOKYrAXBMTf9tEQD3DSHvb3htSe0voFpfIOO0nq0ggAACCCCAAAIIIIAAAggggAACCMwtoP1+ytU+7fdXc7ePAFi3ApgAuOsKIwB23Xfs53c0BLQ56eZimyoArn5hkdoAZdoKYHsC00a1s+9pj7EcAXAMRbsNAuCYmv7bIgAmAPbvLSyJAAIIIIAAAggggAACCCCAAAIIIHBrAnMHpATAOu8fH7sCeLqrsKsC2OzdVgDnSpXI1yuAz+3P80MUjP6RZssc0Ix2rPLXWwEcp8KbANhx1rqGgC6HDS5PwPlzAuCYF4B5MDMEdH0S95i617fFENB61nN/4Wy37Na/gGofv15PYMsIIIAAAggggAACCCCAAAIIIIAAAlMIzP0+Tvv91dztowJ4jgpg7SvnXGHbFYzOPwT0uf1RAuC8OalsXXe+IaAJgHvmANaqAE6la77YaQPgQzUH8PkCpAI47GbHHMCXfgTAYX3q2tpzfyEjANY7t2wZAQQQQAABBBBAAAEEEEAAAQQQQGB5AnO/jyMApgI45KroHgI6ZItX315ffFgPgOtZyrxzAIcHwO1gO81Fsqqrmnbaz9UC4KTK+LK8aEw5B3D8PyqAHabngPccANdnFV4lUw4BTQDcPl39pfl+FwsB8KUTAbBf3xmz1NxfONvHfOtfQLWPf8w5Zh0EEEAAAQQQQAABBBBAAAEEEEAAgeUIzP0+Tvv91dztowL4niqAq+TLhpNmBNzsXIlqsxQTlNoAOK19HvOq1x4C2hUAn9tStn+7iTwE9L0FwAbJZNmGq8y0w/7yJItcAWyOrB7tlsfXFQAXH+TVENDmpwHlkrJZr2vLh7Wvvba5kZpOn+fmGKkAtj4EwHH7Wb3Pm76v+QXFfjnp+5IQv2WXW2QOYJ1f4Flp7S+gmv1ziv7HPhBAAAEEEEAAAQQQQAABBBBAAAEEdAW030+5jl77/dXc7SMAvsMAuNapuyqA7zEArl/HzaLBuQJgG7xfZpaue07988kqgM1OTVQaK24gAC5PI0NAD+nul8tSAdwfihIAh/WtrrXn/kLWPqZb/wKqffzxewBbRAABBBBAAAEEEEAAAQQQQAABBBCYUmDu93Ha76/mbh8BMAGwxvU8dQVwvQ0EwFfOaL2ibrvdSpKUc/LGqPptnoTQCuBrkyjXU/XL5RqfpudIe73eyCqNMzlzm7isADbjgDclQytgx1+cSVnmX53f8dvpXtM8uLIsk9Dq0FCf+sW+Xq1UKrxNG5dQDVs/E2nVjzW/oCyhzVQAx/pJTv91HPve0OinpyH4NffCthFAAAEEEEAAAQQQQAABBBBAAAEEblVg7oBU8/2qOSdzt48AWDcAttfd4XjsvARD85Oet7rnf7ZDFVcj4toPNuvIQyK3DsQGwOWIuP1/4flPuX2znWvFgibr7D4BgXlg7poDeKEVwAaDADjeY5EAeJxl+A3gvF8C4HHnoG8tAuC4nmO2dutfQLWPf4wp6yCAAAIIIIAAAggggAACCCCAAAIILEdg7oBU+/3V3O0jACYA1rjaCYCt6o0EwOZwbe2qGSP8NHXuyN4RPgR0K5k3v2A4TW5tUD2T+5kqgEODzZHstdWoAA43LLdABXDs8QH8zwwVwFQA+/cWlkQAAQQQQAABBBBAAAEEEEAAAQQQuDWBuQNSAmCd94/HzC8Y06mQPV8F9v2y1siwdk/TVgCbvV73nbsCOFY+ZnLGrj+7fVsVTAVwpdQ3BHQRdFXLEAAPf0y2K4BjdfDhR2LXIAAeb9dckwCYADhWXxq6nVv/Aqp9/EM9WR4BBBBAAAEEEEAAAQQQQAABBBBAYFkCBMC654MK4HusADZ9hgC4yDSr3y9MGwD7/bjB58pOXn3l5ajpiw2ADcxmu5VUyjmAY/+FVwC3j8iz4vditWnmABYzB/D+UMXo8TrA+PNCADzerrkmAXDUW9Cg00IFsM4v8OxJ0P6CTQA8qLuzMAIIIIAAAggggAACCCCAAAIIIPBwAtrvp1yg2u+v5m4fAfC9BsDXe/ZmvXZ1/aDP20NADy2IvDafrzmwc4XveQ7grgOeNgCOn/sRAJ/OKgHwsCuSAHiYV//SBMAEwLH60tDt3PoXUO3jH+rJ8ggggAACCCCAAAIIIIAAAggggAACyxKYOyDVfn81d/sIgAmANa74xw6A60HwyNyyOimzBcC27mxs9KNeAWzmBC5+CuBI3SeaA5gK4HG3kaG/DGnvpf5LkfVqJe2K0XFH1VyLAHjsXSBcnwpgKoDDexFbQAABBBBAAAEEEEAAAQQQQAABBBBYqsDcASkBsM77R+YALq847TmO+67ruSuA0ypSMNPNdv3FqgC229482fbsKCygNbmf+dvtdrVhtwmAhQB47kcqFcCxzgABMAFwrL40dDu3/gVU+/iHerI8AggggAACCCCAAAIIIIAAAggggMCyBAiAdc8HFcBUAGv0MFcFMAGwn/pkFcAmiTfVmOZyqIfyY6Mf/wDYD2L0UhNVAJsb6f5gfgVQioVWto5u72nF2wiAw9t53oJWBbDZg/3F0ly/2Gk7pWn5yxXNgM1++ZqzzVQA6/wCz/anub9g2+PQ7Mcx7zFsCwEEEEAAAQQQQAABBBBAAAEEEEAgrsDc76e030vN3b6+s6XdbiqAS3m9d+vXR8bdrHsqYiNdvjYAlqzvOFzz5fpV5pqc0fy58rZpKoBN9meOp56a+rWjj33yALh9uATAflcEAbCfk+ZSBMBxdQmA43qO2Zr2F7GlfAHVbucYe9ZBAAEEEEAAAQQQQAABBBBAAAEEENAXmPv9lPZ7qbnb13cG/3/2zm3ZYdXatki+1P7/f0xOVXIess9T5rSnfAojrIuFuA4h2W1WpVayDBgaA5nQ1QfS40YANuQRgJ0RGPRw2ZcArLv8hwD8DOymU7ffX/X4s0q//qd2s52CJrZYoUoOYNt/35sJxcb51hAO4JJscQCXpBneFg5gHMDh0UJJCEAAAhCAAAQgAAEIQAACEIAABCAAgaMRqC2QSguhtcfnlN8a2XNHBGBDHgHYGYFBj6pkAfiR58x9dW5yB7D+twjAJrARgJ8cEICD1nGRQjiAi2B8NYIDuCzPlNa+ZQMqPc4U9tSBAAQgAAEIQAACEIAABCAAAQhAAAIQkCdQWyCVPpeqPT7XDEqPGwHYkP9OAdiX/lmTcQu0j8m7CespoG3Z63WW8hoBWKnL9ara3pFr7wAmBXTaj5pJAX3v7d9DgCMAp/FMqYUAnELNXQcBuCzPlNakN2J72YBKjzOFPXUgAAEIQAACEIAABCAAAQhAAAIQgAAE5AnUPp+SPpeqPT4EYKMmntpCjlAH0Pufdoa+/8kJwOtr83I+iy7e5TuA14RfP/+p8Gu7v9ym1d1eAvDlf2TGiwN4met3OoARgGVWWVirCMBhnEJLIQCHkpIr9y0bUOlxys0QLUMAAhCAAAQgAAEIQAACEIAABCAAAQjkEKgtkEqfS9Uen2tupMeNA9iQ/0oBuOmUenPghgvAY8m3VSFuYqWuCMAm4OydmloZxwGc89M0rYsDuBzL1JYQgFPJLddDAC7LM6U16Y3YXjag0uNMYU8dCEAAAhCAAAQgAAEIQAACEIAABCAAAXkCtc+npM+lao/PNYPS40YANuQRgG0Ebi0A2+8LE5CdTzocwMtocAAbLqSAlt8k2G9AAC7LGgG4LM+U1qQ3YnvZgEqPM4U9dSAAAQhAAAIQgAAEIAABCEAAAhCAAATkCdQ+n5I+l6o9PtcMSo8bAdiQRwC2EfgJAvBDqacjWf8zfFxrT9HmP//6x7i17CcuDmB/oKVANg7g39nkIwCnsEytgwCcSm653jcIwPMN2PwH2T4vy5INb016I7aXDaj0OMOJUxICEIAABCAAAQhAAAIQgAAEIAABCEBgSwK1z6ekz6Vqj881l9LjRgA25D9XANZamNZDUx227zqdFkJ15uKpvOpr37RzvVxFHlvmBmmlfn5+evH3OejRd+XpjQjAudPW2ilS6ny+iF32jQCcO1H59RGA8xmOW0AAHlLmlyUb3pr0RmwvG1DpcYYTpyQEIAABCEAAAhCAAAQgAAEIQAACEIDAlgRqn09Jn0vVHp9rLqXHjQBsyCMAOyNw8YMOATjv8YsDOE+Rd9GfC8D1Uj/bHjbqcjkr1ZzyAsZRW/9wdV1X7QG21C0E4LJTjQCMAFw2otytSW84txoH3wMBCEAAAhCAAAQgAAEIQAACEIAABCAQR6C2QCp9LlV7fE75rRmMc3EzFlYaAdhwQgB2RuDiB8cRgMvojDiAw54na8rC67MtHcAIwLkTF18fATie2VoNBGAE4LIRtfaYlt1wbjUOvgcCEIAABCAAAQhAAAIQgAAEIAABCEAgjkBtgRQBOG6+QksjABtSdQTgzpgDnx0oI1TO591ch5qTAtq2OO0fAnDoCnOU+x4HcJ+He5wC+jJKAV068PUdwLd7fwewLy955iQGVccBHIQpsJD9warzwH7vZNuaB6PkBgUBGAE4cHlkF5OM4+zO0QAEIAABCEAAAhCAAAQgAAEIQAACEICAGAEEYDG0qw1Ln8chABv82+oJgy4lLwBrLWwuAPff33QLwrPWM5Y+36kArMeglLJGT3MHcPk/HMDJTBGASQGdHDxvFRGAy7GMacm+sGLrlN6YzDeY8x/k+ffH9L1E2dLjnfep9gZbal5LsKcNCEAAAhCAAAQgAAEIQAACEIAABCAAAXkCtc+nvuX8bT6T0uNGADbEqwjATacu5+t0ygsbIm/3UgLw64T4+V924wD+NAH4GYzaUdj/M/fR/mg6dfv9VY8/+9aB/qdO8ylzJ+17fxGAEYBzo3iojwBcjmVMSwjAsqmRa2+wXz/vwneOxMQcZSEAAQhAAAIQgAAEIAABCEAAAhCAAAS2I1D7fEpaCK09PtdMSo8bAdiQryIAKzWkgLYBcBAB+PF2HG71xZGDeBLUxkF8vcwE79xHmFcAts7lvGzAmzmAn8HYS7S5bJ5tIQCXwJjRBimgM+C9VUUALkkzvC0EYATg8GihJAQgAAEIQAACEIAABCAAAQhAAAIQgMDRCNQWSKWF0Nrjc8WD9LgRgA15BGAbga4U0OPPta44j1gE4Khn+lhQuV6vqmmMI1eLvyX/vk0A1gvZXHxtSNrc4CWZxrWFABzHy11az+0e7sMd95A7gEvN7rSdvW3IpDdiexmv9DhlooVWIQABCEAAAhCAAAQgAAEIQAACEIAABHIJ1D6fkj6Xkh5fqsBodSKp8SMAm5WROj9562ohBXReg2+1l1NAa22sm4pjkc7jQQCe3g08O8Uf/U8hB3D/DVaPdt8BvFMHsO4/AnC5qEcALscytaXz6aQk7mxFAC79ekj4DEs7gOc9kd6QhY/clJTagNl+7GW80uOM5U55CEAAAhCAAAQgAAEIQAACEIAABCAAgW0I1D6fkj6Xkh5fqsCIAFw2vu9/f4sNps5PXu9qCcC6138IwBGTJ5YCWvdhLADr/21lHn3Rcpup+Xy7A9jOcboTODeHOA7giHW2WrSEAKzXk15Xpf5wAJciOW1HekMW2+ujb0BDxys9ztB+UA4CEIAABCAAAQhAAAIQgAAEIAABCEBgWwK1z+Okz6Wkx5cqMCIAl41zlwDs+5bU+fO1ezmffUWyPl92AOsm8wTgoVNGH3s5gh8npRorso9dtziAJxPpSgH9hNmXPL4APAqAdlDdzpeLOrW9sBppPfethrkD2JZHAPaRK/f5nh3ACMBp84wDuOBbAwtTIL0BDZ116Y12aD8oBwEIQAACEIAABCAAAQhAAAIQgAAEILAtgdrnU9LnUtLjSxUQEYDLxjkCsOUpJABPpqu2AJyX9nk8FDEHsFbOL9erapW5A7j0Xx0H8AL4lwDcqvN5JAAXHrARgO+9jD70wyUAv19mPc1pPtRLDSYcwKWmOMUBvOagL+EExgFcanan7UhvyGJ7ffQNaOh4pccZ2g/KQQACEIAG9kNsAAAgAElEQVQABCAAAQhAAAIQgAAEIAABCGxLoPZ5nPS5lPT4EIDX49UK3S9joFB4IwBbsKUEYNPe9E7gJa1sSwdwqlbnDjoE4KgFaSdA/7MXVBGAowiGFtY/XF3XVbrEfLmXkg5g7Y7XP6ahP6gIwKGRFPYDbUsdfUMWS+Vbxis9zljulIcABCAAAQhAAAIQgAAEIAABCEAAAhDYhoC0QOobhfS5lPT4Qs+r5xxwAPsiI+5zBGDLS0oAds1HDQH43YEcFy1D6WoCsE08mnoV8LsD+CXhpLIIqPc5ArAdbLoTGAdwQMCEF2ka9fv7q6zz1ldxLgDrebRvq+AA9tEbPQCbaQrko2/IwkduSn7LeKXHGcud8hCAAAQgAAEIQAACEIAABCAAAQhAAALbEJAWSH2jkD6Xkh4fAvD6DOMA9q2AtM/l7wA2/dqnAxgBWCEAmwBNTQFtlx0CcPgDSMoB/JzHplE/oQLw4+U/f3UeATh8HscluQOYO4DTIodaEIAABCAAAQhAAAIQgAAEIAABCEAAAkcgIC2Q+hggAMucP/51YelyUwVs37y+9JXeYEQK6FBiYeUQgC2n6dWuYfSGUps5gLUrUYtUermPl3yyA1gpdbv9qsff2JWrB5YHZB1gbQfwr3o8pg82lwA8PICGO5hfDtERJV99pVwP0s9wAPvGP75LeQsBeC5IvlJlzBaK7ff7Xc/TCE51A291B7Av7fWcR+wDzldeWgCebzDnGw7p8fnGf/QNqG98r5/JmdM7tB7lIAABCEAAAhCAAAQgAAEIQAACEIAABI5NAAF4ff6kBNKtUkBL9T806j/dAezSTy6X8xNRqr7n4ysvABsdcVlfeXfgXi9XX5eTPrfn8z8/v0qpP9NGM3z/I1Xg6XuzuQA8l2dTA0TXQwB2O4BttDUNAvDaykMAXqaDAJz0vH6rhACc+oQvw9+2Ii10l+0trUEAAhCAAAQgAAEIQAACEIAABCAAAQiUIoAAvE5SSkBFAC4VwaadWncAIwDL3gGMAOxYJ+8CcNkFtdzaghu2HQTW8/mipKz++kF8uw8OYJ9waZ3QY4fh0tsM/nY+0wHsH7eJABzAMik6NFu9+cIBLMc35IkoLYzW3mBbBtLjDGFNGQhAAAIQgAAEIAABCEAAAhCAAAQgAIHtCdQ+n5I+l8odHwJwXkx+qgPYp598nAP4cVKq6R24z6y4Uyvr5g7gR+9QfuQZrD7IAZy3UMNqLwnAVsBp1REFYDtu94JGALaM9pQCOixelUrNEIADOJTwejkcwHk/UGVmQSnpjXapftIOBCAAAQhAAAIQgAAEIAABCEAAAhCAQFkCuQJpbm+kz6Vyx4cAnDfDCMB5/Fy1N08BjQAcNpE24LVz8nK9qlYZh6y9A1guBXRY/8qUGomi7eDgO19GDuBeoS/zfdqK+lC3272/A3hJlF2++3jpjlHfvbG6z4Mg/BkCsO+NFdc87cUBPO9fG6irIQCvr0DuAJZ1IOduQEs9P6U32qX6STsQgAAEIAABCEAAAhCAAAQgAAEIQAACZQnUPp+SPpfKHR8CcF68fYoAHKufHN8BbOZ90H+W9TUbHcUdwP09v60y5/PmDuB30Sd3feIATlrfYwHYTkqrjigA25HMwxsBeP4AUKqmA9gVpj4hGAEYAXiNwN43oEmP54VK0uMs1U/agQAEIAABCEAAAhCAAAQgAAEIQAACEChLIFcgze2N9LlU7vhyBSYXH+4Azo2caX3pO4ARgBGAgyIWB3AfKLUdwP33Nw6FMMQFrCe8eXymA9hi8Qmke3UA28UYKgDrcr6xjhc4KaCDHnfeQqSADrSqe0nmFZDeaOf1jtoQgAAEIAABCEAAAhCAAAQgAAEIQAACUgRyBdLcfkmfS+WODwE4b4aP6gC2gq/VP+YCsE8/qecAdulVafPodADrlNBPgczcC7y9A9jeAWzvJU4bHw7gJG4HSAGNADyZ2dgHmK28pQD8e9M2/2lK3qUU3uOBIQAnLeBXJVJAkwI6L4KoDQEIQAACEIAABCAAAQhAAAIQgAAEILBnArkCae7YEIBlzh//OqPRSAnYofOOABxKKq6c+w5gBOAYkgjAMbTUQnC97gBu1fk8ugM4ql1/Yf0gu91/+zuAx3f0rlvTfS2PBTArdupR2lbd1v9GPd/yaGQe4PqHueu6jAe4mSt3/8O4bSUAa933drtFC8Cu+V0ThkOcwDiAfSsn7HOfAzisFXcp3wsCvvb3vgH19T/0c+lxhvaDchCAAAQgAAEIQAACEIAABCAAAQhA4NMI5Aqs0uc2uf3Lna+9j09KQCUFdG7kTOvnpoCOTfHs6/2nOIAHJWx5xFYfKu4A7r/OPh/cdwDjAPbFYsHPEYAHmAjABQPrafy93e5vTaYKfAjAYbNT2wEc1kt3qdT4sC3ufQOay2ercZbqJ+1AAAIQgAAEIAABCEAAAhCAAAQgAIGjEcgVWD/9fGrv40MAzltxR3EAIwC75nndKIgAPOP22XcAWwF45JFt+1zgSm3qALbYm8y7hpccwOMpxQE80DifTipXcHP+nAgLwHoeXw7vANM2DuC8H35bGwcwdwCXiSRagQAEIAABCEAAAhCAAAQgAAEIQAAC+ySAALw+LwjAAYfRCaFNCugwaFbgT70i0/Ut9RzA8x7lpoRGAA6LpL7U9wnA9gG2bQrorQTg4XvmYXB0B/B8PMsLfdsU0DiA36JMKMX4K65n7ZfekCEAIwBH/YBSGAIQgAAEIAABCEAAAhCAAAQgAAEIHIwAAjAC8BIBUkCXXcikgB7zzBV9x22960JjTciW3DYF9DC+XIc+dwA712FgEL3uAFbqfBndAZzpzJ13y9wBfO/vAB76VtIBbL9zKcDfhLnH3gVg0+Ppmy09t6ZTyjs/ZuEfVQCez5dOCR1y96+thwO4zA80AjACcJlIohUIQAACEIAABCAAAQhAAAIQgAAEILBPAgjA6/NS2nAy/7Zc/rkCk2v0CMBl12uuAPyu7+T1r44DOFCzixraIACv6WLbCMDv9/3mrk8EYGcwBAbT67LV9iMFYEth/h5Ec3QBeD7vb4LwZwnAUc88pRQCcCyx5fIIwAjAZSKJViAAAQhAAAIQgAAEIAABCEAAAhCAwD4J5AqQexdIc6nvfXy5AhMCsMkQe2rXUwnnxlFpAdj2J/Vu4KoCsDb42T+v0c9H/l0AHiuD9tNNBeDR+B4xrr6FoW4mAOvv1lKABlZCEtBt3G6/6vEXKNT65vnt88B2d+kAXgrRZQCuO219LuDDC8D2wWAXEwLwJEAQgKMfGIsVEIBLPO3z50J6o53fQ1qAAAQgAAEIQAACEIAABCAAAQhAAALHJIAAvD5v0udSufwRgPPWndVXjiYApwq/llZVAThvyma1EYCjcLruALYCcKkrvxGAzbQsp4BGALZB600BjQC8uL4RgKMee87CCMAIwGUiiVYgAAEIQAACEIAABCAAAQhAAAIQgMA+CeQKkHsXSHOp7318CMB5M4wAnMfPVVtfh/r868ZaV6BpM6pLCMBRuMaO0uv1qprm9KxfWgaQF4CXhm0DTP+zD4yXA7hV5/PoDuAoav7C5g7g3/4O4KH8VABeWgDrqQdcDmD7DW4ncKMu57Py1fePbLmE3jh0XafSf4AMC++bLJN0Afr1BM1L/9PUn9wBfD4N481OLTAbd6Md7f1DbfSRFF/fvCAA+wiFfY4AXPrJH8Z9Xkp6o53WK2pBAAIQgAAEIAABCEAAAhCAAAQgAIHjE0AAXp9D6XOpXP7p5+/r4+YO4LJrOzcFtFcniexuHQew7WRJIXgkAPd60PhEmxTQcx2rGTy+CMCRq2alOAJwLMtUAdi8sIAAbB5tkhsUvTnRcb22yZAWwOftlx4vAjACcOyTi/IQgAAEIAABCEAAAhCAAAQgAAEIQOBIBHIFyNLncXN2uf3LnYu9jw8BOG+Gj+IARgB2zfPUQKmv3EUAXlkTLgewrmLBaYhtpi6wHwewFQzVpg7gYcGOA3TBoWydyo458wlsH+8Atly0E/g5WATgp/DbX1ovuUFBAM7bXOjavvXr+wbJ+dXfXXuDbccvPU4fZz6HAAQgAAEIQAACEIAABCAAAQhAAAKfSiD3/Ef63Ca3f7nztvfxIQDnzfBRBWCrz2mtLuVvKwewT7h+PN6zqsaNZ6cCcJ+BNnd9Nv/51z8ypdgpzu8TgO0K2TYF9Hvg60ANFYAHi7xN0T2eRbfoOy71ISmg7ZAQgCcLGQE47mfCVRoHcNGfl+RJkd5oJ3eMihCAAAQgAAEIQAACEIAABCAAAQhA4OAEcgVW6XOb3P7lTs/ex5crMLn4kAI6N3Km9b82BXSPwSUEIwCvx5mYAKxFxMv1qtqXo7JswMs7gAPziL/uAFbqfBndAVz6jlh9B/Dt3t8BHNi3J/Ilh/AwF2MBOEz4tXU/XQA245zcAXwa3QFcNpyf1w5zB/A71FyHq2+aSAGd+IqXD2z/ee0Ntu2m9EY7EAfFIAABCEAAAhCAAAQgAAEIQAACEIDAxxHIPf+RPrfJ7V/uhO19fAjAeTN8FAfwfJQ+Z62PylYOYFc/bP8PKwBrQ+JTvTPn8z8/v6McysOoc9cnArAzkgNF1lcu67aSAGz7ObWqD8NaTxE9CGDtS+wcj9zVqlYsL+dzdgpaF379w9x13er9sOsPocA7gG0jbw5g8wECsJxASApo38+o//NcgXzvG1A/gbAS0uMM6wWlIAABCEAAAhCAAAQgAAEIQAACEIDA5xHIFVilz21y+5c7Y3sfX67A5OKDAzg3cqb1cx3AznlKTOC4lQBsU1TPr5RFAA6Lr2oCsJWVEuPreZ/w7farHn+BQm0Yj1GpwHZ36wBekm7fU0QvCcBhqBCAwzgFlsIBvAgqV+D00ccBLCfwa/a1N9h2/qU32r4443MIQAACEIAABCAAAQhAAAIQgAAEIPCpBHLPf6TPbXL7lztvex8fAnDeDOMAzuPnqn27m7t9txaAXVlyr5dr2YF6HcBG33s8/rK+FwHYiQ8BeD2yPlUA1gtrEMVwAMsJhDiAs57dz8q5AvneN6D5hEwL0uMs1U/agQAEIAABCEAAAhCAAAQgAAEIQAACRyOQK7BKn9vk9i93PvY+PgTgvBlGAM7j56qNAHwwAVgr9dqWreWksaS0dwewT2AZBMJOnS9XdWrOsxGWWQD6QXy7//Z3AGuWvtTPYd+7NL7pWw6uJNB7F4DN+AdOYTzmpR7NMP4zdwCnQXTUQgD24/Q9f/wtrJfY+wY0d3y2vvQ4S/WTdiAAAQhAAAIQgAAEIAABCEAAAhCAwNEI5Aqs0uc2uf3LnY+jjy9VICYFdG7kTOu7UkCHzk/unb/z0WyVAtpLsTNO4fS/qf61mQO473DTZxh23QHs07d887+ZA9gKwHM58fME4Et6rK3URABOw+pbIL5WEYBxAPtiZO3z+QbT90Cet4UAnEN/qCu90S7TS1qBAAQgAAEIQAACEIAABCAAAQhAAALHI5ArsEqf2+T2L3dGjj6+2PNMywsBODdypvURgB08EYBXAw0B2InHOGx9Asy7A3gbAfj1IE1V0PsG/OM7pgN4eKMlMJW3Iw4QgBGAc36qEYAzH1A58Ed1pTfahbpJMxCAAAQgAAEIQAACEIAABCAAAQhA4HAEcgVW6XOb3P7lTsjRx4cAvB4BtVNAh87P3AHc9se29o7d2Dj/VAfwnIPV/4rfAWz1ORzAy6Gn4/N2+1WPvzyBzx3YCMCazVgAnbLacwro7pluvMQfAjACcE4cIQAXWog5k8AdwJn0qA4BCEAAAhCAAAQgAAEIQAACEIAABFZO0R955z9HF0h9sXH08YUKjHMOOIB9kRH3OQ5gB6/CDuD5t9QRgAfN06dz+dYnDmDnOtujAHzv7wAODwDfY+RTHMBmIZR/GQABuK4AnBu/sfVLb8gQgPP+D4Bv/kI/Lz2vod9LOQhAAAIQgAAEIAABCEAAAhCAAAQg8OkEch220uc2uf3Lnb+jj88nMLn4IADnRs60fq4APO+NT1j09R4HsI9Q2OfTO4D/3ir55sm3PhGAnfOAAKzRHMUBPBGAm5EQ/HClsA5bgAjACMBhkbJcCgEYATgnfqgLAQhAAAIQgAAEIAABCEAAAhCAAAT2TiBXYD26QOqbn6OPzycwIQCb8/NTm6dD+OKotABsv88nMLr6hQDsm7Gwz5cF4LEBdD2ufOsTAbiYAKzU+XJRp+YcNrORpfRE3u44gJ0/KDiAIyNqvXjb/2BJblD05lDHte8htdZTn4PdB2Vev/R4EYARgH0xyOcQgAAEIAABCEAAAhCAAAQgAAEIQODIBBCAPeesjZzBRn9zLn9f7KWe3eIA9pGN+xwB2MHro1JAWwcwArDa3x3ACMBxj6z10vqHq+u6YHGQFNAl6SuFAFyGJwIwAnCZSKIVCEAAAhCAAAQgAAEIQAACEIAABCCwTwK5AmRpQ8acUm7/cqkffXwIwOsRYIVuHMC5K2VaX5shg/4QgFcx4QD2RFHj8cAPKYK7DRzAv/0dwEOnUy36tgWfg/IoKaCn09ipXC62PVJAy72hVsIB7PsR8MX33h3AuePz1T/6BtQ3Pvu59DhD+0E5CEAAAhCAAAQgAAEIQAACEIAABCDwaQRyBVbpc5vc/uXO197Hlyrw+rjgAPYRivscB7CDV7YAvD4PVh+6Xq5xExZYmhTQDlDyDmDzxQjArhzjjbqcz8onsAXG+VuxWAfwtAEE4FTutt5RHMC+cfriEwFYTuDXc1N7g/2KZ+FUO7445HMIQAACEIAABCAAAQhAAAIQgAAEIPCpBHLPf/YukObO297HhwCcN8M4gPP4uWpv5wBe7z8C8IyPDfhHo9TlelWtOj1LdI16ujLncmJqgtD9CcBKnc8Xscu+zR3AgwO4lMPVJ5Ad0wE8BGXzGPKlpzyKcADLCYQ4gFMiclrHt35937D3Daiv/6GfS48ztB+UgwAEIAABCEAAAhCAAAQgAAEIQAACn0YAAXh9RqXPpXL5IwDnrUgE4Dx+rtrfLgA3D5cxc0rMt35JAb0YYaNLlj3OMS10m78WAbjgWs9zAA8dQQBOmxQcwGnc5rVy7wD29QIB2EeofzrjAA4DRSkIQAACEIAABCAAAQhAAAIQgAAEIBBJIFeA3LtAGonjrfjex+cTkFLHTwroVHLL9UgB7eD5oSmgEYCVUrfbr3r85Tk8p2Hz3pZPYBkEYGXuAG57ZT5QoQ9+DGgH8O3e3wFcbsz+8R0xBfRAFQE4OMImBRGA07jNa0kLwL5e+tb33jegvvGFfi49ztB+UA4CEIAABCAAAQhAAAIQgAAEIAABCHwaAQTg9RmVPpfK5Y8AnLcicQDn8XPV/ngHcGM0Phs/v//9VUrF50v2rV8cwJMIs8Lq2AFsUli7/h79RD0dwAjAxVY7DmCD0ifgFQM+awgBuAxZBOD4H60y5KetSG+0JfpMmxCAAAQgAAEIQAACEIAABCAAAQhA4AgEcgVI6XOb3P7lzsHex+cTkFLHjwM4ldxyPRzADp5HdQB/mgCsp0dLAdpPWkISkLkDOEUAHgIPAbjcQw0B2LBEAM6LKR+/+eelN2QIwCWe9nkxoGuXntf8HtECBCAAAQhAAAIQgAAEIAABCEAAAhD4DAK5Aqv0uU1u/3Jnae/jQwDOm2EcwHn8XLW/3QHc9hmGu5cBdZmUb/1u5gC2AvDrytzMuEAAzgTYV/cJZI+GFNCW9Pl0khNkG53S/P42qb75KRMF763gAC5DFgEYAbhMJNEKBCAAAQhAAAIQgAAEIAABCEAAAhDYJ4FcgXXvAmku9b2PzycgpY4fB3AqueV6OIAdPD/UAbx7AVhPx/V6VU1jUiiXlgH2JwC36nwe3QFcdn0r/SC+3X/7O4CVagoB9QmMtQXgrvtbJdk4BeqwCfBxnNzxXEEADhuFu5Rvfl01EYBzyZv6CMCFHlSZ0yG90c7sHtUhAAEIQAACEIAABCAAAQhAAAIQgMBhCSAAr0/dVudSrnmQEnh9AYsA7CMU97lLAJ63EjvfPn3E1cvL5fz8SOr09+MdwD1Y+3z4+XHdATxcV7s0F775FnMA684gAMct4rXSCMDLdBCA12MMAXg95wApoEvlZFiOw9z/A1DqCbrVRrtUf2kHAhCAAAQgAAEIQAACEIAABCAAAQgchUDu+Y/0uU1u/3LnQXp8tn8IwLkzlVa/dgroea99guC8PALw+rxbg+T1ck0LEE+tjxGA9Tjt2wBdo1Sb+WqAvAPYpD72CWhjh+yWDmAbN6kL9FW/WReA9uoAfo27daWoDluPPn44gOUEQr0p0T9IsT9KYTNrSvnWLwKw3Pxq/rU32DZWttpox8QmZSEAAQhAAAIQgAAEIAABCEAAAhCAwCcQyD3/kT63ye1f7hxJj8/2DwE4d6bS6iMAp3Hz1cIB/FrZq6h82spmDmDdy88UgF8Sw6YpoO23+gRM30JaEsjGoqdSde8AdqWARgD2zaz53CeAulohBXQYX18pUkBnvunjAxz4+VYb7cDuUAwCEIAABCAAAQhAAAIQgAAEIAABCHwMgVyBVfrcJrd/uRMlPT7bPwTg3JlKq48AnMbNV+u7BeD1tM9jdtUEYC0iXq5X1SpzB3Dpv3wHcBhEn4A2cYheRncAP/KcqXNeJgX0vb8DeOh7SQF4KvzaHuxDAHaOEwfw6tLyxa+rMgJwmScWAjACcJlIohUIQAACEIAABCAAAQhAAAIQgAAEILBPArkCq7RAmtu/XOrS47P9QwDOnam0+gjAadx8tb5TAP7zYXn7HAHYiayUAGzbadX5QwRgnaLb/rVOIbtRl/M52WHqi2T9g9V1nbIOYARgH7HlzxGAuQN4LXKkN6C1N9iv55gn1X3a6qIWBCAAAQhAAAIQgAAEIAABCEAAAhCAQO75z6efT0mPz0YgAnCdtYgALMP9qwXgZqRdeoymuxWArSyT6g+TdwDbO4DXe/h4TQYCcMmlHioAN42Zp2X3sr9HPgc1dwDL3RHLHcD++Mwt4XsBQHoDmvt/AHLHjwBciiDtQAACEIAABCAAAQhAAAIQgAAEIACBZQK55z+ffj4lPT4E4FSFqcyKRgAuw3HeCgJwTwQBOMzJ+x6GvnoIwJrZ3h3ACMDrD1ifAOiqTQroMj9cpICuuwFDAC4Tx7QCAQhAAAIQgAAEIAABCEAAAhCAAARcBBCA12MDAVjGYPTXGX3H54CUXrkIwDKEEYAPJgDrtMLabamX+3jJp8oD+Q7gsMBsPBbRbR3Av/0dwEPffQ7WGAFQM9WO17HrtbYA/Pjz5D3PvAM4LApMqfPpJJbyWi+K2+0e052gsjHzbxu0dfQ/JTcoOICDpjCrkG/+JedXdzz3/wBkDX5UWXqcpfpJOxCAAAQgAAEIQAACEIAABCAAAQhA4NMI+M6HpM9tfN8vzXur8dUWQucc7bmk1PgRgMMi1xcXPn3J9S2Xy/n5Uaq+5+t9uADsM3r6Pl/vyaPPQHu9XH1dTvq8aY1a+vPzq5SyWtjQ5+YoDmArABtf7fCXGiAIwIahb4H6BKB5VOp5QgBeXqsIwEnPMGclBOCyPJda861/qQ2Y7UvtDbbth/Q45WeSb4AABCAAAQhAAAIQgAAEIAABCEAAAsck4Dsfkj638X2/NNWtxucT+qTHOW8fAbgs8bvPKOf4Ol9c+PQl1ygQgMvMLwKwK3CVdkz+qsdfnoLvmya/A3ho4Xy5qJN1pHqUed/3zj/XC/V2HxzAoQvTJwDNvydUAG4ejXou8kYmhYO9AxgHcGykTMvHzr+u/XT+are+fvtEaH719yAA581tSG3f/G+1AQ3pq2QZ6XFK9p22IQABCEAAAhCAAAQgAAEIQAACEIDAkQn4BFjpcxvf90uz3Wp8PqFPepzz9hGAyxJHAHbw7FOBu2nn6Yf1HMD9FbUeB61v3Tf/+dc/Uk24i0ztwtYu0sv1qlp1epY7lgN4ZLH2CGBjt+z3CMCdGgRgM7+l/xCAyxD1CYBL34IAXIb987n3mD5efQ/kct9sWvLN/1Yb0NLjim1Pepyx/aE8BCAAAQhAAAIQgAAEIAABCEAAAhD4FgI+AVb63Mb3/dLzsNX4tj539HFDAPYRivscAdjBCwF4NZAQgCd43t8G8AkogwDcqvN55ACOW7/+0toBfLv3dwCHv7Xg6//8i10OYOM4Hn+vdQALCcDqT3Vdpx531x3AfTJx7gBeX+CBDl7t+LV/rzuAcQD716WnBAJw0feLkudDeqOd3DEqQgACEIAABCAAAQhAAAIQgAAEIACBDyfgE2Clz2183y+Nf6vxIQBLz+Ry+/Ys/ZUZVqgbCMAOsEcVgBujtdn4MXcAv5+l+zIB+9Y9AvAkbqzAOXYArwucXykA6+B8nEwK6P6SalU45XWHAFzkpyL0BQAEYIO79IYMARgBuMhCphEIQAACEIAABCAAAQhAAAIQgAAEIHBQAj4BtvR53ByT7/ulsW41Pp8QJD3Oefs4gMsSRwBGAF4i4Fv3CMBOAbjPsR2cAvo7HcCvlN+qd+QWeq4hAJcBmSsAD/Nbpj/jVrgDuDxT10bL9U1bbUDlR7r+DdLjrD0+vh8CEIAABCAAAQhAAAIQgAAEIAABCOyVgE+AlT638X2/NLetxucTgqTH6TqXlBr/X+/8rD1uHMAykXW738Ma/lgHsL0DeD0bsC/+EYAnYTR2AH+fAKy9etrR/HI1P5RqtbD7UKp5cnpPAY0AHPYc8pZq1DPFd+k/BGATua6/OZ/SGxIcwDiAS69p2oMABCAAAQhAAAIQgAAEIAABCEAAAkci4BNgS5/Hzdn4vl+a5Vbj8wlB0uOct48DuCxxHMAOngjA6/rHf/71j6In9C9BsFHqcr2qVpkUyvpuWZ2veu4TTf1yXe92+1WPv/D7cKckwur5BLQhBbRS5/1t5SsAACAASURBVMvoDuDCKZH1A/x2/+3vADYsQ/58/R+3Ycei58qmBG76cej/rf+9/ns885Of1OV8fuUoD+lLTBn9w/y8A/jPdQdw39qX3wEcM79L/Mepn8eft6d+pQbeIRwzt7ZsCQdw7vgRgNcF8pR5HdepvcG2fZHeaOdyoj4EIAABCEAAAhCAAAQgAAEIQAACEICADIHa51NbnUu5xllLGEYALhvPCMDLPH062eORZ7p7NEYnuV6uZSe0b63pr1h13wGMAzgRPALwHBwC8HoonU8nMcFbW6xTHMC5AigC8FQALb0hwwEc+KZK4lM8tFrpeQ39XspBAAIQgAAEIAABCEAAAhCAAAQgAAEI1CWAAFznfA4BuGzcIwAjAC8R8L3g8cUpoH0CsE0Bvf6ArOUAtpPte8MhRiCcCsA2x7j5pqkDWP+bBgdwyWc4AnASzZj4XvoCHMA4gJMCj0oQgAAEIAABCEAAAhCAAAQgAAEIQAAChyCAAIwALBmote4AtsYum7XVNUavQJgYHpfL+fmVidW9UxJ6B7BPHzuqA3gYFw5gb7AsF/AJwKaWT2D6FgF4zNCkgG6UXuRNn+I7cRKc1UgBHUbUF5++VnAA4wD2xUjO57U32LbvOIBzZpG6EIAABCAAAQhAAAIQgAAEIAABCEDguARqn09tdS5FCug6MYoALMP9uwXgLvgKWK/A/713AC8FphWF9T+tA3jdITcIwK06n0d3ABeOe3MH8L2/A3gQr31vOIQLhK16OYBHfbd3NuvvMcKv/RMWgNWfuQP47roDuO8ZdwBnRRoCMAJwVgB5KtfeYCMAS84ubUMAAhCAAAQgAAEIQAACEIAABCAAgf0TqH0+hQAsk4HwrzNahU8Ak47QrQTgzqGT4ABen+GjOIB///urlHJpYe4x+uL/i1NAL0EbC8Dm86Y5rUbQtwjABsKYz8k4gJv+Af6wUnGZR2qHABwEMlzgX24OARgBOCjQEgvV3mDbbm+10U7ERDUIQAACEIAABCAAAQhAAAIQgAAEIAABIQK1z6e2OpfCASwUQJ5mEYBluH+bA3giAI+NmB7dbTcCsA4DnQ9cy4Ql8oLrNm63X/X4C0vlHBaGOICtzNs+euG7Gb91gACcK7g645A7gMOW6KxU7nxwB7DMG3h2mmpvsBGAk5YVlSAAAQhAAAIQgAAEIAABCEAAAhCAwMcQqH0+hQAsc/6IA3i6RF1OYK9AmCjWcQdwmUdk05r1MReAX3c895mKXd/mnd+tUkBbAbjUckcANlMulQIaAfh9SZ1PJ++d0MnLHgE4CR0C8Do2Hx/pDWjtDTYCcNKyohIEIAABCEAAAhCAAAQgAAEIQAACEPgYArXPp6TP3+xE4QCuE7K1HcCv+XcIb16BEAF4NXAejcl8e71cRQLssALwE8r1+kqhnBhHTqj5ArBxs/oEEt+sDimglTpfRncAF06JbO4A/u3vAB56lSoAj1NXr41x2n7vANYW9IdJAa36NxRU4fHqH6znHcCP0pHjm1H3598iANs18Xz42BTf6dicNfUc6/mVnGPf+v50B/Dq2u7nVnITWnuDbccvOUaBpUGTEIAABCAAAQhAAAIQgAAEIAABCEAAAoUI1D6f2upc6lsFYF+YSJ49j/WlU1v2ikw7Lqvr/nEHsG+qlz/v7mn1+lrSArB9Pvz8jO4AjkgB7Ruc2B3A+osRgH34wz9HAA5nJVUSAbgsWQTgsjxjW7Pit+QmtPYG2zKRHGMsd8pDAAIQgAAEIAABCEAAAhCAAAQgAAEIbEeg9vnUVudSCMDLMYUAvG6w8xkMXSt1LymgvU8SBOB/FLVYjh11YwFYT4T9Ip2P3Oaw9k6Qo4C8A9i+sbF+x3AtB3DownQ5IH0O4OX2FxzATX9XcOpEOurhAA4D6nO4ulpZW384gMPYh5Sab7ykNxwhfbJlEIBjaFEWAhCAAAQgAAEIQAACEIAABCAAAQhA4IgEEICLyj/BISB99mjvAPZ1SPo8VjoFNA5g3wx7Pj+qAFwo4+5mDmA9DQjA6cE6dwAjAKezTK35SQ7gNQH40af11j9ekm+o4QBOjcQy9aQ3YbqXtTfYlpRkHJeZDVqBAAQgAAEIQAACEIAABCAAAQhAAAIQkCBQ+3xqq3MpHMDL0YMAXN4BrM2Fl/NZYrm+2rzd81I3vxpCAJZxAD+D4HpVrZJxiO7PAdyq83l0B3Dp8Nd3AN/u/R3A667k8Vf7HaKu3PS+72jMHcA4gMvMdKOe8xv7559f02KI41478/XfywGMABw7HW/lcQDXecNwPhFbbbSzA4YGIAABCEAAAhCAAAQgAAEIQAACEIAABIoSQACucz4nbT7BAWyWiT3Tdy0anwAeajTU7Y+z4SIAZz6m+nt+W2VEGXMHcPm1KuYARgDODIB5dQTgwkDjmzuyAzhGAFYjB/CpfwDF0/LXwAHsZyRZQnoT9tyAPMr/aKUwQQBOoUYdCEAAAhCAAAQgAAEIQAACEIAABCBwfAK1z6e2OpfCAbwcqz4BNDfCvykFtBWAtehsBeAQ3SGF8cc7gD9dALa5y1PlARzAYcvG7xBNdQCfegewncmw/oSW4g7gMFL++TXthDyIX28LIQCHwQ8ohQM49QkfADeiyFYb7YguURQCEIAABCAAAQhAAAIQgAAEIAABCEBgAwIIwHXO56TNJziAzeKp4QBGAC7w4PIKwFa382XqXe9LNQcwAnBkkOzOAYwAHDmDnpW4nxTQ3+QA1pMyFtFLC4UIwHU2mPPFVnpei659GoMABCAAAQhAAAIQgAAEIAABCEAAAhAQI4AAXOd8DgG4TEhbHe3v/rfYIAKwh/Ne7wD+NAFYB6LOJ64DduwZTX385DuATWA0MUnOF2JpnPf8fBndAfxwOWvTFr5OVXC7//Z3ABuWIX8uh+jQ7+V+No/ZmwU6IJ+VdHkzi+YOYBzAIfPgLSN8B/D8+60j2PUD0bYmLiSFsy1SQPu4j9eH/u+lx4sAHPig8k1U5uel5zWzO1SHAAQgAAEIQAACEIAABCAAAQhAAAIQ2IgAAnCd8zkE4LIBfv9bFoB93yKVAlv+DmB9J+7aX6D+tlcBuB9a02djdd0B/KbT+SZ89vlmDmArAM+nJfXxgwAcNtPlBeCTDU0E4LApCCuFABzGSaCUXSMIwOXh1t5g2xEhAJefW1qEAAQgAAEIQAACEIAABCAAAQhAAAJHIFD7fGqrcynuAF6ORikB1H6b9B3A9nsQgOfziwAc8vxFAA610jpo1nIAvx4wHgUdAThkGYSVOZ9Ok3TBYbUCS20sAPt69S0OYM0BAVjGxa/Z1t5g2zjfaqPtW1d8DgEIQAACEIAABCAAAQhAAAIQgAAEILAtgdrnU1udSyEAL8fVtwjAOuPnUrbPUuPXMtpYC8MBXOY5hgPYJbwqfWfqr3r8pVyCPNRxCaSh04cALCMe6R+srutUqQdU6HyulUMALkFxaGMPKaARgOXTfJeNmrTWttpop/WOWhCAAAQgAAEIQAACEIAABCAAAQhAAAJSBBCAU3Ow5s0IKaDz+M1r+xzACMAO3odMAT3SLzOX75c5gN/F4nICcKvO59EdwGXX91MIvd3v/R3A4QHgH5/LKu+6A5gU0IWn1jSHA1gEa0ijOIBlXuLQ7GtvsO38IwCHrATKQAACEIAABCAAAQhAAAIQgAAEIACBzyNQ+3xqq3MpHMDLsSttMKuVAloLvq6/sRM4dfxriXO1KVLeAXwv8zA6lAD8fs9zZgJj9aUC8NgBbAXNtHgaHMAIwGkEl2vhAA6j6Rf4w9qZlyIFdBq3ea35xiv1B7dMb6atSL+Fp7+t9gbbjnirjbbEPNEmBCAAAQhAAAIQgAAEIAABCEAAAhCAQDqB2udTW51LIQAvx4j0eSwCcPraXKupzZBF/g4pAI8NoIF3HTtgIQA3uQLwMAE4gIssyWcjCMBhLBGAwzitlcIBjAM4P4poAQIQgAAEIAABCEAAAhCAAAQgAAEIQGCPBBCAM3PIJk6qtPnkrwu7GvRbBODxHb0SDuBximkcwImLYqHa9A5g6wBGAFb6sRV/B7AFV9IBjABcLtyHlhCAw6giAIdxQgB+JyC9CbMvcuTPUH4LW71pmd9TWoAABCAAAQhAAAIQgAAEIAABCEAAAhAoSQABGAG4ZDzN29qLAxgB2DHLOID/UfQJYAP++RbA9apaZRy2+q0DHYRzw3Lql6cJwLqWFn+Hb20O5QD+7e8AHoLZlwPcJRCOU1cvLY3mwR3Acy7n00lJCa7cASz5M+xvWyrlNSmgU5/w/jmLKYEAHEOLshCAAAQgAAEIQAACEIAABCAAAQhA4HMIIADXOZ+TNp98uwPYrtC1u4CtLre0mkOd0S796XI5P5uVii5SQJtZax6kgI78NdI2agRgBODIsFFKIQDHM1uroTdf+ocm9Mem7LdPW0MAlqFbe4P92gg1cmmuZcjRKgQgAAEIQAACEIAABCAAAQhAAAIQgEAJArXPp7YyJnAH8HK0SJ8913IAv849PQrsOB30mFAoFwRgI8BeL9cSj6O3NkgB7cCa5gDWjX2GAOxz/lpsOIDLrUsE4HIsdUsIwGV5xrYm/RaenePYfkmU32qjLdF32oQABCAAAQhAAAIQgAAEIAABCEAAAhBIJ4AALOXRXJ8T6bPHb3cA+5y/dnY+RQAep7iOehocNAV0rvP3pQ/+51/flAJaD7u0AGxRtup8vqhTm2fJdgWvfiPjdh9SQCMARy3zIoURgItgfDWCAFyWZ2xr0psw3Z/aG+zX0xkHcGx4UB4CEIAABCAAAQhAAAIQgAAEIAABCHwEgdrnU1sZE3AAL4drqNM1NdhrOYARgANnDAEYATgwVBaLDamUlTpfRgJwZm7uty/TAvDt3t8BPLufd2UA/jtrXYI1dwDPsSIA56yU97oIwGV5xraGABxLjPIQgAAEIAABCEAAAhCAAAQgAAEIQAACRyOAAIwDWDJmtxKAu7s2Nsb/uRzAtiWfQF4rBfT99uscrNHkAo2YexWAG6O/2fj5/a8eb/m12uAAPsWvmlGNRz9ROuAQgLNQTirrH+au63ZxP6ztGAJwufnVLSEAl+UZ2xoCcCwxykMAAhCAAAQgAAEIQAACEIAABCAAAQgcjQACcHlRKSQGpM8evy0FNALwEHUIwCEr0JTZTADWX6YfNVqXL/HI2c8dwANsBODwwPOVRAD2EeoXsFBq27ZPZS6ZogQBOGyOpUpJb8J0v2tvsC07yTiWmh/ahQAEIAABCEAAAhCAAAQgAAEIQAACEMgnUPt8aqtzKVJAL8eKz+GaG2G1HMDWmTvOULs0lk9xAGtd0eas/QYBuO0zDHcvA2papG4uAD/d2QX+0gRgXUuHySBBN02uA3gYzHcIwHqp6Vls1OVy1h71ArP53gQCcBhWf4rvsHbmpRCA07jNa803XtIbjpheIwDH0KIsBCAAAQhAAAIQgAAEIAABCEAAAhCAwBEJIACXsOPFz7z02eO3O4ARgD87BfTuBWD9SLher8oKrKUfM2kCsH1HYLjftpwA3KrzeXQHcPwzcbWGFo5u99/+DmClXLnX5424BMLhzZDlhTK077pv2ArAeQK6a9AIwGEBhAAcxslXSkrwRgAu/eT3zeTy51u9aZnWO2pBAAIQgAAEIAABCEAAAhCAAAQgAAEISBFAAK5zPocAXCairf3ur9AdwLEGpVp3AN/u9ydAnw7mc0CrzqVv2flZ//zRGP3sermWmdBZK/bc+ufHdQewr//r3RJzAD+hIAAXCwoE4GIokxviDuBkdIsVSQFdlmdsa9KbMN2f2htsywQBODY6KA8BCEAAAhCAAAQgAAEIQAACEIAABD6DQO3zqa3OpUgBvRyvsYJnbNRLp4BGAF6fEQTgnQjAuhv2XROdd7zNfPEk3wFslPtcB6V9A0C3taUD2E6r7w0IHMCxj2x3eQTgciytOKh/gKV/hEN6jQM4hFJ8mdobbNvjrTba8YSoAQEIQAACEIAABCAAAQhAAAIQgAAEICBJoPb51FbnUgjAy1EkffaMACyzenEAW64HcQDr7n6mAPySGA4jAE/filhKAd15rfXDHcCkgC7yiGuUut1MWoOYv9wXGFzfJSWIjr8PB3DMTJcviwO4PFNahAAEIAABCEAAAhCAAAQgAAEIQAACENgXAQTgTCde4nRKnz1+yx3AOIDXA1DeAWy+/3r5n8SVsF5tOQV0nug7/kaxFNAa/OV6Va2SEQj9DuAwSLkC2jjAzpfRHcCPwEuoA8PGpIC+93cAj+4w9jy/x+NbXgy9E/rZThgz0+VPvwP4ncX5fBoc44XnVyEAB64EmWJSgjd3ANfZYM6jZKs3LWWik1YhAAEIQAACEIAABCAAAQhAAAIQgAAEUgkgANc5n0MATo3Yab3vFYD1nbhrdwAbXWszAfg6uwO4kD40FYD/ygTNqBUE4MYuoTS2j8YKha06igA8TcG9IAC/xqRXkEvIRgBOixhHLQTgojhjG0MAjiUWVr72Btv2EgE4bL4oBQEIQAACEIAABCAAAQhAAAIQgAAEPo1A7fOprc6lSAG9HLmkgJ5yieXhuoL0cjkbAVbogXG770UANvrf9TpzAEsKwEH6XBj4agKwlV1TAyTfAWzvAE7tgQGMACzj8NY/WF3XVbwfduoA1tHS4gAOe6oEliIFdCAooWLSb+HpbtfeYFt0W220haaKZiEAAQhAAAIQgAAEIAABCEAAAhCAAAQSCdQ+n9rqXAoBeDlAYgXP2DDjDuBYYmHl9yMAm/5et3QAIwCbNwtut1/1+HOlLfalM0YANqGLA3j5kYMA/IyOTIf82uMcATjsx06qFAKwFFnahQAEIAABCEAAAhCAAAQgAAEIQAACENgLAQTgPANc6jxKnz1yB3DYzOhssOO/WEEcB7ChhwDcR5Fd2PM7gHWg6WDR8TaOudTHj18ADlsAjSuCw6pv7AD+7e8AHjrXTmiud1oz0/Oi/9O+wCMAL1Gbh4WO2VPvAE6N2dXZSUwBHRimr2Khd15LpUQe9xcBOHb2ypaX3oTp3tbeYFtiki8ylJ0VWoMABCAAAQhAAAIQgAAEIAABCEAAAhAoSaD2+dRW51I4gJejJlbwjI09aQew7c/9b/l+2EHnWe75XACel0rlczmbFNBSf28OYO2KfV74q/WsQWHc7A7gyywFdKGBN60Zy8+PTnlt53gwJzaZqaY3SwFtBeD5jbKpYhoCsImwGAFYl9fzgADsX50IwGalSm5QEID9cShZAgFYki5tQwACEIAABCAAAQhAAAIQgAAEIAABCOyBAAJwqgKTN3vSZ4/f4gC2s4AAbAXg6ZWkCMDr6xQBONsBPAA+Xy7q1PYSd6YyP582/SaGfuvh8TDqv+12qKPTthckAAc92xv1vOi7+cw7gOdhod+kaS8npXmL/GTiAA6KOqlCUo7n+QYz9Y0qiXFLb8J0n2tvsC03yRcZJOaGNiEAAQhAAAIQgAAEIAABCEAAAhCAAATKEKh9PrXVuRQO4OV4kT6PxQFcZp3OW3E7gLcWgI3ed71cRQbqdgCPM/emf/WXCsAjC3XmHafjNwwQgNMDcV5T/2B1XaekH9CuHuMAxgFcIpoRgEVel4iemq022tEdowIEIAABCEAAAhCAAAQgAAEIQAACEICAKAEE4Drnc9LmExzAZtl8XwrorQVgw/m6eQpoBGB1u/2qx98g5vp/Kd7Lxjpo598xCMCtOp9HDmB/Z+JKaAfw7d47gNMF7HUHsO1SCNPPdgArNWWgl1vb3wH8pFTY4a3T1uv5lf4LjXcpR+x4fKSAlp7t9falN2H622tvsC0BBOC6sca3QwACEIAABCAAAQhAAAIQgAAEIACBWgRqn09tdS6FA3g5wqQNZjiAZVb2fhzAZnzX68wBnKsP6TuNdabf3qBq7gB+f1kjM4Gx+jIHsBX1xgJqXgpjBOA8fq7HQ20H8FwA1v08IwAXfZojABfFGd0YAnA0MipAAAIQgAAEIAABCEAAAhCAAAQgAAEIHIwAAjAOYMmQRQCWobsfAdhoidfr/0wHigCs1OV6Va0yAqF2nmq1ur8h9wUr9fGj68U5gMeOTgTgITWAz0rucgN/lwMYAbj8gxwBuDzTmBYRgGNoURYCEIAABCAAAQhAAAIQgAAEIAABCEDgiAQQgFMVmLzZlj57JAW0mR9SQHvitPNlu13/3BpAt3cAW93O1//18X+RAxgBWD/qdcDq/yAA+37A3hcWDmAfs7jPEYDjeJUuLb0J0/2tvcG2zLZKtVN6jmgPAhCAAAQgAAEIQAACEIAABCAAAQhAII9A7fOprc6lSAG9HCekgF5fP6l8Ludz3sL01N6PA9h0FAG4nzArKmiRsa4DeEkZX7oDOC+F8ZACWqnzZXQHcK4FfLYA9ELUQf949LnB+xd3Qu901c3Zvmo3NgJw6PNpiJmJAGyrl5pn7gAOnZCocqHrQ0oMnW+8Un9QowYdWFhqzOOvr73Btn3ZaqMdiJ5iEIAABCAAAQhAAAIQgAAEIAABCEAAAhsRqH0+tdW5FAJwXECVOqclBXQc99DSxQTgN51tqhE2vd7m6tfLAXyZpYAOHYinXNM2zxLuO4BxADsQIgDPwSAAp6xKBOAUaiF1tnAAIwC7ZwIBOCRKKQMBCEAAAhCAAAQgAAEIQAACEIAABCBwZAIIwN+dAtop7D3KcEEAlnk6IAAbrj6B2kf/g1NAf7YAbCe2VeYNgZC/qQA8vY1Z38+8/PetdwBbGmb8mlZ7PqmXoFjK+Wu/BgdwSAhHl0EAdiNDAI4OJypAAAIQgAAEIAABCEAAAhCAAAQgAAEIHIwAAnAZoTN22qXPHkPvAHb1++gOYN/dvy91wyMfpXK49imgpaJrPwKw0dGul2vsEggq73IAD3odDmAHSATgOZhwATgkqBp1uZyVavJSaLtWgf5h7rpOpT6AglaXs9D7+BGA84gu1cYBXJ5pTIvSmzDdl9obbMtjq1Q7MfwpCwEIQAACEIAABCAAAQhAAAIQgAAEICBPoPb51FbnUqSAjoulUrpDLQcwArCZ7/EVrSERYK9YtWV9Dts6KaA75TZshoxyKPPBDuA5iLGoN/z3JlPAHAKsVefz6A7guHnwljZ3AN/7O4CH/oc7gNvhDuDe0Tr+UhNQIcLva2l8oAA8iovZqyuNatWpdwCLvNWCA9i7BlIK4AB2U0MAToko6kAAAhCAAAQgAAEIQAACEIAABCAAAQgciQACsMhptjcEpM8ev80B3N3/vMyXCnSFHMBzQfJpDtQCbFKv/JX24wA2fb1eZw7gQhlirQP497+/Sqm0OV6jiQCMAPyMj4kA3IyEYGcgf6IDuB93M3rDoh8/ArD/oRxbAgdwLLGy5aU3Ybq3tTfYlthWb1qWnSFagwAEIAABCEAAAhCAAAQgAAEIQAACEMglUPt8aqtzKRzAcZFyNAcwAnDX232nGWnlHcBGM7pe/2caYJICcJA+FxbvmwnAujv6bQCdSrfEWwG6jdvtVz3+Ql2rUg7g4S7dQzmAH/1CacxbBW8CsDeAv0sAbh+tai/mDmATv3beQ+PPsyBxAIc9sSJL4QB2A0MAjgwmikMAAhCAAAQgAAEIQAACEIAABCAAAQgcjgACcAk1Jn7apc8ecx3AdkS5QvBWKaDnArB15PoEUGkH8ItjfIis1nhzAL9KD3qc/le+8c+/JDkF9JYO4KZTNsV399Kh0gBvLgB7HOfBo0AANqiSU0AjAC/EmtsBjAAcvDSDC+IADkYlUlB6E6Y7XXuDbcFt9aalyETRKAQgAAEIQAACEIAABCAAAQhAAAIQgEAygdrnU1udS+EATgsRBOCwFwRcKaAt9bBWwucIAdiw2q0ArDun82LbO3ZLB4BfAF5yZnZPB+f0b/rGQHgImpKPZksH8G9/B/DQy3ABWDuvtXv1pB6NTmhs84kbTvGXSuMAtkswNmYWy+MALoJx3ggOYDdWBGCRkKNRCEAAAhCAAAQgAAEIQAACEIAABCAAgR0RQAAurcyETa702eO3OICtmvVX6Q5gl24kfwfwfaZbWb0vzwH8Fr2d+R7Xn3UYXy+zFNBhy8Bbyr4g8vMzugP4CCmg9cgQgL3zG1xAv4mi33qYW9RjBGClGtWp89MWjwC8hB4HsKXStuZBKvmGGg7g4OUvUlB6E6Y7XXuD/Yrntxd/RJDSKAQgAAEIQAACEIAABCAAAQhAAAIQgMDOCNQ+n5I8Xx2jxgGcFnh7dwAjANt5RQBOiXCxFNC6M2MBWP9v+66Jzjtuc1indNq2tX4H8Gc7gO2bF6EOR8M5RgD23XH7HQ5gnfr5+ccdwKlL1VkPAbg40qgGEYCjcFEYAhCAAAQgAAEIQAACEIAABCAAAQhA4IAEEIBxAK+FLQLwenzsxwG8PIuxdwDbVl53KD98DmCjD10vV5Gnn9MBbHWpzG9FAM68RLlWCmh5AdgXWd8hAGvhV//ppNmn8+mZQtw8En0CuY/f7HNSQEcCCyse+oKElBg632DmbijCRh1WSmrM42+vvcG2fdnqTcsw8pSCAAQgAAEIQAACEIAABCAAAQhAAAIQ2IpA7fOprc6lcACnRVTuea09Yz31GTXTeuGuhQN4nai8AGy+f/MU0HsXgDX4y/WqZbPSMf9sz38H8Pxr+7tun6lAx+7gY9wBrHQK6Nu9TwE99D9U4DI0Rg5g+2JHY+4CNoLykALZCp9rj55nnvdGZn71D1bXdSr3ARwafG/jtxVHAnDbC8DmIwTgULaucjiAcwnm1UcAzuNHbQhAAAIQgAAEIAABCEAAAhCAAAQgAIH9E0AAxgG8FqW5+gMCsMwzQF+Hqv9cDmSrz4QKwK52Hl4HsBmfznY8+csVaPt7fu0Vr+YO4PJrVcwBjABcOPC3FoBt952B/FkOYJcA/HgJva06n4wD2PwhAOdGZXfzyQAAIABJREFUOAJwLsG8+gjAefyoDQEIQAACEIAABCAAAQhAAAIQgAAEILB/AgjA5UWlkFmXPnv865auAA3p2UzHe+TxQQCOZx5SYz8CsImz6/V/ZoGTZyxVny4AWxktdXnFO4D1/HS9gFfSAWznvVXn80VJWf3lHcAjJn3wPUf2jQLwwhNIp/pGAA55NIeXQQAOZyVRUnoT9nziZm6gSo17q1Q7pfpLOxCAAAQgAAEIQAACEIAABCAAAQhAAAJlCNQ+n9rqXIoU0GnxggN4r3cAyzqA237Yf8p3B7CJq+0dwGUMiNUcwAjAkQ+kAg7gh9L3156U/qcJn4eybxo0DwTgaWrw6fwgAEfGa0BxBOAASIJFEIAF4dI0BCAAAQhAAAIQgAAEIAABCEAAAhCAwC4IIACnWvDypk/67BEHcNj8dFaIcxT3CeCu1MnP60FFkhabjko7gBGAw+LnrZRd2PMU0DrQdLDoeBvHXOrjJ9wBPE0FEHdnrh/COMf4+TJyAOfmAJ99tV6IOugfvVBrF55rPEO/lq3ozdOZN6M/dv7a7/9wB/DyA+zdIa5j9jS5A9gASo3f94Wjnnc8l/5Ljfe2v7Re8g21LQRgH0/LR2pDMt9g+n5Qff0t+bnUmMd9rL3Btn2RjOOSc0JbEIAABCAAAQhAAAIQgAAEIAABCEAAAmUJ1D6f2upcCgdwWtzkntdKp4C2o7r//S0O0AqZrtHnCsCudi9nIwBL/d3uRitx3wFsvtl3B7C3fugdwJdZCuhCA29ao5a67gCeGDcTvnMzB7AVgOdyZKqAhgBsZjtdAF7IkY8A3C8hBGAE4ISn6UIVBODUJ3wZ/raVrTbaZXtNaxCAAAQgAAEIQAACEIAABCAAAQhAAAK5BBCA65zPSZtPvsUBbOMfAXj5SYAAvP6ERADO/AWp5QB+CRsTP/UwGL8DGAH4KaAH/v7hAM5cKA5xVL9hlfuWVU7PcAArJSmO1t5gIwDnrA7qQgACEIAABCAAAQhAAAIQgAAEIACB4xOofT4lefY2nh0cwGmxmns2jQM4jbuv1n4cwMbSer1cfV1O+hwHsAPbugN4Qdzs20lNieuaPQTgU1Jg+yrpH6yu68TFwZQU0IGasW+I088bUkDHAStTGgEYAbhMJNEKBCAAAQhAAAIQgAAEIAABCEAAAhCAwB4JIACLnGZ7pxoHsBdRVAEcwGNcg/73aJavQLWlfQbAxy5TQA/j8/XfF0Qf5gB2C7+vCW88t177iM0+Hzttz+fRHcCR7fiKmzuA7/0dwMM4W4cDeGhvfQEM5Ubsxqmgv+oO4KX4Mfx01LQLdwD75i34cwTgYFQlCyIAIwCXjCfaggAEIAABCEAAAhCAAAQgAAEIQAACENgXAQRgBOC1iMQBnBYfde4AftdvNhOArzMHsFM3i3v+TR3A7/c8uwTg0NTXHyoAv9/harHLOYBbhQAcF9xrpes4gPu40QL4bAE3qn0JwOOL032XrAcTQQAORlWyIAIwAnDJeKItCEAAAhCAAAQgAAEIQAACEIAABCAAgX0RQABOE/hyZxEHcC7BaX0cwJrHu37jvwp1fR78DmDzndfr/0wbEhWAxw7gZYPnlwvA7kktLwAPE4AAXO6hhgBchmVqvLetiWvJOyr0HHMHcJl5TmlFehP2/El+1NlgznlIxnEKe+pAAAIQgAAEIAABCEAAAhCAAAQgAAEIbEOg9vnUVudS3AGcFk84gNPOb6s6gEcGPnkB2MTVFQewAWFFBQ3+cr2qVpk7YrVrUtuV53p1WngptXwHcI0U0AjAaY/W9VoIwGWoIgCvc8QBLC/yl4nkvFa22mjn9ZLaEIAABCAAAQhAAAIQgAAEIAABCEAAAqUJIACnKjB5MyFtPvnr/FpQyAgQgNPiAwE49OpVjz7Rmitrf35+lVKkgH7RWhaA7cfuxZ8qiLmmaZxjXN4B/NvfATz0Jv0O4AVG47t/7Vd84x3ApIBWOIBDtgf+MvMNZu6Gwv+N4SWkN2G6J7U32JYGAnB4XFASAhCAAAQgAAEIQAACEIAABCAAAQh8EoHa51NbnUvhAE6L2tzzWnvGeuozaqb1wl8rNQW0r+W/p9Uy/m8vAvDQ86kgG5oi2Z8C2nzD9TJLAR2PbLHG9A5gOxfuK25jv/bD7gC2w0cAdgX+8O8RgDWL6SXa3AFs4wMBOPZRulweAThtA1GG/ugp2Jg3qfiDAAQgAAEIQAACEIAABCAAAQhAAAIQ+C4CCMB1zuekzSc4gM06bjOnFwH4vvpAtEIyAnCPaUgB3arL5fq6Q3SbFNBLczUVOj/FAWyFS/94XFZ0BGAdLYsC8CSMDD8tH7Xn0zPFuY5l+5f7gH011Ch1u60/bFK2Zv74WG4VATiF9nsdBODMHUiZaRC9y7pQF2kGAhCAAAQgAAEIQAACEIAABCAAAQhAQIAAAnCd8zkE4LLBPHcAl9IlDikAL+g3c9rlHMBGH7permUntG9t2QFc7qsEHcDfIgDbyWjVlimgEYDLLAK/AGy+p1EtAnAZ5K9W9OZLp9jITbOR0y3uAOYO4Jz4oS4EIAABCEAAAhCAAAQgAAEIQAACEIDAvgkgACMAr0Vo7tl0rRTQOQLw2OCWOv6qKaAnE7psgEQA7nWt//zrH4WeAL1Tsk+1qQF/hwN4iLbz5aJeud6dd+cm/iA+Hk+H6OOhnbuDe9fl8BwCfHkBTIVP3aeRI3h8F/BX3QFs5+bdHa3DeuIA7rnkPGgnkYADOHFh5FVDAEYAzosgakMAAhCAAAQgAAEIQAACEIAABCAAAQjsmQACcCH5J3KScQBHAvMU7+5/2Q2OhV/b2LEE4CX9BgF4LTAKOoC/VQC2YmGrEICzn0GvBvQPc9d14u7QdyFcd+FdDH9zACMAZ082DuBshFkNSG/CnivpUWeDOQfTcgdwVqxQGQIQgAAEIAABCEAAAhCAAAQgAAEIHJVA7fOprc6lXONMFfhy51v67PHb7gAuKQCPheCmSzu/reMARgCOXZebCcC6YzqUtEycFlLToek2brdf9fhbuMt2UlT6DuDhy44tAI+ET+0A9jqYG3W5nJVqTrExF1S+rgA8YtH3Fgdw0LRFFUIAjsJVvLD0Juy5ihCAi88bDUIAAhCAAAQgAAEIQAACEIAABCAAAQiEE6h9PoUA3IRPVkTJbxeArbHNl+p4jBQH8EDjxe9xX426R8MdwD2gdQewLqRF21LLHQHYYC+XAvop1/SNIgBPXMBPzqSAjvj9DSqKAByESawQArAYWhqGAAQgAAEIQAACEIAABCAAAQhAAAIQ2AkBBOASdrz4yZQ+e0QANnOCAEwK6LXV2fzvv/8p9ARo1fVyVU1rJN/SX7I/AbhV5/PoDuD4Z+JqDZ2q4Xb/fZFcTl08NDG/A1hLu3omdD0zIz7ntG8AR3cAm/G7OU4fHJrZ5A7gHg93APvixP05AnA6uxI1pTdhz6cMDuASU0UbEIAABCAAAQhAAAIQgAAEIAABCEAAAokEap9P4QAuZQmcBsC3CMCW3l+BO4AtwbETODVFeJ0U0EuaVpgArMf81MZe+pih8ditA9in3y2Pe/6YRABO/OGw1cZC6xEE4EGw9AWQDwwCsCaEAOyLE/fnCMDp7ErURAAuQZE2IAABCEAAAhCAAAQgAAEIQAACEIAABPZMAAG4tDUvbLalzx4RgMPmYanUNwvAcz0HATg9jtT1elXN6I5Y+6jRAZYrnO3HATwo7VsKwHZaXA5WlwM4XAC243IJxQjACMAZD4feHarfMEp9yyjv201tuxGR2pDMN5g1xzrnJTXm8ffU3mDbvmz1pmWJmKQNCEAAAhCAAAQgAAEIQAACEIAABCAAgXIEap9PbXUu5RpnrfNI6bNHBOAya+QvMXfvUR3ACMBl4ubZSj0B2O1udd2ZmzrsWg5g218E4NSZ86WAfklHRigkBXQqaGc9HMDFkUY1KL0J052pvcF+rWJ9iTd/EIAABCAAAQhAAAIQgAAEIAABCEAAAl9HoPb5FAKwzLkcAnD6Uv4sB/BUx7H/a343sk0BfQwBOCZ773oqaLEU0Brw5XpVrTqlR+JKzWUHsB+MnACs1PkyugP4EZaDOxSOuQP43t8BPIwTATiU4HK5Kb+ea9Mp9Zo/M48IwHmcl2ojAJdnGtMiAnAMLcpCAAIQgAAEIAABCEAAAhCAAAQgAAEIHJEAAjApoNfiNtchbc9YT21ZPcj2ueQdwGPh17afOv46DmDba78O+Gim83EMAfhvJVT1eOy49T/t+L5SAB4HwBRAeQHYfleLAFxwB6B/mLuuE08P7BeAzaAa1ar2fHqmDB4/KHNTmb+QNUrdblrgL/uXGu9t/4Ml+YYaAnDZuY5tDQE4lhjlIQABCEAAAhCAAAQgAAEIQAACEIAABI5GAAEYAXgtZlMFUNvmEQXgsb7RdGnxsRsBWJv59N/MkHlsAXgs8NpIcwnA48/fI72aA9i+uZAWXuqZmfx2+1WPv7HY61f+UwUx10PiYQNM7VsAfj2QXsB9rD79DmBDBAF4ObIRgMtsZbkDOPUJX4b/6+ePFNBlgdIaBCAAAQhAAAIQgAAEIAABCEAAAhA4CAEE4Drnc9LmE1JAxy9AHMBK7TsFtHUAIwAjAPfrOzQFNALw8gMRARgB+PkiQC8QlnY8IwDX2WDOo7r0vMZvr6gBAQhAAAIQgAAEIAABCEAAAhCAAAQgUIMAAnCd8zmp81YbQwjA8asJARgBOD5qHDXmdwDbHNva+Tu+9jv18bPsALadGd2RK+z82tYB/NvfATxAdwnAQwnj5LWXXg/lZw7g5723z5tuZzPkcgo36nI5K9XI3PG8xxTQp/NJPZrmxVJzJQV0+iODFNDp7ErUlN6E6T7W3mBbTgjAJSKGNiAAAQhAAAIQgAAEIAABCEAAAhCAwPEI1D6f2upcyjXO3BTHqTMuffb4LQKw5X//W74fNkWfGAvBqfFRJwX0SKt6S/08vQr2Ye/I7cu57wBez5RrdbXr5Zq6FFbrNa1RS39+tPan+6L/M1ZNfXdL7+QO4Bfg2XARgMPiRi/E230LAXgu6CIA6xnSdwAjAIfFamgpBOBQUjLlpDdhute1N9iW3FYbbZmZolUIQAACEIAABCAAAQhAAAIQgAAEIACBVAK1z6e2OpdCAE6LkFQB1H6b9B3A9nsQgJ+nzcMkf6QArNVSLfQjADtSQL8v8sZvkU17MvS17BsA+n+eLxd1anvFfXbpdNaX6CmfCcDhw3K9AeByACMAq6cb2nIz/9TvYSAA50bxtD4CcFmesa0hAMcSozwEIAABCEAAAhCAAAQgAAEIQAACEIDA0QggAKda8PJmWvrsEQewmZ8UB/B4Zv8mYmP4nFd3AL919RMcwAjAr2ldTwE9zD4CMALw2mPLfwcwAnD4Yz+uJAJwHK/SpaU3Ybq/tTfYltlWb1qWniPagwAEIAABCEAAAhCAAAQgAAEIQAACEMgjUPt8aqtzKRzAaXGCAzjtBYHdC8Dje2j1OXWjlNaC5oL547GnFNAIwDsWgFt1Po8cwGnPG3ct7QC+3Xv793pQThtBAF6Gahj6ndQIwKVD2baHACxFNqxdBOAwTpSCAAQgAAEIQAACEIAABCAAAQhAAAIQOC4BBOA0gS93xqXPHnEAmxmKcQCP7/6185sqgNcRgF/Kgjc8H81UF0MA9iKLK6BTI1+uV31z6rPitncAD33dzgGMABwXIeul9Q9z13XP1NcyfwjAa1zbPpW55BtqCMAykR3aqvQm7PncF1u/oaPsN0LN7JWvuOqUhgAEIAABCEAAAhCAAAQgAAEIQAACEDgogdrnU5Lnq+MpwQGcFqC5+sOR7gC2AvBYCG66NP1l/wKwjQcjBCMAp60PZy0E4NJAcQCXJeoTgKdviHAHcFn6VhzUP7C5P7I5PbM/0FJi6HzjVXOsc05SYw7ZeObMWUrdrTbaKX2jDgQgAAEIQAACEIAABCAAAQhAAAIQgIAcAQTgNIEvd0akzx5xAJsZwgG8HKk4gA2X5n///U+RJwACcO4jclafFNCFgSIArwHFAVwm3BCARX5eoicHATgaGRUgAAEIQAACEIAABCAAAQhAAAIQgMBHEEAArnM+hwBcdvnc//4WG0QA/iQBWGtW+j/jNeu64tWOe/3zwwvAymtRj7kvN35RaqHb/p0vozuAH76Jifsu7Ry83X9fk++7u3bo13I/mvnl1k2n1LOSSdk9/Ln4NepyOSvVzMvHjctVevMU0K/xa17v6WJxAJeZ10lk9e7fmq5YHMBKSYqjtTfYr59BUkCXX8C0CAEIQAACEIAABCAAAQhAAAIQgAAEDkCg9vmU5Nnb/Kx1aTpqnb0iAJddHCUEYNujpbuA5731xU2dFNBrWt9UBxvrdnpsrhTQvlnqnoKsUtfL1Vc06fOmNVrUz4/W/qzIPx5nns6IAJw0LUMlBOBPE4CXx4MAnLlQFqpzB3B5pjEtSm/Cnj+s3AEcMyWUhQAEIAABCEAAAhCAAAQgAAEIQAACEChMoPb5FALwu9mqxBSTAtpQjHEAW+4IwOERiADsYLVVCuhvdQBb7C4nMA5g3yKepYB2OqBNOwjAPp7xnyMAxzMrWQMBuCRN2oIABCAAAQhAAAIQgAAEIAABCEAAAhDYIwEEYFJAr8Wlz+nqi2l7xnpq85yavu8p6QAef5dPDHbx2b0DWPXzoXWfQzqA8+LJ6oYf6gCWTfs8XiC1HMC2DwjAvkej63ME4DVy3AGcGlfTetwBXGeDOZ+9rd60LBM1tAIBCEAAAhCAAAQgAAEIQAACEIAABCBQigACcJ3zOWnzCQ5gs0JSHMDjtfWxAvDMeH68FNAIwOp2+9U5Rkfxup3wa7907LQ9n0d3AJf6herbMXcA3/s7gIdx+u4CVvZNh7f+zFhxB7DjDmQDDgdw4YDu0wPruM59yyqnZ9wBzB3AOfFDXQhAAAIQgAAEIAABCEAAAhCAAAQgAIF9E0AARgBei9Dcs2kcwDLr32hhSi3rX34d8NFMBdS5ADy/I3g+Cvu9Yimge2eyjR9zB3D6WnXphB/mALYTX+6SZF/4IgBzB7AvRoI+b5S63cxDreSffYDEtokDOJbYcnkcwOk/WmVmwLSCA7gkTdqCAAQgAAEIQAACEIAABCAAAQhAAALHIYAAXOd8Dgdw2TVCCugxzxAB2JY3QjACcNl4VPM7gHXz+lGjcZd45Og23A7gLQXg4U0CHMDlgkj/MHddJ+gOJQX02mwhAJeJZQTgEk/7/LlAAM5nSAsQgAAEIAABCEAAAhCAAAQgAAEIQOCIBBCA65zPIQCXXS0IwC6ey2Lw2Lh5TAHY6o7L47OOXzvOuQPYpgbfzAFsBeBZ6u3kVYAAbNCVTwGtA2s8S663KRp1uZyVanAAJwfxuCIO4CIYYxshBbSsO7b2BtvGAwJw7MqgPAQgAAEIQAACEIAABCAAAQhAAAIQ+AwCtc+ntjqXco0zN8VxahQgAKeSW66HAOziGScAaz1Nq1/7TwG9cwFYT8f1elVNLxCWfs9kWQDW/1ZP+Pjb8i5L9i3TcS5xeQfwex7wdAHYjsxvl19mgACsueResv5imygAp6Z49sU1DmAfobDPcQCXfvKHcZ+X2mqjndY7akEAAhCAAAQgAAEIQAACEIAABCAAAQhIEUAArnM+hwBcNqIRgPMEYN9s2BTRViAe1DOjn10vV18TSZ83rTFjuu8AnmWyjfwWMQfwE8rmArD+1j8E4EkQ+ARwBOAnLn3p9vO1j2VH8/OT80k9mmbydggCcOQTZ1Rcb770G2i13kJ7TntjHrBSGxIE4DobzHlUIgCnr1NqQgACEIAABCAAAQhAAAIQgAAEIACBIxNAAK5zPid13mpj8a9L1TWm0Zx7Nm3HeWp9OkzeKkIAdvELcwD76M/vCLblu6fhFAF4kd9YANYF7KNGw8wVzpYdwPpbthKAzYIeW8W3dAD7nb92SnwPntQHJQ5gTTg3jl8LBwew7xks8jkCMCmgRQKLRiEAAQhAAAIQgAAEIAABCEAAAhCAAAR2QQABGAF4LRARgNeXqYvP5XwWXd+3+/3Zvl8H+04B2OpSWmtd+9vMAaw7gQCcvib0QrvdhxTQ/sC337UkAKeKvuP+IwBrGgjA6TGNAzidXYma0m/h6T7W3mC/noK907sEN9qAAAQgAAEIQAACEIAABCAAAQhAAAIQOA6B2udTW2Wm4w7gtJhEAF7n9pkC8FgfM/rZvhzAM/2uv7c4JcLFBGDtjL1cr6p1pNRN6ey4zvYO4GUn7VYOYKUF4Jt+68Hec+xZmC/lf9zvIXDCBWTX9yAAazIIwOkrGQE4nV2JmgjAJSjSBgQgAAEIQAACEIAABCAAAQhAAAIQgMCeCSAA4wBei08E4G8SgJeMkXsSgHV2Y/M31++0DmXdvlqTDNX3EICDf50+SQDu1EsffvhSRLsAIQBrMgjAwQvorSACcDq7EjURgEtQpA0IQAACEIAABCAAAQhAAAIQgAAEIACBPRNAAEYAXotPBOD11ftZDuBeAG46pWa6WNe0T1F1rvdsewewFYDf9bu5AGxnzScEVxOArQCZ+vip7gDuA+TRDm8NSN4BXNYBjACs+su7Xwvkueh1VJ4Wn3jPT84n9Wiayb3PCMDp2zsE4HR2JWoiAJegSBsQgAAEIAABCEAAAhCAAAQgAAEIQAACeyaAAJyqwOTNqvTZ419X4ppLpRCAEYA1AQTgyPXuSwEtIwDb9Mjjh1qqw3U+4Fk7CMDqcjkr1SwLppHh8lZc/zB3XZf9AHb3w/xAIAAvE2pbE++Sd1QgAOeukrz60puw5w/no84G8+3pzR3AecFCbQhAAAIQgAAEIAABCEAAAhCAAAQgcFACtc+nJM9Xx1PCHcBpAYoAvM7t2xzAWi96Zc/V59u9kfB6uaYFmKdW05pv+/n5VUod2AFsL1HWwxkDTJUHlh3A9q2P0V232QLluoDcPe/kNX+SDmC90G53HQTm+3zWbpFonDRKCmiNAwdweqQhAKezK1ETAbgERdqAAAQgAAEIQAACEIAABCAAAQhAAAIQ2DOBbxeAfXOTK4C62pc+e8QBbMjn6hP2XlnXPB5VALbjeSZ9zfiz/qatBWDb5Sb5ClfTwmYpoK0APJdTEYDDog8BOIxTeCkcwGuscACHR9JayfkGU2pDldJb6U2Y7lPtDbblstWblinzQB0IQAACEIAABCAAAQhAAAIQgAAEIAABOQK1z6e2OpdKHafUeaX02SMCsFkzCMDrqcARgP/9z1QNdvWpPE8Bvb0AbKRm+6BJ/wnZpwPYjifcCazHUSYvvvluHMAlHrCvuGyUut3u0WGaH9/LX4kAHD0VixUQgEV+XqInZ6uNdnTHqAABCEAAAhCAAAQgAAEIQAACEIAABCAgSiBVGC3Vqa3OpVLHiQCcd35pz+dP/ZWKpeJm3s79z6YHnn6CAPyZAvDLuIwDeLxAxymgEYBnjwIE4AkQHMBrP0YIwGV+qhGA8zZQZWZB9i7rUn2kHQhAAAIQgAAEIAABCEAAAhCAAAQgAIHyBFKF0VI9QQDOzMHrmAgcwAYMAvC7AJzr+h2HXK0U0AjATaduv786x+jqszjfIbknB7B2iOrxju44dg5/rd8lnMA4gEs8YF/BiwO41J4qqh37fJBKSYIAjAAcFZAUhgAEIAABCEAAAhCAAAQgAAEIQAACEChKAAF4HScO4LzzSxzARZfrq7Hb3WRL9WfAHbSuksKv7chWAvDvf3+VUr3Luxnpd1/rAEYA9iwABOD1Rw8O4DU+OIDL/HAhAOdtoMrMAg7gUhxpBwIQgAAEIAABCEAAAhCAAAQgAAEIHI0AAjAC8BqBXAEcAVjmiZAjAOvraO1frkMaAdgxv+J3AHsFYJsCOleA2KMDeIDePFxu3lm/HyelGpsnHgewdVG/3iDRb1U8XxE5LUb085PzST2axhTr/3IfIK+GcADL/FJ4WsUBLCuO1t5gv9ZpI5NqpkrQ8qUQgAAEIAABCEAAAhCAAAQgAAEIQAACwQRqn0+RAlrmXI4U0GYJ5OoTY7F0aVG5BPLL+Ry8BlMKfrsAbOe1U+v6pI9t87///meuQrr4HQjAPvRxn+uFZoJ+Ol0IwHEch9I4gNfI4QBOjatpPRzAIj8v0ZOz1UY7umNUgAAEIAABCEAAAhCAAAQgAAEIQAACEBAlgAC8jjfXAetqXerKPft9CMCGBALwewroT3AAIwC/OYD1ROu3SbQiPrxV0viThC8+owaX57LCbpsdyjVKv/WQf+fw8iMzVgAO7f/4PuG4X1ruAC7xgH0xxwEcF36FSuMAxgFcKJRoBgIQgAAEIAABCEAAAhCAAAQgAAEIQGCHBBCAEYDXCOQK4KSAlln01gHsa31skNRWJK2LlczgWisFNAKwUwCepvBFAF4XsBGA+0cIKaAnz1IcwL6flrDPcQDjAA6LFEpBAAIQgAAEIAABCEAAAhCAAAQgAAEISBBAAEYARgB2E9h7CmjfM2GeIVePBwF4oPZBKaCtAxgBWE/vo1nPDT4Yo1PvA8YBrDnnplh4LUUcwL5nucjnOIBxAIsEFo1CAAIQgAAEIAABCEAAAhCAAAQgAAEI7IIAAjACMAIwAnDqwwgHsIPc9ncAbysAvw97yxTQg2i7lOHavOGwJgB3KjEz9mjYCMAIwKmPTVNPb750io3cNBs5vUAARgDOiR/qQgACEIAABCAAAQhAAAIQgAAEIAABCOybAALw+vxInc1yB3DZdXH/+1tsMNeghgPYtz7M59fLteyE9q01rbnO9ve/v0qpfo51tlr791g3evo6hQPYR2gkpFrruMb/jn0LAVgHwTSl6iDkthNr+3xYplyq23cJEgKwppL7gH2RxQHsXYkSBRCAEYAl4oo2IQABCEAAAhCAAAQgAAEIQAACEIAABPZBAAHWmcrmAAAgAElEQVR4fR4QgPOusOMOYJl1nnIH8FMBO2gK6J+fkQCsOmVkYS0HIgD3JMo6gIewHQCPBWD7+fDplgLw2AFsezAIwEsC9UQALvIGAQKwjgEE4PQHPA7gdHYlakq/hff8wbU5Mkp0OKONtnn9ZGa0QlUIQAACEIAABCAAAQhAAAIQgAAEIACBoxGofT611blU6jgRgBGA19a0Kz4u57Poo+DbBWALtzmKAKw7rJeSlivzlpQZ+qPp1O33VysMPYttBeA9O4CfAvCjvwu5MbZxBOD588iI6C8HtRbFnwr/9A7p10LTn5xP6tE0RS8Rf/UKB7DoD4arcRzAOICrBB5fCgEIQAACEIAABCAAAQhAAAIQgAAEILAJgVRhtFTnEIBljBl/XZlsp7kCOA7gUitl2g4CsOFxOAG41HJHALYBYBfGzAGMAOx58iAArwFqW/OKg+QGBQewzI9jaKs4gENJUQ4CEIAABCAAAQhAAAIQgAAEIAABCEDgqAQQgNdnLlcAdbUuffaIAGzI52Yo/aQ7gLVVVHv8bCbfEnxsgkvpO4DnKaDtutqtAKw7eL1eVdMYR2UJ1+/4YSItAA9BEppje4sU0Pee5PjtlvX+DXcE21noRrbXnBzipIAu8QB5xTQO4Cp7SBzA8iJ/lYmdfankiwx7GB99gAAEIAABCEAAAhCAAAQgAAEIQAACEFgmgAC8HhnfLgD71o2Pz6c7gF18Tm2r7Nh9DFM+9zuAfQ5wq5v5yvnWh/kcAXiBEwJwSmgv19EPGhP0WkpPFYB1238IwE/EOIDXohMHcJm1O99g+jYMZb41rBXpt/Ceq4w7gMMmg1IQgAAEIAABCEAAAhCAAAQgAAEIQAACIgRqn09tZUxIHafUeaX02WMpB7Av6Hx8EIB9BNM+RwA23A7jANadfd3W2+Rb02s7gK2zdnAKb+kADl80UwewrocAbOghAK9FEQJw+BpbK4kAXDr3Q9q8bLXRTusdtSAAAQhAAAIQgAAEIAABCEAAAhCAAASkCKQKo6X6s9W5VOo4fQJnKgcE4FRyy/Xuf3+LH0ingHaN4tMdwFZXs1bMrR3Ar6t0H6EZipdnqvnff/9T7IR+7ADWX/9JAvA7TgTgko80/YPVdZ2S+gFCAF6fLQTgMtGMACz28xI1QVtttKM6RWEIQAACEIAABCAAAQhAAAIQgAAEIAABcQKpwmipjm11LpU6TqnzdwTgUhFk2kEAnvPMS+3smx0EYA8h7Yy9XK+qVeYO4NJ/0g7gob+Dwm7dvjq03nV3BOCSc4wAHEZTKs8+AnAYf18pBGAEYF+M8DkEIAABCEAAAhCAAAQgAAEIQAACEICAHIFUYbRUjxCAX17GUkif7ZAC2uD8XgfwUjj1onDTKRXpnH3PpGva38oB/PvfX5O9V//p/tu/yHHMqYg5gD9dALYgByEYAbjkExwBOIwmAnAYJ1cpy0/qjTQEYATgvAilNgQgAAEIQAACEIAABCAAAQhAAAIQgEAOAQTgdXo4gPP4cAdwzup01/XfAbxUdyQARwqoCMCR8+gTgO17H6nyQE0H8DKKowjApazxjbpczko1Mg5vBOCwBYcAHMYJAfidgJToPf6m2hts25et3rTMi0ZqQwACEIAABCAAAQhAAAIQgAAEIAABCJQmUPt8aqtzqdRxIgAjAKesufp3AHsE4EjnrEsAfvQCps52LPHXtEYpnTuArbO7W8hFHNOPag5gBOCYaVLPu3DNWw9xkvl74CIAG/KGw4vPMy2Ajkrt6X5PS6H/zel8Uo+mMcX6v9wUC6+GGqVuNz2/cX8IwHG85qVxACsluQlN3Xjmzep7bckxlu4r7UEAAhCAAAQgAAEIQAACEIAABCAAAQiUI1D7fGqrc6nUcSIAr8eajw8O4HJrddxStgMYAfiJczMBuGuM2Ka1s7G8FidnDiGwnQP4PYDHAuBwGzAO4JJLXd4BbHrbPHyCuEnyjQBccnZNW3qO9Q+o70e0/DcPLSIAIwBLxhdtQwACEIAABCAAAQhAAAIQgAAEIAABCNQlkCqMluo1AjB3AJeIpftffz/srLFcg5rW7VL+6juAfbpO2Khczl9bW/oOYPt8+Pk5+B3AVgAe7sw1CBGAwwIRB3AYp9hSCMDLxNrWrFTJDQoCcGy0li1PCuiyPGkNAhCAAAQgAAEIQAACEIAABCAAAQhAYH8EEIDX50TKnCN99vjXlREAfRHr44MD2Ecw7XO/A7jM/CMAp83PM02uzovdKnNH7CcJwGMkj8ZK2kdxAM8nNHWhHP0OYMMBAXh5gSMAJz74ZtXmG0zfhqHMt4a1Ir0Jez737SUJYV0SKyX5IoNYp2kYAhCAAAQgAAEIQAACEIAABCAAAQhAIJtA7fOprc6lUscpdV4pffaIAGyWBg5g1yPC6nbDVaDTzL6mHgJw4iMWATgRnKNaOQfw/Au+UQAexuxb4DbFNymgy8azbg0HcHmmMS1Kb8LsHMf0SarsVhttqf7TLgQgAAEIQAACEIAABCAAAQhAAAIQgEAagVRhNO3b3mttdS6VOk4E4PWZ9vHBAVxqpUzbKe0A1joQAnDBuUIALghTp8p+PJQJ+rik2X6B85sE4Pex+vlwB3DZSB5aQwCWIhvWLgJwGCdKQQACEIAABCAAAQhAAAIQgAAEIAABCByXQKowWmrECMCJl8x6JgAHsAH0vQ7gpQDp9Z+mU003v4x2KD8Wgn36EHcAOxYiAnCpnwjTDgJwCZ7DA8C2tvYg6B+hz3/gAC7Bf9oGAnB5pjEtIgDH0KIsBCAAAQhAAAIQgAAEIAABCEAAAhCAwBEJIACvz5rP4Zo659JnjwjAvXoR5xd8m059dWvK36ltlZ3jlPq+On4H8FILIwHYcnm8C8EIwD76AZ8jAAdAiiiCABwBy1kUB3AoRe4ADiW1Xo47gDN3IGWmQW31pmWh7tIMBCAAAQhAAAIQgAAEIAABCEAAAhCAQCECCMDrIBGA8/iQArrQQp01ky0AzxzAWga26tBnCsDjEQ4wm//99z9FTugRgMsGPgJwCZ4IwKEUEYBDSSEArxGovcG2fUMALhPPtAIBCEAAAhCAAAQgAAEIQAACEIAABI5GoPb51FbnUqnjRABGAE5Z07t3ACMAP6cVATglukd1Ho21kDfqcj6L2d5TBWDf8Hw5zt31G3W5nJVqEnMEeDqmf7C6rnumvi7/NwjB/vFzB3B5/qZFUkBLkQ1rVzoNi53jsN7Iltpqoy07ClqHAAQgAAEIQAACEIAABCAAAQhAAAIQiCWQKozGfo+r/FbnUqnjlDl/17KB0Q2kxk8KaBNx33sH8LvZb2kN+vWf9ZUufQdw05p18vPzq5T66zujv7XXpV7648jh23RK2dTWixhG+hcO4LxHOQIwAnBeBPW1G6Vut3t0U1J59nEAR0/FYgVSQEu8wBE/N1IbzfieUAMCEIAABCAAAQhAAAIQgAAEIAABCEBgSwKpwmipPm51LpU6TgTg9Zn28SEFdKmVMm3HnwL6iwXgZzLr3piKACwrQCAAH1EAHh4mzcP3oMABLPMIxwEsxTW0Xem38HQ/UjeeoWMILbfVRju0P5SDAAQgAAEIQAACEIAABCAAAQhAAAIQ2IZA7fOprc6lUsfpEzhTZ0n67BEHsJkZHMDLEdpYh+zr5t+0SK7jAB7pV8151PGxlmUF4P7fPU5KNWMHsalGCui0eX/VGi6MPm2YAnphohPHkW6BJwV0iQfsa9pwACdGcF41uxGR2pDgAJZ9ASd09rfaaIf2h3IQgAAEIAABCEAAAhCAAAQgAAEIQAAC2xBIFUZL9W6rc6nUcSIAr8+0jw8O4FIrZdpOrgM4Xfea9uMwAvCk26SALhaVgwBsBNFXSt7XGwZlvsrcAazzgM8FFXsHcdr3pC+EIwrA725f//hxAKdFlr8WdwD7GUmWkBK9x31O3XiWHvdWG+3S/aY9CEAAAhCAAAQgAAEIQAACEIAABCAAgTwCtc+ntjqXSh2nT+BMpS999ogD2MzM9zqAp5FpdJ5e/xnfkZsawH29bQVgq/2NBNyJA9gOZqRzdfa/j+4IHo0ZB3BmADx0MD3/ThsKwKMc36/+pwnBfgHUBejAAvBrzpRqOh83BODMJeKsjgAsRTasXelN2PMn94EDOGw2KAUBCEAAAhCAAAQgAAEIQAACEIAABCAgQaD2+RQCsMwVkgjAZrUgABsObwKwfZhkGjWPIwAvPz03E4D112spQMtpJSQBLbzefn+1wtCPTE+FfpicJiNt0hXOoN8bBGCZB7j+Ye66TpV9AwkHcFBQ63XaGuFbcoOCABw6GzLlEIBluNIqBCAAAQhAAAIQgAAEIAABCEAAAhCAwH4IIACvz0XZ8/fhu6TPHhGADesUAbgrIOmc2nbIhiuw3P0poKdfOheA2174fVeE4jpbRwAeryOPgbG7rw5ocwG4QGw9B4QAPJ94n5N1OQ7S9fEDO4BHKPzjxwEc90gML40AHM5KoqT0Jkz3ufYG23KTfJFBYm5oEwIQgAAEIAABCEAAAhCAAAQgAAEIQKAMgdrnU1udS6WOEwF4Pc58fI54BzACcPizBQF4hdX1elVNYxy5JVy/46/aiwA89Gl2B3D/wePpec7/m94BHJ4CumnWv98ngD4ernckjigA23kY5VD3BiYCcH70LreAACxFNqxdBOAwTpSCAAQgAAEIQAACEIAABCAAAQhAAAIQOC6BVGG01IgRgEtZAqczggPY8IhxAJcQfu0s1HcAG43Hp2/lrmNpAdj2L9bx/BrX6w7g5ZGKOYD11yEAa+EbAThlkcmkgLY9QQD2zQkpoH2Ewj6fbzB9b4yFtVqmFAJwGY60AgEIQAACEIAABCAAAQhAAAIQgAAEILBfAgjA63MjdV4pffaIAGzmFQFY9tmDALzCdywA62Kv23qbuMBc+orvdgCPiXgcvjiAV58AjdPhbKvhAJZ6hOIAliIb1q70Jkz3ovYG+7WKG5k3DcNIUwoCEIAABCAAAQhAAAIQgAAEIAABCECgFoHa51M4gGXO5RCAzYpCAHY9WaxulncLMALwypP7WwXgx/iZ1l82nfsDN00BvdTashBMCuglVjiAffGIA9hHKOxzHMDeHOthIDNLbbXRzuwm1SEAAQhAAAIQgAAEIAABCEAAAhCAAAQKE0AAXgeKAziPz5HuACYFdPzDBQHYwUyLoJfrVbXK3AFc+m+PDuDz9azsgn+Nt6gAfO991CFvLfTOVRzAo9B75+bPEY8DuPTate3hAJYiG9YuDuAwTpSCAAQgAAEIQAACEIAABCAAAQhAAAIQOC4BBOD1uUMAzuNzJAH4dS5fwJRd/w5gM5qpvtPrP02nVCFdDgHYsT6+WQAev0nRdiXvAF4SgG0Izr8HAfg9NEcPgP7Dxjs/CMBS2zsEYCmyYe0iAIdxohQEIAABCEAAAhCAAAQgAAEIQAACEIDAcQkgAOcJnKkzL332SApoMzMxKaDtXJZwAu9eALaDzRSCEYATBWD7kkFqgtA9O4C3FYBdj2AE4HcyOIBDf7BJAR1Kar0cKaBTn/Bl+NtWSAFdlietQQACEIAABCAAAQhAAAIQgAAEIACBoxBAAF6fKRzAeXyO6AAejzhVDN69AJwp/L7E8v6/XC9X0Ufe7a7Nnwl/3Xq24OZ///1PkRN6nwMYAThuMs0dwKSAjqM2L40AHMoPATiU1Ho5BGCRn5foyUEAjkZGBQhAAAIQgAAEIAABCEAAAhCAAAQg8BEEEIDXpxEBOI8PArDMYyJUECUFtEcA/n//9/+sntCnPgDmArB+k0BPhhZ+xynGU+WB73QA//Z3AOtFZSa2ac79CpulgLZvOOh850J/l8tZqdQJ9PRJ/zB3XadS488jy70+5g7gZVIIwGUWDQKw0AMicnoQgCOBURwCEIAABCAAAQhAAAIQgAAEIAABCHwIAQTg9YmUOX/XuoVRgaTO5UgBXXeB1ncA9/qY8PHz3lNA+/StZmsBeH5Tber8IAAjAKc/4gZR3LdAlOIO4HTOHhn+8XgK/FKbjJB+242I1IYEATj1CR8ye+FlpDaa4T2gJAQgAAEIQAACEIAABCAAAQhAAAIQgEANAgjACMA5cec7u67tAM4ZW05dBOAceu91Qx3P85o+fQsBuNg8Nep8Pb/ebHk1WyjXuEkBPXYAm29oGiup4wBOmcrm4XNIIwCncA2pozdfCMAhpGTKSIne497W3mDbviAAy8QQrUIAAhCAAAQgAAEIQAACEIAABCAAgb0TqH0+tdW5VOo4fQJn6vxKnz3iAE6dmTL19i8AW73Mp/+s88AB7ODjSgH9DQ7gCZJaAnCZdbzaCimglWpLGRwbpW63+Iu+7Q9p6ekmBXQZojiASy2QvPnYaqOd10tqQwACEIAABCAAAQhAAAIQgAAEIAABCJQmkCqMlurHVudSqeNEAF6faR8fHMClVsq0Hb8jlhTQmhgOYB+BYvHZKC2I6gWvxe/XX1EBWAuEWlAZpTB+OYDnA5lL7cUG+mroeALw+9se/vDAAVw+ckyLOIClyIa1K/0Wnp3jsN7Iltpqoy07ClqHAAQgAAEIQAACEIAABCAAAQhAAAIQiCWQKozGfo+r/FbnUqnj9AmcqRykzx5xAKfOTJl69R3AZhxTfafXf5pOqUK6HA5gR7x8owN4XwKwnRg5IfiwArB+APR/TefjgwBc5ifhvRUEYCmyYe1Kb8J0L1I3nmEjCC+11UY7vEeUhAAEIAABCEAAAhCAAAQgAAEIQAACENiCQO3zqa3OpVLHiQC8HoU+PjiAZVax3wFsvtcpANtuZQrBCMCO+d1eANYd0e7Y08whO7bjygRjH2o4gAvi1T9YXdc974gt94cDOJQlKaBDSa2XIwV0yfWbPidbbbTTe0hNCEAAAhCAAAQgAAEIQAACEIAABCAAAQkCqcJoqb5sdS6VOs6y5+8DNWnzCQ7gUhGa1g4O4DRurlqhgve8vi/DbfP//u//WT2hT30A1BOAtWNzGJLUHanvE0UK6JIhjwAcRlMqvhGAw/j7SiEAIwD7YoTPIQABCEAAAhCAAAQgAAEIQAACEIAABOQIpAqjpXqEACxj0EMALhWhae0gAKdx250AnDqMR9Ooy/Wimt5i3TXGjj1PuJsqD+h6t9uvzjHad/Hd3ak/kBLIlgTg89XcATz5y7SY27a0EH+7/07Ebf1Z+yK6nMp4ch9x6mQ66h0vBbQdyCgFtDcASQFdOGxezZECWopsWLvSb+HpXtTeYFsSW220w8hTCgIQgAAEIAABCEAAAhCAAAQgAAEIQGArArXPp7Y6l0odZ6oB0Dd/0mePCMC+GZD9vL4AbDQenwM2l8LeU0D7xud1APsacH2OANyTQQBOCiEZB7DtCgKwb1JwAPsIhX2OA9j7hkUYyMxSW220M7tJdQhAAAIQgAAEIAABCEAAAhCAAAQgAIHCBFKF0VLd2OpcKnWcCMDrM+3jwx3ApVbKtB1/SmQE4BDyHyQA6+Eu3PE6d+SGUEkq06iJA7iQ8Gu7MncA2zcbmsY6f+cOYPO/H82yMzppiLNKx3UADwNpHj4+OIBLxMpSGziApciGtSv9Ft7ziVz0Du+wcS2V2mqjnd5DakIAAhCAAAQgAAEIQAACEIAABCAAAQhIEKh9PrXVuVTqOH0CZ+qcSJ894gBOnZky9fbvALZ6mU//WeeBA9jBZ3sH8FNueOtNtRTQFQVgybTPY8DHFYBxAPse8ziAfYTCPscBjAM4LFIoBQEIQAACEIAABCAAAQhAAAIQ+P/s3dFy6zp2NlrK9trv/5apv5LudLqTc9G25VO0DFumJQEE5xQpeaybVG+DIDEAUgo/TZIAAQIZAr3BaNSxCIC9AzhiLb28vkZ0E9bH9gPgmKEKgDcVAJeDOQr4rlYB/DiMgegYOKdEHuM7gJ9fPt4BfDy+r8rf78Hv6XcCxyz7Qy+3FwCf+IFAdbJUAEeumeO+VABnybb1m/0rvPEo1v6CXSSu9UW7TV4rAgQIECBAgAABAgQIECBAgACBawmsfX/qWvelesepAvjySqz5eAR0zplcfwT0Yb/f3wH8kf+MT8UNKtAUAJ+Z33UqgMvB/O4AeH/0o5qHoIV+appvNgA+eiz2bl8LygXAOZfwQzg4foDWPkSz9v/+AfHxA5GsMFQFcPUXFpnT+9n3tb5oX2UwdkKAAAECBAgQIECAAAECBAgQINAs0BuMNu+g0vBa96V6x5l1bzbrfmvh9gjoqBXa18/6FcCH4z4bAJdhLczHBMBn1se6AfDXQe2+r4C+1dy01XYqgAXA5yZMBXDTUh6GwSOgW6UutxMAC4BjVpJeCBAgQIAAAQIECBAgQIAAAQIEegR6g9GefZ3aRgDsEdARa8kjoE8rqgC+vLp2//yv/0i5Qy8Ajjitj/qY8QhoAbAAeOnqEwAvFTxsLwBO+XiZPTnX+qI9+8BsQIAAAQIECBAgQIAAAQIECBAgkCogAL7MqwJ4mY9HQOecvh4BHeMqAI5xHIvNh6e/Du8Afv+3sLR8eljjhfj55d8f7wD+Km3f7X6+A1gAXJvUo0eEV/Mpj4Cuafb+3SOge+Vitst+DMt4lGt/wS5SAuCYNaMXAgQIECBAgAABAgQIECBAgMCtCax9f+pa96V6xykAvryiaz4C4JwrQj0APmQ8vQ8AfvssTD/9itDS73447OevP3/lDPSj1/p4+3YvAO5zO7GVADiM8iM42u/3Se+HFQDX5koFcE2o7e8qgKu/sGiDXNjqWl+0Fx6mzQkQIECAAAECBAgQIECAAAECBIIFeoPRqMO41n2p3nHWAs5eh+ziE+8A7p2ZmO3WfwewALhlJgXALUpNbSYBcNkmqBJ4WgFcun8YzlUAH/77w5n8pfyC4euXDk2D/Nboz5+nYUjKd8YPrLwA+GsYu7ef7wX+LqECeP7KaNtCBXCbU1ar7C9h43H3fvGMHvO1vmhHH7f+CBAgQIAAAQIECBAgQIAAAQIElgmsfX/qWvelescpAL68vmo+KoCXnZ/ntq5XxNYC4JKbnc5/3o6erHvqGFQAV+b1970DWAAcearnBsAqgGtzpQK4JtT2dxXASb8QaeP/bHWtL9ozD0tzAgQIECBAgAABAgQIECBAgACBZIHeYDTqsK51X6p3nLWAs9chu/hEBXDvzMRsd2sVwD8LIU8/+rnoCIAFwBOB3TBWxI4Xtm+LKbQC+OXjHcBfAeZXBfDD536/vwP4cJjnnoX+uyqAf/7ao/6MeBXAMR8JP3tRAZwl29Zv9pew8Sh6v3i2jaC91bW+aLcfkZYECBAgQIAAAQIECBAgQIAAAQLXEFj7/tS17kv1jlMAfHkV1nxUAOecxfUK4FO510f+s9sPb0dPzj20bAt8p6PxDuAz8/sbK4AFwHEne04F8NcFoBzpbn/5xC8XhvGd4I9Pj8O4ro9D83OP2J4tsRuG5+cx4J/3r3zAzNuq3loFcN2opYUKYBXALetEGwIECBAgQIAAAQIECBAgQIAAgRyB3mA06mgEwOOd9fh/KoDjTef0uH4F8OFovxf4HQXAZdl9FGjuJ498nuY65woFBcBnVoUA+ANmrQrgj/0+DLVnoR+Os6cS+PbeAawCuPUiLgBulbrcTgAsAI5ZSXohQIAAAQIECBAgQIAAAQIECBDoERAAX1arVbj2mL8Hc7tDApcVgAuAe2cmZrtNB8An8q4fAXApDNxdzs8EwGfWiwD4A2bNAPhtvMDuh+FtGGq/sxEAn7vweQR0zEfCz148AjpLtq3f7C9h41Gs/QW7SGR90WyT1ooAAQIECBAgQIAAAQIECBAgQGAtgbXvT13rvlTvOAXAl1dmzccjoHPO7EWPgBYAf07K7p//9R8pJVrXCoDr73D9WfWZsyR3w9Nfh3cAf/sXGgD/++MdwF97OPcO4IePXzDsPiqAx5L28m7g47C35ncpGL69CuDi9rUmauP3COjaTwf6zyYBcL9dxJYC4AhFfRAgQIAAAQIECBAgQIAAAQIECGxZoDcYjRqTADjn/rIK4KgV2tfPViqATx/9cSZYewXo5fG/vR36+uvPX31QjVu1Bt6N3X02EwDPFTvbXgAcRvlRObjf74faL2z69ikArrl5BHRNqO3vHgGd8vuiNvyjVtf6oj37wGxAgAABAgQIECBAgAABAgQIECCQKiAAvsybc//dI6CjF/XL62t0l4v6EwAv4vuxsQB4QjLGCs/P/5685PkU+koVwEGVv2VE44X4+eWrArhUru4+X1798Pke37HSt1YBXK98Pez5PiuAv9bJ7uMXHOdPV4+Ajr2UffWmAjhLtq1fFcBtTloRIECAAAECBAgQIECAAAECBAjcroAA+PLcCYCX+XgEdM61ISsQnXu0KoDPiK37COhrhb7Hg59UAK8dAH8U3pWg92Eor6s+hLpfAfCpEvgvv7fPgPnnRN/uI6AFwLULnQrgmlDb31UAqwBuWylaESBAgAABAgQIECBAgAABAgQIZAgIgJcFnL1zkl184hHQvTMTs922K4Bjxjj2IgDeVAC8RvBbAB6HMRAdL2wpkcdYAfz88vEO4KNHGB8FtKVat7zrdzyQ93j3bRjOP2n/OAD+6ScAVgEcd7n83pMK4CzZtn6zv4SNR7H2F+wi4RHQbWtCKwIECBAgQIAAAQIECBAgQIDAvQmsfX/qWvelesepAvjyiq/5qADOuWKoAI5xvbN3AH8EmLujIDO4Evc8+wYD4GEMgA8WPx75/MNlDDqP/D7+/vUI6J+VwiqAh+EhKu3fjY80HwP+ef/KB8y8reqtVQDXjVpaqACOOkFatM+3udYX7WVHaWsCBAgQIECAAAECBAgQIECAAIFogd5gNOo4rnVfqnectYCz1yG7+EQFcO/MxGynAjjGsfSSFXgLgMPmaRoAl8A0qCq5pwJ4DIAnj4J+H+5uPyjfpRsAACAASURBVDx8BLxfRycAPr0UVACHnSKTjlQAZ8m29Zv9JWw8it4vnm0jaG91rS/a7UekJQECBAgQIECAAAECBAgQIECAwDUE1r4/da37Ur3jFABfXoU1HxXAOWdxViA692g9AvqM2DrvAN5SBfAGAuDyCOhpBbAA+HPV7t5qAb0AeO5FsbW9ALhVKqedADjHVa8ECBAgQIAAAQIECBAgQIAAAQLbEegNRqNGIAA+/3LKJcYqgJfoLd9WBfByw+MesgLvO6sAHstd99+fd5z+COgS9O6Gp493AMdO/aG38Zcmzy///ngH8NEQH34+mvmwxUdw+RlwHlX4BhzgbjcMT09Pw9vHfgK6/NbF+MG83+/fx53578ejsc/sbPyYenx6HMYfNnw9FtsjoJfMjQB4id7ybQXAyw31QIAAAQIECBAgQIAAAQIECBAgsG0BAfDl+cm6/5597/FaAXDr6h4D0cx/L6+vmd3P7vtaAXDtFZhZ67eAbL0CuJZv3VkAPE7LqwD4fXUKgFuuWrUTpPQhAG7RnNdGADzPK7p19pew8XjX/oJdzK71S8voOdIfAQIECBAgQIAAAQIECBAgQIDAMoG1709d675U7zizArTse48C4GXnxdKtBcBLBb9v31sBXMu3BMDN83SugnadCuDPYHJXgt7hW2XqVwD8GYEcqqPf/9Uee1xHUQF8MCrvWK6LVVrshuH5+WV2N7VfwMzu8GODh49fLGV+QREA985OzHbZX8LerzTJFfytEpnruPUYtCNAgAABAgQIECBAgAABAgQIELi+wNr3p651X6p3nALgmDWpAjjGsfRSAtFa/pG1fstxbLUCuBb8luMXADevy1sPgI8HKgD+PAEanzCtArj5RGluKABupkppKABOYdUpAQIECBAgQIAAAQIECBAgQIDAhgR6g9GoIQiAb/sdwK3rQADcKtXWTgB82elyAPyV/wmAzzpeemb7cYD6VQH85+MdwI2ZYttK/2h1eAfwWCF6eM9xmeDdRwXwcWfH76j9WgjeAXwKvPmXEt4BPGu9tjQWALco5bURAOfZ6pkAAQIECBAgQIAAAQIECBAgQGAbAgLgy/OQVUGZfe/RI6DXPb88AjrWv/YI6LYc62fhpwD41wTAsQvSI6APnh4B3b+uBMD9dhFbZn8JG49x7S/Yxelav7SMmBd9ECBAgAABAgQIECBAgAABAgQIxAmsfX/qWvelescpAI5ZayqAYxxLLyqAv3vOCoB3KoAbVuOkAvjtcRh2rx/bba8C+Li+93QFcMOQZzQRAB+wBMAzFs2kqQC43y5iSwFwhKI+CBAgQIAAAQIECBAgQIAAAQIEtizQG4xGjUkA7BHQEWvp5bVkUxG9Le9DBfByw+Me5lYAl1xq/+30+sgtBcAtkyMAvqQkAD7oCIBbzqXTbQTA/XYRWwqAIxT1QYAAAQIECBAgQIAAAQIECBAgsGUBAfDl2VEBHLN6VQDHOJZeVAB/95xWAAuAi8/bpXf5tizK1u13w9PHO4Bbep3b5vAO4H9/vAP4a+vpxJ96J/DcfbW0FwAflATALavldBsBcL9dxJYC4AhFfRAgQIAAAQIECBAgQIAAAQIECGxZQAB8eXYEwDGrVwAc41h6EQAfJNoe/VzUVAB3rEIB8Ck0AfBBRQDccUp9bCIA7reL2FIAHKGoDwIECBAgQIAAAQIECBAgQIAAgS0LCIAvz44AOGb1CoBjHEsvAuCDhAD4bbqwXr+r3GkF8LmJP18BfPyW4OUnowD4YCgA7l9LAuB+u4gtBcARivogQIAAAQIECBAgQIAAAQIECBDYsoAA+PLsCIBjVq8AOMax9PLbA+B5wW9RO6oA/shFd//8r//4EaFGTNXbbjf8+evPsPvY0fgy4vGgp/W0vTsft3t+/veJBFwA/Hb04uevhSIAPrWuW0+kkfTx6XEY1/WxrwC4/2ohAO63i9hSAByhqA8CBAgQIECAAAECBAgQIECAAIEtCwiABcDXWJ8C4FjlZQHwRxD6fkitT/g9ffxvb4e+/vrzV+wAJ72V8Zb/3Jpbfe9GANwxSa0LZDf8+XgHcG+offHgxncAP798vAP4eAF/bTUGk18VwIfjPr1QTm8/B0cF8EFLADxn1UwuR29vw/gLs6xfmbUcWQlBs8LQ6RfMNcc69cga8/F+1v6CXY7lYbxg+UeAAAECBAgQIECAAAECBAgQIPDrBNa+P3Wt+1K948y6X5l97/F1vzzjiDwZBMCRmsPQFwCfWhOt+d7p479WAPz6/DLMyxXb1r8K4Oq6bF0g2wmAx2rrh8mjr78HwW2L4xKNAPigIwCunkBnG6gA7reL2DL7S9h4jL1fPCPGd9zHtb5oRx+3/ggQIECAAAECBAgQIECAAAECBJYJrH1/6lr3pXrHKQBetr7K1gLgGMfSy6IAeLcfhh+vhm3N+b6PQwB8Zl6nj4Aem40J9sg8L8k+vYMtPgJ6KxXApwPg40dAC4DLqmotpfcI6NgLeAkHVQDHu7b2KABuldKOAAECBAgQIECAAAECBAgQIEDgVgV6g9Go8QqAc57MpwI4aoX29TMG3uX+cl8Pl7f67QFwKTwcs77T/2oZ38cTgq/1DuDxIMfQNup0Px0Aj/91//25xz+S/rnLsfWXAVuvABYAn5p5AfDp8+Hh4bDuM7+gqACeey2KbS8AjvXUGwECBAgQIECAAAECBAgQIECAwPYEBMCX50QFcMyaVQEc41h6EQAfJDYbAI9R719//fl8yXJE1e/xEjodAB+95Lg0XhgA73ZPF1duKQEfx/v08Q7g2KV+6G28ED+//PuzfroEl+N7f4//fb0D+PBfd9Xx134pcHo09/II6Dlz9fT4mPerlt3w8Y7nOUc0vvM56icV3/crAJ43D+daewdw9JW/b14yf8jQd0S2IkCAAAECBAgQIECAAAECBAgQuIaAAPiysgA4ZhUKgGMcSy+tAfD3vR7lgx+52Nf6bi30/N5j9iOgS7rzMvsdwG3eae8AFgC3TUBrKwFwq1ReOwFwrK0K4FjPub2pAJ4rpj0BAgQIECBAgAABAgQIECBAgMCtCQiAL8+YADhmRQuAYxxLLwLgGM+rBcDj4ZZasMM7apcNoFoBXK18bdt/TwVwxPimRzcNgM8dvQrgtnntaSUA7lE7v40AONZzbm8C4Lli2hMgQIAAAQIECBAgQIAAAQIECNyagAD48owJgGNWtAA4xrH0EhcAL3uCqgrgs/P6/RHQYzMBcP9JIADut4vaUgAcJXnoRwAc6zm3NwHwXDHtCRAgQIAAAQIECBAgQIAAAQIEbk1AAHx5xgTAMStaABzjWHoRAC/x/Hrta1oF8NtuN/z560/DO2j7BvK22w/P//73UN6F29fL+a3Ku3XnVAD/eXpKeyfrIQB++YjRz7+3VwVw9Er46k8AHGsrAI71nNubAHiumPYECBAgQIAAAQIECBAgQIAAAQK3JiAAFgBfY80KgGOV6wHw+Yzs+EjeStDXeXi3VQH800QAfGbiBcCXz4jdbhienp6Gt6Hv5dm18238YN7v90PWL5Bq+z/1dwFwj9r5bQTAsZ5zexMAzxXTngABAgQIECBAgAABAgQIECBA4NYEBMCXZyzr/nv2vcfXfVsAeK31KgCOlRYA93h+nBO7DVQAlydv974KuF4BXILJvgvB0gB46fim0/u9Avj4r9/HpwK458Ro20YA3ObU2koA3CqV0y77S9h41Gt/wS5yD+MvVvwjQIAAAQIECBAgQIAAAQIECBD4dQJr35+61n2p3nEKgGNOCQFwjGPpZXkAfMgHl67vm6wAHgPgt8P4V6sAXhqQCoDLqSAAjr20nO9NABwrLQCO9ZzbmwB4rpj2BAgQIECAAAECBAgQIECAAAECtybQG4xGjVMAnFOYoQI4aoX29TMG3uX+cl8Pl7cSAPeoHlUAXzsA3u+G9/f1jqf78SkfVgH8nmqPPY/J9vEe+iqAC+/xO4BLVfA4lvLv4WgAf/48DUPvgCrzWSqA555U9Xck9/l4BHTPCXhhm90wPD+P73ie92/uemjt/eHh8AuRzC8oAuDW2chpJwDOcdUrAQIECBAgQIAAAQIECBAgQIDAdgQEwJfnYmmF5Lnes+89CoDXPcfWD4Dbxr90fWdXAJdRlMB7Oqrz+V5brne1CuASAE/fGNubl/6oAP4MgB8nRm0Q5y9UT59/EgB/KQmA2y4wza0EwM1UkQ3LF5GsLyTTL5hLP3Ayxp4d8kcec29fmWPsPSbbESBAgAABAgQIECBAgAABAgQI5AsIgC8bZ92vzLrfWkYjAM4/dy7tQQAc6y8AnniuHQAfV/6WQ1MBHLfoxw/m/X6/+BntcUc0DB4BHal5eD/s+AUj60tGy9EKgPOrvFvmIbuNADhbWP8ECBAgQIAAAQIECBAgQIAAgW0KCIAFwNdYmd4BHKtcfwR02/6WZg+3WwF85XcA31sF8G0HwMuqosdTSwVw2wWmuZUK4GaqyIYCYAFw5HrSFwECBAgQIECAAAECBAgQIECAwLYEBMAC4GusSAFwrPKyAPgr/3orj/XtPLzbDYAPA/YI6DMTX9bF8TuAa2tk+xXAy4PfYiAArq2GmX8XAM8Ei2kuABYAx6wkvRAgQIAAAQIECBAgQIAAAQIECGxRQAB8eVaWVkie690joGPPhpfX19gOF/a2zUdA/8y/7jcAPjWBH+N/f12uCuCLS/yuA+BxAZR/Hwth7vkuAJ4rVmkvAA4GbetOACwAblspWhEgQIAAAQIECBAgQIAAAQIECNyigAD48qwJgGNWtQrgGMfSS18F8M8A9Gt9HwLRuf+2WwF8aiRH4//48/1UAH+OdzqRfVWvtQB493bY4XEF+c1UAAuA557n7+29A7iL7exG3gEc6zm3t+xf4Y3Hs/YX7GLiHcBzV4f2BAgQIECAAAECBAgQIECAAIH7EFj7/tS17kv1jlMAHLPOBcAxjqUXAfBBouSQ33WPM8/jPFQA3LwKBcCXqVQANy+ltoYqgNucglupAFYBHLykdEeAAAECBAgQIECAAAECBAgQILAhgd5gNGoIAuBdFOW3fl73fYV/KQczDIMAOFZ2UQA8jGvjEIwurQAuo/rz9BQ7wElvZbzTnfzeAHgYhufnfx8l4OWEj6kALtC73eXS8Lejv6sAjjsHxg/m/X5/dILG9d3bkwrgXrnT26kAjvWc25sK4Lli2hMgQIAAAQIECBAgQIAAAQIECNyagAD48oypAI5Z0QLgGMfSSz0Arv0AYBoAnz6+co/83NGX82MbAXBtzD9HcbuPgBYAN51R338h8LMEvLwMuqmzo0YqgOeKVdqrAA4GbetOBbAK4LaVohUBAgQIECBAgAABAgQIECBAgMAtCgiAL8+aADhmVQuAYxxLL1sJgMvxjMWBmf/aKoB/dQB8jn8+ynFPKoBPuwqAg093AXAwaFt3AmABcNtK0YoAAQIECBAgQIAAAQIECBAgQOAWBQTAAuBrrFsBcKyyAPjgebLAcwb1HVUAXy8ALu8HPuzx6xHRW3wEdFE5LBQVwDPOjR9NPQJ6id7PbT0COtZzbm8eAT1XTHsCBAgQIECAAAECBAgQIECAAIFbExAAX54xFcAxK1oAHONYelkeAB96evse5v04yNojoMsGKoAndG+73fDnrz/D7u0QkO53h7R6+kbd91yy49+43fd3AJ/rJK4C+PRauY0A+KDzFQB//nLgY37mToEK4LlilfYqgINB27pTAawCuG2laEWAAAECBAgQIECAAAECBAgQIHCLAgLgy7MmAI5Z1QLgGMfSSz0APrW/owLIj9zrvgLgMub2zFMFcC2X230FvCUAHsPs8u/hKEDdYgVwOdaHSQWwAHj+BUkF8HyzS1uoAI71nNubCuC5YtoTIECAAAECBAgQIECAAAECBAjcmoAA+PKMCYBjVrQAOMax9BIXAJcS1Glp6mFPt1UBXHQEwEer7SfGcSXv92do/1ykx+8AvpsA+Mezw+efnCqA55td3EIFcDBoW3cqgFUAt60UrQgQIECAAAECBAgQIECAAAECBG5RQAB8edYEwDGrWgAc41h6EQAfJE7nlwLgo9UmAB4xvlUAC4C7rkYqgLvYzm6kAjjWc25vKoDnimlPgAABAgQIECBAgAABAgQIECBwawIC4MszJgCOWdEC4BjH0suiAPj9VaiHit+v9f1LK4D/9bf/d/E1vG9v7Wny8RRv5R3Apyp4j49zN2N8t1gBfPq0+5rTWgX0udNWBXDsBW34qACePnKg9gHc+oiCuUf78HC4ID6ME530TwCcBNvYrQC4EUozAgQIECBAgAABAgQIECBAgACBmxX47QFw7f5y1sRm33t83fflVlnjFQDHytYD4Nr8nw58e49yLA7M/FfGe3kfJ8a8+/hvR6+qPfRxGP9OAFxbKF/kAuAvCwFw8OkuAA4GbevOI6DzQ/62mchtlflDhtwj1zsBAgQIECBAgAABAgQIECBAgMASAQHwxfq/JbQXtxUAx9K+vL7GdriwtzHwzipOGw9NAHxqgkID4FIi/dK1FO69AvjhR6I+DH/+PA1D0vV0/KXOuOijTqqvyt/2APx4IQiAu06L8xsJgINB27oTAAuA21aKVgQIECBAgAABAgQIECBAgAABArcoIABOCiwqi0EAHHu2CICnnrVc644rgMeq3xP55Hehjwrgf/798Ajon48C/h0B8PD+PPBzL1P+TnZcASwAHoanp6fh7aOUPPZyNgzjB/N+vz96Rnv0Hub3d413AHsE9Px5WbKFAFgAvGT92JYAAQIECBAgQIAAAQIECBAgQGDbAgJgAfA1VqhHQMcqqwA+5fkRevcEwOWZ0NNu395OVwDX3h27xQrgMrYS5B7+d+2XAmWr+i8GtlwBfH6+Wsf/fWWoAI69oHkHcLBnY3cCYAFw41LRjAABAgQIECBAgAABAgQIECBA4AYFBMAC4GssWwFwrHI9AI7dX623678DeG5udzq/3P3jvw8VwKcqWsf/fu8B8P7jJckP1eugAPj4JBAA1y4JM//uEdAzwWKaC4AFwDErSS8ECBAgQIAAAQIECBAgQIAAAQJbFBAAV4OPlGnzCOhYVo+AjvWc29sdB8Alaf6eON9yBfB7sL0rU9yapE8C4PKM7Y8AeexNBfDc0+Z8e4+APtiM736+9C/qndDTfTw8HNb7w5j0J/0b53gcX22MSbt/71YAnD/HmfPX2nfmOm49Bu0IECBAgAABAgQIECBAgAABAgSuLyAAFgBfY9WpAI5VvnYF8Fggur8QhWwvAK4XrL7nH/UK4NgAeDQ8duy9/IzbPT//+8S7i78vtN3uNIQAuDi1BuBTV+8ADr2kqQAO5WztTAAsAG5dK9oRIECAAAECBAgQIECAAAECBAjcnoAAuDeBWTbXKoCX+U23VgEc6znt7W4D4H/+/T/DrwBjRd/7I4Ifnz4r7KKnZ9zH+CuAWgVkrVJ5znGV0Hj8JcCpR0ZvuQJ4Os6lLmOI//TnaQhfPB8HqgJ4zsqMb6sCOMZ0+gVzzWrnH9eAj+ruzOrYtb9glzFnjjFmpeiFAAECBAgQIECAAAECBAgQIEAgQ2Dt+1PXui91bpxr3Y8UAMeuZgFwrOelV8KeqgS+fgVwzHh3AuB2SAHwl5UAuH3dNLU8UwHctG1CIwFwDKoAOOsnIvPm51pftOcdldYECBAgQIAAAQIECBAgQIAAAQLZAgLgde7PCYBjV7YAONZTABzgOabitQrd3t2sWQF87phvqQK4jKG3ElgA3Ltyz2wnAA4GbevOI6A9ArptpWhFgAABAgQIECBAgAABAgQIECBwiwICYAHwNdatdwDHKke/A3j6iOdpADzmZMcFoNPRqAA+Mb8C4LhF3xp4z92jALhdLHM9jy/Gfn6uP9K8/WiXtVQBvMyvbK0CeJ0vmNPZUwEcs571QoAAAQIECBAgQIAAAQIECBC4NQEB8Dr351QAx54pKoCXedYC4OPePQK60TozMKsHovv3o+wNOIfh4ewoyy8Bpg1UADcujIZm3gHcgJTYRAAcgysAXucLpgA4Zv3qhQABAgQIECBAgAABAgQIECBw6wIC4HXuzwmAY88cAfA8z7mPeJ4GxNO9qQA+4S8AnrcoL7WuB959++oNyD0Cus/77FYqgINB27rzCGiPgG5bKVoRIECAAAECBAgQIECAAAECBAjcooAAWAB8jXXrEdCxyksfAT03AK4dvQD4FwXAx0M9rgZWAVw7Tdr/rgK43SqjpQrgGFUVwOt8wZzOnkdAx6xnvRAgQIAAAQIECBAgQIAAAQIEbk1AALzO/TkVwLFnigrgeZ5z3/Fb610ALAAeBMC106T97wLgdquMlgLgGFUB8DpfMAXAMetXLwQIECBAgAABAgQIECBAgACBWxcQAK9zf04AHHvmCIBneL79fMHr+CTcUsx56h2/td4FwFsPgHf7jxke3+07PsD48I7gz38//l6b8sPf16sAnhz/j8M9/w7jb8PuvP7f/iOg5/tlPtJ8XJLPzy9D+WBsW315rQTAMbYC4M4LTAz/Zy8qgINBdUeAAAECBAgQIECAAAECBAgQuBEBAXDu/blz97Oz78e97mv396+7QD0COtZ77iOgT1X8TvO7niMsYbEA+IReZmBWfyfu4QLw+Y7bz4D38eNIzwXA5e9ty0EA3OY0t1V+BXDtA+JngJ65ngXAc1dITHvvAPYO4JiVpBcCBAgQIECAAAECBAgQIECAAIEtCgiABcDXWJcC4FhlAXCM5+6ff//PtCtAZmAmAJ4fYJ5aMp8B+cz1pAJ4JlituQrgmlDK3wXAAuCUhaVTAgQIECBAgAABAgQIECBAgACBTQgIgNPin/f5VQF8WOYC4NjTXQAc4ykALo4/KoTbgFUAtznNbaUCeK5YbHuPgI7x9Ajo3C+YrbOU/ciZ1uPQjgABAgQIECBAgAABAgQIECBA4LoCAuDc+3MCYAFwxhm9NACOOiaPgL4gedsVwLUK28PAfwTAxeOt7R28rQvxZ8Vz7fja9v97K4Bb5b/aZa5nj4CePx8RW6gAVgEcsY70QYAAAQIECBAgQIAAAQIECBAgsE0BAbAA+BorUwVwrPLcAHi69+k7gXuPTgB8QS4zMMt/BHQtYD0MXADce+pc3i6/Anj+cWeuZwHw/PmI2EIALACOWEf6IECAAAECBAgQIECAAAECBAgQ2KaAAFgAfI2VKQCOVV4aAJejWRoEC4AFwJ8Cf/48fWmoAF50xguAF/Et3tgjoBcTvnfgEdC5XzBbZ8kjoFultCNAgAABAgQIECBAgAABAgQI3JeAADj3/pxHQB/OFwFw7HVjbgA8Br0lrD0+kt8ZAH8Vt3oHcFkNP94BrAL40im7G4bh6c/TkPXxIQCOvWDO7U0APFfsdHsBcNYVYt78CIDneWlNgAABAgQIECBAgAABAgQIELgXAQFw7v05AbAAOONaIQBeojojAK69I/b4EcjTQ8p8ZG7+I6DnAZdAdLpV1OW1+g7gzwB7fPfveDQx/87N/+0HwIeT4NwH1DAc3qE8upd/mevZI6Bj1uvcXjwC2iOg564Z7QkQIECAAAECBAgQIECAAAECBG5HQAC8LKE4f//88hrILsh43bcV8F1rpa5VAdw7P8XlOP+YYzWOd+m+L+2vFgBfquw9rgT+XRXAP8+JagWwALht2W8nAH5sO+DGVgJgAXDjUpndbPzyNX7A9H7IzN7hiQ0EwALgiHWkDwIECBAgQIAAAQIECBAgQIAAgW0KCIAFwNdYmQLgWGUBcI/njAC4Fvx+/kLgQrFpZsWkCuDJZP54hHXPAvm5zW8NgB8+3uH8evSQ68z1rAI4Zr3O7UUALACeu2a0J0CAAAECBAgQIECAAAECBAgQuB0BAbAA+BqrVQAcqzw3AB5zrPK04rECeGnlbxlNqSYes6HMf2W8vfs4jP8jM3zPCg9PuD1TAbwfvoK/Q8Nz/zwC+iBzXAG87JJ6Wrr9EdCxC/HXBsAf0/B6tMAFwL2Xn9PbqQCO9ZzbWwm/Mx/HsvYX7GKSOca57toTIECAAAECBAgQIECAAAECBAhcT2Dt+1PXui91bpxLn77Y+5jf7HF7BPRHLrVb9jrQ3vWxtUdARwbAx4+QLleqmw+AD0Hfqeem/9YAuPYM+e8u42n2+NfTcFQwGvopJgAO5fzs7DMEG9d/+YXE+3lwmF8B8LIPkEuzJgDOWdOtvQqAW6W0I0CAAAECBAgQIECAAAECBAgQuFUBAfCycjUBcNvKVwHc5tTaqlYB/K2ft5LmtPZ+ut2p4Le0vH4AfDmfLIWbDw8/85vjLT8rgL8FwEclwl8Up4Pg+60A7g+AI18yXfwFwMtO3nNb1wPg8gH5MKgAjp0DAXCs59zeBMBzxbQnQIAAAQIECBAgQIAAAQIECBC4NQEBsAD4GmtWAByrPCsAHsv5li3z94Mvud6pfO/uAuDyDtSvGFQA/H0Jn68AFgAvP9nHD+b9fj/0PoKg9QhqAfB+f7hyvO0EwK2mre0EwK1SOe0EwDmueiVAgAABAgQIECBAgAABAgQIENiOgAB4WTKmArhtLQuA25xaWy0NgEuF7KUC1umxbCcArhWnDp+v8C0VwN8egf0+sMk7gKcVwALgGvJWA+DxuOIe23u/7wA+nN4C4NOX3IeHw/rOfFeDALj14y6nnQA4x1WvBAgQIECAAAECBAgQIECAAAEC2xEQAAuAr7EaBcCxygLgy57TR0CfDYD/9bf/t+wKcOY4xndPPz4+DsPuMXbmP3r7+Ujk6W4OAe5ngPn+WOv3N/V+NJwEvM1/Px2wHr8D+DoVwGW884LqyMn48yfvncf5FcAHt8fKS9I/dXfD+yOgP/+9XX439mzn3TA8P798BtKztw/eQAAcAzr9gpld0T7nqAXAc7S0JUCAAAECBAgQIECAAAEC9c+6PAAAIABJREFUBAgQuEUBAfDl+Ke3wre2FjILi8Z9v+5ruUjtCGP/fq0AOHq+eu9Xj+ONPpbjGWkNgGuPfn5fJQH1ktd5BPT+y3TMK98fbb0sh9oJgD+WVXMAfDrQFgDHXjAFwLGec3sTAM8VO91eAJzy+6LZk5P9hXP2AdmAAAECBAgQIECAAAECBAgQIEDgKgICYAHwNRaaADhWOSwADgh/x5EJgCfze78VwPUAOHapH3o7X/Fc+6XLsl8IXBqLCuDAmVYBHIjZ3lX5lVJWNawAWADcvhq1JECAAAECBAgQIECAAAECBAgQiBYQAAuAo9fUqf4EwLHK1w6Ax0ri4yf7Tkdz1QB4tx++KpuX5XsqgMtMBlYAxy71UwFwLfQ9PoJlC0QA/CHgEdDhy9o7gMNJZ3WYFXofH8TaX7DLsagAnrU0NCZAgAABAgQIECBAgAABAgQI3I3A2venrnVf6tw4a4/4zXqMb/a4PQI65hStrY9ze7mZR0A3VgALgGeup99YAfw0vhN3rNadadXS/FAB/O+O56oLgC/5Ph4/AP7juerDMAbsB7evqP1heHp6zJnccUcqgFtOg/A2KoCHIfPL2NpfsAXA4aeMDgkQIECAAAECBAgQIECAAAECNyWw9v2pzHtvxxMhAF53WaoAjvXPrgC+9O7gU5XA2RXAr88vw9uwHx4exsT6uAB0Wb6nArisy4AK4KsFwJ9B5Zg21xZA7e/9J+ZtPwL6MG4B8On59w7g/vPi0hev3l9UxRzN915UAGeo6pMAAQIECBAgQIAAAQIECBAgQGBLAgJgj4C+xnoUAMcqC4CL57J87/cEwJ/rr4BNHqN8SwHwrHNp2QK5tCsB8KyJuNxYBXAgZntXKoBVALevFi0JECBAgAABAgQIECBAgAABAgRuTUAALAC+xpoVAMcqXzsA3r0Nw9vH46K3UAE8Hs/4723Xme99FI4KgMu6/AyAR9BpmfX4n/YfK6D8/fuCHre4WgXwrHOpc4E07EMA3IDU2kQA3CoV2k4ALAAOXVA6I0CAAAECBAgQIECAAAECBAgQ2JSAAFgAfI0FKQCOVRYAXy0ArgWIk0raj3le/x3AhwMpSfnXc7On4zl9/O3L9dDfGAA//vWU9o7YwzuAXz7eAfx1zLtvj4D++O/vYfXhuMqvFso7bdvHVW95DwHw91H+9CsB4ejnHcD1NTGnxfjla1zXaz4WWQAsAJ6zZrUlQIAAAQIECBAgQIAAAQIECBC4LYHfHgCvNVvZ7z5+3S/NdWJlBMCxnq0B8NK9XnoX8Nh3qQbOegfwR9Hx8HLmHcD7oZbPFoHT7RoqgGs7EACPxALgpafaJIp9exv2+/2Vw0EB8Ofl4uFw3md+UAuAY8+Zub15B/BcMe0JECBAgAABAgQIECBAgAABAgRuTUAAvM6MZd5XHkckAI6Z197irDHw/iqeizmW414EwAeNxAC4FvyW6biVAPjcIlz6S5GfFcDjrwJqvxyYe0p8rwA+rmw+7unnWLqfEd5wgHdbAXw09t3u8f1/jfP58OcxrcJ7/AXB83Op8G7AT27yIAAOEZ5+wez9QA05mEknAuAMVX0SIECAAAECBAgQIECAAAECBAhsSUAAvM5sCIBj3V9eX987jA5de+9X33oA3JrfrVcBfMgdvxK/8X9fyjKnee5Hbvmvv/2/Hw+BPzw2+PsGX49Sni7cWwyAl4a+xwZbD4DLsbYG+u0Xpt8RAB+K8B/eHgTA7UujqaUK4CamtEYC4DRaHRMgQIAAAQIECBAgQIAAAQIECGxEQAC8zkQIgGPdBcCxnpcC4BL6Hu/x+o+AXhoAH47+6BHQD0fvi61j/ny37vdttvcO4PH44oLfU+/WzQxEh/EdwM0Vol/j/DrO6ZwuD4Qzxzt+MF//EdDFaP/57uiHh/IU9mF4fDxUA7+bfnv3cv18qbZQAVwlymjgHcD5j/nOmLe5fWZ/4Zx7PNoTIECAAAECBAgQIECAAAECBAhcR0AAfB3nH+nDGBAl/vMI6Bjc31IB3FLxeyr4LcrhAfDukOGVnPXl5WWMAIfPPOojfzp9TOO2pyp+Sy749feTAfCpTqdANx0Af+C+C3cGeTcTAD98TPqPcQqAz18ijwPgUiD/IACO+Uz57EUFcDDozO5UAM8E05wAAQIECBAgQIAAAQIECBAgQODmBATA60xZdkGGADhmXgXAX44lFz3OR0suensB8GFc5wPgEhh+hKV3FQAHnBu1ALj8vuXH87V79z2rAnjcySH4VQHcA/6zAnj8wcPDkwrgHs1z2wiAIzXn9yUAnm9mCwIECBAgQIAAAQIECBAgQIAAgdsSEACvM18C4Fh3j4Be5nku3zzOz44D4Gn79QLg40LOnxW+XyrH7wj+ekKwALhz3QiAh+E3PQL6WwD8vmaWV1B/W3oeAd15Ji7bzCOgPQJ62QqyNQECBAgQIECAAAECBAgQIECAwJYFBMDrzI4AONZdALzM88cjoEvl5tGTyu8yAP7n3/8zrEh1OgVjKl4ClmXT83PrsTT9+eWl2v/Xo6qP+zh+F3AtyDv93uBrB8DT8Z4e188xqgCes/KO5vqj8v1xOFT9jo8Kf/yoAC7/+/0/Hz9OfM6upm0FwEv0urcVAAuAuxePDQkQIECAAAECBAgQIECAAAECBDYvIABeZ4oEwLHuAuA+z3Pv/h1D0fdgtPFV1eEVwJPhjFnn++EEvzt7JwAWAPedOvdYASwALmvh4eFwXmR+UHsEdO+ZF7OdR0DHOOqFAAECBAgQIECAAAECBAgQIEBguwIC4HXmJvO+8jgi7wCOmdd7fwfwuQD4+D2/LZIC4BNKa1YA1ytkW6Z1bLPNCuBy9OfH6R3ArTP81e7nXD+WX1yoAJ7PWdlCABxOOqtDAfAsLo0JECBAgAABAgQIECBAgAABAgRuUEAAvM6kCYBj3VUA93n2BsBluxIUC4AFwKnvxD33yGsBcN+Jf3qrtgA45ZnpHgEdOZHNfXkEdH6Vd/NkJDbM/sKZeOi6JkCAAAECBAgQIECAAAECBAgQWCAgAF6At2DT7PtxKoAXTM7RpiqATzsKgBvW1zUrgOdW/J5/N+50YKcrgL/2d3hU7vio8Me/nt4fHD7+KuDcLwsa2E42mR8AH7ppH+f8I/vz5zDejH/jB/N+f9r+eH+9F6jLx/y1388K4PFxyCfeARw2dgFwGOWcjgTAAuA560VbAgQIECBAgAABAgQIECBAgACB2xIQAK8zXwLgWHcVwH2eS3M6FcAX3H9zAFxYli6w0o8A+PRCWyMAPn4+/MO+9g7pxguTALgRKraZAFgAHLui9EaAAAECBAgQIECAAAECBAgQILAlAQHwOrMhAI51FwD3eS7N5wTAAuB3gWkFsAC474QsW61bAfx17I9HpeWlAlgAvGxuj+d4DPBzQvy2YxQAC4DbVopWBAgQIECAAAECBAgQIECAAAECtyggAF5n1gTAse4C4D5PAfDf/zPpIb7DoAI47lHQKoBPn+DZ4aEAePxpQ86/8cuXADjHtqXXEn5nfhlb+wt2ccgcY4u1NgQIECBAgAABAgQIECBAgAABAusIrH1/6lr3pdYe53R2s8ftHcAx51NvvvL48DCU+8sxR/K9l+eXl/f/sHQfAuA7CYCni2zuO4HH7cv7cr9VeM6IxzPfiSsA7ruM9F7Ayt52ZSHtDj9o+PHvzSOg+2ZmGATAvXIx22UHwOVL56VzcOkHeKtE9hfO1uPQjgABAgQIECBAgAABAgQIECBA4LoCawej17ovtfY4p7OaPW4BcMx51JufCIBj/EsvUYH39Kh2/xQAf5oIgOct2szAu/UR0LUj7r2AlX4FwCqAa2vs0t+nX7yWrsclx/Lj4r87zG3WlzEBcORs6YsAAQIECBAgQIAAAQIECBAgQKBHYO1gNOve29Ri7XFOjyd73ALgnrPh5za996sFwDH+pRcB8MTzXEXsj5BjRgXvcQDcUxqeGYiqAO47oXovYGVvZwPgqMrfzx0Nw/Pzy+JHGvQp/dzq4eFQ2Zz5Qa0COGq2+vpRAdznZisCBAgQIECAAAECBAgQIECAAIHbEVg7GM28v3o8C2uPc7oissctAI45B3vzEwFwjH/pRQA88RQAH0Bqj7ouoXbscjz0lhl4r1sBvP/k+nxE7fQR0ALgxUtKALyYcFEHAuBFfDYmQIAAAQIECBAgQIAAAQIECBC4AYG1g9HsILRMwdrjnC6F7HELgGNOPgHwT8fjV8SWv558PWjMFLz3IgCeYC4NgDOC0cxAVAVw39k07wL2FfyWvX29o/RheHp6HIYZFeWzjninAniWV1DjMr9ZYahHQA+DdwAHLVbdECBAgAABAgQIECBAgAABAgQIzBZYOxjNDkILyNrjnE5M9rgFwLNPhZMbzMtPvrq4xwrgU8FvGbEA+MTyGVG+ArSYBVl6EQAfJFQAX15X8y5gHwHw7qgCeHj82IEAOPYMHgYVwNGi8/rLCr2nXzoFwPPmRWsCBAgQIECAAAECBAgQIECAAIE4gbWD0ewgdHovLk5uWU/Z4xYAL5ufsvW8/ORrn/ccAB8HweVVsQLgE+vtlgPgEqzOqRRWARxz0Rl7WecR0HMqgA/vyB2Gn9t0KagA7mJbupEK4Lz3PJcv1wLgpavU9gQIECBAgAABAgQIECBAgAABAr0CAuBeuWXbCYCX+U23fnl9ff9P0QWXAuAv6RL8CoAb164AuBGqoZlHQDcgnWgy7wImAC6EDw+HgDvzg1oFcN+ajtpKBXCUpH4IECBAgAABAgQIECBAgAABAgS2KiAAXmdmMu8rjyNSARwzr/Pyk699qgCO8S+9eAfwxLP1EdCx03C5tzUqgK85vum+MscbVQFc8zl9gTt6BPSuPAJ68A7gGubMvwuAZ4IFNxcAB4PqjgABAgQIECBAgAABAgQIECBAYHMCAuB1pkQAHOuuAjjWc25vHgF9QmwLFcBzJ3JJ+8xA9LcF3gLgJStx+bYqgJcbjj1Mv2D2/qIq5mi+9yIAzlDVJwECBAgQIECAAAECBAgQIECAwJYEBMDrzIYAONZdABzrObc3AbAAeBAAzz1tzrdfNwD+Oq7jZ+o/PT0Ow1vcGL/15B3ASbCXu/UO4LzHfHsH8CpL2k4JECBAgAABAgQIECBAgAABAgSOBATA6ywHAXCsuwA41nNubwJgAbAAeO5Zc6G9ADgQs6MrFcAdaCc2UQE8DJeqno9/YBEjfrqX7C+cmceubwIECBAgQIAAAQIECBAgQIAAgX4BAXC/3ZIts+/HeQfwktn52rb3iZW38g7gGKVhEACfkPQI6KjldQhRxhdBXyswaTnyzIpnAXDLDOS1EQDH2AqABcAxK0kvBAgQIECAAAECBAgQIECAAAECPQIC4B615dsIgJcbHvegAjjWc25vAmABsArguWfNhfYC4EDMjq4EwB1oJzYRAAuAY1aSXggQIECAAAECBAgQIECAAAECBHoEBMA9asu3EQAvNxQAD5spiBQAC4AFwIHXNAFwIGZHVwLgDjQB8DcB7wCOWUN6IUCAAAECBAgQIECAAAECBAgQ6BcQAPfbLdlSALxE7+e2KoBjPef2JgAWAAuA5541F9oLgAMxO7oSAHegndhEBbAK4JiVpBcCBAgQIECAAAECBAgQIECAAIEeAQFwj9rybQTAyw2PexAAx3rO7e1mA+B//fd/vV0abO9LoMc+vQN47jI63z7rHcC1dwpfmv97eAfwnBl6enochotny5zeJm13w/D8vJ13PAuAF8zl0aYCYAFwzErSCwECBAgQIECAAAECBAgQIECAQI+AALhHbfk2AuDlhsc9CIBjPef2JgA+ISYAnruMzrcXAMdZ9vYkAO6VO73d+OVrXNdLfmSy9IjKDyDK/43+YiIAFgAvXaO2J0CAAAECBAgQIECAAAECBAgQ6BcQAPfbLdky+j7r9Fhe9/slhxe+7ePDQ3ifxx0KgFN5q50LgE8QCYCr66a5gQC4mSqtoQA4llYAHOs5t7es0Lsch3cAz50R7QkQIECAAAECBAgQIECAAAECBKIFBMDRom39CYDbnFpbCYBbpXLaCYBPuAqA4xabADjOsrcnAXCv3OntBMCxnnN7EwDPFdOeAAECBAgQIECAAAECBAgQIEDg1gQEwOvMmAA41l0AHOs5tzcBsAB4yHwnrgB47ikZ314AHGsqAI71nNubAHiumPYECBAgQIAAAQIECBAgQIAAAQK3JiAAXmfGBMCx7gLgWM+5vQmABcAC4LlnzYX24wfzfmPP8RcAB07wMAwC4FjPub0JgOeKaU+AAAECBAgQIECAAAECBAgQIHBrAgLgdWZMABzrLgCO9ZzbmwBYACwAnnvWCIC/BHbD8Pz8MpRQLpCyq6uHj5fWZ35QC4C7piZsIwFwGKWOCBAgQIAAAQIECBAgQIAAAQIENiogAF5nYjLvK48jet1Y8djjx/30LG0BcJZsW78CYAGwALjtXGlqpQK4iSmtkQA4hnb6BXN8lPtW/gmAtzITjoMAAQIECBAgQIAAAQIECBAgQCBLQACcJXu5XwFwrLsAONZzbm93GwDPhTgOOEaUrIrGcT/joq/1f83A5R7fAXxq/kfT0T3zkcgC4LlnXmx7AXCMpwB4GC5dg2vX75hZGIbsL5xRx6kfAgQIECBAgAABAgQIECBAgACBWAEBcKxna2/Z9+NUALfNRFY+NlY8Z97bfX55eR9g5j7aBA+tthoA13x2//rv/wotSRMAz1k27W1H13HR1ya0vcdDy57+BMBzlRvaewR0A1J8k7L+s6phBcAC4PhVq0cCBAgQIECAAAECBAgQIECAAIFWAQFwq1RsOwFwrGdvBbAAOGYeBMATx3FhqQCOWVxjL1sKgMuoVADHze8gAA7EbO9KAJxXHVu+XKsAbl+PWhIgQIAAAQIECBAgQIAAAQIECMQKCIBjPVt7EwC3SrW1EwC3OWW1EgALgO/yHcCXThgBcODlRAAciNnelQBYANy+WrQkQIAAAQIECBAgQIAAAQIECBC4NQEB8DozJgCOdRcAx3rO7U0AfEIs8zng3gE8d4mebt/zCOjSkwA4Zg7eexEAB2K2dyUAFgC3rxYtCRAgQIAAAQIECBAgQIAAAQIEbk1AALzOjAmAY90FwLGec3tbKwBekt+9x07R7wA+hhMAz11G59t7BHScZW9PmYG3ALh3VpZtJwAWAC9bQbYmQIAAAQIECBAgQIAAAQIECBDYsoAAeJ3ZEQDHuguAYz3n9iYAPiEmAJ67jG4nAH54G4bHp8fhLW6I33oaP5j3+31S733dCoD73M5tNc7x+MOGrBfRtxytAFgA3LJOtCFAgAABAgQIECBAgAABAgQIELhNAQHwOvMmAI51FwDHes7tTQB8QkwAPHcZnW+/tQpgAXDc3L735BHQwaBt3QmABcBtK0UrAgQIECBAgAABAgQIECBAgACBWxQQAK8zawLgWHcBcKzn3N6yA+Ayv9Pj8gjo3W7uXM1qP6c68c+fpyGrJLa887j94GvVsw+H3LHRbwx8p/9UALfPRrWlALhKlNFAACwAzlhX+iRAgAABAgQIECBAgAABAgQIENiGgAB4nXkQAMe69wbAtaOYk38d95VZ/Dnu5/nl5X13tfyq9vfe8U3drhUA18ZTm8/p3+/+HcBzQabt5ywQAfBS7a/tPQI6zrKnp4eHww8EMj+oPQK6Z2bitikfJllzXL5cX7qGRn+gndPJGmPcbOiJAAECBAgQIECAAAECBAgQIEAgQ0AAnKFa7zP7ftzrxl4fOQaimf8EwKd1a/eX5+R7l+YvOwDOWs+7//v7f33Wdu6Di2kzfwVQKmJrE7z0pJuzQH5jAFx8o98FLABeunKXbS8AXuZXtp5+wZxzPYk5gvO9CICzhfVPgAABAgQIECBAgAABAgQIECCwtoAAeJ0ZEADHuguABcA9K0oAXFGbE9jcVgB8GPhu99i0bjwCehienh7THvHtHcBNyzC8kUdA51V5qwAOX646JECAAAECBAgQIECAAAECBAgQmCkgAJ4JFtRcABwE+dGNAFgA3LOivgXApYOoSmAVwD1Tcnqb+e8APtXPx3uBd/theCvvAG4LgKe9jYGwdwDHza8AONByRlcCYAHwjOWiKQECBAgQIECAAAECBAgQIECAwI0JCIDXmTABcKy7AFgA3LOiBMAVtdutAG4NgMtzv+c/oz6zItYjoHtO57htPAI6xtIjoIfBO4Bj1pJeCBAgQIAAAQIECBAgQIAAAQIE5gsIgOebRWwhAI5Q/OpDACwA7llRu//vb1/vAH77yAJVAH9RCoDPLysBcM8pd2ab3TA8P78M2e+0bj1iAXCr1OV2AmABcMxK0gsBAgQIECBAgAABAgQIECBAgECPgAC4R235NgLg5YbHPQiABcA9K0oAXFETAAuAi0Bm4O0R0D2Xr+XbeAS0R0AvX0V6IECAAAECBAgQIECAAAECBAgQ2KqAAHidmREAx7r/tgC4jLemWCuom5PvXdrX02Pfq1Rrx1/+/rr/eH1r6waN7U4+Avp42yXVwPfwDuCa4/EC+vPnaRjealv0/b28A7i2oC/3/vMdwF/tPQK6NjMC4JrQvL+XL1+XLsJRF+hzRyYAXjcArq2YZde7o6vbrjzqvrZHfydAgAABAgQIECBAgAABAgQIELgnAQHwOrMpAI51/00B8JgJlEB06f3hqHxBAHxiPQuA405yAXCcZW9PAuBeudPbCYBjPef2Vj48s76Mtcxv7ZiXfsCX/rPGWDt+fydAgAABAgQIECBAgAABAgQIEFhXQAC8jn/2/bisislerTELy/z32wLgqPNWAPz3r3cAn1qgv7UC+OGjkrc2/pusAP420f0XpsxAdDzB90ll770X4szx/tZHQI9zoQK4d0Uu204AvMzP1gQIECBAgAABAgQIECBAgAABAtsXiAqSekeaHYSW41p7nFOf7HELgHtX5PftegPS7OLPpeu55HuvQY/svdkK4H/99yEALiDTZVMLQC8ts+xFMP7qIapC7McF6tcEwGXk84PgzEBUABxzAe/t5eHjF0uZH9QtFaK9H0Ct4/YIaI+Abl0r2hEgQIAAAQIECBAgQIAAAQIECNyewNIgaemIM++vHh/b2uMUAM/PV+asLRXAc7S+8k4B8EcA3BuA3ksA3BuA31YFcJmtlhdK1y9YAuB5F52LrXfD8Pz8kvaDhrlHKgCeK3a6/fSLV3agPeeoVQDP0dKWAAECBAgQIECAAAECBAgQIEDgFgXWDkYFwDmrRgVwjGvv/ers4s+55+25fO/XB8D/84/TFcCtj0AWAH+UCg/D8OfP0xBUUf6DNeYdwCcC4N1HGPw2DXwFwNNJyAy8PQL69JWk9wOo9eNPBbAK4Na1oh0BAgQIECBAgAABAgQIECBAgMDtCcwNkqJHKACOFj30JwCOce29/y4AjvEvvWSt550A+EB87hcCZQLOPQr7NiuAx1HVqoAFwNNTWAAce1HzCOhYz7m9qQCeK6Y9AQIECBAgQIAAAQIECBAgQIDArQkIgNeZsezgOysw69UaA9HMfx4BfVn3XL5X8rslr7od93yz7wAWAB8WjgB4egLVL1iZgah3AGd+XNT79gjoulFLC4+AHobeX5GNvlHveM/+wtmyFrQhQIAAAQIECBAgQIAAAQIECBC4voAA+Prm73nLbpe6YwFwDG/vvdtbqQD+9QHwv868Azhi+WQvgvFXD0sDgt7gt/jcbgXw8hkWAC83/OzBO4BPYvZ+ALXOTPYjoMtxtFQ7tx5zVDsVwFGS+iFAgAABAgQIECBAgAABAgQIEDgnUAtgs4PC2v6zZy57fNP7j9njae0/e9wC4NaZuNyu9/57ZvY3HnHr/Nbyvdo7gGv5YvG52QpgAfDlE6BWGi4AjrnQTHtRAZzj2tqrCuBWqbZ2AuA2p2mr2gdwa6/ZXzhbj0M7AgQIECBAgAABAgQIECBAgMBvE6gFsNn3bWr7z56P7PGV4197nFPH7HG3BoTZ81v69wjoWOnW+RUAX3bfCYAvAwmAz/uoAA68qKkAPonZ+wuk1plRAZz3OJaI0FsA3LqStSNAgAABAgQIECBAgAABAgQIbFOgFkxmB4W1/WerZY9PAJw9g239C4DbnFpbCYBbpQTAFwVqvxAQAAuAi0Bm4D0IgAXAMdf05l48ArqZSkMCBAgQIECAAAECBAgQIECAAIFOgVoAmx2Q1vbfOazmzbLHVw5k7XFOQbLH3RoQNk/UwoYC4IWAk81b57eW73kEtHcAX1yZAuDzPJmBqEdAx14w5/bmEdBzxS63j6iGjT2i4fP96VlfxiLGrAI4etb1R4AAAQIECBAgQIAAAQIECBC4rkAtmMy6N7WVYDR7fFsZpwD4IfXEenl9fe8/6n5pOdjeJ3B6B3DsdLcG3nP36hHQb5XgZnf5794BPHfJtbUXALc5ZbUSAMfKRoShsUckAI721B8BAgQIECBAgAABAgQIECBAgMBPAQFwJWAIWjQ156DdNHeTHXxnBWbNA5w0VAHcK3d6u9b5VQF82V0ALADuPjOvWQE8nsi1auzugTRumDlej4A+PQm9v0BqnNLPX0zdwuOQW8fU2u4Wxhz1i7bsL5yt5toRIECAAAECBAgQIECAAAECBH6bQC2YzL5vU9t/9nxkj68c/9rjnDpmj7s1IMye39K/ADhWunV+BcAC4IsCtQVSCx1VAMee2McfWPv9/rNzAXCO87leVQDHeqsA7vMUAPe52YoAAQIECBAgQIAAAQIECBAgsBWBWjCZHRTW9p/tlD2+4/vp2WOZ03/2uFsDwjnHvKStAHiJ3s9tW+e3lu95B/Avfwfw0mUpAF4qeGb7t7dh//oVAB+3qoXySUc0qACOlb1GKFqrIC4B4y1Uw8bqewR0tKf+CBAgQIAAAQIECBAgQIAAAQL4tCvxAAAgAElEQVQEfgrUAtjsoLC2/+w5yx5fOf61xzl1zB53a0CYPb+l/60GwLX7470+W3kHcO/xt25X/J4eH1s36WqXtZ5//SOgu2bjaCMB8FLBM9sLgJNg27rdSgVw29Geb1X7gBMAD0PWl7GIgF8F8NIzwPYECBAgQIAAAQIECBAgQIAAgXUFasFk1r2pMura/rN1sse3lXFOHbPHnRWY9a4HAXCv3OnttjK/AuAL85r5K4AR/uX19fMdnrHLq703AXC71ayWkwB49zYMb7tDD2MFcCntv2Y1sArgWTNYbRwRENZ2IgA+L3QLVc8C4NoK93cCBAgQIECAAAECBAgQIECAwLYFagFsdlBY23+2Xvb4yvGvPc6pY/a4txIQlnELgGPPpK3MrwD4wrwKgOMW/VYC7+MRpQaiAuC4xdPRkwrgDrQLm1wj7J57xALguWLaEyBAgAABAgQIECBAgAABAgQIzBWoBZPZQWFt/3PHM7d99vjK8aw9zqlL9ri3EhCWcQuA554Zl9tvZX4FwBfmSQAct+h/WwA8fmDt9x/vAH4bhoczlCqA49bYcU8C4FhXAXCfpwrgPjdbESBAgAABAgQIECBAgAABAgS2IlALJrODwtr+s52yxycAzp7Btv4FwG1Ora0EwK1Sl9t5B/BCR4+AXgh4ZvNvAfDw9cjnaXMBcI6/ADjWVQDc5ykA7nOzFQECBAgQIECAAAECBAgQIEBgKwK1ADY7IK3tP9spe3zl+Nce59Qxe9xbCQjLuAXAsWfSVuZXBfCFeVUBHLfof3UF8IUA+PMD7uP9wHHiP3tKfeT1bhien19Wf6d1GbUAOHYlCYD7PAXAfW62IkCAAAECBAgQIECAAAECBAhsRaAWTGYHhbX9Zztlj08AnD2Dbf0LgNucWlsJgFulLrdTAbzQUQXwQsAzm7dWAH9+wAmAQydCABzKOQiA+zwFwH1utiJAgAABAgQIECBAgAABAgQIbEWgFsBmB6S1/Wc7ZY/v8/7421v2UGb1nz3urQSEBUUAPGt5VBtvZX5VAF+YKhXA1XXc3OC3VgA/VD63PAK6eQnNangvAfC5QZcLdwkYy/+N/mIyDX6PfzAyHltUwDlrcj8aZ415+qVzOuaeYz23Tatf9LxGjkFfBAgQIECAAAECBAgQIECAAIFbFlgasGbft1l6fEvnJnt803txS483avvscW8lICxetxoAt95fna6Lx8eH93vbb/ucHx5sZX4FwBeuCALgqMvlMAiAT1sKgOPW2HFPAuAYVwHw4dqV9a/1C0r2F86s8emXAAECBAgQIECAAAECBAgQILB1gaUBa/Z9m6XHt9Q/e3wC4KUzFLO9ADjGsfQiAI7x9AjohY4eAb0Q8Mzm5RHQKoBzfGu93nsAPB1/VjWsAFgAXDvX/J0AAQIECBAgQIAAAQIECBAgcMsCSwPW7IB06fEtnZvs8QmAl85QzPYC4BhHAXCsowB4oacAeCGgAPggsBuG5+eXVR8JfDwVAuCYdS0AFgDHrCS9ECBAgAABAgQIECBAgAABAgS2KbA0YM0OSJce31L17PGV41t7nFOn7HFvpUK0jFsAvPRM+b79VubXI6AvzKtHQMcteo+APm3pEdBxa0wAPAzRX0wEwALgnDNUrwQIECBAgAABAgQIECBAgACBbQgsDR6j78dNVZYe31Ll7PEJgJfOUMz2AuAYx9KLADjGUwXwQkcVwAsBz2zuEdA5rq29qgBulbrcTgAsAI5ZSXohQIAAAQIECBAgQIAAAQIECGxTYGnAmh2QLj2+perZ4xMAL52hmO0FwDGOAuBYRwHwQk8B8EJAAfBBwCOgcxZSY6/eAdwINaPZNPyesWlz0zJvtQ2u9UW7dhz+ToAAAQIECBAgQIAAAQIECBC4N4GlAWv2fZulx7d0vrLHV45v7XFOnbLHvZUK0TJuAfDSM+X79luZX4+AvjCvHgEdt+g9Avq0pUdAx62x455UAMe4qgBWARyzkvRCgAABAgQIECBAgAABAgQIENimwNLgMTsoXHp8S9WzxycAXjpDMdsLgGMcSy8C4BhPFcALHVUALwQ8s3l5BHRO7329Pj09DsNb37bVrVQAV4kyG2RVAB9/ARuvFcfXi/FvrRWsGWO/xpjH456OOXIsrX7X+qIdOTZ9ESBAgAABAgQIECBAgAABAgRuQWBpwJp932bp8S2dg+zxHd9/XHqskdtnj3srAWEx22oAHDmnx309Pj6839t+2+cEJluZXxXAF1aQCuC40+u3VgDHCS7vSQC83PC4h2s8Irj1iK8RhgqAW2ejvZ0AuN1KSwIECBAgQIAAAQIECBAgQIBAhsDSgDU7KFx6fEvNssdXjm/tcU6dsse9lYCwjFsAvPRM+b79VuZXAHxhXgXAcYteABxn2duTALhX7vR2AmAVwEtXlAB4qaDtCRAgQIAAAQIECBAgQIAAAQLLBJYGj9lB4dLjW6YzDNnjEwAvnaGY7QXAMY6lFwFwjKdHQC909AjohYBnNvcI6BzX1l69A7hVqq3duJ5VALdZzWklAJ6jpS0BAgQIECBAgAABAgQIECBAIF5gacCaHZAuPb6lYtnjK8e39jinTtnj3kpAWMYtAF56pnzffivzqwL4wryqAI5b9CqA4yx7e1IB3Ct3ejsVwCqAl64oAfBSQdsTIECAAAECBAgQIECAAAECBJYJLA0es4PCpce3TEcF8FK/c9tvJSAUAHsHcMQaz1rPKoAXzo4K4IWAZzZXAZzj2tqrCuBWqbZ2KoDbnOa2EgDPFdOeAAECBAgQIECAAAECBAgQIBArsDRgFQDHzMfSeYg5iq9esuc1KzDrdVAB3Ct3erutzK8K4AvzqgI4btGrAI6z7O1JBXCv3OntVACrAF66ogTASwVtT4AAAQIECBAgQIAAAQIECBBYJrA0eMwOCpce3zIdFcBL/c5tv5WAsByfADh2prcyvwJgAfCnwJ8/T8OQU/H+/v7Ql9fXoTXwiD3dTveWGYiqAL7GDJ7fhwrgWH8VwLGepbfW62H2/yORMzq9EiBAgAABAgQIECBAgAABAgS2L7A0YM2+b7P0+JbOQPb4yvGtPc6pU/a4txIQCoBzArGtzO+vD4Av3YB/fHy4+0DUI6CXfgSe3l4AnOPa2uu1AuDx/Dk+h6bH1xrwtY7rXLuyn6wvJuUL2H6/n3WomeO/1pgvze8sjBONW32y5nXp8dueAAECBAgQIECAAAECBAgQIHDrAkuDx+z7NkuPb+n8ZI9PALx0hmK2VwEc41h6EQDHeC5+B7AA+OsXDiqAYxbl2IsAOM6ypycBcI/a+W0EwLGepTcBcI6rXgkQIECAAAECBAgQIECAAAECrQJLA9bsgHTp8bU6nGuXPb6y37XHOR1/9ri3EhCWcQuAl54p37ffyvyqAN7tzs6sCuC4Re8R0HGWvT1lPvJ62A3D8/PLZh7xLQDuXSWntxMAx3qW3gTAOa56JUCAAAECBAgQIECAAAECBAi0CiwNHrODwqXH1+pwrl32+Mp+1x7ndPzZ495KQFjGLQBeeqZ8334r8ysAFgB/rkwVwHEnuQrgOMuengTAPWrntxEAx3qW3gTAOa56JUCAAAECBAgQIECAAAECBAi0CiwNHrODwqXH1+pwrl32+Mp+1x7ndPzZ495KQFjGLQBeeqZ8334r8ysAFgB/rkwBcNxJLgCOs+zpSQDco3Z+GwFwrGfpTQCc46pXAgQIECBAgAABAgQIECBAgECrwNLgMTsoXHp8rQ7n2mWPr+x37XFOx5897q0EhGXcAuClZ8r37bcyvwJgAfDnyhQAx53kAuA4y56eBMA9aue3EQDHepbeBMA5rnolQIAAAQIECBAgQIAAAQIECLQKLA0es4PCpcfX6nCuXfb4yn7XHud0/Nnj3kpAWMYtAF56pnzffivzKwAWAH+uTAFw3EkuAI6z7OlJANyjdn4bAXCsZ+lNAJzjqlcCBAgQIECAAAECBAgQIECAQKvA0uAxOyhcenytDufaZY+v7HftcU7Hnz3urQSEZdwC4KVnyvfttzK/AmAB8OfKFADHneQC4DjLnp4EwD1q57cRAMd6lt4EwDmueiVAgAABAgQIECBAgAABAgQItAosDR6zg8Klx9fqcK5d9vjKftce53T82ePeSkBYxi0AXnqmfN9+K/N78wHw//7jb2+xU/PV2+PjwzAk9T7Cv7y+Dq0BQNYYywIY+xcAxykLgOMse3oSAPeond9GABzr2dpb+XzI/sLZejzaESBAgAABAgQIECBAgAABAgRuTSA7WMy+b5N9/LX5zB5f2f/a45w6ZI97KwFhGbcAuHYmzPv7VuZXAHxh3gTA8xb1pdZbCbyPj/Hp6TEt4BcAx62dnp4EwD1q57cRAMd6tvYmAG6V0o4AAQIECBAgQIAAAQIECBAgcFogO1jMDgqzj7+2brLHV/a/9jinDtnj3kpAWMYtAK6dCfP+vpX5FQBfmDcB8LxFfam1ADjOsrenzMB72A3D8/PL6hXtxUYA3LtKLn9R3u/3szrOfMJBdjhavnQePyVh1uADGmePMeAQdUGAAAECBAgQIECAAAECBAgQ2LRAdrCYHRRmH39t8rLHV/a/9jinDtnj3kpAWMYtAK6dCfP+vpX5FQBfmDcB8LxFfam1ADjOsrcnAXCv3Ontxi8l47q+FBBmBqDHR5UdFKoAjl07rb1lz2vrcWhHgAABAgQIECBAgAABAgQIELhVgexgMTsozD7+2rxmj6/sf+1xTh2yx72VgLCMWwBcOxPm/X0r8ysAvjBvAuB5i/pSawFwnGVvTwLgXrnT2wmA656ZAXh2OKoCuD6/WhAgQIAAAQIECBAgQIAAAQIEti6QHSxmB4XZx1+bv+zxCYBrM3CdvwuAY50FwDGeu//9x9/eYrr62YsAOE5WABxn2duTALhXTgCsAjh27bT2lh1ytx6HdgQIECBAgAABAgQIECBAgACBWxXIDlCzA9Ls46/Na/b4yv7XHufUIXvcWwkIy7gFwLUzYd7ftzK/KoAvzJsAeN6ivtRaABxn2duTALhX7vR2KoDrniqA60aXWgiAl/nZmgABAgQIECBAgAABAgQIECCQHSxmB4XZx19bIdnjK/tfe5xTh+xxbyUgLOMWANfOhHl/38r8CoAvzFvmot9KIHr8/tI/f56GIameeivjPZ7uzEB0/MDa7/fzrgrJrTPHO+yG4fn5ZcgM/ObwPDw8vDfP/KAWANdnJHM9ZIejHgFdn18tCBAgQIAAAQIECBAgQIAAAQJbF8gOFjPvP4622cdfm7/s8ZX9rz3OqUP2uLcSEJZxZ2Zh4z5eXl/fd5V5v7i2lo//PhZ/jsfyts8JxLYyvwLgM6tinPxd4oIc4be0CMbxZgaEAuA5l5+ctpnzKwA+PWfX+kC7Vhg690cNmeO/1piPfySTc2ae73Xql/3F89rjsz8CBAgQIECAAAECBAgQIECAQLZAdrCYfb8m+/hr/tnjK/tfe5xTh+xxbyUbKuMWANfOhHl/38r8CoAvBMDjn7JO9BG+VBDOWzrxrcdjEQDHuqoAjvWc25sK4Llil9t7B3CsZ2tvAuBWKe0IECBAgAABAgQIECBAgAABAqcFsoPFrPygjCb7+GvrJnt8Wxnn1CF73FsJCMu4BcC1M2He37cyvwLgM/N2jeqyEX/N6rLp0DMrRFUAz7tAZLTOnF8VwKdnLLMC9niP17hejftTAZxxZp7vUwB8XW97I0CAAAECBAgQIECAAAECBO5PIDtAzQ4Ks4+/NuPZ4xMA12bgOn8XAMc6C4BjPHf/+4+/pTyk+xqBSgl/txICZwaEAuCYBb+kl8z5FQALgE8JZAbg17hGj2Na8/osAF5yxbMtAQIECBAgQIAAAQIECBAgQCD/HbrZAakAeJ1VnD2vWwkIi64AOHadbWV+VQCfmdfscGHcbXkE9JoBw/HwMwNCAXDsBaSnt8z5FQALgAXAPWfl5W0EwPGmeiRAgAABAgQIECBAgAABAgR+l0B2gJodFGYff201ZI+v7H/tcU4dsse9lYBQAJxSXzpsZX4FwALgT4HMgFAAXPsozf975vwKgAXAAuD4c1gAHG+qRwIECBAgQIAAAQIECBAgQOB3CWQHi9lBYfbx11ZD9vgEwLUZuM7fVQDHOguAYzxv9hHQ4/BVAMcsgt5eMgPRcW7nvi+1dxyt22WOVwAsABYAt56J7e0EwO1WWhIgQIAAAQIECBAgQIAAAQIETglkB6jZAWn28ddWTfb4yv7XHufUIXvcWwkIy7gFwLUzYd7ftzK/KoDPzJtHQM9b0LXWKoBrQvl/FwDHGrf8gCPzHbjHo8m+XpUvYHN/1JA5/muNec1H9AuAY89ZvREgQIAAAQIECBAgQIAAAQK/TyA7WMwOCrOPv7YisscnAK7NwHX+LgCOdRYAx3jefAXwyLAkYFiy7XQKMgNCAXDMgl/SS+b8qgDum5mogHStMHTp9WfJ+Ncac99M920lAO5zsxUBAgQIECBAgAABAgQIECDwewTuPSC99/EJgLdxrgqAY+dBABzjKQB+i3tJdWZAKACOWfBLesmcXwFw38wsCUCP97hWGCoA7pv31q0EwK1S2hEgQIAAAQIECBAgQIAAAQK/VeDeA9J7H58AeBtnrgA4dh4EwDGeAmABcPdKygxEvQO4e1pCNnx4eHjvJ/MRJS2PgK4NRgC8qxGd/ftaoXf3AXdsKADuQLMJAQIECBAgQIAAAQIECBAg8KsE7j0gvffxCYC3cboKgGPnQQAc4ykAFgB3ryQBcDfdzw13w/D8/DJEBZpLj0wAvFTw+/bli+a04lcFcKzztDcBcK6v3gkQIECAAAECBAgQIECAAIHbF7j3gPTexycA3sY5KACOnQcBcIynAFgA3L2SBMDddALgYRhUAC97f/m4iJb8YEAFcOD5qysCBAgQIECAAAECBAgQIECAwI0K3HtAeu/jEwBv48QTAMfOgwA4xlMALADuXkkC4G46AbAA+H0NqAAOPIdOdKUCONdX7wQIECBAgAABAgQIECBAgMDtC9x7QHrv4xMAb+McFADHzoMAOMZTACwA7l5JAuBuOgGwAFgAHHj6nOtKAHwFZLsgQIAAAQIECBAgQIAAAQIEblrg3gPSex+fAHgbp58AOHYeBMAxngJgAXD3ShIAd9MJgAXAAuDA00cAfAVMuyBAgAABAgQIECBAgAABAgTuUuDeA9J7H58AeBunpQA4dh4EwDGevz4AXsp4/AjXzEB03M/L6+uid34uHet0+8zxjh/M+/0++pAX9Zc53mE3DM/PL5uZ34eHh3erh91ukdmljb0DuE5be0S0dwBfNlQBXF9jWhAgQIAAAQIECBAgQIAAAQK/W+DeA9J7H58AeBvnrwA4dh5KALzk/vd4RLX767WjLts/PT7Wmi76e1bgLQBeNC3fF1BmQCgAXjhRAZtnzq8AuG+Cln4AlL2WfrIC7/JFc+4HTq39kvFvdcx9K+H0VgLgSE19ESBAgAABAgQIECBAgAABAvcocO8B6b2PTwC8jbNSABw7DwLgGE8B8EJHFcALAc9srgI4x7W1VxXArVJt7QTAbU7RrQTA0aL6I0CAAAECBAgQIECAAAECBO5N4N4D0nsfnwB4G2ekADh2HgTAMZ4C4IWOAuCFgALgg4BHQHctpCUVsMc73Go1rArgrmXxuZEAeJmfrQkQIECAAAECBAgQIECAAIH7F7j3gPTexycA3sY5KgCOnQcBcIynAHihowB4IaAAWAD89ta9iATA/e9o3mro3b0YTmwoAI7U1BcBAgQIECBAgAABAgQIECBwjwL3HpDe+/gEwNs4KwXAsfMgAI7xFAAvdBQALwQUAAuABcBnTyIVwMuuLwLgZX62JkCAAAECBAgQIECAAAECBO5f4N4D0nsfnwB4G+eoADh2HgTAMZ4C4IWOAuCFgAJgAbAAWACccxkZBMBJsLolQIAAAQIECBAgQIAAAQIE7kbg3gPSex+fAHgbp6IAOHYeBMAxngLghY4lAB6DhsyTfNzPy+vrj0Bj4eEv2vzp6XEY+p/ee3Hf4wfzfr9fdHzRG2eO1zuA+2bLI6A9AvrSyhEA951XtiJAgAABAgQIECBAgAABAgR+j8C9B6T3Pj4B8DbO1cxsaBzhmA2N/6Luhy9Ve3x8eD+Wt31OQBR13taesFlzKNs/PT7Wmi76ewm8F3VyYmMBcKDow24XfgLuHg4Bz3sA/DI/AF66wC/xZAaiAuCYhVn7QDi3Ph4eHt4PYFzTWf/GOR73v2SN1sbXeuy/4X24U4vfMGYBcOsZoB0BAgQIECBAgAABAgQIECDwWwWigpZev8z7j+Mx3fv4ivva45zOf/a8ZgVmvev4VgPg3vvr2fMbtZ6XZA8llxv/rwB4cmZkhwvHF++lk9h7Uh9vlzVeAXDE7MT0kRl4Z1UA1y7gAuDD2sg6f6dfwLZwrSrH9BvGLACOufbphQABAgQIECBAgAABAgQIELhfgaigpVfoVoKkrY5vev+x9zijt8ueVwFwzIzV8oNze8me36h1vfR+vArgMysgO1wYd1s+nJZOYsSpkjVeAXDE7MT0IQCOcTy+eKsAjjWd01vWNWv64bzm9VkAPGdFaEuAAAECBAgQIECAAAECBAj8RgEBcO6s30pQFq2QPW4BcMyMCYAvOwqABcDvAllhigA45kIW0YsAOELxqw+PgI71nNtb1jVLADx3JrQnQIAAAQIECBAgQIAAAQIECKwnIADOtc8OQqf34nJH09579rgFwO1zcamlAPiyowD4jE92uDDuVgVw/STPrL7LDES9A7g+ty0tahdwj4A+KGZfr7Z0rSrr5jeMWQVwy1VCGwIECBAgQIAAAQIECBAgQOA3CwiAc2c/OwgtR7/2PE4Vs8ctAI5Zt7X84Nxesuc3al0vzccEwALg1ABJBXDMhSyil8zA2zuA+2ao9wNqurffEIb+xjELgPvOK1sRIECAAAECBAgQIECAAAECv0dg7eAwO0i69/FFBWXRKz57XgXAMTPWe389e36j1rUA+B9/e4tZKt97yQ5Uxr1tqaoua7wC4IzV2denALjP7dxWHgEd6zm3t6xr1vTDeemH7NxxHbcXAC/Rsy0BAgQIECBAgAABAgQIECDwGwTuPSC99/FFBWXRaz07IBQAx8yYAPiyowrgMz7Z4YIAuO0EzwxfMgNRj4Bum99aq9oF3COgD4LZ16st/VilrJnfMGYBcO0K4e8ECBAgQIAAAQIECBAgQIDAbxe494D03scnAN7GGfz48JB6IC+vr9/uY0ftrJYfnNtPdsAfta6X5mMC4DMrIDtcGHe7pVAla7xLK4BrF4IlJ4AAuKY74++7YXh+fvkMImdsebFp7wU8az0fH2xEBXDNqXX82ePd0rWqmP2GMQuAa2eIvxMgQIAAAQIECBAgQIAAAQL3LrB2AFrzzQ6S1h5/9viigrLaPM39e/a4VQC3zUjr/fG23r5aZc9v67pekm+1jFkAfEYpO1wYd7ulUCVrvALgltPwOm0yA++13gF8Ti5rPR/vTwB8nXW71hxv4fosAF53jdk7AQIECBAgQIAAAQIECBAgsL7A2gFoTSA7SFp7/Nnjaw3KavMQ/ffscQuA22ZMANzmdK6VAFgA/C6QFZgJgJedoJFbC4AjNQ8/4BgvoJm/0mn9gMs6f6dfwDLHOnd2fsOYBcBzV4X2BAgQIECAAAECBAgQIECAwL0JrB2A1jyzg8K1x589PgFwbYVd5+9bfQR06/3xuUpbWdfZ99sFwAJgAfDcq0NDe+8AbkBqaNJ7gc8OB8dDFwA3TGBik+w5VgGcOHm6JkCAAAECBAgQIECAAAECBAg0CqwdgNYOMztIWnv82eMTANdW2HX+LgDOca6dvwLgy+67//3H394ypiY7XCgB0vh/sye5xSdrvCqAW/Sv00YFcKyzADjWc25vWdes6ZfONa/PKoDnrgrtCRAgQIAAAQIECBAgQIAAgXsTqAUoa483OyBde/zZ45vei1t7Psv+s8ftEdBtM91bIFbrPXt+W9d19r1nFcBnVkJ2uDDudgsVZmX4WeMVANcuNdf7uwA41loAHOs5t7esa9b0wzn7Q/jSuAXAc1eF9gQIECBAgAABAgQIECBAgMC9CawdgNY8s4OktcefPb7WoKw2D9F/zx63ALhtxgTAbU7nWgmAz8hkhwvjbgXAyxbvuPWScCYzEPUI6OVzO/bQe4G/1vnrHcAx89zTS/Ycb+H6LADuWRm2IUCAAAECBAgQIECAAAECBO5JYO0AtGaZHRSuPf7s8QmAayvsOn/3COgc59r5uyTfajliAbAA+F0gK0xRAdxyGl6nTWbgPeyG4fn5pTuwPScgAN41LY6s83f6BSz7A6lpsB+NfsOYBcBzVoS2BAgQIECAAAECBAgQIECAwD0K1AKUtcecHZCuPf7s8U3vP649n2X/2eNWAdw20735QK337PltXdfZ99sFwGdWQna4MO52CxVmZfhZ480OgGsn8qUTKDMQVQFcm5mYv5/7AMhaz8dH7RHQMXPY20v2HG/h+iwA7l0dtiNAgAABAgQIECBAgAABAgTuRWDtALTmmB0krT3+7PG1BmW1eYj+e/a4BcCHGcsKeGvrIXt+x/1v4f6yAPjMSsgOF7ayAMrws8YrAK5daq7398zAO6sCuKYjAP7+QZn1wbWFD6vpWsi6Zk2/dGb/CuvSGhcA164A/k6AAAECBAgQIECAAAECBAjcu8DaAWjNN+t+3PQeVe04sv6ePb6tjHPqlz1uAfD3+9pZ6/dcv9nzO+53C/fUBcBnVkB2uLCVBVCGnzVeAfC1L13n9ycAjp0LFcCxnnN7y7pmTb90CoDnzoz2BAgQIECAAAECBAgQIECAAIE4AQHwWxxmR0/XCMqOs5KOQ0zZJHvcAuDDtKkATlm+n50KgM/4ZrwYswgAACAASURBVIcLxxe1NQOGMvys8QqAc0/gOb0LgOdo1dsKgOtGmS2yrlnlmLfwCy0VwJkrSN8ECBAgQIAAAQIECBAgQIDALQgIgAXAa6xTAXCs+svr63uH0/udAuBY52lvAuAzvtnhwrjbLQQMZfhZ4xUA557Ac3oXAM/RqrcVANeNMltkXbPKMW/h+iwAzlxB+iZAgAABAgQIECBAgAABAgRuQUAALABeY50KgGPVBcCxnq29CYAFwO8CWWGKALj1VMxvJwCONRYAx3rO7S3rmiUAnjsT2hMgQIAAAQIECBAgQIAAAQIE8gQEwALgvNV1vmcBcKy6ADjWs7U3AbAAWADcerbMaDd+Mdnv9zO2yG8qAI41FgDHes7tTQA8V0x7AgQIECBAgAABAgQIECBAgMDtCQiABcBrrFoBcKy6ADjWs7U3AbAAWADcerbMaHeNcHDG4bw3FQDPFbvc/hpz3PoOhN8Qhk5n4zeM2SOgY89ZvREgQIAAAQIECBAgQIAAAQK3JyAAFgCvsWoFwLHqr2eK5Vrvf8cezTBkz+94vFt4xeDNB8D/9z9/X3QFLADXDhe2sgDKuLPClLUfAX3uwjDOe2og+nGCn1tf5bhqf4+8sKWOdzcMz88vP17iHnn8p/o69wGRtZ6Pj+EaAXDNr4wze7xb+LC69jV6C2MWANfOAH8nQIAAAQIECBAgQIAAAQIE7l1AALwo/li8PK4RlB1nJYsPOKiD7HGfC0SDDv+zm9aANWu803usrccT7TDtL2u80/xg/N/XzICm41w7AF463zsBcMypkBUgbTUAHtUeHx5i8M700hIgXfPkFwDHTrcAONZzbm9Z16xyHC3n79xjntteADxXTHsCBAgQIECAAAECBAgQIEDg3gQEwALgNdZ0dkD42wLgNebw0j6z53fc9xbuLwuA305fQLPDha0sgHISZI13ywHwOObME73lBBcAL7v0qwDevQNmnb9bCkOnK+U3jFkAvOz6YGsCBAgQIECAAAECBAgQIEDg9gUEwALgNVZxZm4wjkcAvMasfu0ze363kv8JgAXAqQHSVgPg7PCo9QQXAC+70AuABcBZH9YtP+BYtnrrWwuA60ZaECBAgAABAgQIECBAgAABAvctIAAWAK+xwrPuOZaxCIDXmFUBcJZ61juePQI6aMayAlEB8OVnvAuAly1gAbAAOOvLmAB42blpawIECBAgQIAAAQIECBAgQIBAhIAAWAAcsY7m9pF1z1EAPHcmctpnz+941Fu4v6wCWAXw+xkkAI6/kLSc4ALgZe4CYAFw1od1y/m7bPXWt1YBXDfSggABAgQIECBAgAABAgQIELhvAQGwAHiNFZ51z1EAvMZs/txn9vwKgA/m5/Kb1lWgArhVqtJOABwEedRNS4AkAF7mLgAWAGd9WLecv8tWb31rAXDdSAsCBAgQIECAAAECBAgQIEDgvgUEwALgNVZ41j3HMhaPgF5jVr/2mT2/4562cH9ZBbAK4G9JfPTC9whoj4DOvJQLgAXA0dessl638AEtAM68euibAAECBAgQIECAAAECBAgQuAUBAbAAeI11mnXPUQC8xmz+3Gf2/AqAD+arVwDXllvmQthCwFDGrwK4thLm/z1ifiMrhJ+eHoch6/vCbhien18Wn9DzlU9vMa7nrDV9HBCO8xM5R3PHX8Z4jbGOx7bmWKc2v2HMAuC5Z4T2BAgQIECAAAECBAgQIECAwL0JCICzbui2rZTMfOT4CLY2z9njjqoAXhqwlTnIGu/W5jV7vKfW9BbuqY/zG7VWTl05ynqO3sfiR0DXLnNZC3/cb0RAWDv+1r9nhSkqgJeFZpEXBwFw69nQ1m48fwXAbVYZrbKuWeVYt3B9FgBnrBx9EiBAgAABAgQIECBAgAABArcksNUA6VpB0trjz8xHBMDLz8SowC1rntdev+eEs8YrAD48sTTqnwA4SDIrTBEAC4CDluisblQAz+KqNt5CGDo9yKxrVtnPFsYsAK4uTQ0IECBAgAABAgQIECBAgACBOxfYaoBU2LODpLXHnz2+6b24rSzn7HGrAF53prPndxzdFu4vH1+non4scGrmVACfUNnSAsgKUwTAAuA1LuUC4Fj1LV2rysiyrlkC4Ni1ozcCBAgQIECAAAECBAgQIECAwBKBtQPQ2rFnB0lrjz97fALg2gq7/PeoUC9rntdev+f0ssZ7vL8t3VP3COgzKyFzIWxpAWSFKQJgAfCyj7C+rQXAfW7nttrStUoAHDu3eiNAgAABAgQIECBAgAABAgQIbFlgqwFSMcvMD8Z9rD3+7PEJgJedfQLgPr9rrOst3VMXAAuA3wWiF74AWADcdwletpUAeJnfdOstfVgJgGPnVm8ECBAgQIAAAQIECBAgQIAAgS0LrB2A1myi76efuy9XO46sv2ePrxz31uY5e9weAZ21Ytv6zZ7f8Si2dE9dAHxmXWQuhC0tABXAbReGOa0i5vft7W3OLi+2fXp6HIa47r7vazcMz88vQ9QvjpYOWgC8VPD79hFrOfaIhs+1lnWN3sKYvQM4etXojwABAgQIECBAgAABAgQIELg1ga0Fg1O/rHtTWwlGs8e3lXFee14FwOteia6xrrdwf7koC4DPrLfMhbClBSAAjr/gRMyvALhvXgTAfW7ntopYy7FHJACO9tQfAQIECBAgQIAAAQIECBAgQGCLAgLgrIqettnOzEeOj2Br85w9bgFw2/rLapU9v2OuU87cyIyn10MAvEIAPO6ydmG71uIQAPeeOue3u0ZoNmd9ZFQAl0d8D8NueH5+/lEBPOf4ImfgWgHweMyXxpg9/nLeZp2/ZU6usZbnzv9vGLMK4LmrQnsCBAgQIECAAAECBAgQIEDg3gRq98/XHm92kLT2+LPHN73/uPZ8lv1nj7s1AL7WEzezxrv2+j23nrLGW/KCMfzNzgbGfdXWRzkGAbAA+F0geuF7B3DuiT7nIiIAjv360BKKzpmfnqMTAMdfs7YUeguAe84K2xAgQIAAAQIECBAgQIAAAQL3JLDVAOlaQeHa44/OC86tzbXHOT2u7HELgNe9SmXO75gJXGs9C4AXrqPMhTAeWm0hZAdIhSermk4ALABeeAp2ba4CuIvt7EYtYXfsHuu9ZV2zBMB1ey0IECBAgAABAgQIECBAgAABAtcSqN0/v9ZxnNvP2vlB9vizxze9F5c9ntb+s8ctAG6diZx2mfMrAI6bs93//c/fUx+Cn7kQRobaB5gAOG6xHPeUHR4dz23mHM7pWwVw7FpqCUXnzE/P0akAVgHcs25sQ4AAAQIECBAgQIAAAQIECBC4FYHa/fO1x7F2fpA9/uzxCYAvz2CtwjNq/rPmeavnb9Z4x/kQAEetymEQAAdZZgWiKoBVAAct0VndqACexVVt3BJ2VzsJbpB1zZp+6cwO8S+xeAR08KLRHQECBAgQIECAAAECBAgQIHBzAlsNkApkZpA07mPt8WePb3ovbisLNHvcKoDXnenM+RUAx82tADjIMitMEQALgIOW6KxuBMCzuKqNBcBVopQGAuAUVp0SIECAAAECBAgQIECAAAECNySwdgBao8oMkgTANf28v2fPqwA4b+5aes6cXwFwywy0tREAtzlVWwmAq0SzG1wjNJtTnegR0LOn8OIGLfM7Z356js4joD0Cumfd2IYAAQIECBAgQIAAAQIECBAgcCsCAuDUN2BWl0FmUHa8863Nc/a4BcDVpZfaIHN+BcBxUycADrIUAAdBHnXTEhAu3eucgDE3AB6Gl5fXH8OZc3xLLY63VwEcqfn1qJm15vPUaLKuWWVf1zh/a7OkArgm5O8ECBAgQIAAAQIECBAgQIDAvQtsLRicemcGSeO+1h5/9vim9+K2sp6zxy0AXnemM+dXABw3t3cfAC+lag1sssIUj4DOfQR0bX0cz39mADzu5/V1XzucH39vXZ9zOxYAzxW73H4LYej0CLOuWdMvnVlrtGWGBMAtStoQIECAAAECBAgQIECAAAEC9yywdgBas80MksZ9rz3+7PFN78XVvK/19+xxrz2vU8es8W5tnGXcWeMt/bcG/LX1PL0/XGs//Xu5tz2Od2lfl/Zdxhu9DwFwZcZbw4usMEUA/EsC4P3b0PPLltb1OffCJgCeK3a5vQA41rO1NwFwq5R2BAgQIECAAAECBAgQIECAwL0KbDVAulaQtPb4s4Oy4rj2OK8ViP628W5tXq913gqAYz6RBMAC4K6VlBV4Hx/MFkKzq1UAC4BPrsOsgLvszDuAvQO46wJoIwIECBAgQIAAAQIECBAgQIDAjQhsNUC6VpC09vgFwLknytrzm72OtzK+awf8AuCY80YALADuWkkC4C62Hxt9VngLgAXAMUuquZfsc3gLP+BQAdy8HDQkQIAAAQIECBAgQIAAAQIE7lRgqwFSdnBW+l97/ALg3BNr7fnNXsdbGZ8A2COgT57J2Re47BOgtQIxK0zxCGiPgL70Edm6Pud+zG7lEdC14146fhXAKoBra8zfCRAgQIAAAQIECBAgQIAAAQK3LJB9/3ypza3nB7XxZ49vK0H3tQPCrY07a563ev5mjbfMqwrg2pWl7e8qgCtOrQGTALhtwc1ptYUKQo+A3nZA2Hp+nlt3AuBtz++c68WptiqAlwrangABAgQIECBAgAABAgQIELh1ga0GSMU1O0hae/zZ49taEHqted3auLPmee31e+76lzVeAfAu9CNHACwA7lpQWYH38cEIgOtTszQAvRSMZs9xxPwuHb8AWABcP8u0IECAAAECBAgQIECAAAECBAjcrsBWA6RrBYVrjz87KNtaEHqted3auLPmee31KwB+eycY53dabBT5qVAqnqP3IQAWAHet0+xwcDyoiICwa3BHG5WAcRzv48PD0u5+bO8dwMse8S0A7l+S2efwFs5fFcD968OWBAgQIECAAAECBAgQIECAwH0IbDVAulZQuPb4s4LB6epce5zT4/lt484a79bm9VrnrUdAx3z+CIAXOh4HhGNX0Se6dwAvCwgXTu+3zTN/5ZEVlvUGpLfyDuDa/NbGrwI4/ppV5iRrTdfm/PjvAuA5WtoSIECAAAECBAgQIECAAAEC9yiw1QDpWkHS2uOPzgvOrdG1xykAjn107/Qe69auTdnrOqsidq5jyRcys6HxmLLGKwCeO+OT9gLgnAvbyLyFAKlM961WS9YC0HPLXwC88MIw2XxLa/nW1/ScmREAz9HSlgABAgQIECBAgAABAgQIELhHga0Fg9cOCtcef3ZQttWg8LeNO2u8a6/fc9fErPGW/WUFonOv8QLgilj2Qlj7BBAAC4DnXjROtc8KCAXAh2f0n/unAlgFcMT5qw8CBAgQIECAAAECBAgQIECAwFYF1r5/XnO59/wge3wC4Mv3f2vrL+rvWfO81fM3a7xlPgTAMStTBfBCRwGwAHjhEnrfXAAcofizj1oALgAWAOesPL0SIECAAAECBAgQIECAAAECBLYhsNUAqehkB0lrjz97fAJgAfAaV5rsdS0AjplVAfBCRwGwAHjhEhIAv+V9SAuAz6/OW32s+ZzzzSOg52hpS4AAAQIECBAgQIAAAQIECNyjwNoBaM00O0hae/zZ4xMA591brq3d479nzfPa6/ecQdZ4y/4EwHNW34UM4P/+5++pZ0j2Qlj7BBAAC4AjTkUVwBGKP/sQAAuAr/FFLGf16pUAAQIECBAgQIAAAQIECBAgsFxg7fvntRHce36QPT4BcGq8VVu+n3/Pmuetnr9Z4xUAx+ZtKoCbT+HTDQXAsQvyWDkrFO2Z8lutlqwFoOcsxvHe6piPx1Qbv0dAewR0z/XANgQIECBAgAABAgQIECBAgACBWxHYaoBU/LKDpLXHnz0+AbAAeI1rUfa6VgEcM6sC4IWOAmAB8MIl9L55VthdC0AFwIf1ew9h99x1+BvG7BHQc1eF9gQIECBAgAABAgQIECBAgMC9CawdgNY8s4OktcefPT4BsAC4do5l/D17Xa993hazkq+M453ea450zQq8BcCRszTEV9PtHg4B1bjQXl/3wUfb3112eDQeWVYo2jPq7PGuNdZzAfG9VACfm+vpDzfudX4vrfXfMGYBcM/VzjYECBAgQIAAAQIECBAgQIBApEAtyPgtQco503sff/b4BMAC4MjrVWtf2eu6dt1sPc6l7QTAFcHfshAKQ/R4BcCH8Hvtf/calgmAVQBHX7OmXzrXPH8FwGtfOe2fAAECBAgQIECAAAECBAgQqAUZWfdmthoMTlfEvY8/e3xbneffNu6s8dauH2tdYbPGOx3P2uMXAAuAvwlEL3wBsAA48yL+WwPgqem9BvyX1s5vGLMAOPPqoW8CBAgQIECAAAECBAgQIECgRaAWYETfT95agFIzuvfxZ49PALx+8dg4B1nzXLt+1M6vrL9njXdr1y8BsABYAJx0FVnrscinhnOvYZkA+DDb9zq/AuDv7yi/1heTpEuibgkQIECAAAECBAgQIECAAIEbFKgFONn3K2r7X5v03sefPT4BsAB4jXP4t6xrAbAAWACcdIURACfBHnUrABYAZ31Yb+H8VQGcfw2xBwIECBAgQIAAAQIECBAgQOCyQC2Azbo3s9Vg8P9v796W5caVLNFK5/+/tcq6zMrqqZXHtLNjZ2aUtEgGMeEgfPRLPwQJwgecl41ZS/mutXv96fpWXedudafqPXp+VD1/U/W+11NdvwBYACwADj1lVgiQXqXt+heiAmABcOplvcL9KwAOPZwNS4AAAQIECBAgQIAAAQIECJwWOAowUnszqwaDAuDTrXPpwKM+uzTYgIPTfb1af6fqXW1dX+6pegXA//wXLe/eit//+//8R/Rv5NONsNoNMLpe/w1g/w3guzf5V+cLgAXAo59Z7x9fv+uxZF+/xhYAz1B2DQIECBAgQIAAAQIECBAgQOArgaP969TezGoB2e+Mdq8/Xd+q69yt7lS9R8+Pqqdvql4BsAD4Hz2w2g0wuvEFwALg5ENcACwAHv3MEgAn71hjEyBAgAABAgQIECBAgAABAk8TONq/Tu3NrBoMvq/f7vWn61t1nbvVnar36PlR9TxM1SsAFgALgP8m8P4Xbu83SOqv79L/JPLPOlb4J2Rfnul6V6q1Y83Wd/ynwgo97S+Ax6+rEQkQIECAAAECBAgQIECAAIFrAkcBTjpIObr+tWrGH717/en6BMDRf+D2dMOn1nnV+zdVrwBYACwAFgCffvCOOlBAOEryr3FWCAg7ht2dahYAj79vjUiAAAECBAgQIECAAAECBAhcEzgKcNJBytH1r1Uz/ujd60/XJwAWAI+/K49H7NLXrz+w/Fnv0R9jHqv9/oj/++PHv34cfQ3/DeA7q/KLc0c3/tE/AX3UEP4CeMwCC4DHOP59FAHweNMrI3boaQHwlY5wLAECBAgQIECAAAECBAgQIJAQOApgR+8nv9dwdP1EzVfG3L3+dH0v69XWuVvdqXpXW9dXv6XqXe35JQA+eJqnG2G1G2B0vQJg/w3gKx9MI4/tEBC+vDrV2qlmAfDIJ4KxCBAgQIAAAQIECBAgQIAAgU8EjvavR+8nrxagHJntXn+6PgGwvwA+uscSv3fpawGwAPgfAqMbXwAsAE48oM+M2SkU7VSrAPhM9zuGAAECBAgQIECAAAECBAgQIDBGQAD8tePo/fTVAvB0fQJgAfCYJ9W1Ubr0tQBYACwAvvZsOH20fyL4NFXkwE6haKdaBcCR28WgBAgQIECAAAECBAgQIECAAIFfCgiABcAzbo2jPpsxh79fo0tA+Ko5Ve9q65qu971Pq+sXAAuABcCht4cAOAR7cthOoWinWgXAJ28AhxEgQIAAAQIECBAgQIAAAQIEBggcBRip4Og19aPrDyjx1hC715+ub9V17lZ3qt5V799UvQLg77eep+8nf//v//Mf0b+RTzfCajfA6Hr//k9A//jxx7fX/8XBe4jzu654P35U96QDs5/zFACPWq3PxkmvsfX9bF1GndVhff03gEd1i3EIECBAgAABAgQIECBAgACBTwWO9q9H7yevFqAcue1ef7o+AXA03jpq33//nlrno+fH6QkOPjBV72rPL38BfNA46UZY7QZI1puo9dOAOB0eCYAHP5E/GC69xgLgDxZl4Ckd1lcAPLBhDEWAAAECBAgQIECAAAECBAj8UuDunm1yP/nve6yrLt/u9afrEwALgCvu7S59LQAWAP9DIN34dz8o3pdLAHzu8dghLHuX6FRzp1pf69yhZgHwueebowgQIECAAAECBAgQIECAAIHPBe7u1z5tP/lzqV+fuXv96foEwALg0ffkmfG69LUAWAAsAD7zRPjgGH8h+gHawFM6BISdwtCOAb8AeOADwVAECBAgQIAAAQIECBAgQIDALwUEwPcaIx0k3V2fe9V9+5auTwAsAL7bo5+c36WvBcACYAHwJ0+IE+cIgE8gBQ8RAI/DXamXO4XeAuBxPWwkAgQIECBAgAABAgQIECBA4NcCdwPGdJByd37pdd+9/nR9AmABcPoe/dX4XfpaACwAFgCHnjArhWadwtBOAWHHWjvVLAAOPZwNS4AAAQIECBAgQIAAAQIECPxb4G7Amg5S7s4vvdS715+uTwAsAE7fowLgP/+S/32veaT7//3x41/Djb7G9//+P/8RvUPSD7jVXmBPq9d/A/jcbSoAPud05SgB/xWt8cd26GkB8Pi+MSIBAgQIECBAgAABAgQIECDwT4G7+9NP208evf6715+uTwAcjbdOt3tqne8+X04XcPHAVL3v06iu318AHzRGuhGqG+C9/KfVKwA+92TrEJa9S3SquVOtr3XuULMA+NzzzVEECBAgQIAAAQIECBAgQIDA5wJ396eftp/8udSvz9y9/nR9AmAB8Oh78sx4XfpaACwA/odAuvHvflC8L5cA+Mzj7K8/vU+t70p/DdspIOxYa6eaBcDnnm+OIkCAAAECBAgQIECAAAECBD4XuLtfm9pvXDUYfJfevf50fauuc7e6U/Xefb58/mT7+sxUve9Xra5fACwAfnQAfPQA+F1AnP7rwZ/zWikUTde7Uq2dAsKOtXaqWQB89IT3OwECBAgQIECAAAECBAgQIHBX4G5AkQ5S7s7vrs/R+bvXn65PAOwvgI/uscTvXfpaACwAFgAnniAC4JDq+WE7hd6dahUAn78HHEmAAAECBAgQIECAAAECBAgQOBK4G7Cmg5S78zuq/+7vu9efrk8ALAC+ew9+cn6XvhYAC4AFwJ88IU6cs9JfxQoITyzYxUOs70WwwYd36Gl/ATy4aQxHgAABAgQIECBAgAABAgQI/C+BuwFrOki5O7/0ku9ef7o+AbAAOH2P/mr8Ln0tABYAC4BDTxgBYQj25LAdAsIXRadaO9UsAD55szuMAAECBAgQIECAAAECBAgQ+FjgbsCaDlLuzu9jmJMn7l5/uj4BsAD45K029LAufS0AFgALgIc+Ov4aTAAcgj05bKdQtFOtAuCTN4DDCBAgQIAAAQIECBAgQIAAAQInBO4GrOkg5e78ThDcOmT3+tP1CYAFwLduwA9P7tLXAmABsAD4w4fE0WkC4COh7O+dQtFOtQqAs/eN0QkQIECAAAECBAgQIECAAIFeAncD1nSQcnd+6dXcvf50fQJgAXD6Hv3V+F36WgAsABYAh54wAuAQ7MlhO4WinWoVAJ+8ARxGgAABAgQIECBAgAABAgQIEDghcDdgTQcpd+d3guDWIbvXn65PACwAvnUDfnhyl74WAAuABcAfPiSOThMAHwllf+8UinaqVQCcvW+MToAAAQIECBAgQIAAAQIECPQSuBuwpoOUu/NLr+bu9afrEwALgNP36K/G79LXAmAB8NYB8NHDI3mjC4CP9LO/zwhFfz5AXw/RX1XzmkO20m/fqmqdVd9Xtql7eIX79903VWu6P41PgAABAgQIECBAgAABAgQI1AmkA9T0fkV6/ndXZvf60/UJgAXAd+/BT87v0tcCYAGwAPiTJ8SJc1YIkF7TnBEQ/rzWV2HoCbKhh8yoWQD8feiaXRlsxvpW97QA+EpHOJYAAQIECBAgQIAAAQIECBD4lUA6QE0HKen53+2a3etP1ycAFgDfvQc/Ob9LXwuABcAC4E+eECfOEQCfQAoeMiMgFAALgIMt/O+/7H5dY9aHSbImYxMgQIAAAQIECBAgQIAAAQJzBdIBanq/Ij3/u6uxe/3p+gTAAuC79+An53fpawGwAFgA/MkT4sQ5AuATSMFDBMDjcH/28q/Cbv8E9DjjX43kL4CzvkYnQIAAAQIECBAgQIAAAQIdBNIBajpISc//bg/sXn+6PgGwAPjuPfjJ+V36WgAsABYAf/KEOHGOAPgEUvAQAfA4XAHwOMsrIwmAr2g5lgABAgQIECBAgAABAgQIEPiVQDpATQcp6fnf7Zrd60/XJwAWAN+9Bz85v0tfC4AFwALgT54QJ84RAJ9ACh4iAB6HKwAeZ3llJAHwFS3HEiBAgAABAgQIECBAgAABAgLg+T2QDpKqA/B0fQJgAfD8u/bbty59LQAWAAuAQ08YAXAI9uSwAuCTUCcOEwCfQAocIgAOoBqSAAECBAgQIECAAAECBAg0E0gHiOkgJT3/u+2we/3p+gTAAuC79+An53fpawGwAFgA/MkT4sQ5AuATSMFDBMDjcAXA4yyvjCQAvqLlWAIECBAgQIAAAQIECBAgQOBXAukANR2kpOd/t2t2rz9dnwBYAHz3Hvzk/C59/fgA+H/+6z+/vEPuviDSjXB3fp8091fnqHecqAB4nOUnI80IgH/O6/UQ/WSOo86ZVeuPHz8uTfk9wLx08sHBs2quXF8B8MiOMRYBAgQIECBAgAABAgQIENhToHp/udt+8nsX7V5/uj4BsAC44sncpa8FwAfdlW6E6hd0txfWzHoFwBWP7r+u2SEgfFU7q1YB8NyeFgDP9XY1AgQIPabF2QAAIABJREFUECBAgAABAgQIECDwRIHq/eVu++cz95d/Xmv39RUAC4Arnrvp59YqfS0AFgD/QyDd+NUvrJkvaAFwxaNbAJxQf/WyADih+/sxBcBzvV2NAAECBAgQIECAAAECBAg8UaB6v7XbfvLM/WUBcN0dme7rVQLC1zxS9VY/n37XQal6369XXb8AWAAsAA69RwTAIdiTw876q9jKfyL4RTGrVgHwyeYbdJgAeBCkYQgQIECAAAECBAgQIECAwMYC1QFDOkipru+odXavP13fakFoOhBdLSBM17vq/dulrwXAAmAB8NFb/MPfBcAfwg06bVYoKgD+/YL5bwDfa2YB8D0/ZxMgQIAAAQIECBAgQIAAgQ4C1QFLOkipru+oh3avP12fANg/AX10jyV+79LXAmABsAA48QT523+foVNAuEKtr+UUAI9rbP8E9DjLKyMJgK9oOZYAAQIECBAgQIAAAQIECPQUqA5I00FKdX1HXbV7/en6BMAC4KN7LPF7l74WAAuABcCJJ4gAOKR6flgB8HmroyMFwEdCmd8FwBlXoxIgQIAAAQIECBAgQIAAgZ0EqgPSdJBSXd9Rr+xef7o+AbAA+OgeS/zepa8FwAJgAXDiCSIADqmeH1YAfN7q6EgB8JFQ5ncBcMbVqAQIECBAgAABAgQIECBAYCeB6oA0HaRU13fUK7vXn65PACwAPrrHEr936evtA+Cj5jh6gaQb4ej6R/Mf/bt6x4n6bwCPs/xkJAHwJ2q/PkcAPM7yykgC4CtajiVAgAABAgQIECBAgAABAj0FqveXu+0nv3fZ7vWn6xMAC4Arntxd+ro6AL7r/P1//us/b90hRy/IuxM8at6j6x+dP/p39Y4TFQCPs/xkJAHwJ2oC4PePzsr/rrUAeFwPG4kAAQIECBAgQIAAAQIECOwqUL2/3G0/WQCcuZOq+3j2uq4WfKfu49XW9eWeqve9j6rrFwD/8XV+nG6E6gaY/WDrVK8AOPMxcHZUAfBZqePj/AXwsVHiCAFwQtWYBAgQIECAAAECBAgQIEBgL4Hq/dZu++fd9tPT67taENotIEzXW/18+t3TvktfC4AFwP+4B9KNv9oNn6xXAFz7MS0AHucvAB5neWUkAfAVLccSIECAAAECBAgQIECAAIGeAtX7rcn91Z8rWl3fUVftXn+6PgHwrX/g9qg9T/+eWudV799Uve/g1fULgAXAAuDTj8FrBwqAr3mNPloAPE5UADzO8spIAuArWo4lQIAAAQIECBAgQIAAAQI9BaoDhnSQUl3fUVftXn+6PgGwAPjoHkv83qWvBcACYAFw4gnyt//rtMr/huirtE5haMeaZ63vjx8/Lt0t7wHmpZMPDp5Vc+X9KwAe2THGIkCAAAECBAgQIECAAAECewpUB6TpIKW6vqOu2b3+dH0CYAHw0T2W+L1LXwuABcAC4MQTRAAcUj0/bIeAcHbYLQA+338jjhQAj1A0BgECBAgQIECAAAECBAgQ2FugOiBNBynV9R11z+71p+sTAAuAj+6xxO9d+loALAAWACeeIALgkOr5YQXA562OjvRPQB8JZX4XAGdcjUqAAAECBAgQIECAAAECBHYSqA5I00FKdX1HvbJ7/en6BMAC4KN7LPF7l76eFQD/7jl91/n7//zXf65xh3zYhau9wO4uyBFDp3r9N4CPuiH7uwB4nO/vAuCjf+L56J9PPjr/qwo6rK8AeFwPG4kAAQIECBAgQIAAAQIECOwqUL3f2m0/+b2Pdq8/XZ8AeI14K7XO1c+n3z33U/W+X6+6/lkB8M/r/Ozk0a4C4MFfLqMXaLWGn/mCFgAPbs6Lw3UICF8ks2p9/yegjwJcAfDFpn07XAB8z8/ZBAgQIECAAAECBAgQIECgg0B1wNBtP3nm/vLPa+2+vgJgAXDFczr93Fqlr2cFwKk1FAAPlk03fvULa+YLWgA8uDkvDjcrFD0KOS9O+6PDZ9UqAP5oeT4+SQD8MZ0TCRAgQIAAAQIECBAgQIBAG4Hq/dZu+8kz95cFwHW3cbqvVwkIX/NI1Vv9fPpdB6Xqfb9edf0C4LpnyL+uXN0A3V5YM+sVANfeXLNCUQHw79f5yOboL4i/6qAO6ysArn2GuDoBAgQIECBAgAABAgQIEHiCQPX+cjpIqa7vqAd2rz9d32pBaDoQXS0gTNe76v3bpa8FwEdP8PDvq90A6cbvVK8AOHzzHAzfISB8Ecyq1V8Az+1pAfBcb1cjQIAAAQIECBAgQIAAAQJPFKjeb+22n/zeI7vXn65PAOyfgK547nbpawFwRXf97ZrVL+huL6yZ9QqAa2+uWaHo0V+5zlCYVasAeMZq/nUNAfBcb1cjQIAAAQIECBAgQIAAAQJPFKjeX04HKdX1HfXE7vWn6xMAC4CP7rHE7136WgCc6J4LY672Aks3fqd6BcAXboTAobNCUQHw7xfvyMY/Af114wuAAw8GQxIgQIAAAQIECBAgQIAAgc0Eqvdbu+0nv7fP7vWn6xMAC4ArHsld+loAXNFdf7tm9Qu62wtrZr0C4NqbSwA8zv/Vy/4CeJzpmZEEwGeUHEOAAAECBAgQIECAAAECBHoLVO8vp4OU6vqOumv3+tP1CYAFwEf3WOL3Ln0tAE50z4UxV3uBpRtfvf9sjqO/kLzQSl8e2ikMfUF0qnlWrVcD4KP+Per/r/5CeFbNR3M8qvHO7wLgO3rOJUCAAAECBAgQIECAAAECPQSq91u77Se/d9Xu9afrEwALgCue1F36WgBc0V1/u2b1C7rbC2u1emeFSx3Csve17VTzrFoFwHNfGALgud6uRoAAAQIECBAgQIAAAQIEnihQvb+cDlKq6zvqid3rT9cnABYAH91jid+79LUAONE9F8Zc7QWWbnz1/rM5BMAXbpaLh84KRWet4Vflz6pVAHyxCW8eLgC+Ceh0AgQIECBAgAABAgQIECDQQKB6v7XbfvJ7S+1ef7o+AbAAuOIx3aWvBcAV3fW3a1a/oLu9sFard1Z4OCsgnFXPmdu2U82zahUAn+m8cccIgMdZGokAAQIECBAgQIAAAQIECOwqUL2/nA5Squs76pvd60/XJwAWAB/dY4nfu/S1ADjRPRfGXO0Flm589f6zOWYFprMCwln1nLnFOtU8q1YB8JnOG3eMAHicpZEIECBAgAABAgQIECBAgMCuAtX7rd32k9/7aPf60/UJgAXAFc/mLn0tAK7orr9ds/oF3e2FtVq9swLTWQHhrHrO3Ladap5VqwD4TOeNO0YAPM7SSAQIECBAgAABAgQIECBAYFeB6v3ldJBSXd9R3+xef7o+AbAA+OgeS/zepa8FwInuuTDmai+wdOOr95/NMSswnRUQzqrnzC3WqeZZtQqAz3TeuGMEwOMsjUSAAAECBAgQIECAAAECBHYVqN5v7baf/N5Hu9efrk8ALACueDZ36WsBcEV3/e2a1S/obi+s1eqdFZjOCghn1XPmtu1U86xaBcBnOm/cMQLgcZZGIkCAAAECBAgQIECAAAECuwpU7y+ng5Tq+o76Zvf60/UJgAXAR/dY4vduff3927dv73vNCdfRY37/n//6zzXukA8rW+0Flm589V5rlFGB6qyAcNR8ryn9+uhONc+qdXYA/FrZ95dTut6f1309qyp7WgA84klgDAIECBAgQIAAAQIECBAgsLdA9X5rt/3k927avf50fQLgNeKt1DpXP59+9/RP1ft+vVXqn1Xv6LetAHiwaLoRVmn4F9vq9Y4Kn9KB2Qph2fut0KnmWbUKgAc/cA+GEwDP9XY1AgQIECBAgAABAgQIECDwRIHq/dbV91fTa7p7/en6BMAC4PQ9+qvxu/T1rDpTaygAHiybbojqD5Kn/V9oCYA/b/BZoeioNfq80r/++YbU/fu6bwXAd1bp+rkC4OtmziBAgAABAgQIECBAgAABAt0EqvdbU/tRqwaDT9tfvns/pNd31XXuVneq3urn0+/6P1Xv+/Wq659V593nzO/OFwAPlk03RHXDP+0FPSpc7BSGvta4U82zahUAD37gHgwnAJ7r7WoECBAgQIAAAQIECBAgQOCJAtX7rd32k5+2v3y3p9PrKwD2F8B3e/ST87v09aw6P1mDM+cIgM8oXTgm3RDVHyRPe0ELgC8079uhs0LRUWv0eaX+AviO3e/OXeGfNRcAJ1bWmAQIECBAgAABAgQIECBAYC+B6v3WbvvJT9tfvtvt6fUVAAuA7/boJ+d36etZdX6yBmfOEQCfUbpwTLohqj9InvaCHhUudgpDX2vcqeZZtfoL4AsP0wGHCoAHIBqCAAECBAgQIECAAAECBAhsLlC939ptP/lp+8t32z+9vgJgAfDdHv3k/C59PavOT9bgzDkC4DNKF45JN0T1B8nTXtAC4AvN+3borFB01Bp9Xqm/AL5j97tz/QVwQtWYBAgQIECAAAECBAgQIECAwGiB6v3WbvvJT9tfvttv6fUVAAuA7/boJ+d36etZdX6yBmfOEQCfUbpwTLohqj9InvaCHhUudgpDX2vcqeZZtfoL4AsP0wGH+gvgAYiGIECAAAECBAgQIECAAAECmwtU77d2209+2v7y3fZPr68AWAB8t0c/Ob9LX8+q85M1OHPO4wPgoyJnv8DTDTG7niPfp9d7NiCeFRCenc/Ruoz4vVPNs2odHQAfrfOv+ulV68//P3n/+gvgo9XxOwECBAgQIECAAAECBAgQILCCQPV+a3J/5qdvdX1Ha7x7/en6BMAC4KN7LPH7Ln09q47EGpwZUwB8RunCMemGWe2F/fR6zwauswLCs/O50JIfH9qp5lm1CoA/bsePTvQXwB+xOYkAAQIECBAgQIAAAQIECLQSqN5vffr+6t1m2b3+dH0CYAHw3Xvwk/N36etZdXxiPOIcAfAIxb+NkW6Y6g+Sd66n13s2cJ0VEJ6dz+C2/eVwnWqeVasAeEbn/nUNAfBcb1cjQIAAAQIECBAgQIAAAQJPFKjeb336/urdNd+9/nR9AmAB8N178JPzd+nrWXV8YjziHAHwCEUB8GDFv4ZLf4CdDVxnBYRn5xMD/9vAnWqeVasAeEbnCoDnKrsaAQIECBAgQIAAAQIECBB4tkB6//FIJx1AVNfXvf70+gqABcBH91ji9136elYdiTU4M6YA+IzShWPSDbPaC/vp9Z4NXGcFhGfnc6ElPz60U82zahUAf9yOH53oL4A/YnMSAQIECBAgQIAAAQIECBBoJVC93/r0/dW7zbJ7/en6BMAC4Lv34Cfn79LXs+r4xHjEOQLgEYp/GyPdMNUfJO9cT6/3bOA6KyA8O5/BbfvL4TrVPKtWAfCMzv3rGgLgud6uRoAAAQIECBAgQIAAAQIEnihQvd/69P3Vu2u+e/3p+gTAAuC79+An5+/S17Pq+MR4xDkC4BGKAuDBin8Nl/4AOxu4zgoIz84nBv63gTvVPKtWAfCMzhUAz1V2NQIECBAgQIAAAQIECBAg8GyB9P7jkU46gKiur3v96fUVAAuAj+6xxO+79PWsOhJrcGZMAfAZpQvHpBtmtRf20+s9G7jOCgjPzudCS358aKeaZ9UqAP64HT860V8Af8TmJAIECBAgQIAAAQIECBAg0Eqger/16furd5tl9/rT9QmABcB378FPzt+lr2fV8YnxiHO2D4CPkEa/4NMNM3q+Rz5Hv+9e7yuQnRUQCoCPOi7z+6z1nR0A/04rXe/P676eVZU9LQDO3C9GJUCAAAECBAgQIECAAAECOwlU77fuvr961Cu715+uTwAsAD66xxK/P6WvZ80zYTxiTAHwH2MfEOmGqv4geW+63esVAH/7llrjFQLCVz+nA9FXrQLgEa+t82MIgM9bOZIAAQIECBAgQIAAAQIECHQVqN5vTe29rRoMdttfTq/vquvcre5UvdXPp9+9F1L1vl/vbv2z5rnq+1MALAC+1ZvpG+juDX6ruG/fvgmABcB3e+jn+QLgEYrXxxAAXzdzBgECBAgQIECAAAECBAgQ6CZQvf+4+/7qUT/tXn+6PgHw2D/wO+rX2YFo9fNpdr0C4E878NfnCYAFwLc6Kv0Cq37ACYAFwLdukP93sgB4hOL1MQTA182cQYAAAQIECBAgQIAAAQIEuglU7z/uvr961E+715+uTwAsAD66xxK/P6WvZ80zYTxiTAGwAPhWH6VvoOoPMAGwAPjWDSIA/vdf0Y9wvDqGAPiqmOMJECBAgAABAgQIECBAgEA/ger9x933V486avf60/UJgAXAR/dY4ven9PWseSaMR4wpABYA3+qj9A1U/QEmABYA37pBBMAC4BENZAwCBAgQIECAAAECBAgQIEAgJlC9/7j7/urRwu1ef7o+AbAA+OgeS/z+lL6eNc+E8YgxBcAC4Ft9lL6Bqj/ABMAC4Fs3iABYADyigYxBgAABAgQIECBAgAABAgQIxASq9x933189Wrjd60/XJwAWAB/dY4nfn9LXs+aZMB4xpgBYAHyrj9I3UPUHmABYAHzrBhEAC4BHNJAxCBAgQIAAAQIECBAgQIAAgZhA9f7j7vurRwu3e/3p+gTAAuCjeyzx+1P6etY8E8YjxmwfAB8hXv0ASDfU1fkc1Xf3d/XeFfzz/Ne6vgLnMaPeG+X1309NrfFKNc+q9cePH/9YlPf/Ru29FTt/drreVXrafwP4fE84kgABAgQIECBAgAABAgQIdBWo3m9N7b291rO6vqO+2r3+dH2rrnO3ulP1rnr/pup9f14c1T9rHkfPsVV/FwAfrMxRg72fnm64q/NJN556xwivFIa+KkqHhCvVPKtWAfCY++XsKALgs1KOI0CAAAECBAgQIECAAAECfQWq91u77a92209Pr68A2F8AVzy9V+nrWfOoMB5xTQGwAPhWH6VvsOoPsFkfJCuFoQLgW7fEL09+ra8AeLztVyMKgOd6uxoBAgQIECBAgAABAgQIEHiiQPX+Y7f91Vn7rasEo+n1XaXO2eu6Wt2pda5+Pv3umZ6q9/16R/XPmscT320/5ywAPli5owab/WC7Op90Y6ZvsC71CoDTnfr1+P4CeLz/Cj0tAB6/rkYkQIAAAQIECBAgQIAAAQK7CVTvP3bbX+22n55e39WC0Nd8utWdqrf6+SQAfvYbTwAsAL7VwakHW7cX1wph2XsjzApFV/jvHs+q1V8A33rcXD5ZAHyZzAkECBAgQIAAAQIECBAgQKCdQHXA0m1/VQCcucWq+3j2uq6WH6Tu49XWdbWAP+WeuUvnjyoAFgDf6rr0DbbaAy5VrwD4VhvePlkAfJvwfw2wQk8LgMevqxEJECBAgAABAgQIECBAgMBuAtX7j6n9xtUCst/1ze71p+tbdZ271Z2qt/r5VHXfnu3rlPsu7zkBsAD4Vi+nb7DVHnCpelcIy94bYVYo6i+Ab92CH52cXtufk1qhpwXAH7WHkwgQIECAAAECBAgQIECAQCuB6v3H1H7j2QClerF3rz9d36rr3K3uVL3VzycBcPUT8t71BcAC4FsdlHqwdXtxrRCWCYC/fUv182t9/RPQtx43l08WAF8mcwIBAgQIECBAgAABAgQIEGgnUB2wpPajVt1ffW+w3etP17fqOnerO1Vv9fNJAPzsV6IA+GHrt9oNn3qwdXlxff//vv+r1D9+/PGv//99fSv/Ojb9V6Irhd6zahUAz33gCoDnersaAQIECBAgQIAAAQIECBB4okD1fmu3/VUBcOYuqe7j2eu6Wn6Quo9XW9eXe6rezN3Rd1QB8MPWfrUbPn2j716vAPjbt8qQ+3X7C4DHPwhXCPgFwOPX1YgECBAgQIAAAQIECBAgQGA3ger9x277q7ODwt3Xd7UgdHZAWL2+6XpXqW/2fbvbe6aqHgFwlfyH113thu/2gTK6XgGwAPjDR8Gt09KB98/JCYBvLZGTCRAgQIAAAQIECBAgQIAAgUkC1futo/cb39mq6ztaxt3rT9cnAP7zX9as/n+pdV71/k3VW72Ou11fAPywFV3thk/f6LvXKwAWAFc8ggTAFequSYAAAQIECBAgQIAAAQIECKwoUL3/2G1/9b0Hdq8/XZ8AWABc8Vyd1dcVte10TQHww1az+oOk2ws6Xa8AWABc8QgSAFeouyYBAgQIECBAgAABAgQIECCwokD1fms6SKmu72jNd68/XZ8AWAB8dI8lfp/V14m5dxpTAPyw1V7thZ2+0XevVwAsAK54BAmAK9RdkwABAgQIECBAgAABAgQIEFhRoHr/sdv+6nsP7F5/uj4BsAC44rk6q68ratvpmgLgh61m9QdJtxd0ul4BsAC44hEkAK5Qd00CBAgQIECAAAECBAgQIEBgRYHq/dZ0kFJd39Ga715/uj4BsAD46B5L/D6rrxNz7zSmAPhhq73aCzt9o+9erwBYAFzxCBIAV6i7JgECBAgQIECAAAECBAgQILCiQPX+Y7f91fce2L3+dH0CYAFwxXN1Vl9X1LbTNQXAD1vN6g+Sbi/odL1HAfBRe/7xR+4Flw4JX72crOHI7/X7rFp//Pjxjym9rnt2nqOOS9f7c54rrO+7rw+TUR1kHAIECBAgQIAAAQIECBAgsI9A9X5rer+iur6jTtm9/nR9AuDc/vhR7/7999Q6r3r/puq9Yu7YYwEB8LHRUkesdsOnb/Td6xUA+wvgigeMALhC3TUJECBAgAABAgQIECBAgACBFQWq9x+77a++98Du9afrEwALgCueq7P6uqK2na4pAH7YalZ/kHR7QafrFQALgCseQQLgCnXXJECAAAECBAgQIECAAAECBFYUqN5vTQcp1fUdrfnu9afrEwALgI/uscTvs/o6MfdOYwqAH7baq72w0zf67vUKgAXAFY8gAXCFumsSIECAAAECBAgQIECAAAECKwpU7z92219974Hd60/XJwAWAFc8V2f1dUVtO11TAPyw1az+IOn2gk7XKwAWAFc8ggTAFequSYAAAQIECBAgQIAAAQIECKwoUL3fmg5Squs7WvPd60/XJwAWAB/dY4nfZ/V1Yu6dxhQAP2y1V3thp2/03esVAAuAKx5BAuAKddckQIAAAQIECBAgQIAAAQIEVhSo3n/str/63gO715+uTwAsAK54rs7q64radrqmAPhhq1n9QdLtBZ2uVwAsAK54BAmAK9RdkwABAgQIECBAgAABAgQIEFhRoHq/NR2kVNd3tOa715+uTwAsAD66xxK/z+rrxNw7jSkAfthqr/bCTt/ou9crABYAVzyCBMAV6q5JgAABAgQIECBAgAABAgQIrChQvf/YbX/1vQd2rz9dnwBYAFzxXJ3V1xW17XRNAfDDV9MHytwFTD/YRq3nH3/cf/GlQ8JXrSPmercLZtX648ePf0z1dd278796frren/NZYX3ffdP379V1cDwBAgQIECBAgAABAgQIECBQLzBqP+7TStL7FdX1HbnsXn+6PgHw/X3wox4983tqnVe9f1P1nrF2zHkBAfB5qyWPrH4ApG/06vreF/0p9Y4IVdMh4QoB4Wt9Z9UqAJ77GBUAz/V2NQIECBAgQIAAAQIECBAg8ESB6v3Hp+w3ptZ29/rT9QmABcCpe/OrcWf1dUVtO11TAPzw1fSBMncB0w+2UespAL7WFwLga15njl4h4BcAn1kpxxAgQIAAAQIECBAgQIAAgd4Co/bjPlV8yn7jp/Udnbd7/en6BMAC4KN7LPH7rL5OzL3TmALgh6+2D5S5C5h+sI1aTwHwtb4QAF/zOnO0APiMkmMIECBAgAABAgQIECBAgACBaoFR+3Gf1vGU/cZP6zs6b/f60/UJgAXAR/dY4vdZfZ2Ye6cxBcAPX20fKHMXMP1gG72ed4LgWaHonTmOWv1ZtfonoEet2Llx/AXwOSdHESBAgAABAgQIECBAgACBzgKj9+OuWj5tv/FqfUfH715/uj4BsAD46B5L/D6rrxNz7zSmAPjhq+0DZe4Cph9so9fzTrg6KxS9M8dRqz+rVgHwqBU7N44A+JyTowgQIECAAAECBAgQIECAQGeB0ftxVy2ftt94tb6j43evP12fAFgAfHSPJX6f1deJuXcaUwD88NX2gTJ3AdMPttHreSdcnRWK3pnjqNWfVasAeNSKnRtHAHzOyVEECBAgQIAAAQIECBAgQKCzwOj9uKuWT9tvvFrf0fG715+uTwAsAD66xxK/z+rrxNw7jSkAfvhq+0CZu4DpB9vo9bwTrs4KRe/McdTqz6pVADxqxc6NIwA+5+QoAgQIECBAgAABAgQIECDQWWD0ftxVy6ftN16t7+j43etP1ycAFgAf3WOJ32f1dWLuncYUAG++2ukPmPSNnp7/1eV/Wr13wtVZoeidOV5dv98dP6tWAfCoFTs3jgD4nJOjCBAgQIAAAQIECBAgQIBAZ4Hq/cen7TeO7pXd60/XJwAWAI++J/8+3qz+TdbQeWwB8Oarn/6AST8A0vO/uvxPq/dOuDorFL0zx6vrJwD+UyC9tj+v8bp3K9dXADzqDjEOAQIECBAgQIAAAQIECBDYV6B6//Fp+42jO2H3+tP1CYAFwKPvSQFwUnTu2ALgud7Tr5b+gEm/wNLzv7ogT6v3TviWDglXCAhf6z+rVn8BfPWOu3e8APien7MJECBAgAABAgQIECBAgEAHger9x6ftN47uid3rT9cnABYAj74nBcBJ0bljC4Dnek+/WvoDJv0CS8//6oI8rV4B8LkVFgCfc7py1AoBvwD4yoo5lgABAgQIECBAgAABAgQI9BSo3n982n7j6C7Zvf50fQJgAfDoe1IAnBSdO7YAeK739KulP2DSL7D0/K8uyNPqFQCfW2EB8DmnK0cJgK9oOZYAAQIECBAgQIAAAQIECBCoEqjef3zafuPoddq9/nR9AmAB8Oh7UgCcFJ07tgB4rvf0q6U/YNIvsPT8ry7I0+oVAJ9bYQHwOacrRwmAr2g5lgABAgQIECBAgAABAgQIEKgSqN5/fNp+4+h12r3ruAM4AAAgAElEQVT+dH0CYAHw6HtSAJwUnTu2AHiu9/SrpT9g0i+w9PyvLsjT6hUAn1thAfA5pytHCYCvaDmWAAECBAgQIECAAAECBAgQqBKo3n982n7j6HXavf50fQJgAfDoe1IAnBSdO7YAeK739KulP2DSL7D0/K8uyNPqFQCfW2EB8DmnK0cJgK9oOZYAAQIECBAgQIAAAQIECBCoEqjef3zafuPoddq9/nR9AmAB8Oh7UgCcFJ07tgB4rvdyV7v7gZN+gd2d32jw3er9KiCeFYreCalHre+sWn/8+PGPKb+uO6qOs+Ok6/05DwHw2dVwHAECBAgQIECAAAECBAgQIFApUL3/uNt+49W13L3+dH0CYAHw1XtOwHtH7FnnCoCftV7DZ3v3Ayf9Ars7v9Fgu9UrAP6zQ9KB6KuPBcCj78ivx3sP2NP379zqXI0AAQIECBAgQIAAAQIECBAYIVC9/5jer6iu72iNdq8/XZ8AWAB8dI999fus/rwzR+d+LiAA/txuizPvfgCkHxB35zd6kXarVwAsAB59j7x/dFb+hbcAOLW6xiVAgAABAgQIECBAgAABAvsIVO8/7rbfeLUzdq8/XZ8AWAB89Z77+/Gz+vPOHJ37uYAA+HO7Lc68+4GTfkDcnd/oRdqtXgGwAHj0PSIATokalwABAgQIECBAgAABAgQIEEgIVO8/7rbfeHWNdq8/XZ8AWAB89Z4TAN8Re9a5AuBnrdfw2d79wEm/wO7ObzTYbvUKgAXAo+8RAXBK1LgECBAgQIAAAQIECBAgQIBAQqB6/3G3/cara7R7/en6BMAC4Kv3nAD4jtizzhUAP2u9hs/27gdO+gV2d36jwXarVwAsAB59jwiAU6LGJUCAAAECBAgQIECAAAECBBIC1fuPu+03Xl2j3etP1ycAFgBfvecEwHfEnnWuAPhZ6zV8tnc/cNIvsLvzGw22W70CYAHw6HtEAJwSNS4BAgQIECBAgAABAgQIECCQEKjef9xtv/HqGu1ef7o+AbAA+Oo9JwC+I/ascwXAz1qv4bO9+4GTfoHdnd9osN3qFQALgEffIwLglKhxCRAgQIAAAQIECBAgQIAAgYRA9f7jbvuNV9do9/rT9QmABcBX7zkB8B2xZ50rAH7Weg2f7d0PnPQL7O78RoOpd5zoa22/CqHHXe3rkb5///6vA1Lr+6r1x48f/5jI67qz6nxdJ13vz+ussL7vvqn1nb1+rkeAAAECBAgQIECAAAECBAiME6jef0zvV1TXd7RSu9efru/lu9o6d6s7Ve/ddU3N6+i+9vsaAgLgNdahbBarP0Duzm80bPqB2aneFQLCWYGoAHj0nXhuPAHwOSdHESBAgAABAgQIECBAgACBzgLV+3Hd9hvfe233+tP1CYD9BfBXz+9Z/df5HbJy7QLglVdnwtzufuCkHyB35zeaUL3jRAXA3775C+Bx/fSrkQTAWV+jEyBAgAABAgQIECBAgACBHQSq9x+77TcKgDN3TXUfz17X1YLv1H18d11T88p0sVFHCwiAR4s+bLzVHyB35zd6OdIPzE71CoAFwKPvz/fxBMBpYeMTIECAAAECBAgQIECAAIHnC1Tvx3Xbb5wdFO6+vqsFoa/5pPt6tbpT9d7t39S8nv/k71GBALjHOv+2ytUfIHfnN3p50w/MTvUKgAXAo+9PAXBa1PgECBAgQIAAAQIECBAgQGA/ger9uG77jQLgzD1U3cez11UAfK6P0s+Xc7NwVJWAALhKfpHr3n0xpB8gd+c3mlm940QFwALgcd3065H8BXBa2PgECBAgQIAAAQIECBAgQOD5AtX7j932G2cHhbuv72pB6Gs+6b5ere5UvXf7NzWv5z/5e1QgAO6xzr+tcvUHyN35jV7e9AOzU70CYAHw6PvzfTwBcFrY+AQIECBAgAABAgQIECBA4PkC1ftx3fYbBcCZe6a6j2evqwD4XB+lny/nZuGoKgEBcJX8Ite9+2JIP0Duzm80s3rHiQqABcDjuunXIwmA08LGJ0CAAAECBAgQIECAAAECzxeo3n/stt84OyjcfX1XC0Jf80n39Wp1p+q927+peT3/yd+jAgFwj3V+bJV3H3CjC08/MDvVKwAWAI++P9/HEwCnhY1PgAABAgQIECBAgAABAgSeL1C9H9dtv1EAnLlnqvt49rp2CYAz3WLULgIC4C4r/dA6u724OtUrABYApx9LAuC0sPEJECBAgAABAgQIECBAgMDzBar34wTA36NNtPv6rhaEvuaT7uvV6p5Vb/RmMfh2AgLg7ZZ0r4KqX9DvmukHead6BcAC4PTTSgCcFjY+AQIECBAgQIAAAQIECBB4vkD1fly3/cZu+63p9V0tCBUAP/+ZqIJ9BATA+6zllpVUf4B1+yCZWa8AWACcfmgJgNPCxidAgAABAgQIECBAgAABAs8XqN5/TAeE1fUddcju9afrEwD/cdRiU36ftc5TinGRbQQEwNss5Z6FrPaBkn6Qd6pXACwATj+1BMBpYeMTIECAAAECBAgQIECAAIHnC1Tvx3Xbb3zvmN3rT9cnABYAP/8prIKUgAA4JWvcIQLVH2DdPkhm1isAFgAPeUh8MYgAOC1sfAIECBAgQIAAAQIECBAg8HyB6v3HdEBYXd9Rh+xef7o+AbAA+Oge83tfAQFw37V/ROWrfaCkX9id6hUAC4DTDyEBcFrY+AQIECBAgAABAgQIECBA4PkC1ftx3fYb3ztm9/rT9QmABcDPfwqrICUgAE7JGneIQPUHWLcPkpn1CoAFwEMeEl8MIgBOCxufAAECBAgQIECAAAECBAg8X6B6/zEdEFbXd9Qhu9efrk8ALAA+usf83ldAANx37R9R+WofKOkXdqd6BcAC4PRDSACcFjY+AQIECBAgQIAAAQIECBB4vkD1fly3/cb3jtm9/nR9AmAB8POfwipICQiAU7LGHSJQ/QHW7YNkZr0CYAHwkIfEF4MIgNPCxidAgAABAgQIECBAgAABAs8XqN5/TAeE1fUddcju9afrEwALgI/uMb/3FRAA9137R1S+2gdK+oXdqV4BsAA4/RASAKeFjU+AAAECBAgQIECAAAECBJ4vUL0f122/8b1jdq8/XZ8AWAD8/KewClICAuCUrHGHCFR/gHX7IJlZrwBYADzkIfHFIALgtLDxCRAgQIAAAQIECBAgQIDA8wWq9x/TAWF1fUcdsnv96foEwALgo3vM730FBMB91/4Rla/2gZJ+YXeqVwAsAE4/hATAaWHjEyBAgAABAgQIECBAgACB5wtU78d1229875jd60/XJwAWAD//KayClIAAOCVr3CEC1R9g3T5IZtYrABYAD3lIfDGIADgtbHwCBAgQIECAAAECBAgQIPB8ger9x3RAWF3fUYfsXn+6PgGwAPjoHvN7XwEBcN+1f0Tlq32gpF/YneoVAAuA0w8hAXBa2PgECBAgQIAAAQIECBAgQOD5AtX7cd32G987Zvf60/UJgAXAz38KqyAlIABOyRp3iED1B1i3D5KZ9QqABcBDHhJfDCIATgsbnwABAgQIECBAgAABAgQIPF+gev8xHRBW13fUIbvXn65PACwAPrrH/N5XQADcd+0fUflqHyjpF3anegXAAuD0Q0gAnBY2PgECBAgQIECAAAECBAgQeL5A9X5ct/3G947Zvf50fQJgAfDzn8IqSAkIgFOyxh0iUP0B1u2DZGa9AmAB8JCHxBeDCIDTwsYnQIAAAQIECBAgQIAAAQLPF6jef0wHhNX1HXXI7vWn6xMAC4CP7jG/9xUQAPdd+0dUvtoHSvqF3aleAbAAOP0QEgCnhY1PgAABAgQIECBAgAABAgSeL1C9H9dtv/G9Y3avP12fAFgA/PynsApSAgLglKxxhwhUf4B1+yCZWa8AWAA85CHxxSAC4LSw8QkQIECAAAECBAgQIECAwPMFqvcf0wFhdX1HHbJ7/en6BMAC4KN7zO99BQTAfdf+EZWv9oGSfmF3qlcALABOP4QEwGlh4xMgQIAAAQIECBAgQIAAgecLVO/HddtvfO+Y3etP1ycAFgA//ymsgpSAADgla9whAtUfYN0+SGbWKwAWAA95SHwxiAA4LWx8AgQIECBAgAABAgQIECDwfIHq/cd0QFhd31GH7F5/uj4BsAD46B7ze18BAXDftX9E5at9oKRf2J3qFQALgNMPIQFwWtj4BAgQIECAAAECBAgQIEDg+QLV+3Hd9hvfO2b3+tP1CYAFwM9/CqsgJSAATskad4hA9QdYtw+SmfUKgAXAQx4SXwwiAE4LG58AAQIECBAgQIAAAQIECDxfoHr/MR0QVtd31CG715+uTwAsAD66x/zeV0AA3HftH1H5ah8o6Rd2p3oFwALg9ENIAJwWNj4BAgQIECBAgAABAgQIEHi+QPV+XLf9xveO2b3+dH0CYAHw85/CKkgJCIBTssYdIlD9Adbtg2RmvQJgAfCQh8QXgwiA08LGJ0CAAAECBAgQIECAAAECzxeo3n9MB4TV9R11yO71p+sTAAuAj+4xv/cVEAD3XftHVL7aB0r6hd2pXgGwADj9EBIAp4WNT4AAAQIECBAgQIAAAQIEni9QvR/Xbb/xvWN2rz9dnwBYAPz8p7AKUgIC4JSscYcIVH+AdfsgmVmvAFgAPOQh8cUgAuC0sPEJECBAgAABAgQIECBAgMDzBar3H9MBYXV9Rx2ye/3p+gTAAuCje8zvfQUEwH3X/hGVr/aBkn5hd6pXACwATj+EBMBpYeMTIECAAAECBAgQIECAAIHnC1Tvx3Xbb3zvmN3rT9cnABYAP/8prIKUgAA4JWvcIQLVH2DdPkhm1isAFgAPeUh8MYgAOC1sfAIECBAgQIAAAQIECBAg8HyB6v3HdEBYXd9Rh+xef7o+AbAA+Oge83tfAQFw37V/ROWrfaCkX9id6hUAC4DTDyEBcFrY+AQIECBAgAABAgQIECBA4PkC1ftx3fYb3ztm9/rT9QmABcDPfwqrICUgAE7JGneIQPUHWLcPkpn1CoAFwEMeEl8MIgBOCxufAAECBAgQIECAAAECBAg8X6B6/zEdEFbXd9Qhu9efrk8ALAA+usf83ldAANx37R9R+WofKOkXdqd6BcAC4PeA9upD6Y8/vv7AEwBfFXU8AQIECBAgQIAAAQIECBDoJ3C0H5feD0yLH9WXvv7R+Gnf6vrT9QmABcBH95jf+woIgPuu/SMqr35BvyOlX9id6hUAC4AFwI94DJskAQIECBAgQIAAAQIECBDYWuBoPy69H5jGPaovff2j8dO+1fWn6xMAC4CP7jG/9xUQAPdd+0dUXv2CFgB/j/WJAFgALACO3V4GJkCAAAECBAgQIECAAAECBE4KHO0/zgrwTk738mFH9V0ecPAJad/q+tP1CYAFwINvScNtJCAA3mgxdyyl+gUtABYAj7ivXn3848ePfwx3NwD9dG6v6yY/QM8E/Hfr909Af9oBziNAgAABAgQIECBAgAABAgTOBmfJ/ZMZq7Da/mq3/dZZ/bPaOnere1a9M54ZrrGPgAB4n7XcspJuL65O9Z4JCGc1dToQFQD/eiUFwLM63HUIECBAgAABAgQIECBAgACB3wkc7cc9Pdg5qq+6M9K+1fWn6zv7f8gwe5271T2r3tnr6HrPFhAAP3v9tp999Qv6HTj9IO9UrwDYPwEtAN7+Ea5AAgQIECBAgAABAgQIECCwvMDRflx6PzANdFRf+vpH46d9q+tP1ycA9k9AH91jfu8rIADuu/aPqLz6BS0A9k9Aj7hR/AXwrxUFwCO6yxgECBAgQIAAAQIECBAgQIDAHYGj/cdZAd6dGr4696i+1HXPjpv2ra4/XZ8AWAB89l5zXD8BAXC/NX9UxdUvaAGwAHjEDSMAFgCP6CNjECBAgAABAgQIECBAgAABAuMFjvYfZwV44yv7c8Sj+lLXPTtu2re6/nR9AmAB8Nl7zXH9BATA/db8URVXv6AFwALgETdMxwC48n9g/PHHnx9+739hPOuDe0TPGIMAAQIECBAgQIAAAQIECBCYI3C0/7j7fsJR/elVSPvuXp8AWACcvkeN/1wBAfBz167FzKtf0AJgAfCIG00APELx/BgC4PNWjiRAgAABAgQIECBAgAABAt0FjvYf0wFltf9R/en5pX13r08ALABO36PGf66AAPi5a9di5tUvaAGwAHjEjSYAHqF4f4z0/6C4P0MjECBAgAABAgQIECBAgAABAgTmClTvv6b3a3avTwAsAJ77xHC1JwkIgJ+0Wg3nWv2CFgALgEfcdgLgEYr3x0j/D4r7MzQCAQIECBAgQIAAAQIECBAgQGCuQPX+a3q/Zvf6BMAC4LlPDFd7koAA+Emr1XCu1S9oAbAAeMRtJwAeoXh/jPT/oLg/QyMQIECAAAECBAgQIECAAAECBOYKVO+/pvdrdq9PACwAnvvEcLUnCQiAn7RaDeda/YIWAAuAR9x2AuARivfHSP8PivszNAIBAgQIECBAgAABAgQIECBAYK5A9f5rer9m9/oEwALguU8MV3uSgAD4SavVcK7VL2gBsAB4xG336uM//ljjg+T79z/XdfcP7Nn374heMQYBAgQIECBAgAABAgQIECBAYKZA9f7r7vtT6foEwGvst85a55nPBtd6voAA+PlruHUF1R8gswOkTvWuFIqmA9GVav3Z0+l6u394bv1QVhwBAgQIECBAgAABAgQIECCwlUD1fmQ6ONu9vu77cNXr+/JP9/FWDx3FTBMQAE+jdqGEwOwHfPpBPrueozWprnfWX8ymA9GqAPhV1+/WuXp9j/pv9O/pekfP13gECBAgQIAAAQIECBAgQIAAgWqB9H5ler8mPf+j9UnXJwDO/gXwrPU76iO/E/hEQAD8iZpzlhGY/QJPP/Bn13O0kNX1CoCPVujr3wXA//RJ9/O91XI2AQIECBAgQIAAAQIECBAgQGA9gfR+ZXq/Jj3/oxVL1ycAFgAf9aDf+woIgPuu/RaVz36Bp1/Ys+s5aoLqegXARyskAL4ilO7nK3NxLAECBAgQIECAAAECBAgQIEDgCQLp/cr0fk16/kdrmK5PACwAPupBv/cVEAD3XfstKp/9Ak+/sGfXc9QE1fUKgI9WSAB8RSjdz1fm4lgCBAgQIECAAAECBAgQIECAwBME0vuV6f2a9PyP1jBdnwBYAHzUg37vKyAA7rv2W1Q++wWefmHPrueoCarrFQAfrZAA+IpQup+vzMWxBAgQIECAAAECBAgQIECAAIEnCKT3K9P7Nen5H61huj4BsAD4qAf93ldAANx37beofPYLPP3Cnl3PURNU1ysAPlohAfAVoXQ/X5mLYwkQIECAAAECBAgQIECAAAECTxBI71em92vS8z9aw3R9AmAB8FEP+r2vgAC479pvUfnsF3j6hT27nqMmqK5XAHy0QgLgK0Lpfr4yF8cSIECAAAECBAgQIECAAAECBJ4gkN6vTO/XpOd/tIbp+gTAAuCjHvR7XwEBcN+136Ly2S/w9At7dj1HTVBdrwD4aIUEwFeE0v18ZS6OJUCAAAECBAgQIECAAAECBAg8QSC9X5ner0nP/2gN0/UJgAXARz3o974CAuC+a7915akXe/qFnZr3p4tdXW/3APj79++fLt2p86rX99QkBx6UrnfgVA1FgAABAgQIECBAgAABAgQIEJgiUL0fmd6v2b0+AbAAeMqDwkUeKSAAfuSymfSRQOrFvvsHybtrdb0CYAHw0b1+5fd0P1+Zi2MJECBAgAABAgQIECBAgAABAisIpPZRz9aW3q/ZvT4BsAD47L3muH4CAuB+a96i4tSLffcPktUC4KNmHRUQv/7SNrW+r368Ol9/AXzUAdd+T63vtVk4mgABAgQIECBAgAABAgQIECCwjkBqH/Vshen9mt3rEwALgM/ea47rJyAA7rfmLSpOvdh3/yARAGf+4lYAvMZjJ33/rlGlWRAgQIAAAQIECBAgQIAAAQIEzguk9lHPziC9X7N7fQJgAfDZe81x/QQEwP3WvFXFo1/wu3+QCIAFwCMfEKPvv7tzS9+/d+fnfAIECBAgQIAAAQIECBAgQIDAbIHq/Zv0fs3u9QmABcCznxmu9xwBAfBz1spMPxAY/YLf/YNEACwA/uA2++0po++/u3NL37935+d8AgQIECBAgAABAgQIECBAgMBsger9m/R+ze71CYAFwLOfGa73HAEB8HPWykw/EBj9gt/9g0QALAD+4DYTAI9EMxYBAgQIECBAgAABAgQIECBAYKLA6P3Tq1Pffb81XZ8AWAB89Z5zfB8BAXCftW5Z6egPmPQLe/R87y766vX+8ceYF/z3738Gv6l6/TeA73bimPNT6ztmdkYhQIAAAQIECBAgQIAAAQIECMwXqN6PTO/X7F6fAHjM/vDv7rx0f86/412xk4AAuNNqN6x19As+/cAfPd+7S67eu4J/nv+7APgVPI+5yvVRrO91M2cQIECAAAECBAgQIECAAAECBHYSqN6P3H1/Kl2fAPheADxrfXZ6ZqjlOQIC4OeslZl+IDD6Ayb9Qhg93w/I/nGKeu8K/nm+AHiM491R0v18d37OJ0CAAAECBAgQIECAAAECBAjMFqjej0zv1+xe36tfqut879v0uo6qe9Y8Z9/Xrkfgp4AAWB9sLTD6xZd+IYye793FVe9dwT/PFwCPcbw7Srqf787P+QQIECBAgAABAgQIECBAgACB2QLV+5Hp/Zrd6xsVhI7uu/S6jqp71jxH+xqPwBkBAfAZJcc8VmD0Cz79Qhg937sLp967gn+eLwAe43h3lHQ/352f8wkQIECAAAECBAgQIECAAAECswWq9yPT+zW71/fql+o63/s2va6j6p41z9n3tesR+CkgANYHWwuMfvGlXwij53t3cdV7V/DP8wXAYxzvjpLu57vzcz4BAgQIECBAgAABAgQIECBAYLZA9X5ker9m9/pGBaGj+y69rqPqnjXP0b7GI3BGQAB8RskxjxUY/YJPvxBGz/fuwqn3ruCf5wuAxzjeHSXdz3fn53wCBAgQIECAAAECBAgQIECAwGyB6v3I9H7N7vW9+qW6zve+Ta/rqLpnzXP2fe16BH4KCID1wdYCo1986RfC6PneXVz13hX883wB8BjHu6Ok+/nu/JxPgAABAgQIECBAgAABAgQIEJgtUL0fmd6v2b2+UUHo6L5Lr+uoumfNc7Sv8QicERAAn1FyzGMFRr/g0y+E0fO9u3DqvSv45/kC4DGOd0dJ9/Pd+TmfAAECBAgQIECAAAECBAgQIDBboHo/Mr1fs3t9r36prvO9b9PrOqruWfOcfV+7HoGfAgJgfdBa4OqLMf1CuDqf9OKpd6yw9R3reXW0dD9fnY/jCRAgQIAAAQIECBAgQIAAAQJpgdX2o2YHhdX1z9qPqq5z9rqeDYBn+afvY+MT+ERAAPyJmnO2Ebj6Yky/MK7OJ70Q6h0rbH3Hel4dLd3PV+fjeAIECBAgQIAAAQIECBAgQIBAWmC1/ajZQWF1/bP2o6rrnL2uAuD0k8P4OwgIgHdYRTV8LHD1xZh+YV+dz8eFnzxRvSehTh5mfU9ChQ5L93No2oYlQIAAAQIECBAgQIAAAQIECHwssNp+1OygsLr+WftR1XXOXtfX9Y7qnuX/8Q3qRAJBAQFwENfQ6wscvSBmv7iuzictnH5Bqje9gl+Pb31r/V2dAAECBAgQIECAAAECBAgQIJAWWG3/rdt+a3r/7WwQmu6z2et6tu5Z/rN9XY/AGQEB8Bklx2wrcPUDKP3CuDqf9MKod6yw9R3reXW0dD9fnY/jCRAgQIAAAQIECBAgQIAAAQJpgdX2o2YHhdX1z9qPqq5z9roKgNNPDuPvICAA3mEV1fCxwNUXY/qFfXU+Hxd+8kT1noQ6eZj1PQkVOizdz6FpG5YAAQIECBAgQIAAAQIECBAg8LHAavtRs4PC6vpn7UdV1zl7XV/XO6p7lv/HN6gTCQQFBMBBXEOvL3D0gpj94ro6n7Rw+gWp3vQKfj2+9a31d3UCBAgQIECAAAECBAgQIECAQFpgtf23bvut6f23s0Fous9mr+vZumf5z/Z1PQJnBATAZ5Qcs63A1Q+g9Avj6nzSC6PescLWd6zn1dHS/Xx1Po4nQIAAAQIECBAgQIAAAQIECKQFVtuPmh0UVtc/az+qus7Z6yoATj85jL+DgAB4h1VUQ0zg/cWZfmF3e1GrN9a6pwbWz6eYHESAAAECBAgQIECAAAECBAgQeKzAavtvs4PC6vrT+29ng9DZDbxK3bPmMdvX9QicERAAn1FyTFsBAfD36NpXf4B1++BUb7afozeLwQkQIECAAAECBAgQIECAAAECHwistv/WbX9qVgC52jqvUveseXxwazqFQFxAABwndoEnCwiAs4FZtw8T9dY+DXzw1fq7OgECBAgQIECAAAECBAgQIDBfYLX9KAFwpgdWW+dZ+3BHdc+aR2ZVjUrgnoAA+J6fszcXEAALgEe2+NEHychrnRkr/QHUrd4z5o4hQIAAAQIECBAgQIAAAQIECMwUWG1/RgCcWf3V1jm97/hSPKp71jwyq2pUAvcEBMD3/Jy9uYAAWAA8ssWPPkhGXuvMWOkPoG71njF3DAECBAgQIECAAAECBAgQIEBgpsBq+zMC4Mzqr7bO6X1HAXCmj4y6l4AAeK/1VM1gAQGwAHhkS3X7EOtW78heMRYBAgQIECBAgAABAgQIECBAYITAavszAuARq/q/x1htnQXAmXU2KoErAgLgK1qObScgABYAj2z6bh9i3eod2SvGIkCAAAECBAgQIECAAAECBAiMEFhtf0YAPGJVBcAvgaP+nhVEZ1bVqATuCQiA7/k5e3MBAbAAeGSLH32QjLzWmbHSH0Dd6j1j7hgCBAgQIECAAAECBAgQIECAwEyB1fZnBMCZ1V9tndP7jgLgTB8ZdS8BAfBe66mahwt0e1Grt7Zh0x9i3W8mHpsAABJRSURBVNa3djVdnQABAgQIECBAgAABAgQIECDwvwVW258RAGe6dLV1Tu87ZhSNSmAvAQHwXuupmocLdHtRq7e2YdMfYt3Wt3Y1XZ0AAQIECBAgQIAAAQIECBAgIAB+F6jen0rvv73qra5zdrDvXidA4FhAAHxs5AgC0wS6vajVO621fnmh9Adot/WtXU1XJ0CAAAECBAgQIECAAAECBAgIgAXAa9wF6X3HNao0CwJrCwiA114fs2sm0C0wU29tg6c/xLqtb+1qujoBAgQIECBAgAABAgQIECBAQAAsAF7jLkjvO65RpVkQWFtAALz2+phdM4FugZl6axs8/SHWbX1rV9PVCRAgQIAAAQIECBAgQIAAAQICYAHwGndBet9xjSrNgsDaAgLgtdfH7JoJdAvM1Fvb4OkPsW7rW7uark6AAAECBAgQIECAAAECBAgQEAALgNe4C9L7jmtUaRYE1hYQAK+9PmbXTKBbYKbe2gZPf4h1W9/a1XR1AgQIECBAgAABAgQIECBAgIAAWAC8xl2Q3ndco0qzILC2gAB47fUxu2YC3QIz9dY2ePpDrNv61q6mqxMgQIAAAQIECBAgQIAAAQIEBMAC4DXugvS+4xpVmgWBtQUEwGuvj9k1E+gWmKm3tsHTH2Ld1rd2NV2dAAECBAgQIECAAAECBAgQICAAFgCvcRek9x3XqNIsCKwtIABee33MrplAt8BMvbUNnv4Q67a+tavp6gQIECBAgAABAgQIECBAgAABAbAAeI27IL3vuEaVZkFgbQEB8NrrY3bNBLoFZuqtbfD0h1i39a1dTVcnQIAAAQIECBAgQIAAAQIECAiABcBr3AXpfcc1qjQLAmsLCIDXXh+zaybQLTBTb22Dpz/Euq1v7Wq6OgECBAgQIECAAAECBAgQIEBAACwAXuMuSO87rlGlWRBYW0AAvPb6mF0zgW6BmXprGzz9IdZtfWtX09UJECBAgAABAgQIECBAgAABAgJgAfAad0F633GNKs2CwNoCAuC118fsmgl0C8zUW9vg6Q+xbutbu5quToAAAQIECBAgQIAAAQIECBAQAAuA17gL0vuOa1RpFgTWFhAAr70+ZtdMoFtgpt7aBk9/iHVb39rVdHUCBAgQIECAAAECBAgQIECAgABYALzGXZDed1yjSrMgsLaAAHjt9TG7ZgLdAjP11jZ4+kOs2/rWrqarEyBAgAABAgQIECBAgAABAgQEwALgNe6C9L7jGlWaBYG1BQTAa6+P2TUT6BaYqbe2wdMfYt3Wt3Y1XZ0AAQIECBAgQIAAAQIECBCoELi7/9Ftf+Z9jXavP13fy/NuH46+d2bVPXrexiOwk4AAeKfVVMvjBbq9qNVb27LpD7Fu61u7mq5OgAABAgQIECBAgAABAgQIVAjc3f/otj8jAM506d0+HD2rdF+Pnq/xCOwoIADecVXV9FiBbi9q9da2avpDrNv61q6mqxMgQIAAAQIECBAgQIAAAQIVAnf3P7rtzwiAM116tw9Hzyrd16PnazwCOwoIgHdcVTU9VqDbi1q9ta2a/hDrtr61q+nqBAgQIECAAAECBAgQIECAQIXA3f2PbvszAuBMl97tw9GzSvf16Pkaj8COAgLgHVdVTY8V6PaiVm9tq6Y/xLqtb+1qujoBAgQIECBAgAABAgQIECBQIXB3/6Pb/owAONOld/tw9KzSfT16vsYjsKOAAHjHVVXTYwW6vajVW9uq6Q+xbutbu5quToAAAQIECBAgQIAAAQIECFQI3N3/6LY/IwDOdOndPhw9q3Rfj56v8QjsKCAA3nFV1fRYgW4vavXWtmr6Q6zb+taupqsTIECAAAECBAgQIECAAAECFQJ39z+67c8IgDNdercPR88q3dej52s8AjsKCIB3XFU1PVag24tavbWtmv4Q67a+tavp6gQIECBAgAABAgQIECBAgECFwN39j277MwLgTJfe7cPRs0r39ej5Go/AjgIC4B1XVU2PFej2olZvbaumP8S6rW/taro6AQIECBAgQIAAAQIECBAgUCFwd/+j2/6MADjTpXf7cPSs0n09er7GI7CjgAB4x1VV02MFur2o1VvbqukPsW7rW7uark6AAAECBAgQIECAAAECBAhUCNzd/+i2PyMAznTp3T4cPat0X4+er/EI7CggAN5xVdX0WIFuL2r11rZq+kOs2/rWrqarEyBAgAABAgQIECBAgAABAhUCd/c/uu3PCIAzXXq3D0fPKt3Xo+drPAI7CgiAd1xVNT1WoNuLWr21rZr+EOu2vrWr6eoECBAgQIAAAQIECBAgQIBAhcDd/Y9u+zMC4EyX3u3D0bNK9/Xo+RqPwI4CAuAdV1VNjxXo9qJWb22rpj/Euq1v7Wq6OgECBAgQIECAAAECBAgQIFAhcHf/o9v+jAA406V3+3D0rNJ9PXq+xiOwo4AAeMdVVdNjBbq9qNVb26rpD7Fu61u7mq5OgAABAgQIECBAgAABAgQIVAjc3f/otj8jAM506d0+HD2rdF+Pnq/xCOwoIADecVXV9FiBbi9q9da2avpDrNv61q6mqxMgQIAAAQIECBAgQIAAAQIVAnf3P7rtzwiAM116tw9Hzyrd16PnazwCOwoIgHdcVTU9VqDbi1q9ta2a/hDrtr61q+nqBAgQIECAAAECBAgQIECAQIXA3f2PbvszAuBMl97tw9GzSvf16Pkaj8COAgLgHVdVTY8V6PaiVm9tq6Y/xLqtb+1qujoBAgQIECBAgAABAgQIECCQEEjvb3TbnxEAJ7r027d0n16ddbqvr87H8QQ6CgiAO666mpcV6PaiVm9tK6Y/xLqtb+1qujoBAgQIECBAgAABAgQIECCQEEjvb3TbnxEAJ7pUAJxRNSqBZwsIgJ+9fma/mUD6g/IqV7cPUPVe7ZCvj+/Wz2P1jEaAAAECBAgQIECAAAECBAisIJDe3+i2HyUAznR1uk+vzjrd11fn43gCHQUEwB1XXc3LCnR7Uau3thXTH2Ld1rd2NV2dAAECBAgQIECAAAECBAgQSAik9ze67c8IgBNd6i+AM6pGJfBsAQHws9fP7DcTSH9QXuXq9gGq3qsd8vXx3fp5rJ7RCBAgQIAAAQIECBAgQIAAgRUE0vsb3fajBMCZrk736dVZp/v66nwcT6CjgAC446qreVmBbi9q9da2YvpDrNv61q6mqxMgQIAAAQIECBAgQIAAAQIJgfT+Rrf9GQFwokv9BXBG1agEni0gAH72+pn9ZgLpD8qrXN0+QNV7tUO+Pr5bP4/VMxoBAgQIECBAgAABAgQIECCwgkB6f6PbfpQAONPV6T69Out0X1+dj+MJdBQQAHdcdTUvK9DtRa3e2lZMf4h1W9/a1XR1AgQIECBAgAABAgQIECBAICGQ3t/otj8jAE50qb8AzqgalcCzBQTAz14/s99MIP1BeZWr2weoeq92yNfHd+vnsXpGI0CAAAECBAgQIECAAAECBGYIVO9fdNuPEgBnurq6j2eva0bRqAT2EhAA77Weqnm4QLcXtXprG7bb/8BI11u7mq5OgAABAgQIECBAgAABAgQIfCJQvT+V3q+oru9oTXavP13fy3e1dZ5V91F/+Z1AZwEBcOfVV/tyAt1e1OqtbcH0h1i39a1dTVcnQIAAAQIECBAgQIAAAQIEPhGo3r/otj/zvka715+uTwD8yV3vHAI9BATAPdZZlQ8RqP7g7PYBpt7v0TujWz9HMQ1OgAABAgQIECBAgAABAgQIRASq9y/SAWF1fUeLtnv96foEwEcd5ncCfQUEwH3XXuULCqz2QZb+QFFvbRNa31p/VydAgAABAgQIECBAgAABAgTqBar3p7rtz7yv+O71p+sTANc/Q8yAwKoCAuBVV8a8WgpUf3B2+wBTr78AbvmgUTQBAgQIECBAgAABAgQIECDwb4Hq/bh0QFhd31Gr7V5/uj4B8FGH+Z1AXwEBcN+1V/mCAqt9kKU/UNRb24TWt9bf1QkQIECAAAECBAgQIECAAIF6ger9qW77M+8rvnv96foEwPXPEDMgsKqAAHjVlTGvlgLVH5zdPsDU6y+AWz5oFE2AAAECBAgQIECAAAECBAj8W6B6Py4dEFbXd9Rqu9efrk8AfNRhfifQV0AA3HftVb6BQPoDLv2Bkp7/1SVW71Wxr4/vtr5j9YxGgAABAgQIECBAgAABAgQIzBCo3r/oth/1vqa715+uTwA84ynhGgSeKSAAfua6mTWBfwmkP1DTHyjp+V9tE/VeFRMAjxUzGgECBAgQIECAAAECBAgQIDBboHp/qtt+lAA40+HVfTx7XTOKRiWwl4AAeK/1VE0zgfSLvdsHqHrH3kDp/rw62/T6Xp2P4wkQIECAAAECBAgQIECAAIF6ger9i/R+RXV9Ryu8e/3p+l6+q63zrLqP+svvBDoLCIA7r77aHy+QfrGnX9Tp+V9dYPVeFfv6+G7rO1bPaAQIECBAgAABAgQIECBAgMAMger9i277Ue9runv96foEwDOeEq5B4JkCAuBnrptZE/iXQPoDNf2Bkp7/1TZR71UxAfBYMaMRIECAAAECBAgQIECAAAECswWq96e67UcJgDMdXt3Hs9c1o2hUAnsJCID3Wk/VNBNIv9i7fYCqd+wNlO7Pq7NNr+/V+TieAAECBAgQIECAAAECBAgQqBeo3r9I71dU13e0wrvXn67v5bvaOs+q+6i//E6gs4AAuPPqq/3xAukXe/pFnZ7/1QVW71Wxr4/vtr5j9YxGgAABAgQIECBAgAABAgQIzBCo3r/oth/1vqa715+uTwA84ynhGgSeKSAAfua6mTWBfwmkP1DTHyjp+V9tE/VeFRMAjxUzGgECBAgQIECAAAECBAgQIDBboHp/qtt+lAA40+HVfTx7XTOKRiWwl4AAeK/1VA2BRwl0+zBRb217pv8HVW11rk6AAAECBAgQIECAAAECBAh8IlC9X5Per6iu72hNdq8/Xd+Rr98JEOgrIADuu/YqJ1AusNoHaPqDTL21LZde39rqXJ0AAQIECBAgQIAAAQIECBD4RKB6vya9X1Fd39Ga7F5/ur4jX78TINBXQADcd+1VTqBcYLUP0PQHmXprWy69vrXVuToBAgQIECBAgAABAgQIECDwiUD1fk16v6K6vqM12b3+dH1Hvn4nQKCvgAC479qrnEC5wGofoOkPMvXWtlx6fWurc3UCBAgQIECAAAECBAgQIEDgE4Hq/Zr0fkV1fUdrsnv96fqOfP1OgEBfAQFw37VXOYFygdU+QNMfZOqtbbn0+tZW5+oECBAgQIAAAQIECBAgQIDAJwLV+zXp/Yrq+o7WZPf60/Ud+fqdAIG+AgLgvmuvcgLlAqt9gKY/yNRb23Lp9a2tztUJECBAgAABAgQIECBAgACBTwSq92vS+xXV9R2tye71p+s78vU7AQJ9BQTAfdde5QTKBVb7AE1/kKm3tuXS61tbnasTIECAAAECBAgQIECAAAECnwhU79ek9yuq6ztak93rT9d35Ot3AgT6CgiA+669ygmUC6z2AZr+IFNvbcul17e2OlcnQIAAAQIECBAgQIAAAQIEPhGo3q9J71dU13e0JrvXn67vyNfvBAj0FRAA9117lRMgMFlgtQ/u9Adot3ont5PLESBAgAABAgQIECBAgAABAgMEqvcvuu3PvC9Zuv4BLWIIAgQIPFJAAPzIZTNpAgSeKFD9Pyhmf2B3q/eJPWnOBAgQIECAAAECBAgQIECgu0D1/kU6AK2u76i/0vUfXd/vBAgQ2FVAALzryqqLAIHlBFb74E5/YHerd7mGMyECBAgQIECAAAECBAgQIEDgUKB6/6Lb/sz7gqTrP2wABxAgQGBTAQHwpgurLAIE1hOo/h8Usz+wu9W7XseZEQECBAgQIECAAAECBAgQIHAkUL1/kQ5Aq+s78k/Xf3R9vxMgQGBXAQHwriurLgIElhNY7YM7/YHdrd7lGs6ECBAgQIAAAQIECBAgQIAAgUOB6v2Lbvsz7wuSrv+wARxAgACBTQUEwJsurLIIEFhPoPp/UMz+wO5W73odZ0YECBAgQIAAAQIECBAgQIDAkUD1/kU6AK2u78g/Xf/R9f1OgACBXQUEwLuurLoIEFhOYLUP7vQHdrd6l2s4EyJAgAABAgQIECBAgAABAgQOBar3L7rtz7wvSLr+wwZwAAECBDYVEABvurDKIkBgPYHq/0Ex+wO7W73rdZwZESBAgAABAgQIECBAgAABAkcC1fsX6QC0ur4j/3T9R9f3OwECBHYV+P8Bw4qimOSogt4AAAAASUVORK5CYII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4" name="Image 2" descr="data:image/png;base64,iVBORw0KGgoAAAANSUhEUgAABlQAAAB4CAYAAACEsB/PAAAAAXNSR0IArs4c6QAAD/FJREFUeF7t3T1yU1kUhdF7RUy5Z4QYCHgc4AARAOMABoKYERQxel1PDZR/oejtxNrLoe0j+6zzsq9kz3HHx7cXz55832x265fnGNu7vs/nCRAgQIAAAQIECBAgQIAAAQIECBAgQIAAAQIPWWAZYz+XZb/ucPb2w+vbdpnXP/kzpIgoD/n0fncCBAgQIECAAAECBAgQIECAAAECBAgQIEDgfwssy+56WLkSVL6+fP5qzHl8V4oPAgQIECBAgAABAgQIECBAgAABAgQIECBAgECtwLWo8iuoiCm1j4TFCRAgQIAAAQIECBAgQIAAAQIECBAgQIAAgdsELkWVY1ARUzwnBAgQIECAAAECBAgQIECAAAECBAgQIECAAIGbApvDYfv43cfP/wWVi/MFEgECBAgQIECAAAECBAgQIECAAAECBAgQIECAwFWB9R/W//Pm/dPp3SkeDQIECBAgQIAAAQIECBAgQIAAAQIECBAgQIDA3QLru1QEFU8IAQIECBAgQIAAAQIECBAgQIAAAQIECBAgQOA3Auu7VOaXi/NPc4wtKQIECBAgQIAAAQIECBAgQIAAAQIECBAgQIAAgZsCx6Di/6d4NAgQIECAAAECBAgQIECAAAECBAgQIECAAAECvxcQVDwhBAgQIECAAAECBAgQIECAAAECBAgQIECAAIE/CAgqHhECBAgQIECAAAECBAgQIECAAAECBAgQIECAgKDiGSBAgAABAgQIECBAgAABAgQIECBAgAABAgQIZALeoZL5mSZAgAABAgQIECBAgAABAgQIECBAgAABAgQKBASVgiNbkQABAgQIECBAgAABAgQIECBAgAABAgQIEMgEBJXMzzQBAgQIECBAgAABAgQIECBAgAABAgQIECBQICCoFBzZigQIECBAgAABAgQIECBAgAABAgQIECBAgEAmIKhkfqYJECBAgAABAgQIECBAgAABAgQIECBAgACBAgFBpeDIViRAgAABAgQIECBAgAABAgQIECBAgAABAgQyAUEl8zNNgAABAgQIECBAgAABAgQIECBAgAABAgQIFAgIKgVHtiIBAgQIECBAgAABAgQIECBAgAABAgQIECCQCQgqmZ9pAgQIECBAgAABAgQIECBAgAABAgQIECBAoEBAUCk4shUJECBAgAABAgQIECBAgAABAgQIECBAgACBTEBQyfxMEyBAgAABAgQIECBAgAABAgQIECBAgAABAgUCgkrBka1IgAABAgQIECBAgAABAgQIECBAgAABAgQIZAKCSuZnmgABAgQIECBAgAABAgQIECBAgAABAgQIECgQEFQKjmxFAgQIECBAgAABAgQIECBAgAABAgQIECBAIBMQVDI/0wQIECBAgAABAgQIECBAgAABAgQIECBAgECBgKBScGQrEiBAgAABAgQIECBAgAABAgQIECBAgAABApmAoJL5mSZAgAABAgQIECBAgAABAgQIECBAgAABAgQKBASVgiNbkQABAgQIECBAgAABAgQIECBAgAABAgQIEMgEBJXMzzQBAgQIECBAgAABAgQIECBAgAABAgQIECBQICCoFBzZigQIECBAgAABAgQIECBAgAABAgQIECBAgEAmIKhkfqYJECBAgAABAgQIECBAgAABAgQIECBAgACBAgFBpeDIViRAgAABAgQIECBAgAABAgQIECBAgAABAgQyAUEl8zNNgAABAgQIECBAgAABAgQIECBAgAABAgQIFAgIKgVHtiIBAgQIECBAgAABAgQIECBAgAABAgQIECCQCQgqmZ9pAgQIECBAgAABAgQIECBAgAABAgQIECBAoEBAUCk4shUJECBAgAABAgQIECBAgAABAgQIECBAgACBTEBQyfxMEyBAgAABAgQIECBAgAABAgQIECBAgAABAgUCgkrBka1IgAABAgQIECBAgAABAgQIECBAgAABAgQIZAKCSuZnmgABAgQIECBAgAABAgQIECBAgAABAgQIECgQEFQKjmxFAgQIECBAgAABAgQIECBAgAABAgQIECBAIBMQVDI/0wQIECBAgAABAgQIECBAgAABAgQIECBAgECBgKBScGQrEiBAgAABAgQIECBAgAABAgQIECBAgAABApmAoJL5mSZAgAABAgQIECBAgAABAgQIECBAgAABAgQKBASVgiNbkQABAgQIECBAgAABAgQIECBAgAABAgQIEMgEBJXMzzQBAgQIECBAgAABAgQIECBAgAABAgQIECBQICCoFBzZigQIECBAgAABAgQIECBAgAABAgQIECBAgEAmIKhkfqYJECBAgAABAgQIECBAgAABAgQIECBAgACBAgFBpeDIViRAgAABAgQIECBAgAABAgQIECBAgAABAgQyAUEl8zNNgAABAgQIECBAgAABAgQIECBAgAABAgQIFAgIKgVHtiIBAgQIECBAgAABAgQIECBAgAABAgQIECCQCQgqmZ9pAgQIECBAgAABAgQIECBAgAABAgQIECBAoEBAUCk4shUJECBAgAABAgQIECBAgAABAgQIECBAgACBTEBQyfxMEyBAgAABAgQIECBAgAABAgQIECBAgAABAgUCgkrBka1IgAABAgQIECBAgAABAgQIECBAgAABAgQIZAKCSuZnmgABAgQIECBAgAABAgQIECBAgAABAgQIECgQEFQKjmxFAgQIECBAgAABAgQIECBAgAABAgQIECBAIBMQVDI/0wQIECBAgAABAgQIECBAgAABAgQIECBAgECBgKBScGQrEiBAgAABAgQIECBAgAABAgQIECBAgAABApmAoJL5mSZAgAABAgQIECBAgAABAgQIECBAgAABAgQKBASVgiNbkQABAgQIECBAgAABAgQIECBAgAABAgQIEMgEBJXMzzQBAgQIECBAgAABAgQIECBAgAABAgQIECBQICCoFBzZigQIECBAgAABAgQIECBAgAABAgQIECBAgEAmIKhkfqYJECBAgAABAgQIECBAgAABAgQIECBAgACBAgFBpeDIViRAgAABAgQIECBAgAABAgQIECBAgAABAgQyAUEl8zNNgAABAgQIECBAgAABAgQIECBAgAABAgQIFAgIKgVHtiIBAgQIECBAgAABAgQIECBAgAABAgQIECCQCQgqmZ9pAgQIECBAgAABAgQIECBAgAABAgQIECBAoEBAUCk4shUJECBAgAABAgQIECBAgAABAgQIECBAgACBTEBQyfxMEyBAgAABAgQIECBAgAABAgQIECBAgAABAgUCgkrBka1IgAABAgQIECBAgAABAgQIECBAgAABAgQIZAKCSuZnmgABAgQIECBAgAABAgQIECBAgAABAgQIECgQEFQKjmxFAgQIECBAgAABAgQIECBAgAABAgQIECBAIBMQVDI/0wQIECBAgAABAgQIECBAgAABAgQIECBAgECBgKBScGQrEiBAgAABAgQIECBAgAABAgQIECBAgAABApmAoJL5mSZAgAABAgQIECBAgAABAgQIECBAgAABAgQKBASVgiNbkQABAgQIECBAgAABAgQIECBAgAABAgQIEMgEBJXMzzQBAgQIECBAgAABAgQIECBAgAABAgQIECBQICCoFBzZigQIECBAgAABAgQIECBAgAABAgQIECBAgEAmIKhkfqYJECBAgAABAgQIECBAgAABAgQIECBAgACBAgFBpeDIViRAgAABAgQIECBAgAABAgQIECBAgAABAgQyAUEl8zNNgAABAgQIECBAgAABAgQIECBAgAABAgQIFAgIKgVHtiIBAgQIECBAgAABAgQIECBAgAABAgQIECCQCQgqmZ9pAgQIECBAgAABAgQIECBAgAABAgQIECBAoEBAUCk4shUJECBAgAABAgQIECBAgAABAgQIECBAgACBTEBQyfxMEyBAgAABAgQIECBAgAABAgQIECBAgAABAgUCgkrBka1IgAABAgQIECBAgAABAgQIECBAgAABAgQIZAKCSuZnmgABAgQIECBAgAABAgQIECBAgAABAgQIECgQEFQKjmxFAgQIECBAgAABAgQIECBAgAABAgQIECBAIBMQVDI/0wQIECBAgAABAgQIECBAgAABAgQIECBAgECBgKBScGQrEiBAgAABAgQIECBAgAABAgQIECBAgAABApmAoJL5mSZAgAABAgQIECBAgAABAgQIECBAgAABAgQKBASVgiNbkQABAgQIECBAgAABAgQIECBAgAABAgQIEMgEBJXMzzQBAgQIECBAgAABAgQIECBAgAABAgQIECBQICCoFBzZigQIECBAgAABAgQIECBAgAABAgQIECBAgEAmIKhkfqYJECBAgAABAgQIECBAgAABAgQIECBAgACBAgFBpeDIViRAgAABAgQIECBAgAABAgQIECBAgAABAgQyAUEl8zNNgAABAgQIECBAgAABAgQIECBAgAABAgQIFAgIKgVHtiIBAgQIECBAgAABAgQIECBAgAABAgQIECCQCQgqmZ9pAgQIECBAgAABAgQIECBAgAABAgQIECBAoEBAUCk4shUJECBAgAABAgQIECBAgAABAgQIECBAgACBTEBQyfxMEyBAgAABAgQIECBAgAABAgQIECBAgAABAgUCgkrBka1IgAABAgQIECBAgAABAgQIECBAgAABAgQIZAKCSuZnmgABAgQIECBAgAABAgQIECBAgAABAgQIECgQEFQKjmxFAgQIECBAgAABAgQIECBAgAABAgQIECBAIBMQVDI/0wQIECBAgAABAgQIECBAgAABAgQIECBAgECBgKBScGQrEiBAgAABAgQIECBAgAABAgQIECBAgAABApmAoJL5mSZAgAABAgQIECBAgAABAgQIECBAgAABAgQKBASVgiNbkQABAgQIECBAgAABAgQIECBAgAABAgQIEMgE5peL809zjG32MqYJECBAgAABAgQIECBAgAABAgQIECBAgAABAqcpsIyxF1RO87a2IkCAAAECBAgQIECAAAECBAgQIECAAAECBO5LYFl289uLZ08Om83+vl7T6xAgQIAAAQIECBAgQIAAAQIECBAgQIAAAQIETkpgDSrrQv7s10md1TIECBAgQIAAAQIECBAgQIAAAQIECBAgQIDAPQqcvXk/j0HFu1TuUdVLESBAgAABAgQIECBAgAABAgQIECBAgAABAqcjsCy7s7cfXh+Dyvrx9eXzV2PO3elsaBMCBAgQIECAAAECBAgQIECAAAECBAgQIECAQCDwI6asr/ArqIgqAahRAgQIECBAgAABAgQIECBAgAABAgQIECBA4LQELsWUG0FFVDmtW9uGAAECBAgQIECAAAECBAgQIECAAAECBAgQ+DuBZYz9o8Nh9/jdx8+XJ6+8Q+XyF45/AmyMscy5nWNs/+7H+W4CBAgQIECAAAECBAgQIECAAAECBAgQIECAwMMQWCPK+pveFlJ+bvAvkveVN/CO4z4AAAAASUVORK5CYII=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1600" y="6501384"/>
            <a:ext cx="14813280" cy="1097280"/>
          </a:xfrm>
          <a:prstGeom prst="rect">
            <a:avLst/>
          </a:prstGeom>
        </p:spPr>
      </p:pic>
      <p:pic>
        <p:nvPicPr>
          <p:cNvPr id="5" name="Image 3" descr="data:image/png;base64,iVBORw0KGgoAAAANSUhEUgAABPsAAAB4CAYAAACEj/dSAAAAAXNSR0IArs4c6QAADJ9JREFUeF7t3TFOG1EYBOD3nBo5N2JzEPA5wAVLAZwDOAjmRiBq/KLdBMsQ00RCYmc/l4Bkzzd/NVqglk9eL2cnx6+LRT98u5bSffZzvk6AAAECBAgQIECAAAECBAgQIECAwNcLtFI2tbXN8E7L67vLQ+9YP37xbeQz8H19Qd6BAAECBAgQIECAAAECBAgQIECAwH8LtNZ/HP3ejX3P56cXpdbxaT4vAgQIECBAgAABAgQIECBAgAABAgS+ucCHwW839hn6vnlxPh4BAgQIECBAgAABAgQIECBAgACBQwJ7g9849hn63AkBAgQIECBAgAABAgQIECBAgACB6Qosttvu6Ob+8c/Yt1616UbxyQkQIECAAAECBAgQIECAAAECBAjMW2D45x0/r25/VU/1zfsQpCdAgAABAgQIECBAgAABAgQIEMgQGJ7uM/ZldCkFAQIECBAgQIAAAQIECBAgQIDAzAWGp/vq03r1UEvpZm4hPgECBAgQIECAAAECBAgQIECAAIFJC4xjn7/XN+kOfXgCBAgQIECAAAECBAgQIECAAAECOwFjn2MgQIAAAQIECBAgQIAAAQIECBAgECJg7AspUgwCBAgQIECAAAECBAgQIECAAAECxj43QIAAAQIECBAgQIAAAQIECBAgQCBEwNgXUqQYBAgQIECAAAECBAgQIECAAAECBIx9boAAAQIECBAgQIAAAQIECBAgQIBAiICxL6RIMQgQIECAAAECBAgQIECAAAECBAgY+9wAAQIECBAgQIAAAQIECBAgQIAAgRABY19IkWIQIECAAAECBAgQIECAAAECBAgQMPa5AQIECBAgQIAAAQIECBAgQIAAAQIhAsa+kCLFIECAAAECBAgQIECAAAECBAgQIGDscwMECBAgQIAAAQIECBAgQIAAAQIEQgSMfSFFikGAAAECBAgQIECAAAECBAgQIEDA2OcGCBAgQIAAAQIECBAgQIAAAQIECIQIGPtCihSDAAECBAgQIECAAAECBAgQIECAgLHPDRAgQIAAAQIECBAgQIAAAQIECBAIETD2hRQpBgECBAgQIECAAAECBAgQIECAAAFjnxsgQIAAAQIECBAgQIAAAQIECBAgECJg7AspUgwCBAgQIECAAAECBAgQIECAAAECxj43QIAAAQIECBAgQIAAAQIECBAgQCBEwNgXUqQYBAgQIECAAAECBAgQIECAAAECBIx9boAAAQIECBAgQIAAAQIECBAgQIBAiICxL6RIMQgQIECAAAECBAgQIECAAAECBAgY+9wAAQIECBAgQIAAAQIECBAgQIAAgRABY19IkWIQIECAAAECBAgQIECAAAECBAgQMPa5AQIECBAgQIAAAQIECBAgQIAAAQIhAsa+kCLFIECAAAECBAgQIECAAAECBAgQIGDscwMECBAgQIAAAQIECBAgQIAAAQIEQgSMfSFFikGAAAECBAgQIECAAAECBAgQIEDA2OcGCBAgQIAAAQIECBAgQIAAAQIECIQIGPtCihSDAAECBAgQIECAAAECBAgQIECAgLHPDRAgQIAAAQIECBAgQIAAAQIECBAIETD2hRQpBgECBAgQIECAAAECBAgQIECAAAFjnxsgQIAAAQIECBAgQIAAAQIECBAgECJg7AspUgwCBAgQIECAAAECBAgQIECAAAECxj43QIAAAQIECBAgQIAAAQIECBAgQCBEwNgXUqQYBAgQIECAAAECBAgQIECAAAECBIx9boAAAQIECBAgQIAAAQIECBAgQIBAiICxL6RIMQgQIECAAAECBAgQIECAAAECBAgY+9wAAQIECBAgQIAAAQIECBAgQIAAgRABY19IkWIQIECAAAECBAgQIECAAAECBAgQMPa5AQIECBAgQIAAAQIECBAgQIAAAQIhAsa+kCLFIECAAAECBAgQIECAAAECBAgQIGDscwMECBAgQIAAAQIECBAgQIAAAQIEQgSMfSFFikGAAAECBAgQIECAAAECBAgQIEDA2OcGCBAgQIAAAQIECBAgQIAAAQIECIQIGPtCihSDAAECBAgQIECAAAECBAgQIECAgLHPDRAgQIAAAQIECBAgQIAAAQIECBAIETD2hRQpBgECBAgQIECAAAECBAgQIECAAAFjnxsgQIAAAQIECBAgQIAAAQIECBAgECJg7AspUgwCBAgQIECAAAECBAgQIECAAAECxj43QIAAAQIECBAgQIAAAQIECBAgQCBEwNgXUqQYBAgQIECAAAECBAgQIECAAAECBIx9boAAAQIECBAgQIAAAQIECBAgQIBAiICxL6RIMQgQIECAAAECBAgQIECAAAECBAgY+9wAAQIECBAgQIAAAQIECBAgQIAAgRABY19IkWIQIECAAAECBAgQIECAAAECBAgQMPa5AQIECBAgQIAAAQIECBAgQIAAAQIhAsa+kCLFIECAAAECBAgQIECAAAECBAgQIGDscwMECBAgQIAAAQIECBAgQIAAAQIEQgSMfSFFikGAAAECBAgQIECAAAECBAgQIEDA2OcGCBAgQIAAAQIECBAgQIAAAQIECIQIGPtCihSDAAECBAgQIECAAAECBAgQIECAgLHPDRAgQIAAAQIECBAgQIAAAQIECBAIETD2hRQpBgECBAgQIECAAAECBAgQIECAAAFjnxsgQIAAAQIECBAgQIAAAQIECBAgECJg7AspUgwCBAgQIECAAAECBAgQIECAAAECxj43QIAAAQIECBAgQIAAAQIECBAgQCBEwNgXUqQYBAgQIECAAAECBAgQIECAAAECBIx9boAAAQIECBAgQIAAAQIECBAgQIBAiICxL6RIMQgQIECAAAECBAgQIECAAAECBAgY+9wAAQIECBAgQIAAAQIECBAgQIAAgRABY19IkWIQIECAAAECBAgQIECAAAECBAgQMPa5AQIECBAgQIAAAQIECBAgQIAAAQIhAsa+kCLFIECAAAECBAgQIECAAAECBAgQIGDscwMECBAgQIAAAQIECBAgQIAAAQIEQgSMfSFFikGAAAECBAgQIECAAAECBAgQIEDA2OcGCBAgQIAAAQIECBAgQIAAAQIECIQIGPtCihSDAAECBAgQIECAAAECBAgQIECAgLHPDRAgQIAAAQIECBAgQIAAAQIECBAIETD2hRQpBgECBAgQIECAAAECBAgQIECAAAFjnxsgQIAAAQIECBAgQIAAAQIECBAgECJg7AspUgwCBAgQIECAAAECBAgQIECAAAECxj43QIAAAQIECBAgQIAAAQIECBAgQCBEwNgXUqQYBAgQIECAAAECBAgQIECAAAECBIx9boAAAQIECBAgQIAAAQIECBAgQIBAiICxL6RIMQgQIECAAAECBAgQIECAAAECBAgY+9wAAQIECBAgQIAAAQIECBAgQIAAgRABY19IkWIQIECAAAECBAgQIECAAAECBAgQMPa5AQIECBAgQIAAAQIECBAgQIAAAQIhAsa+kCLFIECAAAECBAgQIECAAAECBAgQIGDscwMECBAgQIAAAQIECBAgQIAAAQIEQgSMfSFFikGAAAECBAgQIECAAAECBAgQIEDA2OcGCBAgQIAAAQIECBAgQIAAAQIECIQIGPtCihSDAAECBAgQIECAAAECBAgQIECAgLHPDRAgQIAAAQIECBAgQIAAAQIECBAIETD2hRQpBgECBAgQIECAAAECBAgQIECAAAFjnxsgQIAAAQIECBAgQIAAAQIECBAgECJg7AspUgwCBAgQIECAAAECBAgQIECAAAECxj43QIAAAQIECBAgQIAAAQIECBAgQCBEwNgXUqQYBAgQIECAAAECBAgQIECAAAECBIx9boAAAQIECBAgQIAAAQIECBAgQIBAiEB9Wq8eaildSB4xCBAgQIAAAQIECBAgQIAAAQIECMxSoJWyMfbNsnqhCRAgQIAAAQIECBAgQIAAAQIE4gRa6+vL2cnxdrHYxIUTiAABAgQIECBAgAABAgQIECBAgMCcBIaxb8jrV3nn1LqsBAgQIECAAAECBAgQIECAAAECiQLLq9s6jn2e7kusVyYCBAgQIECAAAECBAgQIECAAIHZCLTWL6/vLsexb3g9n59elFr72QAISoAAAQIECBAgQIAAAQIECBAgQCBB4O/QN0TZjX0Gv4RmZSBAgAABAgQIECBAgAABAgQIEJiVwN7Q98/YZ/Cb1SkIS4AAAQIECBAgQIAAAQIECBAgMFGBVsrmx3bbH93cP+5HePdk3/43xl/rLaW0WrtaSjfR3D42AQIECBAgQIAAAQIECBAgQIAAgQiBYeAbghwa+d4C/gaDBJU3rMz16QAAAABJRU5ErkJggg==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1600" y="5003597"/>
            <a:ext cx="11658600" cy="1097280"/>
          </a:xfrm>
          <a:prstGeom prst="rect">
            <a:avLst/>
          </a:prstGeom>
        </p:spPr>
      </p:pic>
      <p:pic>
        <p:nvPicPr>
          <p:cNvPr id="6" name="Image 4" descr="data:image/png;base64,iVBORw0KGgoAAAANSUhEUgAAA8cAAAB4CAYAAADfe4BnAAAAAXNSR0IArs4c6QAACclJREFUeF7t3TFSE2EAhuF/Y83gjYgHQc4BFMRCOQd6EMKNYKjNOhuViQiNlcP7pAwU+Z/9mnc2sNN45fV4fnryfbXaLD+exli/9nveJ0CAAAECBAgQIECAAAEC/7PAPMZ2muft8hmPv3z99NJnnZ6/+TuKBfH/fGl9NgIECBAgQIAAAQIECBD4Z4F53jyP5D/i+OHi49WYpv3dYi8CBAgQIECAAAECBAgQIPBmBZ4F8lMcC+M3e8kdjAABAgQIECBAgAABAgReEjgI5H0cC2M7IUCAAAECBAgQIECAAIGiwGq3Wx9df7v7GceXZ3MRwZkJECBAgAABAgQIECBAoC2w/LOu959vPkzuGreH4PQECBAgQIAAAQIECBCoCyx3j8VxfQXOT4AAAQIECBAgQIAAgbjA/lFP95dntx7bFF+C4xMgQIAAAQIECBAgQCAssI9jf28cXoCjEyBAgAABAgQIECBAgMBeQBwbAgECBAgQIECAAAECBAjkBcRxfgIACBAgQIAAAQIECBAgQEAc2wABAgQIECBAgAABAgQI5AXEcX4CAAgQIECAAAECBAgQIEBAHNsAAQIECBAgQIAAAQIECOQFxHF+AgAIECBAgAABAgQIECBAQBzbAAECBAgQIECAAAECBAjkBcRxfgIACBAgQIAAAQIECBAgQEAc2wABAgQIECBAgAABAgQI5AXEcX4CAAgQIECAAAECBAgQIEBAHNsAAQIECBAgQIAAAQIECOQFxHF+AgAIECBAgAABAgQIECBAQBzbAAECBAgQIECAAAECBAjkBcRxfgIACBAgQIAAAQIECBAgQEAc2wABAgQIECBAgAABAgQI5AXEcX4CAAgQIECAAAECBAgQIEBAHNsAAQIECBAgQIAAAQIECOQFxHF+AgAIECBAgAABAgQIECBAQBzbAAECBAgQIECAAAECBAjkBcRxfgIACBAgQIAAAQIECBAgQEAc2wABAgQIECBAgAABAgQI5AXEcX4CAAgQIECAAAECBAgQIEBAHNsAAQIECBAgQIAAAQIECOQFxHF+AgAIECBAgAABAgQIECBAQBzbAAECBAgQIECAAAECBAjkBcRxfgIACBAgQIAAAQIECBAgQEAc2wABAgQIECBAgAABAgQI5AXEcX4CAAgQIECAAAECBAgQIEBAHNsAAQIECBAgQIAAAQIECOQFxHF+AgAIECBAgAABAgQIECBAQBzbAAECBAgQIECAAAECBAjkBcRxfgIACBAgQIAAAQIECBAgQEAc2wABAgQIECBAgAABAgQI5AXEcX4CAAgQIECAAAECBAgQIEBAHNsAAQIECBAgQIAAAQIECOQFxHF+AgAIECBAgAABAgQIECBAQBzbAAECBAgQIECAAAECBAjkBcRxfgIACBAgQIAAAQIECBAgQEAc2wABAgQIECBAgAABAgQI5AXEcX4CAAgQIECAAAECBAgQIEBAHNsAAQIECBAgQIAAAQIECOQFxHF+AgAIECBAgAABAgQIECBAQBzbAAECBAgQIECAAAECBAjkBcRxfgIACBAgQIAAAQIECBAgQEAc2wABAgQIECBAgAABAgQI5AXEcX4CAAgQIECAAAECBAgQIEBAHNsAAQIECBAgQIAAAQIECOQFxHF+AgAIECBAgAABAgQIECBAQBzbAAECBAgQIECAAAECBAjkBcRxfgIACBAgQIAAAQIECBAgQEAc2wABAgQIECBAgAABAgQI5AXEcX4CAAgQIECAAAECBAgQIEBAHNsAAQIECBAgQIAAAQIECOQFxHF+AgAIECBAgAABAgQIECBAQBzbAAECBAgQIECAAAECBAjkBcRxfgIACBAgQIAAAQIECBAgQEAc2wABAgQIECBAgAABAgQI5AXEcX4CAAgQIECAAAECBAgQIEBAHNsAAQIECBAgQIAAAQIECOQFxHF+AgAIECBAgAABAgQIECBAQBzbAAECBAgQIECAAAECBAjkBcRxfgIACBAgQIAAAQIECBAgQEAc2wABAgQIECBAgAABAgQI5AXEcX4CAAgQIECAAAECBAgQIEBAHNsAAQIECBAgQIAAAQIECOQFxHF+AgAIECBAgAABAgQIECBAQBzbAAECBAgQIECAAAECBAjkBcRxfgIACBAgQIAAAQIECBAgQEAc2wABAgQIECBAgAABAgQI5AXEcX4CAAgQIECAAAECBAgQIEBAHNsAAQIECBAgQIAAAQIECOQFxHF+AgAIECBAgAABAgQIECBAQBzbAAECBAgQIECAAAECBAjkBcRxfgIACBAgQIAAAQIECBAgQEAc2wABAgQIECBAgAABAgQI5AXEcX4CAAgQIECAAAECBAgQIEBAHNsAAQIECBAgQIAAAQIECOQFxHF+AgAIECBAgAABAgQIECBAQBzbAAECBAgQIECAAAECBAjkBcRxfgIACBAgQIAAAQIECBAgQEAc2wABAgQIECBAgAABAgQI5AXEcX4CAAgQIECAAAECBAgQIEBAHNsAAQIECBAgQIAAAQIECOQFxHF+AgAIECBAgAABAgQIECBAQBzbAAECBAgQIECAAAECBAjkBcRxfgIACBAgQIAAAQIECBAgQEAc2wABAgQIECBAgAABAgQI5AXEcX4CAAgQIECAAAECBAgQIEBAHNsAAQIECBAgQIAAAQIECOQFxHF+AgAIECBAgAABAgQIECBAQBzbAAECBAgQIECAAAECBAjkBcRxfgIACBAgQIAAAQIECBAgQEAc2wABAgQIECBAgAABAgQI5AXEcX4CAAgQIECAAAECBAgQIEBAHNsAAQIECBAgQIAAAQIECOQFxHF+AgAIECBAgAABAgQIECBAQBzbAAECBAgQIECAAAECBAjkBcRxfgIACBAgQIAAAQIECBAgQEAc2wABAgQIECBAgAABAgQI5AXEcX4CAAgQIECAAAECBAgQIEBAHNsAAQIECBAgQIAAAQIECOQFpvvLs9tpjHVeAgABAgQIECBAgAABAgQIJAXmMbbiOHnpHZoAAQIECBAgQIAAAQIEngTmeTM9np+e7FarLRYCBAgQIECAAAECBAgQIJAUWOJ4ObivVicvv0MTIECAAAECBAgQIECAwBjj+PPNtI9jd4/tgQABAgQIECBAgAABAgSSAvO8Of7y9dM+jpfXw8XHqzFNmySGQxMgQIAAAQIECBAgQIBAT+BXGC8Hf4pjgdzbgRMTIECAAAECBAgQIEAgK3AQxn/FsUDOzsLBCRAgQIAAAQIECBAgkBBYHtv0brfbHF1/uzs88B93jg9/sP+a9Rhjnqa15yAnNuKQBAgQIECAAAECBAgQeJMCSxAvB3spin8f+AcBDJU3X1RmSgAAAABJRU5ErkJggg==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71600" y="3547872"/>
            <a:ext cx="8842248" cy="1097280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1371600" y="1371600"/>
            <a:ext cx="1481328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10000"/>
              </a:lnSpc>
              <a:buNone/>
            </a:pPr>
            <a:endParaRPr lang="en-US" sz="3600" dirty="0"/>
          </a:p>
        </p:txBody>
      </p:sp>
      <p:sp>
        <p:nvSpPr>
          <p:cNvPr id="8" name="Text 1"/>
          <p:cNvSpPr/>
          <p:nvPr/>
        </p:nvSpPr>
        <p:spPr>
          <a:xfrm>
            <a:off x="1865376" y="3547872"/>
            <a:ext cx="6821424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lnSpc>
                <a:spcPct val="110000"/>
              </a:lnSpc>
              <a:buNone/>
            </a:pPr>
            <a:endParaRPr lang="en-US" sz="2400" dirty="0"/>
          </a:p>
        </p:txBody>
      </p:sp>
      <p:sp>
        <p:nvSpPr>
          <p:cNvPr id="9" name="Text 2"/>
          <p:cNvSpPr/>
          <p:nvPr/>
        </p:nvSpPr>
        <p:spPr>
          <a:xfrm>
            <a:off x="1865376" y="5440680"/>
            <a:ext cx="1067104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10000"/>
              </a:lnSpc>
              <a:buNone/>
            </a:pPr>
            <a:endParaRPr lang="en-US" sz="1800" dirty="0"/>
          </a:p>
        </p:txBody>
      </p:sp>
      <p:sp>
        <p:nvSpPr>
          <p:cNvPr id="10" name="Text 3"/>
          <p:cNvSpPr/>
          <p:nvPr/>
        </p:nvSpPr>
        <p:spPr>
          <a:xfrm>
            <a:off x="1865376" y="6912864"/>
            <a:ext cx="1382572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10000"/>
              </a:lnSpc>
              <a:buNone/>
            </a:pPr>
            <a:endParaRPr lang="en-US" sz="1800" dirty="0"/>
          </a:p>
        </p:txBody>
      </p:sp>
      <p:pic>
        <p:nvPicPr>
          <p:cNvPr id="11" name="Picture 3" descr="C:\Users\Василий\Desktop\к работе яковлевой\фото яковлевой\-5282723973978329310_12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9467" y="694266"/>
            <a:ext cx="8640233" cy="7306733"/>
          </a:xfrm>
          <a:prstGeom prst="rect">
            <a:avLst/>
          </a:prstGeom>
          <a:noFill/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9029700" y="1524708"/>
            <a:ext cx="8267700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узнали, что в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1991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году три друга открыли в Самаре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кафе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Один из них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Андрей Павлович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решил расширить бизнес и открыл  ряд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кафе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других городах.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Сначала это были замороженные продукты, затем появились колбасные изделия.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когда Андрей Павлович стал работать в Москве, он занялся кондитерскими изделиями и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назвал свой магазин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Палыча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Сеть магазинов расширилась, и теперь такие магазины можно встретить во многих городах.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storage.yandexcloud.net/prs-editor/themes/light-orange/columns-4.webp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pic>
        <p:nvPicPr>
          <p:cNvPr id="3" name="Image 1" descr="data:image/png;base64,iVBORw0KGgoAAAANSUhEUgAAB4AAAAQ4CAYAAADo08FDAAAAAXNSR0IArs4c6QAAIABJREFUeF7s3XvsNdt93/XvzL48zzm2jy+xnTh1QxoTRUlThzSooa5wqkY0aVSCuahUSFUEaiP+qVL+4A+ufwICIYEQpVGFwqUUaAiItASDaIRKY0ioHBvaWk1p3Dg+vpzE9vE5Puc8z77MoDUza++Z2TN7rZm1vjOz937/IDr1s+e2XrNmZms++7tW8vXf+kIuSn/b7VaSJKm2nordUVb8U1r8e5pno/ZutrXf75zrJkm5n6TYebWvJJO0OpisOg7nhloL5NV27T+b7Wy3G8nzNme5T7s/u7xV8cE328yq7V5uf+iRN5c/n5/h27HrpqdzPHwbrjVsu13LTfW5ZluLHnrRf6ZqWfd+tNs7b+vYOwIIIIAAAggggAACCCCAAAIIIIAAAgggcLsCS3uf3JbUfr88d/u122c86/nQEnqqdi40JA+LnZe1fZMqv9xs1p30+ch8sb2xXU/Wafc/9rwnBMBlQDz0jwBYTuG+5k1u7hv4oz2wpm7v0OuO5RFAAAEEEEAAAQQQQAABBBBAAAEEEEAAAQRKgaW9P5/6/fLc7dfMRqwlAXD/1U4AfP1OOFsAnOY2eI1TAWwqfHNbVltrc38FcLn/cXs3+2oGx1QA6zxy576BP9oDa+r26vQatooAAggggAACCCCAAAIIIIAAAggggAACCNy/wNLen0/9fnnu9hMAx7/GllABXI4ofE4QLyuAy3zQZ4RfH6F2BXB7/z7b6FpmxgB47CGX67WHgB4aAMspgB53HNcD4FasnNsBr0fuiyGgx8EprKV9Q5/7gTX1A1rhFLFJBBBAAAEEEEAAAQQQQAABBBBAAAEEEEDgIQSW9j556vfLc7dfOy8osrBaPrSETn3/Q0Bn1ZSyZ+16AFwUogbmi+3z2AyAL/c/9ryrBcBlRexWzheAScTPc/CGAiWSyW7XPQdwvRLYVgC3gc4J+ji67gB4dZoDuGvO3/ocyO3Prx3FkF88DG0NcwAPE9O+oc/9wJr6AT1Mn6URQAABBBBAAAEEEEAAAQQQQAABBBBAAAEErMDS3idP/X557vZr5wXGkwC4/3qPNQR0mRf2jxe82WyjVft2tWZfZJ1jxyvu95kvALbHNDIpDw2A7e7HBsFXA+Akk1PAW7Wv+FFAtdOsNlS1TxBMALycB7r2DX3uB9bUD+jlnFmOBAEEEEAAAQQQQAABBBBAAAEEEEAAAQQQuC2Bpb1Pnvr98tzt184LjCcBcP81qRIAJ7Ugtsr36gHw0HzP547SCIA79u+zja5lZguAkwpu7BjZ7QDYBKkW3lQAn4LdtDlX7xmh/PckH5eqEwCLaJf6m/Mz9w380R5YU7d37I2L9RBAAAEEEEAAAQQQQAABBBBAAAEEEEAAgUcXWNr786nfL8/dfgLg+FfgkIJIrQDYFm6akY7N32UAXP57OjJfbKu1A+D2/scqEwCPPEEEwATAYy+6a+vN/cCa+gGtYcg2EUAAAQQQQAABBBBAAAEEEEAAAQQQQACBRxBY2vvkqd8vz91+AuD4VxkB8HmEYRtAj1XWC4ATOc8BXJT5Nitx7SjIYyuA8ySTMhUvx1aujarctFCqALY7OQfBuWzNOOD52BZdP4XHrKxU1tq+qwO15wqeovrXHNPcN/BHe2BN3V5Xv+NzBBBAAAEEEEAAAQQQQAABBBBAAAEEEEAAgW6Bpb0/n/r98tztnyIANqY2H1rKdbDqzd3iHOHheCw21J+HuUb27RsZuHl87hGCbQXwevQUr9dEbK65q88BfBNDQNcD4OJMKQbAxVDOPYwEwFGuOALgklH7hj73A2vqB3SUzslGEEAAAQQQQAABBBBAAAEEEEAAAQQQQACBBxRY2vvkqd8vz91+7bzAehIAt3sWAbDP7W6aCmBzJO0A2M4BXE+zfY64WqZRAXwlAE6SMng28wI3/8LmALbbogK4t/Z6wNnsX3TuG/ijPbCmbm+UTsJGEEAAAQQQQAABBBBAAAEEEEAAAQQQQACBBxRY2vvzqd8vz91+AmCdi85VAWwrdy9zP3s81yuAzwWlfkHyZjNxBXArTx2rPE0AfNdDQFv6hCGgx/bCK+vNfQN/tAfW1O1V6DJsEgEEEEAAAQQQQAABBBBAAAEEEEAAAQQQeAiBpb0/n/r98tztJwDWucx0A+Csf0Thi+bMNAT04gNgSc9zABdoBqpK0xMDXFXmjuwfiWRSjotd/qW5SFYVo5rU/5Tgqw8BbY8gL9p7GpM80gmyW2cO4JEdJfJq2jf0uR9YUz+gI58eNocAAggggAACCCCAAAIIIIAAAggggAACCDyMwNLeJ0/9fnnu9mvnBe18aCkdW38O4H3RVJu3XU4B2zfyb7dQub6r2rdrXaUAuBoZ2barnnXGPMd6FcDOALhsRl4Ew8P/XAGw3aIdAvpyD5GGgE6rTpMnBMDDT6Nzjblv4I/2wJq6vc4OwAIIIIAAAggggAACCCCAAAIIIIAAAggggAACnQJLe38+9fvludtPAKxzYR6OigFwfVpaZyEnAXD3jccRAJ9WcgJ3d6DFBMCnKXCpANa41Oe+gT/aA2vq9mr0GbaJAAIIIIAAAggggAACCCCAAAIIIIAAAgg8gsDS3p9P/X557vYTAOtcZb4BsN17/1zA5RKNCuAkk7TKJd01wXMFwLZw1n2E187AbBXAp4MiAPa6QhgC2otJfSHtG/rcD6ypH9DqJ4wdIIAAAggggAACCCCAAAIIIIAAAggggAACdyqwtPfJU79fnrv92nmB9bT50FK6cZIkotl2AuBIAfCrr7xcjH7d92dO5Ng/MydukqxOq9sdmbl6zZy9IX9m9f1+15qs+TzH8Hmn14eY7h8i2u/ozr8sSGS7qc0B7Le611JmnHN7IzvNMey1ps5Ctk9oX+Q+bQ7pn2N0NG9q5njmfmBN/YAecw5YBwEEEEAAAQQQQAABBBBAAAEEEEAAAQQQQGB575Onfr889/t07bzAes4VAHflUSaTsbmMVvttAOyaQDbLAoNGz5vIZrMWmwWafNP+pZnrCK/vwG6qfw7g6xXArrwwIQAOO0EEwON/IOC6tgiAXUL6n2vdwPWPnD0ggAACCCCAAAIIIIAAAggggAACCCCAAAL3LTB3AOrS1X6/PHf7tdu31ADYHJdmgSABsD3zBMC1e0ytAthzaOnwCmAbIOezVgCbiur6Lw9cN96Qz6kADtG7vu7cD6z20U31ANMTZcsIIIAAAggggAACCCCAAAIIIIAAAggggMB9CiztffLU75fnbv9U78+XVgF8+wHwsCGW2xXApxGOPXPIvrsPFcA9Ms4hoD3huwLg+oTR5eTQ/X9TVQCbwzDl3GVJdz31LzsqAfA0D3DtG/rcD6ypH9DTnDX2ggACCCCAAAIIIIAAAggggAACCCCAAAII3J/A0t4nT/1+ee72a+cF1pMAuPvanWsIaN0A+HrVb11itiGgTTWqmQM4lfMcwDFvr3mSyX7XngN4+B7qAXA9+LVb8g+A86K9J3DPANr7iJNEdrtnkqZV4GtX7NiPdiUwFcDeZ23wgnM/sKZ+QA8GYgUEEEAAAQQQQAABBBBAAAEEEEAAAQQQQACBQmBp75Onfr88d/sJgHWmCD0cj0VXOgWt5n8kNhg1/y1zsnMA7DPVq/8Iwu2s0FQAd/4F5oDNCmD/4NceCwGw40HQFQCbALXRsUzf6qkEztPqpOSJagBsQtfnNgBOMknbHav2vwmA9Z7+2jf0uR9YUz+g9c4UW0YAAQQQQAABBBBAAAEEEEAAAQQQQAABBO5bYGnvk6d+vzx3+7XzAuv5eBXAygHwKUHtDo5nDYBPQbcZFvh6sL3YANgm244Rlnvvzu4KYL8xvPsrgJvrLyoAPv2+4cyTZKnYTkkArPdQ176hz/3AmvoBrXem2DICCCCAAAIIIIAAAggggAACCCCAAAIIIHDfAkt7nzz1++W526+dFxAA13pUUAVwrbrWI2B1BcA2L8yrSuSxd5nOCmCP4zvl18WUsf1/yauvvHx1CTvc79AGuIaAJgAeJmrOw27/TGxg3c79CYCHeY5dWvuGPvcDa+oH9NjzwHoIIIAAAggggAACCCCAAAIIIIAAAggggMCjCyztffLU75fnbr92XmA9qQAOHQKaALjzXhkrADaBsEnFTfBbHxU8WgWwScWLWN5Eo/U9+I6bfY5UzWZsgl+vEG4Clds9/xJAew5gkf1+X7QtKQ6umgt4LGDVmLHVwqe5iBOdMd7N4dmbt6uM/dpDfmz/7dum9g197gfW1A/oR/+CRvsRQAABBBBAAAEEEEAAAQQQQAABBBBAAIGxAkt7nzz1++W526+dF1hPrQB4bPainQ8djiYLE+k/vjIf6xu5V6QjF6xX1lpYzzl8++YADq0Atoex2+9MIlb9z/OxJ7cyBLQNgNuVq2Pzy4shoE8B8Kp1j7mnAPhQdmoCYO/nIQGwN1XnglM9wMKOkrURQAABBBBAAAEEEEAAAQQQQAABBBBAAIHHE5g7AHWJa79fnrv92u2zvgTA7Z5GAGxEXAH+ZENA31IAXHSlvAySk7Qvop6jArgMgOt/q0a1s+t2e/k5FcDDzLRv6HM/sC5uo4oV3sPkWRoBBBBAAAEEEEAAAQQQQAABBBBAAAEEEECgLrC098lTv1+eu/3aeYH1JAC+6FnFP8xXAVwG0GMLXNutoQK4JaJZAVzf1bKGgCYAHvp4pwJ4qFhz+akeYGFHydoIIIAAAggggAACCCCAAAIIIIAAAggggMDjCcwdgLrEtd8vz91+7fZZXwLgdk+brwK4mBbWc+ho1/VhPycAjh4AtwajNhW/ybHaSyZ5UnWg6r/tE2V/WdCYA3izdZZc+57wi+USMwcwAfBQPwLgoWLN5ad6gIUdJWsjgAACCCCAAAIIIIAAAggggAACCCCAAAKPJzB3AOoS136/PHf7tdtnfR8vAC6zOucQx94luLWpYutzAXsGuRuT/bk6e8DnBMAtvPAKYFcAXO4wSdadp40AuPTTvMHZm7frIr92XREAB9x1lM9v2JGxNgIIIIAAAggggAACCCCAAAIIIIAAAggg8NgCcwegLn3N/MDse+72a7fP+hIAd/e0/iGg28vHC4Dr06r2ziDrujBanxMAt0AuAuDic5PBm7l7ayfztJ4JLOv/TgBc3CBNufqIvzQlAB7B5lxl7gdW+wCneoA5YVgAAQQQQAABBBBAAAEEEEAAAQQQQAABBBBAoCGwtPfJU79fnrv9U70/JwDuvvD9A2Czfldu6HdDqVcAl5lalY/l47dZ3zMBcOs89AfABr6rGJsAuKsrEwD7XeB2Ke0b+twPrKkf0MP0WRoBBBBAAAEEEEAAAQQQQAABBBBAAAEEEEDACiztffLU75fnbr92XmA9CYC7r3kC4OsDUyevvvJy0NDVfUPsmrlxN9utpEVFbllpak5Gq+529LjZ5qD3+12xzfKvnbS391TvIFcqgVv9KOmZA9guNvccwLGHOPZ9dN5KBbCrPUP9tG/ocz+wpn5Au84PnyOAAAIIIIAAAggggAACCCCAAAIIIIAAAgh0CyztffLU75fnbr92XmA9xwbAIdNrXrvmtPOhwzH2HMB9+aDrzlLmjJvN+pRlTjkE9OghfKtmEQBfRNLNE04A3H0BaF/gZq8x5gB2Xb4EwNeFpnqAuc4TnyOAAAIIIIAAAggggAACCCCAAAIIIIAAAgg0BeYOQF3nQ/v98tzt126f9SUA7u5pwyqA7TaGDNtMANwpP30FcBEZ1o7l+hy/5wWvVQqLPEoAbCarHjIcNAGw69E27vO5H1jto57qATZOi7UQQAABBBBAAAEEEEAAAQQQQAABBBBAAIHHFVja++Sp3y/P3f6p3p8TAMcMgOvbcoXB3QGwydNi/rXnAC6mGTaT3Q4J7ToO6I4qgE3rfId29l2OALivExMAx7y8z9ua+4E19QNaR5GtIoAAAggggAACCCCAAAIIIIAAAggggAAC9y+wtPfJU79fnrv9BMA2qox7rS19COiHCYDtaW0PpTtPBbA9mq7U3iT1ff/e3znvtQL4Wgf1+VEBAXDcG9qp5+aRfzoSeJhTPcACD5PVEUAAAQQQQAABBBBAAAEEEEAAAQQQQACBhxOYOwB1gWu/X567/drts75UAHf3tGFDQLuqfc/7MPlm+VdVAK/Xrq4e9Pl+tzvnl8n5OGevALatWn4A3Of/mENAEwCX/YE5gK/fl6Z6gAXdHVkZAQQQQAABBBBAAAEEEEAAAQQQQAABBBB4QIG5A1AXufb75bnbr90+60sA3N3TRgXAtYBV8u58kAC458q2gVq7AtgsbmobDWeMGkezjf1+J+4T7Er1CYCLIDQXsZ2aCuD+x5b2DX3uB1a75drtdX1B4HMEEEAAAQQQQAABBBBAAAEEEEAAAQQQQACBboGlvU+e+v3y3O2f6v05AXCzZ7lzwa7rpcoKIwTApzl6I92YGhXAJketQtRjYJoaPAdwu32uADjWiOAEwKX80ApWe77aFcAEwH5XqvYNfe4H1tQPaD91lkIAAQQQQAABBBBAAAEEEEAAAQQQQAABBBBoCyztffLU75fnbr92XmA9CYCbPYsA2O9eqBYAm91vt1tJklVxJDGqfutNsgGwZNe3nDh7wvUKYCdjatfPZbvZSq41h2tiKp4PF4czNgC2G3JNVt1XDXwvcwC7zm/bV/uGPvcDa+oHtMufzxFAAAEEEEAAAQQQQAABBBBAAAEEEEAAAQS6BZb2Pnnq98tzt187L7CefQGwWh7luOC086HD8VgcgW2fM+bzukFcVgDnjgGEk6Sc+3ez6Z4DODj3rPLEXTEHsP1zjWrs1dhiIQLgahJnf7LWkgTAo+lcK9qb91w3seICSZo169o39LkfWFM/oF19gM8RQAABBBBAAAEEEEAAAQQQQAABBBBAAAEEugWW9j556vfLc7dfOy+wngTAMe4ABMDBiufALC0qYpP0HKDZNNxUlboqT10HQgVwKUQFsKunhH1OABxr0Paw88DaCCCAAAIIIIAAAggggAACCCCAAAIIIIAAAk2BuQNQ1/nQDkjnbr92+6wvAXCzp9l8sW8EW7O0Wab5eS0AzsuRffNTCXD3SMFJUv77tBXA9baGVQMrVgATALtufoM+ZwjoQVyxFiYAJgCO1ZfYDgIIIIAAAggggAACCCCAAAIIIIAAAgggEFNg7gDU1RbtgHTu9tu356GFei5HAmCXUPm5GSo6kUyyJJVUjpKJPUMmyLVhqvnv+AA4eNjnelNuZwjoEsx29DwxqfhWtC5wKoCrDt0aotjvMjgv5arEZg5ghoAe2qdYHgEEEEAAAQQQQAABBBBAAAEEEEAAAQQQQEBfYO4A1NVCrXzI7nfu9p/mqK1yGq32PnoA3O5nXXMCm3/bfe01WeU7Wb3nmyRJDpIVQW9XkVs7AO7uyfUK4KjBr91dIwAOq/btakHECmACYDPktdp8tVQAu54lKp9TAUwFsErHYqMIIIAAAggggAACCCCAAAIIIIAAAggggECgwNwBqOvwtQJRAuBSQC2PcpzYNC3zQK3zezgevdpXD4LTPJdnn/+cJLKTpx/8kEgVAJtiVamGfD43a3wAXC+adBVYuq4P6QyA60Fw99DUzu1WCwQEwHbH9mBaAbCsZLPdSNoVxdcy97GpORXA5RkMHVrA1UGpAKYC2PdmwnIIIIAAAggggAACCCCAAAIIIIAAAggggAAC0wkQAI9NmHTOkVYg6qoAvpzvVqd9dqtzB8BdseMqO8orn/pEEfx+64f/gBxWIkdTAXwtAL42ibDJ36oAzcwBbHuafgAc79wRAFdjfY8mrX7pIJILFcCjFS9WNL9cMRfUXL9gsQdEBTAVwPF6NVtCAAEEEEAAAQQQQAABBBBAAAEEEEAAAQTiCRAAEwCb3vTIAbCp8DWB8CY7yMu/+LNF+em3/aF/Sp6vTGpXFbL2VQATAJ8yfa+7Ut8cwMaxnIC5OeL22MvTVgD3FBjXjjVs3OwkWV9td1E+XvzNEwC7TkpohXDf9jV/4dEOf6+FwFrts+0mACYAdl1jfI4AAggggAACCCCAAAIIIIAAAggggAACCMwhQAA8NmHyO1s+BWo2Q9Cq/jVH2q4AtiO7dh2fI9P0a7hjKc18yOy6PQR0Xw5YDu9s1khle9zL537m35FMNvIdf+rfkLeS1yXJzCi6ae8Q0L4Y01QA26MJyzTrbRpQAew31rQrAG5vZezlSQDs1zW1AlLNC9zctOyDy3WD1Wqf1SUAJgD2u9JYCgEEEEAAAQQQQAABBBBAAAEEEEAAAQQQmFaAAHhswuR3nlz5hNkKAbCf5ZClfALgXMqgNM1XkslR3rZ/TT7z7/+bcpStfPdP/ivy/L1vL4LhoiS1pwLY95geLwC2YCZCr/0RACvdcBKR/f7g2x9Py2kFpJoBsDl48+CyN1cqgAef9mgraP5qKdpBsiEEEEAAAQQQQAABBBBAAAEEEEAAAQQQQOABBQiAlfKYqi/dSgBsKmTtaLWPUAFsKqDNJKJ5ksnquJVd8rrsP/Mr8tX/9i9Ilqzk3X/4n5Z3feQPyt5O4Ro5ALYV2MG3nLzsv7vdrmdTYdXAVAA7zhBDQHcDEQAHX9qdG1jaA5sAWOc8s1UEEEAAAQQQQAABBBBAAAEEEEAAAQQQQCBUYGnvk9vt0X6/rN3+WwmA6+6PEACX7c0lkUzWhyeSP3ldvvhf/1nZfOpvyyHN5PCh75Vv+4k/Lbt0XSyTmUrgopg1LaaqLSuD/f/aFcB3EAC3AExCfqr2LaG6/pZSAXyem7c7IXfPHVy2jgC4+yLQDIAZAtr/xqO9pPYDWvv42T4CCCCAAAIIIIAAAggggAACCCCAAAIIIHCvAtoBaKib9vtl7fYvNQC258Uenwkkpwh+7X418yGzj/YQ0O1+WOZ7pgL4KJIcZfOFz8mX/vx/KC99/Zm88WQvb27fI9/2k/+y5B94n2RJUkwTbHzSLJXEI/w954vlnjfrdeil0L3+fBXArgD4dKobB04ArDTkwAMNAU0ArHMvGbNV7Qf0mGNiHQQQQAABBBBAAAEEEEAAAQQQQAABBBBAAIFyKsUl/2m/X9Zu/60EwFP3gbkD4KK9eS4rOUia7+W3P/6X5NkvfUKeZLkcVnvJjy/Ik4/8qLzvx/4xeb5eS3JcybqYK1gk8yj+JQA+9aim1u0EwPa4r4+hTQVw961D+wJnDuCpb9k95zlJlnEgHAUCCCCAAAIIIIAAAggggAACCCCAAAIIIIBAQ0A7AA3lJgAOFSzXP2bdOZZPQB3nCJpb0c6HXBXAxdHkuWzyvay+9Pflb/7n/5G86xvPTe1wMRdyckjl2du/ST70k/+i7N/zXsnTd8iTw1Z266Nk6fHUmL6RgucNgMPm/a2fqStzAN97BTABcMiFr32BEwCHnJ1462o/oOMdKVtCAAEEEEAAAQQQQAABBBBAAAEEEEAAAQQeS4AAWLcC2idgtUWRmu/SCYCrIZzzXJI8L2b/Nf/fZv9MXvmf/yt5/ZP/t7x9v5c0zyRLUsmSXPZJIi/+wB+SD/z4x+S19B2yPT6VbPVM8tNUt1LNB3x5z3iAANg22qMeuuaz3ArgVqXy6b4QmKanduzvXLabrfjcEEY9gkYOAe3alz1fruXany8lAHYd99j22e2219e8iZt9Lu2Brd1e1/njcwQQQAABBBBAAAEEEEAAAQQQQAABBBBAAIFugaW9T77IEZRHmAxtf6w8Z5UOy9GG9mcC4GLGX0nkKGa+41UmsspTef7rf1c++xd/Wt75/OvyfJPLxkwJnEtZBWzqgZ+8Tb7lJ35S5Fu+R9LVU8nWR8mrsl9z7otl8/6M0HbfzWZdbLPIcMxcwjZfzAPPe2MO4MCssqNTXakAtksPawABsNIvTgiAh94Ti+UJgEexnVYiAA7zY20EEEAAAQQQQAABBBBAAAEEEEAAAQQQQEBLIDQA1TquU7pEAByFmADYDPmcSVoM8ZxKmh/lyf4t+bX/4D+Wp19/RdL8G5KZVDYXOSeamciTTJ6/40PyoT/5U7J72/vkuDoWga/JjR48AB4W/NpefHsBsD3ykek6FcBRbmDtjfgOAe3aOQGwS+j65wTAYX6sjQACCCCAAAIIIIAAAggggAACCCCAAAIIaAkQAIcV5FEBPK5nao8Q2zkHcJ7JRp5Llm/lyf5N+fX/6S/K5pOfFjOlb54eJEn2ZdnvqSo3E0l2sk9ekNXv/kH5tj/2E/INWRVDRK+KBc/Vv31zAXdVAJcrjstPL7TnqwAe14DbC4BHBr/2TBEAj7tDONYiAFZhHbxRAuDBZKyAAAIIIIAAAggggAACCCCAAAIIIIAAAghMIkAATAA8SUdr7WSaADiXY26GfK6yyiSTbf6WrPdP5St/7Rflq//Hz8kqeUM2hxeLIZmz1a4IZtPGBL4m8N3J66u1vP+jPyIvffQfl126lSRZVWNFl/ngOQBu5oVJUu67PgR08Q+3FwCPC3zbnWuyADjJZL/bXZmk2banL+C9/nlf4n9xMREAq9xfCIBVWAdvlAB4MBkrIIAAAggggAACCCCAAAIIIIAAAggggAACkwgQABMAT9LRWjuZIgDOkmq4ZjlKkieS5rm8KM/lrU//TXn5Z/+SrJLXJC0KeVfFZyJHqQ8AbT7JihLerJg9+M31Vj7wsZ+Qd3zPPyxvbJ5KnhxldTxWtcDF0mUrk3OmmMi6+KfNZnsSCOtxLchGBbD9LLBotbaL2hzAjxYAX78sCICv+2hf4ATAc9y2L/dJALyM88BRIIAAAggggAACCCCAAAIIIIAAAggggAACbQEC4LA4jiGgx11T2vmQHQI6y0Sy1IS0R3l6OMjzv/FL8tpf+auyP35d8vS5rM2kv7UI9+L6KEd6Lv7Mkvu3vVM+8If/mGw+/Pvk2VYkPdTXNkNGm/DV/F9XvHx7AAAgAElEQVSZlxYVwHkim82TxnbGqXWsNVsAXCurHtKYvgpgC2zYwi7J6mQFVwBfbxUB8HUf7QucAHjIVae3LAGwni1bRgABBBBAAAEEEEAAAQQQQAABBBBAAAEEQgQIgMPSJgLgcb1POx8qA+BU8mMu2eq5vD17Jl/565+QVz/+C7LJ9yJykHWeSb66fv6zWgBsMj8znPSbG5H3/cEflXd+5I/IW6snktuJfk3w2xEAm+rhzboMgE+bq/LTvFYtPEry3gLgmvcoD7uSgQ0bApoAuOiwp8497HRoX+AEwMPOh9bSBMBasmwXAQQQQAABBBBAAAEEEEAAAQQQQAABBBAIEyAAJgAO60Hj1o6aD5kQtZq314St5s8EwOb/tcqeyTp7XT778Z+X57/8K/JiZsJfke0xERPuJsUY0P1DJl8GwFlRUbx74R3y9Lu+Xz7wR/+47FdP5GAqfZNM8sQcQSZJnpaHVMwBnMh6ZeYNTm4xAP5i2BXS6h/1QHG72VYnIE7Vb31XFwHwqZOUJ6Trz879XO8OroGvk/z6eNt5NQm02Z8ZBzxWwH1x/InIfn8YdzUGrNUXEEe9wDuO71EC4PYDuv2Lo7EBfcApb6xKABxLku0ggAACCCCAAAIIIIAAAggggAACCCCAAAJxBQiAw+ItKoCH90ebWZj/huYHJqBNiwwuL+b5Paap7Fci+f4gT58f5fmv/y350l/5eXnha5+Tw/p1SQ9PiwzOBLTj/3IT8cohXcn+3e+Xb/sj/6Q8/e7vlbfyXI55KutMZJXnckhFjquVJMlK1sm60Va7/9AKYHv97ve7ziDbe6TiHozk1VfuLQBe9Z53AuDhlwQBcDPSD72htc8AAfDwPskaCCCAAAIIIIAAAggggAACCCCAAAIIIIAAAiIEwATAU18HsQLgojq3GpZ5lSWS5kkx3LOYIPaLn5ev/NIvyhv/zydl+/yZrNOjHNZHMVnxygZ9gQ0v5gRO1vIsyeWdP/D98t4f+mHZvPCtkiRr2ZtwOE3kuEqLwNkEwKv0HDoTAJsy7FoFsDkX9lIsU/2ws9NfAewOgIfsmQrg7ppmKoCH9KL+ZQmA4ziyFQQQQAABBBBAAAEEEEAAAQQQQAABBBBA4NEECIDDgiYqgIdfMbEC4CIzLEbYNRXAO9msctn/5pfktz/xi/Lqpz8p2yyTF7LXigA2zdIiIDbZ77EoAS6PO89Czr8ZRvooh9VBnqcr2SVvl/d9+AflfR/5/ZK9672y3b5DXq94ViYAXq1OuWYxRLT5LHAO4O4KYONRhs3jK4Cr9aeqAC5ORoVFADz8ojId+jwE9JBBrEfsq7YKFcBUAIf1INZGAAEEEEAAAQQQQAABBBBAAAEEEEAAAQQQ0BAgAA4JAE2xadj69pzWq0M1zvMx656qNNbxDznmpKruLIaAlv6CzK5tmmGeTeCbmtA3zyWXleS//Zvy9Zc/I6995tOy+7XfkBd2uaTZUfbrg6xkL5vsWKSLxZy/2UokOe8zJAA2xZ9mVt9jspFjkkmS7GWVr+WwfknSb/8H5en3fq+89D2/R5InT2W1fipJNR9wMWB1UrSgCKJDil1vNgA259HMiRt7yFzbadwVwP1z95YV4n5jhC+rAtiMA97+82vHkAu4viwBMAHw2L7DeggggAACCCCAAAIIIIAAAggggAACCCCAAAJ6AgTAYQFurAD1MQLgMnNL0jIzGRoAm7UOr31Dnn31FXnz61+U5y//Pcl+4zfkrS99SV447OSFw0G2uQlXzfy7RzkUyWpaDfmcSS5p8Vlam/83JAA2bTC7MDGwyQzNvL/mGPdpKs/XZo7gxMxMLNv3fqs8+V3fJel7f6e8/X3fLut3vE2273uX7NeJrI7lENGD/6rK4VMAvOvK/oZUAHfnhGpzABMADz7l11coKoCrTmA6x8Uk1zpBMAEwAXDknszmEEAAAQQQQAABBBBAAAEEEEAAAQQQQAABBCIIEAATAEfoRp6bsAFwGcwWAXBix2J251OJZJJ9/TV59tUvyTdee0WefeGzcvzc35c3vvwFeXH/XJ5kz2VdjCNcBq9mH2luqn37I9bQALjecFN0aoaXPqYiR1nLIV1Jsn4qT77pm+Xpt3+npO//Vnn6zd8uq7e/XZ68512yX4mss+roLvI6B+m9B8D2lI29PEMqgEv6skO65otefgWw7UjuC8zzKm4sRgBMADym37AOAggggAACCCCAAAIIIIAAAggggAACCCCAgK4AAfDYhKk8L1QAD+mfYQGw2VNSVNnmsjoexGR8uWxl9cZX5Ct/91Py1t/+VXn2/31W0sPzYujnNDc1vyb36s++YgbAmQmoNxtJ0xfl+P5vlZf+kd8n7/rgd0vyzndL9uSpZKkZiDoXM4z1ISkrf5MkK4eAjh4A2zmA+0c6bp65llF1PLNVAOsFwKah5Tji1/8IgH0u7b4A2Px74xcePhsbsIx5cNmbb8hNuO/4fQ+lvX7sIc3bD+h2W0OP37edfcvFbm/o8bA+AggggAACCCCAAAIIIIAAAggggAACCCCAQClAAHz/AbDJDPrOc0h2MvwaOgfASbJqTv/qCEDLPLCcy9dUAueZmXtXZJ+LPN1sZHXIJDnmkn31t+TLn/yEfPVX/5q89PpXZJ2bYZ+rIy32kTcKgscEwKYVZu7fcrMm0hU5Jqk8X23kbb/3++X9P/gHZPO+3ylZ/oJkyVM5prlk61Ry818T+Jr1MxtNVznkowfAxQTN1bmp11SOvTwvKoBdvbUYNrksG6/3EFcFcP9mLwPmzXZ7LkYfesKdx2+GgD5US5l961T8ug7DfG7DXxtOaoSEvgGwdkA6dwDsOh/a7dc4t6428TkCCCCAAAIIIIAAAggggAACCCCAAAIIIICAW4AAeGzC5LYt4sHcb/tacwDb85tlroJHv/YMX6p7v+u1GZp5aOVr07IonM2lCJKLeYXNcM/Hlazyt2T11c/Lb/5v/4u88alflifpN2STm9j4beWkvUVkW/4lmQmV/f+KYajNXMKyLnLCbJXL87XI277r++QDH/0xyd/9PjmuV0WFb5qs5WgOMElku9me91pN0Tpq7t+eQ93Z6V/bnzvbdz0nnKwC2AbA7cPxu3wuVcYHwFXHrDZJAOx/cZwuqmpc9zQtz6ZGSEgA7HdeCID9nFgKAQQQQAABBBBAAAEEEEAAAQQQQAABBBC4NwEC4LEJk19PWEIAbI7B9zj8WjVkqe4AeLMxAaoUlbwx/ooAOEslN0Fvupfs2ddku38mb33+C/Llv/zzRSC8zg8iaXNO4CEBcFn5a+btzSRLcnm+EfnGOz8g3/njf0LSf+B3Sbrey+H4tCi+LPLMJC3iYvO33Zh/t3+ZJEWIHO+PALhl+dgBcLyONWZLp8pfAuAxfI11XENAu3ZAAOwS4nMEEEAAAQQQQAABBBBAAAEEEEAAAQQQQOA+BQiAY8Zwl33EN3jVrAB+lAC4jFqzoqr3kD+XQyLywu6JbN56Qz7/Cz8rb/6dX5Gnu8N5FN6BFcBF7XCSySpbyRvbJ/L0w98tH/ij/5zs0ydmVmIxMw6b8NfMPZybQLpYvuwTzQDYjHZsp5iNU5ndDoDNaMrF/nNXhTMVwKXUaQjoe6gAnvdhZUJHc9NZrVbVRNdxfuVRbxUVwH7nmADYz4mlEEAAAQQQQAABBBBAAAEEEEAAAQQQQACBexMgACYAjt+n3aGmRgVwbuptk1w2Zj7g/VGep6msMjP0ciqb7Ovyxb/6P8hr/+dfl7dl+3IkaPPnDEhNpGyqebNiitpjKrJL3iHv/+iPyks/9EPyZrKW1FQWm7mAk7VkUuWHZhTcWuzVDoBjmzcD4PJYi+Y5hyBXC4C7O4ENpPIklc1mexoeeHlDQJfH3z8E9PA5dk1740ehVVcyE2Kf5gA2/+a6CIcf/9BOu9lsykHaFf4IgP1QCYD9nFgKAQQQQAABBBBAAAEEEEAAAQQQQAABBBC4NwECYJ18wvYTdwBXLnkfFcCuzOl89egEwCKZqdA9ZHLMzP+ZCYJtznWQ9eG5PP/MZ+RzP/sz8p6jqQQ+ytExEPNpzt8kK7LA49P3y/t/5Edk++EfkF3yYlHza+cUNhlmbhK+YvjnMumzQex2uz1liWa5NIubv+13u87Mz93/CIDLXnlRAUwAHPawy8uJrwmAgxgZAjqIj5URQAABBBBAAAEEEEAAAQQQQAABBBBAAIGHFSAAJgCO1/mrANhkafavGuq4vQ+NANjuIztmcswPkmfnoZhNvmfC2KfPRL7xq/+XvPIL/4W8kO9MYlzN7HupYHtGMeevrOXNzQvygR//mLzwD31YvpE+lfXxSTGXry22LAJgMxVxIlKOfXv+e2KysOqf6tMexwqCGwFwzd89x7IzAH65chiaWN93BfB5DG//y+exKoAJgP17Rv+SBMAxFNkGAggggAACCCCAAAIIIIAAAggggAACCCDweAIEwATA8Xr9vBXAVwPg4sNEsuNWnh538tYn/kf50v/+cXlht6uqeC8VTDWvmdt3lT+XN7Yvyjf94I/KSz/8Q/LGKhVJNsVcwKu8ypCr1W3I2x55deoA2A5xfewfwrg6YgLgEuJUAWxATFR/vQKYANh12yAAdgn5fE4A7KPEMggggAACCCCAAAIIIIAAAggggAACCCCAAAJtAQJgAuB4V8WCAuDsUIw+m6f1StxEjrmpzT3KC2+8Lr/98Z+Ttz71CXmSZeUozmaY50blrll+Ldn6uWx+4PfL7/ixPyHfyNdiNmmreNtTut5xANzuJq6K4GVUAIsZB7z4K6ZyFiny/nPA65oj9XRCL+4T1ejfAyb1nbYC2HVZuy5W1/l1bX8ZAbDrKF3nf+j6aTX2u2s9389DA2DXfkLbH7u9Q7+gaO/f5cfnCCCAAAIIIIAAAggggAACCCCAAAIIIIDAUgUIgMMC4FhTXGrOAVykXybknOzvvK+8pwJ1s16rHs3+cGhtvyrorOp90zyXp/tn8ms//W/Li1/8oqyTo2RFdmOWO8/se0jWkr37W+Q7fvKn5K0XXpKsFhDnZljpJDnN82uaaoaZtv+tH0B7DmD7WegQ0DZ+3NXnAB40BPT105C8+oodArq9oCsgXGoAvKoaUh6fKwAjAB57nRIAj5Wrr0cAfP0BTQAco5exDQQQQAABBBBAAAEEEEAAAQQQQAABBBC4RwECYALg+P16uQGwDXdNm1fZUeTXPy2/+Z/9OXmavCVHeVFW+bEY+Nn8mVa8tl7Jh/74T8nmQx+S3Uoky01wXav6THMC4O4OdBsBsD32viDYFQDb9Z1DbYsIFcDxbjXmwWV/fRPyKxzXDwBcR9xeP3YgSQBMAOzqg3yOAAIIIIAAAggggAACCCCAAAIIIIAAAgh0CRAAEwBrXhl92cz0FcAdrcxzSZ9/Xb7yl/9Lefa3Pil5vpEnx1zSavrXfZpK8n2/Vz74T/xJ2aWJHNK9pNlWksYw0X6V1RcVwHlZQGvn6h17DmasALaH3FcJ7AqARTbbraRSVuSaMbVN+XR7a2MvT1OevTdl0RdDQDcrgG0rxgbAPsGv3QcB8NhufrkeAXAcy9AAPHbg3W6V6wuK9v7jKLMVBBBAAAEEEEAAAQQQQAABBBBAAAEEEEBgegHX+9Xpj6i5R+33u6HtDyk+q7f0voaAPrdsyQFwLrlkyXPZfPU35eWf/nMiz74iTw9rSfJMTB3wm9sn8p1/5l+X43veLbvjU8nSTJKjCW3r874+TABsolnb2PM42ZeR7bVbRjlmttlOnqSLCoDtUbcDsb6A14TV5q8/AL4MxpcVAGvf2hkCOoYwFcBUAMfoR2wDAQQQQAABBBBAAAEEEEAAAQQQQAABBB5PIDQA1RYjAA4Ttud32jmAbyUAFsnSozw9PJff+rn/Rnb/7y/Ju56l8myTyVuylhc+8lF57498THarteTJ1qR9RcPKqt1qnuC8Pddw9/nabp9Wa5fFrvbvhiqA+wLgU1M8empHAFwEwiYSTmetALYH7xsAuxtLALzdbE/DNLu9hi1BBfAwr76lqQCO48hWEEAAAQQQQAABBBBAAAEEEEAAAQQQQACBpQkQAI8dY7Y8k1QAX+/RS64ANoFuLkfZZJlkv/VZ+dx/8mflPW/tZLfKZLd6m3zwz/xpObz7WyRLVpKImfu3/vcwAfAXa1dIVwWwRekbCrqO1h8AS54WCbnZStglWV2YA4eAbndjG4yNrwC+dLmdCuB6WbvPee26CVABHONhTwUwFcAx+hHbQAABBBBAAAEEEEAAAQQQQAABBBBAAIHHEyAADkubCICvXzNLD4ATOUqaJXJM35Av/Kc/I0/+3t+RPElk8x2/W775n/8X5K1irt6kGrlYJElsHlb+N8maFcD16t66TLsCOK3mAD6Pqjzu3jPBHMDTBsD10bXHkRAAh7iV6xIA+xq2K2hjD1lBAEwA7NsXWQ4BBBBAAAEEEEAAAQQQQAABBBBAAAEEEKgLEAATAGteEUsPgPPkKOlxLcdkJ88+/Tfk9f/uL4gkqbzjY/+svPR9/6jsExPw5o8cAL8cdoW0elc9MNtut5Ikq2KJqDsp5ubNZL/biWR2yybUNPFyub/L5N1+Xib+p8/TMpK2c/6em9NVGVsFp0kmpqK5aNfpFwMiy68AvpzQOjn9UqH7NtE/B/JtVAC7bn6uIZIJgGP9ZKP7TGh/QYkd2Lv6E58jgAACCCCAAAIIIIAAAggggAACCCCAAAJTCWi/Xw1th/b7WVf7Y1X4uhxW6diRVq9vmTmAr/vkkkmRcSW5bN58TX7j3/tXJT+u5Tv+tX9L3ly9Q1bpvkonfc7POf/LqzmC7d63m6euLjDu87zMN3cm6zwVbsYo4CwPJ3n1lUcLgFsBMQHw1Y5JANwMQGM/sKgAjv3TkGZ3jn2+xt3FWQsBBBBAAAEEEEAAAQQQQAABBBBAAAEEEIgv4ApA4+9x2Ba138+62k8APOx8tZdedgVw82i3h5187s//u5JnK/ngn/qXZJe+SACsFwCnst1sJakCVnMqTrW6iUgamPuMrwD2C4DtGN7NMb/vpwL4XPF8/ZcPBMAEwGGPiOtrux7QofvW/oIRenysjwACCCCAAAIIIIAAAggggAACCCCAAAIIjBXQfr869rjsetrvZ13tJwDuPoM2n+ub89audUsB8CY7yBf/1/9eTKb1gR/+Z+R5upJUjsV4wH5/58rbcy5W5mcm66z/2W0Gxpwit1sBfNsBsLRKvMuTe48B8OlWfOq//aFvvYszBLTfTeP6UlQAB98irwJrf8GI0QfYBgIIIIAAAggggAACCCCAAAIIIIAAAgggMEbAFYCO2WbMdbTfz7raTwDcfTbvMQBeZUd55VO/LHmSyzf/nh+U3SotClE1AuBo18jtBMBlEm7nTDUhopkTV+sCj10B3D5hl3MCd5/SW5kDuNmey7mATeuawa9rTHQC4BgXOQEwAXCMfsQ2EEAAAQQQQAABBBBAAAEEEEAAAQQQQODxBFwB6NwiWvmQbZer/QTApVTfiLz3VAFsAuDnv/FFyVaZvPDB3yH7VSLJcUgAfOpVtcumqgDebqOOcHzaAQFwX/Cayd5MjJydBpY28bOItIZ4Pq1uQs+Oz2tDVHftyRUE33wAnFRhcJ6eAuDyoi87dv9Q3QTAMR6eBMAEwDH6EdtAAAEEEEAAAQQQQAABBBBAAAEEEEAAgccTcAWgc4sQAIedAXt+s6y7qM93648QAKd5JtlXXpUszWXz7pdkn6ZVAOxfA1x61q27A2DrHjrV7Q0NAT2sAjh0jGztCmB7AvsD4LK99apZU/E8tCv5XqBmw/v9wXvx9oLtdqRVJ653ZSqAL3ltRfvpgk7inmECYALg0Rc1KyKAAAIIIIAAAggggAACCCCAAAIIIIDAQwsQAF9/v0wFcHl5uILKvkrgW5oDOMmOkuS55PlRslVahnfm/y+6iGvE2+u3kS0VwATABMDxnrXmwWVvLpo36XbAexGctwLf2L9YIgAmAI531bAlBBBAAAEEEEAAAQQQQAABBBBAAAEEEHgkAQJgAmCf/v4IAbAJfo9F4WMmK1lVwa/VIQD26SfOZc5zAKeNOYDNLwhM0m7qJ+s1lGPjn/AK4K6m2HrYc11sktghpbub3qgA3nZUAOdhHeu018EVwGUbXBXMXa1qVgL3nfL7GALa1aFtf7b/JQB2iQ37fO4vKLHP57DWszQCCCCAAAIIIIAAAggggAACCCCAAAIIIDBeYO73q64j13z/atuuWUDmap/9fJVGyoFaOwwdAtoV/Lra11cZvNmsi1Xz0xStri0N+3x/8BsNN8/L5RI7xWle5WKBFb/tjGy72Q5rgOfS9vzu97va0NO1fDIwX0xefeXlsRlsZxNcAXD7Mhi7cwJgVw8iAHYJ+XxOABx3yOu2+dxfUDS/gPj0L5ZBAAEEEEAAAQQQQAABBBBAAAEEEEAAAQTGCsz9ftV13JrvXwmAXfruoZ9dW7ilALhsS5mLpXkqfcfuarP5nAC4R+kcAItstltJpaygtRXAtxMAN4e07usU91gBXG9rfzUwFcA+NwrXMgwBPfYnIC5Zv881v4D4HQFLIYAAAggggAACCCCAAAIIIIAAAggggAAC4wQIgOU0leQ4wThrLa0COLTy16osNQC2I99mcq4Arp/JNLe55HHUCXYFwLZsLjTd6K8ArvLJwB0oVgATABc9K7BE+9Q7JxwCun5FEACXlzJDQI+6TzpXmvsLCgGw8xSxAAIIIIAAAggggAACCCCAAAIIIIAAAggsVGDu96suFs33r1QA9+s/egDs6peuzwmAe4RupwL4PI72tZNt29O3zHIrgMsj7p8D2NXFy88JgAmA/XrKuKXm/oKi+QVknAhrIYAAAggggAACCCCAAAIIIIAAAggggAACfgJzv191HaXm+1cC4LN+rMC3fT6XUgHcl3PZCuD2cZs5ga//Xc8H86S5fnsO4OAK4KTc/6kCeGfmAL78C833HrgCmADYdXM2nxMAEwD79JOxy8z9BUXzC8hYE9ZDAAEEEEAAAQQQQAABBBBAAAEEEEAAAQR8BOZ+v+o6Rq33r3meixkd1/x3CX9zDwFNANzdC/qDYALgUdfN/VQA2zmAr99AqADWucGaB5e9eXfdxO0NLWQi7yEd3Pbr2ENBMwewTv/xPbdaX0B8989yCCCAAAIIIIAAAggggAACCCCAAAIIIIDAWIFHDIBNXrC0di8tALaVo/0Ffn49bukVwHlezgHc106tANhP78pSzgpgOwewXyFr356oAO49BwTA1y4ckVxM2bvWL2wIgINvIcUGXEOYu/aiHZDO/aDWbp/Ll88RQAABBBBAAAEEEEAAAQQQQAABBBBAAIGxAnO/X3Udt8b7VwLgS/V2BTABcGlEAPzKy1FL8G63Atgk6Wa4XxP82hG8TRdxJOzpednNdttYs+hhzrHGr98i7Q3c7GV/ML9maJ6utDjerj/XLwNcY6C7bt25bLdbtV/atAPgviEMpqgArlf/xn5gUQEc9fbj6rQXn8c+n4MPgBUQQAABBBBAAAEEEEAAAQQQQAABBBBAAIGRAo8YABuqY+bKP0aCjlxNswK4GO66Z6hrraGfLcPcFcCuOXDzfGw/aK1nKnKLMuJ2PlhKmCzMJhnGJJb7aQ7gfd8cwGPbVx43FcCnC9oGwKvWJU4A3H3PIwAe+SxorEYATAAcox+xDQQQQAABBBBAAAEEEEAAAQQQQAABBBB4PAEC4GWccwLguOehLIY0FbzXtxs/AG7ng+X+CYCr83D7FcCRAuDAyl/brfsqgG3HT5LHrgA+OdWLtuPea07DKJu+HbtilACYADhyd2VzCCCAAAIIIIAAAggggAACCCCAAAIIIPAgAgTA85xoWwFqK2SnDoBjVaC69B6vAtgvALZuoeehrwL4HHxTAVxZtyt42zBDPz9Fi9evgb4hoAmAXfeOq583hoDO8v6BrhWDX3uADAEddCqd51lv6+4txw703XtkCQQQQAABBBBAAAEEEEAAAQQQQAABBBBAII4AAXAcx6FbIQBeF2R5plPgtfQKYNtfdALgzFn57NtfGQL6JBU6BHQqm03HHMC+Z6JnOXsDN3W++/3lHMD3WgEsZlz76uZhxrc3v3gohmA3szLXxlhnDuDrHcyG12O7oXZAOvcXFO32jXVnPQQQQAABBBBAAAEEEEAAAQQQQAABBBBAwCUw9/tV1/FpvX+deg7gvqBvqgrgRClodZ0/KoBLofYQ0NYtVgB82Jk5gMOqfbvOJQHwSYUA2HWxNz/XnQPYFQAPO9awpakADvO7tvbcX1C0voDoibFlBBBAAAEEEEAAAQQQQAABBBBAAAEEEECgFJj7/arrPGi9fyUAdsnH+ZwAuHScNgCuB8F9U8D6nd/JAmBzOKYY3BxujKLwPMlkb1Lx0y8fhg7x7Boi2gI6UvfTENDtCmB7YsJSeyqARboqgP26d5ylCIDjOHZtZe4vKFpfQPTE2DICCCCAAAIIIIAAAggggAACCCCAAAIIIFAKzP1+1XUetN6/LiUAtu1PVmFBXZ+jnSpzygpgn1FXN5s7GwL6dAK6z+PUAfA5XQzrV5MHwLGmbCUALnvkow4B7XqwxPycADimZnNbc39B0foCoifGlhFAAAEEEEAAAQQQQAABBBBAAAEEEEAAgVJg7verrvOg9f6VANglP/5znwB4vVqN34HHmpPPAXw6JgLgq6enPueoScWTpOwIMap+6zteSgBs2yeSiPnVQ3vO1dB22xu4Cc7LTl9u0cyJ6/OnFxDrDgFtf9lixlA3FcBj/3xuVj7bTtPywo/9wGo/oEPa6tOO9jKuOYJjt7e9/7m/oGi3b8w5YR0EEEAAAQQQQAABBBBAAAEEEEAAAQQQQMBHYO73q65j1Hr/OlUA7JrjdYo5gI1xljVHmnUdlwFf75MAACAASURBVOu8dH3um6WYTMH8n9a5NcemHwBfJBXVP1wPgE1SldeqXIPPQ5V97RpzAN/AENBGiwA4PPgmACYAHnOz9l2HADjWmAS+4iyHAAIIIIAAAggggAACCCCAAAIIIIAAAgjEESAAjuPYtxVXwPeoAbDxWlVFcxpnYIkBsGmniWYJgKszXg+AzT/ZOk5zUbguHFenefQKYOvjqgSmAtjVk/w+pwLYz2noUnN/QdH8ldJQC5ZHAAEEEEAAAQQQQAABBBBAAAEEEEAAAQSGCMz9ftV1rFrvX7UrgH3zq7kCYOvue5yu82Q+t23xye/MaLh5Nn7kVtfxTB8AXz8ik3UWRpMFwGFz/9rWqM0BbHbwqAFwzG7fVwF8OoGOnXUHwM3hArq7tquDMQS06ybl8zlDQMe8WnzEm8tofQEZfiSsgQACCCCAAAIIIIAAAggggAACCCCAAAIIDBMgAB7m5bu0b7D60AGwGb5Y6fU+AbArn/PryWoBsCmD3my3korOZNBLrABed8wB7Hca+peKGwBfC36HdigC4NBza9YnAFZ6QnieHAJgTygWQwABBBBAAAEEEEAAAQQQQAABBBBAAIHFCRAAxzklvoFve2+3GgD7zvfbpWunlTTv1l1TTI49O3cfACdVVldVUZdzAMf/IwA+mRpwMx9oO7C+Xi2bJHb5RGwAXL94xt447GGpBMCmc+XtwJcA+NrlxRDQ8W8+Zotzf0EhANY5r2wVAQQQQAABBBBAAAEEEEAAAQQQQAABBPQF5n6/6mqh1vvX2ENAj81xHjkAvq85gK/35OhDQN97AGyiVvM3tv5vyRXAiw+AO/tyPQCuh959wTAVwK6Hm8/nVACPvQP46LqX0foC4t4zSyCAAAIIIIAAAggggAACCCCAAAIIIIAAAmECBMBhfnbtdgDsm1/dYgDsU/1rPfqWZQ7gsueM/eGAOANgm8v5TOfafw3MVgHsewH1HXp/AGxgzNbbMLbC1/dzu+c7rADuRCUAvvaooAI4zoO0vZW5v6AQAOucV7aKAAIIIIAAAggggAACCCCAAAIIIIAAAvoCc79fdbVQ6/2rdgWwb371yAGwOfd5NYSxqx8M/ZwhoG8sADYXQpKX0ay9eIoOMvTMV8vbADg/ugLa+t7qO4sEeFNDQNv2G7Ouyt4uy3krgIs+YiYT7/lz/cLC59csPl1QKwA+nZE8L9pp26o1dr5PW+0y9bH8h6w3ZNm5v6BofQHpM4jd3qmPf8i5ZVkEEEAAAQQQQAABBBBAAAEEEEAAAQQQ0BWI/b4x9GjN++0p3ivHCoBd+cLRZBN9EZPJupLyQ63hkO35zbLuHMx1/PXzWc9K7P/btX5fNrNZr0O7ytX1bQDs3EmPi3O9gQtEHwLa7r/KvvrnAL6RCmAbALfjRALg6z0t7hzAdl8EwAOvbyEAHirmt/zcX1CmDlBjt3fq4/c7qyyFAAIIIIAAAggggAACCCCAAAIIIIAAAlMIxH7fGHrMdxcAO0oYCYBDe0z3+gTA9SxvvPFkQ0A/UgA8/nRcrtkXAJtqap+/JOmr4O1ae3kVwNeqf00LXL9QoQLYp5d0LzPFL7Xm/oIydYAau71TH//43sSaCCCAAAIIIIAAAggggAACCCCAAAIIIBBbIPb7xtDjIwAOFWyur1EBbDITV65ij4IK4FKCCuCqR9jQKE9ENtutpLIqPlleABznQkw6hoCOs+VyK90BcFYMp9386w56bQBszkfXX3M718rJL2u3TafXesCY7fYNa1Bvh+tGRQA8vjcSAI+361sz9vVCABz/HLFFBBBAAAEEEEAAAQQQQAABBBBAAAEEbkUg9vvG0HYTAIcKNtcnAHZ43uUQ0GHDPtfFbrcCWET2+50MmwPYwvUNgTz84qwHwJvNuhjz3bM412tn9gI38atpr++syXlV+euqAO6uJPbpYEnxqwetBwwB8JWJBbx6TvhCBMDhhu0txL5eCIDjnyO2iAACCCCAAAIIIIAAAggggAACCCCAwK0IxH7fGNpuAuBQwTgBcKzCOCqAy/MxTQWwTy43rH89cABsoYYMkXyJO0sAnHR0hLzZjnYA3L7g25WzvZXAdl+t7ZuZzwmAh11s15Y2D2pzM7U3VBu+xtvD8C0RAA83c60R+wsZAbBLnM8RQAABBBBAAAEEEEAAAQQQQAABBBC4X4HY7xtDpQiAQwWb64+tACYAjnsepg2A6/lfYH756isvxyxYLSpgzZ/6ENBBFcDxTv59BsDGx/Vrg7wKgHUqVakA1nEd0vMJgIdo+S0b+wsZAbCfO0shgAACCCCAAAIIIIAAAggggAACCCBwjwKx3zeGGhEAhwpOEwDbAkFXUEwFcHk+CICrfkkAPMEQ0OoVwATA7dt0mpa/tNAK3KgAjvtg9N2a1vns23/sL2RTH7+vK8shgAACCCCAAAIIIIAAAggggAACCCCAgL5A7PeNoUdMABwq2FxfqwKYAHjYeTIBsKmkLf6vVrvXHml32FbNxsr63N3OTP9an8LWbokK4Kum3UPpuqpb/U/TefuJrLflHMCNv4uhk/23bZa0F7jZ6v5g5wDO5LQX1/bT9bAdXl26cjMBdF4OAZ27fiIycu+2ArjvFyZ2s1MNlTxFAFyc72rS8qnade30UAE8svNeWW1pX8gIkOOfY7aIAAIIIIAAAggggAACCCCAAAIIIIDAVAJLe99o3+evqoIqLYdj9R5da/t2u775hFZ7XQFwaPtd7evb/mYdM3e63Mv+cPBqWnNq08tV8jxOFmgD4CLDIQBe6hDQtgPEOelmawTAOkMVEwDruHrdNauFCICHaPktu7QvZATAfueNpRBAAAEEEEAAAQQQQAABBBBAAAEEEFiiwNLeNxIAx+0lBMDXPQmAHT6PNQdwF0ZYGDxPAHxuh6uDi0YFcLH7cg5gKoDj3NDbN3IqgOO4urYydQC6tC9kU7ffdT74HAEEEEAAAQQQQAABBBBAAAEEEEAAAQT8BZb2vpEA2P/c+SxJALzMADh46GfbrN4hoMOGfrabTwiA7z0Ath0lRoepWxEA+9ygfZchAPaVirvc1AHo0r6QTd3+uGePrSGAAAIIIIAAAggggAACCCCAAAIIIPDYAkt730gAHLc/EgATAIf0qNsNgJNM9rud5Me+ALcMPN2VlPEC4M2mnAO4Pgm0uObodZy95hzAZtxzMyn0+ZjdFcB9wW9IIGz2TwAccuG11yUAjqnpv62pA9ClfSGbuv3+Z4YlEUAAAQQQQAABBBBAAAEEEEAAAQQQQMAlsLT3jQTArjM27HMC4HkC4Dxp5oZmNNzGX2DuJ3b7mcn7RHa73bCO4bk0AXAtTPU0ayxWHwJ6kQHwqjrciw5JADzkfKfVpPVagRkB8JCzEW9ZrfPZd4RL+0I2dfvjnTm2hAACCCCAAAIIIIAAAggggAACCCCAAAJLe99IABy3TxIAX/d0FUjm+bgCUALgHncbiJoq2M12K6nYBLKsXTWxY5lph/2ZE0AFsIirg5/4owbA5tzlst1sxd7Qw87m5drmxpZlmXP73RXe9Ys6JOg+HxcBcOwzXG5v7i8oUwegc7e3fRanbr9OL2KrCCCAAAIIIIAAAggggAACCCCAAAIIPKbA0t43EgDH7YcEwNc9XfmYVgCcVHnb6KzTWQFsc61xAbZVm6wCuIwMRZJI/Z8AuIR0dXACYALgsZecDdc1Q8K5v6Botq3Lfe72EgCPvRpYDwEEEEAAAQQQQAABBBBAAAEEEEAAgeUJLO19IwFw3D5CAEwAHNKjkq99+fNXQ2r3HLrN3deXN+NiJ0lZATw6Ce9p3WUAbJJwEy+bwO8cM7uPPzBBT+y+EllvyzmAG3+BY4E35wA244A3JZ0BsKN3JMn1gDS/8rkZ8jr6ia2O17cCuNm8y3Np+1/IRWLWpQI4VLB7/bm/oBAAx/pJjk7/YKsIIIAAAggggAACCCCAAAIIIIAAAggg0C8w9/vVviPTfu96zMJyHd8+5RoB1eZBq2oKSd/t+i4XGgC7jt/3ONrLbdbrsat6rbc/HLyWcy7U209c/adZgXsxB3C147zII8f/2fO733fPAZw4h7C+vv87DIDPQ04bdgLg652PANjv4iQA9nMautTcX1C0v4i0PeZub/t4pm7/0P7B8ggggAACCCCAAAIIIIAAAggggAACCCDQL7C09432SLXfOxIA+10VBMB9QS8BcNGD3AFqs6P1VQCbpWztapaIpIElwf0VwAsJgAMrf61qXwVwaOVv+/bQFwRTAVxKEQD7PVCGLjX3FxTtLyJtj7nb2z6eqds/tH+wPAIIIIAAAggggAACCCCAAAIIIIAAAgj0CyztfaM9Uu33jgTAflcFAbBWAFxW3gbGnDK+Ativ8niyCuA6BgGw38VpliIAHnIJMQS0f89yL8kcwG6joUss7QuZ9hexoT4sjwACCCCAAAIIIIAAAggggAACCCCAAAL+Akt730gA7H/ufJYcNwT0OSc5B8B+gaHPMZll7n8I6KZEfQjo3MyqGLkAtDkE9Pn89ReC+p1PtQDYIGy2W0mlWZHr24Fcy7krgEuk/grm5hjerv31fX7e/krMnLjmfw+JLF37tRe4Odr93ox7brbuKk93bdX9ua0Ivq0KYNuu2gVSzUHtbvH1JagADhXsXn/uLyhTB6Bzt7d9FqZuv04vYqsIIIAAAggggAACCCCAAAIIIIAAAgg8psDS3jfas6D93pEK4K7+fpkb9VcA+wWIfVfV7QfAV/yS7CLg3W6fRs39TklWXqaJZQDcUeB4ChvHnS8C4MAwlQBY58FqHlxZlsm4IQoIgGOcFSqAYyg2t7G0L2TaX8TiC7JFBBBAAAEEEEAAAQQQQAABBBBAAAEEEGgHSEsT0X7vSADsCDCrj0/5ykXF6rhA0e717gNg29DKrR4AmxGO7V/oVLfNIaBtrlWvALbnadz5mi0AtkZjq2WpANa9pd92BfDZZugc1n2qVADr9Le5A1HtLyJttbnb2z6eqduv04vYKgIIIIAAAggggAACCCCAAAIIIIAAAo8psLT3jadgLKmlZAqnhgC4C7WjAliO5YIEwB69sPIzFcD2rzcALgPZNA8brXd0AGzPZ/1YO1pIAEwFcGfHJwBushAAe9wfRywy9xeUqQPQudvbPkVTt39EF2EVBBBAAAEEEEAAAQQQQAABBBBAAAEEEOgRWNr7RnuY2u8dCYC7OgQB8IVKNiSgbQXARfVqGfReVgATADfmADZl0WbCYvO7j/pvP7QrgM8n3Jw8s2dzYs5HkPTPouz1UDlXmCay3pZzABd/kSeBNlvdH8w44KVY4GE720YA3CQiAHZ2mcEL2C8n14b5jlXB3Xdw2l9E2vtd2heyqds/uJOwAgIIIIAAAggggAACCCCAAAIIIIAAAgsWcL3v037/5tr/XHTa7Z4qAO7zs++07fvrVTpuiF7X+bHn10yX6f93XtY9xea4417+ENCVQa+bbbfL1QbA29McwNMMAV3u95wDdp8n1/mdrALYBsDtw5w+AF41rhMC4O7bBgFw04UA2P/x4rskAbCvlN5y2l/E9I6cLSOAAAIIIIAAAggggAACCCCAAAIIIDC/gCuA1X7/5tr/XELa7SYAvnZmCYDFjvxLAPz5qxns0Ao8u3yeSGcF8MMEwPb6C6wEtjfwdgWw3bxWJTABMAGwvZa1HtYEwHN9/TrvV+vczt8yjgABBBBAAAEEEEAAAQQQQAABBBBAAAF9AVcAq/3+zbV/fYHuPWi3e+4AuN3qZVUAn48uz6s5gHs7AhXA16+ROSqA3ZW/p/gxv15iSwVwYILaOwT0DQfAJry3AbAd47zrIths1nZE6ujPEfPgMsMauErYXTse+gOGvu1RAeySHv45AfBws9hraH8Ri328bA8BBBBAAAEEEEAAAQQQQAABBBBAAIElCbgCWO33b679z2Wl3W4C4Gtn9tErgGvDOg8aOrvLlAC4ofLIFcAmEDXtNwHq6S9qBfChmgP43IED8+vGuasfNwFw82InAI7/VYEAOL7p0C1qfxEbejwsjwACCCCAAAIIIIAAAggggAACCCCAwC0JuAJY7fdvrv3PZandbgLgrjN7OZ+tu8CurwL4+ty4m/VWtWvtDyYLG/rXccynANi0s/o8yUS8c7tpAuDDbldrbL0d1yu0XeeXCuDABLVeAXwvAXAxX3NSdqz0yoVABfDQG1D/8u3J3GNVLoccIUNAh+h1r7u0L2TaX8TiC7JFBBBAAAEEEEAAAQQQQAABBBBAAAEEliPget+n/f7Ntf+5pLTbTQDcdWZrAWf1cW7Cnqt/dxgA1wPevgDYmjiDYALgRvehAniKCuAzeZJf/yXGkBt8swJ47VyVANhJ5L0AAXA3lXYQrv1FpN2qpX0hm7r93hcECyKAAAIIIIAAAggggAACCCCAAAIIIHADAq73fdrv31z7n4tQu90EwF1nlgrgQiXJJMnK4DY/5WetCmDLt8gA2BRmlgfoyu+pAD5dB6bzm187mBN9/tVDcpMVwOeLmwD4+iMsVoDIENDxvyowBHR806Fb1P4iNvR4WB4BBBBAAAEEEEAAAQQQQAABBBBAAIFbEnAFsNrv31z7n8tSu90EwF1nlgC4UCEAPnWOBxoCun1BlL8AiBkAr7flHMCNP+cvCK7fgu0N3Gy1HPe8iv6r1eIFwOdSf1MJfJ4DuP/4qACO9/jsqwB2/oKj3d/iHdKpL2s9rAmAI56skZvSOrcjD4fVEEAAAQQQQAABBBBAAAEEEEAAAQQQuCkBVwCr/f7Ntf9QTNf76b7ta08vSAB87cyeg+C8PuxraGeorb9Zu0eQDdmd7xzAeV7OFRxY5+k81O12K5ayXpWbVpXGzg30LZCXed+uMQew/9Zc1ycBcGDPqM8BTADs3zFdS5oHV5Zl4urAru3cegWwq/2x2tflqP2QJgB29V79z7W/gOq3gD0ggAACCCCAAAIIIIAAAggggAACCCAwn4ArgNV+/+baf6iM6/103/a13y0TAF87swTAof2+vT4BcCWy3DmA26dMuQI4sPLXHu0cFcBm30lS/oIjNxNm9/xRARzvNkIFcLelZsBt9qj9BazdKu0vZEN75NTtH3p8LI8AAggggAACCCCAAAIIIIAAAggggMCSBVzv+7Tfv7n2H2pHAOwnuErPI6z6reG3VDs38FvrvNTY8+faz9IrgH3n0HW1035OAFxJEABXQ0CrBsDnUDawgLnWv5s3KDsE9LURAgiAfW8P7uUIgLuNCIDdfSdkCe0voCHHxroIIIAAAggggAACCCCAAAIIIIAAAggsXcAVwGq/f3PtP9RvbIBIBXCofLk+AXCXY73COStmTW1NzBoHv7aVaQPgelHm9R8WuK5PhoAOTFDPAdVKTCBq/ndzlt6wvtasAN51zAE8dvutjpOvRJJjtbGsVgHcv30C4LH2l+sRAHdbEgDH62NdW9L+Aqp79GwdAQQQQAABBBBAAAEEEEAAAQQQQACBeQVcAaz2+zfX/kN1XAFT3/YJgEPly/UJgOuOl4WReV7+m6n4tXPzmqLGwNjv4uRNEwB3jcZLAFydDINjcv5V7X9fu8hiDwE9ZQBc7+hjhxZwBcDl53nSv30C4Dg38a4b+amSvpoE3PUgjXck5y1pP6SZA1jjrA3bpvYX0GFHw9IIIIAAAggggAACCCCAAAIIIIAAAgjcloArgNV+/+baf6gmAbCfIENA+zn5LrU/HDoWrXKxJDsFvFX+exEA25VjBcHTBsCmne1crjunc12fk1UAG3BTGWsOM0aFrJmbdr/bSX60YegjBcC1kG405m0HwPbCvTZEtVGKVUGaVmP4az2wqQDuvvXHOn99Dxat89m3P+0vZL4PULvc1O0fenwsjwACCCCAAAIIIIAAAggggAACCCCAwJIFXO/7tN+/ufYfaucKmPq2r11cdMy6qiVDWzt+fQLg8XZdazoD4KwqYLQJcG0j9cyIAPjLn78aIQ4NYPrmADb+ZkexxuImAC579PgOTAA85JZEADxEy29ZKoD9nDSX0v4CqnnsbBsBBBBAAAEEEEAAAQQQQAABBBBAAIG5BVwBrPb7N9f+Q30IgP0ECYD9nHyXIgBeeAWwOZGmLDpJyiGZRxeq9vQI3wC4P8C2gGG/FDlvP5H1tpwDuGzw2KGZmw1uzgFsyt6NpP8k0K4LanyAnBRzHottr2tHAz837c6yTOwDpu84XRXArt36/sBBKwBuh6CmzebP97hita9rO9q/0iIAdp09/c+1v4Dqt4A9IIAAAggggAACCCCAAAIIIIAAAggg8LgCBMC6594VgNt36ATAcc/D/rArNmjn+PXJsbqyIp/1fI58miGgbfZXT1NdcwBfL7lVGwLaoBEA+3Sd68sQAJednQB4XF8KCZIJgMeZX1tL+wvZ0CMmAB4qxvIIIIAAAggggAACCCCAAAIIIIAAAggsR0D7faMrAO2T0H63PNUQ0K72EwDrXAuPGQAby2OrnPZGAmBz6Da3zhIpJmUO+Vt8BbBtXGAlcHcAHCLXXHf8LyCWUQF8Yh45trhvQHqrFcDWx7ed9d6h/ZCmAjjedTx2SwTAY+VYDwEEEEAAAQQQQAABBBBAAAEEEEAAgfkFCIB1zwEBcLfvZr1WhXcHwJcj/E5ZAZxWcxAHI+RlULrblRXPBMAVAwFwcNcqNnDrATBDQPv1AwLgbqepA1DtL2R+veG81NTtH3p8LI8AAggggAACCCCAAAIIIIAAAggggAAC/QLa7xtdAWjfkWkXF1EB7HdVjD1/rq0TAMeZAlZuNQA2wdxmu5VUyjmAY/8tMQA2c+KaG1sjlKQCeNSpb88B3N6IDa4JgEfxes0xrP2QpgJ43LmLuRYBcExNtoUAAggggAACCCCAAAIIIIAAAggggMC0AgTAut6uAJUhoHX82xXAl/nQZQWwXaaeGY0tgGznTtvNU52GEgB3uxIAx+lvYy8AkWmHgI7T2sut+FbG3voQ0Bc3yMQ9ZjYBcPxep/2FbOgREwAPFWN5BBBAAAEEEEAAAQQQQAABBBBAAAEEliOg/b7RFYD2SWi/W6YC2K8Pjj1/rq1PXQF8kW+cCi+zi0MlAD6TJF/78uevzsbrG5DZTdrlXRXANn4aOxXwZQBsjsBszVQcn096//H3/0LA1bnrn5+3XwaiVAAP0etftl0BbILq0Grfrr359m8C4Djntb4VKoDjmw7dIgHwUDGWRwABBBBAAAEEEEAAAQQQQAABBBBAYDkCBMC658IVoFIBrOPfNQdwM9ht5ntpLpJVoeMUAXBSBdAmpwz6u9cKYL0A2Jz4c6xMAHy9+91KBTABcNBt5GJln+Bb+1daBMBxz+mYrREAj1FjHQQQQAABBBBAAAEEEEAAAQQQQAABBJYhQACsex4IgLt9p64AbudDNoC1xaAEwN3nabIKYJO+m5Nkgt/64LOjK4BFZL/fSX60CXs7aS//d5LozEFsOesVwOttWQHc+AucA9huy9xo9ofDKdxOkvIXDnke9guDpQbAZvLr7JhJ1wNMoxK47zFhz6f5r2YgatuZZbbflv3I9YCJ9Xhr91vNttpj9gmAXe3zCbKvbWPqAFT7C5nLq/351O0fenwsjwACCCCAAAIIIIAAAggggAACCCCAwJIFXO/7tN+/ufYfajf2/bT2++VHGQLanr/D8dh5Kseen9B+oR0AH/a7Kh/pHuJZOwC2PnmVw20321Cy7vXvpQLYBsC2MPsEOJLNBMcEwATAI7uP92oEwO65gr0xWwsSAI+Vi7ee9hfQeEfKlhBAAAEEEEAAAQQQQAABBBBAAAEEEFiegCuA1X7/5tp/qNjYgJEAOFS+uT4B8NnDFAgSAJceuaNacvIKYL0A2DT38tcAoRWCrsu0twI4UuWv3f+jVwD3lfC7zk/o5wTABMChfai+vvYXsqHHqv0FdOjxsDwCCCCAAAIIIIAAAggggAACCCCAAAK3JOB636f9/s21/1BLAuDrY9hqzwFsz9+jB8DtfMgGwGlthNyYcwCfcrnFVgDbEYId/fNrX/781SWGBqh2eRM8b7ZbSaUcglm/ArjYy8X9bOjxD70hEgArBYQLHALa9A1zvjUe2gwBPfTKK5cPvb41zuW1lmh/IRuqOHX7hx4fyyOAAAIIIIAAAggggAACCCCAAAIIILBkAdf7Pu33b679h9oRABMAd/WhqYeA7guAuzLBelHsmClQm0W1ZdC6vCGgHzIAtl3xHASHBkSuG+R5+yvZbMo5gMfOa3xtX/ErgKu5ZkcfbNleac957ALz/DyTo5j5cPOsPMD2JN8i7Vpyzw2PXMye5/VKZ05pAuBxJyb0+tb+AtZulfYXsqGKU7d/6PGxPAIIIIAAAggggAACCCCAAAIIIIAAAnMKhL7P037/Fnp8LlsCYALgrj6iHQDvD7U5gHORyzJEmw+ds8Cu0ZCHBMDdoykvJQDuzsNc1+edDQFtuyIBsOvGbX8ZMeQCaG5z2gD4sj0EwO5z7L9EO0jVnqPBHBlzAPufH60ltb+Aah0320UAAQQQQAABBBBAAAEEEEAAAQQQQGAKgdCAVfv9W+jxuQxdAVPf+trvl4/Z5WiwrraM+dzVfoaAHqPqXqcRAFcFgs21qgrY5Ho/GJJ/2QDYDiVt9pdWU73OXwFMAFw7/wTA7kvotiqA2+2xY7w75rh2MwxYwtzMqQAeAOZYlAA4nuXYLWl/AR17XKyHAAIIIIAAAggggAACCCCAAAIIIIDAEgRCA1bt92+hx+cydgWgfesTALtkh33+aHMAuwPgpl9fTjQ2ADZDTpd/VAA3pOedA9geyv0HwMNuD11LEwAPMTQPutVqJatUp/KYIaCHnI3zsgwBPc7t9PhSGsI97KhYGwEEEEAAAQQQQAABBBBAAAEEEEAAgWUIhAasBMCXg/fGOLNUAJeKYwP60HMw9tVnLwAAIABJREFU6RDQnRXAzRbcRwBsUmeT29WHHbd51MgK4FdfeXn0LLBdnWTeAPiy3Ds0IHJdCOftJ7LelnMAl1denKAwScvtHQ5HORz2p8M57aeaI7f3OKv1+z5P8rFDJSTVHMBKc+J2zAHsOhfNz+0QAMPW6ls6zzNZr9aSRg6A21WwZt5j86fdb9vtvNUhoF1nd6jjrX8hc3m0P5+7vdr7H+rB8ggggAACCCCAAAIIIIAAAggggAACjyUQGvC6tLTff2kfv6t9fQHkzVcAO4YWbuc/2oVjx+PRdSom/Vw/AD6U7WkM9V1lWebcBOZv/iPLTlkBbLO6embXlzNW+Vd+vV8kBMBh18VcAbA9amcJOwFw2Amu1s6yo2y3W0k6phsP2QEBsO6vlAiAr/fOub+Aau8/5NpkXQQQQAABBBBAAAEEEEAAAQQQQACB+xfQDlC1339pH7+rBxAAl0IEwK6eMuzz/YEAuBQjAK71nHpCXsIMDYCGdcP69lsVwHZDgb9E6K0A9q3bvtMA2Hb7/vrluBXA5hc2T548iRz/ihAAEwAPvefEXH7uL6Da+49pxbYQQAABBBBAAAEEEEAAAQQQQAABBO5PQDtA1X7/pX38rjNOAFwKEQC7esqwz+cOgG3hZZ4stQK49HQNAX6nFcAmFiQALnpAZwBcmyPZN0i+uD6XOwR0Wb4fZwhu22wC4GE3aJ+l2+G3zzpDlxn6A5B7/0LW9pu7vdr7H9pfWB4BBBBAAAEEEEAAAQQQQAABBBBA4LEEtANU7fdf2sfv6g0EwKUQAbCrpwz7/FECYHv9Hna7av5f4+QzBHTpeb8BcJLJfreT/Hh9DtuhAdCwbtisAN5syjmAG+OHR6oAzg5H2e/PcwB7H2cjAO6YI/lGAuB2e5MOV/9x2731TgsSAA83c60xRQB80W/sHN09B3fvX8jazZ67vdr7d/VBPkcAAQQQQAABBBBAAAEEEEAAAQQQeGwB7QBV+/2X9vG7egcBcClEAOzqKcM+3x9MINqeA9h/G6FZ0VQVwPb63e+bAfB56tfrhY4EwI7Ax7/LdC9ZnwP4dgLgegXw2ErZaSuAL/WrCu9agG0v6qyoAC7/0tEBd3OPBMChV8rl+gTA8U2HbnHuL6Da+x/qwfIIIIAAAggggAACCCCAAAIIIIAAAo8loB2gar//0j5+V28gAC6FCIBdPWXY548SAB+lDLDaFcA3FwCbRpimmNguRiaXOyuA7RDQMfbW3zkJgFfDrlzPpTM5SpZlkmfd5+9aBTABsCdybbF2pbz935pfUOYIgG2T+0YG0Gyv2ffcX8jaPWPu9mrvf/iVwBoIIIAAAggggAACCCCAAAIIIIAAAo8koP2+Tvv9l/bxu/rCwwbAFqYaqXTaANh/iGDX+Rv7+Wa9Hruq13ruANgWNnaPEEwFcMk82RzAZmcmyqsVZ3qd6L6FCIA9+TqHgL79CmACYM/z77kYAXAJde9fyNrdYe72au/fs/uzGAIIIIAAAggggAACCCCAAAIIIIDAgwpoB6ja77+0j9/VLQiAyyCSANjVU4Z9TgBsvRY6BLQ5vO12K0lSVojGrsO1AbD0VIiWtcbm7/ocwcO63eXS9Qrg9bacA7jxFzgHsN2WuZGaia/zvGzPuQT8eguax1NZJDWT0cc37RDQPu1tDgFdnv9YQ0Ab9816c3l+QzuQ7aV5eYWYqufi/Fb9yDWGe6TdX7Tr3iuArVv7er33L2Tt/nLr7dU+/ljXF9tBAAEEEEAAAQQQQAABBBBAAAEEEJhHYO6AVPv91dzt6zur2u0+Vu/RJ+1Vp1zFvMOv8iflCmDbvsPx2Jl15aGlrg7AvlzGTIdq/mLnfvZwLgJgY1+01bjXM7jr+V84T3met5utSlez1297COjzzsZO4VpuQa0CuEAhABYZHbA2+xMBsPv6IgB2G/Ut8WgVwNaBADjWmAzdPUv7C6j2F8nxVxRrIoAAAggggAACCCCAAAIIIIAAAggsQUD7/ZSrjdrvr+ZuX1/7tdtNAFzKP14A3J6SlAD42j1osgC46IzVkZg5WkMrMxdfARwp+LUnrx0AnwIsx08seiuAg49v3grgrvru5q85wn4Z0b5ojL8Z175v7ljXg971uX1QUwHskor7OQEwAXDcHsXWEEAAAQQQQAABBBBAAAEEEEAAAQSWJDB3QKodhM7dvr5zrd3ueQPgWqvnqAAuqmHL/EMrAHaNyDpfBfB9BcBSjQy72+1qFd61CvPAmykBcCjgacjnRBpDQAcHrM0De+gAOPebO5oAeHxnpgK4tNP+YrK0L2S33l7t4x9/RbEmAggggAACCCCAAAIIIIAAAggggMASBOZ+H6f9/mru9hEA684BbH0bQ0ATANe6XVkBHD7Uc29PLj6YfgjoOAWOagGwAd9st5JKO5GPc9tfXgXwSsyvHkyQpjHu+fAAuDmXbBz1+lZ0K4AlPxbz4WbVHM+mu9tiftO3kisBu9bFvl6tqACO2JHsl5Op5jnuOnQqgKkAjtil2RQCCCCAAAIIIIAAAggggAACCCCAwMIE5g5ICYB1OsQsFcC2Kae5gE3yqBQA1/chIkUA3BE8xaoAvqz4vT608qaaE1cjCzPM/XMAl3njOQO6fpzhvU9pDuDq/Nr7076oAD7/uSqwfdtFAOwr1bPcOUAiAA6kbK7uCIDtJOtdFwIB8PAzQQVwafZoX8huvb3axz/8SmINBBBAAAEEEEAAAQQQQAABBBBAAIElCRAAz3M2tN/bEQCX55UAuAyAzbSzXX+hU9HaHCp6BXAVAB+rVP/w/M4CYHs+xv5CYPkVwF2z1I6/2TYrgM+/auiuhK19fhqiur3v0OObtwL4WgBcb2nMMJgK4PH9t2tNKoDjeo7ZmvYXMe0v2NrHP8aUdRBAAAEEEEAAAQQQQAABBBBAAAEEliOg/X7K1VLt91dzt6+v/drtnjUA7mj0Ko0zZO9p084KYDsH8NiErdmIZqFdJq70aPIK4NPhVu0+Bb73GgC7zoDrzlN+PlsFMAGw3wmySxEAN4eAJgAe1n9cS1MBXAppfzFZ2heyW2+v9vG7rhs+RwABBBBAAAEEEEAAAQQQQAABBBBYtsDc7+O031/N3b6+s6/dbgJgAuCy7xEAX7sDTxYAmxJs8ysCE/zWq7HH/j7BVgDnx74xvssLIIk1WHaPYpLYOY4TWVdzAGs88soAeCd53mxvc47l2mf2FyJX5soNO07dCmDz4DJzAEs1B/DYY116BXC7CrZoc9FvdedmbXsSAJci2l9MlvaF7Nbbq338Y+87rIcAAggggAACCCCAAAIIIIAAAgggsAyBud/Hab+/mrt9fWdZu92xAmCTu4T82ffq0SuAWwdVzAHc8Rd8/I3m++dLm826OJr8VCsconi57v5wKLd/ysPssbUrrW90DuCqyac5gPfNIaCtSNLKA4cqTx4At0/P2MuLALg81QTA17s8AbDfLYEAuLqelIP3pX0h0/4ipt1e7eP3u3pYCgEEEEAAAQQQQAABBBBAAAEEEEBgqQLa76dc7dZ+fzV3+/rar91uAuBSngCYAPjaPYgA2HWHdnzeVQFcn3A6fJLp84VcrwC2hc3n/Zvlqs5uqn/VKn8tCBXAgV2nWJ0K4PCHVMh5aAff2l9MlvaF7Nbbq338IX2LdRFAAAEEEEAAAQQQQAABBBBAAAEE5heY+32c9vurudvXd4a1200AfM6NQq6y9ty/xbY88qXpK4D7WnmfAfD5vIS1jwA45Ooohuq9HAJ62gDYDhVsaqsJgNunkwpgvw5OBXDppP3FZGlfyG69vdrH73f1sBQCCCCAAAIIIIAAAggggAACCCCAwFIF5n4fp/3+au72EQCX+cy0Q0CfQ8E8MAAZEwCbXdoAWKsQ8XII6HpPCwtFh92ryjGNt5vtsNU8l+4eAjorptON8UcAHKg4VQAsZg7g/aEa8/zcwaeeK/bMpVwBLMdyDuBjX09vDybefSID73+Nja5Xq+hz81IBTAVw4C0oaPVb/wKqffxBuKyMAAIIIIAAAggggAACCCCAAAIIIDC7wNwBqfb7q7nb13eCtdv9mBXAl8Hn+AC43NaQoLGetcwTAE8Z/NqePU0AfNiZOYDjt48AOPARNHsAbMeYVh/yuQ1FABzYdYrVCYAJgGP0o7Hb0P4ipv0FVPv4x7qyHgIIIIAAAggggAACCCCAAAIIIIDAMgS030+5Wqn9/mru9hEAT1kBfDkC7HkOYL+CufP5Gh8AmxFwbQCcZkP367piys+7K4BtQFoPSnX2fz7KOQLgeO0jAPbrb71LzR4AJ3YI6PYh2o4f/1cD5Z4IgAO7TrE6ATABcIx+NHYbt/4FVPv4x7qyHgIIIIAAAggggAACCCCAAAIIIIDAMgTmDki131/N3b6+s6zdbiqAS3m9APgyX3qkCmBbGZ0n8wTAZ/2wgJsAOPA5RABs50AOhGytnjEEdFxQx9aYA7gE0v5isrQvZLfeXu3jn/QiZGcIIIAAAggggAACCCCAAAIIIIAAAtEF5n4fp/3+au72EQDPUAFcQycAjn7LKDZIANzjaoOkYiLo7VZSKQNCUxZu0Np59di5jPMkk/1uJ/mxXvZtLjazh3pVbFgFrHOO3dQGoIls1uvoc8RaZnMh7w+7ag5gY1mV6Cc6Aaz7slGuAM7zYg7g8w2s+4iGjFHftYUhcwRrzAFsj8k+qIt5j00Priq7Xe13n6fhS9h9m/9qfkFpVz8PP9LwNdrXt2Z7i/tgPvaOF97Wri3cenu1j19Hna0igAACCCCAAAIIIIAAAggggAACCEwlMPf7OO33V3O3r+/9tX3vqtV+3wpg7ffrtp2rNKxSs+96sOf3eDzWFjEZgs7+2sdhc6j6vxfZ32Zd/pPS1KR2COhul3Pml1c5Wej9pC9n0q4Aliov2DXmAGYIaOkPgNuBKAFwaOfvXp8AOKYrAXBMTf9tEQD3DSHvb3htSe0voFpfIOO0nq0ggAACCCCAAAIIIIAAAggggAACCMwtoP1+ytU+7fdXc7ePAFi3ApgAuOsKIwB23Xfs53c0BLQ56eZimyoArn5hkdoAZdoKYHsC00a1s+9pj7EcAXAMRbsNAuCYmv7bIgAmAPbvLSyJAAIIIIAAAggggAACCCCAAAIIIHBrAnMHpATAOu8fH7sCeLqrsKsC2OzdVgDnSpXI1yuAz+3P80MUjP6RZssc0Ix2rPLXWwEcp8KbANhx1rqGgC6HDS5PwPlzAuCYF4B5MDMEdH0S95i617fFENB61nN/4Wy37Na/gGofv15PYMsIIIAAAggggAACCCCAAAIIIIAAAlMIzP0+Tvv91dztowJ4jgpg7SvnXGHbFYzOPwT0uf1RAuC8OalsXXe+IaAJgHvmANaqAE6la77YaQPgQzUH8PkCpAI47GbHHMCXfgTAYX3q2tpzfyEjANY7t2wZAQQQQAABBBBAAAEEEEAAAQQQQGB5AnO/jyMApgI45KroHgI6ZItX315ffFgPgOtZyrxzAIcHwO1gO81Fsqqrmnbaz9UC4KTK+LK8aEw5B3D8PyqAHabngPccANdnFV4lUw4BTQDcPl39pfl+FwsB8KUTAbBf3xmz1NxfONvHfOtfQLWPf8w5Zh0EEEAAAQQQQAABBBBAAAEEEEAAgeUIzP0+Tvv91dztowL4niqAq+TLhpNmBNzsXIlqsxQTlNoAOK19HvOq1x4C2hUAn9tStn+7iTwE9L0FwAbJZNmGq8y0w/7yJItcAWyOrB7tlsfXFQAXH+TVENDmpwHlkrJZr2vLh7Wvvba5kZpOn+fmGKkAtj4EwHH7Wb3Pm76v+QXFfjnp+5IQv2WXW2QOYJ1f4Flp7S+gmv1ziv7HPhBAAAEEEEAAAQQQQAABBBBAAAEEdAW030+5jl77/dXc7SMAvsMAuNapuyqA7zEArl/HzaLBuQJgG7xfZpaue07988kqgM1OTVQaK24gAC5PI0NAD+nul8tSAdwfihIAh/WtrrXn/kLWPqZb/wKqffzxewBbRAABBBBAAAEEEEAAAQQQQAABBBCYUmDu93Ha76/mbh8BMAGwxvU8dQVwvQ0EwFfOaL2ibrvdSpKUc/LGqPptnoTQCuBrkyjXU/XL5RqfpudIe73eyCqNMzlzm7isADbjgDclQytgx1+cSVnmX53f8dvpXtM8uLIsk9Dq0FCf+sW+Xq1UKrxNG5dQDVs/E2nVjzW/oCyhzVQAx/pJTv91HPve0OinpyH4NffCthFAAAEEEEAAAQQQQAABBBBAAAEEblVg7oBU8/2qOSdzt48AWDcAttfd4XjsvARD85Oet7rnf7ZDFVcj4toPNuvIQyK3DsQGwOWIuP1/4flPuX2znWvFgibr7D4BgXlg7poDeKEVwAaDADjeY5EAeJxl+A3gvF8C4HHnoG8tAuC4nmO2dutfQLWPf4wp6yCAAAIIIIAAAggggAACCCCAAAIILEdg7oBU+/3V3O0jACYA1rjaCYCt6o0EwOZwbe2qGSP8NHXuyN4RPgR0K5k3v2A4TW5tUD2T+5kqgEODzZHstdWoAA43LLdABXDs8QH8zwwVwFQA+/cWlkQAAQQQQAABBBBAAAEEEEAAAQQQuDWBuQNSAmCd94/HzC8Y06mQPV8F9v2y1siwdk/TVgCbvV73nbsCOFY+ZnLGrj+7fVsVTAVwpdQ3BHQRdFXLEAAPf0y2K4BjdfDhR2LXIAAeb9dckwCYADhWXxq6nVv/Aqp9/EM9WR4BBBBAAAEEEEAAAQQQQAABBBBAYFkCBMC654MK4HusADZ9hgC4yDSr3y9MGwD7/bjB58pOXn3l5ajpiw2ADcxmu5VUyjmAY/+FVwC3j8iz4vditWnmABYzB/D+UMXo8TrA+PNCADzerrkmAXDUW9Cg00IFsM4v8OxJ0P6CTQA8qLuzMAIIIIAAAggggAACCCCAAAIIIPBwAtrvp1yg2u+v5m4fAfC9BsDXe/ZmvXZ1/aDP20NADy2IvDafrzmwc4XveQ7grgOeNgCOn/sRAJ/OKgHwsCuSAHiYV//SBMAEwLH60tDt3PoXUO3jH+rJ8ggggAACCCCAAAIIIIAAAggggAACyxKYOyDVfn81d/sIgAmANa74xw6A60HwyNyyOimzBcC27mxs9KNeAWzmBC5+CuBI3SeaA5gK4HG3kaG/DGnvpf5LkfVqJe2K0XFH1VyLAHjsXSBcnwpgKoDDexFbQAABBBBAAAEEEEAAAQQQQAABBBBYqsDcASkBsM77R+YALq847TmO+67ruSuA0ypSMNPNdv3FqgC229482fbsKCygNbmf+dvtdrVhtwmAhQB47kcqFcCxzgABMAFwrL40dDu3/gVU+/iHerI8AggggAACCCCAAAIIIIAAAggggMCyBAiAdc8HFcBUAGv0MFcFMAGwn/pkFcAmiTfVmOZyqIfyY6Mf/wDYD2L0UhNVAJsb6f5gfgVQioVWto5u72nF2wiAw9t53oJWBbDZg/3F0ly/2Gk7pWn5yxXNgM1++ZqzzVQA6/wCz/anub9g2+PQ7Mcx7zFsCwEEEEAAAQQQQAABBBBAAAEEEEAgrsDc76e030vN3b6+s6XdbiqAS3m9d+vXR8bdrHsqYiNdvjYAlqzvOFzz5fpV5pqc0fy58rZpKoBN9meOp56a+rWjj33yALh9uATAflcEAbCfk+ZSBMBxdQmA43qO2Zr2F7GlfAHVbucYe9ZBAAEEEEAAAQQQQAABBBBAAAEEENAXmPv9lPZ7qbnb13cG/3/2zm3ZYdXatki+1P7/f0xOVXIess9T5rSnfAojrIuFuA4h2W1WpVayDBgaA5nQ1QfS40YANuQRgJ0RGPRw2ZcArLv8hwD8DOymU7ffX/X4s0q//qd2s52CJrZYoUoOYNt/35sJxcb51hAO4JJscQCXpBneFg5gHMDh0UJJCEAAAhCAAAQgAAEIQAACEIAABCAAgaMRqC2QSguhtcfnlN8a2XNHBGBDHgHYGYFBj6pkAfiR58x9dW5yB7D+twjAJrARgJ8cEICD1nGRQjiAi2B8NYIDuCzPlNa+ZQMqPc4U9tSBAAQgAAEIQAACEIAABCAAAQhAAAIQkCdQWyCVPpeqPT7XDEqPGwHYkP9OAdiX/lmTcQu0j8m7CespoG3Z63WW8hoBWKnL9ara3pFr7wAmBXTaj5pJAX3v7d9DgCMAp/FMqYUAnELNXQcBuCzPlNakN2J72YBKjzOFPXUgAAEIQAACEIAABCAAAQhAAAIQgAAE5AnUPp+SPpeqPT4EYKMmntpCjlAH0Pufdoa+/8kJwOtr83I+iy7e5TuA14RfP/+p8Gu7v9ym1d1eAvDlf2TGiwN4met3OoARgGVWWVirCMBhnEJLIQCHkpIr9y0bUOlxys0QLUMAAhCAAAQgAAEIQAACEIAABCAAAQjkEKgtkEqfS9Uen2tupMeNA9iQ/0oBuOmUenPghgvAY8m3VSFuYqWuCMAm4OydmloZxwGc89M0rYsDuBzL1JYQgFPJLddDAC7LM6U16Y3YXjag0uNMYU8dCEAAAhCAAAQgAAEIQAACEIAABCAAAXkCtc+npM+lao/PNYPS40YANuQRgG0Ebi0A2+8LE5CdTzocwMtocAAbLqSAlt8k2G9AAC7LGgG4LM+U1qQ3YnvZgEqPM4U9dSAAAQhAAAIQgAAEIAABCEAAAhCAAATkCdQ+n5I+l6o9PtcMSo8bAdiQRwC2EfgJAvBDqacjWf8zfFxrT9HmP//6x7i17CcuDmB/oKVANg7g39nkIwCnsEytgwCcSm653jcIwPMN2PwH2T4vy5INb016I7aXDaj0OMOJUxICEIAABCAAAQhAAAIQgAAEIAABCEBgSwK1z6ekz6Vqj881l9LjRgA25D9XANZamNZDUx227zqdFkJ15uKpvOpr37RzvVxFHlvmBmmlfn5+evH3OejRd+XpjQjAudPW2ilS6ny+iF32jQCcO1H59RGA8xmOW0AAHlLmlyUb3pr0RmwvG1DpcYYTpyQEIAABCEAAAhCAAAQgAAEIQAACEIDAlgRqn09Jn0vVHp9rLqXHjQBsyCMAOyNw8YMOATjv8YsDOE+Rd9GfC8D1Uj/bHjbqcjkr1ZzyAsZRW/9wdV1X7QG21C0E4LJTjQCMAFw2otytSW84txoH3wMBCEAAAhCAAAQgAAEIQAACEIAABCAQR6C2QCp9LlV7fE75rRmMc3EzFlYaAdhwQgB2RuDiB8cRgMvojDiAw54na8rC67MtHcAIwLkTF18fATie2VoNBGAE4LIRtfaYlt1wbjUOvgcCEIAABCAAAQhAAAIQgAAEIAABCEAgjkBtgRQBOG6+QksjABtSdQTgzpgDnx0oI1TO591ch5qTAtq2OO0fAnDoCnOU+x4HcJ+He5wC+jJKAV068PUdwLd7fwewLy955iQGVccBHIQpsJD9warzwH7vZNuaB6PkBgUBGAE4cHlkF5OM4+zO0QAEIAABCEAAAhCAAAQgAAEIQAACEICAGAEEYDG0qw1Ln8chABv82+oJgy4lLwBrLWwuAPff33QLwrPWM5Y+36kArMeglLJGT3MHcPk/HMDJTBGASQGdHDxvFRGAy7GMacm+sGLrlN6YzDeY8x/k+ffH9L1E2dLjnfep9gZbal5LsKcNCEAAAhCAAAQgAAEIQAACEIAABCAAAXkCtc+nvuX8bT6T0uNGADbEqwjATacu5+t0ygsbIm/3UgLw64T4+V924wD+NAH4GYzaUdj/M/fR/mg6dfv9VY8/+9aB/qdO8ylzJ+17fxGAEYBzo3iojwBcjmVMSwjAsqmRa2+wXz/vwneOxMQcZSEAAQhAAAIQgAAEIAABCEAAAhCAAAS2I1D7fEpaCK09PtdMSo8bAdiQryIAKzWkgLYBcBAB+PF2HG71xZGDeBLUxkF8vcwE79xHmFcAts7lvGzAmzmAn8HYS7S5bJ5tIQCXwJjRBimgM+C9VUUALkkzvC0EYATg8GihJAQgAAEIQAACEIAABCAAAQhAAAIQgMDRCNQWSKWF0Nrjc8WD9LgRgA15BGAbga4U0OPPta44j1gE4Khn+lhQuV6vqmmMI1eLvyX/vk0A1gvZXHxtSNrc4CWZxrWFABzHy11az+0e7sMd95A7gEvN7rSdvW3IpDdiexmv9DhlooVWIQABCEAAAhCAAAQgAAEIQAACEIAABHIJ1D6fkj6Xkh5fqsBodSKp8SMAm5WROj9562ohBXReg2+1l1NAa22sm4pjkc7jQQCe3g08O8Uf/U8hB3D/DVaPdt8BvFMHsO4/AnC5qEcALscytaXz6aQk7mxFAC79ekj4DEs7gOc9kd6QhY/clJTagNl+7GW80uOM5U55CEAAAhCAAAQgAAEIQAACEIAABCAAgW0I1D6fkj6Xkh5fqsCIAFw2vu9/f4sNps5PXu9qCcC6138IwBGTJ5YCWvdhLADr/21lHn3Rcpup+Xy7A9jOcboTODeHOA7giHW2WrSEAKzXk15Xpf5wAJciOW1HekMW2+ujb0BDxys9ztB+UA4CEIAABCAAAQhAAAIQgAAEIAABCEBgWwK1z+Okz6Wkx5cqMCIAl41zlwDs+5bU+fO1ezmffUWyPl92AOsm8wTgoVNGH3s5gh8npRorso9dtziAJxPpSgH9hNmXPL4APAqAdlDdzpeLOrW9sBppPfethrkD2JZHAPaRK/f5nh3ACMBp84wDuOBbAwtTIL0BDZ116Y12aD8oBwEIQAACEIAABCAAAQhAAAIQgAAEILAtgdrnU9LnUtLjSxUQEYDLxjkCsOUpJABPpqu2AJyX9nk8FDEHsFbOL9erapW5A7j0Xx0H8AL4lwDcqvN5JAAXHrARgO+9jD70wyUAv19mPc1pPtRLDSYcwKWmOMUBvOagL+EExgFcanan7UhvyGJ7ffQNaOh4pccZ2g/KQQACEIAG9kNsAAAgAElEQVQABCAAAQhAAAIQgAAEIAABCGxLoPZ5nPS5lPT4EIDX49UK3S9joFB4IwBbsKUEYNPe9E7gJa1sSwdwqlbnDjoE4KgFaSdA/7MXVBGAowiGFtY/XF3XVbrEfLmXkg5g7Y7XP6ahP6gIwKGRFPYDbUsdfUMWS+Vbxis9zljulIcABCAAAQhAAAIQgAAEIAABCEAAAhDYhoC0QOobhfS5lPT4Qs+r5xxwAPsiI+5zBGDLS0oAds1HDQH43YEcFy1D6WoCsE08mnoV8LsD+CXhpLIIqPc5ArAdbLoTGAdwQMCEF2ka9fv7q6zz1ldxLgDrebRvq+AA9tEbPQCbaQrko2/IwkduSn7LeKXHGcud8hCAAAQgAAEIQAACEIAABCAAAQhAAALbEJAWSH2jkD6Xkh4fAvD6DOMA9q2AtM/l7wA2/dqnAxgBWCEAmwBNTQFtlx0CcPgDSMoB/JzHplE/oQLw4+U/f3UeATh8HscluQOYO4DTIodaEIAABCAAAQhAAAIQgAAEIAABCEAAAkcgIC2Q+hggAMucP/51YelyUwVs37y+9JXeYEQK6FBiYeUQgC2n6dWuYfSGUps5gLUrUYtUermPl3yyA1gpdbv9qsff2JWrB5YHZB1gbQfwr3o8pg82lwA8PICGO5hfDtERJV99pVwP0s9wAPvGP75LeQsBeC5IvlJlzBaK7ff7Xc/TCE51A291B7Av7fWcR+wDzldeWgCebzDnGw7p8fnGf/QNqG98r5/JmdM7tB7lIAABCEAAAhCAAAQgAAEIQAACEIAABI5NAAF4ff6kBNKtUkBL9T806j/dAezSTy6X8xNRqr7n4ysvABsdcVlfeXfgXi9XX5eTPrfn8z8/v0qpP9NGM3z/I1Xg6XuzuQA8l2dTA0TXQwB2O4BttDUNAvDaykMAXqaDAJz0vH6rhACc+oQvw9+2Ii10l+0trUEAAhCAAAQgAAEIQAACEIAABCAAAQiUIoAAvE5SSkBFAC4VwaadWncAIwDL3gGMAOxYJ+8CcNkFtdzaghu2HQTW8/mipKz++kF8uw8OYJ9waZ3QY4fh0tsM/nY+0wHsH7eJABzAMik6NFu9+cIBLMc35IkoLYzW3mBbBtLjDGFNGQhAAAIQgAAEIAABCEAAAhCAAAQgAIHtCdQ+n5I+l8odHwJwXkx+qgPYp598nAP4cVKq6R24z6y4Uyvr5g7gR+9QfuQZrD7IAZy3UMNqLwnAVsBp1REFYDtu94JGALaM9pQCOixelUrNEIADOJTwejkcwHk/UGVmQSnpjXapftIOBCAAAQhAAAIQgAAEIAABCEAAAhCAQFkCuQJpbm+kz6Vyx4cAnDfDCMB5/Fy1N08BjQAcNpE24LVz8nK9qlYZh6y9A1guBXRY/8qUGomi7eDgO19GDuBeoS/zfdqK+lC3272/A3hJlF2++3jpjlHfvbG6z4Mg/BkCsO+NFdc87cUBPO9fG6irIQCvr0DuAJZ1IOduQEs9P6U32qX6STsQgAAEIAABCEAAAhCAAAQgAAEIQAACZQnUPp+SPpfKHR8CcF68fYoAHKufHN8BbOZ90H+W9TUbHcUdwP09v60y5/PmDuB30Sd3feIATlrfYwHYTkqrjigA25HMwxsBeP4AUKqmA9gVpj4hGAEYAXiNwN43oEmP54VK0uMs1U/agQAEIAABCEAAAhCAAAQgAAEIQAACEChLIFcgze2N9LlU7vhyBSYXH+4Azo2caX3pO4ARgBGAgyIWB3AfKLUdwP33Nw6FMMQFrCe8eXymA9hi8Qmke3UA28UYKgDrcr6xjhc4KaCDHnfeQqSADrSqe0nmFZDeaOf1jtoQgAAEIAABCEAAAhCAAAQgAAEIQAACUgRyBdLcfkmfS+WODwE4b4aP6gC2gq/VP+YCsE8/qecAdulVafPodADrlNBPgczcC7y9A9jeAWzvJU4bHw7gJG4HSAGNADyZ2dgHmK28pQD8e9M2/2lK3qUU3uOBIQAnLeBXJVJAkwI6L4KoDQEIQAACEIAABCAAAQhAAAIQgAAEILBnArkCae7YEIBlzh//OqPRSAnYofOOABxKKq6c+w5gBOAYkgjAMbTUQnC97gBu1fk8ugM4ql1/Yf0gu91/+zuAx3f0rlvTfS2PBTArdupR2lbd1v9GPd/yaGQe4PqHueu6jAe4mSt3/8O4bSUAa933drtFC8Cu+V0ThkOcwDiAfSsn7HOfAzisFXcp3wsCvvb3vgH19T/0c+lxhvaDchCAAAQgAAEIQAACEIAABCAAAQhA4NMI5Aqs0uc2uf3Lna+9j09KQCUFdG7kTOvnpoCOTfHs6/2nOIAHJWx5xFYfKu4A7r/OPh/cdwDjAPbFYsHPEYAHmAjABQPrafy93e5vTaYKfAjAYbNT2wEc1kt3qdT4sC3ufQOay2ercZbqJ+1AAAIQgAAEIAABCEAAAhCAAAQgAIGjEcgVWD/9fGrv40MAzltxR3EAIwC75nndKIgAPOP22XcAWwF45JFt+1zgSm3qALbYm8y7hpccwOMpxQE80DifTipXcHP+nAgLwHoeXw7vANM2DuC8H35bGwcwdwCXiSRagQAEIAABCEAAAhCAAAQgAAEIQAAC+ySAALw+LwjAAYfRCaFNCugwaFbgT70i0/Ut9RzA8x7lpoRGAA6LpL7U9wnA9gG2bQrorQTg4XvmYXB0B/B8PMsLfdsU0DiA36JMKMX4K65n7ZfekCEAIwBH/YBSGAIQgAAEIAABCEAAAhCAAAQgAAEIHIwAAjAC8BIBUkCXXcikgB7zzBV9x22960JjTciW3DYF9DC+XIc+dwA712FgEL3uAFbqfBndAZzpzJ13y9wBfO/vAB76VtIBbL9zKcDfhLnH3gVg0+Ppmy09t6ZTyjs/ZuEfVQCez5dOCR1y96+thwO4zA80AjACcJlIohUIQAACEIAABCAAAQhAAAIQgAAEILBPAgjA6/NS2nAy/7Zc/rkCk2v0CMBl12uuAPyu7+T1r44DOFCzixraIACv6WLbCMDv9/3mrk8EYGcwBAbT67LV9iMFYEth/h5Ec3QBeD7vb4LwZwnAUc88pRQCcCyx5fIIwAjAZSKJViAAAQhAAAIQgAAEIAABCEAAAhCAwD4J5AqQexdIc6nvfXy5AhMCsMkQe2rXUwnnxlFpAdj2J/Vu4KoCsDb42T+v0c9H/l0AHiuD9tNNBeDR+B4xrr6FoW4mAOvv1lKABlZCEtBt3G6/6vEXKNT65vnt88B2d+kAXgrRZQCuO219LuDDC8D2wWAXEwLwJEAQgKMfGIsVEIBLPO3z50J6o53fQ1qAAAQgAAEIQAACEIAABCAAAQhAAALHJIAAvD5v0udSufwRgPPWndVXjiYApwq/llZVAThvyma1EYCjcLruALYCcKkrvxGAzbQsp4BGALZB600BjQC8uL4RgKMee87CCMAIwGUiiVYgAAEIQAACEIAABCAAAQhAAAIQgMA+CeQKkHsXSHOp7318CMB5M4wAnMfPVVtfh/r868ZaV6BpM6pLCMBRuMaO0uv1qprm9KxfWgaQF4CXhm0DTP+zD4yXA7hV5/PoDuAoav7C5g7g3/4O4KH8VABeWgDrqQdcDmD7DW4ncKMu57Py1fePbLmE3jh0XafSf4AMC++bLJN0Afr1BM1L/9PUn9wBfD4N481OLTAbd6Md7f1DbfSRFF/fvCAA+wiFfY4AXPrJH8Z9Xkp6o53WK2pBAAIQgAAEIAABCEAAAhCAAAQgAIHjE0AAXp9D6XOpXP7p5+/r4+YO4LJrOzcFtFcniexuHQew7WRJIXgkAPd60PhEmxTQcx2rGTy+CMCRq2alOAJwLMtUAdi8sIAAbB5tkhsUvTnRcb22yZAWwOftlx4vAjACcOyTi/IQgAAEIAABCEAAAhCAAAQgAAEIQOBIBHIFyNLncXN2uf3LnYu9jw8BOG+Gj+IARgB2zfPUQKmv3EUAXlkTLgewrmLBaYhtpi6wHwewFQzVpg7gYcGOA3TBoWydyo458wlsH+8Atly0E/g5WATgp/DbX1ovuUFBAM7bXOjavvXr+wbJ+dXfXXuDbccvPU4fZz6HAAQgAAEIQAACEIAABCAAAQhAAAKfSiD3/Ef63Ca3f7nztvfxIQDnzfBRBWCrz2mtLuVvKwewT7h+PN6zqsaNZ6cCcJ+BNnd9Nv/51z8ypdgpzu8TgO0K2TYF9Hvg60ANFYAHi7xN0T2eRbfoOy71ISmg7ZAQgCcLGQE47mfCVRoHcNGfl+RJkd5oJ3eMihCAAAQgAAEIQAACEIAABCAAAQhA4OAEcgVW6XOb3P7lTs/ex5crMLn4kAI6N3Km9b82BXSPwSUEIwCvx5mYAKxFxMv1qtqXo7JswMs7gAPziL/uAFbqfBndAVz6jlh9B/Dt3t8BHNi3J/Ilh/AwF2MBOEz4tXU/XQA245zcAXwa3QFcNpyf1w5zB/A71FyHq2+aSAGd+IqXD2z/ee0Ntu2m9EY7EAfFIAABCEAAAhCAAAQgAAEIQAACEIDAxxHIPf+RPrfJ7V/uhO19fAjAeTN8FAfwfJQ+Z62PylYOYFc/bP8PKwBrQ+JTvTPn8z8/v6McysOoc9cnArAzkgNF1lcu67aSAGz7ObWqD8NaTxE9CGDtS+wcj9zVqlYsL+dzdgpaF379w9x13er9sOsPocA7gG0jbw5g8wECsJxASApo38+o//NcgXzvG1A/gbAS0uMM6wWlIAABCEAAAhCAAAQgAAEIQAACEIDA5xHIFVilz21y+5c7Y3sfX67A5OKDAzg3cqb1cx3AznlKTOC4lQBsU1TPr5RFAA6Lr2oCsJWVEuPreZ/w7farHn+BQm0Yj1GpwHZ36wBekm7fU0QvCcBhqBCAwzgFlsIBvAgqV+D00ccBLCfwa/a1N9h2/qU32r4443MIQAACEIAABCAAAQhAAAIQgAAEIPCpBHLPf6TPbXL7lztvex8fAnDeDOMAzuPnqn27m7t9txaAXVlyr5dr2YF6HcBG33s8/rK+FwHYiQ8BeD2yPlUA1gtrEMVwAMsJhDiAs57dz8q5AvneN6D5hEwL0uMs1U/agQAEIAABCEAAAhCAAAQgAAEIQAACRyOQK7BKn9vk9i93PvY+PgTgvBlGAM7j56qNAHwwAVgr9dqWreWksaS0dwewT2AZBMJOnS9XdWrOsxGWWQD6QXy7//Z3AGuWvtTPYd+7NL7pWw6uJNB7F4DN+AdOYTzmpR7NMP4zdwCnQXTUQgD24/Q9f/wtrJfY+wY0d3y2vvQ4S/WTdiAAAQhAAAIQgAAEIAABCEAAAhCAwNEI5Aqs0uc2uf3LnY+jjy9VICYFdG7kTOu7UkCHzk/unb/z0WyVAtpLsTNO4fS/qf61mQO473DTZxh23QHs07d887+ZA9gKwHM58fME4Et6rK3URABOw+pbIL5WEYBxAPtiZO3z+QbT90Cet4UAnEN/qCu90S7TS1qBAAQgAAEIQAACEIAABCAAAQhAAALHI5ArsEqf2+T2L3dGjj6+2PNMywsBODdypvURgB08EYBXAw0B2InHOGx9Asy7A3gbAfj1IE1V0PsG/OM7pgN4eKMlMJW3Iw4QgBGAc36qEYAzH1A58Ed1pTfahbpJMxCAAAQgAAEIQAACEIAABCAAAQhA4HAEcgVW6XOb3P7lTsjRx4cAvB4BtVNAh87P3AHc9se29o7d2Dj/VAfwnIPV/4rfAWz1ORzAy6Gn4/N2+1WPvzyBzx3YCMCazVgAnbLacwro7pluvMQfAjACcE4cIQAXWog5k8AdwJn0qA4BCEAAAhCAAAQgAAEIQAACEIAABFZO0R955z9HF0h9sXH08YUKjHMOOIB9kRH3OQ5gB6/CDuD5t9QRgAfN06dz+dYnDmDnOtujAHzv7wAODwDfY+RTHMBmIZR/GQABuK4AnBu/sfVLb8gQgPP+D4Bv/kI/Lz2vod9LOQhAAAIQgAAEIAABCEAAAhCAAAQg8OkEch220uc2uf3Lnb+jj88nMLn4IADnRs60fq4APO+NT1j09R4HsI9Q2OfTO4D/3ir55sm3PhGAnfOAAKzRHMUBPBGAm5EQ/HClsA5bgAjACMBhkbJcCgEYATgnfqgLAQhAAAIQgAAEIAABCEAAAhCAAAT2TiBXYD26QOqbn6OPzycwIQCb8/NTm6dD+OKotABsv88nMLr6hQDsm7Gwz5cF4LEBdD2ufOsTAbiYAKzU+XJRp+YcNrORpfRE3u44gJ0/KDiAIyNqvXjb/2BJblD05lDHte8htdZTn4PdB2Vev/R4EYARgH0xyOcQgAAEIAABCEAAAhCAAAQgAAEIQODIBBCAPeesjZzBRn9zLn9f7KWe3eIA9pGN+xwB2MHro1JAWwcwArDa3x3ACMBxj6z10vqHq+u6YHGQFNAl6SuFAFyGJwIwAnCZSKIVCEAAAhCAAAQgAAEIQAACEIAABCCwTwK5AmRpQ8acUm7/cqkffXwIwOsRYIVuHMC5K2VaX5shg/4QgFcx4QD2RFHj8cAPKYK7DRzAv/0dwEOnUy36tgWfg/IoKaCn09ipXC62PVJAy72hVsIB7PsR8MX33h3AuePz1T/6BtQ3Pvu59DhD+0E5CEAAAhCAAAQgAAEIQAACEIAABCDwaQRyBVbpc5vc/uXO197Hlyrw+rjgAPYRivscB7CDV7YAvD4PVh+6Xq5xExZYmhTQDlDyDmDzxQjArhzjjbqcz8onsAXG+VuxWAfwtAEE4FTutt5RHMC+cfriEwFYTuDXc1N7g/2KZ+FUO7445HMIQAACEIAABCAAAQhAAAIQgAAEIPCpBHLPf/YukObO297HhwCcN8M4gPP4uWpv5wBe7z8C8IyPDfhHo9TlelWtOj1LdI16ujLncmJqgtD9CcBKnc8Xscu+zR3AgwO4lMPVJ5Ad0wE8BGXzGPKlpzyKcADLCYQ4gFMiclrHt35937D3Daiv/6GfS48ztB+UgwAEIAABCEAAAhCAAAQgAAEIQAACn0YAAXh9RqXPpXL5IwDnrUgE4Dx+rtrfLgA3D5cxc0rMt35JAb0YYaNLlj3OMS10m78WAbjgWs9zAA8dQQBOmxQcwGnc5rVy7wD29QIB2EeofzrjAA4DRSkIQAACEIAABCAAAQhAAAIQgAAEIBBJIFeA3LtAGonjrfjex+cTkFLHTwroVHLL9UgB7eD5oSmgEYCVUrfbr3r85Tk8p2Hz3pZPYBkEYGXuAG57ZT5QoQ9+DGgH8O3e3wFcbsz+8R0xBfRAFQE4OMImBRGA07jNa0kLwL5e+tb33jegvvGFfi49ztB+UA4CEIAABCAAAQhAAAIQgAAEIAABCHwaAQTg9RmVPpfK5Y8AnLcicQDn8XPV/ngHcGM0Phs/v//9VUrF50v2rV8cwJMIs8Lq2AFsUli7/h79RD0dwAjAxVY7DmCD0ifgFQM+awgBuAxZBOD4H60y5KetSG+0JfpMmxCAAAQgAAEIQAACEIAABCAAAQhA4AgEcgVI6XOb3P7lzsHex+cTkFLHjwM4ldxyPRzADp5HdQB/mgCsp0dLAdpPWkISkLkDOEUAHgIPAbjcQw0B2LBEAM6LKR+/+eelN2QIwCWe9nkxoGuXntf8HtECBCAAAQhAAAIQgAAEIAABCEAAAhD4DAK5Aqv0uU1u/3Jnae/jQwDOm2EcwHn8XLW/3QHc9hmGu5cBdZmUb/1u5gC2AvDrytzMuEAAzgTYV/cJZI+GFNCW9Pl0khNkG53S/P42qb75KRMF763gAC5DFgEYAbhMJNEKBCAAAQhAAAIQgAAEIAABCEAAAhDYJ4FcgXXvAmku9b2PzycgpY4fB3AqueV6OIAdPD/UAbx7AVhPx/V6VU1jUiiXlgH2JwC36nwe3QFcdn0r/SC+3X/7O4CVagoB9QmMtQXgrvtbJdk4BeqwCfBxnNzxXEEADhuFu5Rvfl01EYBzyZv6CMCFHlSZ0yG90c7sHtUhAAEIQAACEIAABCAAAQhAAAIQgMBhCSAAr0/dVudSrnmQEnh9AYsA7CMU97lLAJ63EjvfPn3E1cvL5fz8SOr09+MdwD1Y+3z4+XHdATxcV7s0F775FnMA684gAMct4rXSCMDLdBCA12MMAXg95wApoEvlZFiOw9z/A1DqCbrVRrtUf2kHAhCAAAQgAAEIQAACEIAABCAAAQgchUDu+Y/0uU1u/3LnQXp8tn8IwLkzlVa/dgroea99guC8PALw+rxbg+T1ck0LEE+tjxGA9Tjt2wBdo1Sb+WqAvAPYpD72CWhjh+yWDmAbN6kL9FW/WReA9uoAfo27daWoDluPPn44gOUEQr0p0T9IsT9KYTNrSvnWLwKw3Pxq/rU32DZWttpox8QmZSEAAQhAAAIQgAAEIAABCEAAAhCAwCcQyD3/kT63ye1f7hxJj8/2DwE4d6bS6iMAp3Hz1cIB/FrZq6h82spmDmDdy88UgF8Sw6YpoO23+gRM30JaEsjGoqdSde8AdqWARgD2zaz53CeAulohBXQYX18pUkBnvunjAxz4+VYb7cDuUAwCEIAABCAAAQhAAAIQgAAEIAABCHwMgVyBVfrcJrd/uRMlPT7bPwTg3JlKq48AnMbNV+u7BeD1tM9jdtUEYC0iXq5X1SpzB3Dpv3wHcBhEn4A2cYheRncAP/KcqXNeJgX0vb8DeOh7SQF4KvzaHuxDAHaOEwfw6tLyxa+rMgJwmScWAjACcJlIohUIQAACEIAABCAAAQhAAAIQgAAEILBPArkCq7RAmtu/XOrS47P9QwDOnam0+gjAadx8tb5TAP7zYXn7HAHYiayUAGzbadX5QwRgnaLb/rVOIbtRl/M52WHqi2T9g9V1nbIOYARgH7HlzxGAuQN4LXKkN6C1N9iv55gn1X3a6qIWBCAAAQhAAAIQgAAEIAABCEAAAhCAQO75z6efT0mPz0YgAnCdtYgALMP9qwXgZqRdeoymuxWArSyT6g+TdwDbO4DXe/h4TQYCcMmlHioAN42Zp2X3sr9HPgc1dwDL3RHLHcD++Mwt4XsBQHoDmvt/AHLHjwBciiDtQAACEIAABCAAAQhAAAIQgAAEIACBZQK55z+ffj4lPT4E4FSFqcyKRgAuw3HeCgJwTwQBOMzJ+x6GvnoIwJrZ3h3ACMDrD1ifAOiqTQroMj9cpICuuwFDAC4Tx7QCAQhAAAIQgAAEIAABCEAAAhCAAARcBBCA12MDAVjGYPTXGX3H54CUXrkIwDKEEYAPJgDrtMLabamX+3jJp8oD+Q7gsMBsPBbRbR3Av/0dwEPffQ7WGAFQM9WO17HrtbYA/Pjz5D3PvAM4LApMqfPpJJbyWi+K2+0e052gsjHzbxu0dfQ/JTcoOICDpjCrkG/+JedXdzz3/wBkDX5UWXqcpfpJOxCAAAQgAAEIQAACEIAABCAAAQhA4NMI+M6HpM9tfN8vzXur8dUWQucc7bmk1PgRgMMi1xcXPn3J9S2Xy/n5Uaq+5+t9uADsM3r6Pl/vyaPPQHu9XH1dTvq8aY1a+vPzq5SyWtjQ5+YoDmArABtf7fCXGiAIwIahb4H6BKB5VOp5QgBeXqsIwEnPMGclBOCyPJda861/qQ2Y7UvtDbbth/Q45WeSb4AABCAAAQhAAAIQgAAEIAABCEAAAsck4Dsfkj638X2/NNWtxucT+qTHOW8fAbgs8bvPKOf4Ol9c+PQl1ygQgMvMLwKwK3CVdkz+qsdfnoLvmya/A3ho4Xy5qJN1pHqUed/3zj/XC/V2HxzAoQvTJwDNvydUAG4ejXou8kYmhYO9AxgHcGykTMvHzr+u/XT+are+fvtEaH719yAA581tSG3f/G+1AQ3pq2QZ6XFK9p22IQABCEAAAhCAAAQgAAEIQAACEIDAkQn4BFjpcxvf90uz3Wp8PqFPepzz9hGAyxJHAHbw7FOBu2nn6Yf1HMD9FbUeB61v3Tf/+dc/Uk24i0ztwtYu0sv1qlp1epY7lgN4ZLH2CGBjt+z3CMCdGgRgM7+l/xCAyxD1CYBL34IAXIb987n3mD5efQ/kct9sWvLN/1Yb0NLjim1Pepyx/aE8BCAAAQhAAAIQgAAEIAABCEAAAhD4FgI+AVb63Mb3/dLzsNX4tj539HFDAPYRivscAdjBCwF4NZAQgCd43t8G8AkogwDcqvN55ACOW7/+0toBfLv3dwCHv7Xg6//8i10OYOM4Hn+vdQALCcDqT3Vdpx531x3AfTJx7gBeX+CBDl7t+LV/rzuAcQD716WnBAJw0feLkudDeqOd3DEqQgACEIAABCAAAQhAAAIQgAAEIACBDyfgE2Clz2183y+Nf6vxIQBLz+Ry+/Ys/ZUZVqgbCMAOsEcVgBujtdn4MXcAv5+l+zIB+9Y9AvAkbqzAOXYArwucXykA6+B8nEwK6P6SalU45XWHAFzkpyL0BQAEYIO79IYMARgBuMhCphEIQAACEIAABCAAAQhAAAIQgAAEIHBQAj4BtvR53ByT7/ulsW41Pp8QJD3Oefs4gMsSRwBGAF4i4Fv3CMBOAbjPsR2cAvo7HcCvlN+qd+QWeq4hAJcBmSsAD/Nbpj/jVrgDuDxT10bL9U1bbUDlR7r+DdLjrD0+vh8CEIAABCAAAQhAAAIQgAAEIAABCOyVgE+AlT638X2/NLetxucTgqTH6TqXlBr/X+/8rD1uHMAykXW738Ma/lgHsL0DeD0bsC/+EYAnYTR2AH+fAKy9etrR/HI1P5RqtbD7UKp5cnpPAY0AHPYc8pZq1DPFd+k/BGATua6/OZ/SGxIcwDiAS69p2oMABCAAAQhAAAIQgAAEIAABCEAAAkci4BNgS5/Hzdn4vl+a5Vbj8wlB0uOct48DuCxxHMAOngjA6/rHf/71j6In9C9BsFHqcr2qVpkUyvpuWZ2veu4TTf1yXe92+1WPv/D7cKckwur5BLQhBbRS5/1t5SsAACAASURBVMvoDuDCKZH1A/x2/+3vADYsQ/58/R+3Ycei58qmBG76cej/rf+9/ns885Of1OV8fuUoD+lLTBn9w/y8A/jPdQdw39qX3wEcM79L/Mepn8eft6d+pQbeIRwzt7ZsCQdw7vgRgNcF8pR5HdepvcG2fZHeaOdyoj4EIAABCEAAAhCAAAQgAAEIQAACEICADIHa51NbnUu5xllLGEYALhvPCMDLPH062eORZ7p7NEYnuV6uZSe0b63pr1h13wGMAzgRPALwHBwC8HoonU8nMcFbW6xTHMC5AigC8FQALb0hwwEc+KZK4lM8tFrpeQ39XspBAAIQgAAEIAABCEAAAhCAAAQgAAEI1CWAAFznfA4BuGzcIwAjAC8R8L3g8cUpoH0CsE0Bvf6ArOUAtpPte8MhRiCcCsA2x7j5pqkDWP+bBgdwyWc4AnASzZj4XvoCHMA4gJMCj0oQgAAEIAABCEAAAhCAAAQgAAEIQAAChyCAAIwALBmote4AtsYum7XVNUavQJgYHpfL+fmVidW9UxJ6B7BPHzuqA3gYFw5gb7AsF/AJwKaWT2D6FgF4zNCkgG6UXuRNn+I7cRKc1UgBHUbUF5++VnAA4wD2xUjO57U32LbvOIBzZpG6EIAABCAAAQhAAAIQgAAEIAABCEDguARqn09tdS5FCug6MYoALMP9uwXgLvgKWK/A/713AC8FphWF9T+tA3jdITcIwK06n0d3ABeOe3MH8L2/A3gQr31vOIQLhK16OYBHfbd3NuvvMcKv/RMWgNWfuQP47roDuO8ZdwBnRRoCMAJwVgB5KtfeYCMAS84ubUMAAhCAAAQgAAEIQAACEIAABCAAgf0TqH0+hQAsk4HwrzNahU8Ak47QrQTgzqGT4ABen+GjOIB///urlHJpYe4x+uL/i1NAL0EbC8Dm86Y5rUbQtwjABsKYz8k4gJv+Af6wUnGZR2qHABwEMlzgX24OARgBOCjQEgvV3mDbbm+10U7ERDUIQAACEIAABCAAAQhAAAIQgAAEIAABIQK1z6e2OpfCASwUQJ5mEYBluH+bA3giAI+NmB7dbTcCsA4DnQ9cy4Ql8oLrNm63X/X4C0vlHBaGOICtzNs+euG7Gb91gACcK7g645A7gMOW6KxU7nxwB7DMG3h2mmpvsBGAk5YVlSAAAQhAAAIQgAAEIAABCEAAAhCAwMcQqH0+hQAsc/6IA3i6RF1OYK9AmCjWcQdwmUdk05r1MReAX3c895mKXd/mnd+tUkBbAbjUckcANlMulQIaAfh9SZ1PJ++d0MnLHgE4CR0C8Do2Hx/pDWjtDTYCcNKyohIEIAABCEAAAhCAAAQgAAEIQAACEPgYArXPp6TP3+xE4QCuE7K1HcCv+XcIb16BEAF4NXAejcl8e71cRQLssALwE8r1+kqhnBhHTqj5ArBxs/oEEt+sDimglTpfRncAF06JbO4A/u3vAB56lSoAj1NXr41x2n7vANYW9IdJAa36NxRU4fHqH6znHcCP0pHjm1H3598iANs18Xz42BTf6dicNfUc6/mVnGPf+v50B/Dq2u7nVnITWnuDbccvOUaBpUGTEIAABCAAAQhAAAIQgAAEIAABCEAAAoUI1D6f2upc6lsFYF+YSJ49j/WlU1v2ikw7Lqvr/nEHsG+qlz/v7mn1+lrSArB9Pvz8jO4AjkgB7Ruc2B3A+osRgH34wz9HAA5nJVUSAbgsWQTgsjxjW7Pit+QmtPYG2zKRHGMsd8pDAAIQgAAEIAABCEAAAhCAAAQgAAEIbEeg9vnUVudSCMDLMYUAvG6w8xkMXSt1LymgvU8SBOB/FLVYjh11YwFYT4T9Ip2P3Oaw9k6Qo4C8A9i+sbF+x3AtB3DownQ5IH0O4OX2FxzATX9XcOpEOurhAA4D6nO4ulpZW384gMPYh5Sab7ykNxwhfbJlEIBjaFEWAhCAAAQgAAEIQAACEIAABCAAAQhA4IgEEICLyj/BISB99mjvAPZ1SPo8VjoFNA5g3wx7Pj+qAFwo4+5mDmA9DQjA6cE6dwAjAKezTK35SQ7gNQH40af11j9ekm+o4QBOjcQy9aQ3YbqXtTfYlpRkHJeZDVqBAAQgAAEIQAACEIAABCAAAQhAAAIQkCBQ+3xqq3MpHMDL0YMAXN4BrM2Fl/NZYrm+2rzd81I3vxpCAJZxAD+D4HpVrZJxiO7PAdyq83l0B3Dp8Nd3AN/u/R3A667k8Vf7HaKu3PS+72jMHcA4gMvMdKOe8xv7559f02KI41478/XfywGMABw7HW/lcQDXecNwPhFbbbSzA4YGIAABCEAAAhCAAAQgAAEIQAACEIAABIoSQACucz4nbT7BAWyWiT3Tdy0anwAeajTU7Y+z4SIAZz6m+nt+W2VEGXMHcPm1KuYARgDODIB5dQTgwkDjmzuyAzhGAFYjB/CpfwDF0/LXwAHsZyRZQnoT9tyAPMr/aKUwQQBOoUYdCEAAAhCAAAQgAAEIQAACEIAABCBwfAK1z6e2OpfCAbwcqz4BNDfCvykFtBWAtehsBeAQ3SGF8cc7gD9dALa5y1PlARzAYcvG7xBNdQCfegewncmw/oSW4g7gMFL++TXthDyIX28LIQCHwQ8ohQM49QkfADeiyFYb7YguURQCEIAABCAAAQhAAAIQgAAEIAABCEBgAwIIwHXO56TNJziAzeKp4QBGAC7w4PIKwFa382XqXe9LNQcwAnBkkOzOAYwAHDmDnpW4nxTQ3+QA1pMyFtFLC4UIwHU2mPPFVnpei659GoMABCAAAQhAAAIQgAAEIAABCEAAAhAQI4AAXOd8DgG4TEhbHe3v/rfYIAKwh/Ne7wD+NAFYB6LOJ64DduwZTX385DuATWA0MUnOF2JpnPf8fBndAfxwOWvTFr5OVXC7//Z3ABuWIX8uh+jQ7+V+No/ZmwU6IJ+VdHkzi+YOYBzAIfPgLSN8B/D8+60j2PUD0bYmLiSFsy1SQPu4j9eH/u+lx4sAHPig8k1U5uel5zWzO1SHAAQgAAEIQAACEIAABCAAAQhAAAIQ2IgAAnCd8zkE4LIBfv9bFoB93yKVAlv+DmB9J+7aX6D+tlcBuB9a02djdd0B/KbT+SZ89vlmDmArAM+nJfXxgwAcNtPlBeCTDU0E4LApCCuFABzGSaCUXSMIwOXh1t5g2xEhAJefW1qEAAQgAAEIQAACEIAABCAAAQhAAAJHIFD7fGqrcynuAF6ORikB1H6b9B3A9nsQgOfziwAc8vxFAA610jpo1nIAvx4wHgUdAThkGYSVOZ9Ok3TBYbUCS20sAPt69S0OYM0BAVjGxa/Z1t5g2zjfaqPtW1d8DgEIQAACEIAABCAAAQhAAAIQgAAEILAtgdrnU1udSyEAL8fVtwjAOuPnUrbPUuPXMtpYC8MBXOY5hgPYJbwqfWfqr3r8pVyCPNRxCaSh04cALCMe6R+srutUqQdU6HyulUMALkFxaGMPKaARgOXTfJeNmrTWttpop/WOWhCAAAQgAAEIQAACEIAABCAAAQhAAAJSBBCAU3Ow5s0IKaDz+M1r+xzACMAO3odMAT3SLzOX75c5gN/F4nICcKvO59EdwGXX91MIvd3v/R3A4QHgH5/LKu+6A5gU0IWn1jSHA1gEa0ijOIBlXuLQ7GtvsO38IwCHrATKQAACEIAABCAAAQhAAAIQgAAEIACBzyNQ+3xqq3MpHMDLsSttMKuVAloLvq6/sRM4dfxriXO1KVLeAXwv8zA6lAD8fs9zZgJj9aUC8NgBbAXNtHgaHMAIwGkEl2vhAA6j6Rf4w9qZlyIFdBq3ea35xiv1B7dMb6atSL+Fp7+t9gbbjnirjbbEPNEmBCAAAQhAAAIQgAAEIAABCEAAAhCAQDqB2udTW51LIQAvx4j0eSwCcPraXKupzZBF/g4pAI8NoIF3HTtgIQA3uQLwMAE4gIssyWcjCMBhLBGAwzitlcIBjAM4P4poAQIQgAAEIAABCEAAAhCAAAQgAAEIQGCPBBCAM3PIJk6qtPnkrwu7GvRbBODxHb0SDuBximkcwImLYqHa9A5g6wBGAFb6sRV/B7AFV9IBjABcLtyHlhCAw6giAIdxQgB+JyC9CbMvcuTPUH4LW71pmd9TWoAABCAAAQhAAAIQgAAEIAABCEAAAhAoSQABGAG4ZDzN29qLAxgB2DHLOID/UfQJYAP++RbA9apaZRy2+q0DHYRzw3Lql6cJwLqWFn+Hb20O5QD+7e8AHoLZlwPcJRCOU1cvLY3mwR3Acy7n00lJCa7cASz5M+xvWyrlNSmgU5/w/jmLKYEAHEOLshCAAAQgAAEIQAACEIAABCAAAQhA4HMIIADXOZ+TNp98uwPYrtC1u4CtLre0mkOd0S796XI5P5uVii5SQJtZax6kgI78NdI2agRgBODIsFFKIQDHM1uroTdf+ocm9Mem7LdPW0MAlqFbe4P92gg1cmmuZcjRKgQgAAEIQAACEIAABCAAAQhAAAIQgEAJArXPp7YyJnAH8HK0SJ8913IAv849PQrsOB30mFAoFwRgI8BeL9cSj6O3NkgB7cCa5gDWjX2GAOxz/lpsOIDLrUsE4HIsdUsIwGV5xrYm/RaenePYfkmU32qjLdF32oQABCAAAQhAAAIQgAAEIAABCEAAAhBIJ4AALOXRXJ8T6bPHb3cA+5y/dnY+RQAep7iOehocNAV0rvP3pQ/+51/flAJaD7u0AGxRtup8vqhTm2fJdgWvfiPjdh9SQCMARy3zIoURgItgfDWCAFyWZ2xr0psw3Z/aG+zX0xkHcGx4UB4CEIAABCAAAQhAAAIQgAAEIAABCHwEgdrnU1sZE3AAL4drqNM1NdhrOYARgANnDAEYATgwVBaLDamUlTpfRgJwZm7uty/TAvDt3t8BPLufd2UA/jtrXYI1dwDPsSIA56yU97oIwGV5xraGABxLjPIQgAAEIAABCEAAAhCAAAQgAAEIQAACRyOAAIwDWDJmtxKAu7s2Nsb/uRzAtiWfQF4rBfT99uscrNHkAo2YexWAG6O/2fj5/a8eb/m12uAAPsWvmlGNRz9ROuAQgLNQTirrH+au63ZxP6ztGAJwufnVLSEAl+UZ2xoCcCwxykMAAhCAAAQgAAEIQAACEIAABCAAAQgcjQACcHlRKSQGpM8evy0FNALwEHUIwCEr0JTZTADWX6YfNVqXL/HI2c8dwANsBODwwPOVRAD2EeoXsFBq27ZPZS6ZogQBOGyOpUpJb8J0v2tvsC07yTiWmh/ahQAEIAABCEAAAhCAAAQgAAEIQAACEMgnUPt8aqtzKVJAL8eKz+GaG2G1HMDWmTvOULs0lk9xAGtd0eas/QYBuO0zDHcvA2papG4uAD/d2QX+0gRgXUuHySBBN02uA3gYzHcIwHqp6Vls1OVy1h71ArP53gQCcBhWf4rvsHbmpRCA07jNa803XtIbjpheIwDH0KIsBCAAAQhAAAIQgAAEIAABCEAAAhCAwBEJIACXsOPFz7z02eO3O4ARgD87BfTuBWD9SLher8oKrKUfM2kCsH1HYLjftpwA3KrzeXQHcPwzcbWGFo5u99/+DmClXLnX5424BMLhzZDlhTK077pv2ArAeQK6a9AIwGEBhAAcxslXSkrwRgAu/eT3zeTy51u9aZnWO2pBAAIQgAAEIAABCEAAAhCAAAQgAAEISBFAAK5zPocAXCairf3ur9AdwLEGpVp3AN/u9ydAnw7mc0CrzqVv2flZ//zRGP3sermWmdBZK/bc+ufHdQewr//r3RJzAD+hIAAXCwoE4GIokxviDuBkdIsVSQFdlmdsa9KbMN2f2htsywQBODY6KA8BCEAAAhCAAAQgAAEIQAACEIAABD6DQO3zqa3OpUgBvRyvsYJnbNRLp4BGAF6fEQTgnQjAuhv2XROdd7zNfPEk3wFslPtcB6V9A0C3taUD2E6r7w0IHMCxj2x3eQTgciytOKh/gKV/hEN6jQM4hFJ8mdobbNvjrTba8YSoAQEIQAACEIAABCAAAQhAAAIQgAAEICBJoPb51FbnUgjAy1EkffaMACyzenEAW64HcQDr7n6mAPySGA4jAE/filhKAd15rfXDHcCkgC7yiGuUut1MWoOYv9wXGFzfJSWIjr8PB3DMTJcviwO4PFNahAAEIAABCEAAAhCAAAQgAAEIQAACENgXAQTgTCde4nRKnz1+yx3AOIDXA1DeAWy+/3r5n8SVsF5tOQV0nug7/kaxFNAa/OV6Va2SEQj9DuAwSLkC2jjAzpfRHcCPwEuoA8PGpIC+93cAj+4w9jy/x+NbXgy9E/rZThgz0+VPvwP4ncX5fBoc44XnVyEAB64EmWJSgjd3ANfZYM6jZKs3LWWik1YhAAEIQAACEIAABCAAAQhAAAIQgAAEUgkgANc5n0MATo3Yab3vFYD1nbhrdwAbXWszAfg6uwO4kD40FYD/ygTNqBUE4MYuoTS2j8YKha06igA8TcG9IAC/xqRXkEvIRgBOixhHLQTgojhjG0MAjiUWVr72Btv2EgE4bL4oBQEIQAACEIAABCAAAQhAAAIQgAAEPo1A7fOprc6lSAG9HLmkgJ5yieXhuoL0cjkbAVbogXG770UANvrf9TpzAEsKwEH6XBj4agKwlV1TAyTfAWzvAE7tgQGMACzj8NY/WF3XVbwfduoA1tHS4gAOe6oEliIFdCAooWLSb+HpbtfeYFt0W220haaKZiEAAQhAAAIQgAAEIAABCEAAAhCAAAQSCdQ+n9rqXAoBeDlAYgXP2DDjDuBYYmHl9yMAm/5et3QAIwCbNwtut1/1+HOlLfalM0YANqGLA3j5kYMA/IyOTIf82uMcATjsx06qFAKwFFnahQAEIAABCEAAAhCAAAQgAAEIQAACENgLAQTgPANc6jxKnz1yB3DYzOhssOO/WEEcB7ChhwDcR5Fd2PM7gHWg6WDR8TaOudTHj18ADlsAjSuCw6pv7AD+7e8AHjrXTmiud1oz0/Oi/9O+wCMAL1Gbh4WO2VPvAE6N2dXZSUwBHRimr2Khd15LpUQe9xcBOHb2ypaX3oTp3tbeYFtiki8ylJ0VWoMABCAAAQhAAAIQgAAEIAABCEAAAhAoSaD2+dRW51I4gJejJlbwjI09aQew7c/9b/l+2EHnWe75XACel0rlczmbFNBSf28OYO2KfV74q/WsQWHc7A7gyywFdKGBN60Zy8+PTnlt53gwJzaZqaY3SwFtBeD5jbKpYhoCsImwGAFYl9fzgADsX50IwGalSm5QEID9cShZAgFYki5tQwACEIAABCAAAQhAAAIQgAAEIAABCOyBAAJwqgKTN3vSZ4/f4gC2s4AAbAXg6ZWkCMDr6xQBONsBPAA+Xy7q1PYSd6YyP582/SaGfuvh8TDqv+12qKPTthckAAc92xv1vOi7+cw7gOdhod+kaS8npXmL/GTiAA6KOqlCUo7n+QYz9Y0qiXFLb8J0n2tvsC03yRcZJOaGNiEAAQhAAAIQgAAEIAABCEAAAhCAAATKEKh9PrXVuRQO4OV4kT6PxQFcZp3OW3E7gLcWgI3ed71cRQbqdgCPM/emf/WXCsAjC3XmHafjNwwQgNMDcV5T/2B1XaekH9CuHuMAxgFcIpoRgEVel4iemq022tEdowIEIAABCEAAAhCAAAQgAAEIQAACEICAKAEE4Drnc9LmExzAZtl8XwrorQVgw/m6eQpoBGB1u/2qx98g5vp/Kd7Lxjpo598xCMCtOp9HDmB/Z+JKaAfw7d47gNMF7HUHsO1SCNPPdgArNWWgl1vb3wH8pFTY4a3T1uv5lf4LjXcpR+x4fKSAlp7t9falN2H622tvsC0BBOC6sca3QwACEIAABCAAAQhAAAIQgAAEIACBWgRqn09tdS6FA3g5wqQNZjiAZVb2fhzAZnzX68wBnKsP6TuNdabf3qBq7gB+f1kjM4Gx+jIHsBX1xgJqXgpjBOA8fq7HQ20H8FwA1v08IwAXfZojABfFGd0YAnA0MipAAAIQgAAEIAABCEAAAhCAAAQgAAEIHIwAAjAOYMmQRQCWobsfAdhoidfr/0wHigCs1OV6Va0yAqF2nmq1ur8h9wUr9fGj68U5gMeOTgTgITWAz0rucgN/lwMYAbj8gxwBuDzTmBYRgGNoURYCEIAABCAAAQhAAAIQgAAEIAABCEDgiAQQgFMVmLzZlj57JAW0mR9SQHvitPNlu13/3BpAt3cAW93O1//18X+RAxgBWD/qdcDq/yAA+37A3hcWDmAfs7jPEYDjeJUuLb0J0/2tvcG2zLZKtVN6jmgPAhCAAAQgAAEIQAACEIAABCAAAQhAII9A7fOprc6lSAG9HCekgF5fP6l8Ludz3sL01N6PA9h0FAG4nzArKmiRsa4DeEkZX7oDOC+F8ZACWqnzZXQHcK4FfLYA9ELUQf949LnB+xd3Qu901c3Zvmo3NgJw6PNpiJmJAGyrl5pn7gAOnZCocqHrQ0oMnW+8Un9QowYdWFhqzOOvr73Btn3ZaqMdiJ5iEIAABCAAAQhAAAIQgAAEIAABCEAAAhsRqH0+tdW5FAJwXECVOqclBXQc99DSxQTgN51tqhE2vd7m6tfLAXyZpYAOHYinXNM2zxLuO4BxADsQIgDPwSAAp6xKBOAUaiF1tnAAIwC7ZwIBOCRKKQMBCEAAAhCAAAQgAAEIQAACEIAABCBwZAIIwN+dAtop7D3KcEEAlnk6IAAbrj6B2kf/g1NAf7YAbCe2VeYNgZC/qQA8vY1Z38+8/PetdwBbGmb8mlZ7PqmXoFjK+Wu/BgdwSAhHl0EAdiNDAI4OJypAAAIQgAAEIAABCEAAAhCAAAQgAAEIHIwAAnAZoTN22qXPHkPvAHb1++gOYN/dvy91wyMfpXK49imgpaJrPwKw0dGul2vsEggq73IAD3odDmAHSATgOZhwATgkqBp1uZyVavJSaLtWgf5h7rpOpT6AglaXs9D7+BGA84gu1cYBXJ5pTIvSmzDdl9obbMtjq1Q7MfwpCwEIQAACEIAABCAAAQhAAAIQgAAEICBPoPb51FbnUqSAjoulUrpDLQcwArCZ7/EVrSERYK9YtWV9Dts6KaA75TZshoxyKPPBDuA5iLGoN/z3JlPAHAKsVefz6A7guHnwljZ3AN/7O4CH/oc7gNvhDuDe0Tr+UhNQIcLva2l8oAA8iovZqyuNatWpdwCLvNWCA9i7BlIK4AB2U0MAToko6kAAAhCAAAQgAAEIQAACEIAABCAAAQgciQACsMhptjcEpM8ev80B3N3/vMyXCnSFHMBzQfJpDtQCbFKv/JX24wA2fb1eZw7gQhlirQP497+/Sqm0OV6jiQCMAPyMj4kA3IyEYGcgf6IDuB93M3rDoh8/ArD/oRxbAgdwLLGy5aU3Ybq3tTfYlthWb1qWnSFagwAEIAABCEAAAhCAAAQgAAEIQAACEMglUPt8aqtzKRzAcZFyNAcwAnDX232nGWnlHcBGM7pe/2caYJICcJA+FxbvmwnAujv6bQCdSrfEWwG6jdvtVz3+Ql2rUg7g4S7dQzmAH/1CacxbBW8CsDeAv0sAbh+tai/mDmATv3beQ+PPsyBxAIc9sSJL4QB2A0MAjgwmikMAAhCAAAQgAAEIQAACEIAABCAAAQgcjgACcAk1Jn7apc8ecx3AdkS5QvBWKaDnArB15PoEUGkH8ItjfIis1nhzAL9KD3qc/le+8c+/JDkF9JYO4KZTNsV399Kh0gBvLgB7HOfBo0AANqiSU0AjAC/EmtsBjAAcvDSDC+IADkYlUlB6E6Y7XXuDbcFt9aalyETRKAQgAAEIQAACEIAABCAAAQhAAAIQgEAygdrnU1udS+EATgsRBOCwFwRcKaAt9bBWwucIAdiw2q0ArDun82LbO3ZLB4BfAF5yZnZPB+f0b/rGQHgImpKPZksH8G9/B/DQy3ABWDuvtXv1pB6NTmhs84kbTvGXSuMAtkswNmYWy+MALoJx3ggOYDdWBGCRkKNRCEAAAhCAAAQgAAEIQAACEIAABCAAgR0RQAAurcyETa702eO3OICtmvVX6Q5gl24kfwfwfaZbWb0vzwH8Fr2d+R7Xn3UYXy+zFNBhy8Bbyr4g8vMzugP4CCmg9cgQgL3zG1xAv4mi33qYW9RjBGClGtWp89MWjwC8hB4HsKXStuZBKvmGGg7g4OUvUlB6E6Y7XXuD/Yrntxd/RJDSKAQgAAEIQAACEIAABCAAAQhAAAIQgMDOCNQ+n5I8Xx2jxgGcFnh7dwAjANt5RQBOiXCxFNC6M2MBWP9v+66Jzjtuc1indNq2tX4H8Gc7gO2bF6EOR8M5RgD23XH7HQ5gnfr5+ccdwKlL1VkPAbg40qgGEYCjcFEYAhCAAAQgAAEIQAACEIAABCAAAQhA4IAEEIBxAK+FLQLwenzsxwG8PIuxdwDbVl53KD98DmCjD10vV5Gnn9MBbHWpzG9FAM68RLlWCmh5AdgXWd8hAGvhV//ppNmn8+mZQtw8En0CuY/f7HNSQEcCCyse+oKElBg632DmbijCRh1WSmrM42+vvcG2fdnqTcsw8pSCAAQgAAEIQAACEIAABCAAAQhAAAIQ2IpA7fOprc6lcACnRVTuea09Yz31GTXTeuGuhQN4nai8AGy+f/MU0HsXgDX4y/WqZbPSMf9sz38H8Pxr+7tun6lAx+7gY9wBrHQK6Nu9TwE99D9U4DI0Rg5g+2JHY+4CNoLykALZCp9rj55nnvdGZn71D1bXdSr3ARwafG/jtxVHAnDbC8DmIwTgULaucjiAcwnm1UcAzuNHbQhAAAIQgAAEIAABCEAAAhCAAAQgAIH9E0AAxgG8FqW5+gMCsMwzQF+Hqv9cDmSrz4QKwK52Hl4HsBmfznY8+csVaPt7fu0Vr+YO4PJrVcwBjABcOPC3FoBt952B/FkOYJcA/HgJva06n4wD2PwhAOdGZXfzyQAAIABJREFUOAJwLsG8+gjAefyoDQEIQAACEIAABCAAAQhAAAIQgAAEILB/AgjA5UWlkFmXPnv865auAA3p2UzHe+TxQQCOZx5SYz8CsImz6/V/ZoGTZyxVny4AWxktdXnFO4D1/HS9gFfSAWznvVXn80VJWf3lHcAjJn3wPUf2jQLwwhNIp/pGAA55NIeXQQAOZyVRUnoT9nziZm6gSo17q1Q7pfpLOxCAAAQgAAEIQAACEIAABCAAAQhAAAJlCNQ+n9rqXIoU0GnxggN4r3cAyzqA237Yf8p3B7CJq+0dwGUMiNUcwAjAkQ+kAg7gh9L3156U/qcJn4eybxo0DwTgaWrw6fwgAEfGa0BxBOAASIJFEIAF4dI0BCAAAQhAAAIQgAAEIAABCEAAAhCAwC4IIACnWvDypk/67BEHcNj8dFaIcxT3CeCu1MnP60FFkhabjko7gBGAw+LnrZRd2PMU0DrQdLDoeBvHXOrjJ9wBPE0FEHdnrh/COMf4+TJyAOfmAJ99tV6IOugfvVBrF55rPEO/lq3ozdOZN6M/dv7a7/9wB/DyA+zdIa5j9jS5A9gASo3f94Wjnnc8l/5Ljfe2v7Re8g21LQRgH0/LR2pDMt9g+n5Qff0t+bnUmMd9rL3Btn2RjOOSc0JbEIAABCAAAQhAAAIQgAAEIAABCEAAAmUJ1D6f2upcCgdwWtzkntdKp4C2o7r//S0O0AqZrtHnCsCudi9nIwBL/d3uRitx3wFsvtl3B7C3fugdwJdZCuhCA29ao5a67gCeGDcTvnMzB7AVgOdyZKqAhgBsZjtdAF7IkY8A3C8hBGAE4ISn6UIVBODUJ3wZ/raVrTbaZXtNaxCAAAQgAAEIQAACEIAABCAAAQhAAAK5BBCA65zPSZtPvsUBbOMfAXj5SYAAvP6ERADO/AWp5QB+CRsTP/UwGL8DGAH4KaAH/v7hAM5cKA5xVL9hlfuWVU7PcAArJSmO1t5gIwDnrA7qQgACEIAABCAAAQhAAAIQgAAEIACB4xOofT4lefY2nh0cwGmxmns2jQM4jbuv1n4cwMbSer1cfV1O+hwHsAPbugN4Qdzs20lNieuaPQTgU1Jg+yrpH6yu68TFwZQU0IGasW+I088bUkDHAStTGgEYAbhMJNEKBCAAAQhAAAIQgAAEIAABCEAAAhCAwB4JIACLnGZ7pxoHsBdRVAEcwGNcg/73aJavQLWlfQbAxy5TQA/j8/XfF0Qf5gB2C7+vCW88t177iM0+Hzttz+fRHcCR7fiKmzuA7/0dwMM4W4cDeGhvfQEM5Ubsxqmgv+oO4KX4Mfx01LQLdwD75i34cwTgYFQlCyIAIwCXjCfaggAEIAABCEAAAhCAAAQgAAEIQAACENgXAQRgBOC1iMQBnBYfde4AftdvNhOArzMHsFM3i3v+TR3A7/c8uwTg0NTXHyoAv9/harHLOYBbhQAcF9xrpes4gPu40QL4bAE3qn0JwOOL032XrAcTQQAORlWyIAIwAnDJeKItCEAAAhCAAAQgAAEIQAACEIAABCAAgX0RQABOE/hyZxEHcC7BaX0cwJrHu37jvwp1fR78DmDzndfr/0wbEhWAxw7gZYPnlwvA7kktLwAPE4AAXO6hhgBchmVqvLetiWvJOyr0HHMHcJl5TmlFehP2/El+1NlgznlIxnEKe+pAAAIQgAAEIAABCEAAAhCAAAQgAAEIbEOg9vnUVudS3AGcFk84gNPOb6s6gEcGPnkB2MTVFQewAWFFBQ3+cr2qVpk7YrVrUtuV53p1WngptXwHcI0U0AjAaY/W9VoIwGWoIgCvc8QBLC/yl4nkvFa22mjn9ZLaEIAABCAAAQhAAAIQgAAEIAABCEAAAqUJIACnKjB5MyFtPvnr/FpQyAgQgNPiAwE49OpVjz7Rmitrf35+lVKkgH7RWhaA7cfuxZ8qiLmmaZxjXN4B/NvfATz0Jv0O4AVG47t/7Vd84x3ApIBWOIBDtgf+MvMNZu6Gwv+N4SWkN2G6J7U32JYGAnB4XFASAhCAAAQgAAEIQAACEIAABCAAAQh8EoHa51NbnUvhAE6L2tzzWnvGeuozaqb1wl8rNQW0r+W/p9Uy/m8vAvDQ86kgG5oi2Z8C2nzD9TJLAR2PbLHG9A5gOxfuK25jv/bD7gC2w0cAdgX+8O8RgDWL6SXa3AFs4wMBOPZRulweAThtA1GG/ugp2Jg3qfiDAAQgAAEIQAACEIAABCAAAQhAAAIQ+C4CCMB1zuekzSc4gM06bjOnFwH4vvpAtEIyAnCPaUgB3arL5fq6Q3SbFNBLczUVOj/FAWyFS/94XFZ0BGAdLYsC8CSMDD8tH7Xn0zPFuY5l+5f7gH011Ch1u60/bFK2Zv74WG4VATiF9nsdBODMHUiZaRC9y7pQF2kGAhCAAAQgAAEIQAACEIAABCAAAQhAQIAAAnCd8zkE4LLBPHcAl9IlDikAL+g3c9rlHMBGH7permUntG9t2QFc7qsEHcDfIgDbyWjVlimgEYDLLAK/AGy+p1EtAnAZ5K9W9OZLp9jITbOR0y3uAOYO4Jz4oS4EIAABCEAAAhCAAAQgAAEIQAACEIDAvgkgACMAr0Vo7tl0rRTQOQLw2OCWOv6qKaAnE7psgEQA7nWt//zrH4WeAL1Tsk+1qQF/hwN4iLbz5aJeud6dd+cm/iA+Hk+H6OOhnbuDe9fl8BwCfHkBTIVP3aeRI3h8F/BX3QFs5+bdHa3DeuIA7rnkPGgnkYADOHFh5FVDAEYAzosgakMAAhCAAAQgAAEIQAACEIAABCAAAQjsmQACcCH5J3KScQBHAvMU7+5/2Q2OhV/b2LEE4CX9BgF4LTAKOoC/VQC2YmGrEICzn0GvBvQPc9d14u7QdyFcd+FdDH9zACMAZ082DuBshFkNSG/CnivpUWeDOQfTcgdwVqxQGQIQgAAEIAABCEAAAhCAAAQgAAEIHJVA7fOprc6lXONMFfhy51v67PHb7gAuKQCPheCmSzu/reMARgCOXZebCcC6YzqUtEycFlLToek2brdf9fhbuMt2UlT6DuDhy44tAI+ET+0A9jqYG3W5nJVqTrExF1S+rgA8YtH3Fgdw0LRFFUIAjsJVvLD0Juy5ihCAi88bDUIAAhCAAAQgAAEIQAACEIAABCAAAQiEE6h9PoUA3IRPVkTJbxeArbHNl+p4jBQH8EDjxe9xX426R8MdwD2gdQewLqRF21LLHQHYYC+XAvop1/SNIgBPXMBPzqSAjvj9DSqKAByESawQArAYWhqGAAQgAAEIQAACEIAABCAAAQhAAAIQ2AkBBOASdrz4yZQ+e0QANnOCAEwK6LXV2fzvv/8p9ARo1fVyVU1rJN/SX7I/AbhV5/PoDuD4Z+JqDZ2q4Xb/fZFcTl08NDG/A1hLu3omdD0zIz7ntG8AR3cAm/G7OU4fHJrZ5A7gHg93APvixP05AnA6uxI1pTdhz6cMDuASU0UbEIAABCAAAQhAAAIQgAAEIAABCEAAAokEap9P4QAuZQmcBsC3CMCW3l+BO4AtwbETODVFeJ0U0EuaVpgArMf81MZe+pih8ditA9in3y2Pe/6YRABO/OGw1cZC6xEE4EGw9AWQDwwCsCaEAOyLE/fnCMDp7ErURAAuQZE2IAABCEAAAhCAAAQgAAEIQAACEIAABPZMAAG4tDUvbLalzx4RgMPmYanUNwvAcz0HATg9jtT1elXN6I5Y+6jRAZYrnO3HATwo7VsKwHZaXA5WlwM4XAC243IJxQjACMAZD4feHarfMEp9yyjv201tuxGR2pDMN5g1xzrnJTXm8ffU3mDbvmz1pmWJmKQNCEAAAhCAAAQgAAEIQAACEIAABCAAgXIEap9PbXUu5RpnrfNI6bNHBOAya+QvMXfvUR3ACMBl4ubZSj0B2O1udd2ZmzrsWg5g218E4NSZ86WAfklHRigkBXQqaGc9HMDFkUY1KL0J052pvcF+rWJ9iTd/EIAABCAAAQhAAAIQgAAEIAABCEAAAl9HoPb5FAKwzLkcAnD6Uv4sB/BUx7H/a343sk0BfQwBOCZ773oqaLEU0Brw5XpVrTqlR+JKzWUHsB+MnACs1PkyugP4EZaDOxSOuQP43t8BPIwTATiU4HK5Kb+ea9Mp9Zo/M48IwHmcl2ojAJdnGtMiAnAMLcpCAAIQgAAEIAABCEAAAhCAAAQgAAEIHJEAAjApoNfiNtchbc9YT21ZPcj2ueQdwGPh17afOv46DmDba78O+Gim83EMAfhvJVT1eOy49T/t+L5SAB4HwBRAeQHYfleLAFxwB6B/mLuuE08P7BeAzaAa1ar2fHqmDB4/KHNTmb+QNUrdblrgL/uXGu9t/4Ml+YYaAnDZuY5tDQE4lhjlIQABCEAAAhCAAAQgAAEIQAACEIAABI5GAAEYAXgtZlMFUNvmEQXgsb7RdGnxsRsBWJv59N/MkHlsAXgs8NpIcwnA48/fI72aA9i+uZAWXuqZmfx2+1WPv7HY61f+UwUx10PiYQNM7VsAfj2QXsB9rD79DmBDBAF4ObIRgMtsZbkDOPUJX4b/6+ePFNBlgdIaBCAAAQhAAAIQgAAEIAABCEAAAhA4CAEE4Drnc9LmE1JAxy9AHMBK7TsFtHUAIwAjAPfrOzQFNALw8gMRARgB+PkiQC8QlnY8IwDX2WDOo7r0vMZvr6gBAQhAAAIQgAAEIAABCEAAAhCAAAQgUIMAAnCd8zmp81YbQwjA8asJARgBOD5qHDXmdwDbHNva+Tu+9jv18bPsALadGd2RK+z82tYB/NvfATxAdwnAQwnj5LWXXg/lZw7g5723z5tuZzPkcgo36nI5K9XI3PG8xxTQp/NJPZrmxVJzJQV0+iODFNDp7ErUlN6E6T7W3mBbTgjAJSKGNiAAAQhAAAIQgAAEIAABCEAAAhCAwPEI1D6f2upcyjXO3BTHqTMuffb4LQKw5X//W74fNkWfGAvBqfFRJwX0SKt6S/08vQr2Ye/I7cu57wBez5RrdbXr5Zq6FFbrNa1RS39+tPan+6L/M1ZNfXdL7+QO4Bfg2XARgMPiRi/E230LAXgu6CIA6xnSdwAjAIfFamgpBOBQUjLlpDdhute1N9iW3FYbbZmZolUIQAACEIAABCAAAQhAAAIQgAAEIACBVAK1z6e2OpdCAE6LkFQB1H6b9B3A9nsQgJ+nzcMkf6QArNVSLfQjADtSQL8v8sZvkU17MvS17BsA+n+eLxd1anvFfXbpdNaX6CmfCcDhw3K9AeByACMAq6cb2nIz/9TvYSAA50bxtD4CcFmesa0hAMcSozwEIAABCEAAAhCAAAQgAAEIQAACEIDA0QggAKda8PJmWvrsEQewmZ8UB/B4Zv8mYmP4nFd3AL919RMcwAjAr2ldTwE9zD4CMALw2mPLfwcwAnD4Yz+uJAJwHK/SpaU3Ybq/tTfYltlWb1qWniPagwAEIAABCEAAAhCAAAQgAAEIQAACEMgjUPt8aqtzKRzAaXGCAzjtBYHdC8Dje2j1OXWjlNaC5oL547GnFNAIwDsWgFt1Po8cwGnPG3ct7QC+3Xv793pQThtBAF6Gahj6ndQIwKVD2baHACxFNqxdBOAwTpSCAAQgAAEIQAACEIAABCAAAQhAAAIQOC4BBOA0gS93xqXPHnEAmxmKcQCP7/6185sqgNcRgF/Kgjc8H81UF0MA9iKLK6BTI1+uV31z6rPitncAD33dzgGMABwXIeul9Q9z13XP1NcyfwjAa1zbPpW55BtqCMAykR3aqvQm7PncF1u/oaPsN0LN7JWvuOqUhgAEIAABCEAAAhCAAAQgAAEIQAACEDgogdrnU5Lnq+MpwQGcFqC5+sOR7gC2AvBYCG66NP1l/wKwjQcjBCMAp60PZy0E4NJAcQCXJeoTgKdviHAHcFn6VhzUP7C5P7I5PbM/0FJi6HzjVXOsc05SYw7ZeObMWUrdrTbaKX2jDgQgAAEIQAACEIAABCAAAQhAAAIQgIAcAQTgNIEvd0akzx5xAJsZwgG8HKk4gA2X5n///U+RJwACcO4jclafFNCFgSIArwHFAVwm3BCARX5eoicHATgaGRUgAAEIQAACEIAABCAAAQhAAAIQgMBHEEAArnM+hwBcdvnc//4WG0QA/iQBWGtW+j/jNeu64tWOe/3zwwvAymtRj7kvN35RaqHb/p0vozuAH76Jifsu7Ry83X9fk++7u3bo13I/mvnl1k2n1LOSSdk9/Ln4NepyOSvVzMvHjctVevMU0K/xa17v6WJxAJeZ10lk9e7fmq5YHMBKSYqjtTfYr59BUkCXX8C0CAEIQAACEIAABCAAAQhAAAIQgAAEDkCg9vmU5Nnb/Kx1aTpqnb0iAJddHCUEYNujpbuA5731xU2dFNBrWt9UBxvrdnpsrhTQvlnqnoKsUtfL1Vc06fOmNVrUz4/W/qzIPx5nns6IAJw0LUMlBOBPE4CXx4MAnLlQFqpzB3B5pjEtSm/Cnj+s3AEcMyWUhQAEIAABCEAAAhCAAAQgAAEIQAACEChMoPb5FALwu9mqxBSTAtpQjHEAW+4IwOERiADsYLVVCuhvdQBb7C4nMA5g3yKepYB2OqBNOwjAPp7xnyMAxzMrWQMBuCRN2oIABCAAAQhAAAIQgAAEIAABCEAAAhDYIwEEYFJAr8Wlz+nqi2l7xnpq85yavu8p6QAef5dPDHbx2b0DWPXzoXWfQzqA8+LJ6oYf6gCWTfs8XiC1HMC2DwjAvkej63ME4DVy3AGcGlfTetwBXGeDOZ+9rd60LBM1tAIBCEAAAhCAAAQgAAEIQAACEIAABCBQigACcJ3zOWnzCQ5gs0JSHMDjtfWxAvDMeH68FNAIwOp2+9U5Rkfxup3wa7907LQ9n0d3AJf6herbMXcA3/s7gIdx+u4CVvZNh7f+zFhxB7DjDmQDDgdw4YDu0wPruM59yyqnZ9wBzB3AOfFDXQhAAAIQgAAEIAABCEAAAhCAAAQgAIF9E0AARgBei9Dcs2kcwDLr32hhSi3rX34d8NFMBdS5ADy/I3g+Cvu9Yimge2eyjR9zB3D6WnXphB/mALYTX+6SZF/4IgBzB7AvRoI+b5S63cxDreSffYDEtokDOJbYcnkcwOk/WmVmwLSCA7gkTdqCAAQgAAEIQAACEIAABCAAAQhAAALHIYAAXOd8Dgdw2TVCCugxzxAB2JY3QjACcNl4VPM7gHXz+lGjcZd45Og23A7gLQXg4U0CHMDlgkj/MHddJ+gOJQX02mwhAJeJZQTgEk/7/LlAAM5nSAsQgAAEIAABCEAAAhCAAAQgAAEIQOCIBBCA65zPIQCXXS0IwC6ey2Lw2Lh5TAHY6o7L47OOXzvOuQPYpgbfzAFsBeBZ6u3kVYAAbNCVTwGtA2s8S663KRp1uZyVanAAJwfxuCIO4CIYYxshBbSsO7b2BtvGAwJw7MqgPAQgAAEIQAACEIAABCAAAQhAAAIQ+AwCtc+ntjqXco0zN8VxahQgAKeSW66HAOziGScAaz1Nq1/7TwG9cwFYT8f1elVNLxCWfs9kWQDW/1ZP+Pjb8i5L9i3TcS5xeQfwex7wdAHYjsxvl19mgACsueResv5imygAp6Z49sU1DmAfobDPcQCXfvKHcZ+X2mqjndY7akEAAhCAAAQgAAEIQAACEIAABCAAAQhIEUAArnM+hwBcNqIRgPMEYN9s2BTRViAe1DOjn10vV18TSZ83rTFjuu8AnmWyjfwWMQfwE8rmArD+1j8E4EkQ+ARwBOAnLn3p9vO1j2VH8/OT80k9mmbydggCcOQTZ1Rcb770G2i13kJ7TntjHrBSGxIE4DobzHlUIgCnr1NqQgACEIAABCAAAQhAAAIQgAAEIACBIxNAAK5zPid13mpj8a9L1TWm0Zx7Nm3HeWp9OkzeKkIAdvELcwD76M/vCLblu6fhFAF4kd9YANYF7KNGw8wVzpYdwPpbthKAzYIeW8W3dAD7nb92SnwPntQHJQ5gTTg3jl8LBwew7xks8jkCMCmgRQKLRiEAAQhAAAIQgAAEIAABCEAAAhCAAAR2QQABGAF4LRARgNeXqYvP5XwWXd+3+/3Zvl8H+04B2OpSWmtd+9vMAaw7gQCcvib0QrvdhxTQ/sC337UkAKeKvuP+IwBrGgjA6TGNAzidXYma0m/h6T7W3mC/noK907sEN9qAAAQgAAEIQAACEIAABCAAAQhAAAIQOA6B2udTW2Wm4w7gtJhEAF7n9pkC8FgfM/rZvhzAM/2uv7c4JcLFBGDtjL1cr6p1pNRN6ey4zvYO4GUn7VYOYKUF4Jt+68Hec+xZmC/lf9zvIXDCBWTX9yAAazIIwOkrGQE4nV2JmgjAJSjSBgQgAAEIQAACEIAABCAAAQhAAAIQgMCeCSAA4wBei08E4G8SgJeMkXsSgHV2Y/M31++0DmXdvlqTDNX3EICDf50+SQDu1EsffvhSRLsAIQBrMgjAwQvorSACcDq7EjURgEtQpA0IQAACEIAABCAAAQhAAAIQgAAEIACBPRNAAEYAXotPBOD11ftZDuBeAG46pWa6WNe0T1F1rvdsewewFYDf9bu5AGxnzScEVxOArQCZ+vip7gDuA+TRDm8NSN4BXNYBjACs+su7Xwvkueh1VJ4Wn3jPT84n9Wiayb3PCMDp2zsE4HR2JWoiAJegSBsQgAAEIAABCEAAAhCAAAQgAAEIQAACeyaAAJyqwOTNqvTZ419X4ppLpRCAEYA1AQTgyPXuSwEtIwDb9Mjjh1qqw3U+4Fk7CMDqcjkr1SwLppHh8lZc/zB3XZf9AHb3w/xAIAAvE2pbE++Sd1QgAOeukrz60puw5w/no84G8+3pzR3AecFCbQhAAAIQgAAEIAABCEAAAhCAAAQgcFACtc+nJM9Xx1PCHcBpAYoAvM7t2xzAWi96Zc/V59u9kfB6uaYFmKdW05pv+/n5VUod2AFsL1HWwxkDTJUHlh3A9q2P0V232QLluoDcPe/kNX+SDmC90G53HQTm+3zWbpFonDRKCmiNAwdweqQhAKezK1ETAbgERdqAAAQgAAEIQAACEIAABCAAAQhAAAIQ2DOBbxeAfXOTK4C62pc+e8QBbMjn6hP2XlnXPB5VALbjeSZ9zfiz/qatBWDb5Sb5ClfTwmYpoK0APJdTEYDDog8BOIxTeCkcwGuscACHR9JayfkGU2pDldJb6U2Y7lPtDbblstWblinzQB0IQAACEIAABCAAAQhAAAIQgAAEIAABOQK1z6e2OpdKHafUeaX02SMCsFkzCMDrqcARgP/9z1QNdvWpPE8Bvb0AbKRm+6BJ/wnZpwPYjifcCazHUSYvvvluHMAlHrCvuGyUut3u0WGaH9/LX4kAHD0VixUQgEV+XqInZ6uNdnTHqAABCEAAAhCAAAQgAAEIQAACEIAABCAgSiBVGC3Vqa3OpVLHiQCcd35pz+dP/ZWKpeJm3s79z6YHnn6CAPyZAvDLuIwDeLxAxymgEYBnjwIE4AkQHMBrP0YIwGV+qhGA8zZQZWZB9i7rUn2kHQhAAAIQgAAEIAABCEAAAhCAAAQgAIHyBFKF0VI9QQDOzMHrmAgcwAYMAvC7AJzr+h2HXK0U0AjATaduv786x+jqszjfIbknB7B2iOrxju44dg5/rd8lnMA4gEs8YF/BiwO41J4qqh37fJBKSYIAjAAcFZAUhgAEIAABCEAAAhCAAAQgAAEIQAACEChKAAF4HScO4LzzSxzARZfrq7Hb3WRL9WfAHbSuksKv7chWAvDvf3+VUr3Luxnpd1/rAEYA9iwABOD1Rw8O4DU+OIDL/HAhAOdtoMrMAg7gUhxpBwIQgAAEIAABCEAAAhCAAAQgAAEIHI0AAjAC8BqBXAEcAVjmiZAjAOvraO1frkMaAdgxv+J3AHsFYJsCOleA2KMDeIDePFxu3lm/HyelGpsnHgewdVG/3iDRb1U8XxE5LUb085PzST2axhTr/3IfIK+GcADL/FJ4WsUBLCuO1t5gv9ZpI5NqpkrQ8qUQgAAEIAABCEAAAhCAAAQgAAEIQAACwQRqn0+RAlrmXI4U0GYJ5OoTY7F0aVG5BPLL+Ry8BlMKfrsAbOe1U+v6pI9t87///meuQrr4HQjAPvRxn+uFZoJ+Ol0IwHEch9I4gNfI4QBOjatpPRzAIj8v0ZOz1UY7umNUgAAEIAABCEAAAhCAAAQgAAEIQAACEBAlgAC8jjfXAetqXerKPft9CMCGBALwewroT3AAIwC/OYD1ROu3SbQiPrxV0viThC8+owaX57LCbpsdyjVKv/WQf+fw8iMzVgAO7f/4PuG4X1ruAC7xgH0xxwEcF36FSuMAxgFcKJRoBgIQgAAEIAABCEAAAhCAAAQgAAEIQGCHBBCAEYDXCOQK4KSAlln01gHsa31skNRWJK2LlczgWisFNAKwUwCepvBFAF4XsBGA+0cIKaAnz1IcwL6flrDPcQDjAA6LFEpBAAIQgAAEIAABCEAAAhCAAAQgAAEISBBAAEYARgB2E9h7CmjfM2GeIVePBwF4oPZBKaCtAxgBWE/vo1nPDT4Yo1PvA8YBrDnnplh4LUUcwL5nucjnOIBxAIsEFo1CAAIQgAAEIAABCEAAAhCAAAQgAAEI7IIAAjACMAIwAnDqwwgHsIPc9ncAbysAvw97yxTQg2i7lOHavOGwJgB3KjEz9mjYCMAIwKmPTVNPb750io3cNBs5vUAARgDOiR/qQgACEIAABCAAAQhAAAIQgAAEIAABCOybAALw+vxInc1yB3DZdXH/+1tsMNeghgPYtz7M59fLteyE9q01rbnO9ve/v0qpfo51tlr791g3evo6hQPYR2gkpFrruMb/jn0LAVgHwTSl6iDkthNr+3xYplyq23cJEgKwppL7gH2RxQHsXYkSBRCAEYAl4oo2IQABCEAAAhCAAAQgAAEIQAACEIAABPZBAAHWmcrmAAAgAElEQVR4fR4QgPOusOMOYJl1nnIH8FMBO2gK6J+fkQCsOmVkYS0HIgD3JMo6gIewHQCPBWD7+fDplgLw2AFsezAIwEsC9UQALvIGAQKwjgEE4PQHPA7gdHYlakq/hff8wbU5Mkp0OKONtnn9ZGa0QlUIQAACEIAABCAAAQhAAAIQgAAEIACBoxGofT611blU6jgRgBGA19a0Kz4u57Poo+DbBWALtzmKAKw7rJeSlivzlpQZ+qPp1O33VysMPYttBeA9O4CfAvCjvwu5MbZxBOD588iI6C8HtRbFnwr/9A7p10LTn5xP6tE0RS8Rf/UKB7DoD4arcRzAOICrBB5fCgEIQAACEIAABCAAAQhAAAIQgAAEILAJgVRhtFTnEIBljBl/XZlsp7kCOA7gUitl2g4CsOFxOAG41HJHALYBYBfGzAGMAOx58iAArwFqW/OKg+QGBQewzI9jaKs4gENJUQ4CEIAABCAAAQhAAAIQgAAEIAABCEDgqAQQgNdnLlcAdbUuffaIAGzI52Yo/aQ7gLVVVHv8bCbfEnxsgkvpO4DnKaDtutqtAKw7eL1eVdMYR2UJ1+/4YSItAA9BEppje4sU0Pee5PjtlvX+DXcE21noRrbXnBzipIAu8QB5xTQO4Cp7SBzA8iJ/lYmdfankiwx7GB99gAAEIAABCEAAAhCAAAQgAAEIQAACEFgmgAC8HhnfLgD71o2Pz6c7gF18Tm2r7Nh9DFM+9zuAfQ5wq5v5yvnWh/kcAXiBEwJwSmgv19EPGhP0WkpPFYB1238IwE/EOIDXohMHcJm1O99g+jYMZb41rBXpt/Ceq4w7gMMmg1IQgAAEIAABCEAAAhCAAAQgAAEIQAACIgRqn09tZUxIHafUeaX02WMpB7Av6Hx8EIB9BNM+RwA23A7jANadfd3W2+Rb02s7gK2zdnAKb+kADl80UwewrocAbOghAK9FEQJw+BpbK4kAXDr3Q9q8bLXRTusdtSAAAQhAAAIQgAAEIAABCEAAAhCAAASkCKQKo6X6s9W5VOo4fQJnKgcE4FRyy/Xuf3+LH0ingHaN4tMdwFZXs1bMrR3Ar6t0H6EZipdnqvnff/9T7IR+7ADWX/9JAvA7TgTgko80/YPVdZ2S+gFCAF6fLQTgMtGMACz28xI1QVtttKM6RWEIQAACEIAABCAAAQhAAAIQgAAEIAABcQKpwmipjm11LpU6TqnzdwTgUhFk2kEAnvPMS+3smx0EYA8h7Yy9XK+qVeYO4NJ/0g7gob+Dwm7dvjq03nV3BOCSc4wAHEZTKs8+AnAYf18pBGAEYF+M8DkEIAABCEAAAhCAAAQgAAEIQAACEICAHIFUYbRUjxCAX17GUkif7ZAC2uD8XgfwUjj1onDTKRXpnH3PpGva38oB/PvfX5O9V//p/tu/yHHMqYg5gD9dALYgByEYAbjkExwBOIwmAnAYJ1cpy0/qjTQEYATgvAilNgQgAAEIQAACEIAABCAAAQhAAAIQgEAOAQTgdXo4gPP4cAdwzup01/XfAbxUdyQARwqoCMCR8+gTgO17H6nyQE0H8DKKowjApazxjbpczko1Mg5vBOCwBYcAHMYJAfidgJToPf6m2hts25et3rTMi0ZqQwACEIAABCAAAQhAAAIQgAAEIAABCJQmUPt8aqtzqdRxIgAjAKesufp3AHsE4EjnrEsAfvQCps52LPHXtEYpnTuArbO7W8hFHNOPag5gBOCYaVLPu3DNWw9xkvl74CIAG/KGw4vPMy2Ajkrt6X5PS6H/zel8Uo+mMcX6v9wUC6+GGqVuNz2/cX8IwHG85qVxACsluQlN3Xjmzep7bckxlu4r7UEAAhCAAAQgAAEIQAACEIAABCAAAQiUI1D7fGqrc6nUcSIAr8eajw8O4HJrddxStgMYAfiJczMBuGuM2Ka1s7G8FidnDiGwnQP4PYDHAuBwGzAO4JJLXd4BbHrbPHyCuEnyjQBccnZNW3qO9Q+o70e0/DcPLSIAIwBLxhdtQwACEIAABCAAAQhAAAIQgAAEIAABCNQlkCqMluo1AjB3AJeIpftffz/srLFcg5rW7VL+6juAfbpO2Khczl9bW/oOYPt8+Pk5+B3AVgAe7sw1CBGAwwIRB3AYp9hSCMDLxNrWrFTJDQoCcGy0li1PCuiyPGkNAhCAAAQgAAEIQAACEIAABCAAAQhAYH8EEIDX50TKnCN99vjXlREAfRHr44MD2Ecw7XO/A7jM/CMAp83PM02uzovdKnNH7CcJwGMkj8ZK2kdxAM8nNHWhHP0OYMMBAXh5gSMAJz74ZtXmG0zfhqHMt4a1Ir0Jez737SUJYV0SKyX5IoNYp2kYAhCAAAQgAAEIQAACEIAABCAAAQhAIJtA7fOprc6lUscpdV4pffaIAGyWBg5g1yPC6nbDVaDTzL6mHgJw4iMWATgRnKNaOQfw/Au+UQAexuxb4DbFNymgy8azbg0HcHmmMS1Kb8LsHMf0SarsVhttqf7TLgQgAAEIQAACEIAABCAAAQhAAAIQgEAagVRhNO3b3mttdS6VOk4E4PWZ9vHBAVxqpUzbKe0A1joQAnDBuUIALghTp8p+PJQJ+rik2X6B85sE4Pex+vlwB3DZSB5aQwCWIhvWLgJwGCdKQQACEIAABCAAAQhAAAIQgAAEIAABCByXQKowWmrECMCJl8x6JgAHsAH0vQ7gpQDp9Z+mU003v4x2KD8Wgn36EHcAOxYiAnCpnwjTDgJwCZ7DA8C2tvYg6B+hz3/gAC7Bf9oGAnB5pjEtIgDH0KIsBCAAAQhAAAIQgAAEIAABCEAAAhCAwBEJIACvz5rP4Zo659JnjwjAvXoR5xd8m059dWvK36ltlZ3jlPq+On4H8FILIwHYcnm8C8EIwD76AZ8jAAdAiiiCABwBy1kUB3AoRe4ADiW1Xo47gDN3IGWmQW31pmWh7tIMBCAAAQhAAAIQgAAEIAABCEAAAhCAQCECCMDrIBGA8/iQArrQQp01ky0AzxzAWga26tBnCsDjEQ4wm//99z9FTugRgMsGPgJwCZ4IwKEUEYBDSSEArxGovcG2fUMALhPPtAIBCEAAAhCAAAQgAAEIQAACEIAABI5GoPb51FbnUqnjRABGAE5Z07t3ACMAP6cVATglukd1Ho21kDfqcj6L2d5TBWDf8Hw5zt31G3W5nJVqEnMEeDqmf7C6rnumvi7/NwjB/vFzB3B5/qZFUkBLkQ1rVzoNi53jsN7Iltpqoy07ClqHAAQgAAEIQAACEIAABCAAAQhAAAIQiCWQKozGfo+r/FbnUqnjlDl/17KB0Q2kxk8KaBNx33sH8LvZb2kN+vWf9ZUufQdw05p18vPzq5T66zujv7XXpV7648jh23RK2dTWixhG+hcO4LxHOQIwAnBeBPW1G6Vut3t0U1J59nEAR0/FYgVSQEu8wBE/N1IbzfieUAMCEIAABCAAAQhAAAIQgAAEIAABCEBgSwKpwmipPm51LpU6TgTg9Zn28SEFdKmVMm3HnwL6iwXgZzLr3piKACwrQCAAH1EAHh4mzcP3oMABLPMIxwEsxTW0Xem38HQ/UjeeoWMILbfVRju0P5SDAAQgAAEIQAACEIAABCAAAQhAAAIQ2IZA7fOprc6lUsfpEzhTZ0n67BEHsJkZHMDLEdpYh+zr5t+0SK7jAB7pV8151PGxlmUF4P7fPU5KNWMHsalGCui0eX/VGi6MPm2YAnphohPHkW6BJwV0iQfsa9pwACdGcF41uxGR2pDgAJZ9ASd09rfaaIf2h3IQgAAEIAABCEAAAhCAAAQgAAEIQAAC2xBIFUZL9W6rc6nUcSIAr8+0jw8O4FIrZdpOrgM4Xfea9uMwAvCk26SALhaVgwBsBNFXSt7XGwZlvsrcAazzgM8FFXsHcdr3pC+EIwrA725f//hxAKdFlr8WdwD7GUmWkBK9x31O3XiWHvdWG+3S/aY9CEAAAhCAAAQgAAEIQAACEIAABCAAgTwCtc+ntjqXSh2nT+BMpS999ogD2MzM9zqAp5FpdJ5e/xnfkZsawH29bQVgq/2NBNyJA9gOZqRzdfa/j+4IHo0ZB3BmADx0MD3/ThsKwKMc36/+pwnBfgHUBejAAvBrzpRqOh83BODMJeKsjgAsRTasXelN2PMn94EDOGw2KAUBCEAAAhCAAAQgAAEIQAACEIAABCAgQaD2+RQCsMwVkgjAZrUgABsObwKwfZhkGjWPIwAvPz03E4D112spQMtpJSQBLbzefn+1wtCPTE+FfpicJiNt0hXOoN8bBGCZB7j+Ye66TpV9AwkHcFBQ63XaGuFbcoOCABw6GzLlEIBluNIqBCAAAQhAAAIQgAAEIAABCEAAAhCAwH4IIACvz0XZ8/fhu6TPHhGADesUAbgrIOmc2nbIhiuw3P0poKdfOheA2174fVeE4jpbRwAeryOPgbG7rw5ocwG4QGw9B4QAPJ94n5N1OQ7S9fEDO4BHKPzjxwEc90gML40AHM5KoqT0Jkz3ufYG23KTfJFBYm5oEwIQgAAEIAABCEAAAhCAAAQgAAEIQKAMgdrnU1udS6WOEwF4Pc58fI54BzACcPizBQF4hdX1elVNYxy5JVy/46/aiwA89Gl2B3D/wePpec7/m94BHJ4CumnWv98ngD4ernckjigA23kY5VD3BiYCcH70LreAACxFNqxdBOAwTpSCAAQgAAEIQAACEIAABCAAAQhAAAIQOC6BVGG01IgRgEtZAqczggPY8IhxAJcQfu0s1HcAG43Hp2/lrmNpAdj2L9bx/BrX6w7g5ZGKOYD11yEAa+EbAThlkcmkgLY9QQD2zQkpoH2Ewj6fbzB9b4yFtVqmFAJwGY60AgEIQAACEIAABCAAAQhAAAIQgAAEILBfAgjA63MjdV4pffaIAGzmFQFY9tmDALzCdywA62Kv23qbuMBc+orvdgCPiXgcvjiAV58AjdPhbKvhAJZ6hOIAliIb1q70Jkz3ovYG+7WKG5k3DcNIUwoCEIAABCAAAQhAAAIQgAAEIAABCECgFoHa51M4gGXO5RCAzYpCAHY9WaxulncLMALwypP7WwXgx/iZ1l82nfsDN00BvdTashBMCuglVjiAffGIA9hHKOxzHMDeHOthIDNLbbXRzuwm1SEAAQhAAAIQgAAEIAABCEAAAhCAAAQKE0AAXgeKAziPz5HuACYFdPzDBQHYwUyLoJfrVbXK3AFc+m+PDuDz9azsgn+Nt6gAfO991CFvLfTOVRzAo9B75+bPEY8DuPTate3hAJYiG9YuDuAwTpSCAAQgAAEIQAACEIAABCAAAQhAAAIQOC4BBOD1uUMAzuNzJAH4dS5fwJRd/w5gM5qpvtPrP02nVCFdDgHYsT6+WQAev0nRdiXvAF4SgG0Izr8HAfg9NEcPgP7Dxjs/CMBS2zsEYCmyYe0iAIdxohQEIAABCEAAAhCAAAQgAAEIQAACEIDAcQkgAOcJnKkzL332SApoMzMxKaDtXJZwAu9eALaDzRSCEYATBWD7kkFqgtA9O4C3FYBdj2AE4HcyOIBDf7BJAR1Kar0cKaBTn/Bl+NtWSAFdlietQQACEIAABCAAAQhAAAIQgAAEIACBoxBAAF6fKRzAeXyO6AAejzhVDN69AJwp/L7E8v6/XC9X0Ufe7a7Nnwl/3Xq24OZ///1PkRN6nwMYAThuMs0dwKSAjqM2L40AHMoPATiU1Ho5BGCRn5foyUEAjkZGBQhAAAIQgAAEIAABCEAAAhCAAAQg8BEEEIDXpxEBOI8PArDMYyJUECUFtEcA/n//9/+sntCnPgDmArB+k0BPhhZ+xynGU+WB73QA//Z3AOtFZSa2ac79CpulgLZvOOh850J/l8tZqdQJ9PRJ/zB3XadS488jy70+5g7gZVIIwGUWDQKw0AMicnoQgCOBURwCEIAABCAAAQhAAAIQgAAEIAABCHwIAQTg9YmUOX/XuoVRgaTO5UgBXXeB1ncA9/qY8PHz3lNA+/StZmsBeH5Tber8IAAjAKc/4gZR3LdAlOIO4HTOHhn+8XgK/FKbjJB+242I1IYEATj1CR8ye+FlpDaa4T2gJAQgAAEIQAACEIAABCAAAQhAAAIQgEANAgjACMA5cec7u67tAM4ZW05dBOAceu91Qx3P85o+fQsBuNg8Nep8Pb/ebHk1WyjXuEkBPXYAm29oGiup4wBOmcrm4XNIIwCncA2pozdfCMAhpGTKSIne497W3mDbviAAy8QQrUIAAhCAAAQgAAEIQAACEIAABCAAgb0TqH0+tdW5VOo4fQJn6vxKnz3iAE6dmTL19i8AW73Mp/+s88AB7ODjSgH9DQ7gCZJaAnCZdbzaCimglWpLGRwbpW63+Iu+7Q9p6ekmBXQZojiASy2QvPnYaqOd10tqQwACEIAABCAAAQhAAAIQgAAEIAABCJQmkCqMlurHVudSqeNEAF6faR8fHMClVsq0Hb8jlhTQmhgOYB+BYvHZKC2I6gWvxe/XX1EBWAuEWlAZpTB+OYDnA5lL7cUG+mroeALw+9se/vDAAVw+ckyLOIClyIa1K/0Wnp3jsN7Iltpqoy07ClqHAAQgAAEIQAACEIAABCAAAQhAAAIQiCWQKozGfo+r/FbnUqnj9AmcqRykzx5xAKfOTJl69R3AZhxTfafXf5pOqUK6HA5gR7x8owN4XwKwnRg5IfiwArB+APR/TefjgwBc5ifhvRUEYCmyYe1Kb8J0L1I3nmEjCC+11UY7vEeUhAAEIAABCEAAAhCAAAQgAAEIQAACENiCQO3zqa3OpVLHiQC8HoU+PjiAZVax3wFsvtcpANtuZQrBCMCO+d1eANYd0e7Y08whO7bjygRjH2o4gAvi1T9YXdc974gt94cDOJQlKaBDSa2XIwV0yfWbPidbbbTTe0hNCEAAAhCAAAQgAAEIQAACEIAABCAAAQkCqcJoqb5sdS6VOs6y5+8DNWnzCQ7gUhGa1g4O4DRurlqhgve8vi/DbfP//u//WT2hT30A1BOAtWNzGJLUHanvE0UK6JIhjwAcRlMqvhGAw/j7SiEAIwD7YoTPIQABCEAAAhCAAAQgAAEIQAACEIAABOQIpAqjpXqEACxj0EMALhWhae0gAKdx250AnDqMR9Ooy/Wimt5i3TXGjj1PuJsqD+h6t9uvzjHad/Hd3ak/kBLIlgTg89XcATz5y7SY27a0EH+7/07Ebf1Z+yK6nMp4ch9x6mQ66h0vBbQdyCgFtDcASQFdOGxezZECWopsWLvSb+HpXtTeYFsSW220w8hTCgIQgAAEIAABCEAAAhCAAAQgAAEIQGArArXPp7Y6l0odZ6oB0Dd/0mePCMC+GZD9vL4AbDQenwM2l8LeU0D7xud1APsacH2OANyTQQBOCiEZB7DtCgKwb1JwAPsIhX2OA9j7hkUYyMxSW220M7tJdQhAAAIQgAAEIAABCEAAAhCAAAQgAIHCBFKF0VLd2OpcKnWcCMDrM+3jwx3ApVbKtB1/SmQE4BDyHyQA6+Eu3PE6d+SGUEkq06iJA7iQ8Gu7MncA2zcbmsY6f+cOYPO/H82yMzppiLNKx3UADwNpHj4+OIBLxMpSGziApciGtSv9Ft7ziVz0Du+wcS2V2mqjnd5DakIAAhCAAAQgAAEIQAACEIAABCAAAQhIEKh9PrXVuVTqOH0CZ+qcSJ894gBOnZky9fbvALZ6mU//WeeBA9jBZ3sH8FNueOtNtRTQFQVgybTPY8DHFYBxAPse8ziAfYTCPscBjAM4LFIoBQEIQAACEIAABCAAAQhAAAIQ+P/s3dFy6zp2NlrK9trv/5apv5LudLqTc9G25VO0DFumJQEE5xQpeaybVG+DIDEAUgo/TZIAAQIZAr3BaNSxCIC9AzhiLb28vkZ0E9bH9gPgmKEKgDcVAJeDOQr4rlYB/DiMgegYOKdEHuM7gJ9fPt4BfDy+r8rf78Hv6XcCxyz7Qy+3FwCf+IFAdbJUAEeumeO+VABnybb1m/0rvPEo1v6CXSSu9UW7TV4rAgQIECBAgAABAgQIECBAgACBawmsfX/qWvelesepAvjySqz5eAR0zplcfwT0Yb/f3wH8kf+MT8UNKtAUAJ+Z33UqgMvB/O4AeH/0o5qHoIV+appvNgA+eiz2bl8LygXAOZfwQzg4foDWPkSz9v/+AfHxA5GsMFQFcPUXFpnT+9n3tb5oX2UwdkKAAAECBAgQIECAAAECBAgQINAs0BuMNu+g0vBa96V6x5l1bzbrfmvh9gjoqBXa18/6FcCH4z4bAJdhLczHBMBn1se6AfDXQe2+r4C+1dy01XYqgAXA5yZMBXDTUh6GwSOgW6UutxMAC4BjVpJeCBAgQIAAAQIECBAgQIAAAQIEegR6g9GefZ3aRgDsEdARa8kjoE8rqgC+vLp2//yv/0i5Qy8Ajjitj/qY8QhoAbAAeOnqEwAvFTxsLwBO+XiZPTnX+qI9+8BsQIAAAQIECBAgQIAAAQIECBAgkCogAL7MqwJ4mY9HQOecvh4BHeMqAI5xHIvNh6e/Du8Afv+3sLR8eljjhfj55d8f7wD+Km3f7X6+A1gAXJvUo0eEV/Mpj4Cuafb+3SOge+Vitst+DMt4lGt/wS5SAuCYNaMXAgQIECBAgAABAgQIECBAgMCtCax9f+pa96V6xykAvryiaz4C4JwrQj0APmQ8vQ8AfvssTD/9itDS73447OevP3/lDPSj1/p4+3YvAO5zO7GVADiM8iM42u/3Se+HFQDX5koFcE2o7e8qgKu/sGiDXNjqWl+0Fx6mzQkQIECAAAECBAgQIECAAAECBIIFeoPRqMO41n2p3nHWAs5eh+ziE+8A7p2ZmO3WfwewALhlJgXALUpNbSYBcNkmqBJ4WgFcun8YzlUAH/77w5n8pfyC4euXDk2D/Nboz5+nYUjKd8YPrLwA+GsYu7ef7wX+LqECeP7KaNtCBXCbU1ar7C9h43H3fvGMHvO1vmhHH7f+CBAgQIAAAQIECBAgQIAAAQIElgmsfX/qWvelescpAL68vmo+KoCXnZ/ntq5XxNYC4JKbnc5/3o6erHvqGFQAV+b1970DWAAcearnBsAqgGtzpQK4JtT2dxXASb8QaeP/bHWtL9ozD0tzAgQIECBAgAABAgQIECBAgACBZIHeYDTqsK51X6p3nLWAs9chu/hEBXDvzMRsd2sVwD8LIU8/+rnoCIAFwBOB3TBWxI4Xtm+LKbQC+OXjHcBfAeZXBfDD536/vwP4cJjnnoX+uyqAf/7ao/6MeBXAMR8JP3tRAZwl29Zv9pew8Sh6v3i2jaC91bW+aLcfkZYECBAgQIAAAQIECBAgQIAAAQLXEFj7/tS17kv1jlMAfHkV1nxUAOecxfUK4FO510f+s9sPb0dPzj20bAt8p6PxDuAz8/sbK4AFwHEne04F8NcFoBzpbn/5xC8XhvGd4I9Pj8O4ro9D83OP2J4tsRuG5+cx4J/3r3zAzNuq3loFcN2opYUKYBXALetEGwIECBAgQIAAAQIECBAgQIAAgRyB3mA06mgEwOOd9fh/KoDjTef0uH4F8OFovxf4HQXAZdl9FGjuJ498nuY65woFBcBnVoUA+ANmrQrgj/0+DLVnoR+Os6cS+PbeAawCuPUiLgBulbrcTgAsAI5ZSXohQIAAAQIECBAgQIAAAQIECBDoERAAX1arVbj2mL8Hc7tDApcVgAuAe2cmZrtNB8An8q4fAXApDNxdzs8EwGfWiwD4A2bNAPhtvMDuh+FtGGq/sxEAn7vweQR0zEfCz148AjpLtq3f7C9h41Gs/QW7SGR90WyT1ooAAQIECBAgQIAAAQIECBAgQGAtgbXvT13rvlTvOAXAl1dmzccjoHPO7EWPgBYAf07K7p//9R8pJVrXCoDr73D9WfWZsyR3w9Nfh3cAf/sXGgD/++MdwF97OPcO4IePXzDsPiqAx5L28m7g47C35ncpGL69CuDi9rUmauP3COjaTwf6zyYBcL9dxJYC4AhFfRAgQIAAAQIECBAgQIAAAQIECGxZoDcYjRqTADjn/rIK4KgV2tfPViqATx/9cSZYewXo5fG/vR36+uvPX31QjVu1Bt6N3X02EwDPFTvbXgAcRvlRObjf74faL2z69ikArrl5BHRNqO3vHgGd8vuiNvyjVtf6oj37wGxAgAABAgQIECBAgAABAgQIECCQKiAAvsybc//dI6CjF/XL62t0l4v6EwAv4vuxsQB4QjLGCs/P/5685PkU+koVwEGVv2VE44X4+eWrArhUru4+X1798Pke37HSt1YBXK98Pez5PiuAv9bJ7uMXHOdPV4+Ajr2UffWmAjhLtq1fFcBtTloRIECAAAECBAgQIECAAAECBAjcroAA+PLcCYCX+XgEdM61ISsQnXu0KoDPiK37COhrhb7Hg59UAK8dAH8U3pWg92Eor6s+hLpfAfCpEvgvv7fPgPnnRN/uI6AFwLULnQrgmlDb31UAqwBuWylaESBAgAABAgQIECBAgAABAgQIZAgIgJcFnL1zkl184hHQvTMTs922K4Bjxjj2IgDeVAC8RvBbAB6HMRAdL2wpkcdYAfz88vEO4KNHGB8FtKVat7zrdzyQ93j3bRjOP2n/OAD+6ScAVgEcd7n83pMK4CzZtn6zv4SNR7H2F+wi4RHQbWtCKwIECBAgQIAAAQIECBAgQIDAvQmsfX/qWvelesepAvjyiq/5qADOuWKoAI5xvbN3AH8EmLujIDO4Evc8+wYD4GEMgA8WPx75/MNlDDqP/D7+/vUI6J+VwiqAh+EhKu3fjY80HwP+ef/KB8y8reqtVQDXjVpaqACOOkFatM+3udYX7WVHaWsCBAgQIECAAAECBAgQIECAAIFogd5gNOo4rnVfqnectYCz1yG7+EQFcO/MxGynAjjGsfSSFXgLgMPmaRoAl8A0qCq5pwJ4DIAnj4J+H+5uPyjfpRsAACAASURBVDx8BLxfRycAPr0UVACHnSKTjlQAZ8m29Zv9JWw8it4vnm0jaG91rS/a7UekJQECBAgQIECAAAECBAgQIECAwDUE1r4/da37Ur3jFABfXoU1HxXAOWdxViA692g9AvqM2DrvAN5SBfAGAuDyCOhpBbAA+HPV7t5qAb0AeO5FsbW9ALhVKqedADjHVa8ECBAgQIAAAQIECBAgQIAAAQLbEegNRqNGIAA+/3LKJcYqgJfoLd9WBfByw+MesgLvO6sAHstd99+fd5z+COgS9O6Gp493AMdO/aG38Zcmzy///ngH8NEQH34+mvmwxUdw+RlwHlX4BhzgbjcMT09Pw9vHfgK6/NbF+MG83+/fx53578ejsc/sbPyYenx6HMYfNnw9FtsjoJfMjQB4id7ybQXAyw31QIAAAQIECBAgQIAAAQIECBAgsG0BAfDl+cm6/5597/FaAXDr6h4D0cx/L6+vmd3P7vtaAXDtFZhZ67eAbL0CuJZv3VkAPE7LqwD4fXUKgFuuWrUTpPQhAG7RnNdGADzPK7p19pew8XjX/oJdzK71S8voOdIfAQIECBAgQIAAAQIECBAgQIDAMoG1709d675U7zizArTse48C4GXnxdKtBcBLBb9v31sBXMu3BMDN83SugnadCuDPYHJXgt7hW2XqVwD8GYEcqqPf/9Uee1xHUQF8MCrvWK6LVVrshuH5+WV2N7VfwMzu8GODh49fLGV+QREA985OzHbZX8LerzTJFfytEpnruPUYtCNAgAABAgQIECBAgAABAgQIELi+wNr3p651X6p3nALgmDWpAjjGsfRSAtFa/pG1fstxbLUCuBb8luMXADevy1sPgI8HKgD+PAEanzCtArj5RGluKABupkppKABOYdUpAQIECBAgQIAAAQIECBAgQIDAhgR6g9GoIQiAb/sdwK3rQADcKtXWTgB82elyAPyV/wmAzzpeemb7cYD6VQH85+MdwI2ZYttK/2h1eAfwWCF6eM9xmeDdRwXwcWfH76j9WgjeAXwKvPmXEt4BPGu9tjQWALco5bURAOfZ6pkAAQIECBAgQIAAAQIECBAgQGAbAgLgy/OQVUGZfe/RI6DXPb88AjrWv/YI6LYc62fhpwD41wTAsQvSI6APnh4B3b+uBMD9dhFbZn8JG49x7S/Yxelav7SMmBd9ECBAgAABAgQIECBAgAABAgQIxAmsfX/qWvelescpAI5ZayqAYxxLLyqAv3vOCoB3KoAbVuOkAvjtcRh2rx/bba8C+Li+93QFcMOQZzQRAB+wBMAzFs2kqQC43y5iSwFwhKI+CBAgQIAAAQIECBAgQIAAAQIEtizQG4xGjUkA7BHQEWvp5bVkUxG9Le9DBfByw+Me5lYAl1xq/+30+sgtBcAtkyMAvqQkAD7oCIBbzqXTbQTA/XYRWwqAIxT1QYAAAQIECBAgQIAAAQIECBAgsGUBAfDl2VEBHLN6VQDHOJZeVAB/95xWAAuAi8/bpXf5tizK1u13w9PHO4Bbep3b5vAO4H9/vAP4a+vpxJ96J/DcfbW0FwAflATALavldBsBcL9dxJYC4AhFfRAgQIAAAQIECBAgQIAAAQIECGxZQAB8eXYEwDGrVwAc41h6EQAfJNoe/VzUVAB3rEIB8Ck0AfBBRQDccUp9bCIA7reL2FIAHKGoDwIECBAgQIAAAQIECBAgQIAAgS0LCIAvz44AOGb1CoBjHEsvAuCDhAD4bbqwXr+r3GkF8LmJP18BfPyW4OUnowD4YCgA7l9LAuB+u4gtBcARivogQIAAAQIECBAgQIAAAQIECBDYsoAA+PLsCIBjVq8AOMax9PLbA+B5wW9RO6oA/shFd//8r//4EaFGTNXbbjf8+evPsPvY0fgy4vGgp/W0vTsft3t+/veJBFwA/Hb04uevhSIAPrWuW0+kkfTx6XEY1/WxrwC4/2ohAO63i9hSAByhqA8CBAgQIECAAAECBAgQIECAAIEtCwiABcDXWJ8C4FjlZQHwRxD6fkitT/g9ffxvb4e+/vrzV+wAJ72V8Zb/3Jpbfe9GANwxSa0LZDf8+XgHcG+offHgxncAP798vAP4eAF/bTUGk18VwIfjPr1QTm8/B0cF8EFLADxn1UwuR29vw/gLs6xfmbUcWQlBs8LQ6RfMNcc69cga8/F+1v6CXY7lYbxg+UeAAAECBAgQIECAAAECBAgQIPDrBNa+P3Wt+1K948y6X5l97/F1vzzjiDwZBMCRmsPQFwCfWhOt+d7p479WAPz6/DLMyxXb1r8K4Oq6bF0g2wmAx2rrh8mjr78HwW2L4xKNAPigIwCunkBnG6gA7reL2DL7S9h4jL1fPCPGd9zHtb5oRx+3/ggQIECAAAECBAgQIECAAAECBJYJrH1/6lr3pXrHKQBetr7K1gLgGMfSy6IAeLcfhh+vhm3N+b6PQwB8Zl6nj4Aem40J9sg8L8k+vYMtPgJ6KxXApwPg40dAC4DLqmotpfcI6NgLeAkHVQDHu7b2KABuldKOAAECBAgQIECAAAECBAgQIEDgVgV6g9Go8QqAc57MpwI4aoX29TMG3uX+cl8Pl7f67QFwKTwcs77T/2oZ38cTgq/1DuDxIMfQNup0Px0Aj/91//25xz+S/rnLsfWXAVuvABYAn5p5AfDp8+Hh4bDuM7+gqACeey2KbS8AjvXUGwECBAgQIECAAAECBAgQIECAwPYEBMCX50QFcMyaVQEc41h6EQAfJDYbAI9R719//fl8yXJE1e/xEjodAB+95Lg0XhgA73ZPF1duKQEfx/v08Q7g2KV+6G28ED+//PuzfroEl+N7f4//fb0D+PBfd9Xx134pcHo09/II6Dlz9fT4mPerlt3w8Y7nOUc0vvM56icV3/crAJ43D+daewdw9JW/b14yf8jQd0S2IkCAAAECBAgQIECAAAECBAgQuIaAAPiysgA4ZhUKgGMcSy+tAfD3vR7lgx+52Nf6bi30/N5j9iOgS7rzMvsdwG3eae8AFgC3TUBrKwFwq1ReOwFwrK0K4FjPub2pAJ4rpj0BAgQIECBAgAABAgQIECBAgMCtCQiAL8+YADhmRQuAYxxLLwLgGM+rBcDj4ZZasMM7apcNoFoBXK18bdt/TwVwxPimRzcNgM8dvQrgtnntaSUA7lE7v40AONZzbm8C4Lli2hMgQIAAAQIECBAgQIAAAQIECNyagAD48owJgGNWtAA4xrH0EhcAL3uCqgrgs/P6/RHQYzMBcP9JIADut4vaUgAcJXnoRwAc6zm3NwHwXDHtCRAgQIAAAQIECBAgQIAAAQIEbk1AAHx5xgTAMStaABzjWHoRAC/x/Hrta1oF8NtuN/z560/DO2j7BvK22w/P//73UN6F29fL+a3Ku3XnVAD/eXpKeyfrIQB++YjRz7+3VwVw9Er46k8AHGsrAI71nNubAHiumPYECBAgQIAAAQIECBAgQIAAAQK3JiAAFgBfY80KgGOV6wHw+Yzs+EjeStDXeXi3VQH800QAfGbiBcCXz4jdbhienp6Gt6Hv5dm18238YN7v90PWL5Bq+z/1dwFwj9r5bQTAsZ5zexMAzxXTngABAgQIECBAgAABAgQIECBA4NYEBMCXZyzr/nv2vcfXfVsAeK31KgCOlRYA93h+nBO7DVQAlydv974KuF4BXILJvgvB0gB46fim0/u9Avj4r9/HpwK458Ro20YA3ObU2koA3CqV0y77S9h41Gt/wS5yD+MvVvwjQIAAAQIECBAgQIAAAQIECBD4dQJr35+61n2p3nEKgGNOCQFwjGPpZXkAfMgHl67vm6wAHgPgt8P4V6sAXhqQCoDLqSAAjr20nO9NABwrLQCO9ZzbmwB4rpj2BAgQIECAAAECBAgQIECAAAECtybQG4xGjVMAnFOYoQI4aoX29TMG3uX+cl8Pl7cSAPeoHlUAXzsA3u+G9/f1jqf78SkfVgH8nmqPPY/J9vEe+iqAC+/xO4BLVfA4lvLv4WgAf/48DUPvgCrzWSqA555U9Xck9/l4BHTPCXhhm90wPD+P73ie92/uemjt/eHh8AuRzC8oAuDW2chpJwDOcdUrAQIECBAgQIAAAQIECBAgQIDAdgQEwJfnYmmF5Lnes+89CoDXPcfWD4Dbxr90fWdXAJdRlMB7Oqrz+V5brne1CuASAE/fGNubl/6oAP4MgB8nRm0Q5y9UT59/EgB/KQmA2y4wza0EwM1UkQ3LF5GsLyTTL5hLP3Ayxp4d8kcec29fmWPsPSbbESBAgAABAgQIECBAgAABAgQI5AsIgC8bZ92vzLrfWkYjAM4/dy7tQQAc6y8AnniuHQAfV/6WQ1MBHLfoxw/m/X6/+BntcUc0DB4BHal5eD/s+AUj60tGy9EKgPOrvFvmIbuNADhbWP8ECBAgQIAAAQIECBAgQIAAgW0KCIAFwNdYmd4BHKtcfwR02/6WZg+3WwF85XcA31sF8G0HwMuqosdTSwVw2wWmuZUK4GaqyIYCYAFw5HrSFwECBAgQIECAAAECBAgQIECAwLYEBMAC4GusSAFwrPKyAPgr/3orj/XtPLzbDYAPA/YI6DMTX9bF8TuAa2tk+xXAy4PfYiAArq2GmX8XAM8Ei2kuABYAx6wkvRAgQIAAAQIECBAgQIAAAQIECGxRQAB8eVaWVkie690joGPPhpfX19gOF/a2zUdA/8y/7jcAPjWBH+N/f12uCuCLS/yuA+BxAZR/Hwth7vkuAJ4rVmkvAA4GbetOACwAblspWhEgQIAAAQIECBAgQIAAAQIECNyigAD48qwJgGNWtQrgGMfSS18F8M8A9Gt9HwLRuf+2WwF8aiRH4//48/1UAH+OdzqRfVWvtQB493bY4XEF+c1UAAuA557n7+29A7iL7exG3gEc6zm3t+xf4Y3Hs/YX7GLiHcBzV4f2BAgQIECAAAECBAgQIECAAIH7EFj7/tS17kv1jlMAHLPOBcAxjqUXAfBBouSQ33WPM8/jPFQA3LwKBcCXqVQANy+ltoYqgNucglupAFYBHLykdEeAAAECBAgQIECAAAECBAgQILAhgd5gNGoIAuBdFOW3fl73fYV/KQczDIMAOFZ2UQA8jGvjEIwurQAuo/rz9BQ7wElvZbzTnfzeAHgYhufnfx8l4OWEj6kALtC73eXS8Lejv6sAjjsHxg/m/X5/dILG9d3bkwrgXrnT26kAjvWc25sK4Lli2hMgQIAAAQIECBAgQIAAAQIECNyagAD48oypAI5Z0QLgGMfSSz0Arv0AYBoAnz6+co/83NGX82MbAXBtzD9HcbuPgBYAN51R338h8LMEvLwMuqmzo0YqgOeKVdqrAA4GbetOBbAK4LaVohUBAgQIECBAgAABAgQIECBAgMAtCgiAL8+aADhmVQuAYxxLL1sJgMvxjMWBmf/aKoB/dQB8jn8+ynFPKoBPuwqAg093AXAwaFt3AmABcNtK0YoAAQIECBAgQIAAAQIECBAgQOAWBQTAAuBrrFsBcKyyAPjgebLAcwb1HVUAXy8ALu8HPuzx6xHRW3wEdFE5LBQVwDPOjR9NPQJ6id7PbT0COtZzbm8eAT1XTHsCBAgQIECAAAECBAgQIECAAIFbExAAX54xFcAxK1oAHONYelkeAB96evse5v04yNojoMsGKoAndG+73fDnrz/D7u0QkO53h7R6+kbd91yy49+43fd3AJ/rJK4C+PRauY0A+KDzFQB//nLgY37mToEK4LlilfYqgINB27pTAawCuG2laEWAAAECBAgQIECAAAECBAgQIHCLAgLgy7MmAI5Z1QLgGMfSSz0APrW/owLIj9zrvgLgMub2zFMFcC2X230FvCUAHsPs8u/hKEDdYgVwOdaHSQWwAHj+BUkF8HyzS1uoAI71nNubCuC5YtoTIECAAAECBAgQIECAAAECBAjcmoAA+PKMCYBjVrQAOMax9BIXAJcS1Glp6mFPt1UBXHQEwEer7SfGcSXv92do/1ykx+8AvpsA+Mezw+efnCqA55td3EIFcDBoW3cqgFUAt60UrQgQIECAAAECBAgQIECAAAECBG5RQAB8edYEwDGrWgAc41h6EQAfJE7nlwLgo9UmAB4xvlUAC4C7rkYqgLvYzm6kAjjWc25vKoDnimlPgAABAgQIECBAgAABAgQIECBwawIC4MszJgCOWdEC4BjH0suiAPj9VaiHit+v9f1LK4D/9bf/d/E1vG9v7Wny8RRv5R3Apyp4j49zN2N8t1gBfPq0+5rTWgX0udNWBXDsBW34qACePnKg9gHc+oiCuUf78HC4ID6ME530TwCcBNvYrQC4EUozAgQIECBAgAABAgQIECBAgACBmxX47QFw7f5y1sRm33t83fflVlnjFQDHytYD4Nr8nw58e49yLA7M/FfGe3kfJ8a8+/hvR6+qPfRxGP9OAFxbKF/kAuAvCwFw8OkuAA4GbevOI6DzQ/62mchtlflDhtwj1zsBAgQIECBAgAABAgQIECBAgMASAQHwxfq/JbQXtxUAx9K+vL7GdriwtzHwzipOGw9NAHxqgkID4FIi/dK1FO69AvjhR6I+DH/+PA1D0vV0/KXOuOijTqqvyt/2APx4IQiAu06L8xsJgINB27oTAAuA21aKVgQIECBAgAABAgQIECBAgAABArcoIABOCiwqi0EAHHu2CICnnrVc644rgMeq3xP55Hehjwrgf/798Ajon48C/h0B8PD+PPBzL1P+TnZcASwAHoanp6fh7aOUPPZyNgzjB/N+vz96Rnv0Hub3d413AHsE9Px5WbKFAFgAvGT92JYAAQIECBAgQIAAAQIECBAgQGDbAgJgAfA1VqhHQMcqqwA+5fkRevcEwOWZ0NNu395OVwDX3h27xQrgMrYS5B7+d+2XAmWr+i8GtlwBfH6+Wsf/fWWoAI69oHkHcLBnY3cCYAFw41LRjAABAgQIECBAgAABAgQIECBA4AYFBMAC4GssWwFwrHI9AI7dX623678DeG5udzq/3P3jvw8VwKcqWsf/fu8B8P7jJckP1eugAPj4JBAA1y4JM//uEdAzwWKaC4AFwDErSS8ECBAgQIAAAQIECBAgQIAAAQJbFBAAV4OPlGnzCOhYVo+AjvWc29sdB8Alaf6eON9yBfB7sL0rU9yapE8C4PKM7Y8AeexNBfDc0+Z8e4+APtiM736+9C/qndDTfTw8HNb7w5j0J/0b53gcX22MSbt/71YAnD/HmfPX2nfmOm49Bu0IECBAgAABAgQIECBAgAABAgSuLyAAFgBfY9WpAI5VvnYF8Fggur8QhWwvAK4XrL7nH/UK4NgAeDQ8duy9/IzbPT//+8S7i78vtN3uNIQAuDi1BuBTV+8ADr2kqQAO5WztTAAsAG5dK9oRIECAAAECBAgQIECAAAECBAjcnoAAuDeBWTbXKoCX+U23VgEc6znt7W4D4H/+/T/DrwBjRd/7I4Ifnz4r7KKnZ9zH+CuAWgVkrVJ5znGV0Hj8JcCpR0ZvuQJ4Os6lLmOI//TnaQhfPB8HqgJ4zsqMb6sCOMZ0+gVzzWrnH9eAj+ruzOrYtb9glzFnjjFmpeiFAAECBAgQIECAAAECBAgQIEAgQ2Dt+1PXui91bpxr3Y8UAMeuZgFwrOelV8KeqgS+fgVwzHh3AuB2SAHwl5UAuH3dNLU8UwHctG1CIwFwDKoAOOsnIvPm51pftOcdldYECBAgQIAAAQIECBAgQIAAAQLZAgLgde7PCYBjV7YAONZTABzgOabitQrd3t2sWQF87phvqQK4jKG3ElgA3Ltyz2wnAA4GbevOI6A9ArptpWhFgAABAgQIECBAgAABAgQIECBwiwICYAHwNdatdwDHKke/A3j6iOdpADzmZMcFoNPRqAA+Mb8C4LhF3xp4z92jALhdLHM9jy/Gfn6uP9K8/WiXtVQBvMyvbK0CeJ0vmNPZUwEcs571QoAAAQIECBAgQIAAAQIECBC4NQEB8Dr351QAx54pKoCXedYC4OPePQK60TozMKsHovv3o+wNOIfh4ewoyy8Bpg1UADcujIZm3gHcgJTYRAAcgysAXucLpgA4Zv3qhQABAgQIECBAgAABAgQIECBw6wIC4HXuzwmAY88cAfA8z7mPeJ4GxNO9qQA+4S8AnrcoL7WuB959++oNyD0Cus/77FYqgINB27rzCGiPgG5bKVoRIECAAAECBAgQIECAAAECBAjcooAAWAB8jXXrEdCxyksfAT03AK4dvQD4FwXAx0M9rgZWAVw7Tdr/rgK43SqjpQrgGFUVwOt8wZzOnkdAx6xnvRAgQIAAAQIECBAgQIAAAQIEbk1AALzO/TkVwLFnigrgeZ5z3/Fb610ALAAeBMC106T97wLgdquMlgLgGFUB8DpfMAXAMetXLwQIECBAgAABAgQIECBAgACBWxcQAK9zf04AHHvmCIBneL79fMHr+CTcUsx56h2/td4FwFsPgHf7jxke3+07PsD48I7gz38//l6b8sPf16sAnhz/j8M9/w7jb8PuvP7f/iOg5/tlPtJ8XJLPzy9D+WBsW315rQTAMbYC4M4LTAz/Zy8qgINBdUeAAAECBAgQIECAAAECBAgQuBEBAXDu/blz97Oz78e97mv396+7QD0COtZ77iOgT1X8TvO7niMsYbEA+IReZmBWfyfu4QLw+Y7bz4D38eNIzwXA5e9ty0EA3OY0t1V+BXDtA+JngJ65ngXAc1dITHvvAPYO4JiVpBcCBAgQIECAAAECBAgQIECAAIEtCgiABcDXWJcC4FhlAXCM5+6ff//PtCtAZmAmAJ4fYJ5aMp8B+cz1pAJ4JlituQrgmlDK3wXAAuCUhaVTAgQIECBAgAABAgQIECBAgACBTQgIgNPin/f5VQF8WOYC4NjTXQAc4ykALo4/KoTbgFUAtznNbaUCeK5YbHuPgI7x9Ajo3C+YrbOU/ciZ1uPQjgABAgQIECBAgAABAgQIECBA4LoCAuDc+3MCYAFwxhm9NACOOiaPgL4gedsVwLUK28PAfwTAxeOt7R28rQvxZ8Vz7fja9v97K4Bb5b/aZa5nj4CePx8RW6gAVgEcsY70QYAAAQIECBAgQIAAAQIECBAgsE0BAbAA+BorUwVwrPLcAHi69+k7gXuPTgB8QS4zMMt/BHQtYD0MXADce+pc3i6/Anj+cWeuZwHw/PmI2EIALACOWEf6IECAAAECBAgQIECAAAECBAgQ2KaAAFgAfI2VKQCOVV4aAJejWRoEC4AFwJ8Cf/48fWmoAF50xguAF/Et3tgjoBcTvnfgEdC5XzBbZ8kjoFultCNAgAABAgQIECBAgAABAgQI3JeAADj3/pxHQB/OFwFw7HVjbgA8Br0lrD0+kt8ZAH8Vt3oHcFkNP94BrAL40im7G4bh6c/TkPXxIQCOvWDO7U0APFfsdHsBcNYVYt78CIDneWlNgAABAgQIECBAgAABAgQIELgXAQFw7v05AbAAOONaIQBeojojAK69I/b4EcjTQ8p8ZG7+I6DnAZdAdLpV1OW1+g7gzwB7fPfveDQx/87N/+0HwIeT4NwH1DAc3qE8upd/mevZI6Bj1uvcXjwC2iOg564Z7QkQIECAAAECBAgQIECAAAECBG5HQAC8LKE4f//88hrILsh43bcV8F1rpa5VAdw7P8XlOP+YYzWOd+m+L+2vFgBfquw9rgT+XRXAP8+JagWwALht2W8nAH5sO+DGVgJgAXDjUpndbPzyNX7A9H7IzN7hiQ0EwALgiHWkDwIECBAgQIAAAQIECBAgQIAAgW0KCIAFwNdYmQLgWGUBcI/njAC4Fvx+/kLgQrFpZsWkCuDJZP54hHXPAvm5zW8NgB8+3uH8evSQ68z1rAI4Zr3O7UUALACeu2a0J0CAAAECBAgQIECAAAECBAgQuB0BAbAA+BqrVQAcqzw3AB5zrPK04rECeGnlbxlNqSYes6HMf2W8vfs4jP8jM3zPCg9PuD1TAbwfvoK/Q8Nz/zwC+iBzXAG87JJ6Wrr9EdCxC/HXBsAf0/B6tMAFwL2Xn9PbqQCO9ZzbWwm/Mx/HsvYX7GKSOca57toTIECAAAECBAgQIECAAAECBAhcT2Dt+1PXui91bpxLn77Y+5jf7HF7BPRHLrVb9jrQ3vWxtUdARwbAx4+QLleqmw+AD0Hfqeem/9YAuPYM+e8u42n2+NfTcFQwGvopJgAO5fzs7DMEG9d/+YXE+3lwmF8B8LIPkEuzJgDOWdOtvQqAW6W0I0CAAAECBAgQIECAAAECBAgQuFUBAfCycjUBcNvKVwHc5tTaqlYB/K2ft5LmtPZ+ut2p4Le0vH4AfDmfLIWbDw8/85vjLT8rgL8FwEclwl8Up4Pg+60A7g+AI18yXfwFwMtO3nNb1wPg8gH5MKgAjp0DAXCs59zeBMBzxbQnQIAAAQIECBAgQIAAAQIECBC4NQEBsAD4GmtWAByrPCsAHsv5li3z94Mvud6pfO/uAuDyDtSvGFQA/H0Jn68AFgAvP9nHD+b9fj/0PoKg9QhqAfB+f7hyvO0EwK2mre0EwK1SOe0EwDmueiVAgAABAgQIECBAgAABAgQIENiOgAB4WTKmArhtLQuA25xaWy0NgEuF7KUC1umxbCcArhWnDp+v8C0VwN8egf0+sMk7gKcVwALgGvJWA+DxuOIe23u/7wA+nN4C4NOX3IeHw/rOfFeDALj14y6nnQA4x1WvBAgQIECAAAECBAgQIECAAAEC2xEQAAuAr7EaBcCxygLgy57TR0CfDYD/9bf/t+wKcOY4xndPPz4+DsPuMXbmP3r7+Ujk6W4OAe5ngPn+WOv3N/V+NJwEvM1/Px2wHr8D+DoVwGW884LqyMn48yfvncf5FcAHt8fKS9I/dXfD+yOgP/+9XX439mzn3TA8P798BtKztw/eQAAcAzr9gpld0T7nqAXAc7S0JUCAAAECBAgQIECAAAEC9c+6PAAAIABJREFUBAgQuEUBAfDl+Ke3wre2FjILi8Z9v+5ruUjtCGP/fq0AOHq+eu9Xj+ONPpbjGWkNgGuPfn5fJQH1ktd5BPT+y3TMK98fbb0sh9oJgD+WVXMAfDrQFgDHXjAFwLGec3sTAM8VO91eAJzy+6LZk5P9hXP2AdmAAAECBAgQIECAAAECBAgQIEDgKgICYAHwNRaaADhWOSwADgh/x5EJgCfze78VwPUAOHapH3o7X/Fc+6XLsl8IXBqLCuDAmVYBHIjZ3lX5lVJWNawAWADcvhq1JECAAAECBAgQIECAAAECBAgQiBYQAAuAo9fUqf4EwLHK1w6Ax0ri4yf7Tkdz1QB4tx++KpuX5XsqgMtMBlYAxy71UwFwLfQ9PoJlC0QA/CHgEdDhy9o7gMNJZ3WYFXofH8TaX7DLsagAnrU0NCZAgAABAgQIECBAgAABAgQI3I3A2venrnVf6tw4a4/4zXqMb/a4PQI65hStrY9ze7mZR0A3VgALgGeup99YAfw0vhN3rNadadXS/FAB/O+O56oLgC/5Ph4/AP7juerDMAbsB7evqP1heHp6zJnccUcqgFtOg/A2KoCHIfPL2NpfsAXA4aeMDgkQIECAAAECBAgQIECAAAECNyWw9v2pzHtvxxMhAF53WaoAjvXPrgC+9O7gU5XA2RXAr88vw9uwHx4exsT6uAB0Wb6nArisy4AK4KsFwJ9B5Zg21xZA7e/9J+ZtPwL6MG4B8On59w7g/vPi0hev3l9UxRzN915UAGeo6pMAAQIECBAgQIAAAQIECBAgQGBLAgJgj4C+xnoUAMcqC4CL57J87/cEwJ/rr4BNHqN8SwHwrHNp2QK5tCsB8KyJuNxYBXAgZntXKoBVALevFi0JECBAgAABAgQIECBAgAABAgRuTUAALAC+xpoVAMcqXzsA3r0Nw9vH46K3UAE8Hs/4723Xme99FI4KgMu6/AyAR9BpmfX4n/YfK6D8/fuCHre4WgXwrHOpc4E07EMA3IDU2kQA3CoV2k4ALAAOXVA6I0CAAAECBAgQIECAAAECBAgQ2JSAAFgAfI0FKQCOVRYAXy0ArgWIk0raj3le/x3AhwMpSfnXc7On4zl9/O3L9dDfGAA//vWU9o7YwzuAXz7eAfx1zLtvj4D++O/vYfXhuMqvFso7bdvHVW95DwHw91H+9CsB4ejnHcD1NTGnxfjla1zXaz4WWQAsAJ6zZrUlQIAAAQIECBAgQIAAAQIECBC4LYHfHgCvNVvZ7z5+3S/NdWJlBMCxnq0B8NK9XnoX8Nh3qQbOegfwR9Hx8HLmHcD7oZbPFoHT7RoqgGs7EACPxALgpafaJIp9exv2+/2Vw0EB8Ofl4uFw3md+UAuAY8+Zub15B/BcMe0JECBAgAABAgQIECBAgAABAgRuTUAAvM6MZd5XHkckAI6Z197irDHw/iqeizmW414EwAeNxAC4FvyW6biVAPjcIlz6S5GfFcDjrwJqvxyYe0p8rwA+rmw+7unnWLqfEd5wgHdbAXw09t3u8f1/jfP58OcxrcJ7/AXB83Op8G7AT27yIAAOEZ5+wez9QA05mEknAuAMVX0SIECAAAECBAgQIECAAAECBAhsSUAAvM5sCIBj3V9eX987jA5de+9X33oA3JrfrVcBfMgdvxK/8X9fyjKnee5Hbvmvv/2/Hw+BPzw2+PsGX49Sni7cWwyAl4a+xwZbD4DLsbYG+u0Xpt8RAB+K8B/eHgTA7UujqaUK4CamtEYC4DRaHRMgQIAAAQIECBAgQIAAAQIECGxEQAC8zkQIgGPdBcCxnpcC4BL6Hu/x+o+AXhoAH47+6BHQD0fvi61j/ny37vdttvcO4PH44oLfU+/WzQxEh/EdwM0Vol/j/DrO6ZwuD4Qzxzt+MF//EdDFaP/57uiHh/IU9mF4fDxUA7+bfnv3cv18qbZQAVwlymjgHcD5j/nOmLe5fWZ/4Zx7PNoTIECAAAECBAgQIECAAAECBAhcR0AAfB3nH+nDGBAl/vMI6Bjc31IB3FLxeyr4LcrhAfDukOGVnPXl5WWMAIfPPOojfzp9TOO2pyp+Sy749feTAfCpTqdANx0Af+C+C3cGeTcTAD98TPqPcQqAz18ijwPgUiD/IACO+Uz57EUFcDDozO5UAM8E05wAAQIECBAgQIAAAQIECBAgQODmBATA60xZdkGGADhmXgXAX44lFz3OR0suensB8GFc5wPgEhh+hKV3FQAHnBu1ALj8vuXH87V79z2rAnjcySH4VQHcA/6zAnj8wcPDkwrgHs1z2wiAIzXn9yUAnm9mCwIECBAgQIAAAQIECBAgQIAAgdsSEACvM18C4Fh3j4Be5nku3zzOz44D4Gn79QLg40LOnxW+XyrH7wj+ekKwALhz3QiAh+E3PQL6WwD8vmaWV1B/W3oeAd15Ji7bzCOgPQJ62QqyNQECBAgQIECAAAECBAgQIECAwJYFBMDrzI4AONZdALzM88cjoEvl5tGTyu8yAP7n3/8zrEh1OgVjKl4ClmXT83PrsTT9+eWl2v/Xo6qP+zh+F3AtyDv93uBrB8DT8Z4e188xqgCes/KO5vqj8v1xOFT9jo8Kf/yoAC7/+/0/Hz9OfM6upm0FwEv0urcVAAuAuxePDQkQIECAAAECBAgQIECAAAECBDYvIABeZ4oEwLHuAuA+z3Pv/h1D0fdgtPFV1eEVwJPhjFnn++EEvzt7JwAWAPedOvdYASwALmvh4eFwXmR+UHsEdO+ZF7OdR0DHOOqFAAECBAgQIECAAAECBAgQIEBguwIC4HXmJvO+8jgi7wCOmdd7fwfwuQD4+D2/LZIC4BNKa1YA1ytkW6Z1bLPNCuBy9OfH6R3ArTP81e7nXD+WX1yoAJ7PWdlCABxOOqtDAfAsLo0JECBAgAABAgQIECBAgAABAgRuUEAAvM6kCYBj3VUA93n2BsBluxIUC4AFwKnvxD33yGsBcN+Jf3qrtgA45ZnpHgEdOZHNfXkEdH6Vd/NkJDbM/sKZeOi6JkCAAAECBAgQIECAAAECBAgQWCAgAF6At2DT7PtxKoAXTM7RpiqATzsKgBvW1zUrgOdW/J5/N+50YKcrgL/2d3hU7vio8Me/nt4fHD7+KuDcLwsa2E42mR8AH7ppH+f8I/vz5zDejH/jB/N+f9r+eH+9F6jLx/y1388K4PFxyCfeARw2dgFwGOWcjgTAAuA560VbAgQIECBAgAABAgQIECBAgACB2xIQAK8zXwLgWHcVwH2eS3M6FcAX3H9zAFxYli6w0o8A+PRCWyMAPn4+/MO+9g7pxguTALgRKraZAFgAHLui9EaAAAECBAgQIECAAAECBAgQILAlAQHwOrMhAI51FwD3eS7N5wTAAuB3gWkFsAC474QsW61bAfx17I9HpeWlAlgAvGxuj+d4DPBzQvy2YxQAC4DbVopWBAgQIECAAAECBAgQIECAAAECtyggAF5n1gTAse4C4D5PAfDf/zPpIb7DoAI47lHQKoBPn+DZ4aEAePxpQ86/8cuXADjHtqXXEn5nfhlb+wt2ccgcY4u1NgQIECBAgAABAgQIECBAgAABAusIrH1/6lr3pdYe53R2s8ftHcAx51NvvvL48DCU+8sxR/K9l+eXl/f/sHQfAuA7CYCni2zuO4HH7cv7cr9VeM6IxzPfiSsA7ruM9F7Ayt52ZSHtDj9o+PHvzSOg+2ZmGATAvXIx22UHwOVL56VzcOkHeKtE9hfO1uPQjgABAgQIECBAgAABAgQIECBA4LoCawej17ovtfY4p7OaPW4BcMx51JufCIBj/EsvUYH39Kh2/xQAf5oIgOct2szAu/UR0LUj7r2AlX4FwCqAa2vs0t+nX7yWrsclx/Lj4r87zG3WlzEBcORs6YsAAQIECBAgQIAAAQIECBAgQKBHYO1gNOve29Ri7XFOjyd73ALgnrPh5za996sFwDH+pRcB8MTzXEXsj5BjRgXvcQDcUxqeGYiqAO47oXovYGVvZwPgqMrfzx0Nw/Pzy+JHGvQp/dzq4eFQ2Zz5Qa0COGq2+vpRAdznZisCBAgQIECAAAECBAgQIECAAIHbEVg7GM28v3o8C2uPc7oissctAI45B3vzEwFwjH/pRQA88RQAH0Bqj7ouoXbscjz0lhl4r1sBvP/k+nxE7fQR0ALgxUtKALyYcFEHAuBFfDYmQIAAAQIECBAgQIAAAQIECBC4AYG1g9HsILRMwdrjnC6F7HELgGNOPgHwT8fjV8SWv558PWjMFLz3IgCeYC4NgDOC0cxAVAVw39k07wL2FfyWvX29o/RheHp6HIYZFeWzjninAniWV1DjMr9ZYahHQA+DdwAHLVbdECBAgAABAgQIECBAgAABAgQIzBZYOxjNDkILyNrjnE5M9rgFwLNPhZMbzMtPvrq4xwrgU8FvGbEA+MTyGVG+ArSYBVl6EQAfJFQAX15X8y5gHwHw7qgCeHj82IEAOPYMHgYVwNGi8/rLCr2nXzoFwPPmRWsCBAgQIECAAAECBAgQIECAAIE4gbWD0ewgdHovLk5uWU/Z4xYAL5ufsvW8/ORrn/ccAB8HweVVsQLgE+vtlgPgEqzOqRRWARxz0Rl7WecR0HMqgA/vyB2Gn9t0KagA7mJbupEK4Lz3PJcv1wLgpavU9gQIECBAgAABAgQIECBAgAABAr0CAuBeuWXbCYCX+U23fnl9ff9P0QWXAuAv6RL8CoAb164AuBGqoZlHQDcgnWgy7wImAC6EDw+HgDvzg1oFcN+ajtpKBXCUpH4IECBAgAABAgQIECBAgAABAgS2KiAAXmdmMu8rjyNSARwzr/Pyk699qgCO8S+9eAfwxLP1EdCx03C5tzUqgK85vum+MscbVQFc8zl9gTt6BPSuPAJ68A7gGubMvwuAZ4IFNxcAB4PqjgABAgQIECBAgAABAgQIECBAYHMCAuB1pkQAHOuuAjjWc25vHgF9QmwLFcBzJ3JJ+8xA9LcF3gLgJStx+bYqgJcbjj1Mv2D2/qIq5mi+9yIAzlDVJwECBAgQIECAAAECBAgQIECAwJYEBMDrzIYAONZdABzrObc3AbAAeBAAzz1tzrdfNwD+Oq7jZ+o/PT0Ow1vcGL/15B3ASbCXu/UO4LzHfHsH8CpL2k4JECBAgAABAgQIECBAgAABAgSOBATA6ywHAXCsuwA41nNubwJgAbAAeO5Zc6G9ADgQs6MrFcAdaCc2UQE8DJeqno9/YBEjfrqX7C+cmceubwIECBAgQIAAAQIECBAgQIAAgX4BAXC/3ZIts+/HeQfwktn52rb3iZW38g7gGKVhEACfkPQI6KjldQhRxhdBXyswaTnyzIpnAXDLDOS1EQDH2AqABcAxK0kvBAgQIECAAAECBAgQIECAAAECPQIC4B615dsIgJcbHvegAjjWc25vAmABsArguWfNhfYC4EDMjq4EwB1oJzYRAAuAY1aSXggQIECAAAECBAgQIECAAAECBHoEBMA9asu3EQAvNxQAD5spiBQAC4AFwIHXNAFwIGZHVwLgDjQB8DcB7wCOWUN6IUCAAAECBAgQIECAAAECBAgQ6BcQAPfbLdlSALxE7+e2KoBjPef2JgAWAAuA5541F9oLgAMxO7oSAHegndhEBbAK4JiVpBcCBAgQIECAAAECBAgQIECAAIEeAQFwj9rybQTAyw2PexAAx3rO7e1mA+B//fd/vV0abO9LoMc+vQN47jI63z7rHcC1dwpfmv97eAfwnBl6enochotny5zeJm13w/D8vJ13PAuAF8zl0aYCYAFwzErSCwECBAgQIECAAAECBAgQIECAQI+AALhHbfk2AuDlhsc9CIBjPef2JgA+ISYAnruMzrcXAMdZ9vYkAO6VO73d+OVrXNdLfmSy9IjKDyDK/43+YiIAFgAvXaO2J0CAAAECBAgQIECAAAECBAgQ6BcQAPfbLdky+j7r9Fhe9/slhxe+7ePDQ3ifxx0KgFN5q50LgE8QCYCr66a5gQC4mSqtoQA4llYAHOs5t7es0Lsch3cAz50R7QkQIECAAAECBAgQIECAAAECBKIFBMDRom39CYDbnFpbCYBbpXLaCYBPuAqA4xabADjOsrcnAXCv3OntBMCxnnN7EwDPFdOeAAECBAgQIECAAAECBAgQIEDg1gQEwOvMmAA41l0AHOs5tzcBsAB4yHwnrgB47ikZ314AHGsqAI71nNubAHiumPYECBAgQIAAAQIECBAgQIAAAQK3JiAAXmfGBMCx7gLgWM+5vQmABcAC4LlnzYX24wfzfmPP8RcAB07wMAwC4FjPub0JgOeKaU+AAAECBAgQIECAAAECBAgQIHBrAgLgdWZMABzrLgCO9ZzbmwBYACwAnnvWCIC/BHbD8Pz8MpRQLpCyq6uHj5fWZ35QC4C7piZsIwFwGKWOCBAgQIAAAQIECBAgQIAAAQIENiogAF5nYjLvK48jet1Y8djjx/30LG0BcJZsW78CYAGwALjtXGlqpQK4iSmtkQA4hnb6BXN8lPtW/gmAtzITjoMAAQIECBAgQIAAAQIECBAgQCBLQACcJXu5XwFwrLsAONZzbm93GwDPhTgOOEaUrIrGcT/joq/1f83A5R7fAXxq/kfT0T3zkcgC4LlnXmx7AXCMpwB4GC5dg2vX75hZGIbsL5xRx6kfAgQIECBAgAABAgQIECBAgACBWAEBcKxna2/Z9+NUALfNRFY+NlY8Z97bfX55eR9g5j7aBA+tthoA13x2//rv/wotSRMAz1k27W1H13HR1ya0vcdDy57+BMBzlRvaewR0A1J8k7L+s6phBcAC4PhVq0cCBAgQIECAAAECBAgQIECAAIFWAQFwq1RsOwFwrGdvBbAAOGYeBMATx3FhqQCOWVxjL1sKgMuoVADHze8gAA7EbO9KAJxXHVu+XKsAbl+PWhIgQIAAAQIECBAgQIAAAQIECMQKCIBjPVt7EwC3SrW1EwC3OWW1EgALgO/yHcCXThgBcODlRAAciNnelQBYANy+WrQkQIAAAQIECBAgQIAAAQIECBC4NQEB8DozJgCOdRcAx3rO7U0AfEIs8zng3gE8d4mebt/zCOjSkwA4Zg7eexEAB2K2dyUAFgC3rxYtCRAgQIAAAQIECBAgQIAAAQIEbk1AALzOjAmAY90FwLGec3tbKwBekt+9x07R7wA+hhMAz11G59t7BHScZW9PmYG3ALh3VpZtJwAWAC9bQbYmQIAAAQIECBAgQIAAAQIECBDYsoAAeJ3ZEQDHuguAYz3n9iYAPiEmAJ67jG4nAH54G4bHp8fhLW6I33oaP5j3+31S733dCoD73M5tNc7x+MOGrBfRtxytAFgA3LJOtCFAgAABAgQIECBAgAABAgQIELhNAQHwOvMmAI51FwDHes7tTQB8QkwAPHcZnW+/tQpgAXDc3L735BHQwaBt3QmABcBtK0UrAgQIECBAgAABAgQIECBAgACBWxQQAK8zawLgWHcBcKzn3N6yA+Ayv9Pj8gjo3W7uXM1qP6c68c+fpyGrJLa887j94GvVsw+H3LHRbwx8p/9UALfPRrWlALhKlNFAACwAzlhX+iRAgAABAgQIECBAgAABAgQIENiGgAB4nXkQAMe69wbAtaOYk38d95VZ/Dnu5/nl5X13tfyq9vfe8U3drhUA18ZTm8/p3+/+HcBzQabt5ywQAfBS7a/tPQI6zrKnp4eHww8EMj+oPQK6Z2bitikfJllzXL5cX7qGRn+gndPJGmPcbOiJAAECBAgQIECAAAECBAgQIEAgQ0AAnKFa7zP7ftzrxl4fOQaimf8EwKd1a/eX5+R7l+YvOwDOWs+7//v7f33Wdu6Di2kzfwVQKmJrE7z0pJuzQH5jAFx8o98FLABeunKXbS8AXuZXtp5+wZxzPYk5gvO9CICzhfVPgAABAgQIECBAgAABAgQIECCwtoAAeJ0ZEADHuguABcA9K0oAXFGbE9jcVgB8GPhu99i0bjwCehienh7THvHtHcBNyzC8kUdA51V5qwAOX646JECAAAECBAgQIECAAAECBAgQmCkgAJ4JFtRcABwE+dGNAFgA3LOivgXApYOoSmAVwD1Tcnqb+e8APtXPx3uBd/theCvvAG4LgKe9jYGwdwDHza8AONByRlcCYAHwjOWiKQECBAgQIECAAAECBAgQIECAwI0JCIDXmTABcKy7AFgA3LOiBMAVtdutAG4NgMtzv+c/oz6zItYjoHtO57htPAI6xtIjoIfBO4Bj1pJeCBAgQIAAAQIECBAgQIAAAQIE5gsIgOebRWwhAI5Q/OpDACwA7llRu//vb1/vAH77yAJVAH9RCoDPLysBcM8pd2ab3TA8P78M2e+0bj1iAXCr1OV2AmABcMxK0gsBAgQIECBAgAABAgQIECBAgECPgAC4R235NgLg5YbHPQiABcA9K0oAXFETAAuAi0Bm4O0R0D2Xr+XbeAS0R0AvX0V6IECAAAECBAgQIECAAAECBAgQ2KqAAHidmREAx7r/tgC4jLemWCuom5PvXdrX02Pfq1Rrx1/+/rr/eH1r6waN7U4+Avp42yXVwPfwDuCa4/EC+vPnaRjealv0/b28A7i2oC/3/vMdwF/tPQK6NjMC4JrQvL+XL1+XLsJRF+hzRyYAXjcArq2YZde7o6vbrjzqvrZHfydAgAABAgQIECBAgAABAgQIELgnAQHwOrMpAI51/00B8JgJlEB06f3hqHxBAHxiPQuA405yAXCcZW9PAuBeudPbCYBjPef2Vj48s76Mtcxv7ZiXfsCX/rPGWDt+fydAgAABAgQIECBAgAABAgQIEFhXQAC8jn/2/bisislerTELy/z32wLgqPNWAPz3r3cAn1qgv7UC+OGjkrc2/pusAP420f0XpsxAdDzB90ll770X4szx/tZHQI9zoQK4d0Uu204AvMzP1gQIECBAgAABAgQIECBAgAABAtsXiAqSekeaHYSW41p7nFOf7HELgHtX5PftegPS7OLPpeu55HuvQY/svdkK4H/99yEALiDTZVMLQC8ts+xFMP7qIapC7McF6tcEwGXk84PgzEBUABxzAe/t5eHjF0uZH9QtFaK9H0Ct4/YIaI+Abl0r2hEgQIAAAQIECBAgQIAAAQIECNyewNIgaemIM++vHh/b2uMUAM/PV+asLRXAc7S+8k4B8EcA3BuA3ksA3BuA31YFcJmtlhdK1y9YAuB5F52LrXfD8Pz8kvaDhrlHKgCeK3a6/fSLV3agPeeoVQDP0dKWAAECBAgQIECAAAECBAgQIEDgFgXWDkYFwDmrRgVwjGvv/ers4s+55+25fO/XB8D/84/TFcCtj0AWAH+UCg/D8OfP0xBUUf6DNeYdwCcC4N1HGPw2DXwFwNNJyAy8PQL69JWk9wOo9eNPBbAK4Na1oh0BAgQIECBAgAABAgQIECBAgMDtCcwNkqJHKACOFj30JwCOce29/y4AjvEvvWSt550A+EB87hcCZQLOPQr7NiuAx1HVqoAFwNNTWAAce1HzCOhYz7m9qQCeK6Y9AQIECBAgQIAAAQIECBAgQIDArQkIgNeZsezgOysw69UaA9HMfx4BfVn3XL5X8rslr7od93yz7wAWAB8WjgB4egLVL1iZgah3AGd+XNT79gjoulFLC4+AHobeX5GNvlHveM/+wtmyFrQhQIAAAQIECBAgQIAAAQIECBC4voAA+Prm73nLbpe6YwFwDG/vvdtbqQD+9QHwv868Azhi+WQvgvFXD0sDgt7gt/jcbgXw8hkWAC83/OzBO4BPYvZ+ALXOTPYjoMtxtFQ7tx5zVDsVwFGS+iFAgAABAgQIECBAgAABAgQIEDgnUAtgs4PC2v6zZy57fNP7j9njae0/e9wC4NaZuNyu9/57ZvY3HnHr/Nbyvdo7gGv5YvG52QpgAfDlE6BWGi4AjrnQTHtRAZzj2tqrCuBWqbZ2AuA2p2mr2gdwa6/ZXzhbj0M7AgQIECBAgAABAgQIECBAgMBvE6gFsNn3bWr7z56P7PGV4197nFPH7HG3BoTZ81v69wjoWOnW+RUAX3bfCYAvAwmAz/uoAA68qKkAPonZ+wuk1plRAZz3OJaI0FsA3LqStSNAgAABAgQIECBAgAABAgQIbFOgFkxmB4W1/WerZY9PAJw9g239C4DbnFpbCYBbpQTAFwVqvxAQAAuAi0Bm4D0IgAXAMdf05l48ArqZSkMCBAgQIECAAAECBAgQIECAAIFOgVoAmx2Q1vbfOazmzbLHVw5k7XFOQbLH3RoQNk/UwoYC4IWAk81b57eW73kEtHcAX1yZAuDzPJmBqEdAx14w5/bmEdBzxS63j6iGjT2i4fP96VlfxiLGrAI4etb1R4AAAQIECBAgQIAAAQIECBC4rkAtmMy6N7WVYDR7fFsZpwD4IfXEenl9fe8/6n5pOdjeJ3B6B3DsdLcG3nP36hHQb5XgZnf5794BPHfJtbUXALc5ZbUSAMfKRoShsUckAI721B8BAgQIECBAgAABAgQIECBAgMBPAQFwJWAIWjQ156DdNHeTHXxnBWbNA5w0VAHcK3d6u9b5VQF82V0ALADuPjOvWQE8nsi1auzugTRumDlej4A+PQm9v0BqnNLPX0zdwuOQW8fU2u4Wxhz1i7bsL5yt5toRIECAAAECBAgQIECAAAECBH6bQC2YzL5vU9t/9nxkj68c/9rjnDpmj7s1IMye39K/ADhWunV+BcAC4IsCtQVSCx1VAMee2McfWPv9/rNzAXCO87leVQDHeqsA7vMUAPe52YoAAQIECBAgQIAAAQIECBAgsBWBWjCZHRTW9p/tlD2+4/vp2WOZ03/2uFsDwjnHvKStAHiJ3s9tW+e3lu95B/Avfwfw0mUpAF4qeGb7t7dh//oVAB+3qoXySUc0qACOlb1GKFqrIC4B4y1Uw8bqewR0tKf+CBAgQIAAAQIECBAgQIAAAQL4tCvxAAAgAElEQVQEfgrUAtjsoLC2/+w5yx5fOf61xzl1zB53a0CYPb+l/60GwLX7470+W3kHcO/xt25X/J4eH1s36WqXtZ5//SOgu2bjaCMB8FLBM9sLgJNg27rdSgVw29Geb1X7gBMAD0PWl7GIgF8F8NIzwPYECBAgQIAAAQIECBAgQIAAgXUFasFk1r2pMura/rN1sse3lXFOHbPHnRWY9a4HAXCv3OnttjK/AuAL85r5K4AR/uX19fMdnrHLq703AXC71ayWkwB49zYMb7tDD2MFcCntv2Y1sArgWTNYbRwRENZ2IgA+L3QLVc8C4NoK93cCBAgQIECAAAECBAgQIECAwLYFagFsdlBY23+2Xvb4yvGvPc6pY/a4txIQlnELgGPPpK3MrwD4wrwKgOMW/VYC7+MRpQaiAuC4xdPRkwrgDrQLm1wj7J57xALguWLaEyBAgAABAgQIECBAgAABAgQIzBWoBZPZQWFt/3PHM7d99vjK8aw9zqlL9ri3EhCWcQuA554Zl9tvZX4FwBfmSQAct+h/WwA8fmDt9x/vAH4bhoczlCqA49bYcU8C4FhXAXCfpwrgPjdbESBAgAABAgQIECBAgAABAgS2IlALJrODwtr+s52yxycAzp7Btv4FwG1Ora0EwK1Sl9t5B/BCR4+AXgh4ZvNvAfDw9cjnaXMBcI6/ADjWVQDc5ykA7nOzFQECBAgQIECAAAECBAgQIEBgKwK1ADY7IK3tP9spe3zl+Nce59Qxe9xbCQjLuAXAsWfSVuZXBfCFeVUBHLfof3UF8IUA+PMD7uP9wHHiP3tKfeT1bhien19Wf6d1GbUAOHYlCYD7PAXAfW62IkCAAAECBAgQIECAAAECBAhsRaAWTGYHhbX9Zztlj08AnD2Dbf0LgNucWlsJgFulLrdTAbzQUQXwQsAzm7dWAH9+wAmAQydCABzKOQiA+zwFwH1utiJAgAABAgQIECBAgAABAgQIbEWgFsBmB6S1/Wc7ZY/v8/7421v2UGb1nz3urQSEBUUAPGt5VBtvZX5VAF+YKhXA1XXc3OC3VgA/VD63PAK6eQnNangvAfC5QZcLdwkYy/+N/mIyDX6PfzAyHltUwDlrcj8aZ415+qVzOuaeYz23Tatf9LxGjkFfBAgQIECAAAECBAgQIECAAIFbFlgasGbft1l6fEvnJnt803txS483avvscW8lICxetxoAt95fna6Lx8eH93vbb/ucHx5sZX4FwBeuCALgqMvlMAiAT1sKgOPW2HFPAuAYVwHw4dqV9a/1C0r2F86s8emXAAECBAgQIECAAAECBAgQILB1gaUBa/Z9m6XHt9Q/e3wC4KUzFLO9ADjGsfQiAI7x9AjohY4eAb0Q8Mzm5RHQKoBzfGu93nsAPB1/VjWsAFgAXDvX/J0AAQIECBAgQIAAAQIECBAgcMsCSwPW7IB06fEtnZvs8QmAl85QzPYC4BhHAXCsowB4oacAeCGgAPggsBuG5+eXVR8JfDwVAuCYdS0AFgDHrCS9ECBAgAABAgQIECBAgAABAgS2KbA0YM0OSJce31L17PGV41t7nFOn7HFvpUK0jFsAvPRM+b79VubXI6AvzKtHQMcteo+APm3pEdBxa0wAPAzRX0wEwALgnDNUrwQIECBAgAABAgQIECBAgACBbQgsDR6j78dNVZYe31Ll7PEJgJfOUMz2AuAYx9KLADjGUwXwQkcVwAsBz2zuEdA5rq29qgBulbrcTgAsAI5ZSXohQIAAAQIECBAgQIAAAQIECGxTYGnAmh2QLj2+perZ4xMAL52hmO0FwDGOAuBYRwHwQk8B8EJAAfBBwCOgcxZSY6/eAdwINaPZNPyesWlz0zJvtQ2u9UW7dhz+ToAAAQIECBAgQIAAAQIECBC4N4GlAWv2fZulx7d0vrLHV45v7XFOnbLHvZUK0TJuAfDSM+X79luZX4+AvjCvHgEdt+g9Avq0pUdAx62x455UAMe4qgBWARyzkvRCgAABAgQIECBAgAABAgQIENimwNLgMTsoXHp8S9WzxycAXjpDMdsLgGMcSy8C4BhPFcALHVUALwQ8s3l5BHRO7329Pj09DsNb37bVrVQAV4kyG2RVAB9/ARuvFcfXi/FvrRWsGWO/xpjH456OOXIsrX7X+qIdOTZ9ESBAgAABAgQIECBAgAABAgRuQWBpwJp932bp8S2dg+zxHd9/XHqskdtnj3srAWEx22oAHDmnx309Pj6839t+2+cEJluZXxXAF1aQCuC40+u3VgDHCS7vSQC83PC4h2s8Irj1iK8RhgqAW2ejvZ0AuN1KSwIECBAgQIAAAQIECBAgQIBAhsDSgDU7KFx6fEvNssdXjm/tcU6dsse9lYCwjFsAvPRM+b79VuZXAHxhXgXAcYteABxn2duTALhX7vR2AmAVwEtXlAB4qaDtCRAgQIAAAQIECBAgQIAAAQLLBJYGj9lB4dLjW6YzDNnjEwAvnaGY7QXAMY6lFwFwjKdHQC909AjohYBnNvcI6BzX1l69A7hVqq3duJ5VALdZzWklAJ6jpS0BAgQIECBAgAABAgQIECBAIF5gacCaHZAuPb6lYtnjK8e39jinTtnj3kpAWMYtAF56pnzffivzqwL4wryqAI5b9CqA4yx7e1IB3Ct3ejsVwCqAl64oAfBSQdsTIECAAAECBAgQIECAAAECBJYJLA0es4PCpce3TEcF8FK/c9tvJSAUAHsHcMQaz1rPKoAXzo4K4IWAZzZXAZzj2tqrCuBWqbZ2KoDbnOa2EgDPFdOeAAECBAgQIECAAAECBAgQIBArsDRgFQDHzMfSeYg5iq9esuc1KzDrdVAB3Ct3erutzK8K4AvzqgI4btGrAI6z7O1JBXCv3OntVACrAF66ogTASwVtT4AAAQIECBAgQIAAAQIECBBYJrA0eMwOCpce3zIdFcBL/c5tv5WAsByfADh2prcyvwJgAfCnwJ8/T8OQU/H+/v7Ql9fXoTXwiD3dTveWGYiqAL7GDJ7fhwrgWH8VwLGepbfW62H2/yORMzq9EiBAgAABAgQIECBAgAABAgS2L7A0YM2+b7P0+JbOQPb4yvGtPc6pU/a4txIQCoBzArGtzO+vD4Av3YB/fHy4+0DUI6CXfgSe3l4AnOPa2uu1AuDx/Dk+h6bH1xrwtY7rXLuyn6wvJuUL2H6/n3WomeO/1pgvze8sjBONW32y5nXp8dueAAECBAgQIECAAAECBAgQIHDrAkuDx+z7NkuPb+n8ZI9PALx0hmK2VwEc41h6EQDHeC5+B7AA+OsXDiqAYxbl2IsAOM6ypycBcI/a+W0EwLGepTcBcI6rXgkQIECAAAECBAgQIECAAAECrQJLA9bsgHTp8bU6nGuXPb6y37XHOR1/9ri3EhCWcQuAl54p37ffyvyqAN7tzs6sCuC4Re8R0HGWvT1lPvJ62A3D8/PLZh7xLQDuXSWntxMAx3qW3gTAOa56JUCAAAECBAgQIECAAAECBAi0CiwNHrODwqXH1+pwrl32+Mp+1x7ndPzZ495KQFjGLQBeeqZ8334r8ysAFgB/rkwVwHEnuQrgOMuengTAPWrntxEAx3qW3gTAOa56JUCAAAECBAgQIECAAAECBAi0CiwNHrODwqXH1+pwrl32+Mp+1x7ndPzZ495KQFjGLQBeeqZ8334r8ysAFgB/rkwBcNxJLgCOs+zpSQDco3Z+GwFwrGfpTQCc46pXAgQIECBAgAABAgQIECBAgECrwNLgMTsoXHp8rQ7n2mWPr+x37XFOx5897q0EhGXcAuClZ8r37bcyvwJgAfDnyhQAx53kAuA4y56eBMA9aue3EQDHepbeBMA5rnolQIAAAQIECBAgQIAAAQIECLQKLA0es4PCpcfX6nCuXfb4yn7XHud0/Nnj3kpAWMYtAF56pnzffivzKwAWAH+uTAFw3EkuAI6z7OlJANyjdn4bAXCsZ+lNAJzjqlcCBAgQIECAAAECBAgQIECAQKvA0uAxOyhcenytDufaZY+v7HftcU7Hnz3urQSEZdwC4KVnyvfttzK/AmAB8OfKFADHneQC4DjLnp4EwD1q57cRAMd6lt4EwDmueiVAgAABAgQIECBAgAABAgQItAosDR6zg8Klx9fqcK5d9vjKftce53T82ePeSkBYxi0AXnqmfN9+K/N78wHw//7jb2+xU/PV2+PjwzAk9T7Cv7y+Dq0BQNYYywIY+xcAxykLgOMse3oSAPeond9GABzr2dpb+XzI/sLZejzaESBAgAABAgQIECBAgAABAgRuTSA7WMy+b5N9/LX5zB5f2f/a45w6ZI97KwFhGbcAuHYmzPv7VuZXAHxh3gTA8xb1pdZbCbyPj/Hp6TEt4BcAx62dnp4EwD1q57cRAMd6tvYmAG6V0o4AAQIECBAgQIAAAQIECBAgcFogO1jMDgqzj7+2brLHV/a/9jinDtnj3kpAWMYtAK6dCfP+vpX5FQBfmDcB8LxFfam1ADjOsrenzMB72A3D8/PL6hXtxUYA3LtKLn9R3u/3szrOfMJBdjhavnQePyVh1uADGmePMeAQdUGAAAECBAgQIECAAAECBAgQ2LRAdrCYHRRmH39t8rLHV/a/9jinDtnj3kpAWMYtAK6dCfP+vpX5FQBfmDcB8LxFfam1ADjOsrcnAXCv3Ontxi8l47q+FBBmBqDHR5UdFKoAjl07rb1lz2vrcWhHgAABAgQIECBAgAABAgQIELhVgexgMTsozD7+2rxmj6/sf+1xTh2yx72VgLCMWwBcOxPm/X0r8ysAvjBvAuB5i/pSawFwnGVvTwLgXrnT2wmA656ZAXh2OKoCuD6/WhAgQIAAAQIECBAgQIAAAQIEti6QHSxmB4XZx1+bv+zxCYBrM3CdvwuAY50FwDGeu//9x9/eYrr62YsAOE5WABxn2duTALhXTgCsAjh27bT2lh1ytx6HdgQIECBAgAABAgQIECBAgACBWxXIDlCzA9Ls46/Na/b4yv7XHufUIXvcWwkIy7gFwLUzYd7ftzK/KoAvzJsAeN6ivtRaABxn2duTALhX7vR2KoDrniqA60aXWgiAl/nZmgABAgQIECBAgAABAgQIECCQHSxmB4XZx19bIdnjK/tfe5xTh+xxbyUgLOMWANfOhHl/38r8CoAvzFvmot9KIHr8/tI/f56GIameeivjPZ7uzEB0/MDa7/fzrgrJrTPHO+yG4fn5ZcgM/ObwPDw8vDfP/KAWANdnJHM9ZIejHgFdn18tCBAgQIAAAQIECBAgQIAAAQJbF8gOFjPvP4622cdfm7/s8ZX9rz3OqUP2uLcSEJZxZ2Zh4z5eXl/fd5V5v7i2lo//PhZ/jsfyts8JxLYyvwLgM6tinPxd4oIc4be0CMbxZgaEAuA5l5+ctpnzKwA+PWfX+kC7Vhg690cNmeO/1piPfySTc2ae73Xql/3F89rjsz8CBAgQIECAAAECBAgQIECAQLZAdrCYfb8m+/hr/tnjK/tfe5xTh+xxbyUbKuMWANfOhHl/38r8CoAvBMDjn7JO9BG+VBDOWzrxrcdjEQDHuqoAjvWc25sK4Llil9t7B3CsZ2tvAuBWKe0IECBAgAABAgQIECBAgAABAqcFsoPFrPygjCb7+GvrJnt8Wxnn1CF73FsJCMu4BcC1M2He37cyvwLgM/N2jeqyEX/N6rLp0DMrRFUAz7tAZLTOnF8VwKdnLLMC9niP17hejftTAZxxZp7vUwB8XW97I0CAAAECBAgQIECAAAECBO5PIDtAzQ4Ks4+/NuPZ4xMA12bgOn8XAMc6C4BjPHf/+4+/pTyk+xqBSgl/txICZwaEAuCYBb+kl8z5FQALgE8JZAbg17hGj2Na8/osAF5yxbMtAQIECBAgQIAAAQIECBAgQCD/HbrZAakAeJ1VnD2vWwkIi64AOHadbWV+VQCfmdfscGHcbXkE9JoBw/HwMwNCAXDsBaSnt8z5FQALgAXAPWfl5W0EwPGmeiRAgAABAgQIECBAgAABAgR+l0B2gJodFGYff201ZI+v7H/tcU4dsse9lYBQAJxSXzpsZX4FwALgT4HMgFAAXPsozf975vwKgAXAAuD4c1gAHG+qRwIECBAgQIAAAQIECBAgQOB3CWQHi9lBYfbx11ZD9vgEwLUZuM7fVQDHOguAYzxv9hHQ4/BVAMcsgt5eMgPRcW7nvi+1dxyt22WOVwAsABYAt56J7e0EwO1WWhIgQIAAAQIECBAgQIAAAQIETglkB6jZAWn28ddWTfb4yv7XHufUIXvcWwkIy7gFwLUzYd7ftzK/KoDPzJtHQM9b0LXWKoBrQvl/FwDHGrf8gCPzHbjHo8m+XpUvYHN/1JA5/muNec1H9AuAY89ZvREgQIAAAQIECBAgQIAAAQK/TyA7WMwOCrOPv7YisscnAK7NwHX+LgCOdRYAx3jefAXwyLAkYFiy7XQKMgNCAXDMgl/SS+b8qgDum5mogHStMHTp9WfJ+Ncac99M920lAO5zsxUBAgQIECBAgAABAgQIECDwewTuPSC99/EJgLdxrgqAY+dBABzjKQB+i3tJdWZAKACOWfBLesmcXwFw38wsCUCP97hWGCoA7pv31q0EwK1S2hEgQIAAAQIECBAgQIAAAQK/VeDeA9J7H58AeBtnrgA4dh4EwDGeAmABcPdKygxEvQO4e1pCNnx4eHjvJ/MRJS2PgK4NRgC8qxGd/ftaoXf3AXdsKADuQLMJAQIECBAgQIAAAQIECBAg8KsE7j0gvffxCYC3cboKgGPnQQAc4ykAFgB3ryQBcDfdzw13w/D8/DJEBZpLj0wAvFTw+/bli+a04lcFcKzztDcBcK6v3gkQIECAAAECBAgQIECAAIHbF7j3gPTexycA3sY5KACOnQcBcIynAFgA3L2SBMDddALgYRhUAC97f/m4iJb8YEAFcOD5qysCBAgQIECAAAECBAgQIECAwI0K3HtAeu/jEwBv48QTAMfOgwA4xlMALADuXkkC4G46AbAA+H0NqAAOPIdOdKUCONdX7wQIECBAgAABAgQIECBAgMDtC9x7QHrv4xMAb+McFADHzoMAOMZTACwA7l5JAuBuOgGwAFgAHHj6nOtKAHwFZLsgQIAAAQIECBAgQIAAAQIEblrg3gPSex+fAHgbp58AOHYeBMAxngJgAXD3ShIAd9MJgAXAAuDA00cAfAVMuyBAgAABAgQIECBAgAABAgTuUuDeA9J7H58AeBunpQA4dh4EwDGevz4AXsp4/AjXzEB03M/L6+uid34uHet0+8zxjh/M+/0++pAX9Zc53mE3DM/PL5uZ34eHh3erh91ukdmljb0DuE5be0S0dwBfNlQBXF9jWhAgQIAAAQIECBAgQIAAAQK/W+DeA9J7H58AeBvnrwA4dh5KALzk/vd4RLX767WjLts/PT7Wmi76e1bgLQBeNC3fF1BmQCgAXjhRAZtnzq8AuG+Cln4AlL2WfrIC7/JFc+4HTq39kvFvdcx9K+H0VgLgSE19ESBAgAABAgQIECBAgAABAvcocO8B6b2PTwC8jbNSABw7DwLgGE8B8EJHFcALAc9srgI4x7W1VxXArVJt7QTAbU7RrQTA0aL6I0CAAAECBAgQIECAAAECBO5N4N4D0nsfnwB4G2ekADh2HgTAMZ4C4IWOAuCFgALgg4BHQHctpCUVsMc73Go1rArgrmXxuZEAeJmfrQkQIECAAAECBAgQIECAAIH7F7j3gPTexycA3sY5KgCOnQcBcIynAHihowB4IaAAWAD89ta9iATA/e9o3mro3b0YTmwoAI7U1BcBAgQIECBAgAABAgQIECBwjwL3HpDe+/gEwNs4KwXAsfMgAI7xFAAvdBQALwQUAAuABcBnTyIVwMuuLwLgZX62JkCAAAECBAgQIECAAAECBO5f4N4D0nsfnwB4G+eoADh2HgTAMZ4C4IWOAuCFgAJgAbAAWACccxkZBMBJsLolQIAAAQIECBAgQIAAAQIE7kbg3gPSex+fAHgbp6IAOHYeBMAxngLghY4lAB6DhsyTfNzPy+vrj0Bj4eEv2vzp6XEY+p/ee3Hf4wfzfr9fdHzRG2eO1zuA+2bLI6A9AvrSyhEA951XtiJAgAABAgQIECBAgAABAgR+j8C9B6T3Pj4B8DbO1cxsaBzhmA2N/6Luhy9Ve3x8eD+Wt31OQBR13taesFlzKNs/PT7Wmi76ewm8F3VyYmMBcKDow24XfgLuHg4Bz3sA/DI/AF66wC/xZAaiAuCYhVn7QDi3Ph4eHt4PYFzTWf/GOR73v2SN1sbXeuy/4X24U4vfMGYBcOsZoB0BAgQIECBAgAABAgQIECDwWwWigpZev8z7j+Mx3fv4ivva45zOf/a8ZgVmvev4VgPg3vvr2fMbtZ6XZA8llxv/rwB4cmZkhwvHF++lk9h7Uh9vlzVeAXDE7MT0kRl4Z1UA1y7gAuDD2sg6f6dfwLZwrSrH9BvGLACOufbphQABAgQIECBAgAABAgQIELhfgaigpVfoVoKkrY5vev+x9zijt8ueVwFwzIzV8oNze8me36h1vfR+vArgMysgO1wYd1s+nJZOYsSpkjVeAXDE7MT0IQCOcTy+eKsAjjWd01vWNWv64bzm9VkAPGdFaEuAAAECBAgQIECAAAECBAj8RgEBcO6s30pQFq2QPW4BcMyMCYAvOwqABcDvAllhigA45kIW0YsAOELxqw+PgI71nNtb1jVLADx3JrQnQIAAAQIECBAgQIAAAQIECKwnIADOtc8OQqf34nJH09579rgFwO1zcamlAPiyowD4jE92uDDuVgVw/STPrL7LDES9A7g+ty0tahdwj4A+KGZfr7Z0rSrr5jeMWQVwy1VCGwIECBAgQIAAAQIECBAgQOA3CwiAc2c/OwgtR7/2PE4Vs8ctAI5Zt7X84Nxesuc3al0vzccEwALg1ABJBXDMhSyil8zA2zuA+2ao9wNqurffEIb+xjELgPvOK1sRIECAAAECBAgQIECAAAECv0dg7eAwO0i69/FFBWXRKz57XgXAMTPWe389e36j1rUA+B9/e4tZKt97yQ5Uxr1tqaoua7wC4IzV2denALjP7dxWHgEd6zm3t6xr1vTDeemH7NxxHbcXAC/Rsy0BAgQIECBAgAABAgQIECDwGwTuPSC99/FFBWXRaz07IBQAx8yYAPiyowrgMz7Z4YIAuO0EzwxfMgNRj4Bum99aq9oF3COgD4LZ16st/VilrJnfMGYBcO0K4e8ECBAgQIAAAQIECBAgQIDAbxe494D03scnAN7GGfz48JB6IC+vr9/uY0ftrJYfnNtPdsAfta6X5mMC4DMrIDtcGHe7pVAla7xLK4BrF4IlJ4AAuKY74++7YXh+fvkMImdsebFp7wU8az0fH2xEBXDNqXX82ePd0rWqmP2GMQuAa2eIvxMgQIAAAQIECBAgQIAAAQL3LrB2AFrzzQ6S1h5/9viigrLaPM39e/a4VQC3zUjr/fG23r5aZc9v67pekm+1jFkAfEYpO1wYd7ulUCVrvALgltPwOm0yA++13gF8Ti5rPR/vTwB8nXW71hxv4fosAF53jdk7AQIECBAgQIAAAQIECBAgsL7A2gFoTSA7SFp7/Nnjaw3KavMQ/ffscQuA22ZMANzmdK6VAFgA/C6QFZgJgJedoJFbC4AjNQ8/4BgvoJm/0mn9gMs6f6dfwDLHOnd2fsOYBcBzV4X2BAgQIECAAAECBAgQIECAwL0JrB2A1jyzg8K1x589PgFwbYVd5+9bfQR06/3xuUpbWdfZ99sFwAJgAfDcq0NDe+8AbkBqaNJ7gc8OB8dDFwA3TGBik+w5VgGcOHm6JkCAAAECBAgQIECAAAECBAg0CqwdgNYOMztIWnv82eMTANdW2HX+LgDOca6dvwLgy+67//3H394ypiY7XCgB0vh/sye5xSdrvCqAW/Sv00YFcKyzADjWc25vWdes6ZfONa/PKoDnrgrtCRAgQIAAAQIECBAgQIAAgXsTqAUoa483OyBde/zZ45vei1t7Psv+s8ftEdBtM91bIFbrPXt+W9d19r1nFcBnVkJ2uDDudgsVZmX4WeMVANcuNdf7uwA41loAHOs5t7esa9b0wzn7Q/jSuAXAc1eF9gQIECBAgAABAgQIECBAgMC9CawdgNY8s4OktcefPb7WoKw2D9F/zx63ALhtxgTAbU7nWgmAz8hkhwvjbgXAyxbvuPWScCYzEPUI6OVzO/bQe4G/1vnrHcAx89zTS/Ycb+H6LADuWRm2IUCAAAECBAgQIECAAAECBO5JYO0AtGaZHRSuPf7s8QmAayvsOn/3COgc59r5uyTfajliAbAA+F0gK0xRAdxyGl6nTWbgPeyG4fn5pTuwPScgAN41LY6s83f6BSz7A6lpsB+NfsOYBcBzVoS2BAgQIECAAAECBAgQIECAwD0K1AKUtcecHZCuPf7s8U3vP649n2X/2eNWAdw20735QK337PltXdfZ99sFwGdWQna4MO52CxVmZfhZ480OgGsn8qUTKDMQVQFcm5mYv5/7AMhaz8dH7RHQMXPY20v2HG/h+iwA7l0dtiNAgAABAgQIECBAgAABAgTuRWDtALTmmB0krT3+7PG1BmW1eYj+e/a4BcCHGcsKeGvrIXt+x/1v4f6yAPjMSsgOF7ayAMrws8YrAK5daq7398zAO6sCuKYjAP7+QZn1wbWFD6vpWsi6Zk2/dGb/CuvSGhcA164A/k6AAAECBAgQIECAAAECBAjcu8DaAWjNN+t+3PQeVe04sv6ePb6tjHPqlz1uAfD3+9pZ6/dcv9nzO+53C/fUBcBnVkB2uLCVBVCGnzVeAfC1L13n9ycAjp0LFcCxnnN7y7pmTb90CoDnzoz2BAgQIECAAAECBAgQIECAAIE4AQHwWxxmR0/XCMqOs5KOQ0zZJHvcAuDDtKkATlm+n50KgM/4ZrwYswgAACAASURBVIcLxxe1NQOGMvys8QqAc0/gOb0LgOdo1dsKgOtGmS2yrlnlmLfwCy0VwJkrSN8ECBAgQIAAAQIECBAgQIDALQgIgAXAa6xTAXCs+svr63uH0/udAuBY52lvAuAzvtnhwrjbLQQMZfhZ4xUA557Ac3oXAM/RqrcVANeNMltkXbPKMW/h+iwAzlxB+iZAgAABAgQIECBAgAABAgRuQUAALABeY50KgGPVBcCxnq29CYAFwO8CWWGKALj1VMxvJwCONRYAx3rO7S3rmiUAnjsT2hMgQIAAAQIECBAgQIAAAQIE8gQEwALgvNV1vmcBcKy6ADjWs7U3AbAAWADcerbMaDd+Mdnv9zO2yG8qAI41FgDHes7tTQA8V0x7AgQIECBAgAABAgQIECBAgMDtCQiABcBrrFoBcKy6ADjWs7U3AbAAWADcerbMaHeNcHDG4bw3FQDPFbvc/hpz3PoOhN8Qhk5n4zeM2SOgY89ZvREgQIAAAQIECBAgQIAAAQK3JyAAFgCvsWoFwLHqr2eK5Vrvf8cezTBkz+94vFt4xeDNB8D/9z9/X3QFLADXDhe2sgDKuLPClLUfAX3uwjDOe2og+nGCn1tf5bhqf4+8sKWOdzcMz88vP17iHnn8p/o69wGRtZ6Pj+EaAXDNr4wze7xb+LC69jV6C2MWANfOAH8nQIAAAQIECBAgQIAAAQIE7l1AALwo/li8PK4RlB1nJYsPOKiD7HGfC0SDDv+zm9aANWu803usrccT7TDtL2u80/xg/N/XzICm41w7AF463zsBcMypkBUgbTUAHtUeHx5i8M700hIgXfPkFwDHTrcAONZzbm9Z16xyHC3n79xjntteADxXTHsCBAgQIECAAAECBAgQIEDg3gQEwALgNdZ0dkD42wLgNebw0j6z53fc9xbuLwuA305fQLPDha0sgHISZI13ywHwOObME73lBBcAL7v0qwDevQNmnb9bCkOnK+U3jFkAvOz6YGsCBAgQIECAAAECBAgQIEDg9gUEwALgNVZxZm4wjkcAvMasfu0ze363kv8JgAXAqQHSVgPg7PCo9QQXAC+70AuABcBZH9YtP+BYtnrrWwuA60ZaECBAgAABAgQIECBAgAABAvctIAAWAK+xwrPuOZaxCIDXmFUBcJZ61juePQI6aMayAlEB8OVnvAuAly1gAbAAOOvLmAB42blpawIECBAgQIAAAQIECBAgQIBAhIAAWAAcsY7m9pF1z1EAPHcmctpnz+941Fu4v6wCWAXw+xkkAI6/kLSc4ALgZe4CYAFw1od1y/m7bPXWt1YBXDfSggABAgQIECBAgAABAgQIELhvAQGwAHiNFZ51z1EAvMZs/txn9vwKgA/m5/Kb1lWgArhVqtJOABwEedRNS4AkAF7mLgAWAGd9WLecv8tWb31rAXDdSAsCBAgQIECAAAECBAgQIEDgvgUEwALgNVZ41j3HMhaPgF5jVr/2mT2/4562cH9ZBbAK4G9JfPTC9whoj4DOvJQLgAXA0dessl638AEtAM68euibAAECBAgQIECAAAECBAgQuAUBAbAAeI11mnXPUQC8xmz+3Gf2/AqAD+arVwDXllvmQthCwFDGrwK4thLm/z1ifiMrhJ+eHoch6/vCbhien18Wn9DzlU9vMa7nrDV9HBCO8xM5R3PHX8Z4jbGOx7bmWKc2v2HMAuC5Z4T2BAgQIECAAAECBAgQIECAwL0JCICzbui2rZTMfOT4CLY2z9njjqoAXhqwlTnIGu/W5jV7vKfW9BbuqY/zG7VWTl05ynqO3sfiR0DXLnNZC3/cb0RAWDv+1r9nhSkqgJeFZpEXBwFw69nQ1m48fwXAbVYZrbKuWeVYt3B9FgBnrBx9EiBAgAABAgQIECBAgAABArcksNUA6VpB0trjz8xHBMDLz8SowC1rntdev+eEs8YrAD48sTTqnwA4SDIrTBEAC4CDluisblQAz+KqNt5CGDo9yKxrVtnPFsYsAK4uTQ0IECBAgAABAgQIECBAgACBOxfYaoBU2LODpLXHnz2+6b24rSzn7HGrAF53prPndxzdFu4vH1+non4scGrmVACfUNnSAsgKUwTAAuA1LuUC4Fj1LV2rysiyrlkC4Ni1ozcCBAgQIECAAAECBAgQIECAwBKBtQPQ2rFnB0lrjz97fALg2gq7/PeoUC9rntdev+f0ssZ7vL8t3VP3COgzKyFzIWxpAWSFKQJgAfCyj7C+rQXAfW7nttrStUoAHDu3eiNAgAABAgQIECBAgAABAgQIbFlgqwFSMcvMD8Z9rD3+7PEJgJedfQLgPr9rrOst3VMXAAuA3wWiF74AWADcdwletpUAeJnfdOstfVgJgGPnVm8ECBAgQIAAAQIECBAgQIAAgS0LrB2A1myi76efuy9XO46sv2ePrxz31uY5e9weAZ21Ytv6zZ7f8Si2dE9dAHxmXWQuhC0tABXAbReGOa0i5vft7W3OLi+2fXp6HIa47r7vazcMz88vQ9QvjpYOWgC8VPD79hFrOfaIhs+1lnWN3sKYvQM4etXojwABAgQIECBAgAABAgQIELg1ga0Fg1O/rHtTWwlGs8e3lXFee14FwOteia6xrrdwf7koC4DPrLfMhbClBSAAjr/gRMyvALhvXgTAfW7ntopYy7FHJACO9tQfAQIECBAgQIAAAQIECBAgQGCLAgLgrIqettnOzEeOj2Br85w9bgFw2/rLapU9v2OuU87cyIyn10MAvEIAPO6ydmG71uIQAPeeOue3u0ZoNmd9ZFQAl0d8D8NueH5+/lEBPOf4ImfgWgHweMyXxpg9/nLeZp2/ZU6usZbnzv9vGLMK4LmrQnsCBAgQIECAAAECBAgQIEDg3gRq98/XHm92kLT2+LPHN73/uPZ8lv1nj7s1AL7WEzezxrv2+j23nrLGW/KCMfzNzgbGfdXWRzkGAbAA+F0geuF7B3DuiT7nIiIAjv360BKKzpmfnqMTAMdfs7YUeguAe84K2xAgQIAAAQIECBAgQIAAAQL3JLDVAOlaQeHa44/OC86tzbXHOT2u7HELgNe9SmXO75gJXGs9C4AXrqPMhTAeWm0hZAdIhSermk4ALABeeAp2ba4CuIvt7EYtYXfsHuu9ZV2zBMB1ey0IECBAgAABAgQIECBAgAABAtcSqN0/v9ZxnNvP2vlB9vizxze9F5c9ntb+s8ctAG6diZx2mfMrAI6bs93//c/fUx+Cn7kQRobaB5gAOG6xHPeUHR4dz23mHM7pWwVw7FpqCUXnzE/P0akAVgHcs25sQ4AAAQIECBAgQIAAAQIECBC4FYHa/fO1x7F2fpA9/uzxCYAvz2CtwjNq/rPmeavnb9Z4x/kQAEetymEQAAdZZgWiKoBVAAct0VndqACexVVt3BJ2VzsJbpB1zZp+6cwO8S+xeAR08KLRHQECBAgQIECAAAECBAgQIHBzAlsNkApkZpA07mPt8WePb3ovbisLNHvcKoDXnenM+RUAx82tADjIMitMEQALgIOW6KxuBMCzuKqNBcBVopQGAuAUVp0SIECAAAECBAgQIECAAAECNySwdgBao8oMkgTANf28v2fPqwA4b+5aes6cXwFwywy0tREAtzlVWwmAq0SzG1wjNJtTnegR0LOn8OIGLfM7Z356js4joD0Cumfd2IYAAQIECBAgQIAAAQIECBAgcCsCAuDUN2BWl0FmUHa8863Nc/a4BcDVpZfaIHN+BcBxUycADrIUAAdBHnXTEhAu3eucgDE3AB6Gl5fXH8OZc3xLLY63VwEcqfn1qJm15vPUaLKuWWVf1zh/a7OkArgm5O8ECBAgQIAAAQIECBAgQIDAvQtsLRicemcGSeO+1h5/9vim9+K2sp6zxy0AXnemM+dXABw3t3cfAC+lag1sssIUj4DOfQR0bX0cz39mADzu5/V1XzucH39vXZ9zOxYAzxW73H4LYej0CLOuWdMvnVlrtGWGBMAtStoQIECAAAECBAgQIECAAAEC9yywdgBas80MksZ9rz3+7PFN78XVvK/19+xxrz2vU8es8W5tnGXcWeMt/bcG/LX1PL0/XGs//Xu5tz2Od2lfl/Zdxhu9DwFwZcZbw4usMEUA/EsC4P3b0PPLltb1OffCJgCeK3a5vQA41rO1NwFwq5R2BAgQIECAAAECBAgQIECAwL0KbDVAulaQtPb4s4Oy4rj2OK8ViP628W5tXq913gqAYz6RBMAC4K6VlBV4Hx/MFkKzq1UAC4BPrsOsgLvszDuAvQO46wJoIwIECBAgQIAAAQIECBAgQIDAjQhsNUC6VpC09vgFwLknytrzm72OtzK+awf8AuCY80YALADuWkkC4C62Hxt9VngLgAXAMUuquZfsc3gLP+BQAdy8HDQkQIAAAQIECBAgQIAAAQIE7lRgqwFSdnBW+l97/ALg3BNr7fnNXsdbGZ8A2COgT57J2Re47BOgtQIxK0zxCGiPgL70Edm6Pud+zG7lEdC14146fhXAKoBra8zfCRAgQIAAAQIECBAgQIAAAQK3LJB9/3ypza3nB7XxZ49vK0H3tQPCrY07a563ev5mjbfMqwrg2pWl7e8qgCtOrQGTALhtwc1ptYUKQo+A3nZA2Hp+nlt3AuBtz++c68WptiqAlwrangABAgQIECBAgAABAgQIELh1ga0GSMU1O0hae/zZ49taEHqted3auLPmee31e+76lzVeAfAu9CNHACwA7lpQWYH38cEIgOtTszQAvRSMZs9xxPwuHb8AWABcP8u0IECAAAECBAgQIECAAAECBAjcrsBWA6RrBYVrjz87KNtaEHqted3auLPmee31KwB+eycY53dabBT5qVAqnqP3IQAWAHet0+xwcDyoiICwa3BHG5WAcRzv48PD0u5+bO8dwMse8S0A7l+S2efwFs5fFcD968OWBAgQIECAAAECBAgQIECAwH0IbDVAulZQuPb4s4LB6epce5zT4/lt484a79bm9VrnrUdAx3z+CIAXOh4HhGNX0Se6dwAvCwgXTu+3zTN/5ZEVlvUGpLfyDuDa/NbGrwI4/ppV5iRrTdfm/PjvAuA5WtoSIECAAAECBAgQIECAAAEC9yiw1QDpWkHS2uOPzgvOrdG1xykAjn107/Qe69auTdnrOqsidq5jyRcys6HxmLLGKwCeO+OT9gLgnAvbyLyFAKlM961WS9YC0HPLXwC88MIw2XxLa/nW1/ScmREAz9HSlgABAgQIECBAgAABAgQIELhHga0Fg9cOCtcef3ZQttWg8LeNO2u8a6/fc9fErPGW/WUFonOv8QLgilj2Qlj7BBAAC4DnXjROtc8KCAXAh2f0n/unAlgFcMT5qw8CBAgQIECAAAECBAgQIECAwFYF1r5/XnO59/wge3wC4Mv3f2vrL+rvWfO81fM3a7xlPgTAMStTBfBCRwGwAHjhEnrfXAAcofizj1oALgAWAOesPL0SIECAAAECBAgQIECAAAECBLYhsNUAqehkB0lrjz97fAJgAfAaV5rsdS0AjplVAfBCRwGwAHjhEhIAv+V9SAuAz6/OW32s+ZzzzSOg52hpS4AAAQIECBAgQIAAAQIECNyjwNoBaM00O0hae/zZ4xMA591brq3d479nzfPa6/ecQdZ4y/4EwHNW34UM4P/+5++pZ0j2Qlj7BBAAC4AjTkUVwBGKP/sQAAuAr/FFLGf16pUAAQIECBAgQIAAAQIECBAgsFxg7fvntRHce36QPT4BcGq8VVu+n3/Pmuetnr9Z4xUAx+ZtKoCbT+HTDQXAsQvyWDkrFO2Z8lutlqwFoOcsxvHe6piPx1Qbv0dAewR0z/XANgQIECBAgAABAgQIECBAgACBWxHYaoBU/LKDpLXHnz0+AbAAeI1rUfa6VgEcM6sC4IWOAmAB8MIl9L55VthdC0AFwIf1ew9h99x1+BvG7BHQc1eF9gQIECBAgAABAgQIECBAgMC9CawdgNY8s4OktcefPT4BsAC4do5l/D17Xa993hazkq+M453ea450zQq8BcCRszTEV9PtHg4B1bjQXl/3wUfb3112eDQeWVYo2jPq7PGuNdZzAfG9VACfm+vpDzfudX4vrfXfMGYBcM/VzjYECBAgQIAAAQIECBAgQIBApEAtyPgtQco503sff/b4BMAC4MjrVWtf2eu6dt1sPc6l7QTAFcHfshAKQ/R4BcCH8Hvtf/calgmAVQBHX7OmXzrXPH8FwGtfOe2fAAECBAgQIECAAAECBAgQqAUZWfdmthoMTlfEvY8/e3xbneffNu6s8dauH2tdYbPGOx3P2uMXAAuAvwlEL3wBsAA48yL+WwPgqem9BvyX1s5vGLMAOPPqoW8CBAgQIECAAAECBAgQIECgRaAWYETfT95agFIzuvfxZ49PALx+8dg4B1nzXLt+1M6vrL9njXdr1y8BsABYAJx0FVnrscinhnOvYZkA+DDb9zq/AuDv7yi/1heTpEuibgkQIECAAAECBAgQIECAAIEbFKgFONn3K2r7X5v03sefPT4BsAB4jXP4t6xrAbAAWACcdIURACfBHnUrABYAZ31Yb+H8VQGcfw2xBwIECBAgQIAAAQIECBAgQOCyQC2Azbo3s9Vg8P9v796W5caVLNFK5/+/tcq6zMrqqZXHtLNjZ2aUtEgGMeEgfPRLPwQJwgecl41ZS/mutXv96fpWXedudafqPXp+VD1/U/W+11NdvwBYACwADj1lVgiQXqXt+heiAmABcOplvcL9KwAOPZwNS4AAAQIECBAgQIAAAQIECJwWOAowUnszqwaDAuDTrXPpwKM+uzTYgIPTfb1af6fqXW1dX+6pegXA//wXLe/eit//+//8R/Rv5NONsNoNMLpe/w1g/w3guzf5V+cLgAXAo59Z7x9fv+uxZF+/xhYAz1B2DQIECBAgQIAAAQIECBAgQOArgaP969TezGoB2e+Mdq8/Xd+q69yt7lS9R8+Pqqdvql4BsAD4Hz2w2g0wuvEFwALg5ENcACwAHv3MEgAn71hjEyBAgAABAgQIECBAgAABAk8TONq/Tu3NrBoMvq/f7vWn61t1nbvVnar36PlR9TxM1SsAFgALgP8m8P4Xbu83SOqv79L/JPLPOlb4J2Rfnul6V6q1Y83Wd/ynwgo97S+Ax6+rEQkQIECAAAECBAgQIECAAIFrAkcBTjpIObr+tWrGH717/en6BMDRf+D2dMOn1nnV+zdVrwBYACwAFgCffvCOOlBAOEryr3FWCAg7ht2dahYAj79vjUiAAAECBAgQIECAAAECBAhcEzgKcNJBytH1r1Uz/ujd60/XJwAWAI+/K49H7NLXrz+w/Fnv0R9jHqv9/oj/++PHv34cfQ3/DeA7q/KLc0c3/tE/AX3UEP4CeMwCC4DHOP59FAHweNMrI3boaQHwlY5wLAECBAgQIECAAAECBAgQIJAQOApgR+8nv9dwdP1EzVfG3L3+dH0v69XWuVvdqXpXW9dXv6XqXe35JQA+eJqnG2G1G2B0vQJg/w3gKx9MI4/tEBC+vDrV2qlmAfDIJ4KxCBAgQIAAAQIECBAgQIAAgU8EjvavR+8nrxagHJntXn+6PgGwvwA+uscSv3fpawGwAPgfAqMbXwAsAE48oM+M2SkU7VSrAPhM9zuGAAECBAgQIECAAAECBAgQIDBGQAD8tePo/fTVAvB0fQJgAfCYJ9W1Ubr0tQBYACwAvvZsOH20fyL4NFXkwE6haKdaBcCR28WgBAgQIECAAAECBAgQIECAAIFfCgiABcAzbo2jPpsxh79fo0tA+Ko5Ve9q65qu971Pq+sXAAuABcCht4cAOAR7cthOoWinWgXAJ28AhxEgQIAAAQIECBAgQIAAAQIEBggcBRip4Og19aPrDyjx1hC715+ub9V17lZ3qt5V799UvQLg77eep+8nf//v//Mf0b+RTzfCajfA6Hr//k9A//jxx7fX/8XBe4jzu654P35U96QDs5/zFACPWq3PxkmvsfX9bF1GndVhff03gEd1i3EIECBAgAABAgQIECBAgACBTwWO9q9H7yevFqAcue1ef7o+AXA03jpq33//nlrno+fH6QkOPjBV72rPL38BfNA46UZY7QZI1puo9dOAOB0eCYAHP5E/GC69xgLgDxZl4Ckd1lcAPLBhDEWAAAECBAgQIECAAAECBAj8UuDunm1yP/nve6yrLt/u9afrEwALgCvu7S59LQAWAP9DIN34dz8o3pdLAHzu8dghLHuX6FRzp1pf69yhZgHwueebowgQIECAAAECBAgQIECAAIHPBe7u1z5tP/lzqV+fuXv96foEwALg0ffkmfG69LUAWAAsAD7zRPjgGH8h+gHawFM6BISdwtCOAb8AeOADwVAECBAgQIAAAQIECBAgQIDALwUEwPcaIx0k3V2fe9V9+5auTwAsAL7bo5+c36WvBcACYAHwJ0+IE+cIgE8gBQ8RAI/DXamXO4XeAuBxPWwkAgQIECBAgAABAgQIECBA4NcCdwPGdJByd37pdd+9/nR9AmABcPoe/dX4XfpaACwAFgCHnjArhWadwtBOAWHHWjvVLAAOPZwNS4AAAQIECBAgQIAAAQIECPxb4G7Amg5S7s4vvdS715+uTwAsAE7fowLgP/+S/32veaT7//3x41/Djb7G9//+P/8RvUPSD7jVXmBPq9d/A/jcbSoAPud05SgB/xWt8cd26GkB8Pi+MSIBAgQIECBAgAABAgQIECDwT4G7+9NP208evf6715+uTwAcjbdOt3tqne8+X04XcPHAVL3v06iu318AHzRGuhGqG+C9/KfVKwA+92TrEJa9S3SquVOtr3XuULMA+NzzzVEECBAgQIAAAQIECBAgQIDA5wJ396eftp/8udSvz9y9/nR9AmAB8Oh78sx4XfpaACwA/odAuvHvflC8L5cA+Mzj7K8/vU+t70p/DdspIOxYa6eaBcDnnm+OIkCAAAECBAgQIECAAAECBD4XuLtfm9pvXDUYfJfevf50fauuc7e6U/Xefb58/mT7+sxUve9Xra5fACwAfnQAfPQA+F1AnP7rwZ/zWikUTde7Uq2dAsKOtXaqWQB89IT3OwECBAgQIECAAAECBAgQIHBX4G5AkQ5S7s7vrs/R+bvXn65PAOwvgI/uscTvXfpaACwAFgAnniAC4JDq+WE7hd6dahUAn78HHEmAAAECBAgQIECAAAECBAgQOBK4G7Cmg5S78zuq/+7vu9efrk8ALAC+ew9+cn6XvhYAC4AFwJ88IU6cs9JfxQoITyzYxUOs70WwwYd36Gl/ATy4aQxHgAABAgQIECBAgAABAgQI/C+BuwFrOki5O7/0ku9ef7o+AbAAOH2P/mr8Ln0tABYAC4BDTxgBYQj25LAdAsIXRadaO9UsAD55szuMAAECBAgQIECAAAECBAgQ+FjgbsCaDlLuzu9jmJMn7l5/uj4BsAD45K029LAufS0AFgALgIc+Ov4aTAAcgj05bKdQtFOtAuCTN4DDCBAgQIAAAQIECBAgQIAAAQInBO4GrOkg5e78ThDcOmT3+tP1CYAFwLduwA9P7tLXAmABsAD4w4fE0WkC4COh7O+dQtFOtQqAs/eN0QkQIECAAAECBAgQIECAAIFeAncD1nSQcnd+6dXcvf50fQJgAXD6Hv3V+F36WgAsABYAh54wAuAQ7MlhO4WinWoVAJ+8ARxGgAABAgQIECBAgAABAgQIEDghcDdgTQcpd+d3guDWIbvXn65PACwAvnUDfnhyl74WAAuABcAfPiSOThMAHwllf+8UinaqVQCcvW+MToAAAQIECBAgQIAAAQIECPQSuBuwpoOUu/NLr+bu9afrEwALgNP36K/G79LXAmAB8NYB8NHDI3mjC4CP9LO/zwhFfz5AXw/RX1XzmkO20m/fqmqdVd9Xtql7eIX79903VWu6P41PgAABAgQIECBAgAABAgQI1AmkA9T0fkV6/ndXZvf60/UJgAXAd+/BT87v0tcCYAGwAPiTJ8SJc1YIkF7TnBEQ/rzWV2HoCbKhh8yoWQD8feiaXRlsxvpW97QA+EpHOJYAAQIECBAgQIAAAQIECBD4lUA6QE0HKen53+2a3etP1ycAFgDfvQc/Ob9LXwuABcAC4E+eECfOEQCfQAoeMiMgFAALgIMt/O+/7H5dY9aHSbImYxMgQIAAAQIECBAgQIAAAQJzBdIBanq/Ij3/u6uxe/3p+gTAAuC79+An53fpawGwAFgA/MkT4sQ5AuATSMFDBMDjcH/28q/Cbv8E9DjjX43kL4CzvkYnQIAAAQIECBAgQIAAAQIdBNIBajpISc//bg/sXn+6PgGwAPjuPfjJ+V36WgAsABYAf/KEOHGOAPgEUvAQAfA4XAHwOMsrIwmAr2g5lgABAgQIECBAgAABAgQIEPiVQDpATQcp6fnf7Zrd60/XJwAWAN+9Bz85v0tfC4AFwALgT54QJ84RAJ9ACh4iAB6HKwAeZ3llJAHwFS3HEiBAgAABAgQIECBAgAABAgLg+T2QDpKqA/B0fQJgAfD8u/bbty59LQAWAAuAQ08YAXAI9uSwAuCTUCcOEwCfQAocIgAOoBqSAAECBAgQIECAAAECBAg0E0gHiOkgJT3/u+2we/3p+gTAAuC79+An53fpawGwAFgA/MkT4sQ5AuATSMFDBMDjcAXA4yyvjCQAvqLlWAIECBAgQIAAAQIECBAgQOBXAukANR2kpOd/t2t2rz9dnwBYAHz3Hvzk/C59/fgA+H/+6z+/vEPuviDSjXB3fp8091fnqHecqAB4nOUnI80IgH/O6/UQ/WSOo86ZVeuPHz8uTfk9wLx08sHBs2quXF8B8MiOMRYBAgQIECBAgAABAgQIENhToHp/udt+8nsX7V5/uj4BsAC44sncpa8FwAfdlW6E6hd0txfWzHoFwBWP7r+u2SEgfFU7q1YB8NyeFgDP9XY1AgQIPabF2QAAIABJREFUECBAgAABAgQIECDwRIHq/eVu++cz95d/Xmv39RUAC4Arnrvp59YqfS0AFgD/QyDd+NUvrJkvaAFwxaNbAJxQf/WyADih+/sxBcBzvV2NAAECBAgQIECAAAECBAg8UaB6v7XbfvLM/WUBcN0dme7rVQLC1zxS9VY/n37XQal6369XXb8AWAAsAA69RwTAIdiTw876q9jKfyL4RTGrVgHwyeYbdJgAeBCkYQgQIECAAAECBAgQIECAwMYC1QFDOkipru+odXavP13fakFoOhBdLSBM17vq/dulrwXAAmAB8NFb/MPfBcAfwg06bVYoKgD+/YL5bwDfa2YB8D0/ZxMgQIAAAQIECBAgQIAAgQ4C1QFLOkipru+oh3avP12fANg/AX10jyV+79LXAmABsAA48QT523+foVNAuEKtr+UUAI9rbP8E9DjLKyMJgK9oOZYAAQIECBAgQIAAAQIECPQUqA5I00FKdX1HXbV7/en6BMAC4KN7LPF7l74WAAuABcCJJ4gAOKR6flgB8HmroyMFwEdCmd8FwBlXoxIgQIAAAQIECBAgQIAAgZ0EqgPSdJBSXd9Rr+xef7o+AbAA+OgeS/zepa8FwAJgAXDiCSIADqmeH1YAfN7q6EgB8JFQ5ncBcMbVqAQIECBAgAABAgQIECBAYCeB6oA0HaRU13fUK7vXn65PACwAPrrHEr936evtA+Cj5jh6gaQb4ej6R/Mf/bt6x4n6bwCPs/xkJAHwJ2q/PkcAPM7yykgC4CtajiVAgAABAgQIECBAgAABAj0FqveXu+0nv3fZ7vWn6xMAC4Arntxd+ro6AL7r/P1//us/b90hRy/IuxM8at6j6x+dP/p39Y4TFQCPs/xkJAHwJ2oC4PePzsr/rrUAeFwPG4kAAQIECBAgQIAAAQIECOwqUL2/3G0/WQCcuZOq+3j2uq4WfKfu49XW9eWeqve9j6rrFwD/8XV+nG6E6gaY/WDrVK8AOPMxcHZUAfBZqePj/AXwsVHiCAFwQtWYBAgQIECAAAECBAgQIEBgL4Hq/dZu++fd9tPT67taENotIEzXW/18+t3TvktfC4AFwP+4B9KNv9oNn6xXAFz7MS0AHucvAB5neWUkAfAVLccSIECAAAECBAgQIECAAIGeAtX7rcn91Z8rWl3fUVftXn+6PgHwrX/g9qg9T/+eWudV799Uve/g1fULgAXAAuDTj8FrBwqAr3mNPloAPE5UADzO8spIAuArWo4lQIAAAQIECBAgQIAAAQI9BaoDhnSQUl3fUVftXn+6PgGwAPjoHkv83qWvBcACYAFw4gnyt//rtMr/huirtE5haMeaZ63vjx8/Lt0t7wHmpZMPDp5Vc+X9KwAe2THGIkCAAAECBAgQIECAAAECewpUB6TpIKW6vqOu2b3+dH0CYAHw0T2W+L1LXwuABcAC4MQTRAAcUj0/bIeAcHbYLQA+338jjhQAj1A0BgECBAgQIECAAAECBAgQ2FugOiBNBynV9R11z+71p+sTAAuAj+6xxO9d+loALAAWACeeIALgkOr5YQXA562OjvRPQB8JZX4XAGdcjUqAAAECBAgQIECAAAECBHYSqA5I00FKdX1HvbJ7/en6BMAC4KN7LPF7l76eFQD/7jl91/n7//zXf65xh3zYhau9wO4uyBFDp3r9N4CPuiH7uwB4nO/vAuCjf+L56J9PPjr/qwo6rK8AeFwPG4kAAQIECBAgQIAAAQIECOwqUL3f2m0/+b2Pdq8/XZ8AeI14K7XO1c+n3z33U/W+X6+6/lkB8M/r/Ozk0a4C4MFfLqMXaLWGn/mCFgAPbs6Lw3UICF8ks2p9/yegjwJcAfDFpn07XAB8z8/ZBAgQIECAAAECBAgQIECgg0B1wNBtP3nm/vLPa+2+vgJgAXDFczr93Fqlr2cFwKk1FAAPlk03fvULa+YLWgA8uDkvDjcrFD0KOS9O+6PDZ9UqAP5oeT4+SQD8MZ0TCRAgQIAAAQIECBAgQIBAG4Hq/dZu+8kz95cFwHW3cbqvVwkIX/NI1Vv9fPpdB6Xqfb9edf0C4LpnyL+uXN0A3V5YM+sVANfeXLNCUQHw79f5yOboL4i/6qAO6ysArn2GuDoBAgQIECBAgAABAgQIEHiCQPX+cjpIqa7vqAd2rz9d32pBaDoQXS0gTNe76v3bpa8FwEdP8PDvq90A6cbvVK8AOHzzHAzfISB8Ecyq1V8Az+1pAfBcb1cjQIAAAQIECBAgQIAAAQJPFKjeb+22n/zeI7vXn65PAOyfgK547nbpawFwRXf97ZrVL+huL6yZ9QqAa2+uWaHo0V+5zlCYVasAeMZq/nUNAfBcb1cjQIAAAQIECBAgQIAAAQJPFKjeX04HKdX1HfXE7vWn6xMAC4CP7rHE7136WgCc6J4LY672Aks3fqd6BcAXboTAobNCUQHw7xfvyMY/Af114wuAAw8GQxIgQIAAAQIECBAgQIAAgc0Eqvdbu+0nv7fP7vWn6xMAC4ArHsld+loAXNFdf7tm9Qu62wtrZr0C4NqbSwA8zv/Vy/4CeJzpmZEEwGeUHEOAAAECBAgQIECAAAECBHoLVO8vp4OU6vqOumv3+tP1CYAFwEf3WOL3Ln0tAE50z4UxV3uBpRtfvf9sjqO/kLzQSl8e2ikMfUF0qnlWrVcD4KP+Per/r/5CeFbNR3M8qvHO7wLgO3rOJUCAAAECBAgQIECAAAECPQSq91u77Se/d9Xu9afrEwALgCue1F36WgBc0V1/u2b1C7rbC2u1emeFSx3Csve17VTzrFoFwHNfGALgud6uRoAAAQIECBAgQIAAAQIEnihQvb+cDlKq6zvqid3rT9cnABYAH91jid+79LUAONE9F8Zc7QWWbnz1/rM5BMAXbpaLh84KRWet4Vflz6pVAHyxCW8eLgC+Ceh0AgQIECBAgAABAgQIECDQQKB6v7XbfvJ7S+1ef7o+AbAAuOIx3aWvBcAV3fW3a1a/oLu9sFard1Z4OCsgnFXPmdu2U82zahUAn+m8cccIgMdZGokAAQIECBAgQIAAAQIECOwqUL2/nA5Squs76pvd60/XJwAWAB/dY4nfu/S1ADjRPRfGXO0Flm589f6zOWYFprMCwln1nLnFOtU8q1YB8JnOG3eMAHicpZEIECBAgAABAgQIECBAgMCuAtX7rd32k9/7aPf60/UJgAXAFc/mLn0tAK7orr9ds/oF3e2FtVq9swLTWQHhrHrO3Ladap5VqwD4TOeNO0YAPM7SSAQIECBAgAABAgQIECBAYFeB6v3ldJBSXd9R3+xef7o+AbAA+OgeS/zepa8FwInuuTDmai+wdOOr95/NMSswnRUQzqrnzC3WqeZZtQqAz3TeuGMEwOMsjUSAAAECBAgQIECAAAECBHYVqN5v7baf/N5Hu9efrk8ALACueDZ36WsBcEV3/e2a1S/obi+s1eqdFZjOCghn1XPmtu1U86xaBcBnOm/cMQLgcZZGIkCAAAECBAgQIECAAAECuwpU7y+ng5Tq+o76Zvf60/UJgAXAR/dY4vduff3927dv73vNCdfRY37/n//6zzXukA8rW+0Flm589V5rlFGB6qyAcNR8ryn9+uhONc+qdXYA/FrZ95dTut6f1309qyp7WgA84klgDAIECBAgQIAAAQIECBAgsLdA9X5rt/3k927avf50fQLgNeKt1DpXP59+9/RP1ft+vVXqn1Xv6LetAHiwaLoRVmn4F9vq9Y4Kn9KB2Qph2fut0KnmWbUKgAc/cA+GEwDP9XY1AgQIECBAgAABAgQIECDwRIHq/dbV91fTa7p7/en6BMAC4PQ9+qvxu/T1rDpTaygAHiybbojqD5Kn/V9oCYA/b/BZoeioNfq80r/++YbU/fu6bwXAd1bp+rkC4OtmziBAgAABAgQIECBAgAABAt0EqvdbU/tRqwaDT9tfvns/pNd31XXuVneq3urn0+/6P1Xv+/Wq659V593nzO/OFwAPlk03RHXDP+0FPSpc7BSGvta4U82zahUAD37gHgwnAJ7r7WoECBAgQIAAAQIECBAgQOCJAtX7rd32k5+2v3y3p9PrKwD2F8B3e/ST87v09aw6P1mDM+cIgM8oXTgm3RDVHyRPe0ELgC8079uhs0LRUWv0eaX+AviO3e/OXeGfNRcAJ1bWmAQIECBAgAABAgQIECBAYC+B6v3WbvvJT9tfvtvt6fUVAAuA7/boJ+d36etZdX6yBmfOEQCfUbpwTLohqj9InvaCHhUudgpDX2vcqeZZtfoL4AsP0wGHCoAHIBqCAAECBAgQIECAAAECBAhsLlC939ptP/lp+8t32z+9vgJgAfDdHv3k/C59PavOT9bgzDkC4DNKF45JN0T1B8nTXtAC4AvN+3borFB01Bp9Xqm/AL5j97tz/QVwQtWYBAgQIECAAAECBAgQIECAwGiB6v3WbvvJT9tfvttv6fUVAAuA7/boJ+d36etZdX6yBmfOEQCfUbpwTLohqj9InvaCHhUudgpDX2vcqeZZtfoL4AsP0wGH+gvgAYiGIECAAAECBAgQIECAAAECmwtU77d2209+2v7y3fZPr68AWAB8t0c/Ob9LX8+q85M1OHPO4wPgoyJnv8DTDTG7niPfp9d7NiCeFRCenc/Ruoz4vVPNs2odHQAfrfOv+ulV68//P3n/+gvgo9XxOwECBAgQIECAAAECBAgQILCCQPV+a3J/5qdvdX1Ha7x7/en6BMAC4KN7LPH7Ln09q47EGpwZUwB8RunCMemGWe2F/fR6zwauswLCs/O50JIfH9qp5lm1CoA/bsePTvQXwB+xOYkAAQIECBAgQIAAAQIECLQSqN5vffr+6t1m2b3+dH0CYAHw3Xvwk/N36etZdXxiPOIcAfAIxb+NkW6Y6g+Sd66n13s2cJ0VEJ6dz+C2/eVwnWqeVasAeEbn/nUNAfBcb1cjQIAAAQIECBAgQIAAAQJPFKjeb336/urdNd+9/nR9AmAB8N178JPzd+nrWXV8YjziHAHwCEUB8GDFv4ZLf4CdDVxnBYRn5xMD/9vAnWqeVasAeEbnCoDnKrsaAQIECBAgQIAAAQIECBB4tkB6//FIJx1AVNfXvf70+gqABcBH91ji9136elYdiTU4M6YA+IzShWPSDbPaC/vp9Z4NXGcFhGfnc6ElPz60U82zahUAf9yOH53oL4A/YnMSAQIECBAgQIAAAQIECBBoJVC93/r0/dW7zbJ7/en6BMAC4Lv34Cfn79LXs+r4xHjEOQLgEYp/GyPdMNUfJO9cT6/3bOA6KyA8O5/BbfvL4TrVPKtWAfCMzv3rGgLgud6uRoAAAQIECBAgQIAAAQIEnihQvd/69P3Vu2u+e/3p+gTAAuC79+An5+/S17Pq+MR4xDkC4BGKAuDBin8Nl/4AOxu4zgoIz84nBv63gTvVPKtWAfCMzhUAz1V2NQIECBAgQIAAAQIECBAg8GyB9P7jkU46gKiur3v96fUVAAuAj+6xxO+79PWsOhJrcGZMAfAZpQvHpBtmtRf20+s9G7jOCgjPzudCS358aKeaZ9UqAP64HT860V8Af8TmJAIECBAgQIAAAQIECBAg0Eqger/16furd5tl9/rT9QmABcB378FPzt+lr2fV8YnxiHO2D4CPkEa/4NMNM3q+Rz5Hv+9e7yuQnRUQCoCPOi7z+6z1nR0A/04rXe/P676eVZU9LQDO3C9GJUCAAAECBAgQIECAAAECOwlU77fuvr961Cu715+uTwAsAD66xxK/P6WvZ80zYTxiTAHwH2MfEOmGqv4geW+63esVAH/7llrjFQLCVz+nA9FXrQLgEa+t82MIgM9bOZIAAQIECBAgQIAAAQIECHQVqN5vTe29rRoMdttfTq/vquvcre5UvdXPp9+9F1L1vl/vbv2z5rnq+1MALAC+1ZvpG+juDX6ruG/fvgmABcB3e+jn+QLgEYrXxxAAXzdzBgECBAgQIECAAAECBAgQ6CZQvf+4+/7qUT/tXn+6PgHw2D/wO+rX2YFo9fNpdr0C4E878NfnCYAFwLc6Kv0Cq37ACYAFwLdukP93sgB4hOL1MQTA182cQYAAAQIECBAgQIAAAQIEuglU7z/uvr961E+715+uTwAsAD66xxK/P6WvZ80zYTxiTAGwAPhWH6VvoOoPMAGwAPjWDSIA/vdf0Y9wvDqGAPiqmOMJECBAgAABAgQIECBAgEA/ger9x933V486avf60/UJgAXAR/dY4ven9PWseSaMR4wpABYA3+qj9A1U/QEmABYA37pBBMAC4BENZAwCBAgQIECAAAECBAgQIEAgJlC9/7j7/urRwu1ef7o+AbAA+OgeS/z+lL6eNc+E8YgxBcAC4Ft9lL6Bqj/ABMAC4Fs3iABYADyigYxBgAABAgQIECBAgAABAgQIxASq9x933189Wrjd60/XJwAWAB/dY4nfn9LXs+aZMB4xpgBYAHyrj9I3UPUHmABYAHzrBhEAC4BHNJAxCBAgQIAAAQIECBAgQIAAgZhA9f7j7vurRwu3e/3p+gTAAuCjeyzx+1P6etY8E8YjxmwfAB8hXv0ASDfU1fkc1Xf3d/XeFfzz/Ne6vgLnMaPeG+X1309NrfFKNc+q9cePH/9YlPf/Ru29FTt/drreVXrafwP4fE84kgABAgQIECBAgAABAgQIdBWo3m9N7b291rO6vqO+2r3+dH2rrnO3ulP1rnr/pup9f14c1T9rHkfPsVV/FwAfrMxRg72fnm64q/NJN556xwivFIa+KkqHhCvVPKtWAfCY++XsKALgs1KOI0CAAAECBAgQIECAAAECfQWq91u77a92209Pr68A2F8AVzy9V+nrWfOoMB5xTQGwAPhWH6VvsOoPsFkfJCuFoQLgW7fEL09+ra8AeLztVyMKgOd6uxoBAgQIECBAgAABAgQIEHiiQPX+Y7f91Vn7rasEo+n1XaXO2eu6Wt2pda5+Pv3umZ6q9/16R/XPmscT320/5ywAPli5owab/WC7Op90Y6ZvsC71CoDTnfr1+P4CeLz/Cj0tAB6/rkYkQIAAAQIECBAgQIAAAQK7CVTvP3bbX+22n55e39WC0Nd8utWdqrf6+SQAfvYbTwAsAL7VwakHW7cX1wph2XsjzApFV/jvHs+q1V8A33rcXD5ZAHyZzAkECBAgQIAAAQIECBAgQKCdQHXA0m1/VQCcucWq+3j2uq6WH6Tu49XWdbWAP+WeuUvnjyoAFgDf6rr0DbbaAy5VrwD4VhvePlkAfJvwfw2wQk8LgMevqxEJECBAgAABAgQIECBAgMBuAtX7j6n9xtUCst/1ze71p+tbdZ271Z2qt/r5VHXfnu3rlPsu7zkBsAD4Vi+nb7DVHnCpelcIy94bYVYo6i+Ab92CH52cXtufk1qhpwXAH7WHkwgQIECAAAECBAgQIECAQCuB6v3H1H7j2QClerF3rz9d36rr3K3uVL3VzycBcPUT8t71BcAC4FsdlHqwdXtxrRCWCYC/fUv182t9/RPQtx43l08WAF8mcwIBAgQIECBAgAABAgQIEGgnUB2wpPajVt1ffW+w3etP17fqOnerO1Vv9fNJAPzsV6IA+GHrt9oNn3qwdXlxff//vv+r1D9+/PGv//99fSv/Ojb9V6Irhd6zahUAz33gCoDnersaAQIECBAgQIAAAQIECBB4okD1fmu3/VUBcOYuqe7j2eu6Wn6Quo9XW9eXe6rezN3Rd1QB8MPWfrUbPn2j716vAPjbt8qQ+3X7C4DHPwhXCPgFwOPX1YgECBAgQIAAAQIECBAgQGA3ger9x277q7ODwt3Xd7UgdHZAWL2+6XpXqW/2fbvbe6aqHgFwlfyH113thu/2gTK6XgGwAPjDR8Gt09KB98/JCYBvLZGTCRAgQIAAAQIECBAgQIAAgUkC1futo/cb39mq6ztaxt3rT9cnAP7zX9as/n+pdV71/k3VW72Ou11fAPywFV3thk/f6LvXKwAWAFc8ggTAFequSYAAAQIECBAgQIAAAQIECKwoUL3/2G1/9b0Hdq8/XZ8AWABc8Vyd1dcVte10TQHww1az+oOk2ws6Xa8AWABc8QgSAFeouyYBAgQIECBAgAABAgQIECCwokD1fms6SKmu72jNd68/XZ8AWAB8dI8lfp/V14m5dxpTAPyw1V7thZ2+0XevVwAsAK54BAmAK9RdkwABAgQIECBAgAABAgQIEFhRoHr/sdv+6nsP7F5/uj4BsAC44rk6q68ratvpmgLgh61m9QdJtxd0ul4BsAC44hEkAK5Qd00CBAgQIECAAAECBAgQIEBgRYHq/dZ0kFJd39Ga715/uj4BsAD46B5L/D6rrxNz7zSmAPhhq73aCzt9o+9erwBYAFzxCBIAV6i7JgECBAgQIECAAAECBAgQILCiQPX+Y7f91fce2L3+dH0CYAFwxXN1Vl9X1LbTNQXAD1vN6g+Sbi/odL1HAfBRe/7xR+4Flw4JX72crOHI7/X7rFp//Pjxjym9rnt2nqOOS9f7c54rrO+7rw+TUR1kHAIECBAgQIAAAQIECBAgsI9A9X5rer+iur6jTtm9/nR9AuDc/vhR7/7999Q6r3r/puq9Yu7YYwEB8LHRUkesdsOnb/Td6xUA+wvgigeMALhC3TUJECBAgAABAgQIECBAgACBFQWq9x+77a++98Du9afrEwALgCueq7P6uqK2na4pAH7YalZ/kHR7QafrFQALgCseQQLgCnXXJECAAAECBAgQIECAAAECBFYUqN5vTQcp1fUdrfnu9afrEwALgI/uscTvs/o6MfdOYwqAH7baq72w0zf67vUKgAXAFY8gAXCFumsSIECAAAECBAgQIECAAAECKwpU7z92219974Hd60/XJwAWAFc8V2f1dUVtO11TAPyw1az+IOn2gk7XKwAWAFc8ggTAFequSYAAAQIECBAgQIAAAQIECKwoUL3fmg5Squs7WvPd60/XJwAWAB/dY4nfZ/V1Yu6dxhQAP2y1V3thp2/03esVAAuAKx5BAuAKddckQIAAAQIECBAgQIAAAQIEVhSo3n/str/63gO715+uTwAsAK54rs7q64radrqmAPhhq1n9QdLtBZ2uVwAsAK54BAmAK9RdkwABAgQIECBAgAABAgQIEFhRoHq/NR2kVNd3tOa715+uTwAsAD66xxK/z+rrxNw7jSkAfthqr/bCTt/ou9crABYAVzyCBMAV6q5JgAABAgQIECBAgAABAgQIrChQvf/YbX/1vQd2rz9dnwBYAFzxXJ3V1xW17XRNAfDDV9MHytwFTD/YRq3nH3/cf/GlQ8JXrSPmercLZtX648ePf0z1dd278796frren/NZYX3ffdP379V1cDwBAgQIECBAgAABAgQIECBQLzBqP+7TStL7FdX1HbnsXn+6PgHw/X3wox4983tqnVe9f1P1nrF2zHkBAfB5qyWPrH4ApG/06vreF/0p9Y4IVdMh4QoB4Wt9Z9UqAJ77GBUAz/V2NQIECBAgQIAAAQIECBAg8ESB6v3Hp+w3ptZ29/rT9QmABcCpe/OrcWf1dUVtO11TAPzw1fSBMncB0w+2UespAL7WFwLga15njl4h4BcAn1kpxxAgQIAAAQIECBAgQIAAgd4Co/bjPlV8yn7jp/Udnbd7/en6BMAC4KN7LPH7rL5OzL3TmALgh6+2D5S5C5h+sI1aTwHwtb4QAF/zOnO0APiMkmMIECBAgAABAgQIECBAgACBaoFR+3Gf1vGU/cZP6zs6b/f60/UJgAXAR/dY4vdZfZ2Ye6cxBcAPX20fKHMXMP1gG72ed4LgWaHonTmOWv1ZtfonoEet2Llx/AXwOSdHESBAgAABAgQIECBAgACBzgKj9+OuWj5tv/FqfUfH715/uj4BsAD46B5L/D6rrxNz7zSmAPjhq+0DZe4Cph9so9fzTrg6KxS9M8dRqz+rVgHwqBU7N44A+JyTowgQIECAAAECBAgQIECAQGeB0ftxVy2ftt94tb6j43evP12fAFgAfHSPJX6f1deJuXcaUwD88NX2gTJ3AdMPttHreSdcnRWK3pnjqNWfVasAeNSKnRtHAHzOyVEECBAgQIAAAQIECBAgQKCzwOj9uKuWT9tvvFrf0fG715+uTwAsAD66xxK/z+rrxNw7jSkAfvhq+0CZu4DpB9vo9bwTrs4KRe/McdTqz6pVADxqxc6NIwA+5+QoAgQIECBAgAABAgQIECDQWWD0ftxVy6ftN16t7+j43etP1ycAFgAf3WOJ32f1dWLuncYUAG++2ukPmPSNnp7/1eV/Wr13wtVZoeidOV5dv98dP6tWAfCoFTs3jgD4nJOjCBAgQIAAAQIECBAgQIBAZ4Hq/cen7TeO7pXd60/XJwAWAI++J/8+3qz+TdbQeWwB8Oarn/6AST8A0vO/uvxPq/dOuDorFL0zx6vrJwD+UyC9tj+v8bp3K9dXADzqDjEOAQIECBAgQIAAAQIECBDYV6B6//Fp+42jO2H3+tP1CYAFwKPvSQFwUnTu2ALgud7Tr5b+gEm/wNLzv7ogT6v3TviWDglXCAhf6z+rVn8BfPWOu3e8APien7MJECBAgAABAgQIECBAgEAHger9x6ftN47uid3rT9cnABYAj74nBcBJ0bljC4Dnek+/WvoDJv0CS8//6oI8rV4B8LkVFgCfc7py1AoBvwD4yoo5lgABAgQIECBAgAABAgQI9BSo3n982n7j6C7Zvf50fQJgAfDoe1IAnBSdO7YAeK739KulP2DSL7D0/K8uyNPqFQCfW2EB8DmnK0cJgK9oOZYAAQIECBAgQIAAAQIECBCoEqjef3zafuPoddq9/nR9AmAB8Oh7UgCcFJ07tgB4rvf0q6U/YNIvsPT8ry7I0+oVAJ9bYQHwOacrRwmAr2g5lgABAgQIECBAgAABAgQIEKgSqN5/fNp+4+h12r3ruAM4AAAgAElEQVT+dH0CYAHw6HtSAJwUnTu2AHiu9/SrpT9g0i+w9PyvLsjT6hUAn1thAfA5pytHCYCvaDmWAAECBAgQIECAAAECBAgQqBKo3n982n7j6HXavf50fQJgAfDoe1IAnBSdO7YAeK739KulP2DSL7D0/K8uyNPqFQCfW2EB8DmnK0cJgK9oOZYAAQIECBAgQIAAAQIECBCoEqjef3zafuPoddq9/nR9AmAB8Oh7UgCcFJ07tgB4rvdyV7v7gZN+gd2d32jw3er9KiCeFYreCalHre+sWn/8+PGPKb+uO6qOs+Ok6/05DwHw2dVwHAECBAgQIECAAAECBAgQIFApUL3/uNt+49W13L3+dH0CYAHw1XtOwHtH7FnnCoCftV7DZ3v3Ayf9Ars7v9Fgu9UrAP6zQ9KB6KuPBcCj78ivx3sP2NP379zqXI0AAQIECBAgQIAAAQIECBAYIVC9/5jer6iu72iNdq8/XZ8AWAB8dI999fus/rwzR+d+LiAA/txuizPvfgCkHxB35zd6kXarVwAsAB59j7x/dFb+hbcAOLW6xiVAgAABAgQIECBAgAABAvsIVO8/7rbfeLUzdq8/XZ8AWAB89Z77+/Gz+vPOHJ37uYAA+HO7Lc68+4GTfkDcnd/oRdqtXgGwAHj0PSIATokalwABAgQIECBAgAABAgQIEEgIVO8/7rbfeHWNdq8/XZ8AWAB89Z4TAN8Re9a5AuBnrdfw2d79wEm/wO7ObzTYbvUKgAXAo+8RAXBK1LgECBAgQIAAAQIECBAgQIBAQqB6/3G3/cara7R7/en6BMAC4Kv3nAD4jtizzhUAP2u9hs/27gdO+gV2d36jwXarVwAsAB59jwiAU6LGJUCAAAECBAgQIECAAAECBBIC1fuPu+03Xl2j3etP1ycAFgBfvecEwHfEnnWuAPhZ6zV8tnc/cNIvsLvzGw22W70CYAHw6HtEAJwSNS4BAgQIECBAgAABAgQIECCQEKjef9xtv/HqGu1ef7o+AbAA+Oo9JwC+I/ascwXAz1qv4bO9+4GTfoHdnd9osN3qFQALgEffIwLglKhxCRAgQIAAAQIECBAgQIAAgYRA9f7jbvuNV9do9/rT9QmABcBX7zkB8B2xZ50rAH7Weg2f7d0PnPQL7O78RoOpd5zoa22/CqHHXe3rkb5///6vA1Lr+6r1x48f/5jI67qz6nxdJ13vz+ussL7vvqn1nb1+rkeAAAECBAgQIECAAAECBAiME6jef0zvV1TXd7RSu9efru/lu9o6d6s7Ve/ddU3N6+i+9vsaAgLgNdahbBarP0Duzm80bPqB2aneFQLCWYGoAHj0nXhuPAHwOSdHESBAgAABAgQIECBAgACBzgLV+3Hd9hvfe233+tP1CYD9BfBXz+9Z/df5HbJy7QLglVdnwtzufuCkHyB35zeaUL3jRAXA3775C+Bx/fSrkQTAWV+jEyBAgAABAgQIECBAgACBHQSq9x+77TcKgDN3TXUfz17X1YLv1H18d11T88p0sVFHCwiAR4s+bLzVHyB35zd6OdIPzE71CoAFwKPvz/fxBMBpYeMTIECAAAECBAgQIECAAIHnC1Tvx3Xbb5wdFO6+vqsFoa/5pPt6tbpT9d7t39S8nv/k71GBALjHOv+2ytUfIHfnN3p50w/MTvUKgAXAo+9PAXBa1PgECBAgQIAAAQIECBAgQGA/ger9uG77jQLgzD1U3cez11UAfK6P0s+Xc7NwVJWAALhKfpHr3n0xpB8gd+c3mlm940QFwALgcd3065H8BXBa2PgECBAgQIAAAQIECBAgQOD5AtX7j932G2cHhbuv72pB6Gs+6b5ere5UvXf7NzWv5z/5e1QgAO6xzr+tcvUHyN35jV7e9AOzU70CYAHw6PvzfTwBcFrY+AQIECBAgAABAgQIECBA4PkC1ftx3fYbBcCZe6a6j2evqwD4XB+lny/nZuGoKgEBcJX8Ite9+2JIP0Duzm80s3rHiQqABcDjuunXIwmA08LGJ0CAAAECBAgQIECAAAECzxeo3n/stt84OyjcfX1XC0Jf80n39Wp1p+q927+peT3/yd+jAgFwj3V+bJV3H3CjC08/MDvVKwAWAI++P9/HEwCnhY1PgAABAgQIECBAgAABAgSeL1C9H9dtv1EAnLlnqvt49rp2CYAz3WLULgIC4C4r/dA6u724OtUrABYApx9LAuC0sPEJECBAgAABAgQIECBAgMDzBar34wTA36NNtPv6rhaEvuaT7uvV6p5Vb/RmMfh2AgLg7ZZ0r4KqX9DvmukHead6BcAC4PTTSgCcFjY+AQIECBAgQIAAAQIECBB4vkD1fly3/cZu+63p9V0tCBUAP/+ZqIJ9BATA+6zllpVUf4B1+yCZWa8AWACcfmgJgNPCxidAgAABAgQIECBAgAABAs8XqN5/TAeE1fUddcju9afrEwD/cdRiU36ftc5TinGRbQQEwNss5Z6FrPaBkn6Qd6pXACwATj+1BMBpYeMTIECAAAECBAgQIECAAIHnC1Tvx3Xbb3zvmN3rT9cnABYAP/8prIKUgAA4JWvcIQLVH2DdPkhm1isAFgAPeUh8MYgAOC1sfAIECBAgQIAAAQIECBAg8HyB6v3HdEBYXd9Rh+xef7o+AbAA+Oge83tfAQFw37V/ROWrfaCkX9id6hUAC4DTDyEBcFrY+AQIECBAgAABAgQIECBA4PkC1ftx3fYb3ztm9/rT9QmABcDPfwqrICUgAE7JGneIQPUHWLcPkpn1CoAFwEMeEl8MIgBOCxufAAECBAgQIECAAAECBAg8X6B6/zEdEFbXd9Qhu9efrk8ALAA+usf83ldAANx37R9R+WofKOkXdqd6BcAC4PRDSACcFjY+AQIECBAgQIAAAQIECBB4vkD1fly3/cb3jtm9/nR9AmAB8POfwipICQiAU7LGHSJQ/QHW7YNkZr0CYAHwkIfEF4MIgNPCxidAgAABAgQIECBAgAABAs8XqN5/TAeE1fUddcju9afrEwALgI/uMb/3FRAA9137R1S+2gdK+oXdqV4BsAA4/RASAKeFjU+AAAECBAgQIECAAAECBJ4vUL0f122/8b1jdq8/XZ8AWAD8/KewClICAuCUrHGHCFR/gHX7IJlZrwBYADzkIfHFIALgtLDxCRAgQIAAAQIECBAgQIDA8wWq9x/TAWF1fUcdsnv96foEwALgo3vM730FBMB91/4Rla/2gZJ+YXeqVwAsAE4/hATAaWHjEyBAgAABAgQIECBAgACB5wtU78d1229875jd60/XJwAWAD//KayClIAAOCVr3CEC1R9g3T5IZtYrABYAD3lIfDGIADgtbHwCBAgQIECAAAECBAgQIPB8ger9x3RAWF3fUYfsXn+6PgGwAPjoHvN7XwEBcN+1f0Tlq32gpF/YneoVAAuA0w8hAXBa2PgECBAgQIAAAQIECBAgQOD5AtX7cd32G987Zvf60/UJgAXAz38KqyAlIABOyRp3iED1B1i3D5KZ9QqABcBDHhJfDCIATgsbnwABAgQIECBAgAABAgQIPF+gev8xHRBW13fUIbvXn65PACwAPrrH/N5XQADcd+0fUflqHyjpF3anegXAAuD0Q0gAnBY2PgECBAgQIECAAAECBAgQeL5A9X5ct/3G947Zvf50fQJgAfDzn8IqSAkIgFOyxh0iUP0B1u2DZGa9AmAB8JCHxBeDCIDTwsYnQIAAAQIECBAgQIAAAQLPF6jef0wHhNX1HXXI7vWn6xMAC4CP7jG/9xUQAPdd+0dUvtoHSvqF3aleAbAAOP0QEgCnhY1PgAABAgQIECBAgAABAgSeL1C9H9dtv/G9Y3avP12fAFgA/PynsApSAgLglKxxhwhUf4B1+yCZWa8AWAA85CHxxSAC4LSw8QkQIECAAAECBAgQIECAwPMFqvcf0wFhdX1HHbJ7/en6BMAC4KN7zO99BQTAfdf+EZWv9oGSfmF3qlcALABOP4QEwGlh4xMgQIAAAQIECBAgQIAAgecLVO/HddtvfO+Y3etP1ycAFgA//ymsgpSAADgla9whAtUfYN0+SGbWKwAWAA95SHwxiAA4LWx8AgQIECBAgAABAgQIECDwfIHq/cd0QFhd31GH7F5/uj4BsAD46B7ze18BAXDftX9E5at9oKRf2J3qFQALgNMPIQFwWtj4BAgQIECAAAECBAgQIEDg+QLV+3Hd9hvfO2b3+tP1CYAFwM9/CqsgJSAATskad4hA9QdYtw+SmfUKgAXAQx4SXwwiAE4LG58AAQIECBAgQIAAAQIECDxfoHr/MR0QVtd31CG715+uTwAsAD66x/zeV0AA3HftH1H5ah8o6Rd2p3oFwALg9ENIAJwWNj4BAgQIECBAgAABAgQIEHi+QPV+XLf9xveO2b3+dH0CYAHw85/CKkgJCIBTssYdIlD9Adbtg2RmvQJgAfCQh8QXgwiA08LGJ0CAAAECBAgQIECAAAECzxeo3n9MB4TV9R11yO71p+sTAAuAj+4xv/cVEAD3XftHVL7aB0r6hd2pXgGwADj9EBIAp4WNT4AAAQIECBAgQIAAAQIEni9QvR/Xbb/xvWN2rz9dnwBYAPz8p7AKUgIC4JSscYcIVH+AdfsgmVmvAFgAPOQh8cUgAuC0sPEJECBAgAABAgQIECBAgMDzBar3H9MBYXV9Rx2ye/3p+gTAAuCje8zvfQUEwH3X/hGVr/aBkn5hd6pXACwATj+EBMBpYeMTIECAAAECBAgQIECAAIHnC1Tvx3Xbb3zvmN3rT9cnABYAP/8prIKUgAA4JWvcIQLVH2DdPkhm1isAFgAPeUh8MYgAOC1sfAIECBAgQIAAAQIECBAg8HyB6v3HdEBYXd9Rh+xef7o+AbAA+Oge83tfAQFw37V/ROWrfaCkX9id6hUAC4DTDyEBcFrY+AQIECBAgAABAgQIECBA4PkC1ftx3fYb3ztm9/rT9QmABcDPfwqrICUgAE7JGneIQPUHWLcPkpn1CoAFwEMeEl8MIgBOCxufAAECBAgQIECAAAECBAg8X6B6/zEdEFbXd9Qhu9efrk8ALAA+usf83ldAANx37R9R+WofKOkXdqd6BcAC4PeA9upD6Y8/vv7AEwBfFXU8AQIECBAgQIAAAQIECBDoJ3C0H5feD0yLH9WXvv7R+Gnf6vrT9QmABcBH95jf+woIgPuu/SMqr35BvyOlX9id6hUAC4AFwI94DJskAQIECBAgQIAAAQIECBDYWuBoPy69H5jGPaovff2j8dO+1fWn6xMAC4CP7jG/9xUQAPdd+0dUXv2CFgB/j/WJAFgALACO3V4GJkCAAAECBAgQIECAAAECBE4KHO0/zgrwTk738mFH9V0ecPAJad/q+tP1CYAFwINvScNtJCAA3mgxdyyl+gUtABYAj7ivXn3848ePfwx3NwD9dG6v6yY/QM8E/Hfr909Af9oBziNAgAABAgQIECBAgAABAgTOBmfJ/ZMZq7Da/mq3/dZZ/bPaOnere1a9M54ZrrGPgAB4n7XcspJuL65O9Z4JCGc1dToQFQD/eiUFwLM63HUIECBAgAABAgQIECBAgACB3wkc7cc9Pdg5qq+6M9K+1fWn6zv7f8gwe5271T2r3tnr6HrPFhAAP3v9tp999Qv6HTj9IO9UrwDYPwEtAN7+Ea5AAgQIECBAgAABAgQIECCwvMDRflx6PzANdFRf+vpH46d9q+tP1ycA9k9AH91jfu8rIADuu/aPqLz6BS0A9k9Aj7hR/AXwrxUFwCO6yxgECBAgQIAAAQIECBAgQIDAHYGj/cdZAd6dGr4696i+1HXPjpv2ra4/XZ8AWAB89l5zXD8BAXC/NX9UxdUvaAGwAHjEDSMAFgCP6CNjECBAgAABAgQIECBAgAABAuMFjvYfZwV44yv7c8Sj+lLXPTtu2re6/nR9AmAB8Nl7zXH9BATA/db8URVXv6AFwALgETdMxwC48n9g/PHHnx9+739hPOuDe0TPGIMAAQIECBAgQIAAAQIECBCYI3C0/7j7fsJR/elVSPvuXp8AWACcvkeN/1wBAfBz167FzKtf0AJgAfCIG00APELx/BgC4PNWjiRAgAABAgQIECBAgAABAt0FjvYf0wFltf9R/en5pX13r08ALABO36PGf66AAPi5a9di5tUvaAGwAHjEjSYAHqF4f4z0/6C4P0MjECBAgAABAgQIECBAgAABAgTmClTvv6b3a3avTwAsAJ77xHC1JwkIgJ+0Wg3nWv2CFgALgEfcdgLgEYr3x0j/D4r7MzQCAQIECBAgQIAAAQIECBAgQGCuQPX+a3q/Zvf6BMAC4LlPDFd7koAA+Emr1XCu1S9oAbAAeMRtJwAeoXh/jPT/oLg/QyMQIECAAAECBAgQIECAAAECBOYKVO+/pvdrdq9PACwAnvvEcLUnCQiAn7RaDeda/YIWAAuAR9x2AuARivfHSP8PivszNAIBAgQIECBAgAABAgQIECBAYK5A9f5rer9m9/oEwALguU8MV3uSgAD4SavVcK7VL2gBsAB4xG336uM//ljjg+T79z/XdfcP7Nn374heMQYBAgQIECBAgAABAgQIECBAYKZA9f7r7vtT6foEwGvst85a55nPBtd6voAA+PlruHUF1R8gswOkTvWuFIqmA9GVav3Z0+l6u394bv1QVhwBAgQIECBAgAABAgQIECCwlUD1fmQ6ONu9vu77cNXr+/JP9/FWDx3FTBMQAE+jdqGEwOwHfPpBPrueozWprnfWX8ymA9GqAPhV1+/WuXp9j/pv9O/pekfP13gECBAgQIAAAQIECBAgQIAAgWqB9H5ler8mPf+j9UnXJwDO/gXwrPU76iO/E/hEQAD8iZpzlhGY/QJPP/Bn13O0kNX1CoCPVujr3wXA//RJ9/O91XI2AQIECBAgQIAAAQIECBAgQGA9gfR+ZXq/Jj3/oxVL1ycAFgAf9aDf+woIgPuu/RaVz36Bp1/Ys+s5aoLqegXARyskAL4ilO7nK3NxLAECBAgQIECAAAECBAgQIEDgCQLp/cr0fk16/kdrmK5PACwAPupBv/cVEAD3XfstKp/9Ak+/sGfXc9QE1fUKgI9WSAB8RSjdz1fm4lgCBAgQIECAAAECBAgQIECAwBME0vuV6f2a9PyP1jBdnwBYAHzUg37vKyAA7rv2W1Q++wWefmHPrueoCarrFQAfrZAA+IpQup+vzMWxBAgQIECAAAECBAgQIECAAIEnCKT3K9P7Nen5H61huj4BsAD4qAf93ldAANx37beofPYLPP3Cnl3PURNU1ysAPlohAfAVoXQ/X5mLYwkQIECAAAECBAgQIECAAAECTxBI71em92vS8z9aw3R9AmAB8FEP+r2vgAC479pvUfnsF3j6hT27nqMmqK5XAHy0QgLgK0Lpfr4yF8cSIECAAAECBAgQIECAAAECBJ4gkN6vTO/XpOd/tIbp+gTAAuCjHvR7XwEBcN+136Ly2S/w9At7dj1HTVBdrwD4aIUEwFeE0v18ZS6OJUCAAAECBAgQIECAAAECBAg8QSC9X5ner0nP/2gN0/UJgAXARz3o974CAuC+a7915akXe/qFnZr3p4tdXW/3APj79++fLt2p86rX99QkBx6UrnfgVA1FgAABAgQIECBAgAABAgQIEJgiUL0fmd6v2b0+AbAAeMqDwkUeKSAAfuSymfSRQOrFvvsHybtrdb0CYAHw0b1+5fd0P1+Zi2MJECBAgAABAgQIECBAgAABAisIpPZRz9aW3q/ZvT4BsAD47L3muH4CAuB+a96i4tSLffcPktUC4KNmHRUQv/7SNrW+r368Ol9/AXzUAdd+T63vtVk4mgABAgQIECBAgAABAgQIECCwjkBqH/Vshen9mt3rEwALgM/ea47rJyAA7rfmLSpOvdh3/yARAGf+4lYAvMZjJ33/rlGlWRAgQIAAAQIECBAgQIAAAQIEzguk9lHPziC9X7N7fQJgAfDZe81x/QQEwP3WvFXFo1/wu3+QCIAFwCMfEKPvv7tzS9+/d+fnfAIECBAgQIAAAQIECBAgQIDAbIHq/Zv0fs3u9QmABcCznxmu9xwBAfBz1spMPxAY/YLf/YNEACwA/uA2++0po++/u3NL37935+d8AgQIECBAgAABAgQIECBAgMBsger9m/R+ze71CYAFwLOfGa73HAEB8HPWykw/EBj9gt/9g0QALAD+4DYTAI9EMxYBAgQIECBAgAABAgQIECBAYKLA6P3Tq1Pffb81XZ8AWAB89Z5zfB8BAXCftW5Z6egPmPQLe/R87y766vX+8ceYF/z3738Gv6l6/TeA73bimPNT6ztmdkYhQIAAAQIECBAgQIAAAQIECMwXqN6PTO/X7F6fAHjM/vDv7rx0f86/412xk4AAuNNqN6x19As+/cAfPd+7S67eu4J/nv+7APgVPI+5yvVRrO91M2cQIECAAAECBAgQIECAAAECBHYSqN6P3H1/Kl2fAPheADxrfXZ6ZqjlOQIC4OeslZl+IDD6Ayb9Qhg93w/I/nGKeu8K/nm+AHiM491R0v18d37OJ0CAAAECBAgQIECAAAECBAjMFqjej0zv1+xe36tfqut879v0uo6qe9Y8Z9/Xrkfgp4AAWB9sLTD6xZd+IYye793FVe9dwT/PFwCPcbw7Srqf787P+QQIECBAgAABAgQIECBAgACB2QLV+5Hp/Zrd6xsVhI7uu/S6jqp71jxH+xqPwBkBAfAZJcc8VmD0Cz79Qhg937sLp967gn+eLwAe43h3lHQ/352f8wkQIECAAAECBAgQIECAAAECswWq9yPT+zW71/fql+o63/s2va6j6p41z9n3tesR+CkgANYHWwuMfvGlXwij53t3cdV7V/DP8wXAYxzvjpLu57vzcz4BAgQIECBAgAABAgQIECBAYLZA9X5ker9m9/pGBaGj+y69rqPqnjXP0b7GI3BGQAB8RskxjxUY/YJPvxBGz/fuwqn3ruCf5wuAxzjeHSXdz3fn53wCBAgQIECAAAECBAgQIECAwGyB6v3I9H7N7vW9+qW6zve+Ta/rqLpnzXP2fe16BH4KCID1wdYCo1986RfC6PneXVz13hX883wB8BjHu6Ok+/nu/JxPgAABAgQIECBAgAABAgQIEJgtUL0fmd6v2b2+UUHo6L5Lr+uoumfNc7Sv8QicERAAn1FyzGMFRr/g0y+E0fO9u3DqvSv45/kC4DGOd0dJ9/Pd+TmfAAECBAgQIECAAAECBAgQIDBboHo/Mr1fs3t9r36prvO9b9PrOqruWfOcfV+7HoGfAgJgfdBa4OqLMf1CuDqf9OKpd6yw9R3reXW0dD9fnY/jCRAgQIAAAQIECBAgQIAAAQJpgdX2o2YHhdX1z9qPqq5z9rqeDYBn+afvY+MT+ERAAPyJmnO2Ebj6Yky/MK7OJ70Q6h0rbH3Hel4dLd3PV+fjeAIECBAgQIAAAQIECBAgQIBAWmC1/ajZQWF1/bP2o6rrnL2uAuD0k8P4OwgIgHdYRTV8LHD1xZh+YV+dz8eFnzxRvSehTh5mfU9ChQ5L93No2oYlQIAAAQIECBAgQIAAAQIECHwssNp+1OygsLr+WftR1XXOXtfX9Y7qnuX/8Q3qRAJBAQFwENfQ6wscvSBmv7iuzictnH5Bqje9gl+Pb31r/V2dAAECBAgQIECAAAECBAgQIJAWWG3/rdt+a3r/7WwQmu6z2et6tu5Z/rN9XY/AGQEB8Bklx2wrcPUDKP3CuDqf9MKod6yw9R3reXW0dD9fnY/jCRAgQIAAAQIECBAgQIAAAQJpgdX2o2YHhdX1z9qPqq5z9roKgNNPDuPvICAA3mEV1fCxwNUXY/qFfXU+Hxd+8kT1noQ6eZj1PQkVOizdz6FpG5YAAQIECBAgQIAAAQIECBAg8LHAavtRs4PC6vpn7UdV1zl7XV/XO6p7lv/HN6gTCQQFBMBBXEOvL3D0gpj94ro6n7Rw+gWp3vQKfj2+9a31d3UCBAgQIECAAAECBAgQIECAQFpgtf23bvut6f23s0Fous9mr+vZumf5z/Z1PQJnBATAZ5Qcs63A1Q+g9Avj6nzSC6PescLWd6zn1dHS/Xx1Po4nQIAAAQIECBAgQIAAAQIECKQFVtuPmh0UVtc/az+qus7Z6yoATj85jL+DgAB4h1VUQ0zg/cWZfmF3e1GrN9a6pwbWz6eYHESAAAECBAgQIECAAAECBAgQeKzAavtvs4PC6vrT+29ng9DZDbxK3bPmMdvX9QicERAAn1FyTFsBAfD36NpXf4B1++BUb7afozeLwQkQIECAAAECBAgQIECAAAECHwistv/WbX9qVgC52jqvUveseXxwazqFQFxAABwndoEnCwiAs4FZtw8T9dY+DXzw1fq7OgECBAgQIECAAAECBAgQIDBfYLX9KAFwpgdWW+dZ+3BHdc+aR2ZVjUrgnoAA+J6fszcXEAALgEe2+NEHychrnRkr/QHUrd4z5o4hQIAAAQIECBAgQIAAAQIECMwUWG1/RgCcWf3V1jm97/hSPKp71jwyq2pUAvcEBMD3/Jy9uYAAWAA8ssWPPkhGXuvMWOkPoG71njF3DAECBAgQIECAAAECBAgQIEBgpsBq+zMC4Mzqr7bO6X1HAXCmj4y6l4AAeK/1VM1gAQGwAHhkS3X7EOtW78heMRYBAgQIECBAgAABAgQIECBAYITAavszAuARq/q/x1htnQXAmXU2KoErAgLgK1qObScgABYAj2z6bh9i3eod2SvGIkCAAAECBAgQIECAAAECBAiMEFhtf0YAPGJVBcAvgaP+nhVEZ1bVqATuCQiA7/k5e3MBAbAAeGSLH32QjLzWmbHSH0Dd6j1j7hgCBAgQIECAAAECBAgQIECAwEyB1fZnBMCZ1V9tndP7jgLgTB8ZdS8BAfBe66mahwt0e1Grt7Zh0x9i3W8mHpsAABJRSURBVNa3djVdnQABAgQIECBAgAABAgQIECDwvwVW258RAGe6dLV1Tu87ZhSNSmAvAQHwXuupmocLdHtRq7e2YdMfYt3Wt3Y1XZ0AAQIECBAgQIAAAQIECBAgIAB+F6jen0rvv73qra5zdrDvXidA4FhAAHxs5AgC0wS6vajVO621fnmh9Adot/WtXU1XJ0CAAAECBAgQIECAAAECBAgIgAXAa9wF6X3HNao0CwJrCwiA114fs2sm0C0wU29tg6c/xLqtb+1qujoBAgQIECBAgAABAgQIECBAQAAsAF7jLkjvO65RpVkQWFtAALz2+phdM4FugZl6axs8/SHWbX1rV9PVCRAgQIAAAQIECBAgQIAAAQICYAHwGndBet9xjSrNgsDaAgLgtdfH7JoJdAvM1Fvb4OkPsW7rW7uark6AAAECBAgQIECAAAECBAgQEAALgNe4C9L7jmtUaRYE1hYQAK+9PmbXTKBbYKbe2gZPf4h1W9/a1XR1AgQIECBAgAABAgQIECBAgIAAWAC8xl2Q3ndco0qzILC2gAB47fUxu2YC3QIz9dY2ePpDrNv61q6mqxMgQIAAAQIECBAgQIAAAQIEBMAC4DXugvS+4xpVmgWBtQUEwGuvj9k1E+gWmKm3tsHTH2Ld1rd2NV2dAAECBAgQIECAAAECBAgQICAAFgCvcRek9x3XqNIsCKwtIABee33MrplAt8BMvbUNnv4Q67a+tavp6gQIECBAgAABAgQIECBAgAABAbAAeI27IL3vuEaVZkFgbQEB8NrrY3bNBLoFZuqtbfD0h1i39a1dTVcnQIAAAQIECBAgQIAAAQIECAiABcBr3AXpfcc1qjQLAmsLCIDXXh+zaybQLTBTb22Dpz/Euq1v7Wq6OgECBAgQIECAAAECBAgQIEBAACwAXuMuSO87rlGlWRBYW0AAvPb6mF0zgW6BmXprGzz9IdZtfWtX09UJECBAgAABAgQIECBAgAABAgJgAfAad0F633GNKs2CwNoCAuC118fsmgl0C8zUW9vg6Q+xbutbu5quToAAAQIECBAgQIAAAQIECBAQAAuA17gL0vuOa1RpFgTWFhAAr70+ZtdMoFtgpt7aBk9/iHVb39rVdHUCBAgQIECAAAECBAgQIECAgABYALzGXZDed1yjSrMgsLaAAHjt9TG7ZgLdAjP11jZ4+kOs2/rWrqarEyBAgAABAgQIECBAgAABAgQEwALgNe6C9L7jGlWaBYG1BQTAa6+P2TUT6BaYqbe2wdMfYt3Wt3Y1XZ0AAQIECBAgQIAAAQIECBCoELi7/9Ftf+Z9jXavP13fy/NuH46+d2bVPXrexiOwk4AAeKfVVMvjBbq9qNVb27LpD7Fu61u7mq5OgAABAgQIECBAgAABAgQIVAjc3f/otj8jAM506d0+HD2rdF+Pnq/xCOwoIADecVXV9FiBbi9q9da2avpDrNv61q6mqxMgQIAAAQIECBAgQIAAAQIVAnf3P7rtzwiAM116tw9Hzyrd16PnazwCOwoIgHdcVTU9VqDbi1q9ta2a/hDrtr61q+nqBAgQIECAAAECBAgQIECAQIXA3f2PbvszAuBMl97tw9GzSvf16Pkaj8COAgLgHVdVTY8V6PaiVm9tq6Y/xLqtb+1qujoBAgQIECBAgAABAgQIECBQIXB3/6Pb/owAONOld/tw9KzSfT16vsYjsKOAAHjHVVXTYwW6vajVW9uq6Q+xbutbu5quToAAAQIECBAgQIAAAQIECFQI3N3/6LY/IwDOdOndPhw9q3Rfj56v8QjsKCAA3nFV1fRYgW4vavXWtmr6Q6zb+taupqsTIECAAAECBAgQIECAAAECFQJ39z+67c8IgDNdercPR88q3dej52s8AjsKCIB3XFU1PVag24tavbWtmv4Q67a+tavp6gQIECBAgAABAgQIECBAgECFwN39j277MwLgTJfe7cPRs0r39ej5Go/AjgIC4B1XVU2PFej2olZvbaumP8S6rW/taro6AQIECBAgQIAAAQIECBAgUCFwd/+j2/6MADjTpXf7cPSs0n09er7GI7CjgAB4x1VV02MFur2o1VvbqukPsW7rW7uark6AAAECBAgQIECAAAECBAhUCNzd/+i2PyMAznTp3T4cPat0X4+er/EI7CggAN5xVdX0WIFuL2r11rZq+kOs2/rWrqarEyBAgAABAgQIECBAgAABAhUCd/c/uu3PCIAzXXq3D0fPKt3Xo+drPAI7CgiAd1xVNT1WoNuLWr21rZr+EOu2vrWr6eoECBAgQIAAAQIECBAgQIBAhcDd/Y9u+zMC4EyX3u3D0bNK9/Xo+RqPwI4CAuAdV1VNjxXo9qJWb22rpj/Euq1v7Wq6OgECBAgQIECAAAECBAgQIFAhcHf/o9v+jAA406V3+3D0rNJ9PXq+xiOwo4AAeMdVVdNjBbq9qNVb26rpD7Fu61u7mq5OgAABAgQIECBAgAABAgQIVAjc3f/otj8jAM506d0+HD2rdF+Pnq/xCOwoIADecVXV9FiBbi9q9da2avpDrNv61q6mqxMgQIAAAQIECBAgQIAAAQIVAnf3P7rtzwiAM116tw9Hzyrd16PnazwCOwoIgHdcVTU9VqDbi1q9ta2a/hDrtr61q+nqBAgQIECAAAECBAgQIECAQIXA3f2PbvszAuBMl97tw9GzSvf16Pkaj8COAgLgHVdVTY8V6PaiVm9tq6Y/xLqtb+1qujoBAgQIECBAgAABAgQIECCQEEjvb3TbnxEAJ7r027d0n16ddbqvr87H8QQ6CgiAO666mpcV6PaiVm9tK6Y/xLqtb+1qujoBAgQIECBAgAABAgQIECCQEEjvb3TbnxEAJ7pUAJxRNSqBZwsIgJ+9fma/mUD6g/IqV7cPUPVe7ZCvj+/Wz2P1jEaAAAECBAgQIECAAAECBAisIJDe3+i2HyUAznR1uk+vzjrd11fn43gCHQUEwB1XXc3LCnR7Uau3thXTH2Ld1rd2NV2dAAECBAgQIECAAAECBAgQSAik9ze67c8IgBNd6i+AM6pGJfBsAQHws9fP7DcTSH9QXuXq9gGq3qsd8vXx3fp5rJ7RCBAgQIAAAQIECBAgQIAAgRUE0vsb3fajBMCZrk736dVZp/v66nwcT6CjgAC446qreVmBbi9q9da2YvpDrNv61q6mqxMgQIAAAQIECBAgQIAAAQIJgfT+Rrf9GQFwokv9BXBG1agEni0gAH72+pn9ZgLpD8qrXN0+QNV7tUO+Pr5bP4/VMxoBAgQIECBAgAABAgQIECCwgkB6f6PbfpQAONPV6T69Out0X1+dj+MJdBQQAHdcdTUvK9DtRa3e2lZMf4h1W9/a1XR1AgQIECBAgAABAgQIECBAICGQ3t/otj8jAE50qb8AzqgalcCzBQTAz14/s99MIP1BeZWr2weoeq92yNfHd+vnsXpGI0CAAAECBAgQIECAAAECBGYIVO9fdNuPEgBnurq6j2eva0bRqAT2EhAA77Weqnm4QLcXtXprG7bb/8BI11u7mq5OgAABAgQIECBAgAABAgQIfCJQvT+V3q+oru9oTXavP13fy3e1dZ5V91F/+Z1AZwEBcOfVV/tyAt1e1OqtbcH0h1i39a1dTVcnQIAAAQIECBAgQIAAAQIEPhGo3r/otj/zvka715+uTwD8yV3vHAI9BATAPdZZlQ8RqP7g7PYBpt7v0TujWz9HMQ1OgAABAgQIECBAgAABAgQIRASq9y/SAWF1fUeLtnv96foEwEcd5ncCfQUEwH3XXuULCqz2QZb+QFFvbRNa31p/VydAgAABAgQIECBAgAABAgTqBar3p7rtz7yv+O71p+sTANc/Q8yAwKoCAuBVV8a8WgpUf3B2+wBTr78AbvmgUTQBAgQIECBAgAABAgQIECDwb4Hq/bh0QFhd31Gr7V5/uj4B8FGH+Z1AXwEBcN+1V/mCAqt9kKU/UNRb24TWt9bf1QkQIECAAAECBAgQIECAAIF6ger9qW77M+8rvnv96foEwPXPEDMgsKqAAHjVlTGvlgLVH5zdPsDU6y+AWz5oFE2AAAECBAgQIECAAAECBAj8W6B6Py4dEFbXd9Rqu9efrk8AfNRhfifQV0AA3HftVb6BQPoDLv2Bkp7/1SVW71Wxr4/vtr5j9YxGgAABAgQIECBAgAABAgQIzBCo3r/oth/1vqa715+uTwA84ynhGgSeKSAAfua6mTWBfwmkP1DTHyjp+V9tE/VeFRMAjxUzGgECBAgQIECAAAECBAgQIDBboHp/qtt+lAA40+HVfTx7XTOKRiWwl4AAeK/1VE0zgfSLvdsHqHrH3kDp/rw62/T6Xp2P4wkQIECAAAECBAgQIECAAIF6ger9i/R+RXV9Ryu8e/3p+l6+q63zrLqP+svvBDoLCIA7r77aHy+QfrGnX9Tp+V9dYPVeFfv6+G7rO1bPaAQIECBAgAABAgQIECBAgMAMger9i277Ue9runv96foEwDOeEq5B4JkCAuBnrptZE/iXQPoDNf2Bkp7/1TZR71UxAfBYMaMRIECAAAECBAgQIECAAAECswWq96e67UcJgDMdXt3Hs9c1o2hUAnsJCID3Wk/VNBNIv9i7fYCqd+wNlO7Pq7NNr+/V+TieAAECBAgQIECAAAECBAgQqBeo3r9I71dU13e0wrvXn67v5bvaOs+q+6i//E6gs4AAuPPqq/3xAukXe/pFnZ7/1QVW71Wxr4/vtr5j9YxGgAABAgQIECBAgAABAgQIzBCo3r/oth/1vqa715+uTwA84ynhGgSeKSAAfua6mTWBfwmkP1DTHyjp+V9tE/VeFRMAjxUzGgECBAgQIECAAAECBAgQIDBboHp/qtt+lAA40+HVfTx7XTOKRiWwl4AAeK/1VA2BRwl0+zBRb217pv8HVW11rk6AAAECBAgQIECAAAECBAh8IlC9X5Per6iu72hNdq8/Xd+Rr98JEOgrIADuu/YqJ1AusNoHaPqDTL21LZde39rqXJ0AAQIECBAgQIAAAQIECBD4RKB6vya9X1Fd39Ga7F5/ur4jX78TINBXQADcd+1VTqBcYLUP0PQHmXprWy69vrXVuToBAgQIECBAgAABAgQIECDwiUD1fk16v6K6vqM12b3+dH1Hvn4nQKCvgAC479qrnEC5wGofoOkPMvXWtlx6fWurc3UCBAgQIECAAAECBAgQIEDgE4Hq/Zr0fkV1fUdrsnv96fqOfP1OgEBfAQFw37VXOYFygdU+QNMfZOqtbbn0+tZW5+oECBAgQIAAAQIECBAgQIDAJwLV+zXp/Yrq+o7WZPf60/Ud+fqdAIG+AgLgvmuvcgLlAqt9gKY/yNRb23Lp9a2tztUJECBAgAABAgQIECBAgACBTwSq92vS+xXV9R2tye71p+s78vU7AQJ9BQTAfdde5QTKBVb7AE1/kKm3tuXS61tbnasTIECAAAECBAgQIECAAAECnwhU79ek9yuq6ztak93rT9d35Ot3AgT6CgiA+669ygmUC6z2AZr+IFNvbcul17e2OlcnQIAAAQIECBAgQIAAAQIEPhGo3q9J71dU13e0JrvXn67vyNfvBAj0FRAA9117lRMgMFlgtQ/u9Adot3ont5PLESBAgAABAgQIECBAgAABAgMEqvcvuu3PvC9Zuv4BLWIIAgQIPFJAAPzIZTNpAgSeKFD9Pyhmf2B3q/eJPWnOBAgQIECAAAECBAgQIECgu0D1/kU6AK2u76i/0vUfXd/vBAgQ2FVAALzryqqLAIHlBFb74E5/YHerd7mGMyECBAgQIECAAAECBAgQIEDgUKB6/6Lb/sz7gqTrP2wABxAgQGBTAQHwpgurLAIE1hOo/h8Usz+wu9W7XseZEQECBAgQIECAAAECBAgQIHAkUL1/kQ5Aq+s78k/Xf3R9vxMgQGBXAQHwriurLgIElhNY7YM7/YHdrd7lGs6ECBAgQIAAAQIECBAgQIAAgUOB6v2Lbvsz7wuSrv+wARxAgACBTQUEwJsurLIIEFhPoPp/UMz+wO5W73odZ0YECBAgQIAAAQIECBAgQIDAkUD1/kU6AK2u78g/Xf/R9f1OgACBXQUEwLuurLoIEFhOYLUP7vQHdrd6l2s4EyJAgAABAgQIECBAgAABAgQOBar3L7rtz7wvSLr+wwZwAAECBDYVEABvurDKIkBgPYHq/0Ex+wO7W73rdZwZESBAgAABAgQIECBAgAABAkcC1fsX6QC0ur4j/3T9R9f3OwECBHYV+P8Bw4qimOSogt4AAAAASUVORK5CYII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4" name="Image 2" descr="data:image/png;base64,iVBORw0KGgoAAAANSUhEUgAAAAUAAAKZCAYAAABwVOH0AAAAAXNSR0IArs4c6QAAAH9JREFUaEPt1sENQBEUBMBVqUJUrQIOEkEJMv/4jy+7O0pvdeT5ip/3RRxEQvYFhEEYhCGJIiiCIiiCB+S5A1bRKlpFq2gVreK6ABGIQARFIAIRiEBDGtKQhjSkIQ1pSEMa0pCGNKQhDWlIQxrSkIY0pCENaUhDGtKQhjT8XsMJEDdBvW8L9YMAAAAASUVORK5CYII=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5400000">
            <a:off x="12474448" y="3424662"/>
            <a:ext cx="45720" cy="6080760"/>
          </a:xfrm>
          <a:prstGeom prst="rect">
            <a:avLst/>
          </a:prstGeom>
        </p:spPr>
      </p:pic>
      <p:pic>
        <p:nvPicPr>
          <p:cNvPr id="5" name="Image 3" descr="data:image/png;base64,iVBORw0KGgoAAAANSUhEUgAAAAUAAANMCAYAAACU0GfcAAAAAXNSR0IArs4c6QAAAJRJREFUeF7t1rENACEQA7AwKYMwNRNAgYSAAaj85ZenJKb0Vkeer/h5X8RBJGRfQBiEQRiSKIIiKIIieECeO2AVraJVtIpW0SquCxCBCERQBCIQgQg0pCENaUhDGtKQhjSkIQ1pSEMa0pCGNKQhDWlIQxrSkIY0pCENaUhDGtKQhjSkIQ1pSEMa0pCGNKQhDWn4X8MJe0A1zJCvm2EAAAAASUVORK5CYII=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-5400000">
            <a:off x="11606372" y="1142130"/>
            <a:ext cx="45720" cy="7717536"/>
          </a:xfrm>
          <a:prstGeom prst="rect">
            <a:avLst/>
          </a:prstGeom>
        </p:spPr>
      </p:pic>
      <p:pic>
        <p:nvPicPr>
          <p:cNvPr id="6" name="Image 4" descr="data:image/png;base64,iVBORw0KGgoAAAANSUhEUgAAATsAAACdCAYAAADL7t+AAAAAAXNSR0IArs4c6QAAEm9JREFUeF7tnXucXGV5x59nd2dxV/acAQSVFuOigLVKEPCOEFqtVeu1LhVI5myijb231BpkzrYMsmcCAUEURQIkeyYkYFbRqq1SaxOBQLjFAIqQsLvZ2JvSwJwJLLCzO0+ZTaK57tzO5X3P+eUvP+Z9n8v3ec6Xk9sME36AQIgEvGzmYiJiM1/IhZgWqUCAGAxAICwCM6Jj3iO5z5uOWxUffoBAKAQgu1AwI4lnW5cQ0T/tQ0LkUjNf2Pf/AyoQCIgAZBcQWIT9DYGDiu7XP10ZNJ1V/wheIBA0AcguaMIJj+9lM58n5loyGzQdt9aZhJNE+60SgOxaJYj7hyTg2QsuJWobqAuRkGPm3frO1hUQh0BgXwKQHTYiEAJe1hokJruR4EySN5xCQ3caiY+zySYA2SV7/oF0X7QzDhNnmwkuQkvTebepu83kw53kEIDskjPrUDot2RlHmhTdngKZaakxCOGFMrAEJYHsEjTsoFstZq08M13kRx4mucxwCr7E8qMexNCfAGSn/wyV6KBkZ5YK8ef8LIaFLzfyQ77G9LM+xNKLAGSn17yUrLaYzVzGzBcGURwTLTMcN5DYQdSLmOoSgOzUnY0WlZUG+i8TkUBlJCJXpPOFJVoAQZHKEoDslB2N+oUVs5llzPzZMCoVkivTTiGUXGH0gxzhE4Dswmcei4xhim4PMBH6Qjrv/kMsAKKJ0AlAdqEj1z9h0c5cwcSRSAfC039/ouoAsouKvKZ5i1nrSmb6TLTly1WmU4i4hmgJIHvjBCC7xpkl9oZnZ75AxH+vBAChq828q0YtSgBBEbUIQHa1COHnZwh4WesqYrpAMRxfNB1XtZoUQ4Ry9hCA7LALNQkoKrpddYtcY+YLf1ezCRxIPAHILvErMDsAz7auJiK1ZSJ8jZkfUrtG7FnkBCC7yEegbgFetv+LxPK36la4T2VfMh1Xl1o1QRqvMiG7eM3Tt24827qGiP7Gt4BhBBL5spkv6FVzGFyQY4YAZIdFOICAlqLb3UWF5NojnMJfY6wgsD8ByA47sQ8BL5v5EjHrLotrTcfVvQdsps8EIDufgeoczrOtLxPRX+ncw57aReSr6XzhL+PQC3rwhwBk5w9H7aN4WetaYoqZHOSrpgPhab+cPjUA2fkEUucwxWzmK8z8Fzr3cMjaha4z8248e4vlwIJrCrILjq0WkT078xWimIpu9wRE6GvpvPvnWgwERQZGALILDK36gYtZ6zpm+jP1K229QhG5Pp0vJKLX1mnFMwJkF8+51uzKs63riJIhut/8oQUtT+fdT9eEgwOxJADZxXKsszdVzGa+xsyJfOiZaLnhQHgJXHv8peKkDb2Yta5npsVJ63vvfoXkhrRTSDSDJM4fb3YJmnrRzixn4j9NUMuHbJWJbjQcFywStAyQXUKGXcxmbmDmTyWk3braFKKb0o4LJnXR0v8QZKf/DGt2ULIzNwhBdAcDJSIr0vnCJ2tCxAHtCUB22o+wxh9G2NaNTISHeRZMQrIy7RQWxXwVEt8eZBfjFSjamZuYGA9xHTMWopVpxwWrOljpegSy03VyNeou2pkVTLwwpu0F1daQ6bhgFhTdiONCdhEPIIj0RdtawUR4aJuAy0RDBoTXBDn1r0B26s+ooQo921pJRP0NXcLh/QiIazoFMIzZXkB2MRmovPiFriXbWgHR+TNQJnZ7nKGFTCT+RESUqAlAdlFPwIf8IsSlgcxKIrZ8CIcQewgIFQzH7WeG8OKwFJCd5lMUES4NVH/pCtEFMUpmKvRcOtTPzHjDCwJwiDEhuxBh+51Kcrm2neVtK4QEb3R+w90nnqwyUsf3cy5XCTQNggdKALILFG9wwWdENzW2UoQywWVB5D0EmGRVD4Sn9UJAdhqOryq6Unl0iIgXaFi+viUz3Wx09Fp4w9NzhJCdZnOD6CIeGNPNtz8+0X/O8PB0xJUgfYMEILsGgUV5XPr62ksndQ+R0Pwo60BuWm1smbAYwtNqFSA7TcZVFd3Ok7qHBKJTY2Iia4ytz2UgPDXGUU8VkF09lCI+M/NGd2K3S0TnR1wK0u9NgGWNcfJzGT4Hv6TVYTEgO8WnNCO6E7oKxHye4qUmtbxbjLkTCyA89ccP2Sk8I1nb1/7Mw12FikB0Co+p+g/KbjVOmZgP4Sk9JXzhjqrjqYqu9FD3KiI6V9UaUddeBIRu3dQ5vuDs3PopcFGTAN7sFJzLjOg2d99MTJ9QsDyUdEgC8nUjtX0+Q3hK7ghkp9hY1uXmdZw6OWcVRKfYYOouh79upLZBeHXzCu8gZBce65qZqqJ70+Sc1cx0Ts3DOKAuAaG1Ruf4+XjDU2tEkJ0i89j9RreaIDpFJtJaGUw03JMaPw/Ca42jn7chOz9pNhmrKrrTynPWCFFfkyFwTUECIvINs3P7uRCeGsOB7CKew4zoJufcIkwfj7gUpA+AABN9syc1/gkILwC4DYaE7BoE5ufxmd+jK8+5lYn+2M+4iKUWARG5zezc/icQXrRzgewi4l/96yXe5q61zPyxiEpA2hAJsMhtPRBeiMQPTAXZRYC/Krqdm7vWCkQXAf3oUjLRt3pS4+fgDS+aGUB2IXOfEd1D3cNC9NGQUyOdAgRY6NsPdo734V9ahD8MyC5E5rve6Lq/IUwfCTEtUilHQP55U2r7xyG8cAcD2YXEe9fHNHV9k4g/HFJKpFGZgNB3jFMmPoYPDwhvSJBdCKx3fUxT923E9KEQ0iGFPgS+a8yd+CiEF87AILuAOe/+4M1vEdEHA06F8HoS+J4xd+IjEF7ww4PsAmS8tq+v/b0ndn2biP8owDQIrT+BfzG2THwYH/Ee7CAhu4D47voWsLHvENEHAkqBsLEiIP9qbHnuQxBecEOF7AJgu/vrDr9LxO8PIDxCxpfA92/fMvFBfE1jMAOG7HzmuvuN7ntE9D6fQyNcMgj8wEj1fgBfxO3/sCE7H5mKCHu29X1mfq+PYREqcQTkdiN1/PshPH8HD9n5xFOE2BvI/ICJ/8CnkAiTbAL/ZqR63wfh+bcEkJ0PLIWIS1nrdmJ6jw/hEAIE9hD44dWp3j/M5XIVIGmdAGTXOkPy7MwPifjdPoRCCBDYn8CPjEH3PcwkQNMaAciuNX7k2da/E9HvtxgG10HgkASE5D9Mp/Burn5DLX40TQCyaxodUcnO/EiIf6+FELgKAnUREJF16XwBu1YXrYMfguyahFe0rXVMNK/J67gGAg0TeHHf1huOe3bDF3FhhgBk18QilGxrnUB0TZDDlVYJMPOPjcEh/Ee2CZCQXYPQSgOZ9SJ8VoPXcBwEfCMgRHekHRc72CBRyK4BYKWB/vUv/t4JlqwBZjgaEAGhO828e2ZA0WMZFrKrc6zegHUHCb2rzuM4BgJhELjLdFzsZJ2kIbs6QJUGrDsEoquDFI6ETkBog5l3zwg9r4YJIbsaQ/Ns604iwjJpuNxJKZmZNhiDEF6teUN2sxDystZdxPTOWhDx8yAQPQG523QK2NVZBgHZHQKOZ2c2EPE7ol9iVAAC9RFgpnuMQRc7ewhckN1BwJTszAaB6Op7wnBKNQIbTcd9u2pFqVAPZLffFEoD1t0ihGVRYTtRQ1MEmGijAeEdwA6y2wuJZ1v3ENHbmtowXAIBhQgw873G4BB2ea+ZQHa7YZQG+jeKyFsV2leUAgItEWCi+wzHxU7vpgjZEVU/puleInpLS5uFyyCgIgGm+81BF7uNDwKofkyTda9AdCo+pqjJPwIPmI77Zv/C6Rkp0W923oB1Hwklfgn0XF1U3SCBxAsvsbLzbOt+Ijq9wYXBcRDQmcAm03FP07mBVmpPpOw823qAiBI79FYWBne1J5BY4SVOdp5tPUhEp2q/smgABJon8BPTcRP3DCRKdhBd808HbsaOwGbTcd8Uu65maSgxsvNs6ydEdEqShoteQWA2AkLyUNopJOaZSITsinZmMxPPxeqDAAjsS0CIHk47biKejdjLDqLD4w0CsxMQokfSjnty3DnFWnZF23qYid4Y9yGiPxBolYCI/DSdL8T6WYmt7CC6Vtcf9xNI4Gem474hrn3HUnbFbOYRZo7t0OK6jOhLCQKxFV7sZOfZ1k+J6HeVWBsUAQI6EhB61My7sXuGYiU7L2v9jJher+N+oWYQUIzAz03HjdWzFBvZeXbmUSL+HcUWBuWAgL4EhB4z825snqlYyM6zrUeJKDZD0ffpQOXxIyCPm07hdXHoS3vZeVnr58QUi2HEYaHQQxwJxEN4WsvOszOPEfFJcVwv9AQCihHYYjqu1s+atrLzspnHiflExRYC5YBAnAlsNR1X22dOS9l5tvU4EWkLPc5PA3qLNwEReSKdL5ygY5fayc6zrS1EpCVsHRcENYPAgQTkCdPRT3hayc6zM1uJ+LVYPxAAgWgJiNBoOu++JtoqGsuujew823qCiLSC29gocBoEtCMwajr6CE8L2RWz1ggzHa/dKqBgEIg/gTHTcbV4NpWXnWdbI0QQXfyfGXSoKwER2pbOu72q16+07IpZa4yZXq06RNQHAiBA20xHbeEpKTsh4tKuNzrl/2uBJQcBENhFQEjGTafQy9X/qeAP5WQnuVxbqTz6BBFDdAouDEoCgRoEthmp3tdwLldRjZRSspO+vnbvxK6tDNGptieoBwTqJlD9PTxz68RreXh4uu5LIRxURnaSy3WUymPVfxmhxZ/shDAbpAABbQnMCK+z9wTO5aZUaUIJ2cn1i1Ol7S88BtGpshaoAwR8ITBmvOqwk/jTy8u+RGsxSOSyk1xfZ2myu/oxTXija3GYuA4CChIYM1ITr+Pc8GTUtUUqu7Fc/0uOLEv1OyPwLyOi3gTkB4GACAjJ2NOpttf35oaeDyhFXWEjk90vLujrMrq7H4Ho6poTDoGA7gRGSxMTbzju6uHnomokEtnJVRd0lXY8BdFFNXXkBYFoCIw+23HYG4+9ZPlEFOlDl51cvLi7NPXCQ0SETy+JYuLICQJREhAafW6ycvIrrlz1bNhlhCq7X+X6Dj+s3L0Zv3QNe8zIBwLqEKh+PNRk58TcY3LDz4RZVWiye3LJop7O1NQmfB5dmONFLhBQk0BVeOWp9lOOXrZiZ1gVhiI7WbKop5Sa3oRfuoY1VuQBAS0IjEylpk49Kre6FEa1gctuR+58o6Pc/iDe6MIYJ3KAgHYERqanJk478vJhL+jKA5WdXLjYLHU8/wBEF/QYER8EtCYwUknx6UfkhopBdhGY7J7O9afbypX7Ibogx4fYIBAbAiNGik/nAIUXiOyKnzvvCG7ruI8YX44Tm1VEIyAQPIERmS6/OX3ZmqeDSOW77LzcJ4+k8tRGfN1hEONCTBCIPYERSnW8xczd9JTfnfoqu9JFmaOEaSPe6PweE+KBQKIIjHBF3mosLezws2vfZFf6zLkvqxyWuofxS1c/54NYIJBUAiPcMfk245Jb/s8vAL7IrnTx4pdJ+fl78Ebn11gQBwRAgIhG2iptb+9ZuvJJP2i0LLudFy08usLTd0N0fowDMUAABPYj4JvwWpLdztyCYyqTvAGiw4KCAAgESGCkLVV5R09u1a9aydG07H6ZPfflL+HUXfh7dK3gx10QAIE6CYy0S+qdh+dv/GWd5w841pTsnsl+6uXTPAnRNUsd90AABJohMPLCJJ9xzBVD/9vM5YZl98xn+18x3Vm5E290zeDGHRAAgRYJjLSn+IzDc40LryHZPZmd/8pObr8Dn17S4rhwHQRAoBUCIx0y/a6X5m/+n0aC1C27Z7PzXzkF0TXCFmdBAASCIzAyWX7hzKOX3frf9aaoS3ZPLll0bGdquvpGh28Bq5cszoEACARNYKQj1X7mS3Mr6hJeTdk9m1t07FQZogt6aogPAiDQBAGh0RTLmd1O4b9q3Z5VdhN25rfKxD/GG10tjPh5EACByAgIjU5NTZ111LLV/zlbDYeU3Y4l5/92R6pjPUQX2QiRGARAoH4Co6nU1FnduUML76Cyg+jqJ4yTIAACyhAYnaK2eUc5K39xsIoOkN0Oe+FxHVJZT0zHK9MCCgEBEACBOggIyVgntZ/VfRDh7SO7CXvhcWWqVH/pCtHVARZHQAAEVCQgY9NTMu/Iy1dt37u6X8vuqQsXvKq9o20dRKfi8FATCIBAgwTGpqcq+whvRna7RMfribi3wYA4DgIgAAKqEhirUPnsI5w149UC+Wn7vDltlKq+0UF0qo4MdYEACDRLYFsndczrcm4aZy+byTG3vXrfSBUiams2eJP36s0Z1bkm22rpWlS91pu3peb2u1xvzqjOoVc/CRwYK7i5Csm46bgX/z/vYNjabL23ywAAAABJRU5ErkJggg==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37371" y="3526568"/>
            <a:ext cx="2880360" cy="1435608"/>
          </a:xfrm>
          <a:prstGeom prst="rect">
            <a:avLst/>
          </a:prstGeom>
        </p:spPr>
      </p:pic>
      <p:pic>
        <p:nvPicPr>
          <p:cNvPr id="7" name="Image 5" descr="data:image/png;base64,iVBORw0KGgoAAAANSUhEUgAAAnYAAACVCAYAAADVG7f8AAAAAXNSR0IArs4c6QAAF9pJREFUeF7t3Xl83HWdx/H3dzLpEdqZSWnlEFBUUGSh0HJaFhBdVFR20c1DgTaTFux6wYpytDNhGSWTVsRlldWVKpCZHir1QAFRkENccFddV11PRBARgZY2mQlNaeb47A4ru4DQTpI5fscr/+b7/X4+n+dnHjzej9BH4sQXAg0WsEzfjNGy3W6mYxv8NM8hgAACQRB4aPuO6kF7Xr52WxCGYQZvCThvtUM3fhew83pmFru67pR0lN9noX8EEECgWQImPVwqdRw077JrRptVg3fDKUCwC+femzL1o+cv2W3m9Egt1B3RlAI8igACCARJwPTHSmXs1XM+urEQpLGYpb0CBLv2+gem+qZMz6zppa67JB0emKEYBAEEEGi+wCNWKR2cWL1huPmlqBAGAYJdGLbc5BntwmWzRzvL3zW5+U0uxfMIIIBA8AScHnUV+4vYqvyW4A3HRK0WINi1Wjxg9bZe1BOPRru+a9IhARuNcRBAAIFWCjwWqUYOmb3q2s2tLEqt4AkQ7IK305ZNNJzpS0TG7W45vbplRSmEAAIIBFTAOW2KVDsPnTX4uccCOiJjtUCAYNcC5CCWKGTOmqPxci3UvSqI8zETAggg0A4BJ23usMr83QbXPdKO+tT0vwDBzv87bPkExUtOn2vlaXdLOrDlxSmIAAIIBF9gS7lUPmz3y9b/IfijMmGjBQh2jRYN+HujK5fOq0Yq90juFQEflfEQQACBtgmYtNVUWtCd3fBg25qgsC8FCHa+XFt7mn4idfYeFVe6R9LL2tMBVRFAAIFQCQxPc9WFMwfWPhCqqRl2SgIEuynxhefyttTivcquoxbqXhqeqZkUAQQQaK+ASSOuUjkyvnrdfe3thOp+ESDY+WVTbezz8XTvizvN3SOn/drYBqURQACBUAqYVCi5ytHzBtb9OpQADD0hAYLdhLjCd3hLeum+nVa5x5zbJ3zTMzECCCDgDQGTipVq+djdV63/hTc6oguvChDsvLoZD/Q1nD7jJR3qvNukF3ugHVpAAAEEQi1gptEOVV8ze3Dtz0INwfA7FSDY8QF5XoGR/iX7RyxSC3V7QYQAAggg4A0Bkz0RjUSPm3XpNT/xRkd04TUBgp3XNuKBfkb6ky93ptrvqdvDA+3QAgIIIIDAswWeiFrkhN0Gr/0RMAg8V4Bgx2fiWQKF/r4DZFYLdfOgQQABBBDwrMA2yU6KZ/Pf92yHNNYWAYJdW9i9WbTYv/iVZh3/KmmuNzukKwQQQACBpwVMGotU7fWxVfnvoYLA0wIEOz4LTwmM9i85qGqRWqibAwkCCCCAgD8EzLQ94qonx7Jra//95gsBEez4EGj04uTB1aq+K6kbDgQQQAABfwk4aXvFuVO6B4bu9FfndNsMAYJdM1R99ObWVO+hEbm7nFPcR23TKgIIIIDAswWeNNNbEoO524AJtwDBLsT7H071HRZx9h1JsRAzMDoCCCAQFIEd5nRqYiB3S1AGYo6JCxDsJm4WiBvbUksXlF219mP72YEYiCEQQAABBGoC43LutPjA0DfgCKcAwS6Eey9c3HekVewO57RbCMdnZAQQQCDoAuNVp57ugdzXgz4o8/25AMEuZJ+KQrrvGJPd5qSukI3OuAgggEB4BEylasS9s3tg6CvhGZpJawIEuxB9DrauTC6KRnSrSTNDNDajIoAAAqEUcFKpalqcGMxdF0qAkA5NsAvJ4osr+/7SIlb7B7UzQjIyYyKAAAIIyMoyJeOD+Q1ghEOAYBeCPQ/3950YMfumpOkhGJcREUAAAQSeIeCkcsV0VvdgLg9M8AUIdgHf8Wj/0pOqVr1Z0rSAj8p4CCCAAAIvLFBxZstjg/lrQAq2AMEuwPsdSfX9lXN2k6TOAI/JaAgggAAC9QlUTHpvIptbU99xTvlRgGDnx63V0XOhv++NMrtBUrSO4xxBAAEEEAiHQLViOnfOYO5T4Rg3fFMS7AK480Iq+WZJX5NTRwDHYyQEEEAAgakJVKtmH+wezH9ias9w24sCBDsvbmUKPRX7k6ea6auSIlN4hqsIIIAAAkEWMJmL6ILYQO7jQR4zjLMR7AK09WK69zST+xKhLkBLZRQEEECgeQJmcqlEdmh180rwcqsFCHatFm9SvZGVvX/rnLtOjl863SRinkUAAQSCKGCS/iGezQ0EcbgwzkSwC8DWR9K973ByXwjAKIyAAAIIINAegY/Es7lL2lOaqo0UINg1UrMNbxVSvWfIufVtKE1JBBBAAIEACTi5wVh2KB2gkUI5CsHOx2svpJK9csr5eARaRwABBBDwkICZfSwxmL/QQy3RygQFCHYTBPPK8eFU77KIc1d7pR/6QAABBBAIiIDpivhg7oMBmSZ0YxDsfLjy0XRyeVW6yoet0zICCCCAgA8EqtI/d2dz5/igVVp8jgDBzmcfiUK6972S4zeG+2xvtIsAAgj4UOAz8WzuPT7sO9QtE+x8tP5COnmuJH5TuI92RqsIIICAnwVMujqRzZ3t5xnC1jvBzicbL6SS58npH33SLm0igAACCARHYCiezS0NzjjBnoRg54P9jqR6L3DOXeaDVmkRAQQQQCCIAk7r4gO5JUEcLWgzEew8vtGRVHKlcxr0eJu0hwACCCAQdAGnL8QHcqcHfUy/z0ew8/AGC+lkv6RLPdwirSGAAAIIhEjATF9KDOZ6QjSy70Yl2Hl0ZYX+3ozM8eddPLof2kIAAQTCKmCm6xODudPCOr/X5ybYeXBDhXSy9lO62k/r+EIAAQQQQMCDAnZjPJt/qwcbC31LBDuPfQSK6d5VJrfCY23RDgIIIIAAAs8SMOmbiWzuTbB4S4Bg56F9jKSTH3PS+R5qiVYQQAABBBDYmcCt8WzuZIi8I0Cw88guCunkFZI+4JF2aAMBBBBAAIG6BEy6I5HNnVTXYQ41XYBg13TiXRcYXtl7ZSTi3r/rk5xAAAEEEEDAewJOuiuWzZ3gvc7C1xHBrs07L6SSn5YTf4uvzXugPAIIIIDAVAXsnng2v2iqr3B/agIEu6n5Tel2Md27xuTeNaVHuIwAAggggIBHBEz6fiKbO9oj7YSyDYJdm9Y+kk5e4yT+9l6b/CmLAAIIINAcAZP+I5HNHdGc13l1VwIEu10JNfj7ZnKjFyeHzNTb4Kd5DgEEEEAAAa8I/DiWzS1wknmlobD0QbBr4aYtk4kUSw/kJZ3ZwrKUQgABBBBAoOUCJv003rn/4S6Tqba8eIgLEuxatPz/DXX3b5DcO1pUkjIIIIAAAgi0VcBkP4vfu/0wt3Fjpa2NhKg4wa4Fy7aeno7RA7s+bxJ/OLkF3pRAAAEEEPCUwM9jnQ8e5jJ3lj3VVUCbIdg1ebF3ZE6MLhzf74vm3NuaXIrnEUAAAQQQ8KSASb+Mb54+361ZU/JkgwFqimDXxGX+cPnyzgPm7viSnE5tYhmeRgABBBBAwA8Cv4p1js13mY3jfmjWrz0S7Jq0ObtqeWfx9zu+IuktTSrBswgggAACCPhKwEz3xveMHerOvXKHrxr3UbMEuyYsyzI904qlruslvakJz/MkAggggAACfhb4TXFsbP6+V2zc7uchvNo7wa7Bm7FzzplejBW/LunkBj/NcwgggAACCARCwKTfjkWnH7r3h9eMBWIgDw1BsGvgMizTN6NYshslva6Bz/IUAggggAACQRS4f0fn2PwXZTY+EcTh2jUTwa5B8nZez8zRrq6bTHptg57kGQQQQAABBIIu8MB4qWP+vMuuGQ36oK2aj2DXAGm7ZHlXobzjZicd34DneAIBBBBAAIEwCfyuUh47bM5HNxbCNHSzZiXYTVF2U6Zn1oxS180mHTfFp7iOAAIIIIBAKAXM9Pv4NDffZYZGQgnQwKEJdlPA3HzhstnTopVvyenYKTzDVQQQQAABBEIvYNJDrjN6WDxz9dbQY0wBgGA3STzLnBkbLXfeYmZHT/IJriGAAAIIIIDAMwSc0x/UMf3w2IfXPA7M5AQIdpNwG870JSIlu1XSEZO4zhUEEEAAAQQQeAEBJz3sOqsLZmfWbgJp4gIEuwmajaw4o1sdnbc56fAJXuU4AggggAACCNQn8Mi4VRbOG1z3SH3HOfW0AMFuAp+FQuasOVYq3e7k5k/gGkcRQAABBBBAYOICj5ZkR8zN5h+e+NXw3iDY1bn74iWnz1V52u0mHVLnFY4hgAACCCCAwNQEHisrcuTu2Wsfmtoz4blNsKtj14+ev+RFM6dHbpd0cB3HOYIAAggggAACjRPYNE3Ro2Zmr36wcU8G9yWC3S52+0Tq7D0qrnSHpIOC+zFgMgQQQAABBDwtsNkqpWMSqzfc7+kuPdAcwW4nS9iWWrxXSZE7nXMHemBXtIAAAggggECYBR5XpXJsfPW6+8KMsKvZCXYvILQts2zvcqlyp6QDdoXI9xFAAAEEEECgJQJbxl1l0byBdb9uSTUfFiHYPc/SxjJn7zM+XvqOc3qZD3dKywgggAACCARZYGvEVY+bPbD2l0EecrKzEeyeI7f1oiX7dUQjtZ/U7T9ZVO4hgAACCCCAQFMFhitWPX7O4NqfNbWKDx8n2D1jacMr+l4a6ajeKbmX+HCXtIwAAggggECYBEaqkcqJ3Zeu+0mYht7VrAS7PwmNrFj2Mtfx1L+p23dXaHwfAQQQQAABBDwhUDCrnJQYXPcjT3TjgSYIdpIKKxa/wkU77jDTPh7YCS0ggAACCCCAQP0CxVLFvX7u6qEf1H8luCdDH+yKK3sPVIerhbq9g7tmJkMAAQQQQCC4AiaNVuRO3j079G/BnbK+yUId7Ior+15lEav98uE96+PiFAIIIIAAAgh4UcBkT1Sr7o1zVuXu9mJ/reoptMFuy0XJg6NR1f5M2ItahU0dBBBAAAEEEGiegJm2mdMp3dncXc2r4u2XQxnstl7Ud0g0areZNM/b66E7BBBAAAEEEJigwDZz1VMTA2trP7wJ3Vfogt3wxYvnR6odt0naPXTbZmAEEEAAAQTCITBm5v4mMTh0azjG/f8pQxXstl3ce3i56r4taU7YFs28CCCAAAIIhEnApO1Vs7fPGczfHKa5QxPstl2cXFiuqpbcu8O0YGZFAAEEEEAgxAJPVpz1zBnI3xgWg1AEu0K69yjJ3SIpHpbFMicCCCCAAAIIPCXwZLXqTu9eNXR9GDwCH+wK6b5jJPuWpFgYFsqMCCCAAAIIIPAcAdMOczozkc19Oeg2gQ52xZXJRRZR7f+tzw76IpkPAQQQQAABBHYqMG6y3kQ2/8UgOwU22A2nk8dHpJskzQryApkNAQQQQAABBOoWGJe0LJ7Nra/7hs8OBjLYjfb3nVgxu8lJXT7bB+0igAACCCCAQDMFTCXn7F2xbD7XzDLtejtwwW4klXydpBuc08x2oVIXAQQQQAABBDwtUDKn9yQGcld7ustJNBeoYDfSnzzZmb4macYkLLiCAAIIIIAAAqERsLI5vT8xkL8qSCMHJtgV+vveqKpdL6fpQVoQsyCAAAIIIIBA0wTKcvpAfCD3qaZVaPHDgQh2hVTyzc65L5uMUNfiDxDlEEAAAQQQ8LWAqaKIfSg+kP+Er+f4U/O+D3bF/uSpMm00aVoQFsIMCCCAAAIIINBygYpJKxLZ3OUtr9zggr4OdsV072kmV/t9NJ0NduE5BBBAAAEEEAiXQMXk+hPZodV+Htu3wW4kvaTHyW2QXNTPC6B3BBBAAAEEEPCMQLVqlukezF/qmY4m2Igvg10hteSdUmSdnDomOC/HEUAAAQQQQACBnQlUJQ3Es7lL/Mjku2BXSCfPlFT7pYKEOj9+4ugZAQQQQAABrwuYmTl9NJHNr/R6q8/tz1fBrpBK9srpWkkRv0HTLwIIIIAAAgj4SMBUC3cfT2RzF/ioa/km2BX7k0vN9DlCnZ8+XvSKAAIIIICArwWsavbJ7sH8B/wyhS+CXTHVe7bJrZHzTxD1yweAPhFAAAEEEEBgpwJmsn9JZPPv84OT54PdSHrJu50in5YIdX74QNEjAggggAACQRQw2WcT2fxyr8/m6WBXSCXfJ6crCXVe/xjRHwIIIIAAAqEQGIpnc0u9PKlng10hnTxXUiD+vIeXPwD0hgACCCCAAAITElgfz+YWT+hGCw97MtgV070fNLmPt9CBUggggAACCCCAQH0CTtfFB3LvqO9wa095LtgVU70XmHOXtZaBaggggAACCCCAQP0CJn01kc29rf4brTnpqWA3srI35SIu25rRqYIAAggggAACCExeoCrd0J3NnTr5Fxp/0zPBrpDqvVjOfaTxI/IiAggggAACCCDQHAEzuzkxmD+lOa9P/FVPBLtCf19GZr78m2wTJ+cGAggggAACCARM4JZ4NvcGL8zU9mBX6E8OyJT2AgY9IIAAAggggAACkxEw2e2JbP51k7nbyDttDXbF/r7VZnZRIwfiLQQQQAABBBBAoB0CJt2VyOZOaEftp2u2LdiNpJKXO6cPtXN4aiOAAAIIIIAAAo0VsHvi2fyixr5Z/2stD3YmuWKq9wo59/f1t8lJBBBAAAEEEEDAJwJO34sN5BY5yVrdcUuD3VOhLp38pKT3t3pQ6iGAAAIIIIAAAi0TcO7fY5cOHetca8Ndy4KdmVwhnfy0c3p3y1AphAACCCCAAAIItEvA9IPYtP2PcZlMtVUttCTYWSYTKZTu/4yTe1erBqMOAggggAACCCDgAYEfxjr3P7pV4a7pwa4W6kZL93/W5JZ5AJcWEEAAAQQQQACBVgv8KHbv2FFu48ZKsws3NdhZT09H8cCZV0su2exBeB8BBBBAAAEEEPCqgEk//s/OB498bebOcjN7bFqws+t6OkZ/2jVkpsXNHIC3EUAAAQQQQAABPwiY6afxafsvdJlM08JdU4KdZU6MFksvyUs63Q/Q9IgAAggggAACCLRCwKT/iu83faH7uzWlZtRreLD74fLlna+Yt2O9k3qa0TBvIoAAAggggAACPhf4eaxzbIHLbBxv9BwNDXZ21fLO0d/v+Pz/pNG3N7pR3kMAAQQQQAABBAIk8IvYHrEF7twrdzRypoYFO8v0TCuWZl4nub9uZIO8hQACCCCAAAIIBFLA9Kvi9rEF+16xcXuj5mtIsLNzzpk+GituNOmtjWqMdxBAAAEEEEAAgeAL2K+3RWcs2PvDa8YaMeuUg90Dmb4Zc0rVL0vulEY0xBsIIIAAAggggECYBEz6zZM7qofvefnabVOde0rB7qHzembGumZ+VXJvmGoj3EcAAQQQQAABBMIrYPeNl6IL5l12zehUDCYd7P54yfKu3cpPfk1yr59KA9xFAAEEEEAAAQQQeErgt+XO8oLdM+uLk/WYVLB79Pwlu3VNj9xg0msnW5h7CCCAAAIIIIAAAn8m8EC10y3ozgyNTMZmwsFuU6Zn1ozyzBvN3AmTKcgdBBBAAAEEEEAAgZ0K/M4qpQWJ1RuGJ+o0oWBnFy6bPdpZ+YZJx020EOcRQAABBBBAAAEE6hVwD7pqdWFsVX5LvTdq5+oOdlsv6olHozO/YXKvmUgBziKAAAIIIIAAAghMXMCkhzqqkYWzV127ud7bdQW74UxfIjJe/aacO7rehzmHAAIIIIAAAgggMDUBM/tDVKUjZg1+/rF6XtplsBtZcUa3i3R+S05H1vMgZxBAAAEEEEAAAQQaJ+Ckh3dY5ch5g+se2dWrOw12hcxZc6xUvtVJC3b1EN9HAAEEEEAAAQQQaI6Ac/rjuNlRc7P5h3dW4QWDXfGS0+daedqtkg5rTou8igACCCCAAAIIIFCvgJMeKSly9O7Zax96oTvPG+xGVy6dZ5Hqt006tN5inEMAAQQQQAABBBBoroBzerRi0WO6s1c/+HyV/izYPZE6e4+KK90m6eDmtsbrCCCAAAIIIIAAApMQ2GSVjmMTq6+5/7l3nxXsNqcW7zXNddRC3UGTKMIVBBBAAAEEEEAAgdYIbFal8pr46nX3PbPc/wW7bZlle5dL5dsl98rW9EMVBBBAAAEEEEAAgckL2OOuqkWxVfl7n37jqWC35cIz94l2Rm+XdMDkH+cmAggggAACCCCAQIsFtkRc9S9nD6z9Za2u23rRkv06opFaqHt5ixuhHAIIIIAAAggggMDUBbZGIjp+9qW5n7tiqq/PnO0/9Td5AQEEEEAAAQQQQKA9Am44nh36p/8Gs7cu4b72VqkAAAAASUVORK5CYII=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05020" y="5067271"/>
            <a:ext cx="5760720" cy="1362456"/>
          </a:xfrm>
          <a:prstGeom prst="rect">
            <a:avLst/>
          </a:prstGeom>
        </p:spPr>
      </p:pic>
      <p:pic>
        <p:nvPicPr>
          <p:cNvPr id="8" name="Image 6" descr="data:image/png;base64,iVBORw0KGgoAAAANSUhEUgAAA7kAAACaCAYAAABsd4/FAAAAAXNSR0IArs4c6QAAEWNJREFUeF7t3F+OFNcVwOFbWMkjAztgCSwh7CDeAAw7cN4siORBCiO/xVmBh/ECyA7YAktgBwN+TMRUZDK2MB6Y6u76c865n5+7q+79zi3ET9VmaP4jsILAxbfH9259Nb5qrd1b4XZuQYAAAQIECBAgEEvgzeX74cHd78/exFqW1VQUGCpuyp5iCQjcWPOwGgIECBAgQIDARgJCdyP43m4rcnub+Mr7Fbgrg7sdAQIECBAgQCC2gNCNPZ8SqxO5JcYYcxMCN+ZcrIoAAQIECBAgsLGA0N14ANVvL3KrT3ij/QncjeDdlgABAgQIECCQQ0Do5phTylWK3JRji71ogRt7PlZHgAABAgQIEAgiIHSDDKLaMkRutYluvB+Bu/EA3J4AAQIECBAgkEtA6OaaV4rVitwUY8qxSIGbY05WSYAAAQIECBAIJiB0gw0k+3JEbvYJBlm/wA0yCMsgQIAAAQIECOQUELo55xZy1SI35FhyLUrg5pqX1RIgQIAAAQIEggoI3aCDybYskZttYsHWK3CDDcRyCBAgQIAAAQK5BYRu7vmFWL3IDTGGnIsQuDnnZtUECBAgQIAAgeACQjf4gKIvT+RGn1DQ9QncoIOxLAIECBAgQIBADQGhW2OOm+xC5G7CnvumAjf3/KyeAAECBAgQIJBEQOgmGVS0ZYrcaBMJvh6BG3xAlkeAAAECBAgQqCUgdGvNc5XdiNxVmGvcRODWmKNdECBAgAABAgSSCQjdZAPberkid+sJJLm/wE0yKMskQIAAAQIECNQUELo157rIrkTuIqy1Lipwa83TbggQIECAAAECSQWEbtLBrb1skbu2eLL7CdxkA7NcAgQIECBAgEBtAaFbe76z7E7kzsJY8yICt+Zc7YoAAQIECBAgkFxA6CYf4NLLF7lLCye9vsBNOjjLJkCAAAECBAj0ISB0+5jzXrsUuXux1f7SxZPj+7eG8VVr7U7tndodAQIECBAgQIBAYoG3l+Pw4O7p2evEe7D0BQRE7gKomS8pcDNPz9oJECBAgAABAt0JCN3uRn7zhkXuzUbdfELgdjNqGyVAgAABAgQIVBIQupWmOcNeRO4MiBUuIXArTNEeCBAgQIAAAQLdCgjdbkf/x42LXIehCVyHgAABAgQIECBAoICA0C0wxDm2IHLnUEx8DYGbeHiWToAAAQIECBAg8KmA0HUmmsjt+BAI3I6Hb+sECBAgQIAAgboCQrfubCftTOROYqr3IYFbb6Z2RIAAAQIECBAg8JuA0O34MIjcDocvcDscui0TIECAAAECBPoTELr9zfzDjkVuZ4MXuJ0N3HYJECBAgAABAn0LCN0O5y9yOxq6wO1o2LZKgAABAgQIECDwq4DQ7ewsiNxOBi5wOxm0bRIgQIAAAQIECFwnIHQ7Ohcit4Nh//z04aOxDT+01u50sF1bJECAAAECBAgQIHCtwNDG49vPz1/gqS0gcmvPt10F7lnxbdoeAQIECBAgQIAAgUkCw3j5+PbpT/5+PEkr54dEbs65TVq1wJ3E5EMECBAgQIAAAQKdCXijW3vgIrfofAVu0cHaFgECBAgQIECAwCwC3ujOwhjyIiI35FgOW5TAPczPtwkQIECAAAECBPoQ8Ea35pxFbrG5CtxiA7UdAgQIECBAgACBRQWE7qK8m1xc5G7CvsxNBe4yrq5KgAABAgQIECBQW8BPl2vNV+QWmafALTJI2yBAgAABAgQIENhEwBvdTdgXuanIXYR13YsK3HW93Y0AAQIECBAgQKCmgDe6NeYqcpPPUeAmH6DlEyBAgAABAgQIhBLwRjfUOPZajMjdiy3GlwRujDlYBQECBAgQIECAQC0Bb3Rzz1PkJp2fwE06OMsmQIAAAQIECBBIIeCNbooxXbtIkZtwdu+ePPyuDcNJwqVbMgECBAgQIECAAIE8AuP47Oj03N+780zsw0pFbrKBCdxkA7NcAgQIECBAgACB3AJCN938RG6ikQncRMOyVAIECBAgQIAAgToC43hydHr+rM6Gau9E5CaZr8BNMijLJECAAAECBAgQqCkgdNPMVeQmGJXATTAkSyRAgAABAgQIEKgv4KfLKWYscoOPSeAGH5DlESBAgAABAgQI9CXgjW74eYvcwCMSuIGHY2kECBAgQIAAAQL9Cgjd0LMXuUHHI3CDDsayCBAgQIAAAQIECPwiIHTDngORG3A0AjfgUCyJAAECBAgQIECAwKcC/h/dkGdC5AYbi8ANNhDLIUCAAAECBAgQIPAlAW90w50PkRtoJAI30DAshQABAgQIECBAgMBUAW90p0qt8jmRuwrzzTcRuDcb+QQBAgQIECBAgACBsAJCN8xoRG6AUQjcAEOwBAIECBAgQIAAAQKHCvjp8qGCs3xf5M7CuP9FBO7+dr5JgAABAgQIECBAIJyAN7qbj0TkbjgCgbshvlsTIECAAAECBAgQWErAG92lZCddV+ROYpr/QwJ3flNXJECAAAECBAgQIBBGQOhuNgqRuwG9wN0A3S0JECBAgAABAgQIrC3gp8tri3+4n8hdmV3grgzudgQIECBAgAABAgS2FPBGd3V9kbsiucBdEdutCBAgQIAAAQIECEQRELqrTkLkrsQtcFeCdhsCBAgQIECAAAECEQX8dHm1qYjcFagF7grIbkGAAAECBAgQIEAguoA3uqtMSOQuzCxwFwZ2eQIECBAgQIAAAQKZBITu4tMSuQsSC9wFcV2aAAECBAgQIECAQFYBP11edHIidyFegbsQrMsSIECAAAECBAgQqCDgje5iUxS5C9C+e/ron621bxa4tEsSIECAAAECBAgQIFBH4Iej5y/+Vmc7MXYicmeew7unj35srR3PfFmXI0CAAAECBAgQIECgpsDZ0fMXj2tubZtdidwZ3QXujJguRYAAAQIECBAgQKAfAaE746xF7kyYAncmSJchQIAAAQIECBAg0KeA0J1p7iJ3BkiBOwOiSxAgQIAAAQIECBAgIHRnOAMi90BEgXsgoK8TIECAAAECBAgQIPCRwPji6Pm5f+PngDMhcg/AE7gH4PkqAQIECBAgQIAAAQKfE/BG94CzIXL3xBO4e8L5GgECBAgQIECAAAECUwSE7hSlaz4jcveAE7h7oPkKAQIECBAgQIAAAQI7Cvjp8o5gHz4ucndUE7g7gvk4AQIECBAgQIAAAQKHCHiju6OeyN0BTODugOWjBAgQIECAAAECBAjMJSB0d5AUuROxBO5EKB8jQIAAAQIECBAgQGAJAaE7UVXk3gB1cXJ8Z/jP+OMwtL9ONPUxAgQIECBAgAABAgQIzC4wju3f45+Hx3dPzt7OfvFCFxS5XxjmL4F767/jq9ba/UIztxUCBAgQIECAAAECBPIKvL780/BA6H5+gCL3MzYCN+9Tb+UECBAgQIAAAQIEigsI3S8MWORegyNwi/+RYHsECBAgQIAAAQIE8gsI3c/MUOR+AiNw8z/tdkCAAAECBAgQIECgEwGhe82gRe5HKAK3kz8KbJMAAQIECBAgQIBAHQGh+8ksRe4ViMCt85TbCQECBAgQIECAAIHOBITuRwMXua01gdvZHwG2S4AAAQIECBAgQKCegNC9mmn3kStw6z3ddkSAAAECBAgQIECgUwGh21rrOnIFbqePvm0TIECAAAECBAgQqCvQfeh2G7kCt+5TbWcECBAgQIAAAQIEOhfoOnS7jFyB2/kjb/sECBAgQIAAAQIE6gt0G7rdRe7Ft8f3bn01vmyt3a9/ru2QAAECBAgQIECAAIGOBV5fvh++vvv92ZueDLqK3KvAfdVau9fTkO2VAAECBAgQIECAAIFuBd5cvh8e9BS63USuwO32obZxAgQIECBAgAABAr0LdBW6XUSuwO39mbZ/AgQIECBAgAABAt0LdBO65SNX4Hb/MAMgQIAAAQIECBAgQOD/Al2EbunIFbieZQIECBAgQIAAAQIECPxOoHzolo1cgetRJkCAAAECBAgQIECAwLUCpUO3ZOQKXI8yAQIECBAgQIAAAQIEvihQNnTLRa7A9SgTIECAAAECBAgQIEBgkkDJ0C0VuQJ30kH2IQIECBAgQIAAAQIECPwqUC50y0SuwPWUEiBAgAABAgQIECBAYC+BUqFbInIF7l4H2ZcIECBAgAABAgQIECBQ7o1u+sgVuJ5KAgQIECBAgAABAgQIzCJQ4o1u6sgVuLMcZBchQIAAAQIECBAgQIBAmTe6aSNX4HoKCRAgQIAAAQIECBAgsIhA6je6KSNX4C5ykF2UAAECBAgQIECAAAEC6d/opotcgeupI0CAAAECBAgQIECAwCoCKd/opopcgbvKQXYTAgQIECBAgAABAgQIpH2jmyZyBa6njAABAgQIECBAgAABApsIpHqjmyJyBe4mB9lNCRAgQIAAAQIECBAgkO6NbvjIFbieKgIECBAgQIAAAQIECIQQSPFGN3TkCtwQB9kiCBAgQIAAAQIECBAgkOaNbtjIFbieIgIECBAgQIAAAQIECIQUCP1GN2TkCtyQB9miCBAgQIAAAQIECBAgEP6NbrjIvXhyfP/WML5srd1zfggQIECAAAECBAgQIEAgrEDIN7qhIvcqcF+11u6EHaOFESBAgAABAgQIECBAgMCvAm8vx+HB3dOz11FIwkSuwI1yJKyDAAECBAgQIECAAAECOwmECt0QkStwdzpAPkyAAAECBAgQIECAAIFoAmFCd/PIFbjRzqb1ECBAgAABAgQIECBAYC+BEKG7aeQK3L0Oji8RIECAAAECBAgQIEAgqsDmobtZ5ArcqGfSuggQIECAAAECBAgQIHCQwKahu0nkCtyDDowvEyBAgAABAgQIECBAILrAZqG7euQK3Ohn0foIECBAgAABAgQIECAwi8Amobtq5ArcWQ6KixAgQIAAAQIECBAgQCCLwOqhu1rkCtwsZ9A6CRAgQIAAAQIECBAgMKvAqqG7SuQK3FkPiIsRIECAAAECBAgQIEAgm8Bqobt45F78/fgvt8bxZWvtTrYpWC8BAgQIECBAgAABAgQIzCawSuguGrk/P334aGzD2WwkLkSAAAECBAgQIECAAAECqQWGNh7ffn7+YqlNLBa5AnepkbkuAQIECBAgQIAAAQIEcgsM4+Xj26c/LfJCdJHIFbi5D5zVEyBAgAABAgQIECBAYGmBpd7ozh65Anfpo+D6BAgQIECAAAECBAgQqCGwROjOGrkCt8ZBswsCBAgQIECAAAECBAisJTD3T5dni1yBu9YRcB8CBAgQIECAAAECBAjUEpjzje4skStwax0wuyFAgAABAgQIECBAgMDaAnOF7sGRK3DXHr37ESBAgAABAgQIECBAoKbAHKF7UOQK3JoHy64IECBAgAABAgQIECCwlcChobt35ArcrUbuvgQIECBAgAABAgQIEKgtcEjo7hW5Arf2gbI7AgQIECBAgAABAgQIbC2wb+juHLkCd+tRuz8BAgQIECBAgAABAgQ6ERjGb47+cf6vXXa7U+S+e/LwuzYMJ7vcwGcJECBAgAABAgQIECBAgMDeAuN4cnR6/mzq9ydHrsCdSupzBAgQIECAAAECBAgQIDCrwA6hOylyBe6s43ExAgQIECBAgAABAgQIENhVYGLo3hi5AndXeZ8nQIAAAQIECBAgQIAAgUUEJoTuFyNX4C4yFhclQIAAAQIECBAgQIAAgX0Fbgjdz0auwN1X3PcIECBAgAABAgQIECBAYFGBcXx2dHp+7T+KfG3kCtxFx+HiBAgQIECAAAECBAgQIHCowGfe6P4hcgXuodK+T4AAAQIECBAgQIAAAQKrCFwTur+LXIG7yhjchAABAgQIECBAgAABAgTmEvjkp8u/Ra7AnUvYdQgQIECAAAECBAgQIEBgVYGP3uh+iFyBuyq/mxEgQIAAAQIECBAgQIDA3AJXoTsI3LllXY8AAQIECBAgQIAAAQIENhEYx2f/A+oqzSBRzhdDAAAAAElFTkSuQmCC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14491" y="6535426"/>
            <a:ext cx="8714232" cy="1408176"/>
          </a:xfrm>
          <a:prstGeom prst="rect">
            <a:avLst/>
          </a:prstGeom>
        </p:spPr>
      </p:pic>
      <p:sp>
        <p:nvSpPr>
          <p:cNvPr id="9" name="Text 0"/>
          <p:cNvSpPr/>
          <p:nvPr/>
        </p:nvSpPr>
        <p:spPr>
          <a:xfrm>
            <a:off x="1790891" y="1371600"/>
            <a:ext cx="14813280" cy="9784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3600" dirty="0">
                <a:solidFill>
                  <a:srgbClr val="E06A4E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Результаты опроса: восприятие горожан и </a:t>
            </a:r>
            <a:r>
              <a:rPr lang="en-US" sz="3600" dirty="0" err="1" smtClean="0">
                <a:solidFill>
                  <a:srgbClr val="E06A4E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запоминаемость</a:t>
            </a:r>
            <a:r>
              <a:rPr lang="ru-RU" sz="3600" dirty="0" smtClean="0">
                <a:solidFill>
                  <a:srgbClr val="E06A4E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имен собственных</a:t>
            </a:r>
            <a:endParaRPr lang="en-US" sz="3600" dirty="0"/>
          </a:p>
        </p:txBody>
      </p:sp>
      <p:sp>
        <p:nvSpPr>
          <p:cNvPr id="10" name="Text 1"/>
          <p:cNvSpPr/>
          <p:nvPr/>
        </p:nvSpPr>
        <p:spPr>
          <a:xfrm>
            <a:off x="5114174" y="4370584"/>
            <a:ext cx="9966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1</a:t>
            </a:r>
            <a:endParaRPr lang="en-US" sz="1800" dirty="0"/>
          </a:p>
        </p:txBody>
      </p:sp>
      <p:sp>
        <p:nvSpPr>
          <p:cNvPr id="11" name="Text 2"/>
          <p:cNvSpPr/>
          <p:nvPr/>
        </p:nvSpPr>
        <p:spPr>
          <a:xfrm>
            <a:off x="3843720" y="5724627"/>
            <a:ext cx="3657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2</a:t>
            </a:r>
            <a:endParaRPr lang="en-US" sz="1800" dirty="0"/>
          </a:p>
        </p:txBody>
      </p:sp>
      <p:sp>
        <p:nvSpPr>
          <p:cNvPr id="12" name="Text 3"/>
          <p:cNvSpPr/>
          <p:nvPr/>
        </p:nvSpPr>
        <p:spPr>
          <a:xfrm>
            <a:off x="2769576" y="7108634"/>
            <a:ext cx="5705856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3</a:t>
            </a:r>
            <a:endParaRPr lang="en-US" sz="1800" dirty="0"/>
          </a:p>
        </p:txBody>
      </p:sp>
      <p:sp>
        <p:nvSpPr>
          <p:cNvPr id="13" name="Text 4"/>
          <p:cNvSpPr/>
          <p:nvPr/>
        </p:nvSpPr>
        <p:spPr>
          <a:xfrm>
            <a:off x="7501320" y="2743200"/>
            <a:ext cx="8036368" cy="173125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dirty="0" err="1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Большинство</a:t>
            </a:r>
            <a:r>
              <a:rPr lang="en-US" sz="28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</a:t>
            </a:r>
            <a:r>
              <a:rPr lang="ru-RU" sz="28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жителей нашего города </a:t>
            </a:r>
            <a:r>
              <a:rPr lang="en-US" sz="2800" dirty="0" err="1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лучше</a:t>
            </a:r>
            <a:r>
              <a:rPr lang="en-US" sz="28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</a:t>
            </a:r>
            <a:r>
              <a:rPr lang="en-US" sz="2800" dirty="0" err="1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запоминают</a:t>
            </a:r>
            <a:r>
              <a:rPr lang="ru-RU" sz="28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названия </a:t>
            </a:r>
            <a:r>
              <a:rPr lang="en-US" sz="28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с </a:t>
            </a:r>
            <a:r>
              <a:rPr lang="ru-RU" sz="28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интересной историей</a:t>
            </a:r>
            <a:endParaRPr lang="en-US" sz="2800" dirty="0"/>
          </a:p>
        </p:txBody>
      </p:sp>
      <p:sp>
        <p:nvSpPr>
          <p:cNvPr id="14" name="Text 5"/>
          <p:cNvSpPr/>
          <p:nvPr/>
        </p:nvSpPr>
        <p:spPr>
          <a:xfrm>
            <a:off x="8475432" y="4962176"/>
            <a:ext cx="8128739" cy="107935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2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Имена собственные и </a:t>
            </a:r>
            <a:r>
              <a:rPr lang="ru-RU" sz="32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знание истории </a:t>
            </a:r>
            <a:r>
              <a:rPr lang="en-US" sz="3200" dirty="0" err="1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усиливают</a:t>
            </a:r>
            <a:r>
              <a:rPr lang="en-US" sz="32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</a:t>
            </a:r>
            <a:r>
              <a:rPr lang="en-US" sz="32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доверие к магазину</a:t>
            </a:r>
            <a:endParaRPr lang="en-US" sz="3200" dirty="0"/>
          </a:p>
        </p:txBody>
      </p:sp>
      <p:sp>
        <p:nvSpPr>
          <p:cNvPr id="15" name="Text 6"/>
          <p:cNvSpPr/>
          <p:nvPr/>
        </p:nvSpPr>
        <p:spPr>
          <a:xfrm>
            <a:off x="9456928" y="7008722"/>
            <a:ext cx="7488352" cy="14304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32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Нейтральные названия уступают по узнаваемости </a:t>
            </a:r>
            <a:r>
              <a:rPr lang="en-US" sz="3200" dirty="0" err="1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ярким</a:t>
            </a:r>
            <a:r>
              <a:rPr lang="en-US" sz="32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</a:t>
            </a:r>
            <a:r>
              <a:rPr lang="ru-RU" sz="32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названиям</a:t>
            </a:r>
            <a:endParaRPr lang="en-US" sz="3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storage.yandexcloud.net/prs-editor/themes/light-orange/image-top.webp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pic>
        <p:nvPicPr>
          <p:cNvPr id="3" name="Image 1" descr="data:image/png;base64,iVBORw0KGgoAAAANSUhEUgAAB4AAAAQ4CAYAAADo08FDAAAAAXNSR0IArs4c6QAAIABJREFUeF7s3NFu3EYWRVGz5///1I6d2EHe0gMHEiC3bVHsOuxTpNYAgyCx+vL2qtLTBr3889ef1w+v/u/f1//YnxIgQIAAAQIECBAgQIAAAQIECBAgQIAAAQIECBAgQIDAFAKLADzFOViCAAECBAgQIECAAAECBAgQIECAAAECBAgQIECAAAECwwIC8DChAQQIECBAgAABAgQIECBAgAABAgQIECBAgAABAgQIEJhD4BcB2F/5PMfR2IIAAQIECBAgQIAAAQIECBAgQIAAAQIECBAgQIAAAQLbBG4C8FP8XV5E4Otl20Q/TYAAAQIECBAgQIAAAQIECBAgQIAAAQIECBAgQIAAAQIVgZ8D8H/x9/v/b8KvEFw5IA8lQIAAAQIECBAgQIAAAQIECBAgQIAAAQIECBAgQIDAWwV+E4B/8XEB+K2mfo4AAQIECBAgQIAAAQIECBAgQIAAAQIECBAgQIAAAQIVAQG4wu6hBAgQIECAAAECBAgQIECAAAECBAgQIECAAAECBAgQyAss//z1+frT2O9/DbQ3fvPaJhIgQIAAAQIECBAgQIAAAQIECBAgQIAAAQIECBAgQGBHAQF4R1yjCRAgQIAAAQIECBAgQIAAAQIECBAgQIAAAQIECBAg8EiBXwfgR27gWQQIECBAgAABAgQIECBAgAABAgQIECBAgAABAgQIECAQERCAI4yGECBAgAABAgQIECBAgAABAgQIECBAgAABAgQIECBAoC8gAPfPwAYECBAgQIAAAQIECBAgQIAAAQIECBAgQIAAAQIECBCICAjAEUZDCBAgQIAAAQIECBAgQIAAAQIECBAgQIAAAQIECBAg0BcQgPtnYAMCBAgQIECAAAECBAgQIECAAAECBAgQIECAAAECBAhEBATgCKMhBAgQIECAAAECBAgQIECAAAECBAgQIECAAAECBAgQ6AsIwP0zsAEBAgQIECBAgAABAgQIECBAgAABAgQIECBAgAABAgQiAgJwhNEQAgQIECBAgAABAgQIECBAgAABAgQIECBAgAABAgQI9AUE4P4Z2IAAAQIECBAgQIAAAQIECBAgQIAAAQIECBAgQIAAAQIRAQE4wmgIAQIECBAgQIAAAQIECBAgQIAAAQIECBAgQIAAAQIE+gICcP8MbECAAAECBAgQIECAAAECBAgQIECAAAECBAgQIECAAIGIgAAcYTSEAAECBAgQIECAAAECBAgQIECAAAECBAgQIECAAAECfQEBuH8GNiBAgAABAgQIECBAgAABAgQIECBAgAABAgQIECBAgEBEQACOMBpCgAABAgQIECBAgAABAgQIECBAgAABAgQIECBAgACBvoAA3D8DGxAgQIAAAQIECBAgQIAAAQIECBAgQIAAAQIECBAgQCAiIABHGA0hQIAAAQIECBAgQIAAAQIECBAgQIAAAQIECBAgQIBAX0AA7p+BDQgQIECAAAECBAgQIECAAAECBAgQIECAAAECBAgQIBAREIAjjIYQIECAAAECBAgQIECAAAECBAgQIECAAAECBAgQIECgLyAA98/ABgQIECBAgAABAgQIECBAgAABAgQIECBAgAABAgQIEIgICMARRkMIECBAgAABAgQIECBAgAABAgQIECBAgAABAgQIECDQFxCA+2dgAwIECBAgQIAAAQIECBAgQIAAAQIECBAgQIAAAQIECEQEBOAIoyEECBAgQIAAAQIECBAgQIAAAQIECBAgQIAAAQIECBDoCwjA/TOwAQECBAgQIECAAAECBAgQIECAAAECBAgQIECAAAECBCICAnCE0RACBAgQIECAAAECBAgQIECAAAECBAgQIECAAAECBAj0BQTg/hnYgAABAgQIECBAgAABAgQIECBAgAABAgQIECBAgAABAhEBATjCaAgBAgQIECBAgAABAgQIECBAgAABAgQIECBAgAABAgT6AgJw/wxsQIAAAQIECBAgQIAAAQIECBAgQIAAAQIECBAgQIAAgYiAABxhNIQAAQIECBAgQIAAAQIECBAgQIAAAQIECBAgQIAAAQJ9AQG4fwY2IECAAAECBAgQIECAAAECBAgQIECAAAECBAgQIECAQERAAI4wGkKAAAECBAgQIECAAAECBAgQIECAAAECBAgQIECAAIG+gADcPwMbECBAgAABAgQIECBAgAABAgQIECBAgAABAgQIECBAICIgAEcYDSFAgAABAgQIECBAgAABAgQIECBAgAABAgQIECBAgEBfQADun4ENCBAgQIAAAQIECBAgQIAAAQIECBAgQIAAAQIECBAgEBEQgCOMhhAgQIAAAQIECBAgQIAAAQIECBAgQIAAAQIECBAgQKAvIAD3z8AGBAgQIECAAAECBAgQIECAAAECBAgQIECAAAECBAgQiAgIwBFGQwgQIECAAAECBAgQIECAAAECBAgQIECAAAECBAgQINAXEID7Z2ADAgQIECBAgAABAgQIECBAgAABAgQIECBAgAABAgQIRAQE4AijIQQIECBAgAABAgQIECBAgAABAgQIECBAgAABAgQIEOgLCMD9M7ABAQIECBAgQIAAAQIECBAgQIAAAQIECBAgQIAAAQIEIgICcITREAIECBAgQIAAAQIECBAgQIAAAQIECBAgQIAAAQIECPQFBOD+GdiAAAECBAgQIECAAAECBAgQIECAAAECBAgQIECAAAECEQEBOMJoCAECBAgQIECAAAECBAgQIECAAAECBAgQIECAAAECBPoCAnD/DGxAgAABAgQIECBAgAABAgQIECBAgAABAgQIECBAgACBiIAAHGE0hAABAgQIECBAgAABAgQIECBAgAABAgQIECBAgAABAn0BAbh/BjYgQIAAAQIECBAgQIAAAQIECBAgQIAAAQIECBAgQIBAREAAjjAaQoAAAQIECBAgQIAAAQIECBAgQIAAAQIECBAgQIAAgb6AANw/AxsQIECAAAECBAgQIECAAAECBAgQIECAAAECBAgQIEAgIiAARxgNIUCAAAECBAgQIECAAAECBAgQIECAAAECBAgQIECAQF9AAO6fgQ0IECBAgAABAgQIECBAgAABAgQIECBAgAABAgQIECAQERCAI4yGECBAgAABAgQIECBAgAABAgQIECBAgAABAgQIECBAoC8gAPfPwAYECBAgQIAAAQIECBAgQIAAAQIECBAgQIAAAQIECBCICAjAEUZDCBAgQIAAAQIECBAgQIAAAQIECBAgQIAAAQIECBAg0BcQgPtnYAMCBAgQIECAAAECBAgQIECAAAECBAgQIECAAAECBAhEBATgCKMhBAgQIECAAAECBAgQIECAAAECBAgQIECAAAECBAgQ6AsIwP0zsAEBAgQIECBAgAABAgQIECBAgAABAgQIECBAgAABAgQiAgJwhNEQAgQIECBAgAABAgQIECBAgAABAgQIECBAgAABAgQI9AUE4P4Z2IAAAQIECBAgQIAAAQIECBAgQIAAAQIECBAgQIAAAQIRAQE4wmgIAQIECBAgQIAAAQIECBAgQIAAAQIECBAgQIAAAQIE+gICcP8MbECAAAECBAgQIECAAAECBAgQIECAAAECBAgQIECAAIGIgAAcYTSEAAECBAgQIECAAAECBAgQIECAAAECBAgQIECAAAECfQEBuH8GNiBAgAABAgQIECBAgAABAgQIECBAgAABAgQIECBAgEBEQACOMBpCgAABAgQIECBAgAABAgQIECBAgAABAgQIECBAgACBvoAA3D8DGxAgQIAAAQIECBAgQIAAAQIECBAgQIAAAQIECBAgQCAiIABHGA0hQIAAAQIECBAgQIAAAQIECBAgQIAAAQIECBAgQIBAX0AA7p+BDQgQIECAAAECBAgQIECAAAECBAgQIECAAAECBAgQIBAREIAjjIYQIECAAAECBAgQIECAAAECBAgQIECAAAECBAgQIECgLyAA98/ABgQIECBAgAABAgQIECBAgAABAgQIECBAgAABAgQIEIgICMARRkMIECBAgAABAgQIECBAgAABAgQIECBAgAABAgQIECDQFxCA+2dgAwIECBAgQIAAAQIECBAgQIAAAQIECBAgQIAAAQIECEQEBOAIoyEECBAgQIAAAQIECBAgQIAAAQIECBAgQIAAAQIECBDoCwjA/TOwAQECBAgQIECAAAECBAgQIECAAAECBAgQIECAAAECBCICAnCE0RACBAgQIECAAAECBAgQIECAAAECBAgQIECAAAECBAj0BQTg/hnYgAABAgQIECBAgAABAgQIECBAgAABAgQIECBAgAABAhEBATjCaAgBAgQIECBAgAABAgQIECBAgAABAgQIECBAgAABAgT6AgJw/wxsQIAAAQIECBAgQIAAAQIECBAgQIAAAQIECBAgQIAAgYiAABxhNIQAAQIECBAgQIAAAQIECBAgQIAAAQIECBAgQIAAAQJ9AQG4fwY2IECAAAECBAgQIECAAAECBAgQIECAAAECBAgQIECAQERAAI4wGkKAAAECBAgQIECAAAECBAgQIECAAAECBAgQIECAAIG+gADcPwMbECBAgAABAgQIECBAgAABAgQIECBAgAABAgQIECBAICIgAEcYDSFAgAABAgQIECBAgAABAgQIECBAgAABAgQIECBAgEBfQADun4ENCBAgQIAAAQIECBAgQIAAAQIECBAgQIAAAQIECBAgEBEQgCOMhhAgQIAAAQIECBAgQIAAAQIECBAgQIAAAQIECBAgQKAvIAD3z8AGBAgQIECAAAECBAgQIECAAAECBAgQIECAAAECBAgQiAgIwBFGQwgQIECAAAECBAgQIECAAAECBAgQIECAAAECBAgQINAXEID7Z2ADAgQIECBAgAABAgQIECBAgAABAgQIECBAgAABAgQIRAQE4AijIQQIECBAgAABAgQIECBAgAABAgQIECBAgAABAgQIEOgLCMD9M7ABAQIECBAgQIAAAQIECBAgQIAAAQIECBAgQIAAAQIEIgICcITREAIECBAgQIAAAQIECBAgQIAAAQIECBAgQIAAAQIECPQFBOD+GdiAAAECBAgQIECAAAECBAgQIECAAAECBAgQIECAAAECEQEBOMJoCAECBAgQIECAAAECBAgQIECAAAECBAgQIECAAAECBPoCAnD/DGxAgAABAgQIECBAgAABAgQIECBAgAABAgQIECBAgACBiIAAHGE0hAABAgQIECBAgAABAgQIECBAgAABAgQIECBAgAABAn0BAbh/BjYgQIAAAQIECBAgQIAAAQIECBAgQIAAAQIECBAgQIBAREAAjjAaQoAAAQIECBAgQIAAAQIECBAgQIAAAQIECBAgQIAAgb6AANw/AxsQIECAAAECBAgQIECAAAECBAgQIECAAAECBAgQIEAgIiAARxgNIUCAAAECBAgQIECAAAECBAgQIECAAAECBAgQIECAQF9AAO6fgQ0IECBAgAABAgQIECBAgAABAgQIECBAgAABAgQIECAQERCAI4yGECBAgAABAgQIECBAgAABAgQIECBAgAABAgQIECBAoC8gAPfPwAYECBAgQIAAAQIECBAgQIAAAQIECBAgQIAAAQIECBCICAjAEUZDCBAgQIAAAQIECBAgQIAAAQIECBAgQIAAAQIECBAg0BcQgPtnYAMCBAgQIECAAAECBAgQIECAAAECBAgQIECAAAECBAhEBATgCKMhBAgQIECAAAECBAgQIECAAAECBAgQIECAAAECBAgQ6AsIwP0zsAEBAgQIECBAgAABAgQIECBAgAABAgQIECBAgAABAgQiAgJwhNEQAgQIECBAgAABAgQIECBAgAABAgQIECBAgAABAgQI9AUE4P4Z2IAAAQIECBAgQIAAAQIECBAgQIAAAQIECBAgQIAAAQIRAQE4wmgIAQIECBAgQIAAAQIECBAgQIAAAQIECBAgQIAAAQIE+gICcP8MbECAAAECBAgQIECAAAECBAgQIECAAAECBAgQIECAAIGIgAAcYTSEAAECBAgQIECAAAECBAgQIECAAAECBAgQIECAAAECfQEBuH8GNiBAgAABAgQIECBAgAABAgQIECBAgAABAgQIECBAgEBEQACOMBpCgAABAgQIECBAgAABAgQIECBAgAABAgQIECBAgACBvoAA3D8DGxAgQIAAAQIECBAgQIAAAQIECBAgQIAAAQIECBAgQCAiIABHGA0hQIAAAQIECBAgQIAAAQIECBAgQIAAAQIECBAgQIBAX0AA7p+BDQgQIECAAAECBAgQIECAAAECBAgQIECAAAECBAgQIBAREIAjjIYQIECAAAECBAgQIECAAAECBAgQIECAAAECBAgQIECgLyAA98/ABgQIECBAgAABAgQIECBAgAABAgQIECBAgAABAgQIEIgICMARRkMIECBAgAABAgQIECBAgAABAgQIECBAgAABAgQIECDQFxCA+2dgAwIECBAgQIAAAQIECBAgQIAAAQIECBAgQIAAAQIECEQEBOAIoyEECBAgQIAAAQIECBAgQIAAAQIECBAgQIAAAQIECBDoCwjA/TOwAQECBAgQIECAAAECBAgQIECAAAECBAgQIECAAAECBCICAnCE0RACBAgQIECAAAECBAgQIECAAAECBAgQIECAAAECBAj0BQTg/hnYgAABAgQIECBAgAABAgQIECBAgAABAgQIECBAgAABAhEBATjCaAgBAgQIECBAgAABAgQIECBAgAABAgQIECBAgAABAgT6AgJw/wxsQIAAAQIECBAgQIAAAQIECBAgQIAAAQIECBAgQIAAgYiAABxhNIQAAQIECBAgQIAAAQIECBAgQIAAAQIECBAgQIAAAQJ9AQG4fwY2IECAAAECBAgQIECAAAECBAgQIECAAAECBAgQIECAQERAAI4wGkKAAAECBAgQIECAAAECBAgQIECAAAECBAgQIECAAIG+gADcPwMbECBAgAABAgQIECBAgAABAgQIECBAgAABAgQIECBAICIgAEcYDSFAgAABAgQIECBAgAABAgQIECBAgAABAgQIECBAgEBfQADun4ENCBAgQIAAAQIECBAgQIAAAQIECBAgQIAAAQIECBAgEBEQgCOMhhAgQIAAAQIECBAgQIAAAQIECBAgQIAAAQIECBAgQKAvIAD3z8AGBAgQIECAAAECBAgQIECAAAECBAgQIECAAAECBAgQiAgIwBFGQwgQIECAAAECBAgQIECAAAECBAgQIECAAAECBAgQINAXEID7Z2ADAgQIECBAgAABAgQIECBAgAABAgQIECBAgAABAgQIRAQE4AijIQQIECBAgAABAgQIECBAgAABAgQIECBAgAABAgQIEOgLCMD9M7ABAQIECBAgQIAAAQIECBAgQIAAAQIECBAgQIAAAQIEIgICcITREAIECBAgQIAAAQIECBAgQIAAAQIECBAgQIAAAQIECPQFBOD+GdiAAAECBAgQIECAAAECBAgQIECAAAECBAgQIECAAAECEQEBOMJoCAECBAgQIECAAAECBAgQIECAAAECBAgQIECAAAECBPoCAnD/DGxAgAABAgQIECBAgAABAgQIECBAgAABAgQIECBAgACBiIAAHGE0hAABAgQIECBAgAABAgQIECBAgAABAgQIECBAgAABAn0BAbh/BjYgQIAAAQIECBAgQIAAAQIECBAgQIAAAQIECBAgQIBAREAAjjAaQoAAAQIECBAgQIAAAQIECBAgQIAAAQIECBAgQIAAgb6AANw/AxsQIECAAAECBAgQIECAAAECBAgQIECAAAECBAgQIEAgIiAARxgNIUCAAAECBAgQIECAAAECBAgQIECAAAECBAgQIECAQF9AAO6fgQ0IECBAgAABAgQIECBAgAABAgQIECBAgAABAgQIECAQERCAI4yGECBAgAABAgQIECBAgAABAgQIECBAgAABAgQIECBAoC8gAPfPwAYECBAgQIAAAQIECBAgQIAAAQIECBAgQIAAAQIECBCICAjAEUZDCBAgQIAAAQIECBAgQIAAAQIECBAgQIAAAQIECBAg0BcQgPtnYAMCBAgQIECAAAECBAgQIECAAAECBAgQIECAAAECBAhEBATgCKMhBAgQIECAAAECBAgQIECAAAECBAgQIECAAAECBAgQ6AsIwP0zsAEBAgQIECBAgAABAgQIECBAgAABAgQIECBAgAABAgQiAgJwhNEQAgQIECBAgAABAgQIECBAgAABAgQIECBAgAABAgQI9AUE4P4Z2IAAAQIECBAgQIAAAQIECBAgQIAAAQIECBAgQIAAAQIRAQE4wmgIAQIECBAgQIAAAQIECBAgQIAAAQIECBAgQIAAAQIE+gICcP8MbECAAAECBAgQIECAAAECBAgQIECAAAECBAgQIECAAIGIgAAcYTSEAAECBAgQIECAAAECBAgQIECAAAECBAgQIECAAAECfQEBuH8GNiBAgAABAgQIECBAgAABAgQIECBAgAABAgQIECBAgEBEQACOMBpCgAABAgQIECBAgAABAgQIECBAgAABAgQIECBAgACBvoAA3D8DGxAgQIAAAQIECBAgQIAAAQIECBAgQIAAAQIECBAgQCAiIABHGA0hQIAAAQIECBAgQIAAAQIECBAgQIAAAQIECBAgQIBAX0AA7p+BDQgQIECAAAECBAgQIECAAAECBAgQIECAAAECBAgQIBAREIAjjIYQIECAAAECBAgQIECAAAECBAgQIECAAAECBAgQIECgLyAA98/ABgQIECBAgAABAgQIECBAgAABAgQIECBAgAABAgQIEIgICMARRkMIECBAgAABAgQIECBAgAABAgQIECBAgAABAgQIECDQFxCA+2dgAwIECBAgQIAAAQIECBAgQIAAAQIECBAgQIAAAQIECEQEBOAIoyEECBAgQIAAAQIECBAgQIAAAQIECBAgQIAAAQIECBDoCwjA/TOwAQECBAgQIECAAAECBAgQIECAAAECBAgQIECAAAECBCICAnCE0RACBAgQIECAAAECBAgQIECAAAECBAgQIECAAAECBAj0BQTg/hnYgAABAgQIECBAgAABAgQIECBAgAABAgQIECBAgAABAhEBATjCaAgBAgQIECBAgAABAgQIECBAgAABAgQIECBAgAABAgT6AgJw/wxsQIAAAQIECBAgQIAAAQIECBAgQIAAAQIECBAgQIAAgYiAABxhNIQAAQIECBAgQIAAAQIECBAgQIAAAQIECBAgQIAAAQJ9AQG4fwY2IECAAAECBAgQIECAAAECBAgQIECAAAECBAgQIECAQERAAI4wGkKAAAECBAgQIECAAAECBAgQIECAAAECBAgQIECAAIG+gADcPwMbECBAgAABAgQIECBAgAABAgQIECBAgAABAgQIECBAICIgAEcYDSFAgAABAgQIECBAgAABAgQIECBAgAABAgQIECBAgEBfQADun4ENCBAgQIAAAQIECBAgQIAAAQIECBAgQIAAAQIECBAgEBEQgCOMhhAgQIAAAQIECBAgQIAAAQIECBAgQIAAAQIECBAgQKAvIAD3z8AGBAgQIECAAAECBAgQIECAAAECBAgQIECAAAECBAgQiAgIwBFGQwgQIECAAAECBAgQIECAAAECBAgQIECAAAECBAgQINAXEID7Z2ADAgQIECBAgAABAgQIECBAgAABAgQIECBAgAABAgQIRAQE4AijIQQIECBAgAABAgQIECBAgAABAgQIECBAgAABAgQIEOgLCMD9M7ABAQIECBAgQIAAAQIECBAgQIAAAQIECBAgQIAAAQIEIgICcITREAIECBAgQIAAAQIECBAgQIAAAQIECBAgQIAAAQIECPQFBOD+GdiAAAECBAgQIECAAAECBAgQIECAAAECBAgQIECAAAECEQEBOMJoCAECBAgQIECAAAECBAgQIECAAAECBAgQIECAAAECBPoCAnD/DGxAgAABAgQIECBAgAABAgQIECBAgAABAgQIECBAgACBiIAAHGE0hAABAgQIECBAgAABAgQIECBAgAABAgQIECBAgAABAn0BAbh/BjYgQIAAAQIECBAgQIAAAQIECBAgQIAAAQIECBAgQIBAREAAjjAaQoAAAQIECBAgQIAAAQIECBAgQIAAAQIECBAgQIAAgb6AANw/AxsQIECAAAECBAgQIECAAAECBAgQIECAAAECBAgQIEAgIiAARxgNIUCAAAECBAgQIECAAAECBAgQIECAAAECBAgQIECAQF9AAO6fgQ0IECBAgAABAgQIECBAgAABAgQIECBAgAABAgQIECAQERCAI4yGECBAgAABAgQIECBAgAABAgQIECBAgAABAgQIECBAoC8gAPfPwAYECBAgQIAAAQIECBAgQIAAAQIECBAgQIAAAQIECBCICAjAEUZDCBAgQIAAAQIECBAgQIAAAQIECBAgQIAAAQIECBAg0BcQgPtnYAMCBAgQIECAAAECBAgQIECAAAECBAgQIECAAAECBAhEBATgCKMhBAgQIECAAAECBAgQIECAAAECBAgQIECAAAECBAgQ6AsIwP0zsAEBAgQIECBAgAABAgQIECBAgAABAgQIECBAgAABAgQiAgJwhNEQAgQIECBAgAABAgQIECBAgAABAgQIECBAgAABAgQI9AUE4P4Z2IAAAQIECBAgQIAAAQIECBAgQIAAAQIECBAgQIAAAQIRAQE4wmgIAQIECBAgQIAAAQIECBAgQIAAAQIECBAgQIAAAQIE+gICcP8MbECAAAECBAgQIECAAAECBAgQIECAAAECBAgQIECAAIGIgAAcYTSEAAECBAgQIECAAAECBAgQIECAAAECBAgQIECAAAECfQEBuH8GNiBAgAABAgQIECBAgAABAgQIECBAgAABAgQIECBAgEBEQACOMBpCgAABAgQIECBAgAABAgQIECBAgAABAgQIECBAgAAcMrprAAAgAElEQVSBvoAA3D8DGxAgQIAAAQIECBAgQIAAAQIECBAgQIAAAQIECBAgQCAiIABHGA0hQIAAAQIECBAgQIAAAQIECBAgQIAAAQIECBAgQIBAX0AA7p+BDQgQIECAAAECBAgQIECAAAECBAgQIECAAAECBAgQIBAREIAjjIYQIECAAAECBAgQIECAAAECBAgQIECAAAECBAgQIECgLyAA98/ABgQIECBAgAABAgQIECBAgAABAgQIECBAgAABAgQIEIgICMARRkMIECBAgAABAgQIECBAgAABAgQIECBAgAABAgQIECDQFxCA+2dgAwIECBAgQIAAAQIECBAgQIAAAQIECBAgQIAAAQIECEQEBOAIoyEECBAgQIAAAQIECBAgQIAAAQIECBAgQIAAAQIECBDoCwjA/TOwAQECBAgQIECAAAECBAgQIECAAAECBAgQIECAAAECBCICAnCE0RACBAgQIECAAAECBAgQIECAAAECBAgQIECAAAECBAj0BQTg/hnYgAABAgQIECBAgAABAgQIECBAgAABAgQIECBAgAABAhEBATjCaAgBAgQIECBAgAABAgQIECBAgAABAgQIECBAgAABAgT6AgJw/wxsQIAAAQIECBAgQIAAAQIECBAgQIAAAQIECBAgQIAAgYiAABxhNIQAAQIECBAgQIAAAQIECBAgQIAAAQIECBAgQIAAAQJ9AQG4fwY2IECAAAECBAgQIECAAAECBAgQIECAAAECBAgQIECAQERAAI4wGkKAAAECBAgQIECAAAECBAgQIECAAAECBAgQIECAAIG+gADcPwMbECBAgAABAgQIECBAgAABAgQIECBAgAABAgQIECBAICIgAEcYDSFAgAABAgQIECBAgAABAgQIECBAgAABAgQIECBAgEBfQADun4ENCBAgQIAAAQIECBAgQIAAAQIECBAgQIAAAQIECBAgEBEQgCOMhhAgQIAAAQIECBAgQIAAAQIECBAgQIAAAQIECBAgQKAvIAD3z8AGBAgQIECAAAECBAgQIECAAAECBAgQIECAAAECBAgQiAgIwBFGQwgQIECAAAECBAgQIECAAAECBAgQIECAAAECBAgQINAXEID7Z2ADAgQIECBAgAABAgQIECBAgAABAgQIECBAgAABAgQIRAQE4AijIQQIECBAgAABAgQIECBAgAABAgQIECBAgAABAgQIEOgLCMD9M7ABAQIECBAgQIAAAQIECBAgQIAAAQIECBAgQIAAAQIEIgICcITREAIECBAgQIAAAQIECBAgQIAAAQIECBAgQIAAAQIECPQFBOD+GdiAAAECBAgQIECAAAECBAgQIECAAAECBAgQIECAAAECEQEBOMJoCAECBAgQIECAAAECBAgQIECAAAECBAgQIECAAAECBPoCAnD/DGxAgAABAgQIECBAgAABAgQIECBAgAABAgQIECBAgACBiIAAHGE0hAABAgQIECBAgAABAgQIECBAgAABAgQIECBAgAABAn0BAbh/BjYgQIAAAQIECBAgQIAAAQIECBAgQIAAAQIECBAgQIBAREAAjjAaQoAAAQIECBAgQIAAAQIECBAgQIAAAQIECBAgQIAAgb6AANw/AxsQIECAAAECBAgQIECAAAECBAgQIECAAAECBAgQIEAgIiAARxgNIUCAAAECBAgQIECAAAECBAgQIECAAAECBAgQIECAQF9AAO6fgQ0IECBAgAABAgQIECBAgAABAgQIECBAgAABAgQIECAQERCAI4yGECBAgAABAgQIECBAgAABAgQIECBAgAABAgQIECBAoC8gAPfPwAYECBAgQIAAAQIECBAgQIAAAQIECBAgQIAAAQIECBCICAjAEUZDCBAgQIAAAQIECBAgQIAAAQIECBAgQIAAAQIECBAg0BcQgPtnYAMCBAgQIECAAAECBAgQIECAAAECBAgQIECAAAECBAhEBATgCKMhBAgQIECAAAECBAgQIECAAAECBAgQIECAAAECBAgQ6AsIwP0zsAEBAgQIECBAgAABAgQIECBAgAABAgQIECBAgAABAgQiAgJwhNEQAgQIECBAgAABAgQIECBAgAABAgQIECBAgAABAgQI9AUE4P4Z2IAAAQIECBAgQIAAAQIECBAgQIAAAQIECBAgQIAAAQIRAQE4wmgIAQIECBAgQIAAAQIECBAgQIAAAQIECBAgQIAAAQIE+gICcP8MbECAAAECBAgQIECAAAECBAgQIECAAAECBAgQIECAAIGIgAAcYTSEAAECBAgQIECAAAECBAgQIECAAAECBAgQIECAAAECfQEBuH8GNiBAgAABAgQIECBAgAABAgQIECBAgAABAgQIECBAgEBEQACOMBpCgAABAgQIECBAgAABAgQIECBAgAABAgQIECBAgACBvoAA3D8DGxAgQIAAAQIECBAgQIAAAQIECBAgQIAAAQIECBAgQCAiIABHGA0hQIAAAQIECBAgQIAAAQIECBAgQIAAAQIECBAgQIBAX0AA7p+BDQgQIECAAAECBAgQIECAAAECBAgQIECAAAECBAgQIBAREIAjjIYQIECAAAECBAgQIECAAAECBAgQIECAAAECBAgQIECgLyAA98/ABgQIECBAgAABAgQIECBAgAABAgQIECBAgAABAgQIEIgICMARRkMIECBAgAABAgQIECBAgAABAgQIECBAgAABAgQIECDQFxCA+2dgAwIECBAgQIAAAQIECBAgQIAAAQIECBAgQIAAAQIECEQEBOAIoyEECBAgQIAAAQIECBAgQIAAAQIECBAgQIAAAQIECBDoCwjA/TOwAQECBAgQIECAAAECBAgQIECAAAECBAgQIECAAAECBCICAnCE0RACBAgQIECAAAECBAgQIECAAAECBAgQIECAAAECBAj0BQTg/hnYgAABAgQIECBAgAABAgQIECBAgAABAgQIECBAgAABAhEBATjCaAgBAgQIECBAgAABAgQIECBAgAABAgQIECBAgAABAgT6AgJw/wxsQIAAAQIECBAgQIAAAQIECBAgQIAAAQIECBAgQIAAgYiAABxhNIQAAQIECBAgQIAAAQIECBAgQIAAAQIECBAgQIAAAQJ9AQG4fwY2IECAAAECBAgQIECAAAECBAgQIECAAAECBAgQIECAQERAAI4wGkKAAAECBAgQIECAAAECBAgQIECAAAECBAgQIECAAIG+gADcPwMbECBAgAABAgQIECBAgAABAgQIECBAgAABAgQIECBAICIgAEcYDSFAgAABAgQIECBAgAABAgQIECBAgAABAgQIECBAgEBfQADun4ENCBAgQIAAAQIECBAgQIAAAQIECBAgQIAAAQIECBAgEBEQgCOMhhAgQIAAAQIECBAgQIAAAQIECBAgQIAAAQIECBAgQKAvIAD3z8AGBAgQIECAAAECBAgQIECAAAECBAgQIECAAAECBAgQiAgIwBFGQwgQIECAAAECBAgQIECAAAECBAgQIECAAAECBAgQINAXEID7Z2ADAgQIECBAgAABAgQIECBAgAABAgQIECBAgAABAgQIRAQE4AijIQQIECBAgAABAgQIECBAgAABAgQIECBAgAABAgQIEOgLCMD9M7ABAQIECBAgQIAAAQIECBAgQIAAAQIECBAgQIAAAQIEIgICcITREAIECBAgQIAAAQIECBAgQIAAAQIECBAgQIAAAQIECPQFBOD+GdiAAAECBAgQIECAAAECBAgQIECAAAECBAgQIECAAAECEQEBOMJoCAECBAgQIECAAAECBAgQIECAAAECBAgQIECAAAECBPoCAnD/DGxAgAABAgQIECBAgAABAgQIECBAgAABAgQIECBAgACBiIAAHGE0hAABAgQIECBAgAABAgQIECBAgAABAgQIECBAgAABAn0BAbh/BjYgQIAAAQIECBAgQIAAAQIECBAgQIAAAQIECBAgQIBAREAAjjAaQoAAAQIECBAgQIAAAQIECBAgQIAAAQIECBAgQIAAgb7A8veff1xH1rgsy8jHfZYA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BOD2CXg+AQIECBAgQIAAAQIECBAgQIAAAQIECBAgQIAAAQIEQgICcAjSGAIECBAgQIAAAQIECBAgQIAAAQIECBAgQIAAAQIECLQFpg/A/16vrxpdlqVt6PkECBAgQIAAAQIECBAgQIAAAQIECBAgQIAAAQIECBB4k8De/VMAftMx+CECBAgQIECAAAECBAgQIECAAAECBAgQIECAAAECBAiMCwjA3gAev0UmECBAgAABAgQIECBAgAABAgQIECBAgAABAgQIECAwhYAALABPcREtQYAAAQIECBAgQIAAAQIECBAgQIAAAQIECBAgQIDAuIAALACP3yITCBAgQIAAAQIECBAgQIAAAQIECBAgQIAAAQIECBCYQkAAFoCnuIiWIECAAAECBAgQIECAAAECBAgQIECAAAECBAgQIEBgXEAAFoDHb5EJBAgQIECAAAECBAgQIECAAAECBAgQIECAAAECBAhMISAAC8BTXERLECBAgAABAgQIECBAgAABAgQIECBAgAABAgQIECAwLiAAC8Djt8gEAgQIECBAgAABAgQIECBAgAABAgQIECBAgAABAgSmEBCABeApLqIlCBAgQIAAAQIECBAgQIAAAQIECBAgQIAAAQIECBAYFxCABeDxW2QCAQIECBAgQIAAAQIECBAgQIAAAQIECBAgQIAAAQJTCAjAAvAUF9ESBAgQIECAAAECBAgQIECAAAECBAgQIECAAAECBAiMCwjAAvD4LTKBAAECBAgQIECAAAECBAgQIECAAAECBAgQIECAAIEpBARgAXiKi2gJAgQIECBAgAABAgQIECBAgAABAgQIECBAgAABAgTGBQRgAXj8FplAgAABAgQIECBAgAABAgQIECBAgAABAgQIECBAgMAUAgKwADzFRbQEAQIECBAgQIAAAQIECBAgQIAAAQIECBAgQIAAAQLjArsH4G9fPl1frrksy6atLxt/ftPwDx8+7A2wdR8/T4AAAQIECBAgQIAAAQIECBAgQIAAAQIECBAgQIAAgXsF9u6fiwB879H4HAECBAgQIECAAAECBAgQIECAAAECBAgQIECAAAECBLYJCMD+CuhtN8ZPEyBAgAABAgQIECBAgAABAgQIECBAgAABAgQIECAwrYAALABPezktRoAAAQIECBAgQIAAAQIECBAgQIAAAQIECBAgQIDANgEBWADedmP8NAECBAgQIECAAAECBAgQIECAAAECBAgQIECAAAEC0woIwALwtJfTYgQIECBAgAABAgQIECBAgAABAgQIECBAgAABAgQIbBMQgAXgbTfGTxMgQIAAAQIECBAgQIAAAQIECBAgQIAAAQIECBAgMK2AACwAT3s5LUaAAAECBAgQIECAAAECBAgQIECAAAECBAgQIECAwDaBhwfg2/WWZXl148vKn2/7uj//9BrA2vy991t7vj8nQIAAAQIECBAgQIAAAQIECBAgQIAAAQIECBAgQOD9CLT75vLty6fra9wC8Pu5jL4pAQIECBAgQIAAAQIECBAgQIAAAQIECBAgQIAAAQJjAgLwil8baOx4fZoAAQIECBAgQIAAAQIECBAgQIAAAQIECBAgQIAAgfck0O6b3gB+T7fNdyVAgAABAgQIECBAgAABAgQIECBAgAABAgQIECBAYFcBAXiFtw206+kbToAAAQIECBAgQIAAAQIECBAgQIAAAQIECBAgQIDAqQTafdMbwKe6Tr4MAQIECBAgQIAAAQIECBAgQIAAAQIECBAgQIAAAQJNAQF4Rb8N1Lwcnk2AAAECBAgQIECAAAECBAgQIECAAAECBAgQIECAwLEE2n3TG8DHui+2JUCAAAECBAgQIECAAAECBAgQIECAAAECBAgQIEBgYgEBeOVw2kAT3x2rESBAgAABAgQIECBAgAABAgQIECBAgAABAgQIECAwmUC7b3oDeLILYR0CBAgQIECAAAECBAgQIECAAAECBAgQIECAAAECBI4rIACvnF0b6LhXy+YECBAgQIAAAQIECBAgQIAAAQIECBAgQIAAAQIECDxaoN03vQH86BP3PAIECBAgQIAAAQIECBAgQIAAAQIECBAgQIAAAQIETisgAK8cbRvotDfPFyNAgAABAgQIECBAgAABAgQIECBAgAABAgQIECBAIC7Q7pveAI4fqYEECBAgQIAAAQIECBAgQIAAAQIECBAgQIAAAQIECLxXAQF45eTbQO/1YvreBAgQIECAAAECBAgQIECAAAECBAgQIECAAAECBAhsF2j3TW8Abz8znyBAgAABAgQIECBAgAABAgQIECBAgAABAgQIECBAgMAvBaYPwLdbL8vyw3+63Px7+pzbQOnvYx4BAgQIECBAgAABAgQIECBAgAABAgQIECBAgAABAucVaPfN1TeABeDzXj7fjAABAgQIECBAgAABAgQIECBAgAABAgQIECBAgACBrIAAvOLZBsoet2kECBAgQIAAAQIECBAgQIAAAQIECBAgQIAAAQIECJxZoN03vQF85tvluxEgQIAAAQIECBAgQIAAAQIECBAgQIAAAQIECBAg8FABAXiFuw300NvgYQQIECBAgAABAgQIECBAgAABAgQIECBAgAABAgQIHFqg3Te9AXzo62N5AgQIECBAgAABAgQIECBAgAABAgQIECBAgAABAgRmEhCAV06jDTTTZbELAQIECBAgQIAAAQIECBAgQIAAAQIECBAgQIAAAQJzC7T7pjeA574ftiNAgAABAgQIECBAgAABAgQIECBAgAABAgQIECBA4EAChwvAL22XZfnvXy9P/9zDfRRobac9d197tj8nQIAAAQIECBAgQIAAAQIECBAgQIAAAQIECBAgQOBYArP3y81vAL/kF4CPdRltS4AAAQIECBAgQIAAAQIECBAgQIAAAQIECBAgQIDAmIAAPOb3YXbAwa/n4wQIECBAgAABAgQIECBAgAABAgQIECBAgAABAgQIHEhg9n7pDeAd//rqA91TqxIgQIAAAQIECBAgQIAAAQIECBAgQIAAAQIECBAg8AYBAfgNSK/9yOyAg1/PxwkQIECAAAECBAgQIECAAAECBAgQIECAAAECBAgQOJDA7P3SG8DeAD7Qr5NVCRAgQIAAAQIECBAgQIAAAQIECBAgQIAAAQIECHQFBOBB/9kBB7+ejxMgQIAAAQIECBAgQIAAAQIECBAgQIAAAQIECBAgcCCB2fulN4C9AXygXyerEiBAgAABAgQIECBAgAABAgQIECBAgAABAgQIEOgKnDoAf6ddngLqZaeQOjtg93p5OgECBAgQIECAAAECBAgQIECAAAECBAgQIECAAAECjxSYvV8OvQEsAD/yKnkWAQIECBAgQIAAAQIECBAgQIAAAQIECBAgQIAAAQJtAQF48ARmBxz8ej5OgAABAgQIECBAgIg5bIEAACAASURBVAABAgQIECBAgAABAgQIECBAgMCBBGbvl94A3umvrj7QHbUqAQIECBAgQIAAAQIECBAgQIAAAQIECBAgQIAAAQJvFBCA3wj1ux+bHXDw6/k4AQIECBAgQIAAAQIECBAgQIAAAQIECBAgQIAAAQIHEpi9X3oD2BvAB/p1sioBAgQIECBAgAABAgQIECBAgAABAgQIECBAgACBroAAPOg/O+Dg1/NxAgQIECBAgAABAgQIECBAgAABAgQIECBAgAABAgQOJDB7v/QGsDeAD/TrZFUCBAgQIECAAAECBAgQIECAAAECBAgQIECAAAECXQEBeNB/dsDBr+fjBAgQIECAAAECBAgQIECAAAECBAgQIECAAAECBAgcSGD2fukNYG8AH+jXyaoECBAgQIAAAQIECBAgQIAAAQIECBAgQIAAAQIEugIC8KD/7ICDX8/HCRAgQIAAAQIECBAgQIAAAQIECBAgQIAAAQIECBA4kMDs/dIbwN4APtCvk1UJECBAgAABAgQIECBAgAABAgQIECBAgAABAgQIdAUE4EH/2QEHv56PEyBAgAABAgQIECBAgAABAgQIECBAgAABAgQIECBwIIHZ+6U3gL0BfKBfJ6sSIECAAAECBAgQIECAAAECBAgQIECAAAECBAgQ6AoIwIP+swMOfj0fJ0CAAAECBAgQIECAAAECBAgQIECAAAECBAgQIEDgQAKz90tvAHsD+EC/TlYlQIAAAQIECBAgQIAAAQIECBAgQIAAAQIECBAg0BUQgAf99wZcW+8iEK8R+XMCBAgQIECAAAECBAgQIECAAAECBAgQIECAAAECpxE4ep98928Ar91EAXhNyJ8TIECAAAECBAgQIECAAAECBAgQIECAAAECBAgQOI+AAPz0huxeofTowOe56r4JAQIECBAgQIAAAQIECBAgQIAAAQIECBAgQIAAgfMLHL1PegN45Y7uFbbP/6vhGxIgQIAAAQIECBAgQIAAAQIECBAgQIAAAQIECBA4noAA7A3g491aGxMgQIAAAQIECBAgQIAAAQIECBAgQIAAAQIECBAg8EsBAVgA9qtBgAABAgQIECBAgAABAgQIECBAgAABAgQIECBAgMBJBARgAfgkV9nXIECAAAECBAgQIECAAAECBAgQIECAAAECBAgQIEBAABaA/RYQIECAAAECBAgQIECAAAECBAgQIECAAAECBAgQIHASAQFYAD7JVfY1CBAgQIAAAQIECBAgQIAAAQIECBAgQIAAAQIECBAQgAVgvwUECBAgQIAAAQIECBAgQIAAAQIECBAgQIAAAQIECJxEQAAWgE9ylX0NAgQIECBAgAABAgQIECBAgAABAgQIECBAgAABAgQEYAHYbwEBAgQIECBAgAABAgQIECBAgAABAgQIECBAgAABAicREIAF4JNcZV+DAAECBAgQIECAAAECBAgQIECAAAECBAgQIECAAAEBWAD2W0CAAAECBAgQIECAAAECBAgQIECAAAECBAgQIECAwEkEBGAB+CRX2dcgQIAAAQIECBAgQIAAAQIECBAgQIAAAQIECBAgQEAAFoD9FhAgQIAAAQIECBAgQIAAAQIECBAgQIAAAQIECBAgcBIBAfjkAfj2nl6evu9J7q+vQYAAAQIECBAgQIAAAQIECBAgQIAAAQIECBAgQOBdC7SDb7pHLt++fLqOnOgiAI/w+SwBAgQIECBAgAABAgQIECBAgAABAgQIECBAgAABAkUBAfgGXwAu3kaPJkCAAAECBAgQIECAAAECBAgQIECAAAECBAgQIEBgSEAAFoCHLpAPEyBAgAABAgQIECBAgAABAgQIECBAgAABAgQIECAwj4AALADPcxttQoAAAQIECBAgQIAAAQIECBAgQIAAAQIECBAgQIDAkIAALAAPXSAfJkCAAAECBAgQIECAAAECBAgQIECAAAECBAgQIEBgHgEBWACe5zbahAABAgQIECBAgAABAgQIECBAgAABAgQIECBAgACBIQEBWAAeukA+TIAAAQIECBAgQIAAAQIECBAgQIAAAQIECBAgQIDAPAICsAA8z220CQECBAgQIECAAAECBAgQIECAAAECBAgQIECAAAECQwICsAA8dIF8mAABAgQIECBAgAABAgQIECBAgAABAgQIECBAgACBeQQEYAF4nttoEwIECBAgQIAAAQIECBAgQIAAAQIECBAgQIAAAQIEhgQEYAF46AL5MAECBAgQIECAAAECBAgQIECAAAECBAgQIECAAAEC8wgIwALwPLfRJgQIECBAgAABAgQIECBAgAABAgQIECBAgAABAgQIDAkIwALw0AXyYQIECBAgQIAAAQIECBAgQIAAAQIECBAgQIAAAQIE5hEQgAXgeW6jTQgQIECAAAECBAgQIECAAAECBAgQIECAAAECBAgQGBIQgAXgoQvkwwQIECBAgAABAgQIECBAgAABAgQIECBAgAABAgQIzCMgAAvA89xGmxAgQIAAAQIECBAgQIAAAQIECBAgQIAAAQIECBAgMCQgAAvAQxfIhwkQIECAAAECBAgQIECAAAECBAgQIECAAAECBAgQmEdAABaA57mNNiFAgAABAgQIECBAgAABAgQIECBAgAABAgQIECBAYEhAABaAhy6QDxMgQIAAAQIECBAgQIAAAQIECBAgQIAAAQIECBAgMI+AACwAz3MbbUKAAAECBAgQIECAAAECBAgQIECAAAECBAgQIECAwJCAACwAD10gHyZAgAABAgQIECBAgAABAgQIECBAgAABAgQIECBAYB4BAVgAnuc22oQAAQIECBAgQIAAAQIECBAgQIAAAQIECBAgQIAAgSEBAVgAHrpAPkyAAAECBAgQIECAAAECBAgQIECAAAECBAgQIECAwDwCpwvAXz9/vL7GuyzLq/rPf35Z+bl7j/Bs4Pc6+BwBAgQIECBAgAABAgQIECBAgAABAgQIECBAgAABAnmBs/XIRQDedkn2Ct3btvDTBAgQIECAAAECBAgQIECAAAECBAgQIECAAAECBAgkBATgG0VvACeulRkECBAgQIAAAQIECBAgQIAAAQIECBAgQIAAAQIECDQEBGABuHHvPJMAAQIECBAgQIAAAQIECBAgQIAAAQIECBAgQIAAgR0EBGABeIdrZSQBAgQIECBAgAABAgQIECBAgAABAgQIECBAgAABAg0BAVgAbtw7zyRAgAABAgQIECBAgAABAgQIECBAgAABAgQIECBAYAcBAVgA3uFaGUmAAAECBAgQIECAAAECBAgQIECAAAECBAgQIECAQENAABaAG/fOMwkQIECAAAECBAgQIECAAAECBAgQIECAAAECBAgQ2EFAABaAd7hWRhIgQIAAAQIECBAgQIAAAQIECBAgQIAAAQIECBAg0BAQgAXgxr3zTAIECBAgQIAAAQIECBAgQIAAAQIECBAgQIAAAQIEdhAQgAXgHa6VkQQIECBAgAABAgQIECBAgAABAgQIECBAgAABAgQINAQEYAG4ce88kwABAgQIECBAgAABAgQIECBAgAABAgQIECBAgACBHQQEYAF4h2tlJAECBAgQIECAAAECBAgQIECAAAECBAgQIECAAAECDQEBWABu3DvPJECAAAECBAgQIECAAAECBAgQIECAAAECBAgQIEBgBwEBWADe4VoZSYAAAQIECBAgQIAAAQIECBAgQIAAAQIECBAgQIBAQ0AAFoAb984zCRAgQIAAAQIECBAgQIAAAQIECBAgQIAAAQIECBDYQeDdBeBbw2VZfvhPz/9+ufnvKfuzgadczCFAgAABAgQIECBAgAABAgQIECBAgAABAgQIECBAYFzgbD1y+fr543ULiwD8YwDfYudnCRAgQIAAAQIECBAgQIAAAQIECBAgQIAAAQIECBCYS0AA9gbwXDfSNgQIECBAgAABAgQIECBAgAABAgQIECBAgAABAgQI3C0gAAvAd18eHyRAgAABAgQIECBAgAABAgQIECBAgAABAgQIECBAYC4BAVgAnutG2oYAAQIECBAgQIAAAQIECBAgQIAAAQIECBAgQIAAgbsFBGAB+O7L44MECBAgQIAAAQIECBAgQIAAAQIECBAgQIAAAQIECMwlIAALwHPdSNsQIECAAAECBAgQIECAAAECBAgQIECAAAECBAgQIHC3gAAsAN99eXyQAAECBAgQIECAAAECBAgQIECAAAECBAgQIECAAIG5BN59AH55HMtTDP7+z8tNGE4c2zP29Xr97bjnHRLPe8uMPb7nW57rZwgQIECAAAECBAgQIECAAAECBAgQIECAAAECBAgQyAs8OgC/pX2ONMnl6+ePv6+rK34CcP6CmUiAAAECBAgQIECAAAECBAgQIECAAAECBAgQIECAwOMEBOAX1gLw4y6eJxEgQIAAAQIECBAgQIAAAQIECBAgQIAAAQIECBAgkBcQgAXg/K0ykQABAgQIECBAgAABAgQIECBAgAABAgQIECBAgACBioAALABXLp6HEiBAgAABAgQIECBAgAABAgQIECBAgAABAgQIECCQFxCABeD8rTKRAAECBAgQIECAAAECBAgQIECAAAECBAgQIECAAIGKgAAsAFcunocSIECAAAECBAgQIECAAAECBAgQIECAAAECBAgQIJAXEIAF4PytMpEAAQIECBAgQIAAAQIECBAgQIAAAQIECBAgQIAAgYqAACwAVy6ehxIgQIAAAQIECBAgQIAAAQIECBAgQIAAAQIECBAgkBcQgAXg/K0ykQABAgQIECBAgAABAgQIECBAgAABAgQIECBAgACBioAALABXLp6HEiBAgAABAgQIECBAgAABAgQIECBAgAABAgQIECCQFxCABeD8rTKRAAECBAgQIECAAAECBAgQIECAAAECBAgQIECAAIGKgAAsAFcunocSIECAAAECBAgQIECAAAECBAgQIECAAAECBAgQIJAXEIAF4PytMpEAAQIECBAgQIAAAQIECBAgQIAAAQIECBAgQIAAgYqAACwAVy6ehxIgQIAAAQIECBAgQIAAAQIECBAgQIAAAQIECBAgkBcQgAXg/K0ykQABAgQIECBAgAABAgQIECBAgAABAgQIECBAgACBioAAPFkAXrsFy7Ks/cimP7+E5216uB8mQIAAAQIECBAgQIAAAQIECBAgQIAAAQIECBAgQCAqkA7A1+t1aL//XS5Dn1++fv549wbPcfX7P/cIo8/YI0gC8ND98GECBAgQ+D979xYrT7bfB31V1d7/mXP13YlsEjs3IkWJuIhgE9kJhtgggRIQD0goQEAK4gEhIaEgIZ5QhOCJSDyQCImXWEgoDyFCmNhJLCdxCLIcCQSJCDh2bIxPTmbOHM/Mucz8995VqLq7dveu3d2rbququ/qzpZN/PF1VvdZnrar6/+u7f6sIECBAgAABAgQIECBAgAABAgQIECBAgMCqBQTAB8MrAF71XNc5AgQIECBAgAABAgQIECBAgAABAgQIECBAgAABAqsXEAALgFc/yXWQAAECBAgQIECAAAECBAgQIECAAAECBAgQIECAwK0ICIAFwLcy1/WTAAECBAgQIECAAAECBAgQIECAAAECBAgQIECAwOoFBMAC4NVPch0kQIAAAQIECBAgQIAAAQIECBAgQIAAAQIECBAgcCsCAmAB8K3Mdf0kQIAAAQIECBAgQIAAAQIECBAgQIAAAQIECBAgsHoBAbAAePWTXAcJECBAgAABAgQIECBAgAABAgQIECBAgAABAgQI3IqAAFgAPOtcj024PMtmbY8vI0CAAAECBAgQIECAAAECBAgQIECAAAECBAgQIDBG4NLyr1h7+va1qqq+u7zYvsjzUftnH3/1/cEtyHbhY/1niiCywR6D1LRxlNLBzin6ea5tsQk3d3umcnQcAgQIECBAgAABAgQIECBAgAABAgQIECBAgACB2xS4tPwr1p6+ozQm26y/SwAcERcA952StidAgAABAgQIECBAgAABAgQIECBAgAABAgQIECCQTiAWuM5dABlrT18JAfAZMRXAIcQm3NwnQN8JbnsCBAgQIECAAAECBAgQIECAAAECBAgQIECAAAEChwKXln/F2tN39ATAAuCzcyY24QTAfU852xMgQIAAAQIECBAgQIAAAQIECBAgQIAAAQIECCwpcGn5V6w9fa0EwAJgAXDfs8b2BAgQIECAAAECBAgQIECAAAECBAgQIECAAAECVysQC1znLoCMtacvtABYACwA7nvW2J4AAQIECBAgQIAAAQIECBAgQIAAAQIECBAgQOBqBWKBqwA4HzW22cdffb8aeoQsyza71n+mGAjvAPYO4KFz034ECBAgQIAAAQIECBAgQIAAAQIECBAgQIAAAQKXKSAAPj8uRS4AHjVzmxC760FSBN3nvvvSToCuTrYjQIAAAQIECBAgQIAAAQIECBAgQIAAAQIECBAgcEzg0vKvWHvafRi7xHNsVgiAY0KRzwXAIwHtToAAAQIECBAgQIAAAQIECBAgQIAAAQIECBAgQKCHQCxwvbSCTAFwj8GNbTrFEtCx7xAAx4R8ToAAAQIECBAgQIAAAQIECBAgQIAAAQIECBAgQGA6AQHweUsVwCPnmgB4JKDdCRAgQIAAAQIECBAgQIAAAQIECBAgQIAAAQIECPQQEAALgEPKdbQFwD3ORpsSIECAAAECBAgQIECAAAECBAgQIECAAAECBAgQGCkgABYAC4DPzIG510AfeT7bnQABAgQIECBAgAABAgQIECBAgAABAgQIECBA4MYFBMACYAGwAPjGL4O6T4AAAQIECBAgQIAAAQIECBAgQIAAAQIECBBYj4AAWAAsABYAr+eKpicECBAgQIAAAQIECBAgQIAAAQIECBAgQIAAgRsXEAALgAXAIy4ClogegWdXAgQIECBAgAABAgQIECBAgAABAgQIECBAgACB3gKxgDd2wLnzrXZ7q6qKNTHp50Wejzp+9vFX3x/cgyzLNl9e/5liIBrslMhNH7oqpujnue++thOkq6PtCBAgQIAAAQIECBAgQIAAAQIECBAgQIAAAQIE1ilwbfmWAPhgHgqA05+U13aCpBfxDQQIECBAgAABAgQIECBAgAABAgQIECBAgAABApcscG35lgBYADzr+XRtJ8isOL6MAAECBAgQIECAAAECBAgQIECAAAECBAgQIEDg4gSuLd8SAAuAZz2Jru0EmRXHlxEgQIAAAQIECBAgQIAAAQIECBAgQIAAAQIECFycwLXlWwJgAfCsJ9G1nSCz4vgyAgQIECBAgAABAgQIECBAgAABAgQIECBAgACBixO4tnxLACwAnvUkurYTZFYcX0aAAAECBAgQIECAAAECBAgQIECAAAECBAgQIHBxAteWbwmABcCznkTXdoLMiuPLCBAgQIAAAQIECBAgQIAAAQIECBAgQIAAAQIELk7g2vKt1QXAH33wXnVuVmRZdvLj5rP6z/zMdkNnXYNdVWebOPTwnfZr9z9FP881ZOwJEuvk3P2JtcfnBAgQIECAAAECBAgQIECAAAECBAgQIECAAAECly2wtvxKAHww3wTA6U++tZ1A6cV8AwECBAgQIECAAAECBAgQIECAAAECBAgQIECAQEqBteVXAmABcMrz5dWx13YCzYrnywgQIECAAAECBAgQIECAAAECBAgQIECAAAECBCYXWFt+JQAWAE9+kpw74NpOoFnxfBkBAgQIECBAgAABAgQIECBAgAABAgQIECBAgMDkAmvLrwTAAuDJTxIB8KykvowAAQIECBAgQIAAAQIECBAgQIAAAQIECBAgQGCEgAB4BF6HXYs877DV6U2yjz54rzp3hOY9v8e28Q7gUfaddl7bCdSp0zYiQIAAAQIECBAgQIBAAoFsd8yz/whO8L0OSYAAAQIECBAgQIAAgbUJrC2/UgF8MEMFwOlP17WdQOnFfAMBAgQIECBAgAABAgSOCwiAzQwCBAgQIECAAAECBAhMI7C2/EoALACe5szoeJS1nUAdu20zAgQIECBAgAABAgQIjBI4DHvrit8yC+G+3B6y/v/7IUCAAAECBAgQIECAAIHhAmvLrwTAB3MhdQXw5h/m1XZxrmr3Z/P1zXe3//vwqdptz/aS2HmW9snB2k6gbsq2IkCAAAECBAgQIECAwDiB+l9qebUNe3e5byiqELLmv2UhVNl2Gz8ECBAgQIAAAQIECBAg0E/g2vOrSwt82/qrfgdw3VkBcNqnEakD7H6XC1sTIECAAAECBAgQIEBgOoE6BK7/RVX/rw5676rtLxeXeRaeBMDTQTsSAQIECBAgQIAAAQI3JyAATjvkAuBWZXBa7hBUAKcWdnwCBAgQIECAAAECBAiMFzj8Vdo6/P3Ghx+H8PQUvvit3xIesrAJgLM8UwE8ntoRCBAgQIAAAQIECBC4QQEBcNpBFwALgEfNMBXAo/jsTIAAAQIECBAgQIDAhQo8L/2chfDOQx7+wd/7pVD/++e7v+/7wqfF42b55ywUAuALHT/NIkCAAAECBAgQIEDgsgUEwGnHRwAsAB41wwTAo/jsTIAAAQIECBAgQIDAhQrU7/2tl4B+zKvwucf78Mt/9S+Fu/wpfM8P/Uj4tHgKeZWHEIoLbb1mESBAgAABAgQIECBA4LIFBMBpx0cALAAeNcMEwKP47EyAAAECBAgQIECAwAULFGUW3t49hqIM4Ut/+k+Fd94J4dv+9X8jVG/uwv3jfXjK7i649ZpGgAABAgQIECBAgACByxUQAKcdGwGwAHjUDBMAj+KzMwECBAgQIECAAAEClyiQlaFe47ko8/BUfBrC1z4Mv/on/4vw9vEb4bf9R/9JqD77xVA8vSsAvsSx0yYCBAgQIECAAAECBK5CQACcdpgWDYDrrmVZtvlfqiCxmUDVzEHvqWGr+3r4k6rfzXdc+wmUdvo7OgECBAgQIECAAAECBI4I7ALgKtyFu/D18N5f/yvh/Z/48fBUvQ2/4V/+t8N3/ZP/VHiqPh+qavvvWT8ECBAgQIAAAQIECBAg0E/g2vOrdvsvJYdsRiF5AHxuuPO8fmfSNgROFYTWA1Cjt+GX+kf62gLg2Omcalxj3+tzAgQIECBAgAABAgQIdBaoA9/636bVfo/6d4jrAPjN44fhb//p/zR89ld/NWShCh99928Iv+c/+BPhbfjC5v9u/k1b/3mwe+evtiEBAgQIECBAgAABAgTWKJA64I2Zpc6nLiUAPpV/LhoAN9W/SwTAzcSYOwgWAMdOSZ8TIECAAAECBAgQIEBgZoFjAXAd75Yh/Pr/+j+Gj/7Cnw1f/OZdyPIQ3n/zSfiH/qV/K7z5x350u6JVqJ6rgAXAM4+bryNAgAABAgQIECBA4GIFBMDzDI0A+MQS0ALgtBMw9W9YpG29oxMgQIAAAQIECBAgcBMCrwLgMuRVCPcffz38nT/9J8Lnv/peyJ/ykFdV+PTuKXzjs98efsu/88dD9p2/MZS71xrVTgLgm5gtOkmAAAECBAgQIECAQAcBAXAHpAk2EQALgCeYRv0PIQDub2YPAgQIECBAgAABAgRmFjgIgOsQNwtP4f7xMfzKf/dnQvW3fj4UdcibfyNkoQxZ+W54W7/39x/+J8Jv/iN/NLy9exOyujR4E/96H/DMI+frCBAgQIAAAQIECBC4UAEB8DwDIwAWAM8z01rfIgBehN2XEiBAgAABAgQIECDQW6DcBLxvizx87ult+NWf+p/CJz/7U+HN49ttrJs9hqyqQl6+2YS9n9zdh3d+5J8Pv+HH/oXwaXgTiuoh5OW9ELi3ux0IECBAgAABAgQIEFijgAB4nlEVAAuA55lpAuBFnH0pAQIECBAgQIAAAQJjBaoQsqdQPFbhqz/70+Grf/nPhXeePtkcNNut7Zzvqnzr5aHLEMLH73w2fPeP/ovhcz/0I6EK74a8UgE8dhTsT4AAAQIECBAgQIDAOgQEwPOMowBYADzPTBMAL+LsSwkQIECAAAECBAgQGC7QLN785u3b8Os//T+ED37mL4Y3T2WoiqdQZVXI6iWfQwj1Qs+bP8s8VFkZHrN6seh3wxf/mX8ufMcf+LHw8Oaz4cQ/PYc3zp4ECBAgQIAAAQIECBC4QgEB8DyDJgAWAM8z01rfYgnoRdh9KQECBAgQIECAAAECHQSqUIUsVCGvqlD9+lfDL/25/z7c/T9/K3z+7TfCp3keqru6zvdUAFzVbwoORXgIX6/uQ/m7/tHwW//QvxqKb/3W8LhZNLqJi3flw3V76lLiqvnvHRpoEwIECBAgQIAAAQIECFypgAB4noG7yAC47nqe55vfpk4VFDYTrCzrf7j3/2l+07v/nsf3aB8vVb+bb1/7CTbVuDgOAQIECBAgQIAAAQLrFdjW75ab/PV5keYsC2X+GO4evha++jd/LvzqT/5k+MInH4Y35WOoy3jr2LasK3+zMhSh2OK8Cm+3y0bX/9x8yO/C19/99vCbfvTHwrf94z8QHj7zxRDKpzo/DvVhqioLVVb/b+csCF7vhNMzAgQIECBAgAABAgTC2vOpdv/aQezYKTD0eE0OWeTjfvk4++iD9w5+nbl/dwTAad8RtfYTrP+MswcBAgQIECBAgAABArcokFVVuKtXhqrKEKqnEMJj+ODn/1r48G/8jfD0wd8PT9k3w+cey5CHPDT/0C7rf65VIRTZiQA4q3/RuNxsX9cSf3JXhOzhTbj/zu8NX/jBHwjf9oM/GKriPoTqLlRZEeqj1yGwHwIECBAgQIAAAQIECKxdYO35lAA4MoM31b95rgI40Zm+9hMsEZvDEiBAgAABAgQIECCwEoE6nK3/XfTNj389lO9/OXz9V34x3P3i3w3f/OVfDG8evhby6iFkeR0I71Zozg5/S3r3/39VrVv/93JTHbz5s/55KjfVxVlVh8V5KIv78I0374R3v/+3hqfv/63h89//28L9d31fuP/MmX4fwAAAIABJREFUZ8NdsQuUV2KsGwQIECBAgAABAgQIEGgLrD2fEgB3mPN1ADy2FPnU11gCelSBdofRO79J6iWuRzfQAQgQIECAAAECBAgQWLXAcwD80Ueh/Mp74eu/8ndD9vf+TvjGL/9CuH/8WsjLMtyFEO7KarM8c73sc13Pu41+TwXA9WfbALiOf7O6bvipfpdwFh43x8hDVeSbAPiz3/c7QvV9vz187vt/e7j/7u8Nb94VAK96wukcAQIECBAgQIAAAQIbAQHwuIlw9UtAb/5JLQAeNwvO7L32EywZnAMTIECAAAECBAgQILAagebfRUVVvwe4CllZhrx8CF/53/5K+Or/8rMhf+/vh+LxbcjrytwqC0VWL9a8DXI37/3dVPq2f8qQV9v63zIrQh0b3xf34ZOHEJ6+83vCF3/gB8K3/iO/N4TPfSGEol7+OQtZdrd9IfCJn6pc9hd4VzPgOkKAAAECBAgQIECAwOICa8+nVAB3mGIC4A5IAzdZ+wk2kMVuBAgQIECAAAECBAjckMCxfxfVQXCRh5A/fRS+9n/8zfDeT/5UyD7+f8ObxxCKUGzC37oaON8s/1xX+x6CbSt/60+KsgxVVoW3RRY+ffMbw3f96B8M3/57fziEuy+Et0UVHh7rJabr8DfbHPfcjwD4hialrhIgQIAAAQIECBBYucDa8ykBcIcJLADugDRwk7WfYANZ7EaAAAECBAgQIECAwI0LPOVlqEIZiioL99VdyL7+tfDLP/HfhG/+7/9n+JbHx1B/Xr/Pt45t6wC4rs3NniuBt/vW/+2uvAsfFkXIfufvCL/zD/97ofr8t4SH8BCeinpJ6SrUG9XhrwD4xiec7hMgQIAAAQIECBC4MYG151MC4A4TWgDcAWngJms/wQay2I0AAQIECBAgQIAAgRsWyKo8VFkd8G7Lep/yLDzmT+Hz5UN4/3/+ifDBX/up8G74OBTl3Tb4rbepw9w6AK7ykG0WdC5DmYXwNvti+PYf+rHwHf/sHwxfu/9CuC+LUJRVKLMqPOVPoaqD5N2yzyqAb3jS6ToBAgQIECBAgACBGxNYez4lAO4woQXAHZAGbrL2E2wgi90IECBAgAABAgQIECDwLNC8eTcPT+HusQzv/+zPhPf/4p8PXwgfhrzMNkFvWa/3vCnozUOZ1wtAV+HT6gvhO3/0D4Xv+H1/IDwVRXjK3zyHypuD16GxHwIECBAgQIAAAQIECNygwNrzKQFwh0ktAO6ANHCTtZ9gA1nsRoAAAQIECBAgQIAAgSMCdVVvHt55/CT8f3/pz4fw0z8T7qtvhk/ePIW8LDbhblHV2xThG8W74TO//4fDb/qDfyh8M3sn3FVVKPO7Xb0wXAIECBAgQIAAAQIECNy2wNrzqdUHwB9/5b3nX2nerZ7Ve0YLgHuTdd5h7SdYZwgbEiBAgAABAgQIECBA4KxA/U7fLDxl9yGvnsI7jx+GL//4nw3h//q58Gn+cXjz+G7IsjwU4dPwQXUf3v3dvy/85n/tXwmfFl8IVVaEonobQvZGAGyWESBAgAABAgQIECBAIISw9nxKANxhmguAOyAN3GTtJ9hAFrsRIECAAAECBAgQIEDghUCZPYUQ8pCVbzbv/M3D25B/8F74pf/qPwt3b/9BuH/8TLiv8vBUfDO8/13fG37XH/vjofz8F0NVvRue8ipU2aehCCqATSsCBAgQIECAAAECBAjUAmvPp24qAG6mdN9KYAFwuovB2k+wdHKOTIAAAQIECBAgQIDALQpkVb6pBK6yxxCevhm++XM/H778E38mfOapDJ95rMKH4TF85x/+N8PnfugHw2P2uRCqu3rrEMLjpvo399rfW5w2+kyAAAECBAgQIECAQEtg7fmUALjDlBcAd0AauMnaT7CBLHYjQIAAAQIECBAgQIBARKBOch/Cuw8P4Rf+1H8Zqi//YvhMFcLDt35v+C3/7r8f3n7+c+Eh/2yosnwX+tbbb9NfIbDJRYAAAQIECBAgQIDArQusPZ9afQD89ff37wAu63Wy6n/y7v7sOrkFwF2l+m+39hOsv4g9CBAgQIAAAQIECBAgEBeoo9yyqMJdWYYPf/avhl//Cz8eQvkQvu3H/kj4jh/+p0OZF+Ftfh9CloVsV/VbVfUy0gLguK4tCBAgQIAAAQIECBBYu8Da8ykBcIcZLADugDRwk7WfYANZ7EaAAAECBAgQIECAAIGzAnWm+1TchbyqwpuPPgj/93/+H4b8LoTf+R//yVDdfSFUWRY+LTarPguAzSUCBAgQIECAAAECBAi0BNaeT60+AP74K/sK4GOzu0s18CUHwLEzNsv6lTu3t8977h9rT/vztZ9gfT1sT4AAAQIECBAgQIAAgS4Cm/cA52/C3VMI99XH4Rf+2/86FHkefvMf/WPhbf6FcF/WAXH5YgWsrNxWAPshQIAAAQIECBAgQIDArQusPZ8aGwBX1W4pqYknSpND1v9+HfOTCYAFwOcmUOqAe8zktS8BAgQIECBAgAABAgTOCuRZuHu6D8XT18Mv//W/HIr8LnzP7/+R8En1brgvn0JZZAJgU4gAAQIECBAgQIAAAQJHBATA56eFAHjkadNMsLIsRx7p+O4qgM+zCoCTTDsHJUCAAAECBAgQIEAgsUCVVaEqHsM7D29CWT6Gr/7C3w7hKYRv+d2/J1RVEUL2EKpwt10DevejAjjxoDg8AQIECBAgQIAAAQJXIyAAPj9UAuCRU1kAnKaEvOuwCIC7StmOAAECBAgQIECAAIFLEqiyMlTF2/Dm8Z3wlBXhkw/+/uZdv9m3f1d4k+XhqXgbsvJNCGG/rJYA+JJGUFsIECBAgAABAgQIEFhSQAAsAA7eAZzuFFz7CZZOzpEJECBAgAABAgQIELh5gTyEoszCUxbC20+/EepQuHjzmXCXZaHMnkJWNRXA2xBYAHzzMwYAAQIECBAgQIAAAQI7gbXnU94B3OEVuQLgdNeDtZ9g6eQcmQABAgQIECBAgACBWxfI8uYftFUoqzI8VeXmF5ifXwVUNdW/AuBbnyv6T4AAAQIECBAgQIDAS4G151OrD4A/+uC9zRrD9VJYx34qAfALlvY7g1Mvkbz2E8wFlQABAgQIECBAgAABAqkE9gFwufmKx6rchL8C4FTijkuAAAECBAgQIECAwFoE1p5PCYAFwALgtVyt9IMAAQIECBAgQIAAgZsSaAfAT2H7m88C4JuaBjpLgAABAgQIECBAgMAAAQHwebSqOlFZO8D6cJfm36tF3qxYNeyAWVMB3N69qQhWAfxSJnUF8NInVHsepK5wHjZt7UWAAAECBAgQIECAAAECBAgQIECAAAECBAgQIJBKYO151c1UAAuAu50iAuBuTrYiQIAAAQIECBAgQIAAAQIECBAgQIAAAQIECBC4TgEB8PlxW20F8GGFcJ7nYWwp8inGZoKV5fadTVP/tAPd2PEFwDEhnxMgQIAAAQIECBAgQIAAAQIECBAgQIAAAQIECFyzgAD4/OhdbQAcm5QC4K3Q1Eskr/2Eis0rnxMgQIAAAQIECBAgQIAAAQIECBAgQIAAAQIECCwrsPa86maWgK4D3eZ9v2UWQt56d3ET+LanW72PCuDpTsK1n1DTSTkSAQIECBAgQIAAAQIECBAgQIAAAQIECBAgQIBACoG151U3GwA3k6UJggXAWxFLQKe4jDgmAQIECBAgQIAAAQIECBAgQIAAAQIECBAgQIDApQgIgM+PxMUvAf3xV957rvU9rADuGgBn9TLIRR6yPE8yJ70DOAlr54NOvcR15y+2IQECBAgQIECAAAECBAgQIECAAAECBAgQIECAwCICAmABsAB4wlNv7SfUhFQORYAAAQIECBAgQIAAAQIECBAgQIAAAQIECBAgkEBg7XnVzSwBPWZuXPM7gLv2u1n6ufkzVWXs2k+ort62I0CAAAECBAgQIECAAAECBAgQIECAAAECBAgQWEbgVvKqpp/Nks6plnbuOopNDlmMXHk5++iD/RLQXb+8vZ0AeKjc6/1u5YSaTsyRCBAgQIAAAQIECBAgQIAAAQIECBAgQIAAAQIEphS4lbxKAHxm1giApzulbuWEmk7MkQgQIECAAAECBAgQIECAAAECBAgQIECAAAECBKYUuJW8SgAsAN4IWAJ6ysuHYxEgQIAAAQIECBAgQIAAAQIECBAgQIAAAQIECFyagAB4mRGxBPTM7t4BPDO4ryNAgAABAgQIECBAgAABAgQIECBAgAABAgQIEFhEQAC8CPtzIap3AM/kLwCeCdrXECBAgAABAgQIECBAgAABAgQIECBAgAABAgQILCogAF6GXwXwzO4C4JnBfR0BAgQIECBAgAABAgQIECBAgAABAgQIECBAgMAiAgLgRdhVAM/NLgCeW9z3ESBAgAABAgQIECBAgAABAgQIECBAgAABAgQILCEgAF5CPQiA52ZfKgCuqupsV5t2pfLIsyzVoTfHHXsBSd2+pJ13cAIECBAgQIAAAQIECBAgQIAAAQIECBAgQOAmBS49HxnbvtigxvKvZv8mB0uVBzX9bNrTtV2x/g393BLQQ+UG7icAHggX2W3sBSTVCZ+mt45KgAABAgQIECBAgAABAgQIECBAgAABAgQIELj8Armx+U1sjLsGrQLgmOTxz7OPPnjvfIlph+PmeR6KPO+wZf9NmglWlmX/nSfcQwA8IebBocZeQATAacbFUQkQIECAAAECBAgQIECAAAECBAgQIECAAIF0Apeej4xtX0xOAHxcSAVwbOZM/LkAeGLQ3eHGXkAEwGnGxVEJECBAgAABAgQIECBAgAABAgQIECBAgACBdAKXno+MbV9MTgAsAN4IqAA+PxFiJ9LQz1MHrGMvIKnbN9TNfgQIECBAgAABAgQIECBAgAABAgQIECBAgACBUwKXno+MbV9s5AXA53O/sSsvWwI6NgN3n6sA7gjVc7OxFxABcE9wmxMgQIAAAQIECBAgQIAAAQIECBAgQIAAAQKLC1x6PjK2fTFgAbAAeCOgAvj8RIidSEM/Tx2wjr2ApG7fUDf7ESBAgAABAgQIECBAgAABAgQIECBAgAABAgROCVx6PjK2fbGRFwCfz/1UAMdm0ESfqwCeCLJ1mLEXEAFwmnFxVAIECBAgQIAAAQIECBAgQIAAAQIECBAgQCCdwKXnI2PbF5MTAAuANwIqgGOnyvmJMmzvEFIHrGMvIKnbN9TNfgQIECBAgAABAgQIECBAgAABAgQIECBAgACBUwKXno+MbV/XgDc2Q5oCzVR5UNPPpr1TtTvWr1OfN/1VATxUsOd+l1oBHOtG0+7Ydqc+T3VCNd839gKSun1D3exHgAABAgQIECBAgAABAgQIECBAgAABAgQIEDglcOn5yNj2TRWkCoCHnUPZRx+8Vw3bdb9XnudhbBIdOwFUAA8bJQHwMDd7ESBAgAABAgQIECBAgAABAgQIECBAgAABAgRSCYwNWFMXyI1tnwB42MxRATzMbfBeKoAH053dcewFJPUFLk2vHZUAAQIECBAgQIAAAQIECBAgQIAAAQIECBC4ZYFLz0fGtk8APGx2C4CHuQ3eSwA8mE4AnIbOUQkQIECAAAECBAgQIECAAAECBAgQIECAAIErFRgbsKYukBvbPgHwsIkpAB7mNngvAfBgOgFwGjpHJUCAAAECBAgQIECAAAECBAgQIECAAAECBK5UYGzAKgCeZuCbcWgC66mC66GtEwAPlRu4nwB4IFxkt0u/wKXptaMSIECAAAECBAgQIECAAAECBAgQIECAAAECtyxw6fnI2PZNFaQ2+VyqwFsAfOYszPM8FHme5Dxt4MuyTHL8rgcVAHeV6rfd2AtIqhO+Xy9sTYAAAQIECBAgQIAAAQIECBAgQIAAAQIECBDoLnDp+cjY9gmAu8+Fwy1VAA9zG7zXtQbAsQ43/Tq1XeqAdewFJNa/1O2Pfb/PCRAgQIAAAQIECBAgQIAAAQIECBAgQIAAgdsTuPb8I9b+qQLe2MxQARwTOv559tEH71XDdt3vpQJ4rOB+//YJlfoEEgBPN3aORIAAAQIECBAgQIAAAQIECBAgQIAAAQIECBCoBWIB6lil1AVwsfanzq8aHwHwsJkiAO7opgK4I1TPzWIXkJ6He7V56gvg2PbZnwABAgQIECBAgAABAgQIECBAgAABAgQIEFifwLXnH7H2C4DTzFlLQKdxPXlUAXAa8NgFZOy3CoDHCtqfAAECBAgQIECAAAECBAgQIECAAAECBAgQ6Ctw7flHrP0C4L4zotv2AuBuTpNtJQCejPLFgWIXkLHfKgAeK2h/AgQIECBAgAABAgQIECBAgAABAgQIECBAoK/AtecfsfYLgPvOiG7bC4C7OU22lQB4MkoBcBpKRyVAgAABAgQIECBAgAABAgQIECBAgAABAgQuRCAWoI5tZuoCuFj7BcBjR/D4/gLgNK4njyoATgMeu4CM/dbUF8Cx7bM/AQIECBAgQIAAAQIECBAgQIAAAQIECBAgsD6Ba88/Yu0XAKeZswLgNK4C4JZA6gA1dgEZO8yp2z+2ffYnQIAAAQIECBAgQIAAAQIECBAgQIAAAQIE1idw7flHrP0C4DRzVgCcxlUAvLIAODZNBMQxIZ8TIECAAAECBAgQIECAAAECBAgQIECAAAECbYFYQJpaLGW+0fRtrpD3nFUTiKbqb7uvS/dZAJz6zGkd3xLQacDXfIFMI+aoBAgQIECAAAECBAgQIECAAAECBAgQIECAwNICa843BMDLzS4B8Mz2AuA04Gu+QKYRc1QCBAgQIECAAAECBAgQIECAAAECBAgQIEBgaYE15xsC4OVmlwB4ZnsBcBrwNV8g04g5KgECBAgQIECAAAECBAgQIECAAAECBAgQILC0wJrzDQHwcrNLADyzvQA4DfiaL5BpxByVAAECBAgQIECAAAECBAgQIECAAAECBAgQWFpgzfmGAHi52SUAntleAJwGfM0XyDRijkqAAAECBAgQIECAAAECBAgQIECAAAECBAgsLbDmfEMAvNzsEgDPbC8ATgO+5gtkGjFHJUCAAAECBAgQIECAAAECBAgQIECAAAECBJYWWHO+IQBebnYJgGe2FwCnAV/zBTKNmKMSIECAAAECBAgQIECAAAECBAgQIECAAAECSwusOd8QAC83uyYLgD/8yperc93IsjzayzzPQ5HHt4se6MgG9SSrdv8bsv9U+6w1AI75NP3Osyy26aDPl75Athudqp+DcOxEgAABAgQIECBAgAABAgQIECBAgAABAgQIXITALeUZAuDlptzNBMB1+NuEwMtxhyAAFgAvOf98NwECBAgQIECAAAECBAgQIECAAAECBAgQILCcgAB4Gfu5ChXrPLL+af5cprf7PHJs4W126RXAWZ6Ht2/fPgewS4PPNdGafl7KREtVGXtLF8yl5q7vJUCAAAECBAgQIECAAAECBAgQIECAAAECBMYJ3FKeoQJ43FwZs/fNVADnRR4+/VQAPGayjNl37sB7TFun2DdV0D1F2xyDAAECBAgQIECAAAECBAgQIECAAAECBAgQWEZAALyM+1w5lQrgI+Ob8h3AAuCzr2hOfrbNdWIl70jHLxAAd4SyGQECBAgQIECAAAECBAgQIECAAAECBAgQuCEBAfAygz1XTiUAFgBvBFIFhe0LiCWg572gpBrXeXvh2wgQIECAAAECBAgQIECAAAECBAgQIECAAIEpBQTAU2p2P5YAuLvV4ZYX/w5gFcAqgIdN7WF7CYCHudmLAAECBAgQIECAAAECBAgQIECAAAECBAisWUAAvMzoCoCHuQuAO7o1E2yuidY0SwVwxwGaaDMB8ESQDkOAAAECBAgQIECAAAECBAgQIECAAAECBFYkIABeZjDnyuUsAX1kfFO+A7ge2E/fvg3NALe//tR/n3oaCoCzqUk3x7ulC2YSQAclQIAAAQIECBAgQIAAAQIECBAgQIAAAQIEkgvcUp7R9HXpIsV6UNcaAJ+ybfp7VxSj5vTFVwALgC0BPWqG99xZBXBPMJsTIECAAAECBAgQIECAAAECBAgQIECAAIEbEBAALzPIAuBh7gLgjm4qgFUAd5wqNiNAgAABAgQIECBAgAABAgQIECBAgAABAgRWJiAAXmZABcDD3E8EwOXz0bLsLnpkS0BHiTpv0L6ALF1eP9eJ1Rko8YYqgBMDOzwBAgQIECBAgAABAgQIECBAgAABAgQIELhCAQHwMoM2V0419zuAZ14Ceh/8NsMoAN5KqABWAbzMpc23EiBAgAABAgQIECBAgAABAgQIECBAgAABAksLCICXGQEB8DD3VgVwEwDXf+a74HP7Z/N/H/saFcDD8I/tpQJ4OsshR1IBPETNPgQIECBAgAABAgQIECBAgAABAgQIECBAYN0CAuBlxlcAPMz9ZACcVbvgNxcA17QqgFUADzvF7EWAAAECBAgQIECAAAECBAgQIECAAAECBAhcu4AAeJkRFAAPcxcAd3QTAAuAO04VmxEgQIAAAQIECBAgQIAAAQIECBAgQIAAAQIrExAALzOgAuBh7tmHX/lSVe+abf7fIz/5XfTIKZeADlkIDw8PdQuj7Ti2QTMxBu18sJMAeJh/zP2WLpgxC58TIECAAAECBAgQIECAAAECBAgQIECAAAEClylwS3lG09eqOhUezjdG1xoAD7Wr+1u/rrTOXsf8CIA76gmABcAdp4rNCBAgQIAAAQIECBAgQIAAAQIECBAgQIAAgZUJCICXGdBbDICLPH9+Ne1Q9eyj97cVwKd+smxbAVydyf/SVwA/Du3faKDmiwXAAuDBk9COBAgQIECAAAECBAgQIECAAAECBAgQIECAwFULCICXGb5bDIDvimI0djQADhexBLQAePRIDzzAXCfWwOZNvltdVu+HAAECBAgQIECAAAECBAgQIECAAAECBAgQIHAoIABeZj7MlVM1SzYPXbq5rTP0OHV/Jw2A8yqEcpd91dW+z+8EFgBvxkwFcJpg9JYumMtcGn0rAQIECBAgQIAAAQIECBAgQIAAAQIECBAgMFbglvIM7wAeO1tCuNgAuOlaswT0ua5aAnr8RGiO0L6ADJ0gU7Vort+smKq9Y4+jAnisoP0JECBAgAABAgQIECBAgAABAgQIECBAgMD6BATAy4zpXDnV6iqAv/be/h3AhxXAAuCXE1kFsArgZS5tvpUAAQIECBAgQIAAAQIECBAgQIAAAQIECBBYWkAAvMwICICHuWcC4G5wAmABcLeZYisCBAgQIECAAAECBAgQIECAAAECBAgQIEBgbQIC4GVGVAA8zD376P19BfDxQ+Tnj5znwRLQw/CP7WUJ6OkshxzJEtBD1OxDgAABAgQIECBAgAABAgQIECBAgAABAgTWLSAAXmZ8BcDD3AXAHd1UAKsA7jhVbEaAAAECBAgQIECAAAECBAgQIECAAAECBAisTEAAvMyACoCHuQuAO7oJgAXAHaeKzQgQIECAAAECBAgQIECAAAECBAgQIECAAIGVCQiAlxlQAfAwdwFwRzcBsAC441SxGQECBAgQIECAAAECBAgQIECAAAECBAgQILAyAQHwMgMqAB7mLgDu6CYAFgB3nCo2I0CAAAECBAgQIECAAAECBAgQIECAAAECBFYmIABeZkAFwMPcBcAd3QTAAuCOU8VmBAgQIECAAAECBAgQIECAAAECBAgQIECAwMoEBMDLDKgAeJi7ALijmwBYANxxqtiMAAECBAgQIECAAAECBAgQIECAAAECBAgQWJmAAHiZARUAD3MXAHd0EwALgDtOFZsRIECAAAECBAgQIECAAAECBAgQIECAAAECKxMQAC8zoALgYe5XHwA3Az+s+933EgALgLvPlu5bxm4YeZbGvXsLbUmAAAECBAgQIECAAAECBAgQIECAAAECBOYXuLTn57H2zC2UMj9o+lpV1dzdevV9lxoAp7Kp+3tXFKPdBcAdCQXAaYLIW7pgHptqsf6nvIB3nPo2I0CAAAECBAgQIECAAAECBAgQIECAAAECswtc2vPzWHvmBkqZHwiA46MpAI4bnd8iC+Hh4fHkNqkqgPPdLzWUu9xTACwAHjuVBcApBB2TAAECBAgQIECAAAECBAgQIECAAAECBNYoEAtcUwagQ57nzz0GKfsvAI6PpgA4biQAPhBoX9BSTaCuwzJXaX3X9qTeLuUFc8gNY+72pPZ1fAIECBAgQIAAAQIECBAgQIAAAQIECBAg0EVAAHxeKWV+IACOz9BU+Z0loHf2U1UANxW/7SFVAbyt/E11IYldwOOn2LRbpOrnqVbG+j93e6bVdDQCBAgQIECAAAECBAgQIECAAAECBAgQIDBM4NKen8faM6yXw/dKmR8IgOPjMjwALs8ePMsK7wCuhQTA8Uk4ZgsVwGP04vvGbhgpL+Dx1tmCAAECBAgQIECAAAECBAgQIECAAAECBAgsI3Bpz89j7ZlbKWV+IACOj6YAOG50fouZ3gF8qgK4aVyVbyth5w5Eh0+gsfDb/efu7zStHn6UlBfMY62K3TDmbs9wOXsSIECAAAECBAgQIECAAAECBAgQIECAAIHpBC7t+XmsPdP1vNuRUuYHAuD4GAzP715WAGdVCNU2gtz8qAB+hjhQiY/HyS0EwMdpBMAjJlWHXWM3jJQX8A7NswkBAgQIECBAgAABAgQIECBAgAABAgQIEFhE4NKen8faMzdSyvxAABwfTQFw3Oj8FjNVAMea2QShKQPRerJc2gUkZX9r80vrb8oL5rE5Nrb/c7c3dp74nAABAgQIECBAgAABAgQIECBAgAABAgQIdBG4tufjY9vbxaTPNinzgVsJgA9zuXagOzzgjcSeVfP563cB15XAWZ5t3wFc5X2mw6tts4/e/9LzVx0/UuQL8jzkeR6KfFxDTvZCADxqgMfuLAAeK3h+/7E3jJQX+LQ9d3QCBAgQIECAAAECBAgQIEDsm78mAAAgAElEQVSAAAECBAgQuGWBa3s+Pra9U491ynxAAByCAHihALheE3vzs3s379QnTvt4RchCWSfv2XbJ6RQnlgrg1KMYP36KcT33rWNvGHO3Ny5oCwIECBAgQIAAAQIECBAgQIAAAQIECBAgEBe4tufjY9sbF+m3Rcp8QAC8D4Db7+jtN0qvt37ON8O2Argur21qgVUA1y9BFgCPnWOd9k8ZeNcNuKUL5jHwsf1PeYHvNEFsRIAAAQIECBAgQIAAAQIECBAgQIAAAQIEBghc2/Pxse0dQHR2l5T5gAA4VQBc7vPNI6N7kwHwPhFviSSqAM5bC2M/vwM4zzZJfIoTSwXw1Je//sdLMa7nWjH2hjF3e/uL2oMAAQIECBAgQIAAAQIECBAgQIAAAQIECLwWuLbn42PbO/UcSJkP3HIAnO/qccvy9Rt064B2W7Pb9+f1+36bI7QrjG/uHcAC4L6TaZrtVQBP43jqKGNvGCkv8Gl77ugECBAgQIAAAQIECBAgQIAAAQIECBAgcMsC1/Z8fGx7px7rlPmAADiEJAFwdhAEV8eDZAHw7kxpJnj9ft4pf1QAbzUFwFPOqtfHGnvDSHmBT9tzRydAgAABAgQIECBAgAABAgQIECBAgACBWxa4tufjY9s79VinzAduNwAun+t7UwXATcFrdaKSWAC8O1MEwFNfMl4eTwCc1nfsDSPlBT5tzx2dAAECBAgQIECAAAECBAgQIECAAAECBG5Z4Nqej49t79RjnTIfEACnqwC+oAA4MiXzu5DneSjyIWtex6d7Xdj7+PAYXq+0vd13u9726Z8mwIx/0/ktipCFusp4jkC0fhdw/b8uP1P179R3zdHfLv2ca5uUF8xjfUh9w5i7P3ONk+8hQIAAAQIECBAgQIAAAQIECBAgQIAAgcsWWNvz79T96TuaKZ//zxEAd8nBmoyq/nPq/taVtps8rqxCGZ62udxBNNe0L6vyaBZ5fOy2yz2ffMXtiQHP8ywURRFOVQh3nSfZR+9/qVvSeOqIAuCu1p22q08qAXAnqiQbTX0BiTUy9Q1j7v7E+utzAgQIECBAgAABAgQIECBAgAABAgQIELgNgbU9/07dn76zIuXzfwFweC7UFACvvAL48LcM6pMw1YklAO57iZt2+1TjeqqVqW8Yc/dn2tFwNAIECBAgQIAAAQIECBAgQIAAAQIECBC4VoG1Pf9O3Z++45zy+f+lBMC1SZ3PpVitNl4BHFmCODpgxyuAm/WUt5++/lEBvDOZawloAfDYiX58It/SBfOYQOr+p7wBRK9tNiBAgAABAgQIECBAgAABAgQIECBAgACBmxVY2/Pv1P3pO1FSPv8XANcVwENysVasW4XQ9ygCYAHwRsA7gPteEs9vn/KCKQCedqwcjQABAgQIECBAgAABAgQIECBAgAABAgQuVyB1YLq25/l9RzJl/28uAN69njWEfYDbLwDe79d+529d8dt8WmfKsXcCC4AFwALgvlfDDtunvGAKgDsMgE0IECBAgAABAgQIECBAgAABAgQIECBAYBUCAuC0w5gyz7ipALgKoSzL3Tt/RwbAWbkPeKvtYs/tALiZFaeC4AkD4C9X+yl4asXpM5M0vwt5nofCO4AnOZO9A3gSxsEHSXnBPNaotd0AB8PbkQABAgQIECBAgAABAgQIECBAgAABAgRWJbC259+p+9N38FPmGbcSANfmVVWFh4eHkGXN23m3I1H/9+4/u3xVANydrF4b+/HhMZxiji3BPdUSyd4B3HeV8m5jfEsXzGMiqfuf8gbQbYRtRYAAAQIECBAgQIAAAQIECBAgQIAAAQK3KLC259+p+9N3jqR8/n9LAXAdQL59eLv2ALiZXj0qgRNXANdvR354eOw77ztv3zUgnjMArhtfl5t3+ena/i7HOrZNc/xUF5JbumAe8126/6nGdeh8sx8BAgQIECBAgAABAgQIECBAgAABAgQIXIfArT3fXrq/7VmR8vn+pQXAdd9TrURcF6A+HAmA+52F+wrgZr+sfFlR3PV4iZaAbr6+W/i42VoA3HXMOm3XnFQC4E5ck2+U8oJ5rLFL3zDm7u/kA+aABAgQIECAAAECBAgQIECAAAECBAgQILCIwK093166v+1BTvl8XwDc95S6xAD4vff3qytnT7seCYDbQ6sC2BLQfU/3LtsvfcNIeYPo0n/bECBAgAABAgQIECBAgAABAgQIECBAgMB1Ctza8+2l+ysAHlZRGzu7pq4AzprUtRrWXhXAsRHr+HnXJZQFwALgjlOq12ZL3zAEwL2Gy8YECBAgQIAAAQIECBAgQIAAAQIECBAgsBO4tefbS/dXADwsUI2dsOMD4IOi2qwMYwLgKgshy7NwVxQhDAyQm/5mH73/5X0FcOhR+dscwRLQsbnT63NLQPfimnzjuQPRpW8Yc/d38gFzQAIECBAgQIAAAQIECBAgQIAAAQIECBBYRODWnm8v3V8B8KUEwC+z1E3gmx3JV3sEuHXw+xzcThcAf+kgAB5wjRAAD0A7vYsAeFLO3gebOxBd+oYxd397D4gdCBAgQIAAAQIECBAgQIAAAQIECBAgQOAiBW7t+fbS/RUAX2gAfKq4dkAAXGYh1LlNcVeEvBzX3+yj918HwNukeXvgrIpUBQuAJ73wCoAn5ex9sLkD0aVvGHP3t/eA2IEAAQIECBAgQIAAAQIECBAgQIAAAQIELlLg1p5vL91fAfC4QPTUSdRvCejXmWnWCoDzXdltuctZu5y8s1UAC4BfD4d3AHsHcJeTtO82S98wBMB9R8z2BAgQIECAAAECBAgQIECAAAECBAgQIFAL3Nrz7aX7KwAWAPe58hxUAOfhMGFuDvL8suJTR83zkOd5KPI08CEL4eHhsU+fJt22CX6fPbIsNP8tRXimAnjS4et9sBRjeq4RS98w5u5v7wGxAwECBAgQIECAAAECBAgQIECAAAECBAhcpMCtPd9eur/tSZDy+X7T16oa/hbZMfse9rXJ5FLlkN0qgA8qf3fv+81GLtFcHVmBuc5psyzfLgEdilHnvQA4wicA3lb+prqQ3NIF89hUW7r/qcZ11FXJzgQIECBAgAABAgQIECBAgAABAgQIECBw8QK39nx76f4KgNMUot5eAFxtk+UsPJ2/yKgAnvQirAJ4Us7eB5s7EF36hjF3f3sPiB0IECBAgAABAgQIECBAgAABAgQIECBA4CIFbu359tL9FQBfQACclWFs5W8zjscqgOvPNqsuF0UIWeIK4KYhJ5eCXiQAPnzJcpoBf+539vLdt3VFsCWgp7vX3NIF85ja0v0XAE83lx2JAAECBAgQIECAAAECBAgQIECAAAECtyRwa8+3l+6vADhNHtirAvg6A+D91Nm+C/g85HMgPGsAfBj8Nu1NM+AC4K1AyrC7Pv4tXTAFwLf0Vx99JUCAAAECBAgQIECAAAECBAgQIECAwLoFln6+P3eB09L9FQCnyQNfB8Avs8iTBbIjT+8ZK4D3Ld0GwNufchcEt1kXDYDrFyxX7RalGXjvAPYO4JHn8Nndl75hzH2DTGnp2AQIECBAgAABAgQIECBAgAABAgQIECAwn8CtPd9eur/tkU35fL/pa1XV8eiwnzH7Hn5jk9MVeZoc8KYC4Bp2HwIfB100AD4619IMvABYADzs0tZtr6VvGClvEN0EbEWAAAECBAgQIECAAAECBAgQIECAAAEC1yhwa8+3l+5ve46kfL4vAN5rtyuA812BalkXq474WaQCWAB8MLDeAbzBSHUhuaUL5rHrwNL9TzWuI655diVAgAABAgQIECBAgAABAgQIECBAgACBKxC4tefbS/e3PSVSPt8XAB/khK0i6NUFwHWOXdeC1kn3wQrRIcz6DuAGvEuqPk1F8LEK4LoVqUrNm5OqLLv0cf+O3lT3Au8ATiW7Pe7SN4yUN4i0co5OgAABAgQIECBAgAABAgQIECBAgAABAksK3Nrz7aX7e2kB8FRLPMfm8PxLQG9blFXdcrpT7T9V4Rvrb57noSiKELIitunZz7OP3v/S0QW820tANwFw3t5aADxqANo7C4An5ex9sLkD0aVvGHP3t/eA2IEAAQIECBAgQIAAAQIECBAgQIAAAQIELlLg1p5vL93f9iRI+Xy/SwWwAPj8aSkAjl22shAeHh6PbBVL3lUAx2i7fK4CuIvS8G2WvmGkvEEMV7EnAQIECBAgQIAAAQIECBAgQIAAAQIECFy6wK093166vwLgaXK/tmNd9/rw8DZk2cvjqwBepAK4Hp5YANwM4bgJYQno7YLfqYLCW7pgHrtZL93/VON66X8x0T4CBAgQIECAAAECBAgQIECAAAECBAgQGCdwa8+3l+6vAHhc3ndqtr8MgPfZY/1K3DE/KoBjeicrgI/Gadv/mJUhVM1EGDchBMAC4NgUHfP50jcMAfCY0bMvAQIECBAgQIAAAQIECBAgQIAAAQIEblfg1p5vL93f9kxL+Xz/9paA/uRIBfC4c1sAHPMbHQA3XzAsCBYAC4BjU3TM50vfMFLeIMa42JcAAQIECBAgQIAAAQIECBAgQIAAAQIELlvg1p5vL91fAfCwnC92Fm0rgHcBcF1guvvJynHfdzUB8HOH2yXPiy0BfWzIzi0LPWygBMAC4NjFYcznS98wBMBjRs++BAgQIECAAAECBAgQIECAAAECBAgQuF2BW3u+vXR/BcDDcr7YGSoAbhJvAfBGosjTTLTmAlKW3d5x3A6oYxO57+fN8VMFhbd0wTz6KwvVyEXk+w5oa/tU4zqyWXYnQIAAAQIECBAgQIAAAQIECBAgQIAAgQsXWPr5/tzPt5fub3s6pOz/zS4BfQsVwO2JVG0LQcOrlx7ndyHP82SBaOi1BHTT6i7haf8AtwlD6z8FwOPvPF0uIKkD7jkvmMfElr5hpLxBjJ8hjkCAAAECBAgQIECAAAECBAgQIECAAAEClypwa8+35+5vdaaAbI7ivfr7z7Uh9bzMd/VzdV+zfBtSHmZGU5XX3VwFcHvgBMD7iSUAnua0FgCHMPcNY+nAe5qZ4ygECBAgQIAAAQIECBAgQIAAAQIECBAgsLTArT3fnru/AuDtDBcADzvTs4/e/9K4kPwiK4BrjFgVsArgLlMm5W+RCIAFwF3moG0IECBAgAABAgQIECBAgAABAgQIECBA4PIE5g5E2wJzr3A5d39vNQBuKn+b8Z47AH5eCbnqnyMeztGqiuWUx8/pzarLRRFCVow66QXAPfgsAd0Dq8OmAmABcIdpYhMCBAgQIECAAAECBAgQIECAAAECBAgQuECBuQNRAfBeIGXxXv0t9dguswR0GZ5j14MANi92/zXbva92wvOhvQS0ALjBvdgK4AlHf3coAfC0pgJgAfC0M8rRCBAgQIAAAQIECBAgQIAAAQIECBAgQGAuAQFwWulbqQDeVPxmR6pldwHwU/kU3rzzTrL3EdeR8tu3n4Qsy1+240QFcPPK3FOj3wTIKoBj50cWwsPDY2yrWT4XAE/LLAAWAE87oxyNAAECBAgQIECAAAECBAgQIECAAAECBOYSEACnlb7NALgOgl8uvfz0VD0HwOVBAXB7qeihoyEAPiWnAnjonDq6X3PBLMtua4M3ofSkjTg4WMplBATAAuBU89ZxCRAgQIAAAQIECBAgQIAAAQIECBAgQCCtgAA4re9tBsAhPFfQ7sJeAfCwebbidwAPAzm3lwrgaU0FwALgaWeUoxEgQIAAAQIECBAgQIAAAQIECBAgQIDAXAIC4LTSAuCt71UFwFUITZHy4ktAf/jer9Wra5/8iVaYXngF8PPLmk/0MLZWd3u3PN+Wnhe7P6c+vftWAMe+Pzp+kQMsXQGcun+vxjfBC8TP9eHWbpCx8fQ5AQIECBAgQIAAAQIECBAgQIAAAQIECFyHwK093566v+cC3tgMSJnd1N9d97Vu35g2xvpwdAnn+l3Au3fvbtbJzUIoy6fwzpt07wCuQ9KHh/07gLNymwPu88OXS1I3/WoC3nYO2fSrPPZe4xhKvQB2noeiKELIig5bn94kEwD38xMA9/M6t3WXCuDYt40NuNvHzwXAMXKfEyBAgAABAgQIECBAgAABAgQIECBAgACBTUi45M+1P88fE67eRAC8K6UVAA87y1YbAMcqfxsuFcDnJ07Ki4gA2BLQwy5b9iJAgAABAgQIECBAgAABAgQIECBAgACBpQUEwONG4FYD4KOVv0coyyUC4BftOF75+5wvVpsa5ed3Fjf/XQVw1/Miq0uvH7tu/bydAHhLMbZCVgDce+r12uHWbpC9cGxMgAABAgQIECBAgAABAgQIECBAgAABAhcrcGvPt6furwD49dRuQt/DT2atAH7RpA4B8ME7f4/0ZtC5awnoFlvXwLetrQL4/PwTAA86PzvvNPUNo/MX7zace4mMvu2zPQECBAgQIECAAAECBAgQIECAAAECBAhcpsCtPd+eur+3EgB3qfg9Fvw2s36eAPhtyLI68N1W9W5/jgfATR7ZvAO47l/T/jpz3OeVh8fqfg4LgFtWAuDjk0cFcPeTanM6ewdwPzBbEyBAgAABAgQIECBAgAABAgQIECBAgMBNCkwdiPZFvPbn+QLg/Yg/L/e8W/Z5k9fsXjF9bQFw06tst0R073md56EoihCyou+uL7ZfzTuA2wHwfo3t8z4qgM/7qAAedX5Fd761G2QUxAYECBAgQIAAAQIECBAgQIAAAQIECBAgcBUCt/Z8e+r+3moA/FxBexD2Xk4AHD/1YhXAAuC44XaLju8AFgAfB1UB3HWibbe79t8Y6tfb+fvbt322J0CAAAECBAgQIECAAAECBAgQIECAAIHLFJg6EO3by2t/ni8A3o+4AHhvYQnoncXQpZ+7XkjaFcI1fP1T7P7sepyu2zUXzLIctjZ41+9ptosFxEtXAMfa17e/se2v/YYR61/787n727d9tidAgAABAgQIECBAgAABAgQIECBAgACByxQQAJ8flzEBb2zEU2Y39XfXY1u3f0wfYu/+3aRgB1XAp/o87xLQ+1Y07/g91a54Pjks5xMA78TjwLHTJHKCtiafAHic5+Hezc3h3AVEADyd97EjCYDT+jo6AQIECBAgQIAAAQIECBAgQIAAAQIE1iogAI7kS9XuJbYJJsAqAuAO4W9NJwAeNoGu/h3AAuBhA9/sFQtYU15EBMDb36JZ8kcAvKS+7yZAgAABAgQIECBAgAABAgQIECBAgMD1Ctza8+2+/R1TPRubFSmzm03oOqICOFb52/StWfY51tdLC4C755IqgM+PbeQdwN2hY1Po+OeWgN7+CkaKoFAALAAedlbaiwABAgQIECBAgAABAgQIECBAgAABAgSWFugbiE7d3hS5xbk29u2vAPi1ZtfQ93BPAfCwM0cFcMRNACwAHnZqddur7w2j21G7bzX3DbJ7y2xJgAABAgQIECBAgAABAgQIECBAgAABApcscGvPt/v291YC4C4Vv0OC32buLx0ADy9EVQF8/vqlAjjp9d0S0C955w5E+94wpp4Mc/d36vY7HgECBAgQIECAAAECBAgQIECAAAECBAgsI3Brz7f79lcAvJ+XTQB8GAR3CY7rIwiAh53fK60APkzV82Eyu71UAKsAHjWBIjv3vWFM3RYB8NSijkeAAAECBAgQIECAAAECBAgQIECAAIHbELi159t9+3urAXBTMXuYr60pAG6C63hV88AK4OwuFHdFCNk2nxv6IwCOyAmABcBDT64u+/W9YXQ5Zp9tBMB9tGxLgAABAgQIECBAgAABAgQIECBAgAABAo3ArT3f7ttfAfD+XBEAd79u5HMFwLEmZcV9yPM8FPm4SttT31OfIA+PjyGE6ugmeTj83mNp+rh2rT0APje+zfLQ9Z8pgsLmYnnuIhhbojo2P/t+nqKf59rQ94bRtz+x7efub6w9PidAgAABAgQIECBAgAABAgQIECBAgACB6xBY+/Ptdv9SBrp9R7zJTlI946/7Xvf3XJ9jSzhvErtxRawbluRLQO9yyFd5VDmsgnc/luf339u+zDGzLA/393eh3nvM+EYrgGOTTgAcE+r3eXNBKUdPrH7fe2xrAfB4w9gR1n6DjPXf5wQIECBAgAABAgQIECBAgAABAgQIECBwnQJrf74tAB4ZAE8Q/gqAhyOOCIC3iXRWFItUADdriNdJ+P5HBfCUtwkB8JSax4+19htkekHfQIAAAQIECBAgQIAAAQIECBAgQIAAAQJLCKz9+bYA+HgAHKv8beZi/B253Wbt7VUA34X7u7tQZuVSFcAC4G5Ts99WKoBfelkCut/86bv1mOUD+n6X7QkQIECAAAECBAgQIECAAAECBAgQIEBgPQIC4OXGcskloM8FwFOFvoeytxcAz74E9PF36c5VAZxVx98B/LIC+Pn3Cg7mhncAD70EqQAeKtd9v7XfILtL2JIAAQIECBAgQIAAAQIECBAgQIAAAQIErklg7c+3VQBvK4C7VPymCH6fE7/yKbzz5p2z7yMec97UfXx4fAzLvQP4Zeuz7G7udwALgOshyPOtQ7H7c8ykOravCuD2RB++vvmQsZm7InbtN8ghY2AfAgQIECBAgAABAgQIECBAgAABAgQIELh8gbU/3xYA9w+AD4PgLsFxl1m+/grgdi7WVADncy0B3QqAq90S0HfZLO8AblcANxOnOhrETvcu4KqVPwqAu5yO3bZpLp71b1ec+rEEdDfLoVvNHXgPbaf9CBAgQIAAAQIECBAgQIAAAQIECBAgQOCyBATAy43HnEtAdwlym+BXAHwsnzw+T05lY/XKx/f3d6EMAuAjcgLgKS47loCeQvH8MdZ+g0wv6BsIECBAgAABAgQIECBAgAABAgQIECBAYAmBtT/fVgGsArj/eXVVAfD5d+imfgdwqNfefngMIXR5B3B32BC6vRtYBXDYrHueolJUBXAIa79B9r842oMAAQIECBAgQIAAAQIECBAgQIAAAQIErkFg7c+3lw6Aj1WIpi7ca+Zd3ff6+4+1oakIHvve33Orw76c/1W4v7/f/qfTC8oOPmWmeQdwn3xy15V2ALnrwb4COIzK5rIP3/u1CJcA+HDWWAJ68Dn0akcBsAB4utnkSAQIECBAgAABAgQIECBAgAABAgQIECAwp4AAOK22ALjxFQAPmWkC4IiaCmAVwENOrK77rP0G2dXBdgQIECBAgAABAgQIECBAgAABAgQIECBwXQJrf76tAvh4BfBUs7R7BXDYvBN383PpFcBZGUIVW4F4+3n8HcAqgA/mWv8S69hS0AJgAfBUF7Njx1n7DTKlnWMTIECAAAECBAgQIECAAAECBAgQIECAwHICa3++LQAWAHc/u3b5pAC4O1m/dwA3xz0WBNeJ+rEBOJ/EC4AFwD1ma+9N136D7A1iBwIECBAgQIAAAQIECBAgQIAAAQIECBC4CoG1P98WAAuAj5+IfYtRj+eQKoCrKjw8PJ6s665fhvz6p08A3Ox9YgCyl0f3DuDp7jveAewdwNPNJkciQIAAAQIECBAgQIAAAQIECBAgQIAAgTkFBMBptS/1HcBT9fp6l4AWAE8zBwYFwKe++lwJtgC4rZZl2/S7/jPf/f+nGdTtUQTAAuAp55NjESBAgAABAgQIECBAgAABAgQIECBAgMB8AgLgtNYC4L3v5bwDuEv42+SNzbat/LEqNh2rQl38+vqnLnyt+1vvPSabyz5879cir0w+v0RyVhShroot8thLjQeeCALggXDjdxMAjzeMHWHtN8hY/31OgAABAgQIECBAgAABAgQIECBAgAABAtcpsPbn25aAtgT06zNzVQHw+QtPVtwvEgA37+Y9vgR0CNnRWPugAviwW5tt2wH29v9e+zuAm5D31Cg3n4/5LYNTx+5SARy77cXaH9u//XmKfp5rw9pvkH39bU+AAAECBAgQIECAAAECBAgQIECAAAEC1yGw9ufbqQPgPksgH86I5lWlKfOMuu91+4a2cZOvVZH60x7TfPkK4IPgN9v9/6vYysLHPz+eXx5iZOHurgjZyMLbDhXA50dgFQHwZiYKgI+NtAC4xxVowKZrv0EOILELAQIECBAgQIAAAQIECBAgQIAAAQIECFyBwNqfbwuABcD701AAPP0l6cQS0KMqgDu1UgVwzSQA7jRZBm+09hvkYBg7EiBAgAABAgQIECBAgAABAgQIECBAgMBFC6z9+bYAWAD8KgCuq39PVP4221ZZ5NW60cJoFcAby1NLQLevituS6i5rc7/csz1QTWl9qnceNxeUsuzf1iF3gtgSygLgIard91n7DbK7hC0JECBAgAABAgQIECBAgAABAgQIECBA4JoE1v58WwAsAN6fjwevmD0TAG+LV88HwM0xT7/KtgmA70ZdDi53CehmDe2yCg8Pj/Uaza2ObgEPA+CmKrjMQsjPJujlkXcE18d7PYAC4M1sDSnWkvcO4BDWfoMcdXWyMwECBAgQIECAAAECBAgQIECAAAECBAhcrMDan28LgG81AN5lhZ0LNfPQ5JPHTtY66H3OLw/i4ZcB8GFRqAD4bADcRn4ZCPcJgJsjbQNnFcDT3WsEwALg6WaTIxEgQIAAAQIECBAgQIAAAQIECBAgQIDAnAIC4HHaVRVdC/joFzQ5VYrCveYL67Gt2ze0jfVxxuzb7vj9/a4adhjZ2YGq2/nw+Pj8StTnYtEBAXAd47brf08FwE2jXqxgvFliugh3d0XIit2RIktOn+rcFVcAb7uUZfsS6MMK4HaH2xXBp0ur64Pu1/Dep/YC4HGXstd7C4AFwFPPKccjQIAAAQIECBAgQIAAAQIECBAgQIAAgXkEBMDjnIcGpALgce7tvV8GwAeVuCcD4CbibbbdVwBvAuCq2AWYT9sc80QFcNMOAfCrJaB3fgLgUTPdO4Bf8qX8jZljA7X2G+SoyWlnAgQIECBAgAABAgQIECBAgAABAgQIELO6B2gAACAASURBVLhYgbU/37YE9C1WAAuAny84WXG/WRa5yLu91Lj3laouvX5+B/Cxlyzvv/dwDe3me4rsfLuOrrF9ogK4CUvrP1P1d4qy+j7GAmABcJ/5YlsCBAgQIECAAAECBAgQIECAAAECBAgQIFALLB0At0dh6gIvAfD5AHhoBfOQsyf9EtBv60Wrd03bZpHZiaWX2ysHt/vT5I7n3gu8Pf7he38Pj7L2dwA3fRUADzkXOu8jAH5JNfUNIjYQS98g5+5vzMPnBAgQIECAAAECBAgQIECAAAECBAgQIHAdAks/324rTf28WwAsAD52JgqAp7o+DQiAX+TkQyqADw5QHeyvAniqQd0exzuAl/8NqalviNPOEEcjQIAAAQIECBAgQIAAAQIECBAgQIAAgUsVEACPG5mhFbSX8g7goe0fojZvBfC2hS9XEN63WgA8ZASP7RMNgJud9i9ZPjxMNjoA3h9/tgA4PIXNibOpNk+0tPauWyqAX066uQPRpW+Qc/d3qsuC4xAgQIAAAQIECBAgQIAAAQIECBAgQIDAsgJLP99u937q590qgG+1Ang7s4YGwOfPyv2yz6eOH8Lal4Cu38Nb/5SH7wDudjHbpu/b4LRfANwcfz8Ah2t0PwfAeRaK7K5bY/pslZWbqtg6/BUAd4OLBdjdjrLfauobROz7l75Bzt3fmIfPCRAgQIAAAQIECBAgQIAAAQIECBAgQOA6BJZ+vt1Wmvp5twB4qQD49btxnyuA60E/8W7eoWdNncc9PD7u3gHcJaBtvmlfwNlkifXex8s6X/dJABwLgJug+GDAJw2A892gVHmYLwCuK4Cz/fumN3MpTSVwLEBtPp/6wln3yBLQloAeekG2HwECBAgQIECAAAECBAgQIECAAAECBAgsKyAAHuc/dAnl9S8Bfd0B8Ot4eJOI7f7zYcB8KvdTARw5s3Zw+fng9HTCvh2E5SuAj0+VcZeV/d4C4JeSKYLuc2O19A1y7v5ONW8dhwABAgQIECBAgAABAgQIECBAgAABAgSWFVj6+Xa791M/71YBvEQF8Ovwtx7n+SqAD/Kz6nhb9lscrwA+nurtA+DNIsb1z8lKZgFw5MomAO5y6RcAv1Sa+gYRG4Olb5Bz9zfm4XMCBAgQIECAAAECBAgQIECAAAECBAgQuA6BpZ9vt5Wmft4tABYAnz8TBcDDrlTtdwBnT7ty3Bq0zsdbyXu9/aZc98TnrVZU2fl3BB+rDG4uHlmehabEvhrWu5N7bd4BHJ5CVcaOnGZJ6MOGPS95nWVh6gtn/T2WgLYE9MSnj8MRIECAAAECBAgQIECAAAECBAgQIECAwEwCqQPg2BLJ7QK3qXOMWw2Aa/dNVrX73zzT6Vy1bb6vAI5FZwMa+/IdwAMOcDrx23xyeiXiUzveWgXwcwBc7EROBcAnPm85XnIAXFaPrff/HpsEAuDNiZM9F8tPclZOfYOINSr1DTL2/XP3N9YenxMgQIAAAQIECBAgQIAAAQIECBAgQIDAdQikfr4tAD4+D1K/A1gAPNX5t80xBcBtz5MVwDcQAJf1pOi+tvhUU/HVEOzC1TpkTREUqgBWAZxq7jouAQIECBAgQIAAAQIECBAgQIAAAQIECKQVEACP840F3KeOvuoAeLPab1MAuS+EfH4H8AoqgPNdH8qT9Y0qgF/O/ecloLtWAG93z7K7o+dQO5GvV5c+XBK5yNNU4NYXzFIA3PmqqQK4M9XRDVME++NaZG8CBAgQIECAAAECBAgQIECAAAECBAgQuAYBAfC4URIAH/rtiiKvPgBuFXdW25fa9vsRAL/0ehUAH+PcT6Bq867g0wHwsb3nDYD7TYcUW3sHcArVl8dMfYOM9UAAHBPyOQECBAgQIECAAAECBAgQIECAAAECBAgcTVyqBOWYB18UC0i9A7h/tNhlJjdLQG+LFVP8dD3uNVUA7/vULjCtK36bat9NsWn0tBEAv5x1gwPg16XkRy9kBxXAdWj2XGIfHah+J8e+Arjffim2FgCnUH15TAFwemPfQIAAAQIECBAgQIAAAQIECBAgQIAAAQLTC6R+vi0APj5mqZeAfirLUNvH/IfPqDUHwOW+4ne3lHU7AG7cTgfBtxYAhyZpbQLb1gQRAA8/107sKQCenPTVAVPfIGM9UAEcE/I5AQIECBAgQIAAAQIECBAgQIAAAQIECBwTSP18OxZAqgBOUwFcV/7WYxvzH35WxALg169gvfx3ADd9KkP2/A7jrZAK4PZMqQPd+qeswsPDYwgC4OHn0sA9BcAD4XrslvoGGWuKADgm5HMCBAgQIECAAAECBAgQIECAAAECBAgQOCaQ+vl2LIAUAKcJgGv3pgo4zcwXAJ93XXsFcNP7qgmAn3b/pWsFcGwCbQ+XZfvfJKjX3q5/tmtxb/97ncwf/jSl9UX++jcQpjgR2ktAn77AbfvXvsDt2zC+fQLgKUb0/DFS3yBjPUgdAI/tX+r2xXx8ToAAAQIECBAgQIAAAQIECBAgQIAAgaUELv356tj2xQLemLsAOE0AXLs/Pj0lrACOjezrzy+rAvhl/nhqKecx8/vu7i7kxX1/qIM9sg/f+7VRb7HNivvN+3BTBaJBAHxigAXANczpAHzYeTF34Dj2Bjmsl/u9Uvd3bP9St2+sn/0JECBAgAABAgQIECBAgAABAgQIECCQSuDSn6+Obd+YgOxYPjD18+R2/8a2tz1Phh4v9TuA63YKgM+d1QLgaa55zwFwO6eOvQN4eAXwtuHHK2hVAE8zrPVRmovn0IvcsQv82NZNfYOItWfsDTJ2/Njnqfs7tn+p2xfz8TkBAgQIECBAgAABAgQIECBAgAABAgSWErj056tj2zcmGziWD0z9PFkAPKp+dNLT5roqgLf5YlU1Kxu/pGhWHt6uRnz858YqgAXAL6eBCuBjF/ixV5SpbxCx9oy9QcaOH/s8dX/H9i91+2I+PidAgAABAgQIECBAgAABAgQIECBAgMBSApf+fHVs+wTAwwJWFcDTnpH1PHx4fKwj244HPihArUJ4neOeD4C7fMm6A+BsB1g27wCOwNfbb17iW+zsYhXA2wE4fAdwg968C/jYIFxOBfC2daeXQO7W/3MTzTuAu5yG47YZe4Mc9+0hpA5Yx/YvdfvG+tmfAAECBAgQIECAAAECBAgQIECAAAECqQQu/fnq2PYJgLsGji9n2OUHwOPzqfY5NW8F8Pn2t9/5W1f0NtW8db6YVS8D4Nefx68YAuBDIwFwa8aMP8EEwPGTcOwWY2+QY78/dcA6tn+p2zfWz/4ECBAgQIAAAQIECBAgQIAAAQIECBBIJXDpz1fHtk8ALADueu6sKQBu+twOkg8tBMCJAuDDw7arga+jAjgW/tY9PP6O4xek2bZwvQ6CUwRx3gG8fw9y14vc1NulGNfDNo79C0Dq9k3t6XgECBAgQIAAAQIECBAgQIAAAQIECBCYSuDSn6+ObZ8AeI0B8DT5VPscEgD3v6pkH773a8Nm2O67suI+1KFokccDxV7NG7wEdN2OOriMTbLTS0AftlMALADuNW97bjz2Btnz615tnjpgHdu/1O0b62d/AgQIECBAgAABAgQIECBAgAABAgQIpBK49OerY9snAB4Wz132EtCxbK4+W/rniRcTAB9552/fJaCb68XtVgA3AvXLlx+aly/vJk4TDtfb7NbSTnWBDQfB9vOSyHm2D7wn/v76glmW+xMkdgF8+Q7ggxNrZ5RH2leeOdGuYQno2Liffkfy8T3nDhzH3iBj/Y99nrq/qfuXuv0xP58TIECAAAECBAgQIECAAAECBAgQIEBgqMC1Pz8d2/5Y/hFzbT//n/p5cbt/fdvbd/tYf5vPLzMAfp1PZWUT9LYD3907cg+zvkjn5w2Am8Zs+3Tsnb/1f2/e+3uq6WPGf91LQDdiAuCz014AfP6qIAA+7zP1DbH9bWP/AhC74aVuf+z7fU6AAAECBAgQIECAAAECBAgQIECAAIGhAtf+/HRs+8cEZJtgbvcay8Z/6ufFAuA+FcoC4PZ1YMz8vu0AeOLK25MJ/fY1uCHL8ueLSXbpFcBZGWKVv01/VQC/HPmpbxCxG//YG2Ts+LHPU/c3df9Stz/m53MCBAgQIECAAAECBAgQIECAAAECBAgMFbj256dj2z8mINvmNrsAZzcAUz8vFgAPCICzMuwrf5szQwVw32uEALiv2IDtm3cA1wFwc0ERAA+APLJLc/Ece5E/1xoVwOfHauobYvvbxv4FIDbTUrc/9v0+J0CAAAECBAgQIECAAAECBAgQIECAwFCBa39+Orb9Y7MBAfDLAHzoPDy23+PTU+g3PvtXuMYD4O03Nvlbl3bPtwR06x3GR97526W9m/5VfQL0l0dddwDcrP1dHr4DuCvrdNu9nIBZqNdWrwPgOnjaXFwmrkTu/g7g3drju99w6f/K7K2RCuCXc2XuQHHsDXLsTE/d39T9S93+sb72J0CAAAECBAgQIECAAAECBAgQIECAwCmBa39+Orb9YwKy2lQAvFQA/DIkbb8jN37GN+8Ajm/ZbJE+AH5bR7abrzv2zt/mfb91Zti1v2PmtwC4+9wYvOXr30DIwt393eZ4m/BJADzYVgVwCGNvkIPxdzumDlBT9y91+8f62p8AAQIECBAgQIAAAQIECBAgQIAAAQKnBK79+enY9o8JyDZBnSWgk51c5yuAxwbA22ZXu5V3u3RivgC4DM+x+i7/y6sQDgPgpr2xIHjM/L7xALipeW2VY3eZKT22ORYAF3dFKPLd919oANyU2Ff5eR8VwC8nw9yB4tgbZI+pfHTT1P1N3b/U7R/ra38CBAgQIECAAAECBAgQIECAAAECBAicErj256dj2z8mIKtNBcCXWQGc73Kzslnp98QJIAA+fW0UAG9sBMC1QnsJaAHw9sTxDuDzf7lKHaCO/QtA7K+Gqdsf+36fEyBAgAABAgQIECBAgAABAgQIECBAYKjAtT8/Hdt+AfCwmVO/qnSTC7UqoIcd7fheYyqABcBb0zHz+7YC4Oxp90boemIf/lbDrQbA2wlUxGrMI2f82iuAYxe81L8hFPv+sTfI2PFjn6e8QdTfnbp/qdsf8/M5AQIECBAgQIAAAQIECBAgQIAAAQIETgmkfj4ak0/9/HRs/8YEZHXf53q+336d5dh2x8Yt9vnyAfC2hfF46nx+d6kVwI1/FlkBOOU8uNEAuGjNfQFw7GJw7nMB8MslElLfENtjMfYGOWbs631T9zd1/1K3f6yv/QkQIECAAAECBAgQIECAAAECBAgQuF2B1M9HY7Kpn5+O7d/YAE0AvNQS0ALgWmDs/D13/gqANzoC4NhF/ujnz2uwn967uXjWf6a4UbR/a2ZQP0buNNcN4lQzx94gR3Y/ybgetil1/1LMy7Gm9idAgAABAgQIECBAgAABAgQIECBAgMAmvaiqRSFSPz8d27+xAdpcz/dVAB+fxuusAO5S2bz1GDt/z10cBMAbnVsMgPd9Loau8S4A3syeuW4Qp07ksTfIsX97uPS/AMT6l7r9se/3OQECBAgQIECAAAECBAgQIECAAAECBDz/HTYHxgZocz3fFwAfH18BcLpf8BAA31wA/Drs7hwAn1irvDyzQoAK4GE3rT57CYD7aL3eVgA8zs/eBAgQIECAAAECBAgQIECAAAECBAikE/D897ytAHjY3PMO4GFuJ/eqqvDw8FjX9PYqOh07f8/1QgB8qwFwdlABHNrvRD4xZQTAR2Hm+g2hUyeyvwCMu1ALgMf52ZsAAQIECBAgQIAAAQIECBAgQIAAgXQCnv8KgFPMLgHwxKoC4OOgWXEf6slW5Pm04k3IWR4m7/VXtL/nlpaA3ve1Ka3P844v+X4VAG8dy4MwuT2AKoCnndLHjuYvAOOMBcDj/OxNgAABAgQIECBAgAABAgQIECBAgEA6Ac9/z9uOraCcq8DLEtAvxzG+9HOz/fn8rsq654r393fbg6ZYdVkAfPxEFQB3n6BdbiP1haQs9yfFywugALiLYZ9t5rpBnGqTvwD0Ga3X2wqAx/nZmwABAgQIECBAgAABAgQIECBAgACBdAKe/563FQAPm3tLVwALgLfjNnb+nhv9dS8B3fT8OXl/2v2X26wAfnlC7YPgaAXwiaWfu1xW6nC0fkdw/WeKoK39WzPH2pRHfpvj3DuMu/Sxvc3cgbC/AAwZpf0+KebluBbZmwABAgQIECBAgAABAgQIECBAgACBWxVY+nlv2z3189Ox/R0boM31PP+SKoBTr9zazKHHp6fngLN74NuegZEK4Ej+Uz0vgJuF+7u7kNUr4iaoAK7n4cPj2+fy4qa/Y+fnmOugAHijdxtLQAuAj58qAuAxl5CQJNg/bNHYvwDEepf6LzCx7/c5AQIECBAgQIAAAQIECBAgQIAAAQIEGoHUz0P7Sqd+fjq2v2MDNgFwx1eE9p04IQQBcNoK39iQ3FgAfCrWXygAznbrjcdGqefnp5aAbv+GxXNlbBH7FYnhS1QvWQEcq/x9vqFOfH2b64ZxKX8huPS/AMROn9Ttj32/zwkQIECAAAECBAgQIECAAAECBAgQIHApz3vbI5H6+akAeJ65X+clTTHcJVQAN/lNvEDvOiuAn0e1TFBu3HHKCIA3UDcQAFchnMo581hSeqVLQMe6JQDueJWIbHbpfwGI9TJ1+2Pf73MCBAgQIECAAAECBAgQIECAAAECBAgIgIfNARXA3dwuLQDu1up4flfF6hsXWgL6uX8C4PtQv3C6yIdXmh6dLNku2C2r8PDw+Lz29n7b5vvmCoCb78tCURTT93fXsaYC+Pk3KHZnwOEJXq973lQEryUA7hr4tudK/DdMul+K6i1VAPfzim099jfAYscXAMeEfE6AAAECBAgQIECAAAECBAgQIECAwFwCqZ+H9u1H6uenY/srAD4+oufykqp+D+4uy0g5vodLQLdb2f2dwNdUAdzkkAdtFgALgPtedM9t3zUAbo5RxM60K6kAFgBPOYu6HyvlDaJuxdi/AMR6krr9se/3OQECBAgQIECAAAECBAgQIECAAAECBBqB1M9D+0qnfn46tr8C4OMjeukBcNPqWDwVW8H3siqABcCvZmNWLBUA973UDdu+rrbd/rQrgJt3AE9bgSwA3mo37LEV1lUAD5vXz7M6m/glyq3mjP0LQKx3qf8CE/t+nxMgQIAAAQIECBAgQIAAAQIECBAgQKARSP08tK906uenY/srAN6O6OEKsM3/fTjWddDaZFVLVAAffn+7Xefn5DVWAB/0qHzqe8pNtv263wEcXQJ6MsezBxIAb5dFTnGjaG4O9UW+/RstAuB55neKcT1s+di/AMQUUrc/9v0+J0CAAAECBAgQIECAAAECBAgQIECAQCOQ+nloX+nUz0/H9lcAvB1RAfDxmb3P57Jwf3cXsnr561jVYN+TpH4BbVWFh8cjr6IVACeqAG4GqYZ/fgfw7rcF6nB4xNLG/ca//W7jLNzdFZv3Htc/U8+1pgL4uY2RNcaj7wCOdfaMYx381hW2KQPgWrEasY66CuDYAJ///NL/ApC6feP07E2AAAECBAgQIECAAAECBAgQIECAAIG9wNhAdGrL1M9XY/0dG/DGPOrs4vAnVX8Pi9k2uVBs7eJIw88t8XyYeZzaLi92uVWiFT5r1afHp6OveNyHsiGsbQnoqnpZsZy1/u/YfJzy83VXADdSAuCzc0YAPOUptQ2757hhNN8Ru0FO27vXR0t1Q5yqf6nbl9rX8QkQIECAAAECBAgQIECAAAECBAgQuB2BpZ/3tqVTP1+N9XdsUBqbOXM9zxcA70dCABybldN8LgCexjFyFBXAKoDTTbTYDTLdN2+PvPRfAGL9S92+2Pf7nAABAgQIECBAgAABAgQIECBAgAABAl0Fln7e225n6uersf4KgI/PnFevxDx4x29dAXyuQnjzXH/mCuDDJarrADhe+dv0+7reAdxUAO/7d779Xa8LQ7YTAA9R673P6wA4vytCsVsCuvfhIjtYArqfqCWg+3ld2l8AYq1P/ReU2Pf7nAABAgQIECBAgAABAgQIECBAgAABAl0FYoFo1+NMtV3q56ux/gqAj4/k+gLgYUFpbCXtud8BLABuzdesSPQO4Po9v/VPefgO4Kkue32Osw+At5MtC0UhAO4jeGrb+ubgHcBTv0W638gs/ReAWGtTty/2/T4nQIAAAQIECBAgQIAAAQIECBAgQIBAV4FYINr1OFNtl/r5aqy/AuAOI1mFTU7S5yd1BXDdlsenp+27jqs6FWv/DAt820e5lAA47F5F234HcAjT9LPP2DbbrrsC+IID4LoCON9VAMdK8fsOrArgfmIqgPt5tbde+i8Asdanbl/s+31OgAABAgQIECBAgAABAgQIECBAgACBrgKxQLTrcabaLvXz1Vh/BcDdRrJvzjRrAFyXRb6qY2sFo02e1+5udT7aFgCfnh83HgA3Eyd1Av+6AvjSA+BDkehvjpw5Aet3/9YBq3cAd7tID9kqdoMccsw++yz9F4BYW1O3L/b9PidAgAABAgQIECBAgAABAgQIECBAgEBXgaWf97bbmfr5aqy/AuBuM+fYktD1nvslkF8eZ9kAuHyuWH7OogTA3Qa6x1YC4A2WALg9Z64xAG5uBHXY3OdHBXAfrdfbLv0XgFjrU7cv9v0+J0CAAAECBAgQIECAAAECBAgQIECAQFeBWCDa9ThTbZf6+WqsvwLgbiO5ygB4UzWsArjbDNhudZiT3UQAXD2V4eHh4YjRduJkr2vP+3h22PagArgegHz7DuBLWQL6sAPHfhuk4RlyoU9dAVy3vblBlOXxIL84srr8YZ+vLQCO3RA7TMhJNxkyL/o0INbf1N/fp622JUCAAAECBAgQIECAAAECBAgQIEDgsgRizxdjrZ37+ePY9sb60/fzlP1v+po65O3a56a4LEWf232dqs+xpZ83qcmRmrm6ryn7W39t/Q7gUB6u/XyQ4TQVvydWmN1nVccD4Ca3ev3O3ZejvT9OFu7v7kKWZ5t3Ek/9U4/nw+NjaNqzjx3TFqCemkd5XoS7/5+9t4u5Zsnuu1Z/7Od53zMz9nj8RYxskzjEAkIkkIJBNkochxBHCpG4gUAQdwEkpEAkbpCQgJsgPi4ikPiIQOIKA1K4wIlQwE74cDAYIxRik8h2RCBzmJwznpkznjlzzrv37kbV3bV3797dXVVdtbr3x2/Lo9czu6q61m+t7l1P/XutKgvJ8jLK1OyjD9+PwpUVu0YMLbozcaNm0+/cBdAtCcBmehUCcDIXNzy7Iu9H8zBpBP3LpxkCcFLcV4Np/Bj2L+Ja8GhfX5ceo0MAAhCAAAQgAAEIQAACEIAABCAAAQhAAAKaBFz7i65rr73/GDtflz2h32vajwAc6o3r9k4BeKJgKgJwPPv+CLciAFtBuChKBOBWMIzSrz2i5PINhXsQgE1WrH1wDPGEPPDXzABGAPYIRYUmIfGw5PKuBY/29ZfMmT4QgAAEIAABCEAAAhCAAAQgAAEIQAACEIDAbRBw7S+6Zrn2/mPsfF32hH6vaT8CcKg3rtvfpQBskjcnMn+thXU2X/r51jOArR1ZvW4GMALw6R5ZvwS0uTQCcPxDrT8CGcBpeYaOprkAaO6XLsN7al7a1w/lQXsIQAACEIAABCAAAQhAAAIQgAAEIAABCEDgdgi49hddM117/zF2vi57Qr/XtB8BONQb1+0fUQBuyzbPC8AnEqNHg55F17OQvGYJ6PP1tfNPhyWgEYBPkfHcAvDYeb9jjxsygMMewsMS1Kl/IJ9pAWDIu+xNzTfM27SGAAQgAAEIQAACEIAABCAAAQhAAAIQgAAEbpmAa3/RNfe19x9j5+uyJ/R7TfsRgEO9cUcCcFa1ZwAffSvw5jKnWRmdyn7fr2ArFwLwdbbtugLwu9MZwNZTCMCcARx/l/dGMA/Nqh/0F4dsnxsiALcszMMi5QcBOCVNBOC0NBkNAhCAAAQgAAEIQAACEIAABCAAAQhAAALPRSBWUNUUQMc8ETvf1N7VtB8BON5bN5sBHCEAXwi8HaIpAbjuSiy3QmsnAPdKTJ91sEJ2ZSlZnon4atIB7mnPALYCcD8D2DOTOeBa/aZkAB8r2e/3I/jIAJ6LKdebCT4Pfs4AFvHhFHJvP9MCoHlkUwI6JDxoCwEIQAACEIAABCAAAQhAAAIQgAAEIAABCPQIuPYXXbBS7++6rhc7X9f4od9r2o8AHOqN6/ZLBWAzUp63GpmKj50CsBVGrVh6zgBuBOCq+96IuSKCADz0fcunro8XX1AC+oQDAXju8YIAvOzhSwbwMm5TvVwLHpUfp7QmMBoEIAABCEAAAhCAAAQgAAEIQAACEIAABCCwEQHX/qJrWmvvP8bO12VP6Pea9iMAh3rjuv1SAdgIhWVRNMmwKj5GAG6cldVaGcDPLgB390JdTWUA+91cmUsJdQ5z6eAqz6QoivPbFYnTzZeWgDZvVRhTm/+YNwccpZGHQucQg3nwaGcA938ghqnuTrd0DVx2+I5j2yEAhxKjPQQgAAEIQAACEIAABCAAAQhAAAIQgAAEIACBcQJbC6Iq4tiMs7e292qfP0t8hmLvArcmAJupFV1WbOr7cWjrUj0jdF5z1zECcGp9pD8/cwZwrJ22xPO13efM4DkmZ50rk92uPNubWJjVLwE9LiQPM4D7OlVZlpIXu9CQuWifffTh+1ESZqZ1BnA3TQTgcfcMBV4rANs3RhCAl90XCMDLuNELAhCAAAQgAAEIQAACEIAABCAAAQhAAAIQgMCQwNaCKAIwAnCKu/LWBGAjrO52L00yoNYHAThlBjAC8GicIgAjAM89wFK/4YIArPVzwbgQgAAEIAABCEAAAhCAAAQgAAEIQAACEIDAsxFAAN7W45oCOBnA+r6dysC9dwE4q+3ZwfMMt8kAbivtpv1MCcD2Qpc8jE5FUsa62QAAIABJREFUBrCHB56tBDQZwB5BMdMEATiOH70hAAEIQAACEIAABCAAAQhAAAIQgAAEIAABCFgCCMDbxgICcBr+ZAAv4zhVAhoBuOX5vCWgs1bxro9TZwD7Hb78rALw2O1o35Yw5aKLQXGAscPGOQM4/QHqWy94hnGhuQBY9pNALwhAAAIQgAAEIAABCEAAAhCAAAQgAAEIQOBRCGy9H7r2/ufW9q65/0sGcMxd6sqAbfWv+80A7vS9LtM3PKO2s/9U4zqTXVlKlmciybNzG9Cy3x+kFaxdvvHx+0C/NGcWd5pnO77173F0sMfPAEYAbh1fLSsBjQDscxNetyEDeBk3ekEAAhCAAAQgAAEIQAACEIAABCAAAQhAAAIQGBLYWhBFANY7JRYBOOZ+d4mMCMCNAP6wAnAbO1MCPwLw6d6azwQmA/j8ECID2P1ARgB2M6IFBCAAAQhAAAIQgAAEIAABCEAAAhCAAAQgAAEfAgjAPpT02mgK4AjAMX57ZAH4bJstAT3MALYVaU212vHPo2cAt1YjAE+WgLZhgQBsSJgbxdxEzX8mbhkEYPcDGQHYzYgWEIAABCAAAQhAAAIQgAAEIAABCEAAAhCAAAR8CCAA+1DSa4MAnIZt+jOAEYCtrjXuIQTgsiwlL3ZRAZx99OH7URWzs2IneZ5LkfudyRs627rqnwFsb4pzjWxbK3tq3KGgF3r9Yfsqz6QoisZm8xk7OzfmGuZBUlW9m9+zBPTwmvaNinOK/GULHy62jflX44ei/9CcetPBxdLHDtcY/e8RgENo0RYCEIAABCAAAQhAAAIQgAAEIAABCEAAAhCAwDQBBOBto0NjX99aRAZwvG/revwM2PPI47qb0VOaM3EzvRLfh+NxMkPVzs9m+Lb/vS9qt/9/Zs6+jfhclIDejdgbOf7Zjlr2h3fdGcBtomXYZ+TMX5PhKy7/jr8I8PgloDu6CMB+ZwAPgxEBOOz2tK0RgJdxoxcEIAABCEAAAhCAAAQgAAEIQAACEIAABCAAgSEBBOBtYwIBOA3/9BnA7bwQgOf9gwBMBvBshKR+A4IM4DQPTDMKGcDpWC4dSXMBsHRO9IMABCAAAQhAAAIQgAAEIAABCEAAAhCAAAQegwAC8LZ+1Nz/JQM43rdnAdhkkI5lg05n0JZFcaMZwFV05q8lu5UAbK/vnwlMBvCiu4EM4GUZwC7YPsI4JaAleenrrRc8w7jQXAC4YpDvIQABCEAAAhCAAAQgAAEIQAACEIAABCAAgccmsPV+6Nr7n1vbu+b+LwLw0nv3LPSej8ZEAB6jebcCcGfM+NGnrvOfpRH2H/sM4KyFUB/7ZwCPhcB8DXEfoTPkNr2VDOC5m6HK3GcT+3BBAEYADrk3aAsBCEAAAhCAAAQgAAEIQAACEIAABCAAAQhAoE9ga0EUAVjvjFgE4NB7vS/8tbqWWyC81QzgTr+r7Vm/oSz82q8rAB+6M4DPfvLPAB7aM+Zft/BrR0EAPvFEALYo7M1gBGD7yScOq0YAHn/AcAaw34OXVhCAAAQgAAEIQAACEIAABCAAAQhAAAIQgAAEXAQQgF2EdL/XFMARgEN9ZwVA868VCMcE+muheOxK25aARgD28X59VrB7Jb7d/kUA7m4QF2QfodM1Rv/7e8gA9rHHhwsZwGQA+8QSbSAAAQhAAAIQgAAEIAABCEAAAhCAAAQgAAEIjBFAAN42LhCA0/Afit3jmbuua11ngJ4EwjoX6ariXp4FfJ8ZwLmxx0ieJ5tcbMa/v98M4NYeBOApvztLQM9n/tphfYTOkNBDAA6hNd+2/9Bc9sBsa6Gn/JABnJImY0EAAhCAAAQgAAEIQAACEIAABCAAAQhAAALPTAABeFvvIwCn4Y8APOQ4nwGMANzy2lwA/toHX5woEtxO0CWwZcVO8jyXIvcTZL1vN3UB2FVve9yeWxaALduLrPIJ4C6/9n1v2mr8UKQQgF3x5GNnfwwEYBfRsO9dCzyNuAqbIa0hAAEIQAACEIAABCAAAQhAAAIQgAAEIAABLQKu/UGt69px195/XNveucQqu9etxYAS0Eujt18Celaem73AtiWg26m5zsit68NSSE2/dTOA33VnAJ+n7LLPZVxM4mNZlpIXO9clZr/PEICn+CAA30MJaFf0IwDPE9L68bdXdS14tK/vig++hwAEIAABCEAAAhCAAAQgAAEIQAACEIAABPQIuPYH9a7cjrz2/uPa9iIAX0ZQ8kTFbvg0GcCnXfPeGcAIwHPPAARgBODZ34hpAfBxM4D7QKaygX2E0UcQgIfB4bKbDOC0Sy7XgmftBVha6xgNAhCAAAQgAAEIQAACEIAABCAAAQhAAAIQmCPg2h/Uprf2/uPa9iIA36MAfJ7z0gxRM8JTZwB3Zwynen4YP+wP5wzg2MxfO6+l/jU61ZNnAFuE86WnxwU/l/hrxr7fDGAE4OnbHgH4ko32Asi14NG+fqofAMaBAAQgAAEIQAACEIAABCAAAQhAAAIQgAAEwgm49gfDRwzrsfb+49r2IgBfxsN9ZACf57xUIDQj3IIAbC25FEzP+ltd+2hx0/f0ZAYwArDXg/B2S0B306+rSvb7ffffbLCca6RPCbWnwMuyHoi5YPM7w/gezgDue54M4PH7YEoIJgPY67nh3ci14Fl7AeY9cRpCAAIQgAAEIAABCEAAAhCAAAQgAAEIQAAC0QRc+4PRF3AMsPb+49r2IgBfBgACcLo76nA8SphAfdbfrCCcTgAuZFeWkuWZyPKq2dNwTAbw/tCdARwnWl/oc/WyyT5+BnBHyS0AW5zjAu6loNc5LqtErt4QQAAeRv8jloC2NiIAtyS0F0CuBY/29dP93DESBCAAAQhAAAIQgAAEIAABCEAAAhCAAAQgEErAtT8YOl5o+7X3H9e2FwH4MiIQgEPvkOn2PgJw1eVf5o3OedbfTgJwpJZ6TnBEAF7i2QfIALZmIwCPBQAZwPO3xVAIJgN4yWNkuo9rwbP2AiytdYwGAQhAAAIQgAAEIAABCEAAAhCAAAQgAAEIzBFw7Q9q01t7/3FtexGAEYC17qHFArCI6GcAWz0wUmG28MgAHg+jrNhJnuei9WYFGcDLUsRPcduvgN1zoessXNP0kTOALQoE4IkASfSr4VrwrL0AS2QWw0AAAhCAAAQgAAEIQAACEIAABCAAAQhAAAIeBFz7gx5DRDVZe/9xbXsRgBGAo26Qmc7eAnBtD2rtxNhaxKoOeiWgEYB9/O7MAHYNkpdGAC7SC8CmTLOI1Mf+GcD92fiVbL73EtCuGuuXh2uPeMvURF/4eQYB2KLp22r+N62FwXAB4PTvxRnWCx05003LTntJ14JH+/rpiTEiBCAAAQhAAAIQgAAEIAABCEAAAhCAAAQg4EvAtT/oO87SdmvvP65t76MLwK798+H+vlaiovWrnY/vvFxxGzNOWRSnJD7XdZZ87yMAW4H3UqeqpC0JLWJLRC+5vulTZ1YHzFTPADZ+2B/edWcAnzOYl87b9lvq39XOAHYZiADsIhT2vXmQVNU5bd0VIAjAYXynWiMAp+E4HMW14Fl7AaZjJaNCAAIQgAAEIAABCEAAAhCAAAQgAAEIQAACYwRc+4Pa1Nbef1zbXgTgNoLs/j4CcLo7CgE4nqVL35vTq8qylLzYRU2CDGDxyyS2lKs8k6IomrLX5mPfZIjyQq8zAnAqkmHjIACH8fJt7VrwrL0A85037SAAAQhAAAIQgAAEIAABCEAAAhCAAAQgAIF4Aq79wfgrzI+w9v7j2vYiALf+RwBOfyctF4DPulnVVfoNn12rv9WnArfrZgDb+ToTMB2GIQBPAVqtBDQC8KQLuvLD5uGp8UPZL5uw9EYIf3CM90AATkXychzXgkcjrnQsYVQIQAACEIAABCAAAQhAAAIQgAAEIAABCEAglIBrfzB0vND2a+8/rm0vAnAbEQjAoXeGu32MAHwe/Vzt1n3FtkUr+g51OwRgX379drebAdzNsq6mzgB2mdsG1uUZwGN9EICnSHIGsCvGwr/nDOBLZmsvwMI9Rg8IQAACEIAABCAAAQhAAAIQgAAEIAABCEBgKYG1BdHhPNfef1zbXgTg1uMIwEvv0Ol+IQLwcJRz5qyvAJz3sn3H5rSGAHzozgA+z/npM4CzYidNLeouWzR1mCEAd6dlT4B1BmB+ypEPdg0CcDAyZwcE4EtEWs8NpyNoAAEIQAACEIAABCAAAQhAAAIQgAAEIAABCKgTWFsQHRq09v7j2vYiALceRwBOfyvHCMB2NlkdLgD3e5zTNxGAl3g4OgO4zgp58+aNSD0vVC6ZnOmjJwCHZf7a+XMG8FJPXvejBLS5bRwCv9KLFdYb2gsg14JH+/rpopWRIAABCEAAAhCAAAQgAAEIQAACEIAABCAAgVACrv3B0PFC26+9/7i2vQjAbUQ8ugBsEgHP5+G2NpdF4VEBN/SOObffVgAumonkcuwmhAC8xJMJBOBc3r59rxFqNT63JAAbqa7OMymKQvK8FZDzxLq3+YGoeiydAqHr+mQAe4UlZwB7YQpu5FrwrL0ACzaADhCAAAQgAAEIQAACEIAABCAAAQhAAAIQgMBiAq79wcUDe3Zce/9xbXsRgNtAQAD2vCECmiEAizgr8Dp4uvS9qe4mnpvKy8UuwGPXTe9eAJ4+43cgSGdV94qEEW5NWWSXYH2dIdy+YZFJXt6OAOzyvvsM5OkRKAHtohv+fWgJ6PArXPZw+V97AeRa8GhfP5Yf/SEAAQhAAAIQgAAEIAABCEAAAhCAAAQgAIHlBFz7g8tH9uu59v7j1vYOqWja36/wOeWNpQKYn3fPrW5VAF5q/5zwaDOB18gAriqbgTvukWiB1PsE0zUygN91ZwD34sqVgBkYqL7xgADcgQ0XgNvUcQRgd2QiALsZhbZAAL4kprkACfUN7SEAAQhAAAIQgAAEIAABCEAAAhCAAAQgAIG0BLYWRNfef9za3qH3NO1HAHbfK76C33AkBOArIrIrS8lMxdvEoqy5kvHT/oAAfBXRdbZtCWgE4PmHjCsDdK43ArD7AR7aAgEYATg0ZmgPAQhAAAIQgAAEIAABCEAAAhCAAAQgAIF7JbC1IKopgI75ZGt7EYCvK7umuHeGYrevsOvbziUAm6NIqy5b9hYygGMzf629w3ONp321bgZwKvtcsTcVH0+eAXwu35xlNqN3iHKqBDQZwK6gs98jAPuS8m+HAHzJau0FmL+naAkBCEAAAhCAAAQgAAEIQAACEIAABCAAAQjEEthaEF17/3Fre4f+0rSfDGD33ZFKAO5f6d4FYH/Rt281ArA72q5b3NkZwNfn9uoJwNewTmcA7wrJs7JpYN68SPkxD82qOtu59AFh50QGsJ93+mJ349fMu/i83wW6VgjAl7i0OAc5hcYQgAAEIAABCEAAAhCAAAQgAAEIQAACEICACoGtBdG19x+3tnfoRE37EYDdt0ysvnPSeWqRoXC65hnAKTJilwm/JwKqJaDFlIDeH7ozgK91SLenl7UgA7iqZL/fW/ms92+byn8WOIep/bEZwNcOQwBeFsRTvfo/EKkehEtniAC8lNx8P9eCR3MBomMRo0IAAhCAAAQgAAEIQAACEIAABCAAAQhAAAK+BFz7g77jLG239v7j1vYOOWnajwDsjkpN3eNeBeC+cudfsFs3AxgBeCKW1z0DeCwD2GZqricAF2UhRZcB7L7Fw1qQARzGK1VrBOBUJC/HcS14NBcgOhYxKgQgAAEIQAACEIAABCAAAQhAAAIQgAAEIOBLwLU/6DvO0nZr7z9ubS8CsL+kGBJTa58BPJybycC9pQxgWxnXnkvsw9LOHwH4TIsM4NEM4DOg8Axg8wAwonF4GrfNAEYA9rmd3W3IABbRfAPIeMBVAlx7AeRa8Ghf3x2FtIAABCAAAQhAAAIQgAAEIAABCEAAAhCAAAS0CLj2B7Wua8dde/9xa3sRgPUEYLOXH7qfH9p+6n5AACYDeMmz8s7OALYmGvF2WAJ6yvxwoXceZCb5rpAi7x4kddoHSuoMYFdQzAmE/axYjR9KBGB9AXjO/9a/Gr493al13CHZmnNz3Rt8DwEIQAACEIAABCAAAQhAAAIQgAAEIAABCMQR2FoQXXt/MbW9MQKi9v6vsXWJKBoXUeO9ra0n3SbRRbK8rUB7OBybf60/YvziM7W5M3dtJu0aJaDrY2t3is8tZwAbf+4P77ozgEVSnHnsw4wM4IsMYIsMAdgneHzaIAC3lB61BPRcDGgvAMy1Yxc8ay/QfO4Z2kAAAhCAAAQgAAEIQAACEIAABCAAAQhAAAJ+BGL3B/2uMt1q7f3F1PbGCI3a+7/PJgCvKXYjAA/vad0MYATgiWfoumcAX0/CVeJ2Sann+R+VTMqykLzLAK67TOTYHyLbnwzgVCTDxkEADuPl2zp2wbP2As3XLtpBAAIQgAAEIAABCEAAAhCAAAQgAAEIQAACbgKx+4PuK8y3WHt/MbW9CMB+EbBGBvCWArA5c9eet3vvGcB+Hh22WlMAPlcVzhJXAB5aRQbwaAbwGdO4AJy67HPfLZSAXnaDXveiBDQloF2xtPYCzTUfvocABCAAAQhAAAIQgAAEIAABCEAAAhCAAAT8CaQWRP2v3LZce38xtb0IwH4ef3QBuE8BAdgvJkJaXWYAIwCf2N1WBrCm8CvS3liZFCVnAIfcPFNtEYARgF1xtPYCzTUfvocABCAAAQhAAAIQgAAEIAABCEAAAhCAAAT8CaQWRP2v3LZce38xtb0IwH4e1xaA61pkv9/7TSZJq0uty5SEtsJvF9my7RnALi0un6RwaYcvLDKAfUn122Vf++CL9ZKOts9NCsBZL/gSpmhbATjfnUtA59V0IC/hSgnoJdTi+1ACOp7h2AixC561F2g6FBgVAhCAAAQgAAEIQAACEIAABCAAAQhAAALPSSB2fzCW2tr7i6ntRQD2iwBtAVhqkXf7d02C4Doft8CKAJzOE2QAT7C8SQE4nd8vRkIATguWDGAygF0RtfYCzTUfvocABCAAAQhAAAIQgAAEIAABCEAAAhCAAAT8CaQWRP2v3LZce38xtb0IwH4efywB2CX+NpF9txnAfY/6ZwOTAex3J1y2eswM4CUkPPo8mwBskJgHp/mPxg8lAjACsOu204g71zX5HgIQgAAEIAABCEAAAhCAAAQgAAEIQAACEEhDILUgGjqrtfcXU9uLAOzncQRgP04hrQ7Ho9TH40QXl0jtVzkXAXi8QLOJ57IsJS92IS67avtgArC1zxV8y5g9ogA8RyLP25sUAXhZvIz1Gi4AYn7AfWZlf/im2movgFIveIZ2aM/fhzFtIAABCEAAAhCAAAQgAAEIQAACEIAABCBwqwRc+3Pa+2uu62tz07ZvOP9QezX3h+3esBaDfoLXlB817etfU1sAbkoE7w/K4drTtbpjTrOJI0izTKQoCpGs0JlTVkkjAB+mBGAr8C7T4qzwW08owObMY/Ppf12WuyZRsS+ZpoptSkBPhNFtlYC2k1wWdK475dkE4H72r0tIdLEb+54MYP0MYJffUj0gp/wfuuAJjSPt+YfOh/YQgAAEIAABCEAAAhCAAAQgAAEIQAACELglAq79Oe39Ndf1tVlp2zecf6i9mgIpAnB8dGV5e+YvAvCQJQJwfHRN60NkAHd0XQKXSDox+EIAzspmBvl4hvZi35sfiKo6z1nzB8BvkrW8vLxK3ZuTXz93KwRgBGB3lMy3WHsBFztf+kMAAhCAAAQgAAEIQAACEIAABCAAAQhAYE0CLkFSe3/NdX1tFtr2Decfaq/m/j8CcHx0bSIAZ5XYDFipx0spkwHc+jbV/X2ZASxn/vEhNDvC1P2PANxhQwBWjkCp5fX1VapjOiHdzhgBGAE4NnpTPeBj50F/CEAAAhCAAAQgAAEIQAACEIAABCAAAQjcIgGXIKm9v+a6vjYzbfsQgOf3uDUF7j77hyoBfRcCcNyde9sloBGAT97dqgS0DZApAfj0hkSyDOC8qzeeSV4WYs/HfYYMYATguIdZvzdnAKdj6TPS2gs8nznRBgIQgAAEIAABCEAAAhCAAAQgAAEIQAACqQjECqza+2ex84vlpG2fSwBeSwAd40QGcGz0iKyVAdzqWV0SXnf+bzP7rTKARdozgI/9M4B785uYVyjxqTOA7ThrnQEs3RnPdW1sTJ8MOcWFDOCqkv1+f8UHATj0VlrangzgpeTG+iEAp6TpHmvtBZ57RrSAAAQgAAEIQAACEIAABCAAAQhAAAIQgEA6ArECq/b+Wez8Yklp2zec39r7v3N8EIBjowcBeFIAtmgjhWAE4PEzZp++BLRLALbxlzWKfYrPOQO4KAop8vYM4NRvA9ziGcBkAKeIny5a6ssbWvsNMFeJdO0F0LMt8NJFCiNBAAIQgAAEIAABCEAAAhCAAAQgAAEIQMBNIHb/jf1BN+OQFgjAl7S097/t1e69BPTtZwD3dDaPDGXfewYBGAF4UQbw6cZHAPa91ybakQEcCfCi+9oLAATgLKX7GAsCEIAABCAAAQhAAAIQgAAEIAABCEAAAjdFAAF43h3aAvfw6mvv/85ZTwZw/K1KCWhbAhoBOD6arkegBPRECeiTwJudBR6bFWxCMe8anM8CnnKPK0PYjnS6YnMGcJEP//c07icDOA3HsfjwGXmtH0U7F+03oJ5dAB76fO0Fn0/M0QYCEIAABCAAAQhAAAIQgAAEIAABCEAAApO714OKgqlJae+XxQrUsfaubZ/2fm8Ij7X2uudsXovHvWcAt349n7F70rW2OgM4q9ozgA+9M4D7mb8ngSNOJ3NlAEtu9b9MdmXZnsk8njQbcmtctTVxuj+8k/YMYBG3rhh1uVNnBGAE4DSRtHiU+84AdgmgQyxr/Sieno/KCziX/WsvgBaHYaKO2vYmmibDQAACEIAABCAAAQhAAAIQgAAEIAABCECgIaAtoGrvl2nP3xUma9u3luDpsrsRsbrkOS0G1rcIwD7e8GmDAHxFCQHYJ3Am22Rf++CLUXp5neXy9u17UleuTNpl8zTj7vf7aQNGMoD7jd1KvWve1xnAZVlI3mUAR8EbsYoM4GVxMtXLJYAO+631o2ivq70gcNmv9eNv7dt6gTf0r7a9aaOX0SAAAQhAAAIQgAAEIAABCEAAAhCAAASenYD2/pr2fpn2/F3xsbZ92vu9LnsvtBEE4BBco23XKgHdXvxaq5rSt4xri6IQyYpoG8cNf+4MYMvErS/G4ScDOFIAdjsqXACmBHRcUNve/TeEtH4YXQLo0BIE4DS+Hfo47ajLR9Ne8C2fGT0hAAEIQAACEIAABCAAAQhAAAIQgAAEIHBNQFtA1d4v056/K2bWtk9rn9tl59j3a+11kwG8xDtjfRCAr6hslAFs54EAfEMZwNYp9izgudvu7Dh/AbgdN2verOAM4PiHGgKwiPaCwCWAr70Aio+auBG07Y2bHb0hAAEIQAACEIAABCAAAQhAAAIQgAAEIHBJQFtA1d4v056/K17Wtk97v9dlb/97BOAQWuNt180AtnM4a1abZQCLtGcAH+0ZwD0drX8W8MQZxb7kb+sM4EN3BrCbv699rnZkAAdkAFuYfQHYuuqqkPOpdnO4AGwygG0J6DxxDWhKQLtuibDvXQLocLS1fhRPscoZwGEOjWytveCLnB7dIQABCEAAAhCAAAQgAAEIQAACEIAABCBwQUBbQNXeL9Oevytc1rYPAfjSI2vxsPv6qRP3EIARgF3PmJjvEYAXCMAGuCsLmAxg37Cs5fX1VaqjSyj3He/cjgxgMoDDoyauh/aCL2529IYABCAAAQhAAAIQgAAEIAABCEAAAhCAwCUBbQFVe79Me/6ueFnbvrUET5fd5vu1kp0oAe3jjbA2Lv1K/QxgMoAbh1EC+gZLQBvHIACHPVCmWyMApyJpxhkueLQXBK4M6LUXQClZLhlL294lc6IPBCAAAQhAAAIQgAAEIAABCEAAAhCAAASmCGgLqNr7Zdrzd0XO2vZp7/e67O1/jwAcQmu87TYZwH3hcTwxDwE43rf9Ecx9uz9QAvqKan0nArC5TcwRvkaxb47yXfzJxJSATl1KwE7HvwS0KyN3WPQ61GA7ficAV4PrRdZ2N7MhA1g/A3jO69oLgL6PQ6NPq732gk9r3owLAQhAAAIQgAAEIAABCEAAAhCAAAQg8JgEnk0gXduL2vuBayf8hPDT3v81thvh7BZE73svAT2dabqRAJxV7RnAB1sC2ohrI3NJoBP1Y3oYS/1Ez3K3E3M/909lzaUIuSUm27YC8LvuDOBzs9gM4KX3honnsiwlL3ZR9mVf++CLUafY3psAHH9mLwJwE3EJbmwEYATgqKfXgs7aC74FU6ILBCAAAQhAAAIQgAAEIAABCEAAAhCAwBMTQADWdb72fiACMAJwighGAG4pIgC3HBCAu7tqqsTtsAS0zQBOIQCXZSF53mbYRqnnI08GMoBTPC7PY7hKIA+vtsZbUf1rLn0DJAUlbVvNHLdewA45aS/4UviFMSAAAQhAAAIQgAAEIAABCEAAAhCAAASeh8DW+2fa+2XPZt+W+71b7HWTAZzmWTUUgK2OVY1l3TYCoUhRFCJZmgzYKyvIAG6QkAF8ZyWgH0MAdpV/7t+uS0pB98enBHSaR3g7yi29EYYAnNKzjAUBCEAAAhCAAAQgAAEIQAACEIAABCAAgXACzyaQhhOK67G2wI0AHOevpb3vugT07LGllIC2MUEJ6PC742lLQA8zhP3RZc2bFeUmGcBzwq8RervvzVshpxLNIQLw2PidANwr9e7Par4lJaApAZ0qlnzH0V7w+c6DdhCAAAQgAAEIQAACEIAABCAAAQhAAAIQMAQQgHXjQHs/8JYSfoYktROAOAN4eeyOZfxWWTue0a7O328kAIu0ZwAfrTDUm0c/KznBUaFjFO2LFOueAXzEIcKwAAAgAElEQVTozgA+20oG8J1mAN+1AHwh8NrbY0oA7n/veiCNCcgIwC5qId/f0oJAewFwCwvYoW+0F3whsUBbCEAAAhCAAAQgAAEIQAACEIAABCAAAQggAOvGgPZ+4C3t9w5Jau//IgAvj12XAGxHzmoEYMtCPwMYAfgqoutNBOCeAj9R49x1BjAC8NjDiQzgNX4U++S3LAmibSsC8PIFAD0hAAEIQAACEIAABCAAAQhAAAIQgAAEnoMAArCunxGARbQYIAAvj10EYD92ldSnhusJwOe5TQnwfrNfXgHWaDdlWUpe7HwvNdruTktALxeAzY1lMukRgBGAxwhoi6K39EaYtq0IwFHPZjpDAAIQgAAEIAABCEAAAhCAAAQgAAEIPAEBBGBdJ2uJn3bWt7TfOySpvf+LALw8dhGA/dghAD+VAHydoZpNZADb8Fku9E4FYHsGcNGdAewXpv6tzEOzqs52XmaI9ko0nwx0nfHr+n5KCLb9bAnoufOH/e3rt+QM4OVvgCwjftlLewFgrrb1AnbISXvBl8IvjAEBCEAAAhCAAAQgAAEIQAACEIAABCAAAUtAe39Ne79Me/6uSFnbvi0rPg5ZaO//IgC7oq9/lq+7bUgLk+RYlIVI1h0cHNLZp21WtWcAH+wZwCLSP/vXjqF0BvBp+JN5mex2pdiYPpmQ6Prmvt0fbAnoMyBXBrDW/f6kGcAIwE3oBR2yjQDs8zyzbdb4UezPR+sB4WOztq1mDlsv8IYctBd8PtxpAwEIQAACEIAABCAAAQhAAAIQgAAEIAABXwLa+2va+2Xa83dxXNu+Lfd7hyy0938RgF3RhwDsJjTf4pzgiQC8hOWdlYC2ArD5txU2yQAeF3htCQFzRnPchwzgOH6XvW+pJIj2AsBYvvUCb+g77QVfylhhLAhAAAIQgAAEIAABCEAAAhCAAAQgAAEIaO+vae+Xac/fFSFr24cA7PKIzvd2rzt15dYsb1NQmwzR/cF78sMSz94dPRs+fQZwosxfi5sM4InAMwLj27fvSd0rW+wZo17NzLj7/b5rOyYA2xzws9CZvuxzf6pblYDuZT97ZACfBWA796VCMAKwV6B6NkIA9gSl1Ex7wac0bYaFAAQgAAEIQAACEIAABCAAAQhAAAIQeFIC2gKq9n6Z9vxdYbG2fQjALo/ofI8AnJjrrZeARgD2cvjtZgB3Imd97AvA1zb1a35fCr9LBU8Xt7UE4FbwvfjBmKmxPvVGybQY7ssHAdgVESHfIwCH0ErfVnvBl37GjAgBCEAAAhCAAAQgAAEIQAACEIAABCDwzAS0BVTt/TLt+btiY237EIBdHtH5fmsBOHXGryvJMa+VzwAWac8APtozgMMSFFN5+cyhkF1ZSpORXaca/TwOGcATTNUygH0FYBPp5lPnYoOhMknB3RsAvjKnf8hsJACPib+d3eafSQE4727MqzcifMkgAPvHhrslArCbkWYL7QWf5twZGwIQgAAEIAABCEAAAhCAAAQgAAEIQOD5CGgLqNr7Zdrzd0XE2vYhALs8ovM9AnB6rgjARnfrCd8jiLXudxPPZVlKXuyiHPuQGcAIwNcxcf3GCALw2J2jfS4uAnDU8yq6s/aCL3qCDAABCEAAAhCAAAQgAAEIQAACEIAABCAAgR4BbQFVe79Me/6uYFnbPi1ByGXnVnvdxt5bsPnWBGCbt9hoVYEfV/avGY4MYKtvzQu0vujJAJ4gtXkGcHa+g8gAng5nBGC/Wx0B2I+Tb6utF3jDeWov+Hy50A4CEIAABCAAAQhAAAIQgAAEIAABCEAAAj4EtPfXtPfLtOfvYri2fbcghloma+x1IwC3tIcVWhGAXXem3/fTJaARgH0I3m4GcDf7uuqfAWzVfPNv6+DzGcC9EtA9y33zXH1gdbeyFEUhRZ5+ZDO++UGsqvNbC3Vta6yPz9BVW/58gyyd732XgHb5tX+GdD+etBYGa2cAD+0b8tCy015n6wXe2va64o3vIQABCEAAAhCAAAQgAAEIQAACEIAABCAQQkB7f+3R9wfXtg8BOCS607XdKgPYpc+EWNhP4rOZw1ZIHhunLIqePhZyJY+2WdWeAXzo6VNjx5ReHT3qMXZQE6trZbLblVf2pjoOeCoDWKrYKyzLUH78EtBdECAAIwAHPQ8CGyMAL6hBEcBYe4EaMJWmqfaCL3Q+tIcABCAAAQhAAAIQgAAEIAABCEAAAhCAwBwB7f017f0y7fm7omdt+xCAXR7R+R4BODFXBOAW6PMKwK3ybt5KePv2PTFCrcbHLQAXp8ueSkD3JrI073XaluzOMoBjCZABnDKuyQBOSTN8LO0FX/iM6AEBCEAAAhCAAAQgAAEIQAACEIAABCAAgWkC2gKq9n6Z9vxdsbO2fQjALo/ofP9IAnD/3GAygMkAjrljIkpA34oAbDMYKQE9FgjmjOa4DwJwHL/L3gjAKWmGj6W94AufET0gAAEIQAACEIAABCAAAQhAAAIQgAAEIIAArBUD2vuBa+/3hnDiDOAQWuNts7zVn5oSwfvDVaMlJaD7pZ77/U8Jjr2inQjA1wJwbFHmMU9TAro7c3cIRy0DuKsnXh/7ZwBfu6ZfwvfiBulqj8fKnyNXJAM4/rnZjGB/HLc8KJ4S0JSAThTODAMBCEAAAhCAAAQgAAEIQAACEIAABCAAgeQEtDNo1xZIkwNyDLi2fWQAr+3h9nr3kAHcF34tpZsVgEXaM4CP9ojSXgXg/lnAK54BXJozgI0gr6AAIwDfqgBsXoFoHN7LADaaFgJw8wwhA3j+BwcBGAF4myUJV4UABCAAAQhAAAIQgAAEIAABCEAAAhCAgJsAArCb0VwLBGARLQYmNrdM7ur7/Z4EYFPieZjZa4Tgm8oAvmEBuH8Y7VyGdMiTAwF4KAB3AmudVzpnAAdnABsBuHV9ewOlz/1tA4YzgENunLm2ZAC3pSM0P0OBe3gtrR9/ex3tBWooO217Q+dDewhAAAIQgAAEIAABCEAAAhCAAAQgAAEI+OyhalHS3i/ben9wbfu093tD4oAS0CG0xtumLAHdF3gRgH19cy4BbTOAEYB92YkEnAE8EFQRgP0pB7Q0P4hVdQ7hurYp9hMPIId+SAbwPHwygMkADrg9aQoBCEAAAhCAAAQgAAEIQAACEIAABCAAgVUJaAuoawukq8IzdUOzdfc/EYDX9nB7PTKA03O/1RLQCMD+vvYQgOczadXOAO5sqKv+GcDWtdWptHGWFSPWXoSAPw2vlmQAe2HyaLRGBrArA3Y4zTXeiupfU3tB4LJ/7QWQR1ioNtG2V3XyDA4BCEAAAhCAAAQgAAEIQAACEIAABCBw9wS0Bd1QQNr7ZY9u79A+7f3eEP+usdf97CWgQ/yRum1ZFCfhO/XYklXtGcCHXoJi/+xfe0G1SrxXyo2UL2Vjr6kAbD95FVcJuK9RHQ57qarLjMu40X280tcyz+2NnWVZSl7sfAaZbIMAHIwPATgY2UQHBGBKQKeKJd9xtBe0vvOgHQQgAAEIQAACEIAABCAAAQhAAAIQgMBzEnh0QXTo1Ue3FwG4PQd4689WGcBb2o0ALIIAPB+BdywAm8zf7PyGQ12IZPZthErModnmE18CeQgQATjVQw0BGAE4VSz5joMA7EuKdhCAAAQgAAEIQAACEIAABCAAAQhAAAIaBB5dEEUA3l4MtT4gAzj+DnadARx/heUjPKsAfEEsMgN5KgNYP/PXWkEGsOz3+46GhVF3wm5PAL7w+p2XgK4PIlbAdrw9Y4XuqcdEvABey+vrq1TH8UBc/ngSQQBGAI6JnyV9EYCXUKMPBCAAAQhAAAIQgAAEIAABCEAAAhCAQCoCCMCpSC4bJ/X+IBnAZAAvi8T4XgjAJgM0TqpFAJaNzgDu6onXx/4ZwNc3xfmM01zqro+pAZ6fXrSJC4CRK0pRFFLkqcc1Cc1VI4pWVYUAHP/8a0ZwnYE7vMwab0X1r6ldHsNlf+oFz5Dnsy1oE4Utw0AAAhCAAAQgAAEIQAACEIAABCAAAQg8KIFn2y97dHsRgBGAt3pUqQrAIu0ZwMdz1d2Tnf2zgCMFWH92mex27RnAde8M4FQCcFbXTSKqtl5zbe+zZgAHC8Cm3HOL7+IQ6OQBqFgC+iQAH05xUPeNGbkbyACef0S4BFAE4P7T0v9x69vy0Rd4vhxoBwEIQAACEIAABCAAAQhAAAIQgAAEIACBZu/6Bs5L7XuCBJG4uEQARgCOi6DlvRGA02UAIwBPxKERXd++fU9qk7Wa8uMUgNsM3KyngD6OAEwGcKpQQgCeF3hZ4KWKNMaBAAQgAAEIQAACEIAABCAAAQhAAAIQgICbAAKwm5Fmi9T7oQjACMCa8To3NgIwArAr9rKvffBFx6nkt1oCGgG4EcAd3uMM4LAMV0pAux4ZYd8/24I2jA6tIQABCEAAAhCAAAQgAAEIQAACEIAABJ6NwLPtlz26vQjACMBbPcMQgBGAXbHnFICzrJgdo5JaJwO4u6qpub0/mJLIU0qnK/M49Vm9iiWguxIgVX3wPgPY5WBxnOHs7l/L6+urVEcXZ/dIwxb9A7a1aquTAUwGcD/uUr/hFx719IAABCAAAQhAAAIQgAAEIAABCEAAAhB4ZgKPLohO7QHfis9T7w8iACMAbxXbqgJwVrVnAB/sGcAmG3FEI0p+BOsUzUzKl/YM4ItP5PX7GtXhsJeqanXI1KridIxsfAYwAvDQNQjAqR5oCMCifqi4SwBPveB5tgVeqnuBcSAAAQhAAAIQgAAEIAABCEAAAhCAAASegwAC8LZ+Tr0figCMALxVRCMAp8sANgmKCMAjkXy7GcBaGv0KAnDvPOW67r1hsehJEsuBDOBF2Cc6rb0gQAC+dETqBV7K2GAsCEAAAhCAAAQgAAEIQAACEIAABCAAgccngAC8rY9T7w+uvd8bQm+N4w6NcKZV3XOJrUUeq4dcXjXL24zTplLt3lSqvZ3PUwvAkZm/1otTGcD2+7TRNBY7ZACPlID2KUes5ZoVBGBKQCd7iroE0OGF1vhR7F9T+8fRZX/qBc+Q57MtaJMFLgNBAAIQgAAEIAABCEAAAhCAAAQgAAEIPCSBZ9sve3R7EYARgLd6UCEAx5NHAL6pM4DnhF8twfdKIpSiKCT1myTNVbJKTMBVJgO4O/I4XiCM5UIGcPxj5DzC2gsCBOBL72kL3iljhbEgAAEIQAACEIAABCAAAQhAAAIQgAAEHo/AowuiQ489ur1r7/eG3BFrJDuRARzikbRtVQVgkfYM4KOtUNvT5vpnASfKxHWTKWS3a88A7qQzdxePFgjANykA94VgK3DGCp0e0dCqtCsIwOdSAnU1ONTad5qndrFcEICDkc90WHtBgAB86QwE4JTRzFgQgAAEIAABCEAAAhCAAAQgAAEIQAACoQQeXRAd8nh0e9fe7w2JNwTgEFrjbZ+2BDQCcBMQseqaOwIpAd0rAW1hmH+H6Af/vS5atlnsGbpDF60hAJMB7L4x/Fq4BNAr72at4K4lFK69IHDZr2Wn5froCzy/KKQVBCAAAQhAAAIQgAAEIAABCEAAAhCAAARaAs+2X/bo9q693xtyHyEAh9Aab4sA3NfXOn3OZACvlvlr/TLMALZ6oM9xsdNxQAbwzWYAIwD7Pb5i31EgA9iPs1+rtRcECMCXftEWvP2igFYQgAAEIAABCEAAAhCAAAQgAAEIQAACz0rg0QXRoV8f3d6193tD7hsE4BBaCMBDApcloM23CMDxEXX1hBwd0ty7ZVlKXuyiLpl97YMvzpbMzhwCcJ1l8ub1VWpTeTtl8e2ujripIb/fm5LIU4PHCpyh/BQzgLs3wKr6wBnAoW6ZaO8SQIfd1vhR7F8z/ozneVAu+7UF0Udf4CUKU4aBAAQgAAEIQAACEIAABCAAAQhAAAIQeBICz7Zf9uj2IgDXor3H7fNosPvgRZ5WL3raDOCsas8APqSusOvjzX4b689MSnMGcJ4l1SHJAEYAHkQkAnDoLTrVvn9zaf1IuARQBODYM6bno+HRF3ip7gXGgQAEIAABCEAAAhCAAAQgAAEIQAACEHgOAs+2X/bo9iIAIwBv9eQqi0JC9Q/vuSIAN6jSvk4wRv/GzwCWPJOXl5d25qtmAOuj77sjMwnOjVa2ggBcnZ1e10vfsEjFhxLQ3g9Fj4ZrLwhcPwBkAHs4jSYQgAAEIAABCEAAAhCAAAQgAAEIQAACEEhE4NEF0SGmR7d37f3ekDBco9qlSezSSO7KO62p8sxfIgM4JDI82joF4NgzeH37X2cA9yVTGyceFo02mcoATqWuueeFADxRAno9FzSyLwKwO1YDW5ABLCo/jn03IABfBqW24B14C9AcAhCAAAQgAAEIQAACEIAABCAAAQhA4MkIPLogigCcMksu7uZAAI7j1+hCpuSwyX08HVUaP2aqEbbNAPYVcK+tbRMt2/5ZPS6AnnttIABnlZyFZW0d8lkF4M7DzY11mDsDONXtcjnOdOBlku8KKbJS5cJmAVAtygDWCkQygFM6eu03whCAL72HAJwymhkLAhCAAAQgAAEIQAACEIAABCAAAQhAIJQAAnAosbTtU+8Prr3fG0LjngTgqUxOMoCnPX5fAnDeVdj11eFsu3UE4KwR+D8dSdjT0t2sfQjACMBeT3WtQEQA9sLv2WjtBQECMAKwZ2jSDAIQgAAEIAABCEAAAhCAAAQgAAEIQGAFAgjAK0CeuQQCcDr+JpZTlYBGAA73y70KwEbyPKtZrQBqKvCOf7YQgC9n2M5LS39DAL4JAdg8gNq3Te4kA7juAjJzpdC7HiwIwC5CId8jAIfQSt829QIv/QwZEQIQgAAEIAABCEAAAhCAAAQgAAEIQOCRCSAAb+vd1PuDa+/3htB7hAxga68rE/jWzgC2gmZb7ljn8xgCcMvGXQq6kHJXNiW5Nc4AvswARgA+R2yeycvLS/vfFcrb30oJaATgWCH5+iHHGcCcAazz0zc9auoF3trz53oQgAAEIAABCEAAAhCAAAQgAAEIQAAC900AAXhb/6XeH0QAbrOAYz9TGcB2XATga8IIwNI7q3dZBNr7FwF4it+DCsDW3OvU80zKspA8bzNs4x9tl2CvzwBOfYXQG+G+M4Bd1g5LJK/xVlR/Til+HOdspAT0JZ3UCzxXfPE9BCAAAQhAAAIQgAAEIAABCEAAAhCAAAT6BBCAt42H1PuD2gLwkv1juyds/k1t7zCWY0tAxwq/Jx0na1Nti063SRVlJuPUfJpExf1hctjpEsbzM4nJEFYVgEXkcDxKfTwuQumy65QhXfuPX7zsmnhuXgboKuAWkibFuk1EfSd1bRIhK8m68c/3HyWg06uh9sY6mBtrGyEUARgBeNETbqKT9oJgeFkE4EsimguelHHCWBCAAAQgAAEIQAACEIAABCAAAQhAAAKPSQABeFu/pt4f1N7vRQD2i5etS0AjAF/6CQHYL26N2Dz2MfFclqXkxc53oPFxvvbBF2eV1Swr5i9ABnCUA4adyQBOitM5GBnAad6QmQL9bAtaZ8DRAAIQgAAEIAABCEAAAhCAAAQgAAEIQOCpCTzbftmj24sAvKwEtCvz1z4kXKWfbbtbE4Ctfa75u4TSuYclGcAiOhnAPeouB0b/miEAy54M4OgwWj4AGcDL2V331F4QDK9IBvAlkdRv+KWMDcaCAAQgAAEIQAACEIAABCAAAQhAAAIQeHwCjy6IDj346PZq7/c+agbwQwnAtSwuRIwAfIsloPsCsM2ffboS0J0y3c8A7j/duxrZsT/Zbe3tLUpAt/ZNl4Aum+9TF6YmAzg2YsL6kwFMBnBYxNAaAhCAAAQgAAEIQAACEIAABCAAAQhAAALLCTy6IIoAnFYxeBQB2FfwvYofz+3rtTOAh7qRsc8mixpR17ck9M0KwFnVngF8GBdo62xeEPW23/sM4FyKXe8M4C5Q0mYAH05nAJ/isJq6n1MJwjebAYwAjAC8fKFjetrFTuxB8TGzQAD2/AVdCPnZFrQLMdENAhCAAAQgAAEIQAACEIAABCAAAQhA4EkIPNt+2aPbSwawXwnoZxOA7ePMJYQiAPtmAG8lANv5DQVfBOAkP9lkAKd9YyjcKZSADmc23UN7QTC8MiWgL4lQAjplNDMWBCAAAQhAAAIQgAAEIAABCEAAAhCAQCiBRxdEhzwe3V7t/V4ygP3usFvLAEYA9vNb7cwAPgutZAD7Me23yr72wRdnFcYsKyZGJQPYgEktz1ICOjyIY3qQAUwGcEz80BcCEIAABCAAAQhAAAIQgAAEIAABCEAAAiEEHl0QRQBOqxggAPvdXQjAfpy8W91MCWgEYG+fjTTMPvrwfccTyZHK3D8DOO2zrZnudhnALa2sHtbgzqQsC8nzlkstqVK92+shAMeEc1xf+yNh/tXKFE39Rpgrw9dFRMtOe91nW9CmXuBq+8cVH3wPAQhAAAIQgAAEIAABCEAAAhCAAAQgkJbAs+2Xxdq7RADte2y4f5p6vy31fm9otE3xsfpFanv78zO2Lz3e0ZaEtufmTtnt8n9/T9+MUXS6TSjHqfZZ3iZQNTrV/nDVbLrE8/jZrucBOn0pIj+rLAqJ1QfmOJkzgKvKt0TzxEiTZ+j6eehsXyblrhTjjz7ZpaXFh1dvdch33RnAvW9P80+rA7qsN3aXRSl5OZWg6xqh/R4B2MEJAfixS0CPLQYQgP0eHj6tYhd4PtcIaaO54BmbR6z9a883hCVtIQABCEAAAhCAAAQgAAEIQAACEIAABMIJxO4XhV9xvof2/lOsvS4B0MUDAThCYXTARQA2CYRTkBCAGzIIwK5H1Oj3KwjAnor2g2YAn29cMoBfX1+lOroeWOFxbH/8l74lFH7F+R5kAKcm2ma039JHe0E7tDXW/rXne0u+Yi4QgAAEIAABCEAAAhCAAAQgAAEIQOARCcTuF6Vmor3/FGsvAvC8x+81A9g3jl3+3yoDeFr4tZa59JTHzgC2fFz+c8XBVhnA5/nrvUAxZ/vGAnAvePNCXl5e2rkqaD3blICuZt7coAS066b0/R4BuC0dEfOJLfFw6wu8GDZjfbXtHV4zdoG79nxT82Y8CEAAAhCAAAQgAAEIQAACEIAABCAAgUsCsftFqXlq7z/F2pt6/zS1vZSAbstAa31cY9+OAOwSfMcJ1ZlnIuZI91suAf04ArCN7eV+WnJvKAjAPgaMBPGDCMBtQPrcpAjASwJ2rA8CMAJwqljyHSf1As913dgF7trzddnD9xCAAAQgAAEIQAACEIAABCAAAQhAAAJxBGL3i+Kuft1be/8p1l6XAOjiQQlovQzGmBLQLr/Z713+X0sANqWMD/tDLwfSR0vqW2n0t65PVonUNgPYR5cbp3VLAvBURrTLf9Nx0LK6yAB+KZv/3pwb3fFLdQawdGc817W57tm30/Nf7jef2N9YADYAOgNPJaDzu84AvhCAzQ14esIMHYkA7BOgPm0QgBGAfeIkZRvtBe1wrrEL3LXnm5I1Y0EAAhCAAAQgAAEIQAACEIAABCAAAQhcE4jdL0rNVHv/Kdbe5QJSSwoBGAE45p7J8o6fSwDua0rmgp1Aeb72lABsW4QLigjAIvoC8LFz0NA/4f4KiUN9AdgG6EXgWmH08QVgGziVFbpP3nkMAfiUgu98/tfCGcAht+Z829QlQSgBHeYb7QXtcDaxC9y15xtGk9YQgAAEIAABCEAAAhCAAAQgAAEIQAACoQRi94tCr+dqr73/FGsvAvC8BzkDuBU47D55kacV5sYF4JHsXwTgi0C1+tpx8bmxZACXRSl5Wbge4bPfZx99+H5XxHpwYyAAN+AQgBGAo+6wQWcE4JQ0w8fSXtAOZxS7wF17vuFE6QEBCEAAAhCAAAQgAAEIQAACEIAABCAQQiB2vyjkWj5ttfefYu1FAJ73IgIwArDPfb6kzeF4lKqyGbDzIwxLQCMALyF+7pMwA/hLjhO6HbXM7/wM4MvA7NVgt6yvUvXvMwN4sgY7GcAXd2LevSGktfBBAI578MX21vLr1LxiF7hrzzeWL/0hAAEIQAACEIAABCAAAQhAAAIQgAAE5gnE7hel5qu9/xRrLwLwcwvAvvGunQFs4nC/f3eaTmbPib3Sj3xn3Lars+UZy7dQAnpKdzrJa/WU/Bh6hrJI8bIT87zqnwFciFPg8nJI49/DO2nPABbJun/r2jX+cv/NTQwB2Mtt7kYIwC5Gz5MBbEggALviIez72AVe2NXcrbUXtMMZxNq/9nzdBGkBAQhAAAIQgAAEIAABCEAAAhCAAAQgEEMgdr8o5tpjfbX3n2LtRQCe9/ijZwD7xjsCsC8p/3Y+GcAIwAjA/hE10rJV3g/mXYiocaY6jwrAs1d6rAxga+r0iwwIwCkDjwzglDTDx9Je0A5nFLvAXXu+4UTpAQEIQAACEIAABCAAAQhAAAIQgAAEIBBCIHa/KORaPm21959i7UUAnvciAnDLZ20B2HrFJYC67kEygF2Ezt+vmQF8umrl0iURgP09ONLyFgXgfFfI6TDxyBT/ocnmB7GqzunvsT9wzfi1DBLhe+M7SwwgAEcF8KAzAnBKmuFjaS9ox+7n8Fmee6w935i50hcCEIAABCAAAQhAAAIQgAAEIAABCEDATSBWEHVfIayF9v5TrL2x++NWGLRUUtuber83zHsiCMAtMQTg0Mhxt1+eAdzXtxrvDC5mRFWXsHo9PwRgt8+GLbKPPuQM4Gts4/XH2yzZTIry9gXgsUO3q6y1y9hhv3e/YYIAHH5bTfdIvSAYLmBC55p6wTO8fuwCL9QeV3tte1Pbv/Z8Xfz4HgIQgAAEIAABCEAAAhCAAAQgAAEIQCCOwLPtl8XaiwA8H28IwC2fdQRgU6nWfM76ERnA/fi81tXsmbrXUTwUhU0mre1v/h1m1uZS7HpnAHcDpj0D+NCdAdyzgwzgQl5eXlrc4Ukg8eoAACAASURBVKK989dy3QxgO515AdhkAJ/Oiq3SpninygCeFYDzSuQqc3nKDgRgZ5AGNEAADoCl0HRtQTV2gbv2fBWQMyQEIAABCEAAAhCAAAQgAAEIQAACEIBAj0DsflFqmNr7T7H2IgDPexwBuOWDAJz6ySASngHc6WpdImIjGU4KqNcCLwLw2YcmnsuilLwsohxLBrBTtO6XS24eJYIAHBVzp872x9/8SMX+kKeZkZyF/Wz4BkqaKyAAp+G4dBTtBe1wXrEL3LXnu5Qr/SAAAQhAAAIQgAAEIAABCEAAAhCAAAT8CMTuF/ldxb+V9v5TrL2x+8aUgNbZ5zYRZnx7K3v7CMD+97xvSwTgJsgduNImiNqLIQD7RqmjnTtF/wEF4OYNjLE3LMZgkQGcKNSaYRCAU9IMH0t7QTucUewCd+35hhOlBwQgAAEIQAACEIAABCAAAQhAAAIQgEAIgdj9opBr+bTV3n+KtRcBeN6LZAC3fBCAfe72sDYIwAjAIvm9loBuhd1pAdgKpD0B2KSs5+0ZwLdeAtqmy7vsa881nvsgALsIhXyPABxCK31b7QXtcMaxC9y155ueOCNCAAIQgAAEIAABCEAAAhCAAAQgAAEI9AnE7helpqm9/xRrLwKwY/e+Hs9QPOkXSpUuzayeLwP43ZUz3AmGrjt2PoN0Tr8pi+IkfLuusuR7PwF4/DhVe734+9eWQM6k3JWS5VnvBGaR3JWg62l4exTtu+4M4F4nMoCfRwBuHmoIwJ63jLsZJaAluvT1sISJm/pli1tf4IXa42qvbe/w+rEL3LXn6+LH9xCAAAQgAAEIQAACEIAABCAAAQhAAAJxBGL3i+Kuft1be/8p1t54AekyAyq1vakTfkL9SwZwS2ydDGAE4GF8ZjUCcOg969OeEtA+lGbbhGcAm+HuRQB23Xi2BDQZwJdBov1mVOoFAQJw2IMg9QLPdfXYBe7a83XZw/cQgAAEIAABCEAAAhCAAAQgAAEIQAACcQRi94virn7dW3v/KdZeBOB5jyMAt3zWFoDjM3+tX8kAnovwLNsmA9j61/384QzgqN+kNvX6YIovR41z3dklAI9fDgE4nRvIACYDOF00+Y2kvaAdziJ2gbv2fP0o0goCEIAABCAAAQhAAAIQgAAEIAABCEBgKYHY/aKl153qp73/FGuvW4CZJzJMoEltb+qEn1D/IgC3xBCAQyPH3X66BPQ569clhKe7f4tVS0AjANv4uNszgLsHw4Wu3AVuVpnDfkfvgFsVgK9vtPnUezKAxx9wZAC7H/whLWIXeCHX8mmbeoHnumas/WvP12UP30MAAhCAAAQgAAEIQAACEIAABCAAAQjEEYjdL4q7+nVv7f2nWHvTCUit7ant1RaAl9qvvc9tWD7TGcBS1XLYH7o0RZf2EnKX3lMG8LXd6wnAmZQvZSP0V6aqe6ffpToDWEwiqvFvU9L6bKf7/iMDOCTar9rqZQC3l7oM0J4AbGcyEIIRgKPcedGZDGAygNNFk99IqRd4rqvGLnDXnq/LHr6HAAQgAAEIQAACEIAABCAAAQhAAAIQiCMQu18Ud/Xr3tr7T7H2ugWYeSL3ngG81H4E4DR3SpZ3Z0gjAPeE0X4GsEPAruMq+2ZW4a0LBOAFIZ199OGXHB5wvM3wZBnAdZZJURZS5F1gT2QKL/BF08X8IFZVyBsG7ZWGb1rk3VsK095r588ZwJee0v5hTP1GGGcAh91p2gva4WxiF7hrzzeMJq0hAAEIQAACEIAABCAAAQhAAAIQgAAEQgnE7heFXs/VXnv/KdbepQKotRsBuBMwXYGw4PvnzQDuw4rNBiYDeC70zvcvGcALblFBAA4sAY0AvCTMxvuQAUwGcLpo8htJe0GLAOznB1pBAAIQgAAEIAABCEAAAhCAAAQgAIFnJRAriKbmpr1fFmsvAvCyDErtRCcThwjADYXIWxIBGAH4moARvsuilLwsouLriQXg9sZ01Sgf0r01Adg9//kHUJ25apTX8vr6KtUx9kF2HacIwPECsOvud2UI3/oCz2Vf6Pfa9g7nE7vAXXu+oTxpDwEIQAACEIAABCAAAQhAAAIQgAAEIBBGIHa/KOxq7tba+0+x9j66ABxr35SHH0UAdvGx+9/231PlVnfoe7WwJaCbo0r3h1Ofsy4Tq5vckwBsze+XgJ7H6PKflxOaRrkUu11zhndzBnD3KSRNhnt7FO277gxgt254tsulr/lb2G+JALyMW68XArCBgQB8GUjaP4ypS0C7bgME4IF/szQ/CC7up5/CyDMOtBfgvnbQDgIQgAAEIAABCEAAAhCAAAQgAAEIQCANgVhBNM0szqNo7z/F2hsrIN16CehY+6biQXuf21x3jQxgFx8EYL397sPxKFV1HAkxBGAE4ES/RK3ybt6sWFbqYHoaLgHYKvfDNzgyKctC7AO0lrQKf+gZwGQAJwq0bhjtH0YE4LT+Ch1Ne0E7nE/sAnft+YbypD0EIAABCEAAAhCAAAQgAAEIQAACEIBAGIHY/aKwq7lba+8/xdrrEgBdFiIA6wmEzywA27jL6mfMAD7fdS77Y+9fk/lrP2tmAJ/9O/6EQQB2PXk9v99OAJ6aYCb5rpBTKYH6FgVg/4cOGcCXfkYA9rwxPZvFLvA8L+PdTHtBO5xIrP1rz9cbJA0hAAEIQAACEIAABCAAAQhAAAIQgAAEFhGI3S9adNGZTtr7T7H2xgpICMAIwDH3zFQJaDumSwB1X/seS0CfrXLZH3v/nq+0bgnos3/HPYgA7I5srxZ6AnB7+csM2k44zSqREWG3bp6VmRTlrQrA/sKvhY8AfBmGCMBet6V3o9gFnveFPBtqL2iH09C2f217PDHTDAIQgAAEIAABCEAAAhCAAAQgAAEIQGCCgPZ+USh47f0ll73pBKJxyxGAEYBD74l+ey0BuNWazGdcALa61bndtRVlUYjrCMgY26dLQJ9HXU8AFileemcAd/pd2jOAD90ZwCElrnXuL84AjoncXt9JAdi26QnBVgA2GcAnobC6pQzgnoA9Mv8xZAjAl1QQgBPdWN0wrgVe2qu5R9Ne0A5noG3/2va4CdMCAhCAAAQgAAEIQAACEIAABCAAAQhAYI6A9n5RKH3t/SWXvQjAqY++bCNAe5/bXIMS0CbBMDwpz7BDAPZ9Ulm+OQKwL7Jeu+yjD7/keMI4Ajgv5OXlpR1S4Vm1WQawhTQiAN98BrDJYB6Z/1h8IABfUtH+YeQM4AVPqYRdtBe0w6m6Frixpq1tT+x86Q8BCEAAAhCAAAQgAAEIQAACEIAABJ6dgPZ+UShf7f0ll70IwAqiCgJw6G0w2V4jA/gyq5cM4HlnIQDHBDMC8MXzdT6D9m5KQCMAL74nEIAXoxvt6Frgpb2aezTtBS0CsNsHtIAABCAAAQhAAAIQgAAEIAABCEAAAs9M4Nn2y1z2IgAjAM89D1zxYUsg23+LPG3FVgTg4+zj2pUB7fKf+7cAAdjNaLoFAnBwin4mpgT06UEyclZwjEPMD2JVnTN4XTfIZQlr82NRXR5s7JgfGcCX3no0AXguFu2PoqYo6lrgxdwrS/pq2jo2n63tX9veJT6hDwQgAAEIQAACEIAABCAAAQhAAAIQeCYCW+8XDVlr7h9ZW1173Jr+5wxgnTNKjc9SlICOjY3tBWD/6O1n/ladW3KH/l9P6leZFEVPp/KfhnfLWzgDOLOA6kLKl7I587hh1+leLn6+xraViN91ZwCfe13qb9ejueN32QsJnAHs6zlHO9cbCtfdb1kANrM9IgBHxAYCcAS8ka7PtKAdI7e1/ZoL+LSRwmgQgAAEIAABCEAAAhCAAAQgAAEIQOA5CGy9XzSkrLl/hADsjmm3gOQeY6yF9j63uSYC8KUU4/IUArCL0IgahwAcDq3XgwzgBRnAZVmcDlGvZZmCP+W1uAxgMyoCcMwdof3DuPYZwHMsyACOiRS/vlsv6DUX8H4EaAUBCEAAAhCAAAQgAAEIQAACEIAABCDQJ7D1ftHQG5r7RwjA7thHAI4rgX2PGcAmg9U3c3UqAzirMzE6VZa45HU/Ym8iAzizGezZqhnArsxfy8l9/y7TD5UzgM8liJ2PqLyQl5eXtlncvTp6qTb1+pB48LN9vo48T+7+M4B9Dhk/21vL6+urVMeAmHAGTdugvwBw3yieg0Y2QwCOBDjo/kwL2jFyW9uvuYBPGymMBgEIQAACEIAABCAAAQhAAAIQgAAEnoPA1vtFQ8qa+0cIwO6Y1toX197ntvv7Zv4xNsT0NXNAAF4mMLojUwQB2E3JHb/L/KMkAC8Q+e5KAL62L0QAboXTTIryVs8ANvObzgC+FH5t8LoCEAHYfZv7tyAD2J+VRkvNBS0CsIbHGBMCEIAABCAAAQhAAAIQgAAEIAABCDwWAQTgdf3JGcCcARwTcVne8msSFfcmUfHyM6UvjWsx4TOxGcDX13m2DOBCyl0pxh99lc83k9pJvvNvy9tfJ71TAfgC4TybuxSA+xnALgH0bL4VgPPduQR0Xvn3dwZZlxVbVef5uQLo+sZ3C8D2gHEzn7w7LHt6bgjAPn7zbYMA7EtKpx0CsA5XRoUABCAAAQhAAAIQgAAEIAABCEAAAhDwI4AA7McpVSsEYATgmFhCAD7O4sscR6y69C2Xb873LwKwi9XY94MzgK3wiAA8BuuuMoBHhF371sk9CMD2zY3+XJcEeGgf7dIYCMChHknbHgE4LU9GgwAEIAABCEAAAhCAAAQgAAEIQAACEAgjgAAcxiu2NQLwNgKw7/5+KoHQ+rlIfCaulgBsE/tcmcKuDGCrZyicznpjJaARgJc8CxGAnRmwZ6y3LwCb27wSMU8PBOAl94MgAC/CNtnpmRa0YxC2tn9twTtt9DAaBCAAAQhAAAIQgAAEIAABCEAAAhB4PAJb7xcNiWruH3EGsDt+YwXQqSto73Ob6xr/Tp0BjAA873sEYPe9YVqQAVz4gZpolX304ftxLwc8UQnolmEmpgT06U2SAAHZx1PmoelXArrN0g4/w1jkFjOAs2o8DMkA9omaZW3sw3ONRd6yGabvpWnr2Gy1F/Rr25PeI4wIAQhAAAIQgAAEIAABCEAAAhCAAASei4D2flEoTc39JQRgtzceRQCeOovVtb8fa7/d494qA9jt4cgWveNCL0d6jjOA+zYXLzsxz6smpjpdrpA0Ge7NGc+HdzKdcT3uR3f8LjtC1sRzWZSSlwjAAXfQdYnrLFjARQAOAD7btL8AQABORdV/HARgf1ZLW2ov6DUX6Ettph8EIAABCEAAAhCAAAQgAAEIQAACEIDANAHt/aJQ9pr7SwjAbm+4BST3GGMt1s4ARgBe5idnLwTgEyIEYGe0XDV42gzg03sBCwTgsixOpYJrWabgT7kqXQawndf5POfLM4Db76cezOf51fL6+irVsX8udHigjfXwEYBtP9ebQmlmJJSATgWyG+eZFrRzMZ4Y62k4zQW61pwZFwIQgAAEIAABCEAAAhCAAAQgAAEIPDOBZ9ovQwB2R/qjC8Cu/f1Y+8kATqtP9SP2cDxKVR2b/6k5dXQk2Tar53WjWP/257OmAGyv66rA67ZvmX/IAHY/O0danDOAH18Avjb/HgXgtYRfS0v7zajhAs/9gFgU6F6dyAD2whTVSHtBjwAc5R46QwACEIAABCAAAQhAAAIQgAAEIACB1Qlo7xeFGqS5v4QA7PaG1v6w9j63sax/BjAZwG5fL2oxmgFsdC5bArpcNKxPJwRg9xGs7vsXAXg21tra2wdT1NsnJifbtEp9JwBnvbcS7jYDuDX18g2Enn1XduWnNzQuzwB2YV0nA3h4o/geEu+afej32j+MCMChHknbXnNBOzZT7QX92vak9QajQQACEIAABCAAAQhAAAIQgAAEIACB5yOgvV8USlRzfwkB2O0Nt4DkHmOshfY+d6O21LWY+Y/Z4Lu/H2v/c2UA97NtdQXgTCo5Ho/Nf4afNtGwFTbXywDOpdj1zgDuJpX2DOBDdwbwmTMZwHkhLy8vLe44jXb0SYYAPA91UgC2NE9C8H0JwMt+1uJ7af8wIgDH+yhmBM0F7di8tBf0a9sTw56+EIAABCAAAQhAAAIQgAAEIAABCEAAAq1odksfzf0lBGC3p2MF0KkraO9zm+vOCcBuy9sWsfY/pQBsEhzrQsxRpVnRZZgGJzrOewgBuOWDAHynAvDpDZTgM3zbNyvsA3S7M4DHAnAuw3kgAHcPhNxmRU/e79tkAPv+QKRup/3DiACc2mNh42kuaMdmor2gX9ueMNq0hgAEIAABCEAAAhCAAAQgAAEIQAACEBgS0N4vCiWuub+EAOz2RqwAOnUF7X1uc10ygN3+jW5xUQK6XwF2XQHY6Gm2suy6GcDnEspkAIdHU/bRh+/HvXKEABxOfaaHeWhWvZva9QOwOAMYAXjUC9o/jAjASW+X4ME0F7QIwMHuoAMEIAABCEAAAhCAAAQgAAEIQAACEHg6AgjA67rcZojaq6beH4zd73Xt/y+lpb3PjQC81DOB/RCAT8AQgANjx2QwP7oA7C+Q+sK71wxgU6E7E5OxXGdNkfbmQwbwpd+1fxhjFwS+UerTzi5+Ui96+td+pgXtGHNt+zV95xNDtIEABCAAAQhAAAIQgAAEIAABCEAAAhAII6C9XxQ2GxHt/SWXvVoCqOVw6wLwlL9iuWjvc5t59zOAbcXVoT02a1TLzucqAW1yOau2LrFyCWjjr8PxKPXIGcDmuzYLuImCUdfGl05uh82yohs/k3JXSpab4tTnz1TchT4H26No33VnAJ97x9txzmAOmZOJ67IoJS+t/SG9e/NHAA51wP0KwCLm5ih6NycC8PC20f5hRABe9qBK1Ut7QXu1wFE+02Vte1L5gXEgAAEIQAACEIDA5gTMhkVcLazNTWACEIAABCAAAQjcJwGXILq2Vdr7Sy57Y4VOFy8E4HMymItV6PcIwKHEFrS/yAA2/Y8IwD2MCMDzMfW8GcCLD8W+EwF41L77EYBPZzTr/T6N3hkIwAt+hGa6uBZ4aa/mHk17QTucgbb9a9vjJkwLCEAAAhCAAAQgcHsEzKaieVPcCL6ffPqpvL6+Sm7++8inrlCFb8+DzAgCEIAABCDwWAS094tCaWnvL7nsRQCe99hSPtr73GbWPgKwtW4qE3ipfXbc58oANlYjAK+RAezK/LXx547f0ATUdmQygD1/ySZLQEcIwPmukCLvHLd4nHEDkp0BjADsGSGXzbR/GMkAXuSWZJ20F7TDiboWuLGGrW1P7HzpDwEIQAACEIAABNYmYDYHzF9uWVbK17/6ZTEFWj7/he+UWo5SZYXktSmhdp4VAvDaHuJ6EIAABCAAgecjoL1fFEpUe3/JZa9bQAm16LL9vWYAWyuW8tHe5zbz8xGAKQEdF7/y9BnA9o+1YtUS0AjANm7zQl5eXtr/pvCydFt7+7Bg8PY9AF9H+dyGbV3zTIryFgTgJfbdbgZwNvGmvesHwsdvIW20fxgRgEO8kb6t9oJ2OGPXAjfWwrXtiZ0v/SEAAQhAAAIQgMDaBMzfE6X5W+Mo8pVf/cuye/N5+cJv/iE51O/kIJ+VPPuWSHZ+hxwBeG0PcT0IQAACEIDA8xHQ3i8KJaq9v+Syd6nA6WsnArBeic2+ADz0h2+Fz1j/kwGsk6ho/kZqzgA+HCduNZvZOn4GsOv+9PX7+f7NpHwpm8zYRjPqEiBTlYA2bwrv94fuDGB/m9x2kAE8Gwu3KACbDOCTUFgtc+CU0f4ZwAjArofIku8RgJdQm+7jWuClvZp7NO0F7XAG2vavbY+bMC0gAAEIQAACEIDAbRGozQu89UHkUMnf/F9+RvbHXH7gR/8hqctCjvJWsuwTBODbchmzgQAEIAABCDw8Ae39olCA2vtLLnvdAkqoRZftEYC3EYB9vRbrfwTgBxeArcJbFwjAvjdVr90DnwHsEkjD31CwGcD3IQCP2Xd/GcA2VtfKBEYAXvAUmeniWuClvZp7NO0FLQKw2we0gAAEIAABCEAAAqsQMFm9dSZ5lUudfyovhciv/Kl/W3a7V/nBP/zHZF++Sl6XUuX7i7JRZACv4h0uAgEIQAACEHhqAs+2X+ayN1YAdAUTAjACsCtG5r7P8pZfk6i4N5VqV/5clYC22amZlGUhWXGfArCl6Lr/yQAuogIOAVgC0rm7EtD3KgCbt99ryaXOzg/93Gl/La+vr1Id/Tn5RqT98Tc3+VQJaDsWArAvVf929uGpKYq6Fnj+s03TUtPWsRlq27+2PWm8wCgQgAAEIAABCEBgBQKdAFweSzmW35Ty678uv/Tv/mtSFIX88B/916X6ju+Vos7kkHMG8Are4BIQgAAEIAABCPQIaO8XhcLW3l9y2esSgELtGbZHAEYAjokhBGCdEtAIwPNRaZ5bZVFKXiIAT5BSyABuSou3ZwBvXwK6NTurXcLsuUR1m8EsbY307uOuka4rAJvZmbfsp37o1xJ+TzzylpfWwmftM4CHC5zhzaJlp72Oa4EX8+O7pK+2vcM5bW3/2vYu8Ql9IAABCEAAAhCAQBICvXN8T+PVIkWVS1F/Il/+ub8oX/3Zn5K6/kS+8Hv/SfnuH/1RORZv5CiFSO/vo3rtP0CSGM8gEIAABCAAAQjcE4Gt94vW3B/sJwBt5aNbF4C1BHDtSpfGn3NnAJ/22+t5z08tv325PHoJ6OyKX6d7Sd7oVNJL9kt6jw3PAO5esBUx+klmii3Nfs7zntevfP1srlvsdo1u04+Zov/HXASA9ijad90ZwBdFomZHdc9/2RGyCMBOZ6YXgJuHGgKwk7xvA/MDgQDs+AX0hTnRDgH4EszagujWC/q17Y0MV7pDAAIQgAAEIACB5QRGBGCz0q6llref7OVX/+SfkN2X/4ZIvpdPvuN75If/+L8in755EalfJettGiAAL3cBPSEAAQhAAAIQ8COw9X7RcJaa+0cIwO6YcAtI7jHGWiAAL+M27LV1BvDtCcBtRioCcBsp7vsXAXj2TmyVd1NbPVQoQwBuwY5nALszf61byABO81PRjkIGcEqa4WNpLmjHZrP1gn5te8M9Qg8IQAACEIAABCCQiMCVAFw1f0EWeS7f/Lmfl6/8V/+pvDma837fyae7Uj7/h/6IfO7HfkyOx5eeAJyJs8BSoukyDAQgAAEIQAACz0tg6/2iIXnN/SMEYHecuwUk9xhjLbYWgH31BzKA5/17LQC37U0C7jYZwGsLwGd9a80MYOuVKf72e/f9iwA8G+F6AvCyB+dtZACf0+ZdAYgAHOZn7R9GBOAwf6RurbmgHZvr1gv6te1N7S/GgwAEIAABCEAAAt4ELkqSHUWySrI6k/rrX5e//if/Tdl98ytSyKci2V6OWSn7975Dfsu/+C9L/dnvlGNTNi2TrCpFZOqMK++Z0BACEIAABCAAAQjMEth6v2g4Oc39IwRg983gFpDcY4y10N7nNtecKwE9JwD7nLriy+X5SkA35JvKz0VhSkDHnRE7GV2TJaDXFoDtDNctAW2v6tLf3HGKADz7BFsuALfDXjqoE06bzYFl4LcVgK/rpU8F4DkFf5mdZ6eQAbzsJ3a8FwJwSprhY2kuaMdms/WCfm17wz1CDwhAAAIQgAAEIJCOQC2FHDNzDNZB5PBO3tvX8uX/4t+XD//SL8rrzmT6VpLlpih0LnVdyOd++LfLd/3jf1S+8V4h+6yUN/udFDJ/RlW62TISBCAAAQhAAALPSmDr/aIhd839IwRgnxKxOnfC2gKwT8avj/A7pOES2J5LAO4lBm4sAPtHbaozgEWKl94ZwJ2+l/YM4EN3BrB/AqYrPvsJmv7MzN+0mZRFKbk55znik3304fuhtZUvL5cX8vLy0v5vcSONmqEmANurBQrBNyEA98qbZdW4wIsAvOyu0P5hRABe5pdUvTQXtGNz3HpBv7a9qfzEOBCAAAQgAAEIQGAJgSrL5FvlUYo6l89962P59f/xv5Ov//c/LflxL3Xd/hFtP9VR5JgV8pt+/CflvR//vfKNl89IUdeyq80f2Od2S+ZBHwhAAAIQgAAEIDBHYOv9ouHcNPePEIARgPvxZgXgvhDsEo5dAttTCsCm2pHkbQZw3v3tEqhzOZ/SjgxgZ//zX16zTV3+NdnO7SdHAPaHfmr5RAJw702D/vlQgTcGAvCCKJvoYhYARr6uq3rysOwlbwXFzBABOIbedd9nWtCOkdvafs0FfNpIYTQIQAACEIAABCAQT8Cc+nsojvKZ/VG+9Rf/gvzan/0v5TP1u+ZvjvPGUNH87VFVdfsC8+6NfNc//Afl237kx+TT5sXmNwjA8a5gBAhAAAIQgAAEZghsvV80nJrm/hECMAJwP94QgMMfjaMVbpu/b7oS0DcoAJ+TE02F3tgMYATg8Kg590AARgB2xA8loGNusGFfMoBT0gwfS3NBiwAc7g96QAACEIAABCAAgcUEmupTpt6zKenclqIy2QPl8SDf+Nk/I//fz/y0vNbvpDL/Y5aJXQdmWSsAN2+a1yK7PJPf2L3I9//EH5TP/sjvlncvnxGTSdyN3orE9qV6pOHF7qIjBCAAAQhAAAJnAgjA60ZDvwpMs2bsVYVJMRPXfq87wzHFLK7H0E50MlfsnwHsyuRt2nfrajKA/X2OAIwA7B8t1y0fWABuA+PiBuln/loWDyoAn119LhFt37wwD1ifB3I7hq4A3FzBbsDERHKivto/jK4FQSIzTsMMFzjD8VMveIbjP9OCdsx3W9uv7d/U8cp4EIAABCAAAQhAYI5A8xdeo/lmUlRZ82+dHeVQ7KXMM8m/+pH8+p/+j+Wjv/KX5aXZXKqagmFmTZzZv/vsG/JV1vwdkteV1Fkm7yST7/w7f4d85h/5I5J993fL8XCUsiokq9tzheuslioz7SkQTZRCAAIQgAAEIBBHYOv9ojX3B58hA9jyHNq6cqNPoQAAIABJREFUlfBr56O9z92strt9/TFbrf4QW+HTxfHRS0CPP23MXzm5lEVxccxN3JNp0HtBCeh+5q8dLTYDOLOBVBdSvpSNvU1MdX/f+etc83Tao2jfdWcAn9teCvD+hM9xO36Eq2skzgB2EepqgyMAIwA7Q6XXQPuHEQE4xBvp264tiG69oF/b3vQeY0QIQAACEIAABCBwSSA3mbtG2M2PkslRdgeR7FDLV3/xf5Mv/8yfkfLjL0l1eCflrmw6trnBRjTu/i6yGR/d7oQRgJt2ZvNKSjl++/fJF37898jn/97fKXXxIvsya8bIm7OB80YstmPiGwhAAAIQgAAEILCEwNb7RcM5a+4fIQAviZA0fbT3uc0sEYDT+Cp8FARgBGC/qCED+E4zgE/CtnP+CMB+t0LbSvuHEQE4xBvp22ouaMdmu/WCfm1703uMESEAAQhAAAIQgEArzhaFKd2cSXY4ym6Xi7z7SOr9x/LB//7L8q1f+DnJfv19keNRsuyTnuzbezPcAbKu2lLSx6yQqnor5ff+gLz39/9O+a6/+7dJ9ubbpX75vOzf1VKXtRjtuKteh3sgAAEIQAACEIBAMIGt94uGE9bcP0IADg6PZB2097nNROcE4FSGkAE8TfIpMoBPJduzVTOAl2b+Wm+RAez5BGhTrw+Xf8R79X3sEtAIwF5BENxI+4cRATjYJUk7aC5oxya69YJ+bXuTOovBIAABCEAAAhCAQI/AsarkW7/xdcl+/Uvyzb/xK3L8639FvvJrvyyve5HP1qXsjpUcsoNIMcjPtaXBHDSNAGw+tSmldhTZZ5l8600p+zeZfPb7f0jq7/vb5b3v/61SfPffKm8/922yK9sMYz4QgAAEIAABCEAglMDW+0XD+WruHyEAh0ZHuvba+9xmpgjA6fy1ZCQE4JCjTucJD0tAIwBbXnkhLy8v7X9TqIW1XABup3R2lD0s2vyPvf/fmUF7GRhVnklRFudM0WpZDe+pcDMPzao6z8++KdDa0f3vHvM/11uPnR9nAC95+M75t/+d6w2m2GtzBvAlQc0F7Zivtl7Qr21vbLzSHwIQgAAEIAABCEwRMC8Ff+sbH0n+lQ/lG1/8FTn8tV+Sb/y/f03KT97Ja7GTbL+X0mQKN2f1mo2Awd9BpxLQvb8FBxerjPxb5835wp9WIh+/Efn0Mzt5+5t+UN781t8hb7/vh2T3Xd8nbz/7bcI6i1iFAAQgAAEIQGApga33i4bz1lzXIAAvjZL4fgjA8QzNCFne1v5pdKq9SVS8nc+tCcCWTP8s4OgzgE8ZwEVzzI/xR/8vulRnAEvn37o5Imj6b8ZQ75sqVks+nAHsSQ0BGAHYM1SaZto/jGQAh3gjfVvNBe3YbLde0K9tb3qPMSIEIAABCEAAAhBoCZj3YTOTnWv+gD5+IsXuIPXHX5MPfuH/kA//11+Q3UcfSHH8WHbZvmlciDmzt/dxCMDNi5lZLpXspDKnC3/hb5Hv+Ad+XL797/lhqd9+Vqr6rdT1i+xlb04ClrIgA5jYhAAEIAABCEBgGYGt94uGs9bcP0IAXhYjKXpp73ObOZIBnMJTy8dAAE6XAYwAPBWHd5MB3DySWitMBm1g5q81/yYygI1Q2U1o6l0EVwawFcbdLyCQAbz8EXzdEwE4Jc3wsTQXtGOz2XpBv7a94R6hBwQgAAEIQAACEPAj0Lx5b1TgysizlRylffveyLzFN78hX//l/1P+nz/338jnP/1Q6uO7JpO3qYZjS0B31apMdvDpb8Lu/23E31ok373It16+U77nx3+/fNvf9yNSl7l8qznzNzfSc5tVnO5lcD/DaQUBCEAAAhCAwMMR2Hq/aAhUc/8IAXi78EUATsOeDODj+e+nRkwavGg7gpkM4DMUMoAd92G6EtDmQgjAFjcC8Hjgaf8wIgCn+eFdOormgnZsTlsv6Ne2d6lf6AcBCEAAAhCAAARcBMzGi9Fw27N6s9OpPsfsaPJ1JTfff/yRfPRTf0q+/iv/l7w2+cKmQ/vqrC0NNiYAm+/3Ushnfstvky/8E/+sHD77tskG3h13cqxzOea1mJN/6qyW8lDLsiJeLgv5HgIQgAAEIACBZyGw9X7RkLPm/hEC8HZRrb3P3agtdd2URtY85tA1tj0C0f5b5LEVUS99hgCMABxzFyMAO+gtF4BbsTf2sObh9NbOAJZmg+NqFs6YG2YAm40Ow6L5T683GcCXKLV/GBGAnaGr2kBzQTs28a0X9Gvbq+o8BocABCAAAQhA4OkJtGf7dhjsv90fN60sXMvrp9+UD//Cn5UPfu6/lc+bzajTMV2D1F1TFUpE3u2PUu8+I9/1D/4++dzv+n3y6WfeNGJvVmeS15lkjYBsMom7C3X9nt4ZAIAABCAAAQhAYDGBrfeLhhPX3D9CAF4cJtEdtfe5zQQRgKPdFDXArZWAHtOaYs8A7gMqXnZinlfNS73di75FotdzWx3ynbRnAKfTFV0vMJxr/V6GAmcAO2+NtI6yl7t3AXh4KDYC8GUgaf8wIgA7b1zVBpoL2rGJb72gX9teVecxOAQgAAEIQAACEHARMG+7Vp/I6+EoX/mf/rx85c/91/JqqkCZEs/mZF9TErr71HKUOsvkG8Ub+e7f9ZPyPb/3D8jXd+a0ICP6mj/Du8xhowY3GwDtvzUCsMsLfA8BCEAAAhCAgIPA1vtFw+lp7h8hAG93O2jvcxvLEIC386+5MgKwKUidpj4TAvBULN/sGcAuAdh1iu64wbchAPfnNn4I1VQGMALw/ENZ+4cRAXjbH0XNBe2YZVsv6Ne2d1vvcnUIQAACEIAABCBQS1WI7HORz338Dfn4Z39GvvSzPy0vzZ5AW7rMiMDmj/vjcS+HopQv/MQfki/87t8vX3/zVo55JbuqlsJk/1a5VHnV/Nv0QwAmvCAAAQhAAAIQSERg6/2ioRma+0cIwImCZsEw2vvcZkoIwAsck7DLrQrARrE6F+Ke1+ncGbJnYGtmANurxlYYdts3XrKcDGDnjfLIAvC46NtHggDsDJDRBto/jAjAy/ySqpfmgnZsjlsv6Ne2N5WfGAcCEIAABCAAAQgsI2CKQL+RT14+ll19kPd+4yBf/c/+Q/nGX/2lppRXbs4Lzmsxp/geDpV85of/Lvmef+qPyf61lHdZIVKb98er5j95fRaAq6z973wgAAEIQAACEIBACgJb7xcNbdDcP0IAThExy8bQ3uc2s0IAXuabVL0QgPUygK2PEIDJAE51vzbjmIdmVfUE3oszgN3Cr50MAvAyt2j/MCIAL/NLql6aC9qxOW69oF/b3lR+YhwIQAACEIAABCCwlECW5WIEW/MpTCnn3/iq/Oq/8ydk9/FXpcz2kudHOcqLfPr28/KD//y/JPLt3ytVljVnSZntg6ZcdNZmCzd/n+WXf4PZjOCl86MfBCAAAQhAAAIQ2Hq/aOgBzf0jBODt4l17n7tZK9d1U13HneW4nINrbHvMi/23yNO+uJnlbYnhpkTw/rDcEIWezyUA51LsemcAdzzTloA+dGcAn/8GRABGAE5663oJwP1zpybeREcAXuYW7R9GBOBlfknVS3NBOzbHrRf0a9ubyk+MAwEIQAACEIAABJYSsBs0zSaNmLN/38n+539RvvSn/xN573gUyY/yrijl8z/5j8nnfuL3yKeflpKJFYBNqefLc36NADyWAYwQvNRD9IMABCAAAQhAYOv9oqEHNPePEIC3i3ftfW5jGQLwdv41V0YATp0BjAB8HdEIwEnvcgTgpDiDB9P+YUQADnZJ0g6aC1oE4KSuYjAIQAACEIAABCCwiMCFAGzO+s0O8t7Hn8qv/Xv/lrz5yvuy338q+ff/ZvnBf+aPy7vPvJX9fnclANsL11l1lQFsv0MAXuQeOkEAAhCAAAQg0IlmtwRCc78MAXg7T2vvcyMAb+dbe2UEYARgVxRmH334vnktevnniQRgA6rOMynKQk4P0CptSQFtAdi80d4WLWg/50zhqRCo5fX1Vaqjf/lp32DqLwBcpRx8x4xtp/3DiAAc66G4/poL2rGZbf1G59r2xnmH3hCAAAQgAAEIQCCeQF8ANuWc80MtRf2JfPl//nn56M//lBwOn8p3/4F/Wr7wIz8ix+pVDlkh9akEdJsBfP5bCQE43iOMAAEIQAACEIDAkMDW+0XD+WjuHyEAbxf/2vvcxjIygLfzr7kyAjACsCsCH1gAbk3P6jTCpTlLyoql+a4QW1M+9Zvf8wKw2Y2oBrsS8wJ0ncUK1AjArpso5HsE4BBa6dtqLmjHZrv1gn5te9N7jBEhAAEIQAACEIBAGIFLATiT/JjJsfimFF/9m/JX/4N/Q+SYyd/xL/yr8snnvkPevHtP9sXg7yvz99bgY8pAp/67L8wqWkMAAhCAAAQg8EgEtt4vGrLU3D9CAN4uchGA07DnDOBjC9IcS9oIZMUkWKufmb+ozqpU+/fV1Fm6rsRAq8OZtMbypWx0ucpMozsaNY9Lbz3Z0pzxfHjXnQF8NpEzgG82A7iLy4cSgI1NRwTgNM/u0VG0fxgRgBWd5zG05oJ27PJbL+jXttfDBTSBAAQgAAEIQAACqgQuBWCR2uwO5J/I7pOP5f/+z/8jybOd/MAf/ufkWy9v5HX/Isd88PcVArCqfxgcAhCAAAQgAIE2a/KWPpr7RwjA23lae5/bWEYG8Hb+NVd+hgxgBOBpwd0n+sgA9qFk3lC4iQxgBGBPdy1upv3DiAC82DVJOmouaBGAk7iIQSAAAQhAAAIQgEAUgQsB2LwYXmdSyEHM/33xf/jp5k3xH/iJf1Q+zY5SHEups8PFGTl13b3hHjULOkMAAhCAAAQgAIFpAgjA60bHWUBqr6u1PzgUu12ZjdoUtPe5zfwRgLW9OD/+rQrA/Vm7KvS67pOtBODYzF/LwGVfP1f6gluWSVmUkpcIwCN3wblsVypH3ZMAfHmuLyWgQx7D2j+MCMAh3kjfVmuBNzXTrRf0a9ub3mOMCAEIQAACEIAABMIIDAVg85dhWdVN5u/XfvUvybES+fa/7bdL9ZpJ3mTfmBLQ52vU1W1l5IRZT2sIQAACEIAABO6BwNb7RUNGmvtHZABvF5Ha+9zGMgTg7fxrrowALKJVAjqVrogA7LhH2trbB/PutsfddH1eUypH3YMAfCn8WlwIwB6Bc2qi/cOIABzijfRtNRe0Y7PdekG/tr3pPcaIEIAABCAAAQhAIIzAmABsNgVyKeWjr30oL7udFG8/K1mRSyGVmDfS+39HNSWj+UAAAhCAAAQgAAFFAlvvFw1N09w/QgBWDCTH0Nr73ObyCMDb+ddceVsB+FqLszTav69aXSpdBnAh5a4U8/de/8qpBGAxOuT+0J0BPG1bqMcRgB3ElgnA/QzgWAG0neA9CcD9PYu8Oww7NDDP7Wt5fX2Vyrwqn/jTXwC4b4TEF58YTvuHEQF4HT9OXUVzQTt2za0X9Gvbu613uToEIAABCEAAAhCQZkPg+pOJ+XvjYF4szirJi52p/SdFVYnZPuhvUJz+Lon+OwpvQAACEIAABCAAgXECW+8XDWeluX+EALzdXaC9z20sQwDezr/mygjA6TKAEYAnFZVCXl5e2m99knQD7wkE4CHUo3ltojm7avixb64jAAcGWa+59g8jAvBy36ToqbmgHZvf1gv6te1N4SPGgAAEIAABCEAAAjEExgVgEVPa2fxtmeW1VOZt9CyTojYCsFxmADdloc3/mOZF4hhb6AsBCEAAAhCAwGMS2Hq/aEhVc/8IAXi7GNbe5zaWIQBv519z5VsVgFsq9u+p+cRCV2JgltkzcDMygBeEW/bRh+/HybY5AvAC7pNdzEOzqno3xcUZVPaMKgTglMz7Y2n/MCIAa3nOb1zNBe3YDLZe0K9tr58XaAUBCEAAAhCAAAT0CMwJwM1VswoBWA8/I0MAAhCAAAQg4EFg6/2i4RQ1948QgD0CQqmJ9j63mTYCsJLzPIdFACYD2BUqCMAuQt3365eA7kTgCwF4frJkAHs6c6aZ9g/j2gKwi0iWtSXytBZ6z7SgHWO9tf1afnXFFd9DAAIQgAAEIACBWydgqiY150Vl3d9dZPzeusuYHwQgAAEIQOBhCGy9XzQEqbl/hAC8Xdhq73Mby3wEYFeGZywhu79t/y3ytJV87AumTaXa/SF2ukn7bysA+2lVcnFi77mPKXJrPu74OPuz2O0aHaNfAbdoajrFf9pKxO+6M4DbIrwpPiH29a9n4rksSslLmwG9bDYIwJ7cEIA5A9gzVGabIQCnoLh8DM0F7distl7Qr23vcs/QEwIQgAAEIAABCKxLAAF4Xd5cDQIQgAAEIACBM4Gt94uGvtDcP0IA3i7yEYDTsEcAPrYgzYuzTQainyBpkxURgF1K8vgLCwjAo/evFSnbs5yaT6I3uYcCcFH7BXroY+ZcAtqVAXxdQ/0yA7j9vnmrPepTy+vrq1RHBOAojF1nBOAUFJePobmgHZvV1gv6te1d7hl6QgACEIAABCAAAQhAAAIQgAAEIACB5yCw9X7RkLLm/hEC8HYxjQCchv2UAHzKYE2TgLposmQAGzk6jQOGGcDWIbGZwGQAO0K7BW9S632UzGcSgK/BIQAvek5edNL+YUQAjvdRzAiaC1oE4BjP0BcCEIAABCAAAQhAAAIQgAAEIAABCDwHAQTgdf1sSwPbq2rtDw7Fbrfwo8tBe5/bzP55S0BXpxLBdZa25HRIVNyqAHzO/m2iZNQk/xLQpztX1iwBba+KAJwX8vLy0vLw0WhDIrirAe4jALeO6ILJnuPUzGnZDXgZpCJZVp5mrnljnTOAu8tdnAHcs+/KrrzNwDcUei89kAEcFnDaP4wIwGH+SN1aa4E3Nc+tF/Rr25vaX4wHAQhAAAIQgAAEIAABCEAAAhCAAAQejcDW+0VDnpr7R2QAbxe92vvcjQ5R180ZrnNit7YQvtYZwFLV8v+3dyZLjupAFBVDV/3/T/amV29bhc0LATKDhYWGlLA53lREGWTpZAIKXa6yG2rErmN6XQH4Wdhda2rrHWz3hFSf/Gi+FjWAJ30srQO4m2oAz2NDAEYATnoXPywAm199CMEIwCkCIf1gRABOEaXwNiQntLZelZ7Q5x5veGQ4EwIQgAAEIAABCEAAAhCAAAQgAAEIXINA6fUiBOA0W8ZuOeIAtl+/PgJfyB2giAA81MMdBc5Z9AwzIoaM2ZwjaVTUNX+720313V4N4H0BWBsU64duNR4XLgCb36kVArB/tlT//fsb59s9qQBsnK93FXbhuRzA9VTsul+6jf35P51xWAB2OYCn7+sdi/3xrlID+Dgr95EIwG5GkkfkFkRLT+hzj1cydrQNAQhAAAIQgAAEIAABCEAAAhCAAAQ+gUDp9aItQ8n1IxzA5TJW2uikR3ZZB/BCADYRLuEEPqsAPDLBAawpuF+AsOuX+sWGtmlV3TZRNxEE4B18CMCPW5f6/v5W95t9r/aY7FtOANwXQswvHT9X+sGIAHw8FhJHSk5obf0tPaHPPV6JmNEmBCAAAQhAAAIQgAAEIAABCEAAAhD4JAKl14u2LCXXjxCAy2Wu9Dq3HhkC8BxfBOClG1pzQQDWFNy6FwKwOlIDeLjU+l7V/V1VCz95KgdwX9eq6itV941avlkh5wCeBNdVDWDbA2NOEGoAxz9QpR+MCMDxMYppQXJCiwAcExnOhQAEIAABCEAAAhCAAAQgAAEIQAAC1yCAAJw3zmaLYPOrUuuDbAFtj6tbAIvLh1xbQOtx/P7+jJ21OIBnwTNuPD5nl3UA7/dU61SzRBdmLDR5M1+/jWr/tKqqq9Wet2YnYB9utmOH+A41ntf9pQbwSbaAHoLWK9X0t9WG4qkF4KZvVNM0yiQeAnD4pYUD+MgbIOF8j5xp8lh64nOkLzmOkRrnXt9LT+hzjzdHDPkNCEAAAhCAAAQgAAEIQAACEIAABCDwzgRKrxdt2UmuH+EALpep0kYnPbIrOYARgHXdY10/270lMQLwfN27X4DAAezhAL6SAPycGDiA4x+o0g9GHMDxMYppQXJCa+tX6Ql97vHGxIZzIQABCEAAAhCAAAQgAAEIQAACEIDAFQiUXi9CANYiVvoPDmA7U7cAFheLIg7gVZdHnUY7RbdlReNG5j77rA7gdc9jHcBGcK6yOoBjnb+GgTv/EYARgF9e62wB7b4VHj8CAfg4qyNHXmlCa+NRevwIwEeylGMgAAEIQAACEIAABCAAAQhAAAIQgEA+AqXXi7YjlVw/wgGcL6+e4lqPuoF0fLXA9UrkcgtgcYwQgGVeaNDbXHe3m+q72xigYdvrYw7gdURjBWAzvrxbQCMAmyiyBXTcHWpztn4o3u+Li2JVA3j6/2qPeQTglAFAAE5Jc9wG5EwfyQmPbZylx597vGeKNX2BAAQgAAEIQAACEIAABCAAAQhAAAJnJFB6vWjLRHL9CAG4XAZKr3PrkV1vC+huCuh9UeN2f6dW6eiXdQC/Fnb7ynCxH+cSWJ9rAFeq/WqH0qx3rQn30wsOqeSHocZzN9UADhOtbfF2vwCBA/iiDmBzL1lmsE0ANmlVP7YYGC6A6RNfBLtX39/f6n5Ll/Smb9QApgaw9EMw54TWNpbSE3rJCXzu2PF7EIAABCAAAQhAAAIQgAAEIAABCEDgEwiUXi/KuV6GAFwuYxGA07Cv6lFsGWsAIwDPNYAzCcBG4OobBOCAlK7++/c3TiM/qwN4egNgKYb68Nnu115VtepVpZq+UXXbDG8ajJ+0wui+A3jxOysHsBnVWgCOF35NuwjAPnnjOpYawC5Cst/nFkRLT+hzj1c2erQOAQhAAAIQgAAEIAABCEAAAhCAAATen0Dp9aItQcn1IwTgcvmKAJyG/VEBWOsxRovKVQsYB7BSyXQwHMA7F8ypBOBe1f1dVUPF7dE6nVoArvtGNQjASe6eOIBxACdJJI9GJCe0tm6UntDnHq9HKDgUAhCAAAQgAAEIQAACEIAABCAAAQhckkDp9SIEYJmaqVux2731q2z6IwCn4YsAvFcDOJMD+GHEZAvokIx+YwfwmGCuvcJDoKzPmfbgnoqm6+8k36yYHcDTBbSsAaydv9OnV9u9we17hcePHwdwPMO5BRzAKWn6t5VbEJWe0Ocejz9xzoAABCAAAQhAAAIQgAAEIAABCEAAAhBYEpBeL/KlLbm+hANYLXYStUdGSig+iwDsysfY8ZudWs3fZqHjuH77yPdrAfjn6ZRqMiLutSXpBpbUqVR1V93tpvruoAA87FqrX67QOpXPSxYOIbk3GxjXqvnzR+n71dL02Xj91n7Ehy2+u5+pBnA63dGd39QA3qkBjAC8TlcE4CM3bNcx0g9GBGBXBGS/l5zQ2nouPaHPPR7Z6NA6BCAAAQhAAAIQgAAEIAABCEAAAhD4fALS60W+BCXXlxCAEYBd+egWyF63gADsI7a6orH4PlgAbjx+RB+KAGwDpvO6bdqhHG3M54MdwEYQja3RO7Yz1ACeriUNPdWbBdvgpXIAG2d0/BsmOIBjLjBbfJf/i33AxfbNPCClJnpXmtDaYiE9fqm4xeYV50MAAhCAAAQgAAEIQAACEIAABCAAAQjYCUivF/lyl1xfQgBGAHblY+z6eCkBeN6Z9rUxL16f2Sd4Tgewr2DpEoBngTunA9hQj92B2J3fOIBP4QB+NwHYdWM9/j0C8HFW7iNxALsZSR4hOaFFAJaMHG1DAAIQgAAEIAABCEAAAhCAAAQgAIHPIIAAnDeORiA0vyq1PrhXA3j7+9vRuwWiMF7SO13qXukx6/7HjCHmXN2HMwrAkqLvMhuuIQCX2QLacEYArhv19fU18jCxCLsnWc8a997udhtfB2B6W2DYbzxuS+T5Ip0dwKaDkhfW7ACefu1RA3jxJoR1fLNDWe+BXieLBQJwwnQeHorLT+wDLrZvOIBjCb4+X3pCLzVhlaVC6xCAAAQgAAEIQAACEIAABCAAAQhA4LoEpNeLfMlKri/hAMYB7MrH2PXxXAKwuveq++0mCWzpWp11qFzCbw6dKrwG8OgAdrGYdT2XA3jWU5qvRQ3gSf9LtVOv0SH7Xvdn7hMC8FkFYHMVBArB7y4Am+HHC8EIwK6HlM/3CMA+tNIfKzmhtfVWekKfezzpI0KLEIAABCAAAQhAAAIQgAAEIAABCEDgWgSk14t8aUquLyEAIwC78vETBWBt0Eunz+wTlDQqnkcAvk0AaoUA7Lqanr9/4xrA42B2HcBmrEICsHkwJjPaTv3ddwDrA145nNcO4HQ3GARg/8tq/wwE4JQ0/duSnNDaeiM9oc89Hn/inAEBCEAAAhCAAAQgAAEIQAACEIAABCCwJCC9XuRLW3J9CQEYAdiVjwjALkL73yMAK4UD+HX+IADv8HE5gIsKwIMQvN3iGgE4/FY5nyldGwEBOEWUwtuQnNAiAIfHhTMhAAEIQAACEIAABCAAAQhAAAIQgMBVCCAA5400NYAXdtTE6K9UA9hnC2gcwCm3gMYBHHPZHhCAHbV06+qcNYANlUQO4L6uB7ex3lK5bZtHcXE5B/Dk9n3UAN6G+TkuRrROe4PBARxzgW3PRQBOSdO/LQRgf2acAQEIQAACEIAABCAAAQhAAAIQgAAEIJCOAAJwOpZHWiotAB/po8Qx0kYn3ecrCcBDjdjfn0eozM60feXQzySCO7X5Tg5grXbpVxE0t/UrCa9rAOutqIdP36j2qx10uUH/mnS/+BKoU/M6vt2PGmsAz5/YGsB74Z+d7/b80eNsm1bV7VhTOfSDALxDbusANgJw0yvVIACH5tvqvOUWILFbPSTpkPZV1+MFJyUUIgCnilRYO1Jx3euN9IQ+93jCqHMWBCAAAQhAAAIQgAAEIAABCEAAAhCAgCEgvV7kS1pyfYktoH2jke546XVu3VMEYO10RQAeslYLtYOoNgqWs7425rQRgJ8FWwRg21XIoPQvAAACoUlEQVSfQQA+mLhndQAHOn8N7HcXgFO9+aAUDuB0j93xobj8lBa+zRtwUhO9K01obXkiPX6puKXMedqCAAQgAAEIQAACEIAABCAAAQhAAAIQmAlIrxf5spZcX0IA9o1GuuMRgNOwrOrRr7p1AM+tjzqadopuRc80Pdhv5R0dwO8iAEs5f000T+AARgAegzFyeDcHMAJw2O1V+sGIABwWl1RnSU5obX2UntDnHk+qONAOBCAAAQhAAAIQgAAEIAABCEAAAhC4KgHp9SJfrpLrSwjAvtFId7z0Orfu6ZUdwNtIVX2NAPxBDuAPFIAPCr7bzC7mAB6t4VKBOLsDON/WAjiA0z12cQCnZBnSluSEFgE4JCKcAwEIQAACEIAABCAAAQhAAAIQgAAErkUAAThvvKkBvK64mpL+9QTgbsJ3f6lLjdpSoN7mESAcwEolM0IONZ67qQawY1tqjxjtHVrAARyYkAjACcI9N6Fvmve7TrApye7rLYPNkQjASbE/GpN+MwoHsEzcjraKAHyUFMdBAAIQgAAEIAABCEAAAhCAAAQgAAEISBBAAJagut8mAjACcEzGrbeAtgjAuvat/ixKkiIAv18NYHU5AdgkrEngvavktAKwEbTD1Pp3dwAbZ3T8vvM4gGMeENtzEYBT0vRvCwHYnxlnQAACEIAABCAAAQhAAAIQgAAEIAABCKQjgACcjuWRlhCAEYCP5MneMXYBWO9Mu9adtBpl/oMA/O4C8Owsvrv00cDkKu8ARgCeQnfOGsAuBzACcNiVhwM4jNveWVea0NoYSI8/t6CdNjtoDQIQgAAEIAABCEAAAhCAAAQgAAEIXI+A9HqRL1HJ9SVqAPtGI93x0uvcuqfX3QIaAXiWu6ec1ULpG9cAXjuAP0cA/h8Kmm0JDKGoCwAAAABJRU5ErkJggg=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4" name="Image 2" descr="data:image/png;base64,iVBORw0KGgoAAAANSUhEUgAAB4AAAAIVCAYAAAAwMeKRAAAAAXNSR0IArs4c6QAAIABJREFUeF7cvUmPLGmWHXZs9tk95uHNOVVVVlU3hSZbFCEJIkH9Hu0ECBAgQBttpI02gghpI3ChH6ANAa00AKQapHqo7Kp8mfnmF3OEz+7mZm5mwrn3+8zMPeJlZjdagsAseHm8GDzCzb7vfveec+65zn//P/83RaPRQKPVwd14hrcfzjBbJsjcAGnuYpU5SHIHueMBfgD4IeA4AHLkRYYCa7j5Gl6+hl9kCJCj6QFt30XLcxEUGVqBi71+B+0wwDqeYxXPkKYxsjTGOktRFDkAB57vwnM9FEWBIi/guvy3izzPsU7XWCVrxGsgyV1kRQC4PppRA81WC+s0RbyMEQaBPBaLBRbLBVAUcFwXvlMA2Qrr1RSrxRjJcoSjgx6+/sVTPDrZQb/jwy9WQLqAjzUiz0Xo+fDhoFivkaY5kmSN+XyJ6XSCNFnA9x3s7nRxsL8LzwXSZIUiy+AUuTxcFPL75f3x9xcFcodXzgG/mjkecidE4TUxXwGv313hhzcXuLiewgt6+OLLr+E6Pr755nfotLr403/3T9Eb9DCajjGdTXE9HOG7Vx/w6t0ZFkmOwm3IA14Tjt+A60fwvBAuH64n19P1PLiOqx+7Hjz+Wz7WB++D3F7HgePyY1e+Rz/Wh/2v/nH5yUKXhyP/K79TX7P2Gf1KIf9fvaT+W/6/0I/t98gzX8N82n5141tqv9P+7vJl7A/aP8m8nP5VORwng+tkyLIYySpG4HvotNvotJro9NrY293BwcEedvb66HY7CKMAuZMjjhdYLhdYxkt5jpdzLBdLrOJYfmMYhGhwjTZbaLfa8Hwf8/kCaZLAD0K5nvx4tVphlSTyvst75XqIGhEazaa8ju978v15kWO9XmO9zrDO9JHlBXwvQBCEWK9zWafj8QzD4Ri3dyNMZ3MUBe8pX8PjbgMcvd/8vLnp5hbJAtD7be6Z3mt+f3VP6x/Xby+Xeu3O2wVh7jWvdQ7H5b7M4QU5PC9HVqwQBC4+f/EcJ8eHuLy8xPffvcKH92coCg+fvfgKv/7Vb/H1r36LQW8Py2WCdJ3Jeyj44NJwuDwcefD9yOf473Ih6uce/E/eK1/Dfo/+HH8+Kxys8wLj6QwXlze4GY4wmcywWCXIC8ALIvhhAwVcOJ4vsTRqtGSvcf1l6wx5lgFZyleD7+TwkMEt1siSGI3AwfPHpzg9PkTgFHAYT13AlWuuceNT/zFW6n/2TZr7Vv8RiUcZHKRAnmK1nOLm6j3ev/4WL7/9K0zHd3j29BSnJ0fwPK7PGB/PbvD23TnevDvHZLFG4TWwXAHz5QpZlksM032qsY7/8mTfF8jzDHm+RpFzTwEh91KriV6njW67gU6rgW67KZ9rNSOEvgunWCPwHLSaIcLQhe868rN8/3y99TpBslrIfkuSGAW/P/AR8EI5Gms9z4EfOAjDAGEYyjkge8lxEYURwiiSj8uoYi4Zv8f3fL3X2Vr3kzy4x3SvpekaSZrqPo2XiGW/rpAkCdI0lT0pu8Wx8ZWxNUDgR/LwvRCeH8BzA9mDsrj4t/BcBc+4QtZYus5lXSdphmSdYZWusVgmmM0Xsv7mixgrnkXpGst4hWTNvQNkmYMs51KRaCZ7wvFc/V1c004h748xnuch3zNju43xutbM2uG5y6/ZM4Df79ifNc/mLJDXMueJ57nwfR+ez/fuy9nteuackd9bP3v05/Rv4WtqbCvPjvL8MTHIfs3+Xl47cybJdjd/exl3aufUvb1jvt+eJ1xn9dNq+/vla9VhputnY0+aM/OTu9S8fv01uK0/HY00B6o9yhhgP5fnkhdxjWZcn+tUciCeCVmmH9vPSfzJc9mPfObeXK9TWbt8lv1a8LWYi6USe4LQQRSGCHwfgesh9H1EUYROt4veYID+YIBWv4uw3YLXjOAFAXwvgudHcAoPWcF1FzA4Yp05mMUZ7sYLDKdLrNZ87z4Kh3suQO66KAJfXscJGRl5fXOsszWSJNX9JX93IXuTV5PnKc9S+fo6N2uba0/PQJ6t3MM8W+VWMe/Kcln/zWYT3U4HuzsDeEWB8fBOnncGfVmDi6Xu7zRb6zb1PARBIPuJn8ty5nM8HBz5myTH5F+Qr+EwxudrYL1CtlpIvstHnqwk5rebIQ53etjvhugEOToh0I4YkwrJO5g/zKdTzGdTxIs5Mt7HdIXZbIrZfI5lHGM6m+Hm9g6LxVJiBi9JzoccdHwtH4Ce8xpfNMbYh93rclnk/Zl9Z854lzGMe1XyPhMjzBljY4LNF2X/yh63+aTm7Lxm9vO6xzWPrOea8rGNHSY2aAzQeCO/2yYWGhhMDlHFoE/td5ubbu7T7Q1a5Zh2L27vO9Yh/Bz3h65B88j0TOfe0bOCZxRzMd2TudmXGfdXliLjelgn8szc8smjU5wcH0m9sFwuZR3NpnO8/3CG0WQi69f19Uyy+YyeF7V4KMe+zdNMDsA4bWO3PJt7w3XAeCmxrIrt5X00153XjfG4vA+mBuA5UZ4d5f3W1zfpVu3e6HqS+O848B3Adxw0gxA7Ozs4OD3F8bOn2Dk6htvp4nwe49/88Bpvh1OMvQDzRgfLTg9Tv4F57iHOfKxyH6wu5VpwLddiqd5jcy9N8snzjv+5tdhd5aX6w+bEM7UKT821PFysERYZGk6Otgf0Qg+DKMBOGKHLujDL4aUZnCRFMltgPFsi8SO4nT6ysIkVHCzWa6zyHG7IHARYreZYLeeIVzGzMLhhhIy5f5pK7sP6NGdMXq+lrnX8CLnjY+0ESN0QqRNi7bAa5TsyebvjIHOBzCmQaTiS+yb7ugBc5qaFAz934PDc4P8kD9A1Xa+tdI0zlmktXr++/FmX9XheMKogcgsExQpOskC+HMOdj9BIphg4KR51GzhuhejkCda3Vzj//iWWwxH6rRZazEWY0yyWWM4X8lpBFErOvS4yrIsCaZEjQYGU14M1Ws64msPN7HmYm3ORdYMrtdj+/i4ODg8krs+mU1xdX+P87AzD0QjxKpF7HQQRXJdxkTuA69bkP2VNq7mIrme9vmVWba5rmW+UNVEZfeS6616yNbKNqbrX+HlbW2ts0u/TOKcxz+Y+uqf1t9uaW1/Xvr7Zv/W8p/z++t+k66GMp/ILaq/N13TNejH33OZRjCEedP96Hq+fK7nB3e0l0mSOR6f7+Oyzx/jsxWOEoYOLs3e4vPiA6+truJ6P/mBPzv80A5rtAY6OHuPFF7/A8fEjsPpJ14XmqQVzX81btXrQS19VNfW1WK/fBEjRcy8rkOYO5hlwN4vxzcvv8d3rH3BwuI/Pv/gMjVYLi2SNq9EUo/lK8o4szbCYL7BepfLLeN4FYQBiYc1GA2FI7MQTjMvW2dwjvJaM36wtup02ep0WRrdXeP/2FVpRgM+ePsKj433s9jqIfAdukcMjFsSflVqJz6am296Dsje5j7lP9Rrov3lXcqkfs2SFKPDQCR18ePXX+Iv/6/9AuhhJXbWS/GGBIGItGuLiboa7SYxV5qFwAsGE4IaKAcgesHmpngtlymxq4fK03P73vQR5Exe6nz9vgDyfzJKrMn0r2X7gJ0xpWN+lte/aKH5/+vc98B2SB5QRoHo9OY3NfdO/0twlkyOYorg8dyVNlNxacwTGWN2qZTLz8N9Xu+blOpCaQTEJe3qxztP/ahhOeVW2r6MFverYWj1ebaJ29t3p+/3Uf1U8KSNPCQZxv9R+zm7lT9Zm+s7MLqidUYz9VVyTv0vyMc3BmGMlrMeXCyzmM5M3x4J1yAMZPKfA3t4Av/n6Kxzv7yBZznF3fYGL8zMEUYTj00dod7qCy7LGXq6Iz0XY2dvHs+cv8PjJU+zsHgiuw5i2LphvE3VgHerJM++FIhF8NnmbjWnlqc1zuXa2mLO6ukoPrV17XusdsddHf6Z+Lx+6Ry5QcI0Qc7BrpVxRKKTa4plPLJ/P+ihr0zUvId+RJ7UgcznmSHmWIE2WiBdTTEY3Ev+vr86xmE9Q5AnCQHN93qfJdIqbm1sslsRtIDXLKskwm8eYz4lhEPcoECfMn/mnEtsPULi+PIipsdZjPiy4gtQWvtQX5AtsbcF8k1/TZ61L+HWbAyveYWqLjRy5il91jPtBfHvrEku+ZRYn36vGDR5oihFs1PD27pnPa02utUX5zDhiagz5nK3zZa3r68v3m9cQfsF+P/eEfI/WKPK9/Frte/ix1jIWp9Ofl4jCWMKvZ4p5ESewONw6iZHnKzQbHvZ2e3j65BEGg67UOZraeBiOpnj/4QJ3wwliEjVOAJdnjtShjsFr9DzTJNVkYxYDsrXHFthS1iSSn1V1yAbuY/K4KgfTusfeT5traQ1j60fzerUcrKyNbD1kalTNFw1uZ/JveUsmh9LSTOMrsW3BlBgaDI7pSS5eSE4uVJCJi3LOm2vDHyI/pLuz+p+J7oYCqZ9FFdcieeTGkWLPpY1MdgMnrjAB4gP1eLVZGT0UVcqwXvIo22fL9k9tfd3ke/boqt6V5j5lHSMhzuQn8swISwBpLXWT52UIGw5aLR+9bhO9bgeDXhtHh3t4dHqIVsNDni3hIYGfTrC4eY359Wu4yQg+EnhOwmyUbJzER6mP5bmKrOX5ug0C/siZWP7M1tFZz+sEkyIqVJBr9ZEjAoihMfcMG4LnroTj8LBKM5xfXAmfE4QRBoNdHB0ewQ993A1vMZlOsFyQuyqwijPcXA8xmQ5xerqPL796hoPDXTnP5tMYs2mMOE4kH3H+2f/0XxYkl0IWT4sVru5GAirnboDFKsditQZpCwZkNwzh+KEGPIeAuxIAIPCVZwJwKaRXwC9yBEUuUBQJD/m84wjYHwQsKpj4k9RdSZDiDWeQ9/miJmAFBMxJohDkEvA9wWK5wnyxkjfAxJyAc6fVQbvdkgLQdz15vZUB8RSkYTBkor+C46yAfAmniNFt+TjY7WB/p4N+J0RQELhbImT6bAjggEtOgPgUq3iF5WopBAQXYrMZYKffwaDfkc3H5Jwga5noy0HAFaDBWEjzGvkrV8wJkTkNjGcp/vrlG3z/6hyLFdDs7OHk9JkA8e/evsPuYIA/+ZO/j0a7javbawEAL26G+P7NB7w/u8a68OCGbSGTuYj4IPGrBHCgB6Yh1C0gp+CbksBC8paH4iYBXAJ52wTwBkpgdsPflAAuk0L783VY/CeSG5MQl9jPZq75wPbcBD1sAi/FlYA/KRwnhesUAhAf7O/Jde/1e9gZ9NDrd9FoRoKsrJIYc4K1ixkWi7kQUyzACOiwuOQhyuQjajTR7/VlwxI891wSbEsBpglU829frmIlkRdLpASAjACCi4pEVrPVlLXNj6UozTMhnEkYC/BIsDHLBaBvtzpyr1MWuIsYo9EEV9c3GI7GQmIJiM7iWxIUSwDXQQ8rAlDgwFArChqWhceP1AP3EloN5mWySoKThJ3kzTn8sIAfktROEPgOnj17IoKK849n+O7lDzg/v0LgN/D113+Er3/5W3z24kt0Wj0sGcAIDjH5FtDLEr6mQLIEsPma/YtN+XXvDVRAsyWRLRmsr02S7W40wbsPZ7gm+L5cwXEDNFptKbgdEh1yTR34oRLC3HuS8K5TuT+MC8hXUsgjS5AlS8wndyKc+eqLF/j8+VM0AhdukZnEyxxDnyjA9NMVVGIPnarm0g0i69scmChSpDEJ4I94/+Ylvvv2d0oAP3kkBDCJ0CkJ4I9XePfuDK/fXWC6zAC/iTgB5nGqBGlBslQLMBvzfAv0u9DEk4QSv85zwHWkKCBIQvJ3b6eve6rdQuC7WKeMqRlaDcbzCJ1OC61mE40GxSu8hgnm8wmmkzEW86khgU2xUvDw5hkC+BQdBT58EkGGwBAQmv/2gw0BS3m9KBDyFRyUvSQkmhFWMPYT6E31vOG9VPGFPgvxy+PRd0WkQaI5IoBEUYBP0UYo5C+Txzx3kJGsMkQNn4W8kpjp6YFviF0S7VxjC545MQngJSazORYx4VHuFwerNckoJX70cyousoSBJYAZ7/X8cYTEssSLAp4WIKwly7UiSRNckzQbUlnPjU2SoCzCzBlekj1ytliytyKAS2LCkL/l6xkgo564V2CoBTRNbPr/hAD+NLlrt+WPcc3lGitBkSoSSZH4CRJYCzxbRGpBqfV+JSorgSWzLnn2VGtTiVNZo7JHLXllCCsRNSgBvBaBRSrkBAVQ3Eth6KHdbiJi0U3CwlUhR6vVQq/XFeC91W2jTaCz3RTwlLmXw1BBMLXRRqPVR9jui8httipwPVrgajzHLM6xWjsiMGT+A+YojUDI5CLwkApRXUjMFRI4VYFTmuUC6FMY4ZAMYa7oEHxRAQTXqZC/Zp9zv5Ig5nXSwlGJ3DbJCD6aDRR5iul4JJBNr9uWGMFrZYtv/Vnu7UBiRCm+ShMUGXMGFnVZSf4W65WQv0W6RJ4sgdUSTrYC0/tW5GG318ajo30cDhpohUqkpPEcs9kMo/EI8YL5ZSL/ns9mkg9QeELyd0oCeLmUZ57rcUJwS2NBxoslgL2/SfyymClJYEt+WABRubSyiBXQ0ZCGQtYquMKC2ZIXDHay/00cKXPJGrlLAUidILYFtwVr7GuW/y4FiSZOWALYEBYGnSjP7BIEMBtvG6jZ/venSeDN/PLHSeBciP+KAFYhhQCQlgAW8tcAvSSBzTlhCeB8zf22knOQBDDPW34P8zSeC1MhgD8KAcwirySADTFfEcA14tdegw0Cp4rrlUBHBTaKEiiRXJHxloCqk7+WcDKxvg6cmHPenh8lqWSWlYiFhABWgot5QcP30WuxMD/G4eMn2H/8GGG3h3GW4fvhCP/6zTtcrQu4u4dYNDsYOT7G8LHMGQ9I/obIKSrZECHakFjl9eU9rBPANdijSvxsNktylKue1VgKjwIYCoCRou3m6IceDrsteew3m2giw4oA13iJ9XwNrBzkXoh5EGHm+xiuM4zTBInrIPNZ37Hso/gvkQdjBoUVrLd5/bg2mPusVwSsMwm0ftgUsfV8lWFOAZobYe1FWJMyLbhHhJoTsChzHayFBDZAksl3lQB2IMBTjQBm3a4gZQUC67FiCeBN0F6yBkNaKaEMBE4GP0/h8axI5nAXE/iLMZrrGXb9AsftEE96bTSzJW5ev8Lo/AL5YoFGAXSjCOkqwXw8FTCMojwuloxnUJEjpRBGZOWM/4KyK3lGAtiCmQKAKgHc6bSxt7fzCQJ4LPgCY1fAfNwQwCoL0DhXAr5GLKGiGQvQV8WpbB1B9Wqx0CymTbHEFqGyIaio/2xF/ko8LPMehft0q+r33xdkVMSwJY7r61pewfx8RRpXv9vGgSoebBbOEt8J+cuzA9crlADOE4yG11itZjjY7+P58xN89dULdFohbm/OcX72Dh8/fpQctN/fEzEYydao0cXe/gk+//KXOHn0VAQOrEEzNhYwd7WPGp4gkdkCmjVBQoWnscj4NAH8/atXODg+wJdffYZmu4VpnOLs6g43k4WAbvk6l4aBLCXDUch5xtyBYu1Wqyk5POsIKzpjHqV5ut43xrZOu4VBr4P5ZITLsw/w3QKnh3t4cnKIw/0BWiRBhPw1tJDUf38zAtjgn1rnZSnydCUYGgngt9/9Dn/+r/53uOsF9nZ6IhIbT8YIKUZ2G7i8m+J2HCMtWCNHIiohASwCE7vGakLveh77U2fqRgG9hQttF9cbhOePQAc/9/vKpVET8d9/2Z8ixhSIr5KK2scbuFINuyiXpN5Dix8pom/JH32dUjArBDDXOjEa1sKWwr0vKq0lODVi20Rqqe2swNdiHAa/sbiMyd/0bdViWG0vVe+yAuTLk9DUKPbel3lT+V4funk/kwCukb8VPrENstfu2dYZpbVWDdkwBLCItFnnpGtpwFnOZ1jMpkgpEs8I7DNPS7CK52g1Qnzx4hm+eP4YT08PMBvd4He/+wvBlfcPD7G3fyAk8HKVYjSeYr5YihDv0eMnePbsGU5On6C3syekVuGx1cnkI2UTAveZksCm/UfJHXN/mGds/K/2njZbE6rrIHd/qxlm++yupCL2QDJ9A/KzJPUo+PDNs2JKSvby2RLAdRK4lk+RKGS9xTOUJKyQjAkSNr7MJhgPr3F3dY7ry3PMZ2PB8AKP9ViKmGLV+Qzz+RzzJQlElms+4lWKyWwhBPAypniZwl4gpcaF2IirzV0kf/lMPJPcgBWWu1Jf/DgBrORv1dgkBJ4VUZVnvRFhGRxEz02zbz5RW9yLbeb77L6uSGANIpasrdf6JSlsyF9L1qrYVAnbT5HAdUGqbZST3ym1ia3zq9epyGF9TdYwlkSWj02tK6uUuSOPKH6f4AZsRNFcns163EdR6GBvt4vnTx9jsNNHQe5Hcg0Pw+EE7z9e4O5uIveVZ79LLsLxVXhmagjKCwSXrJO2ZZ6kiHMlv1GRWl0sbPOw8ox6kPy1NY0KnWw8FlGzFd7VmwxqggDzhqqGDlkfyo8oc6tCCktMu0ZAzYSWJLA0N5UEsJFkF4BfFPC4zQyYo+SveWgXguTCyo3q8z1StxYLbDSsqnm9csJhWnGZ/NN8Z9kJZX9CReHSDCbCFf28fdafs7h/LVZrCKmdMtV72o7oD5038rkNAniT8xHBW6kR0Ask/zNYtjQzkatDCt/L0WgRqyI2FUk+dri/i8PDPRwd7KAROsjSBdxiBTcdYXnzRh7eeozASeCy5hPR7yYBfP+kq67yj6Qw+qWN6/xAZmJJfnn2sC7YJKEEsBNECBtN+FFT+AQSv64fCif74exccJ+dnT3s7u2j0WoK/jBhQ+h0gvlsiXiZIYkzaf5brRY4POrj2fNT7O3vIAobWC7XQgDPpgvhj5x/9j/+Z4Uoxv1AwGcCz1RTsuM3YVCW6+LDDULpdCs8V4BwHiC+LHxuZnazmUSXESTLkFBdGccI2T3hOkhWS/k3IwwLmjAkIakLlRtaOocMiMTCQ4oPKZAzOUCSVaIdqkJgZbIsSYiRsODPdVpt6diUbuEk3ege5udI8HneGmFEcLNAFMilBwE7t0iFhFGNeSbkNdUaLHbZ/Ut1GTuVudGbbbLvPSF/faOM9flnSQfOSt+fJEyq9pRD1iQrvGbUUslvIuAPH2nhY5EAV7dz/P7lG5xdDtHpHaLR3pEgykAcuD6ODg7w4sVnog64HY5weX2D9+dXePPhEle3Y2RuCD9qS/evEsCW+CX5q51wGwei6dgQpW8J3hGgNyphC/DXD9FS3WwCQFkobyYe8hIbPVX3k0SzU4wKqJbblcrLnxFUHiSAzQGuyEX5a/RjJeFtwmQTeHb/EvherxeIInZ193F6cownjx9jf3dPCkIh+AWMXgkYOxzfYTafISWwQ9Ga56LRiNBud4UEItigHbmRFJVUDpIU4homOSuEoFF9y5o1Skbp4GL3wIrETyzPSbISsJ4/w73DTmAhezstIad5qHGNEhxm53uaED7h36TEP4nf5TLGZDbDdDrDbMauZb4m/w4pVwwoqM9co1L6CwFsCWGriq+n7w+Ewo3Oarsu6kUUs0C+dxbdOaKmi2aLkpFUBCVPnzzG3u4A79+9w8uXP+Di/BqtVhd/8u/8KX71q9/g5OgRoqAlpBwJL65t3W0MDVQPmUBdI4B1JZV3+8H4vUkA175fXofqTgeXVzf4w8vvcXM3lM/t7O7j8PgUzXYPju9L8sqATcKOSS4JCyUPKMbwDFqxwprKyfkEy+kYq/kEDR/47NkTPH9yKoQoleP6jlho1vfB5p/+MAFsvscSRfIafC3tNGH0WScLXF++x7tXL/Hq+99jPh3j6eNTnBwdSpyYzpYVAfz+AvM4hxO0EacO5nEi3ae2U1VIXnZoUOjDRE3IPgNaGfcDgp5U6RLgZMduMwqkGCMB025G6LSbaLcitJsBmg12AGvCxvOFXb2ShLraieD7LhoRY74rHVXcjyz8dI+wy4oCCtulZa6hdBrw05+g2yQLqwptizeJqIBdKal2BTNY8W8pCQ4WGSR+w0ALFKtONV23mt2pAlc6c3NHOoqZTDabbdlbBP3pbEGgiUTXcqUCJxafVCLzPGbxxDVFVfI6U0cLqo610LRr35CFFkg0nb62q8WCApbQ1e5b2y22CYZuOEKYJNl2+FXEju1g0dex6luucznL7fnCaySuE1VCrspM2xVoP66BmvdIYEm3a6Dm3z0BXEuTt+LDjxPAP03+Vn97HcCwB9ND5FR9X28oiG3SbcGmWhew7VLnOWGJX+kONuQv96h2KWpOQWJVyF951n8LoSXdweyaZfd+Lvs1Cnx9hAGi0Ecj4j6l0CFC0PDRZEd/t4Nuq41WGCGQbnoPhceEtgknaAFRB07YQRG0kBQ+pnGG67sprkczTOYxYsYR30MuZIYDP6LzBR0zAgFVKKhhIkz1OJPhJFUxHVWNFAGxa54xiWdCxalr4aj5DYF9vQNcn0JWCzhEonwpoi++L4pGePb5zIukK9WUSFYJTDCP15GxJo3FVYadvqvlBOt4iSKNlUBygXboYtCOcLTXx16/i3ZIMj1DQWJ4vYCbx0DK3JaKTIoaVyI0ZLyJEwpelrgdDnFHxwme24s5ZouFnC1CmEjXL/NL7mMlw9XxQLt+bWFXEsAspMw+1CvBWMJQUnWWqQJahYFWQW073+y/y/hAhwERhRiRhxEYbpK/hiyuxZu/LQFsAeK6OMQW4vVN+7clgPWk1U22rd6vq/EVnFGHCAr9bBcwu395TojotN4BLAKwlQBnPLNIpjw1BDDFRtKJts7EVYSOJ6Pp1BDApuPVithsB3ANnJJrUSNIFNiv4rkCJ9rJrUSt7QCuRDzWfaEimmrAmBUDledJTT1f1ggmvzOAhVW9y94R0a8vsWF/sIuTk0c4ePwE/ZNTxI6Lb95/wLd3Q1zmBSZhA3Gri5kXYpi7mLODkNKJItCHEKBm3dZuuBXL1O7eBnn0UMYqWaIhSaU/Ruo/1oF8JEL07jQ9HHVLfW/HAAAgAElEQVSbOB10cNhpoeu78NMY8XiKdJ7DXYdohwNEgz3cAXg9HuEVhbmTEXI6GrT5KuycXaPpAg3m7nwXnrop8H5QEDAZ3WE8vEUjDLB7sI/uYBeFF+L85g6Xo6l0AK+9BmKSoBmJdRVSEZbNPHYBu1hL9wBBI4M8MSbkjgBOJII1j7SdPfbZEMEmx9zMJ+ulk/Q5qSsIa+ksgZsl8PIUfkZl/QKY3sJbDNF3Mxw2AzzqN7EfuQiTGJOzM7z6q7+Es1jiZGdXYms8X4g40LqACCTNXIvkr8NslQSwIMIKgIu6jfHdgJ1CADsi/N7d28Gh6QCesgP4quoAZp0gXZumJtMuqHq+U7mglPXOgwSwApH1Dlo92Q2QWRPEPUze1onhTfCzJKG3iN+KxH1AoGEFH7UEpCKRq1zKdhhvksqVgGSzRU/fkBLApMhtLg8B9kkAj8c34uDW60V4+vQYv/71V9jd6WAyvsXH96/x/fcvQU51sLuPRqMtAHAQttHfPcQXX/4Kj588V1cQgv4CNhsHqhKANMd3bdPa+FbydRIC2D7hbHYArx3czbUD+PvXr3B8cogvv/ocfhjgdjLDD+/OcX47xFpt2IQEZi4kIDjFDXQ6YY5DRzzmNiLQ5t+pgjR+j8WklouFOKRQyMoznZ1wfB5029IF/OLpKbrNSDrmXNZHhgQWTEhbng2xUyN7tjqAbeUnQLB0AK9RcL9Jk0WCH37/F/jzf/W/oRUUeHJ6jMlsipvrK/hBA7kX4eJmgtvJSkR2jquYkHQAi0jM5NP/VhHAdUb3x/Aj20pLoH6T8NHD/9OmW/LdgnFsSs6rJg8rvtC8R8D4Wr5g8/1y2z5wOJm/qDzhNDYq+SsIFp+NO1kJ3MsL1jEaE6tq2Ef1ulvkuCZW967F3xkBXKUHGj8tRKGJVv0kr39lQ6T0EAFsmx9IAFNIx3yM+5IOOnTbYK5lK2TiFES2SAicHvTxy8+f4WC3Ldj17e0dzi/O5bru0Onv8FiI4PF4Io0TzPc63R5OHz/B8aOn2D88Qau7A59EMDFq615AR6M6AWywKOtaopka3c4sOqpMQJm/1Yle+VIVIwTONIuvJHfsYq0/2+65suuT15g1jdn38reqI6V2qvLjqvtX3SpLf7fy/mi+lCNls8psgsl4iNHtNa4vzjAd3UqciyJPOq2Xsyk+fHwvnb9+RNE9rxGk05ei1dliieksli7gJOXnlAQmYegI8evpQ1xr1ElNyF/DEdQ7gG2dUnX+GpzbCFSJE6kDhnUYs13Am92h1Rn8NyOBN8USNXGdFTAYEth2BNsaw5K3ZTfvz+wE3u4W1rNLxXFl52/5WluuRWVHcPV5+3eYCFAKnymMYl3DulgI4DXdKdmkAznvXzx/Ijh5+T2uh7vhFB/OLnF7O8ZymZIhEhGYEMBWSFw2I9i8yXZkm3+X61xDgXWCqhPACgTVGosMoVuSu6WjSr3GUQG4dVKp51YWC9MYqHWS7Df5t9bUViyoAd26Hik+KWtHQq8lfysS2NZCJH99OuhIF7B14qncPiR3Jx7HdU5nQwrqWUOIm17d8cg4jsmT5sMUaKhboWI76uhWtTpVBHCtocu+D8EJKpxfM31Ldmq8qv5d4zbLc7BeeW+fv1tfk9tmORn9HaqBMTW3Ia/lp8yZpF/W7xUCWLBsdc8sigS+n6PTCdBu+2g0fAz6XXHSJAG8t9NF6HPtUoS/gLMaIr57i2T4Dl462SCA2Xyknb/WMeETVeOPvcXy7dZ/9v7r2LNboCrWcXmAdU48N4IbRIiabUTNlrYkspEwjBCnGX54/QbXN3fY2zsUApjrg/uCfBBxP2LJdzcT3N2MEccp2NPUH7Swf9jD/v4AYUCHpBiTyRLLBfHyNZx//s//i5JiYEJOgJncela4WLOzQLJPY78QhHLgWdtmCa4E0dgJwc5Xhf1QENSYzhDPFtJBQhAxiZcCdBVrkrOOgG2ysNlhwTchgdpoDgwBzH9zUUsnRJpKwk1CK09pO8BknQSwFsMk6VqttmwAkmFCbIo1h1EOU+HtZ4gaVAp4QiLkaSwkDA+0LF4K8Rs5VDirWkMWG+0T2dHhZYhaAXZ2ezg83kW71ZDkgp11BBEJCOYpyRCS00qIMOGwm1TJX/4/VeFMFJiMR2LPc3U3w9uPN3j19hyTeYqDo8cImj18PLuUa/ns8ROcHB6h19uR+zEca6B9/eEMZ1dDTGhrxI7fsAU3oAV0JApyl13bQv5qt4yA9NYCtAbyVZbDW7YJpvurBPTuKT1rwE9NnadFcR3u/hQBzO/bkpKYJKjaZ1vJaj2m1HN8EzVssDBNK0ZLpIejtTfR31kRwrR+dhxVlPT7LTx+dIxHjx7h6PBQuoV4SM4Xc4zHVFrQipFdvwsBKLRYbCCKmtLhO+jvoNloSdJCAlhIWGu7bJKQsvYzgU7swUw3GNcP1zAtKPk7bCcQu4xJBjO4k4Qi+N6mBVWvK4cFDwB+PV6yg4jfV2hHPfeMCCnYtazk9Xg0wWg8wWRCO3YSy1yZTIy0e0itLsyhYG0RpAOYwLL+0dtNqTY5tbloFfYqNY+oZCX5tARwgWbLR5s+mI7aHj9+fCpWnG/fvsHLb7/D5cUNut0d/KN/79/H17/6DQb9fbEapR27dLGwy5ZAGJMe2WFqNVIv0Szyb0kwfQ/bkdws2LoFtH2vBoA9v7jEN3/9B4ymM7TaXRydnEpRQAKYMZIWdiTsaIFCBSkJOyYOrQ4tw9mBwI6MDFm6xGR4g+HNldiDNgMXxwe7eHx8gOPDffRaTYkras1i/2pNSTbKpRo5fO/zXO/Wfp5QIcnfgmunQJ4ucXXxHm9ffYvXP3yL5XwqHUn83Yxak+kCZ+wAfn+Otx8uMV8V8MIOVpmLRcxOQXbEroWsoDMD95ZYMJcWeDUFtMRfEiaJfC9toikI4jNjfiP0hQDmwd3t0CrdF7BJDnmxn1O3CHYJN1sRuhQ99DoC0LCoU2EE7aF5qE2xSpZKaIkqmB1yCmjp54yKX5awTYuU5FVLHO3843kkZ5uxxLdiOiZj7CDkfuMziw4ewgIuSjei7gt9LRJFtNPhs4Jc/NgSwATH+LtUaRzLeuae5/qhtbMQvnGCxYpK2kSuNckvJopi4UYlI4k2sYS3AIF2AVXWyppc264VSwCUFqEbdkgVCVR1CBvg0Sowa04RJVlQ/5qcL2asgLFfUhvoevFlOgiNHVNZoNVGDGjibcmK6uzYBkQ/ZQGtueNDCVwZvjY6wdXwZfO/Mmm2R9zW69WJ223CqXwluynLs3D799StzexPbX2u1pmlYrKqC7gEw20HIm3KxZKcQoE6+WvUv9L1a7qE5ev6oFU0wRTV12UipKDLCcd0SDewiC4CNKQLlnbQ3Le0WececKRLnzG73+1JVwy7ZaUz19WuEy9sImj10OztodEdCCkcpzluh1PcjKYYTmeY0j2jyLDKcukApqMCrdkEEHA8IYD5YKWVZgoaEHihWtLzQ7VBp5WYENlmpIjn6+gEsaemHb9aX4m6VFK7RDqAVRxIkNuTcki6O0icmNqENqRi80wAmBkvyfSUHQYxXDD+LIUEpv0z1e+M5yR7O80Qu90mTg72ZAQKLe7TeIbRzZV0DbFDOOP7XsXSzU9BFolfFRAlmM4WuLy+FbcXEr8Uh9ABQMY9MLtnXKPISLq0zNlN0N4qlpW2KYlgC/JJMWsJBEMA205RLWYNQVIjDZW0rRT1No8UW3fPEO3WDtqIOyRGWZGJ2d/W8llFI6ZT+BMdwBVhaYr9beLzE51HP58AtnnAZi5wjwSu20AL4VvZD5YWbWUXcNUBrCp62j9zfyXISQKvE9k/2gF8LF+bz1S0N5lM8f7juZD9dBVxKX6oj7QoyV6jiLZizbpFZym0qcQ9VnBjwQ21wqtIXkvsW3FApcyv2f1bK3ArhKgTXhsulBYUkcEGkvM0aFnV38Xx4TFOnzzF4PgUTrePq/kSf/bdD3g9m2O9s4tFm52/HiaFi2nhYSHuSOxc0QdHgZT5UC0BtbHYEpilANuCOPeiu2IOosiXZ8joIna1BiR/3QL9yMNxr4njXgv7rRDd0EWDNSRHF9EKJeeoIQqBB3DbLXxcJPjdxzO8urnG7Xwm1s9RpyWpKA1Z95oN7EQhNd5qUx8yZhUCWI9HtwKottoNHJ2coLu7h9z18PHqFh+uh5iuC8xpo79i7NZ6mfuO1vlrPjwHa4KsfBBgM9Wnk7sbBLBmyEYAa0YSKchc5cMPdsuL9a2K34SETRO4rOOLNfuyEWacDTKEMx+hVaww8HPsNVwctX2cdltIb2/w+3/5L5Hc3OCg00MrisSWWuztadHPVS4CFiV/2c2cUmhjrBGZBxNBLkFO0wHM8MS6f2d3IARwq9nS0UjX1zg7O8dwOBKhqBDAAR15uI54Bqsgom6VrrGmBnYZEXMVg+o5ia2CKiK1LkopyTUTn7a/ZsnYzX23SRDfF7xV4p06eWeBMitg3cyRKuLYirLrLSUqBtnKe2w3jSWApQOZ5w3PTIJMQ6ziqYg0aS/39/741zg53kW8nOLjh9f4/R9+L+BTr7+LVruHIGoJ+djqDPDVL36Np88/F1BYOr7E1lsFtlUHygM9JDUw0JRkch8LWUPM2Vkt+IhzF3eLGL/79jt898MPOJQO4M8RNhsYThd48/ECF3djaXDgeiKOJKMyREycy3rgvmRt0YgMAcxKxBDEXB/MVynWIcnEM7Df6yCgaI0dUmmMZuDhi+dP8NXnz7HTaYmTHLExksAkRwR6EALYusOZ08ZaswsoaLp4ymaS2ogJjpfIE+TxDN9/83/jL//1/4lBK8Bnz58KYXV+eSGYz9oNhQC+myQmD2vCESciYwFtzgyLudl1bpfDvZy2fsY8FE8/lW8/9HNb37uxBDcEDQ/8otqnzGWqfaaGFRmyrPpiDVGyghLb61TLI2zer2m2jY3VftfrZYg5E4cqLKn6HbY7jM+C+xlch+uslJeXMcb+lTXqt8aSCoYpo33U4cliG0pU1P5tRwPYjlMjpLUA/n33s6pAsbFgi541R8OnfNMUCyrF87a8KvdrzU2iggo3a7MHGz7qeZkhB7bgGhlZI85FuofVcSwT50c7PoV4MxUi3HcCsVHcGs/Qbnh48eQQX7ygUOORjHz54dUPQgTzzRwfn+Do6MiM5WBX/URiQH+wi8OjU5w8eY6dvUM0Wx0EYVO6hDkCh1iU1uRGnM0aQ8g4puqah1tpjRlOUWFpspbsBazWsTWCLeNeiV1t46KKD0lexxVG/IHXhKA+CWARfZgREuLCx7eq+QDFvoyglhiWn+fnKTixXaXrFOlqhdl0jOHdLSajIaajOxGvpfFCxnqFgS/ubLc317i4PJemk2aH14i5jiNn8WwRi5vZbLkCtfo8B2j9TAKYAl8+ZNwkd5kdG1XvAGaNJjUHu0srp6FPEsC87lKD3Mcg6g4g20KQhwjhexjBRhwzjl3W/tnEiDInrdtBm5yrbuWsGJQlcyub53udwEb8vd01LPi27SA245IsPiAj26x4TvZN7d+mtimBRcGtdC/JOEvTXsOObp47gV9gpySAB7JuiKez4YkW0B8/XuLmdoTZPBFC3/MbUsMLAcxOeZ3rpsvZ1iqsQUtBW5WSSJVTjgiruIkyJ6u9DsU2ldtJ9bEVwG2SvzaX4t9Qe10rpK2pc+zYsrJmtl2xhoDWhgozzc3YQEvZbLqAeeALNkoRGGMRaw5L9LKT3Tzk+nAEKnEVEb83EEbku6wDl+UrFP+x4hAr6mfTI7Ed6+pGXMeuKYqMpfnFpP4SKUxjCnNhxqTKDpr3p97prCTwJnb+wJFbJ2/rZ/S9I9zErc0irRJeGz5Iz02zFqxgRghgkb0Knk0COPBzdLsR2l02J7jY6Xfx5PGpdAHTEjryicGy7p6jWN4gGb5HOv4Af01/Kdo/symKHsds2LRuCbYO2H6fP4IpbrzPTZx+O8m2YybljpIALnysOcvHayBstBA0W3KuyNBG8jhBJHjXyx9e4fLyRpwqSABzTXMUaafbkXs9m85weXGLy7NbuYfdbgtBBEQNR8YfNKIWhsMZJuOFNv6xrvtf/8V/W9aAtptIrPdyKnZySdJZqMr8QAGdFUiTTe8RDEuRxLEosPiCBPWp8E1ZrMZUYKkFmFiCmS4xWqARQOQBxAKQBLKAczLLlISrBigBi2Qzym8X0L3IcumOitkJEa/KmW4tWkBHJE4K+fxsMhVbXU0lCLwzIGUIItry6kw7WoSwUzlZLpCTNM5Y0Dpo+h4agY+GPJNodhA0XTTaHqKW/Xl2OrHLkspoTS4I9rA41k43HlS0LmU3JrsdpZVEkoNMvL4bQqokmYeXrz7i9y/f4no0R+4E6A724XgN3NwO0Qob+PoXv8TBzq6oZefLFDd3Y7x+e4Yf3n7A3XSBJHNNt416h7ONnCpbtcmgqorJiZK/mwSw7fSoHaTSXVaB72XHWM1P36bDdZC8ShxNuvkTBPBmDbDl5VNnFzcS+fuAeS1lNioRVfpo1xn/UrXqy3ISVTys1H5Ykh/OsBYlOYEEH/v7PRyf7OHxo1P0uj1ZWwRohsMhhndDmSnFbg2uxm6vh739fRwdn6Db7ZvuGyV9ZdaUsV60SZdmyUqg1lM3a9lQLyLqilEextrhwLkMaqsyp63KbCrPtJ7mz7Jo3duj9cG+gMMkg+kLT1soWnty7w4GA1E1k8S+ubnD+fklRqOxWBDmOfeX2tbKgS0zRZW4sgohJYBNcPsEf6olQe1NmpipGNMmAez5JICp3mFhupb78uj0GP1+F2/fvMG3f/gOV1c3GAz28B/+B/8Yv/nNH6Hd6sNlZ0gqvRUC/osmiHFqiwCuCh+bKVSdvQ9aVRjFpoijqjRFEniC7heXl3j53feiytmnleHhMfqixGnI55bJGrPZUmYECwEcJwLKkaRottto08o78uFka4xuLsQ2LFlOEToF2lGAw72BAAfHh3tqnUx7lXu0r7G6fggA1VBZJgeSvAvQoAcmDznalLFrTQjgH0gAv0Q8n+HZk8c4PNiXGMxD4uz8Gh8+XOLD+Q0WKcXjXaS5J+9xRVJSnrUDVwRAAvaa2QmGMZW/3XQByb0XJTwVcPW5wbQW4trjnF4PjQa7Y7kmGmIB3WQiFKoKjt2//D4SNfxY/i0duJzVpRbRnBPM62aBTOlGZt+zdGUpMaTdqPXZa2ozwu/h2cGfVUt8BdCkY9BYwKpdvqoEZUmzMJdrbu6UEfgLCSxdx2Y2L+Fwgl4pyXB1AFjFaxGWiBUSC9flSkhgdgKzQ4JnLwkeJgEqcDDiBonRZva1NjOUxWNprVzaqNbtBTeJVduVWxEE+n6VADbJt7V95tlhrF03ySLNC6xISM8Ynf9Z/9gWW/UuQguoqULXdI0b0OJvQwBrrlCdThbc3A5VVj26fWbZIrv+ea0JHk78NCv68aSw/hfdy4U3TgPz1S1baBULmRES5d6uPqediRQNqXBIAE2SvIYAtjOBpAOYXbLma6IWFdcJdv8qAaxAE89KEskx4hVHFdCeNpFchhbQ7ARmDGtxVl4USp7DzmASv3S6oG0i922n30enO0Cz3ZV8hEU9xW+0TvMjJqYtiYtUPHJdJ0WOOM8wWy4xmk0xmc4xnnJvLLXzXVywmSwzN6VVO9lY2ks2RS3JZ+sGwTsmDjKyV2kHr3Zh9myyzhtaJFFItIbv06Lel5mTBDooXmSOmdFNg0QexSMZ81sWTABnInF+TKvtot1ih2OI3X4X+zt99DpNtfI3s4DF/pXzX+lWwNEN7E4gMcGO0TTFYr4Uq3davtPmnQK/2+EYdxOe8TFiuWeZdkxxQQgQrYSv1QNUq96q3VVQqYWdnfmn/94gJMS1YZP0rQMjUmzXiN9696/OCa5I4fJrlmAsrYLrHWmm4P4JArhOojxEwvwcgObh/Vb/rAEXH2j5sUWR7QS2YE1pAS2AoyGCy058OwtY7dPsQ+YAcwawJYDFAvpEZgCTBJvNKMRLhQD+eHYha0D2xjYBbJXZhgi+TyxVRLmCJ0b1XgO/FIip3Q97jx4iq+rdv+WZaX7eCH+qjkgj+pT4zzNW4Wqe1RTm7u0e4PTkMR4//xzR7j7O50u8uhni5fUtrpjf7h9h1mriNiswy10s3BArzuok6ctHrvbHetKqOLf086iDCbWOpzIXfWAhMA0Kco4pAqJCSdqAAFeeYrfdwKOdLh7v9rDfCuCuCB7MEGKNhktXBB9+1EWjvSv21JfTBb69usRfn53hLk3hRhHCSFX8ke9hL2rg2aCPk3ZH5uAyZ6WjFoV0tH1PkqUI85rNCI1OB27UEEhiHK9wNZnjw80YFxTKLDQWkL8SoDkMhPhNHAgRnLv0sCI8oiSw2EXntKGtdwBL5W+Et7aeqj1rUvPg1tFSnAnOWgktPqhbz1OE6yWCdAE/mcojTKfYiYDP9vtoJwnufvgeyw8fkc2m6DZaOBjsYr1KMGaHlVgNKilLgZvMNGaMtR0rdoSBySFZtwlh5zriIkMrwsOjAxADWMznuL65wcXFJe7uRgJCM+ZR/c7zoMi15tXOjqoT2II06iCkZ36Vg1SCiYfAx4p0VbtB+XnbYVnuK7vv9NU3u+03v1YnVBS8rv4Wu6+r+LcpkCvPgfL3V6+t54H5/rLWqQOy9qcVGBUxlCWAxa2NZxW7e8Yo8hiHhwP8/T/5Y+kEZpfF9dVHfPf999KJwJqo3emj2e5Ll5cftvCLX/0WX3zxSwSNpogiZdSYuFKoY4WOLnmwMqthaLag5GiuQoQzAmL6DaRugNFihb/4w7f4/cuXYg3+1VdfoLfTFyEJ5wOPl4k2NqSJzKHmGb+KYwHFuR6ajaZ0lVPYLTWAdFwaBMpVdxtilMybeAk52zyJ5zJGYjEdyZn//MkJvnrxTFw/iCEJaJmRiDJQqiGAdRZgjeypdwDLMrHksHa+UMDL+Xd5EmM5ucWrv/4L/OEv/ww73QjPnz0V++dz2q0Tf0OA85sp7qYrcYXzZP1TUKcEsFQFW7a8SgJqRnuPAP6xw9SSvA+QwHK3HiJ1y332abHm9s/W/wT5G+vzBzdy6YfIMfMDNoc2ZIsVRtT3WBkLzDxM5gClhahgY6apxIw/EmGKoWarcsBA5qbOFBG0iBPVplVbP61Ao+p+Kxe63Za2McCM+bEOD/V55UafWHYI23naKvjS+k9pCP5ao9ba8r+uAHcDIpTlyI+RvyZS6o0qb08Vv8xMzLps/QFBQI2ar26xVV3fG5KjrykCa+OcR1xMcjE6T7JDlaNS2DCxXGLNEQA5R2oxL+FmTuE7KzT8HKdHfXz5+QscHx/JWf3xwwd8++1LwdXazRaeCCZyKL8njlmfxyJeIfnLecDd/g4GO7sY7Oyj3euJ44EK94hJOUhTjlDk2I9c59e6oczSlSYL21kneIG6M5XiKw3TBrmuuZZtAGvba1z3UdlMYux+OVqECQOxO9vNKM5qxlWNa5nkHvFRmV1qzhvWRbyWbNyKF3MsplNMJ8RBbzG8vZVry/yONSEbvDj+cDi8wevXrzEaDcURirPXudIpXqdwlfkOcSNpIohTtX7OHTkfSBDTzUnwPLHUVqE781XBXEoLaFtzVI6h1uVJSeDNmqSOd1eEY935rHbO1+Ledn3x8+KhJYFVIFKvIXg3RfyxNRdYa+7a46c6gUv3r4okpqDIYsRqB20aGqwTXm10jRVBZ8yhTMND9fv1sBPMgA8CVgY/pMMpOEfVLTAYtPHixWPs7uxotmnqDNrOnp1f4er6DpNpLARwELREzK1WU+pQs33OVPWIzT9sbLRjMnQN1En68n6U1tFVA4Mlgj9N/tbI5w0CWH+/tWDW3MfmiPURiFY8a7uY9e2RD9NaWp211HHHYJ3kgdJEmgujKESj1ZDRFK1OW7BhdspL52/EDlB1V+OaX5vRARTm285/2wQg66ucE60YkDrBEUNcCbZAPHMxm0tjgHAJbEopTVC1qUvqK2P1LHGJ8ckK88x4jjotb4P0g2LR2iFdYWNGNHUvh6jOGpsHldGuBqupY4LeGEv+EtMmARwGOXo9OtDROdLBbr+Hp08fY39vgHYzFAKY6zZbTZHOroT8zaZnCNYT+Jz/W9AZQvFrscq3Y4bKeek/lvj8aFK01WJm35B17zCMD/lANtuSf4naaHf7wuFJDke3Y94rL5CxBK/evMPt7VDI353dPeH22JBBjJzrbLFY4eZqhNubEdrNjjgjJckUK9ZiOxQrd8WenV3AHEsoGNK/+F/+60KCpnQUlMajJekhCiYTGKXl2DPzBI2yQSz0uLg4J4DAueneZbcTiVwlgD0lhhnMZTYUpBuCN5OEKQ9weQ12lJmZvfylFajMoK4FG78us3g543e5lItMy12Sw/w6P8Gvj0nWLRZygbiRmHjRo92PQngkFBg4+DcS2KNnEecJZzkCvh4tqvmg/aFPxXaOoFmg2XHhN3OxruUBSgtoPkTZKSASVTMkws0MT+G8MknyHXa18fo6PnKnAbhk+BuYLXN89/ojXv7wAXeTpdj0dAd74gFOMqnbbOHrr36BfqeHxTzG3XCO88tbIYDffrzENF6L3Q+BVfh8bw0BF2jpreSvksBWASOHZb3jQrowNgH8ctaRVQOXMxy1IKwXmfc/NvrEEjg3yrR7SWI90fzUMJe67qQC6yw+UamabXAwxlXGIs1xVWnLZEbIX1cJYK5ZGb/tA40oRKfTEFUTCeC9vT4GOz15n7RLJvl7dzfEYrE0ts3seGqLD/v+/iH2D45E6UwClTN1OaeMpI+1f7Xq5rrCWVM7m+TZaFy3prZqn/r8A5KxJI1IAE8xmYwxndAacoI0WUqNNej3hQAOAk8OABK/nFVMMJ//tanGC3wlkWfsaJ6KSv7ubizJmZlWoB1DBWeWGvBYLOFNGpUAACAASURBVC9UHVMVR/Wkf3NumC3OysO0VkyoytAKSHKxbWi1KQbJ6PaC0+MjdHttJYC/JQF8i92dPfyTf/wf49ckgJu8N0oA828i6M9kmwSZCFVMEWvJ34dJ4PIObDLVFhTZrGfktTlL8ub2Fh8+nklCc3h0jP7OLhqtDrwgRJIVMtfk9m6E65shxuyu5t8o895aaPW66Pd6cijRBnAyvMX1+ZnMoSmSGN1GiOPDXXzx2XOZXUDVuLgJlEKKUg+lEOgWAbxZDqhgQJNBxmV6hVI5noqFC23vLz6+xevv/oB3b36Q7tnnT57gcH9fbCF4SHw8u8LZ2TUurkeI1w7csCN29Wrbw9maayG4OfeaBBETFBVc2N+ta7gk9xhvpbNOfN9KFby10uLJw7jK+fC0Emo1I+PqwHlcPNwpxGFHH0kdtYcWuzZ+LmKMI/m1EJBK7MUNQC0RS0Kz6e4VslHtuRjDS8KTNrK0Xl0u5X4LyWtAQI4Z4NlnO0TqeDM55SRhcW+6GUwHsHYCaxHI15Vih9a1K51lz857dvmR3GKSxq7f1WqNRIg5JY9zxpOazXNpHSIuJVokCWBmY6vptpMoaOa4ybuodYVVIGDVAWbvkZ3pWHYQG3tXOYdNR6/MEK7PABYCSS1y5Gyp2cBaVW7VAVzNnbR/UzkfuEYAlwVCWSxUQENVLNSESuY9lp2895T1W6CisTm8x92auTTy28oE9L7C3ZQJipP/CEEsr/Mwlv4jmaN2HZSnndSSWiDWO4A3CkcDflgSuLKAVkJK5/xUFtCbc67VNojCO7G0paNJoTOBk3QpwAdnifDM5F4NHEdIjWYYoBlFaPGZc+pNx4xLAphzgvt9dPt9tDn33meMJnnL+OyKW0az00an20ez1QZ/JvcojAOW2VqI0KnYhC2kO557RGIO5/YlqcYg2jfKDACqjMPSMlctjG2HZI2ssp838765VkUARr8bnj3MDaVbp9DONI5IoMAwB6ibZ8wibMr3GvqBxNMgSGX2TLvjotMO0ac7QaeNKCBhxW6DBVaLmdhDUmSTLOdCHGtHG9ut6YyzFseF8XSG8WSG8WyOEa18RlOM2RnK0F2OIdAuXJ1nZWYSGUBNeGH7vxLot0rWzZmXGtfsbFcjhLk319UQyDYHtCRwPQ5sCT8qAtgKbMzcrVp3/8/tALa5XWW7apXQNp5tAjd/2zLNCu+qTsjqlTb2WL0LuA6oWLW97J9tAlitoGn9LASwkMCJ7J/HJICPDmWfzZgrrFaSj52fX2E6XwhJQiCx6gAuqU/5A0uCqk7olgCWvf42Vm91dJv7b2drVeKc+jW1JFWNnDJigOrnasRUXREvMVEt5Elq9vq0VTzByelTHD5+jnWzjW8+XuDlxS1uCmAcNbDq9TGKIoxyYFG4iB3qs1m3kcR04VJQKbN67cCPuk+nJYXqiVsNQXhgcVCJH2YFoqJAI+cjQ9st0At8HPU7eLLbw8mgjZ4PJONbrKYjRF6OVsAOZw9otOE1+xjFGV5dXuPl5SVe3d1i6TrS9dJqROg0Gzjo9fCk18PTdgdHfoCIMYvjeXwf4/kKl5eXUp9Qre0GdN0qkNL5yvOQBxFGqzVevjvH+5shVgRGPRe5qHECIAiwyHKMWAszXxACmHCGdiAJAWwJdDmrDKBHx6PyhDEdBeU5VZHB9csm+8MSwCLik3JaOhrCIkWjSBDlK3jpHFgMsZ5eouXEeL7bwbHnoTGdIH7/Htdv3qDhBTg9OJTaezIcCXZAbMB2iHCucTmR0JxbpfDCiHY133RkfbFeYwdwu90WQd3tza0SwEMVt/IPD8OmCHMtAaxW+WbMTa3jw+Z2ur/s2jexp0bEmk1YEqpWVFSBlBUJbDuNyy5Ls1fquYwlkUuC1iQnlWVhnejd3HfbP2MJGH3NGgFcE9cpy2db900Vb8lrE19KK2gR+3O/rRHHMywXI8TxBHs7HfzpP/hjfPbZE/h+gdubM3z78qVcd5Ky/cG+PGaLlQBcv/z6j/DVL75Gs9WVidvMh5kjE3AUxxDznrf0HFu7d5sA5jrw4IUtpCR55zH+/Js/4Jtv/4D9w1388pdfYrC7i7Xj4Xo8x3iRiHiCCXa85OgG5jexcUChAJV1B11MKEo23Zvl3lACWISGrBFkTI2HeDnD+O4Go7tbGQHx/NExfvH5Cxzu9iU/IgHlkgCm6MlgQnY8WC3TE5xIu0JsB7DJAqVzuJARZcySksUE4+sLvPnud3jz8nfYaYciWh/PpiJS5izNOPNweTfDaJ6icNmlSKeUhnYpiiDIniGmoi9zprqI6OeeqnZtPvD9D5DDdWL3p0heS0g/9Jcw/lQR32Im9tnU+BukmflcrYOKX7bkb7VPNSbqaAdTN/L7iGGWToVKAossUTDNek2p2BbFeipcZtMM6z9DAEsrVlU72HWmOrSqE1DsPUtxmREBSy2gol+b60oncB2wNyI/3d9mtuPGnO2ts/GeGKRetPxUAXO/PtoggGudYT92rzcqNGWqa9TvFtkp20+vh7WBJmnFj+n+yD0tDUIi7liK2EOmXMr+y+DkSyCbY0Ab+8cnIp4gCTyZTPDm9SvcXl+LM8v+7i72D/ZFEMJ7xDqddb4fNuU8oVVnf7CDvYMjAeWZ53T6Axldw6YbireXCcWbbAAKhAAuHXm0mNeubop3S0GCXk+t7Tf6fx++HrU6VY3vzOtKx5+pG00ThzZUKe4hdbd0C+dY5+pQYxtiiBsR02F8nBNnHN1hxpF3IkidyedZM9IemOQvMabRaITrq0tcXV4K2TTY2RFhbpJlWNC5SMZYkQDOBGtkDSe1TW7nJZPspVOlYtZS5xgXNj4rCVy5i/Esr0YXmq8bh7KS9N1qeKoI4Lr7x08TwMIr/Oz/6iSwcREwzl0lJlcnh7cJ4Ic6gR+cFWxJY4vzVbibJYOtq13ZRSxuYjXRqnHEEsJYbKSVUNRuUY4b0SYU1rpsbgPJMjfDoN/Gi+ePsbs7kDWgYgJXMM/z82tcXt1iNFmIKyLHP/DMkYYF0Z/ct962IlK7fBV/qeU49j7W8CDhIWoiN5snVaPNagLY0plQlRWVYE/FZ/W4b/Pc6vfr1ytASBui9PeZzl/iSSSAfZ4B4omrXfVybbRJkC4h9HNiYyFz1lanJcQvRYt0KCEGwm/muAovUD6G9LHUlDKaywhea6WOeTem66dyeaOgX1zdxA03ER6MuKPiQ3Sg5LMRMFM/J44ochKW4hTbFcx82QqK6iIfBR5r4pSHsjSLQ9ivfYLmUS7EvpY91M1z+TOViFXm/xZ0201knOvOoCVdwDSeYwfwi+dPsbfbRyNkwwIva4ZkOcZqfI715AOK+aUQwJ6zgidjERXbEvJXHkR8frx+/LFwUJ2Y9U7ghwhgksHExfhwELY6Iiqiax7zDnIKFCuSGJmvUrx59wHDuzF29vaEf5LZ6LJm+DdzVGGG26sxrq+G6LR7ODjcxTIeYxGPpQOYn7slATyJ5fwiZ+r8d//Df17QSrnRVIWsVULS0kLUAAKYqe0lVQlc+NKlKwHBLHTxG1fbPAlynFMo7dokfT0t7njFjH0UDxeqIRg8mFDxsBW1FtXNBWcLc36qAdxNsDQ5QdkWrotS0iw9+JNESBpVQaSIl5rU0yKq2WQCzDnGVFgE0movf1+uc5ICKoRdV+252J1G61B63ucrIUvW6Qyuv0Kn5yJqsfbWv5t/vwxloiJa3ot2AzPUUY0ms5GNRUAudhtUNgeSkJP8ncwyXN7OcHE9wfn1BJe3E7npB0cnkkjQZrUdNfH89JF0As+mS5xdDPHm3Tk+fLzB1XCCJeOzFyFncuEH8CJ2AQfSPcDDVNTOJIENgCeHf9nRYcnfnyCAjf2bqGFqBLDNYuvFq+a1xmJEEYMy6G6qBH8eAbzFG1cguKEiLVnA30t1ndhdy7xNvf5clAR3pVPb53etsUrm0hXc67VxsL+Lk9ND7NIvPuI9ZcBNRcVM8pfdslQZ0+6FRCQ3HoFrtRSjioI2DZzxSukAH6pmthbKuk4rC4XNIrdWtEjHRG0uUKmANKFGNoAS2mr/QQWXAozs8r27vcJyqe+L+4kkWK/flQcJMxLC2jEcyx5l4co9z8OBoONwOBEFCZV51DDQKsqjYti+H2lfrwhgJSl0D1ZdzDWdkI2C9gbamSaka/leZV5CJrYN7PgUC2jPwcnRATrdNt6+fYuXL7/DNQng3T38k//on+I3v/176HaYdCgBTOKXQZDEO8mF0iKpJHL1iCxJaxu1N4pCPXhsQnG/3FEb+mW8FGtGzumjrTbJX2s/GjbbArhdXd/i4/mlJECT+VI+50cNNDtdtPs9dLtdtBuhqMBomzMd3uLm4oPY0B/v7eDpo2Oxgu62jb08rUPE0tcUrhYg+RQBXM6NqdaKWsMoCC3zo8QCeoX3b37A999+g4uP7wSgePb0KQ529yRRoIXL+w8XuLi8w3C0wIpkhc+ZBL7McSFww+svVqXxwnQBqxW0klTVOi4TKTnjFcioLFVVEWlSQ1kDsjZkHgMt+0kW8WxqSEcw7Z/bbcbzULoO2f0rijsawPkFoiZnY5sOYSElVdFYFUI6x86SEGo/bGeD+GohtdIOYCWI9Dyza0iLzWq+Bs9LFjDSoWi6GXRUnars+DkWPhTyxNLdy+uVIIlp00vbI55btHYm0GBJX3abq9WXzp4mMCbDBrToZVpoC0QZsqhE6Ab5Urfvs2SB6ebS5FqJoToZo9ehAjwtCVwWWWLnarv9DDhqSfYtmx4VGGmn9LYFdEnMm9+n3cbVrBZLbFRgadmmsJW4f5oA3gAaaglzmbR9igAu40CV3mlcMPGhlvWVhNHfOQFs97odE2cLOwOK2BEJZo8JYMQciSSw7QJmV6909mqHr7VHsyCJFhWmGBDSSmcA89ygLbLkd0KOsmOYQoWlWqubMRcUcdDGveEH6DQaaEcNsYemZRGVrZxvSRuj0M4J5sdhiIAdw1S4RrS6UdEei3uZaUY79UYIv0HrowaCsCHWN1xHPGcIotBCjJ3BnGW/XCayt9g5y8/L/FXbdc8gLnuoUlbrelfyhuAuwQRhMEpbVJOvUV7kUtXuoxGE6DRbIsKL/ACNMES31UG7weTZQRCwc5jOFSuJrbw+q+UCy8UMCyF8ae1Ldxxa5et4BnYkCNGR0UrSwXLOLsAZbu5GMu+XLgBCdKcZVmtVxtsZ9JJll/bNdqarmsrJ/q0BeZt5Wm3mpTkPhQA29lLW5UVtgStSZEOIYfa6nadcn4OuscfaOVeqbSsosXbD+jeamcDlvq/isY0FJZliuljLThljH7YBDjzQdfSzsRpTQWz3nJXKfaPEuNcFzL1mlfbmWQUU1YP33M4CttbPtH9mF3AYuHh8agjglLnmTARBExLAF1dik0eQUTqAjc2jtY2qZVjmnleAimIiRqRp46ux2reEv4j8aqT+hm3atg2//bcmebo2StFUpeS37g0CvElar2e470LyT9YzR6dPsH/8GK2dfdzlDv7s+zf4/naCfHcfq24X13Aw8nws/RBx4WKRO1gVBBc5x5ZEJgVkXD/a/asU4UZCV+Z5RsL/o8uAdV6YF2jmBYJ1hnCdYLfZwKO9AU76XZn5u9vw0ShSxOMbtY5sBmj4jti08+9LvQi38wRvb25xNpngmt1HrAKYH3ZaONrbxZePHuPz3R3sFQ5ayxgOBWaZI/f3bjzBu3fvxJlqZ9BDmqcYzWdY8Z00Gmjt7mEJD9+8eoez0RTtvX10BjvwmxGcKETmubiezPD++hrTJMGaHdNUlFNkTNmKkOZW4c8bY2si7QIu/7Nnihwx9wngbYBGxCb2frCTukgR5itEJIKdFF46xuL2AxAPcdx08bQR4nkjRHFxiXe/+wZZvMJupwevcLBmvsVRJ0bAQotA2liLhlZGUWm9U9oW2rNJ3JwgYFp/0K0I4Pkct7cVAbxc8mpSPKgEsHVmqmac1+zeat2nFQFc6/4t94NJKmo20XbURqk/tSBmrYO3zGnMhbdxzOZddSJXQ7ntVLJgqG7Eh8jiinSxWGWdJN7+GQVPzaYuC8x6l5OBA7Xz0QCZDthdwlErI0ynt+h3Ivz9f/DH+PKL5wLA3d6e46+/+Z3UPxQv0i714OgRhqM55osEX/7yN/jlr34tziAU0eoM+wcsoB/K2TYAOYKBtIBmaUOsgSPKGohzRzrm/81ffiME8OnjY/z2t1+j0+tiNI/x8s0HXN5NELU6IvyWAWF0O1klZmwENRUcbaFjk6SKIrEk9pncF0o0sJ4gVsU8ok/7vSzFdDTE6O5GRkG8eHKKX3/1uYx+aDcicXzSDmDFh1iTqOWgmQFoziHlhHQ+oOCrNa8wcW9iTHVyLMa3uHj/Gh9fv8T1x9foNn3BMaaLhYiUOV5jngDX4yUmyxwF3ea8hnRlC1ZhCWCTWuuZoetN1/3flAT+/yMBvAUkG0zKCr4seqjbzGBihlDgpbCNKGKFai3wZeQUSWDT0EIXKo4ZYS0qYmTWpNokI7eZokGOTKFfugHzrZtPmbbUSF+1NNYuLsExzVxH7epaCx6YsFmGDlHSKGM6bIWg0PxL8SfT+Svjgcz4oXLWdmUbvXF+1sUgZRzcRkMeBsW3uyM3/20wrlq3+cbB/KDbxBYZsNFLZTqA2YVv7GwJlouINcvEzp2OlEoCM1bNxdFH8FiK4fO1AP++l6IZOuh2Iuzu7uDoYB+DQV9cjbKEudhI5mmTQN7f38PBwR46HboCejI/kefKKl3LWBoSv7v7+9IMwlyH889Zv4ioRbpZDQYr07sZtwy2YOaKC3Yl476sK5l2iWkMMDHBkC3blIs5JsquyjrWITGc2K8VAZlOOq49HWfPV2N842gJHfvDrl+KfkX4SwJ4NMTw+grxdCwjDmlZy/VM7JHXlqT5HXGsmxvBEtlkwq9TqEsxO9+vjuxJBS+aL1lP0mGKv5fxz8yJdX1x0eN6pQshuyHFHtfiG5YEJu4uH7Oj2rh42C7hkgA2ts/GjawcQ2OF8Bujr/6uCWBbp5v4bfa3xcUkvlsyr+zu3+oCNmRsvcbYsHy2da0h+NXlT0XeVa1iXrO0e9bfK2M1rLCkrF3M31RiZTL3QIh9ccnKUn2wuYJjEnstIYD39nek+U24kJIAvsHl1Q2G45ng4exqlDF93AeGAJZ8x2JNtraQtV9zQqgRwNqVbvKwOh5T1jFG0Gy+Z7Pzt94ZXOG8lcDY1MbmdS1cLGdibUyIbEiDZZd/i0mjpLlZCGB1eaXbLElY4tlsWiFm2eWjFaFH/JIYSTMSspf4x5runoz9vC88J4pcR3nx2tsNLnlBRYzXiW5bxtrRRMYT0OABmsPYB/OWJE6l3hQcMl4LIcyGTQrSpROYNbrthDV20Ha0psVCNWPYdGStE5+ap2oQK0+NTxLA9gu1uG+toMsX1S5iGctKAphNfKw7ImBnRwlg38uxO+jhM7qv7PQRspmIfZFejmQxxmL4AdnkDM7yCn42gYeHCGAdN/R3QwDbKqviIIQtkbhunDyFAJa+ZkStNjq9HThBKOPMEukA5pryMY8TvH33QcSVuzUCWE0+tPOctfLV5RAf318gDFsy9zcvYuRY4ehoT5xqh3d0cogR+HR7DeD8J//Vf1ow6SUZxMDNBJcFLB+ifBChGe0fOR9FrYQZGEg8iS+8zJWk5Z4+5K0adbAohMWOz85V03mQPGDT1VJeQ1w5ZEakzqMT+02xyZK+C+NGtamEqup+o5ai7TOL74XOf2RCILOFqO7mPJcGbTnY5UyfdXMDiNCzKThzEbm0e/al89fnQbxewclW8ElQ+QVCP0O7sUavQ4ugtXxeu3418LLDjhA9MUVaIrJgouqM74vBUYICu2r43jnLym0hzSPc3MX4cDGUGcC34xh3k4VYJR6fPkJvMBByoOmHeHR0jND1MRnO8Pb9FV5+/x4XV2NMlqmo5Au/gdwN4HBoOO+bEMBV5y9tu5n0iwJuY47b35AANonEPeClDjyVxOwG3WsENFUCqcGhpux7MLc0FOPDeWfZBWEBepKVMueJFpEUGdBC11WLZxnR6RIMZ3BeIYp8PHp0jMePT3BwsCudqHE8x3w2xpCKN9omMMHzaG/ZFaUf55hxE0VRS7vzzDwpgIByJIVomYAbGzZNB+rlhknq6lGxfh0sCVzOnzEdYXVSTRI7vicSXoEAy7e3V5hOx6pqjheS0AUhB6Nzz3KfiB+t7jWZww05hJjwcfbJdLoUUH08nsvHRcFZrA04TmCIX1NcEJQzQNFGIm/up31bZeebOTT1EghyVM4eoe0zOzsbzUCSC+6b46MDsY/hDODvvvtBOpRJvP/Df/iP8Otf/xH2948QBg2sZAakJrhKkBkr3tpcnIr8tdffIi/mb7Enp0a58oCvIWPyeRZitJJjlybBP3a0NVptmf1CpacfRWLVcHZxhQ9nF7i51SHsKshoImw1EbXb6LQ7kgB0mpHYeSXzGaZDgosLHAy6OKBKpxkiFIsedUqQZKYUBtTW0nYHsLng9t6oPYh2fIiyM1MxC2NUlizx+rtv8fL3f4W76ytRcT55/Bg7/YEQldc3I7x9d4brmzFmy7VYP+duhLXMKqAFa46UJIV0sqqCXvZb2Z1h5lvZQ7y89VYYpESwzCAw90DfIxMga52ZylqRmaMhz6dQ5q63Wpy5TZCG9hfGbtIthJBpNUlCcU4vCRyjFmW8s8e5dBDZeZXGKqjskHBEFcdCW1TdMjdbbXO1E8xYNZmEWgt5R0inJcVHJN+MZTOLeLGnSmkdlUixyL0lltkkq9aqKhdbZ76ekSDIiWLsxsX6wxT2WkjSPcLGDp0FLFb9VpxjCZ1yokdl6qKFYL0zUlWMZYJb2kFVZIISNYbUMc+fIoA1ode/xbpL6Dmjc+d1PkvVdViR1bW5oiWBVSW5FjC1Sk/FqGzB9m8zAWw2zEMFom0PrhHBavmktk0CDBEwEhBJiWCuYdvNYMlgrk8lrHS/CWFMAljU4NoFLLuRYzLWXLcrpMlKrItFYJQTkHTRDALJURhDaKFMcQbnkthZ2SSFLREsYzpaTSGB/ZDqRSq+Deno+wgojmk0xH6xETXRaDAnNYkqiQFxYtDu+RWfpRs4FTcCiikEQCgtkZQYV5urKt5z7UkeK8SyWqH67NiVwoszemhJ7yPi+4oaQgCT8BXQzxDDJIfZEeUU7Oqcy4MuHDyHZ3OSv3MRDLGT2Fr+8b7QvYMCk3RFQdEaiwXtfznr14iLZnOJqWJ3LQWzsXk3XRy2G7Q05TOArXV10b1hzrIqSS4FH7YbjF/Srn611RLbOLuHa11vpk2o3HPyexgLBJixe9vGiDqRW+31DRLDOhSULgIaN2xngsYo+9ju9P1/sQPY5ib2mtkOfCs+3bZtM4SUgC1WnS9EgZ3/a/aVzABeS/evdAGLBTQJYA+PTk8k1+EaIQEcLxMRl5EAZtd7EDXFxae857WiUYvqKg5WMdGA+GXn31YHsJGs12OoxuI6WcSKcvPal+mRFQmZe1YnnMURScRV/HEV+QWhh/2DPZw8eYbDR8/QHuxLd+/r8Rx//vESZ/Ea4ckTpN0eLlYJRvCQRk2s4GDJAljAa86xVfLXDiCxPlVWXKq3TTMJU4FaW4yNFLVeb9CNJMjZAZzDzzJEeSZzeh/t7uB00MNBt40eXUeyBKvZEOtkKcI8CvXZoT1lBwsCDBcJzkcTXC/mGBHkZKee72G328bp3j4+Pz3Bs34LvTRHNJsjn84kTwj8UPJJWkDTZoDzf5P1CmPm74YAbuzsSif0t+/OcDGdo7t/iP7uLhoknVwH0zTBx9sh3l1cYspY49Ok2kcqfU4kgA35yxnKcm1U1PP/cPdePbJl2brQF967zNzptt/lu4+Fw7Xcn8DfuULwChIPPICQeEBCPPBLkBBwOedwq093l99V26YP7z36hplrRuys6u6jcyVEtaIjd2ZkZMSKteYcY3yO9/ukh3Dqhz4jfkSiTNRaiP28Kow5GKKNWm4zRx4LlFIr5NYjzAeXWE9uUV1N8Dibxq+bDRR7XVx/9z0m/QFyZLynMkK2kVrQlHZCfBMQOLFK80F/yN428ivLI2bTk2QQFMDjkQHAN+j0+phPFzKIp+sEiaPy2gkYBuvzWN2hR0EIocE1JXGRkFprZ3m1s02GhQnxIsFW90FY+7efqR8oge057Ln2iS4x1yUM1+wF+bof2q1YQRORQsL+EJBq69j8ztpyH92pmwwdz6h05CCRtWwfnfYVioUU/uovf4XPPnuO4+MWJpM+fvjhO1xcXIvl59GDU5ycPka7O0B/MMXzjz7HZ5//Gq1DulSVzMWDZS4doEypKArY5HOIpwjxxSwDSSOIyMqQyWOyAq66Q/zdb36Lr779Bk+fPcZf/0d/IVaL7cEY3/70FtfdAUqVOqqVEop5giNKWBH1k6k8WbPyg9ZawjIRze6FNQsfu5jNkcvmUKtWZZbFPqrXvsV2OceLxw/x688UAK4WC0LAJQhMu2gCwDojc/K3g752vcUgcDgbtcMl+FtIb9G5ucAPX/9WwN/5qINKgXlvVSHEdfvs2RYYzFbojpYYLXg9KQCczpKonpe8RnE/0u0iAn//sSDwPw0A/OGY537ypZ8HXMOTyzEi0xtspj9MjrMKE1ycoFe6Enw1WVfLIHc+0d5b6sUsnaesps3p1+JGRdCX0UAeDxQIsaqO0hggFX5o3c0aW2vx2Ao2jpXwvE5VAuvr8zrWFa+s7QUUNpKnRlFoVjUH+U4mFvGBXPBK3pe6UeY3YUpjXxsJxnIXozIouvx2cw0T8r+PTuLZ3t62a59HsvbEhdbPqchi8Hn3a74tFSuqC5AAwEJgpQuYxuAsOK8hADweS10uUYMEJDecM2l2ZCG3QT6fFrcOXsckURwfHYpzB2eH/U4b/X5P1Qq3lwAAIABJREFURBX8nGv1GqqlirgAcPTL+SCjmlirFytUAx/g4OgYzYNDFEtVEQhQDSy5jkI61WtPBSI+y2GNo+/Fz+YPwF/blJKjYAVqIHAke5gDhXwynr8kKKjLlu6z8lcsGkyi5rZ0eiKJlv3LGBNGUo2oEutjOhphPhxgMRwhveIsnBGQaTnPxpMJeoM+BqMBhuMxJjMKHraoVKoSE9nrU3nGvZcxHiTvrpW0O1GCK+PlOENFKhdi52h5KgYpnJtxli2RkwbECejrKnvN//VZtswdHPw1G2h3qdFoiZhIlfQccdSNkxbie//6DymAd2fZrvo15y4nke7cGzi7D+RGhFNX/wdHAF9L3A0sng1o1liIinIgWElLZgltat+gAHYraV+n6GBnALCsTaYAJsYjEZ2ePb+ZC2nixfPHMjfnfsb4JB6jwYBiIuY/EwAegnPxfKEi2fOcZUkb7uDvPgAcHOC8h0lIb+4uF/e3+7XRH1L+7jq0JH1yqPMC2dhqv53IS6/t9ntSc7aW5VMUhSFHO5NLC/Yk4G+tglq1hGqlIDNKzuXlOsJWCD1TOnVyzeJx5l4h69sGGwHSiDPY2q42XzskLRcoKFtE9zqZ9dveLgiefFsytNQC2gHh5Qbr+UrmERS5rRdUB3PmyVmSFmKCG7GP4L07hzlKHsVBKkk0mU97j5oAwDq8vA/KUdW1vub46/Bs9uQh+ofgLx3pUisUCikctCpiAU11OgHgjz96jsNWXWY0RRolZYHZuItx+43YP6dnd8ith8hIBvASaSE28OCwZ+L6TBD4Z0Cn/a3tF/7tx2SXkLwPAIv3pSh9C+UyqqIAzgcFMNdJpHMYz1QB3CEeIgDwgc5viOlxXZb5GHB12cabV++RSefQOqgjlV4ik9vg4fmJEJV6nRGGw7n8XH7vP/vP/+2WT0SFbJn5J7Sw44COSIHsFcpI40BQBsCiuOLCoipgyXXkAJ6FEtUVzATgcIgnIlkFDBKnBQ6ZPemUKCu4AZGlJbcFGcAcuGveigxVIm1hGP4a+5+LGoeSqnChAoM5cAX5N9WNnqUgnucrKnB1wEFWpQw0tyvxVZdFUtz/qADOoJjOoJDZikw/Q2l5ZoN6NYejVhnnD+o4aeXQLAOlzBTb5VQtVZkfS6BG7LDVrJPHgcMPDkkJdnPT4t8mu5sX+GpDz282PwXcdKZ4c9HBxU1PsloIsJQqVRwdH4s9wHw6E5XN+dGx2A/e3XTx8qdLfPvDO7Q7Y8zWaazJrsmWsKUtIXMSOFgNALAO6hQATiw6wwBehni7FtB+vIwGagPCeNO858LwZjMMYaLGImp2dyDhfyQAvMMqcUsIG/yINUOKDRpPO7UJoO0ZwV8uDssV2fczAYmOHrTw2acfCQiczaUxn5E5fov23Q063Y6spbV6E6enHNSdo8IsQxYzKzmlpYBh48pGNiuNVUEZf+Idn7Asd0vXZKghi93e4DH808E9B4EV1ZMFXrNM9cbBNXNleX7zfGdzTiCOIDDtoQkK9/odsXeplIo4PTtGrVoR1eZsPhYgnPaeHEQpKzGDdnuA6+sOlgte13xPBIC9gTB2aUTM0PXPpgZhDLdrfRqzmLQBE56TKBJo90vQQAHEFU5Pj1EXAPg1fnz5I0bjMZqNFn71xa9lePD02XNUyjWxkWGDJHnFPizn6JFfh5VXxxh+3kVkol3ygS/i0YQlgYzpeLBR5i3BBmEEp0SdQwCYRT1tTchsJADM4mcwmgpQSnYofSnWHGoTxCwWcdis44hZzGTsLObIpTaiKqlIM0lHAuYRrARQ4XopDboXcuEN7DGv3FJGagAjy5j9s6txmENJlVrOAODvv/49vv39bzEe9iXP8+T4WNRttDq/ue3ip1fv0emOsFinFPhFTu/l2mLh4q4LbB4UAFYCj+YOO9NZX48WH6oATrKbdM/X76nqymxOtPrQn+ksRnI1aPvMa1XueZNMYNq28Tok4GugOfcZAsc5srILci+qV9ZTlr8WAAwjOUmzLiCuKkv4eMlMXdAaPbHS46uSPZHA2HKFOd0rVivM1wpCEYxaMLNTWNospHVjZlElKmEOOu35oumFALraxCuQJeAwB6z0RWfzZnZIYg1FdbJ7g/va60CwKR1FLWXJHsr23QOATQm90xwZEOCMYQWADSgXEFf30mR4muSDBvtoIYNF4O+9ALCCRolVkykYA6jh9j5+Hy7QSAX8/3cA2AdUUQawN4z8kQ0sdVtwoJODEBuGyHAiuQVFg2WX8nGSSWa5ZJoHrNnBqgJeCQNVQC1jqIrjhKmMJTpjtUZms0XWrFmp+MtnU2q9Y8CvAsB6IwDMG11YuHcRiKVSmBbvQqbxbG1TXHB4IcO3vCr+qcAt5POaw2cdjjjFUJUjWdymorfB7U62kdWW8muW7cf3xvqM5Eep09yGTYaBen6ylpX6keQQgs7TmUSM0M53Nae9cx/LxVjIkJLTa8oMWb2M9SzW71wrFguMJ1MwK4mqKN5GY64j6gYgUQNiF08nBAKtmp0U8sX3Gy6re1Q56+CCTYV8rwi2WbvWW+EaDsCvXsshI9hA2uCPESuAAzHE8r4ji/gdQDFiULsKeJf84czuxJLNbVldhRQafR/M7pBAnGW824XtK1J+vkeLCIj3PCicP/fldMnwzBj3RjpwZb0rf0V9L4NJAsCqEufXBIAfnZ8KALxaLDEajsVecNAnAHyL0XQPAA4qYC9bDJ4x0kxQat8DHO3Y+ZuVWWxtG6zThMDDcycY6SsIZn2XXm67kSRBSWzhIbSHV1tUulalhLR1cn6KR88/wuHZY2xyJfxwfYffX7XxerrCgDbKx+dYlaq4ni0xoi1svogFAWCSeNXqQknEtnfrEN8GLWGOnAy0w+Dh3gY+GTSk2buRxLJeI5/aopxKoZ7N4rBcwmmjhpNGHXWuW8zCmwzlc6MLCVn+/dEIo/laSHHjxQbt8QSd8QS92QyzDQnDabTKZbF/PqlXcVLIo7ndoDKfIT2ZyFrCPljqkwLXPa5bK6xo78qhEC2gaRtaLGG0SeHNXRe3oxm2zF2vVCRvcLld46bXx7t2BxftDqbcOwslLJHFfC2eKDbQcEsz2TQkakWYzzsKajuQASvxYYx+3+nXMnj37tzs0gQAJtF5M0d2O0eBw/XNGKllB+tpG+neDU7Wc/yqVsURSUS3dxi0O5h0+yimsuKuwDOOe4nY00lMgNneS8yF/k1XAsseZAAwC0dGgNTqVQWAqxWMqQCWDOAbdAkAz3UtFQCYLlmWOas5wHa+x8iq7StyHvnPHdiJFIJJy/AhyGtFu67OPrCLBoqev+o/97/la50TMpLv2xgtar3vA4CDW8ke+Bv+jis9lbkRVGPWXSatnMwz1XlIbdfZC+ottV1iOunj9vo90qkVPv30GT777AWePz9HLrcVG9C37y5xeX2LWq0pCuBenxEHM5w/eooXH3+Gs7NHKFoPx146m6fTh6njrJ1M+ub7B3Hy3Y3GLfHz3aZyGC+3uOwM8bdf/gO+/vYbvPjoCf7jv/kriZugAvjN1R0647lYt1aYs5fTeZUSSf188Dmq22W6pScPGedkORmisgbguURgaNDr4OLtGwGAqTB88fgMv/r4Bc6OqQDOy/wrBoA9lTVcWxHg7SpgJ0ybTgRcr3LpDUpZ4OLNT/jy7/5P9G7eoZjZiJKR8zqSk0lO6Q0n6I7mGMy2mK1pLVlCyvJ/6VgmoJDszbsAsHfyf7oS+J8QAN67FmMnE/+R9vdqQx9RokPP6L2j9lcJMByc6SyyTWeYasvMn1GxxYgsdzykSrxUKqNaKaNSLkvWntS1jAFh7coZAIteU/vSLUdtnt26eatxW5OR9ISsnecLKi1Vca4EMr3nv60xNJcUqoyVbKcgnoobSKblf2IRuVyI5fGMtsckF9Nal0ACScZUdRmJWFzxOJEl+GuOdMmM6sN5leegh+rIHKN2q6UY8I2+NuAhKaeS3wofbXi4zrR2d5ufq9aSR9lEIQDA6mzkZFd1QqLqlwpg5l9OxQp6Lm5GJOKlUhRArEQ9VmIvQsJ9CtJfNGoVnAgQfIBGneSOGX788QfcXF1KbdNq1PHo/BytRguFXF6yGfuDofTsjALj2kK3QEaDVWp1NFqHIuYp83vFspBaqXDVOliBTKHMCQhsbk5hz3VQRU/jnTRm31f25lt6Xtm8RRyPdG3ja5f5IaNpxB6WRF9axZKgToeGodxPx0PJEh/0u5gMBkjNFiin0qjlChLzM5lOcX13h9tOG73hAGu6QxTyKJS5xmQxXcwxmkzEqYkija1Y/RMAJumV8Ve8PlhHcm7H/ob3OuOQ2tMBQs4bDPBVxa86ijkp3dW/rib90wBg75d2eyKvcUOtayfsLwHAH/Yadp5GkU0624rO8n1iqVt1O/5hVs2BYBpEB3tKYX9e+1tOGAl9i/UoToqOlb+hdwnzAwd9TXC0AwBT/UsFPde3CarlfACAee1wVikA8FDdJBMAWBXAzJ1XJbzVWwbKu9sET2FX7d5HettxKYrdKnQIENTBifLXner2Zl6xg4v9blx7BZGE95pGkgogptV/SU+qQiwl/HENX4qrWLlSkJq00WzILLtcJZGd567W38ShOFuZLeeYzOhiNsVswZgM5p7SHSiHfJkuaDxuFCBtZHawNPdB5Wg6ecnmoyHLWOt8dQfVGEHZCCzHPpvmTCWHgpD2c4JZE/hdUKBCl8LxXAj2K16ndFchATeVBX+P11zWLLOTuXpiZe9RdFyndLZrAlKHfT3Ld2+JT0Bfcz+xrmNnxZPftRmx2NUvkUmtUSplBACu1uhYvMRBs4FPP3khFtCco1MBXMgC03EHw1sFgDPzNvKbsSqAYRbQclC5T2rflADAMYLzx4PCO1iDM3q8zTKGqIh6jH7GCiRPALjejABgulzwmslJbrpYQHd7ZgHdkjmWC3P5XNz/Ly/u8PbNpez3jWZVohHzhRQePjoVAWOvN8ZwwG5RHR1T/+a/+K+2LGpLorooCDtByioZhGsToENrKindDkk/CFG/UkEhIKhuoixUycyjpTKtTlMSPE0QmN/Xx8lGJENyZW3xYEkBbio8Byv1VA7tp7wGzX4wpj0b+LwCwNz4WBBZNRHs2MJiLt7szI5byL1situM5Etlt2nkmW2X5uvmlrVEPr1CuQDUazmctIo4a2TwoJxCNTVFajVWC2xaP0vqkqmA+d4t9FsBOx4fYJ1Sib/yr/OYLrIYDLe4uhvj7WUPV1TazbeoNA5FacpinpseL1RaQDfLVSxnC1xd3OHlqyv8+PoaveFCQJlNpigKYALAKWYkkNXKmzyHZyffAwA7IOxD/kgZrIOexCouqDSiIdzONRwABhN5huIkeZQ3rHHjnHDMfz4DOKzTDuPJBhDl03nXIguEMhz1HOD/sfm3gUeKyvCZ5Dm3Dmo4OzvGk8fnaDQrmM+n6HY7uLy4kK9JgChT9dto4uDgARqNAynaKMtnpict3KiMpeqXtkpqA53XDOCoINMi21+4s+h33nUEmUbwuOWDeNEQ1LRkPFqxy2uSgwKyjNgouGmsWFotZpiOB+j3O+j12hjRvmW9RNUsdElg5GbE22I5EbXzinj5NovxmPnZVAFz0M2hdAT+mi1EwKP9YrMPNV4e/TUn79+xWK4bas3NtYP2zwSAFwuyNOc4Oz9Fq9nAq1c/4eUPL2WgU63W8PHHn+DzzwkCf4F6rSmgNYFIzULkAECtcmVRDQvunwYAJ8WcLt8OAnMw79a/uiFzDeLxy4kdNNMhadv47vIaV1e3YuNJMF2soTP076c9X0osUhuVMhrVitoerxZolIs4rFfRrJZRzKexJRAuVs2wXDTWFtok6n/7thtWsNk66eM6ZwS6Q4Goj9YzsYBezaYgAPz9N78XN4Z6pYpWs4l8roDRaILrmw5+evVOBjfrbU6GiattTrLlxK6CzSfBTmZlsqFdKvGADQXXZnGIiKxmlMW8kWJDSG2BsJHg8KGgcVa3fXRiU+QqZpKQeIVxjTaFdC6nNtGxIpi/KtkIAiCpnat/mtQDO/gYlHNiqc3lWv+W7ntpMEtV7eGSIkDsCE0tyfc/5/W2XWNJxS9vphp2FjYJKWo9qApG2TZDM5A0v85qFkazqIKtgLLmSMAxa4606vScoATcdSUuB0zcTRUE1sG9Ksl3lV67zMrIutXevzdcSvxyADixgfbmK7GO1efw48rf2QGLA4Cs+1tg8LqVj4EPAdAIQ8rkakyAoQQAdjDQoQv/d3QR765U/5+3gI531zjrR2shDwEL25wPDkJemA7TyYRnFowo0p04JMpfV/+6AtgVwqYCFjCTQPBS7YkiFYIqjTXiYrvkbYXUaiN1HtMnWQ9lU3Q+SQmLm/VkvlQQG/cih65UCHOAVqS1e172L4noICs2arAYGyLgL5uVXFYG/ZI7TFCGxBsDPcV605SjbmsZBiViL5mwduVrUfkoY5JrFa8Bqoz5t2V4J842rgjSAZ3Uv9wDyNa1YdJWlJ0zrGZjrJfqPCM21NLcax3AOI/ZciVDIjoB0K6a6s7ReIYhB7TjOaZzrSdk/WGtaGCiWqhrDIrbBcmrN66VrxyueJRrPCmuIqWa28pFSrbIilmHLrYuRBbwbvfrT+nXujDvfS2w4ZKqiXW9DU10ZPG+awGdWGsFxW+cxW7Ku3gII+/tPwgA7HWi3XsBY8u9qh2j/dXY92HQ4qx8B4Cl6dbmW/oai+MQC/D1TBXAzAAWAJjEwiMs54tIATwW4IqZmZIBnMlp/nMEADu5TbbHkGttKvrADk/AnWDzH5TVDpon1mhqAa7PocN/m0VHFtB6HSkxQtUVCeGAPSJ3WCEBy97La5/Z2CWcPXqIhy8+RvngGP3lFr/56S1+d9PBqNLEovUAs0oD03Qe/dUWk1QWy0xOEpnE/sqUzgr+et2gTHsHRpKqWcFi/U8Vqh/+5wCwWonRBjqzZSgPUEqnUEmlUE4DrWIRB5WKAsApqJX7isBRQRQpI+aGLrdiuTxfAaP5EhMSkLn/b3kstihn0qjnc2gV8jjO53BSyOGQf4PW08xBz2ZRztOdKi+k5Ol8gnV6g02WY4ktqKdh5u9wA3SmC9wMZ7gdDmWtOzo5ll6vM5rgstfHRbcnj00VK1hss5jTAQkciJBsndGbHEvW3b+gAA7E0739x1UJZk/LlV4UZTIoYUbzWsDfzHaB3HaO3HaMzGaAzayDVO8KR7MxPqLqfbtBdbnA8K6D9vtLpFcb1Ipl5NmDCtlc9yZOBMJ5T/KN9M2mppOhJvcrdWoh8a/GKJ/jB6hWq9Iv3N3eSRZqrzcQQh6JuwoAq5uR1j16r6QXl0FG79vdrnaiMdwa188yO9f2AdfAOf0ZBbCt1Um/YUBxbGFoQyIHkPelE/cCwPHvRNm/uwCwXSMRMcjfdcyZkH3SBnmsuTMEgCVDeoXZtI+bq3eypj15fIJPPnmGzz97jmazInERP/30Gt9++4O4GJycPsJynZJ9rlpr4eTsER4/fY5m60iAAfZqjHogmdrsK0KttqsEDu1PciiYH8lTmlccAeAVROH7t19SAfy1KoD/+i9Qa9aFsHHR7qI9mil5l0vdlirANMqlorrfsTEWp5/EhpfzJo1LIBDHgXZBVJaj4UgeS9BoMhzg5uICndtrrBczvHh8jl99+gLnx1QTFsj+FAtozsPUUlvXssC3MDK498p+r5/UWomz4LqxFpHCm5ff4W//j/8Nk2EbR42SDDHpwsQehMTodm+I9mCK8TKNBQpAuigqLA7imUNKgJNrtLyWGLAzwMPr52BJq5vxveqdcMX83M+jgX0oT+z5QlX/wd/deaQRKaLpggO/Fj2nj06A3g8B4GS/UHUUI1PU6YbABo8Fe8hyqYBqtSJEEgF8LT6uxBq1WBRXGyGtClBDQq/2v1MSf6ZTGeQLQZDiE9aM4kw4F1Ule0nWzrznTRTnDn66w4j3xSQfWp0lVrc89yjuyDIaT52tdIyq/arnx0qfKWD0VgnHQvJURTDdqHgTUDi406nLTAIGu8rX7SlNyBDVoDsgpJ8Re599UJXvnuF+eceDLjsG8ZD9nm07MkOX92d1mRCDvPYS62wTR5CsSXcyUQEzkoWWxrQ3JnFzgc2WHhtURm3FCZBkfB4JBYGzaHI/EVvoQwGIe13m3/Zk3kuSG12PquUSquWafCY8xhpKQUcwtbVnbmOODkL1ht6qdVHH0iK5yIibHNWRJBQw6ianRG8h2ynpKRTwoaTxFdnhqIjw6Wd/BAw5sUCV5jwXzVZ8tRAiK4VXElmzYD8ykBkhAWDOP+kKuFzOkV5vkF1ukGd/N1NVNUHfdq+H8XyGBfdiumpScESwKp3ChJmjvB4W7HlWmvc752fDc59zNJn2m+sDwV+es2ZZTtdKsXzmvqzOo5L/S4JOUPhGcTNOMP2TFcARYTY4fSR7edx7KDh5fwbwB+CvfFbePHiv7qKM+GcueEiyd124EQjdOwpdU/GadXRCbLZZgLtJeH8i306IJeqCZU4CngEcnt9en8A5ngOsX2sfo0QB7kPbDV3AxqiUcwIAHz84lGuHhFbiKZoBfC3kr25vBKbWMwPYFcAKAPOz1/7bAeBADr7HEUUdpMzpLtRZUd1lyt2fBX+lDtJrxv9OAHQjIpzP/NxRT9uIhGCsswmdIMj4TXogny2IS684nyXgb00cAxhBmitksNqQ/N3HbDkRl7XF2sg6KzqsqbBIZi78rET0qcI9iotIiiRJnOt5IvAJKizbm81CW06zJCJSXBbt/OBZTJcmgrkSXZDJoZDJi7usRGYtGQ+4wWqxxmrO632J+YTEZQo8s8hR8CZZ5jJd1H3DT0GpYaxXtQVM8RjDZez0v6+K+BAATvbymCuklxfXeLq7LsXameciLaAr1ZyQEw+aNXz++Sc4aNWFsEBRFVXAk1EbgxsCwJfILBQAzmIh+b+sn8Ra2nsmA4Dv96aIcmLu26r2Sxc5BqHSsdVB3RvNQ1j2DaKIdApVADinIiv2QwIA5wUAfv3mPTqdLlpHB2i1WjrH4twlR2HWWqIG23d9udElldE4mewKuTxwevYAtUoDd3c9dDojqZvl3PhP/+v/YUtlWqPRkIGb5ueqrSeLHbE+keJDmZJ8P2JhIk2BBcpbpgCrC2acrRdzFDIZGdiJmzYXHW7OBHxZCEk+rlqxUGKuzCTNQJCMNlpQZ5ntqYoovjk3ypSlMwRwp2XQwN/R/AzKwi2nRbz2dTHmcIr2hO7PTvsbFnR5FsRuY8VcuxQBYALVPCHmSG1mYAldSi9wmF/irJrCUX4p/6ZsHOspsJ7LicbfSZMBIoulZqyyVBRQQBrYNDaCvJXQG21wcT3AxfUI1+0huoMpNqmC5GQ1mk30e12x8D05PkWj2sB6sUGv3ce7t9d48/4Ol9c9jGcbrFN5bDMFbAk+ks3BY+Eh4hIkvg8A01rWs9qS4bzmIbmVX9S0xgPBmAWtq2Ny+vvCbd9LxjD6EF9849/ZJ127BUB8TYVyNPwpZ5p+yNzyjZOfuUDEAmhrFhnZIswXZU5otVbE2dmRBGSXywVZSAaDPjrdLu7uOqhUa/joxcc4PHpgg2FVF5FpLPeiMqaCqYCMWCRzSKs3YTl5LWvNuF7/xv6KbXrDOrJ3tOIu0C1yDR93Ow+/l2PrVk7yN7QMleE0rW6oeF/O0W3fibK5P+jKULLeqKDZrKLeKFNvgH5/gPGYgK8y9rabDLrdoaiBZzMOW3Tj1jFfsujbmPBnl0HNOIp/TIaPefiTOZhJoVzOy+cwmTIHbyLWiIeHLbx5/Rrff/+9vDZeq8+evcCvfvVn+PO/+Eu0WkeYTBUAlgG2gWQyeA9sVc/2chjXXocd98TQKGk+PgSA9WfiOsD1yfLQuRGTbc1jQtYni/3RdI63by/w/vJGAGCydoqVqhjudWknziEZAQ2xEk1hwwz0zQqHjRoenhzh/PgIjVpZGOQEgL0hcaGn23v40UwAYYN8HVSUYkfPBSeh0C6Dw5rVguvZCvPJCD988xVevfxesjybdTJUK2KdTjbr1XUbb95cYjCcyWBlAwWB5UYAWCygNb+WjQJZpLyJDZMxqoWBFm4KAEv2lWW9eVngNfNOUWvLi9t18X2olao27Pw+XSd4TIiLUk1IAJiMXO5RqobTdUeGLXItGhvNri/NFYlycEUh7LZo+vts1MmG82ZeMoBFWanDA13bSSfaChPW7TrlM5KNm/ujAsDc55y5FwC4AJR75pfXCj6MV1as3LTq9Cm8UffNBtoKVc1gJMRtSmczxFQbv2hddyuXHcDHh/o64A/7hCmPE/tnz/VNcly0adNP1P+OA79B5WuNVgwKJ2pAfb8KUvuQNXm9EZoV1NlBnRb9jheXvwgARyDJfRMtJ6EldZwOh/cLVwVifXa8s8jtrIeBvPNLxaKeMD/7CB/0JE2igVKBE6JAlVg+OcDrdmii6lVAyu3lRGllDQdt0VSxoBlaAfgl+Eu2uBMbzDJaB1e2q7NAna8UBBb5OskrzAsi0LWUFUhyvIsk+RTV9jlLxb7mehd449fMBma9QtJbLiMqX7LNSUik8pfWY2QZiyuCZbCxhuMF5YO1OK9HG0zdF3ieONFAmnlZw3lNZrSmNOSV713t2RMVh4K+enzEFpIcU6tfJfZEuiaqolXVMRP1P+tVOiRshBTUH03knvvVeDqTgQizr1abNBYrYLVWwpKz/7XBTGozX7eC5d4HhdPeJDlcP7GNqTW/IePXANU94Fcb3iifySNgTEkQrwH6teenqz2bKFSCtar/DbuuveG3NceJIvo5eRZ7wsyXMyxas/7DA8C716DOmK1us6938rVcuWN5WmrpnwDASf4v+x0qLpgFTaeVhQwZxQL6+EiGbVT+0h6PFtBXN8xSmyErAHA+AGH8bKQtdqb60T0VAAAgAElEQVRAGFzF2e1Wa0fqPif5uLI6UXeZ64LvAXYuOInCZiNRjhP3KP8dX5v1MyKpl4NRkn5lnJeCEDzqzRoePnmCk6fPscxXcNEf4zev3+HlcIb0w6dYPTjD3YZWxsAslcM0lcViywqF+ylrOZ2EEgAO3jOi/o2H/RHoGzXbPnzYXVQTBTB7UpJVMrSCTm8JkyDHGm29QpGAcDaDMtefdBoriXhg/h37t7QNa7YC9i7XkEadRL+UMfap9sstCb1s0MxncV4u4EmtioeVIg5yOVRyRZSyBXGeYj0zmk8wnI2JoCPDWnhF9d4Eo+UC000Ki3QOnckcL9+9x3S1xPHDMxQrZYzXW9yOJrjqjyQ3GYWyRALN6TKVIgBM8FdVX5rhpQQ6vb9nvwnNS3TUzDYyUf/qsJtAqkDdBIDFOl+t1LJb1rUTpNdjYDVAbtJBa9TH2XKKJ6k1TvM5zHt93L59i9VohEKKMQJ5FHNZGTRR5bBkvS1ZWXrzK1MH/+oww/2Kr4RkaRJbj08iAPiujWsBgIeYz5eiNirkS2J7pg4HRlTZIQ4lO76e+3ruhaw6GUL6972vTYaEYa3ShStIK5Ns4GRg7zVOUMA4MS84sNjv+1q+221rTx2BvQ7wJt+LgWfbq/WPJnVMtEZ4X74LADu1iEpL1tkKALNfJgB8e3Mhw+AHRw3JA/z1F5/g9PRQ6u+ffnqFL7/8jexzx8dnKFUbokBdblKi/H3+4hOcnD+S/pn2duynea+FlgL+obSJKiMtO/QnngG8XnJn5CCsgOkauOmN8He/+R1+9/VX4j7w53/+Z2gdHYrZ3013gPZwKvszs9hX86nE7VSrJZREmUf/N4JldOvgsJtzAxJaVBVKolihWMJmtUG/15PXwYgIzrv67Tburi8xHw/x/Mk5/vyLTywDOC/qX86FGBEo7jjR5ykrWRTt4sdACDaCRhMA5lpFp5WFzJte/fAN/v7f/e/YLEY4PznAajFGp9NRc/ctcNse4K4/wWyTwzpdxDZNgF3jikhWl/cjDh+m8o7OM0fpwjlq5/JOhfsHwOAdYOSPAIDjxyf19+5cJHw/LFueBe+8AQN2ZZBrDwrqXwo0bD4i3yPRRB361EWN88+6EM9brSbqjTqqNXVCjAFf6fkYOzKfSd7paDTEoD9Af9gXpakqcVWNK+5kKe2VxWnHAd/IwjUGl4Kqy9WAvhZH9Z5+FFp3KSjst6zUyrVaXVzGeK6K5eqG9fEK8xnBOJKZ2beyl1a3KVGd0qVKC+OIYnUfAGwZnnJ0fU229SRaV+Q3d/g00TB/5yN1oMxcv36pP/KWw68V25PUYlt7n5ADLE4SnEMz63KOGWtuzrMFAF7ovGI9w3rDGQ1ngikhYzGKTCM81e6es2sqgKkkOzpsiQqc9f5sOELn8hLr+RyVUhm1egP1BmPhSnIMNetW84H52mhnzFibUpnK4LLMWagCZswNlcKVSkW+zuULAgSnc1kByJSUp7Wx70dSJ8v80frlMIuziCqvV3l8xLmTIiveSNKfyntfUTUuKnT/mgDwEOPRUL4nKkauNdxXC0VkV1vMOkP0ru9wfXmN/mgoRJMsQexyCasUMF2tMOXzCnilmZZLZgRbpByVv3p+K/gn1Rx7M1aLJtxQkrkpogUYsOhJU/2yb9QeIwaAKWyy6Kl/lAX0LkFrnyilW6zONHbm3Xau/iIAbPMBnxOEeYHST3Q0Z2RuJZS6c989ecDB4ctIcHEkjWAcRhGOCSXmSiDAb6QgdmtpuReXQCeSWG9h5jr8vEiG5jkjkU8yR6fLwAjlchYvnj3C8YMjddHIKUGFAPDFxZXE2HQ6wwgAzolAR+dY3pvv9xIJQJuQ3uwx9hlLVJE7s0T94T74myiG/fNNlMA+S9KlKCE+xyCzPsbz1e3zDwCw5ptqtJna7/Ja4RyjedDAwWFLCImlSkkAYc7SCPgOJgPcdq8xnA7l3573q/s/922N76ISmASi2XIh33NiiGS5hzXSZlI7gLhve+qPEJxDrB9T9azYDIgDEePCKBAp5YuoFMsokNyWyaNIUVs6J48h+DvqDUV8mKJQkg4ovFENLHiAzlRltBvV6xo1YHsD8TV5UDji96z0VvFFbh1qp+17RPQr0mPTfWUpbpaVigHAZZI7FwL8/soAYBIW8lQA51OYDhUAXg0vkZ13kFsTAKaKmACwWUALWqkK4PtaoeRV/Py87+cf4/27PUL2W+/IZNdBXvaTJkOLQ6RZUABPV3jz9h26vR4Ojg7RPGjJrEVc9NNpTOdz9LoDie9czLeoVRs4OGoik1khnV1LvAGjSy8ubnBz3TEy2Bapf/3f/k9bDueoduTgTZorHw7S1iKdRrlcFoYcCyCqbIXBRksa2uYZE46KDYLFHCgSBObpQeUGh3v5TFYAYGmkZzNRpZDtq5YsaWEk0QKNrAQOBgn+cnGVhUsD3IQNoQNEbpCa5etsDZ4+LNh54fD3VBFpLolyEVkWAq+bzVqsqml7miP7iEWE+J8vsF0pgMshJtkEZAdwYINZH02M8aiexvNGFuetAko5Tu+GyGynwiTIbMmYmisgzI0/w8YmLVawcw41Ulms0nmsUmr9/OpdG5e3Q/RHlP4zB7WOBw9ORRFzd3sFqgaePXuOarmJdnuI9+9u8er1BS5vugLM0Jp1S2sFXqy0tiIAzMWIxyiXlUJChvi+YXrh+LMAsA0dQ17jniokAoDDZuh1dmgm/SfePCZNtW+WPpwPde0HxeLu+rA/79SmOWqmnW4YNkm1j5UaQqyflWdBEWCrVcXhEVW9dVGdstgZTwZo37Ulk495BUdHp3j0+KkA8fwMdTCsNmKSL2zwitjq8A9wECKDUmXZewMXgwveuIYF3DYYa2V1EQ3guXaD8QBSgNQ9lpf9ki72YbXi17qD8xWJNQeVBLMJhv0+Op1bsYYmy4+zrEajgkqtKDa5zCmlvzybAzLluZB0OgP0eiNpHiSXQ1TOqlJStWTMkfnlRTEZpar9M0G8GACezvh3Jjg5PsJhq4m722u8fvMGtzd38lbPzx6KAvhv/pN/hsMHp9LUCAAslSIVwJ6Z6J+HfhaJfWYyPNAzLB4x7A529n/mLYyAB7R0NqtOYXpm2BakZcj/5t17vL+4wZiW2siiwOEAUuixOWQRJZ0+83g5EFgJsPHo9BjPH5+L7VCtVJShpOQbSNNvuUTh9SYlQKwiDcVk2Gf9FVsGsDCmFlgvCQJPMOi28d03X+H961eoVxgWT7JDUY5pu93F1XUHFwSyx8zQJsCtIDA3KXH1dwCYzYWAvxxwM1tbAWC5mQWJ34dsGqqAw5VisJoVwwHo8vcrp5RZYxGssewavb7NYUHyegnyaFPMe7dElT2pkEfRckR5nAjU6P6lDbqvVFoMayPFP6tNpQJlrroS9S+/J8C2MSrlCtTcDr2EgyeMfEOz15PmWsHspCj3jKidK8nyc4V0EZrACAD2AaMTobwhNHa6WswlGcBq9ZY0MomiLs78dWUe73fzdYTtGKl5VZ2o+0WwbLJ12EHgYM3kgI/fR/mfMdC1q1K24txBCa0AbDYVE5T2GJoxAck3jt05kiO2yur9hSUrBoI/aPTi5UNf2r3/RX3E/Q/44Lu7Q3k972zlDExudwCwe3tMAIBFgagqdQF0PQtYFMCR8pf1mNjTGlHD7Z6NSKdsVNpA6/kutuRmbxwAYNZOpgJmLoLaRCmBhcMHaWxl76VFodrXiWWNKINJLGTWU0ZV+nkq+WkJnUWRds8GAEvemmSwkTyjALAMvyTWQgdsfO9K6HCVq1sTa/0jj2WxLLuBZaaIU4Sqe/26dstsdTHw7DZtnByAVPDcgGNzO6DdHK3RmG/F4Q/z0Xkj4Eu1rwLDeuPwWchipOJs+Pr15JF2x9ckv64CA9maJx/6+wknMhDj+cQdS3Bk8SGSEcUioDVW5brbiw47kmOYALA6eHEAWMkXBgCbOkrIoOYmo2B8BACHjNnIuYU/t7UgtqEPf9+uXz/uuoYmoPD+1/GldO/1+otX4N51Fwow/yWzAd3PAjarNiU6WbaS7Q3c40VhJNcD98mZgMDc20vFnCiAj4+OMJtN0e8NMJ3MMBiMcX3bFqV4vlAWJrCAbVLMahaU7/u7Ns6+jsuOE0gy97HnlRqUkAPcAtqHXcacsr0xOt5OqoqJRP7SmPaVJgCcEfUr/ytXSjh88ABPXzzHwaOnuBov8M37a7xs93HDzM/zp5gfHuN6scaQzjrpAubbDObkkQjJV3Pv+VqlujYVcGLpaYVE5PYSDxpCJ7LDQEyAAdbMAgCzDpVqjZbQK6QZK8RcYALaBEpIFFkR3OdBy2Kbzob8QRJIuIZQ9c86MJVTFSOfJ79ZopIGjop5nFeLeFIr4ySfRWW7RRF5lNJFpFcpWS+60xEG8wlKrTqaRy2M5yQGX6Hd72K+3qJUb2GbK+JuOMB4tUS2UsIyDfTmC3SmK7nN+Q5yHMgyiTeLNUmppoI2zEOdd1hfsie+53qISYXJj5M6n1FGqorXT4VHTnLCZDVjzBOzcTgsmil5ejNHaTVGc9RFrXeN880Mj8sF5OhQdHeLWecOq/EYlUJechfXdEsgqZDjRh5nJ7zp4mj9hqob5CauZCk5105OjlGt1SR//e6ujZubO1EATzm8ouK6UA4AMF1ZwlomNVMCuMb9m/eaQm7bH7bZvr/Tj0Zgmdqpax0WE1nkT+31zfHP/Wtf3xRM2f20bAwaCBn6Z/f2CG20o5opAoDDz7xHMtB67+8k2kBVAGc4lNvQMnSI9t0VZtMBKuUCHp0f49dffIrH5ycSSXR7e4PvvvsWg+EAuXwRBw9OUK23MBhT157B848/x6Nnz1EsM6ethO2WwKuCVlLxyHnmW5t9bd+T2aKfnLQ6X/B1ZZHNl0T5ftMf4e++/C2+/N3v0Dp8gM9+/SscnZwhXShhNFthzHqFfSFJsYuJ5OpyRkUVBc8Tzr4446JikACwOrHR4Ssrqj0CbFwAxqORrEskqs2nY9xeXaF9cyWOIJ88f4I//+JTPGjVpccTUcCKg0Z1wJNa196DDoATpzsn2ajDCV2iCACvhai7WYwx6Nzg1ctv8e1XX4py5eykhdlkiOvbaw0hS2Vw2+7jrjfBihFOmQo2oq7OiQU6XSUSANisN2PipZ54VnFHZEyvrcOpaF/cJ56PhzZ/AACW4xAAZT+z/UkjwkJYkKK+XdYxy/QVPqCDicyr1tpZyfLqvaeiE5070MKZit96vYZWs45WqyE5yqWyqsF5PrAu5ExiOp5gNB5hNBxiNBqJopf2wlMqfues90hMNqW4WftyTkCnGj4Pzx0nZwSCbFhPEnWhkjdVxeq9J8FM/VqjhTgrlZo+6rVZf7D2IolB7an1RlCRYDCV63SwI1GCz8c+n/sOZ67upMbXy3NDrgHr8V2xJzEk5qwWu9FoNW1k5XsosrrMJFdyAgzvX90/U5xFZVkCmilwpjzUXQCYxAztd9ZYs+YmWC/qbIobVAGsNt1ziT9TsFPdiiRCSnjMSirPM8MznxVy0eFBE81GTQhhOe5DdHibzrHhHMH6CSWH0BFQ82tdnUUQWBYsU7ZKGSHgPe2ii2IxTiUwbV8lUkzu9Sa5waL2tn5eQCfvfTyi0Xs99jGJW5Q4QFGhLorziUS9LUlCtExXIdTLnsr4GTof0RabM/c1pjy/Z1NsV1usJktMeyNM+xOMx1OJvCLxje+BQ9UF831pbS7ELV5/aekVOQPjTJG1LHshHifuu5ypimOfe7q49bP0EQkALGuk5f8q+Ku3ZA4RC5n42OQxIfdXBGq/lAEck2R398ew9++Jm3bXqr3zdoftnYBX+yDwh2Bw0l8k1swREGyf607kjGe6BitgVXr63NjvFfA1J6tgCW0uKp71G5TjNm4zOzoCwOLut2QNpRbQBIBpu0vSFxXyxQJj1pQgNRwSAL7G+4tr3LX7Uh9SAcx1RRwag/o3Ifx67aIzKZvneK9hdZnOiXydsc9MyHlJf5IQjyPCcbTGBnJcsrOFusyd87T20nmO2KgbYVxmiozsE5CWs92Nik7oGlEhaFdDnXbPjRqqddq/MyqGs9K17BHdQQ/dURe96QATuoZtNVYr5JiLs6fOWcTRwAlwHC/L3MQi4NyVJga/42Om1dPOTWg7ogJWG2jZW0SIuZLZTVpEOSnwoiaoy4xzAYRzSlAVi+gZRUNzLCi6mq+QRUZ+TnELrxPh/ssyp6IXnbkbzU1m3tE+7kCw1aB6BSnYK1GB8eu3fkMfI1NZJdyL6HKJXC6FKgHgBok1BG6XODyo49eff4JWqy6OlwSAiwSARx0MaAE9uEJ61gkK4EyKvpYOABspRdyN9vek/Y7pF4aHO/TaZACpn4w9sfUHBHg3BJyJFxSr4hbBtm3GWEUh1GSw2WYwGi9EYMbM9Qcnxzg4OjAVsYrgBqMxbq7vBLdhPX14cITjkyPJAEZqIXnd7IHevr3E9VVH3GzlqP6L//5/2RJ0rFVruoFJoavB8ap+2KJcIpuBNq0LYb+xEOER4mCNG8x0OhHQtlqpSOFF9hUXDxa7Yq+Tyyn7Siw41L6J91qwQWw6xqOxFNeNekOGbZJHx8dK/gxVGznkiwWkmcHCE8OkcbpW0fpmJkW7NODcnMTKxwBk8T8HslvGktPqmScwJePsV1dqeTGbC0BN4JXDG4KGOYab8zVO+6iv+zjJzfHJYQFfPG7hsEbB+AB5jJFPzZDdzpDZTJFaqw21KpvTWG7SmCOPZbqEyTqLwXyLi9sBXr9vo92nbQ8zUKuoVVsoFkpS7E9HfbFWePjwEdLZKt6+a+NHWj+/ukCnO8CC1kmymBKcUfsjbsZkqLP4YNEpRYgM6nc3yl0FcKLg2BnG7yzESc6jLJThYvQLZJeNYsSZpCHlB+wLq/2uXvum0ouvo71rKrl0kovRB/NeFOm9DgiYo6Xq9GQ44DmhlUoBJ6dHOGZwfZb9mObfTiZDUV5k8lU8evQRDo4eolypqzULleVChiDTXAsyWa7EHsOWKu/gXHen07VkzYou+n01rD9ILkUf5kbrTmw/qAOQeIG3B1quqr4aA4NluCXjGcvd5rm4xmQ8Qqd9g/fv3ooamCAwGY7nDx/KbzP7mEUbrYIWy43YQd/ctOX4sDhj0cqF2G1qHTCLEZAP1s0IatUPyvPbFBhgfitVwGQoEpim/U6zXhUba1q5vX/7HuPJBK3mAT759Av8i3/5r3F6+ijYhzkgr++YjYraZugwIQaAferix1Dv71/GoybT9p6gVCLpRY6BEqoI8FLtNRhP8O7iCje3bcyZvyPXZxbLzRYjNouLpbgfcF3jGsOtplEt4cXTJ/jo2WO0ahXJjuN6k6KbgDWrybtIXtNOQWlvJ2bNh81UrgcOoZXQQuuMybCHm8v3ePndN7i5usBBq4kHD04E9B9TTUKm5w3V8D3MZ2Sw0vYwLxuUjPlkJqFsNYJEajGb3OLGlOBMYj2rQ3KlgtoZ47tsqJVti9wZ9un3RBfgfiN2rrsqOlz/kuWkKj/J7+SeVK2iXldmNCsu2p3TJpCvTa8ZDoNU6ScKSQfaIoKDuyPYq9ixYfHjHm/ugSEtoimrKHfqCS1mQjFgFrt6YBLgRJXtrsgzm6SgLrEBozcoBrooBKBDw/h/iQI4sfFMQIQ4RyWybXYWcpT7m4C/STMWq2SkaI4A6RiY+8BG2kEgB4cdvIiGpnqB7g0y9xQzYT/5RQA4Hlh5o7Ff5PmKvKf63RvCJp9bAv7uD2mj3TGaWN7/93Yf4AwEKxaja0PWWyvotXlP9gAdzCsTXtWHei9NhZ3bQlwwAFNszGWIlNhDMx9KGxFVuZPF7bm2AgTLc6qNnFyLMiminR5JLQosyODNFFqBBCIDe9Zgmkm1Az4as5bFPOMA8gUFhAX4NfcZXses16gG5tdk3Mq9ZaK5wtcbSK1l1JYq5EfRcsfWFWUSw655U5T5mmPAr+y33nfYGivrGfPFVmRGL6XOVYXFTBw0JmI5pwMPkpPmzNbhXiDs3cRejwQLsf2R9Ub/CGtaLY+swnIAIYAIdh0EBrQ2WXK4nU0eTq97yHveDAu4HJMokqgPHz7rurCb9+2EDrcAdhJJovS3OtMY3qGpDvnEe64t4dp30NmbfP23Hoo9leoOyPEhGByuuT3W4D6wFQPEuz/zAUp8nernEshueyCwDlhc+evkHr0eOGCUa4OMbzb+y5nkFJWLBE1O8eDwUIZt3W4fk/EMg+EIt3cdTOZLFIpl2Xdp/6WWeByaaU/jzHXP902Okym4bXCipJrkuIe1NFo/k5/byW59VSBHBQu2XSArlLh040ipeVaRgzrbP2uNBh4+eoSnH32E8vEZvn53g//n5WvcbdOYNg4xPzzBoFrH7TqFCXHDVE7si2mbLteC5b8K+cIjDfST0FtKe0dVtvrU5j6ozB+z+5kqcKCgFns9VbFqnI/cPCtW+ji1O96CmVyshXh+rsROGaml1gzsQ21dYShINbNFq5DFaa2MR9Uizst5tAiSTqbIzNMoUnM8S2E4meFmNER3PkWLecnPzjBfDHF59RY3t5eYLZeoN5kjeIh0qYh5JoXhaoHb8RAX/T7uRisMVtpjrrNFrDMFrNMFAYC1zjILOPZFQtW31Kl7CvU/BACzYU6uAx/yaJYoB+ccQLLG3KwWWsOmtqhhicaojdz1KxzN+3hUTOMgC5RWM4yvL9C/uUI5l0WjXBJwY0yCHsnSWR5ri4US1qHuKzIe80iQFGcDENDm9PQEtVpNM4DbHQGBqQDm0JqfV5EAcEYVwELKEwKR5746kcxrqmj/d3DV66wI5NVFymqtKH/b19Hws4g04XMsPxuT7Lvd9TEBdCO1b3QK6xm/Z2u4M1RLtpNAZhPgMQK7zVreqx7vmbwe8V2L10fWFMD8XOezETqdG4xHPSFQHB828cWnH+PJQ2Zj1rBczHB7c4WLi3foDYY4OT/Hyek52nSami/x+PknePziYzQPTlAo1LHZ5LDdaE4gX96G51ngNlkImDlpKVhqeyGVjEtGkFGdW8JsDVx1evi///0/4MvffoVyo4VnH3+G5oMT5EvV4JRGpZ1c92t1RHKwUK1zdW+nmpM1EIlrcWYngUO5+he0ICRIlMO438Pl+3fo3t2Iq9PnnzzHn3EIWaVqkIobKneXSmKx88V2OMu79m7AhnLWv8iKv6SyntbPGUxGHbz+8Tu8f81M0nfIZ7c4aFYxmfRxc3cn9rOrbQp33QG6gxm22RKQrWIjWZvcnxXIFlthc+9TFbCTFSIidABl97/ntXh8Mu6uuzsErF8AgMPKvUNsszP7g74pXrBsD7B5R+wUpR2dJ5UnLlh8Osn4NQeaRqOGg1YLBwT3mnVUqmWpKwkQUglJYHc0GWHQ76Pf78n9kAQcunmZxTOPG4G6YqkkQB4VnrynqrNYcqVnAXlREqt7mpCVbd2JyR6ys1l9STCOs08F8DTblkpOApkEn6dCNqQCmc5tdA+ZmHpT36/0vnTRKZZEcVqtVFGtNlAqlkXxOxdglADdVAbHi8VazwsTNbDmYI8fVBQcQtssxe8VJfEaVJWp+p/XsXYuyybke3a0f4dBf/Q7O1u0fpLxU8qzWF0utZD1QHJvBFWJu+FtuVarY2YBmxKYnxvBLI2rUpIq77m5yB5GN7EsyQHsPwi8MJoQ4i5WKhXQrFbwoNLAaaOJ4iYlGbmD0Qiz6URq1WK5gGqN8wa1f2XkjbxO9k7bjTiHTOZzLNiP8d3xGuTMVgAevTG6j8A9VcGcQdJ23GsxiS2U3ofrl4mc+D4J6Ei9GYN9dhzYy62p/p1gI6pnFRY44KY1pP6bc3+ufe3bW9zd3WHQH2I6nGM5JUiSQ6FYkXkEaxKxeF6uZL7FNUemruZ8NGWsyXgsj5EoB1Eq89xXoFBjbZwUr+QCde7cA4DNYUiUv+E4xc6V9rWAx5FNtIO+9wLAEdF9h8yYrIEO8so6tt9/3TvPsRNXB1G714F9K8zsTOmbsJgSbEudTfZUvgHUjxTCZnvuqmFtAHVXDH1rmKHpuuJYSCI+8Jg2tXuWsYKWWKbW1vOWezlVwLKmbudYzIcoFTN49uQhTo4PhURDEJjn5JCRJJe3ePfuEje3HQGu8gXmkLoCmIIGVQAnoGtSx8SxMju1U+Qq5fP+8NkYcKxE4Q/BX1lzo2gbdYBReYTXaUkEDs/DaL2SXHhXnbPuYL76DOnMFqVqSezcCfwePTjCweEhckUSrrR25GxlPJ1InvZt9w7d6RAzrDFLkShhIhKJErQZDecncg3yOmNclmYAJ1EAZpvtpHCvIyy+Jxw722+lTpZBDYF7Oz9YN0tE3VLceGnzLA4JI5KcpgIIF3N5lLlv5IuolRhN2EBmQwXtGNPhBLMhMS6aFdEKOnY2VAt8n8OLc4FExSTRPNqrhco3wCR65ilBSyqhyOVpFzPhQwhc00lriXyeAHAerXoJ5RL31yWODur41RefotWsClCcz20FAJ6NuxjevcWqrwCwK4CzBIBTDgBzH9NYGxf9xFvSzyo9woMSxMorlMAo2CM0aiFI8JwAMPuSAgqFGqq1BtZYYTwbgegnMQS6xI2GM8EXxpMxTs5PcPjg0DBQFezQuZPki9FwLnUeXVIPj1rYYiYur8cnJGtUBAC+uWpjy2hPvoR//j/+r1uyxZh5waEZNxKeTJJ3wUXXmff8HhdvMtE33DCZnUYV5VqAV25OtGrlB0iwlxstT0AWVdyQu52OWHFQTcwMBDIqnNnBYoQ/Y6FycNCSv00bHsltIChrQwUJw14vMOcmbl7pwg4yD2wWSrJJUnFMVoWpW3gxsKHnYc5vUyhwO+P7WBH81YKAF4ZkzpG15/Y4wghLoYwVStNbpNqvcZab44tHdTx6kMNhZYn8tgfMu8htpyikmINkdpimM9YAACAASURBVBebtGS7zVdpLNJloNhEd7rBm6su3l73cN0ZYbnNoVSuo1ZtopgvC6uQ1rDNegn1akmYp4PRBq/fd/HqbRtv3t9IwbYhRUCGmwoAk5nOEyUGgIV5+IsA8K7VoIIcUdaaqDwiiwTLW7iXARU3uFGcb3I5JGCFN5vOtgmzunuQuBgADsCv0QiVoeVAh15uCgBTrct8VqqO1FKyWivj4KAh1sJkLE/GQwyGPVnMafdCwLfeOsPRgycoV4+QThekoOB/apvJApmsPbV0kLGKqIfUulw3ULerSJRl8eKlXzt0sD990XfqdmdhI5eHxUOX6PeTya8CZPZYYftsbBlmHhmVDFI8sVleCuDd67TR6dyh272TIpdNEIcnPGeGI4LEPQE4uSd12l10un1RL8lmKup6Ktu1WPEpuf553fz2W7Xd9dEGUBwcZiAZLMUir1c2PXOxdSgX82K5w+L9h+9/wM3NrTRWL158in/5r/4NHj1+JoAlz3k3B9QhuwHAZpsbW/LuH3874n8UACxvyy0YrXCniouLOJtuWj73BiPcdXoYTWfI5gsyvBqOp5L5yIaLTFtmBS3nMxkK0x3hoFnHR08f4/mTR5IVpbxIG0ja4M4TIB0+cCV4PKzbUWJbs8WcNM0g1GYnw+y37VKGFO/evsLluzcYD/uoVauo1RrylweDKS6vbnF720V/wFxLXkMF2VBE/WLgP9deYaoRBHawSBorBYIDe9kBqCh/1JUcWm3GoK6fNwmk6jkmfg3472i1GjWYVr0Ka8+el19w7WYz3hAAmEoDyICQLG7uFfr8+iuJDY8CRfo3bct3Fa4ANfF17P2pDkD2r+7kOtgfmvi/g9w4/G7MiBSbJM9uDKrAxBYqAWx4fnphG1bYewHgAAQH+2e3wTbwIAJ7PQdU1urI8tWLUo0YiC1jd0ECZ216sa/K7KT4968DcCcWV04MSoayukcYMBYA4T1VjjVq4ZEfKID/OAB4Z5/xheseFU5g8d7zs7ho3OkJd6vJ6F/RihnC0wPMrKVjYOnGdlEfNnzS4NkwQOufROGqQwK1SNOsW83NcoWBX8/SlEgGsALABH/9a1URq9rRJImqllVU2D4lYxxLVqMrh3U4dR9QrrneJASRVMib2jRL9Igx3pnjzeGdZKA5ABz9PNjhWWaanJd2hNUZgM2IKnfF7Z1DLmG+GxM+AI5mGc/tn2QXWvjJusbBMFUFHBA6s16PH29LGcQw50qPL5W9EhnBZsIAKllr7Lx00FYAYJuE+ikrZ0Okfg9NbwT+aoN1n0LGBvw2VNnJV/o58NdqGiFvsEH2ZlpUvYnS350VtHaLBjGW503CSri+3Ukmat7l2oyA6N11wZ5zbygTHu+Nrz3HznPtAb47A2gbGu5ck9Hj90Gv+0Ewt0nT6zTegzWDzwBgAcB0X3TilaiPZB8mADwVwIGk2Ifnpzg6aGHCeqvTE6BqMBzjtt3FbL6SAXKKkTw8QUxlrYM0PWH8M4jBX7UNJWkoXhsTdXBSeyf7hQLAidJrVwGs9VyS+xuDVLoPyvCd0GiaVr4ZYZSzHj44OsKzFx/h7PFTbMo1/O0Pr/B3L99gWWsBZ4/RK1dxmyuil6Lql0clKzdlkus1QSBYsGBzs9CK3NjiYZ30ayDOAI5bdbc/3l98N9onGBDM1FwBgrkWyd/lRal2hewc1SS6aPes8amKYK9BFZBoluX/+Ry0fq6RXFnK41GrhieNqthAN1MKAKfmaeRWBWwJAI/neNfr4HIwQPPsGM9fnCOfW2Ey6qLfu5N6ha+K50PloIVUrYxpGrgZD/DT9R3etUe4GS4wXlMBXEY6XwHyJWqbpQcmoVgUvw7+uhpg/3CE/mH3B4FwpGd+UuXYhxQrXF1hICRc/s1UGtXUEs1xG7mbV6iPb3G0meJhtYDzSh6T67e4+umleMvUOSxfrzFdb7AkcVLsz7NI00JOAGBhdBtpXAm+QniNAeB6XQCaNu147zqiAB4RAN6mUSyWRQkn15KAYZZFF11LCXBru5SXDIJzJNeUob5yRHYIyTtg2i4xOq4r4p09JstpnWXns/e2O+uecR9+cQ30Xc/rY30d+mIjAFj6tHhglSj5vKrVR+g14QpgXqmLxQS97h1Gw570Fwe1Kj569hTPHj3C2ckD5LMpDPptvPzhW7x59w7njx/h8bOnuOv20RmO0To+w8OnL/Do6cdoNE6x3eax3WjPpABwrALW8C8h/fvPrJJI84Eb2s9rJFN3NMGPb9/j3//2K3z1/U/IlWo4PH2EVL4kTmlZngOFks61CABLdJcO/7R+93XeFTkktCUkebVg5TFUojXX8Ua1guV8is7dLcaDHgoZ4LNPXuDXn36Eerko+dh0gKDjk5B6hbRi5olicW4K4KhQ5HnAOTLJwFgQOF6Lw0KvfY3f/ebvcXf9XuwOpVbKbjGbjdAfDoU4xKy4Tn+E4XSFVLaCVL4i6mpVX6n6V8lxGt/mTh0fgMB7wG0ynknIk/eMbJK9J9TOfi3Fz6DnopU9QSXvhVD4yc6+bjWyNGVOp5PgSvnkRGDJmQ1PCQJsFhfE+oUKbyrTa7WKqHzrAtJVZcZAZ0NRGqYgqkdaaXe7bXT7PbF4nkymCq7SGSLDLPGCWoHTWUrAXoKrNQF/9fu8lZCV4T2Vt+pa6C5QuxVbXA2bq5p4M6twRciW0seTWKbkBKk/55wlTMTtYDxRAJIg8GQ6wZw3sfjlDFZ7cR4U2t9zfsuZIuevfM104aFFPomLXCcp7JGa1UA7ISBzTqq7pA74qVgK9Wy8MydK5rB+2Dntucs7auD7gLKw9cRFgH1TR2wJABwUwPo9OVZGblUQmKC5znc5R+aMWWyPGfMikRxOWtf5iLgXkRBGW1eZHRLc19hDnSNmJfu3mS/isFhFPcvsTK+NzS5Xnocz7zQqlSIqcn7lhHxernJvzos6dr5eYS4gKl0rqUTmGqcAqsbm0JKaKm5VcDuRT9yMLMJGbFi5h8m2qOeHC0asfDK+H1fPJbapudQr4opoQzp171xLDjDJAASDWG8MByQWjDGbLrCmx/OGKnKqy0tSj9LZaMFjvNX5FxXAdNqQ7F9mh7L+lfNEeVsCTco6aiQDd/YwMM6Vg742KUfJ59Pa77kCWEBym1Ek8VJ/AgBsSlKtlXfnFQ46+t/fnTknj/9ZIOg+BbCf03H/7mirfVB85gQg/iNBYFfv2ixMZ186F4vngU563geB2Ze4e1ZkLhnAX+F3s/enZfqSmdmaATyfDVAspPHk8TnOTg5RLRcl0olrI0nQFAwRZOIckQBwoVANGcBy8sk+pNnOuufERF/7PPSboS/xXlOvg/2fOWZxn/JXd5hAZpXzzW4GAOvsyV4D3UKNzCh7TFqdxVSbZS4SqTXq9TJOzk4E/C2Wy6iRQFSriQsQrZtJCukNexjI/jHBlMKb7QpTxr3QQYXr0IrzdO5ZGVlbeL2L65mAvyQUqZuD9u/KxVHQO3Eu3CH+yjXhMzPDQ2QmY3bQUntoDS39qcWxMiudFs9yIzllOleX3tkCuW0atXIV5VwJBZI3aOG+2mIxmmEymogzEokorKt5bauala+Bc8s4J9j2/lgJHJwjfJbrwjAHgb3XsJ7b9guu03SypKNlIZ8WAJh4WblINfISDw4b+OLzj9Fq1rBZT80CGphPehi13ysAPO1GFtArZNPa+3mnKQBwADLurXL2uqcYqdKLWl+9f3Bea5tjBX8i9s0pbNYEm2lfzViAumTFr7DAaDqUcMFUJitr8HAww+U14yUnODo5ROtBS50isnnBG8aTKa6vO1gstsjnK5IBTHhkuRqJCvjk5IH0QG9eX+DqkgCw9Rp/9d/9z1ueeCwIuMGIsoFWyGA2SlVORG4GPGGbzaZ8j4/hyVYpV3SoPhnLSSXgq1ntsUjhjecsN9/rqyv59/HxsRRh3PTUmllZvjyEfO5Wsyl/k/9Wu5WJLI7cxG9v74SVx8WDucC0fKZqmdZP+tr5QepFIJlqZg/IJ8tsie0Lvo9CKiP2XiyOqByW155hNp1eeGIHZOAfLQsPSjmUp3cYvfoa5cktzqsbPD/O4tlxHqVtF6vRDfKYopSh+RaHigR+efBTAvKuM2Vs8zVcdib45uUbXNz2MJ4DxWoTB4cnqJbrgsj3u31hij59co5WvSLKgIvrId5e9PD+aoDru74Ua2TKpmjlQ0WmA8DCnqL6Vy1IRAVs6l+1E7LskGABnYC9MthzpXAEDMQAsG/IOlzzwjUaqu8M4G1YHy4T32hDV2ADrCB4sS92gdH4soqZP7oQhrlpJLhn4UFmvhZhZO6Vy0UBfo8eHMhGReVvu32L4bCPXDYt1j8PHz5F8+ghcoUmUmk2TJbXyTGDFOEcZujx0mOaqIkUIDZVY7BZTYZY0f6fVLI+TImacG/Xk8c7Kyu5dwVwAJYNBJOhtsxn3O6BzaNy7HgmU4nvLH3ZADYrsYJ+f/EGg15XmiUeh+OTE2mCCLjS9pr7x3RKa8IRev2BsKLzOQKCZKVYoRKIZ2bfZR9MDM8lp4Eui/x8PMc1l6NNLws8vvwllvOJgPIPz05FAfbV77/Cm9dvxIL6yZPn+Of/7F/h6fOPUanURZ0qoK8wdlKiuvVMEW9iAiQR8pfjI/3HKYCdja5gxkYWZTZ4/G2Cu53+EB3azTFvjPby1bo0TbftDkajiTB0qArjsaU9Pg8sWXMHjToenZ3g7MGR2A2R6e0DlwAb2MbtW0qsRPKRXGD9RU0VmVLMOWJzw+xBDnBoz3d18RY/vvwOw15XhoO0/6b1EF0FBgNVALc7Q4wntHBlcUKyjtr2cHMXFZwxEHWNVbBIrYbUnkrVtAo2yddRNqKqxt1uOSlY9T3sbvbBGC0Gil0FrGJZA8cUWJJ/S41jikRaUZaK4m7BZoqvl+ezMqbZ+HG9sGGEqc5CcR/N0XQjTzb2UBvE65sNkEQlszP8sNcVrY/R0+2sCTEZRt+Pq35V0ZjYLevQPgz6I2DF/7g2L0nTIq262R2q5WrMhI2soJ0EZICzK1S0gTNlpdgt6Z7h4HBs4xorDHcAX882FdZxnL/s5Jn9pswHrLsDWS/qHcz2ZiGAxNZw7gBqESDsNUKYf0bl3H8IAPiPKSHvJQfFFvuhsdvNCNJeMrmOdBigFsYCRrlduduX76uDJR84sYNe0xoxsFI1v0wAzgAW6xqoKmNnltprop2QE5Y8GzUo6m2fjJvfaOAjzM4NQRUOm83O3W29fFjIOs5Y4WLrLKoFrSFFFcy6RyzvOHAzyozEcWgOsBNKlMyjADAb4dAk+nVhrGI+hmpfBX2Tm+YOK/lrZZaSrH3FFpW2znLcefmxJsvp3hTllanq1z43a3S1w7P1zyajCvIazBsBAvp6IwA4KcOCBb3USDHJw5jCMQAr101QGvtfSqyek3rHvudq0AD+xiRCJavsA8Ay+LwP1I1Y4MHmOVqvwroSftePg9WWMelwvx3bA4T3fqzHlOdA5PP0c1+HeiyqtcKnZ+d2UF/IfmgAsNk/i2UV3TcYv7Ci4myNcrmAh6enYi04Ho5EscgBLC3U7to9yY8rVmrK/hVFOol3SjjTy2d3cOWDEWfBOxko2R98MKCvPAbVd2zXfM+QOXqcPRd9zuF8TWo51iok1JZJnpXzNI3j0zM8//hT1I+O0VsD/9d3P+HL15fInJwj9+gZbrN5XKUyGGVyWLJr2mYEtNS6zQGg+wBgUwiHDyYaqe/Rxb0L2WWee9WkCmAFsHVUKSpWfh0BwDIE31LfnAe2BIG15uQwVajwklgsqcXyHFREFlJrFLcrNAsZPD5s4dnRAc6qZTSpKGJdPU9hO09hMd0IAHzR6eCq20P98ADPn5/joJZDNrWQbM/ReILecIzleotCvYZso4Z0vYzOfIofL2/x6qqDd7cDjFZpAXsypSpS+TLWWxKQleQmdtf8OGWqtzIV8G6vpQvSfd/znSkGf6MBfVzXBEtBG38w33e7QHPaQbl3iXL/AuVJF0/qRXx8VMfs+j3e//ANtvMpKrm0nEO0fl4wC1osoA0Alo9HSUViqW4qYPGnIwBcKuL07ESIfnR4uQ8Apv2ZDNNJcRHimlr+hmuBTxRlpPs17jOceA2zwtNLwmSQHMDbZOjovapdeNY5J8fZh/tSD/l6bQXiDrgeyM52Ddv570QQXb0DTy5h4UZroROmneSR0LXChhNsmMMISwaI3JN5btPAmXveTBykhiRRT9XC+/HZKZ4/fizKIJLX59MRXr78Dj++eonmwQHOHz3EdLkSxfsmk0fz+AyfffEXODl9inSqZOQKupm5aMQMAVOJJWIMAMtuQFXZltl0tK/N4uqui6++/wG/+/o7/Pj2AttsAYVqE7PlFrPVFjmCv4WS1rESLaPqWqEOiwJNa1qdYakySh0XeP2o4o7AElU1JFYTQKR9MJ9jOhqK8r1eKeKLT1/gi08+Qq1UEMtCgr/MAVYbRv2c1PrYCGGBu+LnhfbuGR57/h6BueUc1xdv8eXf/zuMBx00m1Wx5aQd93I1F1VefzRBrz9CfzzFbJlCOldGKlcRhzgZyFIkwMxli8qRPOK9XmBnr7Y6Ot4/9Rzz8/uenXX/Z/cByf69wH1LyJ62y++czEn9nJCDw7ptts88t1nn8Z41q6zFJCVRudmoi7Dk8OAAjWZdPjfWihwmTyckaRNE5f47EPvyTrcrc0bOE0UMk83JXLDVauHo6EiydvnvCofjlYra+OYLdox1fUmsMO2D9nVSWQY2qonW28TOR8rA8J4dDLO5m5NsOKOlPatmVS8k5otqYN5E4DBgfFdPFGisMRgxwXqXayBJ30eHh6jWa7L+cYYxGlKxqdnF2tdbRrCe/fZ+jI5uA3IKUZRS4nmQUdMc1qJg92X1bZTtuCMViM+lPQDY/2kTAidq6JaldtBCTDXBjxAwhZipADBvYgFt8U8O/vJeLG4tvoo9CM8rEQylOEjPSo5njha3JDly92eO+TaFOq3t63U06jWxgSVBYDIZYTobi/iJADKdNTl/JNmAmY3lakVyfgklUcREQQDnz+y3+J84B9HFTEiv7GWUrCFrvJiiaM/MdUp/nhNAOO4FZCU3BwHt1/lvztoJcOt1If0cM5IlenEqc/Y+s6z7JCJOZI3TnlLJb+k010zGv2VE1TuZMkfZ7J4JAC+W6A/HGI4nmM0XMp9m/BnVzMwLln7H9lYBrWVOFxOOdFZxPwCsymCZu2aduKUOb8Ea2L52kDi4XMY9Roi2cfLqnwoAe/9hRIewr8oAyac/dhL/TB1lM64PHInsav+TQOCIFK7riV6wqvz0OVoishARXbCAVmK2/tvXIt3vXPkopSLndxL5OVfl5ZouqwPJVH386BSnx0do1MookUTD/OvpAu1OD2/eXIoakTUoFcB0MvL8XweAQ63Dj96Ay6DUDf2+7TPBAnq3rtLfMztpJ8/t1HS+9rqwIAF/hay8E6FmxCJeKyZOYnykko3YE6jtc7lSxPHxER49eQS6HKVJes3n5JqdrZfojUe4JQGx18F4OhacKpXPSmTLeLWQ21QUrFvZg4g5VasVwb4ojqRbRJ5EnYKqfx3YD2rvAIQaEBzIEn6s9FyU/1ntIu9HSEA6R5M5CInvtGYX/2ZVBjMzfdDro9/tYUDR13Qq6t9ipoBasYxmpY5aoYIl3arafczGM7GJz5HoJC6Ruk9IxIorgI00pP2FbwqGIfnMVU66+wFg/TX/H/9BYg9FVAYAlw0ALjHyRgHgzz//GActKoBnyOW2KOQUAB53LrDuXyMlADDjP5bIpljLGQBse7SCv7aXBYepe2qd8K1dADjBHIxaaLNa3av0vXh87VoAYPaWRRSKDVSqNayxxGg6YKUt86P1Ki3K3ovLa6lLDo4PcPCgJY7IuTyB4wom04Wo7vl8xWJN8MT5kqSuIbLZDY5Pj1DIl/D61XtcXdxppBFr6If/5X+zZUFA8IcAL9W3BF0J+vLftLPodroCPJ6fnYnsvdulh/RaiioOyK6urqTI4EfVqKuliliUDIeSK8wTmRYqPA5nZ2eysV1dXQqLjYpbDuibTVqUlIStx79JYIIbEwszSuIn4wm++vorYSq9+OgFUpkUbm9uhIXH5+QBJWNPcgrmmgXMwk0YeKZQkGWAltaFAuq1umw6BJalYCRoLCysjWzO3NSoeuFFf1gp4mAzQW5wA7TfYdt9jbPqAp+fl3CQnyC76CEvCuCpnFAi2Z6usVhnkC3WsUzl0Rsv8ebiDt/++Ba94QyZQgXNo1PJnM0wt2lOts1S1Jqnx4fCor26vMHrd228veji+m6MwYj2IWvZYNMctog9KwdD2gDxawF/aVv0RwHAvhn6ZmqKrqDScLZnMgDaBYBDF5pYPluLGx5n+6MP1r191cbVQZyIpZysFKEItutH2bcRyyX5vlkr2YKtSuClLKwPjo9wfHwopAPaWfR6HVG/EgTl+fzo0TkOD4+RL7WwWOewWutCFrZ1+yJYdUVDeW2oTfGbiBJ3BovhTcjip8Xwfnng62IMR8oykfSDwTBWNoJQZ+9pDq25kObRgF/h4ZhFCAdAki3LJokWbOMhbm+vcXn5Xo7r0dGhWE+wuei2e9JE0IaGA+yLiwsBgXktMgt4ydxsFt2BeKYKXGe/8MONXr69b1OMCItJGVYEfqVYLpCdvMWwz7VlhufPn6JereL3v/sdfvrxJ1mQz84e4S//6m/w0cefSl52rlAWlbKorWSAo0p4VQLHLBw/5na8TFkSz0t2l/edVx50DyzOCXwTjCZoykFttz/A5fUt2t0+soUCypWaDBp4nVI5zfXkoHWEYpn27iyyNAOY1znZc7VyERVa7/PlC7PcVCh2Fmq+c6Ss27OQCUXjztHm76gKiQMIAutkui9mI7z8/mt889XvsV4uUC2XpAihDQUzsHuDMW5uu+gNJlgs+cxkLzPPgoMzAsC6PvImpAcrMuS4mE2VEog0o8jVhW5F68pEZaomILBujKrOS3KcQsVgDbMOT/R3/WJLjottZ3K5ySdvuaDVclnITdyD+Hq06WHjRWbjyjZk6Zr0FLCPPsC4wojWZ989K6JhW3TyhBrHBiUBEDHSir9OXxciXNKXxnCva6YrVuK83cjWMwz+vKHxF+NFloOrUaG8A+RYER0V4T6MDEW6W0Eb8EOwzclF0mGa7XZi6xP9Tc9mdTsnUyG6GjgGI3Q9N3A6Jho56GAHzYdQO/mV8iocHDK2ZEDao482BtLuQWb/KQHgpCz8QxBwcmbF6iA9H6M1fs9+NrB7vbGMMqCkmYuyg5JMMVMBm7OF5wJ7HjDZ8ULqMIawX8OqdE2u6QACO8nO2cdO8PBr2UCx0MjsXDYKxMr/C1CtfHHFDK3JtwtE1w5atOqAIyYw6FAkGUqGAYgTFYwZIk0Ph6oGBitAQhUNhxx2fbvNtoAMPgwz0FvAPFMR08ZMVMTMWKHdvFqbUZG0Mgto7kVUgTgArMQZfc5wurrCy2bwcdGjNZQBdoHJHK1VTp30x8mD4wxfBV93La6U+BGDv/43fCjjRA+3dw73wQ44IRQKSOy2XmZXr2SVxMo+vAd7r24nLQ18sIi+r7n/cEjja0T8nLt7dwJw7n8/rIwRKOLDmD8WANZL0vY+B4CNVa1DE1fgkyBBsEBdaTaWAcyhfaVUwNnJCQ5bTYxHQ7TbXQxHY8kA5gCFkRKVal0z1kgwIJbP+l7W2l1izw6YG8UF7K6rDvD4XD1ivZttmpNoFLDaBZiT+AA9l/TYK4AqZD4CwKm02IeVclRJlXDy8DGePP9Y1Khv+yP8/asLfNvuI3N8jvTZY7TTOdykM5hk82L/rDaCDgA7yGuKOalhI7WUvATfqP9UANivPdM0hYxCVQS7WkmfVapopGQQmkeKQDCbdak1OZFV1yE61xBMyqY5bEihmN5gMxkit1ni8YMDPD85xkmtjjoHmGuSmUnAnGE4mmI4movyezpfodFs4vHZAxzW86jlt8hlt0IAGJCESbvO5QJr5qMftDDebvC+3cW72764SU23WekpQRvodA7LNYEQ8U2W61MsLVMbISASRE2qGbsqfJ+5FwSO+wz7OjQxPijRvSqmBvO8LaxmaC4GOJh1UexfItu7xmkxjY8OKth0rnH96kfM+13kt2txwcmWyphvaWnNPFPNMRZHOHGz4/pLcpOqMXSQshUL6LOzU9QEAFZCRfuujS4toEe0gE5J/pUCwDpE9lzOhCyRWAg6wGvFZAL0ugrYaruk0orcsnywvVezxOv4ToW2syYma6Be5nZuR1+HSsIIkPr6f3al2/uZkRGtLkqqDm/EdV/waknPEXckEk05GGlLoHM06mMw6IqLEIGR41ZTLKA/efEMx0dN5LJ0j7rG+/fvRLVAe8QHp6fIl6u4uGljncniiz/7azx+/AnyuSrSdEljjrWoYvUcEyWw3Qts5LbQ/hpl+SEBjABNHhe3bfz+m+/wzfcv8fr9lVhCkwyx3KSwFGldTmYlsr65Kp4AsPQK6joi2amMGTOHEHEJkZ5ZCUPsH9hTUaFLFyf2rSTtrxYzlIs5nJ8+wF/++gt88dnHqNISkj3Yeo2URGRoRA1vasXtILD39Amhjs+fSwH5VAqr6RSd60u8/vF7fP37f8ByPhb7zfVmgU63LWsw85zYg15ZhMAGeWToCJAtA2kqiQgmmVNcAIhIDncyZrIX7xNLdwgPVo8oufSe//4IANjrGq/YAyEz1PcJ4TZU9eFb1g9H67aqgC0bXMB6xokUZA55SOD36FCijjgDIqmcdSTVs4y8urm+RqfTFiBYwLDJRM4POqI1GnVZU6qVmjhJMUqI32cUmK8hCjYZ4GtRH963+X7tszAdghiaed86a4fTz5G4JvHrXH7GOsMsPrkeKgl7qfbGAtgwp5sW0cwsHmI0GGA4HIqypW1tOAAAIABJREFU02eqrH35RFwTOfPRCMCi1LDT+RzDwVBmvnR+E8V4jueQOmK4qw0BQaUy7APAtrv4Ph3u9bNLbj+3bt0HACegVjLzMEWwkO4SpyPtaTQbl0An58EClFPtRuWv5CirCpjHSm7ilMZr3XoEiRdIgQIgOg8RBCYwUyAkutmilM7q3Mbc9dS1KI08VcPiHqhxBZIpzBxxB5NFcc75FC9Z5j5SUc41hyCZrvkyt5b9WgzkA7DNAUwQoqTNDWmHVL0fI6DxDCSosa+bL5hlPZa5/ICOARNmAxMY57HQvZX/qRU4Z4T822msNxls18w0TWG13so5QRXwaKJKYALXFD/MFyupV6j0zBU4m+bvRArg4P7lQJzON3RvTAeA1/fKmHAuZF8DgL0fiUlTu3E/UVZwRDZXUuk/AQD8h9r5+4gNgajthO37z30/t6XPjO2g7etA+LYS2MnfGrukvWmsAo7/rc9p7gLmDOaqcQWIfbTmAicqxKkCZ8wJ1xdaz1M4tcXD82OcnRzhgNnYRQZrkgiwFrHQm7cXePvuUsAo5prSeWIb1L/qKhBHCWnLYWp6m7Ul+ED0eUVuRfv9zc7nGispzLND3TvcUU+dqtTVTnsZrTiUyMkejTNpvmReO7wvFfOoN+o4Zf7q4QHqjQaKlRJY6LASHS9muOl2cNW+Q288FJCXRQKddud0yV0tMOOaQ5v5Au356RBQkRsJJJ7fLnPGqL90624hP9qcVEn9UaSecL2139a9OgGA+ZWsY7I+ZYQwokIQI3zyvOJsh3gXbxZtteKaOZliMhhjMhhhMZ6hmivhpHWIRrEqwPCoO8SwO8BmQbIVo2PzyGXySvCwSACKhvQ92RQ7iuxxgrsNdnf2Bo3Esj47AoFZTy2XMxE1UQFcowK4phbQogA+aODzLxIAmOCnWEBPeph0LrEe3CA16SK/Jla3BDOAqQAmcVcvKb24Ha4JRZpXO/vgja5e0c6t/9Y58B4AHDLr1a2E5zBdgjfSUxZRLDQFX11hibEDwEK8yWE0muPV67foD/s4eXiM47MjdRnhfD5TQq8/xtt3V5hMmI1M5wmSCViXLJDN/b+8vVeSZEmWJXaMczfm3D08MiIzMoqKNNAyGMEIVoANAGsAPvAHmQ9gA7MCCBaAD2xg8D+AQCCNqZnqIpkZkUGcc+OcQs69evXpM/fIyuquQZZ4uYdTs2dPVe+9h63EAjqbKeDzp3NcXd5jbhnApf/+X6+ZhXHy8qU0URyWd7tdsUJpNBrCeru7u5PC4eTkRG7Yy4tLUd/y+znwPz87Q+uxJaqQ/f19HB4eotNp4+H+ToBWFk4EcsnaOTo6koP2u+++k+8pForiob63uytLlQWM/N1aTZVa05n8PHOCf/e738nB/S//xb+Qm/jdu3fCvOPj4mCNzD0+LsHZXCGqrCA2CC7vhwBwsYh6g/7YCZFOz2mHKGH2c8loGNBSZTqTI5yK2lohi+3kAvXVGOv7C/TP/4Ta6hGvm8CLyhKN/BLF1Bw5jMUCerpIoDdeYbxkU15GfzzH59NrnF/f4b7VlUyWSm0b9W02rXVMJ0tMRgstMstl5LIpTMZDXF3e4EwAYFrS0PraOWGxgM/kRPpNRqcAX5YBzHwI2ie6HGcd0H1JAfxPBYCVDeX/c0N17WmCQV7wPWHRL9/lAeBw8QRsQb+szPLANU6OtWNNqipbyW7RTZB7D4cyomqtVQXgrTdqUpyR4dZ6vJfM51K5hNevX+H46BD5fBlLZDGaALMFLbW5gUVDskhppnkKorg1RbBTykVWG3aYbJDCPE8s2kFiFtFuI7EmVzZx36HroFzxXffeZSLFCgK3qWtJTsaijrCU+U+GmLNmczZ3vGad9iPOzj6j1+vKEJ1KYLKRHlwOiDQGuRxubpUZq77+zgKaBSJtsKXm4AMy4NU2PgNhjVATAMC02xDLDQ6oIKqYbCaBx4cbTEZ9vPnmFZrNBn784T0+f/okgHO11sDXX7/Fm29/gVev36BUrkpWMQkXBH3JlrG8iRAA1s3YNni9x3zk4rN1WBzqE16dgQEcFgjZIoVuf4Cbuwdc3ag1e6lSlRB3jkxohcPsXw4TDvd5DzZRcRnpBF/TSVpzp+TgSQiwEQC/zrZDrqKzuLJj3YOg7lC0kypqj/T4IbuZrD35vSSlzMbotu/w/rs/4d0P3yGdSqBRrUrhJY91PEO7N8T9QxeD4VSKfqSUZML9UxXACgCbrazebqZ4YtNlSmDNEDVlIb9f8+RZgKo6MQKvXKHrCtOY7XMAuUpR5DKErUAKLWftushwxe0JbNwqZNdVKrIvWZ4SG57RWIlCngEZHPpWhPtCIHagRzfMl2oB+7zsES6bxoM5ASiptW60jyq4ESJkDgBxylsDTiy3MeCJuyFlOCQPlHduv9W8LwOInrF+lgYpbtNs+5wW7fZ8lFRlBSefr7pIWBEfzxT2gHJo/2xNgAPGhdyzqQB0tVWMdOQul1wZr3AMizC9hnb+R69hRED8/0sBrC+lm1w9e7MEdaMr+jfpQVqIRmeKXx8BGKz3sFNIebV8BB5bRqlaPus6lHVsVtEuB9hsn80eWq2gdZhi4G8EFKtyWH6H6xzlMZBN6skckVrZCCP6Sm0QvoKmVatvnW7LvecukTxusU0y5qu/EfxQVf8ud1/Hknd5wfxO3bN07+H9yMcqADDtazMEgJVta3ubEVGsUbX9io/Jmik+NA5WZGjDoSB329VazipaQSsAzOKeCuAosyw6XWyKb+ve7/JuHwhBUXflNpvb2P7hwDu3X+jA4wuZvxvK3wj0C8iAm4r9QLUf2rdbRrqSOizjyf52PM/X9hP/uEKVsoGbMQAyqCk3mOG6fcanMeG6f+5oD0H1EPwNh612rj1bGjwBgM0FQ90kVDWmJC+1gdY35hEtlxMBGTkwIQDcqFUxHAwkr5Tq325vIK4/VHuylmBNz6GamFM5NYi3onV3fQjOmnW3XoPATt8afmtWA0DJSDt2LWOkA8uj9youl+/urJ/VyUUBojRVH+ksKsUCqtUm9l+8xP7xS/Qmc/zp8hZ/vm3jcrZCYucQ2NlHK5nBAwFgMpwTVP86q0kHALkxmUuVYg0bWbpHe6S+9rKfaJEXe8n8VyPGpPu65Xzp8Ecbxkj9a/WhVtBJJAUAphqVb5oja8DUQqw6qWGeSSZnMUvQZolpv4v1dISDZg3H27uoFUvIs4ZarjCczNAeDNEdamb4ghmM6zTqlSoOGlXU8kmUObjgn0qnME0k0JtNcUOFzmKJ9NYWaMr3OByjPZigO55jTqVOtohEWvN/x3OS3Ujm4SA7pQRLDnWFPU+Hr40DKZp4+NpYz073fbInW08SKUV0v9Y6UAimTlUow4/VChkHAG+vRij0boGHCzSTS7yoZJEbdTG8u0L//har0QD1cgmFrSomq4SAd2vWnYTKWN+b64yzdtVhtVpAE8DgLILEcVMAEwRut/uioA4toFX5EQHARnrxA0i3B8VuJYePmh1frPv1tYYjJXkChRKDQ1KvX6v+LtUeMz4MjUBfu7eVlOH2waBkiProL0+kdXt0KyH42C8ZG3p5NraRnx3Q5gBgyXTGChkik2tVu/W6bXTaLY2tKpdwtLeLr1+9wNHBLurVkpBe6LZ1fnmJ8XSMr7/9Fs3dfXw4PUdnOMLL198KAFyr7Yn6gQAw+zYDfuVj04Z4ZwCjLtCaVEluBgA/drv4eHqBz+eXuLl7xGi+wjpJgonuL9xX+SbqB6kTJEhUiAXiRkcwzAEyrHnMJcjqGXU0Yq47B4Ya98drslxMJeeXz/nlyTF+/fYNXn/1QpRRHgB2/bf2J+rIxddVwW6r77R+Yf3D/jAnb0mMum38+N13OP34I+5vr5BYzUVVOJtP0O62JDOZU+q7VgvX94+YLRJIZfIeAKYCi+CvAsBUODsb1WcUwJEyKyIB6SYb9RaeJPT8AeuIC3ajup8LSGpfBoDD2tDuad6HgVhA9mk+HLtWagcvd0VCVVWlEtW6dDTbxvYOwd+6dxXkHJLKWGacUkDy8Pgg4Ci3N7OUpcL38OgIOzu7IoKhzTNtk6nOot2lQAXOAceT+gw8ceeyArauFvLuUl/GPqP+0C6qKfNcrFGw7q1+9nww+ZpeA7EyZizFkgpPZhmPZY5Ksj9FOI8Pd3h4uMfj44MohXk+cP/kzJVzHwpyKOqhAIizUebnSn4rmfrO2pMOeZqTaFmuSrq3c9EPzf2xHM/VjJ89zzdGctzI2RI5tcTq5oAMropli95wcRxc52JhO8eMtsSBLTatoQXwpWsZQWCCww4MVlKoEqfEg0DmU2oBnc9mkeMsmVGCTmDBGo8AGQFeJZsTzGHNz7nG3M06dB7JWoO22wSIud/QuYKEAgJAtBRnzE1kM67CKd5s7LksYkdmnc6t0YNgURWk8xhze3I9D3+eexktwhnx1h/00e8PMJkyG5hkMKrnUwpEi/U0LeMT4gI4m64xn6+xmCeEmEhAhzbQzHtlvjtnR5IGZPmf6sUu+4zM4LzLQej4FRLYg3mEPC91WtA+gf922cASR8lzOyKXRs5BzgLaRVIZGOyB4o25h9UoflYdkHA9ATwkX7l+NZobfOm8/YkmfxMA/mJzEQHEMRA4AIOt5or6FBNFRKRlDwJvkMY3QWDtaw34NRA4AoCFWEJS+JLrZIjhsCNugvv7TRzu7WC3WUOxwAgHzgjWGA0nOLu4wunppcxls3mSu7IiWrP7gvdGNLuxvV3dKLzrlfV6JkwwRzrfI7rqKJj1hGeXXiM3gXF2xN6a2O1jCpoaAKzzUqrkqZZPJhkjSfIGCYYZETtub+9gp7nj4hIzSOayWKcTGE4nuO92cPlwi9v2I0aLGVZ0HcumsUiuMZyOhShBtXCuoPb7JCMR7OO5whmxRivqniUCGnFOjAB7ne+oUMYDwKLCj+Yh9vylppB5tRI61Gk3KaQSidCyOZ0jI3Fmo3UNnV7UAYX/Iwg86PTRfnhE6/YBydkStUIZ25UaqsUKlsMZhu0eJoOJ5AcT/M2ms/I7xAHDgb7+vYVt2OviFMMKdMTfHMoh9ZFrMbQXIQA8G7t83wTKxQxqlSJKeRJmFmg2t/DLDQA4mwFm4y7GrRssCACPOwIAZyT/dyEKYAGAXfSIF134ntKGsl9a9+7zvs98DgB24UVutmWvFUdaqxXJP8x8JwBMBfBMAeD1ws2PshgMZvjw8RTtXgsHx3vYP9pVkk0yj+Uqjfv7Ln78eI5ed4hkKo9arYnmdg3pDM+cNXZ2GzLL//ThHJcXtxJXJpVV8b/7H9eNRhOvXr0Se2Zam7TbbbFR2t3ZFVXg1dW1WIm8PHkpRcLp2ZkwBU5enshGfXtzK40ADxMCvIf7+zg/P8PZ6Sl2d3fENoWB8twkXrw4lhv497//vViuiK1Kc1vYdr1uT37P/t4ejo+PNMdhsRBrJzaz7374Xnaq//zv/k4A5d/9+38vC2Zv70AsPui9zsd8sH8geRa9Xl8sP3kgckBHdSyfNqXTvND0a+9Q6s5XgaysJFnoPOA0k4Hfz4tcTCdQWUyQn/SR7j8g2blApn+GrcUdvmmm8csXdexUMigmZlgvJtJ4DOdJ9KYJ9IYznF3e4B//8GfJCeVgp97YRX17T7Jn2fR0O0NMp0scHR6LNQvtie9ub3B1fYfL6xaub2hJQ2ZVFqskebgs8LOiOPQAsGUAxwBgd4AGgztvneGHO84GyKyhLbvNs6W0+w0PUzugwzMsVE5JYWLqFN8HhIsnAoC1sQgHwnHwTUCwiCzrhXraWtO6SV46tTdgrrTL8GBBxk17f39XiivmXDCHmsUw2aAH+/tCPKAdUIIKhFUakzmtxckQJuBlIIIOniL7SNfABRap0ZA+UCjGWCR6EXS8G/3nXQbcpzYB4WgoSZaI8XrC9/b7bEhj+6gOY1IqUpA3U0WKIpS2FI6dSMtPkg1uri9xeXmOQj4na35KS6Re1zXGtEtSq/f7O7Jlp+I9b0Awc0DUhtlZBUmz7my07CFpNS8FtVjtCWAf2fDRKiebBm6uzzHot/H2zdc4PNjHzfU1Ls4vhJFKS81avYk33/4Sf//3/xKN5q4wWah2IHxK8Fdt0cmcVBA6OlZCckHQzD5biD0PAMt9TVsOWj/P57h7aOHy5ha9/gAk1BRE/ZuXophvbExIUKltVbG7syP7GkHJ2WQsqmyx7+EhvdLhirwmAfirB6Na+Pm20LPDgvvIxkx2jYXpp/m/tNOmunjQe8TV+Wecff4Rd7fXkjdBsglt+bv9kQDAVP7ePXbE/jkpyl/a4RMAVuacPEJjDgZgrH1OMkRFKUhmrbOC5h7uACYFYMx+xql9nYoqBF5MZRcBX47VaH9TJ45urBV9jc2bnONkvAmTNiWFFkkMAgBL7q/autLqiG4SbOCjV9sOemUgR1c9PNDD6/7MzRMo/A0s0utnxajtBE7M5XcGAy43AeAAVHV7tFetbPz5cHivE8PIIkcaKgPVjBUbMDEti25T/evVegYO+1xQPVsMfQtVgyEzN1RAPwGCN5RmNhyz80OfgnOh2Hyu/wQA2ApJ3zg/W89Fw1b/J43gFO7ddoM88zX7tr8KAHb3dHA76K8JrJ8NHrSsawMltSkw9m/wM1bgu6+LCpjZTZYL7AYEMRWwywYW1b5keLs8vIWCwKbsFyDY/z6znNbHYRZ3SmKK7KHD6xntZ/5puh4gAhm0QnXfKY4DLm8gvBcC8JufDvOhrMhWyYQD5pyah3WgND0rZejL2rEmXZaorn4ZQnAQ7VTR/BzXMwdCvP05AOLflLweIZksMR1PZf+nFRL3Tw5ejQ1q9548G6kz3S5jA2H37/C+3/w4ZJzGh6lq+xwx5B3T3pRrDmwN84VdoRPYAjslXPB79PfpXhJZr+nfsX/rUCXIAHbq3k01aQQAhwQOV2N6+65o3cfqSjcYitbv0wX81wDAuryiezR+W/3EMCf2c9aQqyuGDeAiAJgDWa4VRs3MhIxVLOSwv0uQpCoKHaoVCf52uxq1wYGaAMDJNCYhACz3qbtXY+rACHzSr28qQaLrFJ4RIfAkt3ygOLd/+6GKIydpLW5EPlMAGwCcQX2rgt29IxycvJasz9PbR/w/P3zEp+EMg8IWsHuEVb2JdiKNR6QwTKQkfZcDopVlw3lGvluDshw3MwZdOek3iJCSatCvnrWRBbStNasKDQDW9S7DBnep5Czi4Nv9L7VOQd5WCgqT+EjCMH8gm00in10jn17JUIHZosvJWN7XSmVUSxWkqJya07J1iuFijikJxzLwAZKzNdLLFOrFCna3SiiuZ0jN+ljNR1hycENWeDaDznSK3ox5v2uMliQYr9Q6m/0L95hUFrlCGalMAYPxVC0ZJ1OpQzVTnWtYa/+nAHBQ7QS3/s8FgHleyN7o9g2ue+m752NszfrioJUTB61L1JYTHOQTaCYXSE+GaF2eYXh/izprtWoN48Ua4+UaCTozJNKqTBH+KgfQTqXlVMB83fJOAUyi+EAs1R/RarXRblsGMO04i+LG4AFggmEbbgnhupG9IWCJav3kgLDgHnluf7O6K3YzedKz3qdWG4RxGWHdE9UQ5sIVAcDBavaZeM9UolpKyDe79WBkGZtXuR/SOZepsbTWjfyTXA8iPcpSYpN4/0wmI/S6HTw+3GMxGaNSKmCnXsfRwQ5OjvZwuN9ENgWZZVzdXGMw7OPg6BDVxjbu2h3J683m6dD1Am/e/Ab1+r5GLwlo4PJG3XuX9uyzSfX2dOtdohYULCBAQVVal24KwzHmK850qNBJYSbEC2anUg2ogIoStggSKbGMRFdm8BEAYa1DgqheGlXhaZ6qg7rc3CEtX5thvZyiVinjYH9HrDFrW2VkiN+IBfQSCZftajWu1il8rpZrrdeZ5wavPcnBOe738zker6/x+9/9A+5vrlDhvGJNBesAk/kE8+Uc4+kE3eFQerdHnh+gYrGEdK6EdLogFpwK/CoArBnALv/3GQVwrOYPSVYeBLas6mfuup+rAA4BZfdqRlwuu8Ndrqkj9GoLZV29Eo4JUIgld0Z7PcZ97e3vCHmcds+aw8ror7kAv5xVcp7JPYKqXw7e+T31Wh3Vag3FUhmVrQrq9QYKxZKSnx2BzwgXBMEEsvfHiIKf0ZutOdeDbRKT/P7qClw//tokRm7UJ1GpqMQRF+uhr4IjVwsJkvU4AQTLulV1K+PPxmOCOAQAe+h22uKG12nTzr0n9zbFMdWtqohuuK54ftBVkXbFJEVwjYrlM9WpayVtiSpY3uTudu/dLudmEjrb0gsm/cuzvVewIcnFVetjE03rb9CLYMpGq9kN9FQHFn0TMIVgr8RT0e7ZKdyoApbPm2Ka4JZTB5O47pyCosxi3R5ZLzGmIEewVGyanaOCRMQZ8Vxnktwnc/m0zBdJvhJlIQVFZI1wzxFQVx0BVKGXQoYOBLQbz+dlDk/hhYBDdCcQ22f9HrrPSc/iegiL3eI9zjk5baU525A3RjG656axNPpAvXOEczawOphPhCA039PmmUJxRoFxPs2M1+l8iQVrl9lc9tLJlPOdNZKcO1Ml7n5Wlb8CT8m+LWebjzkI3cgs5kqJtaIyDxSh2mOkhQCpwHccADZCu1n3R+9dH2RKz3DWYP1MeCYHJCs/dwiAX0/AsmH0lw7cL33+rwCA/X0u936UCay9dQQQR+rfaILlFb/CcXIWz94ZTAkioR20uIT5fkbXmuBs0sZrvJv2+rRSH2IwaAvQtrfTkLPuYLeJUiErWA1/Zjpd4Pz8Ep8+X8hcVhXAgQW0vH6sveIuQ74v9GRTI8dZnxgoV4OZUPh7wkiwqH5yRBxR/6oyVWpAvgkQ6shEcLEBGQV95ws6QTDvtyDg2dHRgbjb8udIAsrkC2rtvF7itt3C+d0N2uM+JitX2zPzdzGV/F+SRJnryxkwXX60xnBAqYui4roV0Yyfn1hfaq93UJ9b/enuRev3xZ3JfU7uGxEOcG/ibNwwnOhs5TXi+pEILSNfWHQqow6V2YEF13lviB771LtHJOYrVLIFNIpVlNJ5zPpjDHsDyQ2mGQnde3lu6ibvYgPcPFLOTpfzYTbR/iiwOTdrokjyFsxnCYLzHBuLAjiTSaCcz6BayUkGcDq5xPZ2VQDgulhAT5FJL5Hm6znpYtK5UwB42EF2RQCYTi4OABaghNdaeyPFXswK2ir24FzfXOdaROvZ5JvIQAFsREYTD8r+TUeFnwKAGU3LniWHfn+GT5/P0Oo8YudgG3uH2yiWSa7IYzJL4Pq6jR8/nKHXHSGdoah2H3v728jkSIpbSQQqXXI+/HiGi/MbzGaOHFD9H/5nVQCfvBDGGy0pTP23f3AgytxL2r+2O3hx8gLlUgmnp2dys756/VoOKQLGtBdZzBaiAN7Z2cb7d+/w4cOPODo6xN7eHh7vH+QgOj46kqHZH/7wBwFnydxlNgd/D/8uhyGHh/t4eXIi9hQMpmfOAi/txcWF3Ki//dWvhJ3wxz/+UQ45HpZULHc6Xbz66hXevn0rNx5zDfg5Hv4F5jSkkuhNRkhkMyhWKmIrTXUzF10uXxDlrOboqiVHNkcFXAY5gorjAaYPN8jOhqgnRki2PmJ59w4vt4DfvtrFi2YJ1RzpWhMMJgsMZms89qe4vHnE2fklPn76JMDU8fFL7O7uo1xhgZUW9e9wQJZdGgcHR8Iuub29wdn5OW7u7nF338NjeyjgZDqTxzrlAGAJf867A5ebakYsNGjX6hXAnhHl1FvOrk8YqMFQL9pAlEnlN1WzW/45AHAwPIrgX1vagfWUWyfhsOl5ADhaSpr34v7tGwAdQknx5Iph7j7cOOjTzwaAzUC5UhZrH9qW8/4r5vN48eJEVOoFAuiU4VPRumLeGpnCCgAbMG1NieWW2rXRBs7lc5g1lZ6kVqLqYb0xR/T/DIAis5iV/SY2XHRgr8yvnXWkY5W7ebW3k1T1DQFFZUMKq5mbOJmtoq5zGWCiWLDik8SIBDKpJG5vr/Hj+3eYz8diDUyLYioFxqOBFAG8L/kYCMa2Oz0FgJGSDYwAsNkw83DlME/ZoQGvRy6kU1rI66W5ZALdJtYoFLJiG3Z7c4FetyVZUlRnk535+PCAm+sbyalJprJ4/fW3+C//1X+Fw6OXSNPybs1ilT0J1wAV8S6PMQYAu7LKkwnCMcqzu7kfkomZj1NSpLIZARDJgLy7f8DNw6NYQdOukQA0kW2yzGkVzdeedj5sAriPvjh6IVm/JK8Q9JW8PAGAaUNmCmAFfD10HXWZvvhzt1l0c9lzsmaLDSDzfxccOK8ku+vu+gLvf/gT2g83wlgl05eWIARCO/0RhqMpuoMpHtpdjCdLZLJFpDMFYQ0p+1cPQS0e4zm+npnmbGUlY8ZlyYe2sWbjqgrgyPJZc0tZsDggaePrqno3LyFjREdDXFlzrvGzCpYZXQRpyJSnCwUvIxs+eb9YChNWyEFuQYaHtusw3Y6jGxabmOi/4OONRjaqA/RF4UD0pwHgqOmXKxw0GMo4jSxdIzD16TA8Nrw3Ao6jiBv4+6z694kdj2ucXMEY/f0w79NAaWUyS20XqAVNVRbm/+pjcHZzZkOzofgNFTIRYG4qyKj5l1ckBm7ra+Rfig3geGMLjkDl2GsavLrh5w3g3RxYBGBhCMJFjYd+5B+VDW9+avARlLq6Wz0FgD2o6gZQpvy1xsHu3RDYMlDKD0mcXZpXAovSl+CwA3UF+FV1r5I3HAgcfI+sawOJ5eccEMZ9T7JnbHvayCzemPzoc3RXLWQiGwHDHaC6NqK5UfRzbu1T2evWmx9gBiW5gtLOvUMUwPqc7LG6F8sTv+we4/rlf5bzKgNgDmTE6k1tolJpkk3S4rnB6zAajSVzjWcgFcCqvHFZXe7eFwWy5LtGBBSPDBhAoCw0vWJh0xuCXsFQ38B3R2bYAAAgAElEQVS/GABsCttAaSsDINnT9A/Jz9lQyBErzGLb2zuH6t9YxlgEOEtT7W2IA1vU4G/bIEj/ptWaun9Ioxobyrjn7W4P2x9tWLB5akf7wpcX2SbI6QdfNlTc+KWbyuDoyy7Px2zVXCxCBACHEQymAJ4KIYsW0HsECaoKWFEB3On0xD6NQDCbZLGATqZl4MZ7nbW9MOftnvCEomCQYnb7/l6JD1n83hTU6p4kYdc42PviQxkbyDj4JbCA1gxgIJdOY6dRx/HJV9g5+grZSgN//nSBf/en97hNZLHaOcKquYdZqYpuIo0Okhgwq5Zrk7bsHEY6i2mrFeU1lbIx6iV0X412Wj9b9kBX9B1yp28qgL29mAFkLnPY54860qSQJxNIrRNIcy2vgAwtZ0UVvBJHgnw2g+oWcyDJrmdtPcFsOpYaizUdB7ok6S5na8wmap04JiEgncAq4zJM50lkl0lUs0U0CzkUMUNq0sd02MMssUKmVkWiVMBguUJnPEVrOMaQzjfcS9I5pHN5GcSzj2F2NCNICADTWlqIiKzUpS90joviqRz+p2CGXsfN09IN23VHf2bJadMi9v0knTqSmq2D1HyCynyA6nKE/LAlFtClSQ9NTHFcSqOeSuDh7BMezz+jXsqjUq1jSptsMioNAJYMdTeQlEgTtcAToCOxEtUmM4Bp10pFPcFfuhV1OrRAHUkeVi7/nAW0sFAdMc72Isv406dKEFhrDas53JkeDOHihBQDbCM75XD/VpA3AICD4Xi8D3btku3PtmY37n3u0w7lfW47/CsBYHtkbo27Dk4IA+JSxGEa96A15tOJuEZRUTgZDpHLpFAtl7G/U8OLo128ONxFpZQTdezd/S063Y704uVaTZTdw+kMrc4AxVIdv/71f4b9g5fIFRRwUyos+3L2vQRxI3cAhaaj+je2DziAkwo1UauRCJxUe3la6Y8IAIsdrMZcSO/PXo1EMPZfyaS3gDYSq+6BjHXQ2kgACarwxHWMgBDV6VRILWRfJ/BL5S+tsqUDJtglg1RdH0pa199JEJb3r/Q9XmnNfo320ikkFnP0Hh9w+ekTfvjzHzHs93F0sCfAEWdEs9US6WwGrW4Xl9e3uG93xV2AgG8mX5KIJAWAuQc5AEUU8I685e89B8gE0RqihvXKuKAGsXMi5ioR3HohABzULtFubT3O5jp47vZ1KkxX+2meqduHHDjBO4VZrQR/mc24t7eL3X1VadG+l6/zdDpFp9XGze2tAMB0B+DAPZPNifJ1b3cPu7t7AvpSGMJ5omT6JpMS56FgIQGOICPT9y5GuFJQwVa27LCuntWlq/vkZmXyZM2Hh5v1GAGAE57hCqi5yVi4J9oeKTFQ4p3v3dY4F6Kt62w2wYCZx3c3uL6+wtXlhfybsxgqnhsOqOBjVlCRecMEUq0fcIQREnTE+c0OF70GFt4gXbo9ae9k9Nw5Erz+QT9gR07sUyZZtEG97BP6uMztyABgywImOMq5TTiXoD20gsAKnPqviXuL62FiJFZmoHOmYwCw2j4LEZp/n+DEjJm+C7GCphK9VqugVMyrQ6GAvRJYLDbUBkCzz+J9QJCXKmCCQ5yHEwjmx6baU5CY5FPGpRFw175E47cM6CYoS6BfQfvphLGBeu9yjsPfx7k259sSieDdkFaighaSiywy9idU/lKBDImtGNLyeU5iAaMpKJSiYyKvOwFgzqNpSUr1MOepDoDyh100g7a6X2p9v8+4mYKfP0dOZEIsDQBg6+905umIqU4VbepocyPzM4eQFGm558+AkAb0br63ucxzvf6zB+/mJ0Nycfjxl344AHo9wdv2geC+Nze8sHbbdDYycrj2OmoBHeX/hv25HldSzzm7YRJslGhDAHiEfr/FtGpsN6s43NvG8cGeB4C5D3D2d35+hY+fTiVGjgpgBYB5IPJNSUjPkVQt3tGusRcliPNc5GoUe22eeQ2j14iryuzGVZWqnmJKVtZ7RXEERuYR8E1lSJZkXz5HNpfE7m5DgDQ6SRTyRXGc5FkqQp/VHO1BHzeP97hpP2LCOJh0ElM6pCxmGE0nmDOiRBwpeM7sSv4670m+DkZM4XuSzbQOMSGILRy7QQJXNEeksFjKTQcZwxHEmY27sZSi7qwQcVY0C2G9zv2EUY+cB4tbI9f4goS/BLIUVfGaLZbo3N7j8tMZBq0O0ktgp1LDTrmO9CqB6WCEPsWUo4lmGKc1JoGvMwFfi4dkb6vpgQbMR+R7d5K5mYibjRgJ05F/hNjkLKDTaaCUT2GrlEOpQGeFJZqNKt6+fYVGY0uICvxcIjHHcjbAov+IeecWGLSQIQCcJFXOWUBLbWGws4kp+Ihc7JJeyVj17ZduAP4addKDwW5wxW+RpRW4x/I1EQUwLaATBeQtA3htCuClYAqrVRr9Pi2gL9DptdDcqWP3cBtb9ZpEpwyGS1xeP+D9+1N0u2Nks0Xs7h3i8HAP2XwCmewKzWZNZlGfP13g4uIWk/FU1mrixf/0b9YszKlO297ZQbFYkCKJxRJBMip6mf/JHODDo0Mpjk5PT+WgeP36NUrFotqFuPB4Am9b5S28e/cDPn74IEpe/u7b21vJ3aDKmAfWu3ffy8V4+fKlWLTwJu52GEI/wOHhgRRzBH1oVcJihKwCAsTM7/3Nr3+FrVJZLE34t2nhwpzQ84sL7Gzv4M0334q6kwu82+3L39uqMzdpgffnZ5gl1mjs7WA4GOHq8lIYRmQAinR9DRQLJRTzBXlM/B35dAazQQeXH98jPZ/gZT2PTOcUo7M/YmvRxnEti5c7W9iv5pCRAOcZbtsDXN63RP1LK1ixum42Ja84nytI0cEXYT5bI58ro1jYEqsE5m7c3t3h6uYGt/e0fh5hSguONcGtnDSsHJSI2lFyORTwYpHP5ongL98kAzgGAAeKDWfF+SwIbFl6jrFlA6e/qAD2hf8XLKAdm0oXjXgnRePxcOgUFMAhC1k/VtsmzR9TZTCxKTZM/DeZStPZGI1mHW/ffotavSbX+fLqEtfXN6II/vr1axweHgnLUYagBEmFJcxGMY3l2iygYw9EmdY8Jmh7ScBOXoOUbJrGdpHtw2cIRrYaOklgIWxTA70Ktm/wvRyIKTYstDR22aQuU46DYrEcYhHHgkmYci6DcEmWCAu7nA6h2dSyGJxOxS/cEVv02OOfF7BMQUcDX1mcTscDtFuPuLm+QLf9gPpWGdVKCY/3t9LoUzVNJu1jqyXZWuMJCwOqJlJYrpKSsaQh8Aa+2sbvXsUNAFiIiHIwKTMyn+ehAXQ7Dxj2W6iUi9jd2cY2c8ZnU7x/9x7XN3eimDg6OsHf//1/gdffvEVje09AYR2Uch2kZWDgEnW9Ctgfo+FLsNGQRYVD2G7wMipYINmS6TTGk6k03d1eH30yzZcrAX3JMGdxXCiVhURCgJGHKB0MxNXg8EAy0WfjkcuRUvtngsGi/g0tnw34DdW/7knI+WkdpvucrQcFOhQApuKI1m20Yvv44w/4w3/4f2UgQ+URiwMyoLnfDMcz9Ecz9EZ8z2xcsuByogLWfMwIANbeK1T2qeLPswqdYpB7rrLanBLYKQafWkA78Ncpg2NAsJAVIrDYIWKeDBIxtah4V0a7fG6pOdfMveO1p7sEf6/kvTMHeD6XzEW+jrq/6UAplsHtr7ux6kwZ4faFoJOPNfGGVLlHGcupDfbIqJGP7zM2KzC9hxXK8f03roqNBoxuT/XgaDTECYvEmNrX2cCFIJCpKEP72Ejha6BCZC3Li20EFGWlG8PXNXU/lS8cXJNNANgPoByMGkFlm+xRG8rqixK/Hv5K++lL9Huf6b7c0MqGFqECMfxubxO+qQDe2F/CItEPgp75s6pssHPBWAnBOgt5kIELgDV1lverN3K0Hu3zob1xaOOuoLDaQavil8W/feyGKt4imtbREVAsan+vBHYgsANVvTrZ272HT9pK/eC18TMhs5+Kk6FM8f/swEw2pQjUsOsYDeYN2AhII8FgJziN9UMPNKulqZCt/NBJv4VHTCabQrHIYYoOIsicZy1Jhwxa+nJYJq4Yci5a9q7tNRG5yxo2TzZz95S/Xwx8CGEvBwDKw/XgRGTfrGs3Io/EQApD0m3AawphyYMNCYCW7xuu76COdEMXv/YDVxlh9zpiiIG+4e+WPUNsQMyZwO0ZRnoRkNoOtwh00e3V5Qv/HALHxlr7KQD4uWUZDlPiXw8AYCEWmP1zlGetdRbPR66NKVYrBwAXc1LbVCtlida5v39Au8VMzSEGQ2aWJlEoVoRUJvcQny8BYJcpFILA4etqpBgdCj9l2G8+v+euYzjgst+nRCTH53YDeCFfWh3OIXwKKOYy2N9u4uXrb1DePsQEWfz+xzP83+9OMdhqIH3yNYbFKvrsc1I5DPmeloLUinirwLDH9uwsB/n4lR3SfRxwGZyjbk3owF2Z1rE17ocKCu4ZtYj5o8zskjqdjbqw4NcgmSxLp4D5EtkVUEglUUynUc5msb1Vxu5OE8VSFivJbuqjN+jrsJx14YJvzNNLYr5IYLpYYYIpZomFvCVXa+QWaRRWaZQTGdQIopfSqKaB+biH0XKGdbGIWSaF9mSK9miK3nQhClkCW+wDCQJxD+ffo+MAASAFuhbycSrLuCDmsNHGkYoE3lPBEN7ISX7o+NyAXrqU55ZIzOvJvsNIfanFFKX5AOXFGOXZAMVJB7n+AwrDFl5t5XFUKeDx9CPuPr5HJZtBZasqivAZLTwtS0zUZhwcKTFJ401cHjvDe3IZcRqjco+kbkZLkVBBMkWvRwtoKoCdms8soE0NKftUXDGvG5ddFNeuBiCwXYZwL4nWYaTQj4DZuJ2ujpUccc7twbIXhpfX/nzYh7t+Jfo2V/N+YR+0s8F+sV/b7hfEuhxft/oj0AP+CgALJKuuRQlaic8wGvTRooVur4f5bIISrbh3Gzjca+Bwt469nSoKuQweHu5we3ctZXalVsfuwSHW6TQ+nV6AiV0vv3qDFydfY+/gGIViWQaE2lNxX+DQmKBC0FfaIC6omRyTyVkP8pFqP7oS+2cFkwlKaGSRDhfdwa4RFuY05mYjVi/pNVPCmLUEOkZOIM3hqSg5VDJlTmTcF8UvyeoSp+oxAJi/keAvAUoCv8xXtLxQqoazqSSydG3qtPDuT3/E2Y/vMeh2pcahaxPVio+MY5IM0SKu7+7x/tNnIfJyzSQzOWSyBWRzRbWCdj2cWqoydkgdPST/NxigGxko7DU2zxe9pwJi2tNDJfqd7gaM7Rohoc39rFpiu5rQE55drRZY9Gv0huarUkTC93QsI+h7dLQvs8VqtSIAF/cJZpwy55cuYjc3t3LOsifl/K3R2MYuZ57buzL7I2DM7HrNBnfkDSGe8Jy36K/AftzdgwooWD+mK9uv+6CmDUoZfx6FvZ59PaAD+isrv8b+L9yG/brX2ZjGllgeMn+T7ZXm+MDvIRioCmGu4cl4JFbQg14HD/e3uL66RPvxUUjqjEapVqtqoV0sihqY2bEkqk3pcMNrRXtXUQQrAV4EAEIUt9xH66tNMR1/hk8ANVtkVqr74brLyXbglHcHc6CyZCEbsVXsuSMVsIKk6komGcAO4CAgTFGIgaf2sfZBjljqfr/1M7qmVeUr7oNp1v1UE6rIYkUyiFh36vyB6l+CwVzvJIWQMMJbWHYztxZIJpF1FpCwpJ8Ql6GkEM0svkb3KSMZKZgT/Rd9nvegPmYthtib2MyQhDsByB1p0c4ded68bgL+EqCiCwLt/mklzl6PP6Ovp8gV1iqe4ckgEYQSwcYZHEVK3sRVWyqbCTiip9Sefv8xYriqMu35GZlU5tgxBXA8pkqI5ozachbRauUe9Szy8RMAeHPvc+exP9yDniOc2zxfAj1bFz355AYIvPn12GvpS19lQocuXzHXomC9qAW83yyccj5y4AqjmTTr2sQc0ZzBmez5KBuxgBY7YlqpjzActLFez1CrVnCw18TJ8b64fwjhkbbBizXOLy7FrnY2W4kTBbEJEkRE3S1uWEYU1vv1SQRGQFD194ID+zcJ0TbrCdW/4cda+ysQSdBRf16jinj+KqlIxUiJJGeVEyRTS9QbFeztN7F/sI1yJS9zDu5xxVIF2XxRMJfrx3v8ePoJvdEQi3RCcCWSO3vjIcbLOZK5NMqNKg6Pj1AX9bDiDbSeJ0GDRHHOX7wls9/P7V4MVnZw5ur5q1Xdc5W6ijKsvnSwpanvxaI9mq3I1XAxqbb2NKrPYiNZyyQk4mc5nmLQ7qL/2MKo1QUmc5RTOezXmyhlcujctzBot30mcE7czxh7wzOUuBXxDeOYym91UUVhj8bHZsR47Qujg1DPfYncWM6EcFvIpiQHuEQCbnKFRr2M169PsLtLpTX3XZKvJ8ByBIx7mHVusejeIbMcS1RPEnPJAObebApg+fuyz7vzPAR+fYbxc0ve5lrRgzZxX3icWd/N10gBYJ6bRYlBoS34ck27/r6cI8SmaETT6YxFSNrrd7G9V8fe4Q5qzSZS6SJ6/SnOzu/x7v1ndDojZDIF7Owd4OhoD4ViGtkcUG9sCQB8ffWAm6s7cRvjeZ749b/5X9Z5MhdrdQHMCFTe3JAVdo3j42N5u766FoXt4fGhfP309LPknH316isZsHODIBA7Go4FZKNi94fvv8eHH3/EEQHg3T3c3d1iOFAAmIcZv0Ygi4rdZqMuBxSBXDJ4RblZLuHz50+4u7nBNkFlKnYHAxRyebx5/VoAKV5myVQaDgVs/vjhI/L5Ao4Oj9BoNoXlxK+xiKtuN9FfLfDHzz9ilFxj++AAo/5AFI3Mrtpt7iBDEJXs+3wRpUIR6WQa6YQW+f1uGx/e/cDOB692yqhM7rG6/YDasoe9ItDIA+XUHMnFREChy4c2bls99IYj5HNZHB0eoFmvyeNnIb+YTrGY0oIwiWK+KsHN/cFYbGWp/L1/fMRjt4/RhAzuNFZJA3sda1kOXH7OMWrE/lYVzKIAlo8t78Vsnt0hGSh6w2JfPv4nA8A6BDV2jqmArZ2MDb83m82wgQ0G6hHo6/K5XNKEAL8sosTumYWULq8VdIC9s7uNb9++EZUjrX7IliVBgcrft29/gUa9KYCp5v+w6kpJLvOS15k5RAHD2Ja5NUemhuIGEQIl2iTaKEmfvQ12BfwN2mlV4Oj+op+nJTKvPXNWlRmk9g1uqGgDfVf8y6FIy3IOz5a0oEyq7YLkGDLUfYElhz98jN4CWgtW2ZqMFeqTO7S5n09HODv9iIvTjyjlM2hslTEe9jAcUPGr7EM2z2QC3j92xJ6Q9yABYFpsLZmVJg0AiRRmwewsIAwANgDf9UnM8uHrl81SUbXGeNjFaNAR+4bqVhnffP21FNHff/c9zs8uMJ7Oxd/+zZtf4ttf/EqygAulLZdDQvWxUyCTeeRtoKMhn78fY2Wz+2ysoYoKKVMAy8GbTAp4ePf4KNbPfDxkQpJ1bgAwiwRmqQgAnABqBIB3dnF0eCgKYFpAy8BAAF9aBqotn9p0m+VzHISWR+OaodhXPFAZWWNxOJZgg8w88vEQ3da9AMA//vAnOejouECWaLdD+/sVJvMVWrT4GM6E2blec1BABlfWNXkhCyqqOkx9qDWny+Exy1hax3jGLT9WOxkykOMZoc7iRn6OFs1RDqfldhq4bJRqO2ZDCxy+NqJOEIItCRq0USOxpypNLJsbDgTE2m02c+qYmcvI1OcX9thhUxUO8hy6GBNdxAHgyLLPqjQboPOHQsWGPo9I1qjbog6cdHYSgq1xcCYsP2xvjQ9rIkVLqPyNmitlVJpaN9YkBe4Qpgw0myoDxHwTas2WV/dGquWfowC2x8bn81MAsD5f3QD1mFGFYfhve1Gi6xEu8hBQikhKT8o4f/ldEbcJ8Ib1qOwwQYX63PeGDZqb+Hx5XhutbFW9R2CuAZxanNqDiFsse1DaiEhOWe/B2HBt2bDEkSxM8atDgMj+2edJmY27DAFCEDhQAnOwYgCwZRbJe3fKuUNQH74N09wasLUQnJWGuRrLWQ9EA21iK9TLLWxPsDmZ3KcGCAUgenQ/hV3U0z03qmeia6533wrZXAqVLapF2FFpzEg2nROb115Xh2SGASoArEQaO/PtjrYZV2wYZoNS3QieWKGHe441FN4FxIO/oco2Gg7pFuOGuB5gcN/rgUNzAnD7Tozk4UBgAYCtgVerbHsM4e+32snvTx6Yjva3cEAjH7vnba+T/my4J8ZJMPH98MtTmhC00eVldk9PdgLdcdxie04J7M8xJ/Xht1oWnRKd9KzjGa8AMJvWtVhA72w3JJ+eFtAP9y1RLRIAnoxZ7yeRL5aE3Em3CiIn5sIh907sWgQDM2/tF5Aw/bDw6fOz+2ZzCBv9O9rL7ZYR0NeDJUq8pDIwl05gq5TF8f4OXn7zLdKVHdwPFvgP78/wD5+vMG0eIPv6Lbq5MrqrJCapHCbJHKYcGnFQvWHBvPloI7wyGrbLq+yW7NNXXD/jNOXu19k3R2MT24ulAqalu1hR6z6TpOvLao1sIoEcP55MkVsssZVJY7tUxFG9iv36Fuq1MlJZgrtzDCZDdEcjdAZjIdMxDmi25JA0i/kqgymJaJhglpgSBkZisUR+nkRplUF5nUEzl8VX21UcbuUxHXbRmY6BUhHDJHD+8Ij73hCjOTAR5TQEkKPTiSozOZR1NFnJ4KMtLgmMCSQyaSwTwHi5ENu62ODISpB4YemumV1Zm0hujJxsfxWlhSOYOncDGW4tZijMRyjOR6isp6gxe6tzjeTjNV5VcnhVr2B4c4GHzx+QWcxUeZfOiHpTh8sK0OrAWcm3OrxU1SQ/ZtwPXcfKlYpE/JBI3ukqUNHvjx0ATAto2vQ7q3pvh7sBANu5FLN/dvuOrC+9LJv7SLjHOcnFM3Wc3q92JtnvMbcFqyXCQbCvj4LXKLrX/zYAsCwjNzO0Y/gJ2VIAYKpTtZei4nUy4rVuCxGfuZJUre40qthrVrC3vYWj/QYa9S1MJ0PJAub3JrMZvP7mDUpbW/h8cSmKhUKpisPDl/j6m7eoN3cESDAVrwyOUzm1nPU5o9aPGCJu96QWb3q+KlFeuipHnPHv5fmGaHpw4/uLaxVEfMrKnpvfIvbw4lih930c7NUcVtknoyLG+2uKHkZsX/mRqo24j7I3y6WTSCdWmA77uLu6wHf/+HvcXZyL5SxnOlRuEZgZU0G4UqLE5c2d5B5zVoQMyR4FUSilOROgQwAVg5IBrPMg3n8KAofRAUpQ8zV4oAaO9RX/VADYhvobG7v1PKY4NgKwvIJst2lbzyEGnbKc45soJbMpcSNsNKo4OKCCd0eIvgSIaYHb7nRlhkngl3m/jIMjsbFc3pLIuL39QwF/q1WCmyVx6hLFkuwzBvpGuKsbo8ftja1w8z2A9SNRDxerS9zict/l9pHoO1x5/HwhsvFZv0e4+1VslS231htoBsCv3GeqBlaLaBUBMNtzJXm4U3Taj7i5vMDN1aXkI3NOwegAZqtTucbHx3uPBGqxVBanL3WAIzjCe43zSCXrWGyZ69bdJP+pwUTYQQW5S7GLEe14ogl3SsYIBFYFsJ8XOEKrAhlKcFUieqACppWxkdTl+USEdZ3x2VzC/p5Th7n4HOnH5H4kFkQb1Wg9U02oDncK+jLPW6K4aA2dpONeAplkoCKWzE3X8zvbX65DrneuPVFgEgT21tR2NEezBiNwaz+vOZ+mtKRAhHsArzRBXALfMptxYhZtqyigUTt8/Zqq3tnDjCYzLBe8fzTz2d5EsiA9jRIARJgiGb0mGIhiFGQPeWIBHc0oJLbLR1y5+tXtQTLTdiAV/4bNFSIHRhVqeRB4w93yCQDsCaRRP6H2uQ70lYM5AoDDM/hnLc6f+KYvOwq5FnYT0gtIeeqqojmwvm/RobNrk/SDcD4Q9jgRcBy473kxB9dK1A8pgU8J3lw3JDbMZiMM+x2s18ygL2J/p4GT4wNslQuyzngPct3QAvrjxzNMplTUagSBKoCJVRAA1vva6p5IJBH1ePoSRH2vJwYYcc5IN8EsSOuqgBzs/q3Wzwr86rzIuU3JfcL1y7XKeoB7wohHKF6cHOLly0NU62WkCe7Op0LILVfqXN1o9fu4urvB+c01JhTw5DIYLefozyZi+5zIZ1DbaaLJOILtbRSyOUxHY8wnU1H/U50/Ho3k8VCBy32WazZ6/YI6O5gbhn2OKnn19XevvD6/AOzV/lzxAhNnGC4h+6iJRdwczwpc+b1uD2TNl+XaJHluOsO410P/oYXhfRvr8RTbjDUtlrCezDFlzd3uiggtn80jTfW3IwStOFuWPx7YccvO5+o5OyMkAiigkGjJqeebEJc0TimTJAHMKYBdBnC1WsDLkyPJqK5VC0illpJdnVxPkF6MMGldY/Z4Ix8zrieZmEsGsAeAxR3Jzaw82OvO858B/sbnWuZ+4f08ncJbQXdeCpKD1+ssEomCAMDMhyYALBnAco6QBJ5wAPAVesMudvYaCgA3GpIB3BvMcH3dwufTa/T6E3F9aWzvYnunDgYNATOxMS8Vt9Bu9fBw3xVnJBKeEv/qf/3f1lQwUgJO0JUWEVTr0hr5xfELUQBTQdlqPYpat1QiMPtZ0OOTkxNhh/HmZb4GCy3m+dLr/Pvvv5PM3sODQ8lbvb+/F1YZFbBcqKefP8u99uLkRL6fgCsBYP4dZrBwP/706aNkzOzv7QpoQfAgl81gb3sbJSp0kwnJJGYhSLXwx48f5QLzMfLqkinJhcaDotKoY5wEPt5dYZpKCiA87A9wdXHpAWCqfrPJDMhc4IKVf9PSYrkWm+vPnz6JbcdRtYjd1ASNZR8vKykcVtLCKuhdf8a03xJ70dvHNiaLJWqNOnaaDWw369IU9MjcXC5QoOyehXkih+UyidFwhofHHm7uHnB1d49Wt4cJD+NVAivarCQysgHxgOnhItwAACAASURBVNVDXjdTMq/4XtlX7qCkApgFrbGifJ6bO2QdA9TA37g1Z2jdFw0N/5IC2H6H37g3eOF/NQBsTZU3hPJJQJ55x5wNbs5mJZzOJFEqF9HYrmNnexuD4RDn5xdyOJHxeXLyEgcHh8hlCcLzWqRFOUhWG80AeI15rTXXJF66e6CE+KkDZMXSlpuiDPqUGecLMQeI6IYQDLsFRIwaVeO6SPNFCwYBgKkAdoN+l28kWTTMqBZrlchiU3OJ1I5KLDtnc89O5sYdZgD7tsTZDasqWJUcqQSH+lPcXp/j4vNHTIZd5FJAvcLBSUKsgpgfw7xwDskurm4lb4nWL2xEpzMCA3zR6P1vFtCuWDRQyw0P3OzZqbhpqaHZKKnkSnImhv02+t1H5HIZ/PY3v0azXsWnT59xcXGJfn8k93lzew/ffPtL/OY3f4ed3QOxvRM1srMI0wFAqEJ2jG8/1grHKPGhTlBR6WCEO7Ub/pAZ2mJzeXMj76m04ICNxY0Ww1pcCGWBGWiplDRP+zs7OD48RC6TxpxDvRWD59lDcECs2b9R3q8q3Q0Aco8uTiLQ6ZEeis4CWZpkGTzo0JlvrYc7fPrwA26uztDvtoR9SnshWk92+5qrPF0CN/dtdAYTyY3KZvKuSGOh5thzOpGPWlhfeFgBYgBwACBJI2W2S66JkabMsQ9j+b9acOqbgkxiU+Ptr7SZ0/xTZ5zqMi54YYRRLw08Ly3t3RQArgUAMAsuNjY/CQCHgJ7V1VJ0hvdLBNrqyxCUZbGBuxsY+kJUlf72J/SShg2wZWv5KaMrgoNcz4BBH9uhApAoBhyLqi8Y5AeKkqiRMqVgoBpzBWEMXLJ8PwfCmqpRQG0PBAVFewgwf8EC+ucBwPZMbQAbNgrxj/2ysMcYrnf/Mv3E4FQnUvHd/wuIrRB3/mYAcDSEDMFf37QZyOTfu4J4Q5Hvu78gG1cHJsr29Xndss6if8u54q2f1fHALKLlY1H6hp+Pg8CWB8zhgQ1ezBpeZ6BBpo2Rm3zjYtc7eh/2tB7YDn6H7dGOSmVbod8PozvG9vYgM1zbrPgR7+e9T8dwjs7l9j77fQ4ArhAAVsUgAeBMOifOLgSAxX5VnB8NbFXWk/8LFgPhG7GADPLMfuNBh5A0EpL5zFbZWPabgKAyJzyg7IFlr9pXJq4HBmUgE1i329BYmsnQ+jnK2wpZ/fIw3WN4AgK7PcNIKGr9HNhOupZdERMb1JB/Ff+ejUJNX6MvMyyeADf/HABYVTeO9OfUFjKkERv0CACmApiENgLAYgFdzCnJle5JBIAfWnh4YA7fQLN5EmlhmRsALNeIw3+n6ghfQ0/o2bTZ3jgPvnSd7Hr69eKvXTTMjkgULuXPue94IHi9QDGXRLNWwsnxHl5+/RbzbBWn93387v0Zfnf5gNnusQDAPQGAU5gmM5gmcoRAaVQpVqgSIBXfevVhuQUTbd82zLHKyAFrsUWv3x0HgMN17yzVXFkjKkHW1wIA666SXjPbGMgnksiTpDcaIb9coJnN4Khew7dHB9gt0SlqJXlf/ekIM2Z/LVe4fezgtt3GbMnhSx7JTEGY3kPaM66nWGbXmCVmWE4XyE6BwjKNWiqPw60Kfnmyh5fNCvrtBzwOB8g1GxglgD98+IDzmxYm6xRmoFsRB8lAIZcWO3HWmZPpTAb0W9U6Urk8ru8e8dDqiVp4nkxgnkpiQaWSATKurjNSlVV5sb1Geh6XM2+ZGcG1NrLvswDwco7cbIjcfIQtLLCdnCPTusH69hTH+SRe1ctIDroY315i0lKFXjZfQJr1PNUDQi+g0oiAgrPLNQWwUwJSKUUAuELC6pgKYKrpCQDTHcwAYCqAybRX9YdmCSoopjVY1Ovqio6YBXJtvEuClQeuFnbX8TkA2Eg6niznqoUYAOwGdja8jBceAeHFOoKYa9E/FwAOh4yuvLdFFvwdU7hqhytyJDnj6cxEFXCPeaLdjvQe1XIezWoBu80yDkQFXBcnKUYLffzwHu1eF6++/gY7e/tCjm91+qJaqNa38fYXv8bB0Quxv5e9j2enzDmyoiASAHhtQLA0T+48C56HHyJGfbcBvzr4NEcqPl9VFUb5pNH+sFEB+n1IXlNnOCLuKuJQpPui9Nuy7ypE4vWiduDLZN7Uxjp0tn0vnV4jm0ogm05gMRni5vwM5x8/4PrsM6aDvih/SfKgswjrOSp7Sdqlw9z1fQsdOo7I0ZFDJl9EhvFWMgPKCBmZAKcALO6M5eMUBXBwbhg5NRzMx5RzRhrjpftLFtBBn2J9zmbBpddNH0cqrXMtKsmERJhYUeAss0DOStWKlJnrKxRLBWxvNyQian9/D5VKSSI5+MJw/T+2HnF5cYUfP3xAq03AghyaikTcHR+f4PDoBcqVqtRqjLKSPcABBNwjODdTEFN72qhU9BOUaLF4ENh2TuvpnjvIrPxStefmWRfj3zx3YAefM2VUNPi3PYsTJf7n3kvtZIvZqYRFRcWahLX6XNRUdAxbizp2ikGvi9b9La4uLnB9dSVzH9aBzAdmNjBzLPlacZ/t9kYCEFLhleHcQEQIzrLdiQBkBhYbngfXxl1e/xnbdp9Bw/VTG65Ijlyq55MDgR0JVWYHDrA1JzKzgRagU8BOjatSO2gFPgl20ilA+yN9k7iWwELXzyAkY1PdCElUkDcBhh2BgUIVMbpRwj9nPswNZ7I0yVt8s31DHCddTB9JXVS3870WmXphBCox+bE7E+xSWZ+n960RhR2xw8VBaU/m3pxNszgMOjW0WH3zTfKSVQmtMxi+QhvgL+dcIrhQe185U6U3cACwe1E1RkFnHwb2RarPwC3MHIWC2lVFSQR3wwzgeO/B32vWzxa3FboZ/HMA4JD88mxt+hfW6ZMvhyrg53528+tuPXhi8yYI7Oox5avFFcDymY3PG5laweRoDhfOCKxf59fndIwhALwkQWKM0bAje8ZWJS8kVkY9bHFGLKBjWkg2FxdXogAej+fiIigW0AR+PfjL2svNpcI4MCO2+gGZ60VDxydP6I4A+xhBybvPWT3n/DpCtbk2UNGaNSejJBWXS5S3Cvjmm5c4frGv1tBYIF8qIE3lbyaHu1YbP/Bs6XclVpTESrGDppPCbIJMqYDG/i5OXr1Edach+8t0PBZ7ZKp/TaTCNSdkLDfbl2lu4N4W9mQmvLDP2WzYHyPhvMAiHhz+Q2DZCBJagTiCE+8XmQd6NVZETpcjw0VVcH1x7fJe4yxoOsN8METv9gH9+wcsh2MUk2ns1RvIrRO4v7zCoDOQmiObojNpVghBzApX+23ie8QJ1NmHjFtHq3PtHh+XnWd2wrmFsOI8eSyEJZKpqfytVfIo5lNyjpXLOYkgofp1f6+OVGqFybiDVGKO3HqKycMVRg+XSM0GAvzy82kqgZN0gnU1odX/mwrgmBw5XLzx+VU4WfIK4EDYIPMVFjUkVDkFcDJJALjmAeDRuEc5o+T2rpHFYDjD6dkluv0OdvabkgFMtbB8bbwQgPix1cdkQkfYHCpbJLbl8NC6Rn/wKISGvd1DDPpj9LpjteDmWvmv//d/uzabQCkUM7TseRAglla5LLAuLy8FAP3qq5cCEtMCmnaah0fHaNQbAhp32m2xjt7e3ha70/fv30kOMMHfnZ0dUQBPxxOxleb33z/cC7h6eHSEnSb91fOiSOP3sQAk44JK4267jYP9PexsN2WTKeZz8v08SGhfUqtW5TESgD4/P5eLWigUZZhJe1OCyhxclre2MEmucdl6kEa4XK1i0OuLupkA9nZjG6VCCblMVt6oJCawTBUpD0Ky9D9+/CTK56P6Fo4KCRzm1viqmsdeMYXR/QVaZ+8xat9hRNXkaIhkJin2NLR6YwEwG49FTZlLpVHfqoi/+ny2RL83xuNjD/cPXdw9tgU87o8m5Ntqjo0csmnxO9ZD1uWBSQNrILDab5gNdGgBHQ36/9MAwJ6p47LlHHfHw0VSGrtBg7xAG0P2OIDi6mLZ37W0YTkpwJZTiwprxymAhWGXZnZPSsDfeqOKYpnZNynJVru6ukatWsebN99KxnK5pHmgxMoY5s5hADFUDkhWBPGeAMAGxqhdYbgBG0ClQ3WnT3NNlQLGNvB1zaiiiU75S5hOczaWktGiADAZV1xbk5nzaGeRyOZNGP4KAKtNpw7sxZ5DilkeLAS9mDlbloaRLMOkyFKcbY3xV0VFpcCvMEKZR8sNkNkF/TYebq9wc/4Jk0FXFB1b5SLOzz+j121jZ3cXqUwON/cP6A3GmHOwNF9juuBzYYHITV1VwBFj2zJUtTmOWPSq/mWxrISYpdgVUwXcerwVIPPNN1/j8GBXitLHxzYuLq/EYjNfLOP4+Cv88le/xclXX6O5vStgtCqR+ffUejMCgV0f5xUL0Wvpt29/iEatmM7utZjgx7T0u7u/x+n5hdgh0fqZ5xqHVSk2k7Sg5jPh67pcKghZqWBvlwDwAfKZjDBrqdCV7Go+f2mE3WDAQjg2qbKCMcSJBFx3wpVise/Us0rjI7t3hsVsjOuLM/zw539Ev9dGlmeuHKBzjMZTjCczsVkbThZ4aPcxZPYvAeBswTH11BdDB1kRCBozVfSnXQAmCZBktrIGAhNAoh21A4iEsavNnDYrpvxV+yauCZ9d4jOHHQjsLDpUgaULTy1YAwCYmpuMAsA8I0wBrADwXAYpBO/NKjVibj3XuAfWX8HANCzQ/MawAQArVhNXr3mlqm2GtsVY4+Oud4wBaftK8DrEC8QAvA1UfJsDnieZvj7/M7JkjRfUYfavAkJ+oGmP9xmgyQamXpVoDOAgB1hZoM4y8ScVwHpo2CBJL0FQxBvBxF2Q6Ov+Cm1guj8FANuLoT8bKi03+7WfCwDHgYsvDIbk00Gxa4CSsB4DNqQbeCjrUxs+y6cXpa1XHGvFqXk/UeZLCPpGYLCSihToddZgsZxgI3VwaKTkDAOLzS5aziGn8tes72gIYczlCATWxy1mYxsgcMyGPSJ+Gj3aWzHbc49K72fGZ8Eeqt+n3xPtomGpHmut7MV3raL/Z1C+rJCjxVPZFMA/AQD7hlNVSfZLYo/Y1UTR/RapzcL7MLwfY+SMYF0JCSmwWovWa0hmcg2yZ+UrAKugcADohkQQZ7UWA3/D7G8/XLbfo2dGCI54wNHVipodroCe/H+wvxm4bwBwuPd8CeT1wNXPAIH9K/5UlqJ3y0+ofz1IFCj1o8GJO6e8/JvrZqYW0E4BTGeKUrGA0WiIx4cW7u8eRbFIMiIbZA7xE0jJ+SwKYE7DbQDqhxdxGzu/nwZ7dAQ+be5e7lxy3xvf6+zec7/fl+xRsp/FsGh9vkQ5n8budhWvXh7g5Ou36C1z+NPpHf7jp2t81xpgvneM5Ms36OUr6K+SmCYymCWyUj+S6cyBP9+efdmkDdBRRwQmuI+dIk8ff3AAuA+fAsDBdfDnLrCkHRcVDAQheM8CIK8jQ/b7eoXCaolKYoVGJo39Ugn7lRIOymUUscR4NERr0ENr1Mea0Tv5HFq9Hh5abXn9MpmcxCJxEDKaTtGfTzHCAkOS46ZzpAgArzJoFit4ud3EL092sL+Vx8PNNR56XVQP9jFNp/D79+9xdtPGIpUXAJhqHqoFK4UsDnZ3sL3dFJcTul5V6w2xgv1weoHLm0cskmks0mnMUinM5DkqydX3ZQ7EssGYfi3od9zgUZVmtoW5PcR9rx1hVtNJzupygdx8jMxihAqWaCbnyDGH6/YMe8kZXpTz2FrNkei10L66QL/blwgVqvJINGUUMB+r9GcxAFi6J+mFFABuio2rAMBdA4BHGAwIACeRZwYwAWBRQGpep4LAUbyJrpVgaOqAE91n4+qU8PrE6iWrZ/xeqtfQfrcRxrziK6gXY3u7B6SDGmQzssa/Ru5vxBZB+CrZ4ojOFLVADpQj8RmW/nAokvU2xkbEXAuINJtM0R/20W63ZGaTSwONSk5UwDuNEnaaVezvNYWkcH5+Kr3TFkmZ9YZkV4+nS9zdtWRIvHtwhIPDYxwcHKNUqSKVJhE160jZCgCLu5T0lrYpOfgjUEjbTiBfcYQrr2xxP0cChP96UHs9qc6CEsHqeAWASfRhjycSDtl7eLYRwIn8hKgAdq+DTAIdcsxezw+d2fvTBnItPfhqOkavdY/zjz/i+uwU00EPydVSYsjYy06mJIeTVJLB9X0bP346w0Onjykzwfk3CPjmVAEsYIz8OydzAbrseQDYkcaje9dFurh7yuYXXp3ue5O4C8eTUyUkHrkNJtqz3U1ll0Re0UiJzIvI68nvpz0njzxRZpFAtV7ITIe5qiRPcea3t0/75qoAttPpBN1uWyLjrm+uJS7q9vZOapmdnX1R/e7vH2Jndx/1WhPpdE4DxWhNKa5RGvdBEh8d9GRQLmMnZwepq3jj8Hi+V/TEDz50X+7ZjaA7wHM/uTlffq46tQcQA4Blz9o03dU/Iqdm8MdUMaYENbOCZob1esG4KDpnLcWdcNjv4v72WrKBW4+PYhPNGRPnw+ypGQUoSvQJZwkTzOeqEBVVKK+p+pupJbvP7dY6z2p8ii8i1yLbGQMylyGbptj3AHCggPSQReAcJgBwOFfQWYxm5UZW0JJn7CKhCACrFTS/T4nnYhcv9qWOiO5djcxu28EpMpvkZumi6XjP8ko4Z0KplVzEl1wZKoPFxZDukikBgYWQ4UjszAGm+pdiJ7ruGW9T57gED3St8gWWV13ORecY6Ii+YvPse8EAWPLneARsE+Dzqm5eA4mv0Nxgb4Pqemx5jcXOVXwMdL4WAMBiAS1nqt5/YWse9SuuxzBQTp7/Bsk9iJEScogpgOV7oxxz36tw7w0iaWLEyE0L6L9CASy/J6iRn+x3f+0nfmpRu/vbevvNX61r12ZmTglsns1+Y4gIK36aEMzoIocsU4+6dSJzBhU3GR4kJC8BgGdOyDHBaNgVImulXBC3D9pA1ypFIepwTk1CxcXFNT5+OpNouUSCNRdjKjMqDiJeQVGJqbt9f+mcNLz7k83NnKI1JAfLWW/fH8y9wrPHCEoy73UkA+d+EVS1OgeXEnAtdu5b1aKoJY+O9yVHlucOFcJ0LFmmkrjrdnF6c4PPl5cYz6ZI53NY0BWTmeqzCVbJBOp729g/OsTOwR6yxRwGA7rjDjAbT7AWcYqbRvia25dbkS233gRWaPufCe8JTz52fZF2SErOslpE6hFxG1FXANmPAwxCbTaift3mE9yxhJDiQGS6GCTEXmiJ9XyJFRXMnR76jCm9vsVyOMIuyUG5Apajibjr9jt9cUqplLbkNefsXIFH4i50JND8eB19Ry6TRshTENjVDP4eZs76WKy6JXYon0a5mEEhSxeGFUrFDLYbWwLev/7qSPKcBwMKnxYoJeeYPF5jeHcBTHoQGm1yKUAwsSXeA/ow3B97VgH83IKPF89fAoCtc9L5Cc/HtVimL9ckoX0BAE5TPZ/HcDSXNdVqP6CxWxMVcJG4InvBxRqT6Qrj8RLTKedzSeRyxMASCgAPieXuodHYwcN9B4PeWCKmcvk8Ev/Nv/0/15QCi12p2EllBIglq3Nvdw/N7YZkAJPh+eLkhdiWUYlHQGZvb1/sNQk60nbp8eERzWYT+7u7Yt/86dMnAT4YgH19fYXxcCSgMhs1Nqq0k2beb22rKgwD2kzf3l6Lhct4Msbl5bkAuPwd242GHKgEU09OjrFczHB5eSGsNKqU2YSz4CO4zAKFGxKDtZn7QfvfQqmI2XqN29YjFlijUC4LS5g2MXzefIz8XVSHUg1dKBZQKVfkejAH4fb2Ee/efcByscZXzPMs5bCTBfZySdRTK6x7Dxg/XGLSvsV80pebMZdLSUA62XXt1oM85lI+hyZzNZh1NJvh4b6Nu7s2Hh46aLUHaPdH6A7GGDP7y+X7mtWGNK+SAauHrGZwuOwNl3/AzxHQNgWwDeD1pvtPCADb0MnAh5gCOGpGfR0dMlbCCtUaOQcAmzWuvOcmTbKZK7AIGLIMoUVwvb6FWoPsxIrQ5AZDZtp2JOeZrM9f/fq3qFUbPqeAqm5hf9L+ecXfxDEWC1i1ELad12pQLWJtQ7KBgB4sqsxIKPZmP+mypfRrEsfr7Nl0KM8CjZlEtF2Z0Qie+3AmJbJ82mlRRc51wNeZ96CyKPXRsJilup0FKwfyswkP5qEoypv1hqhNqYAuZnOqZZaNW+2oLAvYgu8l42E+JtUAWdeETgddfPj+jwICH+1to9mo4eHuBr1eG8VSEclMVuymeqMxuv2hbD6LFYc0rvgXAJhNlOU2abGoYJhT9EhjoupfZUuqDTXWM1EBd1r3mE0n8rePDvdkjbMw//N33wsQTOvparWJo+MTvHn7K7z+5lvkCyUBgMk0Im9LrWmsIVH2twfkghbMb99fAIDtnpVsqsUcl+I28AnD8UQacdqV8WwTlmJGlfgsnsmmJAjPHONDyQDel9dIFcBLAYD1LTKr1kFnAOTI89CjPQaWyKRKLcRUiU77ZFUAEwyeT4bodR5wefYJH3/8Xmye6tWy5HhwQCYWTUhInnOrM8R4znsyIwxyNsfiLsCCzQNtAQAsA9J4C2sqZGWMOvWggEiaK8NhkVgZuceqVl98rNq8mH0Tmxn5Hgdc6XtTAmsWmQG/qpJXRTDLPLOA5t9ho0W1dWgBzTOCDd5kPgsAYN1TQ1goOuINNopAG+tsYltW/B8uIyva8/QSOpVJbOAe7851gK+dUwRwBoCMa4pcW6+3pU5XIpDFwGMPrsbVveFAJ3R+iIO67vHGogJoH7dpKevYyBtZYh78NVAqAJnlKgSg088DgG3wr8/VN3fWGW/ciwYA+5HCk2nLcwBw9E1+KG4zn+emNa5ZC8YWfm8JS0T/o86AwF5Xf3ds/m6ZE+oeYIBSONyRctgaQa/+D2zK3LrRgyhQ/ga2UTHgV4gaOjxR0oa+1wFKpMoX22exgdY8qggs1iGKDVgiqzLHHLffIwMJ93t9bpf7nKvxbQ3GgFHf2LoPvPo/tO+NfiIsxfUS6LUMm77o33+hG3frS1ekfq8fXyXWDgAuih0hz1YqSjhAnDCnM1QAu0GY1Ar2SNyeII+Oj/E55wBfhUTnlv9xt745DLKsrNBKi01dqKj193Qw0PC53zECh65xtXPm3hhXAMes2swW2gY40rwHSl6rCTfUqXzMBjTbniePxWpGR5qJnms4dI4+frYVs+v43Bc3QK3wW75kzfZly7bAhcKvNb3dVAGvZ7G6cnB9uAzgFETZwQwtvp9OxmiR9HlzLwAw6yRaKWboUpNQkE8BYFUp+RrUPc9NZfWmQpr/1nPi+U3spxTAus/qSR+dhEGwhhtw0sSZOUzHBw28enmMo1ff4Ha4xj98f4o/XbZwOgVme8dYHb1CJ1fCcJ3CHBnMkBWAjwAw1b8KAD+zJnWR6N7vD704ACz/8hOQ6JWNA8DxRj1EuAQATqYUBBbG+xq5ZBJZDohmU5SxxPFWBS8bVbwgqYyONWT097rSG1+1H3HbaSNdKqDSqMkAdcBsMFogZzLYbzZQLRWEfNYaT3HPfMrxTHrLxHSF3DqL/VoTXx/s4au9OirpJa5OP+K+10Hz+IisZnz3+RTX7SESuS1MkRGiKIcXtVIeJwd72NvbwXA4kP69UCpJHujH0ysBipaZHOaMREISYyo1fI+j18rOFLlCwUuge1bwiWAoJfeHP4+juYnUc+5MSa4WyCwmyC0mKK4XqGOKYv8BmcdL1OYD7GaA/WwaxfkYD6efBGwolSuStSZ2leydaActKuBAAewsTZkJRvWfWECXVQHc7VKZRgUwwfBJBACnabVmA2QXneRqP19X2Jlvw1hX9hr5xPqHsOSI6hEHolmGqIHs7p4N+wy9cm5d2n7n/nZ4XcO1G67gpz2L1UabG9+X6ppAYeGB4KfIlGLgOhTW3kLrcSGXCUiyELJ7p9OSnnu9nKBWTmN/ewu1chZb5RwOpYfc8r1Ht9eTHnt7ZxfZfFkiswYjKteXaDR38fprkrVfYKvWFAURo4UkBks1dK6vlEKJXsz+xtu8d/1d62pk2yIEOLG+XSyi4zf9c1uQXtUoq1Z+wtvB6l/i60YQJ7R9VgzGKT7lu9TpQAk0VJ0oAAzMsZiN0L2/xd3VmSiAB+0WcrSMTaxleEyHrWyuhPkK6A0movw9v75HbzgRFy4eFcw8JrBO+2cBilLMgMtJnqtEnLkhuOiiYhbQTwfqMRB4w1Hii8SinwSA3Sti7ZQQoF22vVxL6doF6M3nSaZeYz5jTuJUrmujUcPx8QH2D/YlNi6Xo7Johelsgk63IzPGm5trEZcwt5TZx1S9fPv2F9jbO0SptKWKGgdQClFOZhSa9cvqTgDgFGdAenxbPrTbJaMFEkNro/3Rg79+g4hXs7q2IwD4uQo0vG+/VKFGALDLxrVa3y3/0O8mwAE9VBCN2yMb6Pl84vIV50hI9ucM0xHPk5ZE8Z2ffRZHRj6HUqko2cnZXB6z+UpmrSSVEwgmQKizFxfH5Wz8Vb9qf9nN2NxU3J/fvuZ155CR8NyitHxG3xNZ7cXzwM0U1IHFgcRujYpwwtkamwqYwh5VAKvdsSqBXQ6ugL8kJLAfMpK9gcFh3rKb1zhSh6IZjCfg5918QuZaSvDnsxaglznfjOqj/asogXWmwjk45xgKCkdXi+WbgDppAjmaOcwaWgUh+vekxvP1b9RryLzQKes10sf1fDIrU0tvvknd6rao6B40i1YVIDhjewX1BdwXD115k5m0zKHda2w3utcPqFOh1ZWhGjgklYaEqucUwPa98vfc7EEBLueOuaEg/qsVwEH/8be0f/5CSxL/tHcUUoppOF9QZ7A4CBy3gjYFsP3KDUWwVxfHf4/Vf5HbnhKcKMIgYUIA4BWJExMRsIkCuJxHo0aS1xbq1RJKRYLAWVn/FF19/HyG/mAic2ABfx0AzJmiDqriXgAAIABJREFU4Rix8+eJiCAAgDdIxOaaZ/e7jy0IXnfvrBerUSMin1xdxrpYlGQ6KYpJni9HLw5RLOWRyaiwLJfPIFPMixvP79+/w2XrEVNeGwLkK50nMv6F8RYVxsIcHaK+3ZThLvuA2Xym8/oZ91exBPN1Mx8DMYDAtzv80NUVWlvoVqgr08BfGxdrPaKzdT/XM0cS23MckULxIwN+zaLA9f1OxS/EbUe04JrV2apGfyxnM1EBJ7lnDka4v7hE5/oamExRy+XwYndfcgE+vf+A2WiKerUuJNjVkucsHyf3ALrxZJBYMy6Szi5mxcJ9xZFZYnWZ22flnhyLo1Y2k5AM4Gx6jXwmiXIxi0IhhXw2iRcvDvDbX32DTJb5uRSbLlDJrDFt32B4e47VqIvkeopMaikgMOMSRewVpB1GJ7XbyP4GCmDbn70CeM4zhSSJAvL5mvQ+mgGsCmDG1qwTWfQHU3z4dIb7h1tUqkXUt2uobJVEsMU5AetjAr/Mah+PF6yikEgRg+hhuRqhVtfa5/TzFTqdgcRoUsyb+G//j/9rzTBq5rjw7snmshJOPR6Nsbu7jXq9JnbQ/X4PB4f7cvATaCVQRVtdNl20TQkBYCp2Ly8ucHFxLvbO1VoVN1fX0rC+OD4Rq6perycbBkFmKrR4GBJApuXIdD7FbDHD7d2NMCdo/0zglxsRcz5+8faN+IC/e/dOmIJUHJP1zMfJorDRbIh6lwfa/cOjPB/KpdmY3rda8kKXK1vodns4o2o4kUCdf6NaRaFYFICVmQm0O+H7/mCE6+sHfPx4jmQiizcvTrCbyyA/HaOyXqC8niE97iExeARGHSSWIxRz5KlOMOg9YjwcSNZGpVTEwe4utgiiMTO018fdHTNqH3F/30WHDetkjvFijTltVGiZIKBkAmsbvgcgMNW/BgKrNXSgAHYW0H8LADiWL+EK2JBWGGdA2xjPt7hPzz03/LQvxIZTAoapvZOZOKnVXKQW1ZmWKlfJXmSm2sEhyQp1MM96OO7j5vZWVLIEfV++fI2vvnqNXLao7D72GWTRcoOT4pQZwCmx2+ZgJNI5aPPGrUcYdQG7xjPwJO+KbGj3XhiDbngvCl9gOl9gQlbdgpkKCvhGbzMZClENxWs6nc+kkSYBgt8vec4OAJbBtQMI2Ijz4Mvn8mIhQ2VlLk02TAnlQgGVUgnNeh21ckWKLu68ZPBo42e2QCx251jOJ0iuF8Ko4Ya6no0EAL74+A61Ug712past/Goj9F4hFWSVttbGEymOL+6xXA0k01KmnSCv14BHFcBO4QkyJBzwG+Sz0UB4CQZqLMxOu17KTYIDu/tbuM3v/41isUSPn48xf3DAyaTuYCUtDr45s0vRAlc39lBOpN3gKxmO4slkbMgUgDY7ks/TnStWlxxFVPjOaCJ9wD3veubW3z89BmtblcZoyycEymkxEGBuUvcjNey72TTKRyI/fOB5IDnsxnMJxMPANOSWS2A7IAz8Nea5agFjBTAbhzrgFPaZonaIsEDWrOce+0HXF+c4uH2UrJ9UokVivkMhkNarnXk8RIEZpZzqzvCmnm/mSIg2b88PHhAK4CvRYVdOy1GdN0EjaxZzDq2rAG/BuxarqgoB4Wha5k9YeZvkOPjGjhTB0cqR1NXOQBZBuzOSow3thDGyehSAJhZ8QSB2ehRbSW5NrM5ugMSF2bOuihiJT9tuIOhsQ2SNgbq8f3LrGf87uZBWg/wOieBaJht46XAAtqzHLX48E2P2YC6x6B4sdkohWzIMAPYPu8AXKe+swzzWJPjVDC+UPFWryHr1n6fs4KT7jTOxIyKUJcz7MFaLVAjNV+gMvuCyuCJMiZUIW+AvzqI45vLJHym67KhdXSGxUerMawknNbEfpcWqTFYJRzkbnxNv8/tMX5oYT/tmronBa9xQbRhMxAm9kflRyMbeMvLloG+zGmjbG77PrPzjIBfVf7a4J57l2BXNlBxagEFgZ2S3xE7TBFs6l8lehgD37GKHXNercdctpYjbyhz3c5L3XWt0bHRinY8EQjlGdL23OVk9j/ornT47/gQ7ucAwHGoKKoIXFSUZozn0qjQbSRDQzcIAEzHmPFwKrUlzyiSy/Q+c0r3TRA4xFvMaSIgdvjZ9QZhTmzPzD5rQ8Ubqn9tHfs9ygPAugYVKDaWewQa+4HMhkOAAcBG4ojVlx4AdsChXKynDG5T/Xq1sT+TI0WhruMI8DMFXlgzPgdqhrXoTw1c7Ge/DPD+JQUw7yIlH4W3nqguwpw4WUgkTXCIQtsqyHB7q1JGPpcV8h5tKm+ubwUAFvWv1BDMvSQATFtBqj5IxnJmLnZtgn3QW3WG+3BAlnlmm9QhxIa6IbqmwZnh9jJz5OEgQMALWZSqAK5Vcjg53hXW9e6LVzhtT/Hv/uN7vH8c4iFTxnT3GJPdI3SyJYxWSQGAF+u0qNbWpOQ6C+gvA8B2RtriIKjidlVnV2b3i+R7uv88qcBfgGAqaZsK66YELZIJAKdEBSxuOqxoaQM9n2ErucbLegUntQr2iwU00ilUOKydsHfu4ez+Tt7WuSwqtS1Rp84XHDAk0Cjlsd+solFk3M8SrckCN/0J7odTDIZTzAYzJBcJ7Dd38M3xAQ5qRWSWY9xcnIqyuL5/gHU+h/fnl3gczJCr7mCKrPTk6fUM9XIeL/Z2sNOsS6Z0p91CvlBEIpPHXaeP+/YA3dkC3eUaffx/xL35j7XZdh70nHmeap7rG7r7Ds41DnZiZEU2ECLxA5GSf5CfEEIREihCCCFAsROMY5v4+tq3+/bwzTWfOvM8o2etvfa731PVfY0DTkvV9dV8znvevfda65lSGFMNTODFLpJnFrrrZuKDoN7x3+qvq74OBlaaqsEUKkImkgzlJdK8DssZCpsldhILlAZNZNo3qE572EsscVrMob5ZovXhHVrNJopUABdKWLLeJgDMzoDAvAzUtUZUIztTAKewRwtoAYAn6AkoP5C4mNFoIopRKoAlAzgAgMWqMgYAB2e0qc5c7av7ii6EcN+xf0eWlkaAcbZ6VpAE9YDWH67/2Ca7PKP8jUAl9/iCIjUkq23Xk9v7nxHj9DjVtetGbbqHxYoZd966c1dUQeI0ZOCKDhxZl5OoPBwzb7mH8bArwzaqgAkA056PKmCqhSqVogyUr26u0R+OUG80UKvvIl+siI3sw2Mb6VRe1Jpn5y9xcvYCxXJDMoAZz8RhcgQC26ZkEQGuPvJFg9uXA0J5jMbiAGDLCA6v1TYAvHVZgtFH0LPpS6N1iuXK+8diw023Xwrwy1tvjWSKff8Ck3EfvfYD7q8+oHnzCeNeB6vpBCkShVkzCcM4I5mKg8kCdw8tPLT66NCCd67qX3GiYh9KEFOUrCkkMzo/oPsAlYWWs6l2s5EDT/zcdOvaCF5yhgdZ856sFqM/ug066APcve+vX1hUudfFAGmLTSCwpXbQvJy0KF2gkE9L1u/R0YEIRnYaNeTyOQHsuNYfmg+4u79D8/FB9j9edoK9+/uHQiSg5XOlTNvijIDoVN2oEsk56PEEEytvmuwZITicALh7KZRk+X0w7BitTrQ6JlbBRnWp7QXuenxfzxmBcK4Adn8zdlvZPuVIPPozBv65E1s+GQ3Ybfym7Qb3adbsc42poBKYg2feo9xrV3OMB310Hpu4+vQBd7c3GA0IAi0lr50zmXKpIhX4cDDGYDgRIJhKv2yW8wSdM5gjm8xknDW0nN+yJOJN1tNzybJkpZtxBPAIxJKnZv2Ey/318TNu3xKglCpgAbR4NrtoqgUBYJd96xTAovzlPI+zPIm9iXooH08limur/3iBnQJbMiSdo5nPWzZyg0Z7aQ1NhbsqfZlprTMgnlQOGBY3s0C04cBffn+GEYlpziwY07kSkEldonzj4Aj1Oovkc56JoyCV9BEp2FTSkvMq+cLW0UYLVXt1JWm4ik/FLrJ/RgCwgnoWT6j2pnZeap0QEGQcsdDHy4TRMqFVr9ufJMqQe1ea61WzjU0xbCTXEAAOSY/6/U/3OSU+RmRSnwFsvYg7lz3RZfsQ+KHm4t/3awEI7DcN1+v6s9s5f6lKO1Lz6mgh7ElCRXCoqNRdxLsceRKgErvMIlpzs9V+nzPg0UgB4HIpj0a1hEa1IMISRpBQOMe1dXN7h3fvP6E/mAgoxXNLVMAiKFEAOO4wEZCGt4lGNnO3M8hmb0akse8PScbb54597NIXdfzG50jrXwiBsFDIo96o4Zz5sccHjmCxQdnFC/QnI3xqPeDLj+/Rno6R5PmzXsmcnvNf4kS13Qb2DvZRbTSQyWXka8SyeHYSOCU5cTGjE9Tar3+uW55jev6YbXvctcEdrO4xRzeXEgJsRuRedwcAGyju6TbS6qtFu7y52Cchb9BlQEglKXUbzSiuJIQKF2lo4zvxHFitkVgtkWIu+GyOYauF9u0tmh8/IjVf4vOLS5RzeTze3GPcG2Cz3CBNV90ss6ITWDLJAXQjYT4wzwM9E9QRgo/YRXNYTWoMJiH5MLN+hs1mjlw2KcBvJkUAOIFSMSsul4k142lP8Du//TPk8km0W7fIZNao5xNYdB9EAbwadZBcT0WoSXUw6wyZCzmnHyWHWVEXnp/PLe7taVHwGrm5jW+x3P3Ka8v/6J662nBNFJErKAC8Zgbw2GUAp9iFZjAaL3Fzd492p4VsPoViOY9CqSBurOYIw/5mNt9gNJoJCYsjg+VqAiTmqNZKorq+vXlAvzdGuVJHsZBH4p//j3+4IXhKy2eWc1T4EeSYz2Y4ONiXATptVQbDvqgKC8U82u2OZARUKnVhGhMAJoCsGcC7Yvt8d3eHu5sbHByoTQvtoRezGV5cvhC757u7e9moaBlNdS/Vt+3HR1xdXwmriS8En+x4MkStWkU+m8VoPEStVsZ/9Js/k4Llqy+/FOCDOcRkYd/f30neCQFjgrfc4TvtNubzpTQbvPEfW2250fkxFaLM9WVxtLu/j509ouJlVcIkEmIbzVOZ+Vxk6N/fP6KYK+Oz8wuwxZ+3H5GdTlFcz5CbD5CdDZFbTZBNzJFPzTEbtXHz6Y0MeQimnx4f4ZQZyOsNOo+P6LY7aLdZwHbR6vQxHE0xW5LxnMU6mcWKILADHmVQ5w4/HaBx0WoBq7Yb+t6sMp5XALuhobfbCIEFZy8iG0PUANgB69UlAh5EhYb+0zZwG9pFIPDWiDz6cGug6ZeMMGO1k9oGgMVGRQgryqIlAMwClbZAL19corFbx3K1wAOL1asr1Os7+Hu/8ZuiAK6Ua8L2ZPEvrE8WL87ihNa9LGbIrOWwQcs0NyZ2VlEE/1j0KOCelMKLw3AO6CZzsv2nYs80J8hLRZRTLbKwGo0n8kaG80LYeMq6I3OIa42gr2b7buSwpZUWN3YWPTxY6KXvlRqOFcjXg+uI6nlmXheyWWERkrbIoHnaCp8eHeH89ETyrGVoJwCwOlmbZQ0tLqhQT25W0l7n6E2znOLmwxvcfPgO6znJDLTSLUmDQPt3PofzFy8k4/Drb9+hN5gIU1tB4BQ2axb9kQ20WQDZsEQBfX0MAvyaEphe/ASAF1P0ui10u4+YjIeoVsuSBXywfyDElE6ni1aLjHNV4J6cUgX8E1y8eIXG3r7YXonbhKmwXXaJNkZRzqFu69FA0G/43nrCna5uiC1s49kcj+02Pl1fC8mg0+3J9dCspZwcdHJ/rNaSk17IZQX8Zf7vydGh2PrQYokAKFUmwgZ1xX9UkIX8XTdQiBaI+5eCvaLIkwZgJb9rMZ+iRzXKzSd8+vAG42EPWaLMWGMxYwE3xGA4wmK5wWyxQqc7xHCyQDpbQjpfUqYe2xBnl6egVQT42XpXo7N4oRLZOTt7IZcjaiCwzxglYzVQHbIIUvXhUu1lLf/X29G4/DmXdax20WxYIpavQCy8qbhfLpcChhNsJ1OcZxjJFKPh0APAHECpBbRmHCuE9LTKl4wM/0Td1+1z9jMBEB4p+ex7bdAXB0jt5dweJvqGI7w33fW3oi66FUIFTrRvhzmcCu4EeSvB8EZVfqGq160IV+0JYO3OGmXiWp6wnQ8RqGXfG2XladMVU6S5SxJmEm8TC2yIHyMVeaZB1EjqdTPSRrxUU/ZidP23S7bvB4CjgZadQe7FDxFIo6Yr8OqF8dGAOFaVe4FKNBzSQaGec3rLusGGsTvde35dxb5mQ+cYvXIGRIQM2aU8492+PwKPxQDC5/2y4AxJF5ECWLOumGvnMmKksQxJGTpwj0DgIBOYe5G3gLbfz31AFZHaVEbgLx+Dty4zuzLXqyoIHALDgZVi7MWMml8FkQ3AiICMSM5mozF/sofQa/Bbo8UcVAHyvd7Mzln3cy8nizKTJQCcEPA3m84J6NDt9NSuUVljPhveD6F1U4nUdZ4g4e5lm9LZnDsculoT4ddmqLoNlb+hFXOoog0Guj7/d6sJ38r4ja3r5/J/zbItALpt73kygAmUwdGett1wGZHj6fkT1ZxP9+u/CQAc7rnmqvJcW+eJCE8ntNEeoGwE/19oPagsCn5R69TVei65RQR+mVvI+4dOSuxDBAAejGRQTxIbHU64yll3CmglALDmEnoQygZpgZV+COhGw6vnp1fK2zE7QX8ixQhLMQWwEK30jfWE2UCnEis0agW8uDjGy8sT7Byf41d3A/zvf/4lPg7XmNQOMWX+UOMAnWwBk3UKyw3fNMd2wxr0bwEAOwxL1p4p2gykjsb3wbRd7KIJ7rqaz2cjQkiNS4LAvOa8rpu12BenVivksUYtncRBIYc9ug2lEjguFfE5++NsAvPpHNetFt7f3WKyWiKdy8iAnD1KvVrGQb2C3WoR5QzrwhUGC6AzW6E1nGr91R1hOVviYGcfL0+P0ChmgfkIncd7DKdjlHZ2sEwm8ebTDbrzFWoHZ5gl0mi1Wkgt59gt5XG810CjWsVw2JdenH15rlLFfJNCazjGh/tH3NCWbZPAOKEKYFEjObtrJZTooJe21UpqpFLSEZCDO95Nmt2AN1Ky6r/CYfkKCdalyxlSiymKtNBOrgQAzrZvUJl0sIslzoo5NLBE5+oj2oyGyuYlgol3Gl8Tgls0hlW7S9Z9qnjie7WATskcoVwpYyoAMDNp+wIAj8dTWUfeAloUhxxAWv5voFYK6wm5RaIz2g+GbADplkusTvF1su7BHimM1Yt2AlhdGfXMWuaExaR+7MHncCTlZvVR5RNkWn8PKc72TUezEqWFnoYRWBrtAr7N0G83ANgB+woI65nLnps9K13jup0HrKZD5NIr1Mt57O1UxCJyp17G0eG+EPTv7znIakvNXas1cHp+KRb3zceOKLY5JD44PMWLl59j7+AUxUpdgE9+ngpgBYF5jeMZwNbJeYKYbczBWarPyoEZZmP6HDvGXt/nDgaZEHBGZfeH23VcneMlPG6fscqPD0eyQJkBKnNXPn4qq0Zote5w++k97q4/YPD4IMSJFF2kRiMhtJaKJSCVx3i6RLPTw9VNE93BFLMVwNh4zi6ErOvIuxziprI6PyDQxFmCAMACAgdzoGCAHtXi0ZkbASjx/sUIluFZag1hWMMHLVIw+3GvggylHVhqOcqcP8gchKrfNUqFHA4P93B5eS4AcLVaEfUkxSRU/RL4ff/hg/TiHKRTwHF4dISTkwucnp6jVt2RaCj2tCK+ktda138qSfCNVpQk0BPsdKCI7QOyhnV9KFb5PFRrQJ11kL6LEMzVKBbmfBb0GHaPheWq+yX2l54tPdxgXEkctppdNrWbZ0SeN+Fw2nxstP8QMFX6Btb4C7UpJilBgE2dC60XMyHkT5lv2e+i237E48MDWq0mep2ugASHB0fIFwriZtHpDdBqd+UaF4plmc/IGe+toV0esMtX5FkczWCCDtwjG3qRIsLKMwCwnjpRnJTP63XKXTdf4GyBrnnsUziDW4oog7bQzMB1ILDM7wgAUzGs2b8GBGttxzPHOZRJbWe9mSp83Wbpept476TxCa5n5BSSZAcqVwWgTIiZAWd4eYkhzIg7HLc45WlSne7IHFmSOxQAXkpO68LNTRTwtUxfieWhiwYB4NlElYZyfmkfb/8pMdjd515/oJ/j7ECi8pL693wFKP2Ki7QRS19n6+tqCC1SHVnK9cg6bwgjYUL3Ijd/DmyhdaagimIFeN2M288V9JwVZbRTANscQnZD60m2HIj8rOIJABzVMnYW/+0A4Ofr7WePku1PGnhrfYX9Kmsz/NfdGjZA31zBPPjremNdPNEa8mBaQKCwO1cbb32dnbiEADDfCABTAUwreJJZy8W8uHuUC1k525kHzOhNkilu7wgAX0k+OEVVBH8Z8SAxlnKvaBSB7P3fRywKAfgwJzgEgLdAevtdtg9vX1qnYdH5t6zbpTiKkpBb36nhgE4ljBKpcd9KIpVJoVwrY7Fa4M2nj3j/cIfWZIwJFyWj/BZUak5EyNig8y3JSVT+JoDJbCpiKa5Piio5+yRhk/NrXk/er6yF+PJqFrkjzocb/pPbKFB4B+Cv1TT+/HHrW2eiuodE5D91PNE3RkmkkGB9wHqBWEMmizTtvPneRU/KnII292Jfz/0giTR/4WKBzWyBxGKBQauFt199hcHjIw7rO9gr1yQXeNLp4/bqWgRDjfoOUok05ixa1qzDefYqACzIhDhzaD1O3nx0KeysorBgIW/s1HKZhIDAFK7x34Uc6TMLzKcjvLw4we/93u+gWEzjsXWDTGaFWiGF9aCFUesay2EbWE6QS28kA3iznstzDF3Uoi3SvRD/rxTAbnpkP+pJtW6vdwDwnOfMOgOkC8jmayhVKnIWE/dcSzQoiY8ZXmohTfKe2hAnETd17TEYQ8l9Mp3NC6DM7G3uzbQ0X67ogDSXeQP7quFwKsIEqoHptJL4p//iX21oN9tpt4QpSMXvYjHDbDrG4cEBdnbreLi/Q7fbwd7ujlgjMw+YFsX5UhXZApm1abFTZg4wAeCjg0OxYrm7vRUFMAHgpgeAL5HP5kTpy1eY9s60jS4WCnhsPeL65loaHt6EBHWp2mK2ayaTwmg4EDCIADDBgm++/lre0/KZ38v8YALJ/JsExaj2Yh7IbDrHwdGRWOEQvOFGUanWBID99P6jZKPsHxyiKgpgvhB5WQxU3Q5nEzw8NNFrdwVYK+XyOGo0kCNbrNtBbjFHObFCbj5EZjpAbj1BajnCctLBctzBfNKXw5zZqTt1ou4FCQRvPjTRbrbR6tD6eSC2z7P5Ckta55LxmmJGCQFgNRXR81aBXwV8IwajfGzsTsfcoP0NC2UdHsWBX68ceQYIjqyu3BDdFeihassPxUMWs1NcafFvw3ljHT7tpraBD79Zi/JXm28rN2zwGlkGO2s9l7NB++fPPnuNYqmE+weyQR+EpEDg9x/+g98VJqhmvWjxyeciZo5uUbIZIFjIQlXFwcEYyZ0ayuvTr80XS7Fp5gGQzRcxnC7x/uoWD+2+gEr8utrTKkuaH/NelCELi7gcVZaa98vCMxzqyVa3WWsGSE4tJdnAGatNGYlqw8lrmMvyd1EashYVfSGbQYrqhWQSB1yL+/soF/JiRSxmR26Ip4WoK1ipHt2spK1m/4XlDL3WHR5uPqB59wmb5QRnZwfIZYC3b77FbD7Hy5evRcX8zbfvhIXMTUpZ2mTZJrHmm+UAB6pqzUMxIMeyiJ0CWFQlzDSeYjjsot9rS65POpPEi8tznJ+eiqp5Np2KDf1jpytrplSp4ujkDC9ffyEgcLW+IxlIZMGo+7UchaoIdrbUWgi7z9v96punoHRw9su8ZYRNKZZntFEmaaODTrcrVtB8fWlZx+Lb124JoFKq4OzsRGzxCURmUkksF3N5vTQD2KKlg5YvpnZTFqgoAK3g4VNhoc8GbcnDkNdU10S/25HX6Pb6A4aDLhLrhSqNmHvb74vVPxu1wWgqNmK08qZ1N60kUhm1nSQrzADgOBBnIAKP6FABHABZ3s7ZAJ8IbIorf51NtLegNdtoDssjC+gQJDLVsFmvGetXiByudOCioyKa17aQy0he/M5OQ57/cDiU91QAPwWA/fgoevGlCImaAj3/3f72jLLANw0un8cGIl51bg1HMHCKhntxgEZbYRtUPz8IjEBOHaJElkqmwDOlrWWgPJMZGVjvbDc93qo5AHz8/RBrqlxTGagJQwWwrDO7dz1hyD1mN2Sxc8MULfHBqrvuQcP2FPwN1AjPXOcYSmMAsa/wwiFJNKC1n/F1uOWXO9BWsivdEIbFmGaZKgBLJSxJDqIGJLuTjg3MfpKGX7+XMRV8456o+YYRKKrKSZ5RzAlx+VXSjGn+Lj+vc029H0UVRYKPsKOVYWv5W7x6VKJyf5LfJSQLHRT4rF73OQVsTd3jAGBHuFBr9xAEdh/LeaTWYhyucJBmNtPKnrfnFoAD7vkaIz1yzTDwN7B4Dn2O/NQi6GzlzDQ2bGCf75vd2A+pRaP3+bDm2GoUXXM2GleVo35GBmSMUSBxJwFp4BiJIq8hAeAsFcA5UUIwpmA2W+jZEwLAYbyE5U0+t/UEQ+tozbk1w+G3Y7WHtuw68HBvQa6P7UMKyJr9uf0O14Q/GZK4TC6zmHY/K3fblvWzPZaIeLJFIIxZTQaD5C3bL5WgGanDtbVuXws//72149be8tzA5cnAOiQORCMxNzB5yhGIDYG3CQc6P/GZ9iEArAqbOVLpjZDC2NMQACbRlgDwzc29AFbM5clk8hK/IDADozuo6mIgouVZuiFeuBfbWRAOwHyN46UY4RXResIG/LaaouG1gqUC0HtqlNYisnakVlNCJoGMnUYJr1+e4eLsCKW9Q/zl+yb+5//rF7ibp5E4eSnq3351F50MAWDW2nyjYwx/G6tuJXVGoZluH5aFqEQJxas840a2Z8OAeO+JbWIAUMu+x71BlNP8ed77abFZFLa5DM9YeyaRyKSx2GwwIZGFa5zfv1qJAriUTqOaTqP7bTx6AAAgAElEQVSEDSrJpIDAZ+UiPtuv46iYRkb6xDkemT07HgvrnwPpbCYtjXetXES1mJPfNRyNMGbTn8phMF2g3e5jOBhivdxgf2cPZ0eHyKcTWM1GorSaLxfIVyqYLlf49sNH9Bcr7F1cYpZICak6MZ2ikc/hZHcXu4261MaMV2LkUbZSxSKVQnM4xDefrnHV7qC/XIsNNPuYbCKJXColj5/klXK5IoOfTq+P9mCIVSqFNXPdtLp0ih/dG10p5LYWt25tzOjJRjxMCKIvBATOExDHApXRI3KdO1QmXexijuN8BvXNAoO7ayFG834nkZsRPezLJAdYMoB5Fyjxz1RWPMs4yNhzGcAGADPmZDAYYTKZy6MloMzfJwQAp/yTPlB6k626zvV8tmwM/A1m5h6ofQoAB6S44F7V6xXUKL4ljvbD53DICAC2Giq+q23/xtjrsrUB6t4nFYpfXM+Bv9GPRYwsrwAOFHbqMkKywFJACJIPCBBNRz0kVjOx5NutV1CvllCrlrDXqKntHCBzHeYB85qcnp2hUqtJf0YAuDcYSi+ys3coSuDj00vNBM7kfbSQAsBuwhmMCq1WMwKZv+7BhfGTBQ8Au33luQPDv06RM4lETyX4pkIFqxi119RrJn2DjyBS5wbuVczspqVzNrlBJrnGZNpDu32Hu7uPQtoddh6xmAyxYV8nbrLMBk4jnytJTM/N/aNYPzfbfYxmS5C2rXup/j3OgURhRWUhB7lUC4ozXEpmCkIqDzIC42RR6w9CZVz0uScuE9uEiZAc4YmzEahn95qqn/l4DTCj7bMqksXVbUOFVALlUgGHB7sC/B4fH8lskr0sLccpIHn/4T0+fPiIZqslNevu/gFOTs9wenYuub8UqNCVhWRwEhuFFO5eF7kOvFaiPII48pEgL7W6cPa0PlISDK21I1WS3Sb2yktN6JTf4Z3EcoY/J8PsmKw8OlP5c5JoJurtCEIMZ81PQWADfs3+mT9P5zWh9MTq13BPsZrWyJLqyOP2UzppkZDP14b3Nz/PYftqjs1ihtV8IoN1qoF7nUcR69AOmmcX+4hCvoBatSEge7c/FBUwxREksjEyjHWwWCpLb8G9zKnLQKWrnR9u9cbA39ClwJFCPehqa00voPZPlv0bZKWaDbQjzAsA7EAXBV9cX8TeyGUAEwCWeQ7ParNM9nbSes3EHtzVEGZJbZPDUJGsrkf2M7oRGNEn5CnzPiIAzBkeZ8ZmmK2iDZ3jejK3U/HJTIo9mZF6HZlWHNeC580sV60ldZaga9nqKVdjOQDQd0uyEAhSMw5MCf8CAMvP6dmpRaSS6EPnId/zO7cxvsRPAWBXY4bzBT9DiOcCS7ShzLmjDGC9FlF2sKj3t+yCPQH9WbeDLVKsJ8PYDDsEzvw2HzsltglbT2w0fuBMiVfjHqWN/YSt2afck8je2TuABSBwZBftyBMxEFhfSdmPg80lpigVIp/OmglY0sHUA8AUXRUy8pbPprDbqODo8EDm75wv6N58hW5vLPtBgnuAKBm5N0UK4EjUpD2pB4OtVnJzHIs4MmKRr6NCFXDYS7qfDy+k/qwJoPi8KZ6ZI5tLoV4v4/BoD/tH+8gWs0hSWVoqIFvMizq2M+zjmw/vcdtpY5FIYZYg6Wols0SubcaHnp6fitiRxEsSLhj/Mp1SAb0SxT7f0/WWYkuSl7hsWHNLLi+PeUeg/0FHKo/k+7vCV67h1CqaC+lnFVLV+pE/qVEqbmbCNSSYBGOHshI15IVn2ayAhoo96LyJ5zYFaTky2Eimmc+lT5qPxni4uUHr7h7T3gDlVBov9o+wHo7x8c07yQ3erTWQTWckFUkSklZ2XjELOIr38L2GbFBWI6jgj6B9YiM0Xafe5Z7JXisp92Nys8Cw3xEA+Pd//z9BrZZHp3uPZHKOYmYNTHuY9ZuY9ppYz0coZhPIpzZYMb+Zbk/BrCKwenl+8ccW8NYQJxoaOkJFUEhKtrIqgBlZuaBgLpVDplgVZ1Wuy8l0rDNEqXPpXERshT0QzyUSfhay70tf7ONfM1Jn8jzTE2aD2XyM+WKKLMmA6aw7z3SmIGviv/rv/mjDkGpm1ObzOezt74iKbDIZglbOBH2vrz7i8bGJ/YM9lItFsVEez5fIVxpI5YtycZjVO+j1fQYwAeD72zsBgxs1WkDfYDYe4+z0VNSKD3f3EnB/enoiA3oCXa12Sxh9tIAhq6LT7YgdbqnCnLW0AMAcuP3GT34sQ9A3330rFiYsDIf9vvw8bZyPj49FHcns3zdv32oO7MW5yKvbva40+IVcAcNeH827JgrZPPb39gUgJuuhVC2LnWtvPMIjgZ4Wi/IxCpk0ipk0SiymFwskpjMUN2sBgNPTPhKjLrLLETDrY9y9Q2o1xl69LM+/WKBXdxLTyVTA8k6rI2rkdqeH/nCMyWypGapkyhAATubEltgWrQ5ruElygKx2z8K6EtVvpAQmqzG0y5BN1gBg+dnw0IwUYAbw2kAoGsgHyjJvL+e2gx8CgAMg+Lkz8PuHeFFz6hXAUjBJErLkwpBFy42Ag9hCISv35eeffyYS919+9Ss8NtuiSn/16jV+67f+PiqVGuYzbh4u1y40endNOhXfOlZIOvaJKn61wFF7Jap7x9OJ5PP2BgM56+u7+xjMVvjFr97iw20TveEYCzkYIsanwGUcsmSzwlClOj2fJ0Cpw2q+npbtYQMFkjG4HrnZ+mwLGeSvVT08IWFgLrbotJqYjkco5nM43N0Vi/FSluysPKqFAmqlIoq5nLYGIkkKWwEdr7H4JHAsA7TVXIgLreYN3nzz1xh0m3j98gTVShYf3n0nqpXz8wsZ9n/4eI1Wd4S587JHMicN6ZJ+/5IFw2GTZaxGjY8UagKo6EDdLKDFKnFJkHKM0bCHbq+t1u/VMs5ODvH5q5diq0wWeavbx3A8wXSxQiZXwPnFC7z+4sc4ObtEvaHMXz4jgh/SHNF+hACnFK/R0SgZBGL5oFkET5svk/Fp0cQDlAMPsrx4oHOoR1Ut95nJdCp7E4t12nPTsv7w8AD1GskfObnWZJ7ybqP6Qm4/GWhpURY2l6ISdPeIDJMdWCw5U3wky5kUZlJD0I5kNMTt7TW++uu/xGPzDvkCc58USJlMZhj0WXwsRJnW7g6lQKNtd5KWkxw6O6Y0C3quH2GHCZssrsaKcmq1cfCNhBume6VfTPln2aIKGgko5FXAzoLWAUz2dbOYM1tbryQWhbA2fJoJHJFFRE28XAiRgdebADAdIai0ZwFGNwjasRMA9hbQ7h6NWNPBjuWaJBskacXlWOu+f3KnvX1v7OuuMHBqT7te0aDdiAhxdavci66883/Tyj3PrI3Gf8qEDfdzA4H1fWS3FFfUmVLFGkNTz0Ygj+aF6BA0UhKHg0/dQo3Za/mhEUhl4C8fvgIKgcuEfewAr4gcEgxGPWEkAoi0oHXP384hA+f9gNqPA2Pryz92Px2x79P3/n52zMlobboGmoMhNhBiSrmS4Q6t6/imK5OAL9VP1KuobytV6Tx72dizkSWhrVgqoFDIydBFG/ilK85dAUf7NLEIWqpTxGwmTQfPFzZmXAOqeieLlMOajZ790rC7bDVHfOH+x6xyulDIwMBn/Dp1vV+rBgBr/pmQLtyQyABgeZxmBy0uHPyY65mkFNoVqjWZ5QmrvXSk4ldAOACGZXgTz7WJNbUepAub5NDaSl9w2Qe8106gCPbLWX8mMsiLVybRODKeC6ikJe7Fqo6QVoVMfQGAywLkcW3ksmyicmLlyxpkOp1ry+kBYNZztpka8OCek9x6W6M+A12d0lPPzMjOzOyXYwp/BwKbLbzuVdGe5XN/3R4Vq/diIHA0WPGgsYAnQcaQqyVNdSqNuinWPNM/IJ0IZ2ib9e0AE7cWo7pwaz90k7Ln6sZtUNfWd/jqPl9v2j0SNNRPSAPByRyw73WnCAYonnlv68ZZArocYKlrVk4BnM+iTIBOAOAp2gYAD8fI50uSq8eBrq4RDlBozaVDOA9WBWpDr6IOiS/+SHJnVYhe2WMPAGDZtwKQxL1Sul+LSic6Y2MAsGNf7+1W8dmrc5yeHCBVaeBPv7nGv/w3f4HHTQGFVz/B7OAUvcoOOukCphwGC0FQSZhKrfQUy612wXfS8fOQt7RZP7tzhfWU953hfpPYYMU3qdm0JU4nMkhzbyRY4wa7rK+plFts1hjPZrIH83dx/6YfSplWl2RYz5fS+53VqjgtZbCbWuEgn0C9VJABCiHx/miI/mAg522eNTfZ8ukkirk8Vsu5kIlZr1bqDVHtsf+jKoCv7e7OLg7392WfmY6Hcm/wURfKZYynM/zym2/QW8xx/Po15qmkkKg3wwlqmTzO9w6EZEglAXsDDrBSpSJIzXwY9vDm9hY37S76yxWGYuO7QT6ZRDmTRTGTkf50Z29P7r1Pt/e4enjEglEm2Rxmkr9LbCEtiuBop1IoOCJt6ZLwGcBu0pOiSne1QGazQnU9RXXcRrHfRHXWQ2M9xUEmgdpqhvHjPXrttgzh2dPm8gWpQ3luiY2oKa68DSjBRwcA7+2hQgXwbCrqX8acEACezmZOAUwAWGNN2AOoraXbm+UJWW3h1ou3glPLznBp+Lm5X4NhTRXtZ66acASiiAQXu8EDUpur6uNfDv/GMwhxrC4NYyKCoV+0guLkGmNQ2KnzFGhyw2NHCJNa24H7Vncb2Y0K4MlkhGG/h/Goj8V0LM5D1XIRjWoZtUpJ1Jyc3xzs74mK5ObmWlzdyuUiavU66js78jr3+iPJBV4hiaOTc1y+/Ay7+0cCAofuCA7N0D3RgRW2L/ttPJhRhBdWpwl6Ftueau+3NiCtCf3FEUNyJBILAYHlCjlg3Zyu3KhUiAbsfYVkJ0q+hNjKZzm8lCw9zt1ucXPzDg/3n9DrNLGaTQC6RSzmSG5SYmWcy1BducZ9p4u3H65x3+pKVBiVvxK75JVVOgtS9YcDgBlPIf0clTscAqoNtIkAtIZwvULsvZE63b3twN0ousV6ILv3tRly5ahrXewMt6PS+Sy5CCoDgKmk5iyQM1HWkiRJ01J0f28XJ8eH0r/xHuGAmnVvs9nEm7fv8M033+L69k72iIOjE3z+xY9x+eI1dnb35RylglNyS/nGvFQj9knOKm13hdWNxGojZBi6cROhFM4eHwxnQqzNaazGMl4Thvx/MkGgbTRnJ3ToDtR1cqrx7EkqAMz3/mfdiEt/Fvp3DQB2cyj/vdvHn81uYup9PjDONTKRmsqd1wo8O+Wp+5xWJq7+ZviYzKrc97lZGwFguWJUWxEEXk7l3mS81HQ0FGcxRg1wjvvp4yd57Wndzux2Zj0SBKYamJbkVCbxNVhKX8DXhHuk7sHqQ6F1ox92+gNGaw7r7/UK2nPRb9JL7oBhA4AduCHxURY/48j54l5kLn1U/8qbAr1CjuX3sUfiGy2jBQC2XGAFcj1wbsRW526kpFx7zM6dzD+m4GO3oQh/xsBsxiWwr6Cog/NvrgfWKyQKS+3H60eiDZ2WljKTlBzJpBKj/Gtq9sGOXCqPRuyqI2Ks3Lch+Tn8t+957fQywp3bWT05SlgcMXKr1t0hiSRyl9HeJSIcRj24cwkzhzFT7YpS1LmIifI3jLxxcVTOntrH1YRKUfvZZ9S/0eziOQDY2eMGRKkIpDfWv9veHKjmdr4n9elz58j25/z9+9zh6yotf749+wuD9WGio5gldKAa3V5LXlUcb2VszcnZzjXgXAaZxz6lNe1qLrb8BH85X9xpVHB2eoxSqSLfz9nshw/X6PRGWKzID2Ad7ARtvKvFfSF0qnLEZosM8me2iQRCkpyvqqLMa0fYifogq9ei77VZkbguSmTiHIvFBOVKDien+zg62Udjr4ZlYoVFYoXqTh2ZcgHt0RDXrSau7h/Qo5tMJidkzMFoLOc6I1FPT8/w4vIS5WpFHhPn8gR/6ewpQq1k0hHk6L44kJkx17CcyRk9kyVz2duwP3/n2L2yfQj5flcXu69X3I4aRSmJkYtzNaAbgnO6JehrADCxIq5rzpAoQCNmxvdCrnA7LZ1ESG4lo2dF+2rmh/P9fIlOq413X38DDEZ4fXCMwmKNDuM4pzPkSWRLc/6VocGE7Lmq/iXZOYMNCcHs4GweKzbzPBVcrrrE/REAXgrQS7dQOaM2C6k1a5UCEps5Oq0mLk+P8J/+we9h/7CK6ayL1WqM5GaC1GqC9ayLYfsOi1EP1XwGpQw1b8wVJqisjgzxNR2+Hk8O5K2KQH/SdghfW3sFsO45xHv4NSqA55zNMaKjWEGxUpWfp3soZ30UUCTBqIC8WKzzdeB6JMl4xv6QQgQKVknWleGW7sG8DXjWzUjcms8cAUlrOq4O0UyxAv5n//2fbKiMoqUHn3i1WhIL1uVihvOzE5H2f/r4Aa3HBwFWObi4e2hivFijuncoADAzTqmm7fW7YhN9cnyMx2YTj81HAXwJgH54+w69dkdA5Xwmg3azKQDXy8sLyd/lTcimjSCuFKnplDTL/WEPtXpVMj/6/S6K+Tx+/KMvhDn/9a++EgCYf3M8GolKmWrii3OCvWUQ2P7661+h3xvg4sULVOt1DCcTYW9wqLGczrGYTFHMFVGr1uTvchFSscnv6wx66AwHGI+HSK3mKOfSYuNVJLgDILdeI8Pw7+lIpOUEgPObGfKYIbkYoZBaYrdaQoEg+YYbwwLD0UQGPswmppWtgL8c6lIpQ4sjB/4SAN44Ow0e3gKWiXWPgr8+C0EYn2qNQfBXpOA8MJ1q1Cw+udkIE3SLNRVZckQDP28FFDSnCj5Hxb42TxGzJLQEiobztgU93dD+JgCw45tpq0abYBZIAgCzeJ2LhUqtXsHx8SFevXolTdKf/Ns/x3g4xfnFS7x+9RoXly+EaUMVOBsjXhtL+tZmRTcZ1TOoFkHsKbmQHOOO/+Y9TtD36uYGZJcXK2W5byuNXbG0e3v7iOtmD+2e5vdK3oYrQPnsreASIJhEAy5Y93VfwPBgEuYe7XxTyNIGJmDs8v6knQQHrTxk2HSTfc0BPcvoeqWMA9qpOxUwOSNFWqLXqqgWS2LHBtraBexWY4qwEVE2KpmwVJZO0G3d4cu//ndoNa/w+sURatUsrj++xWw6w+nJiRxad3dNtNpqI7zekEGUFwB44QBgvU+iXGUFPB1g5Kw0mfOrplwsbplVMsVyOcN0OkK/TyXVGOl0Aju1Ms5PjrBTr8rwdLZco9cf4v6xLQ0Hlb/nly9FBXx8eo7Gzi6yuaKqgCV4nk2S5lD4tHdhzfKOdXm3DniT/THGQJKWzs2JWHAT0HRWQm7PILOL+xIbDN7fBPGZLUE3AhsGksVEAFjyJzzDzQas8XUi18mDwNGQVABzZ9OUWOuBSPCXGT1XH9/j7vYa8/lEWPe0k2Ae2mLBBiQlw5XHFoH1CabzNRKpvIDnzBKgFYgwjoRR5PKRZL9wuIWpv9zAQ3uB7TVuzNtAXbhlOavWfa6ZcgMlKX7EMloVjgo+qULHWL0+f8cBwAY0iyKEFiVcz/zZ1UIap2I+qwrghgOAe30lT5gCeOosoFN83vo87MB+DlSIOn8bqrsyIZgO+mvypMGKBvEOj/GFQrwhMWttX74ZNBJMHgJwxA2xDOCN2+qY8jduu6R/zx779r8jmyazXzLA+7ksHc/03bIhtT3NiERWFhmIFQOQbYjsrZu3QWobzkbX258x9jzkahpoHp1LetHiI86nAHBYtBn04Uo4U0zy3uD+yb1K/ozsAFhtSNxaYkGFn7NhZ3HM9V4plVGvVJFNZZwtecLZ8BEUoAVQBpkcm3slM6y4Ltza0NG6RkAQVNVBhQ0vmMfDPZoFMEVWS4xIaJhM5alyyDKfqiOBknC06SIczUE+B+oaOWB5P26tuhw04VX4TG9nuWlW0PLelL9kIgaZwEsFrCRDS8AVNzgRCzYlbYQ20DoY1QGU4bYe+JVexuVVOYKHt+t132+s1Nir6wFgbYbiis1ohSugG99vVYHh4GG5r6LfLGofAkMOBBamfi4nWa4kdvFMJVuWAHCvP8DDPXPqnwOA3eDE33KuWfAPJnhQvt6K51iZEsez3wPbNK8CDhXAQR1nwLCsAbOes2bcBRzr11w96Mgj/DlrsKOfdY/Lhiwh+OushWOqIft6DNg2tn10jtjeG5FKAghjCwj+vn36h/bv8Gtmy+df7e8BgPXrkeIk1iIG96NyEKJhnw5TuF6cAjgVKIBzGcym7Ad6qgAejlEo8H5id0G7YF0DCgBTyeXsEz1pxvbJuHJLu9foEUbn9FYdLqVZABAH55gHgNVs3rQf/j3XA6ncLKeL+QwO9usCAB8e7mKVK+OPf/VJAOBuqoLS5z/D/OAUnVIdvUweUzqzcJ8QUE/3UqcxfUqCeELSsdbanYFu19f5tSp2Wfeyvebwe2lDeFnvSWQ4fOJXl+bMoCQa9p/kWxNQ5J8UlTCjiAiUptIoJNLIrDZoFEp4fXyI/cwGi4crlNcj7FcrqDfqkl3LfY7Nu/ZbScmkJVmQ9ngc+lxdszZb4uj4GMk0Xa7oyjKRfYdAx97evjTsvW5XahXWkCQzMkLmz3/+c7SnI7z46Y+xzKZxc6UAcCNbxMujU5weHjsL5B4y+RxS5QLGybVklt31u2iNxhguV+jPFphNpigkEmgUCqjm8wIAl6t1URBePzRx3e5inspgns1hsgEWPCtISBIrSHdH2LApqAdtzzYHCL4mame7FAC4slIAuDRsojbvo7Gaif1zZTnBstcSUvZ4PJH7olAqi6OCOFJ4AFjt4OT8dQNKzgp293ZRqVSEJMVMZpLHDQDmehcL6LSLNzECtWUY6oJxKgk3xBaQyvW4QYlrSySsX57828CM7R55G8B1/bMf4OmEzZ9ZIZkmovpt9QgxYod/ZdwzcsSfqHCNixrsfAsib56bQ5vds9lAi9uIKd9MJbSYYzafYkqLxOFQ+hG6E2VkMMeswLIQlKnq3NtpoFatiCqB5F5mB1PRwN42z/2vUBQFIcnUVA5V6rs4OmY23xl29w9RLHNIxhgm1jGsT5w7mtsXjcBrqpetXc/V+Z5e7okvzxJA3Q9H5QD7DGriCQBrblzY41r/xJpLgEdXj/H8pAK3QAB4vcSky5ieD2jef0K7c4fRoIXpZIDZZIT1Yi6RZ+VyHY36PpbLBN59uMb7Tze4feygN5pizhpLBAN0bOLZEESBOUUILSxJbFEbV1UBExhW21kFQKMImG0g2IbyLivT1eixGsDWhxE63f0eA0ml3NEzROtmV/OtFrKOMwQRMhxYLmW+U8jnpL/nnJAAcLVSEdc8zj5ot/nw8ICPHz/i/cdPaLbach+cnl3g9esf4eziJRq7B0inSbROCuAorSHBX6fk5XsrvQx6pC9Amq6eG41j4gNV5wj+nAOACQQTLw7mvwLgkuRJZTeB5HAAz1mSO3uWAgC7atL9vMxa1pC/K+CxUaDc43wWD9qqSXVGwQ2DLG/W9wSAucfZb+PCcFm1/oxl36LdiwKZBh2amtjOYs7b1BlOhu0OCCZwwmE5LaEZNdV6fBQQmLNbzthyhZJEr5F0T3L+ZLbAnFbKsijVgU11eAQUnP2+0mQdAOwuUACmG/HHgN6QeGeaYK3znapNSEguVsrcKIxsLj3JSnomAryq8NU+5akSWGNt9PvMsYx9jBFaFQwWG23X2/iew0A4B1KHILbXMbO3MyUxaw32F4RDqLLjmk1whpHDTq0ua7bb7Ymoic6DQtSmhSfzRd0u5HwxXIGkZ5feR0Ef46YOcrbpDRRk2rtXwa3r6BfYTa8KBFPHay8RxdsoUSqYc8TISyZgipOlfEyUi6Ky+YVlj3oLaBE8uUiqGPDrwOAA/I1s611d/Iz6V0tkm6M8dUbzPYJcRm/JF1yrYPYdO9eDa/X04HnyGVN8/pDyMyI6fN8vjIgSpu7X8znoWawXDt5HPU/Am7Z7xUgUbh4tCmACwJOBZLAWcgQBuV+usVOv4Oz8FNVyRc7jh/sHfPh0IyITCoNI2kqlnSOjKBqdCtgIA64P9XMpT+yP7pXt+DOtzRxtxO4z65fDezr2PazrIWuL1vbT2RB7+1W8/uwCewc1ZIoZLJNrrNMbFBtVrNIpvL27wcf7e/RJvuc+hpS4JlJAQoEP404vL18IzkWlr5D0+bYgwLyQ9c3/WMuT7EYRCvdKAsR81czWna8/9yEfHxG81BGIGNh6u31FwEQhT/AM0CgwOWtt/7QzSQdKzvlNRQAyH+Lf4XVzNtCsFyQDOJlEvlCUqNRqpSqOQqwXqAaXndyd6ZyJLQh006kkRZfeMa7evMOYwsrFCjvJDBr5AubE55pN0CutUijKQboiA3ZNgVhGaHHs3EhoiwBgVgTS2BGV0TeqCzZ00JyLS0US/HgpVtC1ShGb1QyPdzc4OdzDP/pH/xAXl4fIZCmaG2Ax7SKXWiKFCToPn6QGq+UzKGeTWM8m2DC+h7WRz/8NsNwfWsv+sN5e+9Y5O2KsO+Ks3+SHs+UKc7p9cYZUrCBfrMgzpmBrPuOcby1vvF4EzokH8et0dGDfyHMuX1CVtgiixLGBbiB6RplzLO9HEpz4/Hgj8D7l/Zn4Z//Dn2wm4zF63Y404fRD5yHP5v7kiLbFNdxeX6HXbeOMVj2lIq5vbkUB3Dg4lNxIDtSZR9TptLG/f4Czs1M0mw94aD4KM6Jer+Obr3+F1sOjAEcs8poP92IF/eLFhQzoyYQgEM3FwZuaB+r9wx2Gw4E0d7RmJuOMoPGPvvhCbFS//vprsUGt12oYDQbS9DUaDVxeXEoYNwO3f/nLX4pN66Xkg+5iQuUes1fpXU7FTIIe4hl54029nM/RpjK33RalJ4E2uS6JFYrpDcrphIDA+QSE1bxhwU7Lo3EfaUrKE0uUM0AlS3Z1AtkUbdwgeanj0QS9IQGYDh6aLWGREFhcsA9SgfYAACAASURBVJFhg8tiPpVV9W8y6xSLfE01a0YtNLSQ93bQkvligI2CwGFeQqjkMtansW90SL+dA6yf80o1rxT5uweAnyiAJTOVmziLtrk0D5KtfHokLBxmDvzRH/6xFJe/8zu/ixcvXqJarQn4TjaF5VmonYkVSAr6sNBnjbqg4oobMQswZvtxMLTeyFCX1tLvP33EeDrFxeUlTi/OkC9XMV4mcdse4r43FitvMvr9AbBks6iFhhWaWl/REkeLSVUu6bCPmykVXvzPwF99PVVBXCqVBVxgE07wl4ABn47YzRWp9i0R4sR6PkNqvUY5l8MJbdbrNQlul03O5XUI+9kdkGZFpHZGBBXnGPYe8dUv/wL3N+9wuF9BtZRC6/FO1t5uY0cOgq5kvgzR6Y6x3mSQyhax2qToDiEMbimfQgA4KEDN/tgUwOzWCAAvllTRMldqguGwJ24E/DiXSaJRLeHwYAcnxyfIF4vSYJCQcnP3gMVyLSxx2kET+L+4fCm2UGQIE/jlWFAaD6cCtrwBZaAaAKz3vh8G+KbLQQkyLNHhorT+kgutpAy1TNmyaPVKKAUkRD1nnakQO0I7Hhtu2nsHaQm+SULBQg9A5kiJfmYpxdh42Efz/hbv3nyLhwda66sqggQCGTB3uqLIJguv1WJ+1ANG4wWQzEq2VpYAMHOieXAIQ08zBwUINoa4L5gVIAz3B/u3nZE2BGRTpYBP9BZ9rCCv/5pYm3M9fA8AzGvnilF+j+WPybBdmi/ld8vHco8nUMxlZdhEhwhmN9N5QS2gl3ELaGHq2+tuTVF04sfABLcf+kmaV59a3xUHh538Ls5W9JRSa7iMmWVDRxv3mZrEPZYInY5ymX3xHKh8HWIfDWsiK2gFiOy5/Rrw1xFFDPCJLHpcYR40fP577H724JUBPEb6cIMlB1zHweg4I9eaU9svvZrRjWvtY9d2+hdMh7TRpCYowxw5L1AtuCY4uiJGanCvp1u/fLg6bNQ3qhaIsTGPgwQcnke897gPk/RRq9D6sI6dxi5ymazkvEit7fYKUQu7DZB7CRsFvok9M8kMHBCZBasU77ojCWDF4p22TMuFTLgW87kABrQMJXN9Nl1iNJgK0CBW/JLBxeZdlcG01BT2p7pGu0GQU8S5bD/Zq2S4YXlXTgksww8DgU0JTKaiKYC5Ti07S9eyfM32ADcwiYBfZwsdZv5aJnAAAttgxVS+AoyZ7XO4PMLGxwN24b6qPxfM8WKlPYd+T/d+5w3CgpqgFzP8HADM11ljGFLOvjcnoM7dfROT6UxIN35QImtPP/YYgT2S2HDPlSfW5Ho2u4ITqqKPANq4Ot/Fg7jm2q+ZYD1q4xzmcdn+YEwfcxKIq/pjQIcNVYLhii7paEgTA4o9mBIpmD3wIa+A7r+6dMMhUTigitZmCBKHL+Cv+7z9/uisijuiyOefnb5Gw5TY3/Pf75j2wVA1GgZyDcwkZ0gyp3KaHZ3LpsUOzCuARxMUC1SU0+qUAIfWhELqdIN8eWyOxRu+jmbR54k9fkML9rrYnR7tb7IPWdxBQOiyfdUUwLIynBpeBssE9TIJlMt5HB3s4LPPLrC7U8M4kcH/+dVH/E9//Av0s3VUf/SbmO+fol2sopvOC+OZz+3fFwDW2kmVJaLcYiQL1iilksjIrUR29QoLyRhmrUWb6DQSMnwQ+ZzssaZ+3tDFgUNVgre8DWilxaaZFsLJFAqJFPYqdXxxdorKZo6Hb79EZtrH4U5NelySjo3cyfqL9Uy/35N9oFgsycfX19eSO3h8dCzfyzgRxnKQkNOoN7CzsyN9MPtpEn7oFLSzs4vxZIo/+/lfoDMd4dVv/BSrbBJXH6+QGM9xUKrh1fE5jg8OhFTcbD4iW8gjXS1ivFmit5yiN59hzCF3Ko3edCaRRjlssFeuoFYsIO9IgCQiP/b6aI0mmKezmKYyGCyWmLJHTaaw4qDBVMAhAOz6iOcA4BTBHVrhbZaorGaoEAAeNNFYDLCznqG8nKIoEUpjiUfioJsk7GKxLKx3ddpUG3BF+4wYSDu0pZDFtwFgzhH67N+pAE4wA9gpgJn/6TKAVUFqIMT3A8DRFh3lb38vABwSFtw+q62mO3GCg8cASrWifro4QwD4maXrds1IlWRDP1/v2CA13Au2f5FXEuoX4luf+0hqAh0uegWw5IcamMeehhaRc5m5sF/jPGbGvLLVCqV8VpTApWJBVMDFArOBG3jx4hyFQgaPj/fo9lqyFpgburO3L+5NVL2TsEqVxM7uAU7PL3B6dilfz+WK0qdoriWHoKxt3Pw0OD/swsZIYj7JXPtffd7B+1j+nPsN7hcIUUUAYPYbCgBHL56enwRjuR9LfiivmXO9yHA4t5zLzKh9e40Pb77GY+sW0+kASxIgSHoej6VmoktYrbaHXL6MXneMv/rlrwQAHkzmmHEoqH5oUtORSMIeV0m7TiAgYG9Kh7kG/obvrbczFw+fqxmp+NSW04g27oR+VvUenjF2lugFk6PF5kxuTxaSI2dnmxVyOdpPpmXmSKcERsJR9Xt0eIg6837ZV69WYmvPfe3j1SfcXN+i3e0jnWU+8DE+/9FP8PLlZyhXG0jS8nmhua109tK9XbPEV1RLCtnfKaUI+pJUz/N0uUZ6DVFbsrBfiK0uQVwFb+196A7GpUPwNlQAu87YfIBg4C9/Ptoa1FVDfs79Dqnt+SYAcEREfrLuA9ZitFZ5w3K+QStNTn9E46O/UYiLEcFed1FHqrYYFgeeWiSY/nUX8UBNlsSDrZDmGcrXbjEXhwoCwOw5xHns5hpv3ryRc31v/0DUgFT/0s6dJH2KvVIpWp7SDjYtADHflH1hJHz7+HnVYkSNidSsEcXTYFWXX+qIs2aDTLKpuIPJfEbzNvXfFl3Ds4R9VfSmSmGNaZN4GzfbsUgbJcK6PdADwLovWu1nZb0BsfZ4+RooCTdyMuPcxkBgUQKnUrIGzk9OhQBxfX2DLmPPGAjJq0Z1P8kKLp/aoi68k4s/U+IAsFbbEaVIa+bgBo2RiqIZgSeCO2GMxc1IPepJoJEoICJQReRR5aUaySrKANZewQgprOm0jxHBkyPT+VgpiTkywVIcAPaWz1tW0NaXhPX/D5K4/IxGJTLGFg5nQXZ+x8lZdtG/r8N8epJ/H/j7w6Cw72AikrN3IXJ3mQOArSZTUNi+FnckUJzQ3Sfhz4nTl8Y+SRa4AMBzyVul+pfgGzOAz8/PxO2Qa4PCvY8EgDuMSdyIuyBBYI3kY/+r7qVm7axzqgiQD4Fd/+/g/tLCJwJ/5czdOpdiX/fEY404JCYDipxWcxye7ODzzy9RquaxSq6AfAqpQgabXBrd2QTffvqEK9bidAFdJ+X5TKbM1F5gp9HAy5cvcX52JjbQvH4EdgmsSS63CVokxmsp7pAEgNvtlojEOMvh+UNnC+lWHLHu+2o9/zq6Qk3DCgjGKj6gBjnOZSMseNznjCCjueYrwTmWPAMc2YnrLJ3Nymuj1tVZNGR+uitAMGdb3Atl9uIs3fk7FQBeS4/Krw8oyPp4jce377GbyuKnL15iMZ7g6t0bIuGoFEpKwpXkH94TnL+qN4qogZ0CWCR/zpFCwF9RADMDeC5Ar1lB0z00l02hUiqIU8Xj/a3Ykv/Hf//v4bPPL7G7X8FiyZq0iVJ2g1xmifb9Jwxbdw7PS0jsJQm/dAZR16ugEv51S/nXAMCCJ4hLgxNSOfIOXzuK2ObE/Wi1XawIgYq1CwHgxVzz6YlVLma87obVaW9JQhxfS0aPyTlA8F+cITQ6jq8Nv0b8iGAxXQQZW8Z1x1p7Ppsj8V/+i/9jI0M6NpscTBQpoyZDaiGAEu0o2o9NLGYzXJ6foVQs4urqCv3BCMVqDblSSYCqdqeD++YD9g8PJdPl/cf3+PDxIy5fvhBV7pdffiUZwT/+yY9RKVdw9emjPGDmDJP5TJUcgbNOu4055c+zmYDBHHQy05fZvlQAEwj+yU9+IuAGbaYnDNpeLfBwfy/5r2yYaSv92WefiyXfX/7iF3h8bOHlq9fYOdzHdLXCaDbBaDzFikNZUcvMMKcNF4ct642ogmf8+nwu3LRyPotiao00G9XUSsDd9WSIYfsBq3Efuc0CjTyZDilk12p1VWG+Hxno06lsGJPpHN1uH7cPTTyIWnoo/t8EXdhKSLkmQASzhwkCcyFqU6Pgr4Xauxxgx/ow5qe8l43A3mtWcFwBHLE+Q9sMtQgNLEQDRrcdkv8hFMBSkjjlr9gUE/gS1xMOlBdCVqBK/eTkSDaox8cO/vW//hNpmv7g9/8zYebQWpxFGsPphR0hFmAGAOvKpkUcme1S+NN+jaA/FVr5vBRZtIpl4/Hx6krIDsw62D88kMD3XKmC1mCGv/r6PW7bA2EI8Z7lYuPQn/c4izfaRNLOWa2deSBm5H7zoKEDgjWfhOxiMj4o/VeLCA6UxMKJfv1Ud6dSEk4/ndGSeiAB80wKzxIophqJrPd0CjuVMl4TrD46BBtQARBZrLpD9DkAmHdkJrXGbNLDu+++xPWn75BY09JrKeA7z09pmaXITqDVGeHuvoPFigdIUVg8BBwJABvIauY4VoD5PBDe126wyA2eryut8sgMp4p1PFYF/nw2Riq5RrVUQK1WFFBvZ3cP1VpDDrJWu4Prm3t0un3kiyWcnJ7jxz/+CV68fIXGLq3tiljSEsqUwHKPhykrCgBzsB4bBsgDDst3/Vivn1oumEW39pV8Tc3+VBldotzhPeYYXmJ77VWP2oxunzGSV0cSAveEFQ+BqYDjLFpkHZA+vJ5jPOji/btv8fH9G3Q7LQY4S9NAoIHNAtUoLLhms5Xs2a123zPzEqkc0tkCMtm8A4BNARxljfvsb1dERUMB1+oGxZsWLtrKaraosmZDBa9+bCCSA4ZCgMjlW9vPhUCv2sra7zTgVxs7bVjNAnaFdBLiNEHiA2MBeNjRmpFMvBgATDYige/QDtCBEDbaiZQE0RDPZ39tDfciBqxdi0Bh5X5vpM56WsjKX/CDu+gaR0WhK3zNkjm0OvJ5OwFzMlARRs2RawH9TWds/6jACK1hI1Wx5ds9BWmsOfPnhVMlhsNP+ZrZQHurKGsw7TFtgz/GtN36PrtOpqIJVpBdQ7tmIYPXXpUITA5WniP6hk0eBbTM9xWQdr3CfDYRUgWJSPlCVmomDjGpbJEBZ7Eo1sCS2+7sf+czLdZ4jzGbXFh8bCioOGNzIG9r/8ZiOpNIosCsFe75ssfwPGBxp/uleOjI2wrLOe3dyQ4fCFN9Md1gNl5ivSBCnZQzi6oqsX2R4l6JThzKSDaXZSwak90FARuLUBnvmmGlBA4jb3AtGgjshiSiAnZgsGseYyCwVxY7pwCvAOY6VtBZsx51LVtMgmdBP8es9wV4ZAknr30MDLbdye21z+y5PAtt9KWFl55zfM7iUCGMUwWAMw4A5l5LQhbvf4IVVACTFEWyGPMnNX/e1RxmmRbkXOmQzsZ/Qevn5jE2LLH6zCzWlBzgBiZuUOuzkgJ7LVdA6tBFkDL+TLh+o7rPBjzyPmDbh8x+YZT6mnTL5t3Igm4gpGd8sGd4B4mIce+Oi2gA5dZzOMiJEXDcJfp1QO/2z8QGN8GAK1QAu1c73n8HfaAfmXgwIMBttoYtsUHLhnUgHQICALikGcAEgJkXfXv7ILanAno5ANiU+JJ/lsmYhMoRCt01lOPieVKP2yJ9Tnj4xIz3YnW9fazxGG4vlsxczUi08aDFdrBqZq1G9Va9VsbpyR5evb5ArVpEZ7bBH335Hv/Lv/0lRoU9NH76W5jtHuORYEa6gLkDt2VGL3/Ynd1uEB1/AZ4fqNkAk7Uom3YCTZvZDNVMCnuMPJHPLTCYDDCajkV8JJmPXNGSQcU6NoV8tiDriI00Y39yHCJw6M8BjrAYOQCHgASFZBo7pTJeHB6iwJ7z7TfILWc42d+Tup6kT1rCsTalQw2bdB0ILQXs5b7ZbneE4FmulLU32Wy8tX+5XBbFW6/fQ+uxJXUTewWSPklE/u7de0w2K5x/8Rqj1Rxvv32D7Aq4PDjGi8MTVEsVsd+7v39AuV5DvlZBezLA43iA4WqJRC6PUn0Hw/kCtze3yK7XOKjXUBWr5bScB3SjIsg05HAoncdok8DjcIQBY22yOazSkQ20f52CGigEgGUIESqAsUJlPUNl2EJx0MTucogdLFCYDuWtQdSexO/7B4lUoSqZ+6kO7+2vOTtLB2J4AHh3V66pKYC7PVpAD6V3416SywUAsBBg1VYzcoNSdb322s660g3WtYYxUs7zBBWtbaw+1PeSN+zPETt/ghrS/eJnh8oheOz+HXOzsH3Q1z1RD2GPNap/wnMlPq4ONWI6MopDwKa2izKAtd5W1w73bwFOHABM+8PJSGxiZ7OJ2AMS1OAcqVSg0jyHbCYlVtAnx/vY2a0hn09jNh9J1NZkRiAwKz1brbGL8Xgm7k6sW4pFKu13sH94IhFEHLpaDqQBrlxr2pMpOMJrq89Lr3vo9KMQme5sBr5F3xOB4VGFaL9JJzZUAke9W3T9Rf3PPcX1eyRu8z+qJkftFjr3txg83KPXfcR4wp5kiumc0VFzAce45sXCeJ1As9XD3V0L13dNAT0ZFUbrZ42ncnaaBIBdvu8TANi56XlRgMVNybwnslK1GZCvNzz46/oNu/+NoOWto5WQpK6JQY3uaqfoDHLkRblujExRYQNBYEpheRbu7NTx4vICx0f7KOYLsoemkxnJmv3m629we3+P0WgiyqVsvojD4xNxeqMyvFpvaM6kWA3rfuFocg4Ahg7xXa6vAvU6U+GMb023luVa1GGblAOARcUbAcAer7S1x/PRg7iaA8zfJQN5r+jlzyvwbDMX2ynMcU3zg91r6i5YdB5vkzK2JwV6D4vnBRXh8pf1jrbYNIkucc416hymdbyv7+ViRdBklM2s0WA88wn+8tqw9qV6dj4dC/g7HQ+wXEzw+HCHt2/fCNmc236lUkWpUpWahp+bzVdCjGDEQCrNmRxFPubsEJFwLH8rnL975x/bn9xwW9eq7VnRziUnhHM5EuDWzSBk33LgB+0xbZZgKmCzezb7Z28VzRxUpwK2bF39XS7KStTGjpTkMtKf6z3cC6PzEEf4jQBgBTjstSIAnM+ksd9o4NXlC9nP3r17L7NszjCkleMM0Yk4FMTRa+EDxaKjRmt2t7fb0rST4CkAHO59QT9utbyPmlKQVte9xqrFyOVWmwYE1nB+ZDEMHog1wrmPlnFxhwYAu77Gom+0J1JBVMxxLAQDf0D9q0vtKdnUPqev1///ALDcxwKquTPqGReiX6sQDmvnUPlrJOgQ+PVk6xDw1cUUKYgjJyPe5wIA85waKwCcz6WQpq09HVxqJVxcEACuyy8Ros6nawGA6TKYShfEBp5kaIJ6sksGZ0/0OkSORDYr0vrJkTyDGss+L6d37PV2bhNGng5qMt3LOFtZi4K5Ui3g6GgHR6d7NNHAbD1Hvl5GtpLH47CHq8dH3PQ6aI3HmDFDfkEcgete1ZgkcX722Wshf/L+E7tsN/P3QheZl6i6l3vOeDIWgrie9QkRdQkoxwNRXo54/eUJvcJuCygwfg4S1ZUmhtHowJCwFREQLXqLQgMSUee0leeepYM52ZcYm9JjXN5qJbgbsRUKKonRyVzLYUW87vx+/h7ih/y8VEF0WPx0i+/+3V+guFwLAJzZbMQKmkpgjq4zEsWTVgB4zblz1oHAtIEmqcWdXrJvqQKYEzMFgGeSTc/5N22gM6mEiMM4i6N76WTYE1eq87MjfP6jl3j9xSU2myn6nTsw1rmc26DfuhUAOLWaIp9YIiMEJ4Lpjo60/Vo8PXajovpvAwC7DOAZM4B5HUhozJfFjZPzObpp8DziC6PGrdYDKcGQ9xRn+wSLM4xupOMMG+qkKsK5jkWAtV6LFXm/15NZQ6lMN9K8dxNM/MF/8y/l4XNjrjAvtFKWEkLCndm80d50MhHQh/lEtL0jkMuBItnSlIaXKxV0B0MBgOu7O9g7OMC3b7/Dm/fvcXZ5gZ3dXXz97bfoDwf46W/8VNjQb9++Faur3d097O3sSpbaZDRGq9nCbDqVxps2h/K4yhVp8nvdHvKFHL740RfS7NH2eTKbCLrNjOLm46M8MTJRaAnMxpmFI5vu04sLlHYaGC/mGJANPVZrLhYB/LvTwQiJ5UqAs+wmIZYuqcUahWQKu2SvpjdIzoZIrybIbGaY9JroPV4jvZ5hp5TDYa2MnUIWycUcicUChXRWFJjDPvNiRwK+PLa6uHloyrWaLJZi8Uz2puXP8mPuRGRDbJKWV+SUGlKwOgWIL95V+asHoGsGhOWpOS8ECX9YARypfz0bxyzhXDH/HxQANnBw2wKaB896KUP3ly8vcHS0j1Q6g7vbJv7sz3+OanUH//k//ie4OL/QDBhnSalbojXlWrCI9QILMhYXmRQWm41sigSAyYChUoqWz9+9eycNCG2fD4+OhGFPmzVK9u/aA/ybP/05HtojUaDy9/He5ILjZkwPfW6khVxeCAy8nwkuCx7LDYB2nsIUVpCQTSxfD7GHoGd+Wgsctf9mvg9tk5iNtcSA6s/HJu5ub2SdEjQgcaNaLKCQTqNRLuGzF5e4ODlBnopmKWQto5jAhmvwXB6NNDSJFXJpBqOPcXP9FlcfvkHz7gOwGuHwoCHNmjoGAKViVdS/7z/eYTpbI50tYZNIYykZdgoA62Dd2f055hDvK82ydSxh9xqrQlZBYGmMJyMBgckqJ/OHBzcBl2KxgN29PRwdHUvGMwvwj5+u8OHjlaiCK9UqXly+xMtXr3B+cYnGzp40iElR1rNNs+GPgcBmSRQBwNZGybEcY96aXZJ57kcqJT2EtTkQdjqLDp4qkr2gKlUbEPhieavgs8ObLEgy25ntqQDwVBS/vA7r5RSTcQ+PDzd48+1XuL39BJKXy6WcgFCL+Rp3dw+Yz9bClqe95O3do1jOzySvmdngVACbBbQyc9XCTLPGdU9h02cMO1OZ6rXTvSFq/COg1IDwUP0bAsJR8xlTBwsQ7Ji57jqGALAWomotGyl/xffEjXJ0osyCgYd5LpNCo1qRoSqVv1TW0HGB7D06MRAYkxx1Vn+ukXGdUnyY4RizMQa3H+zpdDBUeKjdezgMdHY1viiNagc//NtiNLqr6h5HNAS3ax4BQzrICLO5okHM9pnhBpP+xos+jpwgrJnaavxCIMcV4lEkQFz1x6du1q/W9Cow7pjH7uetGfRXz7NAo79tzyUakrorvXXfhfVZeB+6uZUDrYLr7qe6wXDUw1CuEeP+zMFIUu3cxLp8ybW3kGKzWi6hUsqhXKQVcEmGmnQ14XI3pTmJX3yjbRCVt5KjCBKNgNlqJW9zBwDL2eMU7YVEEtVsHiVmg9DhIc28GNoIQhqvdIqFHy2EOHwjQWSM2VTz5xeTDeZjZoQThE6LZb+qoWjZvBbHEdaWVODZGxUlxpJnxakq+/iQSG3ZHRgc2qDZmiWoLJZq8XxvY9rrWjebtvC9qYlCi2jH6A/yjMwnWsE1BXi3WbHaJRlhJw4CR6sobpVpd4DZP9t5FQ7FdDijSggFgIFCPi9kGzoNcB8hyJDJRAAwbSxF5UDVrwN/vWWaWalFh0AYNOjQBmuIQ2Z8pACOwIowdzuwZYvZ+9peoHtTWNeFYKtn+ZsFtA1lgp8xUMMz8p2CzUCQ0IItBIxDRZsHTOxFkbAfHY2GDb1ZGIWr1PaCEDixr3/f12Igyw8AwOHfURJCfH+IfRQ5wzmigDbwek86G2j5Hc4Cmg1rEqJ6opMS6yiqP9mf3N49YDiaolAoyX2krGGqZFg/bAHAcp0MAA4UGnbqBM9Pj5wQIA6ege23TgEcbZIGYLnXg6+JDE9crSbTan1O2WwKu7s1nJ4e4NWrCxRLOdwPJvjDv36P//XPv8KsfIjdn/02pjtHeMwW0UvlQVqtWNvz+ckl+yEA2Hbwpx04P8NelZmRjDZJLOY4KORx3qijkklhOZ+iO2hjOOojk8uIxax34UESmVQWuXRerqUwqQt5FKplGWiMxiMBlcW1lOz2zUYA4EaxjNO9PaTnM9y+fYP8ZoOLk2Op3an25Rmwf7AvVluqciPgkdB4IckOG8p+zP/4eAqFggxPaPFMJwGCP4P+QEBg/kyxwKxozb5skRDN2JvDA3RGQ3z79TeiSv7s9BInu/viYkXnrU67g9rODnK1MpqDLpqjHsarFTKFMuoHhwIAX338BMJSJ7ROzvN+A6bzJUaTGYbTOUaMJMrmMVoBN50eurMZ1rkClpkMVk4BHK45BdoMFFQS0BMAOLFGbT1HefiIfO8ee+sx9jh8GXaRnwxwUi0Lae/TFYeHHbFtJkjOAb0QgaSmMsW+rjGJyyHRlTmhMQC4hwFVqJxjOAUwVZIkRkq9JDaErvb3ZNDIwUAH67b4nfJXsK7vGRiHFE5PoHbfq940WgoFwO72nmU1X9xK01VHPzSA0m3Hc5a+Xz8YDujj+5oBKdF2Fzx3KbHFKsQrgGMOHgIAUyGkxF3Ob9i3zUl+mE3ljeuTjgd0f8tnMyjks6hUitjbr+H0ZB+ZXAKj4UBilqh2r9d3cXB0LIKWIcn44m6nM45KtS493cHBoRLuhHSne6YoVLiiOftwFqUiyAvBXiN62fZu/al1Ea62fLrz22/R/Up3r1BhKd2uzKpI2lOQib08hAjSeXxA+/YG7ZtrTAc9IahQDcs+fkbSM4HNXBGZXFHcrFqdPt59uMHdQ0vqx9lihfl8JdnhOhRXpya1dqYKOFD/mt2zZOu6GZHNhsQxzgHAprzzZDLr66L4mFjd9Bxg4p2AAvKqQ5nUNcKBCWKvv5bBNyOd+J71NLcTgr+np8cCJOw06lJ/cl/knkmng7/8y1+IUwaB31q9gcOjE4l7YkY0c2ephF6uIGRKImFS5RCgFq6aRgAAIABJREFUdfMH7pvLpILAG6lpNCZNlIskQs6W4vbAnyTpk3EAauGsts/2FnYQ/LdZOZuDGqcIGQGANY4m+llble4stsgtdtxBjWH9tF99ft2bOjbe6ejSV5Wz3ZXyuNx9qQC1RpdIfIkDGRUE1j5a/i0bSOiGYr9Zz3zOANJuFkClFGc0JMMuZkOsFhP0+03c393g9uYOD82m2O2XK1W5j0nmGY7G8u9cviggsDg6EAQWa3+dyxkZQ8su9zydM15Uo0f1fRz6jQBgXjvrMxQAjhzDjJyvcwauTwWIQ6tnyQN2CmHNBtaYG1ECS+SN9jc+xso7mYUgsO4Vclm3NhJVg1n8jTo/yZRfnJ/0jQRTxrcRAH5xcSlr/W0MAE54BbBG2KmY2uhRGmcT3K3OQcqqqfBxeUGM+3ZzRdDzyupHcwUKYl9cRKEOgeIuFrqFul4liB2UmZ/bc6K8YFX/GvE0EiS5yMIA4I1Uo9oTqeApii/U3x3vI2L9jTuDt2uX54BgPbCN/BWd3/5njcAVe4Wj3fLp+WHq6OgrfxOVr33P93/v09Nb/sITIDjqqSM1sL9NYwCw/C3fX/NeJwBMhwoHAGc5j2Ze9gT1WgmXF+cChPI6Pj7SqeEGrfYA0xkdWhwALHU/z2V3NouNcOQe4V87O2MCcHdb8av3V6QC3n79rJeMZnP8Xu5/tABeCWjNnmXvoC5A8Dq5wBxLlHZrSBaz+O76I97c3AgRcowERoxcnC6xmlO1m0O9VhdH3BcvNGJShIji7BgB0vzAwF9zdZsvF1ILsD4W94lsVohO0uc+s1doXa0vpvaVwb0jpBPn6OCs7nVGEgLAmp1t80mx/uechnOnlQLAEntD8NdZVQ/HI3R6dC6aihsSMb4ahTTVmmB9xDNkpi2ueAoAk4jJfZGPlzm/49t7fPWnf4ZNb4iL3X3UiwWk12tMej0M2j2kkUYxWwDWdM6k8yTVv1mJQdXwAaMvafxnIqEW0AksBeQl+LteTQUU5myMpEIq0jkbE5c26omzCXz+o1f4rd/+GTKZDQbdBxSyaxSza4z7TYy790gQ01vPkAXFbVAQWAT/Qf1rm6YDhZ+OBLbOZPmGp/uAeMEYSd5lKosCWCygC0hkS0jnijLOnlOwSJcQZixJxIPN53SvZU27nPM8Io6Sle/hy+gBYGcpznuS9xsBffadtItmn2mzuMTv/tf/7YYAFBW3xWwOtUpVmuoFJerzhdiUlMhIpM3dhkPHtHi9036XQFWhkEN9p4HpYoFWpyMS8nQ+K2rJ24d7HB4foVKv49P1lRQCR6cnckN/9913wh44PT3HXmNX5OWdVhethyZymYzkHpSpLkZClMG0OGSuMCWgJ+dnKJZLchNTEUnLRW76VF1SYk+1DdW/BMzYSBNNL5RL2GRS6E/GGC9mYvHC/3ggCdjGHI/VCikW4bSCWa6RmM6RXwO7pQIqGSCzmmDef0S/eY3ZuI0MZjholHCy1wAjzjfTsQwh0psE8qksq1H0+0M8NDu4vr0XBudoNpcB7CaVlkZab2vH2mIlTACYgETCAcBBTpspKlT5YQrfMO9XGwDJAHbWGT7LzeX/mg30tuo3AoBtWBTaMrjh4d9VBrAdvKKUtLHsWpiIzIvlIuemwKH7689eYW+vIcyam+t7fPnVG+zvH+Ef/xf/BMdHp2KJKYNt2UMdMOMBGmf/zMUijUEK67RIjFWZvd7godXCp6sr3NzdyYZJ6+ejk2NwIyc4nC9V0OyM8Cf/919hMFni4OhMNsT7+zu5Z7lGmGFDdr/k7qRSMvRRZTKH5ZrtqAAw5N+RAtgpuN2ez/uZAyL+PIdHfFbMFWh126LS58Z7cniA4/197NA+iTYOAI72dnG4uyuMQjJB2ZSqGswBeUp08xnAPCCzKdrfTdBqXuPT+6/x3Te/wHzSxetXZ8LkpuUPB1RHRyfo9ab45tsPGI7mSGYKYi1MFTAPe2lKvK2mA8u8UsgBwK5J5KvB68HBGQeMzIUiqDGZjDAa9jGbDbHZLFDIp1Gv1wRU5xtt53d39iRjm7lALEC417A5prvAy5evNBf45ALlckXHhl7xqRtqZAGtHvm+GQk4WVoYW6MRndY2pPZqbhmOShsiG77acygAqid4xBb36kp3YNjMSf6Si/2VNlZmX8zhGGMy6qPbucf1p3e4vX6P4bAjyuxGvYxMOiEWI/0BHQ6SmM5WGI3m6PQH4kAwna/EmokgPQFgVQDnkMo4ANgDu2EGZDwP0ogoIdBo4J7v21zxqEpgA4It2zeyoIpZRJu61ymojSlr+TqiAHa/a9sG2gYNqgLWHEACwMzo5FCWdhqj0UisBWnHTwCYahexa7NccHefhsVl2ChoQxBX9FqTZAe+NkwKZuh/ei/Z5+x3RyWCAcj6GW1erLg1YkE0SPRFb4wMZEpA9zvsMZhqO2DsRa9Z1MZsg78+G5TPwWXzGOgTDjDDfM9txZ7/PvdE1bbWnkc0CLVmzSQ2USFvzZKSD/zX/YXbIh+EQ5Tge2StuZciwEU823a7SdMTQn9AVL9YYr5ZMu1XbJ9LhQIa9Tp2Gw3Uq7SoTEvDTls0Etqmk5kMQLkXEeBIcl1RZcZh+nSBVq+H/niK8XyBEfOomQFChwra/5NN6VQ1+UQKtVwe5VRGwEYWtyx0M+kNsmIjm0SlnMMe7UerJQGDV4spRoMRRt0Jxt0pVrOEMC15DWjbPxoO0R8MsSAzUHLOJOVLLftdUcmJqwyGHBkjUgqY8kdB4DjD1eX9CjkjGp7w35rbrV9XgFntrkXt65j6qiYycFh/xixzQlZr1JBGDVHY5Nre6oW/phRw94burc+Dv36t2iDN7fWOE+3Y+c4KL7kWC2jWxfVKRYbakgHM4S0zgJ0CWFxmBADWnCxZSw4MtiGIb1DDQGI3gNYyJYjosDXvm2ZnoWYEHVqzeTu2yJbNmPm2tp4FgE2V7NZamAEcrn21K3WNt483iGfQam1prgJhkx8QO4w0Y9ukU9/pY4xncoVr9IfAX9029Rdug8P/3wPAbiC01Q0aIcFUK/qetcwcG+boiV1VGuVyUXoqklfpXnJ311QAuEiGLsEM1gwGAKfUmss2MLlWls37dwMAy4Cbt7BTkjCzkQAwlQD7+zs4Oz/Cq5fnyObS+NTu41/94i3+t59/g2X9BAc/+weY7ByimS6gl85jIVnkPwAAP+mwo/M0arUdKE3AhcfUZoXMconTagWvD/ZRTSUxnw7RH/YwX05QqZbEuUeyj5YrUVmnkMZqTvBK95tcuYRitYL+aIhW+1HXNImWBD9ncyFX7lWquDg6xmoywZd/8XOkVit8/uqVuBHxd1MBTAIyFZFsvCXrnb0zHXsWCwElSUTjv1m77u3vS03IeArpR9MpadRJ5CHjviIZ47T4Soj144wDnHQKd61HvH/7TkDpF8dn2ClVZUhP0il7nlK1jHQhj958jN50jCmLyXQO2WJJslVvb25Qymbx4uxEMrm453LoQMXWfbuLzniGTa6A2SaF264CwEsSYglkS6RLRI6wfUXGi0HOewgAJ1cLccSqYyH2z9nODQ42U+xTDtBpIjPq4eXBrjwWOoeJjTUdFdgnEYwOBjK6PYYAcFIA4FKlrE4v/Z6QxXnWKQDMvokq5wAAluG1DiKtPosIKtEwW4ERLT+8HW4IggVEsogE6KqIUMUbDov9nudOHV/fOIJcLEvxGQD46QTKyiN9nN/LWvn1ALCekNH/DcR4CgC7/FBzsRKbVLVXpVsce7bxiFnAAwGCVwta9uneR7I/ydskr5VLWezuldHYKaNaZW+WEHI+ldsERAnUkRSzu3cgGdskSvCNYAxztQ/2D3FycoLjkxMBnFRJo9m7Vnt7ANgIJzEAmP2pfq/2qlFlHvdlCvs2g9rUBUvANvdGCm2OxO1UUp4zI8yoYG3e30lMz7DdkjkRFjNRUoo1MDPe2YNl8+Dcr8c12GzjvtlBuzfEcMxMQbU1pkW7PK6EDnYF9HWZvuxl/MdmAe2UwdHnnSV0kJlpKmqt4c2WNSCJyX0cASAxIqevG8LBdwSaiHObLCfthxVkdJEanOUwuqpSwunZMU6Oj1Grc8CckRpz0Bvg5voGNze3aDbpiJBAtbaDg8NjyYTe3T9CqVpHijnhHA2vSGzkviD0KM04FpvsBBZU9SaBhaiA1Tp7I1l5ChTze1NiUUoxwP/D25s1SbZlZ0Kfz3PMQ2bkfMe6NUlqAS2gpW5h/BKe4Q3DjCcM4x9gxh/AeOGVZzB1SXSjltStUo333qqch5jDZ/fjM/Z9a69ztntE3ipZN9yyqMiMjPBwP3723mutb8phwei2ggG4euZhdBSugnUJ4R4TgKvoLJ5DtHamMtgWksQd4Z5Kf9brUW1jsQY9rnT4TeF+9LlVWN2mUcrmWfpV3A/DB3+xRXkR/DUAmOdjkWSZADCyziehkX203g93uYkmHPwVqTZXkTTWiwkI1kyC653E0y6SUQeDQQ/nZ2dyiKTKjfMzuejlCri4ukKn20OlWhMIrHUq1bIB2+sgcKQI1qXNgA8r4V2tHPqA2ztWmLdYFI0ciNytIJofZGrgzOI5BXxTu2gDgAUCCwD2fS5kaIZZzxqRPY11i87I6K21uQY/2FVm/RTfD60XQiH5POqVCva2tnDv6Fj3wru379BudzVf5GWjeEgiljUAOHQstwDgDUgiApusrvQP/2NWR3uvkubzrs0EbH4WSX+z+YWTVFK7+UBa0X7g/dAGOT5VC2ckFRe+ZFbQse3zuvp3k8zq1sCpE5GeXXaA3gX8Zn3SHQCw9t5wbcJRkZ77dwLB6xOGzb7k9wGA7ZY3sO/u//zEDpvO5jbir3jN/pk17yZIHP2eiFztjn08zxLF8U2luOT0YDYZCgBmnAOjPFkjMb7k7dsPcq8YJwSAq5ozmgI4AoC9z9Pcy8l367OydG4WgcIZUdjegNvgbzbD8V5Q75FcEIhpzXG0v41nnzzCzn4LFFAScgFVzVt1JKsZfkkB4+kHrGo1LKs1zWySIWcqC2zVW4ogfPDgAY6PuTaBAecqdDth2KDOYxPfCWylKjjs854ZznuZAi+dyzwjRCoxe+WNO8b2iVBfxfeBHTuZ3Xxao8UAcHgwu0e555DHF2zuFXOwtDOORCfiD8QjghiN+/eU2c+KPgNaWy25+RJLo+OIAGA611FJLGfFqfqCRrmC6XUbr37+C/RPz1FbrHBycICnJ/dlD/32xWvQbbtZpdi0iNWSoC/pqJzaGsHUyMFejy0CAGyxh8W8AcHz6Ug9Nee8paLdj/wzraAXkzF6/TaeffoE/9l//ifY2qljMu6glJugmJsg6V1iMrhGeZWguBxjmQyMpEhxHevvzHIoI+ZHCuxb69C3+jQjIpvdpus3nevk1Ofxr4w3SVZFzIkXluooVesG8C5JJCxLUECiFGs/mwcgRFzw6nBGUCKVWVFvMvKQApjnquEUvMeI0/AenEytr2Sfqj6RQsfv/8//y4qgC7NbSoWirFdk7U7289JsNHe2tqRsYUHPguWQmby1qlgPVsC12JZiOE70BAiUcBNghu7+4QEazRYuLi/Q6fVRrlYxmSR48/6dVIzMaWVDMJvMlLs76PZw7/AYz548we72Nu8wKY4ZLE5rKA5Oa80WlvmCALlKtSzrAQFsxYKxp7tdAUm8ab0AMMbDFMks0aFL9iHBX4IzZKTW6cVOpvd8LtVvhXLq4RiFyRT1HFDNzVCYjTAftjHsXFBXg51WBcf7W9jfamA+HmHcaUsxnedGN1tiMpyi2x3g8uoGH84vtYkQZMwVS8iRSc0UGRYaLAYC00o7keypuMAI5Hr2b5TH5kpQgbws6I0F5ZkJVuxnzCjPC1bDkBb+GWvKLDWiDIY1ZZ81jf//W0BbSUJ1U2pno+w9LgweFivs7rTw5fc+1+fTszO8eXOK9x8uxAr9L/78v8TR8T2B/2avEYpNrdzsENc9wo2PA3FK58mkJUOCm/pwiOevXuK3z1+IKbO9u4OHjx+JXU+SwXiaqPm4ag/xs1/+BpN5HicPHmuBvXn7Fp1OW01xs95Es9Ww37uidWhF976KSbHb5YWj+1VkDKrIg2ogKy5W2nQbNQM9yRxa5pYaMt3QpuLiHI1qDU8fPsT9o0PsNpvIzWcCgQ92d/RBRiEbVK0NXYYw0VPDFAHAK9tk6ac/6F3i3Ztv8bO//2sMehf4/lefaYN9+/o1ypUSnj7+BN1+gq+/foluj4yhigBgkhgILFjzHbKWUlvYmKGX6q70fhsAzA3f7OOmswnGoyGGQ1qcdjAe91Gp5HGwTyVyRY0Ec7+Pj46l+uU1bLfbstDr9Xu6jlRtn5w8kg38weGxcqaYe8vhkrJuueNRrSwVkqkCFMcQ7hVjYWUgVGoBHf5dQgI996BgdUviYNvOIaCU5gL63UrVHj1bj2GoniKoxrrnwc8GijYXs+kYA77X12e4OHuH89O36HWuUC7l0GpUUa9XBBCzYe52x0C+hv5givOLGzkQMHCe74cpXplvTQC4gmKpIgY5GdGukI/twTL1uTsQxEN6L8LuZjcK9AkMWVkx6fWHr7lSyu2iw/UTAOSNmmcqxiCyW9C5Za03r2E4rSyHfACAGw0RibiulHswJQA81RBUAHDIzsoygDMA1g95w2FshJE2BymquFlsGmM2exuzYaADJ+k/prdU9ju9YfHCVizateFhRsyJSTtZLnMGCHj+1q0COa1efG+P7OBihct3gL98zBQAviNvJwW2omtmoLCDv9m19AbUnmcG/Pqf038PW7cX9fbZXow+ERhxKUz0b+m/+/X2IyCu4qKhrqyHAzlnlZujUMqhWCnIvYG1Bh1Nmo2mwD4ShXhvcdjMnPj+0DIdqaaasHDjWVxtoMThZTLBxXUb/WSCyWKlOAp+Zk4YWwfZMgeHBGZONotlVGkDT/a+QbUMGEBRDg3AVq2Mw/1tHOxsa/2XCiusODgdTbEYTJCbMVGFYxbKfWeybONwnGQIrsUpwWcO13Mc6het6E5VPkGxHxoMtw7yzPo0H3iN4JGBvc6gT23WgvrXFf1pjpYTRTYGNG4Dbb/Hrd0jxW84L90qWniEK39DZ2ufwi6e9lXfBQAHM9pIERTGf2FANrdBmuoQGAC8tYV6AIArNQOAO92BatWB7ArtnKVC2BC0jP1sZYjfwL4H+D0dM+WzvF7fF+K156Cp14DpwCaAtf57XAm6vh9wiBxbMtsZ6PWe51PG4Eis0o2t4v1x4zymNQvotIn3Jj9bgMqZvQv8DXuG773x2r/VhG0Av78PGLxpAb35mB9XAW/eV9lP3gaBee5adhEBYLKVlQFcKYu4eHNtAPBoRAC4eTcAzFqF9Wk6PPZzJZy/8WEVW3FGDPu11+Z7bdjvrR60usx31Ej/G2rxoAIWG52uNVO5sRwf7+PRo/t4+uyRrD1fnN/gJz9/gb/42XMs9x7h+A/+E4x3j3BRqN4GgFNCnE+jbpvQrgFr6eDS9noqc+Vbslygulzi8e4Ovjy5h1Y+h8mYFsBD0l/Q3GqI/cw8XtZpJFJyjJ0MJgKB+cRL9SrK9Rpu+l1c31yjWq2odiA5ej6eoJIvYKfRwNHuHqbjEb751a+QW65kW8p+mHU763I+9mw2ESGI6gANwfN2ThD8ZV/BBpwAFgFgAjjj0UhkUdnIUUmAnABgftCJiPsHy9PpkhFGE1x22rgiWTpXwOH2LmrFimWi08mnUFCfnSsVMaYl2mKGCetqPkChKBeYm+srtOpVOQNx/+I1Ibg0GCc4u7rBTW8EUPGbK+NmOEJ/PtVZRiCFoIYrEtLbLuSvpsp3H1gul8gv5yAAXCEAnJujMbhCpX2Kw9UYh+wzri9QHLTxydEBWo0GXr16jfOLS5RLFb12tUfhvrTz3e4Vy1GkAjgv1SAzmI0EbjMAkkDpeuEAMG37XAEsC+gAePnw23tg3zdSBfBHAGDbi6M9LCL96Z7dAIBtmBmtQl/LTir0uiTaJ9M6KgKNU27SWv2yMeC/CwQOe+ld+6ZfUf2bNtswVDbEJVX/prm/sZNHsDg0stcCMxHhRhgNDABORkPMJmOR0HhuktTAuAz28eUK0CSR7WBLTl50h+OvHA3HWifsR0iKOdg/EHmX5I3BgDaKXc1Ndra2cXh4iHv37yurznpj62doJU2QxJXe9hqdkJVCkgbwhQFepoFcB0SsbvU7JdsH1Rku59bXLGZyh6E72ZKEQNo9dto4Pz/FxfkZOtdXmI+HHNfJaY6DOZFPCyT9F6XsbQ/GOL/qyPL5qt0TKWO+jMDNYGxssx4DgL2HTCPAPOs3REelLnFBAax5T7CpXushPpYDHMYlXrv7GZzVERkBzMmaNusMvT1Vv/yzhvxGMGSlxVgTkmWOjg9w//4x9vf35IrBSDcKOc7PLvDixUv0ewOUyiTRb2Fn71DK8KPjE7mtETSnw4o52RDws16dr4sW/+yeZqyv2T8TBCYwz720YINmKnDYY2sCwmiU+QITDtzzVAxbTIuXjpqj0boxHFVGlM3UVbyJ5N6lG8r6d/ufz5tsEVuWn/1sisKEfY09G/c1nQFeD4VoKpEHPbaKE3vNk8ypQCqpPD9WciBS3c/tPoDAHK3znKTLPh1sTGm6MJdH9Rfcp831R6B0AP31evi66ESiCLW8FM5FCU04Jx5hMulgMRtIIchZ7YcPH3B2eqoIP65FihXo6MBsd/YXnGNx/sIBtwTbYbDtIHAczRXaj7XdzLakjIgfUfLTrc2jZByYFTkl6jHW7aANAPaoGlP6ej6wAb4pCKw8VPvetMdxQmsKLgf3C+9dwvP1J2fD+eA8SAA5qLHdbpvvcrlQQKNSkYPZ4d6+rpsygDs9E4woR5Iz4rsA4KB1Caek711xiWj9cqj0goLXjq9ssd8CR33fSN3AbI/02Un46ZQkbzOCDKC1fSoitYfz18x/sn7H96R0XwsK4CwP2DOAPw7+xiTS+FzXHCcC2eIZg56vv7b0YkU0oEBazUDcdfL++rkaH/R31Qj2tX8MAPzd3++71CaAGN7mcI57v+x9TfrZ7Z/dLj0Q/FIRhmJB6e7BjPqphCb5FYWDQ2y3anj44AT7B/tSs7bbHbx99wGXl20Mx7M7AOAsnmGtJw1YRwySfwzcjXu7ze/xntXBUZ8f8Vy22ckKJ8f7+OyzJ6i3qpgtE5TrJZS36pgXc7gc9fD165d4c32FQnMLy1oNveEYk0GC3GyJg+1dPH30BPfu3cPWluUej+hwwGxu7rfBllyaY9VGQeAVeheuAY91tJ5upbgZnkN33Q98fJI+BBCn3ZkPvQKI73FZYVbiCtash7MFT8BW+xkxP+5xfMTA7JWLhByLgAIjbEg6nU4wnnCeNUWtUcPewYGItAUqDmi8ROGClMQEFqdyNCFRFoMRrl+9wfXrN+h8OMOjwwP8+IsvpQB++e1zLCcLNMp1lBh1uiphuSICT/dbVkcFueVZhCT3Blf/cha+QLFg0oX5dKhYRN6LnI8zEo1YHl3ZWHNeXp7j8ZMH+E//2Z/g/v1DFPNz4XbLWR+j3jkWoxvUiwuUliOMe9dYThPUGN3Ko1UzfNYsmWjFiTt31c9rW7w96dBLZ/tAjCdIQU3cabnCeJHHhOQzOnJSCSxgF6pfqTankSgBYO6lvOicYZMUWyyVUWBkLH92Ye43/L3cN11EwR6WjmLEU9gbDYcjjEZD4VfsN3P3/6f/YVUqFuQLzVJGYc65AuqVqtTAVPvWWGTRImrMAfrUmARLkxaT8Wm0cPPKpzycTTABZT4JKvBq9Tquqcy7udEQnkOPEf2oWy08fPRQP8dNgyyKcrGI73/5FX7wva+kBJ4mUzFKh30DUi86PXSGY1z1Brghy2wxF5CjvBDmZAVQRSpLFpOzhQK3mY/HzKo6c/tqzGSlTbJZ07AIIjuODHJy73drNWwVi1gNRph1eph225gN2liOe2iWVzjabWJ/t4ndFq8ZLReHmAyHyvtldh9tAq4uCFpfo93mUHisQeuchQ4Zx8zh45ukBRdYhl7sqTHlsJCbpLFDXFHhmW9u35MBvdbMOlCTWgFpgB+zpb4LADZrD9kFBAWbMz1ZE/xjAeC0AU4ZEeHAS+ed2cKIN/wUZ9MasgbCGbZsIrTYefjkltjb3cYPf/gVmq06vv7mG7x89Q7d3giPH3+KP/uzP1djSEUWFxObIOehxmw3Lkpi/XOqf+mtzoaxUMR4OsHl1bU97pvXyvz99PPPpTwnWM9Nj4yXUTLFxVUPL159UAbu/v4RkkmCs7MzLTJu9LSgJUHBLJvyanIr1Uq6j6SsNTJVp8yLNiIFlQPmuW85FwqML1mWcKFEcJV5xQnOL87x+tVL5BZzWca0aDfNIjtn+dWP7h0LFG5yTbDPIRBoXdydFtCmC5sht5xglvRx+u45/uav/wKd6/f44fc/x/ZWC2/fvNLze/LkGXr9Cb7+5kUAHS2/mjbmixWZPAEADuqlLCvENkAf6FhBSgtsA/9475GppGFCMsZ41Ed/0Ea3e4lCfoHd3W2BMJa/mNN14YHMDw7dGEw/HA7Q7Xa093A/Z2bwyclDPHn2CY6O7qHFDHMSXqhY1kHN+802WbLPZWnhQ6JgJxYQrFA5rx8FXiylHaLI3bQGNbU3iS+y3xa6bEMEb/LSvER/yIy2bo3kcob29RXev32F9+9e4+b6XIfezlZdts88/NrXF+h2bpR3PUpWaPcSnF8OcHZ+jcl8boAV73PuuByGaUBCAknJ8sIDccSIIsFGXvee2Y9bgRwpu9LBVczCCy/Abdc8EzmoBk0J7dayUY4Ym6AUALZG1MGfNZVwCgSHHKMAMMv2hOxyMZ8XIvfUygVsNepmiT2bY0QAeDaTnRqHoAKANSBia+yqb2d9buxPEeszzf/1finatDJwxIeWMXFgHVy235C7v8CdAAAgAElEQVSBnvFAxVTl3ixF3+dgcKqyy5qq9Of9MSNVn//b+tAyey9jICdtmCJ2/9owcwP81fmwqdqLFH7WCEakD3tl4d5fB4IzMHjje2IChoO70Tw1wCFpV5udKT7MiJuwsHyjHs3spOysZKHN4T3rlHIJODzcwb2TQ7P+rza0lrr9Ebr9sYBbAqijyQzjGQt0g2rHtPAbjvHu6hpt5nnkWdTmBPAy56Ncb2JFEhCHUYqBsPx55o9VazXUaNu3hAg8OQ4WOUBNhphPRlhNx1hNRsjPJypWm9Ui9loN7G23cLTdwn69ib1qDXVes2mC5WSIWTLAYjKSLeo0SRRRwKEM1SUoVZErVu35SUVhBScZoIanW2Pgan4NgQPwq+YlImz4ENiUwNa0GDEmzgIP6qE48ze1UQtuAU78iG2eQ3Nj/XsGBjvQmzWzPrx2UMkJAlkF4Kszw4VtUBdb6dlgyazxNBRb0Sjb7IWoOiRwsrNNALgq1i8tSwm8EABmBrAAYHYyIlpZ7pF9jrMhwxAhIj+k/x4ATbc4S+sydwqI15QT+1IVT8asz9ZapOpZ28eD7X86hMnA2BQ8XmNaG9kwBXrTs92iZDLAeZ0k4gBIthdFa1Ldx4bqKCLS2IPeJhnd1YxtDges1Ll7IGO857v/WxuSbHyL1yuZJ1fU6EVsfVcAs/cgaApmFhUNAKaNPPeY66sbnJ1dYTymgpQKqFogpJmVIWtX1je85jFBPN4rY2QpHeSlJJhNoMpcfvTzeu98mBCBHg402LtiTjz6dhsek7LCmqRRL+P+vQM8fHyiZnuVW+Db95f4lz9/gb/65Uus9p/g3h/9U4x3jnBeqMgCek0BrAlvmlr30ffCz0p9g6HV5kjFDw62Cequlniyv4uvHpwIAKYCeMk1W2QdZz9Ga34OPcolKoALmI6nyK/yIn3SZoHpet3RAMPxWC4zJA+SDE0VcJFNuawrl6pLWU8UyyWBGByqUN3LfY4Dbj9P2IPyveMT4F7IfC0OShQ/QWviWlVDctZeVP4aSW2mFynrVoJEbPzDoJcDA2Y6TemJ66ozUfeDgoDDeoIftIwg4MEegQDwjI5FVOMVbVgzGsm5YH9nS/XdTAPynEhBPNv6yVznwqpQxYS1KynewUbVvIqsd7bPBsb6zaldU6AtazEDgNmbVHJLAcDbo7ZlAC+G2F1OkOtcoTLq4cF2C9VSWeTZi4tLDThE0gxKXbs5NgFgKkzyyl1mnceejCA7XRhoOzqZMJvM9uZCoaw72XNSvbZ3BXAaW5FxINJWUSsjrJV4f/Eb1vZYbwsMZEzv2WjA/bH9yve+eL+NSXTpY4fz+GM7lgM3H11Id/xDeDfDexnO1vT7MmQ0BffXzm0j2esjxBlxbbDXoUUsY4nGwwGS0UBKYIJ/3P+o8qR7APN/G40SavUi6o0qtre2pCSi3SBnSVwrXFd07+F9zZ6emXTsgan2prUds9D4H2c+BIEPDg6wf3CI7e1d1JtNU38XuUuE9yX0Olbzs89kzWM5nmm2sc4id9GwWtT2P85IoDxU2ws5qaQahfmIA/TZb15e4PryHL1uW6+d9RbBb9odr2YTevehWauqH63UWpjMgdPLa7x8e4qL6y7agwT9UaK8X7q1MC4kLPfwPKwfs74sioYKFtC2b9AWmiCdiwSCUlixYDZXSpV14XWaECCAufH57sB3CoB43xqDNqGX8HM6zG/kb7eaa4ibOkgQpCzkUK9XBfyenNyTcwLvCc5FmFf3y1/+SuAvAS/mId8/eYS9/SO0dvawf3CMvYNDVGoNA891OpltpPdx3DNJ+GCrPSbRkrOVYgGLUhGLUhmrUgWzXB79cSJCwXDAGWGifZ92n6MlgeAl5nJMY/3H6AbmNXJCaPUvrzNnjgKFOa9QHWz3Cs8IDvRN+RWUjzwDQsHJM4E2yeZkENR9vC6MRVxwBjRW30+QVC5VioMqqy+34AMeaCFWi3/Lz+UOVCrnUC0XpGSiilSW5ACqnDvRLZFzIcbJcNbHunY+E4mqwnubswnOd/naHIzheUI3RJ6zJEnJBjrYZi9owznAajHEajVWPiPnvv1uV0rg09MPmsHoTCR5aD7H5eWl5ltbrW1Zt1OAzJ6D/YaNRYIbmw7soIfdtHAP54BKhxQSySStvqb1HqRkXo+0iR3JQk/jds+a+Rjg61ERHuVlecBG0Io/0n7Hyeia1XjGcnhfU6vWDLj2M1MKvGDDzf1EoD3rEwHAVextb+H+4ZGuz6uXr9FmDATP6gAAm7tesH4OVuVRiWQAyh21a9Yvx4TrMG9IQdqN3jwAwF6/+/7poLETRDbB3ExMEBzOQsGpWWDaO/heEnqGyNbZ5tpGvkj3rDDXXncviOdQ7oq2SSz1MiXL3I3nWrd7k8gBJMzi08sZn/e3ztXfDwD2+kkVbehR7gIB46/9LiXwXWd/9jMZUJwSKZxMnQozTP0imoKLNDibmM8wm411jlFgYet9hHqthIP9PRwd7asWZtzUu3enuLi4QX+YGABcqms2YhbQwfLYz9jQ+9psMauo7Jr4PRicSdOe13oA+/eMwMx7hWeeZhZhrZrLC4/pKarFJfa263j84BBPP3kECi/7oy5qnKMe7KIzGeHN9Tne3VzjOkmwqFSRFEroDUdYjCaorPK4t3OAT58+w+7OLkqMVQy4me8PYmoG8kc6wwyOAryeTmzQ2RywFiOkBLJ79Ab65fB3LRXqhflfzEB04UyQ+epR5NjAfoTPMUSmCPyl0yidDfi+cq9nzGSRSMtK+wvjUSd8v1nbhO9hPVajI1GVc+OCcBBOvPjvyhQmyZTiG0K5kxnywxHOfvsC3/7059ipVfHjL75AbjLD5ftTzEYTFJdFVHlvFBgJwFxbElo4CyuIDMd5lLGpzBCadCwCwJz/8zOz5+l6Z183nIj4Ifsaxo50ujc4vneMP/onf6io0P29BqrFOWZJB72bD5gNrtCqLlHJJRi0z7FMRqgzKoi9DiOF5N5pSm69x4FAdOf6soUc/snfNbtnVXem/xS6grBv85UlC2A0XUowQndOxoZJ9BDIXjbfYuxnJdQ0VlOIRFUkQZbux4w2JNbFHi8fnGSJ1doiogKYBGWP1dDMjrVJ67/7r1cETwlKsRHmN5Ldxeyh7dYOWo2WCh3eoJKHy7KW2blUEVoenC6Wgx0MtSb7Ml/QIdaqN/XzZGz2+n0N4JPpRIVWgVZorS09R9o8cwEQcP7qiy/x2bNP1HiPB8xiWkkhTBvTi+4QV4MhLnsjtHsDvVDe4HyjqLQzZoV5q/Pg4QGuPL5kKN/wWonsqsB444EbLIUrWAn8rWEpJnmReTbdPha9PpbDPnKzESqYYq9ZxcnRjoAXKu9ogTDsdZGQATKeyJd7NEhwfn6Dq8uOAMlkvpQVJC1XqVzmwuEVczMcc3iJcjepSqRF68bGZladWeg9r6tndfoh6welwBwV+lE+wp0K4AAQBwWwMho2coA1bJGLoR+mzqT1Ib1vwmGzDkMjgzvuOAjD6023+jUadfSYAdRxAJjMxUq5oAKWV293r4Uf/fiHaDaq+OnP/gHPX7xFkszx9Nnn+Gd/+i9weHCooZqx4iMAeGMYaIP5IhZsGPQe5WVnzkHE+w8fMEzGUv4yz5oDnMFohHKtoo3y9PwSp6fXsvnOFao4ODhWwUv2owW9Fyz/t2Y5W3w/qCQrVWh5YAM+NZah4OH9zAKZP0clgRqFYOdEa2+/v9ncUXVPsPn84gyvXjxXl3i4t6tMLzYAlXwOW7UqTsiQPtxXNjBBYW0C3MzCUMmGaZkC2Dz0mQE+xWo+wtmHV/jrf/V/4uryDX7wvU9lvf3h/TsNwJ89+wz9wQRff/0cN52RrJ8J/i5zzChmtpqp26UqUqMUMgodAPIhO4+ekDVlmx+bGwLAtFblMGEkFXC3d4n5fKxmcbvV0sBAeS7zuWxZ79+/JzUAFRncs5grRYCcVux8WLoRMDf48OiebMX2921QUKSCQrl6LL9zYgILjA7P17MbfRCdqjlv3d5ZgcX3l006bQQF1k84CAi5cCEPID3YtcZsqK7fwaHEfIrxcCwmfb/fRef6EleX5+i2r8WoJ/OOts9cFxw+XF9doN/raJDXHy3w7rSLi+shOv2RgHha6jHbWiAED7awf/DPtl+YPZixew0AThnmKlayXKj1XJVNAHhzGJ4BQD5EcgVgluUbgB+y3EK+aKw23LRYsoyfzD4pzREUoWcucJxsLmYtCgCezzSwpTXviDaBfQLAHB4a4UNZREEhkAIVUaUfF6apbbEf93q52cHuP+9fcwa4fVumsVoDf73hSZWo6zZYPtTPPmdgfAwc214S2rvosbLviZ+r7du296wrDmOQyoaKGQBzJ9gbKWjXvj/8XPozAfxNAYjQ+GTPL2IIR4CPg1jZmRHyt0Nl5eNWbxriz6FVsFpZW4sVUK5y8b03ZpWrcC7lsdWs4N7Rrs4aWhBOFkC7P7Qh3XiB4ZwDJmAwXYIzc5JfyDNkhuLVOME72mlOZ7LOLJANX6uj0miiQscSDpNKZVL9dOZMWZTlDQAuU4HAIpqxFCx+5xMVqPPxAIuRfYA1zTSRoqRVLWOnUVNcxXGjiiOyNcsF1Ml4Zc7iaoLCIsFyNsFkPJIauNO+QWcwxmyZwwxUoFBFYTZN84XtgRpe5W0fJ4nCFLxW6xqZI7OGjq3ebSCc2aVxOOzkD2Pne+6vEz3ivHD7mucMKnswlgKs2VN5Do5NiazR9ecYOJcx4zsU6rZaw/goVRNkCmD5jvDngtrM8oM4CLMMIQ5qamLobykSQQBwvaE9VhbQF7T0NQBYueph8Eq7R8+78uI8AxeCC0ua2RoTNGwgbfe11WhOyvC6LLVwDCBwBkrcBn5tvd299o2UFNZhSuQIBI7Uoi3YTXsDHoEjThz055mu7QjgXSsLWXsIMIka+fD7M0eldfLMXU3YZj0Z7ykf//4A8n/kG75z2BLutUyeEu6qNSU670meaTOpgNnMcl+RBXSlrKxZAsDn51dIkhmaja0AAAdyKEkgHLwyJ4qDDLeait+XtRrEhygRZBoGLKEbDO9tdB/JsMJVSuF8kJuCZSj6iSHAw0YpyFHRvOLzLePBg2M8fHSiD8Z2fP32DP/y5y/xf//6NXKHTwMAfIizfAUdZQCbwwprEssA9sdN6RgfeTcy202+OgLA5aWlRxEAri2XeLq/i+89fCAL6PlkKFUUrazGtEFmgyybZRKAKyjSHn9BlZTVQ9PcCqP5FH1mGy7mcpTZ3t7WLjFPplhMp1gkU4FbzJpk1FGuzPohL9v/fn+g/pbrm8Al1as2QLCzXGQZ1XUcsBg4wHqYvSrJeWJoy942OPRkxqtpjIpZNXM4kddr4Pa0mM7U47K25O9RzcZam4BtsHEjMMr9mPdSaDyU38wsVu6DfE4kIVFJN54wmoBedlWgUJFSbplfYZWnPSq7DnNwWSfhWPpgOrAKZ4SCBqjSXc5RZmzPaoat0TUa/StlAO9RFd+9RnnYxclWA5ViEW/fvsPF5ZV6W15HAiXGfrez2wmWNn9gDZfDzu62AcATAsBD1fvcfzkYYS9NAJhgiu153jd7BnA8ZPSpbhj8poQW/57wNGLVbnS3ZqSMrPeN979NfXtMesnqTlcWRQs71C7p3vqxFZL+yO9aS9kDrA2Xw3rcfHi39k4dPKTcs7NX63hpg0Peh7MZ+zXazdlHQsX7qI/JmPf2VHEKnDNUKgVUqoxO4L2ck406ydL7e7sSDhAEZv9EoJf7JHu8VrMlVT7XlpMuSJyQErxQRIWxGU3aSe+gybO5yY8mqnLnsHVm1uIkwIZBdCDWWC65gcB2dtkgOb6ntf/J6nqK5WyGxXQiUu98wviNHro3V+rDSNYdDXp6/TyqS1TllwqWL7c0q8FqrYH5qojOgI54F3jx9gzX3SFG05WGgVy73GfIIdNeQeVoUKlxziMr3qAAtqGy5f0KKEktoAma2NfSj3DuC0xJIybMmSRWy2U9XrACDn3OrfM9BYsDsSit8XkPzrBYTIEc54rce7nf2ZB2e5u9+BGODvfltsC1zf3z/OwUP/3Zz/HhwzlK5arZPh+d4PD4Pg6O70sF3Gxu6/0zq0jO1Nw8l0PUsK4FOOSQkPjD+6hURJLPY7wCBrM5uslEiutOb6D9oj9I1BsOOYNZLpFofzHCPPvLSqmCWrUagFcqcEooVsookOBDZwQpOW12wVgB7sdU6ph61p1WrOYiuYX7mmJmRKJkxAxrA/4sM7QTgclSsYsAw36cADD368yxzFSzSxRyM1TKK5SLHIJzxkmlLrOogVIuJ+C3USmjXiqJGK3cxEJOEWGNQg5bpTKkPeLzUF6wpfLmHQDmOcuZLu8ZrggSPOeJwN98boxcLlFtzJktQWAq3y/Oz3H64Z2c8DwmhU6QJHSUJRSq6trxPZrT4pz9k15PiOha2SyGoLD30Bno6ACVt97xfmeReqn61yNoUlDGwZaM1OpgkTKDpfJdB3r1dbeCjkHgQH51EqwAMxFVw8zDwd9UWekgcLCBph+lyKUh4i7kUPIcbFaq2N/exv2jY53Pz5+/wM1NW70YQRvWLHbfGwAsK1ffrBxMTDfy7GwOlXw0yorr/YwMmvYakTo3nQ1Hj2/ddAbg+tzaev4AxK4RSgIRJ55PONncVfUhXsb2pzDzVm557FaWzbc35wf2e8P+HQjoPnvJsJh18r3NTTbJohsREKFH+a7+486Zd/iBjxNR737Eu4Dfj/ck39HlpD2wEyXCVbijl/Z9LHZzMUCTOcCJzj7SbehoRFvocimP7e0mjo4OFQdDEuP792c4v7hGv89ZdiVYQFssYC5vbkZZ7cN7zsDe+L+YaLfZy2V1lmMPdnYZ8dLuE8v4NncHKe7nEzSqBTy8t49HDw5wfG+fuZ8YJAO0dluoH+zi7c0lfvP+DTpUvhYKGOXy6M6X6PaHKFD9W2vi8eE9fPr4qdx5LPfXZlFm42xzbJap3h6qpCJ+Fr5XwQSpYC/MVCPFqL+/af9uSH1Qw2YzgXjO5r/D3dI8UYpr0IFmm6fY/sZ5aKwAzpesT2F1TweOMWM8ZlORTXlwk9heKFufRNyO7kLzFR3szDKayl+rVRaaWdFBt74Ezn7zHP/w13+D0mKBLx8/wU61ivlogsFND0lvhFqpimqlKRXwamnRp6TZGwAcxnUCgM01JE9HvrxZeS/mjDmciDAlYj7rCzmb8AxlTzRRdvGzZ8/wxRef4dnTE7TqecyTDjpXb5H0z9Esz1ErjDEdtrGajDVLKwr/MPWv10DqOiJi962V5jOk9BjK5pjed/tnfUu41/lKOFMcTOZIgs2znXlG7tJnASihFyLhLZB8WcuS5Mbvo6sfAWA+Lt9v4rR0mVojKwUxhta17XTIbf83/9XKFk0xgIX0pjbwUBZMNEgPDGSqF9k80/a5UiujThsf3jh6MZlNHx+hRissNqgMNCajbjTSL9xiQ71aCZShVSvl5SzMaa3IQp0A8L3DI+xubUtxzGZuRZuW2QLDJMFwtsIsV0TCoeWczLKiADXZ6fAwZIPMIb+Y1BMDNAiccYOZjzEbdjAZdDAZ9VBYLYT40z5xt1bBdqWE0myKztkpOqenmPW6UgXvVMs42Krj3t4Wdupl5fFxI0zGbEqmynJJRgl6Hea93KB901PuZpIsMJktMLPABmMrMndE2b+hcRIQZ8CAWfOY4lMAcKTgMiA3lxX3AeC1JsVAXFcw2eM4sLuuAE7VJDqQIwuNAAK45XS8wdpAMKiAw5+tIPv/HgAW+EsLIRa5eYjdyA8O1XZ2WvjRj76PeqOCn/7Dz/D8xRtMJgs8efY5/uxP/wUODo9kx8lFtA4AZyvQrFgIAJfkw04AeLqEcqh+/e03ei/uPzjB3uG+wDMqe5gRdnB4oKHM19/8Bm/efMBwNEWjsYP79x+I1U8lLxtXbvpi43JRhqxf3u98f8S0mdn3sGBhU8qFy/XC5sKygq1JdTaKFPYVUwazzKUC+PLqSpm8BLyenDyQ3XOzUpHlD5mdtJFhlkirWhHzk4Ms+foHBTCvxiYATHsPDvmwGOPy7DX+zb/+v3Bx/gqff/oYW806zk8/oNWs4/PPvycA+NdfP8f1TR/zJe2Y6OlPQCGvJlZDPm2m1oimmSEpIuOWOUE5oIrWmJrcyDk04Md0OsRo1MFozFzvsX7/4cGBGOWL2UwsoFqlLAB4b3dXDSZVytybuB8wh4bDeQ7DmNfI++PJ02d49vRTMccrZaoEDAw0AMKHOGFDDru2KQYyFvSaOjK9tcIWG9YND16C2XxNkdY0bRrFQgxFtO3OBK97+PD+Pc5O3+Py7FT7YZHMaVoTkkRQpNtAgl77BoN+VxePWaS93hBn10O8PWujNyL7wSzN+UHFrzWsZkmqPSbkhfuggIMBHiJFqYCdeemMyrAPxZmRa+qwdbWRH5oZMBOAHSlOHATKWLOyyI7sn9NMuaAOZ2PmNnTebGkYSVuxwKRFAIDrVOe0Gsrgpj0L7wHaP7PJp8qFADDtrwUAB/A3BviN5uKD9EjhkRZrdpDHQEtmgZamZqWFmxcAa3yXcB19X/bCOKuGs99vRbCXHuvNixfIm/nMaTOWgsIZCO0gkGf+pudNpFD8TvA3yqpLh5cxWJxJYjJlQWiw3NbaQPB1AoGfPbezf7MOQRbx+l22zgRThP0kzKnSwV16BaMhqimJrNnjvc4/s4Bik8/9dW9vFw8fPsDB0R6qtRKSZIizqytctPvo0tao2kSpuYP2eI7z7ghdgsEkfy2A8ZxAAjBimcoBhyygG2K8EwAm4EulLwHhfLmCJW3pVitZtEtDTJLGYin1DC3c6uUKasUcU9WxoovAeIjcbIoCFSWTsfLkqBSmumQx7KE8HWO7sMJhvYKTnQYe7DVwvFMFoZf5qC9gZJYMpUwhQ/eaA7BhgtmCwzMqE2oCgMeJRxGUBP4mjFMgnsKBKZsqMfYzNbDb24uQ4xZqUWaWDUlsaOwWbZYvZOtfNm2u8A/fY2vcIxK8xgzFuCz2AnEoBX5j8Ddkh4X8nfjU158j4NcY+bbiba/knRXGTVrj5iwgFbCyhBYGAAcFMN05OGSmowSjTs7PLzEkACwydQYA023AHHMcaLA/ZxEcwRowIkZoT3DLQL/Pw727bm8Ws97dQSBj+KckjxT8vQ0CW05xVtvFA4t10DicHb6eU0A6/L5I9RYr6zab1tCGpCqZtUFSmgEUEWc2pwQbnVg8NLBL5Y3Yx4Yj/wEA4ND+pISfiHBg5x9VUAaYMlW8WMij0ayZBTQB4GsOSw0AbjWpfGNeFnsZG/zzXBZgocG2W0rGyo3szva97xYhyXvOaIhvPQcLlAwAjkmboSLRT9rdZKuCbiNk/2M1lX3r40cnePT4BPcf3MNsPsWv35ziJ794iX/19VsDgP/wn2K0fYjTXBmdQgVTAooEgNXo2sXLckvTMKWMNB2Rq1z9awAwBADTS6e4XKKymOPx3i6+eHCC7RJrwkSK5Nligk63rcGUWOw1gu8kSVZQpgXZIqc4oRFt8mdTWSbTI4c2Z6zDuW9RATymIxSJytxPSDauVpQXySEJzw6dH3KvsT5ZOVnEixy1tybK9hm9t2HAEYaaUiIqByzaqXS/+3SMWVCsiYNVZ8gB5foicZsfsn9m7R/sIVV3zi3/icMwt2FkBBJrSXM0DVmJZJ+DKmDaulGdUzEAWOuQTAT2qhwRxeCvAb9Wg0UqLKkgFKai3EkOVRh61FwkqPcuUe2e4xgJjjjM6V6hOOiYArhcFgB8fnGhu4LzB84hrH/zhRZ+P5+LAOA8dna3bgHAVPRNplQeGgCcKYBDj20ZGTYKudP+MdR3G+QW//60Eov2pIxIEUhzfIjURs5IAA4Crw/NN/Ypw5HsuYVeWyWLluvGpDTd2lzV9PuDv7qisa3AHX/373FCptXfnidnfRLvZWXGzaYCPZW1PUswn0wxTUYinc0SAvKJel6BwOQoFKjOX6BeL2FrqymAjYRZWgE363UcHx3i3r1jAcO8x24ur9C+udH9zDqpRZe64LDFtTGgWlhET4KOBJeraDSaAoMpNmi2WiIBcw+g2rRUMZtxKe05AA1gawYg2G3tw2QCXLR27nc6GPQ6GA36mDP7bjETUXfQ70ntawvclCt8BylOYN9WLVOBWdD1uLxq48NFGx/OmfU7xiDhEDCHKYUYK/bRQWETxCXaCQJIK/D39wCA3UHMwV/LHIzivyKQZl0BHGoDn/2EzykRNAV8Qj+YihXsjlUvS9LIaiqlDimGpZI5BDYbdRE26OC2td1Eo1GTJThnH+8/vMebN29EvGcNenzvIRrNbYEIh/dO8PSTz9Ha3pODFXFZKqTpuJOmMvNsoYOX3GxIyCxiSXJNqYRRLofufIbL/hCvL67w+uISN1T+junmQFeGhWwvufXN9NkIeXyg5WwhwJ3Kc2v983J/KFaY3cxINzr7mc2EyBBUWJF0w1DnBZ+RKa7pTuZuHqwDXUXFgTxBcqp4V3QVpAuEq2EJgC5Zb5EIU5IaiENhqxFICuNsjE6IVJBa1ITshKn+zUNK4FqpKAUwMxKr/KDop1JCs1LGbrWKw2YdB/U6tnh2cOvmWcJ9m8+bsXbzJfjKmY9IcDjHYTWBfYxRLEyRz01UE8jhjMD3nEKYPp7/9lu8evVC6501MtctVcHMxua+0aKNd5H9BUn8vHYG+JrKmWN4mxcZqG/gvu9uXrPbdph+NdTxmdLXLZszR7Gg9HfFf+g5NtW9KRicAr4hCzgCgAX6BHck7Y8O9KZ20E6Q9RlHRli12aMTpyxHXK+c5NJSCVv1Og62d3Dv8FBEpt/85rdyylTdEOT0cpGMFMBp6fAddbLOulhJ6X+O4p9iEuga+BbmCH4EGay8qd61vcNq/ax30XxB56n9zZkAACAASURBVGEQgUTAsjvMGfEmgFxyJrD+PJtnZ1GHmTNS6FnCuvQZiIuiUhLPxjntJPTY2eMWQBt6v/R6pETJj53B3wX/boLLH+tJsq/fdTb/ewPA1vym5ZQrfQXyisRi97T1Lv5ZTBgjPi1mOu9IaiUoTEfORr2Ko6MDHB0fajb7/vRMIrheb2QAcInSOgLArL2INTk4HwgHXvJmY7a0LrsT/HVilveyIbs+wy/ckcHqcZsjTLGzVcVnT+/j+HAb9XqRrsNYFVZoHWyj2Grg129e4pcvn2NeKSPXbOFmOsP5cISbTh+NXBGf3XuA7z14jKcPH2s/o9sM62ufRGksxXAZd14N9aXcDXUgmUJThKBU5R4wKpJF76jt+B7QkdKdI31mEjVI0e8PdIxQijvZw9eAcuJV71suOsmrJgriPmKzWVfzjmcTDDhrYmTRdgurQg6T+VTfny+VkMynGNLlRY9FANgcM3KLBcoBAL54+Rq//Ju/xXwwxIO9PTwmtldv4fL9OS7enaFerKLZ2EEhR2IV57AElvNyzKXziecppApgnvZUAMMiiNjjEdhnnEGRwsAQo8nVydqHtV1zq4Uvv/wCf/DDL3GwV8dqPhAAPGy/RyU3RK2YKOI1N08wG/VRXM6FIxDvtGsekY3ibOBo+TpAnH3pDgDY2TlhvsLvJemWr5XugfZ6Xfhpe6ROcc7lRP4zYpSJLmwOJ/wvCAk5uzRyGQW7K4H8EusGBw7+Ps7BOcvT6+Kv+5P/8b9f2XAvEVgji1A1rXwBZkXMIRbRfYE4BIBphVIto1KryGoq3OO2WQSAg+zkMhl6zNRgc0wwlnmdOzsqhtrX12hfkSHSF/D74NFDBWrTcqvVaKpgJouUjF4bDtJClcAVBWxlDSv5d27MbBjMHo0WsotQZDD/Z2oKPILRJWb8TrEa9+1jMrLB6WqBCvPcinnU2fNOx+hfXWDcbaNKe8VKCY1yETvc4Pa2UOMioKX0YChwmk03c1z7vSFurtq4urpGtzdU8bmkNzeLNz43KX/5EewIfLhlSFIAyAJrKYCzPpCP83kF9BJQDJaCBhavA8CeD6N/883GAWG3CAzgjzcD3AhsY8qGZrHqKwaAbY/63QCwDs3IAjpmPmwOFtOFE4PKqbmPAcD5/Ar1askAYMyxvdXED374Fer1Mv7+p/+A5y/fYDpZ4dknX+BPCQBTAZysA8Cp4V/KYGMRlsecNsClKqarIvrjCb759hv8/Be/xN7BPn74Bz9Go9XEYDwW2Eo/fGZbs8n8u3/793j39gNKpSrqjZYYyrR047XzAtJtHrgguXjJ3ODmIiUA7dyCaoBKfP47m2g2CfTaJ4DJ4of3tqmJa1IG857m8JsEiuvrywAAV5TpdRjyfkGQYLXE4c4OjvZ20aRVpSygaQdHdauHrHOY5ipgG3TnV2wiCAJPcHX+RhbQ56cv8fjhMZr1Km6uLnX9P//8SwxHM3zz7UtcXncxmdGNzkBgKsq0DjQJyiyGUxtorQEb6qd2i+qbjUXp9jqWocDNbIzJZCAQmOAobaTYTHJoRGCbLEqyWqn6pDUnAeAt5k016loHg9FY+0233zdlODg42hNof3hwhO3tPdRrTQ1gxdCVtXwVBbFsgkLUVWa+bgUqRbz+tC4MBVYoaLyw0rBTYK/9nCyA/JAheWVC69kxRsM+2jeXOD97i27nGrNpYtb8tIfl0IK2fbQMHPQx7Bm7nsz0ZDxW5u/ZNd0SEkyWZdnNcn37gS8AODQQ3Dt87YvdFfJ95KhA5qU+InJJahfmoF1mJ7lZqKWDowic4etP8z/dOtaLTB1sloPhdiapJVv4GhsuB4ENSAqDR4IzvIuW7CIXalS5V+w0DQA2dc3QAOAkAMBscktci2Rib2TZhP0hw1sdRszUImE6l0LENhh0AMR/cvPzBpgRgz9qfrJMqawYzMDebLAfRoNhLzZ3iKzxioHVGPixr4fnEAGvKds/BvbXCD6RnWucE6xBTxh23lLsZgPM9N4ItjTZ34Oa0Z9X+JwBN6788w4hPOYmABytO3t5hvamV3+t+YsaoGBzxEeVirNW1d7BnN+9wwMU61WMZlPcDAY4u2njivaYkwWWpQqWpTpuxjNcDiYYcnBH0gsKmOXNSQLlKvKVGgocPlN1QuIOnR9UbLPWKyBH9a9iCJjByEJa4WEaGnHIwruBTio1WrrxHJhNME/GUpFwb6eilyoU2RAmCZJeGxgNUF3MsFXMYb9awFEzj6NmETulJer5BSoFDuNpy0k3lhm6VEH0R1LFTydsmErKFDH1lDUnVn9Z9oix9J2haFlnNgQJjjAEfzUAsc+W6x5yvVML+Mxu0fOF7XvDz4U9QcoXt35OLaDjxjRjZt4mm9i/xfOhGGiyOyRTDhuT3m0hw0hJ+WoGUGnMqKGu5aaRcCUL6Brzl4thqFxDtzdQhmUKAIcMYO6vIgLaJrGxDtfVuL5+rfZzWzQftoT7e40gGA1dtB59KLJJFFm3RsvU/xHz/4717EBEarkWmLZre35oytcA5HiviMghXu+tNag+MHLQNtt8MzDkHwEAb4LBd49b/kMCwOlMJZtHBnBMmbkCTZlZynzXmmJrHAC+vLjW+hIAXK1lACHJi1RCKqogAKYpqJ2pfddIRQ4YRXvpWmPq5Xtw+8lITOH+Sk+0QCII4wUR19QAGwC8WkzQatIF5iEePXmI43uHmMwm+NWbU/zlL14JAM4fPsVxAIDPclQAl6UApqWpndhGrrCnFN6LNWvH9MSzPT00EbrDV0qNAo19C8slSos5jpoNPDrcQ5PqmMUU89UMyYx2YG2RQWkHS3eraqmKCsFFKqqYxy7bzzkSDjI4x+fcX8MQY0uT5DuhDdyEw+7QgxU5rOC+SLCL9mdkqbPUNcIn61zb00h2MwKtueCwfwnkGQ3ZXG0fDVPT+jIDf3UlwiUiwMBaUcTRAEqoR5BqthSso3MGXgcAWMO6kkUfmbtYOjoWEMEuS1aq6lsJBtPJh31GqNODCthIN3HdrtFRZMfJF2dyJO6ZPOGUQbmaozYZotY7R7VzjiMkOC6skO9RAdzDg51magHN/ZPvMRVwynQNDk5GY/Q1K72CFPVk+psCeGIK4P4AIwLAEyrrSpkCOCU+BwJkGOja4DnUXuHA0P2my++1bszbWR8AZ/2s1yuuiort/gPY6q1BvLdHQyEfOMW1Z1ZF3jEiDP8Yb5d373V3fDVVLmSgsZ+Ja9/tw+DIJtnUspbhqegLkv05YJoSeDf1L62R6VZE8FfxExNmY5sTEvdC9vG0xacauNmoyRWBg9VijmBhSerQ+/eOcXR4oH8jyDocDAQ08XnyvihXK6hzz8RKcywOudzizp2n5BJH5T8JIHWCv1QBl0WWYM1HEErkDCdsOHCf2vmyhplrH5ixP+t3kQwG6rvYs3BuouHalDMnWlxXNJfiMM5cndQNyS2P16XTucGHDxc4u+jgqj1EMgUWJKGvCphxHuHBV7ngoOUkBWXbZsPjtD/TMNmc8Owjs4F2NziLDHMA2B2nMpVe6iASATMOFlncQ0ZG0N0d+o20hnAgKH2uDgCPUMjNUa2WdO6xLz842McB92n15sB4PMTV9RXevX+Hm5tr1WHVags7e0dobR2gubWHg6N7ODw+QblaV175jEQVnSOmEPX4Ds7ZpssCJqxVC1Xkaw30VkucD4c46/fxvt3Bq4srvLtpozeh1SWzf20OJFcsE9jqc4Evmns73XjcqSRcH5GpqYYiAFwO5Hbuo7ILpj3qTEBqbkGNcgQAk5ROgJn3A3MUtfe6veVSQK7t6QXMZyvNKpIR56CmnuOgXE+Qs8WVOSOQRMEtknbbJF7QrpXry9Tn+aD4NetnxoBJhV0pBwC4hL1qBUdbDRxtb2GrWjXFcLmEBt0cCQDPZiJZMXKBfUeBqmZae4MimznyualAfhLxmQVMAHo+neD9uzd4/fIFOjfXmM0mIr1NZxOcfvggR47dPeaGVmUDrdZdADDnXQ7+0lHO3gwNw8O5mNFofPaSAcC8HjqNorioNAM4VTx63xAphaXst/mCvn/D7lnZwOxl+P66u5F6nMwFyeK6Qq/zMRA49JwOuBilz0jsrK/4HpH0u9ts4nB7F4f7+5plf/stAeC2zZPDvMIBYF2PVAFs8+S1/9IzwsHVMM8I11NreyMyyuYZ6wRtJ676WNfEEOHsdGJJWr9nKs/MTSCbGznZNAVq9fsDGSt1mwuzp1T9m+1XBrIZkOj/+e+J3S8tsiv+7zbpPMsm3vzW4AaRns9O7Np8zDsv960D9xbA/Hsc1L8vQeu7HsrjOkKhHREmgnbP5yAiJFgPHoO/WmXMumcc1cLWOP9O0Q3xw3KpiMPDA9w/Odas7fTsAmfnV3JAzec5Sw02v7gDALayNxDyYwA965E9biieX9n96U5UUSSRg8iBeBlGQfRlwMFeA1998QT7OzUs6IpWLaK2VUNtu4lJHvjZi9/gV69eorDdQmF7B2f9Id51exLV7JZr+PGzz/DDJ8/w5ITRpTBLdoq8ZNNvfbeBu4bJ6PmpgbCZjp8hseBD/R2JQdzz7+hvzX3X9qN0zhKIJnJPSh2/7HxmfeBEMb1tDJHV3NlqUc7cze3EqJxL/j2QQAnkkshHJW8yp8vdAMsCUGlU5TpA4RgBYSqAqRAeThlvSvB3gTkYV6H8MFTmK1QXS7TffsBvf/ZzDK+v0CqW8Mm9Ezw8PMbNhwt8ePUOZZDot41SsY58rmJYDOvIYAHte6MBwJxN8Z7juWY9KMHf+YTRInPZP/OeZR4zax3iinbZl/j000/xx//kR3h8sodqaY5h5wyD9jusJleo5IfYrudRXM4w6t7oMzEOU5FnuczuepfNkHzFBdFBqPG8m7X3cvMj/Ex4n7l/E1t1Ips5xVmEkPY2GWrznHfClxEt+ZrUJ1gjGT6s92SPx4dP52kiiNn9aHn2BgIr4vK//d//txXzVa6ubzBMJmp4mS9EVHpVoDVhUcqUZDZPFSpkPVvDuMRSjODwknmny9bfbBukFBGr2fzG+eaouOfpMZ1jPp5gmkzQ2t7CoyePlQd8dHwk1qYBQ2FAJ8eRpTKSCLYSVJyMEnQ7PcvVDLYd3LT8P1la8feFHCVm5dWxQJ12iQR8KbIZDzG8ucZ00MWSTIfpCIU5s57maNUreHDvCNutOqbjgQavFaJnvOn7VCJOMR7PxNofDie4vurg6rqD0SjBdEb+eLC5oLosNP0s9KSIlCI4WD4LmPWBoA/xQsaa57oFkEDXlAehCnkr+KWuCNc63XRSO9HMLsPVwcZsjawG4yyFFESIFQEGFhhZOmuEfxcAnKoiP8JW/v0AYBbgNpZwn/dGrYRalQt9jlarjh98/3uoEgD++5/ixYs3mM1z+CQAwMwB4tCH11tsfFccBADExgjUZOSxKFSBUl0K84vrDn7+y1/iF7/+FU4ePMQf/8f/kSwQesMhpmRZFGjjXNea+df/z1/j7PQMR0fHkuMzT4YLj5s5B+cG2Burg/cprwsbTm743IB5eKQKYAHAtHgzBTABYIJXUiHQjjOfQ7PVVPYtG0yukfFkBNrqvH3zWvnTJ0dH2Gk2ZSE6G41k6fP4/j08OrmPVrAWpSJFwFpkGXMbAGbDQ2uFGW4u3+Lv/s1PcPr+Oe4dbYvJTKthhq0/e/YpxskCv33xRgDwaLzALADAU9lY+cwu3Lch0zhMv9PGOOydyoQhyGCszYyN5gDwdMZcrwEmyUCKWA4baHdEBlqzSoumMqoES8pFY7nWqmg1m2jtbFt2VKUs+z3micveezgWwEsb6IP9I+zu7KO1RTcCgvnbaG1vo1ZtpAHsNoPzTd1emx/K8QhFxUlQGVqhEoBfb6IDEOrvv973yURW+VeXV7g4/4B2+xyjURu1Sh5HapZb9GaQLXS33UGv05PzAIFhFhf9Tg/Xl9cqvK76U4w5xCs2UKo1UaQvlGyDuEFb9orWaNgLZAMd1L5ilxP4yRfNfnxDBZwOCjaH+3EObGpaEmd1umLPABxX+6lhciDGszAiUNjZiGLbhoZLAHEKABtoxuvNbHqCNNrvq2VsN+spAEy2ngPAncFIjG9a89vwh84M2fu6tj/ZG5ieLbcYiRv/7oQP+4FsdBc9QHi4QKIJgFCqlNNPxSO/8EipNaw9rj0l+5yxYbPmRlzEW+9Rpj50tq2dIRGAFKvmNhqyFIxygDzYpIRncov+ugb0Rg1lmh8agxnhcrmKJh44bT7wLQWwM1rD6szUw7cZufG65H0op5B8HkdHR3jw4AT7+/tShxD4vRqO8b7TQ2c2x6xYxgQFnRFXgzEu+iN0aP2cK2FRqSNfa6JQb6HU3EKtuaOsX9ZpIoL5a9Msw663FeLBUjM8b1n0sKFY5VCrVEXMoWMD1ySjNUjemU5ovWaKdw4UFcGhInCp+qQwmyjCIkeL6GEbpfE16os+Dus5PNxr4Giriu1aQYos7VmFEoZjNm2X6Fx1MCPALd9Bs8Q3+01mWHLIyQLS8rq8ALX6M4C/bCBkeRvWahio+Lq1AUlm75yqgX1Y4yrgVAFsqmHP1NnM1/KiXCf5WoZf+JmQb7S+EiPQz2vM8NmG2aZoUvNhlF5rPqT85WcDgHm+GABMQo4BwASYuv2BKYBHJFUGBTCtV90GOqz3dP8Nmdqu9I3JEpZDmAHABq46uBAaYM9rS4c13hSvA8b2uHFmeOzmEAHAEQCbuRtkNaEzlzPQxAklGwMjJwn680qBSd/PnDhiiiEDxV05YPvaXVq27xqi3NqbfwdgnIFJd49PPs623/T4+sjPa5EoWUk1Kz94K9DdhUMTAsDtmw6urm5EuEgBYKrqArfJQT23APem0vfH9HpE54E/mxiYyo4pH6xYTZ8SOtNzJ7vHTG9o/Hbe/7z3HQBezsfYalXx2WdP8fjpIw30x9MxfvX6zADgX79F/ogK4D/BaPsoUwALZMygPDvpggrY7bOjdz6MKm8BwBzOM5dXuxNzC+dzNMsFuTmR1Es76ilJLrMEIwJQM6oVSqgQ+MmXUMoVUaTKiOSW2QykBM4pv6mUlAdMtnsSyJkcqnDPJbtdA5agija1F21ObVCQEnTTHDLLR7Vrb/c3EY8YAHYHAIfAzYrVgF+/n231cbjDbM+iVIeD/kCPzZ6aTHf2H7ZmCDYEBjl7DPbuUxJhFwJheP8tqObI0fY5DPxEQrIxC23YkCtjsbRcLlVWrF8JjCidJAZhIzvoCMA3sJrXSaEwKDPfkjnA454AYKqAaQF9gDlKww5qyVAW0HTzefPmrdx6ZOlbqpoFtKyreSdsAsBmm0oAmFE7BIBJzu6xR19TADdU58eRSele43uqM9m93PP6OCVF+751t5LHBz7Z/erqlkzWYsB5eBzf1+N6a20biUmk/qh31DMRwHj3LvTdX433OP3G2LswrE0rLzI1kFsl29HM2rmIBV3ZZrTeCwAw1RkEgidjDenoTkTgl/WL7KGZSbZkFjYHeyspOJiLXq9WUSFhX/E5ednH7m6bNfTB3i62t1oCr1jLn1+ei9RL0Ia9Sq1exZbUvi0pQLgumac6Go2Vt87nZ+dscNXyuDDOaTif8VlSrPSQesjAIfYWoJVjyE4lWMP7k0M3V2SYS17FQGY5UOVEMOkxduPmGhcX57i5uUG3O8AoIfFPK0QA8GS+UmQYZxLWoxnWZxqBMFgOKmADfz0LOIvwcRCYIgrLI/d50R1ucBHQYmCK20BnQI3meXcCwF5LhM8bbj4EBxi7tpgPUSlC85pWqyG7UIIFh0fstZtIkhF+/fWvRLrv93u6lgdHx2i09rFAGQeHD/HZF19hd4+ua0WBv5MZ1UbcrwwgVM0mO1x+LiBZlTBeUMVbUY7j2XCE35ye4tX1FT50+7ikY9+ctXtBM04633DfyxX4WmmpHD64WKcEgKfILyy/0fYN7oU5qaJWJHKWC3KM0OCV4CAHrAR/57S/p64pLxtwOUNoHkg4YoUp62W+1YU8ikX+zrliFXiv0+555LPFq47EDVQAayhMEJiwMlVTylLlQcgIF9qwT7AIQA3XFW8jxkRZZrX1yXKAKOZRo/Alt9THAR2D9vdwf28Xx7s7+jhoNlDlQ1NxTxB4MQ9A8BIlrVsql+kURPURVW5TrXfZo8+mSIYD5WG/+O23uLy8kMqfz+nt2zfoD4ZotVrKMhQLQMpmUzuTgGTpxSRMhvc4vM9O641BYNvhfKIX3HwiNyGdz+n+Fb4zbMVGOCe4y37qNgjswK99tshDAcD8e0RiN9L6BgDsxFeRYzP3IydMabYh8Jc/a7ML9np08Nvf3sHRzi72d/c0x/zmm98IcJLYicP8oP7Vqw6jC80wwnxzbd6QNkC+lu+eZziAGp8YaQ2SPm5UM6Y9hc+s12v4tFe5i6zqM/BUqJSpf/13ppGGIevc5xRxFvDmLNnnU/azmTrYjzYrkyPr3cjh49ZJmc6904o6VMn/eAD49wF/N7/Hz+Z/PxA4E9issaHjF6u1YPNW0SdSFbC7vXCQwXvUFP6cu3LWRjcL7Sf5FQ4ODvDgwX2RJDiDFADcHYiAJwBYlWAAgNN4BdkPBYAyElCE53abgGA3svXBof+Vytz7FO8lDIcKD61HKxZWOD5o4Yfff4btVgmDUReVZhW7R/tApYCrQQ8/f/kcz88+oLS3i/zWNt62u/pgLXlUb+GPPv0CP3r6CZ49eKjHJCGDPQAFjzo/Q3ROKPhNAEdYjOJK9ijapmMrc5uvZgCwOdJk/2U5zJlwJiKciFgabK8lLAoEMM1vKeZc6Rzi++kKfJ9ZU3DAHodZv5ZFTlDY9jQCveM5XUkGSBYJ5nm6HuVRoDKas2TG3pAwy3lUpP6dcS+jAGe6RGk2x/DiSjnA7dNTLIdDPNw7wNN7J0g6A9ycXgITYnR0w2qiWKhhwegxzrxW7DJJdDFyjJ1bPG8M/NVnQs6LKSbE5xaMQDABHfsi9g6trW311BR+PXj4EP/kD76PLz6hQ2oVy0kXo+47DDtvkVu0sdcsopJfYtpvo7iYqr7kXmPRG1aHZ7WxvTuauYU5t5X1sRAsYjTomzzSb30k7N5XrF10UAfgVzGNwQlY5IJAsLQoNXMGk6NsiKrkr9B9EPCmTUKLmzPpNTHeglgve9v/9a9+shqPx7jpdNAjs5EZOlSW0a5UKpaK3pCJbhZ6fhvKzzd/QqssbhjBRspCppkvGm42ZR8ZmCNLQOWo5VBe5VDlrSqPmyWq9Rp29/ewt78noIaFVNh29Fj82dnCbFFytGIhqp9MMBoMVdDz5lauKZtzNsNUBIdMYoJlzM/CdILSdCxlTIUDXw4EBj0knbby9JixV80vUS/lUGNGV6OCg8NdVKpFDHsdqX5px8isl36PSsIJ+r0Jer1ENged3hCD4US21GJFkRYTbFZl10E2OFl/gfEtNbXn9AaLv0xxaxuEis0Ni1Cpe1NLDGeZRLY+UmZ47kL4Ou0m3ZLAC1gHl4NCWMqOCABON1kfXARg39ReGSASP2dnb6UD/Ago2zxYfz8AmJY2XrhS+r8CAWAq+8j+aLbq+OqrL1GplgQAv3z5BvN5Hp988iX+9E//uTJeqQBmk5oCwOGJqHgPi1oWQgwiLzXQGU7x+v05fv3N13j+6iUePnqEP/rjP5ZVFLOAadFN9S1VlKenp/jJT/5KduaPHz3RgOb8/EJFJPMByFzXwKlaUyMoNRLteGp1MY9N7TtTPhkXNBtJebdPJnqP6w2CV3WxiGlrzsu5s03bJKpEaHy3wjAxAPj9u7eo5PN4cHxPls9VbtDDISf2eHB0iIf3j9Ei8MxNhsVu2K6MyRdlAGuYxgE3tWzMO5yhff0ef/e3f4kPb3+D/W3a55WUOcss4AcPHiGZLPHm3ZkA4MGI2QKmHjAAOFgW6v6z5kcASLD0ScsqPo8w9BQLk01wBPLZkI3vJdnjVAJzwDPAeDgAljMVIrQ0alTLaNQqsqBng6Osm3JZCu79g300t5mxV1VD3un2MKSt34x2ZCVZzeWZtVMsSzFQJwjMHHTmSDU4dPAcKdo48YCwQZ6zJ+21bGRsBJTEivxV8OQ3eyiy1clW4hCYG/KY2ZyDoRju43Efi8UIpdICzToPswaKuSKm4yn63QG67S6GPVqrMYtqhWkyFQDcuenKrqQ/BebFGlaVBooEp+TUQAcHu/4aLPhgi3sC35OwT1i+FPOqCgI2rMAIQHBKSrkNJKwP3/WG2vEYFN5uKWNgTcj5jGyT7FJlQ6bU6jlWGKYNVwYkmUWsFQimAJ6LACEAuEHFjymAB0MDgAl2dYcEgC2bvcAcVh/M+hB9bY/zQztSd2wAwtl9HIpTKxHC/8fNgheuTiTIFMN2/eznrHCNYOAIKM2eWgb+ZsCO52jeZu/64CJQ+VPmrg13MqXKGhAdM4AjaybHp/mc46ZxU5+yVsB765QOVP33xgPVTLGYXok7QJwYALa+1KEijbDTgVUGIcVKYh+sGimDA3QSa+7fP8H+wYEcNkjCuR4McTac4P0wwdV0iRF3QyrY8iV0khkuhwlGHCBVGsg1WgKAUa2hUG+i3txCuVDBihlgiwDEW9WoD6NCEDRY6O2gLSxJK8ovkaWgDY3YNCznSzUYzXpDxRvrNeaJ03rUySesg/hn2r0xDzM3nWA1HmLZu0auf4rS6Ao7hQmOGgUcNIrYr+exVSnKUYLPdbFY4fLiCp3LNkayOuW+wirM9m0WsDb7ZJYO9zFT/mYExOz1LNVEZFbubgdtDjHOuA8kEB+KuA1bOrTxzOAAMEQgsJM/YsXvd/3Zi/T0FkmV4aGADy9CjZHm36bQ1nmdZgBnjQjtn9mQGADcEiGK91Ct1hAATPXZGgAsEJcEHE36MmDHyTcRMJuRMcLeka4vq+kMQ40VaRlwm621jHnvBJHb4K+DwdE+HkggsEt0twAAIABJREFUDjz570rXeko28bozBqjCfrPhDmBNugO9WRWY1o16zCz7NwVRfgdwe9cwxb+2CQJv1p7rf4/IAHd84+8NAMc/u4ZaB9JTCgCbKqcmEmBBsQSdNgHgtnJ8aGlaqdaNgKCSwfoE1pFGqA27YiArec29dmXDGRKfE2t1VuoCEQDgtdftpIHQwG4CwMxiogW0BvsjbLeq+PLLT/H42WPs7e9iNBnhV69P8ZOfuwL4Ge5HAHC7UMFMNp2B060X5NbSNtqN2ui1U1T3pcqrcN+pLQ6WlBywLGbKma3kVihRrUozzdVcvSrrbAK9JMulH8hrj+VL4sBjxj9KzlDUUJ+20ASQ2Ssws5SAM5t+OjNQoVhlzcj1TAY3h92TiWp6OtOQ/En3KfsvOO0E9xgDUbP+Q3EbdMtiJAzr/KAijl+n3mf2MXlayNKhwZTHHLbxutCtRnExATg2hyiC1tYbizREOKXKCJBg6axtnYDTBKOExGUDngpFKm4rmM8LWCzMxcoOVS9pfM34YNHVv9mg0XavvIgyBgAD+cVUYG+zf4Wt0Q12pj1sz8eoJ0NsLSY4bjKF0uJ3rm7acjqqlGu2P6S//DYArAzgnS3U6g3Lix0OAgBMtSmBCfZgddX1FntkWWaqXVKyS3iBPjTcIDz7kvLPMckvJsmktZsUkhmZxc8gXRYvP4JyKiar3bVX+Uw/XcO+v6S4cgYwf/ded+cGd2uwZXue/xI/I63e9hpeALAIl6b+pWvIfJk3AHhmKl8q/qgCJCDEqBqS15SXywiiKSN9ElnGixwWIlwIqBL8ZT/HiBvaS9K2lgRfEo73aR28sy1nJ/YyUvySAMe2NhDPGEtG5ywCoHyPrf4wQYD1Z2bFbfZ41pOb/Trt0uk0RTW/9Wuyc/fZRzClJSzF7NQqHWNIJuF9ymxYPg6VK1LQmHHJdL7AYDhEbzA096leV/s9exGq0+cL9sokczOmpyDwl+uQsyIj6/I+svZkHQAOM500Azjrr30+ZKpnu99NMJD1cOwFMzAzs4ReB4AzkCQlbDqpS+TSUHs4AS1VAzpBja9ojmJujkatgB3aPTfN7nn/cE8q4GK5gOvrK/zdv/1bfPvtN5p1bO9ui5Dd2j3Gzu49HN1/ioePP0Gt3pK4ImFeHgFWknfoUCBnvRBQwPo5V8B4WURvBnSTFS7HE7zrdvDq6hpnwyHaHEwjj6RQwrRQSgFggsBc3/TxKTGzGHPlyxPA5ayySpJfxSzKOSsTgZ8fzEbncLxkmcq8CQgS0v6ssATKyKOiDGiL7uLezLUznE5w3e+iP020Jyu7t7jEwV4LD08eoFyugzb2F+c3ODu9wnDANUWBFWtxOszlsJxTQWTgN+eNNmNk7WyKdYufYI9hJAtB5LTzDz1TAQtUVnNUVjPsVIo43GoK9D1sNfH4+AhPjw5xUKtCBq4UJvCDRB4sUdUMcyHrasLZOkg5Eyb4zGxG9ifzKQbdNn777deaURn2vZIFNB25CGzynqtU6nJ7kA1oBACv6B1BADjYQJuxtcWzRGN5H8OvzxzcNUzz5zBX8J4l7MMpEWuTgPox9W/4uvaIWwBwZPPsRNYIALb3xZ2PLEpBQJsGHwuseM8s5iK+tKo1HO3u6WN3e0cElm+++RY37TsAYBdyxOBvXD+76CAAuGm/H65a1k9Eat7oBLAfCzOMUN+HG8jOZtUaTlI1AklGUvV6cr3GT0k4rnSL8ja9ftccOyh/rZ4JrgVRfGHsmKaKI56Xh1m4P3fN6sLAzvshqwEyAutmKZwBjV7Kmc2713Xx929MedJv2ZyJfOyMvhsgDjFGXhev9Rb2SB8DibPf46vljh+On4zmdPIlCK6Gdn9mBAXeoyS30N2AyeoLVOgmqFzZmfbzhw8fakZxcXmlHrgdAGA6ZLJOSAHgYAHtwgoTyGwCwNksKCMhhKscqcw9azq9zuHs5kxFPVMgYPKp3j/cwg+/eoZWs4D+sINqq469e4dIllO8vrrAN+/e4n23jfLeHnKtLbzt9PCu3UF/MMJesYofPHyMP/zkc/zg8y803+/3uqrFWb9L8CWWpAl+TeRihUB+TseEAAB7BrDcOKyX1s9uWEA74Kh3Lziw3PV++3xVBFHF95VM+CglqQqj6H4N9s/LhWqTGXOd+WQlSDAxE4Hh6XyC/mSI9uAGg+kAk+UM+XIJ5TqFcjzVV5jnRGsOyl9+XoC+LBwOFacLFCYzzHt99M4ucPn6Na7fvcdetYYnR/dRZ704SDDqDDCbMLqxhXKpYbEO6pfMMVcz6qxblBCQZ41UwCQcLUgy6mM5n4goyL6Kglb+FHEW1lKMMqOz8OefPMb3v3yCZw8P0agsMBtd4ObiOaajM2zVVqgXSSJOJAJVfAfxWBdohitoDsdRER9AYHVADgKnzUKYe0TN062tQ22HOUpJFBKcTIwkbD2JiKuspAImwjqOjyOnG7Ma1p5rrlO2h6cK87CoVAOnquEAHpPQ/H/81V+sZJtMpiRzEqdTdEdE/qdY8BdXqljki/Knni5XmFCpJpXwHAnZIPxlJb5RLKBnaoI5PNUTUE5pkCsHy0Y27KVVDhUy4iQYDvbHabEbPMlzlJtb405bMTYK3HyKS7P8KsoikbbAlq8iQGExF9hDmxE26iy2mDNCq7Vxr4d59wY52jZ3bzCizcxoJL/vcm6FeqmA3a0Gdlt12eSKf8Cs3+UMw9FASmUOYyfJFIPeGO02s7t6+txXYcZtko2EofhUbRIEDtupsb6tik9Z4Ha4hOFwYLCkln9R2L0DTC4LtwLfQ+7XLXz8YDUQOGN8bqqDDTBwgDmzHzQ18vrQTrexhIMZuJEO27whCKzIbNgX3/y3j7y1w86bblWlUQudsyODwK+y93JLNOpl1GssFGdilH7ve1+gUini3xEAfmEA8Keffok//bM/lwX0KCGvnwvZrBfF6AjP2a3N2Egs8gYAX3SG+Ob5Szx/8VJ2zw8ePcIPf/wjVAkiUZlVKuke47V99+EDfvKTv8TZ2TlOTh5qAzg9O9ey3dnZQaVc1X3QbNKGuGERWQSAmQVZrphlFVWfvZ5YOGzIeL/za7zWHCbz97IpUsD3aoXtnR09NhUkvJeG4xGurq9xfnYKZp4+fnCCw51tWfjMRkMRH452d3BEcgUzgKmmn0+tSSAQETYrywB2IJg5h+TfzNUIddqn+Hd/+1d49/pbtBolZciQCEHLLiqfk9kKH86ucHXTQ29I272irOOYI0a7At73xrznIZfdc+uqSsHQITqJG1RgVwbQ1AYFzJxhY0MrMYLAY0yTMSbJSM+HY0Wz5Wyh1TA1gc3gVrKJq9UqaG41BKI3my1U6w0dmHI9mMwxGo7R6fYxHiWyHJIFdIkZBS1lBDOvpl5vSJnNw4Wvha+BBBPuMTagz8AlqwQCe3y5SNnvBHA4+CXYy4FAr9vVoUWQkoc5i4FarYxmo4Rmq4JCfoYxv783lNX8eJhgmnCoN0cynKDL696lGpjDFtq6LpHwPWDuRrmOHMFqXXeK/TgAtDw1UVV8CCV1cLCSdwA4ZAEby/y7AOB1+2E/hLLheQCCo0LGARvZJ4XoAAOAM+WeZ4PetoyOWXGeEWqKSDZRBIE5cCQZYKtR1/vOweqaBfRgrNyFPPPlggJYg6EM2fQeJwNkrWte26PsSw70eiPhrUD09ehx00YhbdIyq5uwBdrvFkqfDbwD8yZ9Xhn4up7LbM3XJgCcAcP+Guzs8SFPAJdiwHeD0R9n2a0BUQ76+GuM+iMHk+1cCD1RAIQyoGYTAI5A9Og8SE+RiORsr9OaB8+wMUaqxRnY0C+N+suYphqAFTRkpg0Zz4qt3V25nly0b3DV6aIzXaC9zOvjIlniYpAI/M3VmwKCk3wBi3IVq2oDuVodq3JZxeuc64YDeerLNDgiKaWmYlKmlWSQ06KNha14Yjb0ZK43CSsz5ubRHYU29YulBv4EhnZ2d3Q/9IYknPUwGJE4ZPbR2j9mc1R5PvFazKbISQk8RGl0g+L4BuVJB5XZALXVBNvFBfabFRzsbONgd1cDU1qcJrTH7/cx6vW033AmQa3winu5lL/G0CdgrKFKGMRosMH/yV2CxWaU5xtboXneb5oF7ECvOT7ELNc0WysNzFx3E3DrtTvBX77TvrdoY/G7x/7sNj5Zk7WhCkgb6wzsMCYqyVEBAK6UpEZqEAAulVIAuB8soMk8pQKY4C+tBS3/Myj7UvDXFb7ZWkzZzIHhnGVafQQATgcYDozF9s9xE/0R0k6qIPb61NdfRkhJt77Y5i22jAvfEDfqvubTWi/b+MIelgHIPnhOSTP/SAA4Bn99T757oLJZi64DHbf+NTR4tyvYWCm3OViJ/u7M+ggA5ksTAFws6lxnrtvNdVvrl+uc+bSeq8nroabeM4B9gOXkolvqwQ0S0cZ1XPtrqPOzbTs7txyId9QvaKtUh0u7tGD+kgHAX331WQCAdzAUAHyGn/zspSmADwMAvEMFcAWdfAUzxeGYK4IIsWy2Azhz19uenqJ+rtnpZopYzi6ovBXLfo48BxWLKYokjhZystikxZYIKRzUrKifygnAlZo2qHl5WWn9LFUNVV1RPqPl8i6NeMt/n81Ry+ex32wpM5Hv43CcoN3tYMw6fblU5BBJiFR5277PfnYpAhoHLNoHdG4yG7QqC1vZF/cHqsv4u1x1yR5Z+ZOswVhLa15DxZgNAgRWaQBAwIcZ7sGOlDmYHFQzH5j2fbmFgIYcZQhFKI6gUCmiOxzg8oYOYDOx7ouMPWEO/JwxNeyZQjxGAIAD7cdIhK7ITVXBti7YK0v5AI7wGc1CnGCCQr+N3XEb+5M+WsMb1EZdbC2mOMivsFct6fm+fvsW192uXHiUh23RaYGxGM5zWV5ymB4ygNnz1OoW/zQYyQZ6NE4wDRnAfBxeG+uJLe9VpGdrdoOixC2gw54ZlEFWiwUniLg+8rrv1k0bALAoziM7fbzCjPe+jFC9vs8Er6F4shxj8ClYvfENd25W4Yt24Pk267IGFznom9bsIh1mCed2WrenADDfFgOAMwUw1b2c2VAFyJ4kERBMAJgzGg2QBQATKJ5qbiSwSkCtRbiQbFEucW2w32d2LlW2eRGYSUButZqqhzh0NvV3TcBzu81YsZ7AZZ6brGsYV8Zs4VaTfRsjfcyZjr9blq7KS1vIpW5KAFiuKnafcb2ToMFekiQcgjN02pI2kf9G+0YSvSsVPQb3AWbKDkYJ+swO7HZxfnGFdrerxzfloNc5jEjiGmOfXFD2HdWtIk0L/CDARmJu5vDj9o4GTFtfZmKBdQBY/ZoUwAYAx98XAyluoRkPDN11xMCRMF8SCSOe/4R5kECZQLhUHZEpXDisLRdXaFUL2GpWsLVFR7Oqxazs7WJrqyUgnJm/v/jVL3F+fo7d/V05dbFm2js8wfe+/4c4uv8YZbpw5e0eY653wsxYAoOMW6H6nKNhiSzymOYK6M1zOB/M8Oa6h9+cnuO010NnPscwl8OURHvaDpfKmPK+Dbb3C9opMy9vRSKRxaSQTFSj81qxhL1mE/s722gq8qMgMsN0MZUghipeZpHz9Vse+hJ5nTd5A46LnEvyPrG4utlyhWtm5H54h7POjYg4lWIOdYIUR/v49Okz1JtNuQxeXHbx4cMl2u0+hkO6DjLmjtF6VPuaFTZfd75SUZ1pBCOrweU6omE2Z6VZryS3LAK2chsKM9BiHq1SEVUpgoHHR/v43uOHeHq4h+NGFVXGzswmKM1nYDJ8jWuhGN7zFdcMHePMkBuqDxIBweNhD6fv3uD9+9e4ub7EfD5Bs9nQXv3m9Zv/l7r3WJIs267ElmutQ6aKysrKV1lP8AFNAU5oJNBooNuMA5rxAzjgD3Dac056ROOgf4NzGsEGQDQI0RCvniiZOjIjMpRrdV3S1trn3Hs8MqveQxNNkWZuERnh4eL6vefsvZfSvlet1AV40y6WSmBeD0YdshupBLwmfNaz9p44eiup0WMdlgdaAxWwKX1NQRVWfXH/QLItr0/Nkt+3gDb7TLPO5Lrhv0/iqhIFcPyzGFj2WcFJvqr1Sx5go+sSFcAr5NJp1EtlHHY6OGh10KzVMZlM8ZUDgDVLZn2iGsXIqjoeAQCc1NwhaT2Z6ya2yLuzgth15BYAbIrZhKwe348/d4IOmzmHUQrBDNj1/H6G7OMJTXj0vsvRTk65A/J2gA2ud5607qclcb/k5tlO/avRQEjH12tx85AdV8tg43RzUcezTGY+fq//AJb6PgDsZ0XftyEnwxJ76PBREvKV27Xj/Tp8RGtREqD4/WdL5m/f/0p4P68C9t8nucCKZ9P+xf3b5tHMtOcaw72UrgV0ceVroTvmu3dX6PVHUgB7ANgI5bYGerKil0KIbB1iDHFP6ZS+MRPOz8t8nJERBHXOi0ths0A5YIiURYIYQcYs7hw08OTxfYlqJrMBio0qmgd76E6G+ObtKV5eX6HHuUmzgW2lgvPxFGeDgebCpfUW9xsdqYD/89/+J2g1W4joMEqnB+JamTxyigtkCeNze51zCJ1rvQLYkQMTgZ8dC77+sN1MgN9ktRKW4QkWDs/wpDXVKzsRfkYAI2FJDkaKoDCSm69zuGZIVMiZsI6V/X62mKM/HeCyf4XhfIgF1366a1YrsRW0+qQsnQisxyIATECYa2dmsUYqWiA1i7AajfHu2TO8/NUXyC9XuNc5wL3OIWrZEm7Or9C7GaFUZK1fEwBMQlM6m5dzrl23jnxv3Y5zg10jQ+LVeqm4RFqSK7eXGIqcgklIcvNcEYwKIlZ99vgBPnt8guP9GrKY4PriOYb9U+Q2U1RyWzSKGYHA3LO4QzKGhIRC1TXOtdIrf3V6uo/G7PwtrsN+5Auh21/974yIaEJQOsZwRmSKbeMMOKdg1VzmfrSis7DDNVmjyVVZ8SM+EoT3MzcLj+8JzyOETvxB0RQkhbn5KNfd/+l//ldbPnmhVEaOQ8p8Aet0BgtKsPU1jeliheliiTkZynz9zIRLpxCxYOcbICOOJwOHm84mw3Il7QVJA+iAHwLAlMNzMpY2f0SFTivTyBXf2oB5QmmIaMphgTjpFPJsDADk2cNKvUObILb0RrsgU5tlApsOslI4WOVJMry5xnLQRyaaI8eM1c1ag7tmrYIiLXukGCuoueDfsTmh6pjgMzdfNpWT8QxjZgAOpuj3x+jTwoegy5IFO0FZ2sgk1kJEn/RBquEy9YdvPM0KzE6GZJDvGMluU3xfAcximxd1CP7eyl8I7J8JuoVB43GRH+T/xo2w27z/XwGAg01Pp6sjzvN7KoAzzKpSxudaAHCFADBWqNdKAoCpnPr7v/97PH9+iija4tGjJ/gv/6vfwz7ByWihs4dkBMPj+Fm58a+7WKlz3WZLQKGG03dd/O3nv8DLl69kG3dycoIf/vjHAnH5t8p9YU5MimDvO/zlX/01Tt+co1iuIVqucHPT1+dJ22GqRDmM4d8S9LV/KZTKtDwo6n7z5QJDZgktDaj2LGR+VgSaeV8yR81CfYtKuaLGqVavC4ymRR2by+71NUq5LO4e7KHBx+cxpD0yNjjqtHUrM4OSizStuLiZG8FEr4ngr/Zf3RIFcD69wbD/Dj/72/8Tpy+/Rj5jObu0AqlVy+h09jFfbvDusisAeDCJBABv00XldBMoYO6hDV2ccsgNjhP2l697iNikpH5Tka1i3XIhTQFMxZt95XvgkIG2yXMqaGdTAdscHJAJxEaToCwZalzEC3kybDk8YI4u85rLUgzwM5ItExVaPMPkr8912QZw0YKLLEEa+yy5GKuZFmPHChASTorMQ9d16RjburaNDUVQkkUCXzObnoh5686xgIUT1SNcD/j4JAbwK/9WVlRZMn3oOjDEeEh1MEFv2qitMB3z5xMpggleE6DhsIwb6IrNcq6ITbagnNFY8UCmMv/vrR9DtlCcs0L7EHtvUrLEGcABg3zHSvTDAHCAuiS6Hp8l5gAWrwQ24NeaM4HmzpLErGR9brCBSjuAj+5rakO+eQ6QaAfCc5QAMFXvxWJeBQHZxsr6my8xmDgAmKoQHmQ2zta6xuuy44k4NmtSOu8Avr5Ijev4BDzZLefdGPtWkR8TZtyd31PQunzAuDkIQJQYGPJ5nNbhJ+Px71La+sGlB3BuqfYSYNYzgj2j3w9KE1A6YcgmKr/wPYSgcQwIBeC07X8eAA6OXfwzt2rGxX/SImkeHYDBHgDW8EXnL0sCyz9h3qF2YtYIzGjjuVGrodnsoN5oaf1m3dOPFjjt9nA+GKG7WKO/zmKwzWJIS7lUFiiUkaFiNlvAggAw1VgFsiKZ+8shHlMJjaNOglt+m0azwEzypgrsaUQ7UiO0cRDJJsVyulJyLiAATIXMivdR3iTXrCIazRaazYbIKszV4WCRkQS2Xm017OYeQfs8knw4SOAQJrOYIb+cIBeNkVtOkI/GSE8HyC1GqKY2aJcLsnzbq9dQLRDqXWETTTAe3KB7dY3pcEGxH7ZERzYum4vW8iT7E1iBjxMwW2flZ2n4ZENOn8MVX+fB9WxseBuaCOwlAOxYsz4X2Mghpj6yz9dnd4VrRJgJHILEu4QS6w79heq+8RbQDs/zgLaRZl0Drr8z8NeDwPye2fONelWfG4fDJAfFCuDLa4wnMzU0qaxlchqr8zYA7JW4AQB8SxEb5+562/74mtlV++9eSwnj3pao0A4+BIIDNXEM6AbrSEB4MSKgjw8JAIzQfmsHjLahka9xkyPqr+mksffD5mQZ/X5QIwR3PwT++vf8/QOP26/o9r2/b6ji/jZWy303CGws+lCNwxqFALBTAPf76Hb7gQKYeVkGvPGfLKAFXoXNZHykAptgX2GGikAPCIf396WoO8a3gPmEhOkKRO0pFsOia0BD5QjraCIA+Mlnn+Dk4Qnae01MFzN8+eocf/Lzl/jzL14j1TmRBfSseYiLdBE9AcAWi0OwlfWuuXZ4i6/31Yy3AWCdT84dg60BnZl4y/IaXUcABzgcGVPNS6WWi9tgLUblXj6VUUyIRbMYkGHkL+tWxfF2Vv3sHURqpuUryXMEV7cbNAsF3G+30WGWczYn16zrwUD277S9rRcL6FQrqBaLysuii9ZwNsdlt4vRbK6amHVZLptHq9ZAq17HfEpicc8Ux9msXB64BxBwqpZK6DQaqtN7NzeqkRr1uiJN9Mm4rGKCt3QX4huIFguMRmPtC+w/MoUUFusIs8UEU/YGlTKqzQZ64zHevrvEYBphxeaLNWMmjxVBKZJ9zCrG5Q5y0OxcLJyThY/fEPFKQ5Gt6l2CCwT2qcYu5DglmiMz7OIgGuHOZo7q4Bq5/g1aqTUO8xlU0ls5Np1evEN3PEGhVJErj8UROKDWRSLbYNb2De6jjUZDZFnWeAb+kiC60DyC1w9jpcSkd8RoUy15tVII/Ibroa9kEsDUCNrvr62315tEsfz+ChS7H8REvaDm1N3dPuUvz2Ap3KmtXO3569c4VzPd3vvcc90eOmqf9a/DPXhMpgptTD3Iwk9dudH8yKlqJfhjCkSCuzyHmf9LyzndOOeJForvkg00QVgp66iqo6rBzhvOcgj8EsSlWwIVPeTcct5DIJd2wlR+M1O2Ui1rFqRewClG6AClGtCByzq1qcTkvEfAqLNOdOobH43jt37VJ1RJsJaTdbwpazS4Zk9Ktfl0JuIO1zGCvwR9Wd9N6MjEqJ4R50RDKey96p8AsH3P65bgLwd0Jh4wa213rqsf44AwUXR4+0jbLz0x16t8vSW0Ab8agAducTsucLHizls+O9AkqD28lSqfx7wWvEuQOaMI+JU6mTMarll2vC1iSr5qKBfSaDdKqJVzynCmNXez1Ua93tCa8vzFC3z19bciwXPdK5Yqcjhrtjs4vHMfJw8/Qa3RceoxDkjTphLi6JDAb9rlJjNiK02/sjSm2xTOJwt8c9HF86s+3tAZa7HAjMlztAVn/FbWblQL69iT2GjIqeYfnJNQ55TfrlHLpNCpFHF/r437nK9U8ppDbnku85wVmZ6ccdsnpaJTgcysXO43WZScJXg6T5AamG+Ay9FYoMNp91piF4lRsMHd/Q4+ffwDNFp1LFZbnL8b4uXrM/QGEzms0WmQLlYEf1ecl/DzyeaRKzI6z9yLdF1JVMDWhNeOjcNJyOD1Z4QWI6hzLSWRgddGkdfIaoHcKsJepYiHh208uXeMTw47aBezKJJws5wjR5tM5QnTUSOtmS7nHDLllmBjKVUWSWKL+RijQRdXF2/x6uUzDIc9WbqzxmcWMB3POB/KZemKUpIKmHvPVkICpseTQkSgwepnDdk96BUX9KEzhBXzcUyU2xuTuYGbA96Kf7HrPYmuSTKAOYMy++cEBLb1SlGDjuyqPiZwNPPfxzbRzgkzjr8yyqxzPXPW8ts1CukM6uUyjvb2cdhqo1apah//6isqgHsWV0WwhrWN9uVd8NcLeLwK1+9NVsp7wpM1zwmpwwPFVpPrX0xwCvt993sPQu04wnlAzs8JXL2qGYb1AeYy6VXDiQgpdhgI4m78vDqZg3sijJsjxutRTBtNlG+xuMnXxGEfYj1XPOdwGcEOP7S37t6//xrOgm7vt+8Dv8k94tr1N9ikv4uwGroQ3XbHicuF7yGq6m/87/1cMng94eNrXVC/4sFnf366fl7XgLl48L7CVwgAz+dotRuK0GKPSFIrLaB73YFqXV3XknM5IVBceyVHz8xrwnlQ0qf4OZIRDxKxgoHI3v7ZzmFTaVJIw/OLDmoLyCWmXsbdgyYe3j9CpZjGLJqg1Gqgvt/B6fUFPn/2LS5nY8xzWaxLRUTZDG6iCFczEgqnyCxWaKTz+NFHj/Bf/Ke/g7sHRyaaUg/CtdDqA2Wz81rXGuQEKnSC4+uylFQT/gVkQsusNoGa/zz4bozcaec9/0nF6Wa2Xq0rAJhzZtc6hYrmfX/8AAAgAElEQVRhruvFQkFzXD451y/OnFl7yRXJvRb+rZx6VxbXutgsMY6m6I4HGMxGmK8WyJcK5tCbz1luPRWrWoNMN06kjkCwModpOz1fKDs+NY/w7tunePqzz7EZjnBYa+HJySMcN/ZwcXqOi/NrlEp1FIs1/pn2NDozboUfOvKlm6kZ3YVuFoxL4Hh9idlsIkJhls5LnE9wDsVZezS36DT2YDpXgZN7h3jyg4/wycO7aNXzmAwv0O++xXRwgQIWOGqVkUOEyaCrnr1Y5LnLOpFPy32d2cM8vxJxjnADCV1Z9zg7/lsAsM2tkv5dltwEbomdUoDE+ZCLubHZl7nP+Ogb4iiyfN6Q2GDzex1nzg45GyC+6s4Pc/5IxF26Jtx+SNUwP3QKFqQ6/u/+2z/YUk1I9Uujs4d6u4NSrYFsqYxNJovZeovhLFLTOie4yxfNjF42tSy1lUmbFSDi1US6iJ2lsGdpeSsHvUyGWi/pX03WmIG/UsW473kC8mDqw2dhSYsssj9ZvPPC5kEgS1SZbAaUaHTPD0gZFHNEswmi+UTWQ/w6HfaRms/EbGsWC9hr1LG/t2c2NNmMyald/gvtWFmwzxf8OsOQWX/9CW6uBxiwCJvMBcTQfkhgkZSNBnJ5ANgWLBshqjSRCtIBt+8BYMa0DJUetvkFwzbP8mQTJKm338CS/MYQ4LXP4n0FsEnaneortIP+/wgA7DdfI0ewsbAMk+2WRetaFtC8kQlSr5fx5NPHAu0///xzPHv6GpPpShbQv/t7/wyHR0cCfAQAC+BxhZ8+j9ACOoNtroxMqYFnpxf4t3/512Kl8tx9cHKCzz77TGxjAr+m8rRN6/r6Gp//4pd49eZcKtjJdKkGkJ8NryldZAIbzDbIsw9lbVYsSBlA6zkOYyJ3zpsi0iT9ygEmmMvC3l3ANmguo9FqKjuFed20l+p3uyhm09hv1lCmhdZ2hdyWmWhZ3D/Yx9FeS0QHqiRMAcz8L0eq1yyFdm1eBUwm4kIK4EJmi/HgCr/42V/i1fMvgXWkgQ4/FwLA7fYe5qstLq66uOoO0R/Psd4yU7WABQHgDc9hguYcvjgChD5cD94EAz+Xl5DYhCY2oFzUCJqQ6cOhgq0bBEIjzGmJOp+JlWZZbBZ6zkwAWmjzPKmVsygQvM6SXW5KbA0Asll9FlTe1BtNfaWSQBnNzBNgQ69rnRvKUkM1BahzrdFwNoV8gcAtF1RjQ9u1b00yXQoExrBRcOscX6NY5SLOWKNOm3BaFRNA4Gc9HI7AzFrmV+k2nUvhG82Xus1mEYb9EYYDKoe5jvK8sQ2GbFk1xgSnSEpxtlNGynEFuF8HAlsdX2jHgxEBwDZUMBZ5YiWfWA4bKBA7FwSFtZVvbuqkxTCxCPygas+rf731d/DVACWzcTOw2FmsOAWRAGAWMAKAF7KArnKtKBZcNgRZ07SnW0rpQgCYGcAEZ3gjzd7WhHAoHoK2bmWKT9ekYfLAi281fBHr335Q4iZM0ri29SxZ99cx5dRxyESB84zH4JHi4tHZJLmGzN/XtXYxuBo3O64B9ExL26sDMMd1Ov7+sSVtmLvi7mPFt28qkyYxARBCFbJrwDw3zjOKg+dLgKLdJjVu73xDGqRwxwCwO9jGvudwypjpvjSlbIrkEZ5H+UJeLgDM/O3sHSKdK2EWrdGbRDifzHA6nuB8tkB3ncZgncVwk8WyUEO23kauUke6VBGIMRdJjvnxzBGzNY2LqJ5ztURuvUY5lUGnXEWn1ZFJWm84wsgNDXndE1QgccEyZTNSrrN4pVqGZ2M+m9d6T5C6Wq/LAq87GKE/GmMym2n9N9KQNRx2LbJA5WBiKRIQCW+FzRKl7QqldYT0uI/N4AaZyRBlLHFYLeJus4a7nTqa1QwKmQUW0y761zfoX40x7s2xWZAkZOz87YZ5f9yBWfATAuZe4gBg1lA+PyhU/voMLM+I90Cwt0ULwWI3WE5AYOekoN40BHiTXK2QxW/kEW+N5RoqoTsWSB830QFmZ01TrB/YVRe4tUYkNCkgnQI4RwUwAWDb328DwBwAr5gbJyIYrQoNIuHeo+s0uO587Rarb2L1fVCrueFITPL4gBrNX0MhicOvCbu527YX+MHG7v2T3KzbZJDQotqG0MnaEVMzXJMekkMS2oY//qHKzr3HkAjomfbfMTi5DQB/Fwj8G8xd/j3u4skDfrCSMLTtLYQnljtHCQBrEEl2rpE6CADTDaTfH6DX7amuoDOJ1XtJs+jrlDgXNn7Ffj9IlFnJXhTuFb6q9qVrAAoHx1kM9PBo6Hcm+/QAsNmfc4+lvetYyq4nnz7CyccnaO+3lbf71ekF/vTzF/izX7zEtnUfhz/9HUTtI1xmyqAF9IJ9UoZDhJSpYdWwGgD8ITvcEAC2Zd5+othDAr+bLXIkBrMZ5gCa7jXMuBV52DGqWXORQJnPoUpiJZVYGdpnsommW5RlZhHm0KB3RQcou1bZQzAri9N0ujpxjHVQLuLx8SGOKhUNGQbMIx0MtS5vFhH2SgUcN+poiFSdx2wLXA1HeHr6BtdURZB4WCiiXKpgv9nGfqOF+XgsNx8SqgnsEhSZDIcopDLYazbx0b17Ui+/fPZMKsq9TkcqMdZmdBAiEMXceZK5uScM6URwda3BztGdY+SrBfSGXXRHN+hNRihVa2geHKI3nuDl2TkGBBVUO9rg3TyAqMSie5UHgQ2LlfpWDkJBrqRI2SQfrRXRtFksBKbkMlvk8wRM5siNbnBnOcPJdolK7xKZ7hUOsmkclXLILiL0xyOcdbvozefI5GlFnRchlPuOX3sMELNCgvs5eywCwKyh6YTBbEmqyryVr4iMPN4i7vrHSQBgGygmQ+tkCOkHwa52cYM4vyba7MzXiB6ates2vpbCC8rVSvEgPuQaBmWnBzf84hxfyW6IHg+l/d+7IV4C3CYXcXzfUPaWVLm2F8aAr61dyfMnjxMCwH5IaQQubw3temsRdx0oou8Zd2OKIZFdqYAnQEWXEyqDGV3hant/3XlAmPW8+mB+flLgUm1rbksEgf1gLp/PyDGJ+aLtNu2D6QBVEjGc6iQqRMajIWbTicQA/FsqQkp02CrmRZggQSBXLGgg5630Ypt1Zp86Eo7IuSTYLjeydKZ1/2A0EvhLwhe/RktaKG4wp2iC793VZtz72VOSvMu6QKNNAcEGPia7iCdeJjMgkXB9rxbk9poKOInp8WpfA4Atcsk7wZmDQRArFiv3EoDZE7F8X8BIJNlaauXh3MmIF6YoNXc23jIZc9nioFQ9GK2fMxDwu9+solI0omOrtYfD4zvI5gvodgf42c9/iW+/fYFqvYF2Z1/q50qljsdPnuDO/fsoVWqqn5TzS4Uu16MtwUBbo9jnUqQSIa2afLbZ4nq+xLPuED8/PccrxrVtgXkqhSidwjKdlrCFf691jvsbbSK2ac1AbEBvKlbuc8wDbGS2OKgW8PHhHj4+3kOLYDZnDJ645PpfTx8SLZKKWGUAA5lNCgWqwzg3zdNYOoXJeoOL6QjPLs9x2u9iRhL4Yi7F1J1OB589eYL23r4Gy6dvu/j2xSlG0wUWqxR6wykGE85ZWEPmXYwR1cUl/UzxMMy7JsmHzkKVkoAakrc4CyUBXQRzXevMSbYMbzCrk/EJqwjZ5RwlLLFfyuKz+4f4yUd38YD9QSGDzHKGzGKKPCNnQMehHDKbNNIkSyijkY9NUpcBwOvlBJvVDIPeFZ49/QpXF2ca1vNcInDEOQf3KgK/pWJVBuuyueZuLovvBACWc4jncfLDcjOFeJrnCHlW7if9gQfA9HMlD3olcEIEjcmoTv3LdclA310AOAGBHQDs7Z4D0uuOU4LLD99xRRJJwjkmudxM2i3RzaSQzaBRruBo7wAHrRaqpTKGwyG+/DIAgCkuYu8p61YXMRHPAJK+W2CRq6sTMqYHd8M8YDesDlS+yczAg8XucX3/4ut8LzoKHCW1TMSKxqRHUL/gxGGeYGIiJCeEcn3R+7Nsq0KNEOPVvwlR1cACt455ZzPFFbpZgvu9B7x9BJ0OmSMA3m4EdnqKYM4R1veezBVX2IG5xvuNxW0y5m/eenxoT/Z/bVyI2wRU+63/3S5wHN7XzdLc7mO1RvCzmPBFoqZTxcv+fKk9gGQqgmJ0Y2w0azg+PtKckPNLAsAktqZS3KvNAtpHSplDmxfBWSHjMRPrGwPo3MCAxKXF39fHByWSB+cLZAR8M2jk9TtHIZ/G4V4T9w46OD5ooZxLI6JtcLuJ6n4b3759jb/58lcYEFysVTBOAYP1EoPVAiNGwazWSM2XSEcrPDy6g9/5j/4JPjq+h3qhjBLXTfqkEehO5whxxyo2qYEdiV09lKuXwjrLyNmm4rT1yRPdTQTFc5XEfr4rgYDOuZF4GeeZJA9JZKi/NwUvayzOyXm9cTbBOS6PqOJg2M84fMsc1ywOQ4/l67EUEG3XmCznGEczTJeRCJatvbYiW0lepeuF0e3sRvGDZj8k0RBPowKYDhOLJS6fPsPTv/sZopsu9ko1/PjRpzjZv4OrN+9wfnalDOBCsUrOqARMKc6tndWxPyetB7VjyOOn96Nzj04/C52HJB/RoZTOE9PxUO56dNZjLOB2s0C7VcFHD+7gR08e4cG9Q+QyK4yHN7h48xzbaIA7nQrK2SWiaV+YUza3BRNkWcsw+ojCN3Or8iRk1g4GAFNUJ0crT1AKQN/Ewcgs5LmnECtk3cleUBWHiIi0VLe9S7inxGDsSSmCs57WOyYIiJZQ0ABgrgGsvaXyde588TzIYV+KDCIJ2gnfUn/4WydbniBF2tQSAGm2UK43UKw1UKo3ka/WALLlWDRxW2fTzsEnF/eMse7clDlh1LgTmk8utqfk2A7MDZgOScmbMIQ8eykZNNniYPYDK1naspHcUEVHG9j5BIs5WWZTgb20giUDWyy+DAOmTflHi+dKNms3WgtxCFAxO1eevLN55Ar3NWbMQZ4wF3mAHm8DFigEgiPZr5CBSO9tXoDO19flrJhUO2FgeR6tG+Yo1DlRX8QMLGcL7cEZzwaJAXVX+McMzsDrmyeRnRDexjn46kFn2QmFVkGJbXQM1n8AAPbDJFN+/MMtoB2EsbPLxSOrnQHfDkTi2FdmH8bGguc2h9ksyEvFrAHAqTUazAB+8lgWr1/86gs8ffoK/cEMDz/6AX7v9/8Ah0fHGt4op9rZb3uPdb+E8KuyZPIEgOsxAPz27Vsd16OjIzx8+BAH+weycbYsYfvX7/fx9bdPcX7Zw2KTxnS+lvUTL9p6nVluZJ3bwsuFlgusAAjZWZldgdknMOOaN2NCy7ZUucVUq9LCluwpU7NxIaHilA1TJlfEbLFEbzhGjwBwBjho1VEr5FDK0LoIaBTzOGo30KlXpX5gThoZuh4A1sahYZqpgDlUI2C5Xc2RImiQT2E6vMYvP/8rvHz6BVaLiRbZQj6Leq2srJ5oBVx2B7jqDtAfzQwAzhSxZD6NCBJU2eZ3ckY9zpUUWa5aMQKaU33ap8Thgy1sTpkvKzED+zhc4AZAMgaHPhoyKNvJQGA299VyAbViCuX8FuU8pAKmbR+vCRvE05ab2UQVDQbYnFJ5IIWIBvZssunDbwrhOKfWs2jViPBzIxvY7EfYSbJhp/CBw0m67ik/zhFafKaJPy+oDCYpRv7+260yX6azSOvSnMAzgd/ZQkAwc4Gmk7nUDtGcm4IvP4VAKTthLZcGUyjSFkpOAL7hlz1/Qg5hkcBjYQCwZUOF2SvxUOF7AeAkf8UsTJOmIb5g+EPfvPlc4B1AxzV0nknr1MJqxNyQyPI8nAmhK6Z0XbgbCxySgKgAJgBM1TuJAPzMOGDnkHQSMQN4LhsxDqKTYiNUAMclvRt6hGvUr1dY6bx2LOVgTO+KWBtix8coxsiDZsWN3a2RShq2BCOxPVP7pLM68gun1nTXgMVfQ6DGs3f9zzzr1q/Jfhjp94QQ1I9/Z6SlALNJ9n+/B4ZgsrViVgfEzOMAPA5smXzx7+sKf/7Ea4VjBbpd1dn52kH0NYUGOLKm22Ir9S/BAK59G5E8Dg8J/u6hVGlgtkqjN5rjcjTD69EMz4cTXKy2WJQaWBXqiHJlLHNVbAplbHNFUw9kcqqBCGKoCdd1zWKRn8saq/kE2cUSlVQKrVIZzXpTmejd0URqMdoF2giQ6g82/muds9nURuBxrIApFFCpVlGrN1Gp1bUWUP1Lm0EOF+k6oWGiin+ut3yfa6kyqEUG2a+rNfK0a9puUabKgK9tOkR2OkJuPkJhMUErC9zfIxiRQ6O8QTEb6e9GNxNcvekiGpLRz0xJU0sw+4/7ltn+bLAmwO4GSpaf65S9MbDrFLsBSz60e7ZhjVMM76h8E8DX2LTu/1ING6FEDVO4LgeD6YR04kkjbk9x16Y7I+PB9w4Q7O5jvBTuyWR/Up1kSkiqkxq1qlkC5vKqJUngGY0muLi8kgLIAGDuKXQtuQUAByBwAgB7hrMfmphCJ1bjxCrgkFwRKm3tKridq2szm0ClH68HwTWpCypQw3nFr7tvAvYmdnA7wLFvxD1LO8wL26kCYxbIbs/wjwQAh+Dw7af9x/u/A39jBTAf2U9/AkDY72EiOhg5zQBgc/ogAMz4BjLm2XxXKlW5w+gR3HH0cS5JpqgHnoI9SfuN35d2B03hkCoEiOMSXAuR/e3OaEjni+vvOCp3LjwckG/X7LXGqFdy+OTxQ5w8fID9oz25Jj09v8Gf/OwZ/vjvn2Jdv4ODn/xnWOzdxU2+KgA44rCZmbepjGpeMZkFLDsr/+RtuTXd7cXxC7YXylqVZODcZotiOi1glxE+rWoRy9lENTHVu6zZNqs1Ko4Mud+sy1mI2bej2VhAJhWFHLqW8wXMRhMM+j0jcrKGF+N9i+lyYWTN2Rj7hTx+cvIAd2oV1aIXwxFOrznIX6GczaCVzWCvmEOzXEK2WMIslcbFcIyvX7zCRW8AMF6kWkWr0cJBo41muYJxt6/YmXK9plu3e4Pe1TUy6w0Omk384ONHKGVzOH31CusoQpvW/eWS1n3GAUymc+SKBIArtk/0h3h3cam94ePHn6BYL+LN5Rv0J33tWdbjN3DZG+LF2TmG8xWW3NfSWaxSBCrY71sWF88PT5olACzCD/cYBwCrVyNMpIzkNTbzmRRy3M8ytJ5Osy6boTDu4+5ihgebBardS+R6N7hbKeJOuYTVaICL3g3O+n30GSPFCJ1MXgANz0OrdbjPJuQZHnvWro1GU3EOVP+OxmMsFqbO43oeEyjUf3sCdKAADrJ6Q0KchkxhvRMMLXcGvwEIbJt6QuqL57K3wN9YBRwTJJNSKlTkJNdrXDzFr8lVT8EfJp4V/odhHS4XjaBGiqlQwRrmB5C318kPAsDxnutcOkRSDt0/THEiRQktnwn+RnRMoyLYbKDN2cksV0OVHXs7XrOyE5ftoVkic80UGJynYpDAsKJPkc/RiYkkrIJuFfeVFpXa+0gMYUwqI8PUxxi5lTWid2lTG+VI8XICWNFml0QXkvHoRsYeiYonujJtpP5VZBAVzrSRXvO20bCY2XORbKXZ12/UB3MdWq22Ao/NYTqpYO14W0Xo1UF+ruP7MX2Na3LWBLfsnZ3al2A1+7tYASwnOH/e3waAvfggECD4/d6LCFKcHMg437UYHDxyEEmbfYL0vAY5sCRxnQPQtcjQ5VIOzWoBnXoFlYIpuFsd1t0H6PbH+Obb53j6jDObMTr7R9jbP5L6uVZv4bMf/RhHd+8ErgMEyx0ATH8Hp/4VAJzKIkJGyt+b6QzPLrv45qaPp70x3q22mGVyAn6XJPykuKYRXOTNyC0pKo5EgPcAsIkOSMrMrSNU00t0Cincb9fwYK+Bdikn95yisubdgJ2xBiIom9U+B9NbTbM1qkKGOeokGtN6OsN84iXOJyO87F7rK3PqMYuwHk1w1Grjh08+Q2vvQErn128v8Oz1G0LqSOWKItp3hxMph/h/AuImMLEBMs+b1ZIxUTOp1muVsnK0ueeRAEEiOucVJBFN5hFmHKvS+4dg/5YA8Ewgb245RS29wsO9On704Ag/OjnGvU4d+U2EdDRBRk6KWZTSJeS3OR0vEcQ4KU5xP18Amzm2mxlSWw7k+zh78wLnb1+je3Op10GnvOlkgrdvzrBcbFEu15BO5UE7bob9bdMFAf0itVPl7aIjkpUuIeGZetGTzH3WbqKo86CLB4G92CJWO97uTQQEO1cj/9U5XHoLaHO8NMv4xPXI9xjOFtQpfzWn8ApjgSUuLkcDLzo2aRKp+IhmtYbjzj72Gk1UiiX0BwN8+eXXiQI4S9KxgcAeAGYPGs6fEwDXzwN8HeV7hFvEb1/8xXOB3b7CHs8TR+25jLCazJy9q4bV4GZp6/cgD/olts/J7Dp+rZp1eyA3icfxZFL7XSA2i9dQV8LuOGAG/U4MBCd9lY6C76c+RDgN5hSedGtvJqmSPageT4v8LOeDjcZ/KADYD9U+9KTJrCz5rZ2f8b+AFJ28vQQETkjX3hrd3D24p5KERYcNkk2qtQoODvYEVk6mU1xcXDtHTALAdKWx9Vvr1AcB4F3iQnxMHQBse7PVAjHG4oA4q4XsPI+5+GwQwPpihlIxg7tHe7i73wbr/zKd1ph93m6i2G7gy1cv8Ndf/BJRMYdsp4WbxRxXkxFGBBj5slk7LtZYjqZol6p4fO8jnBzewTEd5PJlkWDyaXfLkERmlsq259vcSeRWp5D1maw203d1WZDjSsyM/SAxJr4rufrQMYk/92JJCikphHJiLs4BiT1TFcs+TCJKicmcI4JzWSHpTjWYXEXtfDZSi8uJFfhAolQKlM/NmRe8potQCS2RTivqidgHUMDGSZZkD3KAs3VQsTOLSAKozHKFKwHAf4/o6hrtQgU//OgTAcCDyx4uL7tIpUiSp/jJ9RuazXM1tALcz/W0qrAm9K9buMpC2MpqtZBzRzmfwWY1x4Siz+0SxUJWOCBxC+ot2q0qPvv0kYjLx4d7Egydvvgas8E7tCsZ1Aob5FKMY5xjs50jk14jl+X1QFITle+cBXkA2DC/BAAP1vyVufNpLKB1k+e9OYtKACuMpwDQbYnXRc5IXOx2BPQyjkdRHiThpVRHa1aoOb1Xg7OVNKtvo2nzszSlsNTirrXnOWYKb5s7CoMiIfa/+U9OtEIwS4A2mGQls2EtVKqotTuod/YFCOdLFbOHTqUwW5jXN5nNtPLS0zimiBZ8WTNbzg6LfKrmZIkiBk+iWDKFK8EVy7niCay8Kxb5DuTki7aLYaGChoPVVcTbGIvZVErf+XSsHNDlfGZyf2w1+K9VirLna9Qq2Gs10CyXUeTjErx11sC8SAkKTKMFZtES08jUdYPRBJc3N7jp9jEYTjCd8qLhZ0m/7oItQg7YU9C3A3Hj4ZNXbXmuglGNYkaSz0JI8lYSdV6c3RtsxCEoE+elBZtvvKnGbBLf4PrNOQB8QgvoWK0d2gImTawHH7SoxiwcV0C4AbYtxrsZEa7kcE3O7sbkQYnkpyG4kvSzVFDyouVaQOYFNksUixmBwGw6GvWKFMDVahFPv32KZ89e4+Kii3v3P8Hv//4f4ujOHTHjaZvJhUSfjS+YPGzAAT7L1lwZ6WINT1+f49/+xV/j3cU7gYH7+/uytWi12gKALevVBiLj0QgvX79BbzBFKldCtISIA1R1+ZxeAsAcREipSm96KhHIzI1teK3h43kuZjQXYV3ANrjgYIpDZR5jNsm8kLm5kPm/TWdlK0fVAXNky/ksjvdaqDPziJai2ZS+369X0aiUkKY3/JonsVNssclloJhbzLwCmADwejGVhSgB4Nm4i1/+7K/w8ttfCQDmPsMc5nq1jApVaSvgpj/EVXeE/nDK5OAEAF5zYJO3QU68cSenxS0MyU4JRejsFvDcQLkOmK2bbW7KWVjyZ1Fy87lSzjKb10Uhm0Ypt9GtWkwLEOYxpcW2Ba9TJMvBgmWW83hIGUyFRrmCaqWqPDKqduJsJaem1eZJW2qyrmh9po3XbCKkDqYCPJMTi10ZEE75q9JkuZTlHZnkvX5PNj98T1rEV6bq49o0j1bKHhf4O54JAJ6zWZQDhKqTODDeBnWm4qAykeuz1nUWzbcAYG8PLwZanPEbBMjHgK+zGvs1CuDQsWC3YA7GUQ4EjpuxeN/wSj0Dc0wtH9g/e5ulIGtO7DqvDCY5iAUIwf/VUkrKBACmEoD2dAYAM85AFtALereQPZWT3ch7FtBugfLNh/03VP4mAGY4cAsBiFBTlbBPff3ti5vdhswXvuE6GbMid4bjifo6BktvDxpDMFiMWAfaBuCvZyD61+fGUHpLoeIvBHyNFJQMOn1BvgMyhUBwjPn4nSFQ+cZqRwd++Y3BgRLJf5PjtTs6M9Wv4DX/vriI6Cm4jpKFsqETkZoTWtAdHB4JUOXg43I0x1lvjMvJAmezFV5PIvRIWmkfIldvY1OoIkrnMWP+GC3oOATkOcP1grY96jpoxQKUyJB3AHBmEaGCFKq0LCyUMN+kZLM5p9vXhi45VIpY0U1AMcccMb7utQ0clXeXpwK44jLLmXG4lOLEXAi2Op/19/KoSSuTTCAwbfoJJkupQMcU2lFvUdysUSaxhySJ5VQq4GX/EoXFGHvlDPaqQKu8wWEzh+NWA6vhApev3mF8NUQ0obUj6YssUNlabdUg8KsFdTiVmGv8Y6szp/b1Vs+hVZpZPgfDk6COtMbIsWG1H3hWfzJwjlVI/u9uW8R7SyXHqo2Zt4EbgU3UrVA3ENuaIt+YefcNA4CdCni7kaqCCmDavFKZRPBOAPB4gneX1xiNp/qMsrmiAcBixAcKYNfY7jqy3AZvEwVwbD+q68VcLOyaTQBBP3jxAxXvzJAAtfHVlPAr3N8nbHmvKPVKpF2lbwj62vfJ+sVz0K8Nqne5v95mp7vrWs/n1hD7UUISicFuYsMAACAASURBVPePeArgXrfrL95bEwIQ5v8ZANgrysNhyq8DgM29gi+VtQcH9axdtP97ALhcFivY16ve/tsP2rRWe7ViyL65NQi7DQCFS+p7oJLvEpND7FlHzrZcNBXLv5ZKlwzYOZbzEaqlDD5+9AAnHz3A0d1DkW1eXPTxpz97ij/6d18jKu9j74f/MVYH99ErNdHPFDBX5ApJxVkNEGTTr32d4PhurxDsuH6S6HdlZDZb5Ncc0m9Qy2RluXz3sI3jvSYmgyHenJ6qviLAQ8VhrZjHZ48e4s5+S+rDm2Efl/0bAZmtVgtH7TZatQoG10O8ffPWkYVqaDSbSBdy6I1HuOp10e9do53L4bcfP8Jxrara7PXlNZ6evdOQ/6DZQGW70jrbrpRRrNexyhZwNZ7i65evcNkfIM3YkFpNOWJ7tQaq2QL6Vze4vLpEc6+D1n4HNzddXJ2fYz2LsFdjftUPUCuVcfH2XMN7kkyZPUq1r8jKgwHyxbJUc4wuuekPcP7uUu5HT378QwHAT18/xXg5QaVh4G8qX8C7mz5evj3HcLE2W1QBwDRA5dDd8pqlwPOOVgEArHgnS2g0Ny4OnDioiCKklksUWH6CNdkEWM1QjSa4E01wFE1R7V2hOBriQaOGe9USxtdXsn9+NxpiuF7HADATV6VE5NqiXFS78VoQAJwOAGCnAFa+K88rLjFyKSOAzJ7Yu2d5u8pE/Ruvmc5uLwF/kwzWD60tMTFNA75bAHDYI/thlq/J4voyaJPdWhnP4t36t1v2hf1ySEbcnevaZR385S0VsD29Dz1ILn43Mo5nxB4UlqrAk6ucc4eRr1wsiyN7hZanypRbGlE3zvyVFTQjcSz7V0ptZ6XKrxpGOhUeAZMddZPb92hry4xgDqBp9ax5oRpHAyb580q5iHqVxN6iQDASlpUTp0NiNQR7STq9cUbFWQEVHDoqHJgRvF4wx9gs6kWQJql2Azmx8BoTwZylJodptLZnNtt6G6uADQw2BRHJYOzZRCKmdW/cSzjJSEDS9KSvpC8z5zf7eQKQxApf9m+uh9NXnwHsFMAi93qxgJv5eEKRDeMT9Zwnj5mLDlXzSjw2AFiFt1kwsq42AJjH3HJmU/wZCeKlHFqNKlr1MurOta1SKqFaayGXL+Lp81f42c9/hfF4jkKJkVZt1BptVKp1ufI8fPRIw+ZYVWOriymAOebl+pThHpITaWWGFIbLNd72+vj5y1N8cz3E1SajOn7uAWApgG3eY+CvDZhjAJgqVo3ytiIL8Gtus0AFERrZLY7qRRw3q2gVsqikN3JZ4/1KVJDTYc4BerYMbJRFSWtQ3lTWsy7OF0UeZdTM2WiM1/0BrmYzs95ntNNghHa1hkcPP0a91VFW8JvzC7w+e4dsqYJSrY6r3gDdwRDpXNFmsuwnBCySgMqZRVliGc5LSVLkuZ8VNsDf00mRoM1asVnd3gCD+QKLLR0dqRLeILuaIbugyneC0maOQ5K8Dtv47ccneHzvELUcBBJv53Nk12lUs0UUQACY16BkQu4rDbl54/yXxKkRhv1rXJy/xvOn32I6HWO/01aO5unrN5hNI+SydH0oIJUuYJvijUADc5ptHxIhya1bfvWy9cHdwp7B9wQe7IrJ57bqWT/hCKROaODXM/UkTtkrgoqbP/h1yfIUCTpY/WLrl6nfYoFAvFZ6dyQPFHvgl0QB+57ulXTOoDsdxUmtag1HnT10Gk2U80X0+n0BwDe9nmVFcrZD0gHnmVIBU8Tu+uO4B/YOPwEAHJKVgvsF9GybcoQxB34OEBBWYwKUzwiPs3zdvnqrNk3mCLtgsT2PVwA7oo9wAZ8/7sletpf5Hsi7Zd4mYnmHg1g8dZuMHpBjjWDp5xAfKjwTZ51kj7ez7nY9vdOm7Gzedk8/ufjAs7xf8H7gJ9+vAHZPGLI348dw9Ia4Bwvu5HK0g8vJXqt3BIkJ1k6Vqv3dn+cU9VFkx7XEwLdKpYR2p6kZOee0F5c3uLnpad/gmm9uQlaHWQa0nXUu8cD2Fu+K5c8fG4IlP3cgsCc6mJDCyK87ALBqLGJOC2zWc5TLWSk+j5kxXy6ilKObTxr5Zh3pWkUA8N98/SU21RIK+x28m4xwNuxhQpI7yTN0a1xusBxNUNik0S7XcKe1j3t7h+iU6yhlCsin8yhm8ijlS8i5fp/YA3s8rgtURnPXN8dbE0ZSsOLBYM2wLEPBhEwkMUoBzBGuEXu49lHgRMGQ+msCtZx7EpkiNpFlbIvNoAVRkZjGusbVWnLIjEFnTwg04ND3WlLH83PNkjDFmddGfVqpUkKr3Rb2wOciBijRmgeANaPxjgkrPSeLo9xyJQXwMwcAN3MlfHL3BA86h1iM5sq2Z5zBZktcxOJn+OJFPLUzJF5NDABO8EauuawRCI6ShJCmSDCXwnYVYTYeYrmYiZRULtINNCcVcD4LPDy5hx9+9lgCwlq1hHdvX2J09QaZ9Ri13BrNOgVrJC0OtXf5GieTMuKDzjVbdA2e1hbvlNAOTOd8j3N84YPK6SXGQDJd2giqS9p2c18j4YmfXUmurrICl405yY2GS0gd7iLTuPZ5oJfXS75EdyPLS1bl4WtzF61mjpkGAPOcYr1Od1mBxv/jf/9fb1n80up0PJtjSqYm34ACU8gwyyNNexyCH7zlCgIVaMuSL5acPUs4vDEFmWxvCRArw5OLhjUK3h7INx4fbCqo+PN20GQr8ILhwdrwxUdin6dTC1P3shHw9kCZNHJ87nxGqoxyoWAZGASAWKQRuGPjQfshgnHCvhimvFFuS384EZDV6w8xGI5l5zuj9euSmz1BCbNckTqQDA9J0O396Qi4xtEGLDYY04cSbDTx71zRbYxjvwmGILALBncboQHnHsT1G5PbbJ2lhh/kh3aCMZgcs0cDy2hvB+Tspm3zdBtWPGTyrJwEAI4Hft8DAMdnxE4D6nYluWWGW+GHAWCxyrMEzZgLSxbNQllSVHBmM1s0G1U8fvwx6rUKzt6+FQD87Nkpjo9P8M/+4J/j3v0HLpMx6SFtkOEMY9xXFpVrZQBX8MWz1/ijP/k/cNO9EcP+3r17ODo+1gfJRZd5RIVSUcDIdDbF+cUVJpOlmhj2iTxn+HnLAprXj3sOFoneliwGgHmM3czQq1m1OTgJPx+H6nxalmpRdsgM/75YrmCTzmA4X2AcWY5Su1rG8X5HavcM86/TDDXP46DVQLtagUwkxFZcSrHFtcu56bn8X6cA5qK+nMvuuZijAvjGAOCnX2CznMi+p1wqyFqI6jRaQHcHY1z3RhiM5rcygA0A5k2funvD+ur2docbuI3cPqt4qBBYkLDIlk1FrAB2KuAlhwvMxKG9mPueamtudmJus2VcIr2eI59eaX0guMvPSHbcBQLCNsT3xA4RWWivkGP+lNmCmTWyMauNgc7vaS/Hn8v7zgXFOwso5o8xgJ4sny3tjha2sAvwX0udMp1OpQLikETK79iqYSNrZ1pPT2PgdyoQeLHgesqayBi/FhLvyCVs8zikYHPATZyTEVpwu/UjDofXkCDJfYot+mNLaAOMDSR+HwBOQIvA3sdn0QaDDLviv8MX55YaWBiMrKwT4NeDL9aAJWw5PaqzRfcKYBIn3lcAm10c/xkAvBbJZ0gF9XKDrQBgZlZ/IAPYL1c29fhw0R/P35JB3A4ArLceNAwe8AjaAt8ieCAnbsbcQ8ZAsGtW/AtJwBd3IcX7jFt9A2AmBg3CdT20oHUqX+uXgkYyyOTZabaC++yAv1794g5X8li+vLQj6YetyV4ZuID4hcG9/vD9un5Oj+HzBn3zb/yelHLAub5wDWEeHclChTLzx+hY0EC11kChUtOAebgEvn53ja/OrnAZbTBKFzEtVBBVmsjUO0iVKlikMoh4I/jLQQTBX65nIr/ZAJXLMwvLUj4t0hLIoF8tFTlR1GAohckKmCw2WHHAkc0rO50ODqoPBWBvjKQjS2hTVLFm4Z7DWorrENcJ2vd4JaEORACgkoW5ZJNAJqj7rFVGk+vAARGBCWazEXBezZGlo8N8jIwygocobUaopec42S/jswf3UNmkMXp3hdG7a4x7Q6zmS6kaaDnP51nwRiYocWFzanYDGitik2vUrmmf5+uBX6/8TUDghMXvrZCM2G/ArLefNPZ+mAfus4TfVwQbOdHWIauFPbjrm2P3O7dUyRUjtsX0ymGXVepAYA6ai7kc6lQAFwsJAFwqi8hzQQCYuewEgPOmEFbtEbDmPbnOrK+S/KzY6jdeR/06bWttONzYBXZvAbdeyRMObvx1uTMI8teku0ZVBCbAckju82uUfw3Jten/JgGAuX/6lS9kOfuNP851ioc08RLriJJ+ZUzWjuQeCbixA8DcBj3CP/jH/t7ZzScDoQ8AwF4NH5yrIjYyFzqVUs1C1eJgMFAGcFnWpQWHIyXqCgP6XexLrFi04xIepfhIxdvVh1QHCYkp2at2FcC+b4mzOnwGthSdjLWYYzEdolxM4aOTO/jo4we4++Au0rk0Tq8G+NOfPcMf/fWXGGebqD/+CbZHJxjX9tDLFDFlXqh3UdC1aMrosNF/76MK3o//Ha2fC3Q3iJZo54u4024JAD5oVjHq93F+9lbXWzqbxWg4VHzQZ588xGG7gX7/Bm+vLgQ4bnIZ3Lt7Bw+O72C/2UL/uotXL1+JkElSx97+HvLlEm6GA7zrXqHfvUEzX8BvPX6Mw1pNhOGnb8/x9cvXyFcquHd4iPxyhvRsgr1GDc29fWTKNfTnCzx9fYqb8RCFaglZkjtzebQqNVnJ9S6u8O7yHfYODrB3fIhut4vLt2eYjyZolSv44Q8+Rb1cxfmbM9U5zJWn7TEVhu8uL0U6YYZmo9UR6Y/5o69ev9G44kc//TEKtQK+ePYVJosJ6p0Wqs0WMoUSLnsDvDp/hyGtadMZKcEEsLAv4iBG5LgkMkdQvVMA2zTGAcDKz9zI9m0TLZBZr1AkWEuywKyP7GaOPaxwMB+jNeqh0rtGNZrio1YDx+UiuudneHl2hmuqmfkhiyRRQJbM+VTuHw4Ai4RpylEbOHoQOMjw9XWPs5dM7KBZX4dr4PuOJzt1iV93QgDYr7HfQ4Tzpc6OIifRgsaX9i4A/KGF7AMjZgc0x/d2e2BcjrNG8oCJv1OsBkrQkmTPDCMXQhLWrtvHbQCYfZv6Mjk0WQawt3v2/a4GobdUwFTgqoa4DdI4ZbZl0DIqiX2aKUyNqG4zAzqq5HJU/NIFLu3yhCkuYI1m5wWPmmZS3kBBKlqXp+bUOluy9UjepWKDzkobOsbRjpcADgesJOquNaxVni+VilsqNtYGBC/XWKoWYsYf+xDOknzzm6zeySwoyPx1s50Y3A1mNZrt7JB0bUakHtV9TX7/gcgw5xwUz41Yg4QgtI8sgweASZ7gPkGHGWcBLfCX369NAUyyZWotV7ajoz0RavLpDeqVIjrtloa7VPz+8suv8dXXT1GttnB0fF+gLtUvJw8/xr37HynyhKon5Si6AAJWxEYzyRhJhW4FmTwW6QzG2y26szle3XTxy5dv8Kw3QS9VwDBTxDyTNwVw2gbaXNs8CMzPJB0ogA0AZm45qbJr5Das4ZdoFtOKSbnXaaBBkudqhvmgJxFKKZ8XUdNin6hSd0A9oBqRMUTMbqa1JXsJEkD78yXO6ThE57TpApt0HmTSR8OJLP+bjRZK1YqUZxc3N3h3fS3CEB0ah9MpBuOJ+nzGBTBeRK+Ww/Y0yaZFkaBpr0zQnUIJWnIyPotkiHKxIJHBlISmmxsMpgusCaZrjSUAPBf4m46mKKxmaGY3uN+q4ieP7uHJyR0cNSqo8GKgTf9qi3K2gAIyimOweBRJKixAIE3HHD731IQ7yzn6vUs8f/oNejdXymwkEWRC54bhGNMxHfQKKJWZEZ3Dkm5DAvwtlVmEpNgDzKbIOwCwJ3C6+j3hHnpih5svxb8PXIVukVl8T+JtoJP/21olAMcr57h2OVGCepodsowfyvtZuAONHfhL1TgBYN5IKKgUimjX6soA7tCNM5tH1wHAygB2xH6Jr7ygReV3YJ3rZha6tpNNJiBrhiIfP98IAWTfo3+f24+Q4lgBHCuBdwiKieI2mU+7mbcnY3n7Zx8l5vsVP0d3cYr292EP5Ne0eIKSvBZfK38QAHZE838oAByPeD4MAIfV+E6fEs6O/j17kO8DgIPu9cOP7snOu4VA8r+AoKszwANs+n43csnmskaIkMiFdeCGs1bmpRZkA81IPQJfV1c3uL7pSclJC2idiVurw3zcnPWCrovxLlV2wtqvPABsw50YV4nLFbVcrveki4ObAZnqlZhRJBeCaq2Ahw/uqPYvpKiyT6sGz9VrWOay+ObNK/z85XOgXkV+r4Wz0QBvB13MUhsBwHzuDO0Y5ktklxuUkBUIfFTviMDZKNVR4jqYKQgALuQLAq1JzKE7JY8X92Qjlhn4KwIJZ/FO2MU6iZgCnR1NNcz91HJwOffg3s5oGD4W5+CFUklqXNYdtIGmGxBn2HM64dLpLU/XSihCkGusxewYmVGzX2UO21wmJJzx93y/q9QG0WaDySLChGSichmd/T3N/NM5i6+kMli2x04BbLb5jjxDpwnOP5ZLKYAFAF/eoJ7N48HeEe629pFbpzGdRuj1p5gvNiiVCC6XNCtRPENMnQi6XEdkjLFDAtGc7UbELOj+yEHRQm7A89kIy2iKcpGCNebLU8G7RLtZw8OT+/itn/4Y9+8dYbOYYtI9x/XZc+S3EY7368jnOYMfIoqGWC9nsoIuFdMWIemxL7pv8PU42bnPZSYxiHWfkRnp+sJzkcREi/5kDAjFHOs1Y5CyWK+ZdU/XUcasmbDJi9L8vkM8Kctz0dWsBN+z+SxqjYbIDIqkdRbPniCjfOjVSjUJXzXxBjrxCM9g/fe//Kv/YUsLVapKqCT02XIEgieLBWYEXMTSMCUZCzhaj5CRwKGkPKsD5j4XaQ8A0+aMJ1NisWFs0DUXDA3zE7ug2OYzAH5tg/USakqhWcyvkM6uUChspUKsVsqoVSoqdEpFK8Ro+cmbmG5sRnUibrBarAXCEPw1JSHVe8zMWGI4nknte3nTQ28wkp0WPzhZxOgiZIHFd0rQx9gYaop90RADwOEmGk/bdnIGkiFeYseza6XhG4DdvN5dm0Cfs5zkCsegjOyS/NAwUQKbvasV8aHyOLHwcIwxDwL4BlLMK7PL8E2x/8w9KHBbAWyr+i5wEjfMDq5KdqtfDwBT/bvZROD5X8in5OnfbNbw8cMHUuH0e308f36Kzz//Ap3OMf7gD/8FTh4+lFc9AV+xbt2IyWd9quljycqGgBkFhQp+9fQl/td/88e4uLiQVeide3dxeHCI6XSirDYqyErlstgTPD8ZDr9aU6lbw3abxVzKclN6+p3NQEWqtQjUkn1hTBAtulw7+NrIKFRz7OX7phTxi0A89HU2ESRfLFNpDOYRJmT3bNZoVSs43m+jwMZ2tUQlmxEofNhuoV2ryIqYP1cGsBABUousIDbrZ7OCJhOR4C8toPOZDUb9K/zi7/4Sr59/KVsfEioKZMGWCmIDEcgg+EsQeDgla4msloIsoNcbgogEUK1Jsfwgb/XnmD1+0BIOIbyFaFCAKMDeAeSecWne+JZdYE4BtBtzVtAMonfZcqk1cyypQmBakC2uxRKtwqqoVisCgwkEe7BXALCcVe0a53NwcZdbAYkmMfibUdZUnk2hGmpTBrGot0Wf+QF5bNY27PWMUdsgFgJ/ScDxNnVSNXBjZX7UbCHVODfIKRWrM74v+vvzddkazK/KaJK7gGVPaPMkW0xMUW7mNhTQEMwBDcoedmvErn18sPb8GgA4PifduuAVwDEoEddxH6Qm7harHqQRqGu30BbWs+TMAtourZitK4KRNVD6nGQBDVSLeWcBTXY2P0Nj4xsAHGEmC2jbz7i/iWEeE1bCkVvCBE0K1hAQDta5HUGGZ9WFQx5zS7j9L1lHd7m4HnBJSETvAx8qQEKSUawCttcYs2Vvgz4xQBQORN3K7lWBtwCnHd6O2/l3MoTjoePOyDJpPN3fWNbj7oA1BNkdSryzRSQKRQf+8iF0iP2IyN6rWf6ZHeGKNmW5lPaKVqeJVruDXLGC1TaDyXKNs3GEX5xd4cvrHvqpAlbVFlKNfWzrHWxLdanoZ1x3JHyloj6LrQNwycQ2ENIaIWajs/ik6qmY3qCSTaNeyCC9jDAcjdGbLjFeQGSjdKGMOV3fHAtQRCFlm3OYblaaBIHpPJOT8sPeE1UFbLZo52aDTJKI6IRgTZhxXjloSmGpTBGzj9Hmx8dmo5Z29nUsltcRyqkVcqsptuMbpMaXyM+7uN/I46cP7+OwVEJmPEV0fY3h1TWi8RSbiNfYRs9D670olbbj42wOExDYWfm7JsOUvx4ENstnG/D67xPlv7EW3TVufWjy/4BZ73O+fKMa53gF+4b/nfWzYUObqH10ornhdwIQ2+lnA3BTFzFTUHZtAoCzqFerGqix2WJjxPx4WpAmADAtegpyjeG6bE2tud3o+5iE4e3Q3MBEZCm7Rsz2MbFo1PoqsnRCvvGArSdUhMQK+9tQJWwLqF/qkrnRhwHkmKzhGx83iPEPkFyXjsjoa2G3BLy3+vvX/T0W0Tskmp0OI1gSgvXsNgj83gL7H+IHvzEAbCevnVe2f2k/di4gbMoGg6Fql3I5BIBdjR9nlDo1eEDi8a1ouFB6gqb/2e3/hz9PiDg7MLap1XdqeLPA4oA3m94gtV4gmvVRzG5xcv9IAPBHj06QLWTx9maIP/v8Of73f/clepsyivc/ReruQ8xax7KAnmzSUpoSBOYj+jVU1JHdbeN7PrUUsusNSosVitECR4UyTo4OFHdSLWYx6l2je3ODQpm1XRk3NzdYRzM8/uge9ltVdG+u8friHC/Oz7DKpnHnzl08vPcAx3v7GFx38eL5c0TzSLXhwdERSvUquqMhzm8ucXN9jVq+gJ8+/hQH9YZq/m9P3+LL56+Qr1Rxwhy0aILtdIzDVgN7R8fI1xoCWJ+enqI/HaLarCGVz8gmtFmqolOtYdIf4vrmGo1OG412G71BD1fn7zDrDdEolfHDx09QqxAAPsd6sUSdtsflij6nd5dXOHt3iWK5imZ7TzVffzjCy1enGtB89hMCwEV88ewLTJYTNPfaDgAuKr7l9fk7jBcr2ZPKPcaBv7EFtF8HBf4aAMz8X2UASxXu1L+sw9jDzCNk1mvFLWXWU0SjaxS3CxzlU+hMBijfXKA26qONNe436+hkM7g8fY0XZ28xWK0wZ/0qkgTdc/LISIno+trfUAHMvSCMOonVv3EPfNvpIFhztYbtrrG27n7gBL1FqnH0O6tv3BDb/5mHad3q75ZQt0K+99ABSfY3WL/8OrwzNAtB4O9TAMeLdJgBnKiHjHgVWD3fVgD7et3FtXgQxAaCrMOo0DCSbtLj+t7NiJseUPFAsLdVTYbOib2exUdYJFI2m9L+W5CLk2Xlsj6SIlWRPAawENijElKkXSca4FBWgzBme9NKL2fRQPF+wr2HMygqzVmPKTc2peEdbZ8JIDKKgwIKzpH4M6mBaevnwWG+f3dfA4ANDLZzwqvz/FofznVs399R9gYWp95Nz/d2ygn26t8YAHbDdoEqNvTVeekVe6GqLnaX8K4jjjghAJgWgx4A9kpfUwFn3I2RaxyV0WmnUini6HAPrXpFNvDNegV77T2MadH8/KUUwFc3fXT2jnB4fB+LxUYA8I9+/FOcnDzU3E32ia5nZW+mLHIXcUSiCrPkF5kcFpkMBssV3vR7eHl5iW/Or3A6WWGYLmOcLWOeNgB4lUlhSRtNByRTYcTPISXlL4FgegwQXqZduNkZZ+mWw7ixYgZ3WjXc6TRQz9MOdIpJ7xrRdCJVebHA/Fw71pqxCX9YKWueg2fOC7jXRVsCwCmMl8DlMMLziwEuhhE26YKIlYvJDJuI52pKrjG02hxMRhiMx6g266i1m8oLpuU/h++cbzEmLE9CKs9RcECdlv3mkgBwmcr3CiLefz7RrJSKYIoAppOxFKXjaCVHDt4UWbWOkF5MZfNMG+gqljiqFvDp/WM8+eguTg7aykFOL7jGb1BKZ5HfppHRrMXA3xgElhU0ZyFTbJZzxePMJgOcvX2Fi/MzDLgvs1/P5jAYjHB5cak1nzbg23ReszXaQRtob84UBmPEU+UEBPaKxljBeJtWYzW+rWXWC/geI1RNxaCXW7tM4Zv0K1Kdab0y+2efESzFsFcNx31NojD2rmZm0eli2Oi25xXAHOinU3IUovKXtUinVkcuk0O3RwXwV/rqAWBTAXsFcJIDbGuXm9XG6Fq83MTkyng/i/e13dl1QjBP+gzrSeyxYpeaWzbQApB29j5PLAl6mDAv2M+VQwDYP0/Q43iCdwIku/3a7Y36eZxx7mYaHwSAk33e91hhvxFvtX6ttKYt6Ze+QwH8/kzHg+xBdf4bjMI+tNX/OgD4u8sDv4e7udmtO8ZXkYtaiHuDuPfeJUhw+Gh1gOuH5aRB8cpamEulWlIPwwnN9XUXV1ddyzrNUQFsOIpZ4SZ7kReI6HD7PvUWeU4NrCM5+DLJ89mU3+6dp/gsemwWqrzOIoAODvUiHn18HwfNumbABIDL9SpS5RKm2OKbN6/x5dvXSLcbKO53DADu38j+eZnjGrQVAJxb0iJ/KxVws1jGQa2Ng3ob7VoTlVwJhXQehRwJ3xTmpAXOmgOuKYC5tpiDpdloe7terkWcYY+GI4wn4zg2lfMsj6OwTqFyU0rT7Vbzhkq9imi5xHy5kDAtV8jp+eg6mi8Qm4NAZVl2C5vj/NrNqjkSEnElyZv1URF8juXW7J9HM2bOT1AsFUWGLVWrAhz53rgH+dfD18S1jOsh51R0b6GwISsL6KdOAXyDWiqLw1oLx40OGsWqnHXPzkmYj1BrtFAsplhY9wAAIABJREFUVSWY8FM9T0qIy2NHUJCdtlvrlYe8mEn5SxWwdontCrPpGJNRXzGw1UpRVs506KOQcH+vhZ/86AkeP3qIg3Yd69kAp8++wGY2QLteQKnEaz7CIhogmo9QzNNVhriiJ0eaCljXED+mjLOCFuhL8YmB4dwnooiRJ1RlO6c+9lorvkPm3ecwmzFWliQyc6vkfkSMiOeRr4spUiN2pKjL5ULPW6xWsH90IAe+6y730pVcoXjeiFAwnbpoqYoej7GldK71ooPUH/3rf7mVNHi1UpYJlbCzRSQlMMHfiP7ua+aZ8PdLTKlIm5nlqm2AzJXwdhkGePDa9UWp34Jj4EGdj6EryhBxJ2SoWrV1l8HXBHJpgVsW05kLTL4EFIuMJbbMEctyMaUaT27vs64FSjJqG37yZFwzl4V5mhHBFeZrLpWl1+sNcXXdU2YSM1yJC+jk46BOKrus3hSLAGO3uhNAgzAH0rqmMrT1CYdSsaXGBxlMtvKZt7cb+HlL1pilGWS0eLvpOHvBgbyBbccO4BMAvrsAcKAGds/th4HhsN2GkOGwMm5xg2Ji1wL6/x4AbOVFnAHsArg3m4VYhVzXmPHTbtdx7+4RGo2qAP0XL07xF3/+N6jV2vinf/DP8ejxYwWWey9+Lioe/A1VwGIV5ktIlWv49vUZ/vjP/hzffPsNhsOhbJ/bnY4WSoJ1fF9kYfDcpFKDdn2lYhWFfAWFfBnZnNkK+/ev2btCv8mCpq/8VheoLAAJwrGtUqjQRplDXND0B27IyufxFgC8chQKz0fP5TAn63UyxRUz5Po9MZ73GnWUc1kUsxkctpq4s99RfhiLSi2KZIhw8/EK4LRTsK1NjSwLNy4+vgnaLtC/PsPnf/eXePPyW+SzWxRon5HaiHBRqzcwiVZ4d9WV/fM0IhspI0uD5Zq5OE4BnLYNUWWjVMBJ3pvrg+3adRP3JHcisTTgWuMzpbQoelseNzwQAEwWbWR5wD7QXvY6zKNZu/xwn8kgt4C8bDt5nHmjzTOBYFPd2bHnx0nvfb48NnLC9rkJcwMnGMCGR+/J7Do8wM1ilHmZZPmkmBGRp7URGUMuJ4Hr6oLW4HOpge31mu0YzzWyzPl+ZO/kXBKtEHRWKgR/5UTgBu8OBGZTEOfDSAHs7MMCANgXAT6Lw+z3b2WJB5bP8WAhWHNiG/t/DAA4/ty9LVNg/3wLKDItirHXDFRKMoAFhC1JFNkKAK4U6djADGArsMjKny1WIvxMFxukycjK5pSjROa+Aek2mLF/SVOUDM5D8DcZ4vi7c+204tRRTuJZjxsgannzQ79kSBgP6m35M/viWyxV34CFAI4eygG2O0BxrOL7boD3dq6nb9z0rtxe5B/7gwPQ0B4qbg4/PMW3X9+yk3Ugwy5IYeufH5CFx9U3nz7nJSkKXbnoCCaWH8ciKoWKhvh7qNVryJXK2GaKmC2B06sufnV2ieeTCNeZAlaNPaCxh3WxgUWhinWupIz2OW0KlaybFgDM4R4dULK89rRe07qLYC0t9iNlsXdqJRy2ajhuN7CNJjh9cyZl3M14gWibwzZfwpJKBuaaKR/dmPAcINA2ntzNNMlC25TUCCotXU4UhyscFMjWjUMXvziQOEJnAQLAfGw+Ls9vlzvC+oX20jRUK9AZhRk4ICC8RmG7RH41QWZ8ieXNKVqpCJ/sNfCwWcedchHZyRjjq0uMu8wDHousFFHRgIwsXZdbjn2oAjaViynGrL1Ur6hr2F3bzuI9sXlP7N69+t+USe5v4kGNG9rcAnK9Kng3p3DXJtpfj4kSOASCbT3fVQmbuthVq/Hn7EFg2igVshnUqhWtM1zbWSuUmOVJAPjKKYDX/HiZ7UJVp4FqYvUG6nur/QJl7w57Pfl5vFbfAoDDtcADgjEJx5M8PLs6YOcnwG/CtA7B3Ng+2l90wSXpB8l+9Usyh20vSog0u0O4HaD2ezOCd6GWXccYtzIHQGgIZH73MOQf+TcxAByfJZ6R4mj0/rxyg8ZYWW59C9cuxUAwB3hIW/eliGg8l5I1N1BuBYSA5J3cck6Igf3396jb796Ti/xnEs6mdK7GJ4imKaobBQBn6CQTYT7toZDZ4t6dfTx89ACPP30k688310P8xS9f4I//5mtcRlmkDk6QufcJlvv3pAAeOQB4nS3IqcSreMxA6/snZOEQgArg8mKJ4nyBu5U6Ht+7g2alKPeFYe9a12G7s4d6s6Vs3WgyxEd3DrHfrGE8HeG8e4MXF+cYr5ao1Wo4uXMPD47vyor52bdP1RO3WEPfvYtKs47BdILz60u8ffMGhUwWP/n0CY5azD3e4sXbc3z57KUUtXcP9pShSJDgqN1C5/AI2UpN9v9fP3+BwXSA5l4T6XxKNp31YgVHrY7IPgTIOPTfZjPoD/roX99g1h+hli/hs09+IAD46uJKLO5CgXbPVTlxDYYjXHf7soAmCDykDf3VFd6evdPQ4cmPfohirYBnp88w30Roc5BTq8mW9OzyShbQcyoBqB7L0HaTeYumApZzgZ95uDNbCmAPAEsVbr0D+4st88VmcwHAjWIO+fUMi/4lSljgXimN2rCL7MUZ9pYz3CkVcEBLvuUCZ69fCoieURmfJzmAmZystw0IVu3AmjRrQDBPz++zgBZhk2o83tflmSYW0IGiPiTSBLb6txXAvxkAHHueJC4nfsDu67qgugzm8x8gP3wYAP5wdeVqVTf8jyvXEAAW+uFXAX+duV36OwFg+0XsuHFL2RbuuQJ9lZXpSF3emcQDwM69yWwPbX9mD+fJu7KF1lDUlBMJAOzc42LHH/s7Xz/weJiixYQY+n/KoqMYqyF1sGoo1oSs4nyPZopNnh88geXop+baCmpPmKeodbOg8wmzrJ0gwM19qMKkSxNdHAgEs/5JZwncUenBYS1J0BR3UvFhvVwyGwgIPaEjnKsHeM766J4Y3HXP6xU7puRw7lQk+rI/vQUE7xJ1HTgT1xsOnPFzp/ha8DWJB35dfqNO2CQDmHsBh6r8ylAQijQIAnAmU6PjTrWEOq0j61XlvZ6+PcfPfv4LTCYRipUaMrkS0pkCMrky2p19fPrkhzg8vGO972qj2omqa2cwb9m9zI5nFB1SmNPBL5dDL4rw5etX+PrNW7wZjHCzziHKNzHN1wQAr1wGMP9O6l9H+GXfl6JyjCpgBwCLNLBZKvOe86Y8cwQZE1DKo10ro5ZPo0QhQnqjeCk6DdJVLMf+mpfYcoM5+/fxSMNmRpbxFONai3wZqXwZ60wJN+M1vnp5gdfXE2xQFBC9jtZYMYt9yWFxCulcVlmVXGvrnaaIQ3MSSicjTKO5zlcCwOVCSc/PbBnV5rOp8rYpiCkVC5hPxvoZwd9apSQb0CiaYTqdYU5CAominLdmMyhwgL6aITWfyCGovF1ir5TD47sH+MGDY5wc7qFTLSJPF6EtUGDkn8QDuwCwiEEkjbkZCbZLqYEX0QTDfhfvzt7gxdNvsVzO0ao35NLx5vSN5qwUVKQyrJkt75kTKYsl4PeBqCiGgkOrWw/wxh27+yYglQauQrdJoYmlvRFSzcHSi5X8z94nrHiraMv59W6XgcW0n2MQJCEArMckAOwUwFRqpYF6uYy9ZgvHnQMpganqvul28YXLAJaoxdlAhxbQbvhk+44jkMZ7RUBMT0BcRwbxJCUPlgb71Y4bWEC4jGcjAZnE5teJk5G9Bpvl++xgvTbveBkDxwHAHKh9Q/KUgbvJDDoUQ4Vzmd8cAA5yZHcIlUGVfAsATtqgpEb9IHAcTo5iINMdsf8/AcBqX5xz106UEntjzty4l9mchf+nEwfVvxTlcQ7uAWDGHtE1VcRnAcAUrngVtj9Y5qJmwFQwd+O3xuhPZkLhnNgrgAUC29nqnUBIwNlsbBrSapbx+NEJDjoNbJdzAYKFSlnq3/5ihi9fvcI3529QPNxD9c4RzsdDnA26WOZSWFLtul4hHa2RXwFMaa1lCwJ/73UOcdTsoFNroZwrIZ/KIstZt1fuuphQHiu9bNUw5njkHcxYp3oCnGbYtHimSy2jKaJI8wLOrvhvOpupS6ISWLnAmTQmsylG06nVK7nElU7ALNf5RSRcQbUwaxwXm8fnNHtizrUZbeqEjQSpSXLh6+I+u4wwnkdyIm22mihWmAHMdRi6zy4AbOpwOjlKIb5NIbtY4urZUzz9W8sArqYyaBeqOKq1cNjcFzHg+cu36A0maLUPUK7WFJEmvMbPX2+bSAYkHqmP+XqXkWa/azf/Ze79Yk5ydRfrBT9zoFqh6CtHLwmUijnhR598/BF++IOP0SxlcXP2GqPuORbTPkpFoNlkdvUcy2iEXGaDYoGiC1dEu9dkALDhGSLFekmKAGpFu2PBaNl5JFGXPtvlSqK4ZqOD7aaE7vUEizl7m6I+D34uEpqRSOCEm8QluGdcXV1jMp1IAd7ab+P43n3VAs9fvtR1tbe3p/rh5uZamfH8nBllyvnU+fk7kaHNQTCN1P/2r/+lg69TCnEWqk85NU9E+p/zZKAnOZVT8wUms5lUj0SW5wRL5S1uWZwxA8oHXTs2lF3D3j41K4agam4GM2fpD2/gi4Aux07gyUgwplSqoFyqoFgoI5fPIF9IIV9kkU2wLLESijdpNg/KZ7C8BW4IPBl50CPKrgkAE/idzDGezJXT1u+PZftMy76IqDwzM7lgaVDH4pqDXrNt5WDZW1pb80AlnbFGzT85sVezwZy7+YI7yFvxoLBvNuLsFafMY+EbqrdsEwzYmzEYk1hIe3aU5cUEwJAbtsUA8E72Qgg+h2wnp9BybOhkqBgAwDsqFKcycU1owkgONlUHVrxnAZ3gITEAo6QWCs8dALwlgLddIJvdolEvY6/TxH6nKYYjz5c3p+f4N//mz5Av1PC7v/tP8fgHn6LG/K4Ms8a44NKy3eVZSdVuQI0HgNOVGs5u+vj5L7/Al199iZcvXymLqMrs30JBgK2YdbI4L6BcqcqGrVquWfYKBzLMyiYzj5uj+6wSxiDBQiqC8rrxvNEjxt6Zvju3487n4X3I+pDiXPYRtnFQjT/brNGbTPHm8hKnb06xnM2keKzkc2hUynhw5xgnd+6gVauiRCCTF70sAiz7l3ltGuLIGppMWLMiZeNDJmjWZb3dXLzF53/3Fzh//RSVEq/LLDbrBYq0VWDhPlvg7cUVBiNeP5ClwXKbxWpNhi2b2Lz87wWuOYA0BoDdvq4t3w8r4uI8yJxyfvZaawSmG1hiFuz8mWVK8ediyIglQ7WzZcOSDcRGZLOKsFyQvGJe+NxcqermtcJrRkzyQgElEk4KtF3NIqvrbqPPQkzfrAHgzL1YLiM5/wusYFHEc1aiW8tPIgC8XHIdyqNQLMdWDD7bfB7NtalzQaf1h6zAyeiazd3rN0qJseaYM2VFlIG+ljvllb+2fpAV6ogOPGc0/LIhga79wOI5toB2Qw0SaHbUwD5TKrCAtsLbq50TZZmtO7649yq2cNL1fuUbNid+7quZepwB/H4WsM59V0iZvawVORzsEGEiyWK1mCGXMgC4WjJ1Hq9BFlQkM80Xa7OAXqyRZuaEAGAeM79eeqDWe/gHTM64kXKv3qviYsDYveeAQRkOEj13NsF/b7FrtUK4SWEMwgYgdAyaJIxUf2RtP/Gv1albAiVvwvj19XS4P/l8+ngHSzJ+bz1GCCToSAVg1gcVMkFD5Fm6u8B2UvDbXV1l5Qt9P9v0YLFFxcQGMSJf2IljRAyuk8ulzscKs9/aTXQOD2SpRus4su+vBlM8PbvEl5c9dHMlrDoH2LYPsa00MU8VMKMaWMpwcnOMpS3rMWe7zkwYDlxk1bzdIMf1gYOO5RTlTArHnQbuHXbw4LiN9XyGpy9e4sXZNc57E0xWKWwIOKdzsn7TOUi2KAlCZIETAOYgkYpdEoZESnCWS7HamGUz36f7Gw0LLdKCHgdTrjtkE5LZTyIKCQ5apjhW5ziFOWdc5zl6WiGfWqPMFLB5D8ubtygsBtjLrPGwWcXjTgOt9Brb8RCTmxuMb64xH48RrZgBnLEbAWAW7S4hJbEMNSDYg78+d8uUv6zhbFicZL4nDWfM8JTLijszPBgcKyoTIPe7gOBQSZxYWhkovQP6eoAuVA/HXA0D+gXE81xY0x0jo2EaLf64Z5CRW65UMB5NcHlNAJjuIAYAKwPYZbV7iyWrpzwJzwO9CVkj/r2rsRLyXqAa+gDgt1N33r7+/TodD3vcYGJn3QjWQdeM71yKwWPacuXeh8gdDvz1QMSH0ArHpjegOFxNgoFdMLCKa4NgC9khV743mPq/qHuTHsmy7EzsezbPo7uHu8eYkZlVWRyaZKub3Q1oLWinnyBAgAAttdZO2uon6Adoq70IdVPdINhki2SxqnLOmAef3eZ5EL4z3HfNwqMqq0hK6Co4PMMHc7Nn9917zvmmux7zn+BrsufwJXjxmoIqtosFElAgINgakzXAPKglYx5mkgPMpo11pRDF7Jrq2/QhWGXvml3++CLuA8KOxe8Dwrqp6t9Jr024xJECWJtwvlbaOZJ8wnpxhtmkh3xmhZN7bXzyySN88bPPUKmX8f5mhL/66iX+/D99jTfDNZatE+Qe/QQ4/QS9XAWDdSKZuOtcSRSneq3s/34w3vl2GSBmx0Nus0FpuUJhvsBpvYHP7t9Hs1LEdjFB/+ZSAOCDw2O0Dw4kT3cy7OP0qIvDdgPr9QLXkxHe3lzhdjqWQcPpwT08Pr2P4U0fL54/FzC23mjg9PQUjU4b09VCMoBfv30jg/5PHz1Bt9EWwvD7i2sBgZMssy8byCwnyKymOD7sont4jFy5gt5ohm+fPcNg0kfniPbLGazmczRKZdxrdVArluX9IIlnTFeufh/jXh/z0RT1YgmfPXqCer2JYX8gTjCsp5mtRoeB8Wwu+41kSOWLMnx7d3aOy5tb6Y2efPoUpXIe7y7eid1P9+gA+XJZSN8EgN+en4ujQ65Ulmx70b8ZCKzvP5Xatgd7BvCOAtjy6xlfw9p8NkNmvUajkEdpOcby9j3qWOBhJYdy/xKbdy9xmoXYPzdzGWwHfbx58RxvL6+wKhSxKZbEKpX9Qz7H3FZTALN+jaxrWQOybqdbE3s0Ahpic8b6nrBR5HKje61nAOs9FUiM4X5Licy6Je66lGhP++Hi3CG2BJ1wfN/u1jjqXGIk2P3yJ3p42Vuiv3fndmpqLN8nd38hrsh+ewA43JsWuaBA8H78gquEFPhw4NYdPiTXVwablnlnGb/az+o8haRXt6tjfyfKGANStDZwwNgAGAeXYxcGs6eUHpaEPOaj5bLSs/GzerZJEqvuOFoQ6cCNezHnXxLXocUG92jWeLTq3zDfSdxZEmRtWCoxYAQWlxrnQ4EEbaEpHBAQmAQ83kskdqxI9tXMUF2/loEofaeDsJHyNggCnLzrIge1F/bZU4gmsogfnUXZz7oK2IUBO7maEVATrFUtCziqS0TgIEII+5B7Is36pQijQJvtHN+XBVPj0Go10GzXhaRP8LfTrEtMBovpZy9e4he/+hK5fAn3Th5gvthiMluj3T0U6+eHjz6RPW40mQsAXOR+xjrcel5PHCeQO9lsQEr+KpfDzWyKXzx/hm9ev8K74QS9TRGrUhuzQhMLnjVZtYCmM46m+DmxxQFgflZHNiEhbtU9TKyM6biz0Tzzcj4r4G+1mEWnUUWrXpUes1zICXhKE2U6ICw4Xxz0xHKSDkTb7VLyfJNCGblSDUmhht54gy9/eIcXZ30sV3lgk5PslvWCGZArieiixSMJL7lSDvVWHaVqSQDg4WSI6XwmfQnFBKV8UVS0nOHQCpPgL3sgugdx7c+nYyymUxl6Mw6PtTeVt6JklTqcM9UsSnx9ieYbUwlc2CzQzAHHjTI+Oe7iyfEhTtpNtKp5cDTOWAWCwHQsohOR6rZIuOfMRecunCeRkMEZCmP8VpzBzCe4eP8Wv/rl32M2GaLVaGA+neLi/AzTySTE7WU4EGefJLRVgsC0gjb3RSMjBaKmhkNGbkF7+7R+WyuNAGh96AoUnMXM3dHnvTFhNVjY79vWc+bN3/PZlO1JKcisNvoC/Mp1Jwizkr6Ptt2cNbVIWG53cNw9lDxoKsuvbm5TBXAuq2e0WEDbrIf1WogG0fmF7BNaIYae2s+vnfPKAONQZ8fAp9f30Wf9XVMCR4pbV3XKGetRV4GAmvYUKfi31/MEC+CUKO8zC1eGylw0tp2OwcKgAN6rl/25hvlB+v2YMP/BqR4Dw1GdrNfUSEL7v3RHeSDXy1uE37EN8f7hd/l1h6Tu4lb+WgWwvExTWUrfbaRoAzEd+BUQmDs0SeX5LGr1mkTsMf+XNtBawymekmEGsACkJtZTVFSX0x4ArG+tE1F3Z3BpfyUntWSxyv4tCmCVYLBHpx8anSk6nSo+e/oIB+0GiCPQIbDAvTST4Go8wlevXuC783coHx2ifv8EFySIDntY5DJY5GjTu0JusUFxk4Bhis18GSetAzw5PsVp554ogGkBndtyJmTWxQIIap9nipDgdqZMPN+vFMBUJzn1hmE9xLnwcDSUOqTT6ci1oCiNtQojVhltw9nUTZ/ixVvMOQui+JJAbpbzGCpRdZ/h9SaOIJ2c1GjqNMqZocRF5Fhfq9uliqyWEgUrAgha9M9ncs402k2xgiZJlW+4uAFZnjo/83VwHitiMr4QDoWmU1z+8Awvf/ELzC+uUFlDrt9RvY2H906RyxbxzXcvcHUzkH6tVm9JvSQRrbHnjuQ82/+cnB9FRPI1EQReziYyC+NZx1nwcNDDdDIUW+hahVbQJXGQLVAFXirg9PQIf/L7P8Oj40Pk1nOMby5w8e4lkmSKdouzHdYBBOJJ0KE7h55AQbBmkK8UD2F2qTN6YkwsM+k+PJvxPZ2LsxQxAfb5LQLg2wIuzvtYzLZS7wgmtWadqEJDutVoFCNtnue4uLyQtVGt19E+OEL36J7E9/7w/Ln8DAFgksrPzs6lh+QtdnR4hEqlgvdn7yVaKAhX/4//9X+UE9N9vO0laKix3lfK2LEMHZXxk3mrNqWe0yKHo4BTys7kEyCIwf+2+9is7NjACa4qhW+w4iFA5aClIN4GXITCkwUbNwoy41bYJmRbegaDAsEquda8YR1EZURmPR1PcXPTx3A4ljdhNJqix7yJ8Rxz5mnK8D8ri44fYnfNJyiPwc+qjlTLkFQZIgynSI0b8oN8kdrhFIO2DqAoWJJaUKWKEGsIzCc/Zm8GgNhZVoFttce8EptgBQ0DGyzKEt5hYUX5c5KJEw66FPzVczP9nhzCgTWWfi80oM4gs8HBHWdkpPb0AmX3pxQooFJCM31YVNLPn1Yy2cwa3U5dAGDK+mu1MtrtDi7Ob/Bnf/bnSJIC/s2/+S/x+RdfoHtwKMxGNp+iB6fiIMoB3kgmDO3GikCpgul6i9v+SIY8z8jW7/dlLTVbTdmEOejlRsibidZyRSm82QAwY5pMdT5+oipxA+yFESJNhal7nSknub5buYc0A9LXg50Z/FoooLiYVD0qpQc3f2wxXCzw5vwc3/3wPXpXVzJ8oRVWp9HAkwf38ej+KRrlsoKYBDwta22T4TpXIFg2LQOAuVuxYCdYmjB3eTUFAeBf/O1f4uztc7TrZbFeZxFfpL1Rs4HBaIZX78/FVne5pjUEDyYFgLlfML+L61GbSB16BKK63CNWAJitZRjYR5u7AwRiM2E28TooUNsdz5ISladlARMMlHwFV4ha/jGBYrEKluxutY1V6rc5EgTFrDbEzGUhk5yWn9WqWs2z0Em4LpOtKoULWbMkM+YuGb/ijkDghXbhiQwKtNBhCPwC4/EYo/EYkxkzgNMsCG0QLDze5J1pA64Hi9yBDgq7BbQBmDyYZQ1qIIYNwRQEdicGtxWLWZvOqnRrsX37MQF+78giV/DX9oHIhcBr87RG3weBd8kyAs64SjAwD3cZiPvDJweQBPwDQ+7nwnSmhZcAwJUiSsWCkIIItvM8mK/WGE4WmIkFNItRDhgMAOZ7L8MZA1NTQb6dY16COCibkmFCbRI3mE5cNCtlHaT6AC0FYBUQiIbxNvj3vdcZkL4f+JAvDO+9WYkIOdJ4OIAQGrI9MDv8fGqZ5E3BDmC8R/TRXXsPvPbn/JEuxQeqoVE0Qkh43UFllA49U6e8dG+UnZCFbgDflXOna0DfMKplqfxutduodbooNRvIVipYZvJ4ddnHVy/e4F1/hn6+hM3hCTZHJxgXa5ggh8k6i0VCSzTmuOgwaIOVles6vONQjNCFDEBAFvwWRYIj6znq+QTHnQZODls4OWxjvZzg9dt3eHF+i/fXIwwXWyyTvGUs5nUN8iyQGkrPAsYCJFScSPacqVnICJSCXfckWkbPJmOsFjO1XyqVBOReZ0oYLNaSOTzjviP5vNwHNMtcAUwdg+W25NSvTA28RGk9QXkzRnbSQ2Z4gcPMCp80S/ikWcFBKYf1sI/h+Xv0r64wms6xzuQln4t52gvmdwu8rMxNVxFKTSm5JkbukPfHlftuAR0NlmXgu2fVHCzi7xjYyOPvAcFhUO06ZB8M6c/54zuq8YEKINjI6Z7limTWJJItvVrImVArlyUKgXEnVBFSbU57vovLawxHY1EHMveFILBfDx9gpJlGaeZfen/vAsE76l8b7Pj9tLNvRPQ5m3fofSr78y7g4XW5qv4dKIwVp3aXu7tAdF/HwIi7Bkh96jb69jt3Ed51X0oJKj5MireNfaBD/l4gCfrem372gdbvMiD5XX+H92n6v13w1yc+Ppx0iNMHAfp7GkvATG8SwFgDcK1ItI6do7tgvg7e0teankHp8/j1ALCz69PP+t5L+bP3P1EAuxJYABNVAEsG8JoZwD3ksEC3U8Ojx/cFAG6167idLvE3X7/Gv/3rX+H51RTjaheFJ18g/+hz9PJVDFgj5ktY5StCggms6Q+yyvbjwgvfAAAgAElEQVR6AucF8U7i0HmzQZ6WV0sqlCp4dHSEo3YdlXwGg5srYTrXm100Ol0ZnNCuk+Bvt1UTu67JZoXb2QS3k7EQm9vM9OoeYjmb4+r8EoPhQK519/AQrW4XmUIO48VUchNXixUa9aYQG8nqJrhLVxH2jhwsrKZDyb49PjrAwdExsoWy1McvXr/CeDZE+6CJUlVzoGuFIpqlKioEjNjkrxYYTDQXejYaI1muJCP45OBI/qZE2kjuKIna7MPXmNBFRggEVXGnuOnTTvpGlAEkwDK7i0rIQf9WIksO7h1pNvJkjOteT35eop7olsLBjqjkRMOlsSKyvG09eAawAMAkXXkGMBlAa8kABhnuqzVKWKMwvcX65gytZIEn9QJyN+dYvH6Gh+UCfnJyhDIBb+YxP3+O85seUKlhW65gIhEqtPctI2dRUz4BitcvieOM5eGwhHW1ED9Z99sG53tfUAEHgGvPVl9qJN//fMbtg8rdPndnr9ohoEQK4Kg+Co4mYQ1Hd2w61frwJvT+yL4T36bp/m/vjRXarprwd2xnj/otFcC+TwUFsJ+zUS6v1lu7569boXp+mTg2OQhsALDYoIpFnqrpghKYg7yQCex5mnoGp72RAymuNlaCllpTmh05ezcOPpkFbHEZ/DddnGTWIa9Fs3sJ/BJMIwisxDAltJJ0JTUXzfoSzQ6W3imndsh8PkK6TTKYTGeSzUogmAoWOd8zOSWdk4BnNUU8fxHnD4/rigj93ou5K5N8tozeAADHfSqFCBmChaoGFhDYXeT2AeBIjCC9m5E4JWoi6gfkuYntOoUZGjWkR7daP7NlIfDLDwLBVHiS591oVAQAbrcaApDWy2Vslgv0bm/x9v0Fzs4vUSxX0e4eYb5kHZjFw8ef4snTz9BsdpHJFjCbc3DN0pgONqoAVqqV2kAvOZjebjHdbjBPEtzOp3h29h7fv3+HlwQepsA838Cy1MKGilvOS7IJFhSzsC8XorTG/iSu/uXAk1WxDLX1TJRbW+YgS6m3hUAp0VhAu15Bu1mTfON6uYhasSBEnVq+iDzV7WJ5vEI2x716hvFsRqM3sTamCxEB4G+fn+Hluz6mU+7pWWCdZ0YM1qutOM0VygUBgamuy5eo0k0wW84wW0xFGexDfu46BZIO+F4LGMsZKOcWSgxlHuJyPlNXPalhqdIiySK1IiV6XMgkQmCtF7Ko5TNol/J42G3g8b0uHh62cNSoolHMiSI6R1Ucswr5mPx7O/RPBYA5b5IPsdT2e5SK1yWuLs/w5S//Hr3bK8no5u/Turp3eyNWx5stCfllVQInBIALAgDrXzSL0MBp4VmkNZVxa3Zsnn0bja10PxYH47E0TjB3xzYlmyvAoU4HaQ6w2rnuRhrGGcK7f8vspOX9Uztoif9ZkkoLtOp13Ot0cdw9QJtqO2RxfXOLL7/+Gre0gKYCOJeVeCIVtCTi+BYUwJEhbhSnKlu5zwRCHSk9tJ556Uwh7evD7/j5E88B/BzlZ9tjJGbMCeFBAZwCvSnhylw5nNzo1r8BGHRBiM/J9d9hf/K5e0TI0u/bLNyf0w74G88sHKSL+5C94zcCgFPA/OPdwu5kKBY/6O+4QvV37Td+299TZx2/J1LVYvw4vw4A1t9UxWgai6TnvIO/JC8I7VtevJ4JBIAp2rtlpKYAwDxz2dPwDCEu4fM1B/ojANjxBwfNTaQV1q3NtOyC2uszoIoAIfc+eb6sBZYST1Cr5nFw0MCjB/fQalaxXS/EArhYYzwAcDke4bt3b/Ds4gxZApxHXVzNp7igywI2mOVo/rFGaa3gL+/ISpITBfCTe/fx4PAYB4222D8n5GWKyYfRgr02tFpUayVT/0s8hfaNPKupwuVy9WstM+LRWLADgn0800X4xNLC7KAp2jy7PMcb2ukPB1jSQY4ipSIJaPp41Ojy8SloEvKZOaaI42WJjlMUwGg8Kx+ff3dGB+D5XEBl9hD8IDm5fdBBqVxBwvm3uEsqLidacMM4uO/x7uLrYQzB+OoavRcvcfnDD5hfXiM3W6GRK+Kk2cEnp48kH/qrr3/AxXUfB4enqDdamC81O9d7jrBmAwhscz75RromCQBPJ2MhHpH4xLzl+XSE2XSE5WIC0r+q5RwOOk3UqyXM5xMBin/yyWP83tMn+PzBA2TWC7x//QOGw3NqrlGrZdGsFwQE3qynyPBMFwErZ8Wc56rwS8QnRijUGlx7J7qgKhbA80OxBh3rs2ZjzwIMB7TppuK3ZBGQJI7lUS6XZD2oc/FM3UJnM3nVlVoDxUodmUIJo+kC19c9OYP4XpMEOxoNNXe4WBCXEN5DA/aUi7ngV8Sykv/9f/kfwhYhl1LIKiZpZp6K2S2xCMyxwLAhIm9dFvkibTcWvLc+XABU4Xn4dbrh8LSxDFApILVIUdUZC9fdg4dggB66KqOWAxW8AfihvvNkOHDRC2tBlIFkmqrNDi/6dLrAYDASNspgOJGsEdrLjEYzAX+lyMyxyCqJfQ8HdlKqGICcsmmNB203rBbCEZJlh0+KbKXMe2e7aGHudj2xLWc6EAsgjP3cBwrgWEEsP+MqkphhZazR/eww+d3UZloUmQGMtEbEJoHaS6YgcPDmj7PnvKDY+5wqf9OiwteAH5IfKIB3d/QARFNtEAPAi9kISbLE0WEbB10OYIB6rYQHDx+i35/gz/7PP8dstsYf/OEf46c/+5l8nXZM4sMvzUxeXheHG7rWFQBeM6c1X5TcqdWWN+QQF5eXsna4tur1Gtqtlub5MT+WebG0J+LAJ5NFMZsXu87Eh9cqDtkpuAK5IlwMBYqFJCEFu4MwPig3hYnZVAmvyQFBesMnW0xWS7w+P8PX33yL28srYRFWCkUctNt4eHKC46NDlDlQFHtnzTGSO5zWz6YAVo9qHlxiPi+WomxytqsF5pMBLt+/wq9+/te4Pn+Nwy6ZvSUs5gxFz8jB1BtN8ObduYBqKyp/N3kBgddktBoArOQOayDdITJUTHoI6tmuKyMG+gLr3LIPlOxh+SumyHfVvyhAo2GCNjgKAgur3NwBJIeBdnWi1E6tSQNVL4UwVC0HiK12hYrSYl7cCARfzW5RogKsXNC9jZZjBITzGQEzuakzC3kyXmIwGAvblk0ayTO07iCTh37+Qg6IbpKgNBAegR0m1gTrkF3t6UUBLP+t97Le07YveRFs+w4PBgVrdR8KCmBTRtCRwXPWnHEUGOamIPbBgg6oFSTdt4IOIEbYP7wYvgMADhMts+r3QZIB4B8AMw6uRiphsbMwAJgqXzKKaYRCAJjNOd8fgv5UWIsV23IjNtBzFhiJDjz9sJYV6Oz7wKAN3Y/OH+Oi7iOFvYJezggzdbSx+5Rh7MCUs/5TO7ggyYquTRjQy1tr4HTYX+zctPc9ZvneDdIGAm+q3vPGzias4goQWL5aqDurN92+PgSAP9akGHQRNXHpoDVe6wa3pcduOEJSYEPerRgAthxCLfppx54ICYZZNPVmC4VmC0m5gkWWdj9b/HB+i69fn2FA6LZ7jM3RKRbtA/SzRYxWCeZrgqYEZqnwIEmE4K86CSj1icOKRFjv5SRBNZtBNZNBNbtFNdmgklmjkt2iXi3IfkmyJKMm3lwP8PLsBjejBaYrDqM022rLwZ0w9WkVlwhrkuAv5aNiAy0FeyKKU553tISWfSiXxWwyksEOVS7NehWNZgezTQ6vL29xM5xjuslgwYfiaIGZirQlFIsftSGiqVqWlm9k/G8XogKu5VbIzofY3r5HbX6Le9kFPutU8PSgJXZwy9srXL19I6Q6Wj/zsZkDTz6Fkqt0SOdxC3LWGpFiV+FvdkFRg/nB/R4Gy4oi+y2lbHxXDe6y+mOAV5vVaCgkVtoRuGxdblAFmNIpKIPl+9ZgSIOrmaVr5p8lW1TLJVG3cI8hAMzmdzyZ4uLKAODVWhXAeeoltO7wLHYl/UWxH/5vG8boPpruD6E+kAPSByQ6WNiRcfqoIRD3fDb0EQA43kf2SR22vwUiStgK41p997/1R/RrdwGL8fkQiC0f2zjs61IVRASTGPBNQfPf8CD/yN92QDquGfRPpGBweqynRAT/Ea5N1ipsuEmY5X9TramRH55DGSsQbWiV8qDtPEq3S/9CrOqNAeMPAeC7L4rm/6pLjj467yPNvhaz9/UMy2mfCeBoVAu4/+Aefv/3f4rDozZmmwx+/t1b/F9/9Ut8+76H23wdxSdfoPjkp+jn6xggh3WB9msVcSlQ/UDqTvsxG2h5JhZTIkMMAsBseFdLtEpFnHTbYrlMm85R7xYXF5coVmqoUFE2nspeWeWQvkyL1izFVhhtlhgsZ1IblLIFNCt1JKstJqMRBsOhuDJQBVxvt5ArF5V0ORmLixTPAvaltHZdLLei9pfRx3qFxXyIZDNHt9NEq91FJl/GdLbCxdUl5qsJGs0KiuUc8tkExSQnOYpFcXih5dpCLL1IWNtS4bzlUL6AWqkizjS01+P7M1usxFaMsU0c2HD/zRdLApqMpzPJ2yQYyvqmUirLfkXL6bIQo1ry9dFkLMMdMvzJ9qfdkthKyl6ln9MhjA0vdhTASryTHV8adhJH+Z6skFltUFgtUBzfINs/Rxsz3C9lkOtdYnX2SkhFPzk9xnYyxtXrV3j/+jWuhiOgXMO2VMFsxX03IzE7tEsTACiqk7k0eZ9Q2VAolIRMTqWG1Pmm9HJyidfHwareAbUPrPcjJ5RQRkfks1gV5HvhXp0U9j9TYaWM192yJmoD7T9D9bPzb99P9tolfWk7z8e9CGKYOL6/fwcFsD9UpMJNe7P0bAzntg2MHfwIADDfF/ZeAu5G/ZuQd02pYs5O4WcMBJbBmZzhpgI25x+Pi5D+UEi+nk1oAJiB7V4rCvhLEp2ApNL06Tll82OO8QTUMbtXF3OQPC09fi6HQlYd6wpU00ipxtxbBUiZA3zd64uzHIkZPOvFRU4GpapgTwfZZrEs4K8CG9qX8bFU7aHga/Tfkaou/XlXh6ROdErcNRA4tmSNRQDxuheHKQNP4hxg+xrJ28yP07pFlZzsezmXIfDLObMCwCtyGdFoEtxt4KDbFjtbkhknoyGuL68kZo0qmGyhhHKlIWBesVTDJ599gcePnwqBRVyzVnwvEnFUEIA99ftRjWmSyP5NIJgg8GCxwPl4gHe3N3h5dYt3/TluFlmMUcYqV8Yqk4BeXQSAlxzASnaquZLRZl7Uv9oHbpjznFF1pZizCeBnNsACAi/MqreEZp31XwGVYg41Oq8Vi2iXKqhyX8qQ/LdlwgtW6xkmjHmiGmibSPTLTX+Bb384w8u3NxiONlgzLmFbRrIpyetVS9WCfCbZfJshSWGJ+WqGFZ9HhncECUAWLcbawUQ07CO4bsWa38hbBLI52xEYXb4uNB+16hRiF1DIbFEv5tCulNCqlHBYL+G03cBpp4HDegWNEpW/mo2crJbIcJ4hucmqutfTQkUFGidmkL38DVXcKzV0hd7NFb7/7mucn72VAX25kBXV+M3VBV6/eoPVaquOFgSAM0Wsk4KAwATvhXIUciINqLKCzKsvsTd19qmAQ1qbpSDwfh+g39N8cXMmiggvwdHAnAmEwCJKaj1zOJMK7gfuUBCso53I7mCaEovFWUrW1xIbxj8kWxFv3Osc4KjdRqtCyCkjAPBX33wrlp7s4wgAb6jyk3Xs82olsZs8IEyLrBxPtXQRATMFfnWj9/MkrhNj14u4H9G9zCzlbf+6k2Qaz6ytp0kJ7+nsQokxVudH8wifn6cqYCVqOXE1zGNsBr/jRLd/NofHjfbiCETeqYZdyBQRYD92svpY6AMQePcBd9u0f+R+5K6H8xmU1tRRjkeoMFKCc/za0t7m4yCwEMm5D1hfLA6I2w1qtSoqlSp6vQGur24EvyEAzDNSIjXlLIwVwHvq33gmmC5eHxB7SWfFFM/xXQCYJESSWwgAk5xUrxfR7dZx//QAjXpF9m+6WFaadUyTDc4Gffxw9g6vbq6RbTdQPOziejHD5WSI4WYlIDBrgvI6g1qSQw05lKE5to/uneBBVwHgfEKkeIvMOu17NUbHK2jNg5T5AYkfnEub24i74Fo3L+c3aws62rAekp6QpDOSM0WwuZFekf21AsBvZZ5MISedHHJ01S3y7NAzLkMXCVGSWrSFiC9Za6hQUBwSzT2TfceUQKORKTnPGIxHkjHcOeyiSDCRQDJVw3QjkF1dazQRkjJTmO4rjKkcTXD7/h0Gr19j8PqNWEAn4zka+RIeUEF9+hC5XAlfffMDLq76ODw6QbXWxELmSXxkVURHHa62uGGU7KiKfpH9GgHg9WqpRCcROywwn40xnw6ElMV5HJ1j6SJL8QTPrYNWA58/fIB/8Qd/gA5J/L0L9HvvMRydo1Rco9mgAyyJSwSAFzp/zPJ85bNRZ7gk4yCwCiHco5A9DM8qzapWJxVfEYR+yJcVR6ct35O8xaLQIlpJATxXCP4y9kecjZmrTMJfoQTQSXDL3GfOGBfy+uXnZzONE2LNWrA86tUKk/FYrmaz2ZS4qeR/+5/+u61k54qFsdqfsLjgwSYMNAauqlBR9w9Dr51l5mwCH5ori9AaerPrSzcmVz5RdUvQw9hP/DlXIdgv65DcAGD+TWHnKeOYy22dqIRdwp+NMUrgl804ba2YyyILdzDGYDgS1e9szoxNs0OU12GDSgNUCADzwxWibumsy89MDUWpac/X2So2gHPVcXi9kfoqXB+3dw4AioG/ng0c2KBm9RMNBV0VkILEBsIEYDcFlYMC2Ad6USOQgjdRBrDbEH0AAMcDKB8kGiDwGwBg05Xcecx9HAC2293yfMQ6RpSWvJHpoT6QPNfj4y663SbWqxmq1RJ+9tOfYjbbiAX07c0Q9x88xk9+9nv4yRdfiF0C2blkq3AYy8/K8NSGmYMOWoMy+4o5I5ayG4pBkePb9XNlprN4CQCTGVxItIkQFVdQMEUvPeQCK+is25XlJAZSQaTekCJUQeFgYyalvIIQZO+vEmC8nOPN+Rm+++57jPoDaVJbjSaOOl0cdrto1WtiAyT5XIJ12l+VhsIUwAIAK/jLz5IBTLue5Uys9N69/B7ffPVzDG/PcXzURq1SkoKduBkPhd5wgndnl8JCYYHO/F+CwBuCKKKW00OfAHBEVLQ93ZmburZkyL2j6PKCmU/PD09t1F0JrHY8HCQsBeiTbHJjlZMBJGAxG3LPlzIQWAZFAoSY1TDB7/Rk0XfILLGF6ZpsBXwhe1yOPA5E+bVCTuywmb9AVXS9QStQDqSolE4wHpP9PMbV9a0cstzY2ZzIsIp/P0yC0vUSF926/6QHSsj8lULKAGBxLEiZmD500mJYc9B+NADsA4SIYa5s8vRx7gKAvfBOWeRezPvr+hgAbCoka9Z0oOP2zw6+eK5PpDQIQI7Z42KL5WKG6XggAHC1lBeL1kq5pFmLk4mcDaKaIStL9n+9bp5zJ4x+Az3kvosHbB9RuPrPxw3U/iv2wU8gSRmYpRw3fd+c5S9AflT0OHSQKggcAE6B5eAmoQj1znAwbep8kJkSLhzwDs2X703uPmCdTXgMBx/8bNthBN/d0QRNjP/ODsikz9cghtCWhLmzv5wI0XD7ZxluyPHpZzP3AFr+ZNFutqTIYSbjqlTGKl/G5WyJFzc9vBnMcL0AtvUusoenmFQa6OXLGOUKWCCPJbO4mGMu15KDft7ntE4WvYBaDW0SUNNZy2bRKhTQLhaELd8uZJBfTjG6PsN6PZUBUbdLAKGDq9Ec3754h3fXAwymC1mDzLfio7LQazTqYicsHRMtB5dr2beFxS/FJgEHFrbA4UEX3XZLwF9avpEpyCiEar0pOcN/++X3eHczwDIpyLBpIZaezNNi/aMjGu5vvE/E5o5KYGadYYlSskJxO0dpPkB+cIbi8ByPahl8fq+N+3SAWM9kYP/u3TtMprTdJ6DM4p+DtZyo4ILLhoEI8g6pOMc++4AlzdYKzWoAeqMBjdzrKQjsGToi+DHW/76ydwdMlpdrbXBQ4OvX9Fu/SRms5xDfB34mAMyBFtW/fM+Ys0agqFarCalHAOAhFcCso1UBLMQzu9c9F8sdZLy+8IGM3G9RXel53Ol96DtEWjP40CbdO7x2M/Z8IFimBBK7veW5qaXRHqnD9qG7gMMUfPB9ZWeEYD3O7shkZx90Nvc+0eaObUQBYFcqp4+ZMvN/3Wjm7n3pH/rVeEjyIQicrjf/ng9hvL6RhtlUcWzY3PZJancHC2w4H4CrAP766/VeJD1bd2uHyFXCHCbS7+/uumFFBcc6sxeUbyjQx+GKWEGvp1gvhqIELua3OD05xB/+0Rd4cP8etvkSvnxxgX/3V7/AL19e4GyVQ/7xT1B6+jP0Cw0MkwI2pTpW+Spm2wyWcl+6leHH3xVZnXsAMEHg7Holw/eDZgPHjIVpNjAdqQI2oS1bqSKA6HQ0woYNP8fHuSwouJphJcAA7+kcG3BGlnB/XNOyi44hK7EWLlbLyBTz2GQTzJnRtVhZP8n5irqIYMu6jpZfrEMnYv9ZLhdQKlUk22m9TmSwwuiiYoU2sXR64PPnB8Q+lPc5H5820BzeVPJFlNhjEHNfLoWhzdqfvYvUMfww0jOJq4wvov2sjNu5vjTgRS4q/9Z2sZRehYQVfo9s8Dldc/i+csCUJ1ilWi7pFtwK3M497SDYM3kGsNl+CgmPzkFrZEhcEvLSGoXlHLVZD9XpLZrLIdqbKQqjWwGFn3YaeHJ0INnyb77/HteXFxjOlqoOLzCYQIcl3D8lhikiPnitFQBgiejJYcnZRQCAbUWHwXKkPNnLXffePR6ApwS4eDDue2S6TmM1so3RjYKjBB4HasPT38szS0sbJyoFXU5aD8UVof/+/0cAsA/cHHCNFUGKqey6dcj5GACQNA84KH0NLAkk3ijzV+J92McFoq72eenZ7spfA4WlT9ChowxTjRgmZGZTQopAQVSI6l/nkYK8x1U9XkK2WJBiksNWql5ozS+qPrpzSe+XQYk/y3ggqj2rFanX+Xylv8pkxPHj+raHIaPRxElOsoCCUsazL/XW8sgcd7tTANgJtx8DgGMSWOzIpLm/SiSM50NO5PX6PsyhhPifnvUCKDvZbI94xsfkYJL3GjdgBYBVwJEjr5AAMAPMGSVCa+RuEweHbXS7bSEtjmll3x8IqZ4zOO5TBHcZp1Io1dHpHuPxJ5/h+OQB8oWyKIIpzFjxZwK8aPWQhjQLOMtJ7jaXwYyD8s0KTEfsL2Y4H4zx6mqEZ+d9XIxXEocyXa8xITGHe5dZECoATFtSKrzp6KPE6k3WZkFMjxSCvp6xXDjqSMc4qESyfSuMpSPQm6xRZB5vJodGvoBqJic5k5VqHpVaUfZ6qstl9pRkMJ2vcXE9xLffvcWrN1cYDldYLXgClJFsS9Lv84wSp7Es1zqFLSQWzLAiOZ/rWRYzn99Kare8vUe8Qk7d0Z5lI4C1EiCoFM4I2ZRECPl3PotKMY8S5xi5BA0qvaoVdOisVymimgMqyQbVfIIS1fT8eyuCyW7vzN7ExDzpZqFqY7EC1TmK67e9lhgPe3j39iXevn6Bs7M3qJZyOD7s4Pr6HM+ePcNsqo4o2SxndkWsM0VsCD9Lz0THNacecS3pHEl3Tt2FUwDYYr3lB1LAQEmfaQyM4mPp3CG1u9ef2ye1pDm/DgLrXiV7n4DEu4pgzz0P2Z8mYpIoHJ5bi4U4O3VaTdzrdHDYaJt7XwY3Nz0DgKkAdgtoCleMcBuiV5TA5CCwEsD9rIrmMVGt7zV/Wv9FhKfQIFg5H7kUqEAoBYDdXU7P0N0zM7hRBhciJ1o5CdZ+PhaBRY/hIgMh7kQ1cDijrW9RR7uoh/mNALBdnLvaB+vB9nufuytUczb8oEqJfzp+L/6h3ceP+/0gQvAueW8E92sVwDGL1GekgQxt4JrsPWr/7JnWJN4zCnEwGMq6lcRCEQ5qFKAKVlIAWHkEqdI7vof9vRZiQADqbT+WBswBYIYzqAJYAGDWs1QAZzeoVLJot2s4OTlAq1GWr1cqBdQ6LYy3a7y5ucKz8zO8G/RQOjpA5fgQN8s5zkd99FcLjDYqMiwtt6hssqgneTRzJdxrdvDo6AQn7UO0qw0BgKkA5mxIj6ndtRXXUXKtpK7RCl2jTzXyU8QAeQqKEgX+zNFG4kbzOQF/KXTMMrowm8HlzTUub6+kfuHX6GjCv8++pSBzaYpc+P7QwUmvNfcgnYnOLGdY+2sXbtKVUuIqMlkBgofjEQoRAMyDkH0IyW0Ce3B9CAis+yRnVcV8Xoi012/eYPjmLSbv3mN2eYXtaIp2sYIHnUM8vHcf2SSPb757LhbQ3e6xKFvpxEtCbQCAfb+K1q92rynZmucL++m5OGouRAwnbiUJ4/9IAB5ivZpK9Bnff4nvqhSRzyXYLhY4ajbxJ198gU9OTtGsFTCf3eD65hWWyz7yuRVKxS2KeT6eOYEIAVXhbxLiWAvxXtBnFc3rCfwS9JUYNrWE5kUTJ8EQseEOL5J3KmeXkovMZUIypLVWlHk1cVri0fSmIcGNrquCcfBdUGcxib+0//HsoTMqXZn5+3S0FQD4f/7v/5utFIVU+/LBZfasCmACG7SLckDXIq/0287JC/khZiVjA2G3edynvOiGROBlqRm+pkQJh4+zwQMIQOk0X7ApCsjg25BtxSaBxfpSFig/L5ZEyhUAnk7nwvomCEyWNO1XKSlXrJkKvYKAJ6IA3Sh7W4cQOrx0JS8bYL2NzdTQGBvxAadnpDOK0lwz+b34eviQf2fYb4dtYIAa4zNYqUYKkL38YAUo3J47BX+lkTCbBQUwHCh2Kw4/dG3RhUPTRvHOfA4DyLRwCIe7De33B3Dx4PIfAwDWw0VtxmgBPZsM5PPhYROdVh3r9VxYPT/74gsx4/xPf/13eP/uCrlCGU8/+wx//Cf/HBUOZU5lJxEAACAASURBVBmmLuxdsib4vu8CwGoJRDPMrAyzWXxrcD1v2DSL1sFG9eznDU+mpWUF8eZxmxizqwrr2lWZDjG6RYSsETvIAjvNFKmSdxrZQ7LxMatobr48OsaLOc6vLiWveDwcSWZRt9PB6RHtLpqocDDC99/IGLJf6RRNVcC8rg4AK91VWq4CD4zFDGdvX+HlD1/j5Q9fYT7p4fReF9VqEZMx7QV4COXRG44lA20yp1JOWZprAsAwxpfZfiiD2EmDXIM2fLdrEIoCZaLs2Hq62iu2APP8KLcL46GobMwUHBZQWOzHUrtoB4clH4GbpjHHxbbbDpS0HlRFNKUeHHDxMFEgQW0fdPMnwy2DfDGPGjOPum3JQaKfP/dggr+Xl7c4P7+SrCi1DxNDJDm0g2I3GnDFQ6G0QE8VQMIkkns8BYDjPcjjFQU4oPLXhgtyjX+TAvgfAADHQIbvFXtzu3Ao+f4ob78dO66Odcs5aeKMtevqDwXsDbBRX1llMSdbLOdTAYAJalWpAK6VUSkVpWCizSaJICwuuMoVfNMhp9zn3vyZjZxfq7TUtmJDn7i9LBayBuJGgxP7kbCavBGTIZCtMqlVZa3rTSFOGK7ktr3XWFk7+1XYYyPGrkcIBHzWmYfxcwqEJduV/HVEZ7gX3MbJSgGhfQXw7wQApyfCDngUE/rsrPUhWRCg+QBUzmOB7aXpkPMhUgCT5FEqFHF4eIRWoyXODsNMHoMkh5f9Mb58dwkalybtI6B5iFW1hWGmgD5ymOdK2DBviqrWTSKsTyQsIqkq5r1PcowCwNkNUNpuUWM+S7GIk3oVJ40ajioFFFZT9M/fYTi+EQC52ari3umpZP++OrvG+6sebofklaoKYTanoiDB/ZNjdFtN2WtoCUblBMk7xTztk+hootnn/F+r1UK9WsVwOBBQgeBxo96QbJZ3vQn++pff4O3NAGsyBJM8lsiqWpekh8jdRMAQVwCICnhJozUUaaG+nSI/OEfSe4uDzBxP2hV8etDEYTHB8Pwdzt++xaA3EGYiqz8OtkiqIBDM/xbr0AAAq42oEwh9YOvKHWHcO8AbcrxM4evgr32O3SF0MKzERamr48fxM0T2FjtPIrDXFcVqlRWfN7oZxQAyzwgBzK15otUQrxuV2B8CwBNcXlHVMZa9Js0AVvpVyKGM3Ft830z3ehti3DXY8NpLVkI6bPFaI62ltW7T4YkPZCKL03BPxUqyuwBg/b7/rfhv+tf3/7buQ0Z9ju/d0BQ7Ldr30XSX3f8vH/I4afCumvPjv/1P953fFgA2Lr3ucFYfOonNIyA0LoakudgC3PMaw0lpgw+7xHvDq3B9wo+nP7A7zHL+gzfRu8NCHahq52OwnyiAyaCnAni7HCNZTYDNHEdHLfyzP/o9PH50ikK1jufnA/zlz7/F//PtK/zQnyH38DNUPv8DUwAXsK20sCrWMZF9dqN2nKHv+vA9cxgzuE0ZECwA6maFInNgSwW0a1W0ahUhaPD+k2FxtqBAKS04ZxOAyqVsglWGCWFbrKVl455OYs9WPvOKsT7kkIZ20SAwmufglXt2Is02bZfF3o7q02xRiI7S4HOYu50LUVWwBlrfESROSIjka9sgyUrqKBKCvysCwOxedHg5Wy2x3G5QKpVQL5VRokMELfapEqfk2LK3pG+linytzHsZiHPdiHOF27MZ2YetBF8L9yPaZxPkACOPVpp7yqeVI6uffZDuUw722ug3+IRr76QgsFhAS/3FdaHqXwK/DgAXFzN01mMcbCeoT26R65+jMOmjtZ3LWXLSauDi9Wu8+OZrDGnTvUmwyBawzNKNieeeqg9FBejll+0hOhDRoRjtzMh2J3joALBuj9Zfx/10sKtMHbG0ptqzv3fCn/fDEdkt3YN8rdoe6+4LDgG7lXt0j+7sG/EWKYqFlIykj+wv2kh7cQka5g7+k/5H7ppm2/N0Ur4/CQNEwlwtKKft78WEWHOuCe4bd52v+zbNBswKWGLDLBJfuY5F6WuuTA4YiyU0Xd2sZ9MeTe1WnQDsecDaC6ZAsJKvjWVmblbs6bT35Tq1/3bghwBwNodipSSKGQGAN+oi570h+8ctXTwSqKtMUcFfZpZSBczn7S5qw+EIVzc9Vd5HUWKilhEgOAVLnBTA+90zgGOHuI8BwO4MISCf93HmoEcw27Pdgg10sHtOnY1CjxasWlNr1XReZKrg8NgEgPn8WW8zn06J+VRYFUh6lEjADcqVIu4dH6DdbQqwSCB+Tberfl9yyRnTRuUK3ffoxNRqH+H0wROc3H+MdudQwD4F90jCtFpyK9W+KTiNLMp9juomZjRu1rKPb/M5IfPcTud4P5ji1eUA56M5evMl+rMZhnQlpGhE7Co1DZp7phDjLQKL+zkd4bZZhhsAcw6ieSuwz6ZiKs89gwonZvhRFQ5kaX1Ntdl2g/w2QRlZFEDrcKBcKaDaKCFbYC2sTQvn2vPlCr3hDO/f36DXn2DLeck6h9WcsnJ16smLswH7ewV5aSO9XPEVquWqbvE6R5EZFAkAfL94ltGikoYOMqQGClkO5DnTYs5vHkXmBlMlZhnZlUpJ1jM7YuYAk1BFILhWyCJH0ulqigJfH8minPuI/TP7I81CjIn9vrWo+tcCq5QpEoXDrLGYjzHoXePN6+d4/sM3yGXXODpoYdi/xutXrzEajuU8JXCUyZWxSUrYJASB80pkNfqqn0fuNhMgAdsKbJxtNVMEAMdEUN/GZf9KLW9VzOF9hap4HdjlXkXVo/5bh/UuTJDv3QECq7o4FkJpDjBdQ9a0gE4SHLRaAgC363XUC2WZ6dES+6tvvsFtr68uHaIANreOSAEscwQHgG1mHubQdm5rKW/VdGiw9czYJ5jq+amF5E6UoREilJQZCYl2XDzTPSQlVu1G2wRio6o/bD7o5FcjrhqBy0HgAADLLDP92djdMriV7Zzh+rP6XFLL7I92CP85AcB3Hfl7Z7nOLT9AgNOv7dcWexcmCGXMjUMdNDgb0VmMqOBXJD2WxVqYBGiqgOngwf2MMR5aB7uwwojI8v5aFF8UmRs6Q21eY9zf2k2+QKncdcWLwlIBYK1JV2LBny9s0WyUDACuyP5drRVR77YxXq/w6uZSAOD3wwFKh12Ujw8EAKYF9HC9wIjxEOsNiqstquuMAMDtfAX3Wl08PjzBvfYBWpU68pwriZNm1Fh72WWzCW/JNP7CAGDuk5HjK4FgxgCJU+RSI03U/VYV3KxRWHew5s3kc7i8ucL51YV8P8nRPWMl02kqhLPMkGedQt9c7tks85kfzuiE+RwTuhnN52I3zL8rDoq0fqYv8ZaZzgX5+8ORAcBHXRTKFTlUFAA2C3rvZ805gc+dsWQUpV28eIHRu/dYXF5hdnGJ9WCMg2odjw6Pcdw5kqzZH569ws3NSGqAcrUh6l/NALZovD3is7s56KaVgsAaTTsXsJMZ93LKJ6w9F1jMJ1gvJiIk5Nd5/nXaDVQqRWAxRy1fwMODQzw9OcUnj05QLm8wm11jNDrHZHItIHC1nKBYZNmhcQb8IC5A/Ww+z/3Oz5ddAFgIrHT84+viC9toTy/3hTjzMWREMQHdZxPJgVYXZQV/+b5RxS2z6jUV21wH7PcoLsipyjg4XNhMLMQWaDwuVcG8lRhfSpJB8t/+13+qKnX5A8xcyIvql59pc5rLpfYwDizqZ1X6svjwob0PzPwg+WDDtik/3xD1nFVmZ8pS0dvD1V9scMX+h0i3YGG6uMUHe76QRcomnJYy/PdsoSAw5eOej8TMRzbH8ri8eahwzBi4x6EDbZ9XZJ2uBfz1jFhX0KXtXUidCCMRBayc6REfKhGQGg3wxGbHLJcVoHUgVg+lmLkZBkBRRq/nwfjjpF76aumaHrJRBrD8/dRmMChJQi5Mah3ttYDutaa42GFz2R7soHZ0QMRDufC7NkS464D9sQpgB4C5aW+3akksyirmzDQqwj6lr//Tp09RKFTw6uV7vHx5JgPY0wcP8S//1b9Cq93BkoOWfAE53r3CJt8FgCXrmQAw18NSbUR5TbkGhQVs94j8hymUfENm0Sb5K+IlZcM9K/R0gxKkQi0RHfyx4YR834smA/j1MTz7yBpxAY5SCzQBgLdbWf+3vVucnV9gNBhiu9oIAHz/5BSNeg0FWjfZHqnDMx3mEfx1EFi9irfYEgDmdWLIfC7BajbFy2ff4odvf4WzNy+wXU1wctSRofdk3MeazQjzdwZjXFzdYrogw5XKggI2W0vHDApgtYDWhsUYX3cBwHrBdkC/1F4sVWlJ82/Zv24JraxtB3o3sldQESy5CaL2VYaQA8LKSFdraLUPS7lnMQCsliJ6WMum7xZKwvgh5k/gey0HHtW/R4dddDpt8dknAHx11Rfw9+z9JabzmeU0uW2zF746cAsvP1wGy8cQ+2CX5vACqjpC7FScRRS5CoR7Od5zfqwF9D8UABYbKiu0Tcx650hqB0i1IZbnhAZb2FQBbvVPqtaLmP/K8N+IIlIA4C0P6zzqAgCXZC2w2CEhiPkSoGInw3tI2cN8vuIkI+vArVl0DKq4lBZf2nNEuXBkakfgiO999mr0UI7AUs1Qtns5qDE9E8LOkGBvJBMDG2Km9t5mzryzVLQK310/4TzwrPkIAA6jwp2hpiuP0x3bwea0afIlmgJF3iR+FMrx1+8Npn1OASW9yGlr4pkwH74e2y5VjcuMeIuUkCKB1mS0Y67UcNA9RJ1WMkkOl5ss3s7X+O5mhK8vb7Gsd9B88jkW1QZuVwlG6wxmJK1I5q8qjWQr5L4AggW0dqf1qQLABH9zVABvNqhu1+gWinhy0JGPk1oBdQ7Wxz30h9fo9S/FGqZGy818CaP5BreDKQaTCbIcbGfyuKWt12aFzz95jJN7h9gs5zIM4FCHylLmd3D5MZOFAzSx9MlmpcY5O7sQYsPh0RHqjSamqw1eXfXwqxcvcT6cYZVX67Ql0zpZgHKR06rIXqe+pnUAgfnfzAXOJ1vUsUB5doPc8ALVRQ/d3Aqfdut4WC8iM+ljcHWJ3uUl5qMRcqJsyMrAjJbTbgyqeeRmgSPnl611GSbrfeYDZbdHcjv8UBvaoalz3A+JQaqMTwkhCujaIF0O+khZFQO90ffckl3v8zv+hgHAQoYk+5IAMGgBTfs/UwDXG5IBTPYsh53D0UTqSgeAXQPhA2O/pzQCRT8cAI5rKK8NgxVaoJ7oIRGINjtMGx92+Fm7C+ymBCMjZNnjpI8Xq4TTIZAPg+Q+9H3lg0MrbtbTwZL3BfrjPx4A9qMwUG4iAMjrzrtqzN/la/uP56Sjux7rdwOA7Ri3+tDrFdYl7j4hpD85721QEtx77ErsObml77/2OfF7m05NotLi1+BD0c5vihoDgLnPymCUtRAB4KmogAkCL2YDdNo1/OEffoEnT+6j3uricrTCL75/g7/8xbf427dXyD74DI2f/jPc5KrorXNArYt1qYHxhhbyqlz1PLsPrrUNsqx91K7CScgEdmg5LDEdW5RyVOpl5bmy5iehc53owFhiIjgcknxYTXWny4N4sHBPZ44iayoZHBvRj3ZtvN85RBAgOINMXh2EJFaGOfBUKWUUAFYR4gpbssTpUsUBgbwnBFAKotLik1+tZjLUZ3Zinjm3W9rMqjUeAeD5moOrPCr5gimAmSnJbFFl9/N5u+Wa9MlmL+8W/ELCccNNsQKlQxHAzZlRNXTJ0CgA2lDqY6qTntvXpRlmUgWFubkuHgV/2UMZAY9npVmMxgrg0mKKe5jhcWmLyuAC49ffozQb4KSSxeNOHe1SEW+eP8Ozr78R27JNrogFc7FyJSBH9ZdbBnoOsZNR9LNktBIo+XUAsLnghP1WBiy70Rvp94xsEfoz67+857Vh5S4AHO+Ptu/6GD4i9e7cmAHMjgeykUPFnlWp3xP7EO/ufvUhALzz/R1HtnRotrvH+TxGDsfdW9GBC1fdin3s3jnrALCf695XmVubg7sBBDb71FRdp+phAYgtN5g9mmdvyloNIIpncioILEMiEw6ofZd+yOsTFMfBYQVnJDrG4pW0TuGPGcgjtrkKWgvRmcPQbAalAmNlqqJuZbSSxGhweJfJiNOc5m4ryTRVAKckfQc5pGaWsQBrudgCOlLwxpnAic7cCBbLPMcB4AACq4IoVQD7PCmaK+1lDKdZnTZ/CrOqFCRxVbI7QHG6nQLAtKEEykU6CpCIkaDeqOD+w1NU6xX0b6+xWa7QabYxHgzx/PkLUUbXGk0DgNc4PnmEJ5/8BJ2DeyiV6+qkYKFLElBCQo0BwBxZkHwZjq+MRmpQWbvm+cRBdybBeLnGYAX5uJmvcDWeojeZoD+bKgi8IvjMOaHO/dYUh8ypwCSIR8B3ixVnjVtITJCYnPJ5sV6nWmjLIACqUxMUKYpeL5CslRBIJwc6RXL753rLFTMoVTmo1z5TzhIBDbn3JmJznM0V0Wp0kU0KGPQmWC8TlIolqf3p1MDz3LN6JeJG8gfFw9mUv1mxe1YhguZUCyGdduf8yGQkrquYI2CtM16qs/hB5yGZ+fLvCOl/IRnuPOGKnGsRXCYZdbVAXlyCCADrh4AsrpXZUV1qgcJeKYzBg+uBg8C8j6m0n+L9+1f47ptfYT7toVrKYrkYo397Kxmi4+FEz858BdtMGdsMU+Xzqmt2K2ifq1n7Ghz2REEe9Eyydvwgi8mdO52n7WfeAwTSSeg7tF8RgNcVvvJ+ck9xBbB9/gAEdoWciQ7EMtc+eA4vl0IEPmy3cNTpoFmposo86UwOtz1VAGsGcFYICmuCwLH9s/cPARKLgdRoKzeAwWtDAUN3xAfRPbZz7jkRMc30dUWH9iixwGi/39gTH4VzUc9imZGEOYUB0UYgdUAkuLHZ3EiJ8+nPxn2Szy3SkdrevEL/YFQUe5cRnXv/uQDAPq/fK5y9Dw5r3vviXwMCe239sd4pBYGtujTlP99COduXcwEvCU5OxurAyr2Oc8psxoAuUwCneEUqCkohA+sbXQgRcBaBuIxfHAPAVFjqbFs/jJS4JeC1QLWSxykVwO06yBuqEQDutATcfXV9Jfm/VADnOi0UDzu4XS1wNRmJQnhKp0zGfa0SVNcJGkkBrXwZxy3moh/jpHWIVrUO0meS9VbIRN4ShyrL5tVcsjxTpbZgzSz3fwoAK5hOQhXPQWJTCv5y3sN6iNmurI04Q6zUqkJcO7s4x6t3bzAaj9QNlzUSnwDdyqyeJwDM2kaEbWIJTM6JAoJ8fJJN2W8wmnC+mMv+xvuNvQ2BSFpAiwL46ACFclmAXxKiHAAW15dIQMNahbXS4PYWb3/4HtP359j0+picX2DZG+C4qfnJB40WVostXrx8i35vgmazi1K1LuCvzGZD9IOxV6KdylACu9a6JkQkIeAv5/0mNN3QOUn7k+V8IpnAtITmvLjdbqDVbKBOFzeun9kSJ+02fvb5Ezx40Ea9kREA+OLiBVbLIcrFLVqtEqqVgtSF6+Vc60MhhGVEBaz3274CmPEOGhmk4iXWfGnNxj6Gv8W61Il9tHOmkzH/x7mmOHDaXqnRoeaSLDM9degMe7rjTRal6IQYObPM3VH20//qX3y+5X/wDcvRzkRuXgLARJv5gggmqixdfKdFqk5gmCAq1cH6NrhiS/cY2iFEG+5O9yIvU4a1ZEDL4M5VXnLtVL4sLEyCt+FDs4D5daq4mMFE9jJBX37MBfxV33AB2Fk4OudMDgltILmw+d+8wVSWzb/H30sBYFWuOLvI7+XwaLrBGPibNoKpaljxgJiZpIN9HfJpBpxbVQQr1Qio8Z/byX/bKd5TIFlyVa0J8Guuv29/wwFgZ1G50szBoig3MgU5/VDV16EHrzXegYyzO+7/JwWA2XRkWDAuMZ8NsF5N5Aas046yROvMKo6Pj1CttrFeZfDy5Tv88ldfod09wJ/+63+Nw3vHmq1DVg2z+ERtoICbzjUUUBP7Hxbl0U04n9NKfKLKK1pA0jqHbBmybQmoCX7LmzNnQFA6Kwnt887f0sNEjJxdeR29F/qeG7PZ7axs/QqAbAon/i4bZarfR6MRetxcR2SSbqThund0JE1EEPTL0CxunrakrkpTojfGBlvddbX4z2awmI7ww7df4ftvfoWby3fIbhc4OmhK3uR41JfinUBJbzDG5XUfc3ZM2RK2tPgjCCwKYAUq3fpD138KAMs1ssmeFm1GPnDVp04YjDWpDHkf+HOzdPUvD1Np5mRYoAypNBd4ifVSLeODpYIxzJ1prsV8OlmV9W57mWeLiiUYVQ48sGmpJDlLavlHO2jumY16HUdHB+h2WgIAc9kwnP38/Brn5xemANY8KFd3awHsQ/M9ENiKNb2/ogGPsOhUAazKagWUXUHq6mpl1qm6VIcDbjesds7ONCeIHDKAfzQA7MQVZSw5iOG2Y2LXs1Oc6oA6/C+85OA5qQCP5XDGFkx+rhg+o/eBsf95MLg6O1YAV2gBTQCY2X08NyYTydRQAJgDZ7Uak9R3ey/lrPPXEu15cUGsA13b441lKzNkt3+XQ9esoCIra/4KD2kWYVQe6NBb2e7mWKcKEDkGZWexrBvPak9zIfcHgvH6kXtaeCdRg+QM2wD0pDByfFbrOnOnDLsbQyNkm78DuVETF97nj4ALgXkbg8DW4Nmxv7Mu9PnvLZfwPAz4FRBYC33mfBAQrteqaDSaqFabKBZo/VzBmwXwi4seno9XuE4K2B4coXT6CKN8Gb3ZGtM1QQjmqfBD8y7ESIUAJa2fs1R5qB0z1WEyQKcCeL1GZbPGQaGAp4ddPD3q4rRWRIPPez7GfDHCdD7CaDbAiPksHGQUKmrFjASlclmGdre3N5JN8vj+CTqNGkb9W4xHQxn6cADE18PBWX84kjXDDBaS1UhmOCercrHEvWMO3Rq4Hozw4uoG359d4HK6wDJPBTA1vYw3oCsDbe/U+k7Xl1r+K1ufAIleTwLAtcwa1eUA+ck1CpNr1FdD3K9m8aRRxFEpg+xiisvXrzG8upScYsIwczITV4zCkbsqygRWhEHXtRMq3AZah7FBAbwPwPoCcQvpve+H8yD6eqz4DcznSF2lgLGDw6nyyslX8YAoJSmqMSrPgxUzgLFFhflvbB6oDKKFd7WKKQHg61sBgBdmAZ3nsNhaU3VuSB1jtAbcHZ6ozX/EWN/L7Aunwc6QIh5i7APAH1EABxw2JqqkLP2wz0Qkl/hrH5xL3vn6kMb30ED6SOvIPaTyYzMHe0SrDSJ00/etX/uLv+U3/8kBYNsf3UY1AMBe68UKhfDfvjb0/XUlpLKRrHSIj9VdBPi3vALpySK3hw1XtR7yvXaO7WqGzHaGLfe40S3qtQJ++pNP8OnThzg8uY/ROotvX53jP/zdl/iP379G9uFnaP70j3GZlHC1yCCpH2BTbWOWcF9ikUKlLu+oDw8QV+jrxuH9mFbv3Ld4QQjqct/iEF5M9aWkyIjzwYrALM/dJCNKPg6vRXnI/cLUtFSqCQAMxqXovqA1FIf2ayy3K6zomENCdIEEGnUG4jlBzVWGeqsNgWc+qw02yVLODgVMWP/mZcDPWk3OF2b+8fkyH43gL2MArCbkEGfJQXs2ixL3+ySLgszbOGRh6qMCHgKUsaaVr2v+eoaIDIfDAu7qkEB6Db52qqk2GeRpc037Wr4ukiPFEUjXkgO7eqmjejMCgHVdGOlGimT2DlRKLiILaNqErlBezHC8neJxcY1K7wyjV9+hgQU+OajjuFYUcOHF9z/gxfffYcmDo1jBOs/czpIot0UZIb2ZkmvlDogIIJqTRdJ6IVIA65DDa6Cd/N/IdSHsuXYTKelae/R4b9JSLyU0yswj3Hc2qIwH2r4n8/yT+jB93vv7i35Hn6uTmMK/gmLHXovfmkZ+SK9FfM9E71l0rcLfcXUK/6YeZqoAirDeQMgPKmGv2i2aJQKC98lW6mygw0a3ZnYwVoZztLzn+naVryh82Ve5y5at57UqFtL+ju9p6tak9qsGAJsyWS2gI8DXweDoa3FOsLjc2DXacO1ryvCu84cMk5T8R5CNjiz1agVHBx2UixwC+vA2C1UAKwBM8gnrn0Tyf/WzEr9sPYQeI7WCdoGFEP1DFJiSgHSeo4QH6eG45/gsyYaDaiPpsyXPFvafS0lmQWjgNYhdA7WBjsFfnVv5vE8JaurGRmtN+chtxQqZZNtSJY9Wqy4AMMUjb16/wmqxwMPTh6IE+uUvv5R+i/MYZvxSAfzw8af49POfoVZvI5Oh+tcIiuKWkJf4EvP7UTvhKMtVO7fofeOeLDm/CWaZLObZAkarLXrzOUbMVecAnTPDpc0NaZ1P8HexEgB4NedAl/FAqvplNAFjWhifQgIl81Zl72V8Hb+So/XzRs7C7WKmRCTur3zuS84ql1Jq50u05ddzgb/PfZdzBK4+zpLqtQbuHR2jmC9j0B9huwTKpYoQlxktxfvH7RzZn0p2oznR8L4u0MqZ7x3dK0COEgk+Cv4SUOQMlx8F/resIXOss5kiZ1lUivFaLucLbOmQQaU2bUQFAKbid4msnFemuxVik5GAnDTkNaJsZsxU1lmOmf2qEt92Og1DYe7hHNdX53j5/Bv0bs6wWY2R56G42eDi7ALn789laJ7NMXeymgLAnNXJh8YhKBkpDfBy0pLsv3Z2SUUcZjrmfBcppvy57fYF6Ww7dSWL7aBTm2e1wN0HgveUwLJXRcphExUws5S5lXzvDjsdHHXaqJcqKPNsY4/Y6+Orr79JAWAKQFgvfcwCWsB3u5e1bEyPNLvHDUXTiVuoGW1GGJ2xSvTcd6Z04HbfqcbIiw7MBgB5z5o5ONxEvUZwKtLZip9vqZggJVrpyop7Fj+fUyv7GPzdBYqjiK1wOKfz/tRpRC9cOs+3C3lnRf3/owW0z9j2S2dXAAeXjz1Cl/fhUV39616hsykcBBb3Q7N/5hqhW8ZicQkLBQAAIABJREFUMZP9if0uwSuCwFQ9uliFc2CdW8YEgWjWE+aFoWjy4ikaHab7iK4DzuG19tbz3FzhWC9s54IXkKBEALjTaaBYyKBWK6HSrmOMDd71bvH9+Xu86d8g32mjdNQVAPh6MhKAmDnBPOcJADP/t77NoZ4t4F69g8f3TnHaOUKn3pR9P1lp1GIoqexliPiINTL3Q96z4l6iEYTSqVi8ni8tnrn8Gapz+ZkERxJMBItYcSbF11BDvlTA+4tzvHzzCr1BHzNaH9u+LDWNkEXVHY1ORn6Wk0jGx1UAeCtzi1K5JCRMCizFYpqxF0XG561SC2gCwBUScVIAmH/D5/JS9/EcTEhiKqJ/c4NX336L2fkFsqMRJmcXmN/2cdo5wNPTh2iW61hMl3j9+gzD/gz1RhvFclWDyQhsfpABHONO0ToI19kwAbHN5vVdyBxNYtzoHLyYYTYdYjTsi1qd8+FWq4mDRgMVOtiNJmgVynh0/wCPHx/iwcM2crk5xqNL9PvvsZj30KgX0G5WhWRFJTGFcJlkJSQr1kTyVGx+m34mAZnX3IVcNt91xwbrJwWflDObKm2uGdp2pwRBJ/+5g9iG2CUFikhE8c3zje8BazVitdrK2t7EjczwE1+gyZ/+9HQrjAPKi/MEdpVlKIWGfVYAmAWFDq9ZQDBDolwqyNd8+KtNkm4hKbCT7kr+ZAj8Ckt6q+yGfas9shCo6F2xOKNtEJl6BHBWW7HyIvi7XPIQpRxeG12xwSJ+JawvRcSl8BY7K88PVcRcnqcoKtVvQG5O2SwdCNydqqQwId9cvZjaI0ZDKXnhkb1eBACnwKwW77sFuKlzneVvKlDPi5Gfj3JgNcMlBYBVPZIW/QpMG1Nrz0baG94UdNaG1+fwel0M7LXTc4elE5oD25PDQbirEJHrur+RR4emwQp7X/Gjx5pdW0tZGaDwmnP4tMBiNsJqNRHWqbB4amX5XKUtU+sQR4f38fbNBf79f/gLFEol/PP/4l/i/sNHqNRrosRJslT+Wc6Vgy0K4+q6MdaJhq7nBDTq3fYEZGUzSksEbpTMFSZZgvJ9Xm+HtqSQ0lNoZzrnG6QObYyF4aofA+W00dPixBnRfKzwdQGA9foIALxaCwDM5zim3d1yLWx4Wp+2W225Tzcr3mdUb+jNrytW1b8qMrExTwQAawbwVnLUvv3yF3j23VeYjnsoZNdoMNs2C0wnvB4zue/6w4n493N+Q6uebcYB4NSeWHOAvSlV9nM8X9InZ4p6fiMoLm04b0SRYM9jGS9qyW2WYmbzzK95IS6ZUjwMqA7m0MBsolX5a7Y9Zhute5FVQ1FOFwf+ZO6yQOehIfk75pjAxorgrwDA+Rzq9arkc3ba6rFPhu/1TR9Xlze4vLwR1QjXle+Rcp8LkcCVF16t70x7Ahjgd54SBdSxwEkgCgC7E4AvP2NmxgMFU6E6oyhVoFnxzMYxyiIXizIBiHWfCUOGQCrRfcOB33QIETUgdxTNoemwg0lGYM603QOBHQCWz1HGtgLBZsORsJmfYjqhAngt5xMtucmkdvYc7U1I+OFAWFSQdr9mSXbKa5azuF8I0SMnh6iyp9IGIa2XU+CaZATPoeZ60w8OGJgHqKpzySUREJgEJA4FmA1Fpp/mGWlRqHHcOte2AsgGk24TreSivVI9zP2kLU/3INuL3GbczyxrbXZBpkBC0L/vZ7kDUTGpaQc0jhvID+f39kzTcyV9Dvq1cM/FA8to+/TrHc5RIb/rIIqKLhKD1puFFGTdbgfNdhdJtiRg5yxXxvPJBv/x5QXOkzKK9x8jaXcxK9cwTHIYr7ZYUhnLAY8A8aYklWvIv6H2z/wQS7VtRhRbBIALmw0q2xVa+Rwedtp40m3itFZCOwtk13PkMsyfyaPfv8Hzly8wW6xRqbVQqTdQqdYkmoAWPsPREOv5DK16leZmuDx/j5vrK0znExSLBbF7ni82uO0PkS+W0Wi1keTymC4XAgqz7ul0jyQr8e3lDV5c3+JNf4hbDrMyeQGeRQWXZc4d2fOk+LitnulSBQA2FQ1BywzzzNaorMfIz/rITW9Rnt2igwkeVhL83ukBDkp5XLx8jps3r7HhfbWlhSKw3CRKxJPhHItQtQnys9UbSQEOTNHzUZWuuW0EBf4OaLub2+vvXewYoUCwrqC7AN8wdPfzxs7XlNCYDoTNsF3uYyq0uQbLxbx+lEqo1WsGAM9wfXOL4XgqxXm2wJyZQsjTDFmAVrvFxD0HVHfuOXeHCUMTUzV8VF2WDnTklg51XTrgTQcsdgxHtaw+Hyc0prVeDF7EIMxuNfhh4x73BbqNxjXSHQfD3pds1GOkyhQACo/1mx/iR//EbwUApweBPX5AyeTfOwz8sC8avCNnmA4HvV7hd0IOvA2mdB+OyLTW83rrG84l7TrTgVUorj4c+vy4i2FD1ehxpA8SO7QFsJqJxfF6MRYAuFxI8Mnje/j06QM8+uQTyVx/cXaFf/83v8BffPUMmZOnaH3+R7jYFHGxSLAhAFzvYlmoYk3AMslhJSzoXWKpPlcHqCKCnpWPOlQ2a1cCNUZm0XE7c8+5t6u9tBCdeS9Z/pUwod05iQ00+YtkWws72/o8ybVas82XQQqPZMYliWrPm3b2pmL9ZiztLM8R2kAv5GcFoORZT4KRu5ZYfcPNmx49RVoZCymHwIP2CCzZJXuUIDCtkFnPZ7i/rrFYLzUrWGpfAgscomWRK5bE6UiG+VSzCditPS6zjYvZgvwdXmWCcLSYE8I2FWVSzqgaeKfGkX9oraOnhQPA/KO6JrDimlggQ5s5Di0Wc+SWS1TXcxytxjjejFHpvcfq4g0Oq3l8fnqAenaD8e0NXjx7jjcvX0mvnxQrQKmGTZ5EKSePRgDwXt8tADCVbAUFi9WGUDTdNvTWvSwF3yxqw/vsKKPXo5I0D9h3tZT87Hup8jVjYNdJGPa3bA4g510APfj+pKSeD+/B3YgCpxHvuqPZ/hJlAHsV6GC9U2h9uL+zn9nZGcBeRUN2AOD0+bpZZEoD8PlNamHqzzk+YyMnDiNE6nRQB4PiusSeTN4ntVoWEm5E6NTBFwFeVcmotapnCbN31n3TrRCdKKoW0ObgsaP+VWcfB4eVfKPvgLj3CICkdTOfh8cMORHVraOtkkGtUsJR90DOfb4mtW80APi2J3njrH9UAezgr1pAC7kgtmWW+c6u+1val/nX1VEpdd5zQEZdyvTn2Z9pb7YrNtC/6fEy6ewpJZz5OZqCv9YH2vN0m3W9LxiFohbQuawqgEuFDKpV1qlVdDpNdA/b0g+/evVSwNUHpw8wuB3g5z//pZAPTx88ks/LdSLq36ef/wxF3vMbdd6RXN6M16oE+GifKBQbARXFfVGZetbrKPDLNSXzFZJbsjmssnkw8X3Kr3EYzoxwMUHQ7HTaMMs6o5Xico0NP3OgumHMHNcXx8YEfxO1ppevs9cguYf5iKyk11gvptgspiCIl0Me5UIFGboKcXhPsLzA917dElQFTCIE5whb6TPp1MbImnKxgtl0LucIh+dFqRvpKqH3jcxdpTelm4QCLgIOcA1w/S6Zyat1vJCYaf8svZISoqRninKxtSbmBVXCgcxTVyshgQqQnE1EBUxra5Km+FnjYpQsKqeFAa/yOYx00lmTAPY7Z7qHC+g8j3Fuo+Etri7e4ur8Jfo356LWa1QreP/2PV4+f4HpZCHOcplcFUm2jPWW/YxGtnFtqOuFgh16TFmv4cCvHWgCEPnaCUSPdC9I9+T9XsGtn9W6eTcL2GZN+1+XLOBICWz7n+ydEQAcFMBiAb2Ua64AcAe1QlFyxwvZvADAX379tQDAVN5taeNKFw8COZLN7ZE7BvwKpysigUZAp9bfNoW1ef1dALD+mO0fdwHA1iP444W5s5+N3lPYDDvUsfE5GEedRDmwfgD7Oauza33eu8/V/h0Bzu6euXuGR2T4ACqlQPPu46YrwWcg6Tz749Wzj30/MgKJavMfV4H/6J/6UQCw7Zn7ZK+d+jp63R/746GXVrqU7Ct6zMmsazGfyV7CuThxGwqoOG/T8S4dKhQAdtJzqKPieY9jJ9Fz0Ji2lCqndY/1OwL+OqFdc1nFDG/L/X2GxXyIQjERC+jDgybKpbxYQBdqFcyywOVkjO/O3uLF9SWKh11Uj4/QowJ4NMRovcTULKDL6wS1JI/qNovKNod7jTYe37uPhwf3cNDsoMCoFxbiCibp2WTMC8nttf2aPQH/5w4C/EmfmfrsgteFfeF0OpX9plwuydr32SIfu1KtinPD2eUFXr19jcFoiAUjUDhHpIhMtkF1OeJ7kmUkgyxoA5wzzPxdSI1FMJkq4NmMttATzQVGIjNs1l+j8ViA33YEAGvore69TqhnbUbXTd6DJDDdXl/h+Vdfif1zkW69ZxeY3fTw4OAePn3wCJV8CVNGIby7xGg4R63aRIEAMPd3mR05WhQGnHLt9F/WS9u8U2bonNOzzpT5K8FtFWepiGsl7nrz2QTjYV8+5xl3UKug22yiwfN2tUEZiThRnJw08MnTezg55iwfuL15i+vL18hlV6jXS5IhXKIFyIavl+SdNbIZkpq8i1XQV/oA4o5bnc+LYIunqOCVOgfgc+dnPnch3Umchwq6rMUN/5aVzxpZBG0ri2DbSh8kX2dNKtEimiktYz2rl8I+Z/Vv8vuPu1tl+ZmKSzZSbX5FFcxGV5pd/lvVUWSRMW+ClqdsSgU+48/myKFObW61b7Rhj3/dbMRYRBEEVlWdhhc7a9RBX8mFMc9sHZJIPJ6AKps1yxAHd83uSmyvtDwRda8cNNZK+SDRls8Hgx69LQw8tvF6eO5aSWjWoC1JA+bCMDsamoWDzhlKe6xKl3iHzAJTgLpSTw47A6l9EYQiPqiI3Y4jBoDTwt2bgDRjIVKZRIyutBhIvcfj4V48YFKAaRcI8T1693ei4sKnCfaDaR0S3dBWhPhgOP2bes31g4fIUuxh1sspshxOV+jhXpfNnI/bbh7i00+/wMX5Lf7tv/v3Mnz9/Kc/lSzg4/v3JfeZZxGVwJlsXm8gubu0eFIAXz/05snIBjkejwVgJVuGN6+sc7NpqFZrMnyQQPf94aZZb/OGFc27WVsJC9oaYQ6X5CmY5bQq6hUA5n2hSIwy+B2ok5D4QkEGHf1eD/0B1b9jFApFdNsddDodUaLydxQAtmGGh7rJhmmPa8MMUVKQqcXNi/fjao7bywv88ud/g9cvvheGLzdFWifQ9oDND1n/zNcmAHzbH2NFX3sDgNWQT8F2V6iqZXm8znxR2GZuh7zuIXaIhpwpU/+KTbN+T6+RboJuA+3DAjlcbbgqALCpg0MesIO+kjnF16sFexggRIWSMHelCFC2uth+cQ8Uh4SMgMJUIPIwkWbuoIt2q4lKuSwMY9qR0xKUSmC+71yH4jIgS0/f15QwEO4oPeJkz4mGwFZQ6L7jNtKm/DUVcCBxOPtScoB3GeBqRRyxxcMQwgYNudSKLNiKybBhDwCOQGB/vPDztn+GPTIMk2096uQhXQTOVNwBf7X58kUssyQONC2QXgomqrLJyM7QnnKG+XQsqhRmHlXKJZSKvFc0OoDvNQelJHBQSUkVJq1PeH34mUAOByl8qsxJIgDH568sqvTedLtwm5rurDVmUDAXlcNV2pHwv1lQsTgmw04KExIuwIa+ZLko2sTxufleRPYygWERIUgBzZvHHB9CE+dlkF5GH3yqg4VdX3uP0qGgllDy/0BUikCGveJfmbZ2JvJ3BBCPGqqI7HRX36B/J33P0/UQ/3TE7t3j0Oj2lf49GWwYAEw7UgLA3I/K5TyanTZqrQNkaC+6Al7cTvBNb4HvhmsMq4eo3n+CpN7AJJvFaJtgIvmJCdaS/66DJNthrHb3/F+qywgOZPRjkyC/YebXCuUs0C4XcFIt42GzgnuVPOoEUAtZ1MtFGRCRCUnVQyFP4lAZeVruVMqk74u183o+l2Z/u1zg9voSw3FfNLXFchH1RkOyPsZTZkoW1IInw4HUSuxCFws2F8BwOMWrsyu8G4zR3wAjZMUCW5jyVJrTxk4GJrx6KbtSgR0eCbEaeIsC84DXU+RWExSXY1QWPVTGFzjKzvAnj+7hUbuB8fk79N++xbTfx2yxUtDFAGCqKLwecxvoME72qlaAV20QfaC3q741i0kHcncA3d1IgA9Uu4Hdn9papmDwhzbPSrrQWi88lsy5XC2gBEAO5DarpSgiS4WcfLBBq9WqCgDP57i57WNEAJiRCrm87PkfKIB3LPvTQYvfb/E9Fpwa9kBfPxv0FkkJKfpPvWfiwa7ce/H9G+qyXTb9riogBV0jjog9fjzu8E0nLfa8Fo6HMU662d0r9scm6b/D+RcTRKJf3q/l79qDdnaacOb8pp/8bb7vQKsjtCkoEu3M4QGdRa85cfrB/2mtlA65nIizC4tG18rbq6hs8HXz2zz7D37WB6kBVubrUsIG1/52rdZXdC6YT/oo5dY4PWrg0yfHePr5U+QbTVwMh/iLv/t7/N8//wbzyhHKD77AMNfADYqYlJpY1DtIGl1sOfjeZrAwS8fQY9mwSQ+2HT1qOPR077JOkHmfBgbrmEMzcbnfuSJIHXGUJc66Qu4FG6Bzf6fCiV0sSwDNfFfVs6gLOViyrDLOcGTozszQBa8H/51DhZm95RLWW9b4U6kpOQyrVWooFkrSY3A4wUH/Yj6XurPI71PtU6QNZwaT+UIcI+aWCcisd/4+axMCwNPFHKPpGP3REFMO2MQWOhEyGfM1s3nSiNQhiD2Q9NOikKalW0FjjiQ7WJXQ0n7oxMxoCylpIJy9Zt/vYzcHgaUvFgB4jsx6AWr4cusFVqMBsos5DvPA0WqEWv8C5d575IbXOGnV8PT0EJiP8P71a7x5/QZXl1dC5EaeZ2JVAOCNWGJTxWZxJ94fGEArgD6dnUjUs4GJ3ks++beBcbBQT8Fg3U/jvdC+Fw+knWYXBtpG/DZwRZ+GxVVYjaP3r+Zwyh3j/YrsXREAHEpaqytTJlwaiRXubb/3TG1t79MHg2Z7fK/tpJ60Qb/fQ+625sWi3mJqgS57UIrihPpRa0pVW8q5KKSIlLivaus9EJj1rTyeFa9co064DUAwlcAGBruts5DxUwcs6bkETLGoCPZqMijT/lg/7LlE5AqpJaSPUOW8vO5ALk3dRvTyONlFX18gklnsg+wvBqyxN66WCQB3USkWpB8MAPCICuBbjKdz0GRIvXpTFbCsDZmnxW5wdyh0+f2IxJ8Cv5EFq/dr1pM5QdctomOgV8GTfSDn1wPAAfgxJYk65vFicbi40ezffCKD9Xx2i1q1gNPTQxwctIUsOZkMcEsL6DXQanQwGIzww/cvgaSAo3v3kStURNX56PGnePjkM+So+ud7KuuLvak71XCOoNaG3J9l1mi3dzoZ1fnKkucR1wnJ8ZmsEIroLkH9D78mzghiGe17n6nUZczi60N7LRGT2LSPv09zMxWaaHyAuhzytmDPyX18IUpxngFU8hLE5dyBNEjmMmovpnMXiR8Q+09ex4z0mLVaXWLESBbmcFicFk3YobMMAu+csWoPzvdCZk4yi9B8ZN5fHJIKt97nBiZtUFlMdFZqsatEY7mo5pgoblp0WGLOYSLKYrG25uOaS5B2DrYPOABsHCHbDkNevEyHDQROO1W3aFUAeDkfYTy8wdnbZ3j3+hkqpSw6zQZurm6EGNTvD7FYJsjkq8hkK0LoUlJXTs4IOd95PfYBYNnbUuc7tYC2PiN2CzIgIS3OdnuRnb3Ozhe3pNeZdfqhALFb0ysAzHXtDnPynnkuujgaGDhBtRpjfwQA7ooCuJIvoshZXy4vIpQvRQF8i4SDfrqHmRU01XgetRP6elE7W1RVGAN4E+69vvbVcb3pEhEFChwATiME/1/u3rM5ziRJE3xSa4GEJgmyWKpFjWi7XRvbD3c//nb3bsdmpntaVZdgkSxqCEKm1mePi4h4E0BV983eh71qywYIJFK8GeHh7o/wLHBn52sQPiUxJWiotCbIqnjd/cjP3OQ1GCHGSe6hr3xrjFVKyk97A4mi2IBRr4O83xEJ9LGvoNchrtA0h04BZ/uLmC4nfY0kBd9Ip613cuvAvj9D9z7OX5vDpz2WdB07jSv0zzYf0JrDnvFlXmJCXsvUMHJns4CW1qUCrgQ42ecS7IgKRtrnm5Mrz1+6FUpMM9fSFNwP9aHXPvbZ6etKkhJ5galPkPZBdf6vYlHSvmOcpeXvfIjx5Abl0hoPH+1jb7eLZqOKWr2EfLWEebWE/mqJ7z+8xfcf3qPc66L54ABX8ynOmV8vF5gY4ayyBGoookYAGEUcdnbw2cMjPNzex3arg2q+bACw4lZy7Q0h57k0nk3kbKHQUq6gqX8Vb+AeiyOuGOuZ+4jl82IhhCDuPc3b1b1IHOTKRRyfnuItLaDHI3VWWWlepaNdjORKYSct4+0Mk+OQMcQ+Y50BXJAzi5iHzIoFnShqEq84arLcqAsAXKrRnceG0IsDga4OOZNWK6lr+F+jXsPH01M8++Mfsby4QGu5xoSOdRfXONo/xKePHsvIhJvLAT6eXGIyWqDBWcpVOj3oua8W0Ld2XVjFWspn1FryGnjN5mJlrU5LBIFlDOSSox4UBJ5OxmJZzjO422phq1ZDkz1fPvN6jlaziIODDh4d7eLBQQeF/FxmAQ/751jMR0IkaNHxr1FBrUwXKpKiJ8jLzF49w3koyahsAYB1FI84Glk9paIzzSeEUqFgkAq7hMxnrlLi6GCCTXMB01EExDZIa1PVL6+Fzwz2XoIeeboeY5ywmPT5oy3vWJgNnybtkjAIA1CZZLLJ5Wdkl0HsqsQS2pq/lCyrb7kWPW5zG5Nrt+dg0qGD72VmgoDAPCjNakP+Nk0V9APWhhwjtDIDcitdHJwBEljJBuCqAthDmRa2njNGau9mUOabVFDZm826qH35qSWY1guJBbSrn+w6KNs4sTfYbJQnwIuzOlOr56D8dUvAjGrSLV5TFbGpijPWzvb8aYPR2ARhBrA3EoMVoW5gOaj9NdtX39zx8L+9IeUypSqSwPq749RzxlJ6gQPIwGLLg7yDv4yj3EVUgY+xWIyxWkxQLuewu9tFq0mbgpn4x//yy79Hvz/Bv/zLb3F+eYV2t4Mvf/Er/OLXv0a5UsWUKt5KVdTATMyY1Mu2kIKLmzOCwMrK0BnAVKUzKHqAZGDmXIP9/T1J3t0OLhOZnB5lABIbNSwgyNpXlftU1akiH1AFpYCB5mWfMoQkiTLLJ87o5hBvvp4P76kWOxemULfTxZPHj7HN4pSHg4CMvpk8+fVXaOvZVRFWn3A/Y7nAsH+F929e4U+//x1OPrzBw4MdtBpVnJ68E/Vvu1kXxiuT86v+CIPxDMs1gxYHkpexEgsnUwB7IAtFqCqAA/vLD/nAqr8fAI5NevXL18aANriCotcVwMbAlNnA0gizmb+0ieZ95G+iZY82Y53R6c0wZzdpw4F/I/NmBQBmMUbm20RmQlIB3DEAuLfVFfYUP+eTkzOcnZ3j4vJK1lyJSnRRn5oyzmJYplnjBZVtNX4s0hQwJYvutWRmpOxvA4S9seXgrK2b1JrZwdrUtjk0CqRJsQEA+wyCZBaBz4BUUMEUNqYW9n9nEnkpmDW+hqiQxoJwUNk8ZreRE3WArVsD/rP20Avkc5yZSpXtGLSBZtJCdwqy0GoE2txOg8SNclnUegTWWh0yAqvI00aLjFsy7WQswFxIFtxHnqxJ/KNxlVnWhbNEGgbKvBLmGeMEgV9R/+r3BH7HnEFMViGtUDgflIztvI8iMBKKqbp58AtQJwCwnok+99nPGD+cAmAZWrh6hHH+RyD4aFcgxGjrSGwAwN4wjA3g8Ek5AHzH+ZAqZkL8C2lbCix5+9hWQHI02GmcnCHxPAmvxpqZOvtXZ5GRqEInESq3W+0aGu0WigQWmj2cjxb41x/e4dvrBYbNA0y3HiHX2cG6UsE0l8N4vcJU1AFUVrFpZOQ1v1bSaVKrMjLexfp5XRAAmFbQyoafs9WOcm6JrWIOR+263PbqFXSqFTSLBdQ5O47NbK59G2lBe7lFqYBFIY8JwQjOf+LqWiwxHg6wxExmh1VqJZQIDOTKWC7zWK0405ITyBZYUPdVyGE8WeDD+3O8fXeK92dXOJ8uMCvXMClVMZd1xDyJ78DAEIk7RnZLPjApntj84aVnEitN/SmKvL6Yo7W4QfnqDbZmF/i7wy4+2+miMp1g9vEMl8cf0O+P9DnWOcypnpAxHLwpqcHzNF2c3gE39Z7tff+55ntJQ9YazHqeJQCt/Z1bN26qgFNlsSbCaT7pj+MgszaGs6pgIyJZM1vaZNLMXkijk2dApUzgp4JGs4l6vSYF1NX1DQZmBUmyGUEgV0JHC2jPFZOcIyFBxdgZGzCev/nHptsyIU9sbMBARgykQncZyea/nr95rrf5mJr3OhCc6M0cEQ4di3RTOwDjzZr4WtMSPr7kmLNHjFb/Vp/m/g7K3wIC/y333Yxnf/2/nXQQY2n8W7NSZVw3AFgARsnxjKjpdoZ3/XlIv0PUzFzCTQD4/w3enY25VkEJi5o5kBXTooTnXKUBKvkZtttFPH3Yw2dfPkVrfxtjLPDbb/6C//O33+B0XAJaj4DuI0yaPZyijH61hdLeQ+QaHZkFPAZtKGnB7FVYUgskNX5Y+4GkZ41te9F+VYS4JW9eyXZO6nB3GJ25rIAMQUbGPgI8JWt+lznmg40SI//KnEUBfo2AJLkgb8ruLhXYEKANfB2L5QyjyVDqEoKTnXZXZtPz7Cb4e3VxLeMoxFquWkWn1UKj3hDmd5+uQ9c3GI5HsvA7nY7cOPOLTW42es6vL3F2fi5qQ1f/5tnEIcBbYKzRvIEAlYDAXGfMIakcsvEx3tgOe11CXZJoZVptJMF5fZySzggAL1BYTFEzVA13AAAgAElEQVRczVDLrVFaTDG9/igjAo6aZezOB8i/f4nG9Qk66xn2e2082NlC/+IUz589w8npmYwzkLnFhQpWxRqWnAEsttkKhNA6kGTLTG1t4BQbW+5qFWO85Q+Wm4a6N1VD+u88L3JFU0KM84aJ46ia85rqxfoish6t4R3mdFmTJrpRKBFHQFk7+gIxN+TyfjbZrAOJ2Qo0aQ/EOknSzGFHyTNQb/N6bq25pPcV3EZPyZLBAzqSKEShoKO3jGkY80YHVRwAduAnAYF1BAP3V5jRYPN3daSEPKcBwmtxXmIdr/XYjAQK5s0yazsCv6rCVQs8nwEsyjkjRt/1VS2n4zxgdxNSMDg2V/3nSiKNATbwo4Uj4kRjy0/YE7P40EwA4KAALhTR7/dxdn4hADAvpQMzagPto7rUhjGAwOYk4IBv6uYWHLNIug29Cc3pQy2X1GNx/m9K9vVeVAoAp4Cw5wGxZ+XiA68HnXDOnxPQzOeXKFP5W6FjEpXHS7QaZbH/39nu4Pz8GNeXZ3ZmF4X4OBhOcXXFeEa3th7qjR463R0cPPwEezwDCH6aCEQ+EZ0TpYRF1zKa+lfS8nSj2xpVe3wqnyzvpIpK8k+dhcjdIq40ZoPoTktGhbW+l96POaz2ERXq0ErAl4v+XvYfz0Q+C0kw8hcaqwhICNjH/evkmuBF7HtZXdi0GW8uYAGRtb0dCAmmovOe5IZyX5wwkpzaUwTrZmo/N4hXspmUj7vT9c91briFeFPpmAW/2VWRTEyikAGvcm3kh/7YqrYNz5RBmKyuMgUwSduL6QDv377Aqx++kTp+q93CZDzB+ekZTk8/ot+fIl9S0sByTbKuVGRCbKUCVmscA4G9h6th087n5PVYMzzu8c2szscSakzT2kKdASS+JIBvtLs3goqRTOQ+pujKzAsWUZM7HxHIMRBYFMCzxAK6h1qphHJeAWAqf7+hAvjqCnm6CZkKmGMzYDbzob5w8DecY6EYv03cTghPmvt7jh7jgguTYr869hUCqGrPdUvZaQvxLgBY83Dt1Yc6xXoWelZuEM3DuMKQANsZmADAwfXydh87AsDJugx9jc01kCiNkxpnswIJAPU9hcFmrZH+/X2pvSzb5I4/db+kYoqQR/paNuLE7Ze5SVTduEdQsurPHcVxsqC4sFmOwp4ZHQ4lDnJPsgcg573279QG2m4h5/L1toEf/FTRYm9aRrTIhTIFMEFg9oaE4ExhEAUXA4zGVyiXgUdH+9jb60kfm2IBVIpAq45puYBv373BX17/iEK3jebBPq5nU1wM+5gtafavs2VLS6CyLqC6zqOWK+JRbx9fPv5EAOBurYkq81We+/aeJdMyginHunBGL3NwkvoF4KVzoZAYfexIzFHkHazodjuR3rU7MvLd+sirUoUuGXl8ODnG2/fvMJyMxRVlulDxiboI5YQgyRyZC0RFaKQ06ZlD0RgdJZxUx58LgMrZhQAqdBMieD2fodKoo7PbQ7GmRFRxT6LNsH0e4ji6WmPCugVrNOp1nJ6c4Jvf/TvWl5fo5QuYnV9ienWNx4cP8fThY8zHU1ycXuL6vI/lhCKOFkoVznsvaWw3UN9X3631a5hcaA1Yb4ifF4U4CwLAYgVtN8k9FQieTidh1FqzXkPXblWKYVck4yxQrxewv9fB46M9PDzsodko4uryGJcXx7K+6rUi9rbb6DY4AXqC4moiVtMEa1lTKk9CHVgLwZNBMR4dFxT/59bd0iczQaL6OHB98298xq+Ow9E8Vt1HSVezzlXgS2z2SxTpSmInX8NnRz3rqUWLHU3kfeatIkPeylM7kZzMh6BdRVmAYDJwS+o5vaJNs9r8SEIvwSyaKHsqJXh3hkWqh7UGuyRtiQMc7Je0Ty3RsEsL0sxjW5MxALmWRMljeOjSSyA/saItVlLmS5sEHy++3PrZzwLF9vyQsRRSDjJjIDkInALAyRxfB0jcijoWqN4AsiSeizG1dQ6KO7IkfWaRz4mJDFFt/Jv1lYHSQUVir1uBm+TwDeqSKCsIYHA6oy4Bhn1DpqCxPG4W5snu2wwALFEyYCnhkLE5RxLQ5XNiGs/oOhcQeDLpiwqYlg7tVk0sdTrtbXz5xVcya+vV63d4+eo1Tj9+xNNPP8N/+qd/QmdrSxrUZMjTQlObJBxer0Wx2DnbIO0kjbXGXEGaKVdXnOd6ivfvP8h9f/HLX+Dg4EBJ1FYIG+lR17ElLVxv3A/SlDEbaLch9r9LrWa9WNc9YsmlFauiti+VMB6N8O4dh6dfS1N6b3cXT58+RavVCmC+cqJimhA/r9hUlV1jDGeqEdgEOz1+h5fPvsPzZ9/h+uojdrc74EzVy4szzCcTsdadTycCbF4PJ1LkycxfWozytgkAS2KmdrpyScK681eknrNctmoXmm3ye2zIAANpIm5qX2GEu72zW/DcUv8aAGzJuIC+iX20M87lubz54g0PU2XzPcihnFsL+EtbxEpJ7Zz2dnZAALhRUzDgwzGHyJ/h4upa7PhIRCB5QK2LjMBiHSbdR57h2LXxA1as4NXuKcYs/V5t4pXAEBJqU/prgqFz325ZyktzLbEJM9t8xhb5O2eYh69mB21khYxtWGJj72SSLJPTS+0kaljBoT8x0D0UaDYXzBo74TEFBNbmEM8bksXz6ynWSzZc+8Lu4qFbKVXQabfR3eoKkEuFL0lKQqAwpU5Ffk4r96JYxvN+fM9cf0yMVAGsr44JE6+1A8BOFmFjSsgkbIYLyUAV51xX2jDXpjl/z9cms4gHI5mPMh5OMBxNMB6OZbY956ZQNc7YxEKPoDStfcmIV0Ww1fnysWsi4eQmbwPKFArfRx5//ODydRaKq+TMuhWHQ0Vop/LGuWBH9X0A8O0zYYOG5cVXWA5+jsZiQJ84xjA9t1cCAPMmSjQs0G41sNVro9pqYl5poY8y3lxP8LuXJ3gzr6B49GtMOg8xzFfEYnNOFj65LmS+56kA1u99dIcGKW/78NSg2pegLwHgggDAmt0ZEJhbopVfYbuUw2GtgqPtDvaaLXSKJdRJOqCAjIkgbTlnC4znc/SXMwwWcwxnU6zmC5RzBZnPSOZqrrRCpVGmJE3ZnEvmVoyrnGeZw5z2q/klSlQYL/P48OEcJ8eXuBzO0F/mMCtVMC1UMDdbVWHISy6mwK/GHl8/CpRIKbVeixVqjsx0qlyZzOYU4G4vblC7eYf2+BRP6jl82mvhcbuF6mSE98+f4+zjudj4kbTAGy2hZb61P5+sS3M+cNtWSS9tXTi4G8BgB23UwuaWwje4Q1gzKj0zNr73jeJ7JH0sP2uEfRma2QbgeSNYNh4bffpVXQdIMsmjUi4I2afRbAiYwyKYihdRAi1WosyjCjgogC1Oq/OD5XCJW0hM0XW/RTWQAYQJELrZsMkmWkaySnI8txj2NDsUBOmRE8iMsQsRw4d0+RICT9qpSPIM2bJRRZBit94Uibl+mpXou/f3FaqB/98AwJHYIAWcuVkoEzvageoFiFaEmc81APF+vRPGrF+n5GP5qV7K5npJ/x0+H8uB5DwTxVOceyc57GyEEi1+SzM83G3i0y+OsHO0j0KzjGdvX+N//OF7fPv6Bv1lEzuf/iNKD57i+WCKD+siqg+eoNDZRn9VwJAG+MJ4NjeCEBsi0BVfn2XoTnDMAMQxe/fzI87viw1ccfVgeV3gSCMDnsXGc41qsYAGSUW1KurMF4oFmaEou5jXYTbDYjpGOZ9Hs1FHiUQuznWv1sQZazDs4+bmWpr79Xod7XYXlUpFCIGDmyEuLq6wmK/Edo1Wn/wdb4wT0/lccoEx53NhjTIfs07SakkAjtF0gvOrK7F+G06m6rIjcxz170kcI+grY5NMsSS1R542qAU96yw+hrPViDFBVbex4CR2GXkv4C9yRPK8WKC4nKK0nKG8nKE4HWDVv0RlOcXDWgFbk2us3vyArfEVHrSq2Nlqo1Ut4YSqi+++x/nVtbxe2nqu8hWsOL6hWAHyZQG+aFktXwUAjiCwuo7F0SSxb2BRQ/aJ3T8ZrZQ2soU1H1Qn6ezzBBaylFyBXyWvav1vcdB6FA6YOZEz0/z1eOjFYQZ7tD6CgaiuEOPXDBE/GAU5JKW9Ge/4MJ6oGtZqfyM2h/ovaeaGd2exXuzo5synNA75y3RrZJ8NrVavroE0on+qprMzlDO15awUspRZt9mYIcmHJU+mWmWpdrsGAIujU6KyCzPSTTnn6jpX/wqAkrjH+e/dvjlaQidOIgEoNuVwUC+7VMBybFdMynsiMKbkL8aE/R0qgDmXb6Eq9GIRNzd9cXsajCfiNMZ9KGe8rFsbJWM2zSkArMTv1O45jvCKpF0j/0va77WcuzGp/XNU/W7O67wb/HUCr6bYWRDGbVSlbjSbdVGkUHtZWIFaD47hqlVpwb5Gu1XF558+RrdTx+tXz3B1eYrtXk8A3DdvTzCeLFGtdbBeV7Fal9HrPcCDR0+xs/cAjeaWjOMRgrV78Bg4JG4FthgFmIzmZbfAexIjZZ1ahhLrIlvPgZSR1ExpMLOYp+BvcoCGKsuzkWSWnynhdDYyf69EbG4gdyLw81dJG/7IRsCXlqORPO5AepywaMzEGJX5izA+x6tACwUbh3p4N06sspo7vi5twenTJ6/PJjCqM5B2UGOGp/emvajGBKudAgDsZO8EbLMWtZ7JhOZZX8yQk57eCCfvfsSPz/6C1Xws9pq0jx72+3jz+i3OPl6jUKqhWGrIXOjFmspunQMsADDBh9BPCVnjHQCwf8jWLvdzMHPtUwBYo53b3kcLZ80j3IpTyFRmQa+1hSqB1QY6ERY44U+EBiqEEkHUYo7VbCaq693eFna2tgIAzD4E+47fUgEsAHAJ3IACArP5ISBMtICW2B5mAPu10Lie1gt6XsX6P8QB/UaPAes9e7/aAV49IiJIqz3fKARQIYtlkPY42vtLgd3EoSL0tWO/W8CzTP/cusppzyjJd4OAweraWOPYe/HHuudrum38eUOfzXsVyTrxl7EJtGQeZyP5TqPKXwMA/9R90qpJwe27s/koAvqJ39/5K6uWPTfMoCgWiAM9RvtxVAELAMxcTkhl6tbBcMUcTkfWpSptu3rWf8gKRjIBLpuRWk0iq1Dsn1UFLO4EkpcRAJ5iMu1jNLpCsbjCw4d72N3pol4vy63cqqOw1ca8UsK3717j61cvUei0UN/bxeVkjMsBifga4ygior0zQV4Cwbw93j3EV59+iYfbe2iXa6jkSiiSIDJTQZICwJyVW8BkNhEsgmDG1nZPxCWi1JTzPH52wWI+OKgYcuVzXM0qmHGI9QBTvffHx2IBTUcgik7ErdLGyPAlFOhwSPWwsGFif5k/k3qlUrG0f23upjnMZ+rOyz+hSG1MpWytitb2FnIcfUESLMfYMRHQUlX2NnO9yWQs39cbNZwcH+Mvv/0d1heX6HEEw/kFJtd9PH10hKePHmPcH+LswzkGlyOs5znUq00UBQCmc532yD2CZUAiP5O9JbmxsZg3EhMSgd1Sba7VSUMBYPZiCRBTlMP7ssZrcmRgtYgq3SDzdNage9MKjVoBO9stfPbpQ3zy+ADVCkdgcqzje4yGV6hXcui1SjjYqqNZXmPN8Q7s/0oSSDUxP3YFhJW8Frou8i4U+FVL9ShodbqWz7eOa9yTc1X18jNyAFiVxH/Lf7nPH+9o+00OowQEdmmy/FaT32DNRbAsB5QLJFHQAs9noeZkhgatq2acf2ibIClXwssT9oY3nbxQswTKEz69VoaQqyyUz4zcuixfE564ATWuBo4N40xQtIjtj6R7ITa1nY2kz+OBid8nA96T+b8R/PDDMLL3NaG2WbiWXEsC7fMQ0lm/Vqj5jKDUGtqtqgKzKswucrVAFrxxgEeLWq0YI4MrAsR+gG8CwJvN/P9PAGArOMLOThr8euW1oaWgezK/hKovqoCXU9l4tI/p9ZoCALMgb7d6ODp6ik57R4A2Jky/+/3vsb27h3/6L/8FDx4dodqomwUmmTFUq+ZlFgwLRYJDDgCna4DAZblEy+g1zk5P8eb1G7x6/UZe6VdffYWjoyMFh1xBZmJ7BQ9tvpCdZc4iDb+zVa3syWgnpgehW1xGlWqYF7deC3vlw4djYQmxkbS/u4cHDx6Ida3McpHzx5KmJIx6CJLkz4p0BYC5p2lRN8OrF8/ww7ff4PzjqVhu1yqcQbbGZDLEesF5tyWMhn0cn5C9PwM430xuNrOHdqOmchWmkDC/XGntjWFn2dmODHvRFMAGBLhNhdXjiUWXzdGzxNubBWQ4yXVyUNhY5G4Drcpf/b2wysO/zbLHLPOEIS6giQMDyurUWGgqAPJ/ORNvtRQlGAHgfQOA67W6AMDvP3xQAFgUwGtRoFMV5kyfEFkTUM6DeMR6fQaUqR183TjzMgDA8so0b7VGQWY+b0JCCQ0Dbx6YDbnEKAeAzbHALaNT6+jI6nQ7vZjY3QUAS6xNCkQvSDTSBmgmNL6lzZTMBA7qZynkCbhGADiHKZaLAZbzgXwexXwRjVoDW1tboojvdjtiz8pkh7N+OYNXlSPGzGeDsUTAtyKJqrXB7LXo+uT6ZXNAZszxYJd5Jq7YX0nDlY4Walltxb4dL6LkEFWDzayeLwQAvrm6wc31Dfo3A9xcX+Pmuo/hcIQpbSWZOBCEpl0wlT3yvtUJQwA8eZ2087UkIgWDLdGTBp6BwIwpcmYGopLZ5nhR5utvM4O4A1QI69PWXzjLM0iPnot6FvqCjTpQT/Y1NBlpKBSIdn87Ox2MsLYDCrklijklBJGz0+220dvuotpqY5Ar4+XlGM/PB3hxNcVVZQe1J19h2NzHxVTZjHMCGcriwKrgALDboXnnw85+m2TLGYqcAUwAOC+zPfgZ01J8jXIxhwZnwi5n6JULONruYa/dlrkiBSajwzE9kgQ4ZnJIAPh6OsY1CQHTidjvV4slmfdYYLwpLFEorbFYTzGaTMUCbbUqIl+oIl/KCwC8wFyAgVy+jKvrCfo3U0yWOUzXBZl9Ns1TLaxrORDlTA0cQGD7nX5STFbXYmEjNjYrJpdkqZLas0RzOUB7dILW5Ay95QBHjQr+8fEjbBfWePXNNzj+cGKMX65RntQG/qZzgNWILrD93LJV2X92DgSb5wQADtaTEQgOJCGLHrdmAHtzZ+MccfBX04zbwLK8umAh6YwLc8aRJrASO1hkklhbrZRE+UugR0AegvskeIwnmC1WKBTKAtA4AEwyhzu9KAnP1FpaDmZ3XwIAax4XwQLdNklz45596zleVJduEO6SJDklbYQmT+wHhX5I3P/pk+prD23CpKmciQ8hL7rjBVuB9L8uABwLMDnRgsIs+bmpUcnmcWDS7+Zgv1+v2ABOrlUGADaFuofLJJZqXP3bCsLMJ+IqZPtUndDEuKdAi6oG6caTm18jv+hjb6uCTz57gINPHqCx3cJZ/wp/+P41/uWPr/DufIGjX/0T2p//Gt9fD/F6BlQOjpDv7mKAMkb5sswClpdtISJDNthYLtro1LyZBkHZsjq7j4LltlnNRvu1nACLJDOLo8NqiSpB3WoFvVYTW3QKqZZRI1ue6lahH7PJM8V40Ee1VMROr4dSQXNuVepBxrIQAObMRs7Xqtcbau88GuP66kbGgfC+vd6O3Id1s8zpYnOX6gAnjBK4NWWTaM3oHLFa4/z6Gu+OP4gFtKh+aYFcLMt4G7rLzOYEgDlmyZSURnia06rP5oNJLuYJpiyTrCIyXu5I4I6nt5/IK5RWC1Q4AmU+QW58g8Koj9psjOZ6hh7maAzPsfrwI/bzc3x2sINOo4bFbIy3r1/hh+fPcTMYKkmITZ98WcDfdUEVwA7+qgrY6lcnRTsAzPcemr4RotBU534AOFU6RrK0rr4IkOpV0OayfmWpp2mKNkHVBtp6BF5vSzM8rOTQDLcSLzjhKBitM17VOtr2s9gOE1TS9anzXXmLz6uvTDaAfCeW3zbXVM+wuAcCcOG2yGYH5++VvFYSEtbsdlqOqPkiAR7NzQVgk3zB8011plFylhKg9VLwjDRil5Bc1P45qoBpI68iAbkxl2fT0kf6JErfCABr7RVUwGZx6I5N+vOsglhnbaZzgbMuAKoWthovJX4ln4GrKuU9We3XqtWwv7sjBBESh2XEgwDANzg9O8eACmD5oKPy10f9yB4XYq2DvKYASi2f3Y1ss1bzHDkAwDb3V+wCswCwrtdsze31ngM/mg9kc2/PR7y2cwCY708Vxpz9uwanGFXKedQqeQGBt7oNfPr0Ieq1Ep4/+1oUwEePj2gIj6+//h6T2Qq7e0cAqphMczg4+ASfffFrdLZ2UShWJcPWFqjTC2zvCJCk6KQAwCnnITnaWKM7OUF7KbYzQiEXtWt+Uuj+MEKWKccjwTzZu4FkYYtfXo+KRWxHaI809DH19aqdo/O5dZ9GFY7FCyN1pH1Kzencjza+yVtHeXbiR5oBbJyUMa9OI1LIMeyH6pYRcxZZGg4ah3ZtthJz22XtiMTsVV+r/8zzQu/zaE+ZFQJBYBo6YzXBx+M3eP3iW4wHV3Ie1ytVcRj58cUrvHt/KrVPsdwQ+2eOG5txZrS4N0UVsNY5CbB4lwI4XJ1s7h/CabL/Q30ggiUjjyWEFx9b6FbQKQgcfpe4FrgFtBKz2L9QFTDJtksBgCH5xE63K/VgieThQlEA4O++f4ar62upJRQALomtuaiANwFgy41UAOIUIR/1EGttHyvnZCUngviZxz93onvG8S1DILceYyoS8rUkAJePockSrCLxKv17OwcNEA6gdSBp3a53Qg2UPH8EGrw3Hzr6SczLAsPppgkAsG9MB4DtYoaT1XsjGzvON8MmOJxmpT+VmQe38rsed+Nn3uG9HwC23vI9jxX6q3f8XmsYX0HWmw8xTcVJHpz1rCYYxdhGBwSrD4RUxv6Z1r1xRvM9PR8DRUM0SVw64nXV1ySPYAAwVZLS/ZRcTAHg6XSAwfBCXCoODnrY2e6i2ayi0aig2m6g1OtiVa/iu3ev8ecfXyBvAPDFeITLfl9EAcy/OealsAKqxTLynAcwmePx3iF+8+Wv8Wh7H61yTQj8BQqhxPY6AsB0FxxPJzg+PZH4zxGN7Nd7fR2IWIIR0BVKc3d+z14+hZUCXEq/KY4+JOmM8e704xnenXzATV9nAGu+xlrB8scSayq1Z+b1Z//T/xPyaZWiF3UZ4YgY/jeZTjCeTMRllKPzRrMpivUqmttd5Fiv5NbSLyUILR+BJIIrrClwkBnAORHPnJwc4/t//4NYQHcZ7S8uMR8M8fTJJ/jk6Aj9yxucvvuI8fUYuWUB9UoLhUotAsCei96zdq2VELsmtsHY2ycOIDOTF+wNRwBYXJHo0Gij+phDljmKoZBDtbBGvcS8pigOs8UC+/1zVMprPD7ax5efH+HRwz1UK3mcf/yAj2cfMB1doVla42h/C71mGSUefnQlpRp+RaFKTpwdCAJLK9Zydv+aAsDqwuE4po0lFcxTZ1y7QkV6wLL32ANVF5LUzeavCBu6lb78ZNdIkpZcS3GvcwqCP3UAPXS+BF8/D6pyIYdauYwaLXXJROLLWSxFAUEVsPqQxxQpE/ACq9ZZ7z6gWhUiUekkcpQE2VYFsMqhPQnL8tY8RckmVSFqWVzx4O95irONkhAdWCkWbIQN5awoA7GMeaMHhgEh6UHkTTBnebpVc2A82fv2AjBV6xrYG8Hf7IzfkMhn5sXofVIAWArLAPL4/AVdIn7gO+icspbTZqAWBtbM18iV+e/WfSOEfudaDM9jBUj28LUzxQFgeZ2qwlIb6Akm474ogWu1ogzkbjcbaLVoB72Fne0DbPd28ez5D/hv//3/EsbcL7/6Cp9/+Qvs7h9Ic4XkjEazJVbQExmEvpKAlgLA4fA25jvZTQRrLi4u5cYAvbu7JwGd9mwyhNvLcVemJwp1tUW3gkMvfrDaSveGsumSbNoKXymQwxwlzgcY4uL8Qi4dZ852OjzcmtIokQaXE3781Ewuctg5sr1oaazWdkxCOYPy+798jR9f/CBlGb3uOWuTdqu0VJBifr1G//oaJ6fnmM547WoCAEuE4EFPgNNmdylr32cYJyzBFBiy65EpSuz1eoLiQjG1B0vmPolNkl4bB30dBPbrxUNVlJtkYJoFtIPpqtD0v1cQmEpOmQlsAIEWb5bwSFFEC1prxpgarFIqod1WAHibqtN6HdPJFG/ffxDV+KUpgEvlKnJM3JkkydxyjR2h8eKFkzd6CciaPaQTQpxxGfaw2YSF4tHmsgdWZMIa32wW3GKOiy2ZxQyzdJbmk80lCI04Ay9CIy0AEs7idLZnwjDPFIqR/edNLP2sDSJKrJq43iS9k7l7qirwgmzJ+Uu5qRzWtWoOzWYN7WYL7VZbQF8C8VTF83uqgHVcQVETmJICM1TmEFAWi3Y2d8djTMZjUesyEWLCIHPHxOaZEYSzPMooyew5td4Wsg2viTgzaIGvtu1mjyf7jNbhRSFQsN1HNagkTitgPp3KrHHuq6vLS1xcXqB/cyNJDP+OM6KYEIqFeLEi84/IkqN1oqxOiS9OOIlfXbLixbHGHX/NPpcuno+3GK2bRY7Ffr9flkQVCy4NYck5K1fNbD3TI+Qe8DeeEfa5h32hSRntlzl/rFIpodVuit1/rd3F5aqIf3/5Ac/OBxjVeph1HmC5/Rg3lS1cEyBdzGVOCpt0tLKhAnhdZCNB2exxPK6uRWYcbMwSACbwWxBLFnv3NheSCR5nh1SXczQLOfQaDbTIriwWsJhOMe4PsJrOxT46x8JotcRkOcdEGgArlPIFNKgCozPAgvY9YwF/F+uJWYAz0a4gV6DtD98DwcWxko5yJSyWBbnNCbyuc5it15gztoji1wBga44oy9BtoM1xQT4avkcFf9XeWuMcmzWF9QKN5QBbiyt0OAt4dI79EvC/PXmEw2oBx8+f4U9261oAACAASURBVPj9CSajsewPPv6SN47sMDtzJUNZnPM01xRDnsG5xbO9HF0x1kxz66PUHSKAvuFcvd3UCYBvAgRnFMD3/dwa2vqaVP0jjT45W3njGbBGVWbBNEQFzByAZ8doNBEL6OlsIQANXUd0Fel8FyVEWZ5mcY3r/Vatm7q/GHlwE0zNgLYb2ZbndxkL1JToccfeTkl/YQ8HEDhpSIbnSpPBDQDGbds2QObU4swyUXu024/lKeKtZsp9HY87M874wzTH3bzr5u9+qjly+2nSLM4tRP1e2XaPFl0bRIPkzE7p/HFNhMrGusqJ8jdp8mWJNf68P9VuuuuCeXkaX7/klDYXU5UvZmG9mGA1vcJicoFes4DHTw9x8PgQnf0uJusFXry/wH//t2/xzfMz9B7/Cp1Pf4UPq4LYQC87O1i1tjGvNDEp1bGQ2U+aCsVXbuqiJI/1BnNeeVZBGZZ8ynpvW+tUlrkto8/v4x+y0SznNGf1YoVKIY9uo4bdTgc7rRba1QqKJHtwJhZt0PI5bDHXz+cw6t+gXCig2+nIOTceT+Q5mR/R+pnNE14nsZhmsxYQYjRrCLrClEsVPHzwSHIQsYPm3zqYS5II1bx8rNVKRtfwxvO9WKng4voGL169knnBnAnPs515QLlaR6XekGYbYyMBQRlbw79fLkiTEwBYm/3JXvUm32YA8hycjSd33DMog58Qa7LyaoHaYobSdITl1UeUhjfYISlrvUB5eIXSzSmKN2d41Cjil08eypzDs5NjvHn1Eq/fvJP3wHyYdQMB4LUAwASyaQHNuXHMPfWr1MIZANiIfHcCwF6zuoV+rD1SMMyJ12rV6jmrNSc95/BxWJbPMe4L6yCAv2m+57OFNd9R29DoOiQphthXF8XeU9Tf5QrKxaK4zkh+yByV35OsKOAb37spBSW31NxEQ6CiM8xNOYNPHWq0kajqMxs9NGVDdCbNsLSWFCLH3AFgnkskmqnTj+YXOjdV/iYDefkkQHO/sngWTNtEacuj0vJ1sYLW16WvbSF5kKjkWL/Z+B3+TOeb+QxNvU/WftXnAlO4oNbWcfamz+S0WcVeK7oVtNm5Sg0pDh96DVMCmTuBCLkkgL/6fbNWw8H+ruRrfB8ER7m/AwA8cgDYa2Hz+bV6yQFgBV98tJMBuGKTGRXA7toWVMKsgiwP0DVhILCMWUpHgyXzgu8CkqUe9/joRLJkVufGYxH85Y3z8kpFkuVhNtA5Uf/Sie3x0QEqJeC7b/+E66szPPnkifTq/vTn7zAczdHtHaBQaHCyIB4dfY7Pv/wKzdYWSKvx7g6BXK9lLIBHINFy7pB7W6mo54Upfw0lDeFMPt2YU8QTVA8YeTbhvdg8YIl/XrPY/MHQtNWDSajy6TxZ61M58CG1oFlpKkkkAqv66PYqYrhJ8N6/4ZxOm0QhlHtxttGgszCh4TyrEwrnbAadsp8a8Osw4uaV1NointXhZdif3wa8HElWAJjuQoU85wvPcHN+LDOAL07fYToaokXCdqEoM+LfvjvREWPFqtQ7rHMm85XWOAYAkwmsSlgv4ozGIyCwxnMHRO0ybBBA7bNxgp6TQw24956Tf5XP2Cy6swCwxhX9naqHdeyE9daDIljtnwUIltmUqgDe2epiu9PV80AIQAVcX1/j2bPnuL65EbKX5AbchHJuKhncNrRV3fH8EmqvKwgTdWyMF8mZl/Qk9bNL+74KIKcKTiFYJfVL7AUxqdK1Jsvc1L/qkGkJnhAd/O+9RxTdCpQH4ZskFWvFVZUSYP39SB3leywWSy7p+lkAeJMEq/HFr0Y4bnUr3Vc/xUQ0893t/XD3Hf/XAICTsRQk4Ni69nek/TKuebtURmwKLqnW//X1k14J5TXfEcN844Y4qgCwA2QSnc25bbWizW8f/cEF8rk5dnY72N/rYXe7i1qdRMOczPwtddv47t0b/In97k5LLKAvpxNcDPoyP55OcXSoYa1RZV97tsBiOMXj3QP85hdfCRDcrtRRZl9ovpI+jyiAhQOmLorMyQaDvqhjmUfxPKcKmDfNH5TEJTtGiHxqwUxHMSptHQBmLJFRhsuFEEH42P3xEDeDvjqnUK0seZX2lQTwJVDMWiCIwqjOVuETRSx8DRSYOMmLtQtH0Fz3bzCa0G11gslihnKrgc7uNgq1ShgnQ3Bbeil08Jkv+ORm/a+HMy2gX337LZYfz1GnI9FNH7n5Ap9+8hSPHjzAxdkFjt+eYNqfobAqoVFtCgDMEZLi7pDWKHdtFe8jbqwXjbkGANMOe6H9W3dklGso4/k4J5pfJyiwjinl0agUZaRFs15GtcpxDpxVr3bPu9stPH60j8ODbRk9Shtonlfj63OU13N0G2Xs9ej+SZtvGxGxEq8KEc0Sx9Kxcu6wrGMimFkrldL7cS63VQtoV7hrYWynsTlNaNNICYp/Q/ag4esXn+4LInVrmL2xJzVJNtVbji09beASAKZdLAFgshkobxYLIplxuhQbK5Wj8wDUBCFlD4fGVEg0rSFtlb8CwCKKtuqeb45vnJPyeEF0Nkg8YiJRRZKstOEUDpwUY0kCuid8gdXkKy1rq+AHkhw0FrzE0sJVTq7GS2fvOnDqswmC8jcqeLVJYSqQYAVkts5m8xyBWleMRJAlWzCkALAdsA4AG1CcHloZYNcP/0zj3pLhRM0R2FHJhvyfDgBLTq+fuDB6JMlmcCEAPMVsOpRB3PncAvVGCXvb22g22YgpYG/nAE+efIrj0zP8229/K6y59tY2vvzlr/DJ559Ls8EBYNqrSeEoFq+cWWsJh5/utg5p8cqgPJMB6bQV0ISOQZcBtLOlFm9WkyhQFRQU1kb3ZNGeT58igsBhT9h1TdmifjAIY5oFvA05J1BFMIk2txwUL8RjW5/WYbwVNmXlu0rRrJ9pZUkA+PL8I16/fI7vv/0Gp8fv0W010W03RO07mwykAKS1wXBIxeINri77wsYsVxqiAmaE0HlHJaxl7arCUpo2aSGaqoPCdouo0GYgS8RhGmfEjjA2USV+yedhs4AD4JsFd3ntUrDXwd8UBOZj6CFrrghmwy2rxMAAfi82cKIOJieVbC2zgN7dwU53S1RhEwLA7xQAVgvoFcqVmqg0ZC5nCgCH/ZdNelPllir8IxEjNvjVFsxdBzwmeUKuTO7bNmEZizGzKdPmj6qAnQEevroVtM8qTOKahtmEXWpMZnk3afzw4vBWAz/brA7FuVx3qydkrojOj1f7fJKtOK8XQgTpduvY7nXQ7XYFAJYEK19AtUark6oUL3JMGrjMl0zglw3Y8WSM6WQm349GAwyHQ/meCZCraaTxvVSGo4CxBHc441Ns4NggKchXbVLSnlqvpRZ6umaYaNUqFWnyCTusWJRZG5yzNOOs4MEA15eXOD87wfnHMwz6fcznU7kvrSoJPIOEi0IVS5m3rex5geuCHZephEUB7PZQPveVC1cLRi/gQlG2GS08sUpy8TT+3wk+pclY+N5bL/7Vnuge8HdTERzjKtc5EcEpcuspqpWCzFxstJqoNxoo1ls4mQL/47vXeHk9RfXR58DOY1yV2rgqNjEiWGq2gwoCr0QBzFilAHAiM7AaVk1YCBJwVxG2z6sC2FQ+orAn45EOCus1qpydwv0mM8LzmC1mYnWzNgUwH4cL12d+sCank0qzUpWZT8vZBLP5ALPFACtMxf4b+SpQqCjJRpL5CabzsaxL2qGt87TMpKMFYQyuUbMtc76hn0ey/u8HgAmEEACWaZzSSzH7w9UctcUQ2+shuos+yv1TbOdm+IcHe3hUK2F0dozz04+4Or8Q0gsTVgGAJTIqCKwklw0AOCgObF0kql1pxzhI5g3ae8DayNS3hl4g7mgeKefnz1hE+0ywqBA2G2hZfAYAiw20dLVVEQTauJbE+YEAMJukzIHHkxkGtHifzgXUYZxgvNc1o84DweIsAR28cRmPRG3AZACLzabGHXs0/fuU3BfZ13Gj37mfU5A49j+SGVDOo0yLdO8E2jmenvHel7Rc25usmXM+oMLZwl/Pj2xD4KdA3LvqxGxz4b7GQrZu8DXzc4+nv0/fia23wJ5Pfi/7ye7uazs0HF1toQ05/S95rSk4d787WmywJRDqX/cebt9Lclh5O9q81NFA+vql4SDgzhTLyRUmgzO0amscPtzBwZMD7DzYQ65axOnlCP/8u+/w+2/eYF3fRuXwKRZb+xjWu7gu1DCpNIHODmbVFmYyGiO1lbQZjnau6RWx2o2EHLHW1xKRN/8UpPWbuB9pjUugyeyruY9ZlIsYnsz1qSh76+Ui9rodPNzZwW6rhSbtFXn+D/tYDEcyz31/u4d6uYzxaCBuDSSY8TqMxmO5VuIuQoIf1uLOQzcPJ+YxB6BV7Pv3x1IvPH7yicQMsvcZHzmGwsmBbPKywUsBxZQxhZbQuTyq9aYogJ+9eInRRAHgxZqkVtpF11FrtoQkxndGAJhANOvxMederZeY3QUA62K/l0WeWv/q5dcGRn69Etvn2myC0rgPXF2gPh7gsJhHh2qEjx+QH3xEC1M83qrh6aMDTCdjvHz+HO/evcX5xaW4JMh75mcvdUMZKDoA7DOA9WsWAM5p0+peBbBZXKZzARNSdXTG0tpE35eDP55j6489BheMMEDwV6o6A4Kd8Ke/19zP4CUbG6ArkzUWX7OMIimzf1KRJl+1TCvwMiqFkqgw2FuRBqEBwOrk5F5qbr8YgWC+DgFNHdx1EJUWjOY6w1qEpEYSmdkMZPNLxpYQSJmuhMi7oESc+YSA/ZEEIloD5r42bczbWN7T8Xmqyt9Ulxp/uQoAKxDO7735SABYHXN8Xxrw66CwKYR9JE9m9qa9v/AzUc448KvKX7c/D8phW9/pLE+10UvrSD/z/efpDGDtgxEAPjzYQ6PK8RtLAeqLhQgAcy53sIC2+Zyyvmz+tAO/0VbVaq1A5FebzEjMjSrxQAC+wwZaweTU/tlqQgNtwno30FnXaQQx0loyVQBr/amN5HKZls8Ef+mAtEatksP2dguH+z25sVn63bd/Rv/6HE8/fSo9gT/86Vvc9CdotXdQrXZRrW3h8ZMv8elnv0K13pb+AUeFCJDoFuNScyc5iucjgh+680M8dn1UU/yLLDnKf675lZ2pjnFm8kLb77eAsPRsNBcbA5Ad5FIXAHdVUKVWJGls5gj2780aOHnT+lrvaelaUhQq5jQH1GRJPX0spmXzLIOAA6HHGsoS6WKu7O84CiE8JQkXLplVGvN3z1o2syzZZ/JD3pcA8BJ5jvKhqhxzjIcXOD9+i/evX+Di7ASdZgPtRhMnH07w7v0xRlP2YwpCfiYAPJpxfrgDwHlTwsa6Vq+AzlwPlsiZnCoZx+HEc0/ApeVg/5MY4TOATXjgNYW00gzkDfbOLqaKILA6CunPtXeYgL8CAHMGsNb4290OegSASbggAJzP4/r6Bj88fyEkE7Fd5Y0gsM0Xl9E6ifBHDTb9f0lelPZ4NxS7nqPEnrZloEGoES2jg3V0Av7K1XaxR5K6pn3ztA+ki9TA51AraN9b+6KW7WX69xu1QbLWUwD4Viab1A8a8/TahF74Rn0SayK9T8wrfxoA/rm6JH319+xsTa+zIeon03cN4T9lAf0TccTq4vue4F4FsBUBqbxPHfvi/mCfzO2fYz/Sek5Ghkp7hpnX8DMAsEcseVyqIwUEVttxzb3YHyYAPES/fw5A3UL397fx4GBXZgAzF65tb6G208Oz92/x+x++FwC4dXiAm8UcF8MBxssFZkJ843gsjj7NY8kxbcOJKH9/88Wv8eTgAbbqLQGAMVtgNfXeMWe8Wz+Qr4ijXdjbu76WXKhaq2p/MiH5KQlRFbXcB5zzyz0ltYthcsTVKGKQnmypKN8zvycYS8B5vpxjLvbNLIyUaChxh31Tw1RcLMX1KuNbKYYx/IMkwouLC1z1rzGgCGY2xXQ5R7XdRHd/R6yg6Z4nI0jFWhpYzRYyGpIjzkoyCnaF8XCIjx/PcPrqNeYfz1EajlAYj8XljqMqD/b2NLa/+oDFaIEyKmhU2yjQ+UH6Rw4Ah82Zid4WnTxlD73ncMJYH19mAdNhgSMDLUarMMzIsSRGjuhsOkWtlEOjXECjXg43CovoNrtajkVwsrvdxtGjA3z69EhGXvQvP2J48RGTmyvUCmtsd9toNWuolkneZG/QyE7ieKEZNLEsndu7FBdBzawNwLWkLIy+4LpibA/z6ZJSzWu2pJ8d9tFPBRg/yn/1+aECwKlNRZitacxKNrukea08PQJz/JBrlTKqlJCLPSUZqD4TYY0JVS/TaVAB64fiH6SDn24Jq0mrZgcG6ro9i9ksSZUvv1fwl18dAM48tilBPBDHr/bn4cCIYEU8BNIgGg+gcJYZIykCwKoI9uAmQTixOFBw1WcWObMpOychsGGE2emMUAd/3RrKi0r7mhS0KcCTzjYSICjMd4h2Q2kD0A+NePCbdexdB+NdALAtsPSgDmywpFFz1+ESDko7jNP7+CEpALD1ErVtrWsQqznmsxFm04F8rZRz2N/bQbPRwnK+xvY2Z+F+JkXLh+NTvHj5Eqfn5zh68hS//Orv0Gx3QsOBjZJmSxsmGmD5ptLTl4rDlB2sQDEDN5VO5+fnEmw7nY4QIaT+tQTGi2Mv2wMRIpAb4rsWEIGWsskBoA03tcDme2ESyWCmYBSvBYM3B7mrMpAsVjZ8eG1L9KaUwz01YLeQKQ4FBDnnAjqRacj5tfSSf/XyBb7+4x/w7vUrTMcDbLVbqNfKuL48x2w2RrfTlkL73dv3MnuYs385q6tcJgDMZpUCwHoj8GsWu3ZYZAvUWCxpZM8mW5vrxmuhzJwnK969EZACwEEtHeawWoPE5v16IyIFgQPr3IFkSWi0MSHz7+R6KhCs9uRq98CvnAXZbjaxv7uL7a0tNOo1jMdTvH37Dsenp7i8vJYmXalcU4W0KeJENb2p2rfkODNjVyyak1lQtie9QNf5ZMZxtQTXGZtq8aGMcU3S3VI6aTSIxZcD9apkDdbPCfArs4Y3ZqqFwtcAPY2JtwFhuZ+TotPmtvtb+YfsjXKWXtJzNruX1QozqhxEFZuXJirVd71eCwcH2+h0acNalqYanSlE8WsWbdxD3B9U9V5fX8n65UydQX8gIK+cX7ppJA4wVorymc24khKdCCLLzK+CgrYEY3XfGgOf6ukAoDNWkAEoVDCzrVZlENW+fA8r3iQxUfacrCUhZWizabWYYTToo399hf71pXxP28cl521zzxXVLkVVvjZTWua9msJTfuZqT2NIy9raYAzfAuM9Q7CGe1K5bAJGen4ksSz7D2vYW4MgMHOzayOjWrNYkDZTJMnknhNGI/8xBZYTNGoldLpd1FttcXOYooDX/Rn+9eUx3k3z2Pri71HYPcLxPI9zVDGlwohqGd7EelBZkzLLKm8zxCQNsYYtFVfGHNf5YwoBO79aehq0hSSjkw18fs9G52Ihz1Mo8ZrnJN6CytjFEkUWEoyHkqvwM6YNGlBnU5h50GqO5WqM1WoC5GZS5K9zZSypmFsXzLaQjdM5plSrz/k+mDDTapjMQ1XJKyPQmrh/DQDMjIrrj3PtqHy2eYcS81YzVOdDdFcjtJcDVIfn2FpO8MVWHU/qJTRWMwwJbLx+K1+5vmjrJ9xHqoD5OqTJrvPRlNwVXp051RoyFhLXCACHGcC2P7Vxm4C6BhDrr/W6RtKQNXg3QOHgInGHVbRbQDuJijmAA7/8yrNA/m0OGQSAGYukWKNib7ZAnwDwRC1amV/4O5Yz0eYgeRMksqAV2fMsxO+n56aV+qE56SVQ0sjYSKQicTDaR9+7X63o3syd/WjWTDdWFV68pztfFn1I4GLeGjFr//0dZ705rWye+54ipozwn2u03JVz+s9+6m83f/fXK4BDK1bfvzeHw+VKmp+2zAP3IXmx8fnDRQy4VHhMTZYCseHW9fKG2f8kAFif15s7Sh8RVb4oGwnu8Dy7xLh/hnJ+iq3tFh48OcSjp0eotmq4Gs7wl2dv8afv3uDD5QSzZg87v/wNCnuP8Ho4x9W6hELvAItGRwBgmVFLRatYH3O2H786IzqOkWAspi2bg8CbFpncMwTahAEv8UGVhjp7j7n1wuxq6WpDd4ZVAICPdnfFwr9Fpw6yxIcDzAacLL/GXm9Lat/peCTuOQR8qbikSwj3OJ+TsYCfZX8wEBKZ2KcaOaTfH+L07ExGOzw6OpKYwZnhxXJZahGSAicE5khoZA7CeWG5vChlqUgolqu4vL7Bj6/eyLxRNoT5qUiTqliR+7M+dkWjKDz5+qDgLxUNutUSwobF1bi9I/deaxolYwtBKjhD0DFiicp8Kqrf0uAGTdYIixl6ixnqgxvMT9+jvBjisFPBYa+GrWYdHz9+xLfffSdNJs5I52uT6k4scwl6640kSVUAK2HG1Y6ppb2oY8WFxfsHYZerI4vnxF6/pgCw5bvumBXbE7r3pM538mKiANa8lvZ6BID51S2gtVZTMhI/Ka3RWF+R8EdCKGsC1gh0oxFw11TA7KewuSjXlgRDPdxUnR5Cqhj7BQBFfZY1NxYwnjUkr4eMCbD5c/b6eQ9xuFnMg4KE/yYQzDl90zFJvcw1OX96qoRIGWGgamISEag8E9ci7kexflYtg/qE6HgUcXt0J3HhjjEX0V6kgMACfKhQQIBfsTbkHEx1XHJ1vtpBq5WiEHFDTyqCvEpAUQWwutbF+d46R9iB4KgETlW+6fkf8wZ9jKwCWEm+krMQAK7Xcbi/JyoPPr8CwDoD+PTsozh/CCDOmsDGPTAHDKMeZE3GOkv6Nl7XWf8oJfXr+ldif6ifDbxRVyad0ytObxsgsJOH/XfxPulols3+kpOMs7OEFQDmTdW/xfwS1Woehwc9PHywi06rivHoBs+efY3J8Aa/+MWXouT513/9Pa4HU+zsPESrvYdmawdHR1/g6MnnQhynoZI6xUTQzT+nZDfHjlKKjhjQFTWtMW7dmQMk40UiW//2PW8TYjMQkOaWAWO2mKjpmQFYquSSO4Xa6A5QOqmb5FUkTdvb/VvPY2MvU585acQlwFkktMRcIj6mnuEW6IwFYOCDFsEb2HP6QpNcJwMYe4abpID2FPoX9v92hjgAzN5JMbfAajbE8OYjXv3wLd6+eikA8Ha3i8uLS7z/cILzixtMpksUyjUZFUEAeMaSmWPHWCOJFbL1nczGSWE+rdh0jvHG+3AVuIsJ/EMVZ4A7AOAwM9jqD8+FjHAiJJc0VkmtkLgSeYySmZQksisBxgFgEtJ63Q62Wm3psVPupADwNZ6/+BE3fQLAHPlAC2i+Z50BrPU8DwqtTVXxnO1ha9ZozpW3gFePAYlC11tyae/3FmjsDmJZYZI+V1xWKfCb9oq0/onW0LHGiWTMuExTYqQv3Sxhy+PdrR39VwDAdxFhfSV7yFFgPf63GSd+ri65axfdFaf+WgA4rRLua+E4KevOePiTALBFFosH+vceX5MiJlNnJGewkM+4/tPzRQFg72ve6vukISlzpbOvPrgoOCiWAYBtKJr0RwgAf8RqNRVxyO5uF/u7PbGBRqmAJkc57G7j2fs3+P2z74FmA82DPYywxuVohKvxEGM6ALH/SUUqhWCTKZajKQ67u/jq0y/w6eEj7HZ6qHAPzpZYmgJYakeOlpO/zSHHHJwCj9FIciCep5q3sq+lPSTJ4bjvSyX5KjmK2DmrGInXcyKEzqniRQXWBVMMJyMseN5Ibk+Hn4TY5TmsAcvSi5KfmcDHHAx9X4paeTgUZfFkPpORabyVm3W0d3vIV1iPkH+iDor8+FcUxo3G0sOslyqSZ56dnuHq/CNG5+eYfTzH6uoKtcUKW62WuINwPN/bN+/w9uVbLCdrVHNVNOptmfVOZwdiCQHj2yCEZOL4PWQBuW6LBWZU+FKMKiAwgV+7CcGQxBsK6mbIreYorOcoceRZXl1O2NPnvOhahSSDGdbLCSqlHLqdBh4e7uHgYAfbVI1XiijQcpq92qtzqSfpnMrRGN12HcUCY/xEHkOEjDnRlgcAWInVlttbvNUjyYgqQTgRz+iwrz0X2SSL3c2By2yk3FdfPowAsM/CDHOS4kxgB4Al1adlYZEzFuuiAOb3fG6ZyWhkk8mMi3Ii0nm17kusBp0p5CCF2SJL8AxNIKt63O4o73pI1eNQVeJgcRqW0gxKF7Qde7YhpLGWbA5nGgU2UMK8D30U3S5GVorK23Co+QZzRVUGmElA23vVv1kgPKjv/GDMWC8nCsDUIjqdKZywqbzoiIVAtikn78EVzEljMcOOsoPc5wP75pNLZRc0XitrjQcg6K5jJwHa/XrfcXpFBbA2HmWioKiBaTdAtV4fE86cyq+w3esKAJxf58QK+uDgEFtb2wLOfPf99/jT19+g2e7is198iYdHT9DqdJV5ns+j3aUlRNMKkLSxpuCvNgGVhcugLGBQrSqF8+npqVjE0u63xMrIkjB+9Xm/OtsmPTqtKW/7gleIB6LMJJUETtmjonJM1OZu8cWiXeb1lkuoi+2kWjwwcDPQKauH+8SLkGxlIY+/oJpZGYfVSllYmOPhAN98/Wf88fe/w+jmGrVyEc1GTewLrq4usJhN0Om0ZUD8q1dvcX0z0CZNsSoW0Gze+HxSnXmkjCS/RfDXZq8mbERvhMsr3SyKfAm5eMZmN4X5sGLjpBZO0kQIs381wLs1iXwNFtpuQ2ZNhGBLZpZkcji4LRmBX5+RrioYRiNxQxBCggLAVGe2Ww0BgHd6WxIfuTbeEAA+PsHl1Q3mVGmkALDMcVUAWOKfALhu4Z4mTqoOUpVvEoM2Z4LL30fwNasA3gBuM7bQbj0WSSsah1TFqA1MsxzLsMyziX+MDd5E8yIgVVRYLL0zI42kD807jXnr7H3OdrA13mzUxfac8317vbYkd7R/FlJEUIbkBNidjCcYirJ3JMpe2rGwvOo+bAAAIABJREFUYdPv92VkAeMYYwWbt6LOYBO3qvMxarzV6mg0m/I9QV8mdWz6UJ2ZZ2IoDfGoGBdFSJ5AH/ci526wQUP1MlmJbLANRQlDGxLuwxm/ZwOZ1i5rtQuhKp+xbjpmYcw5wVcY3FxjwKbyZCkzkFZrVQkRpJbGL4E3WkIbCcOVl2oFzJ3s5u+mCk7Wyp0fR6jirOAycpDfN56Bd2xa+5GuCS3j9OhVBoA+9MbX+MAZNr30FWm5y2taZDI9EVZeu1FBd3sbteaWNAJO+2P8cDHAXz4OcVVqovvF3yG3dYj3kzUu12XMzEJZQFmbOUZjTbU2tDliVuUJsBuGTbCBoOmY7TAX/0iDlvM9aONMtTlBAaprmLQXy5zNqHsIZGDS5ovGeNxDLPw562U+Q365lPnrMq2FzeMc4/gcyM8FOF3mqljmywKo8vpx5jDtS9lAZSOkP15ixHySjXNTmpr5ls3tcyCYDVw3d9Y44y19OWM593e1EDBER0vZnLPlAuX5CK3lCM3lEPXJDbbmAzwor/BJvYgnnQaW0xlefPc9bi4uJUfj/GE29qgEdpKLWkAr+C03A4LD6RgUOXE9aSK8Cfhqoqn5phG03LItVREnDZ5UCexgmtvIS6jZVAizy62/UAs1V0CSCMSiUFSEa5kB3CIAzPmbRoZg3nvTH0ozncSEkrhzaE4g56Jb1UnekzRREohV9oo0jk3ZE0hC3hwJG2yjsWV7daNxExsv2UbYZhNDFQCeKPu+9x/FFmL4hDJAUgSA9VoYySuNBfa9PJI/l/7jzvfhBM1s4+W+JOHOKJb54X1Nmvt+/leBwBn00RqdmYIsbZrKYE1fWiEuRtWvh8ukzA3XKba6s4Bw8jllcu+N5/2Zy3O76ezwkuZYiu6kszT58znm0yuMB2dYL0eo1fI4eHSAp198gnavi/kqh3cnl/iOIPCzV7hYlfD0P//vaD35Ej+c98WxobB9gGWzh3mpjGU+j0Uhh4XEvTwWBgYzjqiiR+tEV/3eBwDz83QAmG9blTq8OQBs85PMgrFI94ZSHt1mE3vdLnqNJppk6DM3nE4wH43kBO3QmrJYFBIXz3nWv/yPDRjmoAL6lZW5z1xjPJkqMEcruOVKgDUqeRgTdnZ3JRaMR2OpH+rNpjwO4wYVvwSSCAwzGE/YqDAwrj8c4eTsTEjWSvyyZokw8s3iTTzo7MQVgpM6hHCu2a1dLI3N2DFIoq8bYMp5tiYJnFwzRnQ633B+1mSEws0lqsMbbOdW2F7NUe1fo3R5jvz1OZrlFZ4cbmOrVpBGy9t37/D9sx8wIDBeJKkphzmXleTABpoJcMYGmd7YfBM1BRW2zEWtEe3kPm8cZ6LVHQBwSkBNQbak7I+1fhKelEDpgLI6YzgArKcTawAl/DHn4+9J8iJRoF6rotWoi6UpyYqtVgN1cU1TgJlfpUEoSY5a6ZFAJo06EhWMKCZ1h837EoLThiKYOQYJj3wNHk0FBLc+iOSoPj6HAKur4VccgQKMRyRHLjAaTqUBeNMfyDqkgp3rkKedfDXXIjnLzXZVfsYbAV9rXBH8VR6a/Uz4jd4gdhCYZGYFgHWer1s7m3U1AWoHhsXVJDo9qU10djZwChS7YkaIKg7QiBIvCwineUTIAeTsN0V8xgZ6JZ8l1SvNelVmGXMNEgS+vnYAmOM7eM6XJPdT4pudhcExKQoB+HnFEQ1K8I1qXSfuWrNWLKJjv0jnQntd5yICt5NW8mkWfIm20/HntloCSSLavIY9QiCqVBSXKxLuCQDn80vUq3k8fnyARw93xY2N1s/v3rzEajnBZ599hvkyj3/9tz+gP5zh4PAJtnoP0O0e4PDhUxwcPNZm79KavX8FACyvNPUc9hRN9mpyNsr97j7sYp4Xo4We/VanePALf599XD24vU/kQIj8MJBOdM9u/M7bZfayArCV/Ptns5qkZ+S5e+h5JrVUELWEHGsjp0uuTXYcQIBpNxox6SsL2XiiUI7uEZq33g12x6dVAo339DjOp7CaYTa+wY8/fIOXz75DrVrGdqeNyXgko8beH5+h3x+jWGmIS8SYADBjDPvBMguXBBUFQ4Vg4fmCVCPMF5TwtPlO0logAN9eC6QgsIO5XhN4zRAIcToiTOIL+0w+RnGjLlGiioG/JH9LfFtgyTmbBIA7HXQpSmHfxRTANwEA7mudb+pfgt4yPkHG7FgfKdCTrbcbM8xQnwSVbej9OkF0I+9PaojYS3Lhho8kjD0p7Sc7+usg8GYMSvryRtzK1Ca2F5OU19qDGwCwlBpRtCS9UuuVb+788Lr8tVnfW3UWVndk+hUpgp19NI8rmf6F3yXpY9+3l2M3xPbaHXe8J3TdGdD0z1PxWnI334aZYJNufiOQ3PuEHsf8MVMAWLLqEL38reu5HMdP3AUAp9jJXW8qxuPbv43Zq1oYSJdGZqQqsVxIebJXCQAPRAE8X47RblWw3Wtjb2cL7VYNxWoFnYM9tPZ38ePxMf7w/BmmpQJq2z0sqxUMlnOcUCgyHcsYSfZC6X45n87F5nmv1cUXR0/x+YPHeLCzhyp7b7OFAMCSlwiwm5eeUIlnOuMFSXczne8roxotn5H+h9T6Oh7EraEJYMqYDHEg0MeUkS7zWRCaEfwdjkeYsz/BxxDrNnc+0wXAxxQirCiBmcnRiUZBZuYbTqjna2DsGs+mGHEOMHG86QSD6Rgl9lt3esiXSTjVGcDEIFiVUfU8HQwFAG7VGtKz/PH5C1x9/IjcZILF5SWWl1doFQrY397Gw0cPUWs08PrVG7z58S3Wsxyq+RqqnAFcqgr4K3HdOoabjgDZ/ZyhhocFI1m5jOyjy43e5HqKg2p0ChWHYxntRSLwDFhORYTBPhxxkWaDI0aZr6sQgo5XVPZ2OO5xfxufPDrE4c42thoNqROvzk8xmwyRz5MsWJZ1J44peY6so+MFawXm9VwHc5kDr4RRrSE89xNMw4hJ3tNL6xt3QHXQ9a6ablPBfysu/sMvjtbeBJOLZUCIz1VRlqXOKZQZNNzwtL3lvEs2xBPVgwDA0oyDsBR4k1k01rzTUOHRLn6NKliPwAaCeCKh0hv9WyoMc6rJ8XayPmw2a4vAr4XHQHa2y5SoHbxpp3aYG/85uyB8tYIqAWU1t0+sDWxuWwhy1sCT+wQmpybxep9EJWyqM5HXh+LNm2jxIL1l0ZMAQRpI3FI6WkunzXpvLKbAdwoEBza0Nfzld5JU+XETGVr3H7Z3H4F+cMalcP/9+JsIWbC5opuVNtDz2VAAYKznaNQraDaaaDdaqJSoxCkICHx4+BBv3rzH7//4B9wMR9ja3sXf/eNv8PTTz8SmiXblZNDTIrbZpoqsbGpPXV0+Q0nVgGxAKOOcwZOAIi2YCSAJNCCAGeffasHHgjhjgR5s7Ez94ksxA8JbHSG1hB4S/KxkLq0MLp/JQSA2YlTusuAn2OMgqDUdNUDeXYTwfREAns+mAjLVqhVMRgO8f/cGf/7j7/Hs229Qr5ZxsLuNYm6N2XSMyWiE+ZwMFmA4nOD07ALD0UTndBUqojwT22ef8+hWMCkAbHbmzuYPavSw2Kwpel/m5ADwHY36aAXmFmNxhpSzzcWu0GwLxSrNkxQHf/1n5oYQ4qHYTav6V9iaTmk3AJiAHdmsbPiwycPmwM723wAAW+xIVcDZol33nTe9dO+nTQONC24BnfnbhBGuLHEHE6Jdj1iJWFMt2pNFC2gBgTcUwDqTKjL5QgJvBUWaD+vvPERb/DRwIx4JMbGU92qyB1UJ6I2JCc8Xrpt2u4VPnnyCg4M9afLybGIyKmBMuyV26HxfbLZSpf/mzRu8e/dewFPek2pezstutdpot9votDtiIUxyh9rzlePcdCE5cM+r8jfOwMmbMyzJF0uzh5+ISp9AL9cJQTTOhq7WyqJMZhNF35u+XtmLa6rxZ5jSbmXQF5D35uoC15cXGFxfYjYeCdmAMY5FIQHky6s+3r0/xWA4kaZphWSseksKwSUPWrILbU9Kk04sVXLyOwGI3QbYz06v2u7aeyk5JzkPrewIRaV8lhtdjZiaRWZ+wJfsuTNPuQEI+9msCi5VuagCeILccoJOu47ezj4qzS2M5zl8//YE35zd4DRfwaSzj+rDT7Fo9XC2yONmXcGCtpqmhpUWKufjBfDXiWqaWggpx1RABWscKHRqcyfJ4mT5wbNBWK06J5vvWZiFjAu0AJfmMQVncyxYTDB/ItjKuZIzBX+ppOLPFYAl+MsZL5wfucSSn1+xJrbfq2JFmOHNWhmtGt1XSpgsgOOLG5zdjEQNTKAkTxWVzNPUpr8TkKJi544ZwAYAKxNSLaB5+IoufrVEaTFBg6rr5QTNxRDd2Q16sxs8qa7x90eHKC1X+P4vf8HV6UcpzMTGRyyp3eLPbMp+UgFsDEILDEHFuwEAy1JLVcDWhFH1VbyF+7llW8Zi+udtoaU5pPNIdP6pN+GXc1UFMeaUS2g2G/JZuG0+7a+ubgYgUFOmtTdHTbAgoZI4WPU70UdtxXWtJzlW2nxJbUwNZNauiJcEtzduyGu9yWP5mxbX8b/0X+nv0rJKn8f2cPIH2UfyOfb2mgy8Tl9nKGBC+m/fBHVGeENJLp40jO7oFmy+n7saCvf97D/yt9nHvA20xuLLAiPfWkpwkDgcrkhSG/keuK3g8BgrfxfcMrKBNwL6fxv4q4BHSqHV12Zwtq19V8Xo86sKeI7lnGTMS8xn11ivZ9je3cInnz7G/uE+6o0W+qMpXvz4Dv/3b/+I11cTfP6f/w90n/4Kz8+HOJmssGpvY9XaAZotLEtFTEiWKhawLNAcMoeZlsdKluAcdTZ+2NhILKDThr9f+1QR4ooeb877fHMFtRmD1fWgUsyjViqJIwPtyoryPFQ66ywn5sxCzVrMlQhdrUl+wFqZjgzM0Z0s6oCWOjKptS5rCtrwslZgnkJgU9wtxKlDCWtUXtLWjfW4xvCcAsxyMOUl39D62kYjhZEzCQAXYp0lXzbPVax9/bz39ee1iAPBYXEriLFcLzBnYyTH2r+AMqM6iY/zGUojjgS4Qn0ywF5uhc5igvXJe5SuztHNL7HTaeDxg12x+Tw+fi9zf9+8OxZAu1CqSF5C8xMhQUpeqbPNCPymILCPkEnzWAHfJKeyeZ2eUHpj12vroKy8e05qpgRx7rmHJsnj2ECjnR8BNJugIb9nTspaYi73ocqXwCCJue1mA11aCtbrqFcrck6U+Pdcb5LPzoVUJGNBpNFvU+JtLI+GeVfcKzjKveYKdtegKarhqlVrekmji00vBZKFsGo5ikuKY87OuoDEsSpymplgNltiNJ7I+XV9M8TVTR83g5FYjpM4TVCTOUaxRDvAogD4i5Xml2LHyDW6ZF5MwJVrkmufgDBVwHqUKll3jpU1wYSY4apeA09k5JGo5LSukwam13Buc20/9z5WdLPjuo2KYf+9N9ZuOYA4kczIptpgixbQMvJh7QDwLpr1mvTGggX0dV9IGf0RLaA5/oUAcEkdYLx/4r2ZAOKyzooEr+jm5OrbOBM4jOsxpa+7M2WJ1d43Msc5q9GC0CGjEo5ATtovi0CKgcXWp+I+owK4mgGAC/j0s0d49GAXg+ElLs7eiwq4XAR2dncwGi/wp798j/Fkhf3DJ9jdPUJv+6F87fb2kS9U1AJaHIuiqvI+BbCUDIk8bgPy1cTczrC7enlSdUkel9Qq8qAJKc5yHT387gB/7VCM+y9ptlvcuQ8A/rncJH4O9qLSP4jJsGbDmZ7nbSJtNrfRnkH4z+osDfs+5uH22Z9mJwEgt6wgANwB6E5b0BGZ988huE5ot8oc/ezrmjXHDIvJAK9ffI+XP3wnzfZmrSJ5x01/hDdvP+DyeoASx40VKjoDeEWSmIG/GQDYyGJGKqR9q+cM2XXhKkfPayzb8XrByDdef6bOABJPglLaVoPkCXGeudvQZ8mlLqxSEJgAgCiB53MBHLbabQOAFbgm2ZyEsecvXsqoCBJKUSzo7GPOAxbSr7t7OT3Z6JS2RjJQcDgbNS8II2K8nkhBzA0SaSCEWA2ivZC7AODYJw57K31e6f94/aNrMPbhQ3Fgy9UI495ECnvV6yUDca23FQsHX91xb8gzJblPOAPTOirbkMjwMtPQ4Psr1El39E68v54k0mFL/RTIK7+7w3r6vvixUdLFu4UnCbsw8xDZGmXz0c0i3UDe+PaSuiIhuejHwzM+9l553gdir6+l8FnfQ/63mJRe69vv2xoyAgCzuaIAsNaoKhJTC2gFgKfzIer1IrY6FOj0BAAu1SroPThA7/ABPlxe4OuXz3E+nWDdrKOxs4NVtYTXZ6c4ubkW0iTPc65ZgocEerfrbTw9eIgvHn2Co/1DUQDTHnrFnEuUz0qgZ0+IADBvTHTnU1YzHKFA4ZZeK1+H3u+Ufq7ND+ZnxByI5yPn/jL/4VgxIfNhjfGU48BmyJWKIjjgayRGQKGYiMikHViUOCIxi5iHAcJCRrfPQwmC6pLJ2mIwGeNmNMBl/wY3oyEqzTq293cFACYoTQFMuagj9vi+JhSELVfoNlsYXl3i97/9HS7PTlFnbjueIDcYoFet4mB3B72dHcFJXr1+g/dvjoFlEZVCDcV8BfkCx+CQTO9jXq1+sZijr9c4dQk+lRxulgNoLizYSQCA1QFHPsNAUrDRRtJ7I8BrtwV7PAsRW3AWcL1SRLlEUaCCwxR8sSfbbTWw1+vh8f4eDnd30eu0hAw3HFzi5uYc0/E1atU8uh1iVMyf2E9nEkw31wmW8wlWSyqDKazVMYL8fOiWI5+7CRAlVjsGp0vdDuy0aNddGrdlShi/HXFyv/nlEwWAaYe4gYp7Is0LmALAfGFUO3Rpe1tR+2cyO3VWi6rwWLwqc1RfQJxeExs+Hgl1/q0jBPx9VIt5t1VbJaoD5WFnpVLCfPEIbg1aP/gs2POfer3sqgVQImUzxYaaLyYN4EkDykFZB4Alkdo4ADcOxMDmNOBGWZkOnmwAxz6r0wBgB4FjAp/87aYCOLV/9edyIM4VhskhvMkC84M6Fob2Cdlno/cPRMf79Br+R7fB9Jh96uftOe5GMyI9vSy82zIwC3Kxo2PTSVXAHMTNwpoFGWdn0FaLG3xvj7OAn4oN74uXP+Ll6zdin/rFL36JL3/1a3R6qhAec0YX1ZvdLqr1hnrbS6Ggc4WEIRIG2DsIHy3H2JgJ9rF8XzZzkwHaAWBZ/+E9WyJu/3bFTWCW+RhKIwtw1RL8ZRATJZIdDqpCVEbwnQfkHQxUPyDJOuQ+ZtOBwOXZ8Qd8983XeP7Dd7j4eIrdHq0ytjEe0n72WkH3JYPaUBsC10PM5mtNPvPx5u9dGzl5EEWQeahy45o3Ozdj9If9lXRgPPm59Z5MzRWUL3ZgxeaAscu96E9mAgfw1xsMGSWwHsKqDjZgOAGB1abMraBTANhmoyvEIdeSqlQCwLvb29IM4tqjAlhmAJsFtM8AVjs1t3/2+b0JKSSopzT+bCqAA5kk2ethNos13zcVwBpPolVYZi6zWZC4bb07ETCBCSzzFAhO2exGnnGmUkhIM2e3vY+gOrWiO7F/luhvdihMjngA8sDmHuRrUOC2ge1eD0eP2UzYln6WW5rz5KPaVlhsk4nMz728uhbbQSp+ubao1ufZtdXryeN0t7bQbndE3StAtyVLXH/BEl7ekN88cNloUKqSaWVIqxEhaRAAnkmDmCQLzu8VxWBe5wNWq3QQqKDWqMkaKVcIHGlDmXMF+/0bXF98xOXHM1xdfMRwcIPVfCY27QSAqToYDke4OL8S68jJZCbNNapp8rzly8iRBFOg3TGTqIJaacoqNTteV3EEsdntsy+AExb3PZXfbJYo2cQTD+8kJw0Vq37k6iWhSsN+BmbKnh0Jm9ib91yTdJ0RAHg1kYS+t/cApXoPN+MV/v3Za/z57Bqz3j7WB0eYd/ZkxuQNShjmqlgIW1pfhMZns7aMmYF9zGaRbgSkRDetjQuuxzXbpUzsqUi2YlqY6JZo85wSOx4FDldM9mYTtRrN51AHb2tUOFKDjEqqisgE53rBAqVyDoVSDqtCAaNlDoPFGqt8SdRDO60mdtlcbjQwWeXw6uQcr0/OBQSezGmTVpc5isoMV3vQ6EihNo7iYWDXQrXNjGcLs8JRVwPOelGwaYkibW2WU9SWM7SWY3Rm12gPTvGktMR/+vQhavkCXnz9Da5OTmQ/LKFzHdmgoUIoqNR4vdwC+l4FcLLHdOHJ/7kVtKtyPadzlXDK5vemiybEt0FhP1/uu98thqU0DlWV5bbtbN4Q+G01aT1fUWeAUlEa3Iw71/2BgL+VWk0KNzaGw9koeaNZYoXRIQkJ0eL/rdEeIQzd3rPZvNXjqxbmmw4u8b4xFbsN1qZllRbdd2UbHhtjXhdJi5l4YQ8Xx/3qo+kRYLm/fZsFoO+IE/ZY/xEQ9z/yt9n8JEHQZMF5rRFWmb/zpDhTQNDjYHg8J/HJur/jat8CadPG6+bfJM2aO7LE2znWPQ1vVyEGgoVzIrivOEt0gOn0GpPJlYxmabbrePToEA8fHWJ3ZxfFUgUnpx/x3/753/DNm4/Y/fIf0Hn8Ja5WZZwviuLOMK93Ud7ewaJcxhArzOhsUy5jxjnqoBLYwV+6LFhDl4pbwb/MNnfjDd33brwa9FmtjM+iobW57/yeoBxjO7+mJFRRGdjMUdYadANizsAcRebtUk5JMwYj3HnsksrU8wirqcK+ZDOX55HlnVQKE/xiXaE1hLbMdZsYgTTMePQN45b5vpeUNKVYgdWxprjZbAXIzrO1aCd52Jc8vwjSCQBcWKJSyIPDbopsToyHKPav0RwP0J6P0JlP0BjdIHd+jOZkgMNmFbtbbfS2WpiMbvDy1Su8eX+C0/NLse8slCuSlxA85FnkDWaf95sPtQXBYLO7tXEbCspuAsAWT5Lrm85Q31QAx5Ep4bImaZ41E9l4K3D2qY9I0fEv6vLCRh6V5kUBfrvdNjotnssEghvysxqB3wIdQtjQ57xp5oZT+UogmE4SQiYShwn7aiOP3KeEP9dRNFSvsymkoG7sAsXv0waszwTmfZXEac5QXn7buJB8joRH5r9VIdiTJCjW0LMFhqMpbgZj3AzHGFKZPp1jMp0LEMxzXc75XBELsDmp/QnmnFzD8znXIOMc1zcbk9ESWpyaVjMBtRlD1MbZgF75Hc9LkiMTANgUM/q3WbVwsDyXPpRZTW8AwNGe9edVwCpl9pvVemIBXcPBngLAUkNLvVDCjSiAz+Q6kVzO0Q+FEjM7NfdT4pc7LCVK3MzoLyfWEmBPZgGTRLhpAb1RiwmxOnHTEyvwtE+VgDkem9Jej+bn0dEpM15MFMAFqUFEAUwRYn6JRqOEL774BA8Ot3F8/Bqnx29Qq3IvqAPCdX+MV28+YLbIo7d9iL29x9g7+ATb27SD3pbxUREA1jNTV/LGDGCNRhrL0gzEz8K0NLt19oZE4VYeaEe1biPPbWRvOJB8D0wTehGxqxjVcPr32f3584dvrIf0hWTJeEnelTn/07M/5gr+XbxWsc/pp4O/YXkH9jD3G2ineUgqK4wig4wyL6Gz+V/6+afT/YyCLI5+OtaNAPByNsL7Ny/w4/PvMO5fo1wk8bmG2XyJFy/f4OzjpSjEUKxguiApikAoZ+G6Apg1hxLd1WkoL8pfoY6t9Kv8lyiBvbaUr4lrixJMHRi+Pfs31BT2ScvbChbPiQLYlFx6f1UI64gat4FWC2jW+JwW1W230Gk1JfcgAZmEXweA+/0BinQTKhSxIkhAoreNS1C71Oj+oGmC/S9DLI2Aqe//TN8mU6TrutFY4KMbs5bNGQDY8hMr13zjhRxXewVW94cefUBzdG+HpeaHVJK/BJzA40AEjj1eZXsMoWsRNqADzf4b/7fuC9t7aYxJySGhVklII3cXRPYIdytzM1n5PX9/V47281HkVgK80bdKnlkWrNUp94Y5YUDHB7W/iVQRV/5rB0FCNPNYG9sQamjDSe5yfLurBpPH+ikrSN/EcpUVANaVpfFE8qb1ArPZADf9C8zmAxSLa5nZ+uBgR/KzfDGHnQcPcfDkscz7/cuPP+Lt1QUmxTy2Hj1EqdPCy9NjvL08F7NeCsV4pgslbzZHu1TDYXdbQODHhw/QqtRRMmeicJkMeOJosCr3KfuEM5LeVMzgvWvdh2sdySFOP+rVJ3N9eT+Z56suoQIAc3Sc/I+u03MsxG1OZ/myXlDrbXMus3NfveNIwKNVdBzz4BuOS8AJeFQTc/7v+fWFAMD9yRiVek0UwJw7zMdnLlkuMLctynizaX+IwnKNXqstyt9//q//Vb7uUihKwHg8FgCY4iiK7earFV69eYvjD2cgpbRcqCO/Lgn4WyQIzHEw3qNK6iYdiWmxTZOWsFvZB03/czdQ9pFJhqQaWHJi6fObIyivB3NqIeLMZOyefwVJmtLbX6NeLaFW0bm+7PVTIEG3H8Znqn//H+Le+zmy7EoT+9J7A28KVdWWbHLoqZ1Zxa5Cq79bsT8odmND2jHLJYdsU91dHh7ITKT3iu+Y++5LAMUmhwp1RDZQSP/efeeecz5zjnZ38fToCE+fHMr8YLqgjMddjIcdZDNTlEoUKNFxlWNh6BrIPH4OGODMqZ0U9BHLkgxIAGAqhF1C69eYCaR8j01du/b9gyGH3qnb2v2LPPObn34sALAUnjJvRVkDvjBdEcwGtuBa/GCLhQC/W+0t+ambmjVUl0vM5spentFzm4CwIdjqwBE1efx3AzCSyO+bhJ5KDejeBTTAJCiAo0TJ9g7dI6JkKABvvp0nTRe98DT0B4Az3rZC0uwLLk6qCWhJZh9YFGk2lKv0ko0zzNiMQBsFd7VwUlZnMi84ngHqj4vVv67CU5DZUO7o9Rx89uJDj2diI528txXOwRIkvfk6S8RirIbdh5pTqWP32HblyWjHjLNZAAAgAElEQVS8Nz28C/pqUbtIL8K8CUu2/RCLxVga52Ttc3YG12Q+k0OrtYWDg0Oxe+asqS+//gYvvvsOxXIVzz/+RJTA+wdH6A0Gwkav1Kuo1uqoVKtSvDjwZFQeWYJynQjNmTgvmwIEP3X+BoM6G7xcqXw+17083uYlBaudsB41OZPzGSWlspq4hi2A83qkj73MG6IlHSVwNsxd2CIPnod4Y95sAurs2oLEGc5/GuK7b7/B7/7HP4vykA2Lna0mKqUCri/O0bm9EZUwl9fNTQfd3gCD0QyLZU4Y/AIyyAxrAlnK3hfwV2YA0xfNRtw6u58gcAQAexKaNMii6iFeQpuFnXxFs30WFrgX9YnllzdDyHpyBnloHgQWUGIbrUE3UQdrI0EteoLFr1mB+hxItkC4PgUArlZwdHBgAHBVZsuKBfTF/RnAyu1XMEas76xwSRwBbPXbZifNq+AukDQUFCCI5ve66sGuZbdy1jlTyZxybYZ50y15vjYBdJNx6+fQkHsQAI4IMEEB7DEt6nmG3qWtbw27Dh1aNmoqzxwVBEtMpxM57lzzVOrucTbf/j7aW21UxP6cCnj9vIydtHrmbLnLq0tc0SJxPJZjU2/Usb2zK8/d3to24JXWHJzha8c+rDVnBafSXPmwoZzwgsqYxZJ4SMFoA8/EBniCzs01Ls/PcH11IWA072d8arYaaO9sYX9vB82tlnyeAu2CJRAoEYHW0FQEEwi+ubzEzfUVhoO+NA2ZJHDOMa2jLy6vcNu5E2U+ZwBWa02xZaclsqoyqCAyNQ0tkAWgtDluAoB6b+UhdMeG0Nlj4iLpoYIpMEo3iqaw80dhPhSCD20TUaEYqFt0RGDCRQB4aQBwu4GdgyfIVbZx3V/gH798iT/d3KHw/HNkTj5GJ1/BIFvEJFfGJF/BkvOSAxia2Ivb9GdpQmuuqcpe2Std/ctGsKn9aX9ZWANlzv3luV/wtVR5neGewAI9o4n6nE1O5kLzsYC75XwWu5UKjhsNHFAdlAFKjB1l7ltrjIZ9LFdzlCoF5MsFrHJ5nHX7+P7sEuMFpDlwsrODp7s70iwgAPzy/Bov3p3j5eklusMJsqUaMkUyKQui1pHk3m9sxBoALGpoK5sE2Ja5mJwNz1nyxtO3zalAsHM5l1t9OUV72kHj7gxPc1P85vkhGrk8Tr//Hr2LS0zGU8igAluHEiHtfb10V0vtZGCgvo01zhTpCNmE/6rNKgNz7fFy7mxviO/Xu6P7NpwjNpfdPSBYlL/OpuR7OlNU84+lED6mwgRt1OuoVsviHMCYws9xc9tBp9dHoVwWhxEFd1jI6Yao+54Tosz2UUBhz3s1/ieWjxGoGg7PB0Bgj1ER6S/FVk8BPo/laum/Bx7MvYcbCSR6T88t5aEPpHd6ii3vtPPtWWiqD+SEoYdexPLZH/bp7z/q/z8AWM9tfGD4WbwB+Zh9pX+DqE+ZKuw8pibfdDP3+zNH6jHFkze0vYlp14XaqyoAPJn2MJ50MZkOUC7msbvbxtHhAZ4cEwTeFeuz//7Pv8O/fP0ak3Iblf2PUH/yKcaFBr69vMMwX0P9+Anm5RJ6ywVmxTxWpTKWhQLmuTwWJP6u2dDNIUPGP/sYYs1uPzfq20fBXyuGvUHvILDPWpXaxijGTvPUtqpb1lucEqVm0pyMY08CrMSogp3vkK87uVj/zm0kntsrDH+x+vU8ZONajxQi+tWT4j+skySCWqMkveb8cfLXe/HAQPUMDejYAuM4giWKmRXKnH1MQmq/h+xdB9vLKbYWU2Q7V8j3rtBcjHBQAJ5s1dGoVkSR0e3e4M2b9zi9vkW3P8KcSu48Y6W6kzAmiutGTvderV21IaRK4GgOsN0fA8AJ+SRpcIeaWUiM0QxVG2MSzlN0mvT0qOWeWDkbK5/qX9kTrXlP8JfjPer1KvZ2t3Gwv4u9nW1R/lJFTuodxylwHlhmObPRHlwz9MZQC206a7DhxPE68+lIyIPMEWiVzRvrDrWB9lnDZjMadnNdl7zxeBGIllFC/L68sYFouZS4V+WUdKLkArUXpFJ3ueTseubcVGNzLfL5BSEVZvKs8TSXnC3W6A8nuL7p4Pq2i+7dENMFBXlVUeWJdZ8AvlmZYT2nqIKubWs6gWjeqUpgvp8SuakClp+m6A0grZAgFqkZwPF9AgA7QWJDBZyAwxv2z2aBrT0uu77iuZ4S1wx8dAJ1ZAHNepnrmQBwrVI2AFjnjCsAfC1KafYBOKubALDkXdIU0B6POoX5+vb6K7FTdRA3cVlK1m2iAk7G8wQSr+QS6kTj9ZsDN35tSD4rMwnddS4hbzroKI8xsDqpOXWsFBXApYLOACYI3GqW8aMffYz9vRa+/+4rnJ2+xpOjPXHm6dze4ur2Dnf9CRbrPMrVNvb3n8v83929E1TrWwoAL71ln8Cmm/SpkD6I4iuJdbrfeZDTX2IQb1PB6zFanxHNuU3tex5N9brS59zLFsN9oT6x9aLbi0ftDc/hP7P9xudJr9sEQIra3KEw1XorFf03/u0dNG+U30/Ekv3loR5xlIPbMUv2FntmSmiQ9F43shvb45Too/WgkWjEln2GPJ0AFhNcnL7Bm5cv0Lk5F5XU7u6WxKJvXnyP92cXQIY1bBGzJfcNAr6ch1vAio5HvLGXEgHAPG50cPqhALCfA4k1PwgATvoY92YAG6FFABkDZXSP57/V+tPFGMsZAeC11He80Y2E5LOizBdXBXB/4ABwAUt+R/bbGKPFBVDHQIQrxNeP9xO9H+T9ce8T64WfgK+hANGLK44hm2ImjRW2xjb67lLnxfV+1Et3aDoWVzmxTdfXxrp3a2cndvlFH10jSd8svsgUNEmt+jhoPEC0SAAlL8S8YrVPZrHgfq6dvrgdV3ioPZvKyh+ojXxXj1/xkYd9OKKEOtqfHb2zXoYa4e7FtxAhFQDefPMQEBXRCXWLhRDvtbpLl57PpEa0QK1n+oED9NcAwHqWvKegoN58MRRnismsL/lrq1HB05NDAfPmyzkOTk7w8ec/Qn86xZevX+G7izPcLefYfvYU5d0tvL66xNvOLUjJp8KWZO41kb/FCqVVBo1cCYftHVEAH+7sYqfeQqVI8YVeh0LeXDBKQWbjUjSwJAhJYZkDtSIw0+OtgheClJqfyHIXhxCztc+quxzxNTlvOWaTZjfN3A5Qe2iOCSuWhJjK/0RZvGAuqUdJ8T2SCvVac6cCjcuMK5wtPMblzQ16o4HYS+cpXKlVkbHXFGtruiOycJkvsRiNkV9lsF1v4PbiAv/lP/9nDLtdfHx0hCZzntEQzUIBrWYDxWoFk/kcb9+f4uryFvlsBaVCDRkCwBlzFRVHUXcV031D8BKJBVY9e//AwO2kBvJcIFGjU+BKADixgE76/CTyMQ+lmHApgOxcena88Xfm6gSBy6W8jHnkaMwi3XyEIAwUs3SNyqNZrWCn3dBZ0/vbMne6VFhj0L9Cr3uB5WKIfG6FSimLcimHUhEoygi5Jcq0Hy/z+7PFa6MBhPSpRKGQ1whpSvdz1/4ll6d/7/ja9n72/Ys887/87NO1FJomlXbAV61vVT4tQBhtkOS1dbAym9g7W9vyk/drJ1+tasmAnswUABZAjBuenDFdoEk0MbaSqxNCKEtHmzSgy/si+2fbVPRVzUf9HgDs78nPkYrediATcDfsK74phk3LFl0KXE03vRzEDT9FwWkMqtgyNbKjSmwwXJlHO9YEOPYCdfNnnKCH+THWzJXtOLKAdluh5DWSZDB+XT81IVDbYQvKEY9SoSH+2Jb0MOsp2an+OgDYLZj0J9nCVMXSmngkBTTVWC3OWiqVRaFOW9R6o4mDw0O0trZxfnklSdTl1Q0KpQp++rNf4ONPP0OhVJagxsBOgJXNWhbOstrDHA/+wyysJIGTg6yFknllagPHkhdrukvT19Nd756G8+QgmSYoYmnnG6KxBNVmT9WpPC8CWAkArAwfn+90PwvwwiCa0aDfSG4EK4u5DIbDPs5O3+HF11/i2xdfC6PlYHcHpUIO09EQtzdXAkKVWe1hZQDwCOPpEst1Xi3AbO4omzRkIIkNtgPA/EI2rlvXKZNzbeaoCj5RwMvW45H9Qb5KnGgkxZ7PUYgtvWRDi5XAbiHsc6NkQ3QbCAWANd4pKyjdeOB3VdWXbpo6A5Ixkaz9AABnqAA2AHh3B7UqZwBP8e7de5xxBrApgAs2A1h5aqrCU/DXNvlwTGwtpQBgdw7wJpcyxkNjQMDQaKZkZAGdJpYY09yY5YkS2NakPe++8jfdSEvHpQQIDgmfsbVsvwr0n4gDYSBAkrjxPlo6y0zrxQKlYklmT+/s7mB3Z1eUu7VazQgvGs/n85kUSTLXd9DHeEiFOm0Wc/LYnV0Ff3d3d9FoNsW2TbMunQnGfStt05QkxZHjWECzle1oBTobmV5cGabBa5mM3n63g+vLc1ydn4ulM5t7oi7K50Q5VG/WUa1X9XfOh2s25WfZbSWXC/S7PdxcXeHqgmuoIyphzqHI57lWp5hMRuj1huh2qQam9TBJUiwKS6oA5sgEaaTqjXFLyAei3rDkINhCeuJvwT8qFj3GpBL2e0CvFhQbJZcl+g55RImIA733A1hUGOgICBnvJGuD6lva1y+x3W6gtXOIebaB884E//jNG3zbn6L+xS+QffYZzpcZ3C2BWbGKuQDAJKtoHJHmuhF2QsMp2u/VMlHHTmjWIVol5Divar1Eac0iYI3icoX8krlFFhmbz0R29mK1wIQzns3ia72YisK2US7iSbuJz3b38LzdRjObRTkLIdzkMpxXPcR8tUChXEKmkMMsk8Wbqw6+fP0O3dEEtXIZz/f28PHhAXZadcx5//UA37w7x1ev3+Gi2xeraN7Wcs6VNCdW0Gb/7bHnPgCs4C9ncgkL0YAJXgN5WldzVvFqgfpqhvb4BvXeO5xgiF+d7KFdLKJzeoa7i0vcdXuYr3PIlWvSlGHzWAkvPIm2DgwAFkVdgrRGxajF+DQaGApWb7QlVmzerNP1tQn+6ls4oz96TLT2PMmWxz0AAJOE5jbQBIBJwKBtD8ehkMTBvIO2rnz1q5sObns9sYB2BbCQId3yX+K0q3ysKWs5QpLzJvljmG/l+cNDnYVwkVrTIjBlk1xDH6LHVud+bjYHHrgY47T9kWs1xMSNBtKDDRB7S0mj7JNYeWGxIs4tE5LmQ5/s3wLi/luem/4sXlfYz3sqpKTx4kW3MtftbNhBEoeXRw5/+HOqe2R/jRDjVOwNf3+kw5Na+5YfPvBQvULNZjYQKcwlRxotBIDvMCIAPO7ToRCtRg17O1s4PjzA86dPZKzIi29f4l++foXvLgeYlbdx8sWvsazt4st3VxhkK2g8eYZlvYZhDpgUCliUSlgWipjnCliQvGMAMEFgmcPIJonHjseUX/HxtMaVg7/y0wpqUXRq61HzcLlLv3k4J5FjgSMDFr38RCSM9M2GlwP+qROs7xg2SEs7EvWR78caNNNrw2LYvQXz8AqyKuPR9fUhABgcSUDbssxCnCCK0yly4xHywyHKoz62llM0SMa9eI/84AYnzRJOmkW0iznZN5mP3V5f4e3pOa57AwynKwX0SUiL5hcmADB7UMyHHQCmotAVwIlrwkMAcArUNcJjyGMN+E1ZWXqqE0hn/APrgYWA0cUSSa1K8ONPgr6lEpXfJdTrFbF5pqpha7uJVr2GaiEr9tiZxRSr2RjL2RirxUSY/tz/5T5x2iA4zCbUVHJFAXyt8STgAPMGAX+tgrSxIZqrmKdaCJpm8SzHSHN0Ar606XNSupM9VdSakN9krm+wcCYxUBW8Suj140+ldg7T+VpsoPv9kQCdVAbzXE5XGUzmwHjKz8yauCAgMNWdJCAuqdQzcFhqHgGADSDndxWXH6/DfNavjiSTnlRkAa0qFVMAu92q7NdaE6tzXWTD6nOP7TE+B1lA4E1SWOwUoomizT1XJRT3/3qFNd6e2HrzPamAEQD4ri8uBxw15QBwXhRDRuwIwKyS/H3cTgBZg0I4AXKd2O/AroPCSb0XkRq8H2F5qz43rfaL17270CXhJ+pHRKOCtG4n8TKn9u8G/lZKOWxt1fDZp8/k59df/Ssuz97is8+eod2q4dWrl7i87gFZEgNIACji8PBj/OjHv8T2zjHyxRqQoWLJLKDlSGs0tcgWIrfnCN7AjqJiFM+iuBckrRs0oFDWOfibNEcT4DiO+dH99/Zlz1t130wrSDc36T+//wYyXERCTQNhGv/1fZK9OoDAYe6j7VtRc1zbKr67eQKefKGg1Lv3Hf2YPrCnhDm/yQ6Y5IDaLwvnzepldx3y/ZdCBMmnVzPkOAdxNUPn6lxUwGenrzAb93F0tIdKuSoA8Ot3p0poRgGLNQFgElyLAgCz1tF61xUHupPT+lkAYNnPo+zIT4mQeu6vOa8RlSigdqubFtCpvZ9f1vvdEfAbYlcq3vA76/gA+blaYDGbgqRYzpZs1RMAmGMmqPxl75IjrPIltd1XAJgkHR33E/fFnfTj512OhK2rNOkpBn8tx/Bc1HoZ2j9mHElmjAvwa3trmrTghYIeXP8cmmMpAcaSHavvvRccEJ3omvfP5uQZayZF6zqAtaHPnjScEkX6xjzwkHLZWpBFGq2L0JPwvOyHAcD2MhtX0F+nAH4oWvzZuuChukFeKMoxA9LrFsr/NgDYK/QEQ/a6WnvnnseGc+8HKSLcPPS9/mIAWGopBYAlX7e8abEcYzjqYjTpYbEYoV4t4emTA9QqdJ5Y4uDJE3z6ox9jnsng5dkZ/vjmJc7ueth59hS1wz2873XkNljMsM7nUKrXkC0UhXSamy2Qm63QyJew02hhf3sHu802ymIVrcdcx2epm1AlX1QbaBudI8fHZr7yGmfOpr1sH3mnIDHXuNsCM2cQUHm5FDvobCGHCef0Tkbyk5jbnPfRpYcCGfajJL9THE/za7WeZl4la4OEQIKjdFphjsPLLcdcb4bOXU/A5lwxL/2oYrWsSmgSBBkPSKLjTOPZHIUlUEROrLCv3r3D//Nf/yuW4zF+zGPJHm2vi3apiO3tLcFbaC/NeqBze4dioY5ysY4MCvQaAR1pggW0YYe6t9iM3NDX8PVtiz9cOL4yLR90fJMqYJ8B7POAgysoAV/NwSX3NgCYfyMITDIncROqx+n4xj4PCXEEf5nd0MWCSu9qOY+d7RaOj3dxeLCDrVYFq9UYk3EXy/kQWM849AaF/BrMoSp5ugOtUcpBR8TIdxNWsxBO6fijLqQqQND+qhaoTlr2GtY6OlE7zQUVD9OhM3//i8/XOsdJE223DPJFGAPAgjaLvH8hgNDu9o4MgSaqLmh0Vm1/JtOpLkYebPnACv5Ks9GaTfo3D7ymvk0FsCj4igWXcjv0KR7QEpVZCNGxYMk3CnupEAvt4CWtJ6+/vci2jcc3FQeZwwZqwF8oGC3RiMBhT5plA/RZmZFl831QNlHxuTIvgCsB0DH1bsTOVIsfB3wM2A2bs7F/AxicAK9+MaUAnKjDEO7nMY/mHcuRkiZmZKeiW32K7fXQXpT87S8HgDWom7pOmjBMmsjYGGM2HWI6HiC3XKFRLKFRKqFaroitM4Pk7v4+Do9PUKlVMRiO8PXX3+L0/BLN9g6effSJWELv7O3JWhUqg8yZzAubmpeNsnW0USrApbB7WNiqbbpcN/xMUnRzHqmudW2uK3PFfzpRwrs53nThv527x6aTM6hkpdt8V50laXbpdh4SBmjSeNTjbA2CiJ3pCZHzbblJXpy/x5/++Ae8f/tKrGbbrSb2d7fld6oOqWIUP8sVZ5xO0OtxruFUWN+rdQFZKoDJZ+exYTIqALAqgEWRbgBwUogq0KkAcKJ+8mtaAeDHU52H2GoB6DUVcAzuJOCwAb4W7MNcWQGC3XZMGw2q8tYNMSiA3X5NmhGetJtlm6gCdWZmUAAbADyZqAX0+TktoLvSGCD5gA0SNzSXWGjqhoS4YeQSS00F+DKHAAcbNbY8PNMs2Lvfu98B3g01hNlChxnA1gBwBbAqCtSWLG4+3I9RSUKv98WxwYuAEPqTAkESN4WltOGl1xzJDrRpPjw8FKtm2jfTatWVDATmCeR3Orf4/rvvhSHLxGebzzk4QKvdRq1eF+toMuJkBi/Xp4UxZfsnBb8nblEV4vVKRJKMiibGPR1uZAoaZWWpMmlFZBrz8QjDXg+jux7mnBk+Hsqc39FkLLMAmYjyPNYbDeztHwhY3d7aFvKKFHtLzuGeYjIaS5Pp+voct9dvcX3zFsAYzWZdLPb6d2NcXNzg/IKWN0C+UEG+UEW+SLubkrDtxXacRBZz49C4pDFP45T/53MCfb81jtdGFzreJyQkpV4hvo69IEw3sT9U1CTgjDJjhOQs9v8zFHNL1Cs5bLUbKDd2cDfN4/XFAL9/fYG3ixxaP/8tch99hvfTFbpkJxYrmOfKOjfJZv8GkC/+zLJmTfkrIxWYsKseTJQ76ylymLH9gDJB4PkC5cUSFVpEFksCAC8yGQynM4znM0zJ6LT1xecXsitsNap4vr2Nnx4e4rOdNrZFLUQb0yUgrilzsffKMLdCBnezBd7e9vAtrTN7fWRXazzf3cXnx8fY22pgVcji7G6J786v8adXb3F608VwlcGUxBxporPRntMZlNKjkCmEEn8kYQx5GBucBIDnBgDD5gfr2six2cn4xSboaobW+Br12zc4Wffw86Nt7JYrmHRucXd+gauLK8zWWZSqTWnMKACsQLTncdzP5ROJxVSiZEjkFp7EJ7lgWGNhu9NmmFqkPmzzfF8FbK/iYNCG7ZturY7E+O/2OaWoVStoNuxnk4kAAs16A9VKWeZ8Mzfmd7y+7eC2awBwtWLWTAYAixWrAcCBEOhuHs5wTfLQYO1vuVhc54TWxcbF5PuEpswxABw98J5A5QONSlsnjzUnksbSvQ8SpYPJs5N8XGNnEnmcoKh7x8Y9mm1+CPz+cPKZuvdv9ToJkpvkYemSK24Iu71Z3Jj5YR9ajsaDpyh0MzdeaLMR/aH3iRRRqYfpa+g8r/SMbVXRcT7sUFj2Y6qAxwNpwJDQ0q5XcbC7jY+fHeNgq4W7wRBfvj7Hf/v9tzgfrHHyxa+Qax/h1dUQw0wVxf1DZLZaWDSqmJaKGHMGcK6AeaGo7g2m/s2uDADeJHTcOzgbBytq9Dr4m5ynDQBY9vRHrodgr7apAHaSol9viSLnYVpUvMaTpoWZZtlZSK4B/U2bNMlS2LiIU4Vu+up5bL3HvOjk3RIFcCa7QC5PEuoc2dkEubs+sr0+arM52pzVOOUc4Busbs5QXY7woyc7eNIuYTW+w/BugEHvDrdX1zi7vEZvNMeMFsHZohDT2LxWFyWdr+v2atJgyhH45ZzkIjIh91SipM4xo2WazgBO55sWO+Vxj6h/fWSSnQKNl34+1fknJ/O/SKYjwLiUcR2NZh3b2y3sCOjbQqtZE2UAybM5+l7Q3nk6QmY+FhB4vZwAnItMdQFBYY54WEyFtMzmEhtLVH7laS1HtYcKMGw2rLd0XPlLyp5SqTQQRqtgxVlxZmMqC0j3dz/nDnBpf8FmjckIoZy4hIhSl41IUWXnZS7zfLEW0JdK3qkAvKoYpsMMlWcE7wbjBS5u73DZ6aN7R/ATIMmVI0hWnPy8zGAudq36HlL30BKaPS7mPJL30AbVRvEE8MQECGbpnFLXyd/UjUtrNAN/XeEbzQdWMrDFLXvtAAJ7zbgR1xLrZ2GBa9ClUkcsoMs4Otg3AFhn4XENpgFg5t8l5ItFrWZ4OqxHFqxUzZHJgflAkA75gCt5lSgdwODg+GT9AHdyCmQyz19dLROJEIK618iNIbVKwJ8wEzQCgWVONS2gizlpXNLCsF4rYGeniWdP1fLwxTd/xM31GX7yxWditfnll3/CxVUXteaOgHWj8RonTz/Dr37579FqH2C+JPmZI1kI3FET7/XDYwCwtZ586W8qX9OXQ6KEvb8FhJrPHWcCoBqiqhGLnDKf2gd0H9RLMPms91/DY+8P3INDv9Lzvof2ar++Hbhxq+wHjllopUSOf67ESxFvE5ec++/ouVmUhz1UtPnfPM80YEH7sprnaK3pYL8TryIAmD4Q6zkGvVtcnr3Gm1ff4K57hSfHB1ILf//9K5kfLzGIxBKSCrh2skWsGLOoGOONALDEdr4vAWCCv+rkxJuGzXiX0z+m8rVABHENsB/vNGHAVkKyG9ua0J66z/o1S9Yo9kgNYcCvCApoUTqdSHxxAJjOZlQBk6w+6A/w/UsCwEPpCRD4FdcMVwCLsELHOwWo386x9I78LFitn/TZXJmZ9I69L0+xVNgT45nlG/3kkPd7Dzgq1xSA9trfqHWh3oyFXL4Jx7lO3CfWXpf0KhLGiv4uXzlNXomT5LA04xQ5ujbCNhpqipi4EPU9PBuLt96oDvFeV3wN2Ve9d1mlIsID19NjNdZDEeGDfwu5YDpjlOPDP/3VCmC9YlIfPXZRsPF8iTI4wla8hHkst/YV/JdYQMcAcOSYslxNMBp3MRiRmNpDqZjF8cEuGnWCowXsHx3j2Ucfo1it42pwh3/55iu8ODtF++QYrZMj3MzGOBv0cDMaYp5Zo9xsIk83THaGJnOs6LY2XaCwzqJeroj4LMtLW2x7lbigStkcivzJXEFIeXrk2I8kkFgmuFrkGA4VGyiRTYWZPM6S6xq5T/MHFZAQmL3tdnB2eS4/2VNknkzgt1QpC4bBa0NJaDpGT1xLRQAiSYl8Dtoj02WU+J/WeeoSQxyP712t11Bp1FCqVgUI5qgrVzOP7wZYT2ZolWsoIYdRp4ezV6/w9R/+VUQDP3r6FIX5DMOrC+zW6zg6OsR8vcLl7a04OtzdjVCtcARfE5k1O2H8zPYzymFVLKl9cM/1w/Wf2mrj2G50SQeARQVMVxmdAyx22/zdRmKGmOwAMJW4osieS8nz4SQAACAASURBVN5OUJj1SblYkHGPvFVKtK9mz5fkTubyKxmD0WxWZPTN3k4Te7tNtFsVFHJ0Wp5gPLoT59pygcSALCrM/ZkpUm1M0mlR6wluXjIqQMa+cE2ZAMEcgYKLhl/PUTBQoqeTlh5W+Wf+4Zc/XrsUXQ6ILABNvAUEMVCYC1p6VmQTLOai/N3d3kWxkJe5Rzw5VP/x8Zy9OJ4qAEy2Ajd9AYATfsZGmzixX75nfRY1ZOVJvgGk2G0eXAx3Cw2vENp9108VTJuBM25g+e/KmjJbvljNG2848qE00QkWP6lGcvx3B15MqRcSsuTvKZamsS+d6RQK3QhUTlhWySYYA8yiONmYBSNHJnzmCBhOgeb6vdwaO06aNltXf1kj7a8DgLUo0yJMgQBaKdA6a4jJaIDMbCaWnPVCUeyZGAip6m20Wtg/PMTe3r5YONCa8fTsApfXHRQKFfzoi5/g6UcfobW9JQPOCcpI7CYbQ2Yxu1LVgEsbnC6Wz6YWpd2VMDPcfsaKbDY21IIzYa+JOtankbjiQ9RGrjpSNjOrRhmjK7N+tcnhaarw6OT82fMeLFA8PdWfloLL77PxAJ3ODd6/fSn2z9PpWNSrVP7SoqLbuUW/15Xrm3NI7u56MguYgCYbASzoyOhlka/SPAJrbB7k5bjLejMGsvrp6exDDd4x+KtK4FgJH/wdNi/QRxQeOlMlmf/r/w5/c4aP2Nwntg9uOaZ2G5qs++yKYC9mql+ybyQuykZBm3yy91UNTHsIMll5SwHAlarEQSqABQDu9qR5UiA5IUvOkCkxLT6qzYeyLAOpwzJBaRIE++foOo/m+QYb6JiwEhQPbjuWAMBqnewKNLP98rgiTDH9PCng15pw4lLgG7ETUswKPxB7UsmxbspSklnTKikcPJlkc2uhCk9R7lbRbrfRbrXF/pkJT6FQlESJ19pgOFDFb3+A8WiEyXQiCvn29raoffcPDlCr1tQGzz5jqAGEjMRLTpW//rk8vqYTcGNRBcvFOPpZM1+soK3QYl1GdxYC2FxXk6lYoYx6PSwmIwGBqaofT0aY0imDSsLFQj5jkXax1RoarS3s7O5jZ28ftXoLeYKLmSymkxnuute47bzB9fUrjEaXallC+74FcHvbEwD47m4iTbtMtiwAMMHgTI4gMGfCKgAommsfy2BUsngmbDhhEVnL/5baC34gGBMcOh5GMO7VMTEALDU9e/4k/iw5D3mFVpVjKBrIV9s4787x4l0X31zc4bJYR/Pvfg08/xxntCycrzDPqYpsSQAyLu7F3SipDJ1o4c4dTEaV6kQl0wL5NWf4TlDMzFGjXVcmg+1CAdvVGsrVKhbZHHrjCU4vr9AZDERHuxTiBF9BbWRa1RKet1r42dERfrK/g71iDpn5AnedW8wmQ1QqJRSqNWRKZQznS1z0+njf1dvNYChzZD7a28ePT06w16pjWcjiarTCy8tb/On1O7y77mCwAkZrgFxDUSYLAKxNdsYdNa3Xm/ZqeEYjC2jafTLdlOLB5jOuqQImAAzUVnO0x1eo377Gk2UXPztoYr9aBXhNnl/g/dv3MuOx3GiLNeRCZk6rRZmW8Pbutpf7SANvrFkfJQEAI7vTVK5vaohY2RuKawNxU6pf20OC2iMqgJ1c5KSqsKVK2sH/GQOTn1mUWywiZtL85Sxm5sQsuKgC5ne86XTRcQVwtRpGQmgAJJvByYGR4ieQ+SxHSpEOk7+F+BTy4TRU6glvKJR8T7AGkcZiK5QCfvR4o9JJAhqpN/JqP0uh+beB24YrO4mq3pcIJegGhpXOJ0MLJ7zSX5Zv3gstf/PX+YsBYLnoNrPoxz+n3xM3XP6cTbSeph/YfHaxW2yLGX8ccUxIGt9KstM8dbmmlewY8xVZ6ANMJwNRxrNwbtUrONrdwpODbRzstMQV5awzxv/5336Hr97coHH0Car7z7Eqb2OIMjrLDJatBgqHe5jXqgoAF4qY5UumAM6D4K80CiSmaN6tPjeuK9r4zkJY1S8Y7+uyq2d8vpJdMbYwfaxK3I4Maz+8iM3EtmtWjo4X3QF4S6te9MrZVHn7dch7Nlt/cdfSnpdSiXuO/8PWjmzV3sDc7E5G16B+IgWAyVbPZtmYIPFxitxkhEJ/gFJ/iMZ8jtZigmz3ErnuJVqrCXZrWRzvVNAqrjAZdHB320Pn+hadmy5uOKpivhbwd0lCmtk7c2SCjkAiALyWn5qf0k7PAOCIhOhz0VlvkKyrxNiEHOvkSMlfCXKK5a4SbFLq39BHsN6CWVpmZF3o2KtCkcBXHpUKZ/w2sL3dllt7q4FGg0oAKhaoXp1hOR1iNe5jOboDpgNkOJ5oPUcuMxMbaCqBeV1w/i/rV4K/JEvkaCdNANkAYAUFnUes51hyH98vpeETrxVVwwtZmT0iOX0GBpjqSv/GOkyPgSisLY9n3se9nkQxtRQtCFhLtZ0DuLMFhFhI0DefLyFL+15kMZiscHs3wvXdCN0+FTesEUmqVYCPIA2VelQB87lLqR2zwEoVJJnlCpklm52RC5PN9xWbautFpe1VHQDmz6j2iwBgAsRO6HWyn7q+6N/Z6AxKaFfuBYv7IMVXANhuJIRojUcFcFmUIgIAFwro9+5wcXWDu+EQ8+XaAGAqp7UBqwCw1XdxXWYjbMIM3xjs3QSDra/kIgGt+RLCIpU5XPu+zr3vE0Dm8PyYqGvZgJEf5PkpC2hdh5yB7QAwQeBmo4y93RYOD7YFFP72xZfo967xi5//RBTAv/ufv8P5ZRet7QOsMyWMJis8ffY5fvnrf496fReTKXuD7Bf4GKk4gnuWEa1xC7ASzq2xqTEqbm4ms+Dl8ohmBif5TqyK0ddPq3+TTqVbOW9kLoEIpVHXAdQkO0pH4+TZjwFCtvtof9PrqRRI669tn9eu5QDg3EO5IjdEJ7ZEAhr9HH5EIvLl5v5jIExc72lekdQN+m/7xvKakdOjqW6l1nQA2EigLlLQ2eZ0VqI1/gKTUR83V+/x/QsSCt7jmJbi7TbevTvDu3en4jwwnjH/YGxR4HeV072E84C1H+U9NgK/iaMHf9/c03XVpTMDbatFpFK5Pz16xqNykhck61DjjRFPTFSQxB0j88gIAHc+cAB4iWajLo5CBH+JARQZW/pDvHz1GoMhAWDtHykArApg9tSCAthrhnDeNdcPszOtH6w5kZH04/pgo70RxhCGOGV77eZ88dSasmsoBQAnznTWCQpKSVv4qcIhSCDcnczWXLJuIxGZfOaoVx9dgGmQ0rRo8ZrdvC6SxRxdlhur5oEcKi12+HA+lspQUx8wed5mJvjIwx5/Iy+yUhdo9M6WCz4kqvEX1fvMRTL+AP794+vG/uYRyvuw/vabMcTzkftfwB75gwFg6d6ZU5sSUvmZmT+t1lNRANMGejTqitXudruO7XYT2zvWY9s9QGtnB9NsBv/05R/x+++/RePoAFvPTjDKA5fjId53bzBczFFq1inTFLJaYUH3NyDLRsdsIdrVAqFh5hLuLCej6RQELuU4PkFHRDHGM/cguYN9TRLHeZ0TlGY+wf6qOhyx58C0zHrn1q+hiKVaq6JQKuL69gZvT9/junMjADBz4mK5KIIEzgX20RO+t8TjQH0bkVxJRE828tCIdfP5XEiWFKfUWg1U6jV5TZIzKaNZzRYY3fWFHbhTbSK3WOKcIoRXL3H19j2quRw+OjxEjirlq0vsNGriyEpxxLkQQq8wGs5Qq22hVmlhvaY6mbGbALDGNO1heG6f5CYabmyt8OKTeB33CpK9XTBOfidR/SrOKQIvF3qJQ6g68ggW4L8LAMx+/1wcGuj6xnw9T9e+UlFIgASAqfqtVQpSB9DxJ8sxOcUcqtWC5ELHhzs43N9CrcpVssRsNpJaIJ9ZoVbKo10tocLcf00xUKz8nSnhN6sjYGRckf80oZRml3Zf+P5K5nZRxAMzLPSy/F9/9RMDgFVJ5cl2ODB2kBIAmBbQSwWAd3ak4UV1kjSviyWx7ByNDQDmc/2kuAJYki1ruTpDKWKpbgaDAKqmmsyukND9Qi2KnWcWxJfa4ooyLmV8J6Et9V4bDCJNoqPZlrb5BDVvAEYd+BVqlSXfyfMSwDaxeNYEOwGFRfsZCtN0ger2zvo9I5ZTBNQ4mysFWltB7MyoTYaUHtdYoacHxl8jOdzpx6VyvXiT/YEggJ+AVAMvJBybW5wx0MIps80o2DASAJ5iPhsLoLmaTJElOSGbQ61SQq5Iu+QcSmVarTaxs7OrFrCtNsaTGf74xy9xfnGFequFk2fP8PkXP8HWzrY2as0+mEPYi4WSBlPaYQmAEDVBZZD7WmwXZIC7qYUFNBY2tT5H57y6hYp6mWo/TRvhPqycoKLQhWWp0nIsq2wbmw/L61AvdltPfg4jZYM3bxTcssBhDXdp2C1mYu383bdf4+LsncwVZSNjb29HQN+3b95gMOjLpcLZv9zszs/OZbaqNAEz3FRoL8sh7Q78kqGvTP6kyM3oDGDhf9wHgBVYTwBgV7MHY/vNYPAIAOzJulu6BmtXs3l1y7DgarAwINcbBBL8dQN0u55gIWbscwWLE/Uv56DLhsHZ6EzFMwpv1GgPdniAvUgBLADwBRXAPWXH03KcM0IdABZ5ozao1Ao6ijuWEsfnW46vgAeJDU9oasWEEV8jBsYHC2iLPWHGlDzHGeY+J9gdCfTvMQjMhpqAww+RXOIN2GJvVBsq/GB/iAiXSuzIqPK3WOJMzZqAuFT+EvDVMQNKhiAIvFjOcXV1g+vrK3R7PZRKZTx//hwHh0cCGtfrdRRLJVmvBFgF5I2af7yepAcfFMD6uTTmxw0BLw+Tcs+BIUk2dLC98Zx1L9Cx17SdWiNLttlohN7VFfo3N1hOJsjQmtpKTjbghDQ1nUpxR4UUwWDO1t7e3cfB8RPs7R+itb2NcoVgdkGu3/m8g+n0BteXr/D61XcYDEaybmazJfqDMW5v+2IJTbIGr1cqNnKiCFZiDItxPdreJzTHgqACTsBBY12lwLiEhRsBSR+ueZIRDX8NAJxlLORHYEI8Rzm/RqtOALiJXLmJ7y8G+PLlFV73ZujWd1D9yS+xOvkUV8hjsFhhnsljntVZgwkArEmSZiOWP/i+Hs6oNY6RFYsygr+F9QTl7BLbxRyOGlWctJo4bLdRrFQwmK1kxuGX373EWecWK86mElcES+7WC1TzGTypVvDL42P88ugQh+UilqMB3r99jdGwJzbn9a1tZEoVsXx+c3GN6+EId4s1BjPaT6/xbHcPnx4dY7tRxzKXw814hrdXHXzz7j1Ouz2MM1mMMxlMV8CM+xNtfpiwZ3nucwKEq/287mW603LGsdpT8qcCwKo342MkLScIvF6julqoBXTnDY6WXfzdXh2HZIfOJuifn+HN968wWaxRaW4hUyhb01fnAPt7SUsoqH9d1RY107wAdHzkkfWlSa4nu+n8bvNc+2PjhHhTIayNHm3rOOal5CxVX1EJ5LGfn58kqWqlIj9ZGEiBl1UAuNu7Q6lckdk5zCsWMgPYyJDSfHHinxFxNnLOJB+LFLwbYHhQrVnsDVmU58QOctisrpCD+eM3Ow1yCDfAhSg189bsvVw9RR586GQlzYdUb8LezjLQkIcmrxAXdfrXvx0AHGe0fyaAffBu74gkXZCHFcD+In8dALz5aT8IAqfufPAkp75Ras3fy702mp9GolF1Heu8KZaYYr5UR57BXRej/p3Myzza38Z2s4LdVh1PnhxjhiL+r3/8PX731SuMViXU957j+U9+i0mmiq9OLzEoF1F5coR1u41ZqYJZsYxpvqiKURSAVR5ZYYrrLkoQmPPWvdiNdurQ2k3GOMSt/LiFG3ODEwWIln2eUfvPqIwMitFkjepx9HoqsTyMznzUhN44oxZ3/BKM15C8ou1XySfxa/Wh85v8LXwDL4E9pqZKLtsDfcSP1yBspq2nyKxmWC/GyE8GqI3HqE8nqE1GKA66WF6/R3F4i4+2ajjeqaOUoS3cHaajAXqdHi4urtEl+DulK0YWSzbtRf1Li2GtIdQRCGKHJgpYUwDnBCTWOYeahyaKSLE5pquLAWWhDxCBatI8M6Wr5rl8n4j2paW75dNKmlAVLpWuan27RWekg13s7+1ge6uFep2Kjayw/UmzwpLNoRHmkz6W4x6W4zusJwOsZiPkMguU8koAY8Of9QJ3X84Ok/KIr2GuEl6vaV7qjH9dp4rGu05S7diTStSKaHMr8Z5CMhfR8juL6+FaEWtTgrr6U0BgOQ90c+IMOQXfFQxWa2ghkFEdPKc6eIXJMovZIofRAhiMZrjt9XF928NoPMWC1s8EaXKsF6kIpuUvgeCcAMRY8kYQWBt4WqtF4G6YAZyQdJWIa+CuuG/pKA9X+obX8BFArsazXN9rvAAAGxDsqptQExgoLBnQPQBYFcDMA9jEdZtWnwE8W67k+FEBTAKeXIkp5zZdg9IHsvrKG7M+A9jXdKL83RgN5s/zHOKeBXSsAN6o75gb8L2Dai/JfxMAmM9RIgKvB14HBIA5eqaQW2Nrq4qDvbb8XK/G+P67rzEe3uHXv/4FtloN/NM//wven9+ivX2EXKGO+SqPk2ef4u9+/ltUqm2MJqybaWNZDrHc+yFhXccqX+uXKB6hBHm5bqwn4u09uRI8zoUeyyaDMA16Jvz5JEdxO1HPLTUm61xGBwMd/PVcUSqJe22sKA577ftILuE5UPI6fl6ivDY+JmFTieO/ZWjxWIikaE3eOTzFj8X9PUTePUXOSxSXyi8xYYO4vWkfg+tYicTqoGSVhZFJtRfmblOyd1tvheAMo8tiNkL39hwvvvkDLk5fYX+fa2xL5o6fnV3g5raL/mgu7gIUIZBg4gAw1cBuh+xqWAeAdaxDAi75aVIiWHR8bf0k+UREGNggjOoRs/9Hx9jrDolpDgZHQLCOEbM5wDYKgA57jDOcIc/+h/QRZOxbQZwLX716Iz0C9o+4bwYA2PZOF1l5fqyAb7J+wuky8oktZzPfi/q8FhvC6xgRSQmrJnaS/TbpF4dlaNtQuuejx8fjmn4iB3QM6NI38yp8A8ZJ1lwAikMjKbqgUkCRfqLNS9F7p/L3+M5AhtAvkNzlPfLkskm/ZtRDt4f8udrk/pV6/4M+lM15/vdI6Hjgz6kvGN2fxDiLZOlyL/VIyzFSAqNHjkUUTzSNjazq752NzfvCCooe+QDrO7re9EPrWpJzJhexutnKyNIct4gZhqMeBsMuhsOujE6j7e7+7haePjtBu7UlfbX9wyOUWk387puv8DuOQtxqof3sGGjV0FnM8P3FKTqjAXKVMhYZiOixmiugVamJ5TEbu7RB5ixcIZnoR9H/1rSAzolqtFwoCdjLa4H5B3v7xNDE3ZNj4UplVOhWyJ4R4yhnc7DqoYjFZvUy9+HXrlZrKFVKuOnc4v3FGTq9LiazmWIGBJIF/2BPnuIfFWUxLhHbc7KEx6kgxpH7VzJSj6pg9l2ZX9cIADfrKNMCWw+sSCMoRqCghSB4q1jFYjDCyz9+hcu3r4HxGI1CAfvNBrLzOWZ3fZmRy/5sfzzB+fW1jMkiEazZ2BYVMJ0MJS8U8Jc9Wv3eca856Y/rRRzvt8kyjU+AjTyxUX8K/qrbcVACC5l/IQCvzN+1kZHe55Hxj5zdTHGg1EOK2xDcL+bZry5jd7slef58OjaLZ4L/a5SKGWy3OQ6pKaS5SomOMTwnPIYrVEt5AcabVIFTXpxRjGYm400nIiyjO1Aup4JAaV3Lpc1e6EKIoU6mCnva5j6VIslF1+9/+M3frQUUim1Pg1zaUXICHTao2hbQfQA4J416AmHD0UgANvqRc75MSBKMGRbMVYJiICm47YoJnzCcfIUONDjEjSYHRpXeoI8I+0XEDoii52PEkhSgEbGJHmrCxYWVbrLOUtCkOXmOgTkGsgTwNwC4abBYkn5ne/gGuwH2Ors5qJSiRl8CUGvWLkfAkrT4e8hzo2MWAkAEAifH2zbTgNxskI83LsLHtt4Q4u/tvpubse/OaT6HRFRXykoCNceKc4BpNz4dYjEeY0V7svUaJSpxzFqB1kUkJ2xvbWNvfw+7u3tikXDb6chs1vfnZ9Jc+OiTT/H0I4JIx6LCE4tnAXRpA1aRmyionD1MkIcqY7Kn2WBfLkX1LhYKBBKEeS7mntr0NpDPLZJ9c1BQ1mZty3woIzbw9YXBrg0P2UvMnsGLtIT5rmfL7WzFopLzpNhwIKs+J9uHKH2p7iXY8PVXf8J0MsLu9paozhj4CKhdnJ/L+5DVTAYQFZY3Nx0MRiNrnihDnMWbKOPyBXDWEZsGWuRaoWqzrJORLLwu3P7ZGfsGAgcLN7OO9jQgzmEiVmYq24mYLkkjwOZPeGPAht47CyhpApDtY8xzUwInzHGbEezgr8/+lfg4V3sOaego+EtIjYD5EdXmYQbwBO/fnSoA3L1LLKCztBf/kALYY0oamPK5pOEYR7byArbHMTXcZ6QSPx+uGo5mumizIbarT0BhjUnafHPw15sTSbPAlS4h9Q+xOAHX4thsqafMIlNLVa7TYpFzpZo4PjqUmb+1Wl1ONRMuafYul6L67d31MZlMQiLEucBHR8diE10pE+jk8dVrkiMKWITJDhIssd0G2ptrRioKsSlJwZUJrLIKb7mlEg15qJ4v4R1TPS1g2Rr55UriUvfiUm6Tfl/UniWq+mnzYWpmxo3RZIIhLaJpG01FBF+HbgZGXjk8OsLW9i5KVc4s5+Y/xujuCuenb3F+dirX7mg8lpjF/XcwmOCuP8J4zH04h1y+gnKlIWpiFo8OAssBDhbQus/G6tBQdKUDuO2ziftG6pp85B/+6tEG/0CR5vHfH0XyCJuxfEt+8jkqhQxajZIAwCjV8eJ9F//63TneDdbot/ZR/vEvsTz5BFcoYMSENpOTmxjqpOa+adxM8obIDYPxVwD9nMxwyZOlvhyhsJpip17AyVYTz7ebOG7WsVUtixrmsjfGq7MrfPXyNc7v7gBa/5bokpCRmX+MF8X1CkelAv7h+VP8/bMTHBTzWA77uLw4k+SRRKVyoylz9W4HI5zfdjBZArlyBTMZNbJAgwS8RgPbrba4VnQGY5zddvD28hKdyQTrahmrcgnzXB698QyXnTsBk0eLFZa02xM1NPcuBX99UjzVFFmxOrTrkzNI5DEEh9e6ptdAdTlHa3KLRv8Mh8s7fN4u4ahaRm21wPD8FK++/Q6j+QqVBj9fBSvO5hLrRz/apgngdWkgMN87YSPfL90fWlJ26enn3yAIxSpfafYGm0ctyuwpVqgmTRz9DAa9BBWxWz+zcNVmNO2CeJ2zOKMaKG+WjlQAE2S47SoATGJApVaTedtqB67rW341dxEh2cgMeJ/xHimAJSeLLE6jPCxckv6qITeOmxjeXNm8rqLHhObLQ72AqMli73M/h954v80NeuPfft7Cn0OTMZ3j+7FK//xbA8A/JHL9gMdsdmjsGkqemZz7pPv00Dp/zIrZj8LDz0nH1HQBfO+s3rP+tr3tgUaPA8O6+el1EStcVnTiIQC8nokSmOzm4d2dgMCFXBbtRhWtRgW72008ffoUpVoTr95f4svvXuHL795hXWzjF//uPyFb2caLixtccxRLu4XM9g4yWzuY5isYZQtY5Kl8KWK9zCOzZnNDiRZLsBnMeZ68UZGs8/p012Zz19RKqX6SnYvNTtumYixqDKYfGjUeJKR5XIvzn+T39HUaEZj9egrByEHeENDSZIyg/nUWqmck+vhN8MHOlo6kCP4L+k2E3OM8hE0Sm9ll0skkT3LefIL1ZITMdIzybITWYozGfAR0LrG6PkV1PsR+EThpVdGuFYHFFNORugZd33bF+rk/nMjuLfsOHXDEspL5vgHAAvBSAcy6xxvGJK9pbaFAmap5nTgj6l+zgI6JkUpudDK11WJ8H6s/eKAEeJBGId3LaJvH56yxoC3zeoVyoSBqrL3dbRzu7UpOT2CrWiHRh02iCRbzIRazPpazPhbTvvy+mg6AxQiZ5RiZJS3j1iiImot76Ep+yvcUshmXjqoY+Xm0aWq1i7nT+DkU8Fc2ZiMiGQAcCGycvSttOWYtRooXVqMlOIGvaNeGgRMyitdU9E72Ym3HcUYCvpOsyhEOKx5Hgu1U2WnFs1rlMF/T+a2AySIroF6fo0oGQ3T7Q3QHEwFrJvMsMnnmrVWsoTNhZ/MMHe8wn/Fr0eWqYCCwjd8xaz53akr/jEBiB4A3gBbWcUF1Fx7jf0s7RiXK4ARIFmDRQXZz/2Cu0qhVcXiwj1q5JE1DAsCi0hsMcHV9g97dENPFUnJ3ce4RQMz6MTHRNoC/rmoxgrjXZQ7syno3QUIYx6Uxx4nhKbDYZwDb82Liq75ONNYrrhctCfYeVaIypjU5G9VZuXHtFwrA/m4Lx0dbqFYymIxu8Pr1C7Gx/dUvf4lWo4H//o8EgLvY2n2CQrmNdbaCk+ef4ouf/kJGg3BeNPsIuVwp2F2y2cnrQyoQ229M9GJ5ulkSixOcAZcOzifLXB8rvIrEijfe2ny2u4bfSEEs8V7jqIMYDuA5GSdxcLA8MaonvM6Mqsew9apbW0w08tCePNp7OIGYGoEI+jldBJHkp6q0c1c8ix82qiRFZvCZnJE61ff0cAw2Uov0aA7PA63mE3s6Xtc5ZAhiELTgjflvsSiOkIV80dzr8kI+5dxa3ljbqjX6Skavid2+kGJY40/F+vnF17/H6btvxU681WphOBrj6vpaRBu9PvMNzvstCMFkRZIKSSbiSMdCMVEAqzOXzQAO2bdarSbb7kZC5PVPqBOMZGpqyFgxrjtwQibWkJEmzKUt5xnf6WSls3+lnuDsztlU9p1mvYp6tar6NwIMhSKGBIBfOwBcEZCbXSeZ0879TxTAbpHsYiEHaD3b1O8otQZBnGADq/1KJ5J6jydX4H7sKtu19EPD9w7gEfN/DwAAIABJREFUr9fTZjuRtJv19aK6hLFK3DisztH3V+cKvzaD26JX5UHYEhENQk/byXUxxqBv6g4u0QkOuECiQAgfTn6JxWLJ/OqNv2+UAVatROXJJpbx4brhUZHrY0/bzFflg6ch6/tP/XC9EGru1MM8P07TWMNrh8vloTzaY1Oc1N7/VMk19NCXfQz81e5UUs9Eebc0MzSPYi3ApbtazzGZjjAa9TEc9rCYj5DLLrG708TzZydo1Jso5Ys4On6C9sE+Xl6c4U+vvkefKs/tJhpPjzAuZvHN+zc4v7nGjPHK1n6lWEKtUkWJIi+SuydTzCczsZkncUNAAbp4MoemArig46EqBHkrFcEn2Ecg2Mr/2G+n6yFdCwkE89oT4csaZhut8ZJiJZ5zmfFbKuCGFtAXF+jcEQCe6riuPPt9BH9V0OLYg5yRSAzj5z7p62YEAB6NR5jN6QLH9ymj0W6jVK2I5TQFJJJSLlZ6my+Qn69QXGUwvOrg29//QeyeD+s1tJgvsJ+0WMrosmqJ1tsl3PTucH55g87dUMiFzcYOKpWmgL/C5xIbaHUK3QR/XZgZ1n1Yt77uNte71TtCLozGOwoAbECwKYKZ+/OYk+wvoG8AgvXfzPd0ZrvOcOfJ4bkmqNuollEtF1DMZ1Aq5VEuZiW+c659uZRBo1pErVaQOdS0IK9WuB5oDa5ioVIug1KhgFLJiHZi2kcsi3kXv5MCvlIvUBEs5Km51CviJhRt1t568POb9NXS11rmf/vtz9fCfDS7Z0fEXQHsczDFktaSD15g9Cx3BfCUystcogAmUDSaqAW0KgaVGeYbVAzrSWNLw+9GIzhplqSsnSIA2IN2ADYtGPqraV2egCJyEB6NKwlom1LappTBsUI2AXbDzECzsk0tWEvY0+rdtBrYP7+r+FIW0JEdj2/QqfnC/v0cuA1Amn/vZA6QHovYQz1ifRpq7mC2X1yphsKGouTxrS2tvP7wFvjAjurdeKPQ6PqILZm0CSuDuinNXxAAHmM+GWE2HcnAbl6U1VIRtWrFFLRZNNgw39pCq9lEs9VEa6uF8WSMP/zrHySpLJTLOD55ii9++jMcHB2jVK5hviBoOpdgTcYNA5KqQ3V9OrOc61tGfpJZIgW8Nm1V6euK94SFqwHZBsJLUOJ30aImnGcp8Kzw86vDLovAEo5VnhLcE3sZtYZdCHsky8bGfIpe9wZv374WAPji7Ew2pGdPT0Ql+f79O3Q7HQHbZHg8slLQXt/cYjxlk08HyOc4s4vMXZ9heA8AdrBbyQw2+tEY9jHgm9hru2W5s6STbG1jfcS2BvFd/vfYDkzm00Xs8GDx7IpfPVaBMR4AYJsFHOZL2YwASYC57nxzYHAnm5+bgAICJMYcHVEBvCuqMNrhv39/houLKwEEdD4WVZg6A1hKXWPdu3o6MMVdhWgJh4O/CVDrjHBavG4wOK0JEJpgYoHn5BRvKERuAxHwkNiep+cLS5JgDTgnHiQW+WmbjkAesSDtTFS1r/CkWud38ZjyCimXC2g06jg83MPTpycy73dBElFk0zEej8VOu9/viwXK/v4hnj1/jp2dHSUhmDLZCzLZfyJgKSh6LGlWIELVwbYN3QMkdfN0iMy2QXuwbrQWR20P835bgZs6X3c6Q+f8AjdnZxjedsWpgAAw7V44M1ua2NyDjRnN0DKdL3Db66LDucGrlcwxPn5ygicnJ9g/2EO9UQOYFKwXmI36OH/3Et+8+ArX1xeYSkKZkRjFmd293hCjMQvNAirVBvKlqlj9sQHLFMYBXmFlG3M7AMBebPm1lpy86HhFld4jwT7J0QL9S995s2P94PPJfCMLjo/XOVHVUlZmarRbdazyNXz17lYB4OEKg9Yhyl/8CouTz3C5ojJliWUuL/bMJKSlAOCoaZTKQbhPMpGnrU/GbusFcvMRissJnuw08KOTA3y028ZepYD8eiGNzvc3fbw8u8W37y5wzXksjTrmFZ0DRwCYdocEkg8LOfzHj5/iP3z0FAf5DFaTMYZ3PbGXod1ZplBFbzRBdzgRtiSbidV6Q9bJZDzGmiQCzsdub6FcLaHXH+Gm08M1Z0tjieJWHblmDetSBRe9Ab55c4Y3lze4GYwxY4OkWJFjoqof5Q/KOuZtxRvzMrNI5RwSsYdeKQC8WqO8nKE57aI1usb+aoCPajkcVQrYyq4wvjjFyxcvMJwsUW60kON642wuafEYGYoNPGnymUFiAMtiBXCU0D2WRNjC0uvY59poQ8bThiR1UGumYGXrOHAUHwQyCjEjBrx0H9HZ5NpEFrAcnIdHdm9R1WksmDijPJ+Xme8dKoArFVTrdQOAaXtoGY3kCNzflRSVkHu0qPWGRIqAGMiFzlqIm4hRPudAsB23VN8g9Y84V0uK6ZB9b16fUc8lnBLpWlqOE147dC4fOHObTjypk/hAXHgASPtBcePPZ57hZeQtHuqu/PnX+Js/ImB7m58nLmzj35Nj/Vg83SyJH2oJbRIo5IgklWS4LvTv0diNFfOjCRYExHhbTDAZDTEaDoTBzIZ+s1kTIO1gfw+trS2ZY0f7r//yf/8TbroLfP7T36KxfYJ+poiLxQIXLMzbWyjuHWFSrGKQKWJRqCHDOe5L2miVJD9nH3NB4HnN2ek6cmhJOFh+Mn7Zvmrz46R15Fu9/SOoxXwvtMPpIFrSxkzOtJYo0VGM9sUkG7D4xdcLD41Jyg+cBbc3teDlRBz9Z7we9PiH2iiulWw79ryFPxX8VRKPu4+I+JL88aAUUvIJFQy5lY2xYL5KNeN4glX/DvnpBM31DM1FH+VxB/PLN1jenOK4XsQnOw20CmxmsKG9wGgwABWRZze3uOr2MJyvkMnTDSMf+gGM/loLqXuQ2uXZ52AOK24zltdFCuD7APCGFa4ofhXQVUCLr01VBQFMNr8p2tBGoYK/ORRLfD/WYnMUslk0qjUcHRzg4+fPcbi7g0atgiLzbK71WR/zcQ/zKcd6dDGbdLCc9bBeDJFZT5ADgd+FABqsRd2gk8df7a1tCFCk6A7NGicdGY0hKMwCTOuMf1UDi75U1g3BXzYjtbkvvQ7ZuzXHpThY/i1/07/L3h8TG60pr/uPKvgE6CVJlkCK2B1z1AFvBO/KWKGsAPAsi9F0KeTF+XqN3mCIy9s7XNz00R1MsVhzRmcVK5SwWHHUUh7zWRZT4h7rAvIkdPAzU+Fr6gzfa30Ej4/hcRWwk3XDnN/I9jlF8pU6zyyfxaLRbaDVpjV+rDT9DCRLQDc95gIAV6tqAU3S9NwA4GIRw8FI6mUC39PZQonRVPtwvTNQeS/Jan9d97Hjm9k8uj20EXW9VxBc46Jc3Of1uoOTgiveX0pc5uLHqdOW5x6RWMF7cOZQ5/UiCRJ0N6EFNEcKZjML0Fny+GgHT092kM2M0eu+x9npSzmuP/vJz1Ct1PBP//x7nJ730N4l6WcXuWIdJx99gs+/+DuUqg2MeYzkmiTRXGftUQBTkGuDRESNecp7cDt6G6jsyl+352Y+ZjPq9XrQhS1qcnH80pzNc3wxQ4ms9EOIdkc1T0lsbSR2plYZyfM1J/RxCKI8s55DyCaC8iaxqhYRf0Qy9Dnz3r91cpWDiFp+Wv9ViIf2XcJns4Z0NA+b31sa1dKv0PWuRHe/JXOz431FhSxRRrOBiyb9VJOF53NCQKXbXoZrvVwSlVy+WpZxa5USLfIrKHI2ZqmEdT4nI3EECObsSQInBtqQDs9cgayQQf8G3734A969eYESm+eNmly/dPuiFfRtdygK4DUVwNmSjBPgT4LAIkwQANjUY7b9qmrLCFaB2LWxj6e+erLfxjWjFxYhNzIAWKoOySkicD763eOMxh42822cmM2bXNBeFBpf2LdUMjlQKpRUAfzmjQDB7B+xnhIAWEg6unf6iRPOzwZeqvmDziUVwhPBIXch9N4xn0clotyvykQRuLD6W6s7qKwrA6a1Z+fgt65PBZsUZI6zdv6uzhu+T6uTos451Rv/05hDgMm6KPYY1kyy9uTC9dkIrjQPATGIwNJ5cNLb0bTN9sY4h7Oec9KnSGd9Sfr2YOZsH8DJ4x96zF9bLTyW++vrea341766r+nNn6Esf/CFo578xv0fBnftXR5RFf+575DkvI55RXWrxRJRucr1SGfOOSaTEYbDO8ymfWA9xXa7ipMnh6hXagKuUjyyf3yM/pJOald4dXWOfnaFgx9/AmzV8c27N3h7fopOv49VNoNqrS72y6rcVQeauQDAU8n32B3nDDbuSYUM5/7mBAQu5lWY1m61sL29LWDrcDiUngKVwdVaTUHlYklycYpXGC/oMMJ/67WohA32GbKFHG66JFieo9PtYjydqJsk47LPELH1IQ6TvrcHtxDLA3wkCHuRMsZ1LGLOXLGAaqOORrOJXImuA2sZG8Lvt5rOsJrOUVxnkF+sseQIkNMLvPnyK2SGd/jieB+N7BqjTgeZdRa1ah3FfAmzxRpnVzcCAJMERnfCWr2NUrEmYDCJhkri4XeO7eZ9hKSJjeIY/kDtrnVPct2ow0tidZ1SAC+IIy1krRADVbdQxWSSkbgLrJhL2N4qVtHSv+JOo36eVZ7bJh0cygLwcnwOrZ7pAsQxGSXO/C3l0WxU0GxUpaYgEXQ6HiOzWklPr1YroUmAuFpCtVKQecJ83nrNkTFzdRs1QQwxBxKul/J3D0Pp76wCps360eLG//7vfrl2lhy/uPtix013JlA+K1GR75UoBsmI5SZBJRaTVBYFtK/kJkU1E5vYOvskmfGpbfS0KlW3igiZ9V3a0rVEnapfTB4dYrpa1IRwHf3dg33c3L9HkY6iTarRFgO/tpndvz+25EkUjSmlbQBkE/DYwS4m9JKQ+nzPMBfGgEJTIacUxfLYGIg2oNd2gZQq2HbjAKAb6BEA56Bc1gMawN9oQ0n1OCKQ+MNB+m8NAEtW5RKFoD4Q5hwB4CVVwBMBf6eTofq0sywtFMSmiQ0FiiMZMMmsoz1su93E7t42ytUyJhMyC2/w/eu3Uohs7e7ho08+w2c/+inqzbaBudqgVYveCFw3ti6BYVHUGUvOhMpWHGiiE0MfUnBsMLdEOWgFoV4CtCKzAtHnq9oVEK4EayLLZzLwl6pfmamSywhzJJ+DAORXV2d4/+41Xr/6HuPhEK1mQ9hLDHq9bhfXZDhxnjcT9OUaw/EEV5zd1RsIc5/JJr+n+P9nCQRb01rmkGihG+bX+loW1al9VxteH6xgLC4E+2E7lhFC+PAy+wAIrEE5An4j5rezf7wI8ljmFtEy/9fcD2IVMBuLWtyZ8isCgUUFRmY/t+alzkYPAHC1gvF4infvT3EhCmCbAcwZLrlIASwW0K7+2pgBbLNbwvzfGKh1pbWpHWIWpy5RV0HEds66eToLPCh5vRlhKmB/TEJKYSMusoM2y72E7GIq9QA8WGyzWCWfTWJUUiRIOkPwNweUigW5JnnstrfaKJfLsm6YAHF9TicTdDpd9O/60hRsNFrYP9jHzu6ezAemzbsQLqyNrxFDiwovyvzOBFiJ0t24Won7tfYkL9KjVnu8c/jOG+b7ETwk5FXheZ3NcEPrqvenGN52sB7PUJTrwi0s1X5PCABsquXzMjecSuDBeIQe5wXTHiqXxfbODj77/HOcHD+ReRxsqK5XM4z7Vzg9e4M3b77H6dl7TGdTiVMEgSfjBTrdgczaoOlItlhGqVJDpkBg0vZeSS61etPVHKuAVd3sIFu68W0tlQ/UPEkSpmB8Yr74wwHgXHalRBYCwFigWqYtYwWtZh3zbAlfvrnG7787w/vRGsP2MSo/+Q3mTz7F+SKD0XxJaTlWMjeJfSFjZ1tiZCs1nM9kKei8WweAi7SAng9RXEzxZLsuAPCnB1vYreYwH/Zx3R3jZrjA6c0Q37w7x/lohLUAwGxQsLFugOFqhcN8Bn9/vId/eHKAJ5whOJ9hcNcTEkl7awf5cg134xkGs4XOk2NBni9gPJ5gOBgI2Nio1bG91US5VBC1N+dEDadjzPJr5OplZGslLAi09Ib46s0Zvnl3gXfXXbA9jXJN7Kn5ucQC0vcVmcuXk5tuuUuss9r8ZGOfTEUyOkvLGVqzPtqTDvbXQ5yUgYNSDnv5NaaXp3j5zQsMJnOU6gSAuU45t1sVwJKWyzrQhqp8glBpRgCwXLw/oJiOE8JNGC8Syimu6worjRSeGHvBmljC37e8deBY9g2xyiakvRaVI5mb3MfYeqeFE9UPN50OOt07Yc4SAGZdQ7WD298p+JvYmeo4BPu+tkZDDus2/FHTWB4aHp6oWOR1Q6Zs33MDS0wX6H5F6guqtb3n6UkjhKdCGz76X5IbWkn+IH76GKj60N83gnB0RSYNnR+wHj6cnKbuTY7hY5/zL3ixv9VDN5TsqZcN14Mfh2RH8rWgzj4bHyZq5D56BB9539DoDJaoDwDABvwulxNhJc/mU0zGQwyHfcxmE9RqFWxttcTacGu7jafPngpg+0///D/x8vUV1tka9g4/xskXP0c3l8fXN7fo5gpYt3awqLQwKdUxzdFJoCwKwmyuJgAw+wSzJcGlGZZ0vdkAgAXgYoxz9WOwvFc7SLFrk9vGpi82bjxSTue6f3JTTcZUDDJ3JUtGNs+H//tBzXwEAHvOIcreyJbeP4kCwHb+gzWpX5eWAbm7goC/NoWdsYWxKLMWNcOSICls1AzJKHSpX6zklpsvkV8sURhNkLnro7ZYYCe/RGF4icX1GxSGV2hiiuNGGYf1IkpUg8/nWMyXuOsN8PrdKc46XQzmC0wZ+x2YjWyctT+g+a/UFmyqeW0gALA2ot0qV0l+lotSAWz3xwRqURrZqVNnUtYrCjbpe+k1Is1qQWeXWGdIfM1ITrHb3sbh7p7cDna2USewQcb9fIL5pIfZqIP5WEHf1ewOqzn37j6yYAOQpFvOCeNsX4UhuMU5kCVuqd6k933XxH3JufX9yaFa/+ngrzY4fUCDqiRjAFhzywD2CgBsNwOF1dnDy2qN/U4EswgfGmi6b6oiTcB0t9QWZXYVmUwNi0Ueo9lSQB0qXqerFYbjBbrDGW7uJrjpjnDbm2I4JvjOGXVtZHNVzOYFzOY5zOc+siipZXWvNZtYXt9Wg/Gn3pRE6uCuihnU0S6u82LwJTQCYxA4BRy73bTmAAr8ErDRfKVeIwBMBXARiwgAHg0JAN+i1x8quJnPi9qFOT3Xrte1Skxwp7eELK19migfcMJu3BeSYtqKGuvZJOBuAq7IebL6z6+V0PeJSGQpYYKvxXsAsNqgs9dXKvLzEQBe4+R4DydPt7GYd3B7/Qq9zrnkqJ998jkKuTL+5X/8EaeXA7S2n6LSOECp1sbx84/wyY++QLFaE5DchuWo0mlJZ6QMSjmSTxQAZgOdyiEBc8WikTfGl7n8m/P5AiGbs7Ud+OReteTNSMbiyqbKwEC089Ufb/1apFo7MgH0AqgXZg6rbXtCKlBlkTaLXcFvG4DltrLHcOa1g8IGgCjp36yW3TY1qJt1rzW0LPxUQFh7saGPQWWYNbmVsKzE5dBO9brHrYj9dQ0Ukz6sA+De67Njo9ubu9JoT0fy2FxWYjqR+1U+jxWdt4oFZEq0IC2hXKKatY5mewu1rTaK9RqLfRlHw+lEs7WSRXi9CgDMz7xaYDzo4uXLP+LN66+xXk+l30zgZDQaihXy1U0fKxJKMiSVlAUAXmbKogSmKjb0nMWC2hTAvsVvup8YIPih9C0BgEOE3pgb7b2GqKaQ039fCewAsCrJCBCotSjnTlIBT/CXfUt3EmNfnQDwawLAo7EKCBwAFgV90ndLWutmF2qEzcSxheBBVgAlUQlGpH4nfPiuoPm99tI0xmqVyOcUiwUUS0oCYm0qQJjss9bP9p65kQVlFjvdp+L+mghfCMgQmDGCh/QWVSQitcgK0osMvQcRIOj+L64K5qQU7ne72ED18BLScuLUuU7+Fmoar22imJDKlz0+WJgIa8Yauk7++1uVAsnrPFYbeS32t6qL0vWExp4PfJt790c9tw8ehMcsoH/YkYt7SNojsJsDwDY7l7mDOHPOphiPBphMepjP+mg1y3j+9AjVYkWAN47dOjw5QXmribvpFL//9mu863dw+MWnKB/t4s31Bd6cnuL9xbn0Slo7W8iWCphxvxHxTdZmyOpc3yJ7aNOZKGQrHCFJ5xR+Na5zQHqWHHFHJbAgA6KTZK+e9sAFuQak50Zik7mMKQCclOaMhwR6b3qqAKYVNC2gOfqO16YTJoK7o10bvnQVDFYSmuSK4niqPXBSRXKFPMqNOorlkro8EEhwZsliidlghMV4ilqugMJ8jbuzK3Tfn6N/foHaaobP9tsoL6boXl4iX6hge3tP4tZdf4z357R/7sr89lKJ4/qqyJLA4yPCMoxpmjc5CBzERu4yGurcaM1+MIirQM5xAAWAE7cZYj9zERRyNrDOB5b4JIIvBX7jPd4BYDlH5gjHvm6lRNC2IOBtucicKSO3Ii2cMxSMMc6vZJwG3R7Yx2vW6ijLmFHNwjmGjRQp9j0rJb4mR5HSDUJdWMqlPCqVovREl4up9OmcTEiFNtePlB2meFYQ+P6FnPk//uHXAgBLMm1suZQvtn3pkGhY0lGtlrG3tyvqB7XizEjTazabo28AsCiArcryBFgX8IZFsnUr0gVxknn4PBtZuBbnvN7WIvxxwFGbbN68TnWtPHImvZLYSjliawZAN0qCYgvowFIIttH6/RLFnX5oB0vCiQqfXWe1+GyidOKetv5J20snTM4EYImA3ADmOGMiKuvcCsiOXfId4+ZRzAaMFSmPXWXJJvRXM5JCU1OqHHsjC3tR4hyKQrL+ORPTVMBsOhEMZmJFFne5kBfWDZu0tGgkk5VzWskobDRr2NnZxpOTJ6JW/8Mf/4T3p2eYTOfYO3wiSuDD4xMBm5joaCGlCYiyaRQo0UUpQ6S0cDA1jDDcZEPi9aU/JRGSuWlKhZCCRJInztbJazIlxYDOHBRbWWmImBWC1xR2aDQI+WHyooSFFQMMWbucCzpB5/Yar159JwBwp3MtTBMqf1lMvXr1Et1uV4Idvwtrpbv+UGbWspidzBc6V8Vsi7k1cZPKOwgsTRhl9nsjJxS5Uuy69a6t8agwjQteB49jAPihJllsa5BqZEfqPmWExwxdDfx6/I2pu1E8BQDYijhtIrDJoACwg8AOAIgFxGopLH8m7mQwl0oFtYDeSxTAMgP43AHgZAZwsICOAWADggNIK+qBiCRiDQK5Xt1dwEgmYSkGO58NGzybfabPNZVFzEZPuQ0YOz3YkLkFtFuUJj+DbY9bzlsypjHF4l4gj1j1xWNGGzyq5yoltJo1cZQ4PDoQG+3pdCKqdLJiOVN+cNdHp9OR2Q3HT57g+fOPsHfABIoqYW3YBPVvvEkEANhiX8j0I1jygdw5iV+JX0U66qVS0HCX/5WRQaxyWazM57g5O8fNu1OMOl2sx1MUpcCBfEdZd9pdE0WwJHAEkWgxl1mjRwv2zg2uO7eS8H388ad4/uw5dnf3RRXKOXXrLFmOd3j39jt88+JrXF1fCJmDM0KymTw6nT5ub+/EEpoWjCS2FMpVsVlRFbp1SwMA7CCwRClVV+ouZvEu2YjjmmhzZ0hIRd7hjBC5FIPvw5kbEyH2GbL8mVmgXsljq1VDo1HBDAX86c0V/vDtKd6PgOHWMao//S0Wx5/hdAYMaT9TKmNJ22OzAXYQWJQzcWIRfQyxPNapkyiSic0GxXyEwnyMg0YZHx/u4LPDLRw2ipgN+uj0xxjOc7jsTfCnV+/wrt/HolbDrFzGivuP2EBSu7bGQQ74zd4WfnuwjWfVInLLBbq3t0Je2tnbR6HaQG88xWihzVQhxi8W6JEE0e+jXW9KnNneqqNUyGE0nGMymuic2cIaq2IW8zwwyWZxNZzj9XUPX787x3dnV+gv1gIML/MExTmTS8EASoSo/OWMzcyS65NnnI1xMe5UBfBqhRydDggAL/rYmfWwvx7hsLDEfjGLvUIGs6szfP/iBQbjOYq1JvKlGrKFkqwjukgoLzNR/7odn/YbLFG9B3R9YH2E2viBazLkvOnZzwpux4x9b/amf2rvzgkDRi6SJhVjPxtWalnKHEPUa5ksKpWyzOq+ue3IXJ4yGf2NhhznubDwvdGWkLu06aFFn75lYrfGa8hnX4qNWmgMa44UqxOSUtjRWgOCoghl76DwgV2Wuo+6uaHZU0fNFG2wbIBkkT2uv/wPInU/2qt47I7NN47Xwr+t8aEp+Ic6HB+KS//f3RerS+6/y0Pf2aPzB9wYfOt97GP/GwDg1XIm6t/lchpsqZh39vs9UQJTYUl7M+ZHW9stfP75p+LIc3p6hm+/e4uvv3mD9tYhfvMf/xOwvYtX3T5OxzN01zksqltYNbYxzVcxo31spgTka0KSYeN5uppjTjJohmUwpwqq9bMSW2yOuYNdMYHBwd977lNeJ0XeueGYJa3CVI3jBantkRrLrO7b2F8CAe2h8xAsQs0C1a5Kv87jpyQAsJ/7sEMHkEiLflMA2+wq7ms8Vgu6AvGYWY4mdRIVsssVsgSwpnNkpwsUp3OUJyOUxiPUFjM0liOsu2eY3bzFdn6O41YFW8UMqpgjx1psNsdgOMXNTQ9vTs9x0x9ikcuJAwfVXhLPTIXEOOnEPc8jpSkdxpNoXSQ1lyiCtUGcqCLVAtqdaRwEZnM7YG7SmFYFMG86hoa5loLNa3COFn2I56izMfjsGB8dn+DJ7j7a9QbK7Gxz1NBkiMmwh8nwRgBggr9YDpFZjpBdj5DDVEDffG6JPElYWdoQ8jy6HaAqGYUEabVf6koO3T1vwVtwZm3hY0gkYVEwUs+r/ZR1w0ohD4gCWP/TJaiAv6jhXQXsRopaauqeFNS/MYvK7cqjBnoULtfMGbIcuVLHel3ElDPhWO/ybYXIWMJsnUNvMMf7i1sN4XqSAAAgAElEQVScnndx051iOuMIlBby+QZWqGAyy2E4mgkQEtRjsr0lMzRJ7pB6TAAJAxPCPGBT9waVhwPApvZ1sMzqcVEZPwQAC4gXgceWp+iMZgWC67WKKMPpMMbPKw3fYkmEDzckrtxpzcx6OC9uIJxzLZ09Bdji9RupfGMAOKUOlnWf1M4KAHsqboTeuFEqdeF9x6f7ALCKJ1LEfwcDA+isj+EIqWIxLy5NOVpA59Z4erKPpyfbGA7PcXnxLZazgdhXHh+eYL3M4A//+gLn12PU28eoNY9Qa+/h6OlzPP/0UxQrNUwJ+EsbJCvKGskr81mUqG5hQ3WxEJURZpy/t8RiNsNsQgLGFIvpVGpDBc5UCOCWjQTSBJgVcEkVPxKCxVrebOS9jIkao2miTpwl+fVg8dVIhAoAJzbj3j/ge2r+puvXLkF9EVc1a2L5/7L3HjySZVl62BfeR2akt2W62s6ambVDcEUQpCQKgiAI+s8E5EnuzE53V3V1V1VWehM+4oUP4TvmvRuZWW1qdrUUsE3mZk2ayIh49917zvlcPOKK94EHv2OPEc++3KFGwd649jOQPD4n5HZVpZhyXQJSUjBa0/onUIx7ber1nj1NXW+Je4VvVXSt0j0lLT0OCaWu8OXgJ5+jc14V65ubWNvZRnVrE/l6FYtcDrN0CuPlEmNReZqjjii95xgNOzg5eYmTt98iGraRzaWxvr4mkWSvX/+Aq+uW5P8yV5x7DGuCOQGENC3XdQ4lILADwL59BSBwUhJbfZm0tA9OZiePhmiY1szBpm1gp9bvDwmk4deTWZLOLyVbkrOkdErmH+ooRDcMgkLMAB7g3cl7AYCpphZHpWVGRBlqy2/CAVnnPO9oE2qCWXuOMjMlsSLNWShnjQYCC6HH9gtbrA7+qoZIzwDOnumWQXUibWHZ51BUQzCY5BA9p3WW7cuH/xKbbxLAJmPQLXQ8Hst1FKBFPhxcMZcleUsZL0AuwFIirVRAowIcAbwlDyqTzFpt3cbYQuBmoOegi85CEMHu8fjms+cdNDHJvRv2Px+qsf0e++N6ksfL8x/rgX4ukf7n9CvBzN1qg1XnmXuP8ShAnFh6f/gv3iN6/5ynphWNd8jBb3iOiX4pJuEIqKkEBhKGxmIF3cZw0EK1ksXx4T4qhaKQjOrVGrb2d7F7fIRUMY//8vIbfHd1hvrxHsp7m+gtZrhqN/Hm5B2Gsymq62v0ZcaIQGFc+2ttm8/mkOPMjDX0fIEiAVLeb4LIKZmpVCYhtiF5uJUKnYwy8Vkl8VJ2bsgOZoQNVwDLvsM5kimA6RRIAPimeYcxs4mrFQWWra6X+5JzPblWNhO3KYzgDeJeuhC3RQLl/I/zx3yliEKlLMDvTCL61JFHMnQ5axqMaFWIEmk7gxFu3p1hcH2H0mKBemaB9SyQHQ8QdXsoluvY3NqlKFqA3/PLW7S7Q+SKFZTKdaS4j0vdylgyw1fMrWeVwGbiyAfn1M/r4T0uwbFOAr3yevhZAGD+b4oK1TnE15LjowKO33OZcQBYJqZiMTjT7N9cBpUy1bxFVEo5AYE5xyTBiaBtGnPJhaYa/GBvV2IzciRSzSciZJxNIixnE2QzxHIIAmcF+C2WCC7nUa0UZd8l4Zq20EKcJRnWcCQV8iURiI/dYqn/9l/91VJBqgAAFgSclg+2ORMwIdMhzqZZoFIqihUlm8YoGsruSAB4PJ6gNxiIepAKYNmQBdRQiwq/fRMVZag8jXVGq881BlYDYnswPBbALJEjrPxuzFrzr1rmnZ9QslXHqjU9tmLQwoCVWFUbfy9U/rr1qSuAH4K/CUjt3/PMF93UE7A4yQ9WlbAX8snP31cDa/GeFGfx++qvK5TQxyBMUg568R+CNf4u6+Mm70kCtD9cSits+KSy+tnb+sqvxH84LK7iSWVQ9Bo4JyrgKSbjEaIB1XJDzKiYWy4E8K2WSqjSv17ikBjKzUYmL99bW6sLAFxl5uJ0JgUWM3za3T4GozEaG5t4+uwTHB0eY3NrQ1TuIbAbAyKihk3yLWLGrzHUFARW8FFYJex8zI5bb1wOOkwBZPZTYi8Q20SuKrS9INUGxDNgCETqchbmeYbgb4Sz0/c4efcGFxdnogRmxmopn5f7tt28w/XVlTw3Zgqw2Or2+hLO3mr3MCUAwXs3rXldMzJyCQDzUCMIbB9elDkw7gMab2RjK2IHGa1J/RAA7Ov40QXkg8rHlMAGAsfsb7cqdKtn27yVhZnkA4VWD8ogD9g/wjxXWwhlbSZKYNr4ZG1dLecTUbIyv9YBYIKX79+f4fLqSgB1sYBm0SEW0LofipWP5z/eA4AdGFDmcpDRGzoUxP82zyBv+MxZIB4mCHEhId/EIL1nAhuzyq3GYra0qDBsaBazzldJPLGS2FS4aiWVWOLE27PZyVJBx2aCls+bmw1sb2+iXq9JMyHZHYu5EIv6/R5ubm7R6XSkUNrfO8D+wYHkA+dytHvyLE1V0IqyY6Ut471he6QMybzLC6kF94AjV+Z7nW+1RVjW34eFZdDqTbdpaAkeEgBO08758hK3ZxcY3LWwpAW0gT0zDjd43vI+ZrGXzQrjjgVYKsesPAXoaOtMO2gqgnmD19c28OTJc+zuHqDeqCNVTGE5jzDo3eH88hSvX7/E+cUpcrLXlTGZzNBqdXB6fonhaILq2gbypbKx7NhIGYGFO6Sxa5XIYoNBV0LJm2BqhvjmXH2DkvfY3u944JCAwL+sRWLTupCiih8cstbKOTTWy1IEjZHFy/e3+MObC5wOqADeR/mrv8Ls8DNcztLoTxdYUO1MG2h5CtoIO7s1rAHC/UbsGqnwNBVwMUUAOEJ2GmG9kMFRo4JPdtdx3CijRJeFWQr9KXB+08PvXr/FSbuDcalsADAtgLShpxZ2P5fGX+9t4a/3t3BUygGTEW5vrjGfTLC9uwcUSji/baE3ngLMxlssRQXfvL1Fv9PD/s4OXjz7BNubDSHzjKMJ5pOprJ8FQVjMMJiO0J5M0Ftm0Ftk8Oa6hW9Pz3HVj9BjXAFVudmMDHCoBFPKYEbB3zmHyQoAy8CZbETmFzJSYE4AeIzGrIftRV8A4O3UGJvZNHaKGYxvLvEDFcDRFIXKmgA1CgC7BbQOtaRgtuwyPec+HgD+sfKf69g3heTnEgbyqr3b4wCwkIlMMeExC5xQiF4+xV7QLJ4yGRngcCjTbDblnmX+L22UOCxjRRy3sTZUk6GkD2xjJxZt6uU8d9cH38/j4aWt5Tjvze9WOyv0DTXLa5s/W+6g75Fel+h7oHEVXpP6Z9ljg/o5qdWCoWJMo3z8zk72S1PePXqw/8jv/igR/ZftJuGf/q8WAP6xyvm+gmXlBf3IL/4TAsDLJUmHU0ynHPANZDjPRnow7Iv1mtjqsiE2JfCuuHdsoFqp4uryFv/xP/5vGI1meP7ln2L3sy9R2j3ESaePb06vERVqyG3uY15awzhdRH+Wwpgc+2JV1ETTdApTGURrBp7mmisALB8er6BQWKJgD6Ib4lZn5e1bHeitMKi9Rgh/MZGTa50RH4urA0PvlR70TP7zNlSTu84sgn8cAI53FHn2Pip08Fe+xv3WPwwgnxIANhBYrCbTGSHNZgjG0JptNEV2NEFhPEJtNsIGz4LODQZnb5AeNrGenQn5aadWRH4xAUYDcYkYjaa4uLrD1XUT7X6EiEBONkveuzgg8D/Wk6oe4rBeyWaxja25HXjmL3sMJd06qBV+1oGwEnOdoEuQh7WyOk3rB39fVcAKADMnTcEtDlBy+SUaGzUcHG7hxbNjHGxtY43Dbb6bU4LaPYwGbQz7d4j6d6L6TS2GSGOENCbgq8umOPhhnaIfYtVm1yOh9tjOG9jP+uF0n/QRAgy6bn1Fc6GECj8H/hXwMHPpmK0Tj3RdtWcD8ZgaEADAMSZ1b+3GBPF4HmCrTAaL7GWouqMaL4vZYoExeyXJCCU4Q2A4jd5whk5vilZ7hGZ7hLvWGNGIdoVVmudhttDMOxI61U7UHH0IBpirk/TQphiUoSV7NQfiDNzV3o8zK+/xHBw2tWRgBRg7dsWAsgKGbintwK8qKRUErpaLUn+Vinm1gGZuG3M6h0OJSxLStFtA5wsW82IWraZAk77XQBef/9xXACcZ1sl6F/A47mESVWaokgkd5nR4GvZhCtDo3/QeLemLdJYdRv/wZ5TgTPIO7QlJbGAN/uR4VyygW813uLh4hSLvobV11KrrGA+nQuy5bbMG3EZ17RCN7UPsHT/FwfET5EpliddyoSpoM79cSB2dZ2c8HYvCiI5J427P8hXHmI7HUiOzZyLgy7mkq1w1N9zdT8zuUcAlRtGp/bOoKvm+h72LgbFOjFaCihLxhUgkcwL+nWSfNe2hudG5hXhgtxzc3zG/LOY+G/jh9WQABBsbI66mvG4NnR4S0ntQzVp95LVsTAyMabt2zVf2SBMzBGvE24D4kd2mNyBFxMQJUfrbWiGYSBtoxuywEjA1Gdcfc4BzxRKK62uo7++iursl/04VSyDcQACYe4bU05KZuRSr1rOz7/Du7bdo3V2IfQIdv/g+vHz1GheXd5gvuOcYAJym+lcBYAoVNDsyib8j8TaE0B5UjMHZ/Vgt4GC+lex6WWIA2KvpuM0IXArvKYIdHLY5ErMbCYJSBSzAAa1d8wQLOF9jT6GzQbo7nbw/NQBYHeQWBIDTeobK3I2uYjJv18gkdd5TxzUheshjJQCK1x++33HNiE1tgQBDEdVqWWK2ylQkE+wt0da0JOAV7WrVIlp7F84uFUzSmknJtXpGKbg0k6xTgsD8PJsw83gigBM/CAqPohGiYYQxvzciYDfDlA5YJH9QBSyIFs97c/IwwQlfqM7SzB3B6Q52TaWlkdrQz6wEL4jPxrBEC8cZ92zi9UD31fOYPCVcZT9WxP/S7/344z4+f/+lfyNcx7pZ+br/4CN9AADW++MnmpiPeXq+IQbubfow9v4IvhoQuOweJZ5FQirJJL3uHTLZObYa61irVlHl3sSIx1oV+0+PUdts4OT6Eq+vztBdTpFeq6BxtCd9xg+nJ7jtdTElmS6TikkvoVEZ6w7uYwSBs+wxZpwRp1HOF1EjFlGqxBbsvL/qtbqAubyGzN2djSkKmcnsP2uzVzpuCrHCCEv82ZwpgJn9KwDw3S2i8VgAYDooysyCPDy5T3hMmvuZOTnxa7yHWb/I9TJ8gvtNpV5FppDHiBm2Wf4tZrlzLrTEkI6EnT4qqSzKqRzmvSF6Vze4eXeKRX+EJ5ubqGSW6F2dITUeol4uoVbfQKlSR68f4exC1b/DaC5REKUSSYAZLDh7klo+yf/1mt9r9hgM/lEAOCEqrRJ2nFCocQiKcVIB7IAvLaANALa6QYBis41OFMFBdKTlCvNaCTF1vhRCDwWIFE1IHnA+g2KOlt0Zyf8lKFwu8v2kw+VY4w9ZWxWZDay20BVGKORYy1BoMAGxBZ4VrEio+uX32E/z9VHow71W1gr3YSHjcI8kmKyvcdXxLbnxUv/93/3NUoZAJv0W0DfIXHR2jhZAXkAvxKZib29HrCRoyyFNXdYB4D4Gw5FYvHCYLMosAYAlncPIZCGAEA6S7u0KIdDh3wqab7ntzUr5/n6iQK7nFAS/bMzYpAhwUMBJmsbSdNAltj4x4HQl1zcBat1qOVT+Jo2TblBJ8e2/5+/DIxmd95icCSjsrCwHBR8CwL4pelGr1i72/O0AE0ApBmp0E43Z6UGF5MzIDx8yye999J6+enn08PHNPjBPVisTt3HUZo3+59wwxeaBALBkAUdYTKfSuFRLRdSrFRRYsFj+EsFg3rC0ltlobIiV7Nb2juSWUAH8nsqEH95K0bC3ty+Kw+OjY8kNLhDAsxwpUc3K+6Y5VrFC2CzLlHnjzj1up2LDZGPoyHrJKrNdLQr0hk0GQPHVXGGMipWVP7jyt3W8JXkdtM2N0Gre4d3bNzg/P8Vw2Beryr3dbRkgvH/3Vr5PNh43DOb+8r4l+HvXbKM3jISNk80WJMNIAOC56rfIaBKmUy4v9z0/pAg1ZXSoANZ/u9rJ7oGQ4OB5BM5iNM/ox8orLVGcPbb62b/na8RVwEK8DbOAwwLBM4Nl/zO7BxkGJN7/Yf6UsIy9eDdGuADApgAmgHmwv4ud7S1hYUXDkRTuF5dXaNEC+h4AHBeuZqetOcBJjhMbAh2MBdZV9jW3a4qBVsflXHUbWz07g1yvgwIL4TVJsqjiPSy0IjNLCd/XVm3DHJROrDp8n3Fijm8lCpLyQw/QQrEADoJ5jmxtbUhTQeUvh8W8hrS6vbu7E3U6r+Xx8RN8+uJTNBobyOY1N4rXSRQgQp4wBb5VnyF9RFQYMQvaQYj7bWC46QWrzwHkD2xuSfGnr02HKMxLBUocJMxmYoPSPLtA9+YW8+EI5WxeisIFAeCJWYvw9zJpKeyYHSbCEbLvCSjRaWM6RXfQx02zKcXS5vY+Dg6f4vjpESrrJSBDvdMY/V4TL1/+Ad999w1GY2YG8d4uYBSNZS22uj1k8iWxksrlS0gTYNQka2ui1AbaCQpug2m6lUABrACT/ucAuBXjAYju5bl1Ez/VGTzyLnMAReuqBbJpZq4uUavkxQKaORmjRRqvz+7wzbsrvO9P0a3tCQC8OPoC14scBsyky+QwNQWSA78OAuvQ4yGIJACwfeTZmJNlxzyPaYRKaontSgbPNmt4vlPHXqOOXKGMzmCKk/M7/OdXP+Bdu40plQ5F5u0y1whCQqI1+F4ujd8e7eC3R7s4KGQxjwa4vDgXlcPB8TEW+SK+f3+Ou2GkjHZCsJMZmjcEgLs42tvDFy8+xe7WjkQdzAgUzxfI5/MiABrNx+hHA9xFEUa5MqbFKt7ctvAPb9/jfbODFi18aB+eIwCcEgBYiChccAR/BQDmfxznzCR7mQoNBYCnKM3H2Jj3sYshdpcDrC8iNDIp7JbyGN1c4vuX36E3mqJUXUOuWL0HAAcW0GJ346NoX0q+ppJG+8fqimAFBgzBZFnadvDgIXzgnnxOLB9VcWWA9IpluNn7WT3suWIE9gkC83xlM8k9sNlqodPrCgCsCmAFgFcygI3hK/u8KFTMaSGw5I+JJdZsi2WUvDX+WV+2O8vEKmHLDHLgWuo3OYfNSoqqchvU6VDPMrlMpWLzzpi0KW+g3ycOBBipMLHqfuyarboHPLzT4h0iBi38YsXX1q/Hg6v489bIh9bP/x8B4Mffv59Ref8TAsDcJ1gDTacR+oOeAMCL5cyyt3qIIuZczcR5h1EPVANvbW3ik0+ei6Lr//zf/w9cnl8glS/h+Ms/xWe/+Ru0Z8Af3l/hhiKw4hqWtU3MizW0p0B/mcWSNvbcWxk9RDKLIH1ai3Oz5XlFsCiOX7E1FM6lNP/X+xc7x+yt1FvMh4ZxoIQV4+GQITnzfBCV/K5zaINu0++dexdSiP0C1obKsRimuzdQ071KH8IBQP0s6e2hisWGm7JXyYCd+cjALLOAgMAWYUKXizwHRrR8pvKXFv6i/o1Qm/bRWAwxu3mP5ttXoBb76c6aOGFUcmksJ5HEIMwnY7F4e39+jZtmD9NFogibGZHEARZR+spwKiQ768DbCYWcHYhSyfMDY6WSq4Dv2VjGQHEIAHMg7gCw5iWKBXOGxJ0Ucvk01tZKOH6yKx+Hu9vYKJWQYx8WjTEddDAetTAatRFR/Ru1kF5GyKYnkvWb4dlIgpQAvlaryN7sH6pDc5K19i+BE0p87Ck4rldUr7uAvrFK0UBfq6MVkLTVbJ+1R/cP31eNyMf330j4yYpJ3B6kg1yZZPrasno5nBcYGYkznfkyDaZsUJWWkVgREhankvNJiz+CwwSBlynmv2XRH8xxezfA+7MmbltjTOeE/EoAlXzzhdT1vGfNZ1aekwscBfwVANiUPULWNSKvEfs80kfI0WIv6opMiwYKAOBQ7av2fol9tNtPK0ppcRVLFT+wh1YFcJIBTAvoGACezjUDmLZ+YgFNMmdyt0oPZqp2740fWkBrbxUq3tUlS8/TWKgg1yVwZjI1cDIvMgDYavKfBQCbK5ke9+qlwHgjZteJsj09x9Mnu3hytCnq37PTb7G+VsT25jbH3hj0hjg7v0O7v0Aq30B1/RA7B8+wf/gE2/v74j5Ea1dn7NBCMUsFcGqJ7HyCRTRA/66F29MzyRBcjMaYjydYTqmUZKGicw4Ff0kMTamDmjxv3Zt9lkLwSVRVvDeDOYRXJb6zK3hmNZjYzOo+KmsinslYrSXvuQO5iQ1zDBJ/gFxkZVt838aArdd2Ns9JSELJuS7XPN4bkmvqNZn3u/pQIf1HF4sruHzf1Xx1V44m/W5IknIHu9A9zdX3vvVwlkA3OK5zGToT0JUZMkkwujYnrC8LeZR2NlE/3EPj6FBA4HEqjREdiLgWOFuaKzF0Nhng4uJ7nLz9BpcX7zCfT0SoQZDx5ctXOLu4w3wu9FwsmUMuALCCwCsAsO1ZOrN4uDPGDcPPAYAT6ljQXKx0H7p3h/1CEOUSXz9z95MIu4XamFPBTgUwt4g8VbZ0AstnBZDlmu11+3hPB7GIFtAWIWYAsMzfuJfwWloBIZoN5lD5vJOOGwIMaBq92prairE6goAz42vq9aoIY9Yba1ir11GrVoW4R8WvAL9G0uf9JeD1XJ93PB+O1c+JSl33Vc5rdFbL160KYCUKktjBeKNhNBQnq1E0QRRR8c+5LkHghYhR5nPeky6YUKDIXcwWRiSL59XubCbnkKrUQ3fBpHpyxDcRCtiFXKmvknIwOQ9Xq+4gOudnlOO/7EfCM/3hb/7XBQAnFUzCHP5lr/bDP2110aPosp6viSuD9fMiKOFa5ZrqoNO+EbeiciGHjfU1bK9vCNkincti9+hAlMDD2QSn7Vt8f3WOiG4XX3yK4noN581bXHZaaPa7YKAare5lfmI1Gu99KklZZ1fyBRRI1BhPkV0AlUIJjWoNjfq6bDsUuORzeRHBVKpVAWLpnjMhyckAYM7ZnYzk19gVwHQKJG7gCmA6BJJIUSyXREAi1Z85jEpP4HWnYQUCIrNGyVkeuNlAcx+hCIUpYAMClIWcPEdOhCbDIYbdHua9CI1CBbVMHh3G252cYXjbRmmRwtHmJnLLKS7efo8cZjja30e5WsdsnsLtbUfsn7v9EWaLNPKFKnL5sgDAAM8QRkkmFv6Jk4nFYwTRg6EjRQj0+v3vlXR4gqp4T0Vz3ANJNnTLZzmzzJlAVcE2lzUraN23AmeZAEfgfJl7NZ1P5tNx7OpAK2f2BSSEFvNp1CtlrK9VJWammM8ITkXHWu7/eX6/WsFmo47NDRLpypL9q4rhCAsDloXcwzwZtzcf03XLFcAWmWPzcFU6z4yM88i+8R/+m79VC2h7sQ4A88B3abQW1KYAtuwJAYCpAM5lhfkoio4s84An6PUJAEeqACbb9h4ArAvzPgDqzcq9LTU+WPTmjgFK/7EAIH5s04jBkfjhdfP2w/j+74QswBWgIwCBV7/+MKR61abZX2fC1kxYmavvQezVHgO/IRMz/FnLWtAOQN8Xe3O04LKvyJmRsOBWwWhlS8Zf8996ZDjxUwBwcsN99Ghq5TKsAipxWas/I42f2jq5DbSyNMgWG8vAicMnFleTKJLBU4qNRSGPRr0qnutuF0T78kI+L0Nzhq/Xqmuorq2jvraGdDaPaDzB1fU1Lq+vpbDd2d7Bp59+hqfPn2K90RBmI9kXbFq9eaMNlw6h/NroZwegpDS3t0nD3JXprOAaB7J6w/JHJPdKz9JYfb/iVmiFFsEvvg5uCMwz7ve6kud7fnqKq6tLAdW4JovFgvxMt91Gt0srjJ4EkFNZyXuVIfLMLJQMo/EUk9lCAEtOSggWkXnHdkuzitlsaS6lFqAcrJgVTWzftspcVhDT1Owx+9jzru2zqVB1c398PcVKjHtKYFkfrgAOsn+9IHe1dHwABAfBYpaAvw+HArrxh1nAqgJmDiQHPwR2FsLiJHOT1qy725sCAA+HEd6dnOLy8kozgAUAZgHP/BoONphP91AB7AMwBYCNYGBWoOF9HP/bKc0x+Gv3ttuFxtZ5gQI4BIHjzChlkYbZlNowakOsDbQTR3xPs9yqWMXmWVZatHrTqgAwgTwlsNTqVTx79gS7u7vSWHDQoFYtIyEVXd9c4/b6FrV6DU+fPsXuzh7W1tbEAonPRUGLZawOcZJLIL5JWjZ2ACs2WOHqsnXmN+YKeGn5gMmuGu9VySDZ72l+hXuBDv6yyyWKfP9nM/TummhdXqJ5fonZYIhaoSzF4XI8x3ykdkiyH7BRy+cF4Ka9JSFdSX3jwDKflVHMcDxBuxvhptlBY3MPf/6bP8fB8S6K1ZyAwLTPOj9/hzdvXuHk/Rv0Bj2xmyHLsNlq467VFltpFl3lcg3ZHItFBYClObQM4JicYDoWYdgK4BNaYz4CAMdnUkKr1X0saTh/WTtg2RmmAC7kgHolh/VaSbI2Rgvg+4sWXp5c4W07Qqu0hfKXf4Xl06/QTJcw5IAyk8M4ldF8Onkexqb0RuIDALCAwGRzMkOeQ6bZGKlJhMJigrXsAseNIj7dW8eLw11Uq+todYd4c3KJv//uB7xndnptHZNSRRRqbPD5twmk7maB3x7v4rfHewIAT4c9nJ6cCDv6+YtPkSlV8N3pGW67A9kjSLbJZ7Kyd/daXWw3Gnh+/AT72zuolvNYMlBrvkQ+r80uM+hG0xH68wWG2QIGqSy+Pb/Ff3r9A07bPXSXEAB4kcuYbZumCWKejTOAFZhVAJgrMcNidj41AHiEzXkfB+mRAMD1aR/1NLBXKWF4c4Xvvn2JwWiGcq2BXIkAsK4xJxWIIs2Gqm6jFu/2cXPnX/lwXRGCOfLv+z+6Oh9/dNklvWRgtbkC+vpQxzLWjAgp+cWeZUzbpExGwF/at/G/ZruFbq8nWd0EgLnfiwLYaoPE/UL3W7WQ1oEMKrUAACAASURBVMGw2zzHSg4jZroSRRVsWam/efZz/5QPq2fI+uUZogcimcDhbqWvh6qLmTdB87kM3jlsYYyLWLQZwUajIfTN1QGTF9B+Rj8EHPSN9oG3XZR7Q7bVi/XhAYfiYfr8H1zj+AsfV3v+CwAc3BJeT927S5wgwdo7vg7urCK9oUaOpNILqcGHw54MMAhe0YGm3+/Kx2w2kiFiVRjqeTQa63j+7Inkq7Zur3F+8g5v3p+huL6DT//0L7Bx8AyjfAXfnN3g24s7LGsbyG3sYpQrYZDOIcoWMM2VMCuUMc2XsMhYZpSpYbi+WB/QtUbwAjuCVpS8DpfJQvBeI1i9AQDssFzSXq0qe1eVIckwMDla7vWw95asqy2klPMnG5BfH0gq/Dy1gY7fIPJKbKjr9aGQQniV6MHGc4hD9vRCPuYkrS0XyPFjMUd+NkNxMkdpMkNpPEOVrhfda8yu3yHTvkB+0sdOvYzj3QbKdByeRJLfOY2GuLm+xsVVE83uENF4gVmK0CgHZAvJigzzehOQw2xZjQCaAMDcC82qMraA5t7otagqfnX4rcRJV1VqFiFVUBo1okM0UwuLApjlFfMWi9inC8fRDvb2G2hsVFAhY3+xQG46w6zXQ791jfGoifmsh+m0i8VsgHx2hmKeFRSVW+wD9D0kuC5aJGv/bNv07XN18CBlSOKNEEI2ri4TM3Nxh9E9WG1dHb6Nd8TYDjb+mRgE9n1Vn1Ccmyi/mhCBDNayukjXv/yVmAgV/K34LNDH5CtmtAM4rMyxr6Gij85RaQGA57RxX2ZEsTebZzGdZxGNgJ4AwSOcXXXR6TMGJZsQEGVQR6CC97D2SYYR6efYUUvnAaGSdwUANitgqoTFucPI4wJshXZ+j/1bpoUKfqolow7dBADe2UoAYII1VAAPBgIAd/tDsTfmDCHJAKa1oZ+H1jc5ycvWczgXekztrtbRrubV83V1huM2rt5Tux3rTwHASS/kggBauep9JtIgzBcTUTxzeJnJEPCZ4dnTPTw53sLF2Uu8P/kG21s17GxvYzycoNPuod0ZYTBizV1FrXGA/SefYu/wCTYYcZIvyXamrmlUziyktsxTcTQeYtrtonN1ics3bxG128iJewE9ZIyO6sR3UxlKR6K8HysrTCggsyG1gJaayaznhZy8kq0eVCOxc1UI5gWRHO7K4DWixE3p39N6UEk4PqAOJxnJlh/UYzazSPJ73f3F1NtOHAh7FHcDc/GLkTvi2tKsD2Q/jHNezRb53uP5eaGW0jzJFQLWt1h7pRhgsto1BjMlm3kuFt0CklsOMTcPrp98llbGGQxGI3Qp1CgVUNrdwuFnn6G+t4sp3YvS6iy3nJGgpNdwPh3g6uIN3r37Gqen32M6HeH4+FjmK6++e42z8xtMptwX8uIysMiUxAaaecACALuTmrir2fvppImwlw9q0tid8rE2QjdDq4z8Kob1wur1jOv2eEYVKoF1fslzI84BZg1FABgkONM6mwBwTggNvP+oAD47JwA8Qj5PsgxpxKoA9jNVwXy+WM5E+MHRHS2kVaHLyAPea6qGnEhtRAFXtVJBY20NGxsNbMrHBtbWqMyjMlKVvnxc1nmi4h1FIrKJogjjKFLAioQfj4sUZbi1OQZC6TXgGeakKI3O4XOjkk2eO9ewYRFTZslPF5hN+FzniKIphkOCxJzxsj8hKYPrU880mVkIMSZRQYgXAEFhPnd5Ava//ZqbwlXmLvY85bYNm8oYNDOyh/qpB/NdWxJyQ/wLABy2Di7UebTp/ugv6j0X9yT+9gfXzEk7SvyyvlGIPDNEUQ+dzg1Gox4yqSU26mvY294WAJhrdmNnCzsHeyhUy+hOI7w8fYubQRe1nU3JB57mMmiOhrho3yKaToVATyB4Ii4TVsEtIa5s9XJFMoYpBOEMiSBwIZ1FMZeXnyXxgXbqnG9Wq1UUC0Xty2czIfPzvzgaymeSXo9RSEAAOJORaLjL6yu0ex1MZ3MR1lCtTzBVAN48CZR6f2kEQnKucD+QUZiRnNj3c/7aY5QmFazVEoq1Cirlstg+95pNpKZz1DI5VJFDajDG1ZsT9K5usZYvop4tAqMIk2EP434XtXIeB/v7Au7eNtu4vG7i9q4r7gWZHIFfzjQJclNIRkEKX5PGwshHTNgyopITmWKRWHLe+5J6HABO5geKHSXELgGBxe3YMoGnU1ECiz19kFkuZBcHgO28dyyBi4f7zZKYiUQXTlWxS3yAO7WAwNxvOctLiwstBYniRlvIiqUzAWDyc0hKJQmoVMjL12n9XMpnUS4aKYiKM57SVs+y9tWyJ3EKVpLgUgkF8lxWNrX47kv9D//mXy35ZsShx+bH77YNCq7dz7+kDU4JuwYAD4dDeUO5GEcjMoBNAcw/LACwHsjsupJ560NrmnBPCJvmFRDXN2o/iu8BxHH9FzQpMXPCAeTA0u7+2MgZlg9B3mTTT77nBbneXG5hlQA0q6Bt+HU/8JLXFtg8B8Vd2AgkYI9ZA94bWsePFX/dilA78FaBo6RIdSVwMjwNGfEh0z38ul4AG2kkl27lDf24odwKAGwNr6herEANG7kklHuO6WxiCkIqlpYYR0P0ul35zBuwsVbH5npd1GRs/ngAuMUKN8tisSRW0I2NLWzv7qK+1sDN7S2+/+F7GeRywHp4eCRg1N7eHmr1ut50HtxubHa1VdRhf8yoju28rUgzaxQFxXRhCkbgADAztc2GSJpWNp9sMETEo2uFByFfPzfKbDaNURSh2bzD3d0tbq9vcHNzIxa6LCZZzJEhGw2HuDg/k/dFGX8FUf7ynj2/uECr0xXwV8LYUxmIGxcVvwUeKGRXGthnSiXmk4gC02zYPMf3fgMb2xDHmUeJ8j22i3Yl8E8ogH2xfUgJHAO+bllvbHFt/pM8R7eAdoJLyBxzGzHNZ9X9T7/GrKHECprFOdcRP8jQ4QB+f28XO1sEgIsYDggAvzcFcFcsaPMCAOelKJVxUQAAqzWY2k8pCOuK3cf2F1MWWEaLF93C9nVyhw8ZpBG8RzgJrJ8SO2gHmxPGlRQNgX20A8DO+lQgwxXeltXmQ41kk1AmOd+rbFoYpRubGzg6PpRBsLBJBeSYodftxLbPfM+fHB/j8y++QLXKrAg7aAMmdAKo+EA2Gcz6qGxVAWxPKu7jAtJMcIAku9cqCKzNQsg5exwApnq0yPdmPhMWe+vyGtcnp5h0u6gVSihmClhOmXVF8gCzzTQHmIwCKn5ztIHOZjCkTdJsinyphHyJX8vhtt3DN69+QCpbxOdffYnnL55g/2AbhWIGk+kQ/WEb19dn+Prr3+H0/L3kLFN1xfejNxhKJnVEi0cWiTm9t1O08OOYi4O3WCmiloJm2OvjFwOBV8t9L0JW2KiO/Uj/7EXI48XIh3oCvUsWsm/ThaYYA8DMIMpgMFvg3VUbr06v8f1tH7eFBmq/+hukn/0KzUwZQ2QxyeQwSmXBt5vFtzzHgJ0dtvR+DrIRFEuyxQJ5ZrtmCQBPsBwPkV9MsZ5b4vlWBZ/vN/BsdxPlckWyD09OL/H3377Gu7YCwFGhIlZnYukv2dAL7OZS+NvjXfzt0R72CmmM+x3JYifo9sWXX6BUb+Dk7Bp33b7swSVaFBVLGPR66LXbqJWqYkO4s7kpRTbnB3RqLpDjIwDwAtF0jGgJAYB7AL5+f4P/59X3OO320UMKYwLAzO2SD74vBIAzBgBzss/VQDKSmHcis9SMx+x0gsJsiO3lAE9yU+xigPKwjVpqib1aFcPbG3z7zUsMRzNU1jaRL9eQposEId8gAzgEgFdN2E0ZYiO6n+wV7eJ9cFUZSBgCvY89ZgIyulW55ritMPrN2kxyXywXkENiAVCyWblOBID5Oy0CwP0+ymTQ1wkAE0r3sz45/0jyEQs12/f1PtJXo5aF/J7Vy+Yiw58nY5hnOOsSkth4zkvDZyo4bXKUuKlq4WRCKjW/5CmaRZs0gBzw2Iew7vlhWV3iiGEf7sJiNErdPZMP1cbYK7DBSAxzBLXp6pyFe2xizHh/Z7G2fwUzDmGQRIH8k6tl5Qf+WQHgUG2XdK/yr/sg5Upv9MteYvLTP6UAjrfoh3eS3BvWRK7cD2YbRsIl92gOCEnCJFmOwAlt1waDnmQBM4NLIgloJ5ZNCxB8eLCH3c11VAs53F2d4/f/8Af0Jkts7j3Bi1/9GruffIE3d138/t052vMMZqUqJow0KJYxLpQxyVUxzlcw5jAhqxaUUj8xIy6TlTkKiQ4CInnmtWJfQf/iw0p73ZKH7t/XdR1fD4mwCL4XtjhBPybDR9t3HnKLPuSYZJbPgvElZ6U7JDy47AYAy1MIrQrt/hRSNgcoTtQUANgyM5czzO3/8eBIL+bIzSbIMcZkNkNpOkd5MkGRKuCoj1TrEqPz16jOejhYK2Nno47NehmYjzEkuD+ZSNbz2ek5zq/uEE2YLZzFQgbVeg0YJcOhtgO8vo5iYNYsnv37MrASBXBoAW0AsP9s2jKCRSnlqmBV8ikAvJBBuKqI1aGJlpUcslQrBWxvreOTZ0d48mQXjUYZ+dwS88kAqeEAqWiIaactADCB3xRGSKVGyKQmKOQYL8SxM91qNA+eA3xfDjFFLr74yQBKRxPeOcfZBzbYXAUVlOScEHgMf9G1Gzy2KGaDYfvK6g5wi3gfNvBXRYy6xn0fD8U1/m/tQR/ZFyxSS9X3acm65cBdbTf575wM+6gSns3TmC+ymFPxu6Tqt4hOf4Z3Z01c3Q7QHTBHnEQSDgA5GGT/mZL6Z7HQIT+BZvZQBIxU+asAsCiETdXxAAAOM309/uNe/q+rf13t6cNjUY6a05O8U8u5uN/tbm2KjZ8ogGkBnc+j3x/gxgBgkqepAOZAk6povi9SX9neo9cxyLKOyfgJEdrtitUVyl3GkvgVV6zGoG3cz3mPnogPHMRzMCy0hpavxVffwOlAAUwrQw7PSbYkAJxOsx6c4vmzAzx9uo33777G23f/gIP9Dezt7KLX7qPV7CCKFhhO8ohmBdQaR3jy/AvsHR5jbWNL6kGuqWzKVI5UAM9nyC0mWPC8uKVj0hmuT99j1u+jwBxEicrQpOskls2erzugCBCaWCz7sNdBG7Gstb1DyXH3K43VXfbhuvc5lNaIsof5XEHWhz+fwE3vx85rm1PKiR9HeQUAMOs+Vy4a8dpyQZTsEm8IZnHrJIH4HDSHBJ/B2uxTa0OPwbH9xcBKIUu564BHkMnjEnDkPZ6QyGnBzZ6FA29a+jKGhr3skjECnHWQFIK0WP92pmN0FzPkNtbw9KsvsXF4iEWhiAnjAYSooSOCNMke0wGur9/g7duv8f7dK4wnIzx7+kREDN999z1Oz28wHvO+zwLpIuYEgNMOALsbnYEIDvza7Gyl27fZaFhLeiW7sjLkB4KN1Ko0/Zl7+2LoHhSTF51cmrznai/PWZJbmSsALG5CWZJJWScxG3SOXq+H84srUcm6axcBYIIlrHVkTbv7hZQ+PPeV/OTLx6Pm3BkgT0vaSkUA362tLWxtbkjOMr/Gc9pnkbyufP8ZGTeKhkJ0obCGALBkck9oY20AsIMRJFuY+6aKYZQYL+8VRQAEsES4woiqghBnaTGvkRBKoZAcYNn7CWTMEI1YY5BgyOfCPOFJbA/NpaMKX5JWNBtYo6pIXVbyEM8oz4Y2FDeJ84vPznsqYAOA41ljCAA/YBsH86ePrdEf+z2rIx+ym5MfXpm5PPq3w0L1x+YvwYzGLaAfOffjZR8WC/f/7gp57I95Q+4/34SIGt999iNaU1pmtOew2z2osXJ9dLu30pMsZmPUa1XsbW1JlCk371qjju3dLTR2trDMZ3ByfYGL5g2GjLgpF1Hd2cQkk8J1r4MuIyfnM0R02yR4yL+Xgjgh0O65UiyhnC+IW2aGFuaM6GJd4DF5luPLGBxaQfM+cBIEFcSyggPxT4xj2XsuIpF0SgDg69sbsX92B8FCkfmwdOhkvR0QwgQETvZv3o8ab6WCTxJDeI8TAGY7Xl2vI1cuilvhhMKwdhelVAbrJPQPRxhet0QBvBiMsLe+gWomh87tLcaDPsqFLOrVklhccy52en6F27s2BtEUmWwZuUIVU6vvsjk6EvKDCmDihUmkamID/dCpcrW3kmFDwsONl1ywpi0SyHsPV8hKBjBnsGIB7bnAiQI4xEOlvrS5iZ+j0lyyAzYAmPuh2ECb0EEmqOJYovs9O0oKEElArVaL4qySL2TM1UQJpfw+a8xKqSCxI1QE0z6ahBy6bXm9L0Q9wYO86rc6kwAwz+Xp1BxQtO1I3s8UUv/jv/3XSx2+2wDeA9nFIkIXhYIfCoB4BqYUwTtbYlNB4ImbNItcytoJJvVpAR0AwGy8JFvQroXnlCQs4HDcHjRIQSaaveLw0yo7LWiKdGGEbEmfUa107CuL5VFlnbEQFHhYVfE6G3MlxzQo5F0xF75G/VqYxRlaSHvOp4E+zn5YuRncRtoGiff2VT1s/TU681NZHg5SK0s4AIni982bUkd2Q/B39Q890Gfen3LEhe0v3/gfBYBD9VigPkgAYFqETKVQ8TU75QY9HMgHZfmlQk4UwNyUWHyQvbaknaXkWlSF5ZLJUr2Twtr6Onb39yWjjO8XrRV6va7YOtIagEzXvf19bG/viLquVqujVCxLEcZNJBqPZICqG40PfY2hS8moZxXE6hwbEAjYqOPTeM15U2EKzBwtGkRltJT7bTSOBNi9vr7CybsTAYGZTcSA+cb6uswmut0uLi8v0W135XF53zIngGy+65sb3DZbaBP8HY1V9ZtiYZ01cJLMbtuYLavWC05RGrlNRWD//NMAcABGWkMW+/v/EgDYKoC4QAusOLw5W1H8howwG2prHrAy7XXInWT6OBAc2kBzA1f2uG7oOZmrEwAmoyuL/d1dbG9uyoFOBfDbdycCuBFcFwBY1gkBYLPatUNeG/3VjJY4+zdgPoX7VAL08obTYVLc5McMcxs0BI2b20r7Y+kh4mCzH76JgtttSBToDf6G7yOxRbWpOUKHB7HVUks+vo9ce/sHe9jb25XChxYk7PyUmTrG9fU1zk5PRZn+2WefY39vX+4vEg2UyZTARVobh9Nc+57tP3HLFiuAH9uPwgFYfIpab5e0i8HuuAoA6wTWvRtjFbADwJn5HFGnLerf8zdv0b+9QzGdQylbQI4DEPEn4utQtirBXhaTaxsNlOs19IYD9IdDyeEQe5dKFb3hGD+8v8BdbyDOG0+eHuJXf/IVNjbr0vjl8imMxl28+u5rvHz1DW5uLgTwYXYy38e7u5aogbvdPjKZAur1dbF6l0FaoAJW4PceCGxWS3qKeNFhn3Wa9OC/+Etubf+LjgU+AxJdaAENUAG8Vs2hsVYEYzD6kxlO73r44fwOLy9buMnVsfGbv0Pukz/HNQroLVKYZAuIUjlMbOjB9R+z9g3Iuv+8hc2vfmbC6KzS+or2LqMByuklDupF/MnTbXx1sIEaaZ4EAlMZ3N628X/97mu8um5iVKihny0h4mAjDd13s2kclHL42+M9/NXRNrbSCww6Lbx9+4OcXV999Ss0Nndw1+yhN6CdDJW9eZQLJJT00Wl1hEVK1vZatSZMwsmIGSFApUIbxhT64xmGowE605kAJeNcEa8um/gv37/F+3YX7fkSEe3aeF5lUisAsOYA03baAeCpDPyo0KAFdpoK6HFfAOBPqykcpIbIdm5QWi6xv1bH8LaJb7/5FsPJAtX1LeRLBICZfOyNuUKEOtJ1W8vkrk7avUcW0r1182Ot7L2VGbCB47bxkVV4z+rVYha8sdSZoQ7/OAyWephUdCrnCAAzv5vW2gDaBA/6A5SZpUUFcJqj1MQC2utCqkU4cOHAh7/IgQs/+Dd5htRqNWw0GmLLRlIRhyWa+8U/a2cW9wxrYAjCsZFjbjiBGe6rbG6lGRSylmWlC9FQB8tJLZsALHwuXI+sfSLWGfIxluemtkmaMeQDaB+6SIPLtSWNktbhvmEmrViwZ7vKcvGgqoxHDzI6CpbD6nV/bGT3czeYRFH3c3/jH+XnHgN/kw7O/mU14b099qP//s8AgOWx788z/YvxwFjvAbHRkmGLEYRliKC5brRsFFceZgKPhgIAR8O+qrSYnbWYyZrf3mjgYKeBo50NzMcDvHnzVjKi+qMFjj75HF/95W9R3T9Ge57CP7w9xcvLSwxpEVZbR3ZjG9PyJvqZEoaZCmYEgGkJSJCPdpRk2hNEWtAcwQBg/tteos1+nT8Wv+crZJQAKX50r7m/JqUMM4eUmBQRtGTxxXtsUOFlhAHBdiFWAOB7AzcHiuNz2PYrUWALYTQl9VWRgyjek5I3OLGBLW26GZMzR5Y5uJMRspMRSrMpSlMCvxEy/T6WzTvk+jcoT7o4qKTxbHdDBhKp5RSTUSTD6btWE7e3d1JTdAYjTGa0fs7Jvi8ZfWLpqzatOqhO7lnth7X2VbJhqGBkppWBxkKOVDto7RWMBCMWu/aeW/9L8JeSQX7O5lVRRYv+jCgOUwJmHe3vCPh7uL+FjQYHcNzWI0wGbUxbTYyat5h1WphFHXZayOfmyBcI/HKwTnY/87tmAhDqpTIASK5x6DCjW2CiWlEyp/2YqYMDcqooTfXxVIlnYJMmJauN/4pKUS0OHTCXYVBMbgvUMgGoEy/DleGyXZNgb4oBYO+bQhDESJD8cVG3es6izu5VkSX3IwFdnolZzOYZTCdUoWWATBnTRR69EXB508Pb00t0ukO5V9MZ2hsWMWXe94T3LNXBGakYeD9PaAdqyn5LLIhVHdLL+blIC+hY3Usyr0c42OAzsHzWOKkgPzDuCy3+zJTeXPt0eGJmG/c+Er8I9Pb7fdzcNtHpDyXfVgHgovTOGqEU9ik2E3CL53sAsAO+KhQInLRMseOQrfZvoWLUongCq+NwDub9nlshxzMGp/IHxGH2bNp/ch+Zi2sDB5UpUb1P8OmLIzx7uoM3P/wOP/zw90KiODo4ROeui7vbJkYjYDjNYTDJCwD8/LNfYf/oCeprm1L9TWiNCapEc6KSyi9nKKUWmPY6uHz3A27PTjFo3gHjEQq8d82iUghz3AekltG9gftKkikeyA8DMNMJftquOckvOE1dZeUly72GYGWkZfOohDSYPE4M7vsv+ObsCrEHgMpqz/QYoK8kec15DeO1HN2T25gCG3nurgTVGYvZtqz2zSE4Y39e1oLtywoAJwpg2W/M1iA2xZA9jcCtih24oy2oOBpGiPp9jGgVGo0lA5P3yDgN3EVDLCtFHH/5OTYOj5CisiyXl3t6uaAClLOU9AoAfPL2pZDHnn/yTLJoX5HEenaN0YjK9JyQoOcEgU0BTHK9C448ApBvA9Xjfr+E0pXYClhIwQa63C+yAq5AfDnDYslvbZ/3eTURzqOcPCprzzLFRdihfYS6RyhJmGcV4+k4p6RSkGfs5eUNRuMxcjmq5ArmuKdgt5Le9PzM5mjhypldSs55CmNm84mcq6USLUjXsbW1Lc5ruzs78r9JDuc14gyMQO9gQKCsg06rjVarKXFcBPHF9c5OJtPbmnuRrku3F+fzVlBC1c6MpONzmEzZj0zUNWap1tG5LAUsWbW8lixhvZcZLycCE5kvEvTIyPogoDEcjNDvqtMogeEJVeg8HQVAzmG5sNmaEI8WmLBX4X3hucGiGFY8QuZ9TsgJAaQV9bZVf34/hXtFUNOFs/ePrtM/+Isf2+c81kd/qHNeBYA/hP3qU/Ta4gNP+LE99me+KVb+JH1QfP/5nPzh8/f6Sslbds6bg4GLHLmP9PptAYCn40iyVzfW6ihSJZtLo1wpivX59t4OKus1RPMJrlt3+OHsBL3lDJtHh8iv12Uva9GlsNNGbzzCeDHHlHVGGigSTygUhKiUoTUwz2+bI/F/kxQjZ5URx2jlzPkO7z89j1Xg57EhYrFPBb/FTsbEySzddZZSezfbbRGLMJ+bj8ezkfefvm4XL7lqlPuNk7m1G1I8DnJ/8jlwPyhUSsjkshhPxxh0ekgzDmaZEgA4O56hdXaJ7vmVfG2tUEKZ9+psjlGvL66YtDEmiEnSyvVtGxeXNyI6YdQH92x+XtL1JcWegGQXPm/iDC5WMozAYhnkDAxUwcleHowcH1vqPp8NZv+hSIwxtzHoayrgpBb0aEjLMTdVsJPhWYM6ziCYDvcSqsHFGt+JPXQGShzv3DnOY2jIPcjlNNeXJBiuSc54qAJmz0bBbzaTMsUw90Xuk+YYR2dAkgypjJGjX0VhLioMSWr8vjigiLsE3+8sUv/Tv/s7UwCrn39sAW3hxiqBDkBgUb/NhAW5s7MlT4qDIVHVpNPCzKHqIbGA1qbtPgDsFzNB7O+pTp0h+5jCNwAbtcZyoDJg3cW/r99L+pzVFZIwZwJQwxW4oUWyN5ZBjq8Pz2RROogTKz0TloUX3XytSeHtCmj7XcuR1cd0i+fkZ1ZyW5zBcX8zDZpC7y7lELZNxQs8LzAFEPZm1YrVEMeVd+4DM1iHTB7dz2MQ4KcHuA/rrGDo5TeulqL64c2wMRhjAHjhAPBEgGCu2dmEwyfmSQwxGQ1Jf5cNaU0sDYpmucLcRGWgUQFMBhmHqgSfNsmK29rC2roqD6l0v23eSaPHDZw/Q3bLWn0N6xsNrK81xMqBGRnhYNQZlSt1gqzbhFMd2n8pmz856ERt5Jh8LP1fIBpFaLdb6PAQ6nXRabflgwNbHhabG5vy3JhDS8CHQG80GEHZQQTdgE67hdOzc7SolCaTjxuaNJkcqvAQ0fwisWUwFqnn5EjBacx6HSonzOMfB4CTjT0ePq/kFiVr9ufUC6ESOGbsBlbQbv0cs1pjRpgppPia7wHAYokhA2w7LGMVsLshKAjM4p2glCiApxMFN3d3EgB4MMTbd1QAXwvAzuFGrlSOARG3rmHTFmZCJU2gFQSBLbwrbpXQYfuMLKQfPgAAIABJREFUSA7MnsYbHXlPU9I0igWIZcSEDgYO6CZ5Ucle5o4GybVM1MjJ0MGfAxsnHVZwyJZY/PPQUestWpXT7qdaK2N/fxebmwQjBTqXQRcZpW3mZnaZuTbBwcEBvvrqK6ytreuMLRhWxWXqI6BAMr+y7DPurZb19/h68t0seTB/fN2C9OsxFBxOAuIb04EEU9vJ6HkpGcDZ+QJRp4PWxRWu3r1Hv9lEfpEy8DeDNNVJbFCMvT1hkQFgY3tLQODBKMJgNJR7TWxfCgUMZwvcdAa4Fsv2ntjIPHv+RGIZ1jdqqNWKWKamuLo+xZu3r/H965dodW+F8ch9joVKu02r6EuxUqL9Pa2laE2u6l+363X1r5qvGTXFQGE7Hvz8DQhYD46m+As6JH2AMvzIja5kGDEalPuMAHCjVsBWoyTODp3RGDe9Md7fdPD7kyucL4rY+M2/Rv7TX+MmRQA4g3G2iGE6j4k4GmjBqzkgureu/GeDTc6QhYnJbN10FiXmxLB5HUcCAO/V8vhiv4EX21VQ40v7XjbTo2EkAPDXZzdoLfPopkuYpDmwInGHFkAZHJZz+Nsne/jLwx00UjMMOk2cnr4XkP7zz7/ARmMLg94Uwz4tryamLiUAPEC30xUrtLVaHRXuJakUosFQmNj5Qh7pPBuDOSbzMXqzBcb5Msb5El5ft/C7N+9w0uqiNVMAeM4PAsCMH/DQabOB1qtNtuIE6SVzbCbIzcaSgZwbdbGzHODLtSyO0hFwd4ncfIbd+hr6ty0BgKkCq2/uIFeqIZVWIMDzpBMA2KwVraH06+B2iT/Gev45Z0Py+2Z3KYikKUQePMC95leWqVvhhQ2lrV/Pgjf7NlcAE2xgA9rpdiUepVQpiwqYPA8qbvnanBzoL1sZ/4VYvSvD/LQSvcrlkllEFWL2rgAokjdkds0EgMWyWdUYBID5QTCYNT03UA5HRAnnuW9eR5pKkGd4PHgRgJmMVLXX5BBKoi64IqZzsX0bEwimQpgNpgzc1ZLN7Zt0lJXc6VK6xTWlVzi298ra86iM5MIIkGD/M/x3vINIcf+xgxF7lFXPt5+3rP7Yn/rR52xI7Y9PX375M/i5APDDolxJD+aj7KCUsp/D6Ayug5nU3wSCOfDjulEVcBfDYV+ykYShT2usTEpsVHcaFTw72EY1n0K/15PhLj/KtQ08/9Wf4ZM//wvU9o7ww/UNfv/uPd53OuixztjcAdb2MS5tIspxKEOSCYuxrNRX/FjQxcaoJqpRVsqJEbZtNq4rLFmtiS1vSDZ79NR6pP7Qx9Iojcf2r6THetgf+dkowK4vg7D3CR4xPEflL8m9wAGEEbeF+EE1EVXXVCKk1UWJTisc5s5GnNjL3l6YT5CfDJEbD5GNBsgNB8j2h/K5MOqjOhugkR7juJbH0U5D/lan1xGHIdYfl9e3uL67w2A0xpis/mUGC/YQVO8KYUyH75JpaKBWAkYpuOH1pgPAUps+UAA7AKzKNlc5xICyqxnZQmQV/E1nuZfScpKKowLWKlXsbK3j6dEejg93sbFeRqnAKzXCeNzBoH2NSfMW09YtUsMeUosImQwJCwvk8iTScKMj4WoswFjibGI1oteLj5AHeM94baxrI8lxd5LRyvDSVGtcU2JVafuGgEHG+nfCqqw6zy41xa7WTr42VM3q55+uU/+/vlYNmH4EBF4Z+NqCk72Ae7RJnqWSD/63WnKyH7DB/DIn4K/mdxYxI3CDIu66Y5xe3uD6toNOL8J0QRCrgNkihyl/fiEpy5hxoL/gUF+3IzljfGsKFJl6Htm5NGMv50PQVRDYFdYx8Gsg8CopWHtAcTlYzoX8QAVwpZSXr1OhznOa0WfXt3fo9iOJT0oTxCAATGIK417s7It7i5U4JHOR854tIP/HznLsD5xM5buLk3bN/s/7uPtudHKVg3mWA3rx1/zxYscpt19kf0fV0hKlUh5rtSIW8zEW8wiffHKET57vCQD85s3v8fzZHo6PjtG6aeHuponJJI3hNI/uKIPq5hE+/fzPcHBIAHgD80Ua42gsQ/JChgDwEoXlXOrqabeFk1cvcXv+XnLFM/OJAGKyHyyXQubgkJ1AGOOnnIBOwEj/t9nJ2upWvC1xL/GhqOyxQe+it0JyRzz8nvc7BiDHmnjtu8PraqwO477pY7qGPphmxXef/7y28Pdmh97724xF+3j9cHBXzzMnP+sNL+vNgBMdmykJykHrlTVh6y6Zx2oR4DNAn5MqscPucfkJbcx5+xOYT80YBRBh1O1LzzvudLEcjoQcOcukcct4iEIOey8+wcbBEbL1Gub5Imam9iQILDbFMyqA3+Ld2z/g3duXkpX44sVzqYVfvfoOJ++vEUUzA4Cp/nUAuISUEMGUhKiEeAVUCEr4++vX1k9+vT56ndQR8SP/8942AKz0KPf+wez8w1xxzxeXi0VCKXMj0yiXixLxwpqKoioS40djArlc53n5nOXnIANYZnKct+RUAcw9SzI98zlUq2WJ0NrY3MTOts5fOL/kecvegUIunuecwRD85f9mv8l5JwESOguJ01BeQQghvhBMINHFSBjSXzjJVAsSef4EgEkMnLAunI6lLmQUn6ifXQntAUF2FAmBTWzbM2qJnSMgrvXEjESDEe2oxxLVF00m4lxI4o2M5Rhgiqzsu/NFSvKDJWotrbnB7mjmjlRhX+LX3kkQujISckR4r6+ukoBs8dEL6JF1t0LS+ph1GdahQY/76EM90gN/6E/GAPkHfkAZJB/zhI1k7b/6mOXzYwBw4O5oSmDflN0dhCSGKOprPzLoidKyUs6jVimjUuVcPINiKY/NrXVsbG2gUq8jGkf49u1rXPW7sl/l1urI1CroTka4bLcwoP15GphSSCnWzHkUeBYJvmKOFXM6y0wFCOZsXokOqs51C3feXzpDt5hFrlfZj4xYIWQx2vjrHk6XQO7n7W4H7X5PiZ7lkmaxk3AmqWPaC3h+reAlHiclttWqzJdsbxIpTRxWrVUlho73KcVsswFjz4BaOocsbdkZ8XB2idFdC5vlKtbLFSxGE8xHY6QWzLstYH29LvvK9fUtrq7vcNfqCgmQggCx7QezfokvkLDD90LPcncyUBefxPlSiU/uhKJfVxIvv/bhdaZHup2+9mPSu4p7h875iX3S9tnnGVIveH9rZMI4K1hwUq0nPIYwdsUSHMFIh5aPToKUgL7cdWIsx0idHJqk6Fg7A3nNagmdFxc5WSNCBNCziyAw91nuu9xnJYIzBHMt75lrRHHGjMzcOUfyY4lnAfdQXm+J7fyf//2/UQDYLOBEPSlqYC2YEwDYVG9iiTpDpVTCzvamDDQJsgnBlwAwFcBdKoCZATyXQ1j+kDAgVy2gnZ0VMhSTosTKDxu2h02zfinZYUNWlxcqYbEb70D2K/FSMWDUHy78HQVL3drZrJStiF4BS2I2bggCJ/bWIfjrQz9lMQQAcFzw8etJoe6ZwHER4/mbcSGvryxmNoasYC/fQgDYcz799x8BNX4+APz4eEPPKnujwwf7mcfAqtGUlcpuHZLQkY3t6+wWMnfVO5+qFxlA2SBUQGAWpNEAIw6gpiNh+9RqFWysc4BOIFjhVzLM1M6JdiT6IergUlGYNZITXKvKJtRqtnB3d4dOpyPPhYrhnZ0d7O3tY3trG+uNdcnWYFPC/yRQ3FX0MgRQKb4MY02ZqSveylCpnegnrxuTevTPZPDKQVqn08LtzQ0uLs7RbDVFAcznSzVyqVgUFiUZtoPBEO1WR5Q7BHjIqCPQy6KOQBsB5Ha3K9l/MnQ3BQUVwKsAsBZTbgOk2Vt6b0vGjNvPBGzlFftyV6PGNs/J/aUbfWhb9UcAwM58d+ZvYNUQ2hrFChYDfpXFE9hcGigsCpcHILDuhSxeOfXmcIlH8ZwAcC6Dg90dbIkCmIANAeCTAABOI1+qiDqF7Pg4EzPOSk/UAUrQMGKKDwbM5stJJw7g6h7hIHBSsPpeE66zEDh2q+mV/SgmjITMc88jN4KKPy/PBY5txHRI4cxytSDUdS65fxvr2NxsoFqroFBk86LMJQ5rWq0W3r57K4fbpy8+w+Eh7aE35CCTXAxhxim4/NMAsBW9MUCQDLu8HV/dkty0b7VB1g02VLo6yJ7ohIQ4bEWG21yL1S+ACpuk5RJDkjOubtC5vsakO5BMkNQMmI3nmJHBOp4KOMRzkt1qJp/H+uYG6o11yemkxUw6p0Udm50hLfDSWQymM8nz5X3O85qq6ucvnqJep8qca3eCbreJN29f4fTsrWR/8/3d3tmWc/vk3Sn6/SEyabLOyiiUKqJWoGWSGS+z/LCGycBgs/GN39H/LwBgTZqT8T0VOJtrJext1USN0BlG6E6Aq06E//T6BK8HC9R+9dfIv/hztHN1DNJ5zY1M5TG2yT/XpTTmkrWi94sWicmEXZiYzG9ZkskJsW6mnTfmUxQww1p6ht0SsF9JYauYxnZjDU8OD+We/d23r/D7kxucDWbopEtIFSsCAPN8z2dS2C/n8NunB/irox2sp6YYdtu4bd7Kc3jy5CnWqmsYDRfot4fodHqy5pnrwv2EbHAq56kKLRSKcu/0ZA0MBPAjk5X52tlCVnKP+dr7yOC7yyZ+/+ZEMoA78yVGvK+oCksDs9TSAGB6QTMHmApgtbhMLSdi/0x7vsJyivxsJADw9rKPXzVyOE6PsLg7R3oyRaNcRe/mDt9+8wqjGbC2uScW0CzwgwQ3KdjDtGmrZJJbUjczu6/+iG5aAEk7Wa0KVvHG45aWAdwYP5eYLWr2ZgJm6OIxBTDXxEzuqzIjFWitzdyufl9IWsIIpv06c8ttQM6zkQ0b918ZdEAt0WqVqjqK1OkooplAkssz4nCmL+e1R67IgJt2e9Jc6D7LpiDO05LsPrU1knw2p6UZUUiBPG10+ATkOVnmprP5hZlvNVGlWhWCA/8G6wkSduiuMhhEQgKd0creiDqiVTOgWQb1xsTWsjQh5uibrJKxFGn4j9hAO/DrmMTKCCPe3z92jfxzKoA/9JztFf5jA9P/ZADwKggsJIQABObgbzQaaA0+ijCfT21Iz9y/iQC/+1tr2G1UxX6w1e7j7btTAVJy1TW8+LNf49M/+zUKjU1cDvr4v1++xHcXFxgVKsDGIQo7LzCtbGOwlLQlpBhVQiJTmiBkFjPaybLWEktafk0zS8Uq1FBWDmgTNW04TOA5YXeO22da9XGfILv6Wx8HAKuzgMHOtl9JpRH/27alABz28Z70vmb7rmQQU2aRSCKD2oycPeJcMB0D0xFS0zGy8zGK8xFK0xFyUQ/z1i1mrTtk+j3UlgvslQvYKqRRT42xkQfWygXp869o09puo9Xt4abVRrvX14gF2v7ygy5CMsTyjPNQ3Zs4ALn6VwddpiQKQA8dlGmGr2f9UunNPUrZ8FRBJaphqT1p+5xPo1DhUIvW5GMBgNdrdTx/8gRfvHiGna01VEs5lPLcgehs0Ea/d4Pu7TmmnTsUZiMUF2Pk09zbGT/BWkES35QYJYMb15Mn10UndAmZJVaY+YkSzx205ojRBhlKmROR2RiqypmVZEodF4TAZGpAcTFhm6hqWF1/dNngfmtqMgIfkgPJq8A1rj6rrioPpiiWXKp1cLiW4xmuD3yDHt8BIXvJCThkQJHYeErsBs9hkoroXkEVaQHjWQqTBe/PgnwejBe4um3j9PwarS7nR1RpFbFIFQUEHrNeJvgramAFVDWyRLO+VSltqkQRMPggzjLehMSr8U9yHtnvqIuBD/Ps+yuuUEkEGgm/BID3OBwuUcEylx5fY5QGAgD3+gMFgLN5ZEWNEwDAwRqQOt9mQauWzC4UcEcoG3Y6AHxfrWtxQfGw1NSamvtnFH/vD0MBQyAMSEjBDj4aeVjcrbT2LlcKWF+rYD6NMB71xAL6k092cXLyNU5PvsEnzw9wdHiEu+s73F43xe47mhbQGgDVzUN89uVvcHj4BNX6BpbLNKbjKTKLlMSrZBizspihnFpg3Gni5NU3uL04w4LE1/nUbHHVLrZWrUpUV6FQlhmFe8hor2vECNb3hj+Ew15ea+fTaLv8ONj36DhZWj+9m90FxuddepL4vZwIJ2RPjuutVTLbh0Zi+pwSQYqDvD6PVHJk4vSXyAUSkrSdbNrj2PsQWzvbPSK3sQ+KjTiidbFuSWH+YvIaEvBX/4YWfDLc5l7Dm53nDsUEnAG3OpLnTMYGVXLMz1zks9g6PsLa/gEKGw0siiVMeQ/PWAsr+DGf0dHuDU7efY2Td68kA/jTF5+gXCrh25ev8O7kAsOI4qQs0ox/SBdlHwF7LXOd0HmWq9gtOs0FRXbd9Tr7REA//7EAsO+pcZ0q7ynrbFXgKShmNDQCtPbe8T5TS206SzCfviRAAH+PCtyrG2aXjpFOZyWyKZcrgTbOSnxQYidr7mWKs8KJOGAUCGZtrOPo+Ai7u+5WWJMZJ5/GKBrJ/PD25hbtppLv+bdYw5WKnH2WJN+8XquhsbGBaqUsCkNx1DDwV+MVkll5MkfXul9JNg5CuaBMFXIkCorF9Jg9BPOEIwGKhxH73ra4G7JHF/KYkWTdZSknM0gCvEtxSGv3emi2OmIRvZgTLOO+XMQyrSCwOFAZ+CsxVx5HJKAwzxG9NHYqJ7apPpvkoC+wUA+JFHov/wsAvLKn+cbzoY3uR78eqos/lPmb7NJhTx/HZsQuKFrDsxfmHJG1YH/QQ6d9h0k0lNzVjY06trcaQnRaLqeiBKZbHiPqGJ92fnuNk9trnLWaklte3twQK+jOOMKUtWohh3maVeFC5nisV4mRMbaLdSf79Kg/wIx2Jj6T9lgNSX5LZq1x7J+JVgQr4BkpMwOtdXkW8N+pbBqDKBKXQM4JBVMzsQ33BP7nIjlx4fH60qKh+F6pM0BRZkrcX/m4EgdlfRv3p2qugGoqi/x0gXGri8FNE4v+EIU5sF4sSbbxoNPBdESn1aJgEXwdzC6nc0GzpdGSzPktlutApmj2/eoOQ+GJCkWVwCWCRwN89b3xGujh55jg+IH1tAIAx6Qwm/fL3J97EnsEJdNr7GPyfa8ZFSNN1MLimrwSL2KgMt9jWn7bfEbcDriHSZSIbjLa4ynGIwBwmtEnnNHoz/B7fP/E7TWTld5NHIwkDkxnPFxX6n5iMQ/mpKAkfwWKfa+WP2WEN9acnEVKvfS//Hf/dqlIt/pd00bOLXM8/5cSaTbtIm02uy8CZysAsDiQqNybjOA+baCmM80MzaqKUCwubZN1C2jtJUIwVzfSFSA3aDge/vxPqH/vqWLDAe8qw8+VdIGqzlW9bi8l+3940IXWefaGxuCsMzq1WNPiPCiuAwDYX68q+7TwcrBY3wf/Pd8oHtqHxUWb3w32hZgl6E2CNQchSOPvfngdjPuXNKfBzRUr4ZJZefxdL4j1PPzlQ7lkLBtaMWqpGbelsQW0BXnbTUgLBloYqAKYa5mqGDLFRpIDHA17mIwGwGImCqoNybsoi6qGNwMHtw4AczgbMy0Y1i2NB1XBzHYtSYHS6/Zs6D6Vtc9Nr1wuo16vifJWgt1LJckHEma2WypJXocy23RIqm+fqyyUAc5GdIFxNJK/RaYbCySCv7RnkY9+D71+VzYtAdgKRZRLZRni8ndZCA36Q1GQkf1JgGc+X+L2jjnBTbGoHPQHGNFukoqjnA7p1SqFGzHvW1cAK9DrDZYCvmSY3Msf+WcAgOP3zgYUMRvHGeGymYd2aroZujV0nCltGTxu7xBbHMr1cCWwgr+S8SwAsKoSWbwLAJzNiAKYeSo8CAnMUQF8eXmFNi2RlgSATQGcov2FwiyeB+WWX96YKlgbDstWGVArALDYN9l/sS2YgevMlfUMYMtLSpTEVnwEpBfdH0K7KWdiGfHDat1YQWwNlXzX59diOaHrPFfICiFid28HW1sb8lz4o2zo+V4yL7N5d4dWq42NjS385te/xvbOrvwu72XaqYu62Oz/VkGAVUg32eOD9yPIyIsV9tanK/tTjlwbfsX03VghEe5kIQs/6B8FrBKOtQ0KeDdRNZpdLCUDuE0b8IsrjJknntJspPmUzEDuVfy9FNI5WtFkkSsWBPxldijtoAUApuULgSUyc6nsozX9EkLooPXczc0dNje38Pnnn2FrqyFMxmyO7Fdmg1/j4uIEb999L6ANgXg2mySx9Lp9jEZTaSbL1ZpYv894f5hRrzROngPMbHAfg8hQT9+Zx8+QleVo/+MjFcDUREvO5Bz5zAJbjTIOdtYFAO4OI/SmwE0nwn/+/gSvenPkP/kz5J7/CYbVLYzyFQwyRfRTeYzk8ug9ofZlOhDyoyoZ4uhryoLZY1kBgjElg5PjxwWyHFYtImxkJtgrLXG0XsLRzhaeHBwIa+/lDyf4/fsbfH83QHNRQLZak+sqAHA2LQDwXz/ZxV8ebmM9NcMk6qPb68oS3NvdRyVfxHgM9NoR2rTfSaeF3dnt026zhXK1gsbmprBNJ9Op2AAxp57EpxLPtg0SkMpIFUroLTO46I/x7eklvnl7ipvhWHKRx8ylowKY0b/MkxfKKFWfWQGB5UovJ6QSiUosv5yguJggPx8hN2wLAPwnjTyeZEeY355hOZpirVBG+/YOL799jckijcbWvgDAEinAqbxoPpSxaSZdes+EFYQBtj748trml/eRtjYdTI77xaShdNuolb9vp7GeK64CDi06PaNzrsMuyfAiQ54W0LQt4xB+iSEzsqZUZRfkfpa31wBguWfSamXI+oBkIUZQcI9kljS3ciGNWR1D4heHNQRd+XXJ+bWhnTSG0hSohZrn3KktqoIBOvQ2sNcAWdbyZOZzb6Vdr4ILelaKctiaIQdaKqWKAMCshWLChADUmh2kn2fSA/B/C/mTVnC87maBKjbRfj3incMBYFOIB9NXsRE16PpfAOBffges/MY/MQCsrGkFU2IAmBaE07EM8ggAD4ckqYy0F+Jlp/I0vUCtkMX2WhXbW5sCDty12mqnGo1Q393F08+/wLOvvkKxsY63V1f47vwUb5tdNBdlYP0Ii/oBUF5DplhCOlfAIpPDlOrfVAbTVFbIUguq8DiMSWcwd7WUr60A9gpxd98fwr7GO5MYOrDDLwQNPk4BbKrfGAAOgd9wVB3ihjosUDDDrrYDWw5iGeE0l2buVBpp5pmNR+rkQELsYorybIziuI90r4nJ7SUWnRaqmKORz2G3UkSjkEUts0SBVo7jCO1eFzfNOzQ7XRm8dqgUYp9B1yAO4CXiRMFIPi+6wmTNIvIBWGt2zk6IlXiZGMRypQT7DcvwlX1PgR61nAwIqG6RmqESg7U2+xcdQNfKZRzs7uLzFy/w6fNj1Eo5pBd07mCGYQ/97jU6rUsM2ldIj7uoZ5eopGfIM36CA5oUgUBm/k5kaJO2r+kw3yEXJQwmALBenfsgMOum++KY5KxxxZjOG0RBrbM7dVgALQHV+lNskEm84d80YGC5zEgPvCAIQN0sbbBph82sZ3H0UEUCvxer3qUJ5cAwIUIm519cusV7sS82NzJwxw4hVcQqQVUsCwAsbisENvMo5KvIZAjqpjFapDBesAbJY5HOo9Of4Oq2haubDpqdESZzEglKAgZHU2AqSmDGE5FYrXWpAsA24ApUwBzCOUlKnO0IQpgqWIZz3hdaLxgO83wGplbSmoGrLlEEgPPYMwto9o4EfwnCkIRHALgTA8D3FMDxnqM3a3gfJKKCxCUuFAr4vCym3RvhlveJkCwc6Lo/KF0RC9x3pfP15YTdcE7lj2kOLSlmHxfQqFcxnTJWq43jox2xgL64eIXLi9d48eJQLKCvL24EBCYYF03zuOnOUW0c4Ys/+QscHD5FtbYu9eBiMkeOlpjs6+ZzcZApYY5R+w7vDADGZIT0jDUoRLXCOAwS5NbWG8jminLnUY3DD7nHgixUAWtMLaUEAQP+3V0hJi0/HGQ9JlyLdQ1yO2jf4Ap4v1di+DRpiMyGeZVamHi/3TvTLe5LZ37Wq9hMz2eB/hv6MjT/OiE/KOjmMwwF4BLH6/jfTmKy9SJ1ms05eQ9rCR7OHuOGX50HRGHr+4LP51ytpITZNGdv7S7GrTbGwyEGFAeNIwGAG/t7qB0coLyzjWW5jAn3iKnmAFO8MJsOcHX5Pd6+/QPOTl8LoPnJJ8/FyYIA8Mn7K0QjXk9G3lQEAJ6naCtKADin9r72GnSWqgrl2Dr/HxUAXiURhLMCJwYoiUz3khUAWCyVlzpDkmKdIo+R7DOcTfL1UoDAOR3ndrSAZpZ9JkfbWM4WmZtJO2hVw1FMwuF+Lp9GqVKUWQtnLkdHR2JtS+CWa4PRZJ1OV4QsJN5zBuCxMzxX2I/wXqtVazLTpMNYY70hs89sTu1o+XPi6OHqcT3A9P8LiuqqOwWBRQUtefZuw69Yg7rEjDEej+S1c4ZLG+pupy2zzxlnurSOnvI8oxsByVWaxc35Es/I2XIukZN8XYyxm4yp5iNAo85WPBNlpkmXmBTnKHZmcLVltDcVElVMpAqJMy5WeQwAXp25hcSMP7Jav9eSepX3MY8a/u7K5OyRBwu+/1Pj+z9SAfxjD6/PYhUEjnmQD6ynw37e1pr1unFknAHAPruNRiQYtDAa9GRvqdL6ea2KPLOzUwvkSKKvVbC3v4uNjTWkcllcdTr4h9ev0YxGKKzVkF+rIVMpiR30aKEq4CXRZAFUS9ja2MJavSb3AclOJO/zHlNhZSKyjN0mZW+IWUsym9Lnr+lyot70OBTOVBlJls0imowxIL7B6J3FQkmSdKszO3/WPDLzjN0Q3GU2LbMH9vNCpDSMgu8RCefzSQQw1jADAYDzswWWvQhRsyPEntwcqFJNyvn1YiniNH4mDsE6lfgIXQZbrS6GEd1FOQ8oIpunOIXzEFX+6odGSXr+r+IiViOZ6Clx3LWZtuw7jpfdX8qyAd2DoELCgM5zYqBXetaZWtQR9M1oAAAgAElEQVQTA40BYIuEDOJB1CnZgOAgHldqXAHY3Raabg46ezFbAnPRSkBgFQwR/OW+6FG7+nuiHueMiH0O8Rn5UJIsP8f9Evdjd34I+iFxbDCijlx7L2pifloKqf/1P/y7pQ6IWESpWiBhQ3oOMBskMngYJqxP8j4AzLeWB8JwNJZBZH9ABicBYB1MUT0ojZAcDs5wS4ANWeR+DZ2Vd694Tb6dbB2u7lhV/uqjfUgFnCyDVSD1vup3RREs7EtX59rifAD2JsHV+rvJz8UFXQyQJUwGcXuPHyvMAXaGoimQ3RraCrWQOay7hP6urHqZmtqA3gu5IPxbfk4They9ss/hffRgh07eLx+S3P+Rf3IA2IoMBflIrNAbVNg9AgCb+tdsD3gzi/XIKMJsEonv/yiiEngqak169TNXhMyXapmKXbVlEPaE3TyykbIoTqeEKUNgl9YptEmolCvyjjFjl5sdQVVu8vIYuZyoePjzlWpFiipuuLTp1CwsffcWZuscM01ItLANRhRf3Z5Y4/UHfcmA5NCWHvCSG1hkgHgV9bW62KI0my0pFkXRS+VamtYpRRmYMCuj1Wzj9OxCgB9aOArjZbFUq7U8bRmErKLs5VzRQGDPGNFcAc8c8bwPKQAt1+uhbfBjIKJbQAdW0B+rAL5XbYf2hCEQ7MzwOAMqaP5jADj+mmcC24bugLwMDWyTtoECAWBRsi3nBgDTAnpbLaANAH53wgzgK7Q6IQBckGGkcWe1cbViOj6oAzuQ8GsOCiv4Gtpp6/0ZN5d+4LvCeiUD2K2REna5Dt288de9LB5SxApk3V7klrD9UAgUvrfIoMosy0V9QKZaRjIlmEdN5Skt1WUQs1zIPcTC/7vXr8Xals390dExnn/yQpoPIR/ZINOHYYkC2C2vdNN6UNr6wEXpgTGzyodeVIZowW7Ar32Ozxk7lGSJxUINd4OwwZ416VppOPKtDTQ1CkWef7MZ+q0W7s7Ocf7mHUatNqrFMkpUhaZylnOjxRxBQgeAS9UK8qUiRtOJfIiLBhXA0wl6zHdljgkZfNk87u66OD+/RrlUw5OnT3B0dIiNzYZk4C1o85idixL41as/4OL8VBotyeBJp4Sk0JFs8AyK5bIMElUBrDk5YmYtwG+iAA4HheEtuEoiSg6T5Gc+DgCWYSWnA5K5PcPWehmHu1QjEhAfoTmc4LLZw9fvr/DDcInF/qfIPPkSi61jTMvr6KTy6KZyiOiKKSoIBelY9yi5SJ+hAsDauPJreTbD2f+Xvff+kSRN08OeNBHpTfmu9j27s37vqD1SB90PhAwIiSBICJQEQRCk/1cUzu3e7t7uzPS0K1+V3kVGZKbwvCYiMqu6xxyPcjdkXfWWycqM/OL73vd9XEUA4BXttzjwo7poHaOxnuMoXOFZq4SXB008OdzH8X4XpfUKb86v8LuzHn5/McTVsgRU6/K+lsMSqkEZj+pl/GdPDvEnp/vYL3GIq0QfHsi0f64Wy5hHG0xHzJ6folQJUW81BBg5v75CUK+ic7CHciXELFrg4vpKhvI8E9r1OvZJQmo2UWk0cLdY4YuLHn739gxfnl1jzPy8oIakFAprVUtP7nVk4JcVAN5sA8BlxKr+Jfi7nCKcD1UB3C3hWXmB9e051lGMZlDD4KaHL/74NVODsX/8WCx/SCJQK0gCwNxb7iuA83yxrI7Qu3VXbfepNljfyZTdkQ6yMlmTtZdpLZHfPe7vJPcIRQ4WcT1KBjCHw2qRJtk/zPqVSAqtpeWsp5VbCgCzDtYGkAQY7nmHB4eqrmVDN6P64QY95t+RJGOMWtYSVOE2Wy2Jn6jW6pYdxPwgXltu/jpc4TVQ9wVrBG1IKMNBUQbTXSSWXC+pj8TOWT/cCo778Wg4lHXJeonXj2c+1QNiS91qKsmtytdclqaW4C8HSuwB+PqkaQ01k00Hk9lgMYWuJAOdgcZ51aTfjw6taE7XvXdHtt1/yHDknxTAn7qX/II7OTEdeqckzFxmZpq75XlJagEta2oxw3xO4GAqYDDJxKynK8w5KqyxWS7QqJRxQOecVlvWDInEF7c3GM5nqDSb+Mmf/BKf/+JnaB7soTeb4P/83Rf47dkQN6s6Vq1TtE6eo9buAhxAlEPEpQDLQklcEBICwATMSI6Uf9swT+olBehkFW0LMtMhZtozGiEhlUnl9qb/OwFg2/GsNlMAVfttY62zftjQSpWRBjEQzRBGM9SWEZrrGM1VhGDSx2Zwg3X/GmG8wGmnjsNGBdXNGtVCAa0wwHI8wdXFJe6GA4xmM4z5sVhgRkt4Fg3c66h4tCG8OJyxFiJJxYgqKZiV1qdGJjUVhKqATbnFITMtYo1w6nFSYoFs9ar3H2J3ZrE05JsXgwKIRQcVzVN8fHyMz168xIsnj3G030YAgtkTFFZUHg0wuPuA0fAK62iIGiJ0qwXUCfTS8lYQRnVbyBj7CgrrEMc+S51pTga+r2X0uBT0dWBK7z3f2Fz1l1mXUsVKW8tU+StAuuZ+ERAnYV/Ig5sSSmFN1RUFksIi6XcTs/lmXnOxEKPE10PFgQDBCgbrDquWmZLZm9ZCVhHlCuvsPtDnre4MrnL0epzXg0pBu6ts2M7nuVlT0VxDUK5hUwwQbQqYMVKA9WWpIkBwFBdwdTvEh4s+htMVFjGHnEUskqIogQnJM1eYIKICwOYsJ4M3VwBbrI8NWqlokY+1Otxl1vXZINDJKyl4JuQuVwQrAEwguFkN8ej4UCygeaAxloX7FUGUq5tbBYDjbQto2tJnNqM218mpfrL+LkfwNQVvqg4yy9+UgJ+bGWXD3Zz73K6VsJGC01lT7vup6shmVhk5WAFg9kr1WoBWs4YkJpl+iNNH+3j6dA83169xd/cWn//wGZ6cnuLiwyVub3ool5tYJBVc9CM0uk/ws1/+c7GArje7os5jk1EplFBhxiFJbQlJhrFkb7/5w+9wd3GOwjICVku1lawxn3EP+/sHaHf3BNCRfE+uH1PtsL5knc1eSkjGrG9tmKtuJ34vWfXh/VuOBbo109pVCHvf60QDuQ2cXJ7rve3ekMeywjYjsBlItqWzt1M4jSrKHL08C9IdE13tlg2vDbiy+YVaWip5kDWZWsfnm9mcwt+J4ubSJVmC9nwdSJZeSCKqbM4jNtumtPa+1zYGdZFRdRLf04Tk4t4As+EQI+bKMootKKPz6ATtJ4/RfHyKdaOBiPfWkjFanKUUkCwnODv7I958/Xe4vHwjxJvnz59Jf0ML6LPzG0RLnm+hAsClmmQAo6QxRikAbJdfhuX57PTvBAA/rBLPtu5vBwAroGVniBRS/LcRmzck6ag7ByPrSM5ut7W2Zv3EOSAVsZxvct8nAEwLdILAJJ/o3IvGJ2WJ2Do83sej02M8eXqKfYoRqlXZ+0hSIeh7c3MjgDJni5yfssdg/8F7a/+AwFXbouLYW5Dgok4bPF+FWGEkA22XncyUy6sXwNfAKxugbJNtzaVOzhoFRNyhzxXDVCAS+I2XCxG+EBCeTkaYTUaYjEeYTydyzrGX5N5QqVN5GMrrYewdZ6aj0VRyR0k+KpUrKIc1m28U5WuccfB6OgBMrExv2cxlQ8haqfuL9yBbU4/tEvp7CJ8+WYP7vZshJN9Ysu88oRy68v8MAFj3xVztc+8V3Vf9eu+Rfs79jmNbTjLIcoDt/WJckpG5uC65rtiL0A46mk+FLEfBLM/0Zo0uJdymOO+v4PCgi2cvXpAGj99w77ntYVkA2o8OcfT8CRaFFW5GQ8QUBtQqqDTrOsd88hR7nY7UaFG0lHk792XFeH22TBfTtcQ2cg4qDrzcu0WImWDFmsmcfFIFsLltOgBMAddkPpWoOBLdRJTFPG/5O+oCxostlsFiH6z1NPdSkjw4S+C5yLkDcYzpbCpxhpXCGs2A5/NK3N1kL78bIhnNUFjEqDEWjT3VgpneKxG70SKe78V4NMPlxSVGw4nar2848yFpj3szz+cqipyrmf2zxkyq66gqgFXJrHhCNl92jEtxiPz38gsoh1Olt6lTCrL14HuOn6MKACvW6XWCnIE58DfN/hX3Ao3MlQgsCmgNR9V5kQHBJLyoJ718SB1vRBNV/+psmiCwumnYeS0zdKURS55wkigJwGNkzf6aZy1ty4klKfTnn83xwlxmU1KtlxnSqwOFf//f/dcbtRDyDGAHOFzebBZyYunFgRYvzgqNalUygAmiiQW0K4AXCwwtnD0DgCnx1sZiFwB2lkK+UHJQVzfiTGWU1VLpiM9ATt1IHgKD02ygfIf80PaZz9PMA7s50DRVzeZYlvnCO8u9zNS/2fM31sVWiLUxnaWwd+AlUwD7G5qB2Z4NnEL4W6/EARk5sOxipXlD+WYhd63yAPA3DVnzw/3/1ACwgzZe/EprKqyeTAXMG5HMZyqB1crcFDSSh7fAKmFTvMB8MhY1All2LAorDtTWaYFQFVCV4K9L7d2SgGwzgrrKjmuKTSOtUTi05QYu7LMZwVfdELkpyDBWciwUVBZfd4I8Zm+gDM4stF4siiRvSBvYeJnI4UF2DYFfNmoE1Giny6KM7wmHv3zMZbSUgo4/T6WvDFVpdUKWdZRgMBiJRUq/PxTlsjcKCVlDVD9XyMopCgBMUIk2M6oCdgBY7XdlqGyKo9T6+TsDwDn1/EcsoG3s/+liJ23gjI1rFNd0EGAsxHtDfGfp5Bk79rvKFlZigauxlT2sSmDZ7IVJroP/olg7rCRzulL2DGBVAE+mM2wBwASVqk3NAH4AAN5iPTlLfKvRz+ww0lzwtGk3VU2eviz4ZnZYuruAHC6+523tZ+ZksAXI5+2fnZlsNuZmAe3NlVYdZGnaAWT5M1ScHh0dodNpI6yySNCmmUUMSQ1fvX4ta/ZHP/oRnjx5ina7I4WK294pn8XA7tQLIJcjmc+K9BXjPBjmZRh5hhYv/MgAYcku0CGwAChWMaSNf54u5A+cAyps0LpVm9v2TMpThUVMssL49hYXb97h3RdfYt4f4qCzh3Z7T8gZQaA5YXwMqn3FwiUM5IN2lfOY2Tmx/G++l4tkiWk0w3Q+EfveoFLDdLLE7e1ImK7MIn/2/DmePHmMSoXNOlUKBSyiMd6//xof3n2NDx/eCGGh02nJfnF3e4flMtZz2glbsj4J3OiQjc2S5gC7Ui93Dtul+ccCgGVQaRlspUKMg04Vp8cdVMMiZlRAj6Y4u+njq6s+3syBcfMEq0c/QP3FT7HZO8YAZfQRYLZS8plkpLAWEwWw63N2AWCOREuS/8uhxCZmNtMGAc8BrNAuLBX87VbxuBXiuNPAyX4X9SJwN5rgy5spfnfex5tBhNFyJUBrUAkE9DiqlvCzky5+dtzFUZVga4IZhyMFoNvdQ1AMBfwd9akMnqBcr4oi/G40xIfrSxmi1DotyokxjRYCCvfGIxm+dGp1HHe78rkYVNFbrPD+doA31z2c98aYM58xqGFlec/GyZZzYmPgr4LAHMaoAjgsrlBDjCCeIljO0F7PcVKY4UUY4dF6jGDaB+IVypsyetd3+Oqrt1ghwMHJE9nvfO1oFuAuAGz3Y66nzmcAOwD87fvqPLHPH3RrrOdE9RzLOA/f5DJYfaCcd5OQmR9/3gBgUwDToocDCO6rSqLk+a9DGa43rgC1gFY7Mw5lSNw62N8X1S+f4WQ8URLXdCp1Q7fbVeZ9vSYKYe6LVOlXqlVh/lNBTOcSOYe9sZSGj/ucEYSMCZxaWbsdlsVkiNqXrikkzZFAJzlJM8n/GrMhnE4wt9pGyWVLVfXx9VYranVFQJrqS8bASJbYBLPFXBptt38W9xDbaz1P3GhEpjxnRqnuxfKfbvqmr5P2SNVl3sSklcE/AcDfOBHKAZs7d8I3/mo6cDE2er6WSsESr1ntPslsoNkoq3uNW0Bz0EFVMOspOqaUCRQlSwQFoF6roNVpS53Afak/HuHy9kqGGydPHuGzH3+OV5//ANVmHe9uB/jidoE3wzV6qzqSagvFah3FWgOlehOFWhPLcogFSliK3X0ZCT8TjBEylZ/7VleYujIb53r9Z8DSzvrb6kfzS1auqNcI94dc2T6WfydsWGr2YLr+jSmedz/yuZlzzbK7JRVkCUHQ3tXUzWaVWfkX1hGCeI4KgfXZBNX5FJX5GMG4J8Sexmoh6tf9RohOpYSwsEaJW0q8wfBuiPcfztAfj7FYrSSOYsr+igRy1lAE1qkCligLVZWR8kP2OvspgsAOAHtvLr2EqHvNKpr1jxERNS+tbEojHRJxYOtERZPJqQqYNmns24RER+cxRmps0Oo28Pj0BC+ePMHzJ4+FHFUjfpjMkSxGWM76mE9uMZ3cIF4MUNrMUC+QzMR0WqoaqKY1QFEUQiS2SJkEFMko48XhZ7kCGZlF7OzV3cBkseZ1YYCR73GZhtuITl7nsnej7TH/tq6pUoH7PTPCapKZRveXOFmhKHnLVGfxzDcXqA37XUYfDRHNR2DdFJbpWMTnqYAwQWBVMPPFqLWyArs+MHOwygdnaaGXbtFKoPQ8UmdR+HBLuzhpayW3l/2FKrFo0x4XCljQfo91JWvgYg0JAvRHC1zejHF1O0NvFGMel7BcB6IIjpkjLM9VHUXEoUZKCAIo+nJc1OAArqh/UxDYM+vZy2WD2C3lpAzulDzBHk96eev5OCQ+PT5CkxnA3MNCBYAZfZYBwCslUTMDmM5aZjPq4NoWecHtzt2dLbV0zg859ex0FajPy5zwz/+dxgK5Y106DLSsvIcA4S13Os8fzDvbUTm5QZF2shXaWoZIkjmWizGOD9s4OW7htvcGo+E5fvT5czx+dIKzd+diAV2tdTBfVfHhaop69yl+8c/+hQLAjS5KpYqoRCvggLkgJNkSHbRWS8zvCAD/VgDgMhWSq6WQ7Eh46+7to7vPCKEOSkEoRNWYILDZMXJPlz2CcSu0w5XlYPeuKYCVoOzglHuZ6LreBn/vTyByHWeOHJS5i+0qex27SavL1FxqB+DIFTXuMKXzxmwGqp2LgQdCTNAPrksZLFtWRhZZYtJfnwUaUSM/H1TRdOZGlwLAppz2OaJacqraM93b01ouA7ndnlQek+SU8QSL/hDz0UhqwslizjBDtI4P0XzyGK1nT7BuNhFxVrekdfRaVGRxNMaH938QAPju7kwG5KePjmWO9uVXX+P8ggIGXo0QxaCBDQHgIhXAVQOA8xFNlqkpgEImijHo0emc6buv5Kn8WrjvuJgVTTsionRP933SRX3a4wgALGeE5bEbAMzelnoQvpd0K+T3u+22zPmoxiMoQxCYe5jmXGc5wA74cC7J6Lnjk0OcPnmEw5MDAZH5chgbRJe1fq8nyl/W8ZyXUpzVbFDdu4/9/X2J3Op0VOkrrp2+Z9js3o8q6Z0F0EhjoI0+bYCGoAt2T3ltZKIdL+AF3HF1n69Nc4fya0W8gTbR0YLkQQpgNLt1MqZV9VBcHaMlIygpHd+I+pnqOP4+e5n5nEBfhPmCj8Mewm2g9fwQUrtnAptzh5Lb1WZXicT6ApwqnskKve/wF/rNpfT3+on/zwLAn+pE8upfv2qfcu7y+mSXkKp3smAFBuT5v+MkkjXFdcT1RTeiWqUkEQ/1Km13xaII7VYDLz97iXqL85cprnoDXA36QD1E59EhSq0aVuUiYkaNcLmUS0KOPn18ioP9AwFjuT0vaT9twJvO91WBSqyAPbXiBqqS13gK/SxzaM7oeU6WWfvqHib/LpUk9pIW0BQAkNDNWiQkKVswNwq6VFms5Byrp6XGVgdPjgcoBJO+faz2741qiFa5gHAdoxBNkbDe748Q9UYC/gZriHsH+wJmG/P5NNstEXr2B0P0bge4u+1jNiV5krU4beMpLmHNRDV+ReojWj5r1KQ7jOYA4Hsgrwshs3m0OwVpHeT7jd6XWZ+1y+rN7ck5IrPYg1tcljumOTaqeI7Wik4eVPBXgWBZWy4Os/fLMRx/Py0LJcV2Use1tEpx3EfXhqxc7rMkAzACUQBgrUn0/7EuYx+iDhcU+6g4THEA9/LhWRzInEhjAvh7SpDYoPA//Ov/RjOATaosVjm2CN0uJy2cxVpXQWAOr04EAC5Lcy/7vWUAOwBMC2guCLGAZrFgVkZexKYsXitQ/DbfBoB18P+x7/kBlX3fDu+c+s1/RudJulB0qLj9X6bCzWf45orhFJDOF8huK+Lq3/vgb1q0W86avEnG7nQ1n6t19XuuXtbNa6sINFu/e2oZez3+GrYB4Pxr0NfvxaSXOnpZHgaWvTTO/035vdx9lW3R6RP53mddVkTnR332by8ipJh6CADOsTIcAOZQM44E8KD9HLOAF7MZEtlwCeJp8SWMmGYTe92O2DnzNXIQQaCVhRjZeG7BICrIIlk0+nUWX/JBBVCJjfvK8nqnkqnBgSrvHWV9eE2hr1RthJyRapubFV7MvdL8Kypp9PlRfcO/QfYbFTrjyVhyAblJySCEGyqt75YrTKcLyZAk6DsYjDGfRwbiKCOKwwN+5kESVlhAq1U7WZQsNGVjNnaOWgirbTWBYbWw1pBxB8m3FcCeYWTrzxWtW3ldytJVG5ks5N3vmYcWUXrfpnWX/kML6xwL3MFgY0dug8AW1p4CxjkWYi4bSn9HmeCa45LZNIhtJq+5MHcSJFGUWkAfH+wLq5IA8Lt373F5QQXwCAmKkrNaKCvYzg/Zqv2a+KGXWnrtWMvbkMxtd9L9whp5LdDVb9P3uDRj2S2gDZxNDwsZLGTN0W4es+cxaPOUVwAbucEYWumBYwph/h6BDmbZHB0f4/jkWIZzLHp4H/H7tEllczIYDUXx+/Of/wIHBwfCmlMc2w7z9Kbxd9/fc/+ZjOS81YPZcyG7luuUdnjCaKd9t1vhyU2ojKiMlL19OqRD4dT22It/36Mtr1Q2Bn0POPQMWaQlawxvbnAuAPBXiEYTnBweo9M5ECYvmam8z1i80cqFa6HM7B+mza0SRLTzI0O4QmVNCcuEA9cYMdcfC4CgghXt9OaJWK1wEHB6eornz5+L1XO1VpZck2VMC84xLs7e4Xe//VssZmPs7XWkeCErmBbEdAngmc29QHOqNT9HbJRk4PYNAPBHzpDsahq8k8fbvvGkYJum9s+8zwhIdpsVyQCmHV+83uCqP8L7qxu8uxvj7Qw439Sw3H+Gg5/9CsHJU9whQA9lzERlyHWgigwOdvVe0XGAKoCVvSxDNckmBYq0L6TlVAEKABfX6JbXeLFXw4tuFd3yCt1KGU+PDnHUqGNd2OB6luCr6xG+uhrgw/WtWPSIDXQBaJSA590mXu53cFCviEUjVXKs+Pa7ewiLISbDCYZ3A9k3SrUa2gd7ooY7v7vFkvdctYp1UJQB/E2/L0N5vpfNMMSjvX00AiqBNphwcE8C0CLBOFphiZJYoootqtwNPsCiWoLDVNpAE1DcoLheoETr55LaYZYXY1SWUxxXCzgtx+hGd+hGfXQ4wl1tsJxGuL28xtu3Z6LoOTx5gnKlIWtI7J/lbKLJGwFK0ZinNpS659vgOS02thXAn2oZvU7Jysn8Tz/8m9usdFuIqQesDb9T8FeLZmesqw2ggsA8e5nXInEPkutrzgVig8+Ghyt4I/crM3ao4j0+PkK305G6gSSM3h2zuG4wmUzR6XTw9NkzPHv2DEdHh5rzJepbMmeZMawrlM8mPXPTa2YDJm0h0rtLSTdmEegsVWtopEkRJwvV+dMilDVMTObygtbTtGQb4vb2Vqz6B4MBxtwv5nPZx8kiZiZ1p9uVeonrkPnHBI9Zn7AXECcgsYPmOWIKEv41IR4oWY1wUUoU9ZLPCI27CuBsn8/vxd+4mez8QA7s/66/+r1/3lHsj61mR/c+sUl+p/1zu9f55nvo/iVyBbD82RwZ4uMAsBLk2E+SBMCMNw4y+W+3+4uTpdw7BIArHNzJoJ6D/qoAwPVmXSwNObi87d8hXiVodVp48dlLPH3xDM2DY0zKLXyYJHjbj/BhMME02aBQrUt2cLm9hySkRVuIJdXAxbLYQsey92V5wCTisc5WZwLnXeu9pUNOV6dk/LCtnihXkvjb4i36/S7TeQ2774LuK2pt6AQTrUvkHPI9SUBq+8+souV3rOxwr2C3q9X7GghIFNtEKMQTlFdzVAm4zyYoDAfAsI/iuI9aNEG3uMJxPUCnWkKAJQIkqDJ6Itpg2Jvg9maAq6tbTBaRaEcjqU8SAX/X4hZiO7gBBQreag0rVmZ5MqK5ZCmT360kzeIs7RWYfaWZVmI7mQOAXYnEua3EjIRlIVixj5NBMBXAQVGUUD/5yQ/x/PQEe50mKrRbi2dAPMFqMcSkf4nZ5BZYTVEqRAgLdLuIUN4sEG4iqe+VLOaDk5UMXfj4VB85AKyOMg7EmKuBgL9WGUsNJRqVzKUnv0c7YGyOK9ooauyOtCncAHkdS4HUZ6xhHAAmoEYwJEnYJzYlhqhEgWo8x3h4g9HgGgVEqARcC6yhSGYj7EplAftPtX9WAHibCJfnk6Y1uRMfHRHIu+fwOsiHDbHkAbXuEsWucO6KYhHO+3DFs1EIAyGSTRnLpIjFEhjO1ji7HOPseoxpVES8riDehFhuCASTqMz+yYBgAstCai3pYFUGdmY5KmSsHABsMy51s3PbercDzHKYVUFpDh9CFCapPEa9WsHjk0M06lW5P0Oq8QQAHisAPPYMYCrOOOgkAGzKyjyZd+te2Jk5peTfzEErm0/ZfMhmBHKe+mBwy+bW5jy5v5nOfmwOlil/TXmcd5Vycm9hIzmJtMUMA9Y2EdbJHN1uHd1uBcP+GebzW/z48+eSM/rh7Xvc3dyi3tjDPKni7fkY9b2n+NNf/Rd4/PQ5avW2qvFo/4wCArMLLscRwmSJ2d01vv79bzG4vEClAJQ5o0liBNWaEOaabZ4NLZQrBPsYV0OSBMl15i4o7IzMrtXfY+3hHRTNSJ9p1Wmg1T29Zzpzkl/jlVQAACAASURBVMok23ytFkxnOLkGUuvEPFnN/rfcyNuzCt/OdaaW6rvTQzhPSEpzq219+zpX54pcD/9AbJQriGV07DNAEycIECCOdBnglZLRTe3rcXJ2UonDnObsmuOEEPxsuM77ihbQ4wmi0Rjxgta8C8lq3ZQKaB0dovn0MVpPn2DdbmFB1VsUY72k4wLtREd49/b3ePP1bzEe3QiZ5+BwT2rU11+/xcXlENGS5GT2qQQWqmIhjxJ7abJ78iKYDAD2mUcOHfgoAJxWz/cA4dw7tjMyzZ/NeR6jrgUFfbVy3waA2S+w5ibRgWIVvhXdTlsygKfTsQDAYtHMLlysUvkaeR6qGwT7CRLsmfX7WFS/dIcqy1yw17vF2dkZer2eiFS4NknWJNH46PAIBwdHQjSt1xpCKuXj870VZRuJTylopcsjH98okS5GklUQIJsjuxotLVdSUYXNjtOZk873vRfTa6hnqXhTcW5KohJnb4ygSBYi5CFox3nGaDRAr3+L4agvPTTfeUbxUMTDuoJ20JMJexESW+kQyUd28hDdI7w35fplT6xdqTwDuVf1vlAVsNrMZyfbtkDtXkvwqTr9uxTiLky4h1p8myYkPzPLz9Qf+t38E/7mJkP30488B20WHv7+N+ENqX349mPn+4/7f9XcPATcytftOg8lrsWc3KxnSUSwNR4PzBV0gcImEVFBp9VAs17BZh0LYZ/Rj/uHJ+gcHGIWJXh7eY676QhJuYDOySEOHp9gE5QwiSPMYuZ0F9HpdkQJ3Op0xbGNkW0ydXTyjnw2u363e+ZZSJtfy/xVWneuD+DaM3IO/8amWECULDGeTiUGjPNDzg4rVCJXq4ZF6NxCRDAm/OFKJuGbOAiVv6skVuCZbj9hBUd7HREyLId3WA77WI5GiMczrGdLlJINSvzRZSL7NZ8jxTqMuVpES7ynw+jtEMvlCvGSDjaceVRRq7Xk3KdzC+dAIGnRwV+eHYYnCC6Yc0fJ5s86V83wMwM63f7e6yAbUsuq10P1/m2ZW1/uZsB+lXiI4p1aO6aA707erzshcz3xOrI39axlwU1zIr40XNzUv2n/7EIzeS6ZCFDqVyPXyNNfu2tiWlKby5A6s3CvJPgrrkfmdKF9llFZChCRI7GpsBJID8a6gfdI4X/6N//KAOCdDGBHulMLHQV/BQCWIriKo6MDAYA56JG9v1CUfw+ZjTpbYElmqqgTKPv2HBwHN3fskvNvkb9zbreyo7LSJt3KovRwzu2mOdZcypD0RZEWBg8BwA9bO2eqObfuMXvnLdtmt23KF2H+WvUAyYDdbQA4Uw774s4OlS3wNwfA2Elrx0E2dpA174NAK87SLE8r+vMlZvrvT27I9xlw6fXfvb/EDidzof42x1P+Z7xslmJg6+bNDhIprs2/Pc/aVQWwSvJ5E8oNKRZZzIPIAGAOomQYFUVSVJEpxjXNIoyKuXazKQw4FhAZuFsRdQ/XOzcoKQsKasNMsJhDKxZr8n3JqGK9QnBV7xf+W/I/pJnSZs8R9Pw4QFU7ytzhRuCWmXLDsj2XIWpBwF+3jdDMY83wk/y+JJZMz2ixlKJnIFaOBIkXorIU5lCBxTMPI2Y/kilPZlCYY+5rkenWDAoC8/7I7KBVBazDHbVtMwaxD3Pk806Yey5XNm1oDQB2VrR+3RQU27f1veW03aztDuyzpisFf63S9E3fv+6Nla+rDCzOZZeIPUNmA82hAjNbfGDOJocgwOOTY8my44bLDOb379/jggDwYETtAMJ6U3LqUktdOcCyQy/NirYGXJnduQFBasds+4XvQ+LLvKVf0X2SX2MGsKkqeAm08festbwFvb+HmQV0ml8uxJRdC2j22spAEiibRQYPIiubaf1MhRubk3a3YzmRMdqdjig2Pnw4w3A8kgbk0aNTPHv2FLVaHYuF2u7p3pgx36UAT8/znJXVPYDYhRcK2nEeQCY7eD8mC6ziBdZJJNbd8rVYWeYEQBx01lbGr02m5LDtxzuWtCCRi0DmOZmDxrCjOo9ratQb4fbiCtcfzpHMlzg6OJEhRsScGjLiiiVMacHCfGAqA7sdyfHgYEOadT6eKAnUXpaD1wVzc3jvU7FfUjYdoxdo6dxsNPHo8alk/+zttRDHHL7PUSpt0O9d4/e//bV8Dvhc2V7FEXq0qe715fHCSk0GLiQqEPwlgOfrVVCsTG+UIwJl5KIH+5Rc1u53ORfUqIkfCgBTwdSql3G0Ryt+Wn4VcTsc4/3lDd7fDfH1KMGbeRHz9ike/cm/QPjkJe6KAXrFQNSvBSb7ckgg7gg2sLDhrBRiLiPhq5RZZgFFshgLntVEu641GsUVjqoFHFSA2jpCJyjh+dEhnh0coNtuYBMGGC8TXPUneH91LTaZVEhxCDIbT1AtFdGq1GTATheBhHmMoVrI00p5MZpgNhpJcZ/wTKnVMFpGuJ1MsODQi0BbuYRovZGBPJXQZJDSdrxNy2laYc0jzGkjuSkiYXNLFRxdHnYG9nIGyTWgelUdSVTgNEchXqBZBjrlDYqzPirRBE9bFZxWNghGV6jP+ziuKtHh7uIKN/y46aEU1rF/fCqfBQDmwIIFvwyquIJ4fzuMmZGidG34ZMUB4LSa3/52upAyEDBPVEt/+JML7qGmN/ua3u/GyM0NEBUAVmkTawee65WAGcDKQJdahOxNIRXo0K3aqOGI58PRodgZ0uqJgxkOj3meh0EoKl/ul0dHx0KGoc2yDt9Y4FtuvJCDnaaQ1ZmKoTty6kBi1ofr1d7OVnJQW+4zITmoHZ0C2XQGioXMRmtoUQWPRxj0B7i9vcHV1RUGAw5e5lIvkflMV5Rmm/EYNWmgCOCxBuHvapY7yWasp+qy3mgNKjgVbUyt5mCdQsatl5c6aNRi4H47dx8A/ubRxbfdgXLX8Nv+yqd+buuJfRwA3h4fbz9gPqP2+zyl7zJ38gueJ9dtAcA21EvBlpRR7f0k7wGuH2a7RWJnyJwlqoC53nnucDeqBlR/s1bX+BSSHGlPVm/U5d6acMDRo+pnobXC41M8fvkK9ZPHWDU6GG2KuJ4ucDdhHECEGfc72szW29jU2gIEx+WKkF+iQhlLgpWsgUUNbAx01lUKt8r+o0CVZ686WTPHqci2qBwskL3B3qfm96B0jqezfv3P7ldxFRA3Gb1LLZjC3FTylonqpOU5ePwsziZ8LPYYYjmmexKHE3yselBAbT1HYTZAeTEUFweMR1gN+igvZmisl+gGBexXS2gWVwgKHOwkzD2QaJnJaImbmzGG/RnGkwUWtISjrR73BwEQTXFn/bUPcFjjucpHMqyEhLgNdqUWt9Y3KFFP61CCvuJwkPYUlhVmdrieqc6/U6kGqNWrCCsEBalYDCX38MWL5/jZT36Ak4MWwhIVhXOsogGSWQ/R+BaLMZW/IwSFpYCjQSFGeROjtFqA0QdSN8pb43sSBy4UdXpfbEOY/M6UU/36etKhspGtUrJZ7g4m8Qo8HyvixMGjhYA3yT/8C5ynkKzL682zlPshe10+LgdsJQLAS5agzJOvoVJlFtwG0WKE8egOq3gm5LmgtJbc7bLoaKkelo7AnF5sUUofr69r+3Q0lxwnruYy3XV/Nkt9UUXnQTa+nxp5I5FovJa8HlTi066wXMKGiuBVCUsODVdlzOMyrnt0N5ngdrjEJCpgXawjKTAWhcpPruxAQGsCyjo4JQBM4oaqfHUQrH3btg20RkapHbRmvqnjkxGIGZEgFozs35W4Le53SSxWyKIAblTlNRIAJhGcc6+rawLAMyyTtShUqQAWxaS8XzYjSsm+TnzW7N207831ZWkET77Hu6fkdfjXOpaPAL56fNqazc/IcirgVEVsj6HOTmxnCDwRBOa+w+uxRL1WQr0GzGd3wGYmCuCjg318eE8A+Aa1egfTKMTr90M095/jn//5v8TTFy9RYf9bDKXWKG9ITAFKK7rLRKgQAL65xuvf/hrDy0u06CDF9yhmjE0ZlXoNNcZONBoohlSMF8XOn3U1rzMJsjpz1H1CO1Gzpk33Wh+wpnQV24az9bpVaNiaSKuPdC6Vq6Ps3EtJpFvnvJ4dKTndier2NX1c+78anmpr2KKobA37fCcPbmQuEdszRQeZZWX4esitG/+TOnPRmZMTMNNpYrrmrP+2GlTdskyLJGtZZ156vc2Zj+Sv5RLRbC7gL+dXzK/tj4YCWhw8fYLui2eon55i1WyYAniJzTJGcb3GcjHEl1/+Bl998RvM5n2ElSL29ltYbZZ4/fV7XF5NESdVrNAACuwBSY6uqDW8Oc3osEJnunL2eFyWvWbfedN3/cG58gMVVm7Gkv9uehduFVi5hSBvbR4AZj9rJFIhkirJZCMRbyW0mw3QVWhKgcd8qjM+cdokCKR1Sq3eEMvmx08eS3TWyaNHaLRIuF1hOBrh/OIc19fXUqPz2Gg2W1JX0SVszxS/VABXSChyoZZY9lMg4gBwRoDLi6T0zbYZDJ+YjU5y4/t0Fp32HDkyhc9XUjDeSRNGpCC4IWeQzIHo1si1zFND5wDrFWegcwGBB4MeRgLkTQXMY9wI4/44A3ZiKYnNzAWeThaYTuaIlzwfNCZP5ifEKUhIkr8gMoFM9WtrPlv7drqlRKh8lWf//hZNSL4e3F1p+V+Xqd4nH+9TVf1D3/vUg32LJ24b5Md/0ub1n3qojzzldJ81wvL2697eS7Nrlp/1mrjHyI/esovjpdTESs5mXRAtZpiaqnyxmGC5mMr51mrU0GnVUa2qYxtJza1OB48ePxEnilkSYzAboz+diPq32m6g1m0jbNKJgIIJFceEdAvttlGjqKzdwJrzGnHZUntnVfcqX04dTGQ6YnnllvWa09S5O4HMqAqUsGxEWMCZ0nA8lM8EJXloixOO1B7q8sC5hOSgs9bh3HAZIYk4B40R8LmKSrSEsFSU2RRI4L69wXI8BBl5StgqYxOvEM+XWC0T4T6SkMirP53Npc+/vetjMqXzV4DVWgUkdDis0p2J81CLAnMgWJ0l8gCwnSlbdVJ+xpGLKpRRVfY96d9MJLmtRdnu43WLceGDqbEZI5oDgL2n1QhCw5MM2HUVsERp0R3ZrKAzEDgjH/oZreW0oT1Ook5BYOsMXHyW2kRvSaBSx+isb+S8Uncre+k279b8YJHtMLq0EkjMaatZF4xK3N5IOvqf/+1/axbQemPopp9nRlpYtRfDwqSMUatWBADmghEAmH+fdpXzOQYjHlgEgFkEk40bKgguzzqzgEobZLfl2NkBtwrWLYtnK2Tlkzdh27tJni2pwKsDtLm2JMfeuseuzNmqZiCyMSrt8fJssgwo2AWHcwVYWph7A+xA4P0MYH9deQDYXm6qYvZXnAK+uesnX0uBc7/muQF9yhjNgPBMAXwf8N09nDIF8e4uzmGAVAafPq8eqKv0S77B67+zIs3+t7EnU4DOZPmyuYsVEMFQU99IprUOQTTfTgFfZkowX4JDTQGAOaASRtlMWHjc7Klwr9fqomxpNGqi7KFqkUMFzwnmxlcRK2YWEGbPI8WKZp+yeOP3yBiu0hqSLA1utGEgvu3OkJazXbz6XcJfFKBWrQU2SGLmgiyEQUmbZw7OxMJ5ldhjBVIw8t4l449gL1W/HP5HDJ+f8bOGz+tgPVPxsRgXXpCAu7SUsM/CzMl8+QXgFSbodh6wWkBrce0q3t2Bjti1pSBvzo7YgV7fwE3dKmvf7zFbALKev8UsVtjs3sR7o7XFuN1WCCu70SwXcsqWDDB2BqTlQZkNNO0eRNG9TqQwJYDD9cPBOQHgY2YAVysCxr1/90EA4N5gCOqFq40WCrSAtoxVWtAIyClK6owokoG0eVDWGrZ0z8wcAtI84HRQrhW5q4T5/ZQt7kyqHMCaL+79sfS99EPW9zLpu5UXaeCqWj6rUoVscb5Z/DcthZ48fixsU4Ib8wVzXRK0O115kK+++krW9U9++hM8f/ZMciT4PPgzHMrcA4C3Kub83mN7fMrRzhYLlYai4lgniKMpFpMR5pM+4miCEhWl8RIr3vscMqQAsAPPpg7i+SFZN56rl+XdyKDSAdqQUxIOs8hCp8VKIL+zIBljOMF0MKFTILrtfRTDKkbTBSIO+orK1mVGDwvN45MTBBWuEVp8qFWL5FmBjdlGcoCpLp/OOYxdyhCq3mjJ+cvGj/fq/sEBPnv1CsfHB1haHlytGmAxH4sN9OXFewz6d/Je0nqTTeL5xSVm80iY9ZVaE0G1LrZJBIE1a82hfQNdhLGevQ+fcpHQxvAev/6jJ0G+uCdIIIDhJgbWERqVIvY7dXTbdclU742nOL++xoe7EV4PlvhqGGNSO8LxL/4MleevMKjU0QsqWFDpsuGQlfIYkmAM9PR+hU2nseqkWtkUUWJRLsphrkdtRvl8gvUSlfUClWSBqgzQy3h+uI9Xx8d4enyI7j6teotS8N8N+pgtaQFUwG1viIvrO0zmMaIYWERsCMg+XaHTqOEF7bsaTYCA8XwuNpvjVYLJaoVBFGFA2831BgtmW5ZUybviMNhUbCzUhaEZxWLdy8Ex95iSZNXReaAgw3vVlhmwYbeLj7L5PjGxpRjPUYhmaJWBPQLA0x4qixFe7DVwWith3b9CZT7AYw4dFgt8/YcvcHd5KdZbQa2Fzv6xZBMSvie7umhKIwUsTG0qQ+MU37Mhsg+i8ySPXJO9tY6cMPfxJni7RtoeaWcKJ98z7HO6haiFlDP4jTJgrgFa6EvdYHb3tNrhKhegi/WFMDQKcj/vHezh1Wev5N5k83d3d4e3b9/Kz3XaXbx8+RKfffYZWi1a4BMQVcV0SjqxOlbgHsum0ntu+77aumpWB+qMRu/b7crKgSd9HZL6zX3dH1NqK3KXCQ4re5SKYCqBz8/O8P7DO1xcnAswTNCpWqtgf38Pj5+cSlQGM4SpGL65uZXzkEN3rsNarSm1CK3ZJLICul+yDhFHImmW8nVsbti0tWuklXCeG/Qd689vGpJ826HIt9jO0h/5yHpN1UMP/M0d151PjX2+yzP55M/mam4tqaxxzkVl5AFgIdHJmlECJLOmeS+41bgqgjXzirU4M+qZTUu2/YoIFmGdclnqbzreNOt1AQOZLd3v9wSQZJ1w9OgEhy+f4eQHr1A/OkRSqaI/W+LD3RBXwxn60RrLoI5NvYtVpYkkqCEuhaoIllzgABuezz6UYJ1qecCqStcsV1WI6NqTd8TuC7fJ1dmc1Yk5daeT7/Kbm7+jJpyRy857ThFGVd7nqnMFXyS2wnpPq9d0brySbEz+vNyvfAxmK5PIJoNTjSUhsa1e2qAeT1Aa36A8vUN5PsZmOgFmUzQKwEE9xGGrilZYxGo2QrSYoFQkKYkKoiHu7ubo9WmnCMQJSRsrxMJ0N8KvZEiaNbNndqXZXWpBq1leefDXSIhbbH+zprOvSZZkyS2gfTBEAleW4cyLU2JWWTVAo1UzAHiNVrONl89f4OXLF3j57BHa9QI2qzE28RDJvIfF6ArRWDN/Bewt0HyYJEACwAqAlzhcUf/llOgmr9iPpxz0//AO4mtH6wwn+3LtZH2yPZ6Q0yooFmrYrEOskoKQAOXMJgBsausl31dRPPq1Z59ZRYAQm7iAQqI0hrBaRLVO8j0JGFOx7SUIXC6sUClSL7xSe28DE2g1zRiI1EfZQFx/vbJ2U0UzXULc82dHBeX1k3z266Z9H2sP7vUKAJPzQ+vnkmRHb0hOW9HZiorOEqIkxGhewO0gxofLEW6GkQDAq2Idi6QgSuFNgW4YHECqwljMzwUzMLVdOmDjWs1ygF3dKwM7zwTOu0eRGC1RUpwn0D5dAeBVHIm67NHJEVqNqlznillAEwC+vLzBcDJDLETrirjzEJgUgoT1eE6O0M9qe64md9n94CSJbWcsOwsdqEr7ZFcA6/61LRrYVeSlCzf7OSMEZxbSSoRhzaSgi9VqRfZ2/FjL3lAq0TmN85MJalXg8x88x8F+B2cf3qF3e41qrY3JPMQf39yitf8Sf/4X/xWev/pM+l+CdBvaPtMNirSH9UrUv3QmmF1f4vVv/hajiwt0SmXUSAZjlARfflBGWKsJELymcpwvhzOIsIxSGGp0DoF32m/TWUnqzZ0Zl1ggqkggI8tZbamLfAdsyf9vm0/x/t0i7jiRJxvwbg+vPEYgI6mnf9tncfZMXQGka9PzIF3Rrr/vFVz2fvuMT+9RP399vmHd2r1IvXQfy7EmH6507BFSBrjF1tFGtBRY5rLWvVnuvJ77rAG42EhWvuv3hSD99Ic/xP6rlygfHiCu1RCtqP5dYh1HoAYzmo3w97//a/zh7/8GcTJBoxmg3a2Li9UXr9/h6jrCGl0G8WC9UfCOantxSzD7XokcMadFJann5qzKerGFkdWP2Zn9cEXkfcR9kqk/3G5/q1czHcVax6UKYI01SomkQjRZyQwpDMsSs8inyYgsKlt5HZ0+pI59FRwcUvX7DC9evMDJySkqNXUTurq5xtn5Bc7PWZdPZU5IMumzZ89xdHgsJFMS7Xm28BnrfF4J706yl/4wJb/mOLmOrLj61y+VjpserMy31lT6P3T2mHsj9Oo4AGx+GRL9JMCvKt1IRuFMhzAta0ZGjBAI5gyXJOrR8A4X5+9wd3uJ6Xgi9RvJptVKHeVCiOl4hmF/jNmEQgASoAh8qRMbCUkSjMBzyiNCUvVvrmPN9VT5F52+/E/U6dvd5/1rlr+c+YtpY/Wdhbk9A3t41f5jfTWtiO+9705A+Y5NWPpE02rbZ7f5l/ARBwVdO0qy8Pg+K9jVwUUAYM9HV1eQOKK71UQyppktTTtoEgfodNFuUryyh3otlLVFQJV97dHhIfaOjrCiO9F4hNvRAJNogcZeB3snR5IBTCGIiDeIA9SrqO210To+wIbzN8EgWEtQ8a8CAyEpiNucgcBioGIxfTzixNnD9xEW07oTMO5yGs1F+TuPFpiJywIdSJZKfJHsboq76KSjLksF1u2214YFoMbc8EqIGs9OKoOXERajEeb9Pub9ARAtEBZKaFRqaFTrWC5ICJ1iTbcl7rWbouB9V1fX6A0GQqxICP5uKlgzl71gDj6BRtipC5i7wak7mgrM7MP/LT/jBCXbu6UeybuFZrGouxieH+Jbe7WOvFInEFX4G2YgYldV/yqQa+RAUf9a9KOTCq3H5c+IdTRxJ+KnKVC87UAj69BAUHc6cCK1xH5KNLBjFz5bVtKpVHBp47hzIwjw6z78Or8R8jCdU0yURcdC1qytZgPdTgu1CnsLBa0L/8u/+9cblznfA4BzEmhV/mYfBDcOD/dRLhfVAlrAKy4EsgAUAGY2Rx4A5mvJ1Ki5PBOdDN8XDfnXdwDi7BDeVgFvbZYOcNih7w1jilrsHDsuLXdQ15lxrpJLAVljS6YsZhuoZezNPJPTinE7MHcBlkwRbM2B/Vz6dVfzGlvTX19ODLGt9s2fJXlmkqsu7ymAdVNJHzf3PL/pyDBt3P0fMwVwCuR+1wlVyvq5X4bmbXVSf3VXAhu7h1J8DeWmvYKRGgQAVhto/azDKFcAU3XAQZRkSSQ8/um3T1sDsq8DUfbWalUFg+t1UftK1hQHE+arLg5WRkZgsUlgVCzPRBWkzBoO+FnsMcOX942qgPVKuWLZm0CqYgiCEfzVfysDRYbBovLVgSxVN9yACAiTiMHiT5Q6BIznkYAL/F2xOrXmMNUXiFST4KMVyqbw1cJZN2gNZjcbagF7M6YON/OPA8B5++ecBXTO6tkbzjyDx7O98pu5MwS9APrYksqKr3xWRAYIe3GZAsR5a0/ZnLc3YC9EUxtoywHmfplmAG8S22jXkt1SLgCPHx3j+PDQ7Htm+PD+A84JAPdHWBUcAOZQR23zlBFlofemvEpVt8YGd3tst+zy65MHdNMGxzIfU2VJOmTwLCgnsmzbS/OruvcoG9gHdkakTdW//j0Z6tlw0rN1RSUpDlw6xKXF0JMnTyTjUqWsOlClkmE+X6A/GEj29E9++lOcPnqkJX+a1WGdkw08slSDbMfa2r1yNnS6ezjkQWUbQbY5JsMeBndX6N+cCwgcbGIEzNamOjYHAOswyezQzfpYAGAbLkkehGV1+MC6XK1gE1KVSZ3FmpF5knPG/C+xUBavMupPywjDGjalEAsSf8lADUJVR0dLUdFRHShDv2gpl03PLw5fE0xmc8xIBFnGWCwTyRZhM9dut8WKhNeV57M0h0+f4OCgq4y/dYyAeRFIEM0nODt7iy/++HtpOg/2u8KaPT+/wG2vj/kiRrXeQK3RFlst0d+aYlbHD56XnPeT8H764Tv0U+Dwp84b+WsbBV0VAF6iGgDtRoiD/TaajTruhiOcX13hbhrh/XiF312N0Ss0sfejP0Hl1WdYdPcxqjcwZf7tiiqRAOu12h1byaTWOjKY5WjVrDcJAJO0ZgCwsu30o7SmHc4CwSpCbZNgv1rBs4N9vDg4wOl+B/udGtoNEggSzGmBmqwRJRuM5zH60yXupswuXuLqdoDpeCTD2L1WTWykH3VbaHPYtV5hEcfoRQvczua4IfC2WGK4XGGyhtiarsnA5DoT9WQZJTIuOdSMErHv5bCe+wsjBAiWs9AUZ4oU+fS7RVWqougiqCBDOdryRWgWVmLzXJ71BUh4ddDCo1qAuHeF8nyE024b0XiMv/vrv0Hv8koIDWG9jUZ7H+VKXWzZRHXN4j81g3RbIrcO22mGrV7ZrQS0LNyhHewwsXfX08MA8EOjrlxTKw+SFd+ZIkqHyxwcs5Dm/U92rRC+2GyJAwhJLBxOcPhVFOUvbaQOjmgltS/vyYezc7FH5h3J/C0Ock4fnQpphvWF7jFOWDLwVq5JpiayyXE2YUr3Pb0XbfyUAlcOqJpeMOO4G/jEu0EdLVSR4JAxxzRS1wjJgPZRnhk0Qq9P6+prXF1f4urqEnd3N0hWMQ6P9sUJo9FsSJ3E/Y3ZY4PBUPYofXQvhAAAIABJREFU4uIc3AUBm0QlY2gONS+7uwxo1+vAte/q2fA0G96l37MvfRqyfWBwkv+F/CQnd02/qS7+j/b9hwYf9gK3X/F/tL/48QfaIl3mmNOen5laVplFegoAq4pOs5VIwOT9wKGwKoJJelCVxoIBswIEE6xkfcvag2p6YS3XG6jT7hMQy7Le7Z3k4ZUrATqP9vHkhy9w+OwEtf0DFGptLAsBBss1rscRzodz3MwSzAsh1mEDhXobqDWxJiklqGJdDhGbjag24N6n8/ynTRkJGFoDO5ArQwOfqLulr7jD6MDA+xSuWyfx6Sw1ZyCaE3ToMFjBX9E0kq3Pms2s2PmbJBgqAUMzvPg/qbAi4FvarFEuFBBIljKt+GOEJBJiLQx/DrnK0RTBrIfS8Aq1eR+19RI1MIqgiHYlQKsSiM1/kaqaGcmjY8QrEk2HuLrpoddnrRFguQwRJyTDaT/h9qpiPUYbUQe1fHAjJZ8Rj+8BwB6X5KRQ/awKYO0fHgKAJeLGSKXijMI+rcKPEsoV5rCXhIRyenKKn//0Zzg9foR6tYBKiY4vE8SLGyxGl1hOrrFZ9FDezAT4LawilNZUABMUNdcRDp8tuffTNYopOFKSgHfA2d7lALBY2Vv5lHcboZK1QEtT1LFKKohji1gR2SV7BaAQllEMA5nuiKta0WxYqRrh+8LyaKH5h5vSSgRxmyLvqaU43/DDXyc7EFrs0h6ctTUHluK6INMmzzbOrJz9LKFTA+kG+llfTHa+aoSGWngqAKz7lRIF+ZylbDZ9MZ//upRlR/Ma0BGHayyKy1isqhjOCvhwMcL57QTTZRHRJkQCOtMEYhm9BiPG9J4gpmdcCrW2dmKGK3gJ4tqQ7j4InPV/vA4OANPBS6iXzKOkS0sllPgzqoR4f9MBjCptZmteXN5gJACwRrPwQ9SSKcHXem3rg9UhK69usXvCZjZ5BbA2YFb75FS+mcLTgFurj7QN9MdW8m5aNzmWbG+QAr5ONNbuR2dccpfbTITgyxpV3l8VziFIoJ9gs5qh1Qzw4x+9xOF+Gx/evUHv7hrN9r4AwL//8gqNznP853/xX+L5Zz9ArakAMHPtqPaU5Gm6rxEAXhkA/Ld/g/HZOdqFIuosFMRmnhEaBZRoY0hybLGIFbcizi04X6H7GiNWxCae9aaTPX0F2jVIb+TtWs+HrHmg5V4nY2tKdfE6MxBA1knkTjpPQWRnljow7AQqA4yt5tgCd6zHJJDqEQSsNT2myI8eFdD4a3KRi/49FUS4FaW5Svh6SMU0Gc6dP6dktpcTuYh4xu5hdbHkWUerdJ6D6gqnMyT2OiaE4A7CPoNEeZ5jVB3RCWs6Bvvkz37yE3RfvsC61cKcMYLsT1kLRHOUC2ss5yP87rd/iT/8/a9RLifodOuoNkqYzAb441dvcHWToFA8wqrQxWrNPFz21KoIF4MEn1OZGlhFCurM57PdbOCcVVRbAPADbezHetidR0grb2cN2aW3e1DQACUWyZmvQDDvB9bdlZDOgyGqXMsEwznXo2hFhvax1BckiVP1+/jJU5ycnKDRbEp9QQI4hQYkct/1BlguE5m9PH78WBzW+LOtVhthQHCZrg+QWYy67WRkS623eXPZGvlIMZ2RZ7/roNfJRGkhlVXZbs8qzhvZWUIQmPMl/az2p1RrbjYqShOnhjX7khGG/RuMRz1M6FY0GGE4IPlpjaAYosLs0U0J0SzCdDzHfEqF+gZhtUbrM0TMFReXLDtj859ZVeX6kbzHRXbWZWSxra/lCogtPOcjl+7Bvne3CJEf+k/eEdizyL2KB16Dqyy/X4di1bLjAfkHyWEE8gyyRbgDANv+nBIZDAQWYupKiak295d7bM64xqFERK5XS1QrAY4O98WNaLmYYb2OhZhxeLCHx0+foLXXRaEcYLaMMJpNMSW+QAFMrYJ6u4W9wwPUmg0kpQLW1TKCbgPrCiMLODuwWoVz+RV3FbrAESMoauwYwV/5rMIaIbDYHSIzKtZPmxWWSYwZgd8550tKuJkt5gJEkhDJeCm64rDGoCX/hkQqkkKTJYqrBLViAfWwjDqB4s0G8WKG2WiI6WCA5WiCzSJCuCFITJeTKgK6tMQrydVO4o3YPI9H2tN7X19gr1WkO0MVm2JNaiDnedBFlETRdObtzpcC/qqLh2IKFAsYAMwzhf1MThiWnU+ZAvjebNynHx+5PfKRkDL7Z81nzjGq+DUMKQfqSiRI6nKl57PWieY8666vBhhnMSQ8OK13zt/Yhl85NiEzOV+2Rr5xEoW2gE4h9RvC6nPW3OIe5SR+JckQj6CCvSmK9oaQGni+SGwZf/Z//e//jQLA9Ec3H2tl33vxkWts5ULQBoc5TSEODwgA66HjADBl4FQg0QKajNIUADbLOmdlOfiz3TxsbxXpoC9V+XojkStsrdjVe8MYsfqLObaxswesAHYb6LSsscfNMSq3FpMzx2QuZYxNB6XzbMxc7sYWgHWPlZlno+1aYauvuf6+Py/f5DXraYuF5oNQozlk+3DOn2zneTmBSwex2X+pkuSjZ3lWSPO3lGe89QC+RRms+XF200cPhW8LALvHut2MKtNXj38FgP0GZtNmADCLTDISDRBmFpkAwWZNR2CYzZ4THfiY7Fa5VgkA04qRxRT/zWJTwF8OKcpFAbvIsqG8ngNgKoK1GM4y9SRLlkCGxkiIVa6cTZJlrEwSgmN8f8mS5sCUNhHiYiIh7hxuVBGUwxzjqoDJeIzL62sZropNlTSvGwGDI/r0O4vEG8AU0ft2ALDbPwtDx9g56tfv2V1qN5ApgO3ncrm2eRVwBmZm9+UWoOlNq9nAfRcA2NsPZ9nkN/nsa6q4VlWVAb8760m/zv9vCmFT/pJ3n9k/cLCSSCYoh22L2VQGcQSATw4PRDXOzBVRAF8SAB4aANwWuyJrq2UxqA1Gdsi5nbY2Yz4U2LHB2NqDFCQUUoHYZ2vh7g2igraqmtAt0/+W595pIa5/K/f3ZEChv5Z9WOi8qX6pUFEwWAt0Kt2rYUnuFwLAtDMlWYLnSq3eFLudS7LF+n2xMKLa9dnz55J7qap3O2T1meofNvLQfaphNl6SHYl7u7xwdyCw/NgVh80zTIZ36F2f4ebiLcb9awSrJUIWdmt+XgojXW9KG9p4Hpurf6VIIEjt9i1k1BHsDhDUa2L7GxWBWZJgxmE2gTk6YEgGXoBmvYlKucp5hthREvxFoEUSz1DuXdxbeJ/zrOU9LEx165cIHDEPiMAvc2zExt0yfaiW4lPnY3AopbbaJ8Ji5H7EvYfNJgUXHOJcXXzAb37912Kb1G7V5fscYhGYurntIahU0Wh2UarUKUNGsqIVtL4nrorSwZ6fT/+4ALDYP2+oxohRLq7QqJRwdNiVrCRai3EPnCzXuJit8ZuzPi6jMipPf4Dqi89QfPocs1YHEw4X4yKSVUnsaZh5y/eGgwxaycm6EeWLDi9VAczBmg29+T35/golsYmkNU6MWmGDbjXE424XJ+0WurUAzSpZ3EUERd33BbgrBiiUKlhuyrgZLfD+eoiLqztEkzE69QBH7QaOWg0cturYr1VRXscYzWa4ns5wNZ3iejFHn3m+LLxXBQGASSRgfp4AwAXSCwq6jpd67ilxiHncSliSXM5kmQEVfhhzOGsZsWxSSjaQq29iNNdLNNYz1KMxOpsFnnVqOAwLSAY3CKIpjltNjPtD/OX/8R/Qv72TvJdqs41qo4NylQBgRXOr5DpqJg/3DSrX0n0lW0b6jHJxHffKjG8FAOdW5m6pYtO+7SZ7qy332U2uiMmGEapySMRBhA/Nolptk9msKTGK5y6ve61eR2e/i8PjIzRadbk/e70+3r1/LwSrly9f4dXLV3jyVO3vlbzm545DsLo/yzBOlFSmvjKWugNMDxVkPqTIYliyc0AfXYEnNdTkaJ9/P5Y6n00F6xipafgUTFGleUG67/M6kDxyfX2Fd+/e4Msv/4jLq3P53UazLkTR7t6+qDn5utgfUFVI22s+TBBWUQ5Y09D+U22YPOdMh49KTMgbNJpIYKuCV2JK9nZ9GgDOL7YH7NVkvWx1ah8tWf9RvvENAPD3GLd9/6f5SQCYjbNarUqdaY2010gyaBErdCVDcIhJYgRr7+WSecBUbcwEBObQhfWUCyx5H4XlALUwRKNWR7fVFkCwf3cn6vPJdIxCpYzDx0c4OD3C/skJ9k6fonN0inVYR3+xwrubPt7dDAQQJjCMSgOFWoNe7NjwXqtWEZcDGfrxXE8EnNLQAaoLC0XGonDP5tBC7zu1AXRgz5nb2ieL3WwOMHQHE6+7fE8T+ECKNB906V9lS6A2bBz+SPCsnh02MaISgEQTHsRU9yKhWpVKzgLI5ud5VEpiakFR5GB0McdyPsV6OhTyDt0auI+3ikC7UkGnVkOTxKAihz9zLKYjRFRDLKaYzMYYjge4648wmXHgVMdqVZGcWa8nlaSyEkA2jYERANcGM9bLCvD0gAI4BYy3AK8sWkZItqIAVgth9h/qilCQ/oMKBzorMNuqzHzSYoJaI8Tpo2N89vIVfvr5j9BpthDPhyhsJigXJliMrzDpn2Ed9RFupghp/Uy760QBYAIQzKV24Ou+B8UDu2wum9n3oOw00b3b140IPmzurcM8q1c3ZWBVwSqpYrNSG2i5PgS3WJeXi6jU6wgbjOYgIY9ViFpCc4BdXBVRXJWEZMg9OdksEW9isU0lMszYCo61k2iGdTRHiQ5ShE9tuMh7WNETnnNZnePygwwA5p5McM0B4BywJueqA8h55aSpyZyWaVsurwUH6mvpW/j+6j23TApYLEtYbmqYLQNc9ea4uJngehBhHFHeUMemUMGSdZwAwIFaSydmqZiCVu7gxD3K4ntyEVEZCOwzL7cDtHlCovFQot1ex0IUr4RlnBwRAGbGHntyBYA5AD2/vMF4wgEs1TcEgEPdKwwo0x56J17nAQDYhRKZYt4mNT4X2gGApad2i9/U6jcDu9JZmgOG+fGQfc2BP1f/ShyV/B0zQ93QhnWNRj1Eq1GRfXs67WGdzNDtVMRm/fCgg7dvvsSgd4uDwxPMllX85ndnqDRO8Wd//i8FAK53urKf0pmttF5Lrcr7rsKhuyiAr/D613+D0YcPaK03AgCTjKj6R2GiCeArJAjLQRQihH04QY7kTmdauEZaMfTMZSvfT27NifPArNEXUgJ56pqjAJWWCsocEjWP6/wVnUgRtGym4EPeDBy2wZluLFt/W2tlB5rTUn3HEdF7fd9zfF9OI65SKqCLZrYrah2uZ3FH8t6ndv3aC2vfZ7b/ZkWvhEKfGejcQYFpJayQk8K+qhCwz4I4V1VbDfzwFz9H5+lTLMIQ40IBC7pw2b5EsvZiNsBv/+6v8NWXv0OrFeLgsA0UE9wNrvHF6ze4vl2jGBxjU9hHsqYDngPAFo8gMxWNa3Ol/X0LaL8J8v2rkVnujTZzX7A19FBBlb3+7foxVQCnf9IUrU6UEeCBve1K6p0aMzxJ9qHKz0GqKJL+lMrfx08f44ef/0gsnxkZNZlMcH17i7u7nka+jaZCU+62uzg5fSL9xeHhsfQXdC7ke8l5DAnlkkNq8xWZn6Rk2mzPfkjJ6cv7+xeWfhBmj6DrN/XJMHDPHFJcBSyqNydmKXiuYLr17WvG+ZFwqJE1V5dXePf2Hfq9gdjXNmt0lWlgHa8xn0wxGo6wmC0skiDAqhyKq5ZQwLZUwJZhn/uan+vWsGYT8ZwC+KFa/ZsA4Id6lwdr/v8fAMC7nZgDvvfB30wBrKWMznj9P3d6ZG/CrFf2JOIEKvP/SARhc9a+JEDOJrK3dzotccdTXCBGsbASR9Cj4yMcHh8LyFup1cUN57p3ixs6FGGNZrsldtHdgz1RCieVIorNEKsq3QHNTVAwOxWVQAQGYv6skSmshTwqy858qUHEQn6Flc0f+BrooMgPfo2vjSAwFyLB33q9Kp/Z1Sznc7V8XkYoktxPl5gCPxjFoGTR6XCI6XCAxWSCTZQgLBTRKIeoVUh2K5kYbS252nR5G41muLvtoz8YyqySr0dmmcUa/WWAYk2cGaTv4SxBoibzALA6XyrwmweAzXnRzyT2Q1YnaUymnzmOydls3Gspn4Dn6pz82Zmqfm2ByNlsRObM+pkCQlMF7yp7LTIkxQLoiJTip3QX4b5qCmKxGzeXURkr+i6XkReksjEw2GcbKYHCcApxBrFvKjxhvaPYgWdzHJKFeY6wfyEpuFYpo8uZZKeJumSjyzRTyf3/27//tykA7JZdmfzZh9xWPDuqvUqEHXFABXCpKHZwPuyaTc0CmsoT2uAEZGeZmkGKA1W7sXDOWKMfV/LK0ZwCoRl4sfs1rcGyuz1VsLntjhU4zojc3WD14HY2wQ7gYsCMFjo5v/GUUZlZEGa5mnmwhs/O1XcZu26LZWdAR8rqS5HZvMW1DhTlRrCaxQuOdMDg1yB9ngZk7Kp//ZraekwbhI9OlrZtodWCfrcoypZ2ylP4rpOqbwMA55Wa9r6n9g7O7jUmhzR4BIA5gOIwnACTfXDjJwCsQ6hIVC0EUGljKACy+MGr9a/kC5kSVpXBWnDSEloygKuhFGwcWLnlgipmVIov/7YBsbOjaa2kFbOCSgp86ebGwahn4zmgK5lQRI3JUEsUMOawlNaxLPqo/OVwzbPz9DE1f9DvtVTVKVmCikKnCmADIl0BrM2q2kILe9LZOWIFTbviDABO7d1kkPMdAeAc8cLRAL/PHPxMS/QdaxUlM2SLLJvbbls9a/NmxaV91qB2Z+X4IHPXhsFXshFhOETg2iCz1TKAyyXytwgAmwL4RAHgaliRXNf37z/g8uIKdwYA15ptAYG4RYsSy9gAeg23Ad/dTKb0/ve9yDZIB3TzNs+yx+dYwlvfs+beD1In4uh1173Kh3z3FcAZaJMqgGnLowlfAgQTUDwV8PEA9UZDDlLanrTaXYkE+Or1G9z1egJ+vPzsM7GIDsLQLNfYHGXIUG5X3wIbs9JOG05v8uVdTheCAsAcExWpMGJTMOrh9uIdhrcX2CxGKCcL1ERTkAgT3dKMs89ufSw2MjpsE2XeSodNLBwIAIf1OtaVEItCARMBgFcA2W8kAjDbqFjCydEjNBpNGRKNZjHmCUdzqt7k/bxgIUfFZrEgKkA+rljn2Yvl1wmW8BpK5pLk81J1rXbz/D4fh1bSPA+ZqcyPRr0qa0uHWQnCcgHDwR3evX2N66tzYT7SJoR72bt37/H6zVtR5FEBHNZaklnN4biSUXhx3U58a2xi59LDm/4/VAEsQ0kCwOsYxc0SYRk4OuiIwpmKQioRR4slLqYr/P3lEGeTDRbNA5SePEfnxz9Dsn+M8bqEJYHTVVlsBldUkFCNQAWiAGvix2BD0BwALHaH3Hxop6zDUbKPS/Jc+A6uRE3VrVVFTRVSlVVUq0Uqrnmnt1sdsd9qNNqI10W8P7/Fmw83mE4XaFXK+PzpIzw73EOjDIQEu+MI80EPZ7c3+DAc4Xo+x2gDLMoVzAsB5sVALE0F/C3S/iwUOyuy/qgK45tFEM/rIimwi7TcVRBGIwF8YeleIWMJssJ55iURGqsFWohRT2ZorKY4KMQ4LCXYK8aoJQtR/1ZXC3SqIXq3ffzlf/gr9PtDtNr7qLe6qDbaCKpNHYaS7MBdwvZctTblR962UJ/PVl+bFYG6peX2Nf3phyygdwl02UvVX79fhOf+chpgQSZu+jfVq8OeneXCkLXPJopsfTZgSSI1cRhWUA4C1GhVe3yM7h4t7yFWTbe9O7GEp5PI8fEpXr3icOZQhjN8MMkdNPDYCgQjwtggzhRFCiZlwEI6oLddMrN7VgA1D0LoHpf+dkpUI/DBXPSNDL513fL9IejEWkZyi6x+4vck41OkRhssFhymDHBze42LizN8+PAOt7fX0mATIKeyef9gH51OV86C29seer0BptM5wkoV1VpD2MX8YM+gTGGzerVn6+9iWuqnkQD6Pum6yf17+23f+V+5veuhhuCfAOD0lsga5oyF7A3pbiYh95vUgcdtoG3gIiCwWUIrCMwafCYftPJzANjNZdWHQ9XA3XYbrUZDbMjns5mozafTCcrVAO1OGwePTrB/coq941PUOnsoVptIuFeuC7ibLnA7muBuPMM4SrDknt9ooLzXxYb1CXtU5r8xO1hOSH4uYUVloeyvjGAg2aYkVrVbtIn8lCm3QJ2CpiQ2HViYGMH1Y7qqTfnrZNGAhFLW4rl8cbku6wQFfpDQs2II6lKAkWDD3HeaB6/VzYRORswMJPBLd67lQhxOGoUEh9Ui2uU1qhuBzYTwEXL/pNPEfCZOFOPxEMPJCKPJCJMFsxbpOBRgGRdFbaW/lfXbUlf64N/qV4nE0ZedKQ/FGcnBL92zfZjjSkftHbSH4M+qAph7j3+dpFtVBvDnAvZcHGoYALwuxJIV+ctf/gyff/YKR90uwmJRMn7Xyz5WcR+z0SWmgwtR/tZKJHAtJAokoDuTDE9INDMVcApofnwjSXcRO7T87PL92HdZvvnq9mdKWPvFbOgdIInKmE1J7Wui0eimblNyNpNkyazcYkFUH8x7WzDHbb2S61UN6mjUWqgFdbEr3NDCG4yZmCNZRUL6qwQFxPOZxKAsp2NslhEqpjgv52p4IbkJ0S2Rmmj7Pw4waa3LXtTU3SmrXA53JdCJKsHOHXsI+a6/boK/rhU2kFTzGFlrFgUAXiQB5kmAaVTC3SjG+6uhfF6XGU1CALgodoPUkfIWoWpasvT83MipgEV37P2bKTccABY3DxM+pBa8BB2pmuE5yLowBwAf7u9JBjDJGtVqTep02h+eX1xjPF0IsdABYCWOcG5j7lnSZ6v70qcUwN5/pT3wAwpgv+90aJyReV1AkJ8XqQLY+mXrj/KAVdpzWz2VB4AlSZf3BVZoNSvotGtIljzvb5HEE3Q7Vfzi5z/E8WEXr1//EcP+LR4/eYEoruOvfv0Gpcoh/tmv/gLPfvBDtPYOUAwC6XME/M0pgDUD+Aqv/5YA8Hs0Vis0VonscZ7YqwQK2qNT8Ut7bc/q3KTqPJE2iNuMZdXKhdL9N1/R5fexFC3YuoEz7xEHHPJ3g7oT2d0hw3mtQnTvtx0gJXPl1T3ZPCK7vTJFr4P5fE/T/2zulT60DS0FtLOyR8E7x53t2fj55LOTe+1ZvnfO8l71cUw04wN3W7tyFV0lTNchd4fj/WxEZokIKBWxph0qNojWK0TrRKxSBQB+8hSTAjBabxAlVKYtgGSBTUyL3hv8/rd/jffvvsTxcRfHJ/uYLka4uD7D6zdnuBtwtnyMTXEvA4ArJBGyv6Bzgp4hqk62THk5ezKgIFsMOyRmv8/swu/2rQ/+b/9Zu7+2L7ESJbO1p2sjtTUWK2jawcbyOSwzW7uCVrMmtq08l+eLmbg5NdtNPH/xHM9fvMDpk8dyDwyHQ5ydnePs4hyj0URcdOrNFrp7Bzg6PsHh4QkOD45QrdKFLafmTpXmvmQyBXA6YPa1u3sE+Op+4OufLLnvfXP3Srnwwu8fIxWyM5UbRZVu7jKhQAevpXoaqXujxpBx36bTzGQyxqDXw93trbjHTIYjJFEkPY3Ma4usJ6f4cHYh7ly1dhfFSsO8kDLFr5L/KPXIEQF1gJsjCWf33/ZkZPuFp1uGHo/3/nvosj44VdlqlB+eu3y39+O7/HTuVTz0GuQt/L4LJOeX4yBd/qntPK7vzYqjKdjm4h7+mjgWGLFaiJomuqIgTOJploxXZCwknTO1j6UwgpF8dNnkbL9SLYERauKiVyyg0Wri4OAQewcH8m/+DapvpS6L6HC1FnJi66CD1skeWo8OUGqFiC3uUUk6eok4p+d9S5CVc4Oy4AgqJtO9I4stEHCRxFATuy0Y87VcagxdkQIHkv7ZwagrqbqV6SyIvX1AVSgj3vjz3KOjBZZTRuNNEBFD4EdEMiTQqNTRrNZQYxTcChInyRi/2TRCv0f3r6H079EiwTIWrwexUi+UqtgUuB8zgsQtoNW5x4nsmjv/AACcknaMLOcuKTkhVAoAu2hK6isXTtp5tkNy0yYldzbmSNZ5IZi7O273sCZ+TeNxdX2lP2MCvi1XGcGR7NrnQeBc75RhlrrfOddL65I8NmHERAOAxa3KCwHZtt3XVZ2LdF9cibtKvVLGwV4b+8yirgYy+00jhf73//HfZRnAnpmayqBd/WuBxlY8sxmluo2DVw67mPElxFEURPE2GI0kR5A5KFzMHFaLraCzjFgsWLGalmNeuDyw/6QZvFrt6vu4pZBVZlr+v7zCTRZLztLkoQ03e8ysQHCloivi0mI5V0R4oeaLehe4UuBtexiZAStZQbINwPgrkbIuBcD95StwrD+jRX0GgflVkK+kr9nstnObtJd8+fMnA+QfOgR2nofuSfYkckW1MZplE3Yq/3c6U2xs8sDBoY+ZU23aXeI3ojNgxNIkVQFbBjCHlgIEq8KQYK+oEWQItRAVML/GtZ0y+cXyXCX+miVsgDCbFlH7KgDMPGwFgnk40AZS1cBiCUlryDIb75LYRxAsVCUwC5XMHk2YlQSATeWjh4Kqf4WpJ2ou/n0qg1dq9Sz2znwN3Hw5WKOamQA2CyQF8TR7KLOBEhCaDHofrhoAKcQFA3a3LKBF8avfSwHf9N8GAluGUaYAVuZlal9lTUOqALB87bRhzZEqtIrLkSxs009h3jwA/AAT0/paW3EZmJsScdNN1r+nQ4pUKbyjBM4sF9S0TCwiBPx1AFgVldx0o9lMFBxPUgVwRcB5KoAvLz8CAJsFNEHgfEZalv+7TTjRht7fU2/mnamdqXzTW90bkl0FsFnZ+3u2vf/onuWWGzqk8K3XXQjs0KGKTw5hHYlyiMQC6ehwDy+eP0Oz0ZT7ZrlkUbJBs9URZu5Xr7/GcDTBL375S3z+ox9rzhnvAQJWSkfVIc5Wpm8CmpcIAAAgAElEQVSehJKvOA3+1QWfvffyT0mwRVhcy0dQSBDPRrg5f4vB9RmSSR9lDkeLCaoc+Qqia5kcNkTgCFrzAM2+LgWB2UGpXQuthUpUFFUqiEolyWid8yauVJCUSuiNJ1IQPjo9FWX0YDRFfxxhstxgISqGghRxBDJZ3JFcwkzQTrutlo+2gEk8aTZbApYIQEJ4WzIq9Izm+8k94OzDB/QHfTx7+hQ/+Owz7O13ZX/i/sacRaqtaGszGffw9s1rfP36D8IOY04Q86q/ev1aij0q1ZnZRRXwaq0WrW7P6mdbegjkwLmPbfnfBwTW8YYxfg0A3tCusZDgoNvCwcGecCjI2rwdjHA2WODDeIWL2QbnFEkdnODkl78CTh5jtAmwXBcRbwLEmzIhfxnyrxwENvtCtXpWANg/pEBzALjog2JXJdM6coMawT+egWRhJjFKLMSYEw7gaP8QL549R6fdQbzc4O27S7x7fyW97LPDLn71kx/gh6cdhMRu2fBPhhjcXOHNxTne9vu4mC0w5vtbaSAO6lgGNQE4BPwt6IeQlET9RYBalWNeG/n5Trssnhu7NZMO0ggAa0ZwmdbP6zla6wVq8RitZIrH1QIehRuUJ3cozoZoU4lN+9bFDJcXt/jd77/AdLpEu3uAWquLSr2JoNJEOcgUwGSJKthhjgGpG0FWT+QLC6uC0kZZbutvUADv1l36eA9YTW9ZTOUa2nRolh8X2gBC1ggLciUD8SfoAiLOIXTHqVbQapE5XEez1RLQv1ILcXN3h5seAf8Z6o0mXr56hadPn+H4+ETILzzH2TBkzz3b+5VwkVNipMBopkbMAw1u4aaqMx2Y7n5fX1lqgG7Zo1TkZIpDAXlN1UxF4loAYJLpONLjfqNxFuwDFAdaIU4i9Hp3+OKLP8gHVcGMqGg26zg5PsazZ89QqzaxWES4ubmTD762sFJLyTVegzjInZ4D7vBgb+fu8MWB7vTbn6w9cyOa3TlFerxsjWq+SyX7D/vZ/zcpgKVrNZaz3TdZ82zOUmKRZXbQUqvSrixCRAB4OUO0nGLF4a/nMsoQhxuhOmwQCKxXaWNFJnNbalsqgYeDAaLZHGG5jHZ3D20qzfmxf4D2/iG6x49QofPDMsbNYIir2x7uxlOMSbbiedhpI2nUkYShOClsioFmqpcC/SgGSAplyVcnjWxNZUhBMz0JFvs9pWCOgTA2HE1rSsEe9HtbCmDbk/IAMO83kjB4Xug0IFO4KPi7BOI5inSeIPjLj1WCMtWcyRLlOEJxMcNqMsJmPhWCEslINGRrhgUctmtolpkRT7SMWWDMXowRR0u5R8ejMUbjEYbTCUazCRYkjJU0ZzVasGYmQEftgNrpiWUzFcnmZOS9rTggSYOjpGVVAGcqYX4pD/6KOsuG9hkAXErtoEUBbMRSB4A58CLwy94rCJmJWERYK+H0yRH+7Fd/ilfPHksUwiaOsI4nSBY9RLMbzCc3iGd3CAoL1EokcS3keoQEQrm3S7wO83814mTbCeD+bZ3uIrZVGOyT4jRpXrtbIJOIZ0or3aeVyw/WJMsSZpMNglIH+3vHot7g9WMPKvFGtOlj5M9sirEotWkNSjvUEiphDe1mF81mB/VGHWEtRDEoIBKr3rkoAQgC899UeUx6dwIGV6ksZp9aJCDH84yxBQSA+VmjhtLzU6siAxKUgLhFwk2vV2YBnZ07OYK4KYDlXOK5IstdM565vmgFHa/LmC1LAgCvUMM4KuL95RAXvRlmcUm+T9herKBZQ1PEnfDxlGSgZ54TFdx02oZyHuGQz3yTuYGKHjJrP1MA83UxM3C5QBiUZJhGC2iSLknyogKYrh4fzi8xmTGftCzKF9Y9agFtALD3wh7LleZk+1lvBAnrgb2HVjaFTmsc1PWV6OCvA8WpEthIvC4YSOc7UjvZe2oPK49pA+MMfNRBoTqWcT9mbxaj2QjR7dQlT3o0usVyMUK7FeJPf/ljHB//X+y9Z5OkWZYm9LjW7qFlRqrKEi2mp2eZplkDfgOLYbusLRhgwC/lC7BDLT3TVdWlMzMytHat3bHniPte94jIrOrutQVbsi06oiI8PFzc995zzqNW8cN3X6N1d43nLz/GZFbBv/38e8zTDfzqb3+Pg5evsLKxhXQ+L681OxixvJ/NkJ+OUJiM0b04x+t/+r8VAJ7QfYYAsDf+6pbGFtEzA81QJgDEzjwR8rr1kL4HeRGZ9PtRNm9UNIj77HIREQtMom1A54K+zmLw13cCu3pUtuP/sYiNiBOEAcBRVq3MPo015MCGtoLaI8frIsGhwpsaRp3+XB7GY/Tv+rXi4IkOmX3NOaBqVv+s9yjmMVEALZhJ2uMvyLxqPMaQ9bAAwLyGxxiSQFDMo7G5hqefforK5haasxlak6kAwHRUoptSv3OHi7NDfP2nf8Ll2Ts8PdjB1u4GLq8v8O74Ld6dXOCunUYmv4FZamUBAOb7zccd52xT4MDzZWEO7DFZhsrGfeljX9srsbjf6TcXfLACnGwD0mS0He+jZmXsFBjOBEk0mc9AAhgB4NV6VeLjOENiTc2HvL2zhVeffIKtnW2J87ltNsVJiAAw9x86dNXqDew/eYqdvQOsrW3IecDIKaoMaQnNNcCzVGYavqeEHX5ZMudEhfvnXgDd/rJKd+G3XQmXkOeccBjoH0Yu0nPZ3YuSwBidRwlwRqCNsw4R84zQurvF2ekJTphRfnmpamu6oNQqAvyJKKHZRam2ikyeALAkphrBxOh5XF8BAE7qv3sg8F+oAH6of/mPFgC2WviDULJhTO5ClLgfqBpY5vc2D9GtWGf7IgIz8JfzR9pBN5t3aLWagg3w7OBsrFItoFotiHMZ8QKS7Ginvrq6KtnAjGAjWEyAlKpyChJ4f9XVGhq7a1jZ20BupYQ5ATiuT4tXZJ0iMY9TZlzT8YV7aVbun4Q/XqMTj64QZSnBX17HJI3MMKJoZDwRkiwJDXQyndA5kERy+xAnU8506BTEWEriE6wrB0MBfmn7POh05f54O+qPafdczBdREPJ+FsPhBK12F51OHx0qf2+aaDY7Mi8iGZCiNM4Hifel2COk2DfoNcKzQfLGOWMKUbAO8C4pgAMA7Hu2R0g6adTz7v3nHr+ZuDf4Hh6VTck+s9RbhzlYRByIHZDFGdmwn8Qi2rHRpFbkPkNBnkQYGlAcW0qLU5YRExIxWtJf+Ix34ayO7KbD7zqGIUEqcR3HWY3Z45MUKtPNmQDAIpRZbaBSKhgAbCf7//gv/ysFgO1Bu32uvgDahIdsIwFHlHnAXNTVtbqwDsQCek6lQFoUb54BTMWQWEBnaLWooyZH/BcsoOUQfXB7W1Dc+juoN01UjV7YxoNOL5K9MQ9Fc4Kc3seBg+XNcgZGArLGDLIEGPafx7aqCUjjIG6yKM1G2gBaLR8c0Y3B7UUAOFHlRUDIAyCY1mx+MSS2LtGf0NdviXz0/wkAODDSEqA4MDFEQp/4sstFKDl9OngSK2gBgO1jQuBU2T+0xGSRIFkSQoAgY8YsoxzwEdWtMkH8veBrppmnaVEFE/xlASeZgASJBfzNqjpYmD3KyOHv53Iaei7DlDkHp1qckbmqRTQPJ7LY+MGhPQfEqgzmfxP0lWgY2STUKihhP/qwWK8aeZwc/IhyV62ftXK1nNNQIHtGkWW6LADABurGAPBC5pezmn8mABxZYC0SPJJm1yA+a0cWi+64glwEgLWMUnaPNU0LdoYJSyywbTzXLrBtEwWwFBH3FMC0xXIAmBbQBIC3sbWxpgrgrimABQBuyfCQqrh0NlYA+2utQ7JgBW0kl8SOXjOaEkDfr/FETaHgsHUlESAXSCfRJhpbafgetJhHZfd7zwbagBSxe4YOytjIMHcin8VKo4K9XQ7692WgT7tGrucCMyQKJSkUmIlM5erf/M1v8OKjV3Iu6LXFa86GhrZDhcJvod9NwF4dXiQs5sUmQgHgQnqOfHqK1GSAXvMa54ff4+b8HWb9FgrTAcqpCUo0ZRYA2FlqZKhxiEANEimlql4MKmDOyJjbwWEPVUIFAsBFjPMFjDJZjDMZTJgRMp3i7PZamIFUKhWKBXT7A3QZ4ZcpChDJfFhmI3KtEvSltdPu9g5WV1Z0AMi9gaAZ95ks7efz6gbAZoSZ4Gy4R2S10m1jitevX+P05FSK02fPDrC7tyMFKptI5ph1Oy3Jy0mnZzh88z2+/OMfMJ0MxaaVDeflJe2kbtEdjJEniFdkxhD3CmdVJ/lvtsNE1+bDZ3lYeo8ysB7pJGU9UFnOUnIiTGnJspuPxYqO7LZGvQpaRL89OsHbqxaGuQZuJll8eXyFZqGKvd/+Dpmdp2in8hgvfOQwprWNAMFk+0YKYNY0/B8HihJ4QAB4FkBgzwJWcFrgAbVT5B4xHmE+mUp2Y5oABoCVWg076xtiZzodz3F+do3LixuxmD5Yb+DvP32JT/Y2UEoxG20sw/5++w7HV1c4vL0TFfDlYIQ21TGZIkZZAsDFoABGigpglu7KAJTcSGO7+isre5ixEsXyMfon8Catzg0W5ECuNu1K5m9p2ER92sXzel4A4NHFEeadazxZraOCCQ5/+AFv39E6vCXDz1pjHflyDZlcSTKACe5lxHpM1w3BRDNalTWpfDUbJttnue5DXRiR3ry+CY89qb+S7U3vNN4LHwaAk3MhknI4TTQQG+UxavJOyDeUgn+s9pCsg90OcG1VrdcJ9Bf4vLMZdLpd/PjmR3T6PQFAD549w872rqhhqegX6yZxCWCkhKr+k8fuzHz34lcmuoOjmknl1rT6WfYFUwe7jRlvFwagsl9SvRJuZWtG17GkPDqrXixGqUA0tYutHykfQla8GVmk9fVh49xs3uLo6B2++vKPOD4+xoS5Q5aZSFB8Z2dPHg8zumgh1esNLGLC+gX2H7ar+LgnsADCbuPPST//fADY9qo/EwD2ne6Dw4lHtrZHv22ktOWfR5D1z73HP//2CzWTD+QSRrLWn0plF/KWgYMOonhGktjSUglM63TWtWNGlAwwGvUxHHYwnQ5lPcrvCeFyInso1yIB4BxZ67kcKpWygMH8ejYc4fbqBpPBUG0gSyWUGNVSq6O6soL66irK9QYyhSJAlW8qjdF0htt+H1eTIa6nE9zOp0LYIvCbyhWRKVWQrdSQLVflTB8hjeEM6E/mGM2AMVXCs5QAwFQNq1qVQ2bNrfKBMC83teyyvSj0e/pW6CsVXYOW3yQ5yDIMZhOvRDtRtaRmyM3GyM5GyM3HKHIUyXNm2Mek2xHQF902MsMe8rMJypkUVktFyfhlvnxWFMQjKO2JOl4qf4EBXbtum7i5vUOz1ZYBlgzsZxMMplOMppwPsN5iLaTZmj5Q96G6D9vuA8C2hRsBUUmkrGMdFFfSot5fov51MiqBX3de8lzg8DnDrN+cZLKms3OUaf28v4UXL/fx6tVTrNermHTbmA26mI86GBEA7l9jNm4hM++L8lfVv6z79LxkDpqNeE2hlQxoHruAlqudMMBRcxjbq3W/lr2YDk/8CPWt70EEUDio59CtgXKpLn0ogXkS65mZrXEgVD9qf8drid/v9QfSFzJmoVCsSCZkY72B+lqDMdaYkDBA19xsSuqnQbeNuysC4V00aBPI74/6kg/MwRFS4yUAWKsCXcs2bo8soJN92V4vI0nF543sz77qxf1Kn7dFm5kahuceSUWMtChjMMmgP6ZDSxn9aQ4XdwMcX3VxctFGdzhDttDALFXEcEx3CrrhsEa3wb3BAxoHwz1KLUIDwdtio3S4Z6RxsUNVIFj3LR2k0tWIZAwSxmmht9KooVYuKQHcAGDar747JgA8EJeAHKNdmEsqhJEIAHaXpbh3tu8lWaw6I1Lyrdo763KxmsZ6Hq2bEvXvIqk6mSUtgr/J7uN3q3FVptqPFMB8i1jakLjOGoAknVIxg0athPl8hH7vVux6y6U0fvubz7CzvYbvvv0KreY1Pvn01zTDxP/+f34tQPBnv/57AYBXt3eQztPmfCYk+SIt3ql8nE4kB7hLBbABwLXZGDVa3Bt5z2eVOqdMYCIlzis5VT7LnMMUR0GEYSQ4AwpUbbMIcMluHTecoXBeqpQVLY3KEbcat3mBKXV8p/e9Xn7FHJ11+4+gLgOBo3dHL5EYjNaiWK+iQOxbgMu0MnLSTUCnEzHefRDYZ6nxHzNQW5wLIxdBEQVbvS2fNNORQIVks0vGt4L0VLoRAJ6kgB4Jsfks1ve3sXWwj9XdHaQqVdwNx2ixFpgMUcoxaxJoXp/h9Q9f47tvvkTr7govXz7F1vY63h0f4fXhj7i4bqHTZyzDKvXo4gAgZ3/BAQadH7j9s4PBTjLyGXR483yGGkawyY6ur2Py3ocZ7uI3IwDYrk/Z3qx6Db//OADMs14cd0jWymfFZrZOEk+OhJ2B7DM7FBbsbIv9LN8DOgm9OzqWD/YX7K/opLa1s4cnB8+xub2NAt2XxHkpo5mdQxJ6ILdN5r36APnfgT8fLfdlovDCJfEwo+Bn1ppJ9ZzMbqK/sqx2c6qH9WTqgGpKfYulYd0gcyHpcYlZjDEc0OGkKeSU2+tLXNL5rN3UeS0J5P0hOv0x+qO5RAsI0GvnndBkDfzVfsrVwObi5/uxT9WjhuChaUi8Eh4bhzzakixtRckCff/c5We+KT/h5tGzeOBP+0z1J9zRAzeJFMDL++Rjd2hrUcceHqGk9YhiBE7+0h6Dt1FSKiNpGFGjrlfj0RhtccJpqSOfRGjNkM3Okc+nUcinxQFXnEC572RJQiygTnJqvY5KuSLf49+kav+2fYfevA+UsyisldBYX0FjfQ31xgqK5ZIAvhRIEgDW3HR+VnCP1zlnzsMJnV4U9FVSKGc80mhhNtbenAAwz9MpxTajsXxPAF+CyTwX+foQ0+DzHI8xGQwE9O232yJeIojM29HuucGc8HxRVL/DAcmhAxHs3N110On0JAO4P6Cj6lzivUgSpVMQRSIk8JGQOOHDlLgFFZx5TS/1q0W6uJOoRCCa0ExdgmIBmeFxcURBFKOhyYYRWT7az98LANvy9bPZ8RMVhCVEQO1HTTjoDrORvbPOg80RTupG4jKJ8veeFbTN5Lz+CBhFYIclqQ9iCx2AY1vTRmrU6Z3jE1pJC03ZrPIZAZSlZXkxi631BjbXViS2JJ8nOUad7FIEgEUeLwCwKdzi/F8HREztEADgQh4rK3Vh2wxoM2WsIgIed80m+gM2K7Qsyskb7yljATS1zJKg5FhQdERXePzG2rf94HLW4j3w2Ipib0ZjCx2tBZdZTnrHWjcuZWB6sWM38IUWAzH6HJYYnAZqxUPIBLj2BWvF6iMAcILjWGFuxb8/Bi/eF9Uw4UUylCx+XP66JorheN9eLgjifVYfixUK/ifit0lfwZC96fL0P2swtqDKsT/iRbtenVq4+8HgUnxnS0QNnFs5EyBRy2SzgJb1rqoEsaEbUQGsALBcwAb0KuuCFzf3XCoUDRj2LFixbdaLSfOAaVlG62ey0MiiITCsQLDmA/P9UJYaLSBd3Sf2r8Oh2Tczn1IBYKp+ReFr2XiiQuRhMebhZRZbZqMQM+rV+sasgQIArGx9brQh08XzW4L9s61/A4o1m9YyueR3jU3pg5yIWenXTmIBbQwfs95JFMFRjnYAfxOVuq+1ZaAzXO+BvnC/ErCacOkHsf3zQ9bQ1pEFMF2HAMEWwrMXuA4sR0rV5jx4CQCrjd9QMoDn2NvZVgvoggLAR+80A9gB4FKVQxm6Itj7YIynAP66rUXckC+9TuG1sfc2ALxiDx93LEb0CLkJcXPjYLMDntrYLQwRzG0guA7ITSzzl5ZxBIBNoUmGfLVcwt7uJvb3trG9tYlOu4vDw0NpEuuNVUwmcykgqF6vVGv45NPPsLv/RNa0NPU8SENjvTTujg/2sN8YdB0KcG90DdznoTifomjq3/moh87NOY5//Aa3Z++QmfRRwhBFUClD2xO1gPaoAmZy6NdUO3C4pIoFsUKekW2cxXzGoWgJKVoslWpAuYpJvigg8BBAczjAEfNpux2srjdQrVUwZNHJ9z9XlsHzcEyVtOayrq2ti3p6f/+JAMAC8PJnXiDwrCWrmQMOUWNAhoDcxzgcZWHL1/zk+FgK063tLTx58kRUwNx3BABmfuKcrME0Tk8O8acv/4jm7bXZK0GsYE5Oz2TNEsDLlSpCWpBijnaYwV7N9n1bc/E58XML/wfVwbLJWyqjOLgpAMxBFKgYyKex2qhge3MdpUIGr98e4u3FDVDZQGuawb/78RiX8xy2fvl3yO29wLhUxyRTxCCVx1A+chilshhT5cXXzkA+An02ttdsFuuMCQBrPh5JPAp2CRAs/62DejkvJpxI6nA/PZfEPJTzedTLZRQ53JzO0W5Sgc1BdAr7K1X89uNn+GR3A9XMFPkMC/o5JqM+mp02zlsdnN21cdHu4aY/Rm+ewTCdR29GcCKNaSqHSTqnBbdWlkhRTRrZzejg00h9YqWlBWT4f+mV9DY8S8q0fh61UBzcCRC8nhnhSSWD9dQI/bN3QLeFFzubyI1H+MfPP8ePb9+JrXauUEG5tibrhlb3DgCnSVoQIF3B9CR71kqyYBdqw4io5kjqqPvkH61b4n0vAX4XAWAvYRyUiZ+7VSpBwWRkKr9nm8R5Bg8fvzSURsxg/m8+z4xvVblub5OhnxOgi/lctIe8vLpEvljAb37zt3jx8iPZ/3gNJzmpmn1LVZGcpUmBZ4MIH7yp8kLoEJIBrsA9ywF+LYOKeVr2lKEoL+f6/XBBOmGIoibWRYS46N5ABRzVlhA1HAE2Ph8S2WiVJZaNPB80vDRSVKsFm69/kkq0qZnh7u5aMoHfvH6Di/MzsZflHl+rNRQAX+GelMWtvD7KmBZ1ggsgNZonVJw6kPE9x2tO5//rf+sjWxzcPbwXRff14LQl/ub9SvZ9g52fu/ct3P4DRfM9R9Y/+4/9tOo8Zisvfh3ZUhkI7EOf0FNaIyy1t2Uk+XqnAw/PrMGQCuC+EJBk7yTwQnIjbeptzeVYIwk4xyzzDCrFElYaDeRSGfRaLYwGtI/mri2NKIqlEsq1KoqVMooV7kc1VOsN1FYaQrjojse4HY9wMxrKR2s4Rp/XCUlVdCtgbnmlilSxLErgIaikTAkArGpgDZaYkSAWW2BGlp1+lcQDOq2tYlGlW0DrymVjrgCwRgwEggaJRJI5P5TICgLAzG9Nc5gz6GNKF65BD5nxALnZRDLpK/kMVsolVAtZJbYx8oa3o0pYFAFpUfR3mm1cXd8KEaPT68sgakJVQprPeYY+34cpQaCCRAxwX5LIiaxGTsg/nitOCBFSrEYVOUkkyf81UMuJI0vZv8EK2rJSxWGAVnXMDssY8GzDoWxOB3EEgTnUWF2v4dPPXuDFyyfYWK+hnJ5h1L7FuHOHce8W41ETs3Eb2fQQeVH+EvDsi/JMcrP4msyY/6s9mrsjxDvnw5fa4nXke5SQ3rkm+Z6LuxKJt4zeoYo8pXnTZlcsPVOmgFyKGY0VpGbMAqarCcl6HTlH5GWW2Ia5qh8JIs/nUjd2BSAmcJtBivb5+Rxqq3Wsb22gXK+IVTZJdNKzzJkD3Efz5hqjXg9lqkHAvGgqxofIZVnXs8ZRENhrm+R14Htu9rpLFvy6GlytpWvCCRCudg71hs1iFCTXWBUpv0lOYC58vorRjLUxCXpFDGY5tAZznN30JTrjpjVGOlfHJFXEeMKeOYOZxHrwdYmS7cPZTYctzStX+3pT/BrYK72H2UDL3EDUQZwHjGXcL6/bWAFgEg6rlZI44XHgSwXw1dU1Do9PRAFM1D2bZ/4d7ePVMUAImw5QGrir6z1RtkgfZwCmfu19cURms+vM6x4dpiZznnuRGj5bC2S6ACEGskqwBFyYZbFS41rgvILLjgT0MYr5NKrlHLIZzii6aDcvkM1M8Xe//SX2dzfw9ddfCHD36ae/RirTwP/1+bcYjYp4/vGv8OTlK2zsHSBHt6QZ1b+cjWSRo1kSCcSzCTpUAP/xH9E6OkR1PkZd+jdTisv7wtlH0ivqmeRkceuphZXN680cUmSNaT5sMjsKVUx0iSenelJrRFc9X0MHvXwGZb+iQFkCisTw9EKNbf8RlTX6B6KyNDxGu+8webOscSEU2GxSjaf9l5PyKJkRRPnb9478qFZ28Mr+ZkJG0DWor5/mEOr/7DU3+2e19DRpP3cBEqAy7E2AAV0qygXsvXyGjf1d5CpljNNZ9CZTtEdjDId9VAopVEtpXJ4c4uuv/hFvfvwWw0EbH718JtEhbw4P8frNG9y0eugN85ilavS1kAxw1s10zZL3m3VCmF+5KMEAhigSUA9ie2UjoDeen4T+IRbaLIlukrmpzyKsNF4GgBOv8KSnNWtjzo/Y13KewhlKjXULzzaJmstidaWBJwdPUKtXZO1f397i6PgYR1T+3t4hVyhic2sHe3tPsLv7BOub26jWVoQEQUcEAjXjkcbG8VE6ABxpvNUxMlrBvijDnPWhwy/qIR8tQ5dj2/xv3CugAz0oEWyEC2Np4QoZPLmQBNwyoYd0A9Y/KWmcM1ruXSPQOWwyGqDbusHRuzc4Oz1Cv9uS2xRZ682z6HRH6PTG6PXH0jdx5iHkLfZYPFeEKK7nnxCmQ7xH4ljnW8FDPULYC+xo/GlV+GOvbnK9LTAV/uye4Of8YrLXPQRie6/wc+7R39Koi9NvfYBosLBGxcHDxT0JTCaiRhOIaWRk4g4quIAJv0jqpgiCxDsCwKyviA9Mpn0wsK1YSKNWrchsjcRUOhRxD6iWKlht1LHaUOe+aqUiJKfL60vc9G8xzk6QrmRQadRQX2mg1lCnliyt6+lAp9WJ7ptct8QRctRwTtEb0AVgJHEcgexg5FGSZFly5SUqJYUpncTGJHuyp8+iTCeSdFoA3vFgILO9EW2j+30MewOMB0N5DpuYIXcAACAASURBVIxZ4eyBqt8Kya+pjAC9BH6vr+9we0d3IGYk02mUtSRrl7y4C5CwNxHijxJvJHiPEXkkCGXNicNcgOKISCG32V6dREoaSTRgC14jJU6+CdbgYs0lADjCqhLym63EZXwpwpLMd9nqhLgeNCerUCtqfShA7/KHiWkXQWAlH4T5m2NYtlF47RBvp+744RiUk9XcmSP5HSedKfirADAJrWMBgKulLLY3VrG1sYpGlTUrZ8YaDZf6H6gAdgDNLgrPQAlPTApmfqjlHQGvYj4nAdmss4ZsvoVVlEGn08UNA6FHY1kEbI6l8TFLHm8GFMyJLCi8oHlgt3ALaP/RAvD7wGEcA0dJge02PHFFtbg9L6jrIhsW7VOsmeWjjrzI74O/qnJ2+1Qv0r0N8o0yGVoaq9NimYXRGYKsHcO1Aacr4JwF6o8r+hxePi9uAlsv1lDa81naVMNjevDUilTHEUsyuam/rskhHo1Xf9YZ4Jv58i/5BRBYYtFFJBeFDaESD3e7SG2g5ABwogLWA0BVwGoB7QBwsIoWuwU7UKKQcA//9utBLibJy1PLJF0uHLKo1TOHq2oPrZsZvy6V1UKKj304HAqLj+H0mpOozUoCOmlgvI2JJAZDmwRXByUsmDAsj+yf+Tc1I4CNka5RtaZKAF/fjINK33N/bYPm7+ugIsnoCqCuA4y2aT+0yS9bQIcGN1YAR6qtRQDY1ux7wN9wjT1YURkIHMgDvl68iDT1SmAFKwCs68qGBvJ669euBOZGSgUswU8CwASD97cJAK+hWCiqBfS7Y7WAvqM6LoNitZEogAVcdNW1Dc6c6OEAcNTcLyh0lxjbajPoarjFpjWwyQNYYmvU2eiyjqLfD/bxvh/5HrgI/rLAZukiw7L5RMLmXzw/wO4OrYequL66xts3b1EslbGxviWZEdc3d1hdXcf+06fY2d0TyyKBg7xAi96/eP9c3Nus3PVhiDevWi36SS/FEvPdCim2ibQ97KF7c4HjH75G8/IYpTSHpRPkZn3kpj3JvlRwlTaHKc34pcqXWYCmAA7X4TyL8TSHwZAXfRX5ygryKxvINTYwyZXQnc0kC/im28Ph+RkmsxE+/ewj7B/sCsuPw1UOnKccKM+BXreHdqctmWJbm5sCJK00VuR1EQDYVemS+Us1VMFsoKl+UIcD3oYFLF93UV7PZqhUKtjZ3cHK2oq8TwKgMm9oRsv7MZo3lzg5eouzk2Pc3VzL8JZP/PjkRCwzkckjV+QQkWzFvILhVDWE1zxqpOUifKzt+fAxsEBeMH6bg4Vqx8gBuQLAVIzRcrxWzmNve12Km4vLcxxfNdFPFXA7mOGrdxe4mOVQOfgYxf2PUNx6gnGhitYkhc48gz7B33Qe42xBBvuy5Qb1isOKBsbJw3fQlzb7CmISDBZlsKgUkj3CI4tkYD6fg/AngTVa73D4PudkZJpCdg5sV4v4zYt9vNpZQT3L/OcZ8jmeJyNxhugNp2j3Rmj1hrjrT9AZA+3xDJftPm66ffTmcwyoZCapQCbPggQGNYPXeOroEg+qvM3nQ1cVP9kNfJz1zBSF3g2ynQvsFOZ4WsujMe8j37nBvHmF3GSEbVqodjv4/B/+AYdHZ8gWKiiW6yhU6qL+RaYg9uHMeKVKXgAEOXNUaaXvbeCqyUXNM8XVDd4sS/UiFsNhFBY2AF8z7mmiZ28MAC7WLvfqilhiEQHAPszTc0j3FT/v/SRWiz42TymxgaLlOq9dqvzv7m5xcnoCKoOY08ic3/0nT8T6mdZsouA1QpfnqbpVbNK0+LXk4C9fB9pDkUAEDNnU0S1kOsdgNMFwPMOcoPIM0rBdU1k7GAoYTMcF/tNaQCMqBr0OWq1bca6goqmUZ4yFrtNGrYrnz55ifXVFMoG4r2QJvgSyZjQAEDtvJWoIOcJ05LTX6nZbQkb56ksOhpuiZmBWGS3raH/NDGT+438zF55npjTXtIkUwoLVOTboNVTJ3ka+PrHqWfcffWQL09MHNp/otV2uGeRH8TfvFxULN/Eh8Ie3uA/e4t6fXvqNP393Xbqjx2ymo5stD3GCYiqqjfgeBVJmVJO7DZYqgd15hwrgWAVMG+iBfHDAoSozI2CaAlgGerJlGalFCFDMpc6imMujXCwK457fYwaX5ALnsqjUKrKGqE5iTmypXEa90ZC6JFcuIl0sI10pY5RKozOaoNUb4K7TQ7M/kP8eceiXzwsInC6UgXwRqTwVwiWkskXMyLZndrwrIiV/cDGDTMbyskVYD+f1iQ8rOTxSjag6CWAuLhIkahEIFlKqRLsMMel3MO13MOu1kBn1xLaY5DZmepXyWdSLBaxWS6gVc0hZpuJ8MpKviSYS3MyIYmCEIc+Mdg+dFvPO2mi3u7JHiLKZ4CQHScwTSwNjO0skh1cgeOtxg0sBr0Afzug+nbDyTelr9WTox6UNWRz0LCiALbbJ1b9CrCWwaVbaHGgRAM4RBC7lxI3s4Ok2fvnLV3hysIV8Zor0iK/VHQZ352hdn2I+6aBQmKGQpfJwIm4wBIDJlCdpSggGJK3bGeB72AcvWFMnxjuGAJCSM8chGAk7OVmLmRwdO3R/5n5NQqSodgslFAsV5DIlzMZpdFoDXF9RXTmU85CKDA4Wef2xTmy1WkIsolpFLU9JvCoK2WE8g9hDz7NpVBt1bO1tY3ObqrEpBoOeZriPRxh0uxh2OpIFPBm0MR8yExloVPPIFrjnjpBOk5DD+1dym5++rowK85wF6VhcXygwpStct+RozB/2aq9tZWg4nwsAnKMNZyqP0SSL0TSLAT9mWdx0Jzg6b+Liuo92P4XhpChqYdE/0AqagIcAwFZhyHmQqIB9TiC1EOdaBvy6Yxi/R3K1OoepBTRfAyKWzCnn+dioVkSlR5Iv6+t8viCuOW/fHaPdGwgATLcjPo8AAEuen82hYtJ26J2XyLcWlZSoDn0zSYadYVZkPaJnxmob6Lez34vnPaFv0rclKICdUOzgntRnOvPj+Z7LQhVQxQzKBYIgQ7HrZQ7w7/7+N3h2sIsvv/wDri/P8fHHnyKfX8M335xgMMhjdesA+y8+wpOPXqFQrSu4MidZnrEpaRTncxTmU/QuL/Hmy39C691blOhKNJ+inKMDk9qfyyySj9McA8J8xjZb1lCztO5jLLHlOrRr0esJVVIvATYBmArQ0gO9zH3xiPfkVqVo3JzVn17bJgBJUnNIjWe39cvHSfveRjnIKzXzksqZ+ZQyV1UoNoD5Oq/Uiy3UkVY7ydYWHlRcTQdTcFkPAXDxOaITYJ36Z7hTGODbeyF/2EolZpUz65k5zYQd06U8Vre3UF6pSR4wvXPoyjEYjaVGLOXmqBSAo8Pv8eU/fS7EZMYePH26j3q9IdfW4bsj3LUH6A0Z4VMSAJhZkyps0Gx4mTNRVc6MaAMYxDVCbKv1fffrUPckB9Nti4pLvSVlmZ8FoU9dmD+ELU5egwUFcFg2ujdyhuQ7FPdVnRsy/5cOajUBgNmPlUoF7O/uYGt7E7VaWfJsX795jWOSs69v0O33kc7ksb29h2cvPsLB0+dYW9s0C1Y+Z/p8WEwU91bpAZL9Y2EE7GSu6DzT1igRUCyUxB88GBPW6TJpMeEN+fUQT4t9AS2cFAt/LQHd7W9YPaXGEkox1rdWaLJK2uZnup5hjOm4Ly4F52dHOHzzo3zNyJ5iqYZstoJms4+Tk3MhVZFMyD2cABdVjhM+eCGXkHCkADBVnJzjWSmsPXZYR0kfLtdWVMA/OKqMWhf/+Yd6AifBfPAt+aveIOr/HmpKHn1yH3oQ3r0t3UG0WBd+4srfCMgLYJuTY9wd1JXAnOEGl49YFDaTPpegLyOKOJfvD5gL3MFw0MVo1JWaiD1srVQRIJhESFHO5gsoy5yDFsuMcKujXq2hUMohU84gXUphMOurInjQlxkg+xSSwknYy+RZM+RRKBVRrpVRq1dRp2gjk0Kz28SAGekCAOu6ltOLmASdQccE/LQPm1ABTDfBMWeyc2SFAML5dB+Dbg8Dgr7DIcgYZ01fzBVQLpJwUkQ2kxdgkyKdVqePdoeCzo64+nY6A/SHY1X2cn4lADAJ60WNumClQBK69euu4iX5UWY6ARtI8tldnJlETHpPsKwAdpzCnVEsO9iIpItYgZ+Fth9/YB4pa8kJJMExVOtQj9ZTwoApgY2E5iTBEBsSkQvcBnpZCRxqTiMgesRkmO1GZ6+TqRUIdkW7jfZC7274hDxuRs3NkGE8HdjTjJFNT1Er5bCztYrtrTUFgNkwBgD4X/0LAYATq2eXypv0ODwpAmEGAs+nYmtLFiTfV/qn80Dkm8hGkoykEZlGbhcpALDa4CQslUix8YDKNzloLSd1YfAXFTv+5trnZYvUJPchYUg+xFbxIuA+COzDxERJt7zYXNXsRWXMxgzDw8XjK5qR22DAGQsLC9qLuOSzF/YJdh6NzGMVdfxah6LHRRs60Fxk1TyumgnvhReV9o0HDyXLANYK6MPc6XtHwUPqX7tApXSSAsbBu8XPCQhs4dwyeDIQeDKR5kGAXVpBi0xfAWDN0R2p3ZMNqhKlcJKvqcCyKbzsuiApQj4EKdIN17im0jCSNSwgFFU1OQLAVNCS4ZyVgoMHAA8i2qiTXTNi9+5FKZ345RrKImVqUX23tZmOOHDRrDMZfOva0w1Vclo9TN0DXR0ADupfK46X87jcmsGKaLdgC3Zunn22wNhR5bBcf5ECeAEE9us+AoC9sEsU9Ulxrk3OMkS0uILeXygtrpfQ6Ljdoh0CYYgnit9lAFgBHlECS14dN13Ngxz2OkEBvLWuFtDMR2c+y9nZJa7v7oStWqrWJVvVs0QUAGaxru+RCSfCc/X9xoF7b/ptV1AYLlb4Lr1G/rPghBBdv0qmSWzik4ZTGyn5uamAvW+U4sOGfGoTqnoYNjIb6yv47JNX2FhflfV/eXWFk5NTFGkrsrImtsJklB08e4GPPvoY9ZUVyYZQhqWx8kOT6g1V3JwmDUPSxy4BPMY41WfGAmiCPG0PCXiOuuhen4kCuH11hhqbzuwU2VkPmUlXhqNa1OSFwkzmLMeymgPMoof7pt1zKo/BKIdmlxLPBqrr+yitbiPb2MA4V0JnMkNzMMB1u4PTmytkcin85u9+JQqVCSaqAuaZyusjncHd3R0uLq+EFLK1sSl5vBxW8496PqjnSFANUyqWJOuGBYja2491X5jN0W13JB+x3emIBe3e3h5W19cMwJoIUYF7E1VXw04LN1cXePPD98KKLRSykhd8dHSEI1p1z9Oi4iyUqshyoKUps2Fs7UPA0Ld8CAB+rDF4BNmI1aJu58THzeE4baCp/N3fWsPaSlkUhhc3LdwNJ7jtT3DaGuF8lEYzXUF26xk2X/0SqK3jbpZBa5ZBl+1gtiDv14T5jrazhpNLnou3k4F+o0BXAHzVGppjqSnJdQIIa6fHfGh+FhUwC34O4ef8SCObYuOQAw26NopZfLq3gWdrVZTTE+RzMxSKtNexumuqLG6+xcNpGoN5Gh3aSN91cNps4Yq5NTzLyE6eEjzgcaRDo6S+s0IyPMdk7+RbQrISFfBZ7lLMR5oOUOxdodS/xkE1g+eNEgr9JnB3geK4Jwq07GyO1tUNvv7qK5xf3aFQqaFQriFL67GcAiX8nBOyAkEa2qRqXmwwKZaOxq51szy0TS3qofUaj4FdH0bLniV34QOvSC3je50BtQ+1ngsgVwD/dY/Tfwmb2K1ug2BgNpNmkGpEEjZo01YoFjGggv7kBKdnJ2Lt3mg08Orjj/HsOQc06zIYVtZxstktkLkWwMvkubOG5lCHYAIty65um2h3e+gPJ9KcDcZTzDM5IQLcMmeclq7MA+IazOZkwESrPNbvVNYN+l10W3fiVFItFRQc6ncxHQ0la/W3f/M34kYg5M/xVJpbqW+1a7I3jZ+VdRoU8XZ9+HVye3uD77/9FpcX50IYJdjLDwK9m5ub8vrwXLu+vhY1MHddV7m59b6xM2LmTwSd+TA3AX814ux9SuBkGHtvsBX2omjIES2e8Js+qwqb359R8z5wv/EM7qE1+9f63ntZ+g8AxH57b1iTmKClutxsIL3hlVrba2sBgGmvyhiTMYbjobLsJ6zBHQDWz/MJa2qrq5nnaoANawsCNwR+q+UKyqWSOOwMhwN0aIOcTqFEkNccdwgWMjOvVCwK675Sq6FSq6NUqyPDazGVxmAyQ3c4Rns4Qns4FGXSgEM/qu2zeQGD5wTwWBvwvzPMjueZoSQ+GQqypg49DMlyCpkaoyUMGnSbcUDbnqM4NpBMoqcrQVsBwwn+SqTAEJlRH5lxFzl+TdvUTApF5pAW8qiW8qiVCyjmM+KOMRr0MR72MR0PxPKN2bYzkkR6zIDtijtLt9VFr9tHfzDRepTPh8NOkokyaXnufFSqsbfPolqNyNumuPFe2y39Bd+w/VzrWgWJg+LRvudWnWFIL31D1LtQ/csInWw+AYBJUmE/lUuhVi3hycE2Xn50gI9ePcHaehWpSQ+z/g2mrUsMm2fo3p4D8z5KxZQAwFlm286GYnlMkEFJBnpeJ/CPK1k/cLXFPa/1ZdINiiMDFR06iM/kSGopigJ4PE1hMOJQJ4VisSIftAxO8Wzvj9BudnF3o8p2qjhqlRrq1arUelQE313fot2mbfpUakACkBnmBWcZJ0KyWBcj5klWitje38XewT4Kxbzar1N13++h22yi22xhSDeYEc/zCRrFLFbqVN+S5NpHKj1GOsP+9SEA2Oc5Vudo4+oQ0dKLlsx+fAC+uLPqsJ+9MPcWgv25fBnzVEGyfoeTFIbTDMapIrrjOS5vBzi57OP0UsEgKoHndEGZ0Z6dILAHdMRZwKzRzKreRQ2u+A0W0B4hpWo5t4UUAFjqZVppp1CvVlQBbAAw420IAL85fIc2FcDsISIAmHuDr3NXAbu6d8G5y4HcSIAQXkjr68L8KRYpuHI4EKgjgq8DOwsAcFRPLWT/OunR6yl93jJcTHO/ZQQNrTD5GhSRy85wdPgdOu0r/P73v8Wrl09FAUx71Sf7ByiXtnB7S4CPYGwRO89e4NWvf4NyY02GxV4jZ5FW14JUGsO7Wxx+/SXuDl8j1WmiPB2hmqe7DeNrTLkS+l099xOgShW/U1pWc++SvG3t2RxW4O0JEBI0VCJ8cni7c4jOKhOwVPc73b8CYOhgeUSEEQetyP1PkzqiejRS7vr9COgb9tMIIDLFlPboPvtI/r4O1ZOmSc4Z7/0XVJehUjZgUp9Y8pt6bfogPCntHNI21CrkdkckX2H7RHOjcK/6uwR/U1Sx8TYEO6olsYIeTMYiduBJx8/jYRfF7BS59AhvfvgKX/zj5+i07lAp5bC+ti6Ex3dHZzg+PUerM0JvxIzwIqapikTgJHMmnXcR/JUMTQOFxcUuzt8O81GbJYdM4GRCLa9S9H4loONiwRbeH+81rDR+DADWt5r7aUImljlFBhqtSIVgrSq1DcHgp1T+1sro9jo4Pj7Ed999h6ubWwEkqbyr1Vfx9NlLvHj5CTa3dwTEJHBJl0DmcfJc1X31/jkWcEpf7kt17+KaeLhxf7Sd9zuXtRhDmQbsuuV0NC9IpjtWTwY2QVRgu9vT8lET1rxeL36Oa6b9RFVxGCOTprMKRT9d3N1e4ejwNS4vTmQGDLBHKmM4mEnGKZ01SEqS/ZsRIoz/cMelEDHA+WqOCjh1nlg014owj8V+O3RQj8w9fnKN73vbnw24/uS/tHTDDwDAf8Hdmt/Ag/ewsCb9FpEr6CJgFhnlBoFJogTWmAf9oMMV+xIlftGRj84ErJUGcu0NBm0BgGesGzEXsLdWqaj1cjojSlsSUnlZExCulEpoVGtorNRQWS2hWMtjkhoJmEsAmMIzIcnQcovHGBW/+azUaeVaBfWVGhprdCzKoNPvYETCohCfklqcfThdkubE2/j8+ByIZQzHUuuzRyLTir37mK68Ag4Lgqvgb76EUqGIXCYv803uxd1uHzeMZWKP0BtKpEW3r5bPIzIXZV7MuBIJitLZjrgB0YWFADBfX14Ouv/63hziLCJ7fu0ZEldRxSvMItr7AIuIcWFayHc3gduyBXQgYClNLJChHlxMvodEwK/HpgUBmIkmlkFdV4yrc7IJxoIa2OJHLQtYIkWDu4z2sY4lKcEm+Qh6BCfe+M9M1e4kE90/XJTAv08xGlXfCgBzj8tlpqiVc9jbXsPO1prUbHkOHMVOnArg//ZfCL1HgA5XOFpx7EpKtcA1oMtUwGy2a9WyNNpk+TsrmANn5nkx59FZMq4A1pGf/4uHdRFTbfld8my4aCAW2G6KhoaSYwE0chvVAE550/rI34pA6KDgjRmUvpCsGHO1XcK0cxDFGWYJy+qhwiH5XlScGZssYXVaoWbFoT4/PU+imnVpKLqofPFf8CI0gt3llVYQ2JqB9w7uE5AlGps9vkH/BwCA44vIFU9xtjWbOQVKuOGrIkEGUQSAafUkAyiq41ShEIK/LW/GbSXiDCG1k9JsbM0A9OwCbZzEhlMuSrVU5HVDRg9BHmYHEZwhi5vZ2e0OGUYsVmzcIhucZZAKAOxgRNBNBctt71Z0fegi0cZSiRmypsKPrJkxqr4wdQSE8iGNs2uMjWO20T6giQFgzwJzoDlsztbw6v3qtREGRH5NBnDRsrMFkA7P5EFf/weL8MV6/P0TWNvr/EaBeSP1pg/6Y5vopFjQstUBYH/PaQQ411ytJQCY73dPgIAznJ1fiBpr9iAAzIwEP/gSADiAsdqJRICsKXX5bbl8k+zxe24J9rtJ82P7pYOkYY+L7Oh9X/W/aWtHF1Bs9amsVWaeUolJa7Td7Q386pefCYO13WpJtlyr3ZaigQAQmWW8Sp6/eIUXL16iVKmoTZHlg3Fg5rzPeHNJmlJTxocJeRKQ5GeLrHtb/yRJE9DKU+UxYVZeC+3LU5y+/ha9mwvUiylUcgSJB8hMqY4gAEyiRkGGBsxqVeNJY3vK/EhHofN0Hp1hFpfNCTLFNaw/eYXi6jbmhTrGuQoG8xRuuz1ctdpo9XsoV/P41d98goNn2xhPhxiMhjKsS5EUksvi+upGQNdCoYj9/T2srqyiyKGeZypKcaoWaBz6cejNIo57Fwkkw/5AcsbJWJXskdtbXJxfiPrw6bNn2NreFgtAfmhuOd+VKaZiB3iFb//0JX749htUKkXU6mW8e3eIN4dHGIzJVCyhUmsgR5ukGcF6V90lQ8AwVHjfOfIYwSdird8vARxgMovMuSqjaMc3n41QzAE7Gw1srlYwGvZx02rjgsXraIppoY6T7hyf/3iKSWUTz/729yjtPkEvV0FznkFzlsaI6t8CLclyBgAnY8wEiDTqjVg6+x7vnb5b9ygArBY++ixk7RB8Y6lMSx6x8lT7Ta6pNLICAK/kUnjSKGOzlBIrcg7ZKlVmaxF4myA1pXKYzWlRrZUJWCOLu94Qp60m3t1c47LfE9WWWH6NWM+po7fWdmY/856mjNcxcyUrtIAc9TFvXqI8vMV6eoAnlTT2ShlkurdINa+xmk9LXuLl6QXOj09xcXGJ3mAkal+uET5GAr9p+SiKop5WvxkCwAYicqjqsJ3ah9qHD7Zk4BQBDVYfxU8hDF/eAwB7jfbwU3d2u7+XZrHpcbui0rVoFNqy8hFJvAPdAWbCpKXy95NXr7C2tiYLh/vexcU5zgl2DoeS5/3i5UtR/m5sbEqzJCJtsbtP6uFkQGn7vQ2gdK6nlZvcRhRlGVzd3OH7H1/j/PIanf4Ig9EUY7EoywkwNZpSvce1mBaQq1aro16vSlNayDMDbC77HUHfQi4j59jF6QmOD9/g7uZKmtvf/+53+OzTTwQwlnUsee/hkdiDTwBgt0N323Y9Z+eYEFBrNvHu8BDffvON1GC1eg1Xl1c4vzjDzvY2nj49AG2Bb25vcHNzLZEY3AuZec4see7HrqRUla/WQ3q1Wi5XIB1qntlPA4C1zr7/L56oLE5XQg1s39b3xa/591xkH/hRPH/7S+dCP+VR/HsDgD27yIiSgT3NmtvtVY18ORIgmACwxrQo6KmZS1QrsoZ2wFc/qxqP15+7HeTyOVECs85VsCKFTJa1pxI5GMNCwoMMPjJqEU2iBgE5qi8L5QqK1Zp8MC+YgHBnOMRdr4s71ubDIYbTmQDCPVqrW2Yw1fYguEd1KgkuVB2Z3WuwMxY7Qut9rXtXdwjZBMTu2T+L6nc8lOvSgW+6dIglfz6LWiGDei6DSgYoZNLSU9CNi9cYgd7RcIAplQLiPKQ9CO+bAHC/18fdzS1azRZ67S5GA1pszzGdUPHIK5ZgCO2JqfxNKwCcVqcg4l9iemhn2QIALDmh7gyk7g6yc5ubQwIMex+gvXEAh/31ooWdD4wcCLOoGb6/+VxeI3akPsugkGcGcBbraw18/PFzfPTRE2xs1lAsppCadDDrXmFwfYRZ5xIYM/JiiAytn1NjZFJUTHBt0f6ZJF2WtgZxS02tz+En0TkiANieufwm316hxBiJl0otuqkQpCQAPAdBzhKqVWbFlzVvrT9Ct9XBZEgGP+M6Jhj1hxgNNddNyMvDkRCM+DOqTwr5ghAWR5MpbpnnRtUqrVf52tEKen0VW7tbWN/cRKnC2rCP2+trnJ+con3XRC41Ry2XwWo1j5VSFpVSFkiPMJn1gNQImcxMFLCqAKbDg+7DAloFNFe/9qH74k6o73dsqbsMAtvpG+yZZR1kSQwtYDrPYDAmAJzGLFvEcJZBszfH2dUQr4+aaHUJMtVELTyZU12dwVgyuhO7TunaIicnjbpQEokM42Q4x2gXH9T5MFhzAWVNz/i9oZClCADHCmCeU5cXDgBTqZNDngRNUwAnALC5Pbk7l5N3eUYH4rWTH+ITICboR9dPmEdFIGEE5vg8IMw57VDQ+ZHNqBzoMtBEK3qfS/E6VncPdfiYigIqnwXWuozJDgAAIABJREFUVqsoFdN48+PXuLk5we//09/iF5+8xCFzWs+OUauy3thFqbCBTnuOo/NbrO8f4G9/989RXdsQ1xKSuyRmZzZHMQWsFAqY93o4+e5bXL7+Hr2LE+QGPVQLOXm8rBsUxUxbBjCJYgbmWnTEhGdPJo1sMY8U7TWz/Dk/uEdrdE4un5drhrMJqWg0lNyGD1ZzWh/jSmO3OFbVq73eQoTW3Hf5F72m4WsNcrc5m7633lc4wOggtOwfsm/rpZW0Ut5n2X3ZMEeuq4DsmT219fbqSuclWvKO2sNcqnkSEP2+ytMfu+f/6mPTx2qFjxXvgSrrM2XPKU4xOgEYp6j8VUU2+9Zupy8qfKqSChkCFE1896c/4Ksv/hG5TApb66sC5jKD8vj0CheXt2h3x+iP6edVxDRNAFgjUwTstTkTwV+SSJK51qIFtDr32Ie89cnru3DVhblLMpsypHzp/fbrJSmJ72UAh+gsxlj4nIf7Dd24prKvlIoF2VtWVxvY3tzE1sY61lYb6Pd7+O77r3H49g0uri5lrZJQz1it1bVNHDx9ib39Z5L/zkuEADA/CwDMZj+MSWzGZRvCohtDPFdO6t2wvt5jw5vMZ8KCM360F8je3egfFlguAoAT4Ud8csSzIC/s43mDrT37E0K2Dvubr3eeVwr+CiiSogKYhC/aQdNZhYrINq6vzvH2zWtcnd9K3F42XUCpUEWz3cb5+aWcdeVqQ1w2WCcNeC6TbCsz1IQA6MR46VWiR7Nci9/rLP6SYj+8t3/JnfyUbuGxZ/GAx/efc3fR0vlrAcA8872OSxwGk3xg9iVK9JoK+KnuQyoc4/cEAB4M0et3MRoS/GWfQgVtXzpPKn3FjSadQaVQlGiagimCJa4mnUGhmEWpkkOlXkS1UUKlTqU5ifEaOTaejtEf9jEY9THiXkAySJ6E1RzypTwyWa5ennuM5TAHL5v5yrZlmcdEXwXEFstq7qUTUQGzXxIJC11Jsnl5zJwTEvTN5woiFCCZ8Oamidu7Flrtrsxy+qOJzP6IF9MZiOCvxIxAz1IHgKXvYRydRJJYzAJ7Aq/lZW+O5teB2KTYgN9uoU8I5FAnjZrzWCROc+Hl4wCwb9GPXBc2H1BHWVHOWOxjsj4SovOi1bMre9UGWmeyrjoPNuMG/sY15UMgsK/RBL8yLMLxOd9cPVImuN0nrrdC0GdEELGmDAnFYwGA85kZapUc9nfXsbu9hmo5L7NF4hVSH/xP//q/lv09WARa+LGCvh6ErArHYAHNwyqbEQYkyQtUVqrSBKI4umu2JHeMwc/OihaGtFmziYIqLoh80BVvGtF75kBI2NztsFZcNFZ/JYo1t/pwJnGiZvOB0eIOlYDHEVjl7K8AkOogTkFnW9Dh7y8CwLEFdMy1SyqyxcPKEV39vaSQ1HPS7sGZhMsYb8zli4fvcjsvXKJiX26/NNAKhdzDO7eXN4EYufjr935JitgH/n3g1yL2/NIvG3AQFMB2cYSLxiXy/DXPAnYFsH1W8HfpQ0AVHTxxAKVfOwjsgIte4DHAHNujezMpFppRtiGvFxZ2PMx4nXBQw5xADqA4kKIqkgXqaDwR20MCwFT66QJQNYEogEPeJt+FaP0+EP8Q2KZ+QEQZvaHEDWxWs1XwPF+3nAqkCW1WBeS1zTzerMVS2li0MXgcrNyEfWkA8PKG7n8rUq4mRaCxMmNShgEBC9fSA+tL1ul7F5lnw+rtnH2ja0bXjtyFrCctVb1w0EJ4GQBWz30O7lhI8kjf3d7C1tqqDOd6/QFOz86kiHwIAJYsVckAVmV4UACH3iQiuQRFru01oYXxfe9hC2hvitRaNSbMaAGta8bv01EY3jTJpwq9ktt7StYAAWDNqmOzVi0XJfv3l599gmIhi8uLS8kwI4OSbLrBYCQFBIclz56/xMHTZ2INLfloYmXFQmOqOX7hn7UoUZEbA8R6eFujYL8mALAMVDSLm7BegYOLcR/D5o1k/569+RaD2ys0ShlUC8y+HCE162M+pt2bstpo70PVpdHz1B134i4AtBnLoTXO4Kw5RLqyga1nn6LQ2MI4U8EsV8EknUerT1vJPgaTEar1Aj777Dl2dtcwmQwwJOmE/YkNJWh/enpyKqoCZojWaFVJ20CTInJNcg9jUcrnV5Z8zpysz1azibvbW8kjo3KY+yRBFGYmkVxCAGpnf8+cHzggZyE5F8V6ajpBr93CN199IR+lUg6NegWnpyc4PDpGs9MXS7tKfVUaTLfXc/guNNIPneP3t/FHL9D75I5oCKUjVUU0TYnB13DGPMTUFOsrZWytVoSE0OkPcHR+hdZghNLaDs66wP/2h+/QRBm7v/gtak8/Ata20M4UcTsBhrkiJoUKxhmulORcDgMOY+jzSKOVc4aEYLHuTJjNvC3BX3F1Jghsw5Fg7eYKWwOQRdUoI/UsmKpYycywkpujlqYd+QAZZgAXSf7hcJJ5hWnk0syEKkrmCjPEOVgmKNEaDnHZaaM7naBYqwuwzDzH4WBkmSOx3f3jnRmt0itUAREA7rcwuTnFKrqi/t3IjFGZ9pHtt5EfdrGSz2IyGOP7737E0eGpXN9shrPMm5GPEjL2QRtoqurFWl0AYNvrpJnRDTvUFZFLBTlPMdtNS6/7dZPsaDZ8TupK39tC1fhgO267vf3MLbw90zaZ69HxQQAntQCQx8sauFwsYHNjDft7ezJQ7LTbAcDkdcdG79XHn+CTTz/B5ua2AE+0l5xMbJeTB6DPyUck9sjNfSHZo+VpcoxBpWJ/IBnd3/3woyh952laSJWQLpQwZZ41U6dzBclgJu+dIBUtcCtlNqkFgaOYhaVg00TVCNMJWrc3Av6O+j0h8Xzy6iM8f/oU1YruNQLGRY/WIHpTxLPWcRUwX0tVOBA84u8R6Do/PcW333wthBUqpy8uL3BycoxSMY+trQ2x6OVrfXp6hrvmnfxNNphaWom83lS/7kBgmX9mM+qDSXk9PwgAJ6/94lWxXB/fLyh8FXqZG72N7y8/Hr/85Cdhdf+VZyqP/dm/CgBsjbPWx7w8lmtlzT9SBbCpfwmmWM3N/pEgsNbfRs40EJh7H9nTtKWXnFkemAYCK4CjNTprG9Zbkj1rNZpYLGZSwqDntUrwkPUVBzY8V1nT8hXnkJTXRrlaF8vcYrmCTCEve/lwOpGPEa9ZGp5Op+gOhuizlyBAx5Uv7iWa5yr4rligKVFEyS6R1ag5CGnZYieo1FFGZxC1s9q5CXlNYltSyGfJ1s+IFWo1l0WBlzR/3+o5vi4c+vS6HQx6PdurSPCgEmgkhDBGzNxS9cmoGVoHk6TNmRKBT4uEkUCPVFryfwkATzjUkRNFs78dBL4HAAfwNiIKBwDYyJ+RujGQnO31SWJlTDEQk0Ozquji0Cp8EAAu0IWsjN3dDfzis1d4/pxgE9+DHmbDO0xaZxjdHiE9uEExwz1uBMyp3mDmubnW2Gsd3DqEsCWBpxEI/CEY2LNuE1BEOwUF1XlO0wZ6Dub/0p2B/00Xh4rUU4V8Gam05sUT7B10OjK0y6czGHT7uKOjWn8gSg66STHzbTzkAJsxEXnkaPNJBft4rC5SJCoVckgX8kjTXrCQR75SxOr6umTP8XH1mUt/eSWWgMyZrOXTqBFQJ9hLdXR6BKSHyNAdJ6dET1FScSO2M1hWrFmbJ1j5A7MFqwsDHOXErqWTRJmOZo8q7z9BP5KllMw0YsZvtihnW2+cwfntFD8e3uGqOcc0VcY0RU+SvNyOADtdMLiW9bXnXVvKHjcpI5A4MU56PCplDACWoZ5Y/hkALNE/6pjDa1IsoMslFIu0gK5KzR4A4O5AQKl7ALANSWU/sIxK6eiNIC0AcOi5DJQUu8e4lonAX+/dggJ1kcgfSqV4XhTKIcsatv0jiCpi8FcONYL/jLDi4+AMcATMqIKeYXOjgVotj9c/fIXLiyP8/T/7NX71y4/RvLvE1eUZJuMpapUtHOx/hnZrij/+6UfUt3bxz/75f4HG1o70ESlWv3x/xjPk53OsFIpIDQe4JND14/e4PvwR6HZQKShYy/dFFKdGTOHcIcNhdqGgH7TsJ1mNZJFygX7V0l/RMYkKPiEh8r+zBID1upF5SwBuHfxNas9Abo8itUIdKk1ABA7Gp7gDuCbg8LpOlMQ8pUIRsdhzyIyBr709lKT6WBiKKqnCI4mDhaWJOmxo7LNjfduj3v8Rkm5w+EgK0uT3fH5rl72CeLagfG8P3BkTFAl5Uq+78Xwmyl/xmshlBQC+vbkTgmq9kkcuNUC/c4mvv/wc3/7pC6yvNnCwv4tOu4Ozs2tcXN7h5raHZmeE/iSDeaaCOQFgAhAxACzvr1lAB2HD/Qxg7xWcYOn7Wjy6lNmIXZ8LHEGbEzmAr++VOxEl1VZyDepZHVzehHyt9TFd5Fiz5OnCUykJ6EtCJAHgcqkopOazsxN8882XuL27kaxj1ijM+N3c3MHO3gG2dvZRq68L+XdIIijnFDzXTUXnlGYb9oedN4FYvRNKejF/FotOkbaS/H13a/BlcNjJB06WXiqh5Xw0Nb0sdSdb2P0urMNwTUXnjQ+k/Gf3Igh079Ik+ClSnFPJmU8CGN3qaCVP4F2dDTqdJg7fvMHx4TGuzq8wHc9QLlXEnpygGMFe7h8EgElM4vcZ4eCzO7rACBgcPodp6xLRYrF7iuvyuIf4QJuw+ONEA/HIr/37Aob9Tf0rNyumGF80pU+emu5pSzKRyP55UQim0VyulJRzXs5y/x5JXwoCs/4SJbCRwfi9oZDtBugPepiMB3IGjid99LtdncuIw49KRBhJQ/CXyn3JBmaURSaDUqmIUjknsQnVWhErq3VUmPHN2ozRBimSMEcY0QlpPMSUpESPsPc4lYzGcKgAJxFzJYI+670M0CaQLfW9NCbseVg/F8RFh1+zlxb+7ITxkxPc3bVxe9vEXauDfp+OYUoeHzI7XBTtGlNH8Yd2LewIOLnS2bW4WMZnqTxuy/dV1rjNeqxGCbWOkT4joZhjdYlrkPZQug8nFtGqCDYiTSyQMnwuKXVs/T9wGYRzPIi/bG1EeFJw0DMlcOJqlTjMUiAbwF0TXNzLABal8CNK4KACTqyeHW/wgUKC05qRlFwGRmCU+RSJwnQEYqVNAvEI+exMIl0cAK6QUJAmsZput1Ok/ud/89+oBbQwtt322Wxuo3Bjt7l1JTCLYA6TqISQxWaNL0GsZqst1nbcMGMAeNkC2quH+BBdusx1e5fCy/dRV8FGoKhXSnaQxBbMrjbRbAgDvJaGvF4a6eNQFpk071bweYEQhpQxMLXA7FtU/8aP470bejSoCmB3VLTHQ00tSOJ7W1Tm+u8r+y9hMvpGEcDkpG77yWfNMkvrsWMlOhYWhRUOrr3vL/5EC2g7A8KwSTMXbNBtP3SQVlXAGuLtIDA3e7F6kJ+pJTQHUWz4RA3s6mA5EPSi1TBugQQX1PLq+WEf3B7leRphguxhUUgCxQLZ2srIy9LCLM/BeFoeQ78/EPt0Pi4BBQW493xYHiY2RIq7uqgAl3B4Iwj4GliwIjcVZ8iIjVg495S5YeO2DZybbsTOF0tpA38V7LV1H3n8J6xZt4DWjdstoMP1Fdk/e36RF9N+Hfqw6UPgb3g57s9rl1acFbuR9XNgy0agsGYNJTnAyiBXAFg2XineGbyujJp+tyO2fFTBbq6tSiHA/Ajm/55fXuH6lgrgLErVhllA8/o0i295Hamk8Cbe1UvRPhdeZyOghC3RhwIJMBxRhy2P3PKfo1fCSS+qIHZw2MB3J7jYcMH335CL5qxwFtizMYr5NNZW6tKwffzqpVjGnZ2eCfhbLJaF6ctoAA4FKpWagL+7e/soUMXKnKAsixJgPB1Jwxiaj9Cq+BdeFiYFYADmDZgRHYcNFlmm5FMzFPl4RwN0r85xffwa52+/x5BKxkoO1RJVJWqZwUJMLKBFASyYiBQ5LHgI/o6Zk0fwhrPTTA7NSRon3RFQXcP6wSvkKpsYgjZXdaRyRWHQdQl8T8ai6Hz10T62txsCAJNpmCZ7mfnCSKHdbolql2oaZh6xQOSQgiAIB6R8nqPhCK1WU4ZV9XpNQGDentapzNms1+t4enAgv8Pv/embr3F9eyvqwydPnyLL11rUHJZBRMYYGdnDAb77+iv86ct/EguRaqWI27trnJ5e4OLqTrJFq40VFIpVsYnUtEI/lMOkw87rxxuOh5rJpFCLNrSwArzYteGnNcyajTjEZNRDajZEvZzFxkoZ66s1KVTfHp/gtt1BeWUb16Ms/uHrI5z1Ukiv7aH89AWqz15hUKmLCniYLWFUKGOU4QAxbtxYO6ccdxJRUJb2PjOqeS2X0gceljcWQGDrVbkvz2S4b6+Wn4EEgKm2AoHRFArzMYqzAQrTAbLzURg+8/dVfcWsYNpG8/WwTCcxWclizmEK9USVCrb3CPJncETgvtmyM+tDpBh9sWmRXp0P0UiNkR/cIdW6wE5xhpcrRZQ4UL+7RGk6Ri09R246we1NG19//QNOT69E4Utr4VyBg23aXVJdp+pfWrSJy4REGkQAsLjHRftdsMvTbLREEmwVWgQALwPByY7opMAllpzXO2GJhQnG4tlgWc66t+s5If2LkA45IFYQi/UwI1BePn8mdm20aO31upLNSDIX6w1m+WxsbgoAfPD0qRBfuLPxjOcWp88hKebi8y0QEt1O0IbAfE063R5Ozs7lPX53cibg7/rWLlY3t1Gur2GcYl5iGinm8mTysgfxg3UGh05UfI0HPXQ7Tc2BHNAmdih1CsGAerkkz41KhDItLstlrK7UxT5XwDirtRZhaz6hJQA4QCCarUmCHP+eqM/OT0X5O+DfnoxwdX0h+ZS0m+ZrRhXw1fWVKN/4WnHtCCkuECe4/yiAp7WSG4qbguYvAoCXC9T/HwAO57EPliNbKo9e0cG1E+wSdrKzo9k7av6vOuyELGADgoWcGSzYEiUwQUwCvULAYB1utbiARZEfFvdYacQ5ZCbDmXb2tCwt8AylTW4eZYI2BdrRqyqGf4/LmfUsbSZFaVooSoZ3uVpCuVpGuVZFqVJGocgsuDQGzAfjY53NhBVP4G0wHKE/GMrnIS3YqNYkWGEgTSA/mzW21DgEVpjFLeAmYycyAvQyh5tWkJLFLcBvTh0H2LBPx0jxMU/HYvNGO3V+iDCTBocjWrgPhUhKohjzYrudrhCzO4M+hjMO4Hn+k62k1nDU/lMV59cQQbMpAWDmaLLukAx7B4D18zIAzOdBNyPvL5zInFi6JY5YiTLagWFTAkhcjFt1RmRu6zVYC/G1YF3E16tUzGFrcwXPnu7hs09eYG93HSkM0e/fYNA8x6R9gnn7DMVZC9UCay32cVRHj0T1y71Qnp3s8ySXEPz1PcWu+QgNeLyteAAAFvkz9yJJ5dJc2hlBSbr98Gysoliui+0zWz5G/xD0lcHMcCCWfvygYvvq/FIsBcW5gfUbbcnFzo+gNh8z69Qpxma9JxpJrqtyCflaBf3JGN3hADmClfW61IzsTQgkU3lJ4CE7H2M+7GM2JDmgg3l6hHxhjkIphUKBFbUNzIXgo4doqP8c7Q4T7MVXymcOsZvH8msZQAAjWOk+oiQ5Bc5pS846Jyf25KN5Edct4PVRGxe3U3SGzBmlwrqE8SyDwcQBYA7mubYNAJa+zQFgdUbhPhIAYCOLi92fDFO5jyhAQ2cBZifzWmzUDAAWC2gCwLSAvsTrt+/EMlEA4AKdUAoKcIpCXlUygWxrfVewRjcibmwh7D297iNJT6iOXkuqmjCLirqn94C/PieIq3WvQQKuJ3sF7WnZI5IMTeLBQACUrc1VrK6U8Ob115ID/Otff4xf/+oTGUK27q5wcXaBQm4Vv/7F79Bpz/BvP/8ChcYa/vY/+8+xtrsvNSLrRvZXXMuZyUzILenhCM3TM1y9fY2zH77DrNtS0lqW1xGFJWnJls3kmVWdl8/5YhGlalX36hoz3ktIFXOYZ7MCNMmgOtRb3HdsYC2vYqTIXUT5giTSupCkK7HZgQNofgncAybkhXSERntXpSjZ93W4qPcbEZnD9bHw/iW9uQPWCgC7c1n0deyj5WhyXNZERPBktTiZOnnMjuuFzzxjAwAcbMSCe5wShIzIIfNj7rk6Q2Pm5YSOFHSuKBaF8MUcWz7+Rq2A9JTW9u/wzZf/Dm9ff4eDvV08O3gipOjvfzjE3d1A1L83zQH64zRShRpSWQeAE/cImU8JAJzkApN86taiClgkPWsglob3IRpbLkRrBRg1WQex4luvyBgT961S1gAJHlT1eR8hwC+J9FIHkMCWxepKAx+9eIanT54I+Ntrt/Hjj9/j7ZsfcHp2jGIxjxcvX6BcqcvsaHtnHwfPXqJcXZV9Uogv5OkYSKN7dFKT6VpMNuxgP2rSBldLPsIPsOcT7RLvmbXxXJWz1f+ec4OslyEeIB9R2x+6Mrvf5O4pMLP3zGahgXjuJCQ7l9iHOP3KgwAcCHaAhJ33dMq6iXFLGdnj260mLk7O8PaH17g6u5D4NkY3FDi/IpG/3RFSEl0deNZS5KbRlmr9zIpCFMAidlOSR7QAlpuKB4miCzj2vd945BsfBICjF/in3udPut3/iwDgsH86AcYdP3Sts58X8C3McPWxSza8kUhVAezZwARlJ+JCNRgMJDKDPQWv1cmEttBdqQ3kHRbymKqH2Zuw9lWXmizKxZKo+Qm8UShDp8Qi40wEC8gpIVuIZHmt8efsdycLjivcI4TMIJ91b9Zrxk4RPz7CMaI/VzcGJTTy8ZBIzZaEzj+93lBmsu02+4OBinM422QNyt+xGCmSHIZ8TVjzSw2T17VOMiIBYAOT/VoUPMAcR1X1a0QmuXT1vNAyRcVtiisQX9DaP575J064it05CKx7+QNEURdsep3kV58RsO7hBwu3i/AjXyMhd9cdkj0S0iJzPRdY8CGNhBTQ1+tJw0/ZtxE/SsDfRDEsquEguo0UvYFMHW2w4XsaLyNLL7g1GwCcJgBMEjFdmVUB3Kjn8WRvQxTA5WJOSDDjUV9ID6n/5b/7lwEA9geiDyrOBXbPavpGK7BFoKJcKsjBJU+eF9KE4dFdtDodUTY5AKz5SM7Y953FBq2eXRIKkuVNJWkE/aDQ4ZhuasvMIV1ApuINtrOWWxaDHPc2OP89YxlEzC95pP5wpeg2Va4hsV5YLgPHoZB/72nqzyOsVmP+ebGof9yLf//b8cOPXwMHi32TcBA4DBRtZLaMI35ov9e9JVJbv4f0Ex/o9+qD91iA6t72kAFs8n1XAOs26ErNyEM9PgjsAhQmr23yYvUwVsWvD5w41E2GUbSJtp/7MCrYQiV/x68RfhY2sQHA0habFbTYQk/ZOCtIWCrlxW9fhk1ZqgzJQE2J9QQVMQxcpwW0quV14CkNo/LubdOPAIroS1ccqDWRz87NqsgtgsO1kaxftWzW64hAkhIMXLWrm66zKxX41Y1XrZQ0zD3O63ILaGmwIgsIAXwjNbKTKwLbJyZbGHEhNLjRdf6T1ul7itLF31/03ff1J/OBWMUiBbRt/pL/mwDAfK/JIBQFMLO05jPsbBIAXhH2F4eC5+cXuLy6DgBwsdoQFiEPWmcQJg2KvXd+rTnbyyyq9P1ZbjScsGLvnVyqSVu/8Novbhy2Vhw4dia0rw8nzfjeZCxwZ1VytMViezZGuZjF7uYGnh7s4cXzZ1JYMwOTgE+jsYZWqy1ZwMPBGNVaDc+fvcDu/r4MW7lOyNzm2yYMOA44dbuxQdPCg7YSKNov41JawDb7n9kVMs80T7Znv4vm+TGujl7j+ug1Zr0mNupl1KoF5DJ8T0n8MAVwVjMxJq4AntMC2mK9ebYRBM0X0ZyncdTpY1isorL5BKnCGkbzElKFhig8WFQxE4wWL+VyFp+82sf+7qpYdLAYcxtgXhtKAmnLMIrkEA46aQGtoK0CwO1WG++O3skexVzflZVVKTQdAKbNKwFgsg7v7pr44xdf4OziXMDfg2fPUK5WkM8TTjR27HyKHIdjoyG+//pP+PKLP2A+GaBSzontFNcts5c6/SFW1mghyKw1B4C9unMdoA+o9L3xMyP0Qd6oPKKRi0G95Ld96GE7vuyzbgE9wGTYw4x5tKkx6pUcdjdXUSyXRG3f7HQwSRfRmpZw1p7h6G6Mw/YIk5UN1F58gszWLqbVVQwLZfRoLSgKYKtTzOJQ7JxVeCgtdXZqH1wDMx8L6TMlWCwAMAfnBvwS/OWHF+u+eNkkTqluYb47G4bZGLlJH7lpH+kZmwDfb5gnk3Gupai+OLjXbDoCHFkZhhGlLFbK2NrdkUKdCkra+ijj2wRN0XAr7A7OZCeAPBujNumiOu2gPu2gNutiuzDHTmGOdOcSo5srrBRyYkHa4rp4d4o3b89w2xwgLzmGVGDwXMsik+NgjmxpAsAcemiePfcDjw0QxwM5mwzD81rQHVDEscBWUkxuihjjVpUsjF783FhknyV7yOI6i/YWs/1UQ29XIjGaR50Z+EJKFud8jkI+K8rfVy+fC/nr6N0hOlRuEVSiojaTFoILlfd7+2TnN4QUybOemJU+Rk/VDFdKUFsEco4RgnzgxzqaBMvXb97i3btjnF1dI1eqYvfJM6xu7qBQWcFglkZnNMOQzd40hd5ogt5I7awI/jaqJVlj3U5LSEtsZpn5y5VfKeax1qhjZ2sDDQO2+X5trK2iUqmoTZKo313P5Z/ZoJpNle0tvnvzTBQSA39PVFUjcRd4/eP36PRaYoF3eXmGVutOmuWNjXVZ1/1BX3IVe50BstmCEmWonpM89qy5pChgowMvtyZMAJmgzIin3A8WEQ/d4OFCIr7lf+wKYCcO+/A6KDeMBOn7mLKjzVaVw+AABmsdTvKlxK4YQByUwCRjSjyLgsCuApY+wFR7Sr7U80GacHHwIcnC1OhUiWWYGZtFkeBv0euBAAAgAElEQVQuSZhZnoFqn8nVI6RMIznydoVCDmUOZ6olVKpUzqttG60lOTQS0lyWdskpUfSPzTKO17dbygm4xAVoOY1uRjd1dy23c5N6WtVBjIphnpgALtZLqM3bVF4HgttCRpUIm7kCvQQDOaQhm79PIsoAw76Cw/yadUVvMEB/NsEkM8csazU9nwbn8dD/1vxiO8eoaia5m5barv6di1nrowAwX5vQA1tPoepGywJeUAA7k99JpjbkiR2LnPzCATlB8nxOLDI5GOd7VC0X8PzZHj79+AWeHexgpV7AZNRGt32Jzt0xZq0TZIaXKM+pIGSdziEJVcAc3Glcj77GXDt87iQFyDOMGFM+bNNN47HWIrE0tr2Hj11sVjgcVkvi0ZiqijSyhRoK5RXk82pfOhzNBAAWdtBkKPaCk0EXo34frds7tJstlPIFbKyuSu4cwXjaQTMaQhKmZxBFN4d3omoXMlpK1Y/FPAbTKQY8t7jGTSXJ66BSKqOQKyDNdUpCYr+H+biH2bSv+b+ZIU0kUCywD/TXTm0IvcJTFXD8ci3to0FQqV/o6+cA2OJt9b9ESWAEa17uui7Tkrmdw4BgOZX22SqavTyOzgc4u57gukWlfhbzLAFg3s4B4FwCADtx18nioXcnj9cGd5YF7DMD7kns7bheYgC4TgC4RDJJXgBg1ukXtIB2ADhDAJguKAUdkjoAHClZlATt8UcRGSKqdfx6SmYvUa8XBp5en8RzsWiOttA+JX8vue+lA9F+VccLCgArOZnvNoeZfSFRkHyxtlrG4ZtvcXryGh+9fIJf/uIV1tfqGPbb+Pab75CZl/H3f/dfot8D/o9/+CNSpSo+/e1/gq2D56jUVsQCXeJ1JnNkpiTqppEZjTFqtdA+P8PV4VvM+11UyyUBgLnfprh/5XLImrqdNudUu5NMnCfpoVwS1fuctyeBxe3HxT3ErY6X1YReZya9S6JAW5ywy/dtzccAsBOhgqVktFskAkl9/xKFb1z7OVYcGqXkWpO5WDR/s6/luYU7j6KrAgAc3Vd4myMgOTxGAxMMILTjNHkG4Snr/sYPqZK9ADIllhKF6Pji57PGD0i/wmcgg36dSxFcub25lVp5baWEYfcSx2/+hNff/RHXl2cC/j7Z28Xhm0N8+90hur05eoMZLq+76I6BXKmBdKEqYIW4Ctm8SQFgV5bpvCpRo9nXNgsOxIoACNuL5Mp7FwLZGZ7sWLaT2e8lIm/ZkZNXOmm01PkvTwIsSxeitEZCSkMiWFbqNexsbeL5s6fYWF8TK9ez0xN89cUfcXp6hNlsjNW1Bp4/f47V9S0BgTc2d7C2sSNOP3K+TNSule5lnF9o3rgPa33R8rNWI66EDE54trAfHFn7jD4mDwTb/xj41l5Jrx8nWCUTATsC7BH4rSKhbGxXHYGoIfJFDlt3QvRrOgzozSo36UXUw8Ts60m55l4mrn20QVXrbVF2DgfoNpu4Pj/H8dtDHL59K/1ataa9W7vX12xliUElpsE5iNLIxEyFr7sBwj8FAPZFEtcU8ez8wTbloW+aaOXh4sQX4AcboJ/855IbLmM1f8ZdLP9KwBV8/dy/T92bHsAJvAeIxGAUa+k6jwBgUwTzbiT2wR1CY/CXgjG67Y1GIroQorLMBtnfj9DvEQCmwxpvZ66hFEJapARfbbpOsC6gkxbjW+i2l09DXOpIZKR7GHsMOieS4MSZgp6xGt/ikQviLCoktJkKr3j+CWjKNUjHG3VXkOchs2m1tFdLfBWusFeYkAg+oEuQ9gX8LABwd2COAazBmdtLclVRTNO7/RHGcn8ac8OfSbQJy0CS+Sli4MMjGUKENxlxXFJsgIW/q5YVsJarncePEeE0J9gAYI9WMMFnAgA7JueKYu7pGrWz3Fs8JBZb+N698jRiWMm6WVQAhzPd53FOfHZ8NHKZFbJTsIN2UqHH52rMiIPAy0pgBXIjHCvgD4tr3bk0JMNI7x0eB/tdzTcnAMz6jCBwITeTvujJ3iZ2CAAX2OOwNyTRc4TU//rf/6t7APAiIh3ZQHsOMFVv6ZQwcPlGe6AxlQ0cglEFTJYAAWDN/1UAeDkDOFgpeyEb+ooou8IAj0VAw0DReBBog0Ivqh3IcgArAMOuig0tTBB6GHCcAMAPMTEVCF4qoo3WoExXLtIIQBGQx4vK+5uwb2OBFbhgW2fFYVAc2/2aJWhop5bAnuUtUx9XBCJHD8Pnqz9l614YnP6HAoADo+z9ALCeEXYRhg3eA98XbaDVw11VCTKI4gc39TgHOKjhE2sbvWA9i0w3Dgd/peAwUHg2peXYXFR1zO0k+MuhKgcm3A1HoxG6PQLAVADzwDIGmTHJdAFZ5mYihQ8EOC2onF2j4wudO0UA8BLz2FmPbj8VrpNIzeuh6woAU0GqNjr8/HMBYFUE+NAnImkEBbBl0MZqeGc4/0QAeOHq+pkgsNaq1gTFm7yxch8FgKWgVKlor9NGajbB9tYGNlYNAO4PcHF5icvLa1zftVQBXEsAYGGjCgjkDFUrbe3JhMMrAOQR69sqad2SYpu9xWLbQePgaBCwVScLaDEds6/ir0MN7jZgkplGGx0WKZqjxmyBg70dPH26L+xVDvVPjk+QzxexsbEtVk+vX79Bt91FtVLBRx+9wpODA2Hq0jqH9l1ChuB1Z8qZR6i0Sadge7GxY5LOzeZIirtxsDAR9e+k08Td2RGuj97g7vQQ6WEH26vMqSojK4Igs5uUAWxOihyqfXmWOduNLDr+LJcvIFOqop3K4rjbEyXprFjHNFvDNFMTADiVLaI/GKPV6aHT60q22q8+e44XB9vIZXQfmdJaiM8/lxPyB+0ZqTDiUytXKqhUq5JlxH8s8K6urvDFF18ImPPZZ59he3tLCs3mXUsstzmo3t7eQbVaEQCQAPDx6TF29nYFBF5dWxFwWItLAjKaYT0d9PHDt1/jT1/8QYY3hTwzTie4bbbw/Q9v0Gz1sLG9i1pjTTLZAlBqZ4+f2E44Ckf5B8lPycnjpK7oO0pQCIQQ3W9lGD6h+neA8aiH6bCD2aiDQmaG7c0VrK6tyZCB6vuL2w468yLyK7s4vRvj8+/f4XICZDb3UKESeP85ZtUVdLMl9GnDSDYvFVBmhclBKhUEHDwJFYd5KnSho8OJzPd1IM7PChZz+Oo5wDogmbPZ1J44/BNbQhbTBLWYl0Im8nyM7GwgjWnIPOVAjAAwQWL5WwqikbREQIQ1tgxjCLJls6g16jLsaLU6cq7IP/PFdXa63IfYj2qmsjTIJB1MB6j/P+y993NkWZYe9qX3QMJWoQzKdve4nVnOrJZcMSgyuEH9DVIoGKSkICVFSEH9i1qGJO5K2h3X06YcqgqFgkd689IpvmPuu5mFQlf3bIj8QT2BAQpIJDLfu/fcc85nzqQj4O9OboxbZaBBFmHSxaJ3KQSKTSrhsMDr5y/x7PkBWp0hprMcCqWqNOhl1iY/8kVk2VzmHL9sQfIiJu1uAe12aMHxwMBgj3eSG0phfg1T/48BgJfyq+uqT7eTt1nAPqvSwKVJMpb3uL29id3tTWxtbKDTucLz588koW401hVsKqn182dffIFavSFFE22yqRqUmXUS8x0ANkDYc6qo0aJKaPGJ1Dllcm+7eH3wFofvjnB22UK+UsfOnX1UGk1MsyUBf1v9Mdpk+Y4SJNMFkrna8DfKRezf3kWjUsR0PMJ4NBCLOZLUZGYo12Eui62NJtjkJuBNK9qNjSYatbrcY5I+rd1iNmtKDBL7Z7EI1bEXrjYQSoXsFxbAamnbap3jzZvXOD05Qqt9gTFnLCVDDIY9UWve378vSs3Xr9/g8qKtSqGMzh3i7EyqHWifrpZr2hDS8tLO8ND00uNCT7rrkoK4qfopWXD0mJUc+KbmzaemI1G/MGojfs/X9T0enjamr3mF3liK37I1WZZt1uLCVe97aCxGhTLBYFH4Rkpgz7tdESwzuKxQlnnAk4mAWwp+qgrYFcDBiovD7njOS12kZE8t5OeYTMaSU6jrKpuzOrORpCnJw9mUNXthfiZ5hetPPzirT91ulLCpvyNgZKmESq2GAm12Rf1asJmDxkz3fMqdDJywqv4xav4opEJtGviHvCfWH5zhxbnInOc15nugVTsf56pnJWwuqCqVWWUTDPoj9Hva0KFynuAwHUvkei4WmJKclIcoexlfaeBGclHcsOZ6kNfG84zgLz/sjMsZAKzncVRTkjwqrkZ6PVMQ2L+2/NTJi/b4pcZ8+FnqFKRzOXXxycicMusnbZqxgbaxXsOPv3iCn/74KbY3Gyhkadd3hn7nBIPWERb9E5QmbVTQRznPngXfGRvDdHvRaOH+C+qwZKN3ggzHY4kdozfsq3jvCygiDThVUjBfooXxMCFRICvgb6W2CWRLMq+WwO2UzDGukWSIUa+NQa+NYbeDsVg/zwVsbDbWlEDMWCe26Kw96A6lADAbfVpH6FgZNgWHzBMMMCMAzPmoVC8xh11ba6JarSmrcTpGZpqAOtpclg3NDkYJ3WjGMp+T144KFpkBrAbndjX0JEjjyPJFirRigZSato0joCT6NbG5FhUFm7P6twqlili99pKJEJsyxQYG0xpOLxc4upjg+GKI/pjkuyomiwLGM77XHGaiHqYCWPwBZL+pAjh1D5A63j7cxi/MdmNTl81XGz3C85DkjAadASpch0XU6wSAKzg9PcPBm0NRAGdydBMoKwAsyl+9L1rvRSID20cpifrDOmwZ/I3I2yt9oQBmheTbCiGrE3XbujhCv47bYd5Y14WoTyI1At2TeNoKEYPpN/OFMbY2G9hYr+Ddu5c4fn+A3e01fM5Z3I/vC9Hi13/7a8ySHP7hL/8pZpMC/u6332CczePOk8+x9/Apdm7fRblcs7M8i/w8gwLtKklkSCaY9DoYXF4gN0lk/Wep1AsAcB6ZYgEZfo9EC/uQeEWyLHN2vg0beyTuBnKe2YxCkgiiLCZVp/v7jmkKsa7T2y66dkO+Yf0mPfduACjsfi8BjylVNhCZ5Emihoaet/4XDcC1nzvH0x+egnkfJ6wskyDTHRmvAYM49WU4AGyJn5YU1v8yIJg/kvE4VncHZRzP8MlYcoIi5zLnMjJXs9fvodPtiK3/1kYNV6cH+Pp3f4PTdy+xmCa4u7eHzWYTBwdv8PLVEcbTAobjDI7PO+gnCyE75ks1GYejPakU6NX+lKvRUrJRDAS7qicogGPgVhf/8hisEKPSXEl/1xwqFQKJ7qa68snFE9AjI3mF2kDLsAUZRcC8mecZ+yd0wNncaEraz1r/8M0bvHj+HP1+R2r37a0NbO/uYu/Ofdy+sy820DLmZZYFHYmpABZiGIks7MFbzy49Sj0vN8dCmV+/DOTpWjOnhJDv+ZvXhalvyxeg7xXvV2u+bZi5gcF2QfnbISfSulovWEq3sO1jxIZI+eu00wgAjsdQhbviRFSpQ5zobsCau36YA5qP7ZP57tMEGY4Am89wcniIL3//Oxmjxfsrbo25PDp9CtwGcq7nOCaM4zLmGZmTStHbzAHgCKBOI8rHE4g4+/7eKuBr8vTlpRqf1TckMd/7R8vr5tpf/9TCJ8om9MuUYLz6vDfGV7PP9zE0DgBrrm1zWo3gzedVDph+X11C3RJ6JgAwawfWzTJTV+bzsqYgADzAZJpIrp4kY+m1eK+KdQvJ+d6TzWeAYi6DaimPSjGPSikvuYMTyIr5rDhvEQBmnstxenqcsaZhb0gdf9inIfFRZgOXiuJsxNpjwhE1jLFSR7jltY6kmcwWGI6mAuT2+0OpEUYEdY0wOhIXISUPymhWAqusZUolUf1yFrD2Z8syKof5pc75ZQxgXycnPVISULmHGXPZy+SMc3XdtXgjDqX+tQHAggeYNb8TgzyniXABdYnTvElxClMABwvo5ZxJaxP/z2LVR/o+S/1Kx5YMfF0Gf1cBWo2arNfCPGBXgq/YPPv6ktruYyCwr03LfRXc9ZnEpmr3jEz+sPY6tB40p405ezUpAMxxN+XiQnK0+/d2cHt3U8YIzad0hurKus38m39JANjAMgOz4uJeEWYuDpU587MrgGlpq7J13TTcJLSx7fb7UlpRBeIW0IqKmorRt4qBWQ5gpElJNIcgAMBpGHAQNk2i4pvtdrRqa+rKuqUZl1FESVtG1oSL5ny4ha6CaZEllRyAllSYqlLfUpSxhUPVLQ7t9z3jjhh1mlx5xp0u5hggdwWIBpWoKSpnZ/x3UyBL0z8HflNQemmDRAH65l79SqPsmsAeEtBoNu0HD1upFK/7+bVnxmpibf/WWa22GZ35EyXgoUnkNtDXzQB2ixoHgc0eWiyhTZUQbOx82He0UXWOUKQCNgWwaslU8cLPLBo5S49sfzZBHdiRZJgzgGkBLYHUSBPuqe92q5IsqUozVAfOwLQZYr68lBmzrGZ3sDeowS0pDRZUMUjsX8tcWrOA/mQAWIN6sIFemS0crHiWgv0nAsAfWaThMtyUxHxUfe6bcbmRqceVJcMREKxgsLbxmGDKfKTFTOaosoF+a2cLW01XAI+kMXB2fq4AcKaAKhXABdqB8hqRAaVMLVfDabKeAvoeB+RzZAMdpdRmWW+OCFE4COBZbGVkoJrH3WXwV4sZb/JFNbKFGV4VLVrYFGKLhWrWtXoJD/fv4v69e/L+mRidX1ygWq1jZ2cP52eXeP7tM5lVS1vRR48e4e69e9JMZVFPGy+1IfTYlr47j28aOuzNxQRumae0EgPtkWwm5WkFOR1j1u+ifXyE87cv5WPebwsAXG/UJDnxQtAtTiQ5SsQwEflCCZVKHeUKFbS0Zi4hW65imCvhcjrH2XCC8/4E03wNhca2zACmWmEwTEQ9S8B2vVbCn/z4KZ4+uItKicSpmYAv/NsEVli4cWZ0fzgQm1iqBtebG1J4ODnl5OQEv/ntb5GMxvjpz36Kvdt70sCmnUu71Ua5WMHm1pbY/LHA/vLLLwUA3r21i3v797CzsyUgsYA90u3lfNkZpqMhjt4c4MWzr3B1eYLZZCAWlL3BEH/46ltcXHZkztD6xraCoxKTXHUXpVsr98HP9E/DgZcZ7roFUuKSA0oEphlTOZNF1DLjLiajrlgnsym8tb0hFtrT+RRv35+gnQCVjT30ZwW8vujg4LKL48EE+c1b2Hz0OSp7+8D6DoaFCobIIcnmkNACx+wbyeqVZpEx2zMzNkOjJpksWZsFaeBvaJC4bU/aBwjljVhpi9ODArF5mUfIuURM5K3wFeUsrZ+NGGIkIz6GZ46lgdLYZGygzSmvGdn1bHL6/FQmitRvUWHG+52lHdFijvxiityMhe8Y+VEbmxjiQSOL2/kJagSjRx0hThTmCcqMP7Mpeq0WXj1/gcPDYxB7ocqXRA9J/A0kEbYoQWApGoyhTwBYLM+ZzLPAUZaoND/ts+/1eGSHNmK8uRB/jljnpgHWCKHP57EirM5QB6cx5MPjQm5ygGuo/uX+5F6lspAN4Hq9iiePH4pCtt1uodtpCXGDhR/P9Gazib29u9h/8BC7e3vyPZ7rVAnKaBSyXm1mjrwDY9GLtaqHOCdF8n0wxxY1mTY1OVf94vwSxycnOD65BEo1NHfvIlOqoZ/Mcdkb4bI7RHfEonAu1rbMw2lLWy/mcWd7C81aVdYU58bwPbnFZa/bRr/XFfCL6iY2rDxfIXHn9u4u1hoNA4FVcalEIF5tZd3Lq5QcyAv5hah/CQALkSFLwGKEVvsSh28PcHj4WhrGfC3Hx+8wHg/x2dOn0gjj+ISz8yuMhrTUJXhMp4giIaEIBHbw1+3kXAEcuthxR3vplqcAxYfnR1RDXr9Mrsk14iPqulTku/oh4VX8PY/V+qTezg2Ar6XUBu7qfQ2NwkCYi7+f/lwLaSUS6zgWVQA7+Bt/9p/r/E0jY7qlsoAxCgB74avOPnSm0hl78rpEeatsbiqP2MQR4pBYuLOGVbDYQUsFfjlfVufMKghM2zSNTYohMGc3MJhNmgKtAWnly2ZHXlw6uM/4tTSfzRnHc249PvSmeoOeOeSMZxlrDInnTiilFbC+L2lCkTjC9yjXj3U2v28NK4K/nEfHucS0fibwa2MqZPaiiaNFKcb4YXPq+TrElN/tMNMUWBsbfJ0yiEzzMaGqLFTd5I0ur0V53bXZ7vHc7doMJA6E6HTeaVpT+ByvFbKqq38tB6dyinlLlS5KlRLW12rYu7WFH3/+GJ8/eSBzrhbTFtpXb9Btv8VscI5c0kZ5NkB5MUKRREVTV0iuZ3Png8NzsJFcmq8Uts137Vt/oDZvF3Kt5VzLEwDWGbajZIHEAeD6JrL5KuYEKzlahIIw8kjHfQzal+h1LtBrt0VJRxtBEodpwV/iGuNcZlGq0oGHyuUFEjbqpnQLKaBSqqJSrWE0GeOq05J2J9WSHObL6Mw2JtVLxXIVpUodlWoFJYpU5xOx951NupiOLzFJLpFZ9JHPEBReCNFV51am/Rb9ygHg1RhqZ/VKxLVUyr67/Dt6Pyx22HpXALgs17JHi3XmX8UGxos1XPXyOL6c4vCkh9aASpgSKWuiAqbdNq89SXb8T0Y3+WgHcX5W+2eJYzQXkP3iyg23gHbra+bKBAkmcn5xVifXYqlYQp0K4AoBYFUA94djyXtoFZo3BbAAv6JQVBDY1SuhFhcCXOrGtar81fznw16SE+RCzRa3g65reroKP+qraQ4S9aDinlBwNGO9RxcFPnaM+WyMRr2Ieq2ATvsUrctjFPJz3L2zgz/9xU9k3uH/9dd/g0Fnij/7xV+gkK3j5ev36CRTlJpbuPv4Mzx48jkqtaYQJEjmylEdT5LJjI44C2Rovz0aoiCOSKoUUnKFDSWWf5POocon2guT6BLPxVXiuV53NrKlYpfHWD9SZkTbGo52e8ClgtF5vJZX1mxouZkC19HSaw/dkIQGYuvqbrK0aQUA1n2R/n9aCvvtCv03O6yvj1lp7ru6W0MP8gM2R9rQ8zPM97BSmaQV7RqE1PbXFPZ0rRAF3XwqsSabz6I/6KPX78pnAhobjQrevfoD/u6v/wqzQQvbG+tYb6zJWf/69SHeHF1gPCvK7N/Tyz6GkznK1XXkS1Wd7Wx7K4wX8BFlwaUucrOzusPncMvdN1e1+JbpHlzum+pKSUNX6KEEkqH1TuSBUT5vZ7/O9szIPqIiMM+ZjZk5GrUKPnvyCA/37wkqRUevt4eHOD46RqvdEoHH1tYm7t7dw4NHj6UWX1vbQi5fFtB3MqHbD82hqP5VsrgIVWOQxGDWIFoRdb++d8nxbQ4nCS/BlUXyEAJE6mzCM0eOD7s20kKgQ6KQ0/xnmifpWLHUllzyBZ/PTAt35kp0sGL/i/vTSRTRIg9jBuKRA3LeOGFrxYtIDhAjejnIa9TQVJyjj4lJqjwA+D7oAVbOZdBvX+HtwSu8O3yLi7NTuSck/SV0axyNxNmNrh4kcRP0pW6HQLDYQAvOYYKdYFetKyetWCPwNK1Ols7WTwaCPxkAvjYgfcc3b6iLVogDq08Uz9L+YX/5+ghmKcIHT6nOC1FdsqRwTwFgGRdpKmA57338KcE5IeNR1WtOPjIXWIFgAsA6IjIRwFe+NyVAzJEr6gzGl6AjI0lCtb8iIosZqPcimY5q/1KpKARn1tckVFfk37SB5hmbE6cb/ptq4SLjhEiHWLcoKZX5MOsWbuCERNEZrcwJDJekB8PXd35xhfNWD53+BL3RRIBgzjRm/SBkfOaD07kS0znWTgBguq2wnilKT3U8Yf8zI48lACwjxwg+ztknZl6VRZJoLcJagqPnUpILX56PCbB9ae5ufN1ChDPgl7mFOo/GYK4RSAX41ZxJwF/7HGyhAxEu7X8vndYShq7v+cQAsI6CiTCAayygryM+C7FA1o6SmwOJUPp4qV205pcpCKyYksZNtY52HMmVvZFDacgpnMCmy1/ir9XSQhIQAJg9efZ0xqgUIS4t9+/dwq3dTVlPdE1kH55ncubf/qv/auGFp7zYSHqs1iKueFTg12cAcyESAGZfiq9CWMhJgp4AwAMBqpj8CgAsMzbYpPfiyudNpsdpsDWN+//2Y97omA3noEScFOvlMHscAa+UNSBDuh00Cew7jx12vKx0CAOD2Q5wB5yDitFnt3gi7zZ93jb0IGQ3LYBxYvlnjCeLbUtMeVO2LKnv/NCI34OpKT98/9b3iAKzN9DDlY42i95etUy1yxcdUCvxNUpwdOEtB+eYUejhdSlZve4EuNbG4SMW0LbaNfi7wsAsoFe+F+wh7HHK7jEmvM8fs8Cus37152EumTVfdCawzgjWza2b1wtFtUm3PUPvfCoXTaEm04tk2ZLRn4jijnOD2ETVvgpBH9rMQq1f+310O31JMCCMZVUBp59dAWxWbbKOvMEZ2THa8pI1t6IA1qIzZegHYoODvCsqYbExcdXuJyqAlWG5zLwMw9oDg8ethVNShb8u3R7GcF1VAH+ExZOylcMy/jA5CI2FDxeiN6qXLBgsRUitDZUpqfGRyTU/q9KJjC0qKQc9BYB3t7awubGOYi4ngN7J6amwOS9aXbF8rdabAgCTAypgABniQlZR9bY2qBznN7VFBJbHZJB4X4f5zkvB0q6JK9niRkJISVcPXa9yfDGl10xZXAoAsyHEebEErZqNCh4/vI+9vdsyO5LNksGITYImtrZ2cXp6gWfffIP21SVKuRzu7N3G7du3RSlHay+xbJIZfJyLbcVAaCxF1lZ+Hz3W2oXyIl6UF66m5jVl82tOC+ipWIl1T9+LBfTJwXNMO5fYbNRQqVYVTGMCUyhKPGATh/eOADD3Y7FMK8h11BprYu3GBGmeK2LCAqxYxXl/jNfnLSS5Morr2xhnCugMJxhRsWDN2q1GDb/4yRf4bP8eKgW+MiaTfbFOpWqSsYCPp8Urr916cxNbOztyhhLQ40waWvtS1cvE8+c//wXu7N1BsVDEaL6fWd4AACAASURBVDBGr9MXIG59fV1mkhEA/sNXf8D79++ws7uD+/t3sLu7g0a9Jo1cnue0kszOp5gnI1yenuDd25fy0WmfSYNrPJ7iN7//CienF9i9dRfrm9uixNC5bCmhi7dliU1nZ5mXPX6+3FQIKMa33DS0FrIxjvVEIQDMmEo15pSzLMY9+cBsJHaFnF+6s7MtCfLxxQWuaHGTLSFTbgCVNbw+b+PLl+/QQx7lW/ex/uAz1O49xqzexJCq7XxRPpIsy0HOHcsL61Hq2zBz0khHoZ+TWqOl2HAKQMkyDTWfXq3YSNeZymnHnooFm0soV9ZLYXWZkI6lu0xIAKQFrzHObSYgcx8qcakSIyhAJXGJijeCzbMJiospCrMEuaQnavhy0sVeaYaf7NawkxkgaZ1h0GlhMhygWioKceP87AyvX72SuVzdDmci5UXpQkKEz6uWwp62bAICE/yl7VkeedoIEQCWvElBWrc+VQtSS+ClIRMVBH4eOAjsjhAhbUlBVF9vHwDAzkAI9+u6wtatuvUOijWsPGyuCkSbAUSb4s8/eyKv/duvv5bZtRsbG1IEcZ/S2eCnP/kZNrd39PoLgSBtOeh0HnNdMABYVBMCsljg5981AGbBF1GgnWFGrXOTmQA9lxdXePf+HONsCeW1bSSZIlqDBBfdgah/2aDgfHUBqmgTPpsKiN+kmqxaEdsp5iiicMoQXJrg6uoCFxenYnHF75GwxoJzOOiJAu/R/j62SDCR382IEl0wagdXMLV1qYvdVzmVIbQvp9JcSCeCW0zx/uitzDcbj/uYToY4PjrEYNAV9QfVDiTCXLV6eH98htFohkKhikyW89kZg9RanB+0Cg3bK7a8c+DNa4kQYixiyS/FjOE4Qv0R6uDoaexPyHeub2lE56t/+R8DAI4a2fFVCMqjWIUUF8uh8ZI2+9I60opZA4B1tuZyLu4OPJ5nOzgsuTctlUVBRJtjzcdTRrXP71JgOJ2haFpwyc/172ntqqCyA8TSkGSOICpgVbAKACyAsDZmBPS13MmJixKzjBTp7jhhPIqBoAoA6+8rSJPGFjs5VAvsahvLazQPFFNmA8zdgYvvhfPD5zK/azTUecMyd5gNSbEAZv2h5ORlAz2tn2V2YwChXZXrNWmqwPGda8PPlVxo2iZvYUqsska6N3uFxBOPegk5q64mJfpYnhvVFfI8K2TQ4L4lom5VjtGRgD2HUrmAW7tbePLwLp4+uo/7ezuolQiCnuLy7Bl6ndfITTsozUcozcYozRMUqAYycNbTjCWo19SBy42Gm7KVj/9MlKbiEkkXC4KuBIA5O5rq2xyKlXVUGlsoltdEBTyeAONERweMBx10r07RbZ2j3+nIGiThpswzVlTobBLmApGC143rmdbfmGRQypaxXl1Hc72J4XiAs7MTJKw/OW6oWBQQeJGn80gB1JTky3Vs7e6guU4XHM4W7qDbOsJ0fIb8vIPMrCN5FUFPqlhYt+pKSYGssF6WkryIBW6Xir+hsdArLr+GRq4Ll1QbubrP9dmFxJTPYzSdIeH3c1UkizX0p1WcXs3x+n0HF90phtOCAMCzhYHA87w06PUkUgA4jMWw5u+SAjhq2GnPgKAH0XkdfcZ/kxhSr1mDtlhEo15HpVIVoi9nAFM1Q/eTfMHGt+QKNt/OZ9f5aCcDmD4C/joJdwmEcvWdOwwYEBNnzr6+U/eUaK3GoFboW/m9Wunp2ImlszzV9Y8NRDYXOUuby6lcYmChk0gH/e4FGo0y/vF//mfY2Gjg//7rv0brvI8fPfkZ1mpb6A6mOO8O0J3McOfxU/zoT36J2tqmAPXzRR7ZeQ7ZRQ65OT/EGFpOeJ707nQjALC46ug64qiVZDYRNRYJn2zmM3aIwT9tpUk4Y31NcnE2y+kp8iF9yYLVMDaHND2nU4KI9seMkG2ZQrzeLaTIY/T7CgJYOL82SPjPPpZ1XPtLq6jjjblEyITiGx/twtW/cH1Woq/TfhbXLik6Tu8oezIFPMIpIucxQWGe0dMwM7NcoZIyI8DvYKQquhzdHfILHHz9G/z6P/wVGsUMnj58gMwioyrYwxO8P++iP82jP8nhsjsW0JPkFToDqDWpKYA/GFnm6l+fGZmSlFYdzwL5NISlGADWHeZ7MYpcEdCb0gm9jxWIz7LF6ARFUq4CwKXsHKXcArVSTgBvAsC3bu3gkrPEXx3g7eE7tNpdOTM5hmJrexsPHz3EFz/6MdbWd4QQ6R9sU7B1KHWqvNS0jxrSDwNufS4zvy+jJmxEBvN8vkHmW+NJIqR1B7oIdpGIFkBexizJUZSopmCYsphkBqrNO+eyIemVsVRIdMytikWUSiUBq/jBf/Meas3m+0jzGD1nfAdKUWSVcPxZ70bYf3JGxRVXZEdtuWqaifv61rqap3WJf3Y6xrDbxtHb1zh4/g06rUt1maEbWyYrGEdnMAI9M+bsE2RJNKLrBOs8B4BTkFqR8BgA9le8vFcj71NzrfiEHOQ7AeBPeI4PHhLXx9fVyukVt42//Awr9cvHnuGHvLLrfsfxiNCjFecQH+WU9m4F7JX+ybLYR+e2uvqXdcJM7L+VhKrnvu6BsewPwQ3kZ0ow1fWv4J+LwQKexvpjQYJzgmyW7ivcH+oq5KRSIfcVi7IXi/kcGo06arWKKIMrVAjnMuK8JrgCf7egcYz7j3uU9RadSNbWGlKnDwdDvHz9Fm+PL3HZTdCfLDCdc6Sd1l5CYC2Vw8gqfl/2tuXvJLKyHyoZk9V9XPuFQln2IO3OecpyJBN7S3SsEwCaILHk9qr4lXxRWtjqhidb2sjsNldC4ptbRrs7gMZmF7CZjb/0dfk9B4GtR+Q2/SYeWlq5nh99ZAEuAcB+3oWaLHXzCCPZghW0Wm07IKy1ZTwH2MFdzWNdiOi1q2NS8ef4ZwFolvzXcoqIpKsvVdg1wXZ6QafZGABeJKhWMtjarGP/3i3s7mwKVpGM+mi1rmSNZP7Hf/1fmwI4HV6cMimsYLRCOrWpYjJIL/N8qgCezoSF3O310OsPZfHkydqUZr4qFwObJwCx1uwNM9ZiubbHfUf1Q7dP938QwaZNGgU7HeCKGF9SVKfz5OLSxQVnae9ZD3FnOMUHuLM1ValH1V5auHo9tApfytHlzAZvXEYRzA8tu82acFk2GdIyKerTDSHsCX+fDiiHwiBKVLyXuJQ8+vVamd0TNez9An+o2op20Qp4+/8JAOzA8w8BgIM838BeA4B97liYPSY2ED7Hiw0nPwBSf3dnCYfC0WcWSfCfClvMAWAGQEruBQBeq4sKWNnnHAbPgepUCXL2J+1w+kjoJeK26TYLmOtHlWJGoohAvLAXLP0JATcuEH0el9koxMxGb8QHO7YlgDgGgPWwihtd+u/lGcD6POn836BCtjXrTSMHheW1ROv5BwHAlot4qnh9gqAPus6qLKzqOClwjpgpfzVhcHuNdA4wE00HgIf9rsyL2tnaxGZzDcV8HoPhECdUAJ+d45IK4GwB1UYTOQLAPMiuA4BNWyltFit0/RqlKuAULJEdHxE7rnv/q8WOXitTczgr3AF3W1/O8vU1pm0fZVdyPRMA5uxcslg316t4/GBfFKZsUOk6zGJtfQtr65s4O73Ey2fP0bk8F4sdqueolFtbX5OZrcKOF1udopwVbnUoFnBmzyLMOjZyXfEfgcASY8lcKxaEWEEmmiQVvJbTKXKcLdzvont6jPbxITqnR8CwgzoLkEJRiBeZLBn9ZYynU53HPZnJPVK7H1UzEgiu1OoCVNOKblaooLi2iRHyuBgkaE8X6C+y6M8zGAkjlyZPWbF63mjU8Muf/ASf3bsroPliMUYur4ytbJ7M9IwAwJdXLbR7fTQ3trB9i/N98ugPBji/vMTr16/FApr76C/+4i/w4MEDSboIALdbtE9lo5QgdUnO4q+/+grHJ++wvbOF/f07AtDz2lPkSBtBB4AX0zE6lxc4OnyF16++xcX5kczYo3Lx178jiHyGrd3bMgeYaxc5KvGi1ogdoPopPSdiUDf90fXZ2HUAsDQVnEntnRNh2dEWNBEb6Om4jwlVwOM+FrMxyqW8AMAbzTVhM7aHI7w7Pcc8X8T67h30p1m8PW3hzXkbp8MZMpt7aOw/Re3OQ2S3djEqVdDjNc0VMZvlxbZxNlfFcxAKieJXz2qPCkH1awV47Eqw5FBgTNH0fLfYFOAhns1Mrm0uYWhAeSFr4wWk+eLzjfhsZuvNfGGhFqG0GuaRRNYnv1fOAhWynDFDcTZGnsB57xKV+Rh3G3nsV4G94gTV4TmGl6eS0zFKsGDnf5w9++zZC7Q7HWGPSp4nFqq6j6h21bkuBIGVZeqWx7SdTAFgZXvKGJt49ospzuSeu52oJXsphhszPW0thVlUFtdWFcBR0yqszw+WoWdhTsBhA1EJB5PRSIqaTbNhW2vUxT754OCVFIFbm5satxYLPH78BD/92c/D7CjNBgwKlWYjm6hpY4Nf26icYCeu/QJtcIqFZ5kz7bJISEabkFQ2R787xPlVF51kgcG8gPZ4gc5oioRM9FxR9qisTylA52K/XGNxWSxivVxGvVKWPJ7KDFVysJjkzNAehsM+piQJiPImg2Q8Esi6Ua2KMqO53hBCAJtZQjwQMpSqfxnxdAt4q9QMm/nexd5WAYVCIYtBv4PT0yOcHL3F+dl7jIY9IXeQ4FCrlnFrdxfjyQJff/0C7e4A5XID2WwZ83nBQGDbl2INzfzImRap2tJ3V6gZluALPwmvb0XEee0f06xIm8s3g8BpLvL3AUV9/1fsYO/SbzqT/RoAWNqa7rxjP4/B3zCnyABgPcsdBFYVsADA1khk7h3PCnYAmEpYbbiovZqqW826jU0Nc0Rw0rImeuljXPWipE11T1AlgF5naYJKPEqBX5/PSSIN5245SMzGTWpfnNafac3oaj5vPvvVdNcY9cmUv2fPpRQfL/84jyKjrgG0cZYGK98rbeQVABZbugldBXR2suZEunpCEzEETP/+ynqwmOhEYv31yF0qys0VLE3zRdbTrqLm+/AyVEFgm1EWxpa4sYvaIjvgG2oBA5K9ua7E1dQdgo8jcEAAWBQRpRwe7N/BT754iof3bmFzrYrsvI/x4AjdqxcYDQ5RmHdRnCXITycoL9TWXsBSU4jLuJ5Aal62n/z+u2b5N9TWm800cgepAC4gmRsAvMijXNtEbW0b+WIdyLEOYP6ZRZ9N5aszXJ4dCQA8Hg7kNZfpOCOW5XmUynrOOuuftRb/FhXA2WkW1XwN9VJdrKIZS68uz5FMxshwxkmuIAAwZ+lOs3mM5znkq2vY2buN3d0NbDQrQki8OjvAfHiKUraL3LQNTIcBAOZ5qP+lXZSlNbfyfVuQ4bv6WP91P7vj50sb8vEelXl3OTbbs2JjPZrlkCwamGQ3cN4BDt61cdZO0EtyGC9KmBoAPJkruCh7S0ARb/5aX80Uv4H861bQgTTOXJMOA0oiYc7MBm61WhLbVjr3NBqNFAA+eIvheCL2oLR/9rl5rnJTxb32jlxBH39O+1dOqIxBKNuFnmsH8Nf6aKFl5r0yzZOWe1Jeb5vqMW18pWBftJzdJp0cNFEfiWENyThDZDFBobBArcJ4NcLRuwOZQffP/uk/xt27O/jtr3+Ns6NLbK/fwu7GHurNbZy0ujg4PsXewyf40//sL1Df2MWU9wgFZOZ5ZBZ5+Uw3FJLG6FKi9Dm3qlUQTfYWX1SGtrccc5HInmCbr5gvoMgYNF0gT+IZ8zKxal3I2mGWQjJBpkDghiNfdE3qrGCPC5oLxsTLlL21vPZDymHXbVUcES7nEjB8fQ10Y+yxXsD1cG18024AgL+PrDBsVi+0l/+y7iVz2zCbcCc3+SxFdTNizprIGS0zNGcTUf8S/KWN6RwzjPstvP7693j55d9ip1HF00ePMOgNcHh4hLOLNs47Y5x3J7jsz9Ed8xzNSR0uc7ZdAewzgA0Elv6UnzdGyAruczHpKBBP03NMQ9wyAJyKaYwYH8JYei76XVDyhe9hu5A6El7WKHsnlfwCa+U8djfXcOcWLTpJWs7i9auXeP7ylYC/nA3P2EHw97PPP5MxTlvbu8gXapjO2DPQUSgTrm0DgHVGs+8XHfcjwnlTBKsbC3s4dOPhouK/DcwSReNELGWpbCRYlIYIdUGR/o6M26BzAvM5FcgQ/HIVnSgh53S2MCDNnFeEoC8zmlWtKB/s1xSLQb2oymmCQiqMWFYBx24/ChBHTtRhz+qOdpVvfEI5QePDXSS9vMVcgPncYirjGDoXZzh59xrvXh/g/OxEXlO5UtY+TW+Ai04Pw9kC5QbV6GWZBTwVe1YSuE38ZiP8AgAsjbR4j67uqzQ2XOds90GMuAkA/qHJTFywLJ3e8RNG72E1nEUA8A+IdD/oVXvu73NRFQDWe++uO1KPSO4fWfq6yFHO/IX0NWRUDcmnApjqh9hBjxUADjWKAMA6MtL3gAJ5EVGVuYMBwDJ+RMbRRARKIeqzX8J+j/6M+S5VwASDSdomz6pKELiQlxEoNfZMMxReKjmWe5oAcrlEMn5eXg8FRyetAS66Y/Qn4lUptQSJHdxh7lbE+yM1hpyhnD+cERUxayHm8+p4yXqdxI2qCnRE2Z6nTZDWJjPaUxelFyllh4kURNig8J9ZQvPs1ZEN7O/IZ4/TQjC0+iPgEO6mpDN/HU9IHXhd1BYJ2+Kj0BwOPlZ1rwLAslalz28ix6Di1lrzg7UTYQZBJBjGhfK6pOsgndebPlcqLIwe52pge26bXeGfwmexgZZ6VmOwCBQQK4A5OiOH7a069u/flpFlvOQy67zX1XXwP/23/428Rbd6FrR6SQrNC6GqNy2c9YP3iVJ1meFmC4hKRs4A5oBpWgxRAczDS5W/bJ5GTa/wdQxemNXf0sFpdn5p90/PZpd1h1wsBjOMZRwtGAeA4xLZFTOqarMidemzldKeT8vPFExmY1UKYLH0scN+JTF3BmZQYq4G0qj+iQOUBilnqHhTwBhRtkG8F57qdyPV5Ip1SXyAa8/e/3DMvE2loyFge+N9JRynfzstBuMgf1366U+xdNR9XwVwDADLRnV2Smr9EHLWaGPGzApnXAjIK3N+3YpOA76rE7zZJHPIxApamTMu90+l/a4CZjKk1g9UgzIFYJwTAHg2FuusZrMh6js2lBkYydQhi4OFvwLAPUn4mCUK4CuArX4ogcL2UACAo8aLfOlsGy2oQ4NDYqrbsi3bTIWDKGq66Lq1wBrm9lrjxpXAK98PjZ9PAoDT16CAZhq8Q8PVYkCwhLAO06rKMCTctrBuSjZuKsw0T9A952toaU86c9yMxDwmxhbQo35P1E3bGxtoGgBMu5iTk1OcnV8IALwwAJgKYN5fBYALdn/M5jXoN5wQk4LkSwCwxxN708Fu8Jr0aRUglkk1fo3FXjYmmaQxwvPAdN/qrEdRrWaBUn4hLNbNZh2PH9zDxua62KGQ4VarNtBY20S50sDFRQuHB6/Ra11ikYzFzoSJ9HqziVqjLueErHEBUWijokmFJmKq3PFETOKjFOz6RlnAs8FFlVuxUkG1VpUGGJtmsicmCTAaIum00Tl9j/7FKeaDDvJUh5BcgZzY8BEwyZcqYodCUgb3IJN6Ar/ck7RX4r2q1hsys5i/MyWoVWkgW65hWijjYjjBu1YX3ekCi0IRuSLvc0FUOmulMn7105/iyd27WEyH0jQpEUvNs1nIpINzfKa4uGzhqtOVebvbu7cEfO71+nj3/gjPnj/H7778vSR7f/mXfylgE4G1YX+EdrsnKst6vSHJXbfbxbNvv8XZ2Xtsb2/IfOZ7d/YEABaWIhm7BMfJ1J5N0W1d4P3hAV6++Arnp4eo18sy1+bXv/0S745Osb6xhfWNHZQqNZntqg2TqBkS+k7xLlxW0d0EqMQ/W2LHx2xSycxM0UUAeDLCNBkgGXYxHnQxHHQktlKBv7u7jd3dXUywwKu3bzGYTFFZ20C+uo4Jijh4f4E/HJ7gcpZDdmMX6w+eon73AeZrTYwrdUxLnCdXxHCSARuJC848MUtedjKknSgAsILA/uHECW8rL48jdTafNpgs7NiOlcpQPwIATLAwjUiaq6QKYFX+6ivw1r+Vz2LxKRQI2vtw1vR8jtJihnpmjsp8ikLSR37UQTHpYSO/wIPNCm6X5qiOrlDonyHptWQ2jDSZFxlhPb989Rqv3hzKvGpRVYgSTJVJJB9IUcEPsRgiK1/t2cgI59rMigrY5rmYHVpwaHH7HzsP2LzRZoC7IOhlku8YWzzl3LuKJWbp6zrU/Cdt2vglTsOkr9dlprgwWAVEImg5RrlcwIP9ewJ+dhhL2m0BSrmX2Agul6tYazbx8OEjPHz0ROzief1iAFhmXtkLcBBYAWAF7UUBzKglc6fZTJhjzjmk1TIlWEhmc5nvmYx0ds9gPMdFf4KT9lA+DyYL5Eo1FGprMhuNOc2g35P5VhU2q0tFrBWLWCuXUOMs8CwbR9wh2pwrFJnTU5E2xDgZLTe/WWyOxigXCthcX8N6o4F6jSAylcDUkykxSLS4NmOT74Yzp6Vc5C0ikzoZCbCu9cMCg0Ebz7/5Aw5ePRMVGs+V0+Mj2ec//tGPkMuV8dvff4XLqw6KxToyWeZNdE+hNsjVv0Y09RvuDbBYASw/S+ey6Z1YZeXHh+cyyeqaY/WTvxX3U25q4IbI+Z+QAlgJyGk9Yu1yi13xiAxjREfWWYEh7XOVvDi2vNsBYFH9hvw7ct2RJgwbyAqEhnzcLJNTBrXNvzJHHlUDpwCwAsJ2Wtm8JQeRHfRWxnpKOPIenVjw53IoFs3ijOs2NJujZnCo/9R9x9WwWm7p3xerTGPCixLALBAZA9XOi/VERua5JgkJGRNR+iYyloYNVd3/MrMrxDXNofniQ+0YEmMHdD+yVMWZy+KkkYy1dtAPySlDrqj7xZXNSjCy2eSaidkoErXXTu3c0ho/ntMYyKcBaNbYrQAxm/dqS8nYSoUEFRGlUhaVShFPnz7Az3/yOe7srqNM5erwEqPuIZLhO8ySY+RnXXG54EfJyC8yOkmusTZg9Fi53vL5kzf2NQ9kbcA6UtabKIALqgCeQBXA1SaqjS3kiw1kC1X54M85Aujq/BRnJ4fod9s659cUVdJ4z2vzmeoNWbuLuc77Zf9lPEFmlkW1QDvnkuTzyXCAHh08pmOJdGxMszLlaAu2isZzEovq2NzdFeve/f1bYht39v45FuNTVHJ95GcRAEzCwo0AcJQL+nW5Jo6lsTDKE1eDYmzlKGkR7bSZjxeFXtQZzjCe15At38JVP4eDozaOr0ZoD4DhrIjpoiSzgGkFreQ9jf2hKWwTUKRPaSTT1NFLm8RebwgAHPW+BACulFAiAFzIC+GyUqnhlMq9gzcYJgSAqf4laZQEOCXBKeHB3Z50f/ge+ICgG8US34cOujtRMq7vw7EX9ZjcOW+Z1LMMAAeQSqP5B31SvgzirLQdF7Ug+xnzsYyImYkyfIaNZhXF/BwvX3yNZNzFP/kn/wiPH9/D24PXOH13hulghltbd/D4sx/jtN3D75+/wM69B/jln/9jNLf3sCChi2MdDPzNzDnXmnmv5l/MH0KWbV/Tzp2kHFFBLZQEo/uBAHAeBb6VZCpzhblvuGY4F3XC/c89L4pykiHUFpq1pOZmcS8wPTMklw9rdHmdSx4RfnY9yXzp8t6UAHwk8LjDVQD0b2p0+B8Ln6/Zl98V4NImnz4ylCtRzWJjsETpa2en7DHrF/P7Sp6gPaieD6PxCAPaP9MtLbuQPslg1MfR6+d4/+oZ2ifvsLe5hnt7d2RsFAmnvX6C9nCOw7MuTjsJEirE80WUqnWUCADTTthn/npfyvpZft64UCG4TQQAOO496S5KeVN63XzknrZOQ5Fr+UTcg/OfpcCv/o6m/Hwe5td83xybVStmsdus48HdW7i3d0vAWBJ2nj9/hsN3R0Iep8K5XKni9t4efvYnP8PWzrYOlmM9StJElj12upZx7q85pdmCdLKLgLIGADNXdxKewacyn5lk1tFwKHayfj6y96J9fqp03RmFnxnPdPSAk/BkxIasEc0TZVTFZCr9DHFS9LzP8kheEJKF2bMhqEriPvuhMsLI4qSqiN29QS9iSqT1Vx8DwL5/0zou7Od085oI5MNNyOtUyMxR5L3i+T0Z6UiGzhVev/gGL158K2AbLcv5GrvDEd4cn6AzSrC+uYVStaFW0HK28MwhMcY+swIKCmB9nSkxx2JOtCcDmc/X2037NfTRrwss3xkoPv7M4aD+2HP437v+kPdK97tCzd/Xz/2cU3A3Jg0pIULLUncWMSdPE/i4qEsA4Kj3KPWG/JsA8FSI0ARdU0dRkjNTYuqyxa855gpJhnFwomOSrAZ1wmPoddl+8pgj83RZd3Alzeco53Pi2rW2RqVvXWoVgraMq+5KxL6rOLEVOMu3hOE0g8vuCKMp6wNaQ08xtBFzjGXcY4yRSjIdS30lebyNvpGaZKG9V/Zy6PTG16sO1xxjl9X5v3OLE1Tyy3X2MVBaEzgALLb7BH1Z5OcprjGip9cL6kkf3ODCvF+6yAUFsCuDDTx2oumKwDIVut28wjymh36d70zHAjymRbWrjzRSB199v6oiT62cfTaw5JJOWA4xU5W7Ic80geIqVhXcasLfUTwwHM8OAIv6mH4E6QzgLBIZ0bGz3cD+vT3sbG2Iy4EQGAyYzvzP//2/1FLZCucAPFoTR8ndKwAwEy2XoosCgBaDEwz6AwGzhuNEAnWWCbAkvj7bUdk73tDT25IWm74h0kM4Uv/6RHmvt61QT/PdtPHndlLpTBUHv/QI8YxGvpbn8UQvZf/5UeOZD9+jAr4+L8qYS+KNrmDwhwWvsTwN5ArL0M8p+ywKIl9A8QJxRr2SVrV4NdBTF47NwnJmvvVA46ZoYKIFZoUVU9Jk9haYvTJ7kIV+3gAAIABJREFUTAj3H437xiqNE+KVx/qRtnQkReCaJpWreumPfC8+GE1toL/+4cxWl3jqpvRZQs7c0BlgvHarALAogK0Bxcfwa2k4ESS22WN8TDhAwhwyT4IUANaiXZlnAQCejpHLzLGxsSYK4NmMCpc5KpWy3AOqDbudLjo9KoAVAFbrZyaLLBS5f5xAYTOAA8NQk0tnJ+ra9xna6U2RItIJEc6uD/NBIsa9fS8NwsqidEu7YHnnVjuBvW/sHFcFW4NMmTreTFK1cGDxhIZ/qmiPORL+mpfYlBoyrjVtDO/2Y02HmxTAUbBP6510fanlc9rEWwWAyXQdDRQA5vxfggRsENCi7/T0NCiAF9kiqmuqAKa9rKrllgHg1MwyVgC7laAX8B5HLYp+DwWwXcKwZlRhGcfhdN14Duj1n1rVGgCcWaBUAKrFLLY3G3j04K5Yl/R6XWmMbG/tolprAiji6qqL8+NjJP0uu1WYDIcyt5QNLX5QAczLq3ZBOodDLVWMeGHzudTCUJua8prM2pCJBIuJUrWKutinVAUk5cxJnSU1wKjVRvvkPYatc7G/LfF9CCs8iwnnheWKcl8IbBGIFmZxsRzUv0yoOAu4KJaqJSxyeQySKS47fbHVK61voDWZ491VB13mecUKyrU6Mrki2u0OSpkM/sGPfoTP9u/LvFdgjGyWZyXZ0WQG6n5vdXpodbooV+tYa24K2ExA+t0RAeBn+PXvfivzQ/7Fv/gv8fjxY9kQI8746I9FYVkuVyS2djsdsetttS6wu72B+/f2cO/ObYlBcyYBkyky86mA8fnFAv3OFd6/e40Xz7/E2clbrK1xRl0Gv/ntH/Dm8D1qjaaA0nxdvC6xo4fvGU+6/Gy33rEfMFZcX3+weGPLw32aGPuRbaeK2eyzuTCbcu7hUKwTh/0O+r02ZpOxsCc3muu4dXsXtbW6AGntXhsn5y1kijWsb9/GaJ7D26s+nh1f4F1nhMXaJiq376C6dxflW7dR2ryNRaGB7phNRc760ZkrXKsyj1VUwNRN8sPISLYePcfQvRa6J/Zt6z6GdpOee97gk0LR7J/TojGdSytkASkqqFB3ljMb2nbaGiotgOI8IxNTORm4sFigPEtQno5QGPWQ6V6hOh/hwUYdO9Ucsr1LlJM2NnITNDCSmYC0QO/2h7hqd3F20cLxGYksXWkm81wSNQvZ9Wy65WweJgt6USwp8KszMQkAay7o4IkXBSkbNp35IrH/YwBwYOyn58AykBe5nHwCAKy9Vk3GtNGnDh1qta1kLTZOOHfy4YN7EttevnwmZ/bm1qY0Kru9vsze/vyLH+HWrT3U6mvSpNK5c8ZaD9asFrutIZACwOwNWeZJgkE2w7IRMxZJ1RI7m5hmMkKwvDxvYTRKMM+UcDWc4aQ9wFV/IgUfClXkSlX5uzpDdCwNbLKH66U81iolsYCuV8uSapA9yjXFIpL2qvl8BkkyRH/QE/A4mYz4IGT4MZ2KLWM5X5B8Znd7S5RQvE58pwQI9IxwENiUwLTYt31LYJfAM9UOJc6kmQzx6sU3OHj5TCyMOMvm8M0BZpMRPnv6OcqlKl68ei0A8GzGvKiEbKYis4B5htL+mR86asbxdWuwrDqRRgCwFNr/PwC8VB3frADWKJ8+RuOaWoRdMzspnqfko4WsSI5toBnHg+2zAcNK/jLSl4HArDFjQmZwBrFC2lW+SmLWfE1HFunXeupYLLa6ljWUFtkWU8PjLBqbA4XaGqZWZdKMEEDEmxA2BzeauRePYPEzQAFgNlj0tag636skXbzShKJlmzWjaLHG70ljVZqrpro24CLt08Utt5TQGz977M6hr2CpoLbZpG7VbDmnEyVsrIwCwGq5SXWdjqHVGtZz9hDjvfnjNtoOnAfSpzbVtUawr/0asmFOCzybh1Yq5YWUtr3dxBefP8JPv3iMZqMIJD0MOycY9Y6QmZ4hM7tA1gDgIpu6dCfwudBRnpuu5ZsbRN/3p6Yz1veV5yxaApGqAB5N6epQRr7UQHVtG+VqE/NsEeMpc7gE/W4HV5dnmCaJAFlKDKBaXJ02BFhnziEWq8SwdL4t7TkZXks5ErFKKOSymI6GAiQz/rN25VgRqlMJLBD87Y6mYDSvr63h/v4t/OynT5HLTXH89ivMx6doFEfILzrIUAFMK14BgFevhjfm06piOaCErCZ8O6xX+c41uaB1twJ5ROwcCabnUKpW5Fxs9RKM51UUqrfRGRdxeNLH0fkAZ52pqIAn8yJmGSqBS2J9KE561ucJzTMZg6IAsPe9+ECdCWiKjMgGWur7xUwcnwgAiwK4YArgai1YQLsCWAFg2ptq3iMuR9LEdPc43TtaD0egUSB4O3HCQaooM14VSUR5Ttq/0b39nQAw/9512IHlrmqjrFb4JP5ilmA6HSEZ92Ue8M5WA5VyFq9efoNe9xI///mP8fTJA9lzV2dXePPiDTYbm/jFn/4ZrgZj/O6b52hs7+Knv/gVdm4/QKnaFCU8AWDM+ZFDRiwmNQdTVaGRHCXvVdebXF5fl04PYfyhO9RUiK2z0RhJb4hiJocaa7B8XoCZGRMejrApFGR+JxXlmsdrLh+usHy96qngndcPSWPxvMuPEs09zb9uzX9HkAkxXAg7/uCP3LRwzvl557/wPcGg0GmOCpXQPtV4r2opcyGyXqqevem4QB13xqxxgXb7Cu12C4MhZ//msL2zicuLU/zm//kbXB2/QyUzx53tDWysN/HmzTs8f/4So2SO/iSLw7OOqIAz+arMBCdZW1yHSLReAYB9PqRYQwexQkRqkn6Y96LS3sfNAHBUV9il1NrB0k7vyUXCGW+78jE8L3mGCUg+T9CsFXH/9jaePLiL3a1NUZg++/YbHB4eot3tC/i7tX0L9x8+wt17d2V8E8e5aF5AXTxrrAryeca4hVqxGrQo+0VsvrymoZJeK2qOs5GZpYxx0yl63Q56vbb0WlizEYglmZf3i9eV/+Y5464nPm9Z+nKW9wXhWKhjNY4yX3HHNlmNXL9B2WYE8sjJQOxgWTsabuA20MFtzEjn6vaTdumddB3X3deBv/Ia/ABY2XMKAGfEKSnLPjHrnilHTPVx8v4tXr96gbOzY4xGOrd6lgHen5+jOxqhUl9DoVwRa3LWxjKShs4TNt9capMwD9hRCG9UpuQS36HfHwC+KRZ8z32/FF5ugnFTLOWDkOajX79v8vRHPD4GgANgEkJXaucbyAiW+7srjAN4CgJr31FqELNHZu1BBfBkOpGZ1z66xt2JuH+85hAgz7AGIQMyB42I+koA0LjhKk7mIXrmkFCtylnpqXCbTaYy7IiKYObDFdbuZhtWrZXRaFRVNVwto7m+Ju6KzY1NZPIV9AaJEA8pJOF7ofKT71FL9BQIZz+WBAchhIxH8jmZTjAeD2X8HN2I+LpISOUIGs5J9qmX7O9UShVRAPN96Gtnb1ukRindge9FZ0aFGcDyGOa1xBJt9JcxQa2+SvMmz51iQZsKAoyoausnxQxiUek1i2sJS0hjpccODRVae+n68FGg5kQZ1b0qSFwGgtVu35yqPgCBP00J7ARs56BFEFggL+oadQCY603toBu1InZ31rF/f09wCeJZzGO1P15C5n/5N/9KFcCOXgd/dFuiAUQzhrWpb/QeOijKhlEiKqXBYIARDxdqT+gHbsmvZmnm6b9iAS1n6BKAkTLvHVR1GpXmxtYaDmysVNTqB246rze1nHImdmjIyobk7+qxKeoFKXLFbSiwKtwazBucTDq40GXuXSjKtIiNa5rAog4A8LIaKjBSbOGkbHmd96T/NjW9gL/8IJuAQKYCwP51WKAi10+VjBplLIgLvdqvrX4vWBE6oK4X5LvD8Idk0eh3Ui5F/ERhM4UD5o8EgOPgGYPJgS2RAsAO3Co7TTexq3xFXRjNJZOfCyOGQLA1nSJLB9krAQA2KwmbDywAsCmAxeHAFMD8vEkAuFEVgIIJcrXCJmYGnU5PPthEDgCwgL4OAKfqyNRPIQJBowRUmukW1NKr6w0Wt6SLVcDxTJR0Xrb/HUnI3PrZrBpCcm2kB50t7JYWZgstjJ7UskFf13VA87IC2BOJDxjRy0hSUCXEtc6NZc5NNikBn9GERv4ZyAqewDoA7HOktGHIlS6s+Dnnd/XlvlId1VwjAFyUmZCcDXUmM4DbQLYoc484I4oNelXIxQDwkrFuYELJgeZW2WEPW7iJYudNCku17fEQFdkbRWpxv+6rOWC4RIyRlsyQ1FDOA/VaHrtb63hwf0+sSdqtFsrlEm7fvotiqSGzG9udAfqtDrKc+TObyHwVJhnCLC0p65MrWuZwkFDGw9KYeIq7G/jnM/XYGLNiWH7MZqwogEuo1moyo7JUUgA4yyRuOMDwqoWLo3cYXF2gls+gwpmakwlGczbE8pjnKyhU6grwssCkjZs0cfTfVPTRcooAMT9o89YbDvDm8B1G0ylK600MMnlcjCZiAT3Pl1CqVIFsAVeXLQFZf/7ZZ/h8/z4qxSzmsyH6/SskSU/iuhSyhaKAv2cXVwIeEWzlc/C9dntdHJ+c4MWrlzK/4x/9w3+InVu3MB4zSSPQQyiSQz2B8Wgk9+H0+Fjm5N69vSu2iffv3EK9WsV0PBIQmPeSdmnFzAIDAqRHr/Hs29/j5Pg11tfrAkj/+jdf4uDNO5m5VF/bQI12RwIAK+Dia46vMT45NAlb/t4H/45PjaVzJ93N1osJe9JnklGZOePsr/EI42EPg14Xw15HElb+rFwqYmurie3dLWzvbkrT4dXrN9KEbTS3Uaw1McwU8eL0UkDgFhU61RqKWzuo7d3B+r1HKK3dxhBVjDJlmfcjaimx5NeGERtHM34IHKtq9FRJYLtmye7JSU5WPAU2X+TloR5ecjbL+ewFa2hgcp6KQM6mPWa1ZQCw/MmMjQjOIDebo5LJoMZCnoSLZITSqIvisCOfqfx9stvEZn6B1tsXWPSvcGe9hGZxIY203nCE88s23h2f4vD4DO3eCGPmJlnOteO+JUubHwoKkB3OxJ+NewWAVT3ndtS5jBYFavustkAxAOwuBmEGsK+hyNXE80Xtveg6+XQA2AkkUaoWN/6sYSJW92xkydzfBRr1CrY218VanGrXb779CsPhEA/u70tj5/LyCnfu3scvf/VnWG9uiFJP7OOzJJOoOpXrIrYzW1UAE/zlh1wYznnMZjBIOL8nwYhGeYU8irWqsHhPTi6E9AEWeNMsrgZTdEdzAYCnGdrqEXTgsaRzudggFdeFfAb1SgHrLBrrVZl1qoxfuiL6bKG5gL6DQU+UGsPRAPNJgsJ8gXKGM6QXyM7mWGtUsbuzjUaNhR/ZyqoQM02NUVW1qFJ3FI7HoEqYb08JcsUi49VEGiwknySjnuzho3dvMRkPcO/uXVFXnZ9fCYmo0xtiPmfuXRcgeLagBaq0gy0eKQFOG0L+OQ4yqQKY310uG+Ns1daV587fnRHf+IgY9PikVs0fpQBO20jf92XfBABbLRyX81Yc+yxbK5QNfNXCOfqZ5VWaO2sO7iq7+LPb2yopUxn4Yd4WZ92aDXQorLm2DMB18Ncbkj42IsRQARX0qgRVswPG9lnjiUUVm82t/zJipf2+16YEdSTGiZrX1KurxObIwlRCmoCmJJkqG1sAallrOVH60oWE7kDCwBdQKm1nuuMUX782WHUIQUqmTsmC6VqL13NAiwz3SX+2lNuH81ujLJsuqe1zWlfrujCQ3cBcJ4yGa+Rx/mMAsFwTrxG0BOVZQICtXq8KeYUKxI3NBvb39/DFF4/w2aN7qOSmGPfPMWgdYzI4RgEt5OdtYNJBdjZBmba1Esep4tRN5Y1svm6fMft998lNj9d1YjVXjiQVmwE8WWBAM5pJFot8Fc2tPdTWtzBKgEEyw3hCdfcY4+FQwAmqnvlauZb1+cR/V1UD/B4bggXNndUGkDZ9RsJijjJJkAz7ErvZrCOJUM6MLBXJGRyft9EZTCQHv3d/F7/61c9QzM9wePA7AYDXK5ym21ULaAeAP3jj2kdIz7WVB9yoAE6rkeXfSnMjBWO1UUaSJx1++H47w4kAwPnKLvqTEk5bExydD3F0MUJrAIxnBPdIsqUtJ917FET0mlj2Fl83P3uvxZ0LrNHnTVz2BniO6ixgAsBZs4DOi92wWEALAHweFMB0v8vlWT+YApgkOamJrZlptXBKfvA9GFVoBlKlwoI0UQmq/ChnXoIlo97YJwHAH1nQ/Isi9qAAQvoKqmZiDjQadjGbDrCzvYZ6NY83B89weXkizcanTx9i/+4djHtD/N3f/C3KuRJ+8Q/+DON5Bi/eHolLyd0HT3Dn/lNs7t5FrlgLALCAJnOezD7SxABgIz3yhqnbyEIsqZlH8N5OpXE9xGjQl787GQxQyhWw1mgiWyqJ8jdXKiFPB6NiGXMqgOnsJBbRZhgr9Uq6aJcEIx737WwI2efSgX6DAjgtY793uLHqVy29V+uJa58tAmei1/u9/nAMAEuvMPptAQ90tIgWG3QK0kig9qgJ5tOJWnJzxm+phNl8grOzU7SuLuXrUokkwgYOD1/j//z3/xuSXhv7u9vYaa5LbHv16i1evDwQAHg4y+H9RR+twQy5Mq2fq1Irs2Z2FWlw5RCiRdzrUuKWkpOW3S1WQeBwT0Nd633d2FnIMwTLB6L+WyBAy/csKhoJivk1R6pQvZ7FFDsba3jyYA/3b++IWODg1Ut89eWXOD0/w3SeQWNtA/cePJRxMnt39iTuqVgrg+mMpBbWWNqnIKBDu+VgwR3AJhIoaKjM2zQXYhHPmERG+yhZs9tpy7x5EjIJDNRrnCNaCuPedDYpiZY291KTpyVbXXFR8CzEevROLtOS1MB3uw969prTmxFwuG541Xg/ZYSX2eU7LKakf3vV/rUJAZYBYHuBH1nsHweAaWqbRZExmq+JoxPmYyxmQ/Q6Fzg5PsTrg+c4PX0nxNlsIY/+eIQh58LKe+QcYLoN5DEX0hFFDbTJ5enptrmuXI7AX3+d6fTHkIEGh7UbW/Le77+usrixK3pzOAhFy8f+eBRjVh/yHxEAVlWmYjv6X9RrMRWw9/vT+kT7+AFbMQBX648UDCbORcBXbc81L5HaxFSVKc4QjagxlFQvka7mALyK/bS6HSrRj+eeErf5eoQIIaQN1s76c8YKsYGu03Gsjq3tJpqbHPuWk5jKsXobMl5vXRzXegMFfHPMRfl6Kfxg5St5o84vFjIn3TDmBIHH0iujCxjdwUbjAQb9PsZjjn6YipvhoD/EaJiI84yMAqPAgP0ge+18m8xNRcVvit6APUW9W+nzsGYSANhsoa3PLY+XPpGOzXA1sM8GDiCwuZWGzMlyn5ACBWLO8nJPnY0UotbbY04GESPO8QC/t2r17XjohyJEH12SqnlvAoE9v/VxSCu20e7IHOJtKgaVV+y4razHBDnOAM7yPSQyjmOtUcbuzgbu37mN9bUGxnS2nM2FJFCpVJH5d//2X1t/XRdhYHOvKoDN19xnoUipKjNBdOEk4wSdblcXChcrGauUi5uFrVpUpUPRQ9PYk6qYBWQVclCl+Vw4A4H8xnleE/do7KHaVDRLK20wOmhsTdkwH8Cap2JTQluKDErFvGwkYVqQ6UkwoUh7ipIqIYXFxF6WMUeX/N6dee5/x+x3g1LSwFgHL4PcPOWE6LVxplTMzowAdHkNCpi4GpiByG3SdJZWZNsm0SdmhSszQ6+KNfLt5+HQufF40Gtw/X//aQDAysjQAOsMdW2mqBLYZ/0Ge1lvSFnQpwo4AMCxl7uBv7rBdQ5GmAvMJIyqIQnmBIA5r4+bkfMD17BWr0qhwn1Uq1YloaE6sNNmc5NzR1noEvCl2kwBYFo3uCJXkiCbZx0HsCXiwzVAjCtx01m/lpAtWT/HdjhqKRe89oVhGc3VDj8z9a7P/ooUwD8EANagHTWkrlG2xo8JQd+++GiedBMALIE0TRTStMb2TzxDQr72wkdVTTIncjbFeNSXBjfBX9rssugZT5JoBnBbbIYJAIsC2CyFCQAriK7FtsK0ITAGcsx1ALDH0WUCzfW7cgkAXlHR6d+OmbBR6hSPCzcAWK0+ZygXgfV6Gbe213Hv7m1hxtMalareO3fuAZkyWu0Ret0RZkmCWj4rsyyG3Y7Mm6zUqjIDWFwUpDloc1/S8CmXIj4LQkKRcxCYgJiyyrK0SxUwgs1KpiMLUa1N+330Li5x8vYNuudnqBay0hykxWInmaMzWgCVBta2dlCpNpCnerhA9W9JbdwKCgCTeWxtCdmnbKodnbxHt9/HNJvDtFTDrFLHAFkMaY2SJfM8i16nh1I2g588foLP7t9FvVzEcNDC4duX6PdbYg1VLFflbx0dn+DlwRux3KWNK9WEzY0NbGxtoFylg8BMmMA7uzsSd2gZPSAjbwZRkfQ6fVxdXKB1eYlRv49apYTPnzzAF08e4sG9PTSqFVFgcy5TDjOxweZrG/W7OH3/Bl9//Ru8f/cSzY2GAFh/95vf4+WrQ2Ek19abWN/YFiCccSgGeYNNWbT8VgkFqyvzesLCNeCLbAfrgstMIyXasMnAeCoq4OFAmj/DQQ9DkjHmU2nUbW2tY29vB9VaSdxJrtp9XFx1gXwJxbUtzCsN9OY5vO8McNhu47g3wKRcxsb+Y2ze/Rz1W4+wqGxiSHYvE2iSiET5S6verDaRIkWwqAkUh9VdLNaD/p9+Jd8JrgP6M22wWLOd4K9gujGYY03MYGXo1uGu/vXyOIs8i06yPCcTVBdz1KnunCYojnqojLtoLhLcrZewW86hlPSx6F5idHGCEhLsb6+jOE9wcUHAd4hOf4TD96c4ODxGbzwFuC9KNdkfoA20uFVkkRcAWFW//KxfpzM1c5LEk0nOZqirXyw3c9tPS/p9LrBbQKdjAuwa2TmRlrefagGtAHDom1pKpEmw7mwlUJn182QkwOat3S1sbW0ICMHi6OzsRIqyzc1NASnYzNh/8BA/+/kvUKnWMaA6l38qW5B9IoQBfXY731LynSuAcw74U11XooXlAkfn53j9/gjvLi+QZICdu3ckPvX6tGieYrLIYZIpy8eAcySTBRLOfJ7npImkNoqCIsl+z8wnKOYzaFRLQvAol1mkZZEvUmHGPJDAHAu9ROylOD+ScXoyHCA3maKWy8pMIpov07KOKigq7Uluq5FwI82tiLVogLpaxU21kT6fSPO2kM/IR2YxxWjQQvvyHK3LE1yen+Li9L1YRW+sr6NUZsxb4OqqjffH55hMsiiXm2IFTQB4RgCYzRbLi2IVcHSS2iaLyKLpnfhoHuu5+I2p8Cf8MPRS0pP9Zh3QDwaA07X9sUbXTS/3BwHAsdLXc21rcqTK4LQuCi46KwBwDPzGgLDP4XI3nphxr79jM71c8WvAc2rjau4J5uAiLPtwlHhDxhVNKUC8SitxNm4YlyRrO1UViZuL1Jkai/jn9PzzZMZUska2YDksysZoJfB3pgSAJwoAC+lXLGrV/YnhI19gHDU4y1Q2fsKE8zYUxWnbKc4VHVDQg0drObd2dhA4kLXE7UFnyiuZx4mdli8aMVmuqyt9o/FI6fdikqi7PXgdwljJ+sKuiThuEQTl7F9afbIhvMDOThOPH+/j888f4sGdLeTmffRb7zHunmAxvkABHQGA52MFgItUEWuF62VFSGz9JA6B4RP28Xc/RG+82tHyjKMFdB4Ts4CmRf94mkOmUMfGzl1U6pto90e46gz1zJgxLtJqj0peVc2JhSYZ/nI+2f00wgCb88x3+RheZ+bSROpmyVhGexRYgwp7gK+J962AcqUudtQvDg5x+P4ck9kMd/Y28Od//gsU81McvPg1FuMTbNSmKGb6qQKY9zZkMnGl9ccCwNdd1fR9KuBNcCODvAAoWSHxTVDFItfEaF5Be5TD8VUiSuDz7gyDhMBeCchWaYqnqnoDrDxL0h6L9TGkT+BKD2veioWt2tjqjDUlMAlQUilLn4gAcL3RQLVSlTqPFtAjWg+bc1AAgK22UYKbq4B97VvMjut2AaBiB7m0bxRaOUFIcc0K/mQA2Pti169s+VtcdzIbUHMj7kNmv3S8miR9sRik1eDrg2cCkjTXa3j69BH+/Ff/APlFFv/hr/49psMxnjz5AqX6GnqjKfrjGTKFKh48+REePv0JSpV1AUrEOlVAE1ajDv1o3sucXzJrksgwk9qFxGv2VxI2qXttAbMG3S6mo7Eopiq0Ci5XyYwQx6ba+gbWtndRqNYBkrCzeQGASeIU4qZdt9ieNY2gaQiRBvp1lywidC4HHAs7H+2Z3RxZwq9ZMzsEsWt/bQWYSX/5u8PXyiPUOSOmV9p6kRRPFfE6T5YAg82LJGgwGmh9XymhXqtKbjkcDPD++AjdbkfiebnIfTDDq5ff4m/+j/8d5VwGP/v8M5QLeVycXeLtu/d4f3yG7mCMznCBy+4YPTqeFqj8VVJ2oUhXLo6esVmRdj4J0SISLygxK95v7ojnpCM7t72uCAr7dC6lHqkRzSI2z7DzJTiYWpXHTyIqkl45wU1a+WdQKeWwv3cLnz/el6877Su8OzyUj8srkr8L2N27iwePP8PTz7/A1vaWjatj/kzglGANCSUqIPBesDZLdL8wlxdgHhkZB0T72vZlC/1+F7NkglqlgkaN/UgCOSPJ5UngL5EkIU4Tdt99T8horhmS6UysojmKggQ2caPgpVEGgDqVGElJHSvnmDGBMZEISUphvq/lN3zZMsKryNqR95NEJgWBpRrznrjU1W7bnrrASaSINuRNPeyPKfRlTvIiKyCwjk+aIbuYAPMxpkkfnc45Dl59I3Gu129JUlGhoyPmOD2/QH+UoFiuS4+PYwfmM41lHFXjALBWRzY/ObzeKBtzHEqvaHTa+mK7Pui4O+HHo/iNCPL1vxaKlk8AgFeeIa3Lv3fI+cG/4LXLhwDwEgYcHD9kgcYDAAAgAElEQVTc5UPGQthMYBGguGLTx0OKulLJqIKxuBNRBADPSOQ0l0L9rM/Jte8K0tDJiWfEWvxkfsebrfbqOUwT/VvKTKIjEF2zSIgsod6oYntnC0+ePMTnP/oMe/d2UamW0Bt00O11lFy74IjLKXqDIS4vOKqKY0Bo16zuphQz0m5d3tNsKmBtuVIUpwY6G1ENTKIKx97QZY7PSWI/YwPfB5972KfDTA/9bh/93gDjwRij4Uj+zb4q+xpiY81ctkjHXLWSpyuwChlpk2ggL+NNXkFpC5jqqCtxyMVkKRDsILD2zd2p6MN1qkd6WhMvaUxM+KTntG+8tC8XL0RViVsss/Ug+M+q+5XJc6XGXbIb/y4lsKmLTZwYzw4OQlDrf+qfMKKZKbjZVyEATGJRIcs6gZgTgV6S9DdkvjzPYd6zyTjRe8ERif/uf/jvFBoRUCxSj8qcRS8c+OZ9xhK9zJmIxQBwTmTlnU5HLKA5r4iNbN50bQ7yJhPhpyd+pEhdaobESbCBSjEgsaIQDgmQ5cVi2SdPbUw0t5Nym1nL7Zx9rSoEggUKFPBrJvY8gKgcE/C3XEapTLWBJvpc/DyQAivbVLix5VhQDgb2uwZysdF1JkS0smKloR8DAeB2y2eb7ZB2ke3gExDarKBtXmYAgQNg6ax8K3fdOlWKndBuDo38D9W/1sz4ICxfbxsUH7zXHcLp+72eDql9/muUwf73/WfXqXztd+WTP0+YExyBtPa9oDBwls8q64dBn/7+YgOh9gfOvnYFsCoVYxtoWhiq6kaSYgbP2Vgao5ubTVMA0wJ6ilqtJg2eVqujIHC3L8ohWhQx6AX7Z5kJbAp6X8CWoMYslxTE8zpm2dZ3FfzVwGgKYLNdC8HUA3PEpEytO9PkORSpoXGviXdg6yxZRC9b5gV1fzwDWLaLKw6WX39Ygquqwmht3gwAh5XxYZJxDQCsj7b/yXpzQHgZAOZ9JtiUjAZildlo1LDeqIl1TjKZiAKY86Eurtoyl4E2ugQUaRPD66QAMA83hwe8YRjFxJgVFYO3ge30IXi7+iY/FQCOVZpxYq35oBbiysCeiZJ1c70iAPDe7R0BvWkpRGB37/Y9zOYFnF10MRxOkV8A65USGqUCpiPOkJqhvlaXJNrJAizm5Kyw2B8AIFkWJp2xQl2VMCwOrInrZ4FZh2WlazrFfDzG4KqN1tkpzqgAbrVQ5cwZArijMVrDGa5GU+Tqm7h1bx+1xprYcpNhTACYign+mxY//LfYMHK9ZLMYJ2O0O220221cDYaYlCrINjYwzOTQG09E/UfLPbpj0FTpRw8f4vHdO1ivltHtXOCbb77EcNDG2jpVBHUhBRy8eYtvnr/AYDyR761tbGBzaxvbu9vY3N5Gs7kuc4EYe87Pz4Ql3er0RVE+Gk/QpxNHt4dRf4DpaIT1WgV/8qOn+MlnT7B/9zYalRKSAZUhbBLOUCKok8uJWoTWz1999bc4PHyBjSZVdnn87a9/jxev3ghpobG+gebWjiiTdU64OUrEmZVtwnAPlxZiWsgYzLty5KQ7eAl8saRH62r+g80fxlba8STCbBYl8GiAYb+HbreNZDQUmxzaRu5sb4h1JGe0dgn0vjvGYDxFrlJHdXMXhcYG2skUR+0O3lxe4JJjLKrrqGzfQ/PuZ8iv3cYsX5K5YVRnLsiIzmbFUo5zxKZsIjExlvVotnJkbMtjWbA6wctUccKYTscU8B/eoJBaWYpRZd3rsk5BBEGGmZ15oW/Pzu+ztCwgixLjNuf30kpyOkKZsxCnI1RnI2zlZrhVymKvVsRaZobx5QnGV2fIjPooZRZoVkqYDns4PTlFqztAbzjG0ekF3p2eYzTLIleuoVAhSaIse1WUrqYOY1Ip8zIJ/gYFsFmGylmSWomp5Y+DAnYWuS1bNFJDAVtzp/DzweOerS0HXVQF56p0X2GWc/q6DB3UuEWnICndYBjP2Wjk2pomI1EwPNi/i63NptjXdTstbazYa6DF4PbOLu4/eCQgMJu+fbJuzSbbAWBtPCsArK/XVN6irsja/WbHPo9ClXMh53j2+g1+++xbfPPmAIP5HPcePZJYoGuHWhxa19cwz1cxnGYxGC0wnnAemDYa+FY5Q09mGHEOejLCYjqROM35a2QSq/KX94vXjjUAc3yd3cYikCzgcb+L7HiISgagbwnjBgFlNmNv7Wzh4f49IbcRcJC1yv1p9jUEoYM9rxTRtCeaS0OMzeRchufJBONhFydHb3D8/hDd9qUogKk8KpUrqNfqaHe6ePHyLUZDjs9oIpOrGACsFtCaI1l8cbMLu+dx3zXOEdS0J4bg4mDlDgY3NE8+9sQrh+8qAHxjOyZSnX7fbogv7TQVloLLnua67nP8Sj6mXkptn0OTJRQjUY24VAyr2k6bIFF+HB6j5ElnU6cOPMqsX1IEh0aMNkUcAFZQJh0RsawCTud4en2m5awpAwJ71XQrWjBYWenXydr8oZ/uzP3UEsw5SbGySJ7JVIXaRNW61JuzQW1v9afPJ2SDQWb5kdgh9mquUmQPSHT0cp6xZmV5IGpQZ4bbq9f77y5PurbD/V+yO4vqcGv0en3gc3+jtqTUrm5BHOYo+plvubG+T429QpR21VUU4xUUdSJprMay88/spIXPR6VlpYz1tTWpxzkffG9vG1988RiPH9/F7mYFs9EFuhdvMR2cITNpoZzpIz/vYD7uql19NmvWxRG4EywonWXxA5qjslKu+z13nWI2wBKuIDGa8TihzTM/z/LIFupY376DUnUNV90hLq766A5GUgdQsUh2Pq+hNNxN9R4stplXCGCfkSYeH0eiDvOMao2OM2zQjUW1y7lxBMHZzuZ5wBEhFRIUkwW+fnaAg8MT+d3bt9bxq1/+FMX8BG9e/Q5ITtCsTVHK9pGdjpBjc1Lb2JqCLb331MozYrqtPMK21g2RaPly6rX1mkviBMEoU4zMM7yuNUxRRbKoYjSv4qQ1wcFxV9TAPbp3gmNa2KAvCheOhG8Bkm30ld4/vZbepI3VGz7fksQl+ftTqnKmQmwjqZKACfOder2BarWGk9NTIW7SjUcchCgYYB3BRlus/jUV8NLIsLgZGdX2XqPHTUzb4npuRXn3B6vxAzDTm6F2rpnt+k2Ob3KWS0NbR1uRIybueBm6DPUFAF5fq6BSzuH05BCnJ0dib7t//w7++T/7L9Cs1fB3f/3X6F5eYXNjC83tW0KAPrvs4qzVw/7jL/CTn/0SjeYOsjnWxHksaAPN2kLeqEUhNrSTkdTYWY7vyQM0D8nMJuh3Wui2LmTe9bDfRTIYYDGdocSxJEIsLgg5l7l7Y3Mb27fvorqxhXy1jhlndNOhxYicStJLid9+/gYoJuTjUVy97qy/7qj1tX/Dz2487yNQf3k3XfNb16mEHSFbTQc+Ev6kV+fvV8gfVu9ZcqHjFRQE1n4q1fSqICMAzDyvXqugUa/Jucua7P37I5lBSfIh876rixO8ev41vv3qSzQbdfzJj3+MyWiEl6/e4PT8Cq12H5etHq56Y/STjDp1ZQkQltQGWkAF/ttHzei542MK9GzVefLpSEATBwXy1vKs+1BDiCDmIwBwdM2caxXER/KztF5jbsBrI/smCyHJc2TWg7t72L+zi9Ggi7dvXuPi4gLdbhf9wQjFSk3A3/1Hn2Hn1m1USPyWHjzjoALAopTn3GzZK17rKAAsrpYZ7dMzR58mOqKx2+KopL70KJuNNalpeEZKXLOZo5JXECiacNapqn4N2ZXeB5XGnq+xNqBqkiQkun0yPhPsZc+UZGnpl0q/RAGuYPEsYxP5+tXuls/Ps4yEJp03TGKqznZ2wr9WZW4G72eOjspxsrWrkPV4TgFU3yFxmre6a7TWZh1GEJhkN54OjPljevAiGbdx9O4Arw++xfH7NxgnA2xsNmVtvXt/hFaX1tA1ZHIliWPsfTkATP8lqVEcAI5FFfZCdNnEve/ljfmxKsW7lCF//SAcfDxW3RhvQtHysfwoGFV/9Gl+aGZ14+v6yA9jANi7LUGlZnm4A2exOjMmqcZzXL0O4Vr2sZCCBXCsktSxNsPV8AN3HZLRNGL9q31itXg2UrS9dhWgcW0ZUOwjPUQxmxFVrewLU9LWqnU06g0ZsccRd83NJu7dv4f9h/ewvrUmoqTTixOcnJ2g1++jP+xJvdxq98Q5azziMCm6Dqp7DIFk4lnqhjoT5xgCwOwLFEqMpRy/kkWpQoKNjn8gHtao1RQkprYgmWBEx19RAxNYnCAZjkSAwn+LUppORnPWLVkl65DUkWPsMs8it+d3G2izh5YaxpXBjoVID8jGZ5hSOlUDX7/G5buOAYbDPK3vvF4K4pIPasB0sXkdq65SCoo70Kv32O617+MbQGAHj50skK67WAns9tzmvBABv074kL8pRGoqsceSG+WztBufguPmm82aAMDbm025t4Me1dxDFS0yn/5f/1/23vy3sSxLE/tIPu6rRO1SSLFkRC6RlVnVNe0Z2z0z8N9iGJ7NhgcDw8tfZhgYw+62BzZ6qqpryYyIjJAU2hdS3NfHR9L4zrn3vkdKyqW6eqZ/mEQKUmglH9+995zzbf/sv56HC0CbZvtvqf2MRF0HOHrg84lza+VNogqPhFidUvnV5xA8YJZASlRUoswSAJT2WAqeykJ1xalto0wzyBsicpzpGWwHzZGBs5NE67RUbDUM21ozUC0gbIpIa+3MYRfVKSlPlL3ZbFaseJnHSjUE5fUEgFk48qZgEUPJOzcDsaVgvh2fs2TcqVWFtV1y2QWm8ZXbzChO1X7EMBzcaaSLwG1G1mLDbBjOgoh5tAwg91Wu71S+5pDmRqT+8WFjFs0KdqClLLqYsz8WxqsQs3TAarr36HHk7n5XBLjPfN+h8iMUwI+BvBGA96F9Xg9wc0hGBk72vrWll16MJXl+NGfZWkEbu2drC60DJd2cdQil7GtrC23ZQVZ1LawQqwA21nYKAE9VfUNFTTAGnRZXV8uSI0h1DVcWFcDc95vMJm21FQCe8l5OGtUvSROqBLYAcAiCmdfN1GY6fLHDJjP2Ma+rMvCXWPsRQoWz3VwCgWXdWftnZ91myBkutyv8veEAScke4d8MraU168uwMV0GcGRdW6DPPp/I43xYLRjeJfYaRO+bBUWLs9F7oAMzxMmFAtIBwOEgQpV7mnEjpahTAE/hj1hYT1EoaNOTo9JyEuC2dovbWh31RksAYCooqZ6jcol7Iln5WsQbBTA/UHZGOMyz18HaPy8peHWfXBwILK8fCwBHlSB6+yhoIo/Aguu2YHLMSrum2SIz73Eq5IZsOo61lQI2qyWsVytSxPcHfSE3bG3vwQ8SuK134I9pF51EmYoOqs6EMRyXfNZUhvZQZK3x3rd25+60dq2NPQvkK1H7Z3mRw4xUsQZjuUPGP+1Tu13ULq8U/G22EZvO5PVJJRLo9kZojQK0pzFkq1t48uwTFIoVYZzyzKICVzK4JcMrqcCf4dXq3IgFVSDA0EW9iXYwg5/MoDeLwZ9BGrk4bZ35d/0JPtnbxbOdbQFle90m3n/3LWZTHzs7W8gWigLgUkVwfHYmYOv+0xcC+hJU6g0GhKVEDZxl3szEx/HxR/z1r36Nm1pDGO58jJlUBiulEnKpDDqNBrxZgC9fPsfrl8+wu15FNu3B7/cw9YeIz6bIJBPIJT1Mx0PUaud48+2vcXb6HuVyXgYxv/qbP+DD0QkSySyK5QpW1zaRzReVoBIlZjnWdHRNRlsAy8QLP7e8phf/HfnZ6GxeXm8LAKsKmHvqVKythhgOqQLuCxjM85uDhnQqIRa+29vbkilKO5tGo41as43RLAYvX0RpfROZlVX4yQRuez28Pb3AZWeCaboCr7KN4toWSqtV5EtlpHJ5+tcK8OuTb8cBI4tioyQQYJhkBirGPaqAzDnvrGOMe4Q5h7iviN0PwWOJEZgLC9nmNjk1hImpUJtbo1qT366EI+bFpGkNOQdo0p3mWTRsY9ZpIjsdYzPn4eV6BbulNILGLQb1a3j+EGkqQ2lJSsZovYZBpys1HQHgerODRruH7nAituaJdAHxVFYiPjS7RbOAqSTlEEHqKwMAU4mv+XGG7GIHMsYRRnlNeh4osGDOCgMAWzAjrAHtfhXZq0JI1dUuWl7aocgiAKzfZIBiW4oaUgGBSbm2JI5IUe0jm0nhxfOnWCmXcHr6Ee12AxsbGzKsqN/dSfbv11//Aju7e2KTzvzyAQkEVLEwT1ys26x9WQgAq8V3XK2+BRDmx5ywJpEuFMRq+9vDI/zqzbd4+/EYnWCC9Z0dVKtrUrtKVlemgAnS6PkxUf/STpRgw4yDMrFSpHqH+yAt4lnL0nZ+IMOXUkmt3lT5q+ASM4Az9PWXnGk2hhz5z+EPuoiNekjREtsfYDYeiFUpHTCe7e/hi88/xWqlLGCLGKJLH6EqfW2uDFBoGmGeH7E4wXY9R1IeWc4DsYG+vjjFcNARW3eSiZhVs7Ozi15vgG/ffIdez0c6XUbMDIxpiUclsNRIbgpnX/5wD7G1o5uZOzfwh8YU5t6x070HwJ6HfmoBD17evsy/HST7yCDYnsd/zBDE3ttK6jX/sn/33vQrZEab5sFZpD5UQznWsTP7i1TbjmhpGmFXJ4UuPFKjR9TCtu+RmtrU3TZXKwSAjRpP6nRaJisIzLpc84C1NnfZTMLKtmpjk7Ek9XnoArSglljoQ5Yoq3Zdml4ivKaWfa1XSefkxobPKn+tasrgjjbjVteZDsuFIEPlkgxD4/I8GOcwHKq6RoAqIdfo0EPuG7K7JfvL2j2GOrnwFrV20qZHi5JlXF1nlX/KoI+qpe7PQDTqSZU7rFetWirMANTzJ6xBFwBgk+cuP2f2eLvna1+sYKa9RnytCGJy76FKqVIuKxk7HcfTg228fv0KuztV5NMBxt0rdBunmA5v4U27yMRGSM37mPt9IWPK+WNqa16GEMtfXnx/zKgyusDdbzZryAL+npJ05p5YETMP2J8lAS+HfHkdyUxRzlWCwL3eSGz61tc2xYZTbDenMyEZ8opLziUH7TKw1/6A8wfez4PRUHK0WUt76aSQa+JUbU4nMuCn+waz46kEYWXRGwQ4PrvCTZ2xNDFsrpfwxecHAgDXrr5DPKijmPWRjvUMAMwsZQLAkWsoBbnrIB4ExH9oj1zYZ8KSX3+X9EFKklPFiJJJ5N4hgTaWhz/LIIjlMEEBt+0pji87uG6qYpDXeZbIqRX0PCZKZwWS7exCOy75TxT2VvlrM4HNAM4Mc/mzjIRwCmCJuSAAXJCcWRJ9j45PMPanJkKG8TEGxIgAwApq2BzgsP+yNcnye619LKlN99zlHu7eWXEPLLQ1j5LuQuLmIzwGV0kpm4VzP8njlTpVo63EeWcyRDIxg8fzO+DwtyUgcKmYxX/1T/8xnmyu4+r0I1q3tzK/2tjcwe7+C1zdNvDh+Bxbe8/w5dd/jvWtfWRyZbFLp3pOVT+WAM3XJ0CnWUf9+hKxWYBKIYuVQhbePMDtxRlur86FVJyQAagSd2T+wlIupgRNqn2z5RWsbG5jZWsPhdV1zDxmRXOzSWPGnGCxATW1eYTNsAwALxBrHj2ol+7+hfP3p+03brd6PK458igesJf9wWLikWLE/CqZrapxqNpQG1KhzLlM78FzjfXyaDwSQJFnHAk8VMrTmpsk6XrtVggn7MUmox7efftbXJx+QLfdwtrqKp4+2UfjroF33x1J3MdgNMVNvYW79kAJHR4zwFNKyBb17yIAHGb+klgfzqCsAjhKXoqeV3YG5siAP6AA1rm2ITsKF5znl+UfmnmEkM143hNMoUJZBSGsk58+2cHWxirymSRq1xc4PDwUFzH+xoSXRKW6gVevv8b23oEQu1lf8PnofmvBXwKoZEzpOWznR0LSZ5+Y0DOZYEz9tibv2U/yXCSDvVQooCpna0pIooGv1tCMjxr0e2g3W9Inax6vCrlYk3BdMmYrXyyqqIvPL5NGilFenvYL7IE0miICzpp5rDiZyOMVCxR10hRAgv0ARVhpcVUiWVijJPRvCADMxymgshRDhlhDEJika6O600rpHgAs2350Id3fNAX85VnJqCKeoQR+p9MxYjFmZ47Q7dzi5upElMCNuxvkcsyfnqPZaqHbo2WuxtEgnmEXjtmcbwoE6+to3j8AABvVUrRr/cFVaypQ832PrOEoCfBH/kbbD3zfPhfC64/93Ycpcj/lIfyk711y9bnfA+kNEDqjqurSAnnqTBT2K3IOODxAAV3rRqQqYIMLGIBYXUBVLBnFEOgcYq2i+Qi4njgzpJ20dYpR6+eY62m4DljbEWPaXN/E559/gWcHT7G2toZkJiXK+06vg0angf6oj+6wi9tGDY1WQ+Y2o2AkroBjn4/JE1W6OPLKcc79iArgpJI1JlTi6j7FPdtBQcTUdNkL9YJ7WCaVQirpIZ0wokjPQyaZ0jq9WEYmmRSyyXhE1fxE9vzabU0UwnL9SGydsV7wZFbMx8CPZf8V4o5hlzkAmLNXJU4suqcY5a+cR9ZVLYIl2vpFNENaP4X/6f3qaihbaD56s2m/p/VhGEliFd4W/F1wmzXM4AeVwFYBbgS3IQhs84NtTxvOCKP3rFUAa4vNe4u9MV3bCAAzsowzlSlSqZg4s1H8wtkVccsu53gdEgJ8uUdj//qf/zfy7FTKbP+gYf04lWVYCIcA8EwG+BwecZOmApgqxsGAm+BMwN8UczZMg6xAB/O6eDCEALBTeJkhoAOx7DZoB8zGs1zVsfpq6kCCDTEfi7l5jXpDARo2C1xwPFQJ+iZF0UuVr7CNMhkBaQgCEx0n8EsAWA6fhDbkVEzwOVEBSvBXbb5sLqrmutjBZQik8oUJbxQ98EwBLo/fTrMNT0wpqHr7WaDYFFy6+KzV86KtszDGzTBEbyKe68qeJwgvzBUpaHXjkuaJ7JLpTJoh6zuv0vYo2GQgeNMx68AkMr1y1hSPFbEPA8D2NdMWZpntFF2fjyuAlZX4AABsGRgL61yvacjSMPe3GQZFN3g3cLIq4CgAbBtHbviG9bM4vAp9/PV1UKawFMdyGCgAzDxKKkPJ1uAVoiSf7DnmgxIE7tICOmDhljQW0JqvqDbQtroMgXordrkH/ArVzhAOIgpe2/TxcNHBum6CCwCwKH9Vaak52sqotAOdUOkQzf21Ci2zSZu1vgAAG0Wx/s5FZa8CzeZzpvGXFn0B/F3exB/erR8Cia3q3BY1D95dNn/DNGlunCO3uB4A/Dlr6WHBX2mKbQbwqC82YYUc8xUJAOdkDaoCOASAK6vrAgCLBbQUuJbFqQCwK6wsiOEOMfvaWNWla1fkqYkibfGkcxdp4VqafcbtSJZxbj6vf1YHhLpthfpDTUqiYiuQZiaXSWB9pYCN1RJWKwVh45IwkyvksbG5i7EfEwA4mCZQyGZRTqdQSHpiq0oSDtlsLGh8WvlyE+Jhb7LUF2v1yNAmshXpdqBAvD42lt9MwJwjwbXnjzCkre/ZOW4vLzEb0wI1iWw6I6BUb+ijN08gSOWRW9/B5t5TsVmmEkcsjrkWBcTRjEl5MxZEenG12RsMBrhpt3DV7uO6N0JnMsU07glYmM7m0ev2MB+OsF4uYW9tDTvrVQwGXfz2N/9egLsvvnyN1eq67MunZxc4Pb9ErlgUG6hsoSCfb7Ahm4zlmolCJJHA9eUVfvfNt7iq3WFEF4gZkE6msLu5hbXyCnqtFuL+CJ893cfnT59ge20FWS8Of9jFfDwSxlg25Yl962wyQr12gTdvfoXTk+9kiMMr+qu/+T2Ojs9k6EZQenV9SwBgzeYwKs6ILf3CGowcEYaecg+YC29Z21TfB2+s0soOBHVipyw8BYADBYDHqhIYDQcCANMaTpSK8wClQhab6+tYIYCbSosdCnO5uxyKMitsbQ3FtTXE8ll0xiMc3dRx0R6hPU3B9wpI5MvIlsrIlypIF4pIMJs5mZIhEkHeOTPFaG8T8zCJJzDxPMxSGUy8lIDD3DuU1GWZfTbPT5mEUghHAWBa6LBNlmWtpDYpdU2No3QvvecFcCMpg0NvWvqQfU8GYDKB1KQP9JoowMdmLomDlTzWUsCgdo5e7RbZ2Bxp2tqzhmt1cEmr5+5A7qVOf4hGu4v+cCIZyPAyiKdpvch4D09Z33QwYE0kLipc23yvlsKaARzWS2oDrecE17qogK3CV5RjSjqy91UI/Jpzw7nChHtUpLIy+10U2LJAR7RWMfeZFYvKeyX2xAWU5GtEO04W05C9/MneDrLpNI6PP4gC+MnentSPNze32NjcxD/6L/5LbG7viDPAeMI8x6mQSOT8FvBmCQC24K9R/6rVNwciVI0n4eXyGExneHP0Eb9+8wbfHB2hM/Gxvb+Pzc0NZLJpIZDlCmWxxbttDNAbzRFw0DClLXIC81lcmJ4g05gNq09waYzeYCT1Rb5AlwoOMPj4NMVaIk+ytLSmpehccoZoAzUZ9jEftBEbdpDw+4ibjDcCvns723j54hnWViqiiuL1I/Cr6hB1Q3GCCENyiok6Qd+EoJFkuTRC/fZSBmLdTgO9TgONu7owlT/55AVGwzF+/81bNJt9xONZxGMZyaIms37KzC1hCut9wkx4e47Z2jWqaLEHo62vH6kmTJP4cJ27kInniFLuNy8cxab8X/gzyz8ffvE+Uebhx7f8WVvv2s9r3R6SIcJBjeWXWQDHnmULhLnFklzZ7K5uN0206Vukg4mQh/V7jfLbWGGpui50PbA5WMpKt8OUUP1rhy/WncqSMNUSV9+UqKk/40Bg28eaRlsHO7aHjRCcQzjwkcsbyT009Z878iOEANuQOxJqNLLCEk0iA2Jh19PqkHuzqF203yRAQnJGr8c4AyWQCONdek7uIyauKEY2vw5tDM3Z1H22YosOOGzdbPc8ey9H9l1HvNGa35610bZUrdw4rEQFdDcAACAASURBVNEz36JzVj2pALD+TmsRrWpf/ZyqsmyvoUQfBX91cC4qKTnotJfiUcNenHtcpVQSa8pslkScXXz11WdYXysgPutg0DpFv3WC2aiO5KyPXMxHGkPEgpGciZ4hlC+0hT9uMf3Ad9lrYL7NEQlsL28IWmJUSzKOWkEH8xQmHAgnCACvIZ7Mod7q4bbRQbvD7F8P1dUN5HNFJJgfLwNykmWMqtoSo8yf5bXmApe+n3R9/pP3FQfzrKnHI1EAc+g44hk+niCTKwpJ6PDkAte1ttgqb60X8cmLbaSSE7RqR4gFdyhmhgoA08GKeXQEgGXjiJAO5HFY4mm4T5q2Kew/XC8RVs0PXeBwn4zuueEAjipe/n0vmcUskYU/zWAWz2OWKOGmHeDovC1W0O3hHIMJ4xFUBSxRLKJc4z6gj1+TMfV1tKIHN4yz2dpmoCt1psl+I8CYo12i9DEeisWSgMB0ebIAMNWJCY8AsAof1JI28haxLnS9bqT3tXOxKLE32to5fHep34v2bPrSRF6TCEFD1rAlS9k2xu2H5mdkOWp/I3M2AYA18kiwkRndGEYIgqGc4/lcSv59dPhegPJ/+Oe/wKunT+DNJ2jdXuLi7AIr1U28+vS1nOHvj8+Rzq/g4PmnePriC6xv7SHGvpiZzeZaaFQI9+Ep6tcXODs+xKjbRiGVwDazD7Np3F2do351jvlkjFRiLo5GUkfKUpxL7zaJJRCQpJjNo7C6gbW9A6xs7WCWzGDCzYZ1fCKJCdWV1tpx6bpEDVltzXn/Hg731z/JNhPFrJY+foCTFj2x7cb0Ix/G4yBOdLyuKkk7zzSqNtqYTilOGQvxlgpfnm2lUgHFfFb29U6njVargV6vK7fkSrmA9t01/r9/93+iXb+Wf1dWVpHLUklfl36z2/cxGE9xddtCo91HzMshnsoLAMwzkYAGHcNoMeoUwAZEELLMPQDYut1Fs4AXZ2BhvWRmKwsKYNMwCOAQqdYiBCYhkBqBAD00+Vz5/OWsT8SQSsawvbmGV8+foVzMYtTv4OzkGEfHxxgOR0hnc6isrmHnyTO8+Ow1Vta30SchLPDl/OV6EKq+qH+1X1AdAu1iuTbNuDCmOczj8QC9TlfAXN6ZxXwBKdYTMyCbTKKQyyJHZ0vMJT6p1+nIa9httVGv10XVR/edTIY23uwLWKvNBfwtVsqM6hbiPqMH6OSWSCXFtZbOd6IMTobgsYpm1EqXc1Spx+WxEwCmGwx7BT2rCFawRpBaggRjqYP0rOMuJL0jSSIUapmZESvOwIqojEAgKjSLvGKPsF6MExN7VKeqphPSBIhR9OBjOumi07zGhw/f4OL0SOyh4zElJA5HgZAWJhO+RHTHygCxrJ79EQBYHaGU0Gewe3cohrt1qL53s/fHxu0/oo79o6BYdxg/0v9E/u6jD+1H7j5/ym9zAkYz+9djMHJlF4RjVlWvuIKt4UO1p86YpD8J7P2reIq1hLZCMfbaTrQn/YxxDSV5LQgke5uPg/U+LZaJmfF7ZPZjhJTsWtPpDNaqa1hdWRUhzebGFl6+fIXq6qq8jP0hHWMauLi5xMX1JRrdJrqDPjrDLob+iJMcXZdcWzGSZXJSZ8p+SbIpxYus5TnX5Pca8gXFJUbyaerwKYKZL7MAmXzy3DeUOREaJDxkU0lkUykUczkRneQzWZ1hc7Ydi4lCuNloiu0wb5fRaIxBj84hExO5pSIomRvxMaXUMcXm/yruoRFadlZuVcAmtDAULTnqRGTS6NxF7R3mJvuP9saP3Yvu3nCqbdvfRlyuvkcJrMpwc4/Y2eU9ENiSEvR7XbSojSex/bM4TCkxT4QKUwLAI8QIAMemkgPMiAXGjq5XVyRGh1el3eyg1WpjOGDdFiD2b/7lfxsqgG3hI8PEEKALZepRBTCHZcpi5iY9YgZwW73G+cDF81vyEjXDyDKINK/Jgp3c3E0zaDJE7UDGjoKdtUVEzRhuZoZhxbmkpxbOVDFwkMWcMR7A/DyHXAR6aY+UF2tWlaJ7SQV0lWXEAaYePMrQ1EeggwPVBUrDwAPIBH+TwUGGFBcy38i8cCpd3xf1n9p2hKwTrZ2cFNHV6PybXJxcBBx4EYQmmELGBZUeBKcJWmfSGcmb4fCR38NNy6pXadkhC2wwFBUeH5+MhZnZEJBRLh4cjlWrg5OZyxiyIx0FBPXN3Ab6s2JDdp9Fdb90NPYc+uwWilI7YPoPCgBHhlPWl91ZPck1MBZPdoEa5W+oArbNX3Q4FRnmSxa0GTDJIWAAYHntaVE6FtbsWrWCSqkgbA0OVwv5vBRJjUZT8u2YAUzgiQN1HRxHcoAXLKCN+kl6uEXVrx52BAvCvF7HujfFbJinGA6BwoF7qAaX3xEFf81maoc3Yt9pAGYLJCuTxza6lrWjTVzUJm8R3F1UFdsb5qcDwEuKFtsC2f3G3LsPAcDCb43a6Zmfsa5J2ktaxZ218zBNMdVSzAAeKgCcFwA4J4c3gbtavS4g8F2jLWrQysq6ZNgQANbBQBQAtqzSSAigAc8da9uqgBeakAir+4ETLHot3fV1AwerhguH5nbVLgLA/KzaP3OA7xEATsexvlLE+moBlVJeiD/cd3L5Aqprmxj6QK3eRSyeFsshgr8ZFhK0E0t6yFEBnE4jmAcCQbAYkILeknzcc9FBjR1mW6W27qV8U9UZ8ySp/PU4buOa9IcYtNu4vbhC47aGVDyBNK/9VFmqE+ZHZorIVDeRrW4iv1KVYRFz7GVY7TK4vaXsGQV1WMgxJ5z7/Gg2E9DwD8enqPWHMswgYJovlpXlOhoC4zHWCgV8+elLyaz9t//2f0fKi+Of/NN/goNnz8V2+ppZYidnaDNXI1AwSQg7kusTl6aqUMhjnVawc+Cu1cRts4Man+ddUyye1sqr2FitAmMfhHFf7Gzhk50tbK1QGZzAbEwL6BHiswD5dBLFXAazYIS72gXevvkNTk/fIZ+nMnuOX//2Dzj+eK4K4MoqVtc2kIkAwKGtY0SBbhnU7ggIT3R9ScOB9EOkjftFu+mRzFBHClVbTDkAmFlGBIFpSWMBYGYdM/9ElQHZdBKFbA6lfAGFXF7qFD8IJH9vTMLXfAafx14mhcxKFdN0CW2q2Hs+LhsdDIMp4hzusSHOFZAsFJEqlJAqlpDKF8QemWxLanZoAz4yb4EZMkabDLXBMdlzJlKDey4bDnmpJb9VNSrijCMZbIYgwu+ZavaWZrwyC22CuT9GfNQXu16Cv9vlPCrJOXIYoxSfopQIBBBODNtIjHtIMCeRpPDRAHc3NdzVGUUwxGgwwcinknUibxPakcY9zBIpzPlGlwpxddHmnOtWwd5Q/XsPACazelkBvAQALyiAzZBSgYIIScix7yNArqjlQgao3j/2Tlt2RjBfkFk2z0pzfQWIUIcDsik5VOE+vlIpCQjMQvvq8kIypteqVaQyGXS7fWzv7OCX/9k/xPrGpoDmYuMqNaNp9A1DVV8ps4+xQTLqX9nXOMgRZn9cSQR0ERgHeH92jt++f4/ffzhEdzrFi88+xd7ettzHzLdmbni9NcTx6S36Pl8Suop4MoSghSzdDgj+zggATwJRJ418AgpJZHKMOGE2D91uWKsEavfkcYBDO1KguraKQjGPuT/CrNfEpHuHzHQsGeZs/pjXRuvn6koF1ZUyysWC2EQqCU77BfXD1bpR1a285iEATDIRbYsw8zHst9Bu1gQErt1eoHFXExDo8y++EPebb/7wBje3bUwm/D3MZ4/kAJusIF0s9gYIX3sLaEUrUnuePDbiCMGu+4fqPQB4odxdrEX+7gFg7SmcEtU83AUChVLZHMCnL8rD9fnys11UuYY+KdIRCGhoScQh6Ovsz6JNsbWEjrgcaVOsVs7Wkswpgqm6ExDGfM0ogHWISADYWkCHVtDSc0VAZ0fGNQQczfpUgNqcKg9VTJF71hJW7bcZ4DXy49HrbokGejuY2kr4Lvoxh8G0Xs+wpzN9HQnKw8FQnELa7R5GIwLAHI6QXKOKON06TLafgMB8AIYQGm5+kQbNKnXtIwlJlQJ/WYcf0ysI0OL6OwXF7P3B/pRgtaiQDDXQKsKjRFRaxanlZsQZyJLEFlyIQrcHF/tlHLwkUzIRQyabQSGXEwto7gHFYgYvX+zhq599ikophcn4Fv3mRwzap4hNGkjPhgIAZ2ITJKb05dCe1S7LhVf7bzOxfGgw+kMAMJJCSyT4SwtoKoCLK5uYxVI4Or3E8eklGo2u7NnFQhnpJAdp3IsVeOdT4dqQ5+Lqf113HOYVSyXEk4w0GWFiHNpm4xEmVEXGCDyk5GzJZvN4+vwTpPMVfPPuECfnt0imk9jaKOKTZ1tIeWMBgOPTOgrpkQGAfQMAs243K8bZa4Z13MLp+0iGub10j8NNoUjLfo/c9iT10GHFDEwTtNlMZBHMM5gn8ph7ZQGAD89buGlO0B7FRAU8CDzJmk3IOaGzKLFTN23DMgBs5wKWNOLUHQ4ADoQURqJTSuY1HsqlsoDA7PMUAA7EnpYOKTJLMgCw9uGmN14AgC3JT2sD/T/sdVxvLpdeL6xcdSMSeBQItAvTngVGPLGoALaWx27hm/ViHocBgPUMVwBYh8GsT1V5Mhx2RSlHO1mSgr9790ZIcq9ePMXnLw/wYm8LvdYtfvubv0EmU8Cnn74WRdxNrY1Wb4xUroIvvvolXn3+FbKFMmjv7U/Y7cwR54yOqnfMcHd9gY/v3+Lq7COCfhtPt9bxdHsDQa+NXvMO4JxlPgGjf3h9OJf02FsnUwjiHiaMaaESqlDG+t4BVnf2gVROPh/EPPkeyQK2ZD03plu2OjX76uMX/oHz5G//KbdmfvTe9X3nW/TxPP59cu85Al9oZSqOBNy4odbc/V4P7VYDrXZDIngYabS7vYVKuSQ9Sr1+i2azIecf55aZdALX58f4y//jfxO3hq++/ELijpqtLup3TdzetdFoD9HoDFC766DT9xHnnpjKAwSAGZ3F9eXRMthkAEv+rwoWCG48DAAbtyFHhvipALBdo+GLIP2DUc/xPqX4aG7mz3ZGzh6fz7mUz0gM06sXz2SOcnl+itOPx7i8vER/OEauUMTTFy/x7JPPsLG7j0x+RWYArHPYT0lGpgDABvzlx6ybJlSoToR8yyOaMS79fhs3N1cSB8W9iiSV1XIFefavPP9nBGpmSPO6YS7Z2f1OR3rnfreLxl1T7vCNtU1UKqtCOqfysNsjGO8hSUtREuz9MTKFPPKlItLZDKYCUg1kdsA5NecVAuKYubmoJ9mTsFliOSNbD+3DdZ7vHJFM3yd7poBWfFNnUb6PCyBOcr7uYQS+RB3M3xKZIVnCUnjH29dueSGZWB4RXPEamv5anKrpgDBGMuZjPGzh+PANTg7foN24wTwYigKSgBvdsgZ0yponEUvw3ClghrRRBnOGpG5y+vhUsmAFKq72MrPHxUf38GxzsX597FQ19+xP3YJ+JAB832j7p/6hP+33W0LmggLYnJdOzGNmuY6E6qyajXuQBYmjoJ1Zh0pE1TVJjEdFeMYyXaIiuf4NAdbMJzkjpPsWrxVxHOIFdHYhKMy1wH2WLjeVSgV7e3t4/cVrPHv2HOVyBdlcXvY57ovfHX7AyfkZbmo1dIcD+Jw7U02Mmaw7npepHJ3BMkgwrzeexZRymBgxBQogSfBmhjr/bUViJrs9bNIFAFb324Ehg88QkxgMRq35IqzBJAAYi0FBG0Wf4kCnkSsklZQpguJ8wfNQzBcF76Ay+K5WR+3mFo27Owz7VAbPBN8SMWYuJ/NgcbmRvU5lDiJIE2zO9EMR8p6KQnUPkTs94mLp5kauKzKDCNP7huToH7oHQzfZBSBY9nsbCRQ6yIR20Kbftv2xtcV3QLDJBo6SpA3mKIIRwZNsrEwY56qfU9xBAeCx4EyYTYSQkozPkUl7ogCm8LBUyEvpyD292WhLVjNJDLH/8V/9M0PiNeyHiI+1U1vKE7QZwJbZb1S3MtCLqQW0HB5jab4J/goALEU3VbrawE7J9JECzYA+plF0KkTbNIdlqCmKrULQFKpSwBOIUJk6D8dUijZVmrUgSnIvZsDfDPL5nNpWFPIack/lSsxTda2wbPnYmF2gFz0IFBiVvCkH+KrvO62W+HkeZP7EF8BjbMFgAX512MZBhAWwRX0rjcd9+Mk2ONbiyeboWUUNG29RJqdSolYuFgqymPgxbQg1a0+DsvmfA3WN9YBY/zEf0WQJCRhhbriQPW9YtmYgvajWCgemFkvTHJ3F/yyA7BbtcoFs0OOw3IwwCc2vssDwQ8vRgnA/WgFsf0mU8bO00Ph6LNg/S6MXgsLW/9+Gclu7Ouv/L9fSqbrmYgFsFcACBIuN5AhJLyZMjHKpINZJPPrp58/rWK/fodlsGQBYc6OYOyq2s8b/XjdDo/DUXc5tdAqsulY2opzVIYxdW3YzDDdFtWRzvyuaxRuxfw6tnUOrZqfaWsj4NX9PWLuRrEfzWO+pf52aaxkAjgz2nQr4hxTAj6lmwvy6yO2wwKV1JBO3tRhgJvJdes8amz851I3i1Fgg8XUeCQA8EdsjAgYE6QjckUlZq99JBjAP8nJlDV6KSYo8gA27MWIB7VaWKDzMgRZ5bYQdtcz8dvfDA92haXa0BloqKy2BwL4WtlByoDkzTW2ZyQ+sbadadxIApgX0eqUg+dYcRpFQkcnnsbK6geFojtpdD8lUDtXyCnLcq7gvikUULaDz2jTwMGPBb3JknBljeDHMySAP0DAn9frIOJZKMwEbAgE1aQWWmAaYDHrotZoCbvXbHWRTGQGAabM4CeZI5QpIVarIrG7AK60gnsnJcIhNl1jFmYxTVf3yzY5A+BgUAGYRyGJq6nn4cFXDr95+h6t2F3MvhXyxgkKxrHluwzH6jTsUUyn82ZdfymP9q7/6v4Sp9Rd/8Y9x8OwZYl4SF5fXePv+UIDgdq+PkR8IkYqNVJLxBKkUViorePJkT8hAI3+C1miEWquNw5MzXF5copjOYn2livR8jlIijmcba3i+sYatSlFU2wR/2bjEZxMBc6iOnY1pFXWG9+9/j6vLI2TJ6J/O8JvffoOPJxfw0lkUyqvCUM7kmQGsNm2WBBI6CUSb4+j9ttiIOELDI7WXFnKL7YUFTXWCp2e15LPzrGZEAs9fAYCHGDPzdEz3Dlru8/5QlnQqEUchnUWV2corK1KbkLg1nvgYTHz0Jz5iKQ/F9Q0kChUMYx5aoxnuen10xxOx5qVaYM4M3AzfcnLfxDN5AYYJ/DMvOKD1czKNCXPGomehOQDtWmRzwOfFwpc1gDyHYOIyZDiAoaqdNl0yfCPZgey96VQa96TgXfw8Ve8BMvMp8gmglIxjJR1HlqqoYIAsfGTYKvSbmA1aSM4nUrTzzBr0mPlbR7PRx7A/xXA4w2jMJoeNNe/1hCgsqW7mxwSDlZXNgYvu9bYOsdamAghzvdsYAaeAeVwBbK2g5UyKKIEfAoB1J7C79+LQ1N5SMpyx56a7z+yGpruHxs6ogwwtibkug2Akq319bVUGmyyuaUfc73UxDSZSi3Ed8rnvPtnHV1//ApXqmkQ4iOhWyHKaB23Vv9bfQQFffZPHZtS/HOrwlZ7GPLl/un6AD2eX+MPREb49/oj2dIr950+x/2Qba6slFHJJiRE4u27g/fGl2O3TRnEaJDAezTALFACe+b4Me1hXEphuM2oCCrBkCURl2JCynh1LDjDrZqoHWBqsrlaQz2cxp73QeADPHyFD1wDW28yXJEDBfTyTwtbGOrbWq6L+VkVC2Cvoeo2S1ajkUhBY4gRARjAZ9kNR/t5enYkd9M3VuTTGX//8a1kjb9++x+VlDd0+afZ8DZjxSEstMaeUcEKpaZYAYFevLgETdpDu7peFvei+si365b93ALCtoSNnt5t7OHb0442ugpgGJF6u7W3t7t6bLF1Huogoew1D2gHAluRiQF+XC2wjWcyQxaqANR8rBHZtzpHd6x3z3gxepIeJgsjGBjpqraUuRyH7WkFgq9J84JpEZ+ILc7XQWtuUhI4srUMIUzvaOYPhIWiZrWrXTCaJSqUsanuenwTnOJChi0ij0RIQuN8fGQDYKmgMKZlkQ1H/2usfdX2RB7B4Bzu1btRRx7j7WPKmqf000zzs9aK/iCC05M0KAGzuE+MoZa00Ze82+zZru4U9my5cxt5f8z2NMtgof424R343ayrmHAvom8+L4wl73upKAa9ePsHrz18gn5mj371Av3mMcfcM8WkLGYyQxUTePHEAM8NVC1pGe8wfDaI8dm8sDVV/AACegzVAUiygxwYALq9uyefevD/G+6NzNNs9xGYxlPNlyYMnS5/3BQf3nLHwPhfnsnRa7l2uA84e6GZCEhKtQ69vbkUhIsopXoMpqWeq2iLJLZnK4LPXX2F1YwdvD09wdl1HNpfFzmYRz/bXkUoQAD40ADAVwH0kZgYAJpH/PzAArFQLJRXwPz5nruN4IoVZnAAwiWgFIFURC+ijixZq7Slaozga3Qk6NLtIFZGka4k4RZihu6x/k7RjyaYRBVAIBFsVhlEKBex75mJry7gLqoA5pC2WyqjV6hLfQvIorzNfD1H/PgAAW2KOtdS1ani925bAX9u/mXtWzyytd9z75f3abQtW7WxnBtwHlEwXquNC8lBYN5keXNpe4zLjQGBLZWPtOMFg0Bblb6VSlFrg7PQjOq0mVst5vHq2i19+9RmCYRt/8+tf83bE3s4+yuUqpvMkzq/r6Awm+PSLn+PLr/8Bqlu78NLMqJ6IslAUQSlPajGCvFenRzh6+w3q5yfYrVbwye4WUjMfwaALTEZC/GCsjT49U2cyA1hygPnmAZkCVrafoLqzD69QkliTiej74iYPmNW0BYJlF7ENsDtFHyOt2tfv8VP2j//K3w0AHJlHRgsal3WsZ5rwDtzwj52wig+Gwx7qtzdC1Gs1Gxj0uzIj2NrcwMH+nrjcTSYj3N3VMOj3ZR+nE2O33cTZ8Tv87tf/DvlkHL/85c+lfjs+ORcQuDsMcHvXwY0Bf5mfTuIpEmmZjYk9sAOA1UZU5qeGYLqQV28JSdYNzwonHnDBC9eeXV/RDGC7ZniYh6+jjS+QMywKABNApNuHF5f9gnbP5UIWz/Z38dmr5xj1+3j75g+4ODvFXbMl8U90l3r9s6/x6oufoVCuiuU1ewrOa0UNb85oBYC1+4lxLxMghq5snEfSSYRE3qasQ+5l5WJJ1L85ul7SnZPrgLNO30dMiPJjtJt36DZb0kcTUGaeJwGX6grViGsolsui7KVbIWfgVLWMOP+ez5CvlFAg2J/0MJnPMBwNBYhNZbIC3AoIyzm6mZvzPXOGycpRpb7uM5qVqtGJMgOyLqQSI0nQnyrBlJBv+SZOCwbMkpx3WtqyPuFsRrKBl+cPD1f6i3UPZ8I6A6ZDFecuFJNhOkY6EWA26eP28gTnH7/D1fkRBt075MRJKYXhOEC3P0SnO8Y8lkUmV8FsnsaY7ZBYQ6fk/hXL6iUF8DIALNu8Y0H9JwD4x+6cIQBs9i5zXoaLNgLmudiHkGhqcQbnHBqx7FVrZxsJqUpgF8lJfGVC5zBVt9uZMf88FZqjMcFOAnT6TBSD4VkVlxpvfW1NZnr7T/axu7OLYpFOLXP0/AC94RgXtTqOTs9Qu7tDfzTGjPtaKo15MolZnA4X9JdOyuw1laMa3zhkxRKYklguOdsEgbMKsJr6PexjjPDTlLYkkUwCPh8q81k48d6fYB74mNO+ms56E74nAMwufC7vSQiih0c+7SGbjCPjJYQkx5klewBGR/U7XfTaHXEnGA4GgpkJmdFTa2pGmdDZQeo+Ib9qJJ848HJmboSMZpc2cyBbIJl9MTpDMk8ySvpd7v1/+P5aBIHVDdTk84qSWonHrnZ8JBP4RyuB7b3prMUjcUr274jAUBXAM1rVz3yZYXkEgDMeVislrK2uoJjXuNG7+p2AwCNRAE8R+5/++3+hALBR/4Y2VuZSOfDMeKUbz3Te3XxtOOTjoUTlqQDAvDEjADB/N5sPqyrVbAC1IpZC1DKFDTta2T+mjLLsXUG37Ge1arfyZwLAVCxIYHU6gUzWE19+2kWRZZ0v0DqKrAcqHZgXQRYz2Q9qoSFKsGAO3+fQ09ecnJEv/un0Lee/CW4PhiNhPqlvuymmraWVAbct2M2FJUNxw0RTC6BwVKkzlMXnI3xHGx7uQsWVTWIXoKxveq5TfcGDPJsRVTPBYALc3ERKxRLyBVqEZkw+0Ay+T1XwAP3BQFjmBK1pZ2CHLPa14PNSiw4dvhj0yYxYzeO3gjvHDjIDEZdNoruHsyZzr6U8abvXuI+im6R+8SF9ZriR2/wICxQ79sVDFtB2RVs1p7nPrQzfsjSsFTR/t1jJLSmAFfw1TA0D9up1ith5mixgyRMwILCo0E04N2ugjfVVAYAJUJC8QGY7rxPtgQkAa4YE1xWbWqsC5rBdbRCMZ7N5HzJdLONFD5YQDF6wYLbZu+a9W38GOORidgpdqwC332uD2qMAMf+Os3QL8xuF5Sxr2vj6299rreCits4W3IywoVlMLzbAdnC1DAA/VBA98LmlgaZVoC/NyUzb7fq8hQM8MsuzlapRNakdshwCDwDAXJMkj9zd3aF210Cz1ZHBRalSFQUwgRQC/NbSgs/casQs09sCwHIAmgy1h5jfTuH7GCs5AgKHJXCEbW5Gf9JgGEWPXbGuPpd7izZDMyRolUrL0BQB4DzWynkUC1kpxrmeMrm8ZB0TAK43ekhnqBKuIsd7gwUFQTYCB8U80jmmlSrLXxSFYnMUFu7yNeV2Wep7uI/IzJN7laruVQEcSO7tXNS/TbTqdbE0mo4myKXZkKQlb415U6ub28itrgPZPKZp2srRPJqDIrUOIwCsptLMmTRkIVE/GAUwx7EckCTiMmQ4vr3Dbz8c46rVgT+PlWIdLwAAIABJREFUif0zLffIRA8GQ7Rva8jG4/jZZ58JI/jtt9/K+y+//BnWNzcxmQGHxyf4/TdvUG804ZOlK1nEmo3M86tQLIoNLDNBcrk8+jyfplN0Rj7eHh3hw7v3SCKOaqkM6khWkgk8ra7iWbWK7RU2gQlpZmYCAPsoZFOSqeUPe7i9PsXJx7cCBGezHvxgit/+/g0+nl3CS+VQKFfk/mW2sbWAfoggYl8+x85zQF04OLVDlO8bpkS/5mbyZnKn1qBmv+aZ6ZOwRZvDkRSZZFxOxiMEUnTrOTrxx2KNmEQMKzJUXtEsVWaapKlsjaFHADkYI0gwxzeNeSqLRL4git/xPIYu64NgitE8hhFiGNHaZh4XmzlaIyOpgHDCKIRBsofJIbGuGgKYGjUVHyfXDAt+ggGDYR+D0UAAaSGRCbA7FWUDlfO0eY7LG4kOc6RoG5RIIEtFfdLDai6N7ZUi8vE5ZsM2gt4dgl4DiUkP3nyM+JQWmUNg6gvYTLY2axsqf7udCXrdKYYDWaJS5JFtTQIEG2xVtfJeVEsuseUREFgdVGz2rziamDxgggFqC7roDPGQBfTfNQDsin6pY4zWwwDAwrAHYzMMaStBe+MtrFXLuKvX0LyrycCXYDHrKZJV6HJw8OwFXn32GQqlilo/c5/gvSBNnh0k6p5mTLzVzZVDDdlcnc4b83kCUw4IUln0/Bnen17gD8fH+HB5haY/QWm1gv0nG/j0k30Uswk02x18PLvF0em1MM3zhVVMxjEM+hwIxZAgwz4IkEkkBcydzOc4ubxCb0y7OSVG5vMZcTFgg0oFMAEqqauZ4ZbLwEsmMCPwizlWMmlkCUL5voALQrqZzUQNfPBkBwd7u8ikkzKMUgtomwdshohGASxjeFFbEwQOBACOyXUfYthvo1G7wtX5RxwdfSeD9l/82c+lMTw8/Iiz81tVy83ZzBaE3RzQ7pqNoXjgqbW49gz3Qa2ww1iY45mmY/Gr/7EUwIbK/MM9aWRItMTtMuW0bVr1V8lgPOywFi7AAgAcmZs5PDky1LCqBeFnR3BHp5iTxljZ0dqvmWxgq/y1Ob3WntlkfNooFvYmlnQpdboh5obZvyHz3hIwxQbXKInVqtAysg1Le8mCywqb7l/kiEOTPPxFomr43HU2vqhZDIcErs4ywK8t4TkU39xaFycqDj64ZxLYG45GEgdzV2+Js4AqgEOCoLvQAv7aCX20N77/TKL3r+w31m7fEkMNOUZqz6i15RLB11pAi128vJ4hoCwDcGfnbHqBqNo34v6zkLVofsaSb4wWUdRLVEmTICtD62wGK5UKdraqePnyCV598gTJ2AjtxjEGrWMEw0skZ22k4SM985GZ83xXtxQdbjgxt6sbHxXv/ZgV53rfxUWy2N2GFtBU/lLVKDnARgEc8/IoEQCOJfHtd0c4OrkU5VDaS2GttIrJyMft9Y30+3Sb4NnK614qlVAsFaU/Hw6HMjzjfbR/8Ex6iXfvPqDT7ct8gCpVRq1w6NjtD3B1W8NwMsXLz7/Axu4BTq/rqLX7otbb2yrh6d4qPAzRqh9KBnAh/fcTAJbcPALAsTR85tt5ecTTFdS7c3y87KLWnYkC+KY5RrM3RTxVQkrOCUYjWMK/cTEQUzTrdHZf5RG636lLAXt7Vv6sA6jqI6lqGQD2J8xiVgtoa10q7yMKYJl9WRKEJd+aybCFXrUXixA3tL03mhjT6z606YcbT2R/N3MB2+9HZmrLjnSLoHIYXmGzgCUqg1Q1cfqYYtCn8KMnIBdL2kGvKyrQqT/E7mYZ/+iXXyKbmOL4w3t0Wj1Rt29vP8Ha+g4ub+5wddvE5u4BPvn8Kxy8+AzF1XWMOJcjuZEkO6MAnvkD9Jo1vP/mdzh+8weUvRj211ZQImltOsZ8NBC78pQh21jSz2QeE+UvXVX4fp7OobC2jfLWHvLVDanrWbv7c5MVLERHE/dj51eRbT6qzv4x28Wf6nv+tABwSBRy29nyUMSCvqYA4CoRhweZD0yldyD4+93bb3F9dS65sawbS8U8Dvaf4ODJnjgy9npKnOT9TJCDZ/N3777F2dFbdJvXWC1m8OLFM4mZ+e7DCdrdIYZBTO6L63pbYk1iiQwCEjgERFPlpwDAhjzFdfh3BwCHIgmzIN08WtW/nJ0ZNyHxNGbdqw6UdBQSx49sSvrsciFjAOAXaDfu8Kt//9e4ub4S1wDOF0orVXz9i3+Al5//DF6aGedxMKLTzkfc2rQEUnlvphGiQhwL+FuvXWMw7IrLCJ2uSKSiKpoDRpI0aP9MKhcBncmANtFNNG5v0WVk1DwmEQJejHscXSdzKBUrKK+sysy42W6LsAEcaibj8DIZlFbKyBT5eKcYBxMBgaV3NOtXnDMNWXtKcRQBYGXKKthLpyIZoOt+Y0E8VVoSiKLwSgEqEmooLuOMKVcoSGQXhQf8G8F8jgmVtRSbWRvoaL17bzE6tMHN9pSgqLa/7HM505LTglEI8IFgiHGvicbNOU4+fIv6zamAYiT9kOzfGwxxcnaDyTSJQmld+rKRPxdyCeJKYCB4J/2h+auuS1H00T3K/wQA//TdcwEAfuzHI7GnNsvVAbcRDCIK5rk+wymAQ0toEvYD31dlu+AFWl8I1kUCHu3Y/T4mk6H02pyNMCKQIr5SuYTd7R0cHBzgYH8fpVJZHFxvrm9wfHqGi7s2On6A/iwm91AikxUHvkQ6i1gyjXg6i2kiid5oglEwRYqK4VRWIqimYq9DOBayfliD8G87rMM41DphhZ2Eq+gWcY/3KcnkgcRZct5EwQFd4xIkas6mSAFIk7CZTokwoVW/wbBTx2zcQzDqigtN2ksKCYW546zpi9m8WNGPhyN0mux56pIXzAxy9hMUa2YzWRFFeBKJyfmSumWKm7DJD3deHIYMo0tdeyIrIHB9Tcg0catuuXyKLD29EmZ7iPZ51gnUYaVGGGZdYB8Ggf8IJbDrldWm2yqBw5gS7pkEfwkChwCwuHPG5+ISR1c2Chi4/xPrJEmxUW8KDsjeM/Y//w//0vToFrm2kuYQjFOw1fhNi70WhzoEdamcUGYyh5gdhguPR6KopT0EM4ANmcfYKnOwrjlQDoAymV222JWLbq3iLN9OdkdbFmtHZ60QqaxMpT2RO1OxVChmUCxlBfilFWsmnzHWVXH5u6raJXM2kEwcgr58PxrRBpJsRl8A4OFwIqreYKJMJJ5TZHrwRlSWgmYIk41LVRZ9y6VQNSwzuVnFXjq0UrZ70cLMwFgEKDtdswTE2szYWlKVwYE2mSVUnvDz/FiYJhwKM1+CoHDaqIOLRQGBi6WCAMK0piBoIEoqMrD4+4WJRcXiSPI62UxaWzRhpYiqVXOB7fBDBI/8z+DCssiMJbQbiAgIbAFgA+KYsyyq4woN5JaHJ9Zq7XEQ+I8CgN2FN8pny9RwLAodHPEahFnAJmeMm700fhHvdqP6tVYQ7voZcFiDuRWQmtObfTKWWmljo4pKuShKUX6tUi7L+rih8ooAcN8AwAlmnHDTM1J2UVxZANisBWsTZUBUO9iL2rGp4iCiALbZi04tupS16DK7DNPQkjQM0GuHRw5sNJusVfZa0oMd9Ku9cXQjDln/+jitbXGY+2hBaN3GlxrgyG79MGj0kAr4IQVwWGC5+mBJGaS7zKIiZnnAQ/scWiDxPTMjmaESKoDVApoF812jgTvafLe7MrgollZEAUyZklwjAYJFC2byPQ3r2JAqLCgr190wty3oHxJjovZ+jw0CH1AAW7Z5ZKCnU7J74yzl4gv4O5cDhtad2VQM1XIe1TIJKAQLUrK/MMumWF7FYDRHozVALl/B1to6ssyQI2uMAEIcasmfY16K3t9CljGqOVe329cmqlAx10abV1o/80yayHsCwGSDU/3bITO5VoM/HAv7LEeVZiKFTl+kAVjf3kN2tSo5rRMOCRIJVTiKtaLN+xXTawWAXZYnQR7DMBUJIXOmPJw123h3fonb7kCGGFT0xbyUAMDT0Ritm1t40zk+eXogg4rDD+9lSPfixQuUV1cxmc5wcn6J45NTURznSiUkWeDNZ+j2emKBR4LP7vY2Pn31SvJC6q02BrSUicVweHqGow9H8GZAJV9EejpHJRHHi7UqXqxXsV0pIp9JYD4fCQCM6QgFMpNzGYx6LVxdHOP09Ds06pcCTFNd/Ltv3uL0/EoaUmYa83VNZvIKAEYyxm3mX1hwRcEGQ5qKADIOAH5oGuvIfPqBA3/NvWmBBSmMTEHOplIYxv5Y1L/j0UjqESqAqZpic+yPhsJ2TsxmyKfTKLGJzKTlYyr2qThgjsoo8DHlLUDFdS4PL5dDLJXBeA50hmO0hz76bEo9D/N0FnMyMT0SCNKiNGBerjR8rIFIKjB7oZI9qDalWwmBNrLoh3LucLhLEJo5kIMxM3iZI8u1FpOiO838GBbfrK9oc07bHeYcEgSOxZCOxZGOx1BIxVHOJJGaB5gNO5iNWsC4g3gwQEJ0DjybxjK06/QHaNG+rTdAr+9jOIhhPPLgjxMIAi26aZPNtSmkMCHtaWSGDDSXAGBVAXviyKKxFtEsrggAzOlhJCNSIwtsJqQZuPwJFcDR88J+rNnhCmARhKD6lUQS2j/PZmNkUh6e7G6julLE1cWZ2NhRMc7B+s3tLeJeEi8++RTPP3mJnSf7yOQK4PBX9gkDPlgAWKk9UQtotfbWnsTYP4uOO4EZCWDpPPqTOd58PMMfDo9xfHOL1iRAppjD/u46vn79HPkUcHN7g/OrhuSkTWYE4PMYD5lJzn2QDNwUCqm0kh2qq+j7E7w9/ICbVgNzZvzmswK0cA+dTJgzFkc6w9ePoFRCFMLc3oa9LrwgQDWfR5HxJLLtqgUR1QIchh/s7WD/ya5cN0uC02EY60s9k6S2lyWtALBECnDPFgDYlyHLeMjMsltcnR/LoJDf87MvvxTi4+XltQDA17cNyTkmsYj7uAwGaa8m7iPi5a05Qm6/UdtP/fsR4CZyVFpyQPjV/0gKYPv4vm+4v3TEy30UUePaTTN0TAi/vuB4YvZeySKz9c6StNk2v2FzbKsj3Znd9TLDK/YyYR7wIgiszauqcaPkTf5bAFxTb4cOOyEzn4oRkniEuCq9kGbJKZNeyUDLILCLZjGZnq5JN32oBQejl1P7mSgIHA4k7eeNN0vk+8zNZYYBNi/Ztq7W/pkD8mIxj52dbQHuSM7lWiMJiaSSeu0O9QgATOCPAxwhDllAyIK/ZtYREh0WOkxDpDR9sxmMSK6eyWHXckr7NQGArZ20q7fs79M+QjIII8oBq/ZV0o6uFWsB7YjdlthnXYCs45AFvyTbVt908Esq9FQykmkfSsVYOpkUEPT50128fLGDg/11IOiiWfuAcfcUc/9aAODU3EcyGCNFK0yJS9AoEQLp5hUNa4mHt4D7hfPyZ+6hMOGE6DEAmOpfAYCZATxLIkAasWQe+eKaDPjfHZ7i9PKWszMUszlsVzcx7vVxcnwiZ+jW1parEzhvYY1gFbFcZ6wH9/cPMJ8l8O7te3S6A+n7eU1p4zehRSvJBd0eprE49p5/gtLaJs7Ydw7GWK2u4sl2BQfbZXjzPlr1IwGA8+mBKIC9mY+EyQBmdqSs+kcsoKN7wUOX2IJND3Rg0VZsoeaT29yQUrnm+WImSMyLpTBikZbICADc6MdwVhvirjtHcxDD5d0Adx1GdhAALsrZGszobmHABrcmLGHdOjypa92CkkMGpfxcIEcL70meeax1qP4tFIoyXPt4cio1PFU2jwLANl7Luj5Z5Xykv3Hgr+uRF/d3u3ajdCV3AR2mEdbOepTYftvahfGTD89awjNCXyl2PkLkMZEOvGLkWPF8Hw77GA5oX04dLZ1G4hLFUr+9QDmXwJ///DNsrOYx6nXQqDXRumuLreyT/ReijGt1h4CXQXltC/u0vt17ihQH3MzllXOcBEKSIH34/Q6O3n2Dw9//DWL9DtaySawzcikVx3w8QHxClZ7OAdS9bwqJX0lmgHQOfsyDH0siWVpFYX0HqztPUFhdlwE6K2OCwFwjrEiUxBcVpJgaRm/IvxWH5Ic3moe/48eDwAsd0wO/LPx6NObKHiluAYpzoe6e3Nv5xn6EM8lGvYary3N8PDpE7fZKQH8WeqwpWQc+2duVGo/zLs5rOdCvVFbQ6/fw67/+f1G/PpP7olJQZ4lGq4+zy1s0O9yvprhtdnHXppKUADDXe1LiUWJxdd6xIDDPpR8PABvHKkes0L1lkZhkX2cDJJi8ekemkrM4XE+qADYzG84eRBSgMVn8WMhM+QxWSjmJy9rf2xKi5MX5Kf6fv/or1Os1UbLmCxVs7uzh8y9/jv3nLzGPpzGcaJYnoU83I5f4GEsgJQA8k1o88MfotVtot5m13JIae3WljHw2pw93qi5RrM+LJKggJuAMgehWvYZBp4OpTxKSJwTywGefSPVyFrlsQaxoWV8NxmMk6EZZyCNJgmg2jXQhK4Awyei0pBXrdrFqTip53cyfZbZNpaRPJaFaQIsdNV8D6Q+I3hpVXcQulTWf1H2sEYW0o8AsgeAk1YL2byUSmBLgShD8su51Dl5drvbNXCFyUnGWxL6E9aiMuJXwLPsAn9d0JAAwbcv7zVucHb7B9dmhAOicHWxt7aA3HOHD4SmGfgy5wpoogf0pwWnOcTkL0HmABX8lvcjOyf/kALA7DH7almMParP7P/TDdqb/99cC+vueckj2cgCwOfOdejfiHCpiA/N1iueIvVAAxlrC5VrT+dVE0yxE2XCmMKUD60De8ywtVyrY3d3B1tY2Njc3sba2JngNt9peryfzhaura1zc1lAfTODz/MoVkS6tIlMowcvkZE4QwEOc7ibJLPrjAKNgDi+dE3CYYgbOITg0YiawAJORmCDBO4ywzZI6za4m+kTOmhNJVd/y3KcAgfMnBwBPuR4m8EhxSMTFWYCihF6rDr93B0y6mI468AddmRFwndMOmhb0hUxW3icJ5jKKjxGqg4HkA+vMjhNXuvrqGs+Io4rWvWanUAcEClGN/pfvVfFvSLERi+vwNrarzuzxZh83VW2Ue6E/4r4edX4yAlRzT0g9LC5XkSzg6MfObtxgqhE76PuZwKFTlXWpUkA5jBl1sbRSk5JIMxb8QaJF56ECWAHgCtaqq6IA5n1bu62jXm8IAMz6KPa//Ot/ZRTApvmysmWDUtom3QHAkm+g7G5eG2v1RCCx3enI0JU/SpUVN2XbYKpNoLIvw+bZDHZNhkJYUUXtng2wYRTCLDplICrWGjFlVuWzKORV7Vss0zIqJ4pfWsdwIMQLSMYS1bztThedXk/Ulr0Oh54jDIbM8aWUXwhS8Cdq40cbW7J6mE2RyealqOdbJqNe5WRwiJ10innCkUxhM/jUllZD7u97ghtw1bWm9vor8102Jcmmpa0lfeJpLU0lbx+dVgutVkMyl5nXwK+rSpjXRjODCAhzsMfGeaVcRqlUEEstUQZzUc9YmA0xGPTkNePwT+yVyBIxQzMOVWjZrcMVk2PsAGC1IBG+VuSwkAUor7E9dO1V0GXiFssj7Z7edo8DwO5+tN9n/deji+yxfT/q1W7sRqK2cJrVrIWGDJpECa3XJGonp9dD85OtJbSyg7RBsvl3/B0KANMCGtjcXBMAmBmCVBnxdeFw4uqG+SgtuRdJrItZAFhygNUCgYWIs20yg5sFENVY8lgAmJfgPvhr7BFNIyiAW6T4FcaMtYZy+UIKBuvvCgFb/f22cDbqYasUNhnADgA2BbQFd+9nAStJwg6Uwv7VDq8ijat5bR8d4j4sg4lwW5cs/OzvW5pIhAMjUyhE7l47TpKmmINsFovMS3AAcFqsj6jO531BALjRbKHVYRYuSSoKAKsNmKqAFwHg6LjKNJsG/LXWYWrbHWnXIkzxh4s1M0RZuj7h+M/OFxfHNvaRmORRKY69BEEpHrMBMkmgWsqK3VchnxbXAa4pkmNofzwYx9Bsj1EoVbG9sSkW0GA2uT9GLD5HrpAVK1IqCKOsLQWb7TNZvA+ira3Sc9QCWgp0tu60Mx0N0Bf1bw3tZlN6snQqLWzWWCwpZB82lSsb20iXVzBmRhQLc4/W61wHWvRb1a/y+Iydqwy/FABWtRnPmQT8WBw33T5OandokEQUzMUSaBRQNe1hPgnQrtUBP8DOxgYwneDw3VuxNzt4ui/gqmRGNxpCFqhubIi9LM+ewXCA8/MLtNotIR9t72zj9evXcu6cXl1jwKFWMo3LWh2X55dIIY4C7YhHPoox4OX2Jl5tbmCrUkA+zf1/hPmUMs+RWLWUskl0mzWcnXzA+dl7tBpXcr6y2fvm23c4u7gW0DdboqV1BclMIQIEKtGDe4QQnqRIsw3y/dfQyhK+FwA2t7YD68yvsWoFBwCzIRRggDlIBAYIAPtypvl8883ZNmVUw1Byl2lZQ9BUCtkELWqSYuFEllwqk8KUNU5srnbbebItc5gl4hhOAskApoqGIDCteeLZLLKVFWTLKzK0mntpjGYx9AgQjycYTmZiLyfAqd0fDdGBQwt+jrUTHz+VPXxtB8MhfNpWk/9DlUk8gQwzpAgU8PHSNlQMcAkAG3XwlBktAeK0k56MdRg29cV4MhULkIqTvekLSYLaCtqytTttNDodtHoDtPtUAfsC/MaQx3yWxnSqbFGSOnh2WycXIbsZEFjzHhUQDgFfBRAXAWD9HiUHqfOLix+wNuILZ1EYC+Cyauz5E0G6Ql8VSygK90S7f1ibRXcnLtA6df+wQ5z5jIX0WBTj+WwKO9sbYtt2cX6CRuMO29vbYqN2enYqQ+g/++WfS6biSrUKL5WR4S+HzEqeC9W/5q9EMoAjALCQ6dT+WQBgnv+ZggDA3xx+xO/eH+HjbQ2tYIZsIYf9nSpef3qAnDfF7c01ao0eOr0xRuM5JkEM42EAf8xzyUMxl8fuxiY2qqtSrza6XXz74Ttc3N5g5I+kwSJZkBEjQuj0tK5mjZjNpKVuZAnSaTQw6Q+Q91IopTMo5XPIcOhCa9KJD2LnO1ub2N3eRJqWaYYApwrhiNoqUvfJ+WnIO/E5yTsMLh5jMu6h167j+uIj3r39g9S9Lz95IbUrz1FaQJ9f3GISxEXZRVtAgiwam2Gyop0CWOsXtZOL6oHvwxN6nNqdyzaIi24Uy2frgmvi0q+8517wACKybCPtGtWfAP5qUW1OxQiRjb/bRGO7h71QN0VrHhM3Ic3mYllh6vkQEHV78AKspnbmfBiilHMArwV6LYmYTfJizpYAuOSZCwBsVbzqQmTVv9Jci+OOkmSdDbRh29umWBTAUoub9y5rKfI3nRLYqJPd2RJR9Eap4G4QFNpc649EL2BYKSmQbhuluTLpjSpNAOCCAsB0piIRl2BnOpURgtfN9a1kffV7Q8N6Zw+g7h8hEdAWra4YfrDjsfeztgui/9VaPgoAW5KlftWBwY5Jb5YEwVSqUdWSLbR6VvVTqC60dUDYe+jNpD9myKhO8ch6wYDGgkmJZkIA4HRaHQvobsWednNjHZ9/9hyfPNvG5noBwbiB5u0HBINzxIMakrMOvOkICZJtqcYxFrDqt2f61MhV+j4A8sGL+fgVjtwKEds/ozZQxwye1JoBTL3ELJYRADiVrWA0mePDxwtc3TRk3kDSHomSo24fx4fHSHqs9XZkbTTuONjvSV/KzDS6N3BPLFfK2NneEYvj46MTDPsjUZYQEOh2W0IykDCqVAqZfAnljU0BxA7Pr9Ea+tja2sT+zgr2NvLwpiRNfkSMCuDUEKl4H4n5RABgeTO9vYJG9tpaCsEiKPbAdvfgqgk3p/urKnrZZR5BJYrkaGcwi6cw4tgjkUYsVUF7mMBl08ddF2j0Z7ioDVDrBIglFQCmk08wjYmajL/rXmTJklOYVXKoe4FxwKMCOA5kKXAgATKRkMFtLlcQAPjk9AwBsy+zzH9UpzmnAjbrjusvCsY66/QlADhcv1btaypnm9X9fSCkIxGF9bedF1giyfIOFtZHkRrKvGKap63AiL6pCIMfs8YeDXoy1+B1KhZyYkl7cXaMxHyIz17s4dmTDayvlNGsNXD84QiZVBZ7T56iurYtaqUaszMnc6zt7mP32SvsHDwVO9wx93cSH+mmhwmm4x6uTg5x8vZbdK7O4Y2H2CkXsF4swAsmiJNQI256SvgUBxLKklMZeaODz2AWxyyVR3ZlHesHz7G6tYtYJo9JPIUxnXzEl4SWmtrvyetgARpzQLtr+ZCV2I/fQP6o7/zBvcsVFT+GZhHOYO1367q11rz6Gsusl0RJuefm6HXaOPl4hJvLC7Fz7vCt1ZDIHS9BpW8V29ubSCVZ79O5QG38eY7c1m7xm1/9NfxhB7/48lOkvDlOT05x2+BsdiyE8Xqrj87Ax8CfYzxVMD6RzIqtKSPSZGZiQGBahdr4Gc0AVvchVYyZvkPiXUxEWYRwIa/jIwBwuEaNiMdlS0bIWIb8JGeg2D9zQ1Lb/biwZQIhUpaLWWxWK9jbXsP2+qqopN+/f4//+y//Eu1WG+WVKnaeHODg+Us8ff4K1Y0diQcgQYL7iQhfFuiMCnwQCBbnSLo8dqn8vZX8bZJZC4WsiEx4bZi1SRFLjnnxmQyK2bRYpRP0vbm6wF3tRqYb+VQGuXSGfxTNu6YIpJLJLJIeARidR/L60g66Ul0VAHguoGsM/jwQZ6EJZkgxnpDiowwV/J6ewULWDjAZ+/BHvrhczKlI5syaGb98vXincY7KQajMoqV6kC1LjOhp8ewyMs29K/FDScEbEumUkLZn7EE4pOLaFxKYmUlbkZIZlOq82UKYSuLjXEocO0UpGRNXNnneHCJNSCAfChDs95q4OT/E9ekhbq7OZGawu7uHke/j8Pgc/eEMyUwJSOTE7n4yixsQmAIfugzoBFFfWf1Py4b7tbyWacsMT7t9PEb2cL/1+w/WH6ptHqG8Cjp6AAAgAElEQVS6hADwYyfJH7W9/a1/6D5h9aFfGcb5qdVzhPDl3ERD1WbUwcjN/s3sSWNDNQeY9YkK+NSNjgQ8cVydDhDMfXjJOQqlglg9v3r1KfafPsXa+rr0/bVGE+8+HOLo+ATNThcjzrOoFs8UEC9UkCyvCgDMeodA78Cfyvt4Kod4Og8z/ZS5hJdKS0438S9xixdnLGZbzwW05sfcK1X0Zkm6hiBt1wNvH4ka1/qdVQst5nnuc+8AoywnY8QIAs9nIkKgQx2dFxOzIdLxCRJzRs2NMBZwt4vxoI/pmD/nywyrlMsKOb1SLCKb8ERFzfzxVqMlICUxFTr3UkwlsRoimArt77n/JSRKS7sXISaat6hQTVeYJema882UObZqtQToh+qg5QVkVcAWj5LfGCEZOycsF0dkXbC0T9TvNaDxkjOViFoMPqXEA/P9Bp8K8SgFgK39swWAqffmjJ5ChbXqCjaqVcFIgwnnRXXc0QJ6yLnoBLH/9d/8d3PHxLbBwhHmg7Pvcg9WAWApAg1wyxeFKhYOFBnyzKfIQzmZTLumVW2QQ6sdgU6MIpWbLQ8pmdGQcWbAJqsUlaaSWWMcgHIwlfJkIJpOxlEu5lFdLaNczCHLYW1OFa/MD2GOSHswRLPTQ6PTRavNAqMv9s5UarA5SyTSWlDwvZdGwksLABf3mC+WRSpDMDknH/P7WNTzjSxcAq18rlz4ruE1Q3B+TfKS3GauLzxvQxl0UD0kgCuZYtpQ82NlZDDnRocoknEs11lHiNxUqG4iEEzGBIdvMzIdmWE4GmHY72PQH8h73hAsnHkjUA3NwrxcKmKlXES5pMonsjW5oMkS7nbbAgjzbyjwq40zl5e4dQQc0PDzwgcUBaMZY5omO2wcXOaa6wJD8FcXQPTQCAvVHwSAdaVpQWTvUwHZlX0R/u4HNn1zuLrgd0NkcIwKo0LQDDKzoUet6BwLiMNwHUjpsMkAwUYlLyCwgL9kZxgAOBnD1oYBgIfKlmXgO6/l5dU1Go0mBoOxWFTxPmRgu1htSgapBRCMIsWpQNW2TXAoy5K2hYT594I9a+TnFEBcBoDN79eq2L05ANiA0NYCyRbUOthRcFlVwMbW2A77reLYDIuckjiqAI5aQ7vGNmJRbAYOj81FnVr4B8qHhdsu+r0PAMB6h+pQR99btYuFQ7mDGLZg4Au4xDVHpRI3XAWA52g0FQDudPqytxQKFWl6hcnkAGBDuzCDMC0Lzd+zDFSb/etsvCIKS1cgPsJMdtaPkbGMI4JHANal62cfhbyXGoIKYBJNOOn1kfbmWC3nsFrKoZBLyR5N9ivBgVxxBUM/jlZvKlY4O5vbsm/Px2PJoOXeRrZwmiiyULk0M3Qhl9oqVBaaNHsci3G+APBknsU4AGD25DQQO6pW804a1eFwJAALrf8Tsq6oxIhJLlhlbQvJYhnjWBK+MDOpuFFwSobZ8mYABAMk6K1iCw25GMLonMQTqPeHuGi0DAA8Q2cwRm8UCFuZm2j3rik2KZurVQHsLk4/yrCSbMB0LouBP0at2RDLvq3tHTx9/lysgVkMnXz8iLtaXc6V9c0NvPzsU2HakiVIu+l4KourWgMXBIBjCeTTWfi9PnKY4fXTfbza3UG1kEGOT5FZERyYTscoZBIopBLCyD56/y1qt+cYD5vCXiZZ6s2773B1XRPb50yhgkyhjGS6IHnFIRAYsX60w2p3L9n7y54PIbivg+mHR4VW5bDYXoRqLOdaIdZSLL6nYi0lLh/jsQDBHH6Ki8ZkJKx1DiiYXRKfzTQrbE5CQxyZpIdsmq4ezB6Jq5sHh05kIObSwjImo5lFNRUCzIju+4FYdE+4P3tJUfqKgpx7NlW/tKaVcRTfQnBBGj4y6QkAGwUwzxCyQjnQJSBMtxGZE8qTJ6lBNAlMOwWrjlRsLgpyKn5px0NFJp+LFObMD6bF+pzNNSTnlx+zVuA1GI5H6A9p+Uzlbx9dxl2MxhiOeaZxyE/GOHMGDYgrVtXKIJXhigABdrAS5sxbwFetn2nRZmzZIoMYqxq2ZCNptCMAsK39tHgPHSqiufX2dnEOEu7Mi2bnuTJ+4Wy8D/LpDmdrLLIpCQCn0x4qpTzWqxWpM89PP6LdbuHJkydCpDs+ORGHm//8L/4CT589F5IG14N1NRPWvoC6oV28/diuAmHxy2ZiOi15hakATokCmBbQ3x6d4HfvD3F0XUPLZ7Z6DttrJTzfW0c+OUO300G3O0JvQACYNSXXR0zcmUeDMdKpFJ4/fYb1ahXD0Ri1xh3Obq7R6nUR0DJfyJqeRKYQ8BVb5vlU1E28F0vFothCj8jM7Q/ERp/jnEwqjUqpiNVyRRtCzLGzuSEAMId+1gJac9l1YKwFvr4ueo7r+EP8FTg0IwDM6+/3MOw3cXN1inff/k5q0idPdgXwYO1+eVXDySlt8+Yy2Bd1CNvJOOt41kzGKUMG5dpzmL9qhrmRHSdSULhdKPKBBc8eLivMvrYEBbq/Fhnouz1sAfF9fECris9H/qp7zJG90B5W7J/Y3zuSn2l9WStLH8GcPGtHvsiCdw2w+buOoLP0OFzz6mydzX4m8QnkNRlmMotbU8dIhIqxBLedgILN+hwE3BH3odDG2TrviD2gsYB2gxYOEmkluAD06iAn+rlo3ItjUpvs+CiZNBwaLfUmlrC8oAYITySnFravq3lOYpdq7zquD/NyWovM3d1t5HJZcXQiaY79Ih20rq5vcHfXErKyxIPI0FX7rEUAOEKQW3p9Fs5Tc77aYYjso/xdVh1va0Bbi9v7xixS/TntM3SgHgLAzgUiUrs7Uqgjh1rwOYyM0WG5nhvMh9f+hQonY5s8nyKdVdUvXTn49La3tvD1zz7Fs4N1VIoeRoNbtG8/YD6m+reBxLSNxGSIeDCGRwWwDHtUG+AU0uH288DCegyufHgNRvcUc0g7ooR2DDofEVJPjLUAYxTUtpgAMIfCFgDmsPjmtgnPSyNPZUQmIxlpJPJlszns7e3LvdDt9DAeE9RiDc5oBrpzeCiVC9jZ3pJ75OzkDOORL8A51V4keskey8z6bAFeJotpPIXmYITvPl6gPZ7IMPLp9go2yikkgg76LWYqN5EXAHiABGNVJP9XM4D1yFqOeYrUcZFt7aGr6r4c+WJ0J1zYFSPfEwWAKTCYGwCYBKBYqoyOn8RtO0C9N0e9PcV5fYhae4K5V0QyVdDqaRaDP1E7PSUrLlaf9m87lwI7ExNiN/chBYA5OxHAIh5DPpcXdVy9fofT8wshyqUzOXEIkTpnIQNYwSSXARzpw90jcUCT7QltXx66V1jyb7SeWb5TnWIwcpBEv9+WHvdeoyVgOczAXQSAFfAy5OfhQKygOcBl/8tzv92oYep3Uc55eLG/hdeffoJRfyARNTN/gtXqOp4cPEdlZQ23jTZqrS4SuSI2nhzg09dfYW1rF7RvJvjHORVJjLHpCN3mLWpnH3Hx3Tt0bq6wwZqosoI8QUKqC/t9BJOBEJQ5CGWGJzMSJzybYuzTkph4GXiFCqq7B5IH7BVXMEvnMYklxQ56InbQSgJ269sBNdYZJHrFI04Y97aM6B39x+4zi790aWJ2f5P6XhB48TG4e96e+8b9QkF/AwAzn5FbP/eU8RCtRgPnpydoNetif8us2dubS5mB8LUqFnXWSJITgciNjTWJE7m7q+Pi4hwXpyegDuX1Zy8x9Ud48+Ydao2uAJ71Zg839bYQAmiRP5l70rMnksx75bw2ZXKs1WVRxDe252B9I+CvPa8ifYqZU8mMKkJaehQAtmen1EsmgszWdMtnngHGaclJEJiVfDzOvWKGTCaBlVIeWxsr2N/dRKWYlV7s8PAQv/vt7yVWcG19CwfPXmL/2SdY396VKBcqRQkaTgJ1N7HFM081teIWzw6xZ+1122g17tBuNkQsRMCdb1yLEjVEcVDMEIlJqKBybDgQ0P766hKNZl1ft5zas8bncfTZG3aH6PXH4khYLJSRy+bErYQziVyxIDbtI5KOGYEVB4aMFSKxOquzeMbMsA/kfitKcmbX032TcVjNJnrtrsxF6M4mXC1jBy2+18EU3lwdLtlPsk9JSF9uXnPTP4czKhI35pjxe6hMzmWRynFur/23kHL5OpF8LE5vZr5jelupB6XgV/EM926S/gNZILzqzEoeYh4M4YnLXB+9xjWuzw9x9N23QtLf2tmW+vP86gadfiD2zzEvJy4V/pRzA/59BeekVo70JvKhItXhjm3aJjP+jEDF9gftNOqBL8m3mEW9FOnxQ1XN/frmgS1GH/BjbUrkBx7vc3784/hp37mIL0TqdXfZTBdiexAnfAyBudAJKIzREZzBqDGVrGpmT9KPGGW7RAJORVQn5KjRAIhNkCmksL61ioNnB9h/eoDtnd3/n733YI4sO7PETnrv4YHy7cmdoVFIISlG849WuwrFjiK0qz8nRYxZcobkkN1d3eULPpHee8U5373vvUQBRfZyOLMTMcUAgYZJJF7ed+/3fcfJwpwiAQo3Xrw9xfPX73DZ6imXPl2sIldpIJYri5wUyxSRKlZUv1FcMltudE7FU1kpguPKzI3gbJZcjRVzwRVVtxF5goQSrn9aK6v3kg27uNjWN0r6Ts88zlfXApAtno+tCOd8Nvfm/JLgL4U3tIJOUVQhkiA/N0N8PUUytkSKRBiKcuYTLOlsNx5iMepjNR4gRseOGFBKp1DJplHO5ZHmHHa1wXQ4Qa/X19yC9SYxRbpIUA2cImbHkfGKyfEkhzls0d1TBK1Dlw5XWd0+ejkXu0Wq8OTmLQKsv40CDrRfO86pIII7bZMJHKnAq3cDUNfWo++jQ1cqIyYGcaNO+RvFZyVYZM8bkBLN/nnFuQnBeJIM4hbRyFguqn/3dupyBPIAMImkjOqVyvr//j//fQgAy4bYMSMCRWWUBeHsu9xQhxfL3C8dAExFKl8sxMTGoeLKW1epcdRBGqo7lTs2p+d3HOmMFcvGwDEwSYuPj0/wN5PSgLacz6BSyKJIEDgV15Bup8aDKaPH4YY6W1hodqs/xmWnj8vOADe9AUbjKeYcJoBssjTyhTLKlRpytMrMFfWWzhYkoaeaI6mAeQLCVLXxIKbk3w4NPcdYTA0ZwW82DKbiM2YplRWyzCIrIrDHYtPrgO/5wqluGQJuB44x4GlbswgYp7zpyPYli4yDaj6WNdDWkDG7MMUHXa0DP/V280bZHLRo4QE/m4wEilCFWsxlUK+VcbBbx8FeXQNOstOU1THoCARWduLcDRM1EOABTubsWgPGJRlatLOgNYvGgXZq2u3k2oVg+uEWO7/FD0e8Ethbrd0+Ku5TALsDMhjc3AKA9Ss/oh7Wr/FsCq11Z2vuFQnBxm7K39AO2g2gAtWw82R3B4ANrXwesAN/eY/Qm31FFtAUFKMf7O+aAng0kLK7ViMAvMHp2bkBwBPaehN8oCUui17LWhQA7KxDuQFrKOPXgXuvfexW4x0qd0Nlr2c8ctEZ8ziqsL8DAL6VHRyqePlzZOM4FXDwfS7/NwCB3RDfF6xquM0G1Q+0tqyl3VoIAd1tJej9wpiwWf5hpYLV1VHBR1Au+NopgH8D6M8VPl59yteeluoGADMLSfnjBIA3BIA76HZ7Kqa5l9DqJ0lLD0egCBTATjXAQVj0rPKvmfaX6MEWbdRdhXifMlpn2B0XL2RJ2Snnf2+07dVfGdhRc3BCOyge6nOkE2vUqAAu55Rxk+b63Cy1VxdKdYwXSQOAqwc4OjiSenFFi4/ZVI+hjPYs1REMv+a5QYIN17x7Pd0BHZAMosx23o8ELNZrJGgNR0YTMzjmc7lREHifzUlIogsESSwxLEhgYcGQzqFQqqBS30OiWMGMbFtZ9dnaNNaot0wJ2aPB/ub2ObE4dQgmsUok0RpPcdbqoD2ZYrhYoTeaYTBb6n7m3jPq9RFbb3Cws4NcIoF+uyX7FDbIdKzoT0e4uL5Eq9MRM/DBw0di8S5nc1y8P0W31VYzVN1p4OTJY7CLvmp3ZDFIi+YzgiNv3ilfg9ZPk94AGazx5599gs8eHKNIi9fYChkOR1ZzJNczlLIJlDIJXLx7ieff/BqjQQuxDV0npmh12nj+/QvllGfohFGsIZWvIEkAOJU2Rp6yYJ3CNWiyb68kuyujazBYe7daiAj+YmdLdFDo93eRcRzxxxfhnn0pEJjFt2WyBOAvweD5VAAwFQosXAWu8iQTIEu7q6SaZhEZeB/ScSRtKg8ynplNEmekQjwh8HfARnY4lsXijKxPQnipFHLMJspVkEjn6SNtNl6ODahsSub6usac9QMLuxqVxPkcFnMSsBg34djdJHnRlng5w4bqVGYkxjfIJC17hSBwioxOT8sioY5END55goGrFWYzxluMRYDrDkZ6b6Ava7ClmomlbnKW0hyw8I1gkbPxd+MHA4A9wSfM9vUDF74XG1/grzXuofLX5eB5lbgaC9vTQjJRaCf6xwPAfg8JQYjoWrJlFQWACYBbMc2h1Y6IhTm5eJyfvsdwNBIATCUtlT65XAF/8Zf/Gx4+emwuAHINsKzkEAB2YJtTk3hnFIs5sYG6vdAOKKb9IFm/yRz60yW+fXOK3756i9cEgGdLkUT2Knmc7FZRzsQF9DOyhOQx1WWyWtuIANFud9UQfv7556jX6ji9uMD55SU6g74GNsVSUevbrJ+TUsEbmLtChmTLTEZOOmnlhcWwmC00sBl0mfE30r708OQkIBJKAXyw5wBgFsqWA6zuUtahZtnkykV3TNvv0xtz3JdTLOfMDuqjefUe3/zu1+j3Ozg42BMYJMLcZQsvX7/DZMKsRToR5ASuCABWbrtlAHsQdWvEr6yg7bMuYjWxVTr4YfndI9toXXJXxXFXHIXHwO+FO9wm6Z7fh5P5oKnVre3ASQ9scjghUoFr5AOwxjWb/MNJXuU9aeebs6zyls2OxWyNs02hgjosUjsYgdLnEtnHvO5UK/InaC1FFrwRWPmryDK3bO1AIynFsQN/VX+xhnbESu+u47J/DQB2We/uvSwBSXx1kTa2tzoVscsCttykaHZS6HJlfW7YwHurbBv6+JowMmaP9MPR4ZJZPdseYj8XUgbtvHM1oiP2GQBcxIOTI+QLOV0nG1gn0e/15QbE+3Y0pkNKQq+XJMR6MRwIvAXSbg/XrAML17jhn7a/2utq4KsnV+m/fQ/gfzZKMPQAVeBeESHl3IqMCSyhBf5ajxISeVjeOZKYhr3mBuGtnzkc1vOQamotQsrubkPMf17T4+Nj/PynX+HhcQ25zBLjwQV6zVdILJrIoIv4oovYYoIE1QgcSGntfXCn24DX3f/hXXsPKPMxheUdt3xAIjA9u31HPKnajH4dciqIZbm7YhOns0gNs0UMr16/FwCcJuGc9+ZqJeIiXaFKxSpOTh4jmUhrtsKzlXMFzk4WrAc2S+QLGantOH04Oz0TCEfiDgk9fDzOThjjEEvnBIB1xzOcNTv49tU7DGYrPH7yCI/2q6jlgOSij9ngEvFNF/nUFOnExAZ6zgpWos9gA/cgsDvDbl2TrR7G31PRWu6ubdMRTaOvjd96eG9yaMUVT1eSNe18V3FsCAhlKhgt0soBbg5WuOoucXYzRrO3wirGTLyCWciu4pjTepRgtouY8EeSrwaMWG57krd+JKDpXfC4tnNUmyWNYJBnjEghrx7+9PxC5zBtCyUsYN/uxA/62JOlb7tiBUQFV+5GQWCfuxrdj/0aDpGBD84u9Yr3sogiqrMA1Lr3u/X6a58TqccRe3RucK8n4XKKyXiEGYfdOvMtIojn+Kh7gwcHdfyPP/up6tXL0/cYdHva844fPMLB4QnGswVavSH68wVy1YYA4KOHT5HOl2wex3UfXyIZo8PNGKN2E2+++Rrnr14ivwH2ChXs5ErILIHBTROzSVe9aTbNHOEEFusNpgu66rBozmGRyADZIsp7RygfnCDXOECsUMMimcGS64oKYJLxtnpm35ffBQDb6rl7J7kNgPzTgMDBmfPBfRRAuve8oHdr99xY2/0NjuSuG2Gl/EfOG6mqHvS66LSYJdjEdNQX8ZQWuAQS2V/RYpi9FAFFklO4jzPznmffi++f4/z8VCTyUj6PerWCYa+P775/JQtoWuU2BQB3MVvHEEvRypS1nYly5I7HDGCfqe16DAGEch2y2D2L4PP9C0UJLmImECHYGRgQo9xeoIonaF0jjnc6g13/Gpm1+LPVHoeKLs5uSWZcCgBmNG0hn0a9WsDRfgOPHx4glVijeXWF9+9PRdYm7LK7d4hHTz/Dg0fPUKo2kMowYikjJfpiYSATa2n+au467O9EnoKr9fV63Og+5Ky4Vq0KhOc/1u9UX6cJEC0XZIZiRbdOp9xud1sYEoyhswFzbHN55NI5nTmj8RznVzeaRe409lAqlvQ9mu0n4hhM2EdOkcymkchmMGXUEl1nmUFPAFhZ6AmBTB64Zj1HAPjmugnOqunU5es7xnzQKY0uaXxLMWqYMUQpunFSdGXv6cBJlwv+N68I6zwCcHQsW7AXLuaRq1ZQrtf0XKQedspAkuYFwFJsLGdsA8dEQHR3sc2ALAIsiO6R6IeKxhlSzNnEDOvZAK3Lt/jdr3+JVvsGtXpVj9DukVw9x3i6xiZB5XoB82VcjhWc75IcJHDuLmz0TgXwNlHp9mbve5U7j9Sg6Pmn2nfCCipC+7r1qz2K/c8M/gYOs/7p+F3N4VhBnW77te+htoSOXujlicvBzMmIqr4m8I5Fcg1VrCjjNuZBVAJJHpwHL1dzZAtJ7Bw28OTTR/jyx19ily4ssRia3S5evj9Xn//y7Ao3wxnmiSyytX0Udg5RqB8AqRx64yVIvU7kSkAyo485J6Bghfsi8SzWRMSI2Hdb9AdnAuagQdXvjLMw9kbc47Rfpm3uQNdRCs82cREuEhT+sb/jVJa9XsxAYEE9bB1NI6O5GY3M+UYnuhTFFIwkU99GQNJIWJlUDJkU72PeSZzRjrAe9THvtzBqXWHebQOTEYoJYK9SxU61gXq5DjIvOu2eXA8Hw5FO1xzto93+ROUvHWnSMbOs50ure5j9pkqfDxBf96lbgLAbMd7XlXuy3YfCRe/i652h/HuHLam/joLAzkbc4VZbILAwNSM/ewVwqPQNidrRHtdcaYgxmWsd57V0UiMAzLdsJoXdeg27O3W51i3mS1xf36Dd6mA+44yRAPB/+vfa9YQsB4xu/wv94CbKNPd5scboNvAyZvbKvR5ms7kDQDN2SIg24A9OoYDmLZ5MYrliBi+trijzpuLWGD6aQ3KKwcdmISFlThr5XFZ5k4eNGqrFLNLxGLJpqoLjyvbrdPtodfto9wboDqfoz1YYr8j4Y0ZMAZlCAflSWVltVG/wxuHBRoUXR1BU5REYWLNpc5+Th3osEYAHsoaO5PxSxcuBLZtbK0KsEPGMNL0XcMsDm4NRJ1WPWJNx8/FMa14fH0DPjYMLgk9hvfG5wAuzx+AAmbl/iRRyzEJgIcRvpJ/6dIZxfyArkGGvjX6Hby2MBh3MaNNDa8jkGqV8Gju1IvZ3uUhot8W8ZHuNlgvmyJG9wvBy/m5TBBNAYQ0hdcuGzPRkMLyUJ7u76T4wcXYWcwGrxg+lPjw27gdx/YBli43vxi/cdPzX7zgFDX92kj4Xzm43UHiTqsF0QyNZyckC2qmyvQ10kDfmhksCf70ltD2eBp9UALsMYN6YtFU8PCAAXJQ6kYBhrVrRz74/PVPzOJkudF0TyayGmVJZuwwKDTXFXvMDcq+6NSB3CwAO1pNX5UazY0PyQphL5gtdP5x1w9PbGYyRYZDtr1795dXEZp3rFcCB3adTc9nvc3bHgTIhBIhNDXhrLHP7c/cjwDa+cg/wh5c6zsI8dDjUE/BzeVcmBBCwjTqinEMrD/l6s/kl+1L2mbSm58BaAHBXNj+0+GYebL5QsdfYTHzsmgRAp2u8IiCw/V3hQM2rs7f+xsjA4K4i0F4vr4bY/o4QiLt17d1kRLm3zjpHGcAx7j3cgxZqsrkXV8vMU82A7sJYzmUxVKntYTBL4ro7R7l2iAfHD6UAXozH2odYHNSqJZSYH6OpdQzJNPN+CNj64Ysb1Ab3vhd0kHxk1iQC8GiBS/B3MsVsMkGn10e721WBTTIP9/nZci2lHPf2cq2OWmMX5fouYtkyxrRO3Zi6069CP8qNXq3oCjUbaDLsqNpPymLsZjTGu+sbtEZjDOcrWewRACaDmUXVeDAUW+14fw9VDjcXc+RTBBgLoFxzOBvh9fu3OD07FUBzdHhsX1us0G22pMJj41PZbeDg4QnmsQ0umjeyF2Qe5vvTS7x6+QbpZAqVYknWK7lEDD/+9BkeH+0jvV4is1mimIohSZvh6QDlHK0HUwKAv/v6N1jMh0glNxiPeri8usT3L17iptNGNl9CrkTbpyoS2ZIVnhxuBXbAUZstu1Nu//t9APD2mnaPER0aeps+pxoz633LZDEVsLPfEcGK5BsCwAb8kgzAAQbtx9cLnqMGAFPxKMsurWsS2phVklC9obgEWlrRRaPIGIiMFAUW+cDCm40w6wXWq+RMmnsEh03M0KXluzIAHYPCxsKRgo6MTNkaxvS6sg7y9tYCU8Voj4F4NAkTBMp476mopu8uC0A2GrR5JFBMViYLY6pPaGW3jmE2X2HE3OLBROBvbzjBaDqXNTnZ5SRbW761RguOoEObNUc4Cwb5ZIHeYtY7xxPWNxq4RAFg2Xp5tXCYG+ytsM3Y4hYAHP1df7QC+BYAHDk7ghmP38udywpBdgLAdEhhTcT6cj4do3VzpaJ5/+BAMSDnFxcoFsv4i7/8S5w8eBCwy62eZBnmlb8uS9zbxwfwIxXbbmCowyYcNKxcTl13ssCL0wt89+4Cp60u+ouNFMDH9Qo+fXiAai4lIg1rNZ4zHH7xfrhpNnFxeS72bK5QwI9//O9QrdXx4rMR2awAACAASURBVPVrvHz9GpfXV8iXSvj088+0t9BRZj5j47pCPpNCuZAVoZL3AO8tgjRUOdG6kta079+d4vm3z8W5PTk5Qb1aRbXMXPJ9uZzw53z9w2GwWfT7/cBfee+nYWxirW3eP8uJFMDr+RCt5im++e0/oNNti8lKRQMb3YvLFp5//xrj0dyIKAnu7xkNCcNhu2MAuzMv2EICANiez8cGJ/5r99USHyNbhezju4tRP5a4c2DzEbu3gDjnftCDqLIcpkpPd28cMRKdGCXjXG7US7H/kIqCoCJfldCe2ckXA9WqDUSsNrZ/LoPO1dE+k8gUtobaKK9WhBMXEeRJXKz9+doS4Pd+KkHmMAdvTgEcJVSuDAxWlnQAADt1r8t8V+/lIlr0PBypU4OZwAo6utfeBQBvq6g9ABy19vJ/v9l6uccLrpQHkqPAbzhKMABYFZS9CQAu4eGDI8WEcEDjh9W9bh+XV9ey6CJZmaQxvlYigKoGjFhRigHgK9Xo7/MjOVczyn7ZkyEi0LADfaIEwAA89uqmyF5s7j6OfBwBsaS2j7izBFExAQDs+hRXf0pJ7KIALItYLCfLMfROV2SvCwBmLlpBl//B8Qn+h5/9CEcHJSTjY4z7Fxi0XiO5aiGLPuLzDrAYOyWCuWUEuXq+DvlAARyeAnfXzPdZLt5510YUwFEAmPMMRmERxMhiE89iuUlrKJzL17FYxfD69RlubnrIZgsa2nCdsJeYjKcoFmvY3ztUzz0YDDRf4FyFs5M57ShJtswlsbfXEEh3cXYmRRjzkwkAa/bAGo3riINDKrtmK1y2+xo6EgB++PABHu5VUM9ukFwMMB9eIrHpI5eiAngqIE8AsFMGerL3NpPn4x3Xx6zy/dUMYCsbQWh5e5DGflcIAEvVFUtiwQKcjlnpCsarDFojoNlb4qI9x9nNFM3+CgtQBZYXoLLeJGyW4QDgu15Jq79MqmCgb/gmwmAshnQqaYq1zQaFYknxHZ1uD2fnl4pxoV0hnyPvYatxjPzmXbICArcjZ9jVC69h9O+2jx1pw32ftfx+fd5VZ3uy5V2vizV2W7/j7nLdb332zDwJxuAU3bdWdy+wmE1FgKbaiYNnzqYYCbScDHD+/hXqpRx++mc/wkGDg905mleXaN3coLGzp/xqijAmqzWue33ZNNcPjnD04ClOHn8qkq7AvfgS8c1MUSbL8QhXb9/g/NUrjFtt5NZxPKjto5LIYcg802FLAE06uUQ6Zf3kfLkwwCeRwpJrhpE29T2UDx6icvwYqequIwInsIynpQS2vTcCqAZ7SRT6CL9+913wpwaA7wNZ3OejT8rVYZaVaC/69k/72Qa/Zvsyazi5B00nGA16An9JXKbqdM7YKw6fZxPtWRxIc12wz+JZR2LKyYMjlMp5jIYDfP31P6Lba+PJo0coF0uyGSYQeHl5g86AfckKLQp2ugMB8DESaKmYlLuLJ/m5nsLZPBupzZNOnQLYEZONwOoAYO9QR4KSI0H9IADYCkJ/2QJilR5NZ6ZZwa7XFrWTSKyRI7m6mEWjXsSDox189skjLOcjPP/2W7x/f4Zup6ec3Wp9F598/iM8++wrFEo1xJ0jJV0LaFlPZyv2rPztmiW7zFz2uyRedNpt9Ps9cyfI5VQrs3/l96p3zRd0Hi5HAyx7Xcy7Lcw5r58OsdjQtHmFxYrqZSCbzKKcL6NW31EcTa8/xHwdU3wWJ1XrBc9XWzfDyRgzzjDKRaSLBYzXCymAs0U6ZzIH3bmEebdBl11M62eCwNOhzcyYESrLXGYDszefLLCZzhBjzJL4Ok4c5YQ5IvCo10zKQUVnXIxq3TUWiRjWySRytQp2Dg7U68i9i6pfp/6lNbRyUZ1ikLQiE0KGsT3sh9WXSYhjdQpn5yQJC2jZzJGOzTFoX+Dr3/49Li7O1KvTQpr9X2dIAv0Y61gayUwpUADHkzkBwDxRjc506x68CwCOEhNuH1of6RfCQeYfPhG9p7r54NOaKUZEIx9+g+0l/9z/AhKn61usSt6Oe7EvOZQimCm57iRizavX3LuNunI7AIHZ08iZyDACxY8p45rg61SKTMYh7VBod7iDveM9HD8+xvHjh1huNnh3do7vXr/F87enOO8M0aOGJZXHJlfBOldFvFBHprKLWDKnfZHrKEHCM/N9k1kwVdd117aWHPZAIjWdtHgOsxfTfGq1wYTPi9/DvUpOthmBvrwR+D/SvFN027AO0hTyVA/HmIe9wSqxxjK+wZqoq5xpXTQA569O/ZuiGEfxEHTW4wUjEXymWXE8NkcitkB6M0MOc6SWE6zHXaz6Haz6XWyGfcRmVAQzkq6ISq6kfYv/GIvGecZoMBTYS5v6XDKNTDyJXCKt5y3VMt/0nO35W48eIcRGybNuO/fb+h8OAEdX9LZjlCcWS1zo+mcTGnriQEggiNaZXlVuCl9PXHb4VMSZWQCwW59yyHIA8JJzq8VExCPO5OnQSSIWLaB3G3VFllAE0rxuotPuCgzm74r95//0v0csoLe9p70dwe2mWMxINf4MvNfcHqPRWAAwbbm4GWcyWeXjcmgUElCsiOfGzUOJxeOUloyblYBf5pCRrSrMmJ7jVCtl07Kio71zPp9BvVzG4d4OCvT5V+E5wWQ4UD7bxdUNrlsdFRLTVQwb5uyUG8ixMGzso9pooFqvK9OX7MwZLaIHI4x4EPFQowV0KoP5aoPZggciBwmWBWxqAgNsOOgk80gWjm4t+INI6hh5lDv1EJUwzvpaIHHAmg6Vh1IP8zqyWZO6hgcCF/MSi/UScwLlC4KxE7GlyDLhpkOGPx+P4C+B4EwyhVyaIIz4EFKg0p5lTE/11jVazUvcXF+ifXOFYa+lrLV0YoN6rYjD/QaOj/ex26ihUMgKwOZrOZ3NMB5xQEi2Pa2iV7LPXvH68gR1Noe2v3oA+O7iUsdBILX0m+/t4+GWBVvkywHAGwWA3UZuAed3SDm37tVbavbIwMirIaIS/JXYrZZFFsj0nQrYFL9hblkIRLBIMPCXqmtjZxgAfLC/gxoBYGYAOwUwH/vd+1MHAHNARtZ/FpBtmCmKghCxgFm/Df6G5AFXm3J/druaH9wEylGXReaHQgF4vKX2cNZYAoDdx34Y78BcDWsCJr8HJ33GowOBHcs/VAIYIB1YYHlgM/KYvtEMXrYtletHWHC+GPmBMxsrBHxGSLhYfigATNb+bMZg9bnyV7JZZiuWAgtoHl5UeNNyPpcva6+xce0dALBTAvt24w8CgPXNv+f63AEA63i8NSQPh+XW72wBwBzWxwmWsTwmALxBOZ9GtZRBpZhFlufwYopqPofG7iG6zOW6HqFUP8KTx8+UYzofDaVwYJO0u1tDtVrSns8MFRIcWFwYISm876L3oM4lGUqYu4L2Ve6htGRXkzpCp9dT5jIbeNr405Z3SkC2PxTYtXd4hP2DIxSrDcRSeQwXG8yYDRVYht5ujIO+L1gkbKIDVikBtwwHUBO8u27iuj9EbzJHfzrHiLasbF5XwLA/VHl1uLuLvVoF5UwaeVoO8+9OkyE6x/dvXuLFy5dq5Jg5yiEorU6GnR7WszkKhaIA4J3jQ0zXS5xdXWO1ITO2gHfvz/HqxStkUmnUKzWBg/lkHF8+e4xHB7tILOdIrxYoMOeTqtLpEOVsAuVcAqevv8fzb36DeGyJfDaBbvcG796/x6s3rwWo50tVBwBXkMhYU6XGyzfZESWnaE539Bx3AcB+neu9r8IcqcXV3LrmXN2Bgkzzp1DxpRwkl9nu81dkESqlzDyw41EengNLN5yqEpSQo4kBwRpqrZYCsWhxSzWw1Lhc907pzHOaKhxGQxBYq1brxnRWc8mI6xk6vS7GzHRXXIJTXznSi1ffWY6lU0sE+elGiOHggmcw6yQ6gFCZTCti5muxuNPHcbo9zzCfTDR843sx+8yiRHnyrGNG0wUGoyn6JMWNphjPlpjxLF+7jOsAfPRZ5KweTAlvuc4GIgRxAtH83wgZzoPDRn7jOeYAYH4/SS7ubwzfu3MjqgD+ZwCA/bDVzkhTAxn4wCObecwzEVP2dmvao8bDnlw7uDQrlSoSybRcHWq1Ov7Xv/gLWTnNqXhU00RmOeM8+LqH57dnkYcaErPTs/bEnUHOLtoUKEkQAH570cSriybO2n0MlhSv5PBwv46ffPEMO8W8ss7ZMPCakuFP8gGt5b7//jsMR0NUqzX8+M/+HJVaDa9eEQB+g4urS9XBP/nJT9Bo1EVg5HCOA7xywZTPBTrqsPEaj3R9qpWqGMPDwQjPn3+Pv/vbv5P7zcnJsfI5mTNzuL+LnXpVucBW/7j7Kkw+tmFHhGzFayprc9pKMfZkORUAvFmO0Gme4Zvf/QrtdhOVShnVahm5QhEXlzf43dcvMBxOxayXAjhOANhnLkbypb2aMRjdRc/IPxYAju5ct+rYj53Fbl+8DwS20u2OszwAVCN7q6t7RX+k/Rbdl0i6UGSLRcxofctEhvuH5Xdz0RnIaY2q/XPPKKivbcDv7VGslzbpsRpRR7zRWlfNaeQHft7gfUdANKQkUMfynPejIZEunfJXZzyBX0/CDKyfDcgOsrdc1haHLeaY5Imcdh54ANjeR4lkIQPbK4O9YldtiVjvkWgZNyByz94BIFEAOPxYsUjuZ90N7a6nA85UWdjH5XIJjx6eoFjMi2DqswpZI166DODhaOIUwCQpO3clBwDLTcu9XCHR1u0lepGMxBYockUe9D8TgkYhcOsHefY1/bRz4eLr7V1/oo8Z1PSOJBqqf736PuJS5ImjDuzi2RYM5l3/pvPXW2XH11K1MkeSyiWeqw8fPMDPf/oj7O/msFl2pQCedN8juWoLAI4RAJ6PFbbApF1GPPh/IaHv1j0aFCh3D0dDgO32z93z39rXbO2HCmDea2m3P4UKYCRyyOaqmC+pAD5Du9VHvlAy0lkypr6RQ5pCoYJadRfjER0dOpoPZDNZR2zjGlkhl0+hQeXReo2rywtQRUX7VSPwsL6wgR9rUA70l7EUOsMZnr850xlzfHSEB7tF1HMxpJcDLIZUAPeQS02Rik8cAMxH4Y1uJ1ZUBfxhZbx9fW7nnN/nRhkM4CLuBtHeh4/K+4V7BmcydOuhRSqoDEyXMdnk0Z3EcNVd4LQ5wfnNDK3BBtNVRhacCRGFeEYaoBDUon4m4cnrUQBYpHFzCtM9zlxKYs6s9VxueanEs6mGbr+H8/NLucxJcS0FsAd/Xf3j+mmLbtq+t6JXzYOztgY9yTtcpyEAfM/ajQw/g1PKXVe/z3tQ+f51Hh5UHvw3xwODSbTWtRcTvGG8CEFA1qITkSkZObaajXH67iUy8Q2ePjrBswcn2G/U0L6+wps3r0R4PDg4wC6JdcUi2pwjTiZYII767iG+/Hc/w8HRQ2RFZmDNtBRZLLaYY9Rq4+bsFJev32LRG+CktodGrogl1Y3jLjbLsQBjG0TT/pKEoRXm5CgTVMwWkKk0UNp/gN3HnyK3c4ipnKDMJpoW0BKA3PHPD5ajAMfdHWO0gwl3pD9wR/k93xYFpu/61vvAF4svijZoQdsVIbeL9MWeiGfsfIbRoC/w9/riTO/pLDifjDAZD1TpFnIkr64wmYywnE+V4/706WM8eHQCDqivri7w+vVLud999eVXyr3/9pvnuDy/ktKUxNRuf4xOf4TBeA4SIWN0SpPqlw4KJFPwnvIAsIuYCYQ3YeSMd6b6UwLAvH7evc67Mmret5prME/FW7GQQrWSR6NRwsPjPXzx2ROMhm388he/wOnpGSbjubLbS+U6vvzxT/D5V38mgYCMTeUYQQB4LfCXxB6uRipi+fs4ZyT4S+cQgr/sOzkrLxWMqJxOJ/W9BItVs82X2NClbtDFgnnNvY6Aqkwhi2wpiwV7ZQKumwQK+RJ2dw8QL1U0L+HnSUqbDEje531lGbkEf6kSLFQrSBfzGJEMkIihVKsiRwc8EdAMqJV7xIqzI/awCRFgCQSrjmSvzuhB93dupiR5TIApidrMGZ9rvsaYQ87B+Z7PVw6bdMGUDbiJB5YxYLZZI1suYvdgH+VKFZl8XsRtft3sYekcYU0fZ05S+rJnVva3qf9XnG07AZh3pPOujgTYSETJJVeYDm7w+uW3ODt9g26vIzED+5TecIazyxaWnM1kCQAnpAKOM8s6mXaZxrSdDu9FP+P29V1kx7/PqMjEP/fMW/4NAPZd1jY2sHWdo92P76e8GDKwhlZDH4jMDOhjLWLORCK3kviypKjRkaASUH/92eefCvStUIlZLSGRzeH0uonffP0cL96d4qIzwIg29/kykqU6NrkSJpsUZvEM4opay2kNkcCWyBbory6LaMa+MYpMoCejyBYWX8WYMILAJCqwXqPVs4i5vNc4OmU9QcEgcaJNXIIBUf8pPovRTtkIo+o7mBscA5axjcBfvQlg9cIcqwQJACfWzOOlBfRGQsdcNq06YbGYYEWwdz1DDHNk4kuUkmsUkzRIXyBJW/VBH9PODQZXl5j2eogtlmgUuGceo1ouq6/tdbtoXV1jMWIsyQbZeAr5dAZF2kLzb/RqfqcAVgcazLYjdIXImR502Vvk0A9nl0EPeJsuZaBWSBHzzrKurxaeFHGONVG570PNgcr3oB4ENrLL3SCwx7nsPdcelbx0OuRrP5VbD91mpQB2APBOvSZsldEwzasmOp2e1dGcmf/nv/oPQtwMsXYNtCt6w5lAyJIO1SvGfNAtsd7IHo8ZwFxk3IwJADO8mZv/FrLuBm3KelQBzRvH8m5pQ8xcm1w+LRBSb8U8SuWiiklaZtEDnGj2YjYTg/Dq6grXV1ey/JwQpIynkM6VUW4cyN6lUDtAolBRloSGDcHNssR4MsWIQ1ou2FRGLESqg7nwObjl4cDcSBapaWYCU/Gjw9dAE+UwyBs9oRuHjz+fL5ThN5tNNTzh9/OAm9L2lLnDnlkvu2dTmPLm9NmpZOhTCc2hbzKTxiaVwCLGMPBwKCQ7Hsf4p3COh+h8MsV8QhYAD3CYBWg2g2qxgCx9SNZLzCZDZXX0OjcChDvtawx6N5iO+2JocOhXrRRQr1XkG76/vycmNgeEU+YE0jZyyAKf6iY2RSoR/QzVzYncYfZBo+i+dwsE/rAg9grhD0rXKEsnAgDb/CBk+X/4c5ECPJg8hgr3UAEc3qiS4buBEweqxvDxltEh6OAB4NAKgkpQy3D2ADALQVMAA4f7lgE8Hg/ElJQCmADwO6cAplKQNg8pWkCTIWaZgJreGeLqhvBOCRxRhfrtLWj2osBe5PsM+A3zerdUs9HHU6Pq3rwiwAECakjdIeFttMRo9iCGACHHvPQq4qDxNRWwBpwfvG1vpva3/D6rxbDx8d97d0v8kV7qnwIAXq9kv8ONmLM2AsDlSllrs9Vqoz8YYDpjFixtNQl40i7RAy0GBItVpX7Ts3DdEDWiyPhA/euKe/11vwcAvl1BRgfNfhiyNRQxcuIHADCtjdiEU4nIw4YZspVCGrVyHvlkDJvZBLVCDrsHJ+iOYnh7OUClfoynTz9FNpnEdDTEoNvRPbK7V5clPQFgqSeZTUN1ccSW0FRO3h7S7kWx8v3AlYwzeRHEsZrPMRyO0e33dc35FVr5U4FJq1S6Q3AUe/LwEQ6PHyBXrCCWzGC62GDuCn4P0txn6BVdcdZAmAp2GU+gO53hstvDebuLq+4AQ3cm0dKJr3e/08ditkSlUMA+rfjrFeRScWW1xTNJ7fev3r3By1cvwcHS48ePlN/J4qx1eY3JYIBsNodirYryXh3zDfPOelKbcq94++4Mr1+9QS6VRqNaUx4s4xK+fPYITw73keO8bEXl7xipFYuxlTKBY6sJXnz9G/zut/+AQi6FWrWI6+sLvHz9Cm9PzzCaTGRNVajUxWaNp4sfBYADClDANP/w/ove/3wpP7hvIyDw7Z/W2eOzNbybhjtPCaqyEJcVKYcXHgSmCng203CCAw3a80SVigYGG+OdAz5ZKKaNWWjRDuGepSY2RWZ1UW/MWqV9ucU1kJFMEJeELiPrBCWi+hA7v+cLNtwLc42Q3TT3WzdOVWNrIKwGbhpYUqHsViWBGeUCO20MQZQlc2eWsjjkkHM8naPPHJXhBIMhs39p9bzGfA1YShXJeZYvaSxnpzTzgLUDAgwA9m4PxrAPLL/d50MLaAK/Bl7Ljs1ZsREA9o/xLwkAe/A37JdDAJi4GOMaVospdhpV7PH+Gg/R6zZ1rTVkSNu+zTpv7+AA/9P//L9gb29f7FrD3WkjTwDYgBhTkITq3rsAYPeKuwbTLKBXiQxGiw3eX7Xw8qKJ903ayi/E5j3Zq+HnP/ocR/WyhnM2HJmrsaOi8PT0Pd68eYP+oC97ys8+/wKVag0XF5dodbuq0yqVCo6Oj1AqFVV7yq6KZBESl/JZrTMy8idT2jgBlXJFNd/5xSW+++4Fvvn6a63/Tz/9BAf7e6pl6tUySoUcKEw3y0wDgP0IlY2m1WvBCNpyaQkA8+xjoySLNUaWjNG9OcfXv/sVWs1r9QK0VyPhghbQv/nNN1K0J1JUdtECmkN+Dgq90ipUAAdnW4T9G+UEb+0tkf3qXiDW/YAn2d0zIb6L/xK81NGfuV2zBrWccaG2jhsBdA48MCKuq01Zd9J+K0ZXpIyBwKob/L5qgJjuZQ68dJ664YWvd81T34iU+llT/QYxIcZUCOpt9i4Gstr3c6iwWq61FrkPmcrO7xd2/4cja+ej4qz8laXlm15nAW01uOtJXQZw1JlHBBru7xrAOMa176t0JlimEgeU1tt6VbNX9tlCtGbakVOd1WnA+veWcu57nJYgAHtVhfj+I5J57CFur/qVrsTt4VQAP370wAASMuZdrdzrDXBxdYWbmzYGQ4J77AXoILENAIdOLtsAgN/bDKh1+3UU/A2UJqFqN6jfI3CAncummoqSAw3/d+RTTwx1ymADhN3PuI9FOoj2Dp5QxGgB9dFOR6Re1qxlueZoppIvZsVeL5fKGl48fvQIP/vpV9ipJjGbNqUAXgzPkVp3kdn0gZkpgDn8orliFAC+86azgtnfyXffwvcNVe9rJbYAYBfwrnOVyjXaPnOgz7ecMoBTmRIm0zVevHyLm5s+CoUScvmMCJYCgBdL5HMVVCsNzKYL9PtDkerpFEKl5WQ61MwkX8zovOLdxVkIh+nMqeeiZk/CezBN9ZYygItyQ+tNlvj25Ts0+1Ps7+/iuFHATj6G9CoKAE+QijOqhU4p3Iv+JQBgp34VicTIJbxfuc9TAbykgoURXaki5rECBvMULtozvL0c4qI1R3sUw3hBB5Y0kuk8YvEsVtxTvPuGnUjBKxqQzP1n3CBY+6LrO3g3ch81BewapVJFADBnUDwfqbLxFtDqD5z1s51Ndm9GFcAByL19EG1Z1G4rgP3A/2O9sf+a2xXsMHP7t1v5wflwF1kzBH+DOyWiAPY20ALGqcoj2Ui1yBSj4dBiJajEo2VwtyXb1GI2jacPjvH508dYzSY4P3+vyDHW2rv7u2gc7iNTKmG6XinWJpHK4eknX+Lw6KHO/QIzPelgwbqaezvnd+02zl+9Rv/yCsV4EpV0GvLWohUvFfLziSlUSeZnb8mBdCyurN91KoNUqY7S3hF2HnyC0v6xhu/KWKRzDiuTOwFgf66GY2F76e4DXO864e/bRH7I538fAHz/Y6kO3erN7LGs3ghJS6YAJjg3w2I6ke3zqxfPcXH2XqpvzhTHfb6GkAsMQYh+ryvw9+hoH59//il293aU+/v27WuBd/zazs6eFEnffPOdLClX67jAXwp4CAYz+5kZuCJ3yAI65QBgA4HNbYggqfUY3n3R4hQcwUjOi386BbCp6E1NbAAwaxj2cwRebBBfLjFyr4jdRhnHR7t48vgI3fYl/vqv/xqXF9eK10ulclIAf/HVn+GTT7+S/TOvhxTPMauplD1OcCUeR4axOjCiMbOYmzfXuue4GqvVqghm7Mdsw1zLca3XbiGx2qCWzyJL0KDXRe/6Ar1eG6V6GTv7u0hl09isY1jOqStMKiIxQeVwKoPeaIyLy2tl09NdhlaszKfnHcX5ORW/iVxGAPCGr+/BPgrlsmov9pV8Tbh/UuHrEpUxn870xvm1yLBiD1qdtKHr5IRxTTx7LD84JMwYuZH9iX8v5SX76SUFU0vM10ukCYZXyhJi0I6a/YrZ4tusTEIuic6sZ2ekFfuuhQi4KSksef/7KD7d7RRVrTljZ51Bmu4Ui3EX7ZtznJ6+xatX32G5nqNe3xGJ4f15E7MVW5MiFuskFqtEAABLtan7jb/DdlndlxEh078BwD9kP3S7cCAyi+7JEU/SCGC39egRRbCv6cMIGXNYskdkoceegj0u8SueLSTem9scazM619L9gHm/Tz/5FPX9fTmwDKcLXLY7eP72DN++fo8hA6ZzJUxjKUxiKcSyJRGTSEBiDAHXIEkgsTgJZVkglRHGxbNptoYsndXZUQwjpzhz0rKf5MqKI76mY0BSmBDfUuwrOF/iipMEnmxh56Dn4nt8VrBF3MWxoisjyRN00yCmRVCYe4sIeXZukBRC7MmFXul44TaUTPG5UfjJ+p6K/hniJGctJkhv5nIkzKwWiM+m2IwGmPXaGN1cITadoJBKol4qYbdaQymTRWy5xOCmhV6zidWUESUJ1CsVlOhQRvIHM+oZD+QoyLZHu/m60WKdkNPvA34FhPtCdO4b9vh3KMj9agh6QxtueOGSJ1f7iCb2n1o/0V7U4a5GLrAe1auHPwCBozitr8W47iRwsbkVa3Vvt51lBnCtKnIoo2CIS15fNeU6odgmvv7/5a/+w0cUwLYlBY4EBle7/7aCWLLr1Qqj0Qj9fl9PXoApg5qZgeuYx57xreLCZetxcXDRUhpFIJhDpwzBhEoR9XoZ5XJBTXK5lEehkNNwldYKw9FYoArZllfXTXR7fTDWhXkhuXJdpARFKwAAIABJREFU4G9t/wSlhoG/s00avdEEw+EQ4+HIhsAC9WzomsnmZeOTL5ak6iHoaypfgr+WgZbNpAWkGvOT978xQjno5Pfx0rC4ad200Gq3lbfHAS8bFh1KzB5cI8jf4nCCFpXzBTcQV9DzIulGJgicQiqbwYb5mKk4Ntk00lnaahOM5g1sLDABz6s1JsMxhoMhJsMRltO5bkKyI+qVMirFIorMS2BBrryWMUaDLrqdG7RuLtC8OkOnfSNbVnKgOATc26vhk6cPZYPI36nfMaa6bozxiAwX/m3GIrAhjbdHs/EV1cA2+Azz7dzJ626CWzde0Iw7Je8dxjRiStx681t8YNl21+builpH33FEfWNpS1ngmzt3YxrY60FgWno6lpoHGjxRIhhURYZUriFiM2RW0HcDwASGq9WKvPnfvaMCuCuAkDAWGx+zgHaDY5/f5e0ypebwalpv9bZtdBCAgQF46IpUP8wPhv3OPto1gzYQ8rbMvmH1wIcNf0Lw1r43+Bn32NFc0O1m12fY+iwzI1JEbegCUM8tj4/aLN6qDf7FAGANCVYClch0pRUQm5xypaL98abVUoYBrXwIAKczdCAgkGBHtKmA+WZKnSBjybXsVvg6FWGkgL0TMPsB9VJ0wP2HAsB8bvGYAcBkuDKHNJ+JoUwVQqWAQjKOzWyMWiGP/YMTDWDeXvZRqZ/gydPP1LxMh0NZSbGAajRq2u+Z/bZYzzGdT+R8oOGhs24KFBz+vuPQ+1a+n7HymfHFAfQCw/EIg8FIwx7a/ZDFSscHWuBSpnny8DH2Dw6V+c6ctgVroI2MA4NCPLTJuvuicm8z14aU8j8JxvYXCzT7I7xrNnF23caYD5zOI1soq6nqtPuYDKey7d+vlfDkeA+5JNAfdBDjnp/P4N3FOd6+eyuQ5smTJzjcP0A6nkDz7FIZwjnm65RLyFSKWMZjGJKZO13K3vr84hpXF5e6zmXm1S6XKGVT+OrJQzw+3EMxlUCcA5FBH2msUM6mkFjPMOxeS2333be/RbWUR6NWwunpO3z74nuck3W3XqO2sy8AOJ7MA0k2VMxBC5Wder2cK0Awb/JElHvWZXSwpSsfUNFv2dtFF7sjc8pWJQCBHRihPZkZwC4ywVlGKRPFqxQ8CEw76KVZQauQp2qRDSh3XllBU2VrAIiUsMq3tlxerkk247Sfot12KplUncDXplQoqnahBV42x+GENQyuXlQNxfNSwDSbWJLAvGKDluL6XhbMVNRZnaBMTffcVHPNzZ1Cww8OR5zqdD5fYjJbYTJfYjCaoTMYYTCaYDSZy26SmTG0Oae1GFXxkizzjcNJB/xaK2r/Fyp/vRqYtqRma2ikNQcOu6EL14MNZCIAsLP8tLPAA8neZcIrxXyOdBRkj+RNesAhMpS/PTgNyULh8NPuZnfOuJ8N2dLe1tKIN3x9lwu6OMwUi7G/30C/21KNxGKaxAsPbHHAe/LgIX7685+j3tjBeDpTM09nGYK+svx25/e9AHBgjRzWQnxGa76eqTwmqxhOrzt4dX6NN9dtNIdTNV2H9Qp++tVneLBralvWmp1OR+9Z5LMOp10o1w3r153dPaQzGSnIWPPu7u5pUJTXQNVqdBFoYpCynDnuZJZS1cPH4BqgFdNgRPXvd3j58jUuLi9Rq1Xx5Y++wu7OjiyjK4U8CgIw2FiyN+Bgx8lDdW/bTWwAsFk0WdVC2htpOdyEORAaI76eoNe6wLdf/xrXVxfIZJI6K5iVdn55g7//h39EpzfaBoA1KAwBYHMbCesjXxNF10l0W/Ln4VZl+hFS1R8HANup5kcKwfNw7i33eXl45xUNslzdYdbEBoCysTfCqg3K7ducNaHUpjYosD7OgRoR1rJeETcbNhDRWwj7XtA5c8gdyWKA1ODqLKQF+UaRMXJfEEnL7gMLkfLKQT9idr2Ba6B5pkdBYGukrb8QaOPykfg95p6wcH0clc6hY4gB0w4YV66SzzqOZDDpejlx8wd9xYdgsPUXkYFSAAyb6tNAZFvr3lrbAE27+2X/QQAYG6kzHz9+iLIyrVcBWVIA8OU1rm9YL44Rj6cCAFgnzpYLjz8Qb4PADvwN4lkceTRCuvCgbkjqsZ7Wt1zmhhASQLUmHBnQbKAjDkHe1cGRR4Of8wQ+59Dih7eB/TMH83wc/yJooMbce4JnCRRom0mHlHJZ+VVPnzzBz37yJapFYDg4w2RwifXkGql1TwDw5gMA2JSv4b8PquU/KQBsF4zqHrLrWB9mAIK/soHOIZbMI5EsYjhe4PsXb9G86StfMV+gaoLENcZV0N65jEqJLg0rRTIxf575h6PRAMMRc1RpQUyQoaK/ttVsSgFcyOUFyLFn54yC9WcyV5ISKVUoYzBb4+sX73DdHWNvbxfH9RwaeXwAAKepAI5xH9fQ419AAXwLAHaZ3gKAWctoeJ7CKpnHIl7CZJ3F2c0Er057uOgs0R0zViWO5YqD/iISyZyMKaLW9h+UptEZQnR9egDY2ZXbPGKNYrEklZndv5eqA9JZsz+V8t4BwCwyPDHDn0ty4IrUJ1FMLjy7XISTW89B3xacn3cU1/5rW8t+e8/wKtZorR6d0YTWfW4kugUAc0E4G2jNgVifkjRGAm4f49FIFpScfzAjcDmbYjEZ4WivgR999gzVQg7T8RAXF+/l8FEo5bF3vI+9kyOkCjl0+gPMlxsUSlXU6vvY3TsQqFIucx6VAY3SU1Q9jca4fvce7fNTrEcjZDYrFFNJZHnOsQbhGTGfav42X0zN1jJBc+g4llSS5kvI1w+w8+ApKocP5Ri4SWUxogsgY1GUAeqvW3gx9dq4PTEEfv+1AMBOq+wXm+aP29SsILLAAcB0kqILTvP6Eq9efCcAeDYZYDYeYToeiMDHGpCgJBXAe3s7+OyzZ3j46AFSyQS+fU7L43cCJ4uFonrxdruHd+8vzGJ4sZYbY6vdF4GV4Kdcs6iil5Leemy5MXI+y9cuAIH/mQDgaGMU3HuqJh3RibUKAUJaNS+RycRQLeew26CbUAX7e3Uc7Ndxc32Kv/mbv0Gz2Vbue6lUw97BCT759EtlAFPpRwJvnOeGA4BZR3PWS8CDtrKs96g0bF5f4/r6SvUQiUHM/qVjGOsV1kckA83oAHndVP5vPZ9Djn3usI9hq4l+vyMFcG2vjmqjrhiC+XSF2ZRqeQYIp5Hl3jad4uz8ArPRRA6T7HELxaIpBAlM59KgymVM9XM6iTrFQ6WiwBiCRSIyq5ZzZwkzuUdjzas5W1b0kq6jAUgc6CumSdnT1ouzV6HLEUkgvPf4WPwbSTik6wBdsGgVO5ubOpiVGHtRunUaKdvVOdJ2MbKRrqNpZBl3k8kgkc4qF1wkkHRBbhkkGa1cj8yX3MQ9zP9lBz1HfD3GZjHEbNLH2dkb/OpXv8B0MsTu/gFGsyXOLpqYcAaUyGG5TmC5Tilqki6PipkMAOBw7hSRmkYqmI+Qff5NAbx1AN5lAb3Vad0HALvmNCCBBUCdzWuidtBWzxv4u9kY+LtYTgT+0wK8XCvj6SfP8PjZE+wfnSCRLaM7nOH9VRvP35zjxdk1LrojJBwBabJJojtfiYAQS2ewSbK2gVwLSQbheonRGTSZwnQTk6sgBScxRpQ5FXsqk0Q6SWB3gUR8JbFNinreJS2aU8jSLjmeRIZuYZw+c99nRBPvUZ6TvJdIoiAuRRIFlfcSC8Swijvglz0enWViCcx5/opg6/t49nmur13RQXcph9psjthVAsk0SS3W4y8nfb0lVrSD3iCfiOl9lj3AuItx8wyT1gWmnTby8TgOKjUcN3awUyxhMeyjd32FUbejPYKuB8V8Xi4hnPXOOYuXm5P1l3LvjbptOuzjw/4gSopyZ73r/wPPqi1ygYG2YW8YAsAG/jrCccT+OZh/+N42UJh7bDUEge+0gw4AZt+/83Wbq8ahAjjJeLh0TM6cuUwKjVpVvQF7APYC11fX6Pc4e3czMQOAbUjADdossxwLPMIIuw0Cq63n0JEN9nIpAJhDJ/7jACLpfPnJPuXm7zMdvbpNlooMi0+SpUXgY6PhkRSojYqavyItRbNpDX9ofciL3ekN8ebdOc4um7Lz5MCtUt9BpbaDQrWBVK5i6okl0J8sFJ7NnBsORDfM2gPtE5NiyFYrNdQbdRRLFQ33eCPx7yQAa5bOHKLw+TN/j9ZqTvXLIa0GsswX4WAwK+Ch2+vh9avXeH96qoOI9smjMS36+KJkUalWsbO7i0KBqgVaNNLawmw3+J6AMcHpCXMsZ1NMlnPGzGOVTgoITnAIyQOL9truPYspHsY8GDlgo//8bDIVIDwb006PWp+YFGGFfFZvzDXksM3UqTw4LS+402qi1bySVfRqOZKib2+nKmu/erWmRpwK48loZBYcc0rPadth/vfenoksMgLAtDbRoM/bRAd6Jbsxt5qNPyUAHE4dHXM/ZPEEId0aovkb1g2NpEDwOcAfhnlvWUMHWcAu/zfIALZrzPVLm23a3U6Yw7xxAPByjbdvzQKa1tpSACdzpiRyCiLpG711uAZyYY7vlo2U1KCRqxqxXgsyvNzAxvmGuAwHrwp2w52oTVXU4i0YQEUsTbcGQD7fy1tBb2cEm426K2S8NUMEALZn7rLU3Ibz3zsALKBGjgkryzIhAxK831OyreTL0WzeyCGBBR8BYDI+LRs0Cv5axhNBYFa3sihz01hTW0dznCM2fm5ud3t4fcdI4INPBYOECEgXKoDdpJ57Nz+UEpH/PAC80n6YTW2QTQKlfAq71SKKVEzOJqjms9jdO0ZnEsfp9RCl+gkeP/5EyqQp94/JRHtxqVyQ4wOBrtmS9rQjLAkC8LfemkxsDe7917jP6Pm5gSUZwckk5hyYjcYCZkiysYsbx3S20KB6d/9QwA3PD95nJGIQJPZqm+iw+r5rGQWA2Wgs43F0Z3Ncdvt4e3WF06s2JssN4pk8MnkO6JLoEgAez1HIZHC0U8PnT4+RiS2ltqXLQzKfxeVNUxmj+UJeFtA79QayyRRGsoBeiFiQKXJal8IiHsN0sUS7M8BVs4V+fyR3DCpgiDsm1kvU8hl8+uAYJ7s1pMkOXM0RX8wF1pdzaUyHHVycvsK7V9/h+upMNrDZXAovX36Pb777DjedjpjYu4dHKFZ2lKNGNQttjCyywAN7BoqKrOB3948pgJ3CNKSuuObPg3y3X3/3WFaweAVwaPtpbE0j7ChPyJ1JsvIXKDy3QdBsJva6LHOYm8tm0QHAAlndoJ6/xFyiCJrY3qamkzEXbMZTaQGDcgchu5JWZFTbyJIqjkwayOViylOmUsfslB3QSaDPEYq8I4PFmFjjThCYLFIR6JRZZUCr814w2Iy19GIFgb6TGcZ06RjPMNDbFKMJoyNWGqiwB1WmvABKU89Inar6xmy8bX/2gKkrEG/ZP6s2Uq5vCBCQBGFgggd+t/O4tt0g/hAA+JY9YiRjMnoebIF7W24RdwPA4fzGhja+FnXmGnIh4FlN9RXP6oP9hmqhq8tTlPJ0oMlLhcUaubGziydPn+GrH/9Yw9/xjFZoBgBzn1lHah7zJ/AGsG7g6+GwrZmh7T9rqlOSGYyXwPlND28ub/Cu2UFzOMNsscRetYgff/IIx7tVpONxERvPL85l1878X9au9XoDOzs7GgpxbZAkSWIi1+yTJ09lu1gsFtXU2l4MERwz6QQyUq/b2FPOPAQVaW/f7uBXv/4NXr95K3eFvf1dfPHFF2LYEzyuVUpyOOG5YMCvMfudVYwBLq5ZtD3bhh4CgKluZ026nAKrifL7+g4Avrw8Z18nO62jkxNlAP/il79Gq8P6n2o61u5U1jHny9dKnphm941vUfUbo6DuHYrfYO9y5+9d0JH70i2QKXJS/B43DlPmRk0jI77YHoS95+Cx9eodiEhCsext7i1GrjUnGrPCN3sovtfgKsn4HaeakTUf1TJGJuTHyraM09DRU6FcTeZAZDniOHJkoCBWXIO9tLIWSxkQT7IB9yY6BnENzmb8WXslPDDsLU75OX7N19QmCnXNsMsDFggste9Gyt+A5OPAXllnBapmnuce/PXgsG+aTQFoBiLhWRLNUw6yfj04HAyHwtcp0AM4kEjQr7fUFonHOTvo6wYA83O8R548fqyccfZM2h9jcSkIBQA3DQA2BTCjQqyfEpj0gR1sdHAfUSR5oo3b0+273P0WJYU6Ba/qcvdQ3s45sIEOSAmesOkUjG7Pp4WiV6UbwceTSkOCZ0AO4xkYKIDd4FzX2JyT4vE1MtkkSqU8arWSQNFiPoenTx4LAC7mVui232I6ukRs3hYAnF6bAngTVQDretvfe/e/j33N7xbuRvxDimm7TQIL6BAAjiiAZQVNS9M84okC4smCAOCXr96h1aZdP4f3WUVw0C6PM4VctohioYqZ6tmJ9nO+EWQbjvpIJDfI5VIoFnPYrDbotltSfdCynzcUCe9cX6lsARtaIJOAWqhitIAA4Jv+DMfHhzjZyaOaWSG17GMxukBi00M2yQzg/04AYNd/GGHbKYBpAy2VVhKLeBbrZAWzWAHvr0d48a6Nq+4K3UkSvTGwWCaQyZWQTPGecwCwH2rdXiKe3BHMDZz6Q7MxO9ME3DpSH102qN6m6xAzvHmuSUhAKXsA/m5bQHtSrz8Brffz/2XLNvjvoEcOTyZPPvoYCenDrwXsSif+dDSjD26R8Jz2PbnVAo7kYh2h9jKRi0h6dwRF1tiMjRgOBxj2BxqSk4hKZ6ZBp41KPoNntIJ+eKw4rIvzt3j9+jvM5mPZ0DYO97BzuIv63q4G35cXTWw2CezuHeHw6AEODh+gVK4il0whQ+eS2ULD4J6sIztYjQeIz2cacpfoFphMy46aqqzRiEKRpYiP81ic8A2WibRA371Hn6B+/Bi56g426ZwUwPy6/EuC3jes3YKeRZ/aJuF8uF1Ev/779p0/dLP5Q37vfY9lf0foRmPD5/CzTnHpYgtYC84nY5y9e4vT92/Q77Yx7HUkICEAHDgWONfDXC6DZ8+e4vMvPlVNcdO8xvcvvldE4NHRiUgsp6fn6lflytUZ2pk3mmDBuCT2I6yj4ySpGgDMutrAX5errR7Eq4D/OQDg8HWzYyX0kAnmM/y8MpCZE75CLhtHrVLA3k4Z+/s17O6UUa3kcHV1in/45S/RvOkilcpib/cQDx9/IvCXsVkkDHFkYQBwQgpgAjX8PewxM6mU6rlBv6dry7lzsVBAo9FQbBTPWiPIkdC8QnLJtyVm/R76V5eyf45TXZcgnpTAYDbCbLPEwfERdvYOsVnFMBrMNF9HKoWd42MgncFwTLBziXScfUJGbhQEgPkWTyWxSsQwWs0xZ5pVgYBVUs5IzOXlP4qn2Duyd2bBuJpb5i+Vv145yPdBdSgHHCM3GtnROdQ4IJmfkxuA5vbWN3Nuzn6GzkWMtRn0+3LBMLWm9fac5dtzoVMV+3iuH4sSSJZ3UD58hHRjH4l8WUQE2kET8LJ6kY4HfFsgsZkhFaMKeCZQiwDw3/zN/4tBv436zo7ctprtHsYka29SygAmAJzMFJBMZTUX58yJvaKfTwVkEye2C7fmf4UAsNmG/JAN7Z/ke/8oANjX+QEp1AuyQwDY8LElYpsFmQrYbOZS/c9XU25Z2D3YwfHDE+wfHaG2t4NcuYbRPI7Xpzd49f4Gby47uBkvMGUtWKgiWaxJATxiZBdFKG42vuRMlFmt65j6gGQ6h1g6i8lqgwHvQwoNajVFpa42BIq59yyQii8lzCnQkY750yT+T1fYTGaIzxdIrYFsLI4ce0bNr6kYZvO2US42DwKqfhmFyvkpQWhGhk3Zz1FhS0CY+xIJeOzzeP+JKBU6nfGlZy9H4q/EatzOU9wnOE9zfb6zq87GNkgzQ3i1RGI5QW45Qm49xqrfxPDqArNOG7HxFNV0BgeVst5K6YT2s277Br1uW3VIrVZDjuQXiSjsjb9fwoYgatHNuaJYVKQ3ssIoctdF5gNe+R1dpPoVUWGsz+j15LgA/PV2zx40dsTsSL5vVNx4vxLYHK0C3IpuDgSAqQBm1GhshWyaexpkAU31b61aljMY+4frawLA/ZAY/1/+6j+KDxGoaWTH7BtkFgLhnxvcWEFmmlmJcePlg7Pw47fLKtlZb/C9FhSLRG6+bkjBG4h9YjrNPL0k8rSdrJWxu9vQ+1IpJ/CXZwW9/8mqGU2maHeHOLtqiU3BZVuuNXBw9ED2lLF0DvN1Ar3xHM3uEK3eAH3aFSOBbK6AYialm6Kcz0o2TgCgsdOQuoGDTTIfyBxi4S3gV6RXGzqwmXJ9rameOaRdr9WMaZAGSHnx7t17XFxcCPwlmMtBGcEFFj2NnR0N9DnApx0Fr52AX2fhJybTdKbsNhZLzU4L/ekE62QM8WxaNhYEf8lmIjjNQR8VHgSgaY2dzdD6jX7vzOol+3eBYc9yAdlMcrjDAiGdIbgdF7DOgR8PPwJX/X5XOR3v37xE5+YSWEyQTdlgb7+xo6w3Mi2o1Fa24nQiMJMHLofixo7icMbsKE0F4ywmHRCsHGWnBvBmATaKdTedrUZXoG4tPifgvWX37Ng8oWXbhweOZ/TYg7pmLrhpox7tRoIIs0e9qswUwIF032eWOZvo0ALaKy0MBGYhyGHycu4B4B0HAA8EvksBvFzhzdv3FsxN1hsjzpMZxGhZLvsHZla4bEYN6ggiWgEa2qvdGmp6O1XXOHrQwdu9eSWDL2GD4QwH+UGz6dS9Eca/V/pGh/+hgi+0lfM2PP73Re2e/cehlXEE2HQZn4EK+GPqm2DT3q4ZbLD6A/85ENEGOO5fJBPAVmS0ifMNk3vvAGBuxLwvOGilday3gKYCeDye6ICk8ldsLp6I7mBSPqZTAJsVbPj7fMsZzVGOqrsjT/eWpdOt63LPJYla/EUVUtEiaisDWNm/KzV9zG1k4HwuBeUA79fLKGYSWE9HqGQzynBiBjAZ+eWdh3j85FOkmMVLB4GFWZbmSEhJ0xpnjtliguF0hNliqkwNG9KGAJ89J1MkqU1ww+QEVWypDOIpU8zwPVVD3Pe4n2uovIGAQe6v3Ov3Dw5QqzfMSk6/hoU4iwav9DHA2EALS3YLwINbRQKvm9j+qbQUwOedLt5eXOH0uoURkTdmvqRydGtFrzPEfLZCtVjCw4M6vnj6QDbM181LLDjOyqZx1WKe/YXO0Xq9hkqphGwijdVsJuZ7pVJDMp9T/u8cZOEBrXYXFxfX2kPIEt7M53ojE363lJP696BScADwAsn1GoV0UurgTvMcL5//DjfX51jMxzoTuJafv/gOz1+8RHcwRCKTFZOxWKkpb5jKFlvLZu8UHfBGVQ1cdltqtuDmtA8sgzwcrAQcXX0qejOHDZBt3V79a42hV4DJSpRWyGI0GvDrLf255kwFTEUAraAJjMyUk8zvk2WtEAp7L0UXrWl91EOcOSpLuV9wiK0mmKxkkcVSAn/ZXJrRDO8PEkE2SCWM7KZmNbAoi4KmJC2YLb5yZGQnxFxXNugEVMyRRHalcqgW9UAAC60hRyNaPLPhnRgIzM+RRLagqborynloeMUv13wQLcA9yVTAUkw6y30/kPQKYG/xrwbeDV+0v5NVfYcNtEBipwaOAsCBNWmE0ORdJHwuvd/rAlDBXf+tzDq/PNz19svq9mDUl/O3geMo/KbsSZ1zVBZO1UQdHuwIBG5en+Py/FRqPRL32p2u6rkHDx7K2umTzz4TgXBLAUwATWdK1P55WwHphxwCSIN/HgBOYhlPBwDwu+s2ztoDtIYzTBcLNEp5/OjZQxzUSyIoUG3DmvPbb7/Fq9evFL9ycnKiN7L0mfmiGIL+QGvp8OBQ4DDBFZE3h+bck8+ksVMto8Gs3SzjToyUJLvzZApXzSb+6y9/iffvz7SXEgB++vSprNI5WCHTdLdeQ5rDFJIoPAhmgchbirtw5Gj3iogWAQA8Rjq2xKB7iW9/9xtcXL5XFh1r9ZMHj3B51cLf/eJXaLUHZotFYIPNtKxWnSW/AzVtX9p2SfH7eHjZIzvU7ZrjT6AADrY2Z/F8ewWEZ7qD7RwYEK33eG+Y5Ze3W7esbrqPcOjONUxSC2tynwUsIN/Fy/geghlxep0dycW7Npma1SuE/R7Lmt7l8TrVMJ2buNcyA5sERt6jKdqkCwBeS7nIPYqDXvY6PAMJ5PIeoqW41LpBzLBvzi0n2kVu6vtYJ5sK2M5ikWfZr8nhwamNlUvMQYg9T+6PUWWwVxSbWtqd895NItIXRO3f9LErDP3H/vzxr5OvVw1ANpBXCkN9o7fVdgDwZoVqpYxnT5/IMlMAsMv2ZQbwxeWVFMB9BwAzmkikEAcAe3vm7SI3Ups4opC33A/nFw6UDfLovZVzxIHHndRRRx+rD31N7Wp8r/ZlRMEtAqid5+5Id5EJdn6G6kc+N58DrDXrrMypnpKlcSGNUjknpTTVTMVCHs+ePsbP//wL5LILtK5fYTa6QnzZRXrdEwi8mXWBxSi0gLZ8ogD0vrsr+DgY8/vJp7c6DQ8AB+pfNmLs4WjlaW9rZLGOM+InJwB4NFniNbN4e2PU63W5hiBGC1GSIDfIZooo5MqYzQwApmsDFcAE2Ebjrq4XFdNU33Htd9sdJONJNGoNDdkZ28TrnaStIC0oN0lkijVMlnF8++oMndECDx8+xIPdHIqJGRKLDpbjywAAZgYwo14+rgD+eMf1354B7Dmgtu40OnPKfe4vVABvAcCpKhbxIt5dDfH92xaueiv0Jkl0hmvM5nFkcmW5L3GgqtiNiMuYFGp++OumD3bbGxgWuI9RMeMAYA+YZbOmyub9yzOSPTv/25yB7rGAjjpf+VXqaplt8DckUWwPJl1l7Q+TW/3d3cCwP09s3d/zo+E5vRXW7K6BMS8DlyoDgJk3yP3ZSJZ0whuNhqY0Wa00M+ImP+n3kIkBu7Uyvnj2BI8fHqF37S1eAAAgAElEQVTbaeLtW4KDN1jSDlIg8A6effoM2Uwe52eXmE4WyOfLqDb2sHdwjJ2dQ9RrdWX/UcU07Q8w6txg2LrBuHODEQfGixWqhQoqVCpmaQpNItJIahnaZnKYPeWAe7VBPFeSArhx8gSlnQMk8rShDgFgT57xjlCRq3cL4LgP7LgNAEdroR84q9j69t8HPN/32LfvV7uvCJRrrzZKtVEWed4vFxgOejh//w7Xl+dYziYYj/poXl1IPJLLJWU/yRxaCmJYFz579gxHR0dot9uqSW9ubvSou7v72o9evX6Dq+sbzQrb3T7Ozq9UI/C8k4sOkRT1LCEALBDY5QBLWMQZs4uY+ZNYQPvIEJ5Rcqxx1y1y41i/RMqNi8wgMMT5SGKDfDYh++f93QoODxuoVfJIJlcilP7ud79Du92XAvjk5LHUv8y6LpRqWG+SUgDTHprzU/azAkkBZOg4lUpiPp2g02mj027rfmvUG4rsY3/JmsKIerRVXiEfiyGfTmHV7eDy1Uv0Ls6xHPRE0qdTVbPfRW8yxN7RMQ4OTxCPpTEez9HpDLBJJUX8TuWzypCUWpe5oj7agyQXWsNS0JSMCQRekg1KQHizEQDM2pA1GUnSdMhizcqzKa722u2vDgRWLaCcYD4E3TM2bm+xrHHuMSIB8gLxetDtRtbOcbOYVo4xbXgnAsg77RYmw6EAc2aici5rYLrLc9/QxdNAZ4Jc8XIDtUefonLyBMXdAyQzRSwI1Aoqs/6ccwKSxmPrKdJxAuILJGNLXJy/w9/+7f+HdusK+WIedPelO9tY0UsbTGbAYp2QE0Uqk8eGrzPFUt4pykf9uXPIdgl/j/8rBIBdHfTH7HD/LT+75dTjz/IAU3AYgHtgP9eN7oh23Dsn0siWznkk1zG/Zq4oVqcJCI6vaN6JQimHh08f4eTxYxRqNSnoGeV00Rrjm5cXOL8eojsFpsz3zpaxShexSuUwT6QxRUKOgexpLHra7cT6D85T0oinM5iu1hgtVsiVyqg1aprBcX5KZ9fNcmIgYBLIJWPIrhNILjaIz9bYTGfIbDYoJNMoZdIoZjNIUQnP2BU5GSawIbZAwFbRpZBgZs7+bb7CaLHAeLHCeLHEeLnCeL3CdEOnDJ6uxFqTZg8txycmCTN6w4jA68QamxSBYIopRPeVSwJHBWm6N9IZgALN+Rj5zRS19BqpeR/Tm0sMLq8wurpCcjZFLZPGw50ajusVZGN0vu3pTBoPGXeVRb5QkFMuzwbNfVd8HdnrkDDEmTvnaDaX8fhTWFdZnRkSo7YJoKE7abgoAqTKiseIQ63vMe1z1oeGay9cY+ZyFSqGw8fwILAXivj35mjlXGodAEz8jmdwispvBwDnPABcofvkBsPhCM3rpoS6gXPr//N//R8RC+hoOLEVfOGNEclJ8vxtDSwNAOZgfTIlyEGmjylEbEghboEKQ27utFJO0tKYPvqxtcBH5nvVa1XsH+woLyJfyOrzZA6QuXd+foqz8zM0qZJcJ5CvUO27KzWSrDVTGfTHM1y1urhs9dDuj7FYx5DM5FCu1rF7cIhHDx7goFZFMRUTe4AKLDtg3IBfDHe3uQdZglRvWpYgLz7/HjHrF7THsKkF8184pKdCgt8j4FdWsFTmcBA71nvW0gRqixzmZ3MqXHitzK7MWSg7a0huMmQuvTs7Ravblp95rlRAY3dHOSh8zrzmekFvmlKPErzm8KZULuv57DT2kcvVgE0K0/FadqhUikxnE8w58N4spUqlPJ9NNm8eXm++TqN+B4NOE/2bS7Quz3BzeSaW1MnRIR4/fICTo30UMikspmN02k3lCsvy2F1DMvMnVB+vacFhuWymAiZTy8vxHejlmRjunrIhi1foRm8034C44X+0WfuApX/r2Ajl607l635DxK7N2+iZX7uxjEMbaK/+dVZv7vUyq2iXCaw1wzVEsN3ABLLFQCvF+UQAwOHBLqqVIiaTgb6PuXm0BX79+i063S6WS6ULye+flBllT7jBvc/jNetnW7Z+IKiGMXJQRQ8zG96akp33JNcoi0Ox6QTAmPLDBvum1g+H5qbE8rZtHvgls5kDYRbhTiZkG59T1/Br/J0e2AlAX1U0rpl3wE840PLttG2kIcNy+7XcUu9sDZXd9/mMzB9SOXgAeGu3i/TBDgAOiwVbP7Y/WgGrLD6+9rTdYbGbjKNYKuq68LWdTKdOaUcwhwB/0rGT+Hp6ANhdMg8C+wGELptT5/nr5q5lOCz+uFrBepbtxs9/Lvp+WwFsJSgtfLxlJwfMyYRTa60spYIZwPVyDoc7VRTSCcxHfRQzSdR2DgQAn7dnqO8/xdNPv1QTMB6Ota/yd2W11ycwY3bGfILRdKz3XKMaNMRiIshMJhOzX9V9ZVlgJMwQaMkVisiVK8iXy7JOob0Ubff5EtEhgQx9OhZQAcfceP7eJ0+f4OjwyNa8lIssVqgUcI2TtzZn/oU7D9TssWByTSevDpszPg8+TqZQlHXYdb+PN5fXeHfZxHC2woIcUTqbjGbodZj/Hcd+o4EnR7v45NERSpmYFB1snpBK4Oz6Ui4SfJ6lUknOC2kWMCTxxKiOKcmGpTseYcIGPRZXln23y8feIJNIAosZkusVavkcDmolHDPnp5hFMRVHkvv0bIpcgudgCmenr/D1r3+pLPhcNiUmYbvTUuP+5v0ZuqORztid/UOUKjVbv/G01F5mw8W9ZXvIGwJy0TUXsqa1bgM1k61iOlgYOBOu1e0hrH8sVyT5czNi/2lkHALALh9SVqSWEWmqMWcJRxUw2clzkjbszVTANrD36gYVZrrb7b2aT28BzcEqlXNsht17s4SmGjgh4JfFeIKJuzHagdogwRPMWDPQvoZMahXf3ppIBhlW4FEFzHOdgAnvgfGYDiGmpqPKnQxRI45ZnATLEmM/OucNYwuZgt8RGsxZwggOljvsFcARoMy7R3D44W2exbY2hX1gHxqAAM4i2q0H7v/B2nB5j8HPBPeWszWNZAwHauhI1qnUMgE4HW2E7eMooHcXAGy7mBt5+vMn2N7N7ttWlimvOFQ/OiDhrS4F8PXFqbJtmXnFWov7xMNHjwUAP332iaJDmLfMgQfVCiRseQA4qv4Nue3u+WzV13YPcJ9d0XaMAPBiIwUw83+vBhN0xksNVBqlHP7s86fYKeVV9LMepcPEN998g3/8x3/UOiGpkQSkQoHkRtYSMQFo3K9IjODrzkES1/tcma0z5FJJfPX5p/jxV5+jyhwxZbaunQI+qbiV//qLX0rlxLXbqNewf7BvqtHYBjv1WgAAy8HCgYjO8zmIkvFXW92FlIc+A3iF1WKiPPJsco1h/xrf/PbXsokkqFlv1HB0/ACXV2388u9/IwUw839ZLxFUMXqx5bF79aInoXlSilEcIqSUQGkVUXVEzsmPQRsfU1/dVb/YY5nNnYFqto/5z4dzRT9kN2ckgWWysvNgr+23tjH5+BHWH9I0yXkgn0uoVyA4zzgKAr4clnEAl2Hj77IULcLH8tN05gbW0L4p9QAm+zrme7O5t/2QT5x9yGg8wlj2e1P1geMpHYz4eGuRRdIZxs+kVfNwe+UgkYQV9iRy6aA9PbPh4inkmVOaTDtClq1Z7nNUEhMIVkycHKU2GixqP3d7siduegtob8t8u4G2jCU/5PGlnDtTfBMfIYL6GVJg9+VY3dESMwoC+wgPUwNbVrve6+O1GNmffvIUFWbk6V60fbfbdQCw1FBj7SUCgElOi1pA+wVkh2bwNJRG6CyXfb1/q3qO2EhH7NGdGj2w6Pd7ZJB57+8Nt9/6/ds5P/g9O9qPeBDLE4dC61vOBey85FnC81MggwbWczkPcIhWLuelAmYElAeAf/bnXyCbmqN5/RLz0RUSawLAfSRXXVlAb+ZjWaDR0yXh7YoDFfBtZmhQodzTKYQuEve3Eh/uDkH3GltjIzcf9vlUctHxh6EbaSxWKaw2aUVpTGZrvHt/icFghmq9hkIhifVqjPVmqiFZNlNCIV8RaZDOYAURkYoYj/5/9t78uZEsOxf7sOSCfedaVWRtXd09oxlJtiMcDv9XtiP8fvH7317IGmmkedJsPT291M4V+5ZIAAnA8Z1zb2aCxarunpGf40W4OtisIgkSTNy895zzbTPM5iPsEMFxM3KNWBMPewMhpzXrTVEEEwDm/u/6FSy3Oaw3BICbWO4cfPfmBpPlTtTVp60CnM0QmbCHzbKL/G6CgsMM4IXWL6Yt03vfkptsp/iJK3QPJraHK6YeGn9pinxrKsO4ddEcNb2uVGVR/RsrgN06olxFAOBvXvdwO95iEjrojUlA2cEv1uD5VQGArfI/BoHNnh+TPezg3YC/1u5ZYziUzKf7N+c6BOULAgDf9npSV1EBnGVUBusr6auTaII0sS3ut1O1YbqGsXuDvQ7pKx1/XdwEJusxhVGlHrLvjPJxprT5PvELZcachjSvK4D1sJ4NmsuuRCMBgOleRyvWcIFVyPpE8wgZe5Mh8Tda49HxEZ4+fiBWlfPZQMgMs2CESThBzsvg6OQIh50D1Mo1Kccnk4WAKARkTh6c4+mTZzhoH0hvBKobpxNMB10Mrq9w+/4dwkmAYt5Ho9zAQauJOp2mCo5k5Y1nM0wWIWbLFWbLCBvHR7lzjNbpGToPHotiSzKAadEaw6GptW4tV+/sv2lCwf4dcR8A/PF75tOf2YMqzJd+DHj+2Hfa/x4y76KiMZMRd0TWciLWYb8TrTAe9DAa9iXSjPON6XiIYa+L25tLhOEUvsdhuwqAatUaHjx8KGpU3rSvXr8VZxreI5VKVc5wnvvdXl+y7gejMYajCSZTOn/t4LjsLa07kdo9WwUwAeBYCSxuGP9vA8B2XqWzl/Q8KwXLyXmmdSVrXgLAGo9VYixWq4zDgzoenB6gXHIwn5GozazYl5hMAhQKZTx+8hxffPELUf8y/5cAMPcooUTucthSAcxTJEv7Z+0vuf9T/csoAIpWGBdFBwl15VS3KX6H3XoFd7tBgTUDXWB4n1y+R+/dG+SiNbyij5BKQ2xRZJZmtQnXKWK3zSEIObfOyOx5FW0w7A8FTKWrJM9tEv3yrotMPifZmxkKrFoNFOsVyQPmY5dRZMRQPNuzUo8K2MQIJdYr7FMlg1RgI5mlsaZkoUdnG+7H/LeQs40Tp8UUZB82M0tb82lhp86NEhGyWgnBW+aydPwKF6JaXwZTUbVzPusSaNus0Z/METg+vMNHqJ8/w8mTF7IXrHb8/QhsmdgVqbkJJFP9u4KTWcPJROh1r/C73/6LKLyFBGjc8+jQNgtWmFL1uSYuUYHrlcTtkWR6cVST2ZLp1WNvID1p756BH9zV/78F9P3brWxzMURnCJmpXTolNrPnpdwzKXGBbPGmHqbykqRTnru0WqaHxG6zQBZrOIwubVbROerg8MEp6iRjFCsYhaFYPn/96hYv3w0QRB78+hG2rMeyLpZZD5u8j43jYYkcJgGJ+yt4viu1HrEZ1hGL5Ur2x12OE9cs1iyBHEeiQnlKUWjGrPvMliKRNfK7FfLRGjneqyRQIY9WoYSjVhMPDw7RqddQKRTgOTkhbIsCPgOEQpBSvCq/yyPP+jUClusNFusIc1r3T2e4Ho9wMRjiejTCKFwIEMzGc+dodnY248PJV4CdL1EOm/wOOzeLHSMCqQC27khZ3gW0oyYhZIdsFMLfLFDOhPA2AZzlHJvRCMt+TwgsCCbw1iFafh5PTw+FTMa55XjYFTUwXzsSKXldOBeJ+LNZN+Q9IduI6l64uFYVrPus/MIxwSflYLhXn9p4UvvBRBamfXPikhL3g8ZNWU0MEnBXVqYhISuJ7g4ILP1nYiGd9LD8OAk+VmxIUoy+9jyrBQD2MqIA92kB3ayjThyCmOJ0JnGUxAFZj0q/9n/9n/9bDACrBbQyHKyics+kzBaABu0W7FRYNxGWVLGuyIjgDIbbuyoU4xwqo6DlMCJPhtCO9skcUtAauSL5Xu2DloBirDwIJtPiqDfo4fLyEsPRULLr8n4Nxfoh/GpbrIwoQ5+vNuiNprjpDdEfzxCsmCNUQq3BzLADUWu8ePZEmAMVsjSyOzhGxUqVLi0zWbiKyldYpsb2l2CAAfak5xCW0U6ACAJ3vBzFclkOXjvE5VCcGwZfUDI5OJzlDS3KYh7gnqfZiQSAhVFiB8y60ShonsViuZRsh9F4hNVmDb/go9VpieKYj2ORzc/R+o+scQ5huGCo8CiUSqjX26hUD1AotIFMESEbyHCBIAzkvYDUGzJXqNjOw/VdUeO5fH2Y6xDOEQy76L5/i/evv8d8Nobv5HB00MLZgyMctOooejlES2YCTxAGc6xCKvuYMcyGSzOPCQBrE6xDUbG7EFm+aY6MDS5vwNiCzTLuY+VljA7vs3TtwDz9fk9RozeqLtfE8i3O6jIAsGJ5yU24PzgyOceSN5mogGN7OpOBLZljtJE1ACDBBB2AUjEWilry6LCtAHAwFbCQCmAOvr5/9Rqj4UiuDYs/ZYsnmSc2145WmzrYtBbQOshUcrReIzsPsiV+DACbIbwCJLSt4GDXsvJJVFYww37MHnpS2KZtoKkUMcpzrnV7ga1iVNawyX80I847QHBiH22lAtYaOj0A+Bj7fh8AvjvEUcuRTw1t722JUnbk9w0hrAJ4HwA27DzDYFQLOypcFADmvke2Pr8fFf1CAhF1Btc9mUi8dncsoOXSqAJYas3YXsLYgVlwPqWajHt/rVQ+2jtqgbOnxdT1YtWXaWA5/uH67VjI8hJJkUoAWIbStJlcIrtbiQK4WS3i4WELJT+P1XSEoptFrXGIgQGAW6fP8Pyzn4lycTyayKBYrpNLoIgMtgiraIVwTZtT2vPSXkWfsyg6maduVJk8bzgQ5hubr1K1Cr9ag1spY8N8J+7PtBbaQfbmVrMpDNDu7Q3evX0ne/2Lz57j7NEjGZjyPyot+Z6kFRnKp+zOk72BH7dKd92rec+HwULuH1qyBJstbiZTvLvt4qI7wGi+xCKC5MAsFxGC2VL2PyqAHx428NnjU9SLLsJlgOV2jUW0xu2gj26/J78+HR44eHeRFWDXFbU4hxNbzKhmFeZdNrYB5uDX5325WsDZbnDUrONBu4ZOyUPdz6OUz8Dh7xBFAgRntxtcvHuJb7/+A3bblQxdJ1Myst/jzbu3uCRjbLFCxvPR7ByiWiPjUFnaasGlxBI7cLZqH3np7ip44zVo1mmszLMQyF0wL7WeU2vX3heq/LWEHaMCNjWM2EBbEFhAfR1UqS0qz6ilqoBTNtDSJFo5mrVZMWquDd/H+7+xfSHD2rgcUclEINhmAkthzbPVAsA2A9jcodxTacfLesD1CKbnVJXCJtcxYI/kK7M35tmtoMk8oMp3JRlNBEao+KZt2lryM7lDqQVuNkOrNJvvmzoHLb1H9nQzlLSZjrLm7Zli1rkQjgy4b19nS/CTjO79DGhVOBulM4lHhiyRVv7GYIDNaI1zgQ0gbBVmqczLRMVp1UB7x0q8l/0wAGzBP7PmBGiWXU4JALsVXc9E/XvQbgibu3dziaKvTiu0Uua+/fDRIzx+8gyPnz5DSQDgtTC+qVAQi225zilLJGMBbcFPJQ6lGd72NSLhxiiALQDcG6E3CzFabDAPl2hVffzyxTM0qz5WdN2RoUmEV69e46uvvhK1hdSz5OA6rOuYj0P1AV1nSMZca9SJUceyxqUKmLm9v/z5F/gf//5v0W7U5XUUK2CTCXp1c4t/+ZffoD8cCgml2WhIDjDBRboOUAFM9TAHPCrrNGQKU5vE8+N42K5DVQ7M5IptI0SruQDABXeH+aSHP/3h34QASlCePQIVCte0gP6vv8NwNNc88pyHbcbbA4DFNt3Y0cpebn6S/C57ngRpB5L7z8iPHap/CQCsJCJLSLCKUb0K1mmAa5H3vKj7HHUXIPhrFdnxmS956+pWRDUwB7eeu0HBy6BUyKFc9owzECN5FHQTxQxt+4xaVppk2kSLuoIRJCYCKG5Itebl9SMRhW+2/BDSynYjvQeJr9GWZCgSgQ0ATLCE/QxVPLwntszYJnFrHZNYorXmzS1C5kWytnSxofqKg3nh2PJMZg2w072OjS9rAtI1WBfIPp/k/cakTbGpTiJdPgSBE4Z/mvGfBnltbBF7Pm0hDJtbmvq4s7ANhnGJMQCVAdKVsLYPAjOn78Wzp6Jw5VlkSQqjEfs5KoAHmM0XcsayV+ReIgpgsey3e2QyyNLZdEIukjVhzuXkeRqyhSEgSUyDnL96UqsDQlL/x58TnpAlBpn34gyQ2EDbeBmpJe0cxXzvOPPdkI30ZyQKYPYcApAzO5GEQsaJVAuoEAAu010rAYD/jgBwPkT35jusglvkjfqXAPCWGcCseTKR5PNxoKRFq73z9abbh0pSoM49N/nHehBTmMYUovRDpUcQBx91D+FZQACYObWAi2jnIlxlRI3reFVwZPLqzaUAwJ3DDqoVF9Fmhs1mJvVAwSc5uyb3CBXAjK4qlkuS/zgPJtjuVnBdZrQXWKhLbZ1DDvVqDdu1sv55/zleBYt1BstNDqVaB5tsES/f98By9PzxOU6aLnLrPjJhF9tlD3koACwW0AYA5nmlbbQ9237g+n0El/rpALDuj0k/9CEAHNECWgDgagwAd6dbUQDfDlcIFlsUSgSAa0LATIg3+y987L0UjxyMUtgAwUr+MwCwIeB4dGArFMTtrdvvCwDskeQfA8CWZKf9thImjIOXuR9tBaz9ha2d9Ws+2dfZyXWql7vvvNoDlffq8nu/2twoSf1tgXHTlSKTUQGEtd0n+KsES84BQzkPxNmOdqyzOfKZrAycd6slltMZWtUyzh8c4eiwgYJP8ksX3cElJsEQa4TwfAdHrQM8f/IUJZ89yQKT+QrhBqjUO0IEOz5kLnALJdrebqgwHmHUvUHv6grT7hirYI1CRrPEDzstIfRRj0JwerwIMFksMGcfmXWQL9VR6Ryj8/AMpXoba2YcUr0ke68lPdi+ZZ9AluwqHwNi7Zlw91r/5EnFnT0nDSx/tPX/5CcUI1FbW9YQtI1kpJWoKIOZKH8nwwHC+QweRTkZxseOBQTm3G8RTrAMp0CGGbQu2u0DHBweyTUjwPv2HePNRqg3WmKTzr/3en3pYwj+Xl3dYDKdyUCbe6U4aZEcb4UPxvKZZyFniTJf5SEh4ggTNUYXFOOImDgsERxO9aU2pkbOH6FKmTrG9vN6X8orm35Z7FzEMk1jSMn2D/xO5p6WenctlqquQ1KOi3arguOjJs7PjuE4GdzcvMX11TvcXF9LXA9BiadPP8eXP/slGrQddjgzUgBY5oFbxg4pOCr5v3lXyMXT6QS3N9dCsqB4gzEsFWbympky6zT+YX+AYAZnGdJ7Am5mh/Wgj/7Fe+zChcQKbuj4xVqOUUZeCZVyA3mnGLu20JcwDEOxdF+FtDveCDBkAWCqW5i7CTeP+mEH5VYTOV8J9cwUDQleEXw2OcZivyygeVaUzRv2IyQLapElxGz5WhGPmUgkIwiwvYgCLlz/+jpI7yzRACSU6kxA1MVicStZSdiultgsF1gvZljNp4jCAJnNGlTKZbcRepMZxjynG0eoPf0MZ1/8EuV6WwFgKrGNWEnI1CS4krAmIPAa+ewak1EX33/7J1xevMZo3JdazS8VpEYdk8A7psBhg7xLBXBFnEHETU1mgYagHeeT2jCy/44BYFML/WU703/Uo5I90s6o48p9DwBOiY5iAFhFUnImm8jOcLWU17Xg5ZET6+8AvgtU62U0D9ronBygeXgIt1rDbAO86fbxb396iW/fDtCfAZt8HaXmCXZeGQw6WjMLOu9hlckh2EKjSknGKBVRrmjcB/c59lS292EuvRCTdPMWBTJrtDxns7s1MmtmXsyRW69QjLaoZnI4KFIE0sKDgwOcdjpolMsSXyaJSYxfonofWwTLBRZrzihJV8zBg4Mc+zZmDotmN4PpaoXedIpL4k+TEXrBHMNliMlqiemGM0wW2kV4ThNAEctNBmuK/mlVnc9gS3yJka5GhJsk9FIJvIa7CeBFc/jbAMXtCk64QGY6xnY8xHrYxWpwDW8d4PywiUdHbXGfjJZz3F6/xyIIhGTCfpkUE14k7qW00+f5QdW9EAC3nI0l9tC2I9eZ5f3n8l79qR1hvEhjmkEM8toYXQv6au1sBYMxMSEFGu+BwDEAnI64M2JD63QlbggUHCoAzP4pn6MCmABwRvY1AsASNRStMR5PRQQ1nwcaO8S98i4AbC2zpECOwTQtYPal9TrAksw9sf9SNja/Rotbm+MGZQtxqMm8QC42Ss6zW1QrRRwctNFo1lWtUC4JIBAsQ9z0bvHy9Wu8v7wQMLRcreD82QsUagfoMZ9gHmEabjAN18LiC4n0i3oyD8cvolyu6qFYLKLTbuLJo4d42K6jRlk8yzoOPMQugrkBC8kElLwEWjWa3D8BYy34ReWLANs69OfNKAx3Kn4I6orixWT2GRYWD24dUFAxrExvx3NliEJmPIc8YosmILAFHji00+E6ry2LaA6q2UhTLZSnubeQuVaSyTCeTQTZ5zWbL+boD0cYjkeYzhZApoxG8xTV2pEwu/xSUR7P4ThBYKrtZsEM48kYC4KUTl7A4watt9y8eLJvCRhPRri6eIt3b74X5hTzPh+dHODxwyMcdepioTHodzHs3SIIZqqsEstkGS2IXaiw2aSY4Y1gAWAFXWIGhgWBLZvCHvL8EjM9tGDu3ff2drTEhXuPjxQDQ4c6RqYfs/73mRhWZm/t0VXKr8wMBR7s31V1ZpmwHCSTTECwjOx2+rNzzR8eEAAuIZgTAF6JFRxJE9+9fCUAMLNuOChQxrjmfySZJxb8TQHAxkI13q7uKIqs2ozAhKxN8elXZbOwPV2CkbTN0+LJDu5FDWw3CFNgqTpNCy5VoyiJwYLDSfGcZJXpsFrk+fgAACAASURBVEAfE+eJcS2kQ9jjBtcy9O0Q6f5NOAa842nOna+7Yzvyo1ssM5WI4eN7LKA/CgAb0oioAwkCc3gr9vZ8DamqVztaqVEFwFNrHyFCyODOKK/j4VmSnZFuKWM2eKrpj4fBWql8tGrSh/wlALBRABuLNBnWZ/nGfXwjADCL4GrRkYaeh/FqPobHBqjWRj/I4KK/QvPkGZ4+/0IGwP3uQJo+FlOSZ8CnxqIgs5Mh8srsmVJkGxcJIam4ruyLHDKTZMKhMgHSQrlCGr6AoWxkaAPNpoJfUy1X0GmR1ZoTS6DvvvmzNE+fv/hM3AwsW5TXmeufw3Ze5zRYwY9zEMN93wKLXNZ0kOAV5etLJmvGdTFZrXHNxnY4Rnc0RX8SiAp4I4QXh+Ea2EUZYaW2q0X87PkZmhUfi3COwXSM3miI+SpUy2kz1OXe4uwyqDBXbAsMh0OxY8mXCtixgSNwbWwymUfrs5lbzJHfRnh00MajgwYaXhbFTASP+dS5nGTCb5YrTIZ9KZx6Nxfymvq+g9veLV69foV3l1fojsZiOZPzS2h2DlCt1g34qxlMAv7eYwEdEws+AIH3bZ3vWkDfHWbHCzoNAN8tmmIFcDKgTwPAVAPr/mwygrk2VlSd0QZaMzKFuCHkjUQFLPu8UTpQ3ZkAwLpnSsyBcQLhiSYqYLkWOclEJQDsMWeJ1mp3Rs9KOlKih91HBXwWm1YHlUoJzWZdmgE6CExnVNnRXYTkM41ZoAsWwRFrXS6FrVxvU9jaIX96k4hJP1qv6P6dVoOZE9kMKW2mo3V/SOycDfvegrd2wEIAmGvCgL+aEa0Zl3cVwApU63lhP2f3uHQNqcQ4qw63AHCi/rWMH1k7Rh13Vx1jd8bY3yL+fgoAWwJPBmt4XhYHB020G1VhlvZvr+Ws5F4TBMzmzOHo+BRn54/x7LMXKFWqWCyZ28yf76gyKaWSUhVwbPqsTaVhu+vf041ECgCWDOAR3ndH6M2XGC4izBYhWmUPv/j8mbxfBjO1ygfQ7/fx7t17XF9fiz0cC30SFUWF6XqirqCKuVKroVgoyn4qgN52i8Ggj2A6wbPHZwICc2gqVm2p53Z5fY1f/8u/itKJcSYEsmhPz7qUFqSsG6tlRoRwW6VFllWPWrtdO7DRgy4ZbWgOETYrrMO5ZAAXvR2CSQ9/+P2/4ebqAo6bkzr+8OgEF5dUIv9WbFNzbkktoDPMIzOWm3zeNpfU9iL2mptEIEtOkfciATdn4z1n5McO1R8CiNIAsa4/tVjUNc7+ydjMm7qN9wB7JH5uTSa3uCMV4NE1KUdy4DZ2JOLewfOHyrNqpYpqtYpapYRKKS/5P8yBkvrT/FwSXhbBQoijotINAoSLQM5S7o18rrJ/yc83VndmwK9uMeokYz/PvUPIrPms1LBsJkk0kP5E2bLSfBMIYH8yEweiQIBfnlUkI1AVVC5VhRRHB4tgHsr7MQdxY5LmOG6g44An6mASXmiBvuFZTJcDxs2Io42xkk6dA7JXp1S8sveLw1MqD5g1fIrxbwdEWuebnKU0a9swti0wbJilCcE0XtEKAMobwU1DhrBAMN2uXjx/pgAwiWqGrMB9/vLyGl0CwEFoAODEAlrsZK06906tp2W0gsBpADg9p+DgUkfc2kvEMIY81pBBrbo3BebGezL3YXtmpMg78f5sn5PBBWOQy9QJ1uqaClUlnGr+tAWAOcigcVCVAHCNg2hflK3Mt336+Ax/98sX8PKhWEATAM4ZADgXGQXwOgCroQ8BYEP5SO05yT39cRDzh+5vO3xO7w/SJdGG3ca4CADMIS91yRz4OghCINrmUaq0sd5k8PXXrzCaBDh7fI52q4g1c3jXE6lhPY8AcBWLBTMfZ7Jnk4ikKsuZKIAJAIuDV4bxKuw18+J8s1ltMZ/OpdfI5UuYhrS5zKPeOkHWq+H1RR/jxQ6PHj7AUZP9/hDZJQHgLvKYouAaAJhxXXJeGbW8Odv0XPv4n/vi/z4G/u6N0z4A6pOfEQ9xM8zKo/qXKmAHEc8At4F11iiA3/TQm2wxDvO4GSwxX2xQKNbhEwCmG5nsuUk/lIbSErDT1GharBn7T0Ptkh5WBRB8PXzJZZ7JgC0GgI27kLp3JQpgS/SP76sUOckCUHYQ+UkAOGXNrhv9h/1dXPrZz39KLZYU2z8CADZEIRMFIC4SFgAmiVci0EKslysBjThL9OiMwrp7HkhG70Grhp998QSnx21cX7/B+8vX2OVW2GaXmM3GKHsFfPb4KY7aBwKor3ZZTMMIc2bJ7zIC/h6fnOLg4BDVYonMNqwXAcJpgHF3hOs3VwjHXMNZdFp1PHp4jFazKmfUYr3GlEIIOkwwQzrnIl+qodo5QqHWQtYrYJNzENEpNgUAm2lGTJyWdbO30O+CwH89SKsvS1LBpu4G89ePAc/79+bHxtrsTSQCNZeR+mOzXmE2HuPq4r3En1iV5GZNscxCeiZ1J8gjDEkWfgXXo6vWOToHR3BdH9c3Pbx6/UbOcu4TtPPmmX1z00W/PxISGDNmr66vpa8R4Je2z0IsUvcgyfy17kRG/cta9i4ALKDvBwCwkt1iYvJfDQBb4ksag7fEKGMBLcpTrvUIBS+HasUXAPjkpI0nj0/FFvrVy69xc3OBGWe2i6XYpD5+/Bw/+5u/RZMAsFsUEYj0dfZtDwDW+L/JeISbqyusVqFEEdXqdPspxwRn1mq8H2fDIRaDLsJBD95mhQadLznXXczEISxDq2aq9vJZLKIdsnlfLNbplEBVNmfDFDDw/naNuxWJ6HRy42vB4S9X35Lq8HwWxQaJ+Mybz8nPZ/QZCXpce1w33BNk9kh7fM5TmI+70ohC9g282US1KwAwa0gFgDW+iUItOnJyvqzzVtZ43EfF5dCIqlSUplElAi5RjMOMcgJb6xD5XQSHOc0RHey2qPiu9Oqz1RoTqjFrHVQeP8fZl79Aud7BklbNBIBTjoycHWe2a2S3S+R2tIBeIwzGuLl+h3dvv8XrV9+LA0iz3ZD51mgyR3cww3jOtV6KAWDWBAIAmwxVJQ3rKE87xv8OAGCZz9+tA2wO4Y/bmz5ZSPxVn/wJALD9Oan5kuy8UnMzv3kjWBQd0Yq+g3xmifxuiWatgIPjA1RbDZQbNZRbLUT5At70hvj67RX++OoSt+MImWIHO4c1SgFrzgkcD/BKgONjulrLG9gXFQuChVHFSlGMWKjbbFljUSw5wazkxamBNuQ7id/zs1tE8yG24QSF3RYdv4Sz1iEetTo4abVQK5XgMyZP3OwoIgixjpZyvFgAmCpg1h0OXXSjHXKMHNtl4JDoVioj67hY57JY8p7ZbjBaLnAx6OO7i3d407vBcEYHXFq91wGUsdpmEWaBVW6HyMkJUYROjbs8YzwsTiidi96bmxC5dQA3WsDbhAICFzdrOOEcu2kfy9sLrPpXcNZztMo+nj06RqdaRDgnMWkgmcDsKeiC5rlFOUfIH6GxAIVXWTqsxgIsjSj9aQBwulq10K9+bF/lazATqR0TosqHILBVD99RAqfwJe6P3BPTsUZqh0/yDGeXVKMvFQB2jALYd9ARALgssXej0VgizOjUtQcAy1O3A07TNN9VACeS5kRhp1J5qrM0c4/KWNGg2KGLYTlySEDWkljN0grZzaBa8kS+TQu5co1FmSssosk8QG80wlW3h4vbW0yJ6JcraLQ76Bw/wCZXwOurPvqTJRYbHZaBNllZVZqKLSXZY5SU0+Y4u0OjUsLZyREenxzjUaeNeqEgTSJZR7R+JADMTAVmA/DrqYC1w1xRRQoAkCwUHRrYwlCVwXEe3l6WDLdvfVHFdtcMey14Rts+ZmTM53O50Xk9xZLXyaNU4AC4KY0FrZzYTMf5XASVqC6mNeqSuXAr+fdsEUgGzeu3b/H1n79DfxCgWGqiUu2g3uygQSscfs+i2hPxxF1Fa7GZHhBUoIV3Bij5BdQKRTRLJZRdn/xlDHpXeP3yG9xevcViOkTZz+KkU8fT8xMcdpqEQRDMxhj2u6Ig41qgwpge7PSvz2XJviCorQCweMSbayogsXzMqIDtUCZWQKY28ZQ6WJoyXbzxEaFA5V47qZ+zX2IUftZzPX3TarB2IsW3lnJxZpg0A2mLaGsXwRvTgMDWrmTHoRpLXw7tLADckswNqqm57ggAkx33/cuXktPHTUnAcrF/ViYk7aNIi9dCmEtcB9/igJNiD99V/sp2ms6/i1U30rVqfqtDgoOcBCmrZ13LaVBHh6OG8WjuaSnQBcw01Yqd7drnxCdoH2OG/GIFnlHGmzLj7aQo1dwYEPS+4YsdcP2Yhig9VP9R9UMMACdAql1HOveIueFxUabPXi1nbDaIgEJbnjRkVam1s6pPWLDymfC6SNBCMoo2gLgUfUYdJPZxd//Eisl7fqNPDa7Na/9BA3h36B1/Dys/1sZTLKCtAlgsQXX9OFnusStsl3OU/BwePzpCreJjGYzFIqVQaaI3z+BdN0Sx+QAnD5/I8HcyngswQb2RDHBJIpLsUwbcQ7IEOTjmvWztlu1a5lUhEMsnxP2QyjavWMImlxNm2tbJC9Flu46wpGUeCUAszAo+losA3337Z2Evfy4K4AdSBJGwwgaDQ3ZmtYtVuvwM3duV+EMWHB0dmC/DnNCdgClsxnZrbTY4rp6sIvS5rwdU7K0wo7qJfBAy0LIuchkH69UWs9EYVT+LL5+fC5AThDPcDPq47nfF2qVWr8nzEALQkk0GUCuWkY22uLq6RrCJ0Dw+QrbgI2QDJVMKZb9mSTZYzOBndjg/7uBRp4FyJgIh8iJZqU5eGrDpaIz3r19hMuqJ9SoBYBYVl9eXePX2Da57XYznIWgs6hbLksFVLldM8aAODpY08kMZwDooscoGcwffUQDL3WH3mpQS1a52uwfJnWj28UTllcrOMFktbBIJ/goALDlEpoiSHF8FgAUEZiSC5ADzvOL9ywx3JcUINSul/LLEHyUDaPaZuCnYrHQ7hOf9n9nCIagiLWByBllQJratMvcdG1quN9/30Om08Pj8TPaXi8tL9AdDYc3zteZ9oqowni4mN1aOwRTIaPcUA8DLuNJcbyn+DFBtc3fj/F0DIMSqLwNOWKA4eayy79PgrTLuE/A3sQdPlGUxgGxVxzHBztRQdk1YhYx9znt71b5KJs2HScAKXXB7YzPTWccgsJAseJYS8KKN4VKyfXw/JwPDRr2EGe3u+jcynCAxivsWwatmu4OHj87x2RdfoFKtKzC1JVPYAMDxayFJavcCwMJYNwvDPs+7FtBXgzHe98YKAAcRpvM5GiUCwE/RKDoIyIyVqI2s7EskhxAAZuav5JBCAToSNLlFcDhXrtZQrlQlooCqARIObq+v0L25ljr5Z59/hnazLnZzWh9p43F5eYV/+vWvBVg+OTmV+qXg+aiUS6hVygJAlgte7KJjz0XN007uYt0IkhOaq1hWMvNkwxl2UaAK4DEB4N/g5vpS7IzanSYODo5jAHgwmiPnFJHJkyXNHOAfAwBbBbCpZ2QB/DUA8P1j1btkq/Q6TAY73GOoZWWdqMQ69kq87DmHrymHYEoQ0RgO3W9lEOe58FxfXHsI9shbscDeWshFjGchwCtEF2Y3UTE4m0s2I18/AsDCKueZKWRFQ7KQ18XsrwJg2r8bhyJzvzqugky0k+bLyTVUJqucJFX2ecwuF8X5TkBr2tfyZwaLRRz/wPuJw0tZo0v2j7wHmTu1klxz7neLBS2eeS6xLtiKFSFXiyiApa/StSnxKymGtfazrNetMwTrcxvlYgFeS0zQr7OknHi/T7lhxQRIGcQY4qgAyMZZKAX+6kpPAcDyvQ0QvN1I3NGL58/FZp1nu+ybuZwQfd5fXIlyar7gx1UBbDOAdThulEp7yy7ZD+3rKPu7Aan2q0Wz1u85Z/cVwNZ1JlEAc5huiZyqYrSAtHWvsvW84SLaPdyQjqSWEuuxHwCAawVUa8z+9QT8pRL4yfkj/O3ffIaCu8Sg+xrLoIvcZoj8ZoxcNFQF8JqaCqMAltfFuE2J1CBh9u9X1j8OAP6wGv/Y41IAMIFgyQ5kB80qQAHg5ZpqIlr8tbBcA3/847cYjgM8efoY7XYJq9VQVMBcQ7Tj9H1GmERCopDXN5sVAHi1WiCT3YgFdLFAADiLcMGhdh5Fv4TNmgBwINdB7KajPHbZIpqHj5Dzavj+TRej+QYPH57iqJFHLuobAPj2PwQAlhM4deE+Bf7udewfBYCtCEGYXokFdNYBFcAEgCMCwLdqAd2NAeAQs2CDIgHgAi2g1X0t3U/+FACYzzUXk6l3QtAhmYXzHA7Z+H1d5tMSIBHwN3lTm3WjOoz790R1mFYhxmSPuIq50/eZPSDpla0bmOm8P2z4YsV/uma6p9E09WryDe4qgCFZ80p0UfczjUCiRaYMrY1wge+jUONW2JNl1hGyBISYDew7+Pyzczw9O0EQDDEc3WKboRktHx8gv92h4hfQrNbQarVRYMSP44h18zRYSK1VLFfRanYkE7haKMPPu8hx4DxZoPv+FsPrAWajkfSqzGM96DTQaDaQdV2JVltRpcgROtWlhQqK9Za4SeULZRnGR3SgiGd99p5PSIi2sP9wbe+vqB81g/jkF30KAE4/8H7AJf1KppsRCR0T62fa8fKsXmE6Hkkt2Lu9xnjQF2IsgbJoFQo4J72/kKXpzkHhyQiVqoeHjx7C84tCVn33/krOMl47RkCQrEpRSrfbx3A4kciU6TTAYDDGKtpKXcpZF3sYEsII6IqDkc36Zc+SV+GMzMRsbJZ8LYm3fE8nFAUChbRtnCakN/1LAWB7bpiXPiljE8cNIVTJXseZMsGTDYpeHtUqow1LODlu4elTks3X+OoP/45u91JqLsb4bLZZnD9+hp//zd+j1TpE1ilgy7OCs206n7CGYTYtCeeiACb4msNoOMDV5YW8Xoy4snEvnENYtzTOKti/TG9vML58B4Qz1FwHVZdOYHl4JEkyCqRUwq7gYb6mu4qDRpOEi6oolGfBFDO6DGEnZ0zB9WR2QPKWOGKKzfFOcrWjXAb5ko+Mz6gDrqWNUQzrHEcs4ldLo2ZmoboV8JckuF1E0QTnFxQ3EdTYqJOQAYBXJJXQana5kBkMf0cFQLayn7KOpPsl61XWi5whsS+SaZsAwCuJxcquVyhkdyhQABgtkaO7JvEJqh83G0zzBYTlGspnz3D2s1+i3OhgtctjTeUg59VmHsv5nALAK3nLZfh7zDAb9/Dm9Z/x1Z9+L+f34fGhkMj7gwlu+1OMpqHE1lAFvGN0DYhbWJdM1UJqm5p0jWZa8nF9x/+XFtCWhBTPf82cI95wfgoA/FO+9qfuqPtYQYIbpPdpe6Wt3kzre8G3GbvJzNu1AsAFuuk5EBzkqFOTyIJyo4l8oSBq3u5shT9f9PDd9QBX4xDzjYtMoYV1rozFNitutqCIyvORcX05hxbsZVgbey7cYlHIGRJzw/7ZzF+TOkk9UUjicLYRvMxW4k1F3EjwF2scVCs4bXTwoH2IwxrB36IUZAvOJEkgFEdYzpQoxNkhohU8I9F2W4kLKnK+yn1esDTWoh5KBeMkxpkJ7ZydHLa5LKarBd71bvHu9lqcDwfDFeZBBquNh23OwzJvQWBmhOew5b3qOgIEK44gtqZSLVMFnCEZdLOGt12hhAglrOGuF8jOB4iG11j1LrEeXMONQpw2+XtW0Sx72EYhereXCIOp7FGeVxTyEcWHa15kUFzJCEYHJvDYzONjhGOP12mmBEl3l4pps24opgWMRbLiMBujULY/1A8ljoXag/6QEjjOAY4BYNPPGht6iRs1KuBdpABwgRnAzID28mi3GjKXoWPQcDAUBzu6bdn+MPOf/9P/bkiVVmqcAGA6oEpuEG2Szb8tS0IOHA5ZjcrN5A9wqMZDWHKjBLTSoGk+qVa1iJODJo5addQbNWQcF/PlCjf9Ad7d3OKqP5TBMxl4hVoN7aMTeKUKhrMFrgczXPYmWG4dFGstNDqHqLcPkcm7kmVGhtF8OkXv5hrj/g024RRlN4fTTgsvHj/B3375c5wdH4uaigx7gl8sbFQBrIWOqpQ1q4vvrSJMVK1s+uVzOkRVdqBahrLISCt5FTxQpqioQ83C4GCEX39ze4PXr16j1+/JgEYaC9O4Mx/q8dk5Oh1mrHlywBE4FktUAUq28saMhSWnJlmCwhuMpjN89/Il/ss//CO++fY1VhEf4sEtlNBotXB0fIL24QGanY68L1erCFYheoMBrm9vxN6PttXFrIeDehutah01WuxgjcVsiNvLt7h48w16N2/FZuDhcQvPnz7C47NTsZ3r3l6j12fQ9ER+JzJAebM5bkGUjhySqvaf6jkCYaoOlkbZrimD6dprmRSsiQd7TEiQHXH/4EjBweaU0JvQ0P33WBr2ZpWBkWX7G6tPsX41AyQFHIj1pRTAMTBAO1xVB4q9smSpWcMQ5totBVw56DRF9U52K1VnVABww/3+pVpAEygnQJphQSDDTM1AETscYd4b4Ffc21IWUnbQbUlXhrVkB4dWuWzZ01zftItgRiU3CrI+CWTZbA1p3GXtmmLa/F0HVUbNFPvX231DCy77WM21tWoX63nIu4sDcpZbBIITZn58nN8FgPeAzcT+U3ZpiyrFs+X4RY4H63tlwgf24KkOeQ8ATrdIFvy1auZEsRUDwBYEtiQAsnLIMDR2i4kahY8wADAPPaN+jwcRsQJ4bxyS/Ao2M/W+2icFkHyqNPooCCwvXOoQtJfyHgDYKoCZc0MG5DqYouhmxOaoVi0gXIwlA8erNNCdZfD6JsDWbaDaOBCiBxubcqWGYqUs65oklMksEBtVZpcyz3QeMDOZg2Va4m1EvcSMITomUKXLgYvnMc/Qh8MGM6vWJDtXXQzYQNB+rOSrBVi56GMdLvD29feidHvx/CkenB4rASikA4QqrsqlkgzYyCDVfGy19Fd79wghSTfzQECRSrkC3/U0F361FhXgbLvDYrfDPNpiQefHnIdd3sN6m5OmjkXHahFJY13M7/D8/BTNsitZ97ejAW6HfZRqVRwS3OWgT3K0VgIAcxiC9UYyOKNMBkdnj5Ap+Jgwo1cUya48t/lwACznqDhZPOo0pUAq7lYoZSI0Sr5YSfP5Xl9e4/tvvsZyMUOp4IqVCBm/l9dX8jaYTCReYcOGr1hBtd6UZlNdMXTA/EkA2ICPUqrKJPBDe614yKUOPEaVYe5z29hYhUSym+/ltOg+bVUaStIh2GtVwCRHqU2ogrViVyfuHysT/7AUtY1mAVPVq1nT5kDa2/dl/7e572Izqu4ddj+2qjBT7SFrMoWVKJJqMOTY0nqCnxB234Z7RlZICw9OTvDzL5mZncWbt29xdXuL0XiMObOwjQ0qzwUFgI1NuwGDrXrEAp2y68QAj1F7maHknjLXEIYs4UetPZlhZ2xHreWaKLpU/Z0AwBzcGNs1q/4V++e08lcfE8cMfAz8FXAhAaT02soGpYMWo1j7QGEp541l7Oru/GMBYHWyCSWTjs1ds1FBvVrEYjbBZNgTpqXUeLR693yUKhWcnj7CFz//OWoNDvLJ0k0BwFaNvacE1t8h+b+66NiFIY2myQCOMnnJAL4eTnE5mKA/X8kb8+saRRc//+yxWLpPRwMhpvCa8nzncKTb7cowutNmDEhVin7Wd8wVpYKcfHyvUES90cRBp41qtYKrqwtcvH2D04M2fvbZcxy0myh4njx7rkv+jPcXl/inf/61AHTn5+eolsvIZzKiApZGo1xCwXU0Q07Y+QbgjIl65jc37GVbpxH8dVjb7DgwmmG7nsN3SZLp4g+//Q1uaMFd9CVfmMA7FcD/+l9/LxnA2TytNguAgMCsm7hejQ26rE/jRhRzfD8CANvzL7Xn/NCIwQ7r7V39oQFHGta3m5eqojUvjsCrKtHYL0k2Gm0YCxmUKszMpXXpTEgpdMAgo7le4zC8JdEGPBsJRAhRheQW5tEvFpgOads4wmQ8kYxdseJcMSc8FAA25B7C/dDE29j6hLWrDtaSGCAlPFpnBbOHybnsybohU13yhQlI087edaTnI0BMIgv7GObTMVqGYAHdjGSQxzfmBgdck8x4o301s1/rovbiqzSZzNHrc5gwEUtkDvVEGSMK4Iz8W6zvrUpLImbSNbpaA6pjjzbOtMlP6jH9ffQxdy279lXACnakcprM97VgcUxGNaQSzcdUgERAftnrNVKoVa+JAwlJE3xN1FHHERLu+/eX6PaGCKRJNxnAxgJaAWB7Nu5XcvHZmYoRUptnq9o06y+2ubSkBwNGGZWDnAeGFKFnswGAU24NMfhrzvNkr1ZbTXOQJ4816mL2BFyvdwFgzQBWFjvbnZoBgEtlF5WiLz3Tk/MH+JufPUPRXWM0eIvVvAusCQAPkU1nAFMBnLEW0MwXziFjAGDJvf9ArPITAODkdk7tJvu7hNY5qgAmSLYToJBECCqA+eZhs/NkCOwVapgHUQwAnz85R7PpYRH2ASzgelTzE0j0EK13kp3N+5OENs45NhuqxJmbqaSx7C6LBeXFyKHoFcQCOgwYbZVF1ilhmyvBLTTRPDzDLlfB19+9x3ASCdHsqJkDlrdAeI3tkgDwBAU3hJsNhEgvnZrpCWwG8A8pgH9o/7z7+QRcsSTuj38HIUVQASx5oQSAPekxoqyxgLYK4EUON4MQM1EA1+AzA3in1oBpYvOPBoCNMx7vATsvcJnLSXeQxUKcjVgnkBijALBV/ibkjSQD+A6J24BNsXuJqWXuKs3TYON+DZQCgO9BePc/ZB0v7m0mTQP8EQA4XghKctG91SiATQ4wY8tsjU0F8Hw2QzCZIrfdoZB3Ra1LZd5Ru4ZHpwdo1UvIuzsEy4mAipWShx3zBi8vpffpHLTROj5E47CDHEmv0Qaj2RzTeYhs3kWt0sBx+wTtxgFKbhkueiTcwQAAIABJREFUVZSLDUY3A7x//Rqj3jWi9QK1SgGdgw5qrQa8YhGkatPuOeOX4ZSrcMs1eOUKnFIZGYfRElk5a+SMMKQ+ra8Tgnu8p9yrBE5mEj/ufvigQ7cb95336e+Wmn/tMS5So4OURM+YqZtqUx2KWHuswxCT0VAcV6j+5UyUA/lgNhGiIdlZ/DrG23BXIwHFJwBy0kK9WYLrOxiNZ3j7/hK3YvMcwnF95BxP8m6p/B2O6Dg4w2RKC3vWJSQm5uE4zP7V+1KAW/bdIjIw941R+VoFcKyqTzkOWRVoLF74DwCAFYzbJyzqbZpyIoq7VlWFSo59wUG1wvrHx/FhE0+fPRRw4je/+WfJiuUMg0AlySjMAP75L/5eFMDZHI2amamssQ+cGXD2IACwOMTk5T0dF9+/ey+zRrq/sM4vlYpSS8i8ZMF5SSAOQQHdGS/eYDkewNmsUSWZUmr1PPKeh2KrBa/eAPXI620WXqEKxytLb0lQaM26JWNA/yxzQRXyNied0JsZcLahrauXxyavkV47ZhdvSH1iPFI+nqnzdxGok9+A9RvJqex9Tb8mgDBrXr7+BHQjJejTWl7EWkuNVFQCtZKvxY46zzxdINpQ2MS6kM8TyG0iZDcrZFYhsuslilnAz26wWwSIFjNgFcrbItpgnHcxL1ZROnuSKIBJK+N+wvks93SxIOfts5bMVQGAQfJ4gOVijLevvsEf/vBvvCI4PjmUmfBtd4ib/gTj2Qq7rI8sc5bBnGSue8bXpFXAthNM4y9mHX5ku7aORh98Op6Rfmxf+XG70sdOCWMU85Fv8lMA3Z/ytT/1Od9BBGwkUVwNWkxLezFz+MXzGiv+IQDMeyFDcYufR6vi44gW750GWgcHKNWbks/75rqHP727xXfXY3QXO0ReDat8CbMoj2DHWoXkFrWVFueCQkEEFuIgGC4xXa6wJUbk+QIGk3Qg4gVbdRJjk/tnB2ezgbtZyX3t0c58t0I1t8VJvYTPHj3ESecIZbcML5MTkHcSLNEbTzCez8VpMOA8kzWl9EaME+MsISfOOxRONutF+FRtrlfiQsgIuh3nZwSNtxHybh7VehWFahnbfAbD+QSv31/h5bse3r4fYDzfYuv4WFPN7OQwz+wQMB7VyWPnedgR05LYVI0r4/XXPGB1BPAzWxGu+Nsl8us58osh8vMhstMeosEVouEtMB2h5eXwBWep9QIWsxFmk564JGThoFSsSQawOKvuzBv/bpLIBYOyRVXqNknqpaRvSODPOxVjvMQsRqUfSLvJ8N86DkyDuGkQ+EMlcAwA28fwdbJxpTJj4b6j7oU7uoZlt/DdLLz8TgHgtmJOxEQpChhPZ8axy8zvCADLE00pG9NNrTQz+gU6sLSDzBQALBmNHKhSeWR8+AX8FWYWD3Me6gwldtGolnHcquHsuIN2tSSsrcEswNvrG1zc9tGdzrEiOu+XAK+IjF9AngzYXQY3g4nIy4MNFUkNNA6O0WwfotpsIZv3RMVDMHc+GaN79R69yzeYdC+xCyeo+h5OD47x5fPP8ez8CR4en6BZq0rmhVpP8MBSH22yHRT8NQeVFPuQoYnYOZPBaKxJrTWkVbvIFaItBQc6+RzYHPBGj+2EDXBG9RCVGu/fvROGlc3/kw2I2cKFAg4JblcbyOddFI2tNbcoDnPEzouB4FTOEbSmEo1e8cslXr99h3/4x1/hT19/i8lsgYUwzYBCuYxW+0AsAKuNBo4fPMDByTGcgi8HNoGE8WSC0WiC9XyN3DaPsldGs1JBteTKogpmA/Sv36J7+Qrj/iUQzdGoFfDi+TkenLTF2pssrdFogNFoiMlkIrbPTt4T8INe8nxPUFgUrmKHq2DgjsOd2P7ZDi7SBXRiQ/4pAHjveDDBRbLI5V4zii5rLx0PdszH71MAx8pgo5SPh0wc6uggnzeqDtRoIRrJ0EdbBBY4HCxD2KdkszNvj6pgWpTTju8lM4BHYwV8xfrZFStJ2RgtACxDGfaTXFtpAJjMTXNsxQCDGTKbAY6q+XWQI8M5Jyu5rcyKK9AuwKWVrrUmN7auZFvaQb61kLbqA3FqsWppHbLJAE3spVWVQcBFMzj1mpDFyIJyAxY7voDAzIXW81bZlFpsW7J+8jvEDbBRLejX7o32k0PbIP22yUmO8wSASbdF9w8h0oMiHUYk+t/7AGDTAsY5o2pho6q6xE4xDj1IuQkI88kwweVK2N//g0GVMamIG48Pi6BPW9bdXzTtPeaTALB9fXgws2EkiWADREusF2NhHZ09PJSGZ8n8idwG+UIVt/MM3twusEQFbqkmjU0m6+LgSIkotONiTsxwPJWcJ2aVs4BnMcC9k6xOghrj8RjT2RRLDkaF2UXb0aIAwLxPNtmM5uFyGE1VkjQWKwGAmbvN/CI2si+//TNmkyE+f/4MD04PDfgbijMFsyPKZN6x3oloeaRDbWGuriMh4BBoERVTFMEjg4/MQIK/c9rxz7HkPez7mG+2wqh1i1U4xSqC5QZBQKCRzNgd1osFyl4WDw8aaJZ9ILPBaD7DYDKGU/SFpU7FDc8JbmFuJivs9gyblPEEqwxQrNWwIvAdzOV8aNTqmIxGuHn3VgDgcj4rIFGrkEe76OCg7KFTLQvb9uriEjeXVxgwa5jFo5uVfYmkpNt+H4PxCLMwVBA77wojvlSlhZ4qTeybKD4J8hmLeZtnaGGuvaHTnVlr3ESngd90Jlp6PaZGrnI/2j3Y5jymAGDeq7E9qIC9ug/xbcusbgE/NPtSFAprawVtMrwJgJg9Tc4LKdosEMK9PnFMkXNdNldT7tk9mMc497zYEUJv6HQbZuYKWhvI84ukgacq88HxMb588RncfB7XV9e47t5KLjQdUcgK5VnPQ4UDKo06FEhJh5qm6bPNDGuZGAA2YBOH8NZ61KoL5bUz2Vg8ZKxaxQK9OoxR8DcBh01MRqxQVGKcsPFTGdHpLMjE7lnzuBRYTexN1RbakodS6jJLEkiBGOkiPQ2C7FmcxrBrctZYZERJVRy08B5XALhYcNCol1EtF7BazDAd9bFcBnJGcd/xxT7Zx9HpKX7+i79Fo9VGyEEWrx1zZthsiaCQzy6tANafb/9YcmUStaKfp4kpm0QLAF8NphgsVhjM1xhOJqh4WXz59BHqRQfhbCoWbSTIWNXDcDSUdf34/DGOTo5FkUFrSgLAY6oumOW12Ym7DAer7VYL3e4NLt+9wWm7jS+fP8NRp4Ui91ZxXKBl+lrspX/161/LXvj82XPJ3ttGERqVCo4OD1CvKADMoaFYau8BwHfP630FMJ2hBABeTLFZMW9ui+noFr//939Fr3cj+cLNeg2FYhnvLm7w77/7CqMxM8xKqgDO+XEGsOSkCmFOc25kHf8YADge9iWv06fGJnp2Jjaonzp/499WlKCqeGbGLwkerMnUOp5rfoNcfg3X2yHv0hGAtvweKqUyatWaAKpU2nLgxcEZAd7pZCJ19mxCBcIc48EEs/EM8xnVEqG8XqLMWlFly8G8Pget1XRftHb22vslIKoSI2WHU5Y2K1o+/yztqUti+0zQl4NJyRkW622Kp3Kyfmq1iuREl8pFAbS0CNffXWpjEmOlVuRz0p+R47mfc6TPomV0uGRG8Foy0AkEc2Ch4K8qg0lokOG85D1pky1qYBvZEiuBjXW/tYe2pM47lm+xG5Ylf5qomETxltjBxqRReyjZc8AAwPb3jQHgKJK1/PlnBIArMtDkUFsA4MEQ795foNcnALwSxZMMLqSGtPYw9wDAsVuGuX5GJcrXyP6JuY9JgZ0iaFqyjdnzbWRLeh+2ThBp5a+5X+w5buvd+wBgS56JM4CZ92gsoOm8RfI1CVh5Z4darYhavYhSyRUgqFYp4vzsFD//4glKfoTJ8ALLeRe7ZV9UwGIBvRpiRxcTbMQGmsNlAr8EgJXpbyx7f0IOcPp+tvOhZJRodpS7c0sD/MYAsOz/BIBVASyWjxkfWYKxfhXT+Qp//Oo7jCYLVQB3ilguaSMcwPOYuU3ytSN9M3tFktbkPo6o3F8jl9/B9VgPuzLEIgBMYnXBZSZwFhFDU8EzuYhNtoSsV0elcYJo6+Orb95hNI3w9OkTnLQc7MIr7BbX2K4sAJy2gP5vBQCTYP/DA17ZPQT8VRA4yjAD2ADA1zN886aL3nSHsQGAaQHtF6sxACzpGzwXuG/sEQNSKmMzizDWAHszMNYC1g2MhH7ev3x95oyIyGQlFsyqFTW729Q4cV1jFYS2+70DKtm+eK+ATuaUcQ2R+rx8R3Pt4vr7E9fyo6DBPeTqPQWwfE/jcGBcADkMFqIY66iNzgJtjb0MQ3WfGI+BaAef9q8EfVYLmT+062U8enCIdpvgPBXAS8mwyzI/dDIWxXCh4MEpe/CqRZRbdRSrVay2GUwXVHcv2aSgXm6jWTtAs9pGvVhH2SlhNQtxe3mJYe8awXQo8z0ClSQfl6qVWIGV8YvIeEWA9V2pgkqrDZe20jnet0aJafLEhUImPfy+z5iW3enBsJkLWPXBHkB854VJ2A+fWPxJDZXMNeIdXse05meYY0g+FteZKTGPhe9Ye7JPXsxZ5w4FWBz1+6ICpt0z3USY/0sgkSQdPo61C/Mja7Uy2gc1nDzo0ITRkIe7eH95LeeXWDozumG9kTOt2xthPA5ECcy35YoHPq2fme3LeaC6olmXIRs/I3WcAUvE4TFvLNVt9BDjBDirSimAtcf46y2gLQAc42h2SJNyr9I7WRXAzOOkQrpUJPhrAOCjBp4/P0e0WuDXv/6/0b25lLkC5xycgT158hn+5hd/j3rzAJmch81WhTJKlifurnm2TjYnoCgB2F73Fu/evJHXo9FoCBmP7mWc2bGXpIMaZyVRuMBmPsZy3Je3cDwUFWyJ9ZnrwOds9/AQpXYbazocbdnD+GJFnfdYVwOr7RrRjpEiEDKGGFtYIQzXHMmnFD85zBLOYp3ZCamf4K/D04t5wXzunBWwJqGQSnKEFaClMwCfM2kFXKJ0jMlsKFDJCRAk/TvJ2ULM5lvi6qIKzYQwzNUZ7XJYUz29Y04rLWzpOmAA4FUooJKzW2MzGyMcDRFOR1jPplhEESaOh4UogJ/ECuBQFMCaA7wl6ZoqYF4MEqMIAO/okbYCNnQTm+Ldm2/x+9/9Rvqmw8O2AGW9/hi3/QlG06XMPjM8jw0ATNttmfcKWczG7ljwVzcGu1cnAGVqm/gYaZWL8r8ZAPzXArh3980frgH+0q+IYyR0xzT/t9d7/wrLJaQ6lmR/miTTObPgCjm8UyvhqFXFYbuOar0l50d/usDvvnmN37+6xm2YQZCrYFdsYZX3MV7usKAToMwRKRog6TWPQqWCWqsNp1hEbzzG9WiKgBE3joeccWuVHs0IMgmQ8i2/3cLdRPCiFfxoDS9aouFmcNaq4dlRC49PTlAt15ishGC2Rm8coDcdYxDMMaeDLIUqdIdiT2jASSXjAp6TR7Xsot0sC07A+6eUzaPKGCnurXSN2qxlFlwuFVCqFOGVfJBe3p9McHE7xZuLAS67Y9yM55CwkoKHMJdDkMkgzGax5NyWZDAhVajgTYWBrDW1F6Gy2cUS7m4Jd7uAv57BWQyRm/WQmXSxHXYR9W5QXC1wVCvgsFFEveJiF80w6PUQLtaS/0sraM+riLhus6HYkKCv7Q2MG6etuZIBzf5Nptue+ZMCeFPijvijcYZgGgTWU9uCuhpHZJXAuhZjEWQM8qq7LAUKGj9qwWN9r+pfVQFbAFgUwA4BYEeI+YzlYvxhr9fHZDYTNzgr1hAFsPxoG3xt7a3sLyCqVfPkDMijzzJRsIg6ymSACADMg4LgrxkIUGHIAo6HFO2CT9pNnLTq8HM7QaS/f3+FP716i/48xM6voHp0ilLnSEK0B9NAwtnJjGAvk3GKKFSbqDQO0GgfoFCqIG/UsRym5HYRouUC81Efg5v3uH7zHcY3F9gs5vBzDg5qTTx98FiGq6fHR2LDVSkWBAgmCLylxF9YRQoACwgsG7Naj/IGoZ0Zf08OOsX6l2wFWp5R1m5fUBmCkAWvlmh8vKhM6LsujYLaPxPYkOzdglqPyuZkcg0cFkUstzYEhGkJ3ZLjjtZovMg5l2pKqn94/zgCApPJ0e338cevvsbbdxcyNOHgbxYs5LF515eNhId2+/AQJw9OUWs2UKQVIO2mARmyjHtT9G8HiMKtWH9USrT6K8AjcWITYhkMMOxe4M3LrzEd3uCwXcWTsyM8OXuAaqUkEnzmynVvb7EMyC3LiiUV33jIMdMrK0pXvelZaRjXTSPUtWVr+mC4j12RqII/OBBswZ22io6HPeZWtdnCscrB2LvZ4U8q+1HXvN6kaj1qlBE2V8yoBCXrSwBgM+QSBTDQaTdQqRQRzCdCVKAFI9fSy1evMB5NFOwlAJxVAJj/lrwTWuPIdJt2J0qfswN9+SdZkwZutseXKMuMYp+DDN6PzEHlUMF3cygXcqiXXZR85rPw454AZ8Kkk7WsNjw6/DftRgosV8tZ6Tj2Nkn+SBIUgkCz5jQLiIMLNobkxHHNetjQ5pobsNl09+ygjRrBAqMx01yyKq0CWcuiu+xoK/XeZ7km9h/7Axz7Pe4vJfZXXlIspJsqO+bXWkvzlVmsap6nKdxiW3I7MNbmUX8/CwAr+nun39+DgW2he28RaIfXP7Eq+jEAsIBLZnAmTg7M/80aI8ZogSicSiP/8KSNWs3HdrtANhdh5xQEAH7XXyJAGTm/huWaAxcXB8cPBZygZSSHwLQ2nU6YAbiQQ5oZ7sw3ZGNHwHU8GmHOfKcwlOaG161W42C5rHcZ1ylZw5KvnpMBIK8y965S0RdYZTDo4Y9/+B1Ggx4+f/EcD06OBEBhk1spFOQcKBV8ua85NC8UCqK6opMBXRHqdW20OIAjw1YG6ysdrDOzsDscYuu4KNTqkiczDBYoVOooVGqYzEMMRwSw2URToeGiXvDQrhYEAOZzZNM0mk2wFLWhDnrZBNF2peT5cLj+hVxBW+m1MPimvL9WS7FAOz0+xoS2zq9eAmEgFtAEgkvZLc6P2nhI+7OiL9bPX/3x95gMhtLIsxgl25tNJZW/dJFYUDEWbcC0px1t1TxabdMu1ovBXxnWfwAAmyFUWrlvbYLsVMIOqQwCuqf8jckQdpiVVnHqA03BErsxWIVaDF6IopZ9ZqIC5rmrZBTN7RXAla4lki1EO2jaQKtqQWydUwCwZkeazPf0vm/2Q4GAUw4SKqDiWb4VBwzJCTZ/kt1SHVIEfDR1AYkGHGJQWXnc7uDpo0cCqBHcue31JN5hRBIEQWU20ob0JQCByYaR7ViAZjOUMPuCnBfx31MW/ylFrgzwLQCfygZOA8ACDKesn8UpIqUEVvs1BYBlABMPaXTvjsHfOIvYAsDmfWwBnSI57dmV2mY4tT7ii5pSs6UzLveuvdl3jTROQXC+BrQnow06h415NGolVMs+omUguTLBbCqvcUUyb4sC8h4cHePv/of/SVSpAXPpeAoLYMOoCwPaxADw/qlhz40PT6CM2EBFWQeLFRXAE1wOpxiFEQbBCoPRGMU88PzsCO1KQUiL/d4A1zc3UmfSwWAymQohkyDt2fm51HvcrxZU1IyneH99i95wgsVqKTbOB4cdjMcjDG6ucdpp44unT3DcbqNUpBJzJ+RAsu7fvHuHX/3TP0sd/OLF5yh6zCAO0KhV8fD4WDKAhVAZKyVTKvoP7gBDKDI5VyQOUmm2DBQAdnMbTAY3+Pd/+zVGw764NVTJMt4Ab95d449/+lbUc45fFjXdlhEjUjspMYIAcKI2N+vanLqqNDAjckthN5Pzu0Pxj4O69qy2INsdd4MPWkczYDC5yKwH6TjBRpt1GQFgJfbRmDLEZhugVM6j02mixeiWWl16AN5TBPeZIUfXmF63j9vbW/R7PSEGTce0el5gRevkyA7KSNClEw3bfK0d+TR0kEZQVMl6/F1pK817Vt1cFPjV6ikj/Q0/p5b6O7F4ppJF8/qU6kDlNwdfvJxULROYKviuKLh9DvEd7QWbjSoazRqqlTJcx5V9dzqbiYU5z1MOegmg5B0PhWJJhsmD4VjycdkzMj9PVB5cYuwtYvA3UWvRftLW6jJIjd0bEkWw4Q1p32VIoTZWwJIY9pS/pj/WPHjbKyjxMRks2atmHbNU8c2hJ7Pm+bsTAOa9x2wm2ley3iZD+60AwCO16SLx6icBwHb/S9a+7d21x0+pHlMqJnVYMPuzqb3TEQAJwJsokBN3n5SKMQVuadyAAbWsk4Td/wX8NQN6/mz2SwSQaMmY36FeJwBcQqnkGAC4gPOzE/zs83OUvC2m4yssZ7fYLnvIrkeiAt6txsA6QC6jALDgsAIA5xUENtaKaqV39zT+CEpmaph0i/MBAPxBvW0m5FYBvAcAqwJ4KwrgIrxCHfPFGl/96TuMp0s8f/4UncMK1hHjgAIh6uZzHnJZB+v1VsgQrFUiE6/E+5Nf4/o5eLTTIwC8IACche8yiz0v4nPts30sIwfrnQ+32MRilcef/vxWFBq0Iz9te9iG19jxjRnAGSqALQC8FqBUaDTsfWNik85FPvbnvqv66TGxMuTsEO1TrYzAUBIp5CQAsOTrVfH2eioW0L3ZFhPJAA7lrCgUq/D8iiiAdUdLiAHp7k7vXvMRLTYT4nh6sGcIJmLdn8trJFdI56KsujMQrBK7Wqv+vRNzkRo4xveT/FwtmO8O/e8Fxu+65KQuevL4+66k/Rkf+Vx8QWzNbQnUKbKj1L12OEl3BgWBxXHHZHQKyXK5UreH2RzbpQJDVBHtVqGQNgr5DB4cd3BySjeSArK5jdQBvFua5TI8kntXISaLKebrBSqtmogXaiL8cITUxnNvs2a8YEkA4HatI29e1sOaQNgqwDKcYzLqYzwZiYrG8TwUKmVxF4TrY0tnpIwO5DvHpyjW66JeJQAplC0hGalVpcSW3QOtymXbA4HtakqxP2NQ5hPXfo8qmiYlKFknRvqNA6EV6iQAsHWXsZMGfR5mBG1cQ9TtaDYe4fryAv3bG0zGQ+wi6ti2mE3GGPV7Mk9VgYyqjViEkcT05ZcvcPrgUPafyXyEC2YGd/uS7UvgN+8WhLjFvve2N0R/MMZ0usB8zvtEHXP4NeJ4Z88fUccl5FML/sakUuMqJOpg60gk8YLW+tm61lm3IfP+L7SAln3CxpXYMZjcooagGqt/eb0J1GrsYKXsoV4ryDzk+KiJzz9j/NUC//Srf8DN1XshkzNfmrPPJ09fxAAwZ3+0heabAMC0IF9rHZ3nvsLeKpMRi+63r19JT9dqNlGvVmVeIXE2moWhxDrWF+sQhcwGa0b03VxJLjCzshnLWG7UUTk8EBUwPCreHexyLnJuQaK1+AMWS7pO0dWORZSJwGM9KeRncvVzYiVNO0GqgFfSM/AM3sHN5OGK8wffFEAmaZSxWSTd898b6b0jAYl56/DfHAZ7VgG8tvM01pzqliIiEGPjz/eqBuY9pjFzhJNJpI0zgPn8VyEy6xA0f6f182Y6wnzYx6zXRTgeIVxHmHo+1tUGao+f4fznv0Sp0UG4y2FJ5za+FoweYESY9NNRDP5mditRA2+jAO/ffoff//Y3opBvNmtSR48nAbok8k4WiLYkRhSwyTA+xUeGJC9RAPNcMhiA2V1SrW1KnWqPiL3Nfm8z+RDG/LDT/NT5+mM+J520HCOfPtV/+HulH//Xfq8f8dP2nCDTU95kmmznsHxP0I3zI4o0HFq710o4aNfRalTQrJalnqfIYxis8fKyi9/++Q2+vZlg6TURFQ+wzBdlDS1IuM25cIhX0S49l0GpVECt2RQRY873cDMY4XI4xHgVYcn5Py2i6ZJo1e70zmTu73aL/DaCH0UoRCuUNxFqOeCkVsKXZ6d4etxBvVwWh4HheI2b3hQX3T768xkC9mhC1shjzl5yTVW6uslxZk+HLwoXCCK2anRahPysul/EYbWOFgFr34PP32G3kTe6Hki9ms/IHHYZZTGcrvD6fRe//+4lrmZThMSnPA8r18McGcx2GQGBt1laQbuy70hcKMFfvqlnLBwskc+u4WUjFHch8osRsrM+HDpNzqfITkbAuI/14BZ1b4fPHx+hUcwKaWkynon7hOMQv6qL/bPY67MG5B67Vdt1taG28/i790pynyn0aYZsZqlZMWJSQ35MBWy/T9IvajSkjR/S72BxJYslinOVyTtXMFidaZXEzRg6zQHebVdwc1sUPFpA72R22CbmVCrIfKfX62Ey0/hFiTVkXfqf/9P/Ych9ympOGtm0hVXSHMshYIAvVcco6GFzkXhtJFLL2NXy31RWHRy0cXh4INZyzXIJRSeL+WiIV2/f4burHi5HM2RKdVSPHyJfbyPMebiazHFDOzMWcNkcfOaWVZsocqheVjWAWo7lxf6iWipI0bhdE5SYIxj1cHvxRt6G15dYT+bwtsBRvYVnZ+c46nSkCaclV6NWk5xIl+wyM/xliac2oMoQ4MVfkS23CGXgypBuDhn4cSrZWIRw2GbZjyxaiqWCNAP8Q2YTbTlos8nhDfO4yHwn0FGpkJ3qiY0nmdFcCBw8a24VhykuCoWS/JssUx6+LI7UCnonw5m8RyZdTmxK+/2hgCq0GeEwYTyZCnA8D0NMpzMBUSq1OhrtpgB9fMEY8k1ApVqtCWuCWZ0jDh8nEwH4Hd9FqUSwwoXn7MTu4ur9K9xevMZi2hc//GePTvHgmCzMMjarpRSVs/EUK+aNLdcCAFMJqepfC3iSjZGXnBBZf1bhuddBJoW07t+2RTNTnnvbRrO5m0G96eOMNVvS0Mh3Ngr4ZJBvGBaxIli/JgaB+Zg4hzJhpKl9KBXAxuKPvCEy2wkAtxQAXgQzUZ1xKDa3APB4KqA4FURkRBL8FVYkwV9pdGVFKP3OWkGz+hLmXAYuvz7LgoeEAbWk5uFMBVkBsCuBAAAgAElEQVSh4KJYcOG6HMizAlui4GzRIEOx7KJcdFHgOiWLXAh6mlctw3FWbSQZyEZl2HeivOAEka+Dsqi14FB7N7F/loZJ80skL3O9EYvcxWojashlJDWeNAF6/W1OFx9vrLM4SDfqDhZHUmqYrIC9vEs7zI3XhW12dIi5t1bi+uAeC+m9pkuLrLj/N2PQ5GjQtZWCpMzmrcCSrIH4gLB/swCwtUFP2QiZgZmCwukiJjVysoDZvo5Qv9iCbHd/h0/VQ/FjTCVnmIZyvEmeLK+3qgvt3ZchCUFs8jeSq5TZhFgtJvDzOzw4bqFRp20oh5prbHIuboMM3gyWmO2K2Ll1RJkittkS/DLB1Cpq1ZKsTQFhoh0WAQEz5m3SNp5NpCODldlM96xZMMNtryv75qOzcxyfnohFPu9FKonpIsCBcsFx4VPVLsxgtbEdTUf43R9+i+7tDV48eyqAKRuhaLGQgqro5EUBzIOVmYRULVGNSVu3IFjg4KCDVrstexRz24cjgihrZPIexrMAFze39MZEpdXCfLlEfzIVaxevVJbMKjbGJEPk8g7qlTKaxSIqXh5NKn5rHExtJT99NFbnBIKHfP6teh3NWk2zd2Tf2WKxDjGm+i8MpDitV2s4aLdloDzu9qTZcXghV0uU3BzOjw/RKhexnE3QvbrA65ffSk5kjYrg3U4s+7vdW9x0e5gtQiVrEPhnQ+54yLq+kIf43FmW2dyOnOwRduCsYJo6TyaDong923Vt1l1sMWkVnWklfEyQSBZwTG6Jt/XEnjQGf63Dg/Co9PxUlZuxgbaOBELU4NCZVtBUxlkAWNnIHNbL96TdMt9M4ZW2Q5XPG/vmOBfSNhe8b4Rdb+yk76GqpB0CVIW3lqKMRISTdhvPz89QLdAxYiaq7MvrawzGYwTMx2bTTftxm8NkAWBzuWIAWIwjdGgkylqSgQS0Tdkzy/BFXzvZf6w1cypzMrZiiz+WsnM26jDJKDWkIQsEqw2+UYyngGId8mieYWzTm3qO9vkkg9FkYKmDTQMwJBtfDF7zczok040xtezMRqm/p5TyHEJYEH4dIpuN4HlZNKhCqxZFpTIbDzDj0HC7QaPeFOVsGK7QOjjC//y//K9oHx7LoEs47GI1xGgQAwDv7iqAk0FgeptPWgOSbXLYZF0E6y2u+2MBgMfLDQaLtUR0iHX8w2O0awXJzSWR8ObmRnJ7aAU34RpZLHB2diYAMEkbrBGZn8p96qo3wMV1Fze9rtTPzVYTi2COYDzCg04Hnz8+w3GHADBtyjjMUZILrcj/8Vf/JEDal59/gYJLy/k5mrU6zk5P0OAwlcQxcV1JADL5e+q0TJO2xMuDqlfJAKYl+xzbdYB8doPh7SX+5df/iPFogOfPnqBSLQm4+ebtFb757jUWyx28QkUAYCGUxQCwKoBtbrwQDwyYw9VwLwBsnt9dwNcKJhOLqPRoxZ7fewewIXYZyzb5xZVEq3bPam1F5reA5UK64LVitnQW5TJzfQkg7FCt+dLAMe6A+04YLMXOm4B/97YnNT4B0+mE5xNJSmtZl7QPJlGVyhGx4U5R5dSCV9V83APYc/BckX2BkTs+iagEgLdKzM5rL8LBMsFeJbnSlnAnIDCJDnITiYUYyX4a1UCbaQLVfKxaW2u+MXspAsD1egX1Ou2hq6hUCPYxW4oDMDU642XjGct17HkF+IWSZASTyEp788l0LqQr1pQcGrCWJEjG+469hVxpU1+qIthkAgvwrcrhZM82tX1MXEhHv5hzwJB8kh7Z9AfxeaPRMNYqOq454z6AZ5W6TjTrVbGAbtSr4i5i98p+vy+kXVUAGwCYtQ3BbdnnjEsCSQ77RWIMFqlrQ2KzH29+5syMCYe6IE10QbL/yz4vQG2iNLZ/T7s0aJ+f2odjEFnVOHqOGJWldXnYs5k2ERJyPvFF4blrAeCSgMDFoiOD9FrFx/kjOmKco+RvMR9fCwAchQSAVQGM9QiIQs0AziQKYPaVBIEFAJZaNl2L652xvzel6g1zfnxUkfqxT4j1s/ZqMtCNFcDGAnpL1UMRxVIT4XKLr/78PcaTEI8fn6PVYQbwGNgtkHfoIuZJLcylRcIh60feV+zHpb9z8/B8tWDn19AJgn+Ye8ZZQpYDtRyVxx7mIYf5GeS9OoJlBl99/QaT+Q5ffP4CDzo+ouAau8UNsOrDyU4FAHYyc806lBqCCi11X9LfK1GYf6zNSJ9xH45273xkD5z/9CA4AYDp/uOIAnjnNLDKVPD2aoY/v6YCeItpmMPtaIlgEUn+r+fT2pTRX3afsH1nQgwwbX7SN8a+f9Y9LO2KZ/rkTFZfnxUjr7jP0UFLyTG2xrE1VGyxniIh6TA9Bfza+3O/ufvwMqcB4NSekFz3D4HeuySnu3dE3FDyL7bWjn9yemBuZobiYEOXOY1ZoVoqBoAl95MxOyEWAXutJf4f7t6zyZEsyw48cIc74NAqtEhZuqrVzArj2pJGGn8Td/hpftvuTvcIcma6u7qrS2ZmaAEtXQKgnfveczgiI0tMD2fNtrrDIjMyBAJ44t571DKMBORZEZBZhnBza1TLLtqtKg4OdiQ7lWpJmzE7XlEGzXTuCWIf83AB27FRqVVQbzRQq9PW25MzcjZZwJ8FWC8teMUqdluHqJWbKDIqqMA5YQ4LChOGAyEUM/+Q85V8oYg8M5sLRdi8a2o1NNq7KNXqcBkVx96HElfOI6Se01mdMrNQA+GsQ8DGLWwzs0qVwd8rb9+uVLemALIG1b9vAcDGyU76rc1rI7tUK8Y2QI0+7aQvSsT9ijaZg14X97fXovqlMEF0iLk1puMhBvd38OeKJM2PlUhabjVwdHSAFy+eolQpoT/s4b57i7v7e3EcVOrLHEXemEwDyT8dyBxxjsUiEpevOGFNYSHvFAWwE0W+jhoT8pEogTPZvSSUanIp+01V36mPGXCYc2BFHNMEI3Gl+nEAsKkR054hA/ZmAeD0VEpdNzLkwjW9SBLQzYbkUQGAaQF90MKHHzyXNf2bX/8/uCUATAto1k7IiwX0J5/9Aq32PmzHUwAw1cGaSGrqOCpmCZISAO7d3eDs9WshUjRrNTRrnF978m98MnleE2gN53MBgCt8Lmj5OhmLzfdsOpVZn8uZea0Kt15FoVaDS0GV7AUPLlXxOY4QfNnDMtfibFGLYrjHYw1giALYtrC0IGpCNZ8mwbEgc3Fx5KCwiXbWK6VgzMVLJIwlmYzlXPAKLvKWhYgRW3GCIoFeztzDUMUj5XICcpe01XUqWhOVsAGAlYqWNtp0x1IblEQHzp4DgGpJupHyfo4CRNMxZv0ewvFY4hTnThFRpYbms/fw/Ge/RLmzK+BdsLYQctZPKQF7blmjjEaIYa0pcKJzqAKBry6+w+9/+9+xWMxkvsUan/FmBIB7wxmihAAywXa613niYCQAMB0ttMho0y+Y0zg7rHvQ1W7/U9r3vnVZPHalvks9nH7x1jBy61uq3k2g+Hdd/498/Ps+96d8n5/wI/UpvX2FZUG8zLkpv272cSiyKEU9jrNGo14SdzD2LjudFjp0yqpUsEhy+PLiDp9/e46z/hy92EFUaCMothAS7JfVQhmKeu3o8EriNMkb1UYD67wjStz+dIb+YoEpVfwkBLDfytHWnGQLkqRXyNMpbhWL7bOXxChFAVrWGqeNGp7t7eDJQQd79YrYrk9D4LrHeLkAg0WAWRQiYNYvacYU3oTqYzLry6k4PipE+fsSRKxXCFYvsY5DeJaDZrmCVrmCTrWCXYLfZQ8e5z/LUHA3ZveSWJJ3yrCdEgbjBb46v8Q31zc4G/Qx5fNQLMHPu5hZtiiiY4vEEQfLfEEwEGfN3GEgLxoquu1GMpfJ2wmKuUTsoN1oBsufwp5NkKeIZzCAf3OOQjzBSaOAk0YRrVoJUZRIn8zekTEDBILpqEvgV3pAEbKpWtAQj5RbkHYZlaVg5kX6ODE1WVaMYkiCeq0ZQrEaM23uboUnPBAPZjGmlGyoBbY6zi6dQWbijIjJEPgl4VpiR9cEgNcoCQAMEfq1201RaNONlwAwBaEk6PG8kXv2r//rfxF6mclbzbKahQFuAo3TPCONbhv2s869FNWLGQbL86WAFw7faQP25Mkpjo4OJfeI0vU5WWcXF/jq1Rlu5zESr4bawRNUDp9gtMzhfDTD1WiKMa1ECgUU63Upymhf7LoeLCpeWUAwAD5vi80nQUfXWiHHsPdVhCSYYTLoond7hbuz15jf92EFISqwUCuWUC2XxVJtr9PB4d4edtodyTHjy8/GXF2ktN1VzSpfPF5EYm9B2xECwLyg+Lnis2ghYSay2GGrYS7t2kTJRuZ8FMuAfzgYyBvt2Hg5ktlP4JWWakoxrBhOKrNQ5Qubxp1fQ5tndeHp3NkVswPz8nio4OSfueb4uPl3XtS0AaRCgAMkvmcIOAeZtCoS22degFGEcqUqwEpndw95xxPQ4g2HEuMRQuYyFIqoVJU9l5NfI4nmmPSucf7tnzDp3aBezEuO3EfPn6JRLiHmYHE6xWw0QsAGIKJFMn87yvB1BrCl8pEIVm+sEzMsx/QAVwfzFtPe5NHo033L3iGj/E1ThR4qgB9sSAMEi9Q+AwqrrEbzQ5QqYmP/nAGAhanB31FlvRHNYrYV52gix6c62p8LAMzh23y+wKuzM0wIAPN1t/n6qTcCoQoAVmtvpQcLHC4wZ49MWp5iXC0FqgVopcPnVWOeVPfRy5/qbYL2rssmnqDHHAU7RqNKIIpZJcyjKiDv8AKIsAgJKsUy9LMdNWhPJOOHTDxmzdHaVA3UUgm6ptaL3QKD14scQPBAp4qYA0UgDBPMgwiTRSCDuzBhfvhKctzUa8+hkbIEUtbXHOwJ3Lhhx4nlqWJHGotNhdSqwndTjCirQXMOZY9uU1Jtv9cHvTnwH0wuNqSxbAOcKRZ088VBrrK8Xm7ZRquaInuRqMcs+9oMp429c9rIb/+sFPjIQBpbc8Cs6lJVkO+ukrIsuK2v09CRBvVV1pZmPTHbUawNWfguQUdHex0jXIzg5JY43G2g1XDh2iHcfITEdnAXWLgcxxgmLiK7DtvbBQod+DFBxDXajQp223W0mSMhuWUrJBxkU+VLy3KCF6slAhYuscqo/e71K2neP/nsM7z/wQeolCtYRyuMB7QCXIodMjPeaRFNFgItjOyii3kc4HdffI6721u8fPYMJ0dHsHieT6eYD0awkwTlYkGAQSqNeSZzQM2BswKAd9HZ2ZGzdTqZ4ur+HotkjWp7D9MwxpurGyLXaHTaWJD8Mp7IPUWLfT+MJL81ZCPtOJJL3CgWQZPVeqEg9qlUT9Gqo9/riqLLn83FJmmn1cZuuyXqZNoocX1FcQA/YH4i1WKJgN0EbHgfkkmz5iCKNta5nBCbdpsNAbmv3rzC7fUZZqOeNC/8nmSE8fwfjsZy3nNvxjwn2WDThkYAYFcUSSTtKBY870QDIhJUVANfmU1L/aSHHzynZBmqwb4CVLQ6VewktUrIAL5mS6VqeDUVVN9D7x/DejfNUhpHsZ1VKUN/AwIbO3rJAlZKBckCZlZZrLMvmePKGAthW7JpNCw7nnlG6bAhyUn+mQGBDStPK+ayhCJFmstuxczImXvKZBbHBDOAcqGA490dfPreS7TKKr/jrtfH5e0turTypZsH7/tiUYBgIcloC2jzY8xAUeoXPZw3ILCor4RJrpUp2bxdsQ3VYLGxLTSqsBT8Nfa6CigwSkv1fTmEUargdGCTASUMOLEBgBXgvAGoNUC1ZQOdVWzq5jerMMuCwIZMoNVnatVkgbrsOazWpigi5dxWjbzjAM0GLdXLWMUcUAwxGQ9kXdCFhTbQo8lU4kf+z//wn7B/eAKf2bpr7oeCUotoCzdR3ZlBuSzlzULYrOns2jAAMBvCFa57I1z3x5hEK4zCpWT5lh3g/aeH2G2URTVL9xAONVk7krDS6/cxGo1wcLCP45NTUS0TmKft88yP0B2rnJ7XZ+dyBjfbLcRRgGSxwHGnjQ9OTxUAXC6JBlSawiTG+fkl/uY3v5Gm6ZOPP0bJLcgZRYLKk6MjOcMKHDRJE6OKkDSqQ/ZJBjxNG21JPYa1jkn9xzL2sU5o5Zqge3uBf/jbv8FkMhKQolIpSR4sAeDXby4RRpC8slxeR0rQRk0UwNpC3NjSZ9Qa2uTcjN7V0F3/Zwbw2fHK1gVqlOjp4F6vLv091Gx3o0xXhAph7Kh1ph4aHMmQciWDjf9GK9f1OpGP7exS8VtFteqi6ClL5cVsgW63j7vbe9xc3+Lm5h7d7kDYzXSmUMQ7NZhmJAwHWREJL+wLWBs6jtSazHQ2A0SqSUgYoHKkUirLQJKAEa3NFdl1KQBUgZe8pUi+4jrEDDhaeCKPkIPcWL2qJLxR8cBh8WSqCK7sK6j+koGhWIKqc5UuNkodzMflipXk7m5b8qjbnab0THyKu70urm9uZLhfKpclG5igCpfWbL7A3X0P48lcakRmCZKEwX1H0EwchYScuwGClepZEQ8NKKwIn+o1kj9zxeuseAUQ65z3VO2rP09nBisl8DZrewP+KoBEaSZF+iJEI5K9Pnz/PbRbDfk4B9b8jxZdtIBOM4BZ0zsE9gQilYtV3BeyCrDN6lUkwPSs5f388NyTkz1d84bxbmz4lRJYK5sylvyKjLMNCquHkFH5puCuAYXVe/V4dY6wdsZQFAwTI6HGtcwBXi0jIag2aOOmFcCVsoNapSDxIh9/+BTVIrCY3CGYdZEsushFA1jJCLl4LGBSPpcICCzdgdi86TchkOo2IfucyZ8zI8wtVs62jma7mH4crFHnuwZ/3wEAJytlAVmuMDt+jS+/eo3ReIHj0xM0GkUEwRDrFfMzCZCwz1ZgIn8ibT3FfYYqPSr2i64icRAA5lDP92U9MqeeAy+Cv+wlaYc5my+x8NfIF+pgVPAf/3SG2WKNTz/5GMe7HqLJNVaLe+SWQ7jWDEXHRx4zIebIrCW1vc0AwA8stR/OTx8FgPUnvT3u/fED4BQAthzJZhQL6HwTESo4owX0my66kyWmvoXemKQYWkBXUSiUVT+pZw8kMm7ihNIbKyUFmHnC9nszhzDueGovkPhPEJhrW+KT+LoZAFjqmY0CWGIKdN2i6pPNXZKWuhmA+J2NXAaIeuxz1PfS6/iRfnBrub+7W3z0XwwBkuelsijU4K92xRMwWCLT6CASKlLQwpf4m8j3BQB2aPFIPD7xJbvu+Ggf+7sEbZVikAQ3kud5D3GWyL3FnodZ8iRRkURzeHAgblAEmQnsDgaM2LJQLrVQrbRQrTZQb9RRrVWkNg0C5tH2MegPxN2J5DibqizPQ7FcQbFcE/C3WKmi6FXgVWoolavSB6mJIM8SpdYzg2Jz9+uQPHUnqBNHvQkpztSe2fcPn9rHzpWNAti8npuvynz/9CRT9ZcaYctq1/W1uuc43CcYTyCQZGgCwJPRAHFEpRXJYYmIN+bTMcajPvzpRKyz2Ufu7+3g5ctnODjYk7ubvfHZ5Tnu7rtClCaoyRkWY+d4pg1Hc7G3n04DcTvgDIjAMB+VcrWjjbuabwmBVGLPFEVvQyyms44ikYlyKSUcqz8rxyHlWKf2m7Z+zrrAPHA6En1ZeofpOy91GtqQ8GV0v6UA1q+r2XepAlgRmQjzuPkcatUimg1PcoD391v44H0FAP/61/83bq8vlVhISCguTp88x0cf/wyd3UOVvbu20hgs+bMogFeiABYb5RzQv7vD+evXQmCnO1i7Xkeda5RlBvtIztTCCNF8BisMUFivUJCiR81SOD8R8NbOYUlhSNlDdaeNaquFvFcSMgRnvfxZJGvEPi2llfMlzy5+K3EGYm9A23f2v1ycBIKpkOXrmc+jQFUyBUbCYEpkNuFaFooEt/0A89EYw/t7RPM56mXmjebhTyby2ItkINJ1MwikR+d/5TIFSjV5nZXlvIoQkQgTmf9JuMomFoSPHzyXuO5Cibsq0QGx4DCMgUNJsYGOp3RNWmKeLyAsltF69gIvf/kX4kQa5fLw1xYCWgELKT63BQDnQBtokqQUCHx18Qq//+0/YjYdibMbSVqECAgA3/fHCPjyMA6CpCW7BMum64FRAGtlczq+M7OCDcqbvTe2y7/vmfe962x/JwD8wzeDHuX8BAB4G1j9idfNT/r07WfikboizXx9e57LntgoMY3TD0kEJc/CbruCZs2TXrSzt4+9o0OsbQeXvSn+/k+v8LvvLjHNlRCVOpjmqpjaVSQOnZs4E+H243xphVatgePDI3RabSEgDRdzdEdjcQ5cgFbROYTEk0Rtrm2Dub3oMLCM5I3Zv+UkQi0Jceg6+OjoAM+P9lDnmrOIQwE9f43z3gKDAAhzeYSrJfxlLKAvwd9psMCcrjKMTctR4b6W+5B9EAHgasmRtR0u5sjFKxSsPMpuQTLETzstnHRaaJc8lHJL5IIZ1v5UxCeuU0KztQPLctGf+/ji/AL/9PW3uJ7OMM+7CFwPQcGDb7sCdAck8doFmTEW1xbc1RruUs0GVrkEK5sYG+eZS5TzgEenrPkUuckEDmM3xhPE9zfIja5QXPTxpJbHh0+PhTzMO2pGi/cgFCElCWOsZ0lipkuWHGkSF6WcaGVeo4mOKbbwAATO9gyyWjIOUmbtqHvfSA1UGWAAYJHzaXxJvc9Gk25AYhO1yceqyMfqTZTAWmwo6l8BgGN5zbIAcKvVkDOIkaz3vb7gTRJha/q7v/6r/6IeUyo93ih/FRhsBjlqiMmiwnxcJMjS1BNRzom9FxWD8jnkvbq2DNCp/D0+OUar2ZSnkdaTZ9+9xv3tLUaLCInXgLtziGW5hVnOxdUswPU8QkArilJJlL+FWhUF/pmZwDqLUSw3VgnsHJmCBTQrRVFUFW0gv46lwIx9gsA99K4usRxPUCM4Op1h0u0LK6nVbODo4BAnh0fCxqgw341FiFZa0Q6SoCufJLFAI0tdhq3K5sIPfFHaznxfLlYyPPTxIeArLyu+EaTgUJTFK/NQFvOZHGgcJnpFyuw9ZafGy0UsLQiIsZkgC19ZCbEQkWxDGWJnVEnyGpnGXUm7+Xdh3TuODMGpCCBzmFlgot7M5VJlslGQ3Hd7ArwUS2XUWi20d/ZgFwqYhTEGzJGbzBHwa2XAtpIBUdlzkF+FGN1fo3v5Gt2LN8JMeXF8hGcHu9hnluV6hdloiOlogMV0LgAwwQPZgEsOk5X1CHOODAAsTZkgCW9fGinIm4K/m8/ZAoBNho9RAGvVj1GLKeKD3myp/7qy+zRe62ZjKhaH/k//UQ2PNgMh2ZySH6neWGwRDKayi5YPZE5S7RD6CxkE0baL+c/MbJ5OpynwSxWRsoDm8E0BhIJvWmRNkl2uvn+ejb7FhCjC6aqppe2ZazMz2kOjVhEAmLZoNpkzxRwqFQfNegGNSh61EnPaOJBci8CWh368jBAmzJhmrrQle5jvlwwbp5+YggdkxiHq3phKkBWSiEUY1c78O3FppQ7RGLgoBsn2JCBGhRPtb0IWXPMQ4+kcs0UgmTBU8djMxLCpbtMAMAdg0iiopks1DyQQKCauYeyIdbp+PXVQSQYAfnjRP9ZoaYDpYalhROYPF4BZmxnmbdYSi2tjw6B+GD6mflYW1DVqNzUNeHvd/xAA/Lid8+N10+YiejAg0Pax8tgM218DwKpmUnZ9VG0xp8lGjGgxhr2O0Gl4aFWpol2j6MSIchYGKxf3YU6UwOOkBK/5FIX6KUazpTBLW/US9ncaONhpo1GpytlrkUFMpijzBJlpo0EIKnx7wz7+9NWXGE3G+OiTT/DyfWZRlrAmuaA/AeIVKoUSPLK+HUcaBz+OAM/FLAnx+y+/kKb3xbNneHb6BBXaHvkBxnddxNOZNChUGVN9VKnW0Om00wwGqn85aOB9QLvGs6sb+Gsbu6fPsVjl8ObqWhqDRquJII4xnk7A6YVTcJHwDKYdGm0OnTw6rSZqrotcEKGwXqPkOALCzMZjzGnzS7JMGEoiBtXCHNTTfcGxcoiZWcs9ytw8AphJJBNtNu8EgplNvKLtOgse2kbl82IdFcx93F5dYDK8Q25JkCUW4JZ3A5VVtNVklmmg8xUpAWNBxuGI5Jbowf+S+26tiB3yGgn4uwGA5WIVdmh2OKHZommTre2DRB1kIBeTX5tZkw/JDrpw3yb0ZBwctM2nKsK0CtfkCGkLaJNVRrBX5ZSpnGD1d2UTva38VZbR0mSmFizaCiu1f1ajH6Ue0Rajpn7KOFBs7cYHjQYdQviMlVwXp3s7+MWHH6BV8kTRSeD3tkvVZl8sugkA20VPSDK0o5I3k6Oum0cZ3Mvwh0ODDciqmhGTSWdUZYqMsrH21OrcjOqMZ3gKFkjBvA0AC+BrBi0/AQBOc4AfKIC3lGj65knXyoPhjXle1RmYHahuAGP1OZtz36jUFU+c9VQErEPJLycA0WqUZfjtT4eihuC6YN4Wm4j+YIRmew//4T/9ZxydPEWcUPXAu4kuMBsAWFtpbG6OTA7cQ7WpeXxKAexgES1xeT/AVX8kAPA4XKE/GqHi5vDxy1Pst6twcmtxC2DGr0cHl1IJV1dXosY4ODgQBTDPLBL9CIiN5yGuuj188+YcX3/7nbh+nJweS40STic4arUEAD7stIVpz+QjEhw57Dm/uMTf/PrXUqN9+vHHKBc9Oad2Gk2cMm+o7Imtm4x/TEOUYbRuPf967XPVklDE/KxVEqQAMLPle/fX+O0//YM0b++/fCmAIS2Azy/vcHl5B4o/3WIVlsN9wHrBkQGUyQBWueQZUEurfzcK4EcAsofKym2GlQbP1BrKrkVDtpKBof7HDUCm+KEkAZIdTctn2j9TKcLzl84slXJRWOWdTgOVCkdTEaaTAW5vrnF9fSs54EO6IU3mGJAQQOBTO2XQAYPNK51/onWCFR0v+DNcgmcVtJtNdFotUWozt8dQrDEAACAASURBVLnouHIn8H4sFeh6RDItnyeCu0pJKNnzUuPzPFPApeSlJ0tRJNp2kdpeyV5U9RfJqhz0s9meiSqZls7MKCaZigAA1YsLIVPNJZuYihIOxl2XecJFccchGNxoNFCpVoWcw+addRR7IA5N2f816k25e2gJPRiQtERy6xyT2SIFgEme5PCUQ1YOpVU2sLKH5nsBgbfcIjJ9rQZ+Bfw1VlsZADhr/7yxizZkB30XCUFUA8B6GM8hEu94xg69T7vfTlPlP9PKf70SkP/88hK93hDzgOeQAoCl3pUJOXtADeA+WJcK/FU9k6iAhbS8rVZXyzKz+lOl72PWzsaZQauENUlnS92rCQ7mzpB8XwNOG0A4BZL1fpHHZLLmha4Ki72GBoDzVB00CACTZOygUnJQLufx5HgXn3z0DNViDv70HuGsh8TvAWFfQOBcMpU8PifHpD6+8SL+MQCw2stZbGZrD2+3fJnr+x29ggxJVD7qRgHM11eRnKnEXaOAXJ6Ehgb8cImvvnmD8cTHyempqB9ns77cQ3RuEvWUTbIG1Quu7EHGR3EozscpOdweZwdivC+1Kesu7hflpKQUUcnSxsKns40F261gvliLAphA8C9+/nOc7pWxGF5iubiHlQLAC+QxF2IO64e8OJNlFMAauHnYYTwEgd/qQIRImj7rjzcoP/BRBQCr7DgCwLS2XuYbCNdlnN/NBQC+H8WY+BYGkxhBtELBqwg5We0nulRx6M7za3sNqIGeegCKUrxx/tpAxNuPX2Y2OstciDKszx4AwJsojSxJwhDUVG2yISFtaEimTng4xjZA8dsEN/3kpURLXfc8hg9knIn/BfBBOguUeYnYPq9EBKGi0RRAI7FnzG3nPcA5Gd0q5nMsQxIMCGytsIx8IbMxW5Fzkt0d5ZbG2Z6qbJeyxgmmcK6yjENRv7DnocKFTkacrXCv0Cp9MiVZOMR67aJUrqFar6Em90pZ5l6Sk6pVySRU0LGJdQ7BSIcE4mYLpUpdAOFqtYmqOL+UhVykyPl0r9PkAR3jpOpvlWGtqAEPQOBU/fuuZ/qxmcR21ZodNpsZwYYPZO4b2u9qpy45XzVBl0P+JMZsOsbdzQ16vXssZjPMZxPpO0lEo4MLn1t/PhEAOApoFWyhWatgf7eDg/1deeNRcH19hbsucwV5588xnQeIKAyALZEoPNOGQwLAjAOjcIbuiJwNKYWwcmTQBHjTT0h0zMaRQg3mtRJYwF59t2XUwWqvKRBYCKgPHY6yPYm+87YAYHGreMyNTT3D7waAzQRH3bMpAOxYaNQ8ucOqFQd7uw0FAMcB/u43/y/ubq5UVu+Kv5eL45OneO+DT7CzeyQW9ewfmA9sFOesucROmQ4s/F3WKwy7XdxcnAuAyhNslzVerYl1FGM+mWA2GiMJQhT42jPqaDZDPklkDzEmi2rdaLVCsE6wdi3J1iYAzEzgkM6TliUE+AJzOrk35nR2WchsmjM8zqHZE4jMQUBWZQVd8IpCcE94gNKuuVhEznVUJENM6+cEBQ0Ar/0Ai+FIAOB4PkezWoaXd+BPp0IUESdOzq1DRjSR3LeGVyrJLJ3PvEQ4ST7wUpR+0reLW4oi+An9ge4BuRXi9RIR+7uVIvnXGEnC15zg12SG5YLKuBUWtoPQ9dB6+gLv/fIvUNndR2Q7AlKRahnzdxUQmK835/MK+KUFNMFfuiveXL7CH373z0IaloxXPgeWIwDwbY/uLivSBLAmAJwnAFwUt0eVAawsoFVvselWFZCkzwfT+6a97IPL8qEQ5PvuUvN9Hx5J2YLoHT9HKYAzj/F77+x/O/BX33Z68z4C/srRbJ7L7FxYC4h0b6oITLGcJ5USZ+auzM2piiWZqH1whMbuAXrTBf7w+gq/fX2LV705gkIdkdfGYFnEJFdCrlhDgTE/BFVtS4i4O60ODnYPhFA79X0MKdBb+PDXK0SWjdCmPbKFRARPai3z/7REdmn1uwpRXEaorWMc5C08q5bx/t4u9ttN6StJ4KFz7s10hYtRLHnEs2SNIIkQkLDBn0PC4DKGv4rByROBZir4+cafyFimoisMEESLBVaRyun28i4aBRdNZsyWCjiqV3FYr2Cv7MJbhaKop5Cn2aD6tCbxChfDMT5/fYavb+5wyUhXy0FYrMhe8/kcLCGxV5brwctZKC7XKLBJI3nDWiKxeSYprK/IHGb6rYUBnCBEiXby8wWW3Vss795gdfcKe1aEl4c72NlVRHZm3DOSlOeFsZEnBqWwNEXCVeIWHfMgzqPaHca8V12/Ka42JMGMC8dDIDjbppnZoCoNVG1gcoCNm0FKqtNuUib3Vzktb6KLBAROAWAVM8f8+YIAwLYAwTx7aE9Op9nhcIBurydzXv7OEkvCc+Kv/+r/0gCwAX5NEaERZxnQGBvVjfpX5Mfag5qNP72/ydIT+2fahTk2qtUK9g8OsL9/IHYtHCAyn+z25g6v35xjMQ+QLzdgN/eAWhv9CKL8vfcT+PkCip091Hd25FKyC3zJFZNYsbw4LF4CHO4nIQp2DrWig2apgDotkaw1LCoWIx/hnAqvPtx4ib1KFfF4gsvXb5BEkSzSg909HOztoVoqw81zgO4I24q/Hy8enzaha9rNFWSYT1CCkvx5sMBQhrN9UWZMyZKwWaSSyWDDLRaEzU57zkazjmKBeRfKCpoDER4skr3qcghDG1Q2JSQ9qWEzi2f+R8Z93lHsNwEDNfHUMLZlPcmC2FheKp9wzRzUnYKyYXNkGMgi2CUYt1phMp7gvtvF9fWNLBIGRbNAqBGkYD5wvYFglUN/usDYDyU7LmB+C617qiVUiw7sVYTR/Q2+/vy3GN1do+bk8WRvBx+9eIp2rQzEAWbDHoY9bkIqPhSzLSKxK8fLUGVfiHWikd+b5tt0lGlT9thlolvKB/7+ag65fQko4FaBE+qf9PtUzaWH+9oSPbU8T3u+zfcz7P+NRahiZhgQWEK6BQC2hPFP5hCtd7j2uEdmi4UMVqnQFrY214GtAGCpsqWylGoDOVtZ8bF8oKWJkwNKjosChzoMZadvvkVQtyRKewGASy4pgbBzsQxUWi0CbrQ991Cht3+OCjiV8ZFwCCODixwsh6xLMiw5NCNQr3PdyJzTNp9ciMwnIfjLjF95PaNE9vV8HsjH+PcopMLFQrFYFkslWslK487MqoCqeA7vCEBROc9Wj0N0bbfEQZ5cnWy2aOuy+bNi4ZocJx2GbV5rcSAwCuCNDXTKyN0qarKN1yPNWcaWZVPj6DWQGeirpaT9+VPliBonPViCaQGiLgh9GGcHAJtaL1NWbVjj5iLaPNqNujK9ph5hfKffLGUoZxpMfv4PAsBaAZxbwiXRBjFifyrqCy61Zi2PvQ4z1RPM4xhzu4xFvoTrSYK7WQ7l9gtUOy8xWtDueY5axcP+Ltlw+2hX6wqwJFlAM4FJtqGSKaINaZJgMB7hy6+/wmA0wrMXz/Hk2VNUmI2YrBCMZrDilSjTOKyi5RAVE8zKXXsu5qsYf/jqT2KF8ezJE7z37Dk6zRbs1RqTfh/+eIJg4WNCx4LZVIZrrVYrVfi0220ZTJPJft+9x6uzS4Rwcfr+J/L+9cWlFGuNVl0G5tMZVf2WqDQ4DOQe4j6z2SBWqyjTwn++gB0loKaKgDgVVGRzEejl42dTyaKRjXmxwEE9rzxe4rSa45BFnS/8eTx3ii6VXkXVtPmB2MPz+/D3mk9nYmWbhDNhCFIBrNTES4QEQWmNKcxeNnfMiSfA6wj4y6YuJwCwjUQTL0Tdz4Zc2wfLoMq4U5p9Iban+uA06qJUOWRURKa1ye69bXBGQy6Pthhp8ZQWSJuiXll/qowgkwHM31mAXwF9jRJYvVcZwbxHFQjMu1jZr2imsSgdMo4PGuRN7xPNBjQEopRBmtL/stt5o5Dk53F4y/8IAD/Z38WvPv4QDa+I8WCA3nAkGdO06B6MJ5ITS6suAsFZAHijrt62fhZgVoMHAganA30z/NeDGGMLqm07jTo3qyzbKFmy1t9K8ZvmruqhS6qA0XldmxxgAywoAoF5bKkCTSuAzcfNs2ZAtZTw9kDl9lMAYDPeVeUR1yntugO2+WLf1mlUpKgO5mMZiHEN1Kp1+R0JRDZaO/j3//E/4+TpS8k8453FwU3COkZsE9RYSBHZ1H+bfDgN2Ly1oo0COI95SAC4h8vuCONoiXGwwmg6Qc3L4+P3nuB4pyFF/nRC+/au1JKeV8Sr169xeXklypjnz1+g2WpJTUrSFYl859e3+Pr1Gb559Upq9JfvvZR6YjEa4bDZxIcnJykATOIKz16SHQlO/frXfysM4U8++ljqZQ6ZdppNHB/so1IsyHCKbyZ6IR2ep7WTvm9S8h6RONqzLbCMFpJjw5rdn4/Ru73EN1//ScDC09MTWSd3t1SFdnF7P0QU0yGiDNstwcp7UlOkCmAhpqg+IV1T/2oAsPkdjLJqqy9MX1F59W1Lhm4EeolNc5jKYYBkADPfvVQU0JOZerUaQSEbceyj17/F5flrfPvt17i8vMZgMBKLZ/IKafMchUvYeebrciBWFaCQagwezYVyAcWKh0q1IkSj3c6OMM2ZI1wuFoVkxfuR54CyDFSOR2x+OUzl3uK9sgbPIyrbVU66spkOJXKhwOfdLqqmWZWMshZJBg4CZf/MoT+H6wR9aU1L1RGJjuwBeTfyY7zHSGiidfRyGclWkcfdbqPKTOkih2PsC1hbRgKq7HR2UK1UFXFp7mM0nmM4nEjWIBVGBHcMUdCAwKa3UMpfowpm3a8It6pXMrblOttyzYGiUgQbsFgRRbI5TBn1bwYoyvYFBH5VC0M71FBcgN57+UzikEgCZaYd+7dutycZwDxb6JTDu5fWo9IPqUwWRe7V53i2q0lBoAduC1v1YQYA3tg/Z9RP8rWbv6t9s1H+phbQ0uS/rQAWaFnfG+p8NiSjjaJKWQZu6l3R0xHkkeeZkRfK+rxe5/Cc0TU2igXg9GQXn370ArWSBX/aRbwYYBX0sfJ7WId92MupDGCVBXQsXYEAwCvtMqU+oodp6W3yKPiXrZ/5/D0+QvwhAJiK+YwFNMFfAYELksdr2WXk3SrmfoKvCQBPAxwdn6BaUQAw7yLmw4kF+xoo0C2GmetRKPnfjIFiU1GrVUUdnxLHqbDPreUuFqI69/Y6JwBwFHEfsf+vY+6v8Ycv6KQD/OWvfomTvQrmg3OxgbYSKoDnqQL4pwLA+jp9tFbjutm4YLxjOPv4V259VH43yatkBrCDGB7iXA3+soTL+zm+PR/gdhBiOF9jTLLpEsqVii5Dov4164Ig8DbwpiYDKbz2CACcvcw2cwc1s1FkfD7/YgOdKoD1PtKDN7P/0sG+URQa1whNDzb//tYzlfaHG7Jbum71H7aUYt+H7moQ+F8CAPNZ2uTRGQCYfYQ6I9m7cS7FvifWPQkd0KgoonpR7MU5SxQSK0GUJSrlAg4PdgUIpuUw8wVJpOcdyjtGLCY5B0lCxCFnKYE4SuzstEHFi1v04PsJbu4Gsr9UD5OXeRzdUOqMeyur+DiJ0wkC5Yw3mUgkF/seRs0R/KUNbrXWFDVTuVJHwSvDLZTkXJbILiEhqEgcmTJotaiUf2a2ZPofM3PI2kBvHTDb/U92wRuFeCo6EPs17WAjLjxcdWpWm77nfFTejBMdIyICjAZ9XJ6fod+/l3+LGRs0HiKJQlF80oo/DJipTDtPC51mHYcHnJEyMq8qP2s0HODrb77B/X1fSPtRwnloLPMcqn/nfoTJjJEVC0xnoQg9SBhLSVkS0aOeL94Tsk9E4Wvysg0BdaMEVp9jwGDjPqV6DqMATl2HsqDvvyIAnJ5dur81dCa5DeS5Z3amJTaxrWYZ5ZKNnZ0aPnjvqTgB/sPf/y3ubq9UnaUdgw4OTyQHeGfvGF65ngLAtCWVLj2mowXXvitzRNo+M7e5f3unwNPFAnutNvZbO1hFESb9Afr391gGodhDk0446/cR+3M51OhIVih7iNdrhJxHlAoo1SsoNWqwXAcTqsRWKzQYO+UUkCx8IXr6CyqAScxXUYckeohaW+aEJLoXUK5W4RaLShHMdUnwl26d/LM4k3HWkUOBJMP5AvPhEDPOhH1f7N49OhUtFkIWUTbxCuTlc0CBCfuYoldUNSvvOj1bY0SNABtq9WvXVVruWFgSEKO4ZRXLfigVXAGBbdZ1VBeTZEhXDcYlagC4+eQZXv7iV6js7CGy6V6XFzVmwvmL7uNyOb4u2vqZ7wkwLwPcXL3BF5//FsNBX14vAlC0nr0fTHF918c8SJCwFrA4B2XvwnpAkZFMrIKxV1Y96jbKKrWecZB4x135OLn4kU9+FwCcXnHvvhVkzf9kAPiH7vwf+vcfURxkgfPHPn3r/M3e9kq0YESOy7UCgHlPkJDUqhZRsBOJTWx0dlDp7CHn1fDtVRf/7cvXeDP0MVy68J0qfLuMQWxjnivCKddRkqidPMoFV1y6Wo0WapU6/HmAu/4A0yAQi/GYTiIUCtoWYgMAy32u6nLGmxRB0UiI0jpC01or8LfVxNNWQ1T07ME4v7zuj3A1TnDnW7jzcxj6Mfw4RMR+hHu2wOgMUo1X8p6cEwGB5YUVHzM49kruZopR1gk/ZqGYd1Gm4JMxlqsl9mslPN9r48PjPex4DhaDnti4u1ZeXHZLtSbmsHA1GuOL8yv88eIK92EC3/UQFkoIbAejmIC0hVyhhJKdh7tcwRFB1xqxrQHgHPf3Eg7jklaJRNyVlitU1zm4YYTccIDl/Rniq+/gzftoF22JI31yvC+uFuN+T8hOjORkLc0sZooOOfc0GdzK4l7PbVKBmZnlZGp+LTTYgLqb3F8DAm8NArbEhmYYlLGCNmRkYwdtBLkiRlRkYtZRJv/XzCQpAlJKYFrRJ+LKKQpgm/24jWazBq9UEMfh+15P+gapUY2wwwDA6iHpBjir8pX8rg2jP1vsEfgV+zbamjnMoyFLlH+20WjURfl7cHCIaq2BIIzR649xeXWL4XSBteXC8SrIV5oYr2xcT0PcziIM4zXWtOpp7wr7ptRowGahRutLMkdZULIxFyUaL5RAvPzp619z86jkc6g6NlrlAjxuIH+GmDYYcQzPstEulcTq06eKZrWC5xZQKpVQLirlr6SXauXMWrJUOSBPZFOQVc+NIxYXubU0Y91+H5fX1+iNBsLA90pllCplxUZjoUqmvctGtoxiwZVChxeaMHiZs8VGwXYkp4RK4WqZNkXMDM4JUKyyuAisK9aoAiNZc3KwRNs25oipzC5lZansLGm7I+wGMgOYHcHPdcgoV8otfo2wi6kAC0Jh8CngYyaK5uFkhO6oj5W1RqXZglOqYuUUEC4Bn6poWiaKVYCy8CJRhIO76aCH4Q3VwGcorJd4st/B08MdHHTqWPpT9O9vBYigxYcoRle2vJHToYBPnd9lsmFTrnCK/m7ZKG6f72YTmo9uvmbzEZNhkQWA1W1nFGPGBl2G90aan1KCsyaOJhfYfE9lGSoDIwMCi+WDBoCbbDwIABMcDeS1pyT//Opa3ovaTiy71PNg1L9K0aIUdrAI0RJgTkQBXMrbKJJ0YNupAoiHW8GhwmQNr0C1IfMKmLnmwSvyhWJWVii5rfYqFECJA16xbWERzoJNWHzMJJ2JbTnD4Vlok/nEnDq3wPWjPQ20/bMJ2RJ7ZtUNiRKYgzp/Ecqwbr4geYDDkTycQgmFYlneszFgTobYBo2pHgmlIMsXSpKLQhccDthhuSo0HmTVc90YBYrKddowdJRSWoHAG0tKw83dXjc/BAAbpfiDdaUtHrLjAK3/S+0a1PrZDJEeBbK0KlINx7atXkzjt2nu9TmgH8pWeZZl/v0AC1D1pg+KrR8JANNgh6oNFge8dJa0/oh8YLVAq+7ivRcHKOYT3LOpLNRgN3ZxPQlx3g1RqD9Bdecl5szIiCJRPu3tdfDy+RM0K1UEkzkQKcs5lVuZyLlK9SyX1CIMcHF1hclsiv3DQ7HN2+vsiF2QP5wgF/ESzEuGa7Sg28JMrJ/zVN7ba3zx9VeSl3lydIyXz5+L8wMdGGbadojUUVqF0BpMnZl5DAdD+T67OzuSqcDz8q57j+9enyPOFfH8w18ggItvX71Rttbtpgy1p5ORXMJeyRW2uih1WVgROOedmaxghwncFcSqmQNifh4VYrRvZ7OyDGl35otlvLKW57lORVWAIKLiiU0IWdVKpUVQgUxhgpdsFDnkZ+FGx4mALDmqriTTjYwxDst5529Ys1QJEigytuuiJKKahIC8ZJHbWAprWzXsRhUq+XD6jlJxBZutmK7RdwLAupPYqpiyts8PWKZv5WjpQmoLAN6QewwArBid6k4UAJhnc/p3nQlsLKVS4Jf2z8reTlQNWiGcBQFSRVjKBFT3QsrSS2M0HnQjooRR9gJZALhsAOBPP0aT9i0aAO4Nhrjr9dAfjQUApk0XXRIeAsBG+WWY/xsF8AYE3ih5dbZfdvC/Zf+5AYgVE19ZrGWBXKNsyYK/QtQzGV3pAGbzdSr3V9m+mYxJGaZk10gGvFPrSQFuprnNqpVTQsxPUACnY17Jq+KsgEW2j9XSl1iEdlMpgElw4fCGzyMBKdZZBOKr9Tb+j3//H/HsxfsolKqS9UhLT6U4VE2EaLD/hQAwFcAXdz1cdIfSvE3CJaaLBeolFx+9PMXxfkuGJryfqRAlqY+P75tvv8XZmzfY3dvDi+cv0Gp3BGRaBBH64yluen2cXd8I2ESw7emzJwIABswAbrbwwckxjjodyXcjKYyWwvEqwcXlNX6tM4A/+ugj1MnEXy4FAD7a24Pn5JGjcpQopdyNen1v+h3Nyk7HNOp+JsM4mCKJFtLA0Ab65uoMV+evRS1BJSbtrLlHrq6YNTfEcLxAklhSG9hSI5TEevDPBoAVsrU5iR7MPwzBQC/H9FP1sjO/qbaEWsnzXi55Mghiv8KTVpwaiq6QgHj30YWIvVMUBRiNeri6Psd3332F25sryYPn4I1WVcwxUucXjwxFBKVlc7vdQaezI0B/o1VDrVlBpc46zThhMBqEIO9ScuWjgOSgUNYxFajcyxx0sBzg4+WZL4pexNR/iwKY945k+q7WqFXJKmZ+LUlLykaL+5lMY+5fFX9DRyhJrJevY+Yc71D+THExostEFEvsDIcVJDCMhkNRN/K5JPhF285GU5Em+TEO6AkmixJYch09cSsqFatCNOwNx6KSHk8YjUDQlnuP/YQapIryV4O/ogTmn7W7SwoAb2X9agA4Awwbxa98PmvmB/bPhsGtjnVlnc1+gGcdn0MBgCsenj9/gl2q7Et0KqHqei0k3LPzSwGAuVfpuEGgQeVOagDYgMAPVRlmkCdntz6n37KAftxxRs5cQ/jJnL+pEuuhfe1b4K+yGFXnsXGR2OQVq2FlRjGfpnDzdKRCjWNP5ZbkOCtUq0XU6rTPdFEs8B5JcHq8g59/9j7qZRv+tIdlwLiPkShW1wEB4BnyiMTVZNsCmgAqfVSUzahpVTYFSkpPkyvEVMSKFKQe91aVnH7gcQBYEXwU+CvzFPm5XIMEgKnm5jieDkcEIxUA/M23ZxgM52jv7KLkuQiCmbgF0M2BgAd7SpJ76CjG9T8cjWQv8fmmuwOVjyQGqKw6Hd2jXcNEVSSROQRfSOQro1bfQRBZ+OfffYXJNMavfvkLUQDPh28QzzUAbM9RzLNPnP1kBbA5PB8bHWu4ND0nH5vPvgtyz34u8+oEAGYvaBewtMsI1mVMAxfXvQBvrsaSfdcbJ5j4BCQtsSN1XE+ThhUAnBKIM4DquwDglChu4n4yK8PUgzJc05aC/9MAYPNY9T2VDvszat6HwPK7xGLynP6ZALAiuyjis4gQhEi6sSokCCzzKM6l2M8EPgK6oPlzrGJlywquWwo2kkjqsFqlhHqthFq1gnq1LG88Q6lO5b+TEFvIKzUkibMJnZV4B5U9dDodlGsN5PKMP4PkqTM6iPcHa7hypSxAMAfxFGhwLsbHR4IT3XUkSkA7jfH+qNSa6HT2Uak1xBK6VKqiWKrobOAi8nRyEgUfLTSNgEHtfo0BZwgFmcborcX/ONiSzgz02aPsthUAzOeEMREsL9Qb83sVGMm5E/tGgrmMYePwm6TrxWwqAC57Qs5v6Ug36HcxmYwRBnOpTyjsaDXq6LQZ61RHrUJxDEkkgXwtLSXnCx+zBe/vSNzbkrWNmR9KjNBgNBNi1nQeIoy4IVzYjGbgnqWOzQy2DVFIg7/G6TB1lTC9g1b/KgB4k/1rehJjA70dO7OJp0l7kz9TAfwYAGxuAhEkrWNxd2m3aui0y/CKFjrtigaAY/z3f/g73N1eS2/EtcXnZHf3CKdPX2Dv4BTVWksJIFhCyyyUz3kirzPneiTyrikg8heYj0a4vbzCuNsTF57jvX24zPHk6zJmJMJKrKFJIJ+OB5gMBhiTAM6ZcoHZojms7ZyAwR5n1vIxjl9ot2oJOdShs8xsIURPiT+MlZpf7kbO5AUdWMseKJZL4prmMEaLdxFJGmQL0L2FrxlnElEMjg1tOq3RzeruTlTAdCzjDIQUcxaWan5qXEfZZqicX9Z+7HP4nrVqqVSWu1EsW3WONPtTPn5ZS7xISSC02JexnlsKuZ7nhk8S4miMYDbFchEgXq3h5x3EhRIap0/x7NOfodzeQciM+byDJWf3FHCJWlLZfRMAZs1B8pnkAa8i3F2fCQDMKC8SLElWJHHktjvExfU9ZhS6rHhv0QKaFtmsBxyZpfDNOACqeaC6MbOA7v9/AeB/HfD3+07YVPmbftJG3KjOU923avIne1jW6Pv7HTQqBXE6ZLbsztExlsUa7mYxPn99jd9+d4XBMo+o0MDC8jBb2pgsCeYW4ZZrEjVKByYKNKTPYm1P+2Oel7MZApLHuIIoeLFsxHYOEQkHekwrdaXsjyU8MI83QhkxEV9fWwAAIABJREFU2nngvVYTHzH7t9lEiXFzQSAOYF98d4Y3gxAzq4IJSpgna0QUQrAv52WRN4SGhwCwAsIJAJOcyXkhex226lQAu5YNLwe4SYziMkY1n8NB1cN7R7t40q6hwSaeTgRDxrOsUKrWYJVrCOw83tz38fmbc7wZTTGgaMcpSB7wmOp7fne3IDbTzjon+AbrlsRaYSkKYJ4HS1gkrawSFNgnroBivEQhWaJCod20h+T2HMn9JZJRFzvVAl6eUFxUgLWKJXrWn02ElM1aUCz2Veq91EFmXp86iz4GAmeafenLUodZgylt6INZuqMREqar3PSOehaf9pJpJvAGq1LOoqau2ohS1DkZS+9E8pwAwEXiQcpZq9msS7QU1c8EgBdCdGEklTDGqAD+qwxKJuaF+hcyLGhtAy1AsPGhZgGicqu4YZhpRcmx6/KSyqNaKWN/f08s6NigUBFxc8PBRhfdwUSG5dXOAfKlGhaWg+txgDfdIcYJ6d91CV6v7B2g2GjDKdHejWOTlVw2ZKYrJVWIFS2XA8XeKdkEgB2UcyvU8haOWg0JqF76C6wDH0U7B8/OC8OIbwL2ippWUdFoscE9Ju6V2b/LQWEJkXhJ+83cWtTADLmn5fPt/R3Ory4xmkwEoChVq6IS4+WjLkneP7R8U9lZvLjYpNEGhwMQ/nwZLBaKwtAncM7sSirglIWskqfz73KJ6gabBQ1Z/Bz482PGopKXJItZUTbpAYV8ns4Skselhx78fgSSxaYnVnZn/PogDNAd3OPV+SuM52PAdWAXK8gTBLZdMb1YUb2WyyEg4EzAhhkVVDTTgmfUx9mXX2A2uINnrfBkr4kPnh1Idp0/HWFMQIXPl+Q25BEnBHsIZquLUDWs6upLJfGmWN5iVT4smB8CwG+3l2leF4HajCrLAGKpFbq2gVZ20HpDZ7InVd+UsYaST1FNzwYAJqBDJRkHbZbkfpINFjIDJwxk+E3g9+r6VoppDnxo/2xbCgBmgUVLWWOvagBg0G+fqnuOEmwLFZdMGzZLVWmYuB+pXMpbZNO6ODro4OCgKXY063WA6fAesT9B0V5LhiuZngR+WHzYLocEBQF8OIS6vrmXy2SxCISlRpvCZpv+/iUUPQIKvCx0HqhYwOXhcq3RNpYFLAElAaAW6PVHGIyoAOEhxGFjCaVKDZVqA3nXEzX4ZOqjP1BqDjLlcmwaLFcDwBxO0uqRAzOy6RUAnILAK5MLzHVBAJjXZyYHOKNM2l4ZPxYAzhYom25bl2iboYbkeuq1oBWIm4HTIz/ZDM8eZFWmajZVAm56+Hcoe83QamsA89jnPlD/bj2iH6EAJvhLexCbKlIq3CM2CDOxgm7WHXz68VN47ho3/S5WpRrKnQNcj3y8up3BrZ2itvs+/GUBUbKUQS9tOl48fYKaV8Z8MJQsSpJveN6zkWDDQUtlAl0Eg2/u7sSlgFbLxycnePn8mXwtWa65MIZHiy+qj2YzzOYz+EkEt1ZBaAN//PpPuLq6FguW50+f4cXzZyhXakJ+IdjMPSkEnZBsaOZELHF1cSHF/OH+Pvb39wU85N+/e3Mhg6cPPvlf4S8d/Omrb2Q/HOzvIAoXGA26KHCQ5zlSRBHg5f2YZ6YiM46jBG6yhrNcw1oxGIlknZWAxhxwMBOPDXngM+uR6jgCtop0FSdsun3F/BLL/7XcAWwQeVfwbhO+CIfcy6UindAzlWCXZoUrZZNSLIj+kVZKBBnkzFPJhSqkV9mqyj0oZxL/zsbK7HsFIpjPVcPWzbB5sx6zaqNtBdHb5PiNAjg95bMDrgdHezaHkc3ixoqFd4gunrQdnbobN3bPBtRVDhrq7hRwWIZZJuZCxy5odbAog2XI9TAjcnMHSSYaM4UFEHvkvwcAMAdk/E8pgPfwF59+jFbFk1yzXn+A+z6LuL6AeJI0R3UYM4BlGEpLNQXCbzK/1ABEKf0M+KsV20ZhqyMGjPJL6osMGGwafTVAMXZs+nXP5P9Ks/rAVpq1RRYEVmpiY/HG5aItes3P01llKbD7FgD8tl2i+Vxzvv5UBbAa6i4FhGZU1TLxEUdzVCsFsYBm/s0ynIl1GOslWnGSbX57dy9s/b/83/8dnr/3EWqNjhC3aDVJAFhZTPK5VnsjNQP8MRbQJPRZDvw4wcVdHxf3A/TnEcbhEvMgEAD4vWdHODnoiDUfLaCvr64k7oNDom+++Qav37zB3t4+nj59imq1JvcwoxZoMzUPI9wPhri+uxP70IPDAwGmwvEYJ60WPjo9xfFORyygYw4ImfO1Wko+6d/+/T/I+fDRhx+hWa3BXq+x02zhYHdHar91HG0BwKpK4g2plJabe8yohElUCRH6Y8ThAqWihTiY4+s//QEXZ9/JwJKE0majIWfy1fUd+oMp5vMYyYpkNU8UwHxPFbYoJEWVkBn+Ze7XTQawGts9ZMqbmIX0zHoUANarLXUy2BxMqe29rGVGvLhiUcnhNJs1O0drJgf1SlUiZ6gClSy92UgGg2dnr/Hmzbd49fpbjCdDZRFM4mbeUTaaYaJiY+h6kbPFEpkOS0eHx/I6tjsNlKsFURJzMMz6NYmoYvcl1sCfU129wGJOUlEi65mqWp5nfHVoG021lEWi4ZokPKWIZwdGkgB/p0a1Ds+rIKBTk88hsyKpsu8h6CsmkHlLmPN8DDxf+bPpnMGakApisWgWA6cYk8lMMgR73T6Go6EMpnkOc7BXrZXFtpNrwKiJuQ64rqgGqdea2Nvdl2aeEQaj8UysoaczX+x1abO4ppKGjjKibCboq62gpXxXf5c63xCgjRpY57ob0rMhhmYJoiYDOAsEp42+BoCNAphkLRI/q2UPz56eYI+ZexUSg4uyN7rde7w5uxRbTf4uPN9FASwELQ2uaoA3S1JIbxZz/mfO6ofV5oZkqO7nrXPf7BMNBhtijrkTDCBsBpLqx2n7yx8JABvTTPNeBbgouIW1jeOsUam6qNdUfmKhQKDdx8nRDn758w/Fhs+f9bCOJsglYyTzeyz9LvIrAsBU/pIYyw5VZQDnSBrVZ/GfDQBvpbgYVcCDe30LAOae4iMh6GEUwASBaQnpCQDsByt8+/oSw9EM9UZblCIk8nE+p6wj1drk3IDkbYJU4zGBnIX8YAJZPKd5N3N9kZTO8zbPvacVqELoyNFdij1bDfXGHoIoh3/6py8wHAf4+c8+kwzghQDAN8oC2l5oANhYQOfesoBW9eHjoNXjBc9WE/9ObXUKAH/Pt5acR+7rHJUHHiynjllcRH8M3A4jXHcXuLibigp4HrI2ysNlzJar8sH5dwLAaebbNpP2UQXw1jBPW5+qYYqyk1f1IkEg7lVFsP+fogDWiNMmEmjzbKflxUOb0O97mf4sAFjV12ZuolQqnNOpYaWyhFZ1MOd2dD6japcuaLQXTgJfQGCqjAhYEgBmrBv7qKJDhwxPlMC0H/YKjnwOAU6SZD03L9FaVPQQBOb35H3DvrC900Frd08saEkyGlMxSZenIJCZGl8b7q+aECiqAirxDA7CSJzIRMka0VlpBbdQVnvTo7qRAg9mAtfEEpoKYbqaOS5nV6onEmtoJcnVbnaaapiOD37MnnnH5+ihsfqOsgNh0e3QWOlL+ulKEY6ZlSyuUjNMxyNMx7R0nsvsiaAwXTeo+g2CuZCV+XkkLlN1vbvTxt5uB+0W85j5vCugmEph3lO8o8V1JLbQH8yx8CkIsTFdcHao5jzj6ULuYM5/WRsT7CQoL8pWITWZOso4CWkFsD5TUgKSzvKlGwIBYKMWVhFECuhLbaBTgqpWEGd6FOV6pGNrshnA/yILaDP10eQmGQiqHHvy3nY6Dey0K0JgarfKGwD4v/0d7m+uVc+e4zyYBL49HJ48xeHxUzRbezLPEjGrTbKQUgBzzVJIJE4PtIQmKdP3cXV2hrvLSzTKVZzuH6JWKokb4IJxVoysqRGQdbGUeKkR+oOeOFXSvpn7kspdEiIoWuIAnHuXC5fzajqJ8TxhvbiSx5BDKPtjoVTbTl56A34fxjOy/iuU6FpBmIq0QQhgSjYTZ4J0WlvTxYXDxjAS8HdwfYNgMhHSPwFgRtpJfIMhCMvsm85KjAyLxNqZzwHXAOtD4gskccjTz1EfQV+pkWgJbsMiKZV9CWthTcQmkYEECT4fjKOkGIwqau73gBEo1Tqap09w8sHH8BptBHwNOI/Ps7ogAMy8Y74yWgFMEJjzVnEeSXB39QZ/+P1v0et2RVBGwiQJI3QtOru8xdSPEJOQZdGC0UNOFMDKTUAAYBPnKMDv/9cA8LtvckXqy8aMfN+tb3b7u0DeB7PV7y8gfvBfU9JMWnI8cp5mXaiM76ilwE+ZCfCeKTrSf3TaddTKrjjntZsVtPdP0I0s/OHsHn+46OF1f465XULiNTFbu1gsgYjwjVOQ177RaGFXLJ9ticchmZf7iXmsgqFQLEUirgDAKvuX9s9izcy7lHM7ikZyCUq5EBU7RjkXY8e18eHuDj453MdRvS77djiZ4s3lJX735Xd40w/Fjjpw6iCdjyJKcaewcoJncS3zZ0j2r1i5q39XYPhS29ovlcMouDfVWxEreAQcV5xhRqjZaxw1y3h52MGHp8fiADu8vkE8nci6dutNFBpN9BYBvrm5x1c3dzgbTTBd57DIu5jnLCyo1rcowqTDB3+OiglY2mus+KYBYBLG6BriWRZKBIqZF75co2VbKEUL5IZd+FdnGF18h8JyjuNGEU9269itl4V0thgPZNbKO2ltFSRuS4xb5OzTd5LgT4y6y0RMymTN1Ly6CEsxIV1EbYHBBiPStMcs4CtPcebj+u+mj9xEC5lIUuVKq+aRZu6oyMUCAhOL5evhAGVaQGsAmHhNsehgILPDHhacA1PhY0i5GwCYj8Bw1pSVSAr4ajtTNSzjD1eSY/mh1lqUhk6eg+sc2s2qAn8PD+Vw9jlsuh/i9dmN5HJUW/uwK20scg7uZqEAv30/RmgX4bX30dg/gkP2nleGXSojL5bLtC5iqDWtRMhOomWlL0g+h1bJfArPyqFVdFF3bHRKRTzb28FBqyGJO/mlOO4rO8wlGUDMRaTCSg1HhDUbs3Di50g6BPKU2xugmJ/rWIitHCIOxJa0OFlgOBnj+vYW17c3kgFM1lHR81TwPQsVshS13XKerAbafeUd+ZnzOYf6oQybZSjFwatefzLEF+UwrdZc+ZpKpSwAMdXKvBC5GCS7kEpaZisQeDRQvsYreUlyuEBAQOViqCxhUwjJ8Evbv0nmprCIWQT7WMRzhMkC49kY98MBBrMFZuFSWuw1Qbl8AWvmQjpk9eWEycJCpUhWJm0GpiPJBR7enKOcT/B0v4mTvQYaFU/ygIf3d6JGIDOXtr/JkpefBn/JxtBqMilzBax9MKxLVZVZJvZGhv+uGyILFBgf9u33jymBN0/sBihWG9j8PbWJ5r6RHGC1TwS0oe+8bYnNHzPYCMbQ4oS/IyX517cEWNm8GACYKmCCndoOR8AXHjAs2KggXMOhDz4tBXNAk6xX2j/UyDikepyDxgQ7nRr2d8kA4Qpj8cSh3xxxOIO9jFGiSpjfV6oqFkpqaJCzmFmaw3S2wMXlLW5uu2I/yMdUKhexu1fFs+d7qDXYNNGCgEMaY1VgigKuJQXgm9wxkoh470Ux4Ae0qQjELiii6p/5cw6VxWUBfKezQJTAo+kCi4AKJA7yyLT15L3K01LZWhyusHASRXAa3p5VAOthc8bK/vH18Tirf+t13twQ6bcwrYA+zrXieJMPbfgD8gUPB8r6Ayno8VABrLQT30vg3vpdsuolNal79FfdzsrOfMoPAMBsLoVlLE3nUhiPVP5TJbeY9lEtWfjw/RNUSjbGixnWXhlOpYGrwQxn3TkqnffQOvwIk8AWm0MSZhrMG282JY83x8Whz0WySkuVihT1BB1YKNFy/9XZGbr9gQy+Tk6f4OeffSp2reO7Hqw4Qa1cliaCjS6t9oXPXS5glkT45z/+Aa9fv5bc4NOjE7z/8n0UqxVRVgoTj0AIf36ciEU+gdSby0u5QI8OD3ByfCQDCDJpzy6uYbkNfPbLf4dFZON3v/8jXDuHp6dHCBdT3F2fYx378FxLbDnKovriHs0jx2yRKEEuiBFP55iORvAXU8kJYhnGIpRWoPw7QWHHYVwA7xNH9rhLIFkP21kAsBlmnieJPhJhwDOfYn+SbBK2Lax5aPcVSsHA84gDfd+nwjhWfw4CIaJQAU2mL4tTxeRXLF+x3WMDKiCwYtaS8GFALhmmEfDK5nKbosk0CxkwRtlFbzKAt4S9D62J9BH8vXMsXWDxMav7MGPPqVW2Yvus7aCFNJV902Cv+ZxU7autVzagr4lbUODuliWozu4w6q8fAoANe9DETXCjl1wnBYA7tYqo51i8Xd/eiePIaDZHxCeLZCkOfo3KR4O5ovzV2aesJWwh6CgQWO58/RpkLT03AO5GxSXHhwEDzOBFQOBtq2djE6rA4s3XCyt/yxZaNecbEpvOj07XRFZJpshzYi9u3E/08Zn+DrKm9O+kD9d/CQDM15CDQ1q3JTEHYzNUGJdQL8OxlmJNnIS+nMF0aeF+YC6rXfDwyWe/wLOXH2J3/1jsiAkAM8OLQy6zLxQhQt8OmQntxt0h2/xyj9EiwIGfrHHFXNC7AXrTAKNgiSCKUfUcPDnawfF+G+1mQwDgy8sLBVBTAfzNt7i4OBdyzOnJqTSb06lyduHIwqtWMfVDXN3eCIu+3WljMZ9iMRjgSaeDz549x8nujqhpmBVEmzgyh+m88BsNAH/84cdoN5RlPwHgvU5bu8CEKQBM1rJOulG1qTB6jRpQ9xjsLZIAwWKCOJyCEX+L6Qh//PyfcX3xBl6R5x3rabqlzHF/PxBlCYET1gA2hyeOYtETAJZsG7ql6KFhVmFu0k/fnQG87cDx2PW5AYxpG2ViF1TBvQF/2Q/lhTnucgDF15xOPFDKpp02B6stVEolOZuHwx5ev/kOb15/h6urC/T7Xcz9mdwDovxzmDloifUzz6SdnV0cH58o5W97R1yWms2W3A3rdYQgnGKxGMtrGmqlL9egY+fh5F1xHFK2iw6KXkkA2ZSs6qpcd9aaccznmdmAzMZO5O6gAkvdLcysZw/CZ4kxBx7q9SY8ryTgb7JSBCUqhkhW4vnGn8lehi43BOVWZMgzfiDgPURr2wVGo7EMKclYXvhz5VhB0LzgCDmWfRDXEcFgDvVJXC15FRnk1+ttGcRT/UsQ+L47xJwA9ZIgL0mmKqVvSwWs7ZWVbaC+M9L4HE2CThnZxiLa1Lobkp+KITCxOxlrL00I5R3Oe1cBwEU8fXKC/Z026rWqkDAEAL7v4vXZOW7v+5gvAthOUQArAayl/+H5qYg2cqa8dRlqglXmfN5UdnokJocOzydz925nv6dD95QElM1jzN4f2btbn9MySN/kyEsecSYDOC2dBRlRu1CpfzcAcJ4AcMVFvc715KHgrBBFU5wc7uAvf/UxGlUX/qQHJDPYqxni2R3i+Z0AwByOiQW0KHLYILKn5rBXx8RoADcz5kkLcvnYDymA/ywAWClwqQBGjtaPZeSdMvxwJZnmVNF1dvdRKZeFUM3mSSKfZLC9ltddlE0c1skwXCmyTDY2n2fWPbTL55nLWYO4fXHYLUBJAU6xiqJXl5zJySzG73//FcaTCJ989AEOdlwsRmfKAloygP23AGDWEVw9QpqQ9WdAnI3F9w9OZtVvpD/te4bBegj5ru9H8q95tfOFCpxyB2PfxuW9j+54he44wdnNGFf3c/gxLUpdcUsgaMVel+Av72gVI7TtWKMe4YYUvIkx2Dxe+Zj5FAGAtT2fkA/VayWglL6HUiv1P9cCWq9BUzukbihmcGm6RVM/P9JzvvWc/pkAsJoLqjdxhdMqYAUEEwBU8St0hiDZnGQzKoElCiv0BRDm24rkMQ7eBVTn0JkE+gQVr4idTkveOi3OUIrioMTeiACmKJVsglY8U5QwI5e3UGOsQrOOepNW0iXtuDbDoD+QmolCBz5/JBLRoU/laXNfFmR2wXvE9xllwHOdZ5kr8VUFj0SKMopeVWyivTL3VRn5ojqv84UCLM7GxMVNCxneioF6eHi/ay9krKQFmzMuOTqvUkcULJeh5CjzeSSwHtJmO+SsJxSAPaGDFuPyxNFQgYGT6Qjz6UTU0wTF6LTBGRWVn8wf5xqjm2BA1TAJXIEvADF7RZ5RzBOcz5fwA2DurzCdRxiMpxiMJliEBAbVvIf3L19V2XPMT+acS2aSOqfekFNlRrmp59XdQYBX2UCn/YRRAZteJM9/o5rW7DeSLv9tAWDZZnRDS0LJ4Nzb5XqtSXxBq1nCey+eYBkHogC+vb5SPZBFhzEP9SZruBOcPHmJnb0jqWOJt4oYhvrSOJHzhdmV0gutWPlyAyS4OT8XEJi5nIc7O6IEpt9F9+4e4WyOWq2Cep02oMybzWEZx6IA7w8HGDPjOYklRoBuK/yW3Lsyf9YRIaxpWENyHsJtSRCWboBSL9oWAmborleo0Va9VpP6W+jOWrxCwjhtoEnKt7mtoxg5GQJGmHEfdrsIJxPYqxWaVPt7npjzS+KFtvvma0kSB3uYwA8QhFS1B3LeVCqqfiIwTfKTysxkZN1S7j3egQSCBQTOEYsmmbQuEXkko/jzOeIgRDCfC7GaKsXy/gFaT5/h8Pl7cCp1zJYrRLR4F4BO+eKsxSKXoItSADMhmLUHb6Wbi1f4/T//I/rdnvy8erWuAODuCOdXt5guIkScVdqsAwgAs77nzFffSWaPq0VlOtvMKG9DpH/X/fiQ2PrOe/n7LKC/7zI3d8a/NQD8Q9yZt+ZE+gveLpb1/b2JChTITwRNCgB2XBv1ZlX2EGdvFc9Fs15Gq15FvtrEl3dT/PqPr3E1XYnt8yznYbIuYK49aHgHcYZZkBiBBlrtPXFN6vUGCDn74+yG8RxcsyKu4BpTDnsKCFZ1vxLmUXe+RoGiLjtE1Y4FBN4tOvj06AifHh2i5RWVQKbbw+vLG3x9foebWYLAbWJhVwUA5hxPEaSJ41iyd+nmKlIpiZdURpr8kxKKsG+l4Ixdg/4fCVTLJYq0HObzFAcoriLUnDWe77fwv336MZ7sNJCMZojGQ3GVRbGEUqONpVtE1w/xh7MLfM5eh8Rky0bCPey6mNMVdknRI3tMKvmZ480kFwLAqvLMSSa6AoCLJKskKxRpBY0cyssYBbr+dm8xufgOUf8cbjjG004F7x3viVA0mU/kfuSRRvcwkjB4xxNMFcGCxsVSADjjwGSibdLiT/AGDbhJ4biZeag6UqstddUrc/esAOvHgMC6r1TiQjV7TIWGBmMioM15gbaALjhrIcnV61UhcPX7PXR7tJ/3xQLaZErn/vqv/qtBt/TDFchN20GrjcD8JWU5YhpiLkalRJK83/wKxYKNRtXD/l4bh0cHqDdbsripIDy7vEd/tMDapnT+GZJiDRfDGV7dDeQttFzUdg+xc/oMu8dPYHslRJz+iY2RYu6I8pdMP/qRL0P44UJbN8xhxRHKdg7NootWwcFupYSnux0ctluoF1yRqwuriMoeqmzYXBHspFqWOQOURBsFsGQSEQBW6hWVlyfwGRZJjBmLJzLhZjMMxyOx7WIGsKjHdM4IsxBYjHC4RkBYLCukEVCDWNpzsrDic5ojg4GDUm56Mvwl7H4li5DgrwJvc1LAtpstKVLZ3EmpS1sMfj4H/BxSyJRfvedjpx0g88HIvhIgjuwNnU1DgFmaudRbnAdfTuza+oM+wqUPr1pAvA4xmIzRG03RJ6uP+a7REhELYtdDtdmGS+XePFC2ZesVChZQyuewmPRxf/EdwvE9ynaCpwctPD3cRW4ZYzbsYzFRmV0C5K1sKRYV2LDJu5IDUIb5m0GFeLSbjj0DjZnNtm3S/OAWS1kY27m/j2UBG/Wv2bRKKadB5izzQyuVldcvLRPUYULwVyzgklhe/2a9Jq8jwV8pYABRAN93e5j7PiybSg8WArSCVmoWGTIyA4fPikUgiLNhKu5zAuBWinm0qiXVGJW4XshupQ2Ahb2dOprNEpKIGWwjRNFchq0sXFyLDNu8qHZ40CrFMUFnVXQSmB0Mp7i4vEG/P1bgrFPEcpWg3fHw8adP0GoVESe+kBgEBEm0Wk571rMI43PHdc+BKBtwi7YnsBEES0yYKT1W+b9stsiILHjM3akIIEyQuD+cYjiZYeYniBIyggryBouDMcWqJyAs1kICACv1obxOzOASKzZ1cagptPn729WNKbUerXvSQ/vtRm0zzlDjEfOmBop6qaZf9vbXS5Pz0M4rhX23M55+3IBFfZaUPu9i6L9DBazmLhp0NnncOtdIinK+eix+LVUg5JaRgJzRYor5pC/K36enu6jVXLHJyZcrsLwSLnsjnN/NUWo/R3P/I0xjB9MgkRzTUq2BpgaAbbKZqEiPYziFouQveWXaeypF+l2vj6+++RZ39z3Jmzl9+hQ//+wz7DSqogBG5MMjcCvTPEXEIAt1XcxjFPr4/Osvcfb6TM73vc4unj17jkKlIiSX/mSC6Wwm6goOnj3J7XAw7HWlUWZO8fHRoWQ4snEgccPKl/Hi/V9gHqzxxRdfivX689Njacb7d9dI/KmwBj0nJwVkXWw5bQGAQUUumxkqlccjMBuLpBHaB4rnBVXDzPwoupLtWfRYTKo/kwjk0R1DMoFJzmDmfFHuGt47akhPVS+VrMo6iXtRiCckRFE5GieisCPgzXuQQ3VacFLtz49Rccbmk3cSh/jczyGzaqVo5P5STFspDYW9at4Ua84AwWaYpnIKddasYbnKJFpbHD0YsP5Ucckmd1Fbb75lz6kcLrZBXzLoVE6ZsmxWNs8KBDYqYVV4yb+n+b8bK+m37aCNrbNSEgsYbTZuWiDqQajJol+tZUDG/3gun+7t4n/52SfYbTAnZiblrdjBAAAgAElEQVTr/vLqWqyHh9MZ6Kq2JltZbLmVJbeJDKDaUABf817XMkb9pYYjGctO82eTC5wBieVrdO2S5nRlAIZszqM6dAwIoSygtwFgc9eo804NtbczWlNgIn18G6DCnGn/qgCwti606WJDADjyEYZTFF0L9WoR5QJtBmOVAbxM0Gg05L68vb0XG+7jpy/w/OUHePbiQ3ilOhZUHa75e3OAptjcygI6U5XonnT7fE7pQ4pcIXEba1z3hri4H6I38TEMEolSKXkOTvbbONxry8COwOjNNVUFVB3Z+OqrL3F+doHTJ08EAJ7NFbBGYoddKKDZ2cEijoS8yCEbhz/MBp/3+zglAPz8OU53dwUADrnnl5HYnl1e36QKYALAtH4u5h10mk35MysHKg2MBbSyQ9XDYeO2QttvWSPqbFYZNiHiYCbEtPUywLB/j89/+4+4u70U1xTavPGMG0+m6PWGmM0jcY0RW0HHE1cQ8E3OIALAVAHroaFRfWRdNrQ7gTqPshPyR1wLMgMHBfDq84o1hRxl5r5XTiNKgGxJViEB4Lydkz6D9R/tuXZabex2qGYqIvSZF3aF169f4ezsDW7vbkSJE4TM6UmQd2g5zswz9hBUgzooiWL7ECcnpxJJ0Gg2Uasp5vdiMcd8PsRiRjXPSJQaPL9zaz4eRt2UBSzlG78fnV4cZhmy5uOQYRXLcJh3js1pXS7Cek21LQfziQzb48CXu5lCNwK4fM8cJdaPhQLVujVU6zXkrCUW/hRT5mf7CwFCeDexrrWpfOHwC44AyElMshMVxnyfCLB7371Dt0u1dx/T2UTqNqqRWq2mKItJ2mUWKp1looh3pId2q4NavSWqLN5hjByakGToR7Iv6TgiwJUGfShEURmpRqGlLbd0/aqUvwbcMI5YJm5gG/zdUgBnGnbpm4V4qO4ZxjlUSgU8PTkWp5BWoyH3OXvC+/su3pxf4Obuf5D3nk1yZFmW2Anh4aFlZqRGQlSX7Jru6RE727ZD43I/8C9x14zk/+IabcgvnF3uLFtWl0wAidQZWnnoCO457z13zwRQXTXdRglYWAIpIz2ev3fvPaqF0WQqsCHjZ61iWRNRA6jaHOB31oIOdLXEm/jnOK1SRJKxe+8j++cItH14TkRnRnRm2+PbKkHc5xumvAGDWRuYeyw8zy34a+62OAC8RCq9MQBwlWBEAV56jWDSk4vR3/7156iXfQTjDpLrABlMsBjdYj66FRicIQAsEJgKAdanhsEvEDgGmP9fAQAroop1HImplqxq+pUMtgSAE9y3cgjmG9zcdmST2tw7VDYpLdpFDLcXzGSAcQ1RoU9COC1CnbuIeb/I26zLeG9yhfP19wwAr+oj4SGbLyNXqCLt5aX8/eIP32E8WeGnn36M/bqHYecM6+AW6e0IfnqGbHqONAJrAU1SmQFKTX/FgbpxjjHH/rsns++hn9rv888DgM2Oa8y+l9sU0gS2S/vojoGXV0O0Bxv0Jwmc3/SlAp6vDVEozT2UZH72uZagZVTA5lk+nBGH5pv2DLN3Ugj62vPctnwu8sPMKoy7CUn/Uig60pvuXUtkd/bssQG8U+S7e/Zx9qM7eywO+JaDhaMvhyr/+NH2fY3jnxEAFghsZ0oEg11sikDgJYmm7ClM7vuKIDBJulMCloEBczmrY99OheKCUQWBZh3VchF7zV0cH+yjWioqm5ZkJALJdNXgsDOfpxXsBoNRHzNGbNGNsFrCTnMXe82majfeV7Q6Hg2HGMuVYqa+hmubZ6IBlIqaw0h9uaCqfq2BPUFgnnMpkqi4N2ezirDyaUObIxBclBqYJLyUddYwimBn3+9qXQdyxu+OR/eCW1ea0RkS7kMHCqv+sQoggosEfpfzidS9DgQ2GcmGwOVOPiqmJ+MRggmjvaaqUWjxvLtbV2wfzyPuI+PxEP1+L4xeIPDGfYfngKnHJhiNSRxOyEq+25+gPxxhFEw1w0t61ImRDAYsORbjDE/3BIHajBGkhIRQ1xNEBKK480QIAFNgEo+WCbODqfiMKe6t8tcBwX+KBfSDGYpIjbZ3szMadwbSJYgAMGdwBID3dsuKXKtVcnh6eiil+m9//SvcXF0ISKXbXyFfQalSx+7uAU6ff4iDo1Pt1cxU5jyOczCS5JS9KyEIj5WtbJ3Tmy06d3ciqG9nC5TzBew3dkWk77bbUrdyFknCBBXdhXIRZFgugwna7ZZczxjxUq6WUaqWDVGDsSC8jm4ePSdhgy4vJi7J9LpmM+GVmNportpOHaVyRfaizPumQxhj5FizMlIuw3kzM4DntG/dygJ6SVtyukH2e0gsV9itVlEtFKTO5V6cJBuUFs7EumdzAcBygQkCgUqcVefyec3JCRDzYfafje5pfiF/NgmJjlhAYCmfz2k2rugl/k7rtdxpWoMB1n4WO8+eY+fpU9QPTgRcyTqX65gW7wrgo07SKIBpCewA4NRmicRmjus3L/EbAcAtOY1SCJcrlNHqDAQAD4M5FkS10jls0zkpvTU/sZnihiBtTqVwh4gBraHr1aPD1e0g7tz4wbKROFno+86J6GBSwazn5+aW0Q9/z3eIpqTv/xHvJ8G8/TXvsYN7HwAcl9CEBz2/h6nN3cxNhETWbYwZyHraE0vVomrYgqyg90TK7c03+NWrFv7xqzfoowCvcYzRNoPOApjRbcVLI5ujgw3dMDPqjUgYotip2yXxggSFtIkT5czaWsIbNze6m3DWLdTK4m9GxJGl8jc5Qym9RN3f4rBcwGdHh/jJ3g5yiSS6gzG+fXOFV9d3uBlM0V+mESQLmCTzWFB1zm/CmoRxphTWKBtb3kdG3EESiFa3JWjLvc4AwIawmdL+QwvmDOPqNkt4qwW81RTeKsBRrYRf/vwzfHx8hArB29EQ3XYH820CfrEMr2isoM/u2vj9+Ructdpok6RULGKR9TFcrjAnEERynp1pUb3P28XNnzlfIMEzk0zAR0IRenRRzG02yiQusKkcDzC7u8Dk+jvM7l9hLwd8cLCD/WoB+cQGAYHpyRR+tqj4KPWG64112SXmaBx+VOdKBezmOKaniQBgR2d0MOr7AWDtme/JAo5/zJGJTU1phWROiOPmj+oJDMbEWkmKdSmAtxIcUQlMJ0mSFzKZ1AMFsAGAzfOOAcDuUDMAiZS+3OgEYrz9lgMcWY9QAZyGZPHHR7R93tWGR5nxfbuLb16eo9WboNw4RLG6hwCe8iC/um4p9zdAGrnqDnaPT1E/OEZlZ1dF1JaWC0yhWs6VXbFYBGL6zVdz5U8EVJetFyh5HnZKBZQzGRRp/5JJo5HzsVcuYLdUQqOQQ5FZvFJAkdVuhrpUacr2eLXS4cQcJuX8LU2mIgHhNe0w53MdOl0qunpdtPpddAZ9AXZkGtKKlJYa3CEyuazyDzLMYCUIzDwtN+AkPs+iVrlbaTF9CQbyQVCXylCfwxhuBAS8VyZziwcTHzzUxOD3PA1zqGBjRhAHSVSqcdzOofVsNlORy8/j4Uj2EQFgB6IaMI7MM08D2lBBQ6u41Rrdbhdff/s1OoMWssUMyvUiajsNMRpHkxleX17ju9cX6AwCHWC7fM0au7LvDeYsgMiKohI4IUZ2chmgc/0Sd+ffoOIDz4/3cdCoKrO5e3+Hfm+ATCavgpvDTSpcVOxqQGxs25wticlHYCaSYbGHR2QMXIvYGO8A6vQuN9Bx/45YG3EQOFKPOSWZPYIsoeMB2GxZHbqlrG238qkdCKwsTigHgMUH2dts8vmaUPlLNSOHsxzEaUCmHGC7dmyGLRUEBHZzubTs/Wi5Xin42N+polHiOiK5YIlEYoVatSD2If8/n/Yxnw11r/iZJDxKhqkYJIuHOW0p2oiTgcYN1zy4/1Jlc3vfxdX1PeazNQ6PnqBQqKDduoOfW+Gzz5+iVs2Inc+NUxmgdljmlFuuKXbDC1lhbmnnwtfPsNKVcbJk1vAU3R6tnydaS7XGLkrVHdkH0dbv8rqFDj+2JuCR1aa9hS/rcOZHg8Aw06iVCywTJEiBFA5ozdiCxaUrX384B9eBuI/XlBkIR98xagzcHvo4Ztetv3iT/9CWLwJtLQzrkNwfUpo9+Jw/BgC/+xvaIbgFgQ3ky7PQDURYGJBwYvPfmdskBfAY0zEtK6k8L6FWzaJQzKFQq8Ev5HHV6uLsqodNZg+52lOs0lVMNylMlhuxLJ8xq7JcRDDsYxkwK3Ctn5lmk1Tm4KqE6XyJu/sOvj17he5giGZzH6dPn+H09AT1UgGYB5gP+xgPelJcUQnLa7BkA5FJYrxe4M3NlQatzMUt5YtoNveQYfbwZo3xglnoFgBeLvT1tBljM8175oiZ9vu7YrNykNvt9GSlly/UMJqscH15LduyY36Ol9R1ARW8yyk284lszjzaZtMKMpgo35dWJhkqnJjlnc0IdCFQ4Oc8eLQ4y6SRKxhgV4AkQXcqPLmHM3OBbQgBTGuvGrfsNYWKq4g5eDK5hWzAaLfEfI4NLZwEdPLBZs9myJPZSwB4QcsnMr1ppx1gENBGdoKAVm6837kXWzUZM00McYXkIgMMi5ChPdOuZjUyxi7agX3O7eGt9foAEP7jy//7AGBxGqVOeAQAMybBFlcGBDYf51lIkCF8Hwd7/LiytSJraCoceO0iJbBT/jvwwKrGrMLMWYY6UlHIH7QFnZjeAJ7s7eLvfvFz7NWrmNsz4uL6GlfXN7LvNbFaOWyZPabBogGAHbhrAGDzkO2Zy2bk1Y8P/OMAbEytFdoLumwuaytqWPhmcGNUhLFhlttQubacbZuNqIgGMM6BJAKAjcr3sSrNZt7HFOJunvnnAYDNrWE4rxyYc6+hnSAVFMxGWyLnJ5X3U8impEolKYJ2gaybOr0+5ssNCqU6nn/4MX7xV38nG2hmOtJ2Vud3mOcU2d2Z88h6OoTg48NzhUzgBO31Ngnc9vq4ag/QIgA8WWE8myHnp3F6tIf9Zl2RD4sFa+K+GjQO7n7zm9/g7OwMT548wenpU9W8Yu3ztVdWVwGT+UzkRdanhWJeKvNZv4/jagWfPDnBk/09OSxMaRG4XCoz6Ob+Hv/xP/0TlustPv7oI+w3Gihm82hUyqjTDppn7tIogE0b5PKU7L+tApj4rNpM5yS0niOx5TkSYDLq4fryHL//7a/Qvr8WwE1VKRn+tD5ttXpS/7J2SKap/CWQQlUXH4Y0J+cUqoDD9e/Wl7W9dQCwvf6Riiqyd3qACz/iUQn0tUxxxxZ3QwQ6NXBQQCtk7q3sWVif0+HiYH8fO7W66u9uq4Pvvv0Ov/vNb/H61SvV7lQrCNxcL9Hrd/XWz/qo1arYPzB23qdPT5X1S6tvvnbcq1jzMxO01+sIRM/SbSLH7OE8ctm8snINo9oMXpNUSrMf4WB2tdVwm2Bxf0CbqBss6FqRS6NRL2J3tyQyBM3CUhwEqIehIoQ1X1qW1D3Wbb2RwNZyuY5nL56jVi8CyRXGAbMX+2p8jaKRKmDa+zaQyzJHmGTAJSbjuZ5bpVzRccDohtvba7x58xo3t9fo9bpyJuL1pnUn1cAc6vP3oqKLa4MuNdlsAfXGLgrFiiwnaefJuvK+3cdgPFH9yaiVRJpgXAJLuUHYrsFauUa1vyGkhueKAGGr8n3kMOFAurjrhCMGsX9WPIxVABdyGZwcH+DwYA97uzv6fdaLJVqttgBgkqYH40AEOKoHBFJvTD8kUqgDFd7yhYk5MFg7/tgIMQSM4i4Jrv9zZ0Ic/H1IFIrHNzgShDNqMvdVPL/dnO+PFMF2YChg1o432Yc4MiGJIMnUGqWSj2qdtntl5f/2unc43G/gl3/3l6hXsphNukgnZsgmZpgPbzAdXCkD2EsskSF5QQAwrznBX+b9RQrgeIUeH7FqB/4zKYDpjEYAmD0bwQ7aLxP8pWX9epPGekvyKl2WPFmntrtDEVoaO3vI+TnZs5N4QJcyDQCtYwnXFvcV5XTTjYWENMUoGfcuRQbxL99v915+jKT5xWorAJgZkyQqTYIl/vDlS0xnW/ziL/8Ce7U07q/+IAvovDdHzlsil57DS8xE/pDFrD25fggAbIik76nZQheMOJQS/1w33H1HD28/zSmAOdQkAOwX99AabnF2QbIUMJgmcX7dw+XdCIuND8/PS/1rHK4iAJjkAKeGcEDPw59qkbiwYTOLxI35zJDd1pYiNNnzXSQ7U+tozuJqrh8BAId1git8LPno/QAw70FbW4Rf88fr5nCY/wM+9X2fEt/3VBNbG2hDmuQea+JVVFOLWMr+Yi6XJoKQjEQj4Mv9nXaTOmNoZ07yfNKQIou5nJR7BIP5oJV+NpPSAFTW0HYeydW/YmY9Y+IoUPE95f2SbFMnYapSEQDE145n56A/QLvVlip4vaI4hDOWHPxMTm8VZ8UawxpimlxtqrUMKSfFyCs/bwDgbB5eNqf3qQ8SQGmASafWj2dDu1lEeF0dGVb3DwfAhpDqCB+mlptiRpB3PtM1lSqKUSUk3yVWcjhkf75czqT2JLlvMZ3qGkktbce/dCcpFTl/zCHnZwRYsAclEZXXYkyQOJiaPFfGOASBQLgxHYgIKic80PjwvjVGuzNFfxAgmM8VkcczliA450nGlNo8NNS3sShSyas3sYrdmGMEPzUOADv1r2x9XcSBI1dY4Nd8zJGkbASIjbT5kwDgx2fDg80tgtmkAF7O4aW3aO5WJcDI56kA9SWM4scvXr/C5eW5ZhBpzk+bByiWatqXn734CCenL2QBPZvT6ZK9He2gTc0ROQ5s4HE2AmA2GWPY7qJ7e4/lZIr9nR3sNXakth32enjz6qVee0a01Mq0Ok9LtRvMAoFA+VIRxWoZ6WxGry9V8Zxf8w97AgpU6NRIEJgPutGQSChV7nKh78U1zhkxFcC0liZxnKRkfp9CnmSKtObqGxKb5nP4iRQKJKRP5wj6PVlBz0ZjlLI+8p6nmTxLBM6N+Bz5e0ekbKOGpICGb92sPew3uRZ0Dhp3qMiCnz0pXWc2aLXbaLfbUhqqluKMaL3STCNTr+P0k09RPT5GuljGmrE+W6X7SkhAK17+Fdlzy5p4KftnKoATdCidTwQA//43vxIATDFZvVYXyM9z/s01a7sZ5pskEoytIQisXtELQWCd5aGA4yHQqqX4SCzy1in5YwDdH6kADklJseUYzVHtvfBO1tcPAYC/r2h4x8kTi1MKP/oeADguQoix8UV2jQBgku64/1N7mBChqL5TRanKnOkMSpUKmvsHmM7n+OLVDX513saXtxME2Tq8+qGsn7vLBFYeI3qyqHAun2e/xbovSa2HZgZ8sExw7m0hKVWOKuZsCTNo+YtxZkhilBw/58ghQCk9x2HVx4u9Bl40mzigM9J8iav7Dn719Rle3bQwTWYxS+YxgY8gkRNhzozhDKlfM10CvgJ9rduxe59wDBv/aqMGzBcbh1yavNPpNU33CILAjAqaDlDPpfEXz0/x2ekJXuzuILtaot9qYzSjhDKFZDYP5PIIkincjMf49dlLfHt/K/B3mc9hTKdHZRUDKzo2CQQ2ltWKw+TZYmtR0jrZyZIIk14DmQ1tqTfIs06mu8e4g+X9K0xvvkNqfI9aeoOPjvelTp50WgZ78nNyHRUoSqcdzSdtjScxmYkj1ZMwGZwPAWAn/tMCtJGgcUVwnPj/DrVvBF3ZWjgmWlH/aEFgJ0ARpuLcpgwLW3MUZSNjjUxqg2wmoZ7dxPHSkSuBTruNVqeNYE4hjxWk8B7+H/+7f+eg65h6zXpME/gN1cAWCOZiIEsiyZtlS6c62bQd7u/i+bNjWdFyYd22uji/uMFdZ4BFIoP6/lMksxWct4c4aw1w3g8wTvjwa7uoNPdQ3ztEqbar4VQqw8aHgCYBrLGGQovpWDcni5PxZIT1eqkwd+b87tCyhAfGeiUb6P1yEc1SATXehH4GeS4cDc/NC0RGGr832T8c6lKB61GGTnbifKZDgoPyzYIsxKVsMgbTCdrDPlqDPnosqHhIJZKYzmeSVfMO5fNOKquHyt+s7JdYKG1WPGhMlgPzFHhAMQuW4C8HNBwA0OaOQx0C0S7TkcN3sSZZANhBNW8+Dj3IetLXeBkB2GwyZNfBn7ehItuoxJiPkGU+iWUtcDHL2trmiik/mDfddIZev4/b6xucvTrDMOihVC/g4LiJ02dPFeRNC7qrmzsBwNf3fYxna3i5MvxiFckMpfS040vLuocHYSYFlLJJTDpXuHn1FVbjDip+Es8O93C4U8N8MsSwT2WNARIIji9YQKip5YTb3oA6Ds3NpzaUdJA4AOwqI6vwfJ8C2NjeWuWve2sVWe9TAIeNje5vl2MXZRNbb0O7WZrvL5BRSmDL0rTZaczozWezsuVx9t/BdIZuj4zVhQoAMSMFABvlt1FbGqKF7rVcCvmCh1Ihg91KAQfNKkrZlLEiSa+QzSZQKVP5nRbwOxl1sVlPlZXD+5QqJw6iFOhuWcopDU49k11DVvUqgW5vjNu7jtjpq1UCT599gHKpjtvbK6TTU3z8yRHKFfMzjHWCK1r4XI1tj1FLOzU0r4W1A5IFPW1s81I7r9cJTKYL9PtjtLrMb5tJBVwo1ZDNlwQYMzv8vkN7IWZ1sMHIY5vICQRmplbIslcmMJszq+qIDRsMAGytk2wVYGoVx+Z2IOejYuOBWvZxuWXy5KLSJSp0nAL44XeLDcNNSmR06DiWX0T7syreH9PNRz/tewHg93Ty5nJZsM6CdkZwHwHAymoiAMzB0Jr2+TOsmFXLvPDtDPlcEtVqTuw5WnBl8j4GkwmuWgG6Ux+LZB1e+RDbTBl3wwCJXBmf/fznONipYzLsSj3LZzAJ5lKJU6lECx2yYqkIZw4kWca1+q5s82q0H+L8fzXDYjzAZNAVY433Gv8seIplUlikgO5khMloovXvpzw1+CkqcDIZY/G/XKhhIjvdSyU1eGBzTWvn/QYtyKr6N/OVCBbPp+SEegiCJcaDEQp+Grv1ilwQNvMAWATYUtEVjPR7kX9BwJfNQ5p5vyw0/bRAA6l6OdTI+WrUOLjIZDPwc1nZGLGxmpMgI4YsCR8kSREA5rnIB3N9Ys0iGwVNhBzMaHbQzBbwWSTRDcaqunVvOMWerJA5VDFg8Gwa6NyihWx/PEKPYDDZ+0sSqsxwZ7uxBZJUN3z1jBovZNDFiiiTjWqVwE5tamTAZpwWayDCu+0HgMEPAGA7rDf7emQHzWsXWTvHlL/6nY1yOBq4RCob837ngOJsWAge288XEz8Ck+maEtm9WEXwA5tQm1NsXSOcswTPcDL5jpu7+Je/+DkOGnU1u+1eF5dXN7LhvW11ZAEt+xoCwC73yA6BOYjX4FEDFQ5EYvuMs5eKgcUOBIjbCjqWsSIjnHuJzfR9NwBs5716Gbn/u1wvl7tlnot5ThaQpojTWZrawtuABtYWPFSHR0PNkHUcWgn/cy2gHQXSnNnKAKbN0HoeOmWwmN6pFUW0kqpyGqhmY+1EN4LxdKF7gMz9f/Vf/RvsNI8wpy3u2g65wrxOazEZn4m/1XhH54YBgH0lr7YGYwHAt90R7gdTDIMpijkfL549wd5uXRl5XNNUQlJN0+v18Yc/fIGLiwtZAz95cmqVl8Yemk4Ky80a/eEQrW5X5zP3G2a6Ma/nqFrBx8fHON7d1V7EAc+Uap3tFjd39/g/fvNbAcA/efECB7tNAb/1cgWVQh4p3nM2A9gB3Q4IdkC725JCAJgOEpu5VNar+Ritu2tcnL/Ey5dfY9TvoKJc2YwGUVQx05Vksdgi5RVEAqP1s2wFHwDAFniyKhBZn1s1fAQBm3PONHy2KbZ7ULjaYqo280833HfMcQ6CzACBIBbBX7JtmbnD3ojKGw5WdxvM+m3KwYf9RqfVxcvvXuLbr7/B61fn6Hf7ul9oZSdlQpL2kzP4zOJr7mKXCqZ92j4fS6GT8T31FXRrmExGZn9mrMg8QDqxRinvo1TMStXjLC2peCMZh2ZBsrbk+p3MFPNBJjSHf/1BG3f3V1iuJijkPZycNPGTD05Qq+blGMN6PrVdWbUWXW0yUgAPhxPc3nbx6vwanlfATz58gYOTXZQrOcyXE/QGXZ0jXAssPVOpLKqVJrJ+BYs5MA2osF+IJb9DAnAmI8tKWhS22/e4u7/F/f2tya+TZSVV8FkcHOyLPMveZTKeaDBNoDSbzaNabSi3kUNq1pOtjsklnHMQyfOHw0AkMVfeu12d2qZtg+2InmJg23o/vn/HAOA4qectANgNUSwAzEzGvO2X6SjCWIk81eDc41ttXFxc4fLmDv3RBJ7PWiAfWlZLVSOCgwGCH/5xkhFHAjKf+/hzQvDXrvU4GciRegwhJ8oHjttFG2Wvi214CAC7rzMuEDaPPm4JbYeyOo1CFTCHWwQwSECbSTleLPmo1alIq9IzEnc3b7C/V8e/+uVfK1dxOetLCZFLzTEb3iDoXSKxHBoAOLmWAphRT4an4X6Wy+SMX5FwzBoaSrldONoTYjjmD7SAlvqXJEkpSTh0owNX2oK/Hta0gt5msNykMZmslA3ImBuCALRoZ143J+AkkXN/5uCdNQmvqzLBqaayr61cxGRjy76RUSmmDiEApgdnKFRK0lYvk0W+QKvOus6oV6+u5b71N3/1c+zVPFy/+R1Wk1sU/SVy3gp+iqaBM+3NztPF1GcKgrF1Zcj6MvjpWwPYdzUa7pN+HAAc77w4GFzCw3LjIZUtwsvvyvr5uzc9tEdbDIKksYC+G2OVyMLzeV5Y61la0FIBLJ8g49Jhak731j7nR8Vo3C3C3OfRMD4kO9shn+4FWy/FSRXOISV6a06bkNT2vuG9YyRFl/sdCuAYAPzOIfx7mr4/WQEc2x+lwDPRMQSBjQ10RJjkeoxAYDrecRYyVW3FuQhnJ6ypNYdbUlFnyAe0fCaw6QsI9gUE16slVEoFqYEJbJpz2MxK1oxqW02x3C41tyWZt4OZmiYAACAASURBVJBnjFoZ9XojjFNjTUpyWb/bw7A/0D4sxSWtcDkX9CjoyOq+JKFPg3L1Uxy3GvIrxRFp7dUFDZTZr4qtL2c1o7RyFsVU7xMA5towM7kI19P64h4TDoFt/p/Loqf7EoUh1j6b145zUGXPrmayf8bGAuE8bRndQbCYUQqWmJeWO4mJEWLPyUgFOl3RoYQ1mear4zH6dKSazdVP0iGDESCD0RjDoQEF6QrFPW0y2eKuNUGvO5MFND+PczuqP1MZ2j0blVvkGBCpqWQoyp7A9oPqU0IL6OgMMnbq1gKarpCaL9k+4pECWO93PUZMcf+nAsDhWCQkA9paMMYa4hnG/oF9BMlLzd2yZnEEgKvlnAAcgvGXF2/w3Xdnsn8+OXmGbK6o/YkA8NPnPxFhKASACaDbmsQFNHKTTZNQx559vZLV893FNQatNkrZAvYaDTSqVaymc3zz1ZcYdTvYqZRRpnU6FbU8O9KMgskjXy4hmeFeulGtT4DT97MCYE1PMdeeTgCXrznPJKrkuX8RCKMIiihBNs9Me99ER9FxjKpfjxGGviKIyDbczOdSAGdZ6yZTWE4mGLc7GNAGejxG3ssgm0xqfbNKS1EBTPWfndXG6ywKjUSIoiMGoxVt5AEJUrzXTJ1j9mhFINEdiTP+9Rp39y3Z8LJvJimDs1dWp3SjKx/s48knn6DQ3MUqncGSUSeGUiZra6ONNG6oBgBm/u8KHgmsVOEHQ1yfn+GrL36Pfq+r2bzc7UpV3HcGygDuj6YGAM7kAApZEoaQZCygCQRztmP2aovXPXLYeOhc9C53Y8MV+mGHwPvcO946LeI96zsB4Dix+fFX/1AA+D1n1IN3P6wf3vmh8J1xJw/b84U3c9S/KV5RRvVrCRrZwxVKORTLeZTLBVQY31itI1+u4b7Tx3/8wxn+cDvB9TyNqd/AtrQjAHi8TSOZL6FcKkgUSSCOe/AkoFMCZwP8CSnQGp01jOK7Yq5ExjnPONYYBz1jS00eIQlOGcxASLeSWeC0WcSHh3s4qddQTXtYBjOc37XxT1+e4eVtF+tsCUuviPGaPi4ZrNkD2l5X25YFe9XZ2llLJPQxK91hJhFZ0pCpNXlczpBczeFjBW89x3baRyWTwKenR/j89ASfHOyjQjJvj4JJAo86obHO+EiUChhtt/j1y5f43fk5epsVgkwKs7QnpTLjr2iTzmuk52bnmEaJbFzEeHVIdGE0cIqCts1Wc80cAH+zRnY+RqJ/hcXdGRa3L5EKevjwYAcfHe4gMRtjMhyb9Eu7PxjBigNxTUwNd9kIjDc9jfl/9MdhR3qPc4YNWQZR1ap/xRXAj1047f+dAtgAvYYEJiXw41g7pwBmlnsMAM4QJ8okhfdQhMV6iI4PtIDmXqe6zDyZOADsBhwcIJvBpjJM+Y012+UXcQukEpGHMZ/QUihzvV7Gk6NDnD45khVLuz/ANy/f4PK2jUJ1B8WdAyxSOdwNpvji9TUuB1MscmV49QPUD09Qqu9IHs4iSiydDa2yFho0LKYjgYnMYeMGy82KhxCZ8UU+vBR8vlazAIn5FM1SEae7dezT559ZiRyoirG+0HZKxpDMG3iAkALPgpWqJ9qbEXDlYcCweYF2DKVPI8MgBy+FxXYjy4sxmehU/GZ9BDOjAl5SzUDFMl+UBIcQtHlKmNw1y5zioUW7Pv4csQ3sGmJ+KtcLf54BZz01dCrUcnllcvAglWGW7HWsQolMSsrnV7RsMza7sh5KpwUAC1jOR0Azi1UqmwgWs7ClEoE/l/kesh87P8ft7Z0A9nQuhb3DHRycHODw+EAWaywA+BhO5ri+6+HN1T2ubjsYztfIVeqo7h6i3tzVYry/vcZyEaCcTSGfXGI7G+D+zRm61+c4rJfx4emRlKtUSbRbLYyGIxV5PFrn/L04TJdlDItoo1iQVQKBBsfofgACm/VrNiynyXx0mMRsfI0qzfmxvx8UdsW4u5/DrwuZH7Gf6dS/UplyqGHAT64lAi3lYlGKbSqADYONNnkzDWP5O5uMZqMCpkrc5NpQpZu01s4seJhD6ONwr469RgmVYhqZBFm1E5RKHhqNErbbKYJJF8vFRDYlzABmA6SigutTDBCuE77P2CaTqWlAYALAwGg8R7szFAg8n2+wv3+CYrGK0agPPzPHs2e7KBa3mE9H2iMMAGwU0MpscbnFVv0Q2iELRDfWbHw9eSgQ4FUeU8LDfLnFYDRVDtp4MkexXEO52kCGuVWTBc5eXaPd4/3GwUoOiWQeGymBo1zgDQ86a08WFUfmfosAYLsB2hfWHYyP4V2zqX+vqfgjANjto2bz5t+HBVaUUx3XI0XZiO8o2n6sF25sfvFeC+j31Fk/GAAm83i7QoI2xau5wE6SdBaLsQgHlXIOx8d7KqAoLmce+nTt4+VNgOvOGqW9F8jU9nHZnWCdKeLzv/obPH1yCGwWGjSzoL9vdXD28lwDXOXibBImO3rCxoP2yDYzm9ku2wUSy0AgcJIWx2mqdzlAo33PhsGqQN7HgmfbmsNs2kQntZ+tCJZlfSSypkEi65xWl2z3CdCy0PdTwG6tgir3LFqYzSZqVEi+InFDqtDlUvZLzDmfT0YYtO6wCsZihiaWc2V2l/JZ1IsF1KtlMQQLeR/ZTFrNiZlFmcwPkZU4aOXAL0NrdirzTZaWMgF1HyUEzDCrl/sHAWKSZzgEVNMoFbwjQpi3AoAJftNORucbzwL70D5jh0iWKKH9S3Zs/P4LTBfM7Z4hWDCGYa7sd+YVcligHB5mGlO9rRvJZKEa5px1m9AvaZwcVMJZYMb83/x5173oavZ33p/u6+zg5N0DeQcCO6tnA+gq11fKX1toWQtoqRZkF83BtM13i+f9Oktogb4ceBkgOAKBjVo4zASJFX6msLOuKrF8yfD82qxxvNvAv/hLAwBznXV6PVzf3OLi6hq37Y7UoclMFkiT+WAAAWX92SGKAYDN/x2r0dgtRxZroT1aCMJbIMyqEDjw0kDlEQAcsuzjCmC7R2mN8ec8yP6NDWVcHrGAX/PcHoINkYW0wSjMqojPPf88CmA3reb+bOr6VJKv80Iq4PWS9/8ajVoe1SJVZ8bKljaBJOrRBnAUzHF5fY/9o1P8N//mv8XRyXMRkehaodpF189aAIYEmmhzfmjx6IbhWzGDBQAnEuiOprhu9/H6poPr9hDDyRSlUgEff/gBDvapHvR1jahkabVaAn6vrq6k1JBydG8f9XodlWoVpXJZ91anPxAbtN1pS/3PvXYajLEJJnjSqMu+aY/2zllfmVeqeYMAlze3+MNXXwswO33yBMf7+2jWd9AolVGg7SHPetovERW0xKt4DrDdiaSMM/b8tEdfYsvmcTXFZNzD5eszXF68Qr/bxmY1R9YnQWyDXm+AwWCkvZ8EtWQqp+zftLOATjoXE8NupgLYEA0iJYhRKLoE4HhupQOBzcfMWWwBNfdyhQCwJcow03XLISjz1zfI+CkUCyTupOSkwGtA0l2z0cCL58/kxDML5nh19gq//c1vcfbNGTrtnsiZWT8nkId7KPcQEn5293bw7MUzfPIp86WbYqBzL6IKlrm6VADRynI6m4osVCxwUFFUzIDHGBDaaGr4zvqKz9m4u1ARS6JduztAu9NHp9uX3bCx+2fO3xCbzUzZdc+fHuAvPv8QhwcN5U7zDORZFow4KJ/Lscj3sqob7++H+M3vvpal7M7eDk6f7ePJ030kUitlDRKgJghMle52m0E+V0cikcOgz1qV/VAauWwBpRLtrKUlV+4vHTCC2USuT91eR2v85vpS1pSsKWmJzTxlkqdYy45GgdYKI0tq9R0US3X9m3XDYDRBjwPs6dxkb7E2WG/1lmepsXGmkQ33Z2MPbSygTXpIBA5HNtBx4Ee9As8v26jH93mpuUhuXUylWmvu1HFCNvrJiYhqJFgxM04kn5tb9AZjqckIKpjznpMPAyZwTxG56q1S0e2dZrD+9mDPAk1h/ELkGBGRgCLbZkcCit7aAVp4PtjsX/f/2PeNogDM9wtB5LAOMBZrghKp+gOV5SRSr2QB7QDg1WqK81ffYne3hv/67/8Wh3tVYBMgn9mg4C0xG1xj0r3AdjFAessai+qolQbjfAGTVgVsXEdi9UV4qtgB4Vsfe9vW+LFF8DteALPvyfrZAFJSQm7Zv7K34llNW1TaevtSALPPOr+g1flQNsU8s2kPmkqYHp61xXTKvMPNA4tT0+dyhp3SHlko0qYwqc/lfUanGCp/SSThv3mF6ezEOlr9VCaPdmcEL1PEX//iZ9irZ9C6+hqr6b0UwJnUAl5iitQmMKASh34WnBEZ1KohNJwL/0SgyAOc8q1eIzrr3n5NbAX4DnVPfITMweBKQ03mrZaQyNZw31/h7KIvJXBvAlzcDnHdDrBJEJygEsLU0eqxOXAXCGwigwyO8xAAftdg3A3V3waAI+DOkdjkvhLaoDt3iZjDU0hwi6nrH507Dy6du9YODI6rwex6DhXAP2z2H94QFnt8T1f4x9/t9kcT12bqagMA29raZiRz7iYQmECRrKB5JsylalU/JbXrSupf2kVTyc9YMfbtHPJyr+AsxU8npQBmrFajVka5lFfvonuOkRVbQlqMZTO9JIkTgjhlDQudF7VqFY16A+VyWWAV1XrsBaYB3Z06IhXJ/lZzQvu6aRjq9uG0VK4k6mSoFCb4mzHubca+01ikm33DESIfE3PMfEDzEuUE22tHl0LntRvm/traRKUrzyDj3CQl9WyCYDzANBjJsYqzWyqnCY4z35cPzoDyFMTksyIO8pzl1+vnKEqIDlgTjEYj1XvaY5IpBIsl+uOxLJ+5v/CT2RvRra0/WGI05jUDZsuNMiW5J+j84TySQDiRT51X9l4Lz4lIAezqtOgcihwlDADsQOCYrbolpzrrZ36O4mr+bwSAt5sFUqmNskKbuxXsckZXykh4wXgokgSvLy7w61//Gul0Fs9ffKj6ZL1N4/TZT/Ds+UeqaVmXGLU0s+ON9bDr6UU/sAAw3bw2dMdpddC9b2Ex5tmYwenRMQp+FvfX1xh3u4pnoWUqHf+yhRwK5RJ85gIngUEwwngWyMGS5wjvFxMzQbFRSrNovuYUMBGkZMY1lwZJesFsKtX3fGXmDwSE+TrnCwWkU57OMt4AjNLSFJdOllxWy5Xyf3u3d8oATqxWKNFSncDyNECwmEkMRBKTyxGn24XcO62LH+fYdM3hvFuEipR5voYcZeyduc9wPZC0q2pDLTl7hLREBXQ2avf7mu03Dg+we/oEjScn8MplLJKkkvHBs8YQPuxUxdQtFgBOk8y/XYjgPx12cXPxCt99/aXitUQ6YURLJoeb+y5eXVyjNyQAnBAAnMjkwXmlAX7d4xEArLLrUb8SOwN0Yj7e7///AAA764r48fQWAS2KqYi74dAZRjhBgkQ9a3NsX+WMlxDoWyrnkc4kUazksX90jGy5hskSeH3Vwj99c443oy1GXhXjdAWTZA5BwscyU0CuwqiaCuqVIlKJJdr39xiO5poNEMIleW4tANg8zL5I51czGyNpMcWITRElGa9DVTKBYLoFTlFKTdHIr/GsWcYHh03sl0soJJKYT6Z4c9/Dr19e4lVriHk6r3jV8SqBGQmI7AHtMMU5UwopcTPCcNDCMyuuZnVNcCTc4Gw0tZojSWdRKk83M2A2Qo0K4BdP8PnJCT7YbcgGejkiMVfVqpxOh5zdFoqYe2l8e3ON312e41WvjfZqgTX7nXQOsy3xNj5n28dYspSly1kPLxs0x/1ETj8Ut2zoByoguLCewQ9a2HYvML99hXXnGs1cEs/qRewVfEnFht2+cEbW2tyvSHiS4lc/z5K4nJuhrXmNNXQM2LVgqq7SWwBwbHjliF36PBeNFS+f7XcN55i2frJAsOk11WGaXlQ1gnXjJE6bWMthMiMb6BRyOU9nPfcqAcCdtgjQhlBknkPifwgVwPbZk98iAJhWdkZazGaGv7t1GZSnviESbVGtFHF4uI+DZlMWtxxKvLy4wtV9F9M10Dg8hV/fxZvOAN9c3eHlXQejrYfywSmqR8Znn/kZYkWwwGWA+5KD5ABTWj9PhsAykNc+lVdUzNLCJZ8t6P/ZdFIAMLMfOWSv+p6xffZSshlmkgc/TotNDgjYSHOgxMKOP4uFB7MQCcoq6JrAkTkl5N+fzfgCUclGonOtzJ3YjHnGgpOHHg9PIus8sDik57XlwcSfxZwRZTQSBbE5fyZPwRxsyvFdGmtoM4jmi2peZN6YBAY8nwWEJ8BWmQo85Gw2rlMJ85MNy80cgmRBaViZzYklXyqVBfjxVxMATPAvSfu1Oe5u73B9dY02vdqVq5BFqV5GrVlFpVFBmdYhtJ1SdrKxM+j0x3hzeYdvzy5w3eph7WWRr++geXiowc1g0NNQEaspimmgmN6if3uJ+/MzZLa0Lyjh9GAX5WIOw2EXo0FPbEYC6AQ0aMlBcJCDK9rp0LqN7H5mBZN5qI3yMQAc5iva6/euxjPMZI2y6Yww2GpV7M0cvi+8UaMJQQgKhyBwLF82BgI7JbAhExgAmM06AWDaerP54WBsyEaDn6N8mbQ2Ir5+smhO2yLeIyspiWKRloBF7DcrqBUz8NNk1K2Q8dYoFjwUS0aVOxq2tSEwb5TFZ5r3loTJpiFjYckClI0KrVCkKEzSFi8puzANzIYB7u46mEzmKFcasqphLV8uAPvNAvzMEvPZyCqAQzMs7Qtm4GOV0DpMlDJgjfwN+KOMHVpiLHg68PkYO8fZYo3bu65UG7SH5v7QaB4AqRxuW320ulQCzzBb8ACl+pdDFR8bWq3pgGUDltB+YmFfw3YxLZadTZs18hB0ir/nHRvze/pgSxp6MAgxij6zp7phcsSmigYl0YHmclB/TOf+/sY8/C4/Ejz+IQAw71OqgMU6IgBMFvJyiuU8wDQYYDzqCtx8/vxYSqRtYokCLZozZXz1uouz6wnKzRco7p2iNd1ini7i8PkLnJwcYq/JTDySEFa4b/Xw5uIarU5PgzKSA9YsksjKXNMmkrnjhlyRSwGFDO1AltgsOMDi3k2F0gZTPr9cBsliDoyO5OvBhiRN/iYJPzwISbwp5GXNz1J/OTUAkEfXielIv+dhs4Gdalng72w8xHIxVdFBEhRXM1XB3JnYaC2ZazUaiSmX4xmVTCJH9no+K7UcGYJUE5Lk4yyLuFLkuWFdKrh+qVKSVeea9wnVHCbLkPZL3Dv4lnumAGA2Yau1dVFYGvZ2CAIbMJjrwmNDtk0gm0gqw5N5ldyzya7XsICkKmbYp5Min/D/Up5oumSsW2nXxqENnwOHAlRhEYzgv/kwGcIc9piCinsb9xdlr8VBYA2Hnb1KbO3Hi9JYkWru4Md/zNdFCuAI7DX3Zjw/y1okSvEbAcAG5HUK4JhKOFQERyBwpAQ2il8Bv86q7YES2O15TvVvITCrJItA4PjzpQXeGocCgH+G/UZN5wWVnTd3d8phvW13wS0z4REATpvsU6f+tUNHw2q0Q5TQ9vkhAOxY8Y8tpczebYeXD8BfByxEg83QAjocTlr1sbNqi6kvjR31Qwvot0GGtxXAmonGGrt/HgAcdjehw0F4JlhaKe/7LQeH67nACOY5VYq+HiSmcEDGopsWnJVqHZPZEl9/+xKV2i5++ff/WsObYqkhNSpBNx6CXPduSP6Y2PA2AGwaALKDCezT3K8fzHDXHePiroebzhjDgOCch+Ojfewwd6tIa0ujCL28uMB3Z2fo9VhLrUWUpGV1tVJVVmy1WhMRZ0wb9yHjFvqyGSbRjLXadj7D050dfHR8hN1KWQAwC30CwN1+DxdXN/j6u+/koPPk+AQnBwc42N2TCph7GxXAAoA5sLURDNEL52oy4yTkYgRkl7oyGcD97h1enX2Nm8tzMNNOykDmjM0WAkvpBkH16npD4g9dEThwJWmU+b+0y7MkExFnrOrXgcCyGnTr35Igwm3EkgxCe/rHALAbvhi7cNU1BICpC6CLQ5bqahI3+Xrz91shl/Fkjb3TqKFRbQgwvTi/xDdffYNvvv4O7fs2VosNioWSgE/GzbDxp2NPY7eBoyfHePLiFKfPnhiFdjAW6EkgdLXiUI3uCwQyN7Jt5DqoVstSHHMIKRITHYcYq0L7rS3PkSS6/bFqOloi9/ojuWzMpHhin7dAglZ2WCCdWuLpSRM/+/xDnBztoFbMwufhtpphOhpgMZ3BT2UEYPuZAtq9AL/63de4a4/kXPHk6R4+/uQU2XwKAYlhdNZYLBEEc6xWvF5VzGdJvH59jUFvgixzPP2CBvFUODMKobnH7MZdbBMbjCdDKYJ73Q7u725kC319dSXQgAoLAuwc6vO8oaqZHAQO3Xx+XylsaKWcEAjcH40NaUmOGawTTT4hz11j+RwDgW12YQRwuHMmlgEcZ2Z/HwBMW05aLHoJ7DZqeHK8h6enpyjS4nw6NQrgy2vlxPUGI3gEgPMF9WxqCR3wkDbr/OGfuALY7c/xWtKtcZvP6zKxH+fB2/NYpPtHOexmeGTqfAdyOcDJAbyKgnGEovB7RY4OJMWYu4sDL57mDgAm4Yr500vZZlZrBew0qyIRn337Jeq1Iv7+l3+Dk6MGst4a5XwKxcxK+b+T3gXWQQfJzUwWaLSBTrDmI/GBThkCmh8C5q4CD+1/WSc8Kr0fAIBvOZAYAPvtUsTsD+yBqEMkeETrZw7+kklmlecUYUMAmL3KJGCv01F+JqMDzAHAuYQh6DoyvMZn7OtdBrRpWTUM54Ce+aYkLzIXmyAbSbjL1QKzxVQ5jzyOeK8vlmvkSbb3cuj3J/Ayefz000+w38hh0r8Cln3k0lRSM/93isR6IpIOwV+6pPGaGDWfBXXcBQijdpxWxK63d7YoDwFg91o4glD01p7Zj8B5k1OXxjqZlYIKyQIWiTzueyu8umFU1xLtwRpX9xPc9+fYpIwyk8CcnLXYX3PYbq1oXU35oK50Gb2x5x//jdwANRoqx/o9RzqKgb9Oef+AyeaAsBhJ7/vUWKrfY0Q7p0gOwXbnohIvdd7fIkYf+bMogKN9MQ4AO8t8l2VHEQRJZwYINnM3zpw4DzGuaFQIr6T+ZZ8h/Q0JDOuNSB3Ku2OEFWkUfhrlYh71akVzyDzj1zyjZDWyoA0SKeO+Z8jvJlrN1HB0XSqgQmVkuYIihRJZiiVyuvcorFjMDLGV5Drm32pOZ9XMBLeNMokgVEbRGgTyFPsm23cDdoYTBrsXxi1pnUox2ledlbhzEjKaz1CoEKrO3Yo1/YXJAWS+srHVptqXvy97OkYSZTOerg1nTyYWBqD9M5+h4sisyyBrSFo+0xGEsT/cK5gPOZktMApmGLPPm81F8OUgn/Oh8Zj5yCksVxyeJ6xFbhThluBZRRKkza13NbDmlSSQWkKoI5XGYwRMb2DOstACWsRS50qUlDOWrqnUnM7+Oe4yZEmmYV9kZqQCV+LEJWfNHoLT5vaIk07cvfvADSauAGb/QAA4uUG5mFUU1tEBY1qyIpRyve7tNpQB/I//2z+qbv3Jh58gmeTMayP75+cvPoGfK6nvNxpfY9jNBFASeYwalmQI9xnkTG2wDKYYdfu4Y000puVzEzuVKq0uMR0O0Lu7E+Cxs9NAtVZFjpaxqq2n6A17Wt/MAiYZgt+fcwNeV4KrWxJntN9zWTO71hG4GRvImcRSADAJ4RQ88f7PF0tyw6TAhYADCflZgskJzusTSCwMADy4v8dqwmBIoJzPISe7aONawdnGfM05holj0v1niRFcG+75GQKAdVywdb9wBM6RKbZinjLPSjq9aB7ANelJuU8gjtFfqZyP/dNT1I+PkK3XaLWIOfeBbVrhJyubx2o7NN3ZBIDTrJUtAMy50Kjfwu3FK7w++w7TIFC0I2NNWH/e3HXx+uIa3WGAOUUvfl4gMHOeJWawALDm+67OMswTq+OIQOB472juqUeb/uNa5nvUwP+vVQD/KAD47VpYIi3eWQKAOaMnaYbnSgq1agnFcgHJdAKFcgGHT58Cfgmv77r49uIOX1910Vp6mGXrGCKv/N9VpoBkuY5CrSGSNjNYV4yK63XlcpRMkKydkQqWLl9ce8r6dfMwCaNSSOlhQWDOJhmlyZqWDjeYoppZ4qCaxPP9Mp4f7KCWzSG9WErR+qYzwh+u2rgYTDFL5aRgn63Z0Rk1bShkM0ilIazanS5aR1Hd5YggvKcNSdac8xT+JBjZsuJzWgnTSSzG2C35+MVHH+Czk2M8KZdRpkCFjjabhLCjyWSGPnMD6FyWz+I+mODr+1v85s0rnA97WPg5bJnJCxLgPdV5ZmIbi/x0fboEXU7gYMByjxFqrIkTWxS2C+TmA6RG91i23mDVvkR+MUQzAzzfqaCW8zHudjAfDZAReYjG1sbdRn1KwriiqlfR/R8RmKL6z9V9rpxyAi87+48tu4dusrGrbg8ZAxdEwLADfCVoiUURhWRkm/9r4hiJzZH8SuL5RvFleUY65DKaFbRa92h3u3Iu1hTDvY6PAWBt/bKtIjOMCuBIBez5zJ/hhdkiQ2ZEIYf9vV2cnj5BMV8Ui/nlq9f45tUF1pkcKs1DZOu76K8p9X6Fb2/uMUYS2eoe9p99hNrhKQrVhi44mxOCp1IGrBYaoE9HfSwnAyTXMxQ8aPgua69SFSkO2ZgnQJvhXEYveGpNFdgc29kUy8mIlDaUshnUaBdTKWuIzQaJqiUeMixAmKurpZVIiInN3Cxl5Io1lxFrjgM/HmIEecmMSJPlp0PQDOz5vPkxHoKGUWFsKwhizKUsJkpPSxlaN/tm4O9ARxf0rExik+HL/KvRcCgwfTgamWyS9VrKEzKrqOSQtTPtS6matYNrWVcL3TcWlTysaedBAJi2HbQTY56JwF8ebsuV8k9oQ8c8OA4MyYhs7u+hVK8gyYlP2jSZab7miYRpApEySs3+3ia8DgAAIABJREFUFG+u7vD6+g7XvSGm2wSKtTrKlRKyhazUCv32HVLLOUqZJFK0yOi30bt5g/Woh9P9Bp4cN7VYV0uy/DsYTwMB5yw8aWvKJ0C1Da2J12tetzS2G5YL3MxiYdxhOxMHf9+GCgx7wtycjsUbvu8dIPBDBbAFH0KLHvuz9HUWBI6pf80kyRToBGAJLrEoV2MRcJi5UOFFC3G9Xiy4CPzazBiT0UsAOKFrVC7lsLdXk8q3VEgJ+E1uJ6gUEmjUC/DSGywWzMumtcEMeZ9WPyyoTLanMduhwp6Nixmi8t6jPRgbGSqPWfQHM7JeqbY0matUjLC5Yb7bzg4HmgSx+J0C5SVySMECTKtehBE7JLVZGeag5fUmom+yXTisYL4rLQmnUw4HOdhlnk4WyVRWP59DsJevLzAaTVHbaaJUbSLlFzAYL3B5w6EJlaAc29MGMidm/doCwGJXaVBhuc2xJpcHhTv2/iwAsOng4lriWOtgGwn7Mx1z324TOthC7aOzo/whTfsP+ZwfCf7qOYVVAPMWLGT+yAI6BICdDbRUwAsN7WmV2uncCfj9yYtTVMo+kokFiqU8kn4F314O8OpmjEzlCIX951jnG5imy5gn09ht1vCzv/wM+aKPVrulTMFgusAds6hv2hgH3H8zyOWpZPMEDI/HM9nh75aLOGrWkNosMGh3dN/RWpEki8lihk3WiymAN9rHlKmurHmqI1bKnt+pVZFObrGcTgT+svzvt25l7fPiyRFODppYBGOMB12pAsnwqxQySCVWmJN9Lfvoue73Ui6LRpkWqWWxcgmq8jwRGUN7tGlSzDDBqPC3JAoJNGJ2kiFjjIO5wO5xYK7HZEa7rRG6wy4C2ksTDGC+vaz/CACvMaP6Q+fRNsr4sEAaAeAM2IilTVNmhwQG/E2jwCzirI8cB/HZDIrFPEqME8j7KPppAdokZC3pYiCFLEk7dIfgfjZFEEx0ZlGFOGGG1JrsNDY4NhfLEngMw9lY3kRKdXtHxgDgaGjwkKAR0TfcPWZVWipWLaiqKtequMI937DnDGjrFMHxt84G2oC7YuVL3Wut7EIlcAwAlsVnXFVs6yhef0soC22etf3YPEk9V0P6Ms95I6IVAeC/+flfCAAm8Ej729s7Om7c4r7dxYw9C63mOGySAtiqEkKLZTv4iGX+xocrcfDXCFGcuiACwyKrtZgNdGjp+SgDOA4oiIBm1ccugzh8a1j/+pkhwOAUMBZYsJY/MUw5nMY48CECIv64BbT97eyO6ZQ4/E6Rsb1TpWrUsmXeVSBr+2yGqn1Ptrq0YhoMB/q6/YMjnVF/+PpMIOQnn/0MH330U5w8+UCEJRKbzLqNziBnpf/urdup9akATioXaknAajpDezDFfS9Ad7xAMDd502mP9UQedVrS03ptvpD69+Wrlxo8SCGo5jEhRr8ZdlaQLxaR8ZnztpLt75okT6p8JyNsZgFOdxr46OQIzUoFuXwOad9TBvB9u43ziysBwOttAqcnT3B6eITDvT1UCyX4HLIqk4Y1iQFKxSIOhU/WNtm6CxFUIAhMEhEVwJNhD+27C7w6+0Y20NyDqWJlPUxVZ7c3kPqX15xnQNrLywLa1Asm/9dYLhrgNwSA7boMVSEP8rDdK/F9ALD7GD83BgAnWV9zkJxAqZSVAng+Zy20kBK42ajj5GAffiqFXreLV2fn+PKLr3F321L/QQUaoz5Wyw3ILM15Oezt7OPDDz/CybMnqDZrsujjFjkaD9Fu3SpLl+pf7tfM7WNGFRWyAtyZdcjeDBvVl4pp2EI1HM8Pk/W71hDq6qaF/jDAcskoDV+ACPcu5q3mfF53Gt7NcLBXwcc/eYLjgxpqpRyy9NtiRnYwxmrGwRf7AdarWfRGS3z98hrXdwMEiykOjmr49LOnKFd8rNYEoGl/xjXHfoh9SQ29/hz/6X//nQDpRr0JP5PXfkzwl8DvyekxDo8OkPFJCDNnCxW0HAa2Wnf4/e9/h+urS+Wg0v0onyugSDV6riggmD+L5EJmAZOkUSxXddYOx4EhlXH9k2DFIQxVNhYANspdO+yw4Kvdwt9hB20Ju7Ge4CERyeZoqc8z9p0+AeCdKk6O9vH0yQkqxZJIyK37Fl6dX+D88lp21REATOWKqdGNnagdqD8e6sWA18hKM77G44PEaDDuBu3GjcEqdmM2/A5oCmtWl8vOz3FgsCzZogxiM7S0invrZ2iGms7azkRFKHPN9gsk3pAsyAjCUpkEAJ59E3zz9RcoFHz8i7/+Czw73UO97KNWzqDkr7Ga3MsCejFpYbucaI1SBSwA2A5+HQCsru8BmMi9xJLHbA3/YG+2e9e7ukgjm3g/AEzHNCn0pMLn6J2qKhJVLACs6BpfbgZjWqDPWAeatsHF6XCxuRwwA8hb9wK6fKVIhN4qu5t/2LczP5xzA34NHQNI/6MCeLnmQH2F0Wgi9Tv7aRJC2p2Bho/Pn55ir55DYjWWwiSbZpYYAeAZEutA4BKfkwGA+RTjALCQNXPZLAhsuoYfCADbTsnUcrYvk3raXfWIjBN2bRYA3qYL8HJVLLc+BgFwR9C3NdXjpjPFbWeGPi9PuoC0iEIEgD0pgeW2pSGfyYB86zV+BABHr/S7BslR/WnuEUfGN6QjnkfxIX64bGI5p5EN9Pc1do7kEXs2dv26a/4YB/ghbaKbo79jNf+gL9f1C23yIwWwA31djrry7KzClz2BAGASVxcLqW551rOPUF4oCUmkSBDQ4X2gyDbarPKtcRkh1qvexfcMsbZUlBKYAgbPpyKQoNlSZwfJ+LQ5lhKRQxVLGNWORPcXqhZzOTR3drC7s4NGrab+kfU4yVtUxk6nlvDK+Q2tqyn6sP0bSXuKRiEA7JQydmhtyDLW7pjzHZFrjZWxWfZGVGKUjQbw4b0k+2xdJ4JfhtBlLLSt8oczT7nEMe/PWDrzLa8JLZ7pDmMIOhszx0wnMXd5ywTYGfPDc3nJuZFxbiJhhfbDQTATUYpn5XSxwmKz1e9K4pRcQ8YT696WESFvvTHKNvVUJJzwAlsHK1OLGWJQSLiJA8A2JzuMhon1EuZeIvHFKIBNnnLc/tlcdwcERwrg6Ox5eD/+eQHgcKfTBrIWMEISYD6XFgD89Mk+KqUsxoOOnD8+ePEMd7dX+If/+R9Us378yU8F/jFCig5CLz74GIVSXfuUgCK6HmrObPJn5eZgFfGCiAUGQ7m6i2CK19+d4f7yGtlUGo1yFXs7DaxmU5x99aVI6HQOqjUaOrpmkwkGsvpmv8DouJJqfpK6CfS7fZFrgteVQiSubWZxUpRDZzL+m+B+mg412y26vZ7mEz4dWTIeFpuNHryHWQtzDpLnPbjZYDYYYNzuYR0EAqfLuZxUwJxDMLube4ERAnFdrkTekArYKuO5Xkjk4HxeojQ5k5peVfcUydsLRpbMpI4kyZLEXNrRcpYyIzndSyNL4Ht3B/WjQ+QbdWwZ05dOY0HHzC3BXzOLsTercXeUDfdKcxDPKoEXwQjd9jXuLs9x+eY1JqOxFNck4DJ64bbVw+vLG3QHDgCmApj1gIngiwBgnk32SLXGAxHgG+9HYp/kirN37dh/RA38/10A2NV2dgZsazwHvel1lPUze2C6nJj81ELOQ7VaRLFUQDqbRqFSQvP4CUZrD//5y5f49ror4cpgm0WQLmGw8TFhT1qqI9fYkxtqykthOp1gNjWEPM7cExa3IBC75tp6CwBmlGMKqU0SaT6oApYT31IANWFcHwF2Chs82fHx4qiKp8068skkVuMxerQY74zwXWeMWwprRI7zsFR0gZmHR2d8HLiMwODw4/yHrPYNAGvcB4nJWBW+6uupHKF4H2RIhFgF2K8V8LeffYxPj4/R9LPIMj98OMZ2ReeOpMjI4/kC27yPVKmIhe/hcjLEP37zJb64vsQokcAqkcMqlccqSbdeutTG+wY3UIgIVsbdxwDAyrjfroVX5bFEfjmGN+0h0b/DunuFbecaxcUAzxslHFGhvQiAyVCRf8wcJvF+m6SAzKjy5ZwVAsCG/BiR/sxx/W418APqULiXOjKXu01D0NcWUW+BwDEXlThepZqKIl05eNCjYGtcYpMbpNnHZ1LKnyY5nLMABwBTSKQ5lIpQpwAO7w83hDTZpWLp82GzNdK0qkyzmNmiWMzhYH8Phwd7aDb3MA0WOH/9Bq/PL3E/GKO8f4zqwQm6ixXO7tv46uYGbVpk7h1g5/AZdg6fIl9vIu3nMZ3O0esPxUSTtJzA82KG+XgAzMcoEvwtZbHXqKNSqSObKcq+hwdCUixBfv4ca9pyTkYCf/l/j4uA7Dcx4YzSSnbJ1hKC6l6CByrIUinZ8xJkldJWYJzJDeAGyUKMBZ/YVwR/lZlhk7mTCTEDOXjXIb3ZmkE8c7qYbbJgmpvJ+KJKmnYUIdLvkH3LPOdmMZ0FmNByZTDQwLE/GIiRp2G0qnVrFa38g4w9AMlE9ATikg3HAR+HKcoosVkmHAIWy2X4fk4Ll2B4p93Rg0XlbrOJveYeytUK0vmschhomUpWIYuIzZwZliw288hmi8AmLUXBxX0b57f3uKFN33QGL5tB82AfXC/BaIjNdILkcoECi9X1HK0336F/dY56wcPxYR2HBzUNnrrdOwHePPANoMEi2AAjBIK3W0/2cRu95eArvrG7A/Pxjfd2++5AuAdv4+DvY592/T+aHDy4SQXsxRXARu1qVDCcHpks4FTSAsCepyKc9iDM7FMjMWf2hmGqSvmrB1XaCWS9BApZT5a69WoRu7u0O/LhpZbIppfIZ9Yo5bYoFlh8U4HXx3Y7kx0SARzaECrXZrGCl/SRTvL6scBidiSHEGmsOIhRYe1hMp1iOKIVGxXsSRX73e5ATQGVFEcH+9jfKQkA5oCAFu10DODvxyGkCCP2YDWDAWOFpmsh9YxhsstqVmryBJaLjZS+FOXztWZGHBt2qh1vbltod3pSqSS9PErVXWySWYyCFdrdKdrdCabzJLbJnNTAtPsySmBz6DkrJjefMCsmlIHHFMDOBkyf+bCM+iMW0GaFxb/mHWsutCeP1qcdn2lI4L7eNPB/Siv+g3v2d37ijwGAzbCfNtArgEPe5RzTyRDd7r1sjY8Pd1Gv5lDMJ9SYJ7NlXHcXuLgPMN7mkaoeovb0U6zzTZy3usgWffzN3/0C5XpRijOCHYvFRkrgy+sWhiOySdPI5StIpHz0B2OMJwsdyfViHqcHTRUj/XZbjHGCmLR7nrJpzjB7IoX51tgZc9rGDGBmTHIgxDxFAinNnQa85FaZxtl0An5yg979NWbDLj44PcKTgyaW0zEGnXsMurfYLkYo5ukwzWEFl/pGZwwdEyqFEmrlCkq5gskF3xgmrBneQUN53ldyGEt6ug9po0Vl4WTKxwpjWnYOpxiOp5jNqfTdyH55QrbpdIjZaqpmyWpN9W+e2AKF2QDZOaXU8HZ+lN4k4G2T8GgDL1JPQupe82A2Mu2qCJAnZCFGJlkhlxXRqpH30SzlUaGzgLXqptsFQUwClRzQM9OLIDCvaUCiy5z5Hyb/kXnfdHFwRZUZwJmEuVjLE1lX21srAnujTJfoLrOFvrPpJKjq8kse2644pXAI/sZygB+AwRYEVh69U/861bBx6mCDaRwVzP8doGzsoI21Wsj64/ewXqLxvF99Dr82zCxms7zG4U4Df/2zz7EnAHihOoAxDQYA7mFGtIIODswNku2VYcYLAItZxhnVo2XSOzAstCaMWQ/GBp5OYRvmZoWZW5Zh7wb7Apuj72EUr6beCL/WDWtcHnGoxHyo9DXggMl6McBBtKWGQHA4E3asT6NUjhrYuMWpWThx8CLcpR9kr5mxsllVpualCphklvUyQGK7QN5PYrde1nCNNrQcxu3tH0jpe3F9JzIcAaYPPvwUn3/+V6jWdoxbiez/7FuBD/GG9PH2+xAABjN9tgn0RgHu+2O0aJW7YO5zTgOgyXSsEpREQD5z5ra12210ux0NDkmwcoRA1rfM/yURMF/Iqw7l19AilL87z+9+r4Og18VRvYqPnxzjoEEWc1G1HAFg5se8PH+DL7/6Rs4aL569wNOjEykNSrmcsXejKoGWjW43igHAJl/ckB1IIBIAzLqIStrVFJ3WLa7fvMT1xSsMB13VLvxYv9dDtzdEfzCR2wP3j2Q6h4xfREr2z8yZ42DKDF4fAMAiGRiClbM/N0CwVSHGpuVuwPLQAtpunlqbcWtXoyzyPEj9m82xL9piuQz0vv29HTRpu10sYNC+xxe//QLffHOGm+s7LOe0aMqq1tIeuEmi4BdxcnCC56cv8OzZc9T2Gkh4SQQro84Y9DsYjQaqr3K5jK6N1D05Do2gDGDm/JlBMcl0CzWG7ENo+UwiFc8Nni337YEcVDh0og0sVbKslbhvZ1Jr7NTyKFD4nVhgp5bDk6MGDppl1AhyJ1bYLCYiR62ntP/awkuwTs1hPEvg8n4olTrJSTvNAj766ATlKt17+FwIAFO1zLe0Qivg6qqH/+V//Q+4vWnj5PiplNAcPAoA3tuV81C+mEO1XkGlWgIJyPx9+RgNB3j18iWur68wGgwwGjMLmZbhWVSrdfiZnNaK4iLmK5EyiuUKCiWSx5LqN3ujibEvVCSKsQdkHW6OavP/6K0p5SOgwzhJhEQj7d/WmsudOfZs0MCW95m1gCahs14r4cnRPp4/e4pqqaRBZev+3gDAVIkMxg8AYL6WUZ7kewBgDd0dgGvAp+jPQxDqofOCs322gJV1bQgVUvH7xKqmTMSLVXuGJIsI9A0B4DDT0akXrc26ywCWpavJOSN5AhwkeRvlADf36nJi+OabL6Sa/vzTn+DFswMc7lWwW8+jlN1gO+tg1r/CdHSHzXyMbHoLP2ms6BNr7kfGHo7DoQivNUMkZ88ary0e7Mpvt5cPr+d7AGC6A7i+h3E37LGM/Z+xAJQC2DoWrdckU7MWNMMlxUDJ4YvrxTqUyHnLDLedzTjBXl5j7vsEyyrVimpL1l38f5ogl5TtRnFJN5YpIzo4i6C15WqDTmegc+roYA+1ko/tYggPM2TTG2TSS3iJORK09lMOa0IWudoJrW2hAkW0Nixw9QgAfn8X40awBuyK6LjuX5xbRACwaYnc55k6ltc0kSnBLzQwXSZx05mhNVjrcXE3wZvbIVqDJYJlGvCKDwFg67BlzgEDBr71510AsLufDLMrVq9G0EB0z7jayEVuPOrrrMtK/D4099P39H5aj5EDjusVzbstMPDPaf/ek+f4Y77V2wCw2RuNcsiR7Y37notLMQAwe7yFwFWjLjV516ynSYQ0zmWsEViTLbBZGPcpgpdyoOL+oYzftHoUziWpvsoXjPolkTaDUm5XUrHbLFnVrWaQo/qbPSFnGJzP1SsV1CiyKOTtPJDnDu+9jQGt6fTHLF4pFZeYzQkEm/OWviAkyIVdfoy14MBMqVWtkl8vm4vr4cET23MM8ZSqZdtPCAwwLoXKxLWgF2s9uYAUCnrL/xv1L8USnEMyJo5221ZpTZKyZpnW0W8NKbPotLIgYCZXtpWiIeiYMZ4x+mel2KUJI8sGYxHLuA8kElmRWhgqxKE5r4BsoNnvuPOIL5DNcIxGJYZsZMBdqpLp0Bi7ZwQQOxDXfFzAL9We8X5E14EzI0OMMgCwBdzt2z8KAMcA54i4ZFb/g2mivTXjCuD43IcwLWOxqNZj9udOvYQPPzjRvK51eykhx08/+wTt+1v8+//p3+t6ffLJ56pdCQAfHD3F8w8+QaW6g3SGttAJubbwOq8ThiRADTDvDWOLzm2SijfIyWu7XKN1fSsVMHM3vUQSx3t7ytxt393p7dH+viJDSBLl/Hc6Geve4r3B2Td7Bbl3cZ6u7GkzZqVwyM9xtsa+YY1UxpNl9JZzvHQaxUpZs+j+iBEbU4G/iUxGACvzdXlf+wnWulkUmNm72WLC3G3ZVo9kAZ1Le/oYyQr8mRJPkaRg+2s9H7ufGHzKxB0a5bet8V2ONDFg9vh09yQIFfAe4N4DBHPet1tFKOUY67W/h+JuA16FUQJZLFIpLJJJLAnSyQcubbNaTR8gXzYB78b6WQDwdoFg1MPt1Wvc3bxB++4G08lUZ2alXEOhWMZtu4fXb26kACaBm/bPiQxtuAk00fUxo75A5CQhwK4yMfdCdDTE7aBj58r75oZ/LgA4ds68fQK66U38ecZPkPhM9O356I85ax7clY+PS/uto9MwPi9y/bf7+Rupfg0IzP1/jWLeQ6VIK3Qf+WIBxWoJpVoVxUYT14Ml/uE//x4v7ydY+GVMkwWM4GOwTmOa9JFv7KPUPECSBPD1ykb0BGa/IqAozMLYPhsAOKG3RsxmHowsSW9SAoC9DYUW3EVJlqbr0xx+IsBeCXixX8SHJ1Wc7Nbhk+jb6+P2roWz+wFedgPczRNYeCQQu7VrVtPbVUuskoldO/1T5A6Twctxk4l0MC4VjAXhjGS7mCK1pQp4gcxmjqOdMn75s5/iw4ND5JcrpIIp1nRkomXdeovFbIGABK68D79aRrpWQXu9wH/4+kv86uIV2rMFZlsfW6+MdYrxjiamwyiAHfhqSDGRItc5CJp7k3UBLbNzWCK7CpCZjZAad4H+DVa3r5Ee3uEwl8RJJYc92iRvZpjSsXaxMYSMtMFFFItpAWDzs+xz0GvmrmQkKHRrOHL6jJ8gdtWGLrX26x9jTfqSuBU0yx/jTujcDB12KLdg7o8r6rvNPCKdYE20Qt4nSZz4ZlqOYQSAO72uQPwoiuG/iN//+3/777bmgOQTsge3srkM+MtDjRfTkI7JooMsuuqNOp4+fYrGTkOL7OLyFr//4iv0RwHShSqqhydIFCr44vwSX7y5xGC7hb+zg+MPP0Hz+CmypbouNm1DmP/a6XZVoMiumWx2As+zANnECgfVoh7VEtULBcPGkaIoidUsQDDsYzzoIRj0sBjxMFmg6GeUEUwQeMuijZmOqSRKRWuJV6loICbGnIby6bDB0fVwDFbnx+0KMacsYtFgiw+pgVNJDQ9YCKoYXK+VldhnvsB8IWsz2ms0anWBtBocc+AsSwtza+owk/0Dh+VrzCxAyO9Daw0OgXv9nuwgaePH4pmHH4d7zA3jMJBWfxzyccGItUF7EGYhrNbIZvP6OJXD/NkEfvm9aDVVq9awt7ev50gwe7ZeyX5jqSJ0iTEVyb2u2qVyqYKdRhPlUk1Dlv5ogptWB68vr/DV2ZkYYM2jfZTrNR3mq2CG6XCoAqSQBkb3V+henWMd9AQkfvBsD7uNnKyLJ5Ox2KAsGPjcqfiQEFhsDNr9+thsDACsLNlHf9wW/47yLfrMGGvDNS7GotgoyB7cgOH7oiPPNeHm85w/m2l0BHRaANjcsfw4rSWomM8LGKLnfDAZCwBm80PVLX821yeLdykTaRvrJXUg1Sp5NHe5dgi8J5DxyPJYoJjdolFlDtsSqwXzV8nKnIoJQgCHBw+HrLT5IfjCoZiXykpJTct1AcAJk1ejfKRkCoPhGN3+UINBPpi712r39JZKGxI+jprMN8ggk6RV+9goxMXwtACwWIomL1zXw1o5uoaD7FduoGymVHAnCV6T8WceBG6pOKZCmP/mc3p1foluP0AmX0K+1EC+2MBwvMLldQe9IW0MCWqzGckrF4obuEBga90Q56SHayTW+Jqe/l32so7l83AzjxbTu4b67ypwHE8o1lKI2eSa91gD//8gADjKMHLXxuwHbMIVgMszQnlrSwHAcwKTg57WXbmQwU49h/3dkggMqVwJwdpHa7TGq7sxJokCnv7sX8LffYovz6+xxBqffP4pGvs7OqQW642YyMwrJAg8GM2wWJKAw8G/UY/P5hsNfnNpYK9eQSa5xXQ8MTbPGV8NJikJyyTMg83+coHVlHaBzOLbgZf1MRwNkfTSaNSq8JNEZ2coZT0UMylMusyp6eJ4t4K9ehmb2RiTXhv9zjWW077uv2rRk60jVUhG/UhSEXPcc1J7kUHO58lGinZ0LPS5rwWzBVY83JMZBIs1usMx7jt93LUH6AxoVznDYDwXGM6hPRXCZGOvsMQqscZaVmcu95Ksd97XhpXL5owMXRVLMQtD5gbxVyR7mENSNpEctpgHVXzGQtG8xmbI4rFBTCewk8vgqFbCfrmAWjEn1j0VwjwCaUFm1oSxBZelP50xRHiZ6vdfzBh3wDXkdgdjdfXQBprvs/ut42rYLC1ThMV396gDiKxR4tbLkTW0tX6IrKKdopfErdASOrKGdqpfgbv23A9VwO5rLPCrZtOBwVI5WIDY1QtuEBZTIQs8cACwfStb6McA8Hyu9UkV5vXtLW5bXcytAngr8MvmQrqhklVfPQZ/43moUklawDWeCxwOIa199AMVsAMXLOhqwN9YprByfTmscbnBZsDjmP0hKBzLhDRPIQ5EW6ux2CDsXcNNBxiHv4ddL+ZzH1tm/Z/cvWd3JNl1JbrTu0iHhEehfHd1s9kieyTOaD7M73rrjaQ3f0xL641mUVoaGZLDYfvyBZ+J9DbSzNv73BsRQKGaTYnvi5oriSpUAkhE3rj3nLNdvEb80DQ+D+4AgNncrOZYh1TzT5DLrLC305TN7mhIh405KkFFKtT5iorCKYbDGe4/fIr/9Of/BQeHx8ixsSfzlse/b+VdE691Gu3xfqrkzgcCIWwwsnkx59u9Ac6ueri4HmK+zmBrZ1esd6pBuY9xr+HwlHUmFTT83qohZNtmgDzrTT6oFvU1puBuDka5P2CNi4szXJ+fY79ew7MHD3C8v4cGiYD5PKaLOa46HTx/+Rq/+e3vtMd8+uxTPL7/AHutFsrMRF47SzpZ03kli+Xl2lvCw9ashi0j13oLDswW0zFO3r7E21ffo9e+xDKcoVzKS3lG0gOBCg4jp3MOX8n6pzVuTU4hatKcsot9yE0A2EgGHgCWnWD08OvkplYtXj9xqxzDqoRIAAAgAElEQVTNXmT9vBIASWJ0kbbPRa5/up6s5IpUb1RwfHSg3mPY7eL7r77CP/3P/4nTkwupSnkekEjHP3Mvq1UbuHdwjE+f/QQP7j1UT7JObzCejXA97KJ9fak4HG7rzI1vbTdFDFTOYUh7ygmGwx7Gw6HlKHJoJrUQlVV0c6FqJ8RilRLQ1B3O1egG9Raq9aaIfrPFEpPRAOU88PAe7Z7zyKUXqJZJfKAyOUCrUZa7xnI6MAB4tkBqScspZsRVMF9l0RnMcT1kLtwYza0SHjzYRRCQiMCeyFl7Ii0AeDpN4dXrS/yP//GPaLd7ePToI5SKAcbjqQb3XHvT2VgROgdHe3jy0WNZY5fLPDuZRzfHcDiwvmTQx/nZKd6+fisLS15jDt2CoK44ERIaZ/NQqpXtnT0BwVICT0gg7GI4nekMFsCrHEaqfwkAcwDLBtzZQ5uhj7ksJcDfiMwbfd6Dw/55Vgtz7YfhTBZdtaCC+/cO8PGTx1IAL2ZztK+u8PrNCV6fJABglwEsLi/3TSlcbJ2/3/x4F4cPWUDH+6JXCMcAlAOBE6rdGMxKWA9GQ3rv9Gz3iWDd5CA9Mby/QdCJ7NzI2DfSqOWbxQBwOrtGJchhd7eJdTjDyxffqs58eLyHJ48P8fjRgWrKammNdNjHYnSBSf8M4aSPUm6DogDgOdlmINlNjgQkEzvytNwjONjyGZ0OdYlqDndho33rA13mBzOAXeSE7nA6usjKzqKTqAam9TPrPdZz/BxV6ow0oQLIon9Mact1RVUebXG5z8uJTHXKSsN2nrNc7wTUqF7k3s5ZA4nx6ksV28W16xxMWASK/JXVIKjfH2nAv80M7Tww6Xek+C3lSVSkwpLkSssz18BdR6UHz5MW0HGPFzkreTcjw3jv+M+BwFF955QUjihkILqtLDvaY8WHddk5pAtVlKo7GExWeHnSRXuwRn+axuvzIV68u0Z3vMJiQ5VVVQAwa24pgPlRQ3YXGXDXC/yQAjh5bnsCQOSg4hxMXE+n+zXpcpLoMW1tJe4Zx6aIlMC3rljUUd66llFt9EcCgOMpx13v2Yc/dxsA9sp1bwHtnenMrc7IQCQmeAB4PiURfmaOSL52ZoPHfZaAMAFgqoCpAHY20PxIx0CBwMYdNCC4QhC4jGqdamDaQrMeophDqJAerKEYv6NoM2w0kyGBVWpgF1BF6+RaUEWzaVnBPHt4jymGjTMMqpWcMIREfsXAUUnrnJg41/PRMD5LPnkzeBpElO/plroLI3NsI3cXkJyruB4qe4tS9xLklRiFU5J0Wg4ABLE94cjmiEsRxEaDPkajgciLcj+yUEbViavlRvEafPD8pR0x49foGkC1ZH88QX84wXBCBbSLFtLaJ+GOGdxlpGnHzr3OpaRK7e3ih2y/dXMSK8C1v0UAsEBbH1njSUi+t4izkyMFcBIAlurT5qacw0bgr/oXUx7fBQCrFvSzl2TGsnOx+OCOFTnaJJ/hwTr20gYA57MbtJoBPn32UArg07cv1CP//POfon11gb/+67+WwOLZs8+QyRR0zff2j/Hg0cfY2t5HoVQROYczAunaUqSn0p/TR6hYLjZ7du7LBHvTnAvMFxh2ezh58wbjfh/1SoBGpYxKPo8i+wIwJ36CfrerdUHnEd5jgjf4PrHG0b1pCn2+USTGF0slFEplzU8m85kA3hyVslShpVLY2mE9Wcec622x0MyFiES2VFTsFuecFA9V6GJJ+/Fwid75BdqnZ5gNBtgsmLZrLpNcwzznqEQmkJZU2XnRTqQMp7pcijYTr1k/aeQI9eRUX/IiKt/DZoss3vOlAFt7B2gdHaC+t4NctQKmtE555gqcs9xfWj/bHNFFZzgnP9rSJxXAdIob9q/w6vuvcXn+RvcbazqusroUwDXLAH59kgCALQOYADDPI847BQLrbHLHXqKvvTkWTIDAEUP6zoPWTrf4/+4oG+/+urvugaRa+CaY6F/vjwGA+dx/CwicmKHeful3AsDW60VxYEb7Ue2ZTrMHJqEiRDazRqNaRKNekg10KQiwvb+PoNnEMlvAt2cD/M0/fom3/SVyWweY5wL0VxkMVhksciUE2/sItvewzOQwoZPriDN59ugm6mLEjxHe0lg58NcAYC5gy/7lw6t/c6pdGWNCUvocqU2I4maCo0Yan9yr49lRA0fbDWVqj7s9nJ6c4/vza7zsjHA5A8Is92TO+iNvFVfpxq4qngSV7IJd6amv474jGoInfLpIJZ45PC8ZaZNehShgiSCzxoPdLfznn3+uKKllvw9MxkjRuWLOWL0F5vMQC84Yi3kU61WUd1sYZtL49esX+PXbV3jd7WM4zyBV2sI6G2BJ0Fzr20XLOBA4qt399YtI/axVWROwyl6iQDxkPkVmOkBmcIXV5Wugc4LqYigQ+JP9LewVgHHnCkP2tLwf6ZAj4NlAYMaP2s8zADieVdo6Trp66jMJh9Hb69y7z0Z3gHMntO/jauDoo4sjumX/7H+m5od0SFjMRKIlSdYA4FCiwaBSRC5PcvdMjlnEWNnnKsvX7yt/9V//YmODQR7SfPVEm4nuz7GhpTJWKOTTevBgKxez2N5pYXtvH9u7+9r8zy87+P7VW2X/EqDZOnqIRbaEs8EYX75+h7PBCMHuAXYfP8bBwyeotXaBbEFDCbKFWJiwkWeBRwC4TIVxJo0aWVTlIu5tNbBdKYgNMV8DU+YhipGwxnw0wrjfk9I0HHOxLcSzLXLwRaUhD5VMWmqwCjMeObCuBrJ6lvrXq1VcMpGfO2pf8bY2kls7wJYf/eXjsJOHGZl2zg6a4KkVtyvZM11f86ClbVsetWrVCskSQYG0DcNCgu12+Hrlp1lEm4WFlMTrFWbh3K7VeCR7zf5oqA2GhzHztQjyEpCWyqMaSOVBy2daQHPx8saTBXWxqA2HOY0dKisnMym4Dw8PlRPMpkgqUNp48vs7FhYP49FkoqKA3/Ng7wBHB/dQq9Y04Rz0Bzh7d4pvvvsOl91rsb+KVWYP15XzEc6XjGTRobmZDzC5vsDlu+dYjNs4Pqzi+KAuay9ahQyurwXiGNuSvTuBDAKURazWBVnOmA30BwC7G/9yg8MXn2nJm82/z94uNHET+3s5Pq5i9agRSK2hMHWXFWX6nNRE7s+rpZr1KgHgfBYzquPGI1n1WYNPKwoW+LQdZ3YzrWIzKBdpH1LATiuQHV+tmsVi0cdmPUY1yKBWySAosdCdYzEfCYCh2oKES1kMKc96IwU6h1jFPIEaA85Y1PAe5HW17DxT43Z7JBkMEARWtLTb1zg9u8CgP0K+UMSD+/fEwOfPzaRmyjhgcc8GizcMlW9mP2jHTsTv9oUTs4cztCWgJeFCezubMTb8HErIfs9ttmzWCZZRHXx5xUxg5sDNpQCqN/cBKoHHS1x0hrjqjDBf0rK8ghVV4rQMh2UIxCpgxxTyNcp7APAPlCWJQcX7hZErMPQPP1TYvM+CS3KyolomWel98NvdYgH+Yf26vVJbwLe+0hUH7oBI3mNGkOD5YNYTUstxkO8yiAgAL6j+HA0R8tDdLLDVKOLeQUM5OPlygHLzAItUCb/+9g3edhe4/9kvEBw+xev2AON5iGqrhe39A+weHGpvHY5GuO73pAKjmkns5Dlz1dj4Ub2UxXy6kPVSxalSRd5xmdYiF7BRJ3vbqUAIWDPjlztIo1FFtlTAjArmjOX5lrMZVHJZNEpF1PIprEbXCPvXKGKBUjpEejlBdjlDLrUAnaUrpbTAblookbmrHO2QNva0SqL1XF6KXjbPUtbTrilcoz8ey85XA2g6MsxCXA/GUv31xjMMpktMFmvlxayojC+UkMoWsOLwkr12IYsUbT9J9mDzy3tebGsOimPWtcBfDwCroDSlnlw+xCBj7AJZ9fw7mff2kcQpWa8J4F/JmaOyWaGWARo5ns9Z1KsVNOsBapUiAtpFF7Mo5aguZmNKye9StcRiZtbYPO9oyUQLsTHztWiVK3WLDeeoTlGRpWKZBBbHPORidfmCt1fsjaLKE7ZcFrstcSP1RH8U698pdyNb5+TfYwvoWN1rDaa3sUvaR9tzEkrghHInqRI24pC3pLazwZS/9l7YYIb3lGUA/9nPf4bdrYbyyIbDIdqdNk7PznF21XYW0MwANgA4Uj8mAVk32PDZp14FaUBYbPkc2YX6oadXeck9xIO4TkUcgcDx8DICEzRcTtgf+tytRP6WFJk3gAJr2JODUq8si7egeE+yPdL2Pq9Ujj6XINPYFvq+AjjqhdUKuZF/pFyy6BOCk8zyWi1nyvtOrRdo1CvK7Wa2I4mKBF0JKG21djU4Y1TBzu4R/vw//xc8fvJMKmACkrRwNxa9Xb+IZOQb8oh0ZIcRXxH3K5Icp2GINoc5l228O7/CZLnSz+Pwj8p6rhXWFVTY085ZNr5Sl7hMNNq2ZXmG0iWG9YDVlcz9lTpY5Cwb2Q16VkPv1Bp4fO8Y9w8P0NxqCmwaTkY4OT3Dt9+/wG9++7+Veffzz/8ETx8/xt72jmzdeJ/Ljo5NtbNIc7+NG9BQ1cM6xFTWMqRKrQX+Xncu8fr5tzh990rxL7Rq5LlCcJN1Zb8/MSvCOdVsKeQKVPiYC4SstZytpwBgpzj3QPAN23NPXLhlAx0TDDwYb+vN3SKxKkcRFmtZElOJS8A3pczfUH8mOLu1VUeFmb2DPr7/8mu8/PZbvHn1WgQ6bsJWg5dRqzexu3uAe8cPcO/oGDvbuyJoKm+QxIPlHIsla/up4A7aXFaDkpo6DrxpLdbpXKJ73caUNmPKTKQLQyjQVL3BJES45jUpY7XJYRoCg8kS82UalfqWgFBaV5KwOp8ySiSLTx7fQ6OcxWJyjXRqhnolg6MDgtQt5LDEYtIXAMxBPHOqCAAzjmeyANq9Mcbzle7lRs0y8ApFgtXO5nM6k4XkeLLEaLLGxeUA3z1/q3ys/f1jZFjPDUk0TMvGk6SXwbAv4Pfx08c4fnAfO7vsn9jTkBw2kqUya+5Bv4+Tdyc4P7tAt9MTUEugPc+ctXRWMSN0lMnnC/q9m61t1b0X7Stc9/oabi+XG60lnUF0mCKOyIc38onmiLfVv7anG0vbWftHKmAjQ0obJhtDru81glJRRIFPPnqKehBgNo4zgF+fnqHjMoBLpUBgtOb1rGk06CYz3UhdN/+LFbjJPd0/J6luvwn8xl9nn/dKrNiS37sy6KMjB3mykCdIePAq2pe9Aisha9PX+7Od95izL+desN7QKYtA/QaVShbNZhVYzXF+8lb7cL1awONHh/jp509xeNBAtUyy+ASrWQfD63eYj64VFVVk9udyqvzDLIfbqldJ4nJqGV1HTgak5XHdondq8HuAu+39IMBfRG3Td4w+E3NPi06x50lB4EioyuEmsUADZbfGNiksRNKWDYxqnKwUQRwIsgwzIpnUTplMFFkh28uM7f2sPZgDbI5KLoqCNwDJN2kCwDaP4Cvi752jA1mKM4C51izvJ3ZLc8VtzVHIcZi0Qpa1LgFgxvpEIl9n4xrF6/A3Zf9qNvTJfsJfhXj9JdvvCP6yU9j34y5fPbbV85nSpsCQJapOjxwypToqtR2zn395js5ghWGYw8uTHr57fYHBLCUlSSZfVUyDcn8j9a8BwGYDfccA/BYAfKNucCSz5L13g/wQAcB3kCL0jbx63n307if6qwEa0X+3BvfJ2jea+7vv+ePH+Ld3jcTf/8C5vP+Zvs6ObZ/jmjipADYcxpS0yuikzSsthuUetIgBYGX1mu3r2j04H7QMX8sBVi2hesIcFgwMhuYnPC95RjMmoVwuWh4eM3Ap2nAzB4LFnFvwa0UKDhfqe/g92fdw7MsZIWdqVAYTAC46J5USo+JIwnA1h+4CWTnbQJhqTfUEjgxqOX5RG+LmHPHFVv0rxVV8B5m7rilfzRGONs5Zgdb8HVnTcQ1o5sIeQgQlkj0oQLE5jAi485lIuJo3uWsoO+mQz9toNjgcTTGRCtj6VNZaJE1RLUnyXUzAs4gSU4ZZTiKJeKzF7Ny0teSzas2kL7k5Gt4hU09ni33DaSjhWGT3VNJNyEfLOFA4a25Dpv613tdHfdgZ9cMAsL20m/fozZ7i9vmaILPEwxr3JH+aGACcSa0k3PjJs0do1ks4P32tOfSf/PQnqnf/5m/+Ru5mDx89VQ47iUDNrT0c3HsoIJjkvNUmrfmn7hn18A5U11p3xG3189IQSi2fdfnVnasrXHc6mI/HAoi2ggC1Uhll5t4y/oWOKZMJwpnFIbKG4uzR519TBcz1wfeKs2sS10l8oCsk4/moACYI3KeQZbnA7uEhdg72rOeheIgiKL7PVAGTiM58To4s6LTJ+mW5ROf0FJfvTrCZ0a0zhTxJDjwKRKCwM1GARXSF/R/is8O6uHiv8X2+YjJ4X9PByxMe+F6zH2KcVaOJ1sEBmns7KNZr2FAVTfCa83sCdCRsuRi5lc5vA00iPyeSZ1cLkSJzKaqXgd71Bb7637/C1flbAWO0jl+HKznS8P08uyBO8g7dwQQLgn1RBrCdSzkCwFkHAEeuQ14kcutc8BVGVIrc2v3vUv1+4IDwToR3rPYb5K34yxMn+4fw3ju/2a1z573X82MPnx8AgF0tYT8pRnOM2On2Jf0bayNa5hIAZgzJEvnsWvcq79tCIYNytYb94wfCtE6uh/jt6w7+8ZsTXM1yyG8fIcyX0V+lMaWrZjFAodFCrtbAfJ1SHracPRWtY+4GUSnJiFD2+C4eivWM1Yz2McO54SblyIv8rNlUEwguY4oHzRw+P27i6X4Vu/UKw0UwHY5wddnBu3YP570punNiZLQwp3k0iSM3Khjbg915wVmYHwMnz3OeZZybcu+JyZBW4ykagW4RdIIIQ1QywEE9wLOjfXzx6UfYrVcxvr5CKpwpdmExW2HQo+vpUq+H+whzt+v7O1gGFbzodvDbd2/xv169w9VgiUywg1W2ivkm43Lluf/djBJQOe+Jp26eI1K5atGVrKBza1pTh8iGU+THPeD6FJurt0DnFC3M8flhCw+CHJYDWtcvFL21Zm9AwaEAYFpQs+6098fH1hlY6gDbaH9y9W9irh5NmRJL240ib84CHeYUzSv93318nZypHDXMfX8DgEPtNZy7UDDIGKc0QgSlvOYF2Rx7hCmuLi9MAewBYJ17/9844//5i7+MFMByNaaFyZKb/0wAsHzRGShcyCi7qNWo4MHD+2ju7iOdL+P0qoP/9eU3eHPexnS9QWPvCLW9e3h7PcDvXp3gtDdEqhTg4aef4ejJxyg3W8jki1jQi59+4LLuGgkwoGqIrt/1XAY7QQn3GnUcNevYDyqoYIPxsI8u2UvLJQYhmea0oJ1KzbUhmLSkF3kKRbKIyP6lNUYui2a1ioO9XdSbdWRpI+aC4u2GtGaeN4CYQz5nJ9HKyD5KqncWWZar5i1NbNCe1oUlWMsbW/m/YSjbZg4mpmICpZTDtsWM3EqgwpJTClrPEPTUkNbbnjh/br7dS1l6bugU59gYVEmS2U+r3oHAEb6xnV5X4DDZhyxMa/W61L71RhN5qlGMAKUGkiy/wWAo9nAum8fx8X3s09JQQPEck9kcg/EY1/0+BqMxJouFbDy4YY1ZGKxW2G1t4+H9BzjmIVqpYjOfY9Tp4vz0FG8vLnDOcO31GqWghkqlgUIxwHKxUiMvhnY4xruXX6Fz9hyV/Bz39sp49ugAjWIZg+sOJr2+gPP5khsQGXC8KQn+cuhXkA30jQmI27luNEg3DVxunj4RjuuH8o5FdhsETnq8u28eN6fJYb6tjcj+2WUB+wxgWoGYApiAlQeADRBhD0OQnMU9rXPZrJRLHPhlpaDc3S5ju1VCocAcp3NsVkO0WrTWJatoig1tumTXbhuQtiqXb8QDhUrqzTodWQ8aAJyWBQozAqTTpRXzcoNeb4DhaKKs7XK5hnfvTvH27Ym8++u1Op48eYTdnYDjaWBDi8yl5fnStkV5MlRPueaMryW5GUrxyvzpHMLFxoboDCwvE8TgAMiGh9xn1ZywsBUrriC1N9WQb95eKDMrlwtQqjZRLDXQ6Y3x5uQKgzFtb/NYbvg75Z0VND9y2GN20D6T0R/G0YF3x/r5ETWMe4p9sd/Yf//X3QW6+m91qyq6y2YuempU/f3+H3njGR4M+1DBZYWTHV7ud/PHnRpbs+hSRjwVn/oYYrWYi400p9pzMkI4G0hFtL/DbKY8KrUGDh58hEJtG7/55jW+PumgvPsIpd2HmKXLmCyB4WyFGrMQP/2JssRni6n2Nyp12BBwEEo28mTKdRcgmy2ZNUlIix+qa6AcG9qzKtNBBIB0PDhjM82jl2xv5v7mM8iUs2AFv0hTHTxDrcBM4Rrq+RxKZAbOh8Coh/Wog9RsgFJqji3+Xq0qWrSICYooFUz1u1gTuCFLdoUJnVuytBQpYboAxsxWWqwF9NJ+8qLTwZvTU3QHA9lQUgE8DqlaSGPNfMhUDkvm5jK/rFBCtliRZZAA4DxZcgXK+pHK2pBA7hEkD6nWs8o8LpUTRbOLdSBwwUHKhk0SVSPcGFaihli7w+vNe5n3NC0VFwukyegbDZCdTVBYhwJ7GwGzjgPsNgJsV0tolPKo5FIo0pqNYkYWZSSTyTJ8pbVBNtr1cIThdI6QQ9VMPspo49CUQ2La4bCLJEOdxajRYr3toK/0b1qweCawiCTuhuQeZMCrK9mcUsuGMo6lrz87FW+k4E2QvpytmZ7vrNnk4JFU/vrvoc87S2gP7EYWoS4b1gPUyv/lz7XBlhxBViEOdnbwiy9+JgvouUhyI1x3r3FyeorTyzamxKJyBgCTVGADfw+kuoxdN9wg2cyUjzeHIiqenWrXD0JEHnCDET3fW6tFgxKv+PXM+iQwzOd7a7dbdtA3gAX3PW7ZR8fDGN+sWNyFqX1dS+eVLjeGpnFD+vsUwO9vlDEIbO4dLvZEpJaFMu5pdUQCJBXAzUZV5xStZ3mmPHr8VLaa33//EoVSFZ/+5HN8zCzgB4+RL1bAGQrPMQLAeo/c/SkFsBsk2xbvhxqW9yX3g/kC3eEQl9fXOLm4wHg+Q7laRSnPIQ7Vs1azauDoFB3xiWCOMhwS8qPy5mjPR7Bvzr2SjgL+fjCmPP+6Va3hYHsPB3SDqdf1GnuDAV6+ei1y35dffY1iuYI/++JP8dGTx9hl9mQ2qyZQZqcsh2XD5NxQHMyyohVpOLchrfJ9+ccQ3c4VTt68xJtXz9HrXKr2oTKHdTNtfmldKhtj2vXSAnpNRUIFlaCh2kXKSA7/shyisLb3NtA3LTjNgdBnnMYf9bm7rML98/WFrulVFA40UKbVJDOAee6xyaLi6OBwD6VSAb3rNt4+f4nf/fo3uDo7x0r5ei67D0C5UsWjx0/w7Cef4cHDx2g0mlLIjkZU4QwQLmeyCywIaKbqJ6O8Q5IKaffE/mwyHuD8/ATX7SsRspibRgs/DhxI4uv3+hgM50hlKigF26qLBuMlhjPGumSRK1U1CEvnrMEOwym2gjx+8vgY5ewa3au3WC76ijdg7upHj45EdgqnQyznY50NrFmzrKk2GQwnC5xetGWtR+vwRq2EWlAQ2Mmzg8ooxuEwTqTbZxbpGpPpCiMe+sihVm1hvaIDzVBDai7GBYlDYSgb8sZWEweHB9g/3EOTudckUk4NHK8GFfVSJAu8e3OK779/gYuLK8xnC1QC2kc3NcBT/hR7nnwB9x88RKVaRY89VI89lMWcyFnK5SKTbEBwTrwoB/56GzR/ziTBjcjyX9aJjmSkc4O9AWtiq5XIlaSN9/HhPj796CNUKwSAJ1IAvzs5xxsCwANnAe0BYG4KEbGDg39/DibOdYFHcQ6vZUwmTWVtLzVijNuPvFI38XkjCCUz2uNBuSCqW/nAMYEiMZCJCEbuNUUDKJ+d6xQ1bn9Q10znkBRr+w2KZZLLiiKRDa6uMB72sFnN8PDRAf7sFz/F0b0WqhUgKK6QXg/Ra7/BrH+Jcnaj9ZsOZ8onI/jLQa1AJO3D3IMJAJMmnnGAorM1NgO5aOgZjw/jU0NbQfSUxEhUf3Sj1LVpCL1tnc8N83EA8kgggM9IKg7ofOSR69MMALb+1nrKOBWG9QY/IcCD6g79XrT8pyqcaiXLi1ZmtHNfMKVlqO/FPZJuEHy+1JZO/SUSZziXrSUB4GyGex0VwCxi3YDQ5CA3BqtWajoAOGHmfOOcvbEG439JKif8DmukJNrU+S47CQBnzRKVI89MEZliDYVKE+3+DF+/OEW7v8QozEr9+93rS4zDDDLFBjKFmhylYvUvFVfecta5RtwuDO4AgKN3ODq7refzZLTYDcXVKloo3r7T3XtuMG9Ak1sxNz4mBv3JIf57w/KbL/hOEPvW7/SjnvMHdpLONi0G8T1J0gsmvMtNNNA04QbXHtelgGDatBII1hlpn5Ptsf7Ng76mhPcZwgSJRJz02blyZHBgsCzleT5REZxRNm4lKAnIZTYubREFokox6rVEBqiZztw5IXHjF7gMi4NjxBoBYc4jZbdclKCiXKYzW1FKSamDZZdogIOc5Xwf4mtWz0l1A2TdUk5h5YpvU8gyMs3FgUn9qpxDI2Gb25zZV9u1c9fSZSwT1DNwnaA6hTxW6xFkp9U23ZgoAuEscKI/0x6eQDwdQxYGCNP6eU4wOJRLiIQYHHzr9zNivcgtLiuRALBf1773jE4nt379rZPsV24DwJ6gKvA3IqE69wtPJvVW3soF9hnBVvvdsJK+QwEcgcOJezHqfz6k/E/eF0lAO/q80VII/qqCX891fhEA3mlW0L46RTGXwWc/+USkvb/973+L0XiK3d0jCS0IApcqDTS393Hv+BFaO/s6n0gglTuJDahdTx8DwHxPvSEpTx3OF/ny6PrHCMHLszPMB0MU0xk0SwG2G3Uw+pD3D6PhpuMxllS+bUhkL8l9YjQc6kFyHfvdbAwLu88AACAASURBVJq223yvU9hwdk6BCmcsuSzO2pfoj4fYP76Ho/v35abGeTVjY6gW5pFBRYocNvkbrTco0ulyvcb12Rk6Z+fIbtYikZaoGCahgWt5xcgGIxkkRoi2il3/buRqT8x2VvM65N2mzHn3htFyvBeWmpPkyyWUqlVUGjUEzQaKtYAIN5a8Zpzha05O22ez3jY/I68ApguGEU1kQb9i/ukCeWY+51Lots/wL//892hfvNPew/k1BVZbzRYaW7s4Pb/Cdy/eaI4ZprJIF2kBXXIKYAOAswSAebb7PteDXK5Xvnt7TopB/Lniz+nfs6HfUctEX+Frmg+cPb7rvos/9WOOkfg8Ss4hfwwI/HsA4KidtgruptOLm/fraKb7DEnUK7nylApGXG3UCihSQdnYwv79x1in8/j1N2/wmxdXeN5eoI8AqdoeFvkixqkslsUK0pWqcK5VroDZmr0LRQRWu4mErNcUO2OxFiSuYU5gJEK6q8k4Rj3o0GeuK55YzTuhkprhiQOAn2yX0KoUdc8u5+wfR1pbw0mI8WKN6ZKCyZUDXONZbvR2cm7gHDf88FozX95f/DfiTwKALf5I8Y5y9uP9ucaMM/z5GuEsRC2bwdO9XXx67whPj/flXDrqt6VGDcoBZtMVOh3GvNosZDyfgDMBqe9bLVyFIb48P8Pf//YbvGmPkQl2EWZrmK1TEkCG3AG5l2etn3BQq2EdrtK2z8YAsKyg9dggt1qiuBgh17/Cpn2C+ekLVMbX+EkrwNNaHgWS/SksXZEAwh7KxUppWsz4h1sW0BEAzLcvxpCsQI6AomhupTn6DRD4ps2zgeo31cQ3essEEGzOs450LJLXTIGXHgCmd0GlzJ66rFx0Euk9AKwxkcgxbp/4b3/5V3pt3tueA30OataruTL+vPK3lIMsLQ73Wrh3fIRirYnhfI1vXrzB3//qt5isNtg6Oka6XBX74NVlF2+YHZrOo7F7hGef/xy79x+KXSNmGQ8fZg3MZwjn9AifYRPOUEptcNio4fHeDh7stLBbqSCgLYvA1C4uRwNcTkbo0h45XCjjJ0+WHAuicIk0Wd4boFoooFEJ0KpTWWp5HtliDmsyjfU/d1A46wgbprnBUPS23Wz8qFr0zZgsuNiAiakUivFEJj1VZjyYZspRIAOEw5VQ1kwc0FAB3KxSJVCW1YwGb86S00WmxfE3vAGZR8kYFGVRxwwINo205pvMyc6jbW8PbQLB19dSHvNNpmUM1RpUAleCqg5x5pX0uhwOjVAuM1N2F7s7eyiXKyoIvY0gWV7MDBIQPBphTuZyLo8hAeLpBKVCQflvzx4/wsO9fQQEHKdTTIdDvLu4wNcvXuCy25NyrVJrodHa1zCUg6t8Zq2cpkn/EoP2K0y6b1DJTvHs4T4Om03k6BU/HOK6c22AM205pPhm014CUhUA+cgeKrqvbt5jbuSQHJAkDsWkz7pVFa64cAW2Aww8cBD9DI/yWSUe3YhmA5e0f3bNg/scCwJeM96QvGFpv8LBPpXRm9UGLI84SK2U86gFZVnmNhtUWgfYbhWRzUyx2QyRSo2Qy81RKpKxR9BiptwsG7j6w8RbFbjMAeZuEnrN0BKX9l+0mcwgk6MFdMb+Tru7FVwOzEpFKYGY589f4eTtiVjjXCePHh6jXstjOusglZrJKoPMVP5os7ijXYU1TdHVjpS2pLfmkaYaZbrWgDeX36DRrECx2Ewv5WZKNbBs1PmFHHSwAC3IwpB5qO32AO3OALligK3WIZabDDq9Cc6uhuh0pwg3HBCUgUxJpAHLBDYelQ7dyOA9jpryOOuPKT/eL25ce/V7vjhZR70PATvQLvnNo2HL3cWcV7n9mGLr/ed44OxDX33jHYzgCVMAGwBsA0033Fwxf3COFfc8NpnjMcaDtnKia0FaWcDbe3s4ePAE1a1dXA6meHExwLvuHPN8DXsPPkGm1MRpe4RcuYkHTz/CwdE+ipUizi7OBEBwVWULRYzGtFdhziFBV7Im6QiwxHRC9dAGpXJFAyKyOGWvQyaX82KllTFXA2MCMuvQhldUs1fzCDNL3Zu1fA7bQYDMYoZVv4t8OEKAEI3cGo080Chu0CylsBWUxDL3XDAu1wWyWGwy+jjfZDFeZtCfrXHVnyrLk48O7bYmM3RHQ3QGfRFs1sx3y+SZryCgN1MOgFwJm1xRD4J9yovJ5rGiEoQWR7QEpHpewFI8YIrUFGpm/GjNv8/GjktTJZMya0oXfqhzKD6LCKovBV4YC3+FLElVsylS4yGykzEybsiaXS2UlVzNArVcGlulHHZqZbEAW9WybLTZKFlmzhKbxQTjyQj9CVXOM+3xtOokwE+FB5UafNjLo4mSU31EeaoqU90vlCya4iLqdjF1c1BloK+pbz8MAN9U9rpG01k5+3/j+R49j/uoY/77HLNIQSwFkmV5mNzFqcWcAthIM7G64WBnG7/44gvsEgCe0Ap1hF6vKyXmu4tLzIib5EtOAewBYG+bZoNHr9QSsS0Bfnkr3AhcjdZPnFdnAEGCfS8LtziXi0Qas1tzQK8b1LAu9gOY5GDHD1huAtXudfphaJKN7+gnMQDsGiS9jFiheVuP9YcBwDcbSZ8fI8WT3A1CRRyEs4lOj0q5gL29bdXPb96+FrHqwYMHcsZgPUWr3XSmgEePP8Znn3+B1s4BsjnGnFi2KG0DOazyLYJv/m6fPQKA6W4TrjBfLVXnjuc810ju436W0pBkxfxwKvc5MxfAawWQV2GLeeyVJeo/TdluyhlzHTFnJRsgEMwr5osoFysIyhU5vdBydjAcav/9/sULvHr9BrVaA7/40z/Fw/v3lTvH2mNJFioBYHEjzWXA9xTeVYh7K8FfgndUDI+HBOxe4dWL79DvtqX+LZHQgg3anQ76vYHqZw4fSUqbLnjWpAWsSwHM3HQpIy0bjuCGV+QY2H5LBaLlZpnABgY78oL7/T3y4+YeunaK0WC/QNVyeiNLJRLWqCZabxb63Pb2FnZ2tlEqFWVH/Lvf/hYvv/0O1+eXmI1G5qZAmDOfEynz8N49PH76kdS/BNNpo0enC1nrZZjDToCc14nORVQErEVwmk2GGI/6ekzHQxEJNdzdrDXUDoKK7OMmGuxOMBwtsALjEmroDhY474wwXTK4vYxMMUC+VEK+XDDL6VEflcwajw63UUSIwfUp1quhnGaYu/rs6X25O2zCCdZLukMRFWWuIkkGRb0/jOnge0XLzG1F9pRFIKaySgMFuiJNZsq1Zy23WPLB/aOIoNxQrAuHov3hQIp2KteL5bL6m25/oFqb+cDNrS2prZvNupEqqeJar6Ui6/eGuDi/wutXbyLiIu3Y6USUL5ZU37IUoF0hnZJIluWAkFmHtHKfzOheQ0JBXmQDDmClBPbHpM8Jjgg8ccalkYm9S4o7FzSsJ0jHutgsSwnmEwA+2t9zAHAF09EEnas23p2d4+0p1Yw+A9gpgFfca53KSQNCT/S6VUlGRBtTSf0QAJwEgT0obApED/LGOe3271aHartOgsBeGKW5awLo0j4dRwTY/uRgVa94kE2yWUBrwATeU0spx5sNqhs2GF1fY9C5xGjYxf1H+/hPf/4zHAoAJiE9h2J2jm77LUadUxTTIUoZY/5nVnOBwHxIMaiTl/sCQT8OdhwxVANet1vdGLzGAph4aOZ0JX6TSJTPNuTjMI8ENpfrFlWHHjvlRmsAEYfTJI2zl1cuql4g92zugda7JSt/Debo3MDsTgHAJPcaCMYamPugwAI3LLKM0KwcK0j64RtHkrGph6kWNnWUQC6qjKns4lWhJSLVvynWx1QAO/Ic3RZcj5kcZqmGdpaKN6ZcyR7wjinxbes8o8YR/JV+0C0V79qU1X1J559UqoBCuYFUroLZKiMHqOdvr3DVX6A/TeHNRR+vz3qYrfLIFOvI5JkXb7nrfLCv9fbPHgg2i9oEWeIPBoATLia++/UAkye6+aGbO39+NAD8e8Bfd1feUGvd1dX9GAD4D+kl/ctiDa3X4IiWN0iSrsaWTs+rYwm0KJbM8qm5pj3wyxx7AzPZTxqoKQWfyAruz66GMQKmB4KNcGliDtZvXNcr5KT2zSi2jvm4xWLB3ADLZqOc5RnvcoSp5eBZylkN6xjLJmedYFfFE3ykxs85EJnxGnkCBnzQJrfo4jZyURQHSXhS7+Zd1Jzs500JbbnB3v3F1ry5oNkMRQNuX5/w+rrrRmCX97UHyM2yd6U9Rb2PcyTi9WVvYQ4VK4FSrA+mjGWbcpY3kwKYMyD+XeTqyUJkKJ7l7MlC9TUEfxkvZOAvP3J2JEIu6cJOqestl60UFUQdD4IScS++PhNBInIIiusx3yd4BbTuV+fuEimHBf7GKmAfNRO5DCXcim7Ez7i60PgZrpdI3KPJ++TmFMR2Nw9A3BwTOwA4bTbQq3CCajmHzz59gr2tKjpXZyjmM/jpZ59ojv3LX/5S0WokqLW29tBs7cktjNEmDx9/jMOj+5pfzH1fLMWiEx75DsIBShIoOWIQ1xn3fdZaM5HxJ1gMxgKBM8s1Knmu/6Jm0Zw/i3BMMh+FU4WCfqV+tyf1cL/Xw2qxRCnP+aOBBilm9JaLqG41Bfa+Pn0nEHj36BBH94+RKxWl/DUbdGYW01WFTkQZWVSnViupgKmvm/R6GHWvsaFrZyolYitVwLrvVdc7koGalGiXs9/ekeyiGaxuUAe/yPrZ7gP2XQSiGWWYp7CmTuJjCdlyQc5vVDHz9S4c4LWm0oprmravCQBYvZquM8Ff1r50wAmRY95zZo1iZoOL87f4h7/777junKFaLsrZgDnAjfoWao0W3p1d4dvnr9Efz0TuT5cIAJdFoJAzR5axd3QlNSKFv/9j0t2HDoLbboB3O199cNJ3Ry3jn/tDZ0ayHvxDzo3oe8dMuhvznN//vX4EAOwqJ8a5GLoVe2ozFk2tr+5V1jghygU6dJroqlrOKjqg2tzB7tEjTFcZ/N2vvsavX3bQDosYoIF5oYpFroCwUEKaLqfVOpbZHCbrlFxqZbhinab7nycoOUNmOfgks2TdEnfgr1ahAOA4ro1xprV0iCeNLD7bD/Bku4ydegWFHAVSdPrk/J14FEkjKYR0/5SlOYQheae8ZC3r51/arW8BlAKAzXTexcNSMDI3R6flxkQtM8YnhKgghfvNJh5sNbBbD8Cx5GTWQzqzAt0yOO9nhKOcW7JZDIY9TKZj1LabKLS20UcK31218cvffInnFwOsiy3MM1XMkMZ8QwB4g7WUKVZnaQ/g+cxrxE/rCKU401y6BATrYXVJdrNBKZyiNO0hdX2B2dvvkeuc4GER+Kiaw0FQ0KyjNxhizjknScBpixqVHCZyAXDOhB6EtqI/VvO61Rat8cQMPykQ88ROhzpF4G/8HGcJ7dwL9RO8q5QHitUPMP6TV+kmABxU6DhMx9cUphEA3NV+aERRdyz/t7/6q43YZBsb6HMIQ4Y5L15QKUhKTDCY6t97h7u4d7SLre0WwnQeby+v8eXz1/jN18+RrdZw/+NP0Vss8c2bU5z2x5imcqi09rB3/zGOn3yMoLktu0uGz1N9yiLG6NVs0hbyEg9yGTzc3cbTewfKI6sww2YyxsIpAtrjAa6Y/cTBRyaDQiaLYjYve4k01UvLlcLkd+oN7Le2sbu1hYoyb5dYrBbGSuKx5Fa732Tj1ibJmE5uRZaP4A8ZY7pRNWmZB/MIBA41UGDDRXCYjRaHvmSrc2OvV+to1GqoBYGk8fqeK8tyEADswTJXTK/SBOuAFbEzrT27Afg5Z+Kn32k4GSsfmDmB7esOhsOR1Lu0g6M6gjYUZCnytfT6zNqdYmdnD8fHDxAEVTWPBH8JVstOkiFn6bSs0c7aHQxZrGdymC6ZbTxXw0hL4yfHx/jo6AiH9TrqVGGsVlLrffP8udRt7d4Q6WKA+s6hMmcXtAzeLJBLr1HKrrGetnH+6ncIB6c42KrgeGcbR60WMJ9LTdynj76uLQECNn8BMtmqywO2wuAGxHvrjIy5IvGxY9W8v/WcCtx9Tm9x4gbTsxJ3bvxV7qc6gOUmAGxNddKmxWyZyVTk7JOEAGZiTrHiJIwAsIavWVn80VK1tVXFzk4Fu9slVAMWRV03kGP2HJueMTbruTXq4qyoNE3YpzodHwsZZ7lGIDXFYQeHWQRVOeTapKzAl2M1CQ182SlkskUsFku8fPkGV5dtWX3vyfZ7F4UiMBieCwCmEsasydxwmWs5KqwTPanWNa0dc2IzTMdL2ftx0NNqVVEosZHgkIz3JwdmbO64PdDGmjZm/H2oEizg+nqAF69PsQhTqDZaKJYbUv2enHfx5vQaswW7tzLS2QqQpU1wXoy+Ja30ojB5twH6t9E3eb+/+rj7GW6K/yEMOFqWrpB09Wr0vawGu13g+b3oDmaD1cPRQO7OF+VFj3f9oydAfPD3vdn6xAfVTQWwWU/Z2cEBP62zxC6dTDAeXCOcdpHBVPnVh/doE3QP9dYOMuUa2qMQ//z1K1yNV7j/7HNUW/fQHa6wylRQ3drB4YN72Ds6wMV1R/ajVMXlCkVZmM9nS+XJrpZUunEYv8J4Nta+nmVRlnW2VJmClEpmf0DDaBYDK1mT5NZLFPIpZMtpPTZZvnbaPEPnTkgFWq+NSirEXrWIBzsNHDQD1IsZlDNLpUxz4EYFIC2dF5sU5mTtEgBO5TBZZdCeLHDWHeGk3dfjvDvA9WiG+WajzJkFD3aqkIscxgcoVtigBMiWArFDqQResxChUp+qFVpT0nGC+wiHiDwfk++hLxI8gcWTVGIIX2p79vAqgKXY465ga40Fld55DlccAGw59Wvk1hvkaY02myFLV4vFFCu6d4wHWE2GSM3HyC1nCDLAXr2Cgy1er5qygpn9XqbyKbNBnmrxJS05l5guFi7aYILxaCKCEqcg0qGquGPzSJVrTvevBhG6h5MAcHw32azSgcKx10q85UdFlIGxnk3ss7qSoK+BZdZI+s8bOzIGji0T2AazRoq4CwR2hAlZ3DtFQAIA1tdpEOYB4BD7Ozv4j//hC+xsNSwyYDJGv9/D6emp7ICnZBvkPADsLIYc2z0CTZ3lrcBf2mzr7zcVvKYYSyqHvfUtFeU+SzKR8xspxhIAsLPmsefH6jIDH73l803FcExYeF8ZE6kI3LDFD2lsi/SgcTyujXaqSGl0E6ywFf2hnTm5E3PoxuGhfTQAeILFlCrguWyh9va2ZC/Y7bZF8CPoVq/XEQQ1kZLevjuTFfTPvvgFHj5+JuY3dx0O2DxIGb0S2f0llPreAprie25XPNU59OEgv5BDSjLQFDYhnVQWsm8LZQFKJrPPdeFsjqpfZ23p7n9Zl9sh75pfp6wWj9ERB3RCG59WjGRljqaVxXV+fqHHVbujqJBPP/1ELjAEFKiuo/sDszb5Er0FtCmqpUmT/TMJQmxICFZOxiOcn5zg5YvvcPLmtfoPWiezCmAd2ulco9+nGnYlZcqYg8qQ+1VWCuBSORAArHpF5AOzxo0BYK8GSSod7Xfm/RCrTPz6dGepb4w0ICCAYnvNkmz/HOTMki/w3jDlGwcF944O0Ww05arz4vlL/Ppffq0MNjoSpeghvFkrkoXROcf3j/GQUThH96RAZdzKda+Lbr+ner65VUdQLgBrArvWxK7mE5GbqIIcDZj320e4mKJUzGmYzcw02llSecshNNcUh+h0yZiGOUznGZyc9/H6pI1JmFZ2ZrZURaESoBSUxa6mLWE6nGC/UUY5zZ85QDYTol7L4f7xDh49OEC1nIeS0USO4Pmw1rpj7j0t/b/86hsBrNvbTextEwSuIusAYJFQRH6gDS5rMdobmsUhNsxiLKnWI5DM/qQ/HIrIVanW0On28PrNO5xfXup84P3G6/jJJ8+wu7slq/a1cqWtZpyOZzh5RyXwc5yeXqjXrAQ12W4TrOaa4eCb0T2t7Zby7Ugy7Q8maF/3MV9wEJ/V67QcPqoqDQQ2JXCyGb8FANtk3wF6Xv1rJDlx6jdLgRKs9Y/2d/HJUyqAK5glAeCzC1wPx8iVyrKxlnWwMoDNulhrPQKAb1aS8X6e2OsTVaYN9OL93N/7fm+9kenuSRKand3eU5PKx5vYU+QskbBn85nFGsh5OzX3PXmLMdfZVNJzrDcz5AspbDUDRTlNel30rmh3fo79wxa++LPPcHS8ja1mHge7AWrlDfqdEwzbJ0iFYxRSDgSmong+QWpJhySNoq12kBW/DXakAvb5sg4E9qW1L8dvVOWuPnqPfBnVGtw7Cd6y5vQAs8EgNgtKWWxHOm2DaQI0rKHFY+H7yq9l7pgND61wiQs81WJS8ppTB+9z1iaMANG95ayu+f0FPOVzRlBnvUYAOEf1K9//OMea+5OUJrwaOh+ooqBqcM6fYORiuTfFCuDkNRFxSkpKG8LdPmnv7m18Vpr73VS3UW1iUw0pgE0G6VSGDgBeMe6E+a47THjDeXuIs3Yfp1ckV84EAp9dT/TnBTjgryKd48yAbgTsH41QLIvtBFnCbM8TgPsdAHD8e3j3DgcI3VLUJ5s6T4iIaph/jQL4Q3N/f1YlAOcfal//2ABw1ILa0CSqsSMXHl/vOutCq0GsPjYA2IgP3qLVK9WVYb8wNbDIp85KOY5jcXb6DgjWmvdgMIFfzdK4Ubs4G61PU9SSfEaXEc6uAsXAZZATQJVGLuPB4BRyirVKmy2u7jXW+HSIck4evGcUXWMkSRItaMNO0hIV9vwz7z2Cavy7/0g7XbOn9ZbRToziSJC8e8w+OgFoa4htFn4b9ht8HVLycl5n9Z/1KBY3ktw2fP43XzdVoYwOGU+mImJRCUybUiPepvT5Xm8oVRe/lz/v7LxwwC/vR1pkMqZD+6ZXE3kHogQZmVctgSp4YpF3whGg6e4zA28TDi3OHtquryOiOgGM//oonsa7X0WuFkn3F6ecThBVPTHwBwFg1zLcnIL8MAAsc38qkjacTQxRKWbw008eY3+7gX73UgqtZx89xmw6xK9+/RucnlyovtjbP8LR8SNzNkgX8PijT3D/wRP1/CRG0wWH947inXRG+dPED6Qteo3gpHf74X3F369IZcV8gf5lG7PeAOFsJlIj1yPPAqoHCRoXcpYtzd+QwG+n00a308V6vkRQrGg+ybOG5KVSUEFrbwelaiAA+N3FGRo729g/OkS2WFTPQvBXO7mro9kbasZNh0rGMzKWi3Enw6FiHEX+ZGwgnQQF7hp848/rZF0S9XPiUbtaTGp4n5lp/bknF6w5L2eNXCmhXAuQLnCWYp8j+EuVI2tgUS44K/URFRsjhokW5eZ23o6ejhke/M2TMLVe4OTdS/zDL/9f9PuXaDUb2Cw3ImLWqw0EtS28ObkwAHgyw4okdypHC2XNd3gmeQVwBAA7Ql0EAP/gPn8TBH5/r//wIfJDQpJ/VwCwn0trH7H+jUp94hHVSh7NRgnlQgqlIhAwQ765h9rOEXrjNf72n36H3530Mcm1MEjV0VtnEeaLSNfqyDe2kK3WMd2kMOT9qnVpUzXrpzVQ05zU/L0s5tDcKK2+s+cYxiQxYgIAplqe8aelbBo7hRQeNbL4ZKeIR1tFbNcCxdqo8nIqVR+86IIo6eES5QAn+ThRnRvVEclak+eQnVHiJYpQRfkuY1oYp5fGLExhPCOpKERuucJ2sYBWsSgMj+5Yi9UUVHEQf+KZMhzTLctiScfjPiaTIUrVCjL1OsbpLF53e/inr5/ju/M+BqsCRgzdS+cQpghibzTr5N4ikpQrjFmTioakayYwLbKANsW16/l5/ZZzVKgCHnQwP3mB1MUbtMIBHpdT+Hh/W+d0+7qtaErOlGMAmPViHOUSV7rehPZfAwDfmlneAHp9TWykOV9YeWW2OYCoglB0H+cqfE+I0TJ6IJMKUa0UBACzr2JE1NXVJa4pyHROilYz0AL6L/9y48OEKe+2wYPZVNVrZdSrZRt0FHO4d7SP/b1tFMplXA7H+NVX3+HF6RW6swWyQR2V7R1cjSZ4cXqJXrhGrtbC0dNn2H/wCPlyjek+GE/nWDDzcD4Xm415jLkNGTRArZhHq1rBfrOGnWoFJW7SixmG3Q5GfAwHGM6mmIYLZRAE1aoG17SAJlOinCugVathr7mF7XoT9UoZRTKiaLNE0I0Xa01OA1HwWPlgPuIefI2oEjcaGa8c0GV3DT5Zd8ZE0LhQCmCBwbRdcY2dijKydsl+or97Oi2rjVpQRcCM3nwBKRavvBZ8jr8Z/SCbi52L32VAaPG7HpoHrLItyX4nwM1Gb0H7lhGuOh2cX1zilNaB46lYF1QBc3hHwIIFYLXWwDYz3MrGhKdimIuC6mUORDK5HPqjiSyd21S48PfIMfuMgyAyJFOoFPK412zis4cP8WhnR1Yj88Vci+3tu3f4+vkr9KYh0pUayvUtlIISwvlYqm8ybfKrMdpvv8Ho8jXy6xn2mw389OkT2YcKAB70MCVYOqMdHId5AbK5egQA+2zLyCn3Boh208A2bo58Y/0BEPgD6mDdsrcAFa/mij46GyJvRyQGj3P44aCO9xJBMoJlslgJV8ruYOFDVUBQZpZoGft7W9jfrSKXpW3iGKXiEqUSfd6XSKWnWIbMlONAlcNfK5U8ABwXMbw72EBbrqaAYMfktPwWQljmb896UUpg9U8s5skcX6Nz3RNbtMJs72YTra060hkqVi6x3kxlUcj7h02JRksOhDCLIvtPH3WpmXudBp0gF3PapM8FANfqRQ1XN2Y0HiUW8CtJXhW4tuDGnkOxVNPfu92RrJ9pB50v1lAKmlK5nF700OnRHYBq0SoyuQCE6pZr2roYazVigzl2kF7evxUATjIRPtSFJ9fmXX7RtwDgm9kcdxdwP6wC/gGV778FAJZtrVcBU9nIBpzMbZKHqApeYxUusJgMMRldKU+wFuSxd0Dy0A7qW1uotbaxQB7fvbvEvoPyzgAAIABJREFUaWeIda6KUm0X9e1jbDJVDBdr1Hd3cfTkCVbZLNq9PjrdAUbTOfL5EgrZosgTtB9hEzujUo7WJLxMmbzYtFnmfmVd3rrATDpGrJEK5whHAxRTaxzuNVFvEixmtnSILNfgbIzluI/UYopKZoODRhX3d5s4aFZRLeWQoX3qgur9ufI+yOYMNxn9uT9boj2c4HIwwkV/jPP+BBejGTqTBfqzEKNwgwUtjosFyoBk45wuF5BjplSxLPA6RUCb7NdM3oBfWZgbG5brV/ds2nI9bGAWFxMRQ+kmLcaIMu5GJAFKGd1UbogBT9Wts+51AInzELDBDkFQyaCWSM8X2Exm+pjRjTzTkFUPAvAEgqcj5Aiks4Yo5KQCPmo1cNisYbdaQpkULFrAEBxxQDVJMaPBAL3utc55EqjYNLJJpbUa0gWBBVT7x/evMRyigaNnALuBlDXKVlTHPB0PDrs83wTAS7WhkRk4ZImHMLeBYg8IR0MXnyP8HggcKy5jlTCvfRwV4DO1bYhluV1UK+3vbOPPvvi5MoDpFsHBzWDQw+nZGU6UB0taoynCbXAcW0DHALABXV79axnA/rnx8MUA4CTIa/u4fySHmILkndW03+sjRr6GLF49Fg9hvFLYD1wNpPDA7x8AAN81PHW8mSSBLzp4ItAiqqHf35mjAVXcNpkSmDVbiMVsIsvyxXwsW8F6vYxGrSJl5iKcoX11Icv5Bw8eYjCa4eWrd8jnK3j0+Bk++cnP8eDRx8jmAw16NLzhueuVeY5MmpirG9dWrAyzCV2QWIUN8sU80nmSt9bYUJkxDWWnRgWmilc3C9L9rNw4nv0+i82IB1p3sgW1ejdilQqotXuFClKuEbrd6GeJn8iMvKVqS8aakFBDC0QOjaigEai8XhqAwJfuQF+vAJYah7/FKpSFMhU2F+fn+OarL/HmzWsM+z1UyyXUq4wJoXXdAD3mso5GAhTpRDOnFaQiIThkLbls19wNW1fWuJYFZ5nY0aDQkRwEn7shYzxsTOSdJhVgckoyEEXQxHoul5JyhQAEc502CJh/3qzJwpnxJt98/T2++/YFrs7bGHSvpdynkogWxXRNevr0KXb3d1Gr1VCp1ZArFDCdz6Tsv2hf6PxstRrG3E1DIO940JXycTLoKSqHduQE2PM59hFFVCtUc+SlnKYVJYFmDgQ4zGLTPZnTnnmNt6ddvHhzKbtUOqQUa1so1xiJUxQJ5+ryHOvpAK0gh61KDrVyDpVKBkElg61mRe5PBL+LOSqUzY1QyhEBwGV0ul38y7/8Suvj6GAPh7tb2G4GyIvwuNDzZFPrzjCeZ3QHIrGPg8XRaIZBf4hed6DcQQKetFFjrcfzjvbfp+eX6PYG6lfu33+In3/xMxwebmO1nIjFz4E9zxSpjAcjdLs9qYFpB91lFFEqi/2DI9UP707PFEHSbDXRaDVRqzWVe3h51ZUS2LK7OfizGpn3L1+THrLmjck8EWHUD+KdIocEYGvWTf3rAWCquwvZNA73dvHs6VPUyg4AbrdxcnaBt+eXMQBcrpo7D9WXWtOWd2iKxeR/dgpaDEDi4QtwETq8c4JBdUkFsA364r073vNNgRaRDd33c0+/kedu38Ge4PcY+4zb49U/vQ8AC3hxAPCKAPB6hiydgWpllLIZLCZjDK7auLo6RbWex9OP7+PBoz3cP27hwdEWmrUspsNLDNu0u7xCejlFrZiRy9R6OhQAzHtGAzc3VHZdmQMxDBTWv7nLGvUud1xm/UaGBrphnicj8Vxnn2UgLuRYFVOQTYFsKi7ODKj+1Rrh+6K9Jq/7g5EXfM9v9k5xjWcAO3klG8zmM3MRE8JltrN8/wWcKL6B5AUqouL+zPeq0dvKiioaOnId0V4kBoDN0t9sCn0wjF6b62E0po+sJN1Zm1iavxcAdgpj6R7ZH3sLaJ2DZCrSqptW9dwv8sjmKghqOxiHKTx/dYaL6xEGM+C8M8Hb857A3+GMA8MS0vkaUjla4TFKyJxlBACT5O4WsQcXrI6J75H3ht/ewtepG/X+32kj6/teT6aL773k8/2fb368wwL6BwDgiCTwe0Bi2xt+xJM+1Lt+4PNxb++I9NqGXB66d9mJCDNe9bo21TujZwQAm1uCrNAXCwkoCHCS/GU1sXfrcZErUUSLgcc+J9uDwBr8rkzVzr5FmcHafynISAsEJthEO+iiPpJIxT8TCCMgxn7IzjjVMuSTE2TUfWV1ctxyce1b7e0HHf5eVI3Br+G60te7vNpE7WvItEWtpFgYEXCKyKF+1OzcCVmfMSOcz+XznH2nlX4kytvQXveR/mzXhrWbRCkzcwYZjcbmODKdYsEemuIKus0w03FO5aYvJz3Z1rKy/b2o/N8IAHa7vjYT1xvoGrk90e+TzjUi6iluxb94ANi7E0XgugeAb4C/jsB3S/3ra7uIBOVfT+QEE5MB+Z79sQBgP3kTVJghqBRiNhmglAc+efoAh7usDyfIZzfY2W6IZH55eYm3b89weXWN7e19PHj8sdwN6HLw+MknePj4I80v+F7QCYj9qOIGI4wmohRZHe+I+J58xedxzVFklOX+P54pVq/XuVbMyHxKy1OqH1OoVAI0Gw1sbW2hUCzISpbrg+TS7CaDCl2MpiE67Y5IS6VKBVt7OwjqNVx2O7i4bqNcq6K53RI2QHYk1xSlHFJtS/iSFvhLAFV5vxRPcZbfH2DUp9J4jqDEWLsS8pxDk37EmY2rabzNt+851TPJScDiDUjGFXEkJNxFK+w8Ssw8DirI0lWIryOfQ0bgbxorF62o+bkkYTbHF/GV4J1TAit+0OfdEwyTG1qoKCtaPzP7lznAi8kAb998j1/9899hPLrGdnNL+9Z4OEG91kS1voXX787w9XevMJjMscrkkS0ZACyXugzdAaj+NYKIziQXNxn3zX4Tvq34jT8f/cndd1GZEjfF7+3k/+4BYPbdqn/NucYs+vlX5jORGLdErVpEq1mRq2YhT1enJoKtfayzVZxcDfHLX3+H7ztTpJv30E/XcDFeYlUsobS9i0JzG+lKgPFqg+F8KSEI6XQCfwUE8z9zpPBQ7A33L9VVrm5+DwBeCx+ja2GDc4atMj5qFfG0lcdhJY1yngKvlCyZOd+XXblItjxHSFpdYbYkHmUpwFYH2N7s63Ujp7mfn+iBzUmC5Gee1awHDRfM53MmxNlkMQ3XwgdSC7OBrhHHEKOTZxAdcXm+bDCZMRZvrfl9tVY1lwRGtHCmkS9ihDQuxlM8v2jj2/M+nl/00Z4Dy1wRy4wJXSh6UXayTnJHxhFx0cJW7H6Rz6dzN3TzP70TBIAXCJYTFMY9rK/eARdvUOid4TA9x0/u7cl5td/rYkFFreINKCtlz8q63GEozo0wouC4AshbMttPjCmQNl6yq/veyN9juw5XMhHh7Zxf2/FvqH8doU6uHrTkTgDA2ZRl0JPQIOw2DZHHr9rsgQkAG2FefQdn4X/1F/91oww6Dmc4xEkRkOJNkFG2IbOtSkVjlx8eHSiXkZaNL84u8Y+/+xpXozny9SbWRPVXa1wNx7gcTjHP5FHdPcDTz3+OvXsPZHvQGY4FKlElyozezGqjxV1Op1EvFbBbr2GnXtWizjB/bToS273Xv8aQQOB0osE1GUsculWDQLYS4XSGfCaDpvLLdvSocaDOQoWDowWzQ8i0ZbNlAKqr3eOPzlD4hgw+uVX64t8VWmTu8vCRwiWXleUFwV/auLHYUtOlbC0CIszsycjql5m/ZBVWgyoa1ZrY3/R814DdAcCRCtgvdLFhneKXzF3jyNohxqKZhTZvahaZ2axY8szNPDu/0KDj4vJK0nYCvPVGQ+peMto5KCIzvt7YUgEQ1Gq6MFwozAHmQd4bjvDm7BwXVGCHoQ6taq2OHJXNzG6ZTNDI5/Hzj5/ik3tHCMgm4yOfk4rjy2+/x/OLSwEgxWYTW7vbyjGbzcYo5VMobeZY9M4xvnyL4dWp7Fc/f/YRGuWi3vshVQ/jAaa0MiEAnKogk6kCKDqLDgM2rHH33btvdJLtd+Lfk4fhHWCv9TAxo9VDDIYruOF9ohS7CQKb4kMAMG8wbccGlqt+25C9ORcArMEYgEI2owwMKj8o3af9895uAzutCpZhH4t5F816DvU67av4dUMslyPZV+RyFAhF22GCvWbsTLGQaC1LBezSsT7SlqXEdUJFTaFQ1oHFJoA2EsTwbMPLSgVMK+Z81goqDidTmRDjSUdM/VzO8sLESne2obw0llUVg7/2jpChTgCYdhUcsC3peItyhbYQZEjxvmE2IS3IjEHFnx0u1rIk4gFHRUSO1ribLC7bfbw5OZfFcznYxnKTR3cY4uySOXNTIGsq4BWHjcwFFpjG4tLZgfyxAeD4N36vyPrXfCJxRN/55b5wu6uv93Yfd+HM/jSKj6m7vn00AkusdLOm8rZb/CgGNxtNKoAFAJtalM4O63CKyaiN8eAShewajWYVW60mtlpbAoHpDDCYhji/HuLVaRvrdAX3H/0UhWAHgwWQDqqo7Oyh0GgJ6GpfD9DpD1EqVVCvVFEgmrBYChwbhUuM1xtMlePANzaHDLNzZacHbGhlvOAZt0KK1kiDLoJcGp8+PcZuq4zVsofMZoJ8OsR6NkQ47qGUXmO7XsH9vW0c7TRRzqWl6CKBiWcO7ZmmmywWqQImy7TA34v+EG+urvH2qoOT6wHa0wWG6xRmhJazeWwKZaRLFWR4dlVLSAclgMqqYkHZg7wfWbzJctINoM2q0BT9yqPQoNL7P0SliHsT/TjAV3vxR+++yPeLzhXivDq7R2NTGxCcdWrRLM8TNiKO/b7hWbYgQL7QdU8vQ2RXfCyRYTE3n2I9HmA56GLR72I5GSK7XIjYddxq4n6rgaN6BQ2y7cWgTWnvK/Bnb9aYjYeygu112xhPhgKoM7k0Mrk8Nqk8wnVWZA5di8TitTVuh0C0R0d7uB/WcEAS798GfnkVsH2MFQamlvT2zvHzbimBkwri2yCwU1wamOxUDFKomUrYrOoc4Oxs2kSq4HOXIfa2W/jTL34mBTCJQtPJGMPBAGfnZzi5uMI4XGNDAFhZJS7X0ClaPACswVICANYg6oYK2Kk8HTs+AmUdEBDbsFnBFClmPMiQsG+L1cIOZPPD1Egx7AGH28DvjweANViL7Hr90N3buLmm5saMM26U794H/SJyH10eHCstrkfayrMZIABM+91VOEWhkEazXpETDs/yl6++l33p0dE9ZZle94aYs9EpN/D46Wf46Nnn2GodoFAMzNKMDYTeLydEEyfL2Opau1rGpnxis8OakkOXTJ62tKwhnRRxsUQ+lUGJNs0E1fx5m7Dmdq2DsxR0LNVIoeWU6o7wQICY5zMVvVk6DcgwweJL+GKLJdrAZdUQsqalmoRr1Vpdq204v3QplE4FbNfRkjWNAU27otFgiFevXuKbr76Sqp21JB1xOIzlGu+x/qRKZTrDgIPK2dwaWIKI+QJo6cuHrIx4wdz6jwBgN+CPAOBIhe6SOT0InMiH0yW3iaCb47Jmt+shBRABxvwKxSKVGPxzCjs7LeXRrsIVTk4u8ZtffYXXL06xYW75YiZb5VqlhEePHuLjj5/i8dPHCKpUdFr9btvWRhZN5xdnqnNpU1kpMacwI6Ik84TppDGbjpFahwIOaV9J4JeW5AR+bYhtttSMeyEIzGtFc5npIoPxHLhsj/H6pIPnr89x1Z8Zu31rW7lnveEY7csLrGcDNEoZ7NOJZ38bW1vMOsyiRDAtz2vBwRpjgTIaQhtxKK08xfOLC/zDP/yDVElPHh7j3v42WjUStVgMkrzHNcJrS/ISQR0jN5nz0EJg7fX1NbrdoepO2nwPhhNc90YoFmvIFso4v+zi8vJa4NjW1i6effIMBwdNZLILgdXNelUDb+ZHkzBKFdmYfWe7i5ev3qLfH2nYWixWcHHZxoBZ9rksmq0tHB0dK4e+2x8JLB6OZhrI0nmCQ5UIAOZgxamA9R46YoWpT5ytf3SW8O9GaPTuNlQHcRhBpfzB3o4soNmrTodmAX1yfimL/+5oglyxgmLZWUCLlEkgwREcXAZVfBCajMDArAQAnOiLtLITfaxX/xrA6/d35waQUP96oMwPj+wscIMknTHua/1Q6b2C1APAsYLUXIlcSq5y43k2M6d2gU1qgUxujUqJwyTLC6RV5NnZG6SzS+wfbuHx40N8/PE9PLq/g50mSdRjTHqX6F28w2rSV54184DDcR/p5UykBe4THJbZ++cnYWb1aIhuYnRzC9D0FXJUFbvr6vWuMSjEn0E2qweASeQxgMZH6HKn5c/Xw11UzRFkK5DGime7A0WtskkUO17FQgCIMQHzmQAetjTeAjVNxwgBJ37w5Namag5jwwnU0hltQz4fIWSzB4UQAKCywBTA5gzjXGI8o87lkJpjS3we+/bav2q7VO+Dj/HvaMw9acY430gxO9IyIOFcb6jCX62zSGVKyOYCFEoNdEchvvn+HdpO7XtyOcB3ry/QHYdYcj6QK8smWgAwnYAcAGw20E5NlwBwI5eUqE5ydaUfK0S/h3tHEoCwiQjih28FbbgaA8X/vwDA71/aD/SLP/KJf0Cz6uaf9hURkG91trnnxA4JJmKNwV7vsOMBYNbJEQCsLGDW4AYA2/czsFigpnIIYwVx7MLjbKDlLMh4LbOP5qxBNQ7tnrX2GYmVFuhLALgia2gDg/O5jIhtVLVLHU8TFuaHkoxK1SRrAvaeGsSaewH/Z5bOsWtQPLT1mb2ODuNqWO3THiDzdQb3qFgjFsWp+LOWik3OD6USTAyWWVOQwK98ZcbOMZKOoC+J2HSoIolOCuApxoxnGo/l7MJazlxWLL5AxJLICYH3iNk8p1nlkTwvBTA/cl+LAclo7TviaEyusHvfegtPKjUg1iERCSW+IyGrDzUCix4ka/jv64FjB6pHwKAD5iMyhyOpekA5jgNxfcgfGQC2ncIrgAkADzXzeHy8j+ODbVRKWbkeYkN12UYz7LdvT/H1N9+jVm/h8dNPsJQjSgoPHn6EB48/QhA0RGZfJIH+iPCcdFrgirF7TWucZB6nilYuMNKKRaTS9vqyrajAXr+vKD9+F2Zab7VaaDHGpFJWDUeyZy6TQymdRzFdxHwww9XFpciCtFKuNRoo1SoYTifoj8fIFfMoV6vKBub6MMImncZImHQZwrRwp7qOThQkQLGvHQ4x7F1jMZ2KlEFxFK3ZeVZTqKTvoRxsOhaS4GnETv7H/cWDv1zbfHA9898r5YrETrV6DTmpkm3uTyGVPWiPyxk9gWqPCZjzUWrNDFYTy9wGgM3+mT6CK/kKFokRhRP0O5d49+Z7fPXlrzAdd9Fs1AUiz2ehxDOFUoDX787x3YvXGE5DrGn1XKIamQpgXh/uKwR/SVKyDGDNVEX2MmKSn29Hc7/bRUm0bycB4ti55UPb+r9rANjBnF6OZACwvP5F8JYbaWaNRq2ErWYZuaxlAR8c7qNU38XVYInv33XwL9++xckIyO48wCAV4Gw8x6YUoLp/iFy9IRCTAPCYNswbD+BnhO3Y3mB9QFIBbP2+1cR+1ntbAUzlb56zss0K20EJT/ca+GS/go+2i9guWMYtHTzp4sAehb1KuDa3S9aX4ZKEKrNtjmqS+KfZ1fFkHVfhuWmP1YQc5SqOkddqJQC4UMgLAF6rx1xjNJ5gs1igVsjrUVQsHUHppRxuSKadzNaYhoxQKqNWCyR0y2f5eleYrlOYptPoh2uJZb45u8Y/ffMGp4z5K5axyWWxzBoATGqiCOkRAOx6CIHofJdXIuqbL6Kj5jgyRWm9QHU5Q2k+RKp7IQB4ff4SrXCITw620ayX1beTZL2WhbwHf+nM4B2DLI7ujwIAJ25IK8sTOcCRQCu2gn7fAtpECoxYMgtoEsRIxF+iGlABXJHgcDIeot0mBjiw2QOjYhz5LvUX//f/tZFdwjo04DcLlPIZl+2ZQqGQRa1WwfbeLo6Oj7UZff38Bb56/Q5vOz0sckWUWzsYLdc4ve7iejLFlO1AMUBt/xDP/uTnaO0f4e3FFc6uutpgS+k0SukUSqk0KukUasWiMhd3alXUigWEsxH6120Ng+kVPqXaakWzzDVKuTwa1QBZ/hKLhcDGRlDF9lYTLYKYhZIyBvjv8gUXGGEMWDYXPEQ8mOplQf7CyvzOD4C81YYQc2MbRbJpT5117D0Wor3hEN1+X/bIAoddRoEGHxqU2PCOrCoOlTjwkh10tSrGk/FFYgto5To46MUPilSY2bkUHWimAjaAmM9jAcihIa3lmN1GOzWCwC9evlY+MBUlxSItlBpiHJeDKu4/eIR7x8cIgkDFIPPX+PvMFqGA49NOB53xBFNmFRfLKFcqAgnWZAyOx6hgg8d7u7i/1USVtmr1Bo4Pj5BPp2Uf/duXr/Dr719gsgFqrSYqQVm5LMwSyzIrI7PGeniNk+++RjgZ4v7+NvaaDdTKeYSLCXrdK9lgLkM2vQVs1rS5IyjgLDr80NQzrD3m4bqTuIG+CWr5puUG4JtgY/j7U42qZ97dVgB7aZmkaB4cji2g1UAQsmDRI4b2Sr8LrbA5LCX7vZTLSEldCwpo1MtobQWo1diQcFObIJ2aIiibNQVVv+v1BMDMMXIIvCYUwD6sXB9N5ZsRAGxKC4ruWGRMZyEurzpS1NDamdaBBFon07nsdZlHUShWNGzjgIF5FlzDQVBGNscDZwSk5gKAZSVDVp2aMwM7/MA9SajQVi0r5yzms7UsILK5NYIqrbl4gNHOiCpgK+LI1BaraUnxoeXQcCMu5s0aj3nAb08uMRjPsQJzobawSZcFAJ9edDGZkwWbkx00MjywaKebd2BanP+r99bjRH9o83tjzf3rGuw7v8oPqCKe1vsvzIZwd//MPx4A7Hp79+PvAoBZRP8f9t6zSZIsuxI7Idw9PLROXVmiq6tajNwhAOMafxM/0PiBMCy5ayT/FY20hS0HwAwaA0z3tC6VOjO0Fh6Cdu59z90jq6qnFwR2YSS6LSyrKnWE+3v3HSlCFKkP0J4mISo2SyxmPcxGHaxXE4lAajZr2NtrIJP14WR8OLkCRtMFvvz2NVr9BQqlQ9QPP0DzwQeYJhxcDMbYZHLIletC4HO44aG0kMmgWamgzHj/7QbjYI3+Yon2ZCrumfmC4ICKHjYBByWNfyb9T9JyOx+jmvXw6YenaFZczIY32C56cBIL5F2g6KdRpPAp66JayCPnpSXWejqZYhXwkJUUB+Z47eB2uMBVb4o3rR4uWl3ZB9uTGcZrSEdIIlvANltAggM/+4n9HLaeh43vYJt1sHKTWIs6hOuDOlw1zsW6XW0fnL1/7GokUGLoMTFwn4KHYa5MRG7Za1yo43AdUzdJ6H6wHa4EgM2Rwx49+Pf0NgGHjeUEDXnYkuoGuoGXQqwnFlNsZxNs6FabjLCcjLBdzJDZrFBMbFBLJXGQ83FULaGWzyFPVS7XDEY1Mn2ENQ0LqtMZRTbBMphKzPYaFHBon7eS4TpW67JrfkJ5zkJTsf0IJYbNUxKC9O+IguYB2pK+Gk2nYFUYabcTGR0nkE38mgBSjKczRK8Bu5RMVmAojJKWr2sdECb62cThURjE7t9/8/OfolGtSLflYjbFaDTEzc2NOIDHyzU2aU9IFOmGDF28MSevAV2sA1hU2FYVb1yRYQRbCKDEiN6YSt8SC+rmtXHOFtAxCu9YL2ScXLDE8g5AaiMWw7eWwI0IYXmFQ3LBxjZZGNqK+EIPTKhi1c/T60POVyF+/h7JS8wFbLwUpsKB7gkm1swwnQywmI3ECUp15fFRQyKLJ5O+uIT5lQuFCkqlOvp0/bf6yBfqePDouZDAJ8eP4LHXO8E4aBVvGGxND6PGfWYPFhvOV8QWeE1JGksKCcY68x5k9+o2gTSBip39wQL+4bQSuv4j8YcCqATbQ2GbnZPoLqFjIK1qV+lsZU3Feq2Rho6mfcgsLHs9hZXqLONsI515GkQqDmqNghY9spDlFHd17m7x3bff4tWrl2i1WsjncjjY25frdzIYSVTRYDBSh1ywQrc/xGQ2leeAQksSv2k6j11V5dooLXFHmg5gBQ31nthxqdtI9JjAQfuqzfUcKqGtoI39gYx2TCPjsRaDtTNzpNMrZPMums2G9P6en53j6z+8xIvvLtFpTaSvhYdQxmU9fnSKf/tv/wwPHj5Alt1jDp1sawyH7LkdI+Ozwz6JXq+DTucOo2EP6/VCzmAkC+n6pWOETtpchh1VPkr5rJDA7JQjiC07RZLkLInTjHwfXlwLzk1brpk+5qsUbtsT/PVnf8CX35+htvcA1eYh2r0hbu607w3BBAUXOGmW8PTxCfb2aigWfHgZOoB4hppjTRLapes3I2Q1AWnu+RcXZ/jNb/5GQPpPnz/FET83mxbRFB2vVtyioDdnMhLAxl3L89JyJcDjbLaUmDA/V8JyucV4usR642C5SqLFqNfrNm5uOpgv6MYvoFz2UCq7OH1Yx9OnjwWob7fu0G61MB5NhOyl++/2po3LyxtJjlmtEiIiYxpUq9sWMfHDR4/k/iXR1B9O0OkORXTIxAnOERRlxV3Aun/uxkFb55Z2UVoChB+n1SYCW2xXAqRw9j/Yq+Ojpx+ilMthNpqgS9EYRbt0LE9mcPyciYDm99YYzggQj8990fkkdD+FJFbszBO6ssyqIdd+nLSK6gH036OUrDj4aN29VjxmSa7ISXB/Vo0IYAt0WQJYfzoDXm+WgDi5t0i5TDfYigM472cwHQxwfvYSwWaKai2H04cHePb0GI9Omzho5FHwE1jPB7h58wKLQQf1YkYI4OW4KwQwXX0kEkTYws5R04HOdUMGIEummLEi2kPefSDYAU3t82TdxVsKaNjLRnTY9AtbgY8RAOlKaWBB/jycnwNNB1F4QfoBrLcvRAIsGSZOREZYSuQziQeSvqZLaXu+AAAgAElEQVT33Kx7XFf4OmpkrK7VMhYaAkx7HbciROa8rmkhxCq4bpMAXgopT7eT9QLy9RK3rxH2aASD7t3hXhS7NHdI4DjgJb+aea/5PVVeusWanedcM4Rs4jk/jXnASFqmwRSQSuflz0wz+P71jSQ/MU3o7LqHr19cSsy9m9OO4E2KiToZpJLWXaVguxa7qhNbQdCoi1REj0Y0pJdF9AtZYksxmV1y9//PBDCfIYuTaCqPCgvCuhQzgGsMNM/6Zg4J45sVO1AXn2IIYa2UEWPq3/kx2h0cRkiHKT5mDifWJ92mNF+oIFmuLZn5jRPL4DJM6NAIaNYosIaL5gWK4s1bl53ZJKBMJLu9P434SUQDdAwbolKcwiJosak68RnWzqUGKxL8MOqxlYhfIYDNPWVEOCpMMBV0EgOtny/fg359IQBI4mr9HCODiUOS4JW+3znrxpQgIxnMSHj7HHKuMoZpXRc4+9k0BBvVL+C6EsASyW4IYHWxGZjdroGxmcveD1aIaomsyMVphBFGJKoGAptgY4ROpu5ASD9TKaN7nDr5dD+MpxXF6g1iYlc9H0V73T+1A1hXCSWAuWYG8wmc5AoH9TJOj5o4PdmTfe3u+gwZL4nDwwO8ObvCb37zGXL5Mj54+pEkHFC0t3/wACenj1Fr7Mv+rwSPSYswogO7rkY7v+6h0qltqgc5xwsOTgMSz6RMSpvNJeGRBG9AQpazo5OW7mpiMvwzExx57pBY6IQHd+MgsdxgOVMxKl93JnAmnLSmTtI8xl55jzie9ksyDZMTjxDR/Dl4XfH+ZXonw645e0gS2EIcwJPhUN7Hq19qCniNyWajBDI/X/uNda5X05qdG0xUqqmN4wzoZXxJpmG9B2NjmZBJMlloOJLB4sXUvwuKYq5fEr8c3YW4I/YoEdC6V8uPI12pmi5AObqX3GA1G+L2+gyXZ9/j7M23mE/7Oh87JBQ9qXVgugwjoM+u7jChmcUQwFLzJZ30XGc87QCWigIlgON7Uxzr28X97juCd/8eF/C9a5r5l0UAR2fX90Ox8XP8e870Zn+OMhSidYpVAIr1LMQ8xf5fOoDLRfbCJyWt8PD4GKlsBd+8aeGrVzd4eTdGe+ViVWxikMihvdggVSijeHCIrZ/DbAPM1wksaN6wxiteS6G71+w77KgNQ9xN4kyYrPJ2BLTglsTYggXKGQeP6gV8dFDAR4cFVF06mCn+c7BNMQ0rgYDVOtuUnFtkNKPTlgC6zHAharbzZ4OUhIIimWooIhFBN8/1Ou/JGV7WFxLCJJ4pQAwwGo2A1RL1YhG1YgFZ3xdRxZg1r9yn0h6W6yQm8xUWq63UQDUqBVSKPhYUSgdrbL2M1OfdjRf48rKNv/riW1wM5kjk8lQcY51Ogs2Owg5IX7fKylWwSMGGPVlQnBERwIqrqJs+swlQ3AbIBhOkBi1sb88QXL5AftLBg3IWzXIO+UwayfUCs8kUmw1Tq3xJHiUuK4CNTRC1oWshb6B7sgn3Di/dH3QA37vA7xO8IW4VcwXv4pdMZmTfPF3sNOnx9aIDOEAxnxHelivddDyUSP/+iASwzrwUiEkq0L8jASy2c8ZfruCltsj7joBbzO/mcFOrV9A8OER9/wDj+QJ//dnv8OXZBSbbFFL5MvKNJgbzJd7c3aLLgnPHQaG+h+bDxzh+8lR6DV9f3OC23ZWFPM844gRQch1U2I1VKKBRKKDoeXLY6LZucHN1ITFq08VUbOS8CjmIEfiv5HOiatoEzLrOYq/RQKNaFzKVpC83EomXJnDGYYEAMg8/iYQovjmI2C4+q1BUSbC5mAxwqvhyxMDrAKkRS0q2qpOKwxbZ9d5wqBsfVXjijNvK70uQRDraJEKCDua0xD8X+Tvni/C58BvXlSWBJXbTDK7qfDHnEMmlMWpiiRTUngXZ0LZbGQD5M6nyYi1KeHZnff/yNc7Oz9HqdKU7OZcviRPY9X0cP3iAB6cPUW/uSRT0QPqDxxhPp0IA3zGObxlgwTgM2YB1MydAt5kv4K0ClJ0Umjkfh+Uyjvf28Oj4GJV8AbNghT+8foNf//5zXPZ7SLouyrUq8sWCuBoYHcpY0PRqgasX32HQupFo1oNqEY9ODpBOBBj27rCYDMU1ulyksA6o4M1gm0rLQkM1CDfqSCsdP7BFUcTR/RY/od7rLIqrMMwnWII4Iorj1LxRVFsCWOIURVMW6wFWyoILHw8ks+lYHMBK/kKUMEXfRbWcQ72WR0WUSFzi5vA9KuEB1+FwSYU8I6E1tiLJ7okEFao2SlVHFB1TlCwiSMquPFkaRCWkHYHjyQI3ty1Z0JqNPeTzJQHKGAk0nS2RTBAI9uTjg0Ug1xGH5kIhJ4AggZpEkj+Dxn/x2pbOHrqVKMBIp41yyLg/jAiCDuAFYzIYNbRaigM4V6DyjQMuoyoIOvBzeBbSzuLtRoEbjVPfwnUz8LNFzIMN2t2ROIEH4wB+rgYvV0VvyGt+gFZ3LCRwyi2IClw1ewzTUCA9/t9OF+P7Jw+zRsQ/IDoExYGCP/Il7m0Q7xzLzG5tb/y3P+aflwDeBT7sWCbrpaxtSnLx9eaDYOoyWMo1oJ1OPIQvESzHWExJngzk75VyAc1GVYQE7Pcr1WrS7fv9qwucX/cwnAD1g8d49os/xcLJ4lWri3kqg2ylDj9fFsUkRQxuIom9alW63tldw7ay7myGHoUvVDlPmTLASCt1/tJF4rAfWBR1AdztElXfxcP9Kkr+FovxLdKbMQrspC7m0Cgr6ct7lId//s5TdqrPGI+vPYaLjSNRMC9venh1N8JFpy8O4D5rDjgsZHMyJDqlChL5ApLZPJIkrN0MVukU1k4SGzq90hsEAhhbTMwctiVO0N7LJpRZnDP8zxC/oWvRvEIGaLEkcNQXtINjyVewq1h0MFZQy8b52VgTjUtVIZNDRTD71LiiMcVjs0KSSspVADBqkXEkK32sGd0/HsqDzmBnPII/m6HhpHBcKaFZLKCayyBLEGa7Qs5JwE9vsV0x8n+EyXSA2WwkQ6KQGQTiExqXJAd4Q+xqrKRZ9yzTZe9UReoMUWx7goxTy4JSIclrotPCbrHogPnDJHDkeJBIutDpawlfGysd9XopScBh2g7VTIxQgIuKPjp/f/GznwgBzL8v5jNMxiMhgNkBTAJ4bVx0BLElNiokeCPFvQCb4r6z0c36VoCn0LFyvwPYRoFGwH2cTLNKfvtWgBgBZfS5VnF/nFywoEwEhkWuALO+xZw44bzzPgLYAE9RcFF0sLF/ihPAcq3fJ4HDDeBdh0mhduT1kLqGxRzTyRBTrmPzkUS5NRsV1Cus8XCxmI7QbnWQL5ZxcvIQk1mAy+sW5osECqU6nj77FE+ffYL9/UP4uaJWLRBEMLOc3Gci7lPwj24WM0FE0WQE84XsSzCUCCzhSFHcYtwxCmgpOasxQuY/8/TqbWHBV12/w83Mgh/iBDc9ukmNCWJMLudJvsYiIBCRpKZ+yLW+YifQ1hDAHNPF6yZJC5bsogp1uZhh2O/h7PVLfPX1V+i02/K16vU6mo2mRBPeXN+g2+lKFx2vH86vg+EI0/lcZlaSvo7rIU2AKM0ZUN0p6nhkhKLG4woRHIoiIleJRqCr0NISv1b4wlhrTR2xSlzOVkzJYV8aE4cINs6xxRR+NolSKS+pSHRCf/75F/jD779Hr0O3OLAKtshkHBE7ffrJM/zpn/2JiJ4INfFnoBuJhG+/35XyIh7eZrMJ+oOORDFPx32p9SAB5qSAnOdI8gojnVhrw6QY/kwurwlS+QQBSCoy3pIVLRm6o5NYrnlNEdTLA05OiJL/+Ovf4W//4RsUq4eo751gNF2h3RuL83o9GyC9maNe9HBy3MTR0SEO9hvI5X1xeAcrOoYWSBMsZ2ymT/c5RMh39uYVPvvst/K7/OyTZzjer6HkkwCm8JGXQiDJPwrekgBOKwFses44L/K8QzNjKuXD8wvi+GOPcX+4QKc7Ras1EBfw9XUHk2kgRDfJ33LFw+MnB/jkk6ciLL27u0br7lbEWpxri4UyptMFLs7v8OVX36PXHaPW2JPX4vL6QqI3Dw+PUG/sy1xJcWSnxwjyOeZLnuU0BlCI4DAGWkFHBVlMB2P41hLAZp8x6n+CMdKjtSEJvMJ+s45PPnwmBPB8bAjg61tc3LXRtwRwls+Dks8aXatO0V0AMLaGWUGDBbx3Jt0YEWvWfgvGh+7gUBCxS/5GOkMFF+PEsSWAQ/F0fO0JZTm77uM4ASz7oNSKMG1gJVHraUfXD99xJNlrNmbE4itM5wNkc2kcHNXwwZNDPHm4jweHNezX83A2C9y8+R7j7i3KWQfZ9EZc7YyEVjmNLobaKSqlypETLSYCDV3V9tz9jvE8BE1j+5aMGezvBbETChNNbcVqI2CZdqrz2udezddSBSxc54S4WS7leuI9zOWcP6M+1wpgWVKMmxmBeq7H2hG21dfDOH7t57C/nJ9rnZVSucHIPEZuG1eRxPTx+zLFReY7ioDokNSzJh0y2kWuaQ68v+UR1iSo48zGQ4dyrB3h1ftOQ7abQ8W4svex7ipJTGMrDhMmnDC1abHmT+Aik63Ic9sdLnDbHuPydoDucInxHLi46eHF+R2CrQe/WEOSBHDSA4z7l8kWui8owL7rQIzvE7sEcCQxi5G+xr0TunvjDvp3OH7VfP9j3MDmu5n5xH79d58Qww/6UcfN94mFf9Qnv+eD5CcwHYYhAWzNwMb9G4koda3Ujlveg6b/19yPobPX9v4awaT8u3EEs8pNXKuMiTapfmEnuzFpiNnDOH+jQ5WCs5peRWewksMRvbORugbeM3QAS5oG9/2MJ72+VizBn1vAcXZsCzFFgkrxDhHCy591Hr9fh6Lztnki7Yxm7lsrqowTe4IFcmaxPZKcC4nt8UzLZBbjNxDyN9D6Oaa6kQCeLxdSnUFRlRB+/PelFeebmMkd8laveakXMP3yPFfJ2Yr1A1IdY8Qy9whgmfp3CGBDtMpB0gjsbAevOaMoXLebBiRmmVC8oq5RznRxwnhHfCrznu6Hu7U0kZDJktD2/XoeikjiuCPfnjvC+zR2ZI4hivY4GcI9ijCauZcuX7qyaPDYBijnXTw4auInHz9FNpPEq5dfiZjwyZPHOL+4xq//779BKp3B6aOncD0KRF3kC1XUmoc4enCKUrkuKXjqAjYYQUghRWd4WT3jBLB5LSV5UCDJtaSXSb8uP1awY8WN5WoQXT1fX0PebmlOcZCBA2fNxC664ilepBCH1Cnv4y2W60BqCFkXmHIp1tH+X+5ngrlzP6Fwk+/n02T6uTm5UzTKvWU+GcvZdj5lLdRS0ys430tMP38mJft5j/H65J/tXiiXkZl1bGIV32/PCSSMud7QCS+mrDBJ0/zuBj+3YoYkr3Xe3yZWUuJSTQS0drPq3keeIr1litkKs1EPF6+/w+X5C9zdnmMxG8raUcgy4ZOViyu02n1cXLdw2+5jyoSPlIc0zQAeyTKerRw4JH+le1QdwHqa1vO7FVSHZ7YdUZL9yNiZz4ifw/eEF/Au8hmf6965x7zHYGLveSuy/sfsIW/vbffJ3B8gd+OpKD/wzUP03z6fqrkRUpQRxDzL0y1JUXch78pbVt4cHB9jncrit1+8wuffX6GzTGOQzGKUzqOfzGGUcKT7t7B3gFXak+7fBcO5TLUNo59FTBAngOU0H3UAq2nPvM4GtzLHdK3k4KzGmYvY2mKOXDqFo3IGHx0U8dFxCY2MrjkJGgFSrriPpzyvEOun0FxqOxQnZJqFTeq0YIjF9UL3sezlYa6EYvvU/PAt1wcRVQWSqssodM6DBGNZdcQq10ohj0o+L/vlYpvEkGIT3nMpVwR8o9kSk6n21fJ8eFAvYTGbYDRbIMWENNfFOEjgu+s2/vKzL3DWGwN+DhvPwdpJIWAllnH/MntsY1KElLDWpEKZUY0AXX8dYoY6d3kkgBEgR+J/1MG2fSEEsDu4RT29wX7Jx2G9BG+zxJBxyasEXDcraZKCw5JLkS5g/tmmwMSwlh9FAN9nHswAFc5METa5SwAbDEvOnDYhSM/+PFdLqpQQwHRqBygVfJRKOcEFxoYApiGUPzevCIrAKKBL/Ie/+HORnLIhk1EGWLGb1ZWeMx5CHDeNxv4eqs19pBmd1evjb/7hc3x/dYdlOoN0qSrdv/MtcMPOpcFA2mMef/QJnv7kZ0jnchL/fNPqYjiZwXPSyKeS8Dcr1P0MjmpV7LF/IJcTldJo0MPl2RvcXF0KQUScOdgE2KS2yDKmJeXA3Wzl4w+bTZTLJYmNYNm9bBwEd8JII3Pks3E0pqPUqj8NKqx6DBPrZZV1NhJTCFZTKM/NRMljCDA2GNqesgWWsinqpsKBlJujBdk4yFC9ZEleRt5lPE9iKvJ+TqKqxSGaMESxDMRk9qkcV3WvHU6s09dGWYuXxKgR5M/S/aHKJo2CWYtFn91ZN3caCd3u9kWdsVA2UHrA6o0mPvr0Exw/OBWgjU5huj8G4zE6ozGmqw2WyRRm8u9zLCZT6cBMbwEnWGIz7KPue/jVxx/hyfEJSp6HvONxosZZp4Pfv3iJ7y4v0RmNkMnnkS9T4b+QSJAyo+yo0hr1Mby7RvviDNWci588e4xSNoXFpIv5uI85AZnpFuuAg3cOybSL+WaLJdVgsknrdhenfPUMH99I7t2A97tQwxz2HdTYrJmRKztSe+wUTJroAeMANt16dKGLI0bmxDWW85m8vh6BtPRalILVQgZHB1XUajlkfUYfj7FajlAqOKiWM0gnObzT/ctDOQFZVRsSXJVYCTlB3yOAGZdqSCQBSukWo4Jlm5ChZDSeYr7gQT8hHWjNxr50UBAAY48a4/NmMw6zHOYYC++hXC4il6cLh89qIAPbZEIAcSBEIK9rdgWzI3Ay1aghxrdkXE/K36eTBd68uZRzGXsW2P/LHuAUwZotvw8fdALwtTSOR0vumEMjB710OiO9oMsVcNPqi+sXyawQwAQ9CWyeX7XRG8yR9opAOicumGDDSD9C6Lv/6f5rHIR/ZLiIuIPoq9gB8j93EIorhN43gL1LwhA/dL3r8/7fO4Df/qpWACGHd+Ne3CWAVV0sTnApp19iHXCdmGA5H2O1mDKIXOIrjw73sH+wj1w+L2s8nT7n13188c0ZkCri4Sc/R+HwFMiXEZD05V7jFw0BTCnYBpQ1FDI+arUaUn4GE35PxgvTzc7YkSkPvowdWmCzmGMzn4kb1VkvUHCALOsOVjOkNyN4mGGv5ODBYV0GGWocqGXl7yedVIwEYXR+0sF8m0JnNMPL6za+uezK42a8wjzhYMUya9eDWyzBK1WEBF6T8HU9rB0XG4dqNgcrAnMpYJMCVgS8eKQSAtiQlXLt87SisYXSTRNz+0WrnL06IujA9khoxLAChLvXe/zvthM09hE7jsgICCYUkQKjrFykGLHNyNgk3WccvNhhH2C7WmC7XsghmA8OJ3yklnO4oyHQ6SDZ6yI5GaPkpHBYKeG0WcNJvYxSJgWHIpD5EMvZEKsV3dZTIYC5XzFel0Ot59HVRVc0wVyNdJTeHpHZ8HmLe5dDplvJMeNK0AOzicWV+cCA+EYsZuPrbDT0/bhojaSzn2ejpE1E9A4JvOv81QhoFXeJU1gi7lRVydGMb0k41iol/Pynn0qyCcEexkALAXx7KzGhIwpoOJimeGC0gJNGD8XB+RAYCYH9CNy0cWk2ni0ES3acv3FHsHEQx+LcBKQJPz4ieHccwAZs1TcGfNnpQbMRSHGCWNefdzqAd4DU6PWNgzT3CeB7q33417iUy8IpCudwIFSFJWOLKdoiATybDgQYz2Ud7FXLOD3Yl2v+5upK1JXFchW5QgmJhIdOb4TBaIZ8sYaHjz7AJz/9BU5OHiHFjisbs2cOgYxKI5DFmY0iQp3rEtiI2E9fAyrZxYW/SYgDmMAO1er6PFnHWEhfKLQTpq4a0M/GD1uhiL3XzewUvj6iQNdEGV6z0lscnVW0/9G42NWBqoAOyT6Nz+a9z7WAitQNup02vvzD5zh7/UKSaDJeBs1mU/q96U65vb3D3V1bQEo6/jljcv4koMkJh8JExj9zNpUIRgEqFZDUa96ChRYkMg7gWF+1JYBlSorFQPPcQHArJIBlLeCMtRW3a4YRyOR02BOfWqBSzaJaKQn5e35+gX/4+8/x8uUVUsghgRwmY3b5lvBnf/YrcaVSQEvC2M9ybuIatRbxY6/fwfXVObrdlpAq/J7T8QCTSQ/TUV/iluuVIuqVEmoVgkk+Mm5aiF+pWRIiRmdNOegL3qqAtJxTOP+lMkCasXxZ9Mdr/OZ33+Dvv3iBdSKLSuMIzb1TJJ2C9LsN2leYDm6xWVDkAJycnODjTz6WqGvXI7it0Wl0AXP/JxHMP4/GfSHnPv/9ZzKbfvzhY5weNtAoZpHleVlchAoYSAuKXMvaVcXfQMB0h4fsrdQqbOicTLhYLID+YI7Lqy7Ozlu4vu6iPyQJzzqUBh4+foh6owDHDVCtZXF0XBPSsNu9w4pdybwmpMOJDi4P/f4Un3/+Ld68uZVUHBLxg9FA3jIVqdZoYm/vCKm0h/F0gV6fQtiZCgZJRFH4tUmIWItgogo5dl3AERkcueBs/y+/D91BoMhxHQgB/OnzZyjn8pKk1LlTB/DlXeedBLDtALZpD9GaZlaxnfXVCH30SKSzhHWWhq5HIwKy67kRkcQdvnGgLz5zWodkuM7a9Kx7qTRxQjCaX6xgy77X1CFQyivC1hUSKZLkgcRCMuFrOZ3h+vocwwkFzCuUK1mcHDfw7MkRPnxyhIdMZHAT6F2fY9S+gbtdwE+v4ac2SKwmGuG/UgGGnglDJia2NSiTFUI69wngGBhqCYzwK5kvx7oOJHJIpApYrT3pPhtNJhhNppL+wP5yksB8OJ4vaUy8jgScZqd7Oi0R7vwZ6Njj2Z9nKgH3JY5fwXAVfLE6ijMq3ZCsz9EkHo2s5RqpM6POLppowkVdOkSFYNbP45xOJ4m4CJIJE/HOyECeNQOZ2YUEpsiEgmPOfAKyaYKJ1CvzoYGVO1tt5IjgxBo7h8cEWbKXyPGVBLDGczLoZ82Er6QrQje+ZZ1PJlvDPEjizUULV7cDDCYbdPoz3LTHuGmPxBW8Sfpw/ZKseySAEwTbSf7KQ8F1vcZV+KaiRyXQLYkQCiPMvmhvo5C0is/icfLXXDMhMWzJ4B9F/urV9BZRGx/N759c34UnvucQ+l+LANaZO4o3tDHQ9xNxlOg1nb47iTmWAGZcMdPItOtTPn4ncllF4vx39tPL9W7megkYN+JlrV9RR5bFZuTPRujAl1CqcKSXmwkgJGeUeLJEFP+uBLAhgcM+WmPWkFlJwVwd0IxzXoS0kfggYoT1/tiZR21cu3E6cd5i3YT8/gvtPJV0NhGQkPSl8UMFqFxPREhILDI8p9wTBr7Xvcszp54a9expI6C1t4REocbm6y+ma6GZ1eUeiojdyHmr95r2m8ZSJ+IfayrEtDOZa5SZyQz+qeIxc76xPefmY98tUDW5BPb7xbqAQ3eyIdlC8jf8fZQ0kF/tHSSY1RXviv6NGYPrcTBDYj2Hl9ziaK+KX/7iY3EYXl58LzUiD06OcX3Txt/+7e8Eb6vV9tHYO0axVBfBmZPJ49GTp2juHcncofHeHPVsp3zk/Q0dhSExoGd6K8gikSTEq7kPbQVJWEUS1s6oO0zuT6mtS8LdJJFeJ+BI2pDKqMIKQgpEGRe9CuBlMlI/IoTrZiMJlDQEiOnKdWQPY10JI9Q5r9K8JeYVXkKyfy2lGo9Ce95Tku5DRyPTMYS4JhkVnXPlhGYcsnZNtqIeK4SWM4sQHjRHGeLbjEK2gkWwc3tG4tczxJsVNEmOkXHEqwtF1w2mpTosl9sGGPfbePXdl0IA97o3WK+mwlUU8yXkswVMxjMRBF/ddtDpjzFnFR9F9Nk8EoyAFnEF1xeS5Dy3qNhWhQ02Ol2FC+F/99b9dzuCDbkYJr/E7tedPeL9m8gP7Rk/fMZ+zyYU++d3i5t+pLs3fhh977fS38ta+1Qop2u7CN+CmYgxSkUmKqWRzTpSv1ivldDc38Nk7eA//e1X+OLlLZZeGUMnj+tFAv2Uj1W2BL9aR67WxDLtiqubDmAhgHle2DKBliSwiXhOqNdcMl8k8UtfC4H1QvL3bQdwkg5aJlksl8imkmjkHDxpZvHssICDgiNxzOukI4aA2/4QneEU9NgTGwr4dSki5LmLgYXinOf+SKyJmLueewXDselXVswlSsE1EmlGpAdi3iHXQ+NNlgZPz0XF91DiPc2vLw89+3PPmW2TmCeS6C8CdEZT9EYT4QHJO/heGh+cHOBkv4bllH3jE0lpyeSKyBQ8nHfX+D9+/bd4edvBynGxYqd4KomAPcAJelz5PEvYs5wfFRvlc61OZRVo6L67pmmRnEcC8DYr5EkAbwJk5kOk+jdYXb9GonuB7HyIZt7F06M6cgjQb7elCpOR1ZYAtmY6qSYxL9vuKqxXW/xu2sX3332f7WL19/p+Y4owQXJjNUNqxlICmKscoYXklmRwINcxzVacz8ejvjiAB0IAK3kdOoD/t//5L+Qn5mW7DSZIBBOUcp70NfIypZrt+PQUpeaBuHtfXt7g829f4qI/QiJXglOqwS9XMFmtcTvooT+dIeln8fxnP8fjjz7GYDbH9V0bo+lc+qYYC5xPblFMbnFYzOFBs4FavogMM/9HY4mIu768FMCIN0yKJdF8ZdPa15F3HBRTDvbLFZwcHkiUsiyLJn7Xxjgr2WbIP6PSti9afPOPd71a94RsniaaRQ5ZoqBIicqJmw4VdbS994Z9jMcT6UUQRw1BDNlArTrcOD3YwUBVIAcabojJlERX0yqfz+bgOxm47Dng1+CLQWBNnHR6MFawSlc5u1mFG7FsYCbGIvZ+2fOlBJwb6AaL1YFJeDsAACAASURBVAqdbg/nl9d4c3EhQMNksRQ7/Xy1hpfN4vTRIzz84ANxBLPnl0sWgffOcIjhMsB0s8FovhRCmYr1FeOsuU4Ec6x6XdSzHv7bn/0UT08eILtNIMch2XPRns3x4vYG35yd4fX1tRDPSY89Zfr7sgPSS6Xhp5KYdm/x6qvP4WOFT56c4KDqw0susZ72MeqNMBkFWC0SQgAnHA/z9VZIYKvSejcBHG0DuwObGdLjG0i8EziyDZk0rhjJYg+z8jFcZHffaum7/hsXcQXpSEBox6M4NhJrASly3ha1Ugb7zSKqFR+5HAfwGTarMXJ+EoVcWrLdBTwy7mIexKXw3BLAYfhAzAFM9yyjC4yLMGkIYAWytDNmPJljOBwJANas74tjgsr0yXiOXm+IwXAs/TEUMGSzWRTovtdiN8wXEwwHfemw44bKLrp8PidEL/9jZzeVu/lcHp5LQG8pPWztVldcvMfH7BRnLOIaSW42SUMcrheGuOLFrd2niswYUJ4qXt4IKfZAuxIFfdcZY8QcjqSPXLGJTcLDq7Mb3LaGSKTz2CSzWKy5KdIBTOrQ/MeXyCqxjCrS3GnvHCvi5O8OhGQVQX987tmd4cL+h7c/UWJnzCHrXVo4q7p917f85yCAdZmNelAFcJL+X+MAFlURldmMs+NBfaF9ClwfljOsSATPxjI8Hx80cXi4h3yRnYV0dmVFyf+H7y4EqE4XG8juH6N4dAqn0kDCL0qsG3uDOWCtFwGCKZt1OcAV4eR86YjYSmcsAWQ9QMgcQFJ6PsV6OsZ6NkZqOUMGS2SYerGaIp9aopZLyVrDyKZcxpXPIXnB+CWmGHCdoapuukmiNV3gvNXHV+c3+O5mgPPBEsNtBolcGW4+D69QlD3RK5awyWSwTKaxTKVlkFml0gjY8ysAl0bdbaTP1wg4hMzkEGBOJjafyKqRzYVgD6bxETfUA8saZlVipgfdDHYydtrutrcUzrpphgOqfHGTGSgXGYcsPuM8qNBNwS5IrsXaJUf948bGuDPqUpIJdKdij4k/HiPZ6WB718Kq3YITzFBx0ziqFHHaqGCvkEHRBZzNHFhz/ZthHUywXExVxCQVC6yCIDijalmubRQas3OPe3RIAlsC3Y5jsvbGehpjTmkZrOz77CHZAEtRN3DcDRwnfC2pHEV+WneD9oHdJ4AN+SsksPaTcSAnSSBdy5tAIoXZIfSzTz9WApjuhyX7uya4FQfwHUbzNQLGYdMNLapoJcEssaXOgZgTOEbaRuD9O5Ty7yV/o1g7JZVN9NoOuRsHUg3AGhICpnsrBvjoQd3YB8wiJqCLdIWa1TV0zsQioK1z4B33hH6ZaN0MnVo6PUVLpSE+7VD9rjVfElhMxM58PsVsRhdwD0EwlT6vaj6H0/0msk4KM+lUWwh5SQK4UKxIQsVwNMNssZbElQ+ePsfjD55h/+AI+WJJnOy8p8TFpbYtmdm040YJYJkgbC+bRDEZApjaPXYvirEthKre2grkXrZJNvcgRpsOEAcdrfshUk7rs2b7GnnNxqNJNRpUH+QHKQihk4YE12w6wnQ0lC7cu5srfPvt1+h1mDoCVCpV1BsN6aS7vLpBq9WRzle6HAhoDs3zyZ+DbgDOFCSA6XyjoEwI4NBNYsFCJdHVJUCgP3LhhBH3xgEs0KB0zWk9i3TaGgewhrms4DhbZLMEgMWnh7S7QjabRL1RRCGfxcXFFf7wxR/w3bcv0WlPkHGr8DNV6Z0/ONzDn/zpr7C3XxdhG6OiS2XOQSSISMYsMRr1cfaGroFLmes0ZnmB1XIiMfi+l0SzWpI1gP227CjkIY9HX0bQyRHYKrwFXDA8n7mWGA1G9xvdBtuUj/EM+PL7K3zx9RluO3N4fhXPP/4V9g4ei+Bv1LtBv3WOXusCg14H5WoNH374IWq1OtwMyXdhc0WQM5uPJaJ/sWJf0kKAr5cvvkY6tcXzJw/wwckejupl5F1eo0vpqiJpZAIuY91q+hoQaOdtsAxIrKYQrJIYj1dCAA+GAXr9Oe5arLSZyfv9bEUEZIUSo8BnyBWSqNXykiQTrCbwfQcFxofxuzIlLenK13vx4hJvXt+i2x1iOp8I+RusFwIyFksV7O8fSxQ0kmkMhjP0B2ME5LgIwkr9dkLioOXPnAls80sYeRo58KMDO+9m4zzbMop3ge1qif1mDZ88f4ZKroAlqyvaHVyKA7gj52jHz5sI6KSKnCTNxzqqYmCgpQ3iRJTZC3YXhLcdwJFgyDjp42urXYLjJFiYFhBzUZllNSLW4i7GXUdjXKQq67QsfVY6TXCMJLBGQRPmobC7lMsjmM/F2T2a9LDazuF6CTSqeXzy7BSffvwEj473UPYdLCc9zHptzIcdONs5qnkHyfUM42FX+kXlnk9RQKGOASGDtInXzDoGnDOkhk0G0m0lAnBCB5sh+KLjBCum8timSlhv2ae4RbvXR6tF4tpBtlCS6iImyDiuL2KgZcAZmqQtRRYkKTWhjOSOdILncjJLU0xLAoUOYVsrIXGYvLqY+MWqiMUcjsvEgKL8+5Qz74YYQizdQPOhNKpWOoDZa0jB3lrSqLjusL+SUXLbzRxb6VBWgCmdUpJDXRYaQajVqtaFcY9aN+dpETDFztP2+ZZt2Myj3KdWxCxlNuYjLUDmOuVJghOTnFJuEYPxCt+9uBLCN1i7uOtOpNucXcCLVQrbVBYpL4+ECF8ySKZMt6IkQ3BGtGSvnVfMtcwZygqGbIeomSfsGwWtrZPXAOyGtA2FcJb0fcfbONGk77bCjLgb8v2HyB9yBP+xo+d/NQLYzN4RCazzsxKyJi3B1K/YmGfbUadOP2JYJIn0IcQn/2wdwEY8oYSyFWEyKlm/tvKoJkKX+IkQwBoTKdGWImKwzmAT1cn3Gfe9JX1FKGaIXzF0xNy+aZ47uabINWTARzs3mfXZOoLjTmBbJRDGPxphqpwBbY2ACFc1eoLdhHQ4c22Qc4HEYRPfW2vXLwUh5p4Lu83DjnMlxMKZOzzf2fHTENMCiNgFkBid/m8Fd3ZW3XHMivjMnjfiDmBzr0l/Pe+3uGA0EmCoeE3vv5DMfQcBbMVPFp/Vt1EMtBV2WCGHFVQoeWxwXSNCjY4Y0T2oRH10j++es6MTxA4BHJ7JSbTodUQB2jaYyeyzVy3iFz97jkazgMmohVRqIQloxMJevzpHuzsA4OL4wWPsH5xixEqzbRJPnn6E4wcPxSFMoTPPuXwruIbGLoQnmrD2KTxHxYSxRmBjTSvaPa/3n8ANhgCWFMVYtKnA7psEGMYhdTO2DtEajjZbcZpTIM99i2JOpvPwehxPxkIy8D6hI5APJrXRGcv9hvuZOPDlTEOxAkUd+m+sJuTctqDYYaHVCNKHy4Qb14XneUbwqkS3YenN0S8mjQ9rF4yWXo+GYUKSCC5iBLB8D31aFbPlCkECSUKrFX/ccJ9cr/ScI6a5maRWfvPV73F7/Vr3y/Vc5nk6gEkCE0d9dXYhSYXjWSAxvVsnI2aGBLFSSTQz5C/vD3INli8IRQu7PcDmV7HH3RiSY8eUKG1A1/33nYl/eNf4L08AR5PUznn9j21uP+r96oLl3MNrcLtZiLi3yOhnPwXfS6FaKaDRKKNcq6E3A/7yt1/iy9ctoNDEyCvibBKgz1mk1ECmWodXrmCZcMR9y8Qlum83xKJiBLDMOBYLCyOglfwNz9kmBlojjdX9Gz44HK5WwpFVMyk8rPt4dlTAYYU1PBnM1km0RhO8uWnhpjeSKOVV0kPA7ysEMJNwmViRFE6JeyfXRStqsnO7TfKQSZjYZGqJbSrAKrGQ86qz3SKbIAfnoZ7N4EGthJNKCSUvjeRmgwXrBsZj9MdTDII1Jsk0+sEK7dEUg+kcU6nUAYpZDx89PsGjgxqm/S467R42m6SkL1X39tAZBfiPv/0dXt20xXTIR5BOYpVOY0McNUGK0zjzjTlMDSB63/JMTOe0IJKctYUATggGmcUS2W2A3GoOb9LG+u4c29YFEv1rNDzg09N9lJIB+q1bUG9JXFoioI2QWHBlrgdm77TYSvzyezcB/H6RhTzfsoe83fdr/02FnPH3G9GsGEj4bGzk7M39JoEA5WIWlXJeeJnhUAlgcQDzvMDnzwjoEv/7//IXovVKblZIb2fwkitUWCBczMnCTmfC42fPUGzs45vXV/jixRu8ue1iRFVQuQa3WEMql0d3PMbF3S22rovG8REePnuOSnMPl3dtXN7eiuKbjk1eKMX0Fgf5DI4rRRzVK/CSaSzGE2HdO3d3GDNKeTYTMoG5EZlsBk6GjiOgms3i4d4+DsplcX9xo6eSlWy4VfbaASvePxrT9Rq5mqECzeZtxHbmlTCqUDkg6eAiXvhEQsjf3qCvJCijVTiMivtXnRrW/SuKo/CLmn4cGep4cALcFGO2GevGLPSyEMGywcouz4tYD2naORCpCuS8JDdoRPoqiaCbun0/f1aF/rUMnETwYDTB9V0Lr8/O8friAv3JBAveuKuVkLLE0et7e/jVn/4pPnj6FNlCXhQbd70e7oYj6XcWW/98KbGq7NZk9GeaccbLOfZyWfzs6RM8PjhAxXVRZOyH42C82eBuNMKLq0t8++ZMIs4YB5DJF5BhF1dAsiCJaiGH9biP11/+HpgOcVzL43SvgON6DsnlGIN2FyMe8mbc+DX2YEk3KwEZUWWogu1tB/AP7A7vcgCbO/LtA6s9tobPspKSJovHksD6b6afUxZfI0SQTUf78ah6I8GRdTbYr2dRKzrS81squahU6A4nycGYopkMFSSASbZIpLksFDZOQgKwrZbTHO3VBadRxyQFSIjRVaw9ukIEM8Y7kRSXZLc/wHLBYc1DtVpHtdbAdp0U8KvT7ooTh251AhFUxa7WdAiP0e220WrdCni3v9cUp0jGz0i8493dnTwthUJBnD5c/t68PsNwOEapVEG1UkW1VkbG54GA68xGeoC5mGkMtOlZDR19puuOQ++KalcedhjFy4iXtEQ937SGAg7UmicSFfbqjG459l47WDGSLZEDtwAu5juE6n8GARwOXiYq4z5Q/qPmkJ0hPQIR7n+uzA0GdPqXQQDrBhQpt2MEsJClqtDmwTwkgMUBSmco14sZ5pOhHIzoAq5WKXgooFIpoFypIpHKYjhdSXw33bXTpIvc/hEqJ49QP36IfGUPqWxRQB26ORaTBVZzXi8bsCQxlfUwWy8lNpTAWrFYhu/5YNMglnNs51MkFhNgNsJ60kcuscJRrYCjRhGH9TxKPl11K2wDKq0JbBG2TWFJ4ne1RXs8xVlngG+vb/HiroPz/hSdIImFW8LKr0odgpvLwc0VkM5mkchksHFdcQUHqRTWjFBKUp3HB+9a7eLksKX4ozohYvWcETYpH6JXgY7z6rbYHSt0XVKyJnK3hoOdEUTJ58f2lPjXsHvLzmATDqocQtLAJo0kjFJVaqEY3cUlht+TcY4EvFfm9+I33cBZr5BfLJCdzZFhKsB4hGDQxbLXRno5Q9kBTip5PGiUsVfMSBz0djmWfp3VcioRTsuAZEAf3W5XDoj5HJ2WCvALKZ1ykeDPZ3bOEMSIrecKCJngq520B/P0xxR2SuDaGGcDLAloFXWb6f0QgVm240w6ikynb9zpoO55A+aEMXhMYeBhmKAV4/YnKJeK+MlHz1GrVWS9o0tnNp3ijike1y2M5isBRxmvQ+JX0k+Muj5UDRvQwzpd4m+jGLRYZ9Zbnb+Rmt92milAEynz7ZplxSiWaAtdAObgGan+33YAxw+ZoTgvJB8isNV+j131fgzoCBfQHyCALehlPlbuEjsD7izA6nDVJBaCE5x7xphO+lgsx9Jvnk0mUPY9NItFNGpVqQK5bbXFheHn8tLh5ecKuGt3JVKWsWRHJ6f45a/+BE8eP0NWrl9XyCd+Dq8dEpvsuiUATnFeqP8w4iT++KmNun/5VnQXf4QA5q8lnYpG9KAgT8wBH3tOjOchEkXFVKfikhfxFUEyPUzLw3b98uCFLdxUQlSp/W4bN1dneP3qhUQbU8jB67RQzMP3uQ8ncH1zg9dvzqUji2kljIjibE2hB2dWruMkfj2u444rBLCQvBLjaXv27DUZ9QArAaygSXhNhtF/JgLaCD2lJ02+phEtCCnFNBOgVPKQTDKCfQA/l0KjXkS1VhBA9vPff4G/++x3QiZu1yQZ8igV93B8/AhHJ4fYP2wi7aVA8YDjJJHP+9InnEwyvYUg7gz9bgu97p309BA0pCjQc4GC7yCfI4mZQT6bEUeBR1CIewX3KMbub2zfkfaSmUIknRmkMy8NSDwYu8I9zAIHV3cTfPPyFn/4+hzjWQKf/OTP8OHzX6FI0nM9wahzhevLFzh78xLL1UaSYdijm3QIbNCdHmC2nGE46uG2fS0kcKmcRSoRoN+9QT6bxoePj/Hs9BCPD5so+2mJQmRNgLzl+il7n4JrQvAT8BJHN0FOEq0pLJcJDAYzjCdr5ItN5AsNDIdLXN/2cHXdQac7lh67DWZIpQPkC2lU6zmUih7yeRfVal6SaDJeTkDTySTAcLjAeLTG7e0Q33zzAp1OC24mjdWGKTYTpJ0MKuU6avU9EXAsgy0GY/4MC0znS0kTkRRdcS+nhAQmGSwha6HDTc994VYu+7DO6tIDvFU1PUnzvUYVH3/4FNV8AavZXDuASQC36ACew/Xz8HJ5bNaGAJa0BV1742RkCJSFTicbix7b2cUBbFxNBhCMkiJsaoTIp0NQ8b7xKXJ8GOLMgq8mxjsCyy2ZZeW2FmC304uebA0aK/OBiGONAzhOALtpFwU/K2LjTvdOaiGCzRzr9Qw5P4VPP3qMX/5UI8erOQ95NylCv9bVK2xmfTTKDLFcYDKkcIfVNhDgi4JsK8iNBq7wdB1GZEqyj30afwQBTNf9BjmskwVsk3mstg5uOSteXImzvFSty3U1Yc0O55VkWs5gvJZ8YgBJnsmYELUWt1ShWEAhn8d4NEKn05GzFsUwvF7Z7UlnlZchIA5JJBiNh8jn83hwciK/79XVlXQ6EjjX1BRgviBAvZEZg4JdCXegqz9YgtXj2QzB0ATcNAH4kdQe+G4SOZ+x88QlVvrgnCfkGdcf28MWXXOKad2PyIs2WZ1jbYWSXsUUcQr5m+SZPo1ACOAMUpmCpjgtU2j35nj55k6cv9tUDjd3I3z17RuJuE+kc4CTFfI3SaDWIcnuqSgoTHmIxGihMMhE9oYCix0hRIz4/1cCeGdKinGIOwS/HkFUhCqPmAtY3HuGrN1ZN2O9v5bsFULYzMkRCUxHsAqNbUKJxuPaWZ1zm0nn2UnpMX3AIsY3OIzgDCrGVBI4+hgLz8t1ajqjVTimUcUyMxgS2DEx0EIKOyaa2DpXhcTRz7PYpP29+fPr86T7xk6ctSQEmZhs42pWJ2fMQSud5owIZhXdUohgSRPgcy5VL8KsGszTinxskbc5U4aG5MiZptIEdf6KkE7Om6ZmxIo0jRvXuueVZDVrvHxoRATbuhiSeJakjXfyRj3B1vFok4rsjBcRyfYetSmN/2IIYDFl6HzG2W6zpAt4gWoxh+cfnuL4qIpcjvzhAMNBT1LK1usErq7ucNfq4fDoIU4efIDBeC6is8cfPMfpwyciKKWAbbGgGEJTwpQANnN8CA3cQ4liBxsVmMcIY4sjx+CGsNNZN3IjNt3CoTjJ4AUh8W0Sgux5VwUbW3EA8z4cj8fydya8ERPkfSGEk5BQvH9JKpk+0RXrD5j4MxH8L0NzELSmjlVxPBfwmpH6yEJOxE2yl8mlFs0aZjcJTVIh721JbXNphmRLeAZUPN0ObYIgv48AFmPAEmmefzZLLKcjtK7O8PUXv8Owf4dalfPaDL1OG77HpKA6WrcdfPvdK3SHE+lmBdML3Yyc3dkFnHIzImiXmHXTta1pAzFBUjw63aBAO9jPvb/oPWafon8lgC1yz9dWkpOk73yLrJ9EPkcDCpDxUqjXymg0q8jmC7gbBfhPf/cNvjnvAqU9jDNFnE1XGLkFuLUm3FIVyWxBnK6MXg6kKobYsiGAN0lIpLhcd8YM8Y8ggJmMm2QCZyKJciaBR80sPjouY5+zreeiPw+kfu7F5S2uu0MsmESYIgHMmBd1tXO/Yre01OyI+578As9c9/ATQ0BvKFJOLbFJLbBOLpHYrCQFwN0k4CGBmufg2UEdz4+aaOZ94atGwxHa7TYuW23cjCboLdYYM5SYVZ0U85nzSzmfwadPHkj9Xu/6EpdnF5jPaCDzUa0fYLTa4vffvJDfacYcmqQhf11NUCR+Sp+rELtCAKtJTIUbrJ+yBLBxDAsBnJTIdn+7hL8NkGcX8GKARPcK69szLG9fo5YO8MtHh6iklhi2WrI+O44v6U90AXNNEoRD4qB10f2nJoB1ZI67gA29FBfhW+yGojDySJYATvK13iWAmajKvabdaWM0VgcwN2lxAFMc8L/+uz/fCnm6XqLoAdWCixyTe4X0TMJn1PLpQyBTwN99/QJfvrpAf7HFyvHhFHgDFCXSsjMc4KbXQaFaxcNnz7B38gCpjI83V9e4urkTd6zjZYTQrPkpPGqUcVjOopjxRN3ba7Wl/2vc7yOYzWUY40VFwimT8SQWKZ/JoFEs4rjRECI4LWQfFXEEnCXJOor3uc+mxMDBd71rlwA2O4XdCEnsJjRSeTqfSd8vo+mkA1hiaJQ8VQLYxE2Ygc4Ov9x/ZZhjyRV/r2QK2UwG5UIJjVodFTpCJA2DpJ+Sv1QpyzZHBa8olY0wL6QXDfEbI3+toksvT3uY1xuATuX+aCQRkm8uL3HZukNnOMJ8vcJ8tcJgPIGXy+L5J5/iw+fPcPLgFK6XQXc0xnWvj8tOFwN2wpH45cXDbxYEcJYLZDYrHBRy+MmTR3i830Ql4yEnnXXAMpHEOAhwdnOHr1++wtevz3DbG8EvlpEtlbHkdZxMSRdWajZG9+wFlt1beOspTps5PDutw8cCo24fo/4MszEvXio71E0XiMpD+5SUkFPnjHn53nsl6BO6E0wV/T3mBH7rC9hTjwVUjcM3TvxaUEHiETn881txeGBnplG9bYIJ8v4WpwclVAsckJbI5RIol6ngZmwyh0V1g1CBzW4aLuL89lR2SKdY2BZow7aizlBx/7JfwgwXAYktDnPiGqNbnUDbCkMu1nxuxxOUy1UcHT1ANlvEYk6wrI1+r6ckA3vattxAGA09kaGNPwMBCpK/2VxWNphWu4V+t4eM70tEe9bPSmzR9fW1uCaOj45RLlfguPya7EJcKQFMB/BGI6CVxOJvGkW6EnaTQBchGNeYsRN6RYeQj9XWxeVNH+3eFKXqAbKFOrr9qZDCBAomyzQSTgmbZH7HAWwHWlX6m0gOvTB+8LqRbT2SgZoN4YcvNfveOJxgb+pdIi/67qKcf8+X/S/vAI4IYF4HUfyz6S7lWiiHcn3LyDo+2MnOnjFxAdMtLkD3RtR35VIWtWoR9UYduVxBCDy60m97A1GRBRyOi1Xk6/soNg6Rr+7By5WRdrICjK6WCcyDAPPNCgusMA5mGLGTIpFCzs9LT2Dec5FLcXBZI7GYYjsdYD3uoZDa4GSvioNGCeWCCy+10Z9zvsF6yb6lhMS6DJcbtEZznLV7eNFu40Wng8vJBINtCkuvgESxCeSrQk47fhaO7yNBlwYjoxn3TPJXSF8VCVHBpvIQk+MgC2nUh2YPIlaAEumIDAEsQ5p2jMjBPHaBRAc9c+CLHQLtyhipDPUT49dXGIkUOgdjEUm8F9nHveH3tASMcg0kT6TmXgZcjbvRXEAlgNObNbJBAH+5RI5qRgoCJgPMOy0Eoy5SsxFKqS32cg4OS3nphS86SWT4mq1VVbtazzAcdtBq3QkYz1hPRidxMEslSdTcJ4BtFLQ97cYGK3FIW5e0xt1a8jwOSnFIehcJbCOjQ2DLgC5hdLQhiunMkajnODhlQR8D8HDNI/DEgwkdwPPZFKViHh8/+xD1alnexxmH/04CmHFSSgC72CatA9h2ZelhOQ7uhxHPhuBV8nfX/bvb6Rj7GraDTMArEmw8lEYqfjGvGqGKKOyNA0K+nnW33ItIDAncWLXF245fXRHjjpk4OWxJ4zifuwPT6qkrTFCwB0A9jUVXvI3de2uNtQAmB2V5kACaYDodYjYfCbiTXgXwEwk0CwUc7DcFbONsOF3M5Kao1usoVaqYB0uJ3yGxyX5WgjqPH36E04cfolTek7gzOzcKIM2kGZJhMlNGCn2T4iqxUiSA+VbVxbtSkLgsZAcoihPA1gFv3YN2cgpJDn02jaRE92MTB80/i/OXyUEi/qDMjIMv1/oFgvkU40Efd7ckE89xc30uaSCFvI9clv2uGZmbB8Mhbm9buL1rY76geAgYTWaYzOay0ycI2rMXi2cHh+4CVwAm6/JVx7+NBeT1rxFxkQM43j9n3R/6XCkgq24d25EtaxiBXRLCybVE9ZWKJGwXQoTQwXt40EQ6BbRaLfz93/0D/vCHr7FZJ5DLVZD1y6jVj/Do8YdoHuzBy5J4ZZSrEqaDfkfi8gv5DDJ0xibWWAczqUeYT8dCCnouE180iizvcwZMyYOEFaOfuUZQJEIQSlzD1slkpl8dYywz7wjABAJNAgj4GM1SOLsc4q8/+wpn533sHz7D02f/Bk+efIhqMYNg3kevc4mrq3MMhzMBIhl7TDFwbziQ2puAe20wQ7t/i2A9R71RkpQaihX5lnvqh6f7eHpygIKXwJaiq9UCqY3GyarGyYo1+Ro4AoCJW5eR/hT1rZMYT5YYT9dw3SKS6Txa7bHEJrbbQwxGCyG2kFwhV0ijVPHFYVMp+ygWHVH0s7LEc7OSgjMeLTCbUmCRR+tujF//1W9xfX2BSo2JNwQsOTOkxalfKJSRL1TgMW1km0S3N0S3P5R4av584uDkb7KlG1hJbFsnIAkpJnFK3uoJVaKpxQVMktMQiqpAYgAAIABJREFUwM16Bc+fPEY1X8SGwuJ2N0YAL5QAzuZFtEmgWDrx5GEqgcK50Kxe1rkUxv3Hp8rYeipuLl0bQ6eUjcQ1979ZPqNT8731NAT3zUeEe4Au2lHfaXiUjhGplkwwz0+oeqOoNeYA5hzhpNLIeRlxvjHKjA7gyYyvxVjORx88PMQnzx/hwWFDxOQHlZLEMrau3mAxuoPvrOBhKYId1pLwfE0HiCt1URoFK+IJo7qT84XWXmqaV0x482McwBIMmfSxSbF/Nodgm8L19R1evbmAJzHj+9Jf3RtMxNlFEpjx0MvlWt7PgwT70DkzuK6HYqEgXeME1ImPkOwlFjIejaVih4Qw/57LZsUF3O91USwW8PjJEyzmM7x6/VqIYX4Mvx5fNxLHnCmKxaKsxyKIowEgoSkOJHlzmaR0VrLPcDbpo5BNy6zuMlKbLgMbDS2CZhudee8UE76+Zh+55wBW8ldP60JpiAM4oeInIYBZlcLKFF8I4OXa1ajn1hid/gKD8QbTRQLXt0N8//oak/kGbqaEhJPT3l9+nuuL8YDnZrveWxIv7iIU5+ZOl2SMZIudv0I3lTkv2hklErjF5p74/PMON/D/9x3Au4k7dq4WAlhIYUsQR8lS1gEsQmKZu5Tk1X/Xh7iABcDUhB07o8dndSWNYy5aE4Ou39M4f81bvf4N8SsCNyMEiQtEw/Qge82afl4hgm0su75lD73OKNbNashfK7AU2EnPBCIytk7oeD2H/AgmGl2AXu0e5mxC7JDgvVTSERFhStVyKakp7AHW+jlL8kbkr67LZu8wGiIdH805UMgA+UQTRa7kbyokgGPYmjh6Y7+fEZsa+E3vGJlF1OUbum9FhBHdW3Yv0x7XeCUBP0b3uiiOPRYBHX5/cybZ+Tj7OZG4Vc5EcXd/TNgTd+H/KAew2Qt3zwyCyslMpwTwXM4ITE8o+i4eHDfw8LSBBydVIYDPz1+JMM3PFnB1dYs3Z9eoVPdxfPIEWzFsOKg1D7B/cIy9/WNkSDTNiXvdJ4CNtclox+3ZJvzZrBv83tobLWlxfCnCTVUAoFYJ+9Cedms21f1cYom3hIFVkMHXm2djmc0AwQCZWEHi184c6san6Fkrj4gjsmJnOBrIHlYolOQ8PxrxzMV7hOdK7eXmXpjPF2TGN0cfrceJ/Vw6X0YiPHuGCSG72L5knweLhNh73+R+vuUAZiIUxZcO6woWE/RbN7i9eI3zV99hNu2iVMgAmzlGo6EQWnQA31y38PW3L9Ef8VzoivOXBDAFTuu0C8fLSv+vmHWM0z5M9ApFFnp/mPFKz7bvgxvtffevBPDuMyTnVt6jTDNJws+kxICUySQk7cnLpNFs1FBv1pByPVz3Zvir37/Ad1cDbAoNjL0iLhcbTBn/3DxEOl+SerfZJoFZwHU8hY0kD6YVm9skVaQt52jOtpwt390BrN27JhEn5gBOkSvabOBstsgkEii6Wzxu5vDxaQ37FQ/JdBqd6VKwye8ub3HZGYC5iEHKk+tLB1nFbOjS555DTFYdwHp+thhOqISXZ22NTWKJTXKBLQ1a8jMA6TXgrLcoOwk8O6jhk5MmDitFMYC0el3c3N3hpkPD4ATd2RJz1sVl87TSYs1rOe2gnMvgw+Mmjso5dK8vcH1+iWDG8GwHaS+LRTKN7myB7jxAb77AMFhiQucykx153zBRkecv4XyUAKYr10ZQCwHMvZUZQkk6htNyH5MA9pjGhUCioLOLkcRA0wU8u3qBWmKGn5820XRWmPW7WC55XqTBwpP6TK6Emy2/l+K3/3wEcEQCy/fgMcXMyjoWmLnAREATDxDpgThIF0iye76URaVSFNyq3++i3W5hOB4rWBsngP/9//Q/bqnslqiKso+TvSKSK0Z8TVAsl1Hf24eXK6AzDfDZ16/w4qYH+EWksmVsvRyWcDBdrTFgR9pqiebxEZ48f45CrYb5eoOLm1vcdbrypJEAJpixX/TwwVEd9WwK2+Uc/V5fnACjwRCr+QLbJd3IW2RdD1nGR6RSKGazOGruoV4qIZtKwTMLoyz1fIYodjN9Lj+wNMaOq2+tDaHFOtwUpOdJyQwq34VoCAJxI8mAScWqvI+dbQlsU9ohGkVAGyWeiXDhgLqlhJxKqURC4q0K2Tya9Tpq5QroRCBJzAOVgGvSzcxOY74+uy5gcf1aIvgdDmBRcylmp8oiAypSITiYTHDVauHrVy/x8vwcE3aKMLedqkoAnu/j8OgYP/npz8QRzOhuEsAvr27ENUwSkeQ8IwjTG8BbB3CDJfYL6gB+crCHspcG6+2FnGfkKZK4bnfw9cszfPXyNS7aPST9gkQowMtizXi/ZBLeYoLkuI/p7TlGV6+xV0jgJ49JKAPLyQzjwRwTgj+LjRyu1ylXH3EC2AwE790g4y/9DxDA79tf9d9jDjsbAW3VpDFS1r6OXKboJOLNysVS9BVYoJTd4mS/gGohCc9ZwnUD+JkNq0NFhZ3YUik3F3s/wRAO/4yXEKWqcRUoE6+UtyyIJvLZKmNs9PMqIMFAx546giVWhubIYCUdfFdX1/D9nBDA1UpTog9ubzsSOzoeTQQEFOexADUbyZg/Pj4UlTovN4K8Yzr7gpWQxQQvGP1CsIIuYr4eWT+Her0Bjws5+4wTK6ScrZDAjJBlnxVJECXEDAFsSC5GjkmnoPzuSSwCYLYkgZyRyGeCA+3uVDp//bw6SgfjJb5/c4POYIWUV8U2XfrRBLCqfHb/i8g2A76bg/0P08XxcdsuQRGBbKC5915u/9IIYOkvlShoJXs1AlpJYDmEy2Cvh3wOG8s5wdcp5iRm6VySDpgZsA3gsYOj5KNZr6KQzUp0Rz7ro1ipYLpN4HY4RGcyw3SdQLa6h9r+KYr1A+RLTfjZKtJOQRRhw8UEt/0OJuuFpA4QOFguAvieh3qpgGYxi6LnILmcSrqAE0xRSK9RK2WRzVC1SuUUo1HS2AQpJvtgPgN6kxXOu0O8uu3iVauLC3b1YY1JxsWmWEKCzql8FRu/hAQ73biOua4kRrB/gg/6JRjYKV00ksiga7eiX7JzxPS4uq4ooGwBZLPhm4tPACwOlxx6SMbGjwLxA1/oAt497kUxR2YliylkzbyoLq14PJL8LPxHQwCzvFgINgqveP8qAax/t8SvyVNKqCLPFbHQEv5mjVwS8NizGcywnQ6x6rWxaN9gO+yi6iRxXC7gUaOGAx746DpJzKQXfTbtiaKN8Vnj0VTWOiedRYpRfwkSwBqru9sFrBGF8oxbh69R3dtYFX2fWddjbi6+PwKWIhewOnmj7mB7T8hbq8A3zgL5/HsksBx+Q3U/xTyMgN2Kmm8xn6JYyOH50yeoVcsmemot/85khcubFsYzdQBveaC00Yamy+WPk78WCLpPFkcAkf0aIWgi81ZEMke2KCWc4k5Le9CXt/F4ROueCZ3JxpV2D4yJk7564DUOsjB6MUpG+McSwHZNtQTwzkhgbk2N4WNMN4HIQBzoEms8HSGQKPkFMtstCmk6NbPIFrJwsx5WmxVmFEcltshkqWqtSYrNaDKS9BjGQldKB/jlL/87PHjwHAUmB2ToVKKdnp01PNNwoNXoIvk7e4vkyVDiVw87dg+xz0d8J9FVwcrbwmyYEAgy60xIhlvpnPkmMQYo/BohUKmAaZwA5gGEXeuT0QCtm2vcXp3j9uYKo2FPRG9+xkWlWhIn7Hw+lzqS21ZLKkbYXTcYMuKdcwKdv5CzQpqCUQHuCXY65hHr+DXOFhsZqE6QGAEcRgpaF7ABoQwBrISvIcIIv7D3z7jpnfQGGY+Rz1u4Drs4V2jU65J00u108OUXX+Grr77B7XVbHLKNxgGaewrWMUY4VyERkcKW0VXrAC+++wq/++w3WK8X2G9UUMx5QgKz55dxcgQlGL+azzrSL00XHvupmLos3cokreiikAphxghzH2U3p4ri9OShagx14vBCSccIYPZo5rFOFtHur/Hrv/kS//D5GyyWHpp7T/HzX/w3ePLwAL63xnY9E4HfcMTEhSnGUwoYJri4usRNqyWkNtOl58EESK1k/y4VeA+kkPeTKOfSeHxUx7MHB8gkAsyHXWyXMzmYpoQItZF8Ot+lki4cxrVu0yICEAU9CesVMJ6shPi9vOrg9ZtrtDtDJFKMPivIvZUvZFCp5dHYq2Bvvyzkbzq9xHw2kBhCVogkEx7W0g/hI5Op4u52jP/z//pLXFy+QXOvDsdNYDKdymE/6xdUTZ50UW8eoFisotXu47bVEUe01KcwcUhioDkxsK4lAlGF8JVeYAtCEohg0ochfyWCdCm94fVqCR88PEUtXwB/2UGHBPAdLltd9KZzOD4TkgwBLK6vH+kAlp7GeyTxDzqAI9eVzRdRHlhF1fHpIe4qiciwmAhIF+yoU0w++b4DWIkEDhm6ttjzC58r9tzqgxIYqUtyHKEkGBHZH7TR7txIDH/GZUR6DieHdTx9dIynp8c43W+g4DkSAT0ZXGPav4GTWKBcyMi9Mp/OZO0i0cn9VkSloYjCCEyli9b2rysRHO5DsfHdZKmGyWMyHlHEkPKxdXMIEhk5n1xe3eLs7FIi7urNQ4n4ZD+86+XEdT4aTzGdBvL6kuxnZRMNiQTTWRNFAS1JXFZA0CVMslfOWpOJzOD8GJ6pKJbvtFvI53J4+OgU89kcr9+8Ficwz13saSSwTDEuHVuuw0jxhADwFJJkfU9I4O2aHfdplPIeFrMBpsMOykUPjWoBDiNOGXG5Wer9bM6+xAOssNCOtiGoHurv7lMm+ndbSRJFQKtIcpWk+9cXAniT9jEYr/Htqxtctwhk5TFZJHBx1cf13UjOfXRbs/s3maYDWLt/k2k+HO14t73vxtEZJ+neJoBt5GYMag9FEPamiM03MSeanXvCtfge+at3xG7srJ2Twoje95wG7ee997D4A++worl/zOe+73Ps/KXcYfT67szSxL/smcaQq9bpqnU3+tC4ZyMeDiOfzRmTCXWWBDYEsP14TdrRuVtJYYqT9SEksJlbeK8o2auuX8UYbK2UwRGt2laHJ9MsF5v71+ZzDBkWnd3kQtZrTJIDo5nYOmNtJ6s5dYVJTYoX8vuHqJJKZKzTmOA1IzxTaVkLmQwgpFqK4teEYJDEVxg1P13MlfwV4Yq19qqbNyKAIwewFRWKA9Ks1UYip+Qv7xtJktOITb3+lEy1M7+c/eIEsBFz6Jr5QwSwfZ8hk8NEF0sQGyLXOiF3Ei4MqRz2wsbJXkNM3xO5WsexTT+yx+a3CGARrxqyzYpbzbOjRKNl1uwraedu0/EZJ4CDBXwniUYtj0endXzy0TFSyakkrASrDVwvKwLIi4s7uF4Bjb0TVGv7sldwL8kVK3jywTOUK03MJQ75XQSwuVZDMWd0HUXEpj3URL9I+HqGHaSq17YrHudKru88lmgI8j0kyhqu+J5QyGCuIptcZ9JBSADLTyBJNSatkyPZdo35YibJFSQqNts1ajXigwVMJxQ903ilqR3ZHOc3X+rkeF3pehPFVtvTjmAX5v6M70F2DbNrU7im2d5TidRWyZ5FZHYjoLnHaVc4EZ35qI/zl98KATwddREshgiWY0nDYV2l5+bk3rm6vMWLl2fSgcrKOuJECccX89KG4iTPFwJY3PaGALZVFVG39W4EtB6J34Nw/ysB/J7tyr5+G/guE+SYnpJA2tkg7WzhZ13s7TdRq1eFrzjvjPHbL9/g+5sxltkKxl4et+skloUacvsnknw7RwqzdUJ6nZUAVqeokr8RASymiH8kAextNsgQSwCxhjUe7xXw6eOmOIB5vuzMApx3B/ju8g7n7T6mW1bOeQhIAG9JSGsKKDF54rLEZEX0zLVT1sgY/BgSjTyvsIplSQufzMgkf/lwN0ApvcWjWh7PDip40KQhJ42r1i2uOy1MaSpbbtCdLBEkHbj5ksxzszWrHlMoZWnyyKLiJjDt3GHU6ctzxdF/NJohcF2UDg4xTzm4obF0MESLHAI15mlX7pulGGpMHHPoAKYwnljj2hDASXkOSALz9aR/N8NaGQTwtwvpAU4PW9i0L7C4eonKdoyfHJRwwDPwdIyApD7PXYKxeSLMIbnPGd1is/9UDmBdG3WNfrcZJVq3QxJYxGwqOJK8V/aBkVPZBqiUcpKsuQoW6PU7EQEsqSB0AOuclPjz/+G/3/JQ4LsJ1AsO6gUXWPKXX2Dv6AiHxycCsL9pDfHbr17ivD9Dvn6EXKUhg/lgGuC220OADfLlEo4fPcTh6SmCRALtwRDtwQCT2ULAGzmwS2Sei6NKFgVnhWA+QbvdEfJpNBoLQcpe2QyVv46HIl2yuRwaxTIOGw0UfV/y0CXnW/p52Xmx1l4fdvDyuG2UhW+vAtHgHm4Gut9ptKnpDJGILTG3BhKXpJF0Cyw5nHJYle+rx1YZNPnJjF9McQEwBHDcEWTUgwafUfCOVEMiCd/xJIqJMdAZRib/P9y9144s25km9kWGTW8qy9f2+xiSzWZPq9UQBhD0LtKNIGAEAXMnCNAL6EbQM+hOzyHMNAdNHprjtt/lK72NyMiITOH711oRkbXNIXtIjNAHKNZmVVZWVsaKtf7//xx/t1FYyGLeSvi2WHBk2R6aM61BYDJmxeJvB0ZQfxMtQ8R+xXFhOXx9JVH7DmjJfH6OH9+9FTB4FkWwXMWUWEQRqvU6vvrZz3F8egq/Vkd/vsCbqxuMaE8lchW+Nkuuk5jqRsxzdPHF6RGeHO3jtF1H3bHEVorsCSo5posQ5zd9fPvmPV5f3WJJ+X61AafZQeKXEUaRAMDt0gbR7SWuf/wGjdISXz9o4bQdoOy4WE4jjAdTzOcxVqmFjctmO8gAYMMnLg6oP9vw/EsBYGMZknUJekVoNrkKfFdFkyiACSSsaf0Wi4qDao5KYKFdBbpNG92WjVbdgucT/FzKEMtzNnAdDis2opiUIlxUP5wCKuBFVWzG0lQDwFIYmOxc85kFk1bTEpjacH1zMKWyXcbjiSh3bZvq47ZYqi7DNcajmWQER8w3JJi/ITO9JBbxnXYD7U5LQF7auZhsHuZ+MIeK9xGZugT/uNnQQposdBaLvFcrFR8S11riUHCtrWNVrrEBtBWQo0sder2mtKNQTEOqf1dr3o8BU0ZxN1igN1wghQ+/0katuY9ltMUff3iH6wEHal1YblsAYFXo5fuBaZYM6GuUUx9bO39KsPtnG+adqZoahH2slPspUPm/lAL4PgCsGu5c+auaWXWQJetULONDWuYvF3JY8foxGzhNI5SsBNWyI9Y5zbIPz0qFIdbd35M4gQXZX0mCZQKEPHydMrzqHmqdY7T2HqDWOJRcYKp/J6sF1qUt3MCTIVe4CMVlYb9VR921M8DRSyPUnS0azHj0aOexQbgKZbDtOBWsliWMBxGGoxg34xBv+xO87c9wQ7v00hZhNUDaqcPpdmXv2gQNpH5F1L4KBeVzklyRg74cEgthJ7OH1A0VAdOdIajaxZWdv/msGzq9x3O12Bsb9taWzySEGOavLiF07lVBVWzae51vo+xS1C4pZ1ZR9aIzR4sAsAKs1YOoAGYwqWyBKsRNg4D807eGZKYsjeXHlMWjy3wfKk1S3qEpAqrAqQ5OIliLCeL+Ldb9O9iLKerY4LhSxlmjjrNOHa0aVTshkM6xXi0lV4dZ4quIHTEVwIGwhrlvqb3POAcoBryZbxiGLwsns07NFm7eO2OfbXKBJdZBBkz3AGAD9GZKhtzaziiB5Tm0lXRRofBTADDVkl88eyoAsKT8bQgAh7jr3eHqpodZmGDNv5UMS9rdFsDZHcWvsaHTSsdd5a+x/swHLvmQRLPtjVJSA8DGvs3M+nIVWUFhqW3gdoDggv2uGohpgMKAu/k0RrHKzXotft80vUblaMjoeqPM99DPW0Bnnh87eVDFHVs/kyg0FFBPAJg1Me25yVaPuZeFS7hJimDD89xCtVFFvdWA47PVSCQflXtKvVmTj5JjiX1ufzDGNi1jv/sUe+2HaLcPcXB0gIPDQ3HcYR1JAFjltSgAwnzW4xVtd1QYRBcAWzWUzc+UHARWKhL1n1a/y/1pKkc1VLh/Fhm7I6k/deYswROuySSJEUe09p8J+DsdjTDo3WAyHCAKFzIo4TnP/C8/8LCKQ4xGI/QGQ/SHQwUArxKpDWfzSFSWJAx6HIow4iXLuDYgMO91k/Gr2KxGzcuGtqgCzoBhvd4+UIBltoxqHyQpjxbVBEZ8F/C9GEEQoxysxf50r70nuV6vXr7BP/3HX+Pi4hppskWns4+zs0d4/OQ5Tk4eoNHuwC4HiAg4pQnCaIm3r37At7//LZaLCeoVD51mRUApZbVqyUCiWvHQqPmolF1RNxKEpmKY9aIM4gSgtsSOSyygtXpRaVB1zWRmvmIBTQCaOcCuzgGuwfL2MF3a+N0fz/Gbb97gzdsRtmji5z//FZ49PUGnXUbFVwPp2YzxIHNEsZT7WKwiYRGPZxPMlmNEa4IuESyLgJGFg24VrYaLVsUWe68vzg5QsVMkywmQREoBLK41htjEf3APCoTEY8FDIkpXF5btiQXXfLFWyt/bEa6vh5gtIvgC/lIFwsdtYDkb7HWbePj4EI06We4zjEY3AtTzOWu1Fhr1LiqVPTh2A8NBhN/9/ltROVNKvwxnGI/HcJwAzWYHdMqhIvPo5AEODk4F/L7rMQplJcPIjVYAr1MLa57rQrg0QMauobCou2j9bGkFsOSmkgi6wl6rjqcPz8QCurRO5d4xAPB4GUsGsF+uy8CBHyRtKjUUc+KMW01eJcp9q60CjWoq39WKIGZBgVVQhRk1cL737laxqmw1z5NbfJqvZmQfQ9oxNUMm/i3232YgnI1a1Z4kCuAcAKb6zBBf+f3xuIeb20vE8QK+Z6HiAXutKr569hA/f/4Yj4+P0G3UENgpVvMers9/BNYz7LWr8OyS9GB0KSCRlLs059LUcysShbaiJgBMwk1JqVFzG+jC3lg4g4zTBK+JkP7sAFu3IlZ8y1UqFtA3Nz3JE2u2uwijVEBgx+X+5mNOguOSpHICKS48j6pcutsosgTBSwNsEeylBTTnEgSE2XOVgzKOT45lMD4aDkTV++DBAyyXS7x7+xar1UqDvwrIUc4nHFmoa6AGgluUA1flMcYhGrRRb1VlsD0d3qLTKuPkoAXXTkXVRmtTlcSmQAJLrAZ3Seo7lqP6rN1dUdqzS887xPWCDjm0/CMATOcCt4p1ycd4meJ2sMT7qxGG0zXg1DGdb/HqzQ1uByQREY3w4fp12LSAZm4wh+qyRzjK1UHXQBlZTWz/ObdRtYv5bO4d+awBhuye0ABYdg4bglsBAC5miKofL9qU5j9pvrf7mNy6c/e92v25j33vp7721wSA1aZe6FgNmFkAeNVDNCBbjKrJAGDO7lhrEQSmAlgpfjmsVFbQ+jO/T1JeBvwam+gcBFbW0AoEzkiZZFVoMFh2aSHsK5WE6WkVeprPBtRDSMw0Yg6l2lWDWk3MLWb2mH7O7Hk7OXSaZCePMQpKtTbkqcw9oteMciJReeVU/PoOHUFUlirdLZSluyUCFJJB7oYDAYJVvagLgYx0qUixyh1Eb+OCAKr1ZoDNHPxVqjEBerVjg1nHJjMyq6c0AKwRYn1EqKrzswCwVu1KdI3JOi2CvIbAp6Ntsr4mu9cUiGGUyLkK/y8AAGtlq3qLijWxvrA59zJTn6o+npYpSgGckgS6jphOhWaNKuAm/ubnD1CrbjEe9cR9j454JJfd3AyE2NZuH+HgkHONNsJoDS+o4dkXX6O7fyquKAIysQfXh24+880tns06ku8ZIoOmWmXLUe/VmXX/PQWilBJyP7O/VmTDPI8q32nMUpI+V3gFao0pHoXqm2XJ2YSQeU8SBKLikvU865qN1Mez2QTD8UDuq+OTM5TLbcymMeKYz+fI2UbnIEV8UKpjmUNn9Pm8CZSJqFigq9f5AeBb3KsKvaMCcySUK5unC7WSxCyZISgAkYRWEvimwzu8/v4PuL18K+fhJlliuRhKhMteuw3bcjGbLnF5eYvzy1sswkRiC8UC2vVlbr11SVDyYNPJS6vtxd1NnAXyPOyiCj47CQr1WF6ZaUzcAHv3ajFTw90n9n3q7PjcmfHx5/qpU6hYkRZdYe7/nDlLfmoK+uf8PnX9WLOUfQeNWgDX28Ky1/B8C9V6BQeH+2h32iJefN+b4zcvLvHqbo6FW8fMrWJgeUjbB6gfP4BVrmGZQmaTK9H1kbCtnIwM+GsUwDkAbII6NbHbdNuahMF1LTu1Hu07m60I6SolgFPumhXj6XETv3p+hMNWgNQuYRiluBhP8eLqDu/7Eyw2NiKbvjcELGlZTLc+FQGypZKWCmCxgFYK4CyvRqzPzQ3Dmpj3fCxZyQSSHMa+WjYqlo2WV8JZ0xUQ+NFRW2Yeby7PcTcewqs1JLqjN17IjCqoNyVqdLxcyrlU90poOvxb1gg2a3jbEqp2IGX/eDzDynXROj1GGpQxjCL05nPcjKe4GU/QX4SiuF7bdIdxdT439xbabmsAmICoOOaWBIDmayGuxetOANgnCLxdoRzP4cz62AwuFQC8HuHrvTLOAs50EsTrjZBumPvLWh2WJ+5USgFsZpvZNClbiMX5yZ+LFRRB4KIT4c6WZca62rmE7lIkkBMj4rVSALBSAK/jCKPRAP1BD7P5XMdCKFxGAOB//z//j9tqOcBes4qqk8BOF7A3EYLAw+mjxzg8PsVsleDFVR///ON73C4S7D14hub+EdKSj7vhBG/OLxFUq3j+1Vd4+PgRKq0mrodjvL+5EXVpyfNQqVZRqTXQqAZoB5Syb+Bvlohp+Tsc4ub2Dov5XKyFy7aDmh+gQrl4pYoHB4c43uuiWa7AozVQHGtmUkkOEDLsyUBgCD3/KPnjBIi7/5+Wu2fFkWFKKSYyDyt+SK7wZouQ4O9sjuFkjEUYih0Y3zWEAAAgAElEQVQUh3MOFV42f7cqoKSAoR0Lf07yTZStixkYmwvJ77tUNAggqOZubErKni8ZwI1qDRWftpZ8nSr4u5SmMtKWZMP7ALAcVAYM3mV9GSKjehsU6k+QmvlVvK0XcYzeZIx3V5f49sULXN7diXWp7XqYRxG2jo32/j72j47RPjrCYp3ivNfHhPZ8HISvaT9noer5qLJQC0MEm42Egz9mttXjU/GGt6jYtB2x8OOghGHgP55f4Ye3F7gaz7C0HAT7h9iUaxiNJ5IHeVTxEffvcPH9b2CHd3jQKuH5SQun3Q6iRYTBzQDTyRzhGti4Fcn8EQWwDI5VSVLMAf7sEfEvBoDlltSiC0MV5ZdkBciHehUbuW4EvQj+snBgMVXxHWGvt2pbBPYS+20HZ6dNeF6CaDXEZjMX1UnZLwnTnc8rBAVxkFCDIBF5SA+vgSI1JdYMRQ6JFPhrckNUzppimRP8jSihJWTi+tJshVTfk3efQsCVu9sBwpBWg2RJ0aaPh8kGlUqAw8MDeJ4tTHQ2YyxWGEhfrVbkPmRByEyAZUgwm7lVvnyfA4tBfyCPOT07RrXKTTXGZrMSAJgAkswlTJaMruKUk2zCaYXOwGOuNUE2rm0PycYV++feaIFobcMJGmIFvUpsBQD3Q5T8DuA0sWV+dMEu3AB2KnFbDcSLIMHO+hHQbGeLl28Xv/K5kmV3oFAYiP2ZdU5RifGx9b3LJvroI8zy/RMrKPUCZV8pKIAN+Mv9NmvSdfNtAODVao1VGAmAxb1bMoGpYtpwELeC6wDNuo964KLMDDLPQrnsw6+VUWnUUGnWUfLLuB3ORB2zSm14lQ5ae2dotE/g11pwq2U4lQClwBVbFHktSSIZ63vNGjbREqvZGM4mRs2x0Cw7qDMGmzkum1TIPaL6sHwMRyu8vxzh6naGi/ESF5MQPVq/eGUkjRo2rQa2e004nT3YtG90y0hsV4Z/rDuMBZc4dyl4VJFzzDahByWyP2Tgi7bB08Bvps/Lcn40wUfs4xUA7GgAWK0+oyrWPFjZmtSAQzF9Dc7DfHn1HMrSiWoXFV9AYpOyPFTFaTETSL1kddjQkimPHc/PWe0uolR1sg2bRa32Qu5GPs9QDmLWKwGDA3uLsrWRXA4vWmI7HSG8u8FqcIfSYo4OSUUn+5IF361aaLhrOEiwmM3RJ3FpMkMUMg+Te6KrAWDuc4b9qM+CHOPSw5vcAnqn6CooInNlghr27NhBF853AZI1yctY26m8VP07RA2vVAriAqLt3+4rgE0GMJW+tWqAZ08eCwAs++FmgygKxXqWAPB0GWPNwp5WhwKScb+/l5tlF5j0RRtmAxLsWDMrNn6e52Xs2NQQKrNi06tJtd7aBi+zVjO/r5D/VfwdYtdrhqEGBN7dPbPhaYFln+23fzEAWJ/dGWGuWMSbqYF6DBsmAwCTTblaRYhWS8SLBbZhBCtaoRQrBqYXuKg2Kqg1KijXfLF7itMI600scQe0m2WTSRBpMd9iOODQIECt3sHDxw/xxZdfodvtyqCDLgLMAma9KWpOkkpIPMzuQ3VXKxK8fofM548SivIBkQKIDQWq0GjL3mKGlIUhoez8HPKr4YdpouNVhNl0iuGwj2GPsQ99zKcTxMxaxxa1MuuBAOWAdTnEZnc0HqPPKJHpDLPlEpPZXD6oAub7QnUla1Sbls+0/+egU2oPkgi1+lcDwEJsLIC7XKe5AjhXqyuVr7IeNJbPWSafdg5SRL0cAJa6y4/heyvUaxu0GnWUvRrW4QZ/+OY7/NM//RrT6QSNZgMPHzzEk2fP8ejRM3QPjxFUmVfpINxsMFkuMJD35xr9u2vMRj2k6yW6rQoOug0EVADbG1R9F7WKhzoB4MCRM9EmuElwSoBe0ZoKUCOKRQ3+CpFH9xOKtEZHFB37RwKBgL+ODJ42dg2WS0vyAOfXc3z/4w1+89s3uO3FaLcPcHjYxtFhS85iDlaXIeNBQlEpNlptie1g0fnm/Vu8O3+DZTTFPJxgMLyGXYpwdtpGd6+Mds3Bo8M2np/toxnYsFOCvzEcAYCVxaYiN3EZ8hr6cEplsdqSYQXr1JIjZAAOzQhAh9EWk1kor4nDDJL4GMMzX9IOeohqvYwnT0/QanpSOw8HV+j3+kIM6naP8ODsKfb2TpGkHhYLgttLIdO8e/8GF5fnwpAmSZURKHTEiaI1Dg6ORNHNenk6U6QjKtS5NjclF9F6i7Wc9+wF2fOpDYVXzQwmlbpLAcDGClpZQEdoN6p4fHaKTq0GJ90IAMy4pMveGONwDTcgAFxTAweeuZn1vtoTdEWmak/9P4pYk9tmFsdtqlDNVYsKuCyqrZQS2Py3OyTMXRfU0+R7vfn1GQB8X52S7U+amCJPrPs02cA0gVVnJSsbaDVw5kDZ4QCG93wJmEwHuL27RLxawLFJBF+jXrHx9NEJvnr6EI+Oj3B6sIfDDlXVM5y/+RbxcohaYEvP5bkEVkOZOxD49W0SsZWCXtKcxTJLZdAKACyz5gzNUW9N9n8LlCP9ZnHQxLnIxqHOgGtkg8l0LmuHgyQ/qMqgkL0LZfSbTUmIBWEUi+KAJATaj7PjX8xpDR1LLcv/uL+5HICXSgLqMgObNQYVwgfSj3mYTsYSe3JyfIIwDHF+fi5AMF+pAsW2QhhjTybgiVxvnYnH/F3a+MehWFl223XMJ9y7rtBtU2m9B9/ZYpuobEsOmsQMXQbjqs/9gIioF1M+jM8H86rV0ueNAGDKMWct6l8qqQNs3CqWSQnnt2Nc3JJ4AizXNsLYRm8Y4s27HkbTNbYW7bQDlJj5S2BdlL+e3kuU0kVUL0a5aJvcdx1nIcN2DQSb3HjZSO+t+/sA8P36RgNqWSzDv2IAeIcoJptR5kOr9qadLDuzW2kAWDdDqi8yOcFauWusnqWH0zFrmeUzI98UQCykCBFtaLWvtoNW6l9dbxv1LzN0BbxRwLACfzUArO2oFWlT2UZnf44GsoqRL+ZvywDvzJnJZInq8XDBbUgRf81MyLjmcA0y0iLP5jWTB9OzkYIg9704ISgAmKRmzlKoGuR/q/VaiFm9wQBLzu5km82YYJlqV+3tuwCw2rZU7Z87N6jsUQHzBP5VRAilTszjM8y/5TYxLj7ZohDpZ/acmZLRgL7SI2pXIf792v5ZqYvz7+UW0FotbFyATJwNf87kd2vwMfv5ogK4YDv9OQWwcU8xwJe6DoWVXuhBsso5w7H4FTokEABeyT5KAQzPl6pv4eiggq++OMLBng/X2QqxYTZb4PrmFrd3QyEDNVv7aLX3EZTrEr/BGIrTsyfo7J/C8+oolcqqRs7bceNFWPicz4LNzEZl2qpbVH5ab9Xyl6Xawl+rvJXzkY58Sfl3LOVckOGjfppMgarvHd5XfJ9Yq7MGl+gvUdzr+pSzcYkNSyQjm6IRh3nAJEkyMmYxw2Q2kazgBw8fi4PfeMIsZHVmqsebM0v1PQIAF1Tz5mzO9pQMAM+Ha8Xlae7fndmdpRzsZKLK+plIA3svWQMqKoEEstVyisHtJV7/8Af0r96DqaTM30ziOWpVFwfdfUTRRsDf66s+esMpooTBs77O/vVRCsqw/ECImuLnxhpHYm00ACxr2zhvFSMJ7hOc1WLI/o57CmBDUDPFy30iX1bU5MXiTtn4KdcJ9fs+T1j62FMWC8ydM2TnwcWB6J85HP3EL1XyKEVYYy3IXsumnBUxgoqNZruO7sE+ao06FnGKd/0Zfv/mFq97C4y3PqZuVUDg7d4haocPYQVVLBICwJa4FSl7YM6gKM5Qoj06pCp6qKorDcFA/UWaqMNXJRcl321kRrex4GwVaFkpUSyRCGj6hQDApzhqlaVOHcUpLiZzvCQAPJhiRgC4FGDF18P5uOzbrKFLCodYs5dU9aQiN6nZgJnROXJEsCZUfSfjhlLieMwAtlxUXB/Nsi0OvlQhPzzag+PZePn2NUbzCY7OHsD2a7i6GyHiHlZrIExSiRKN0wS+lSJIlqhbCc46DRy1u6h7VTgJnZgiyf216xVsfB+rkoVZkqI3W+DH9xf4/v0FxnGCtesLCKycX1U2L3EKOg0yL5kCUV5tuuTxMamo6ykTS+BZzAJeo5Is4C2G2Ayusbp8iVrYw/NaCY8qW7Q8ulFtMJuHUre7XlX1nRQh5X5bWgCjF5xezDtHYL7Ydx/0iTW666JSzALO5++ZYEWTiyUKiiRxi2cP6/I4UwATAOZ8hv3tbLEoWEArQp31v/xP//222aiLLZmPCOv5ADXfwv5+FwenZyjXGrjqj/Dd+xt8fzXAbOuj++gZ6u0uomSDm/4I51c3ODw8xj/8w3+Nw+MTrDZbvLy8wqvLSzAJoNpoor23J0OEsueg7qaouxtsl2OMejcYDYeYMVtqFYvitew4qAcVYUYftjs4OzzAXr0Bl8WBTNgTpW9kk8Y8gTSVjAGXNse0HZUhqyk4d99pnhmSWUZmPJm+LPp0ocKfI5tOBgAcbs0XmM1mmC4XYvvMC2/T2iHgYIrsUlsPpXhIWJntqbKiUc0W1cmpVg6xCZIhlbCJlCqUtSNZFbQqJWuISmDavEhNmSYKQGU+oOR9aUaXbCSGNbir/NVnvD7sDRNLDfcVM5CbTQnr7UZAYLIGv/3xR7x6+w4zzR4sBWy8mK1robrXwf7ZA7mOBPXnEfNZuVWpojRwfAT8/1EMJ05QsYBHe038/VdP8bDdEK0lB3dUfhKYidItznsD/PD2HH94+RY3syUax2dwW3uSRVtarwVEXk/GuH39R8TDN6hjii9Pm/jy0Sm2cYxJr4/5ZI4FbaBp71YqixUmByRiViKUxl3Dkvxw/MiRUwSB7wPCH71RCweSVtFJYWX6H9l81GBDDevWsMSyj5toLHnb9bKDB8cdtOtbpPEAey0bTx53YTtrTGe32GwWYg9Y9qlI0Ru3gApqQ5ccRimW1blhlIVSFEkTqvJb+Fi5H3j+iJ2iKjD4NQ7Q+H1eG2HLCNN2KxbOtFedTucIw5XcS2Sdc8DA/zyPGXUNYfNNp1MBdTlMIMhbLgdKib/ZitUjv8efYwOQ6PuK1mTlSlns96oMHOdwbEMF8FrYgSS2KoatXsby3ioQnfcD7ws+PwfGVFYyLyXdOpguE4ymkXzeWGU0uidIrACv3t3hqrdAmFB3WEWJGVE6b44HIwkKMv6Ra69t6Yx6MaMSZOVOYUXor+3UJ59jteWDut1lVaCT3n/2T1dIqum6Bz6bHzdF8KcKsIwVubuUP3Usydez62EAYJ2rZPJNleWWsoM2+UZcU2sCwCsqxVZYxyuxQmc2wYaD0DRW9peuJVZJFSqhfFeIAV7Zg09LzEYV5VpNrEFnyxDTeSTKblhcaw145Tq8Wg1BrQavUhELe+bGV6tlHOx30d1rY7teIV7OJLslcCz4VKomsVhdrqlID8pYrBJcD6d4fzfBu9sxLocL3Cxi9FMLC68Mq92F191Haa8DNBvYlivYOn5WYGTWj8Ya+BPgb37IG4tF9ZlX0wC/+g7ImrqdfV0UwCU4WgUs3+PQ0uT26kGcsjZUyja56/m61E2jLZQgWZyKU2JLhIEiQ2gb2qyl0ApaPRVRzHcz7CsM/YwllCal7IQTSzlmCQFKINlkLZkcnrWBTwCYiuAtLaJDJLMxVqMBotEApVWIbuDgQcPHs70qzuoumn5JsqRn4wGWsxlWYYiIgOiKWbocFLBZrMAq+UqxJfumOjPVrEYX5AWluiLzq78lA4T1ojfDH6MqyPJ8tW2dygH+DAisB0vcL3eygKVGYEYw9zNtAc18zXCJatnHk8cPsNduSvY733OSbQh6X932MZmvsObf6tBFgfnHivBjsrSK2Vm7+b4FtW9h+G8GH+qxOYCQqSiLit3CYjSqsex37IADHwOEtVVbEQj+GEu5AABnze1fFAA260DPNBSSmu1/ZsiXK4A51OGQfoV4FSJeRthEK2yoQF+pbEmqEUmKqtYD1GktX/VR8nieMkuVwBHjNVxUqlQv1pDENlZxSQb/QTkQgK3ZaqLZbottdLvTQbVeg0c7ZCKC4iqgbIlkMEFloBAPzKzNWBzvEpKKZ4IZ/JivqdLX7ENcwyq/m3Uqs+3UYJDnbyp7KK2v48UUy/lUANDJeCwg8GIxxypcCOmGClqq0Oq1qtgWr2I6iXDQ1cdgMJM6bxlGko28WIaYL5eIOdTV2bAEvYUV7/lw+UHQg4oBbXWuFMCqvlGgrmbKa0WXUQErgNhkO5p/a8tnAQNUbIyIZdlAUWFrl+B7BGOZI7uG66zQapbQ7XQQL4CLN3f44+9+wA/ff494PcfhUQf/5u9/hS+/+hkc5s2WeGbV4Nf4Ucd8tcL19aUAwJNRD6vFRKI/2vUA+50qGmVXkfzk/IPUeq7D/kS9JhUaoDJkBQzWqUcy0BMXB1pDEhRis8/HJ8yMESIdjSE2JVs+UoJNdhUlr40ENYymW5xfzPDH7y7x8k0fgyEJh8DJyT72DzpoN1uyn5AoWK020Ol0UK4EQvbrDe6kqUzSCOPJAC9ffYt1MsGz58doNB3Y2xAPD1v4+dMzdCqeEIoNACzqZZ1RqLJyOV6i+oHEV9aJJLOQxMWaDojJ+duQaJji5m6Eux6tnTlcVCpxqurTbYyg7KKzVxcA2PdSDIfXuL66xipKUa00cXLyCN3uiYwA+OH7VYxGY/zud7/H5TUfFyFex0ImVlEnQKPRwt7+PtrtrtxvNzd9jEZzISYwe30Zp4r5z9GC3IsyNtGW0AInarBbx7Uw/0sGKiskK4JsZTw6OVIA8GaD2XiM69s+rvoTTMI1bL8qADBPb5JnFbK/655gwF/1WQ3c8z1Zg7nmQbLFmUGhHjbdJwEVUN9PDQrVr8kHf6YKVVuF3i+Kqin9WPWb8w+p3bMNSQ1dRUEleWkK9KS7ieSpCXEaWIYTUU+F0QSbJIRjUZ1fQrddw9lRF88eneLxgxM8OOqi7KSYDC4RTnpI47nYqjfqgeR5zycDsSOnDTtBYO4FAv5S6s5XogFg+WyGnB8g4rr6LvzdXAspPGxL7DU8GeJT6WV6LZIH2IdJ/0G755R5iWtxySG5QFTATlmU8FEYy/vMfov3DPsnIV+nG+mreJ2Z91uvNwQQYm0xnU0l7/f46Fhqkn6/Lz1auAyF5EtwhPE7JOCyRhCSJkm1dFSzCY6vEIVzIaPstetYzkeiAN7v1HB2rABgpJHOAea8RvW4nMsYK2dVj+ZzCVOfGnDLOEqo62ty7xQgztHkalPChsM9u4xw42C4WOPt1RA3/QXijYdw7WAwiXAnecAzLCK2/lRTB0LOMJ8t7R7B3GyZu2hFpbL+1xmtxexfAaKMk0kBcNq5J4qD2lzZmxMitIdG8V74CymAi0S4T/V1n/p6dl/uUJX/3Gf53OOz4cdO/WwAVYMcZWCvkFNNnp22gNb1tBDuSJakwwgVSwXAN7eBVnO/3Xpa957ys0ptaGp248Ij9Y1W/BoQ2LzGnRpe11UZVmacmzRYnfc/xc4s74my+lH6CUM21YCz3qpVbV3IdM/WWU7aNYN6xuBxLsgc1AwA5l4CIFqtMJ3N0BsOsQgVAGzOguzMEDDXALL6HNBNp1HpZgCwUf3KHp6Dv5mFunaNUECrea57gwh95uR9hSGRKit2058o8Da3iZa7JwOJ+XWdA1w4p7LXWcjsvt+HGJA3UyCbDOCd51HruXhvyExNmMzmezkBxByj6orfm/bL/c5rzTWZCNGdLmeb9UqEC66doNvy8PxxF6eHdbRaFZmLMSuXOe1v371HpUIA6lgpTje2gL/VWgu1ehet9jE6e6fw/bYQzkTTQ0cLAVXp5JdTb9TkURNt9OxMIgQz0NcIVxSZP17xtSZSZ1PkIbFdq1hmNds1RStrAbLFwVBmCkp5zcfKvIeE/g2dv1i7KjKy9Lqi2hePQXmt/BprK75SzusJ9nL9rGMqfemushaXwNNHj1BudDCNEsRw4HhlAX+FPKz3UjV+0L16Qe2b9zqfUeaZme297Uyun+wbjJ+gMpQsTAqLlEcIazcCwHE0x+DuCreXb3B7/hqT/jXW0VQcMcquhVajIkTC4XiJly/PccuaNUoRUz3IuqDkiTMPhXHgh/QpdDphVAHnI4p0bcBfRcA28Uxmvd4HfE3vquoy5fRV/AM/5Yr1iQGi/tFcAXwf3TK3SOGX/MTo8/7p8VOOFB9Yjv9Zx1VxKGsqVFbnqcCFlcAVALjkkJhJx1MPnS777i7KlYoI3d72Zvjucog3gyV6cQkTu4q41obVPUFl/wzwqljElgiOWK+xdOT8iXuPawEuKN7TefN87SXer5xbc49QMzjVfOq4OCF1Kqt9gq10WLUZV7KN4FKUaSfYCyx8edTGrx6f4KRF8ZuD4TrJFMDv6I6augjtsihfhSDMZ5X5ubJHFt2scWuRvoXcDkKoW1RcGxXPQSBxQ8R4+D069ZLcQOdGYbjK11l3d5plnJ3uS8//+s1LLJdzPHv+BYJaC+dXt5hFiYh3VltgHq3EXXa7WiBIQuwFJXz54BgPD07gUeK4SqVWjuls69pYlyC40woWpnGKH969x29fvkYvirHyfMQOyRRU9zrijMD3n7WosquXN1xfAaUUFgDYSuBaKfxtjEqyRBBOgNEtwosXqEyvcOas8bQKHDVrIoQjeZO9n+dVCwpg5QhgYhPM5+L9ZrQv+d1RvBk/NtQv4JXZnNXEaug8c4NpZnufqHEUxiQk1iIAXBGHVsa7DIc9BQDPGdmkzlPjqmL9+3/3P2zJYj897MBOlogmd9hvVfHw4QM0u/uS//r9m/f447tr3C5SrMtttE8fwatUMV7M0R+PMZ0u8fTxc/zbf/y3qDdauB1O8P3FOd7c3iJhFmi7g/3DI/nMjJmqnaDlW1iN73Dx5hWm45EAAlyknlWSfF+T+Xt2eIj9Vgs1bpRCs0hENasSCPPiKju4NYCjzrrdN1oNHjjoYR6xp4bmZAayEWIWzjqRBUqknIw6KhPIol0LSMz1ZMPxPQGA+cHhFJ+Lg4y1WASaDMxcLaQsotWHgQWV9SYH8jrLjRaCrotuq61t5qrwXU/ejxJVjyk92Mgw0kPKQiViCs28DDWbnWpU5D1Q96wsWvlMsJrjJAuYh0u8Pb/Ai5ev8PLNG8wWSzT3uwxrxYBKjnoF7aMTYeT26cO+JgPfhu948KjQ2NpwyCCLU9jxBn6S4KxZxd8/f4Kn+x3UA75ffCyHOjbiLTCYLfDy4gr/8be/E9ZKdf8Ylb1DrGXT26JMz/YwxKJ3jtn1d0jGb/DssIJfPH8gVgiryQiL6QzzZYLluoR4G8ByqCDgNVVWxx9TAGdDko8dJH8S8KvfZQMW6DOGQwopTIpZYFnGDK8fi0AyAQl4rOFsVmiUHTw8bqPV4AY7Qrth4eSkhS1CTKY3sKw1KhVaEdK6yjQOvJa0fKXNrAKA1UBHw82aaCCrSwABNQAiw4eDY4HtpbBgLgAHEyzGWLSpIoTDCOZP8XsyUISF5WIhTHOCuwoAVkUYC0Da+4YhrXzTneLM3IssBGldxMdyYEGbPRa8tC+ilVm1VoYf8Pt8/RxuUC2uXHRF8awBGlWk815QKiSiOls5RPkwFrrc2l2skhJmy0SsJ8J1CY3uGUo+CSxzXN3NcTtcIUo8uEFTho5UDxMssmk1Jgx5lR2SKYAL9k269CysHHOfmcpbFWSm+VL/vrfR6//7YWmyQ5zPfocZwN2fO90r6z457f+wBFY/WVQ8Zs/12fWfg/Hy84WM02IDnjXdusBRbgyp2DEzj5eFPv/NTDJpkKiI5/7GoSgLHYKBLrM5ArSbBD7YOKSSzxGUfbRaLVQqFbHkHw1nmEwixDHXC+9/X4p116+IfX2zWUdnr42j40McHR3IcxKM4PNzsM5B12q5EOusmPuOV0FvPMPvX7/Hq94QV/MIvVWK4dbGkjl87T24+8cIugewWy0kQVUKE1HX6+Bcc13VYDNfC0rxZAjnxh47B06Lw1R9hfTPF99385z6/mO+iDDeVLNK8JcvI+XhkunblbKDxCnhJZI0EVN5TYCARdNW2OMJiUG0nSXzgp+FDKHOjx2LKG1vL8NZ2o2YPW53QeZAtmIK5etZiCvKKYM7NAtkh/ENBIK3mhkoBu4JEEeIpiMsWRtMBuhuInzZrODLdkXOF7+UIAmn2MQLrKMQk+EYk9EE8YrqIdpFNWG7VSQJh6wmX0sP5zR4rQYzRSu33exlcxFNPllmAS3rXykJFPirGNNG/VvMNFMW0Hov00CxUS1kTbIBgAnapAoAph3jwwcn6HZa4sbC52FxzYHuzd0A41mEOOXMtKwBYE3u0WrdXQC4mI9lzgzTJKohZgbg6uGL+vl8GGqGLuZimqFJPmgpPI8emBeHours2bUezdVoBpi410HeB4H/4gBwDv4W9+RsiGCuXZY9p/au9YoAzgrpKsEmTrGJEkVs4TnPsT+tSWs+mu0q6k0qk7aIEwKdE6RUrHF/ah2g0z7EFp7kWTODlDUkz9hGs6X3rWMBgRuNBoJKRXKwVA3H+5RAFt09jNVenstWhHg+KHVYoxg5ln67CRaqGoIEHu4PtIhirrfaxUiyZP2ZhnOEkyHmgzuMBz1M6Iwzn8v5L3l14vThSUYlbQrJ8I/CEHd3jHgZ4/pyhPEkFlsl7jvrNFGESzaY/ODwTLvsEAB2XE8BwJ7O/xWAl8ORIgCc26QZBbAQM3X9Y8gMYpEugxY1G1XAsQJZS+I6osBfx7FkyEoVbLW6ReCt0WzYaDfb6F3M8c1/+hGvfjhHv3eNrbXE6YMO/tv/7r/Bl1//DIPRHP3RHHB8RXo9OESyLaE/uJOB0WR0B2sTiRqx0/Cx1wjQbvioBS58m1eTTgbcvzZiR6rcIUxyPOFxBQDLniysP75+F75bhUNlAXN9qEQosR5LsSkpK1uVRU8guALLawJ8V2oAACAASURBVGPrNBHGHnqDNd6+H+G7H67x+z+8FECf+Ve0kz09OUGjXhfrvXqtLoA+Fd/cg1ibMRfOsS0Mh3f4zTe/Rrga4utfPkK5SiDzFmf7Dfzd10+xV2WkUAg7XcEhEVIDwKrW4vCBB4QjCU0EgMXNgHnPkk/K4RuZ2BZG0yVevT7HmzdXGIyWgFXG/sGhvF7aq3tUGpc2aDTI7HcxHt3g3dt3GA6mEhFwcHAi+auuX4UXVEV1T4LjN998i+GIyhMH43EfV9cXSDdrIShyHVUqVTx+/ATN5h4uLm7R641hk/RVcrEgsS3lXcN6WmVt8UNZQvMMNfCmygHeCqipLHTjaCE50A+OD9GpVeFut5iPx7K337C2CRMBgJkTSwY6B0P5MD9XVmm8NVdv6eF8RgTanVoXpn1mUKjPeT0YN/W91NzyLX1mSgWT789F8qmqzzXmsKMqVrtPVscWCGVS0RcAYAX+5lnA6t9c42QxsO+RSRSShA4MM8znI0ThWAbr1YA26hu0GxU8fXSKZ08e4MnZEfaaZTjbGOFsgHH/Er6botOuII0JAPcFyPSdDcquDZeDOM4CEkWak55CQGCt6DZ/YGFDzbZR3YdJryVxHBw4Uc3OvoJ9lCY6yNmsbOp5fdiTsTYh2MUeixb4i4gEBHKKSBxSxCDu/6wh2GsxC5hAMGcN7MmOjo6kLqbrGe1f5/O5kHW7+/syjKcD02Q8ERA4TTZCkpccRZ/EW0MEjmRYzxnEahViPOpL1nizUZaILpJWmGF5etiGR2kLAWC5lwsKYBLYONQ0NDpDRjRAhMwdjItNrgKmyoWDCFE+lTxRTRMA5pB8DR/DRYKb0RJXg5lYP6+3HmYhcHk7Rm+wkH4vTrlXEPj15d6k+pcEfxMfYEAmdXZoMFgP2M2gXYDfPwkALmZr63qmSHow98tfCAD+KdD3p4boO6V5di9/UBX8i78gV1QPLPMn2VWumMdkooys/tYKvoICWPpJUSUp8IgfnEkYxW8RABYHnfu5v9oq2jjwGFcqpe41imENAouFYq5IVs48WgEsOe7m9el93CgjM/tnlRVqdnnTbxe33F3gW89xjGKYfZchBxT2VrWfqumBuJKUSvCM/bPnSS8c+MoGmv8xOo2OKozUILGumP3Le9zU4UoJloO/ov4XMLZ4nqg6Us4B9gW59jcn2rGW1z/3gfLXHBHmPDFgsVH7GtDWEPO0+je3gFZ9SQ4MG0eLggIyO+NMz5E7FBl7ahMxo/7/Luk0fz+KvWnuTqTeF926aiKTaUU+6BPMxdZESuXUR/vyNZI4EhCYACq2K3RqJTx50MHJQU3s9Tt77O18vHj1An/89lvUGw0cHh1jGTFqJkWjsYd6Yw+2zXrlEEfHz1GrHcg+aVEUQsLOJpG9P4uKyfZftfI4M+ZIwGavqG36i+T/NE2wXCzlXCFxiHPa5TLEYrHAmmuJ4g4ZcK+l72HvKvaxrnKRIOGTgDF/m7h1OOZ8Y1QU713OdxQ4zH5XxcSpGQRBYM4GGa8j0XK+j3a7hcOzMwTtPSy3FiJNYDSzzJ2Jmr4Y2d+jL6eavalvfgxqkT01u5BFiIY3Pe2dVf8jFut00GFWr5hwkawdYTEb4fztC1y9e4HF6Bar+QCr5QT01mzVykLsC4KqZNN/98M79Mch1lta0XpIGVdXohsPXUMZ0aJqAbqceOx56AhgCK2GpKTJS3KfZorbDwFgdRYUe+z727qu+e7tNbpK+/AMUE+38y5+7rz57Hz93rN/6rHF6/Wxa/fTB1U2hSusBvMXshqjFnSDKgHgOmeGJDWEqLfK6B500e7uSc9JjOJNb4qXdzO8G4W4WmwwsSvYto9h75+i3DkRQu1yVcIqoeNgSYn+mJPL/bq0hV9aw90qC3UBdmlHvNkKyMmzRURcJEvYDlLO03mPcK8SXEjN9jgbs9I5tuspKm6C44aPrw/28Ddnhzhr1YREMFyvcT4a4YerW1EtzwQAronSnHibw76DGNI6QoXuh8Rj+ObKWadmmJwLcqLQqZbRqQWC2wSuB59kRc5xVwnCcI3FYoXZfIllFGLrbFFrVnHy4AgV38X5m1cizPjZV1+j0mjh3cUNRrOlCgqhZbNVwnSxQDgeoGqtcdaq4mdPHuC0eyAzlHjB2lb1rXAsrDZrcaNl7m9S8vDq8hq/ff0Gl8sl5o6Hlc8MZE4LbawZmaIspQQfVOtUTRllXkLXVP4/eyPvBwH18nqJSjxHadxDePEj/OE5DtMFnlUtPNpvS386nswET2LfCIsutrrPEzGlOf2Lc8586p/BB0Uy7J9AwMvqJV1bZXobXXcYIVbuYGKI4cRFWJvnCmABgAcaAF4stKOcrQBgCur+9//1323Jutlv14DVHNG0h4NODY8eP0a12cZ0GeGbH17gu/NbWVSl1iGqtH+2LNz2e5hHoQCBP3v+c/zDr/5BrBhfnl/ixc01rmdToFxBo7OHzt4+KvW68l+31mi4QDS6wyVZA4sZPIKyFsTimbmyrVoND4+PcXp4iBZtZQlIMU+WaljN3s/9yvXQWxdUqiTLm1WzJZjCkouDwyqlimUfVJJsXy7O4WSC8WwmwCiZuRyS264LN/BFWeb6zJlRYBifgyDaYr5QzZnYNamhshoWa2WQzDhEZqBAOPnQ7FcVJCyHNO1daAPdbXfRqjeE8ecS/OPNu6H1rWJF5xu29m/PinCDMOVb5y4ArBpRUXzpQVuy2WA0meDt+/f47Te/w+X1DZxaFZvAx8zaIKUVKxtMq4QZVXxklJSYyVCGT7YtNykWFwRiEsBdJzgse/jq+ABfHh/g4VEXtUYVrvz9kA1wFq9xcdfHr3/3R3z39hyxHcCpt+BXGnBKLra0lybLJJ1jcvF79N78BqdNC798fob9egB7vcRsOBSG1TxiDhctE+soEcgzmVwaGPngCPwUmvYnA8CaeSaLTA1FBAAWEFhlUxims7IMYaNMWf4KDhlipQQ1b4tG2Ua7aqPTtrG/R0XtVuyf18kc4YoDqVRAAA7aqL5RT6yGZdZWDMH1ZEUN6lnom2ZIjmyiqJphm28garDBYkpZmhK9YuNL8IDMM7LSFcAnjDvLUireJJGBLotDGThz8MiDQRjseV6vYe6y2FN2LepDCsU0wWw2FesyYQoyZ8/nYJeFtxpyikWTrE4dbi6UCTNYgmKbswBNCRZzs9N5PJKvSmNYF/MoweXNEJNoi87RY/iNffSnMS5v55IfNY9suH5DBgabDf9uNThQALCx1tFXMN/BNez9YUkpd9qOLXTWOeQ1ZvGWvYf1fq7IMUXSpx7z2YIrUzR+vGRSIFXhe/9ZALACuTKFZMHuluxtDqu4TyrwVwHBYhFEdqlpmHQ+NoHgcuCh3WKIfQV1ZtJvWRiEqJR9NGoVRbph7kaUiiM4trSDTDCazEVxEZTLYkni+Q5arYYMtJ8+e4qzB2dKKbHdChOVH3w8c+xvBhOc3w7w4qaH8/kC/c0WU8fFqtoACPoeHMFqdYFaA6kbILJchGtasm8lo40j7Cx0Rtbs7lUz5CMB/7QdmOpQtC7mcyh/cc8XxRRVMYohyM/8j8CvgMAazBHHf1H+sgTawpMmcCOFHvd8guW81yNjfS02oZSdKRWTAYCFpERVCn+vuAtQYUaQQqua7nXEqvlSN0XRzkRGGtqhQVke0XpRFeM0aOHd61ssmsnSU44XSGJE8ymWd1fwB3foRHM8rwX4mweHOGz6CEprlJIF1ss5JjwPaEM7GCFabVGud+CXSaihekYNm3Nevd67M4s23TCavbuwhxu1c2btLFbnGvw1dnF6WJQRI4pWctlQKf8ZpTRQCgW1Z1JGphXABICjBQLPwenJIfa7bQHUeJ/MZ1Oxz7/tDzGehWJBymwSl0o47t8a9MoysTI70AJ72LgG7Ci/dNP4EfDXDFKKg8gdlVdBRSzDFsmB2gV688ZUK8cyJcKHCmHTspvher70d5vXHfcDQ8Qq3Ce75JnCvXjPbCEfYOZ7Yfa1giJF2UDrwQ73LloWr1KkMR0OEqxXEdZxiDRZSa45SSt+2Ual6qLeLKNSoWPMBsk2lmELga1yuSF5jxxWk3XMOpzNv8pnSWU4Uq3W0Gq3RIFJIMAPKiobtNIQq0tznqu8KKWu0LdfgYJU+PvNfSCfFYNUDUvU+ZumVDlHAgQwm4t5x/xMIGA9HyMc95Eup9gKeYc/qywKHc8VK1ISI7mnsRaW+JTBAJeXd+jdLTGfA8ulhWhFp521MKHJv+azKINc2q6pmBWxe3ZVnc3nVvbPCtiVD/5bZ6IalfonAWAZqBhLaFWGGyCY1TAdKFza0jn8vZacPy1m9DYdAX8rjP/ZlPD+RQ///B9+wOWbHqJogqCa4uxRC//wj7/Eo6fPMV+ucTeYCVgZkijJDEpRMNtIVnOE8zFKiNGo2Djeb+Bory5uSwR/vdIGrkV7bZX7qRR0GgAW4JDES+XeIKiUfEvZJ/teDbblY83BAlZwqNKzCabnAHBCFUOpDHhNicFYb6sYTTZ4+eYO3/1whe9/fI/hcASHsTudFk6PT3B0eIBupy2KaEY2kJhC0lad6m5GLjglDHq3+E///B8QxiP87X/1HOU6MB1e4bhTwy+/fIxWQGb3XO/vrOv10F4DwGyupTm3XMlMo+pCgBgSkSRSxxYwbDieCQB8cTnAKuYAso5KrYl6vYZ6oyrnPfOPKpUSqmULvd4l3rx6g8FgAscO8PjRczx88hT1ZhtuUJF9czoN8fLVe4xHisRw27vExcVbOJ4ldcNsPpN65YsvvsTx0Rnu7sYY9CfYWkqpODcA8JYnLM8ZOlARBJY0WTlDVWeqAWBFuxXlKlUk9YqPs6N9AYA9AsCTiQDAd+MFZqstLLcieztdarhfqKl0UXWoBvp67qcJodq6s2Armo1BZZ80e8GHipBsny6om4xqrFhFFhXARY6OdLeZOjh/flXm7I72VBatLp6zjsn0EqaoMAAws3sJiK7kHrDtFPP5EJPxHbAJ4TkJnFIi1ulHBx08fniCL58/wuOTA+w1K0iiGXrXb7HdLNColeDZa2yTBeJwijReiGonoCOY9BYczNExS6k1JAPYvG33a7rsrdT/kOKH19+VmpQAsKrACltyps4xqd0cjlMxxSzqGOSvMdJmndqI16nsdX5Ahw/dW9IBIk2lL+MTN5tNIUWy9madTWINwZNyuSLvOVXtVP/SdYmPJyhM8JdDTtYLrAG5xvlYfn02n+Ly4j3W0RK+x/edat8VDrtNHDMDmMQSsYCmSopxHFQesBzUVtBFANjsYzqZSGUs6tgq6a0sWClredVDc8C2dTggDxClNiZhit44ws04xGiRYBZtEa5tjKYxzq+H6I8WiBPObni2qg/auMu/df+pQGBzbijAQfIVM4UVwaZ71s8FZeF9sMiAZmYGI9//awPAn2kS/1QA+K+pAFZ1fpFurP+/WCnvEixV9IQeZ6gBhY5PKZIptXueJk6K64nJAZZ6Wdk/82sZUKwB4yySyJAzMztoNfDMlcA8gDQgnFlVawA4U/sahfIuAJw7BSnwWA9adt4BtVfrYbAeEmRkU30qmI37AzWpBu74YwoAJsFF5//6noCGAgALiQMye5xOCADTApqaKVPgKNJQvob1/FG7+WQ58YVDpPhYJRDO7aDVYF1ZqZsaXzF/zBBEdwn6jJJ7JXMUMkpf/fPaAjonKhV6EB2rl+XdF4mjogItKIaz+Bnj9KJB4fsgcfF90GdUPpZRM5simVXd0voMy+6/D+DffDhlHiu9nekTVgIC0w6apJlW1cLj0w46DRflwMLJ8QGOjw9xcfUef/jD72Uu0Wg1BQjlXMq2KTKqolLpoFY7RrN1inrjGNV6GzZrShKi+Lu0QEk5POq1qj9zm2U56JLkrlBMRVzWvQ3BWIqcOI8hAMxZHUlEi+VC5msWByTrFBbFVyRIaYdB47xj+li+l0ICZZ3NXkQcMXkmxep5tNqcj+PvUq6Bah9mrA7vZ/5+9jkHpyfw2h0sSxZC2kkbm8N72J4Zz+0IHcTdzOzOH86+1FItgKeFh0jMnJBdE5k1ihua1KEKK6BbXbicYNC7wrvX3+P6/UuE0x7szRJV3xYimcM6XpoLF1d3M/z4+gqDSQyB1+yy/vCV2xpn4pp0xLm357hwGWOlAeA8A1g5HeWqXvUHZstSr2dZv8ZZKwOK778H9+qy7Ik+cciYKD79NJ89bwqkpw/f+Y9di49IhgtY2udmo59/fnX+7K4CXnOlgKWgqho4GQCcbpZotMs4OD5Ee6+LkuvidjTBm7sJ3o4inE9WeD+NMSlVYO8/gLN/Brd5RBhZoijilAT9kswCuWx4/b1SAg8R7C0JICtxeyEAzBkz6zref2peYyPlfNxxRSyZcm8W1xsFADMyx97MgHSGiq8A4J8ddPHL0yOc1quyfobxGufjEb6/vMabuylGawdhqQrLL8Mt8W+OAdZsSYSDRgWPDhnN4wk5hDPU5TJGtFjCQ4qTThPH7Roavg+fRNwN537cNvi6gUW4xl1/hKt+D9N1CLsa4PTRKRqVALfv32K7ivCLr75Cud7E+4sb9EYTcVak1blXqWE0m2HSu0HL2eLxQQtfPzoTl9/VPEI4Xcp8clvawPFKiJNYYqJKQRVOtY73twP85vUbvJ5M0N9usS5XsPHKQsKNUsbWaeKS8Hfk9BRiLmtxIT/RLJrvRymFm8YoJ0vUkgXsSR/h+Qt4/ffoxmMBgJ8eduVnCACzj6OwSADgjbKclr22UOuqWbzpZwpH4p9y33xkMRdFWlm9lNUppoDSuKeouVUs1CYNRWzI+XmnRQVwiAEB4EFPxE4qXokAcCI9g/V//R//25Ybtm8Dm9UMm2iGw/0WHjx4CLdSRX86w2+/eyEZwFbjAGVmETQ6WMYrvDt/L0Pns+Mz/OKrv8HPnn6N+SzE71+8wlsOY9MEXrMlAHC13lTN7FbJrwmErSZ99K7eI4lCGXhS+evZJVQ9D3v1Oh4cH+N4fx8VZoCpk0MWLQsR4VhnDWS+Geq3RN/7uYmAfF0Pb3nhTOHBCouDqEUUYjCeYDAeS44GD9VsEOXRjjSQnGMqgAmYcSNkQclcMzJsWYSxAVPB9CbXRH0mU4vW0WQ8mQJKjcCF7C+HMptP2nB4toNOq4O9dgeNWk3sUJXDuRoSa1KiAp140uXVtPq95mjYAXfU+6AIEloFzMfZyu6Tf/9dv49vfv97vHj1WsK6Q9vChlbMvovEpY+6LZbQzBRjU+VIcL2jAGAOosjiTSw4aYq2U8JJo4ovTg7w5eOHaDZrskCZ8bqmBYLF5i7E96/e4tvX73A1miG2PHQOjlHxq4jDGF7JRTvYYnz5R5x/9/+i7YT48uEBHhw0UXO2mA4ZbM0MMoLKARyf+RiebLC0YsvyXHdOyg+Bmeze+88CgHVRKuzvAh9U2Hcc6q1Q0h9c9+2Kg2bAey5Cd8/Dl8/3Ua9yANDHKp5hiwiuDwS+sj2T3D1plrjqFQBMLpMAzqIEVuuK15GFFRcWr40Q3bJixwyj1KFrMivVRqNAYAHftW2deV/I4OMalkEs2XoCYLHQ42sjOq2KPq5FPpbsdBaRtJMxbDQql/h9qn+N1R7XvusRgFVAiKiQ5N9s7siYUqC31I2KO6AAYD6WLD2d/8N7R4i8HJKVAixWKd6e32E4X6N79hSV9jFG8xSXdzO8ej/AdEnQhGSBQAY0LLTJqJQNXQ/HFbNHe3rr+8noIO5zCrPeJ++EjOThXy8ArO1uVb6dsb5VjYXJOFV56lRscE0oyzoCrlL8axUwraANAEx1kXzEkViP1OsBDvab2O/WYYGF90zOjrLvolGtoFKuwXMD2LSNtFzMl6Hk59FelPsygQyupUo5wOHxMf727/4Nvv7FL+QMWiUbxMzBJmsMDm5GM/zux9d4dzdAL4wx5DDW9ZA2mrC7B/AOjlDaO8C6UkVc8hBuLCwJQDMAcAsplAgCZzk7xYGn7NE5I17smpT3Zbb1qObo401JXhtknbYmnOgCUbNZt8yuoYKUhQAZbmT+lbaiLOKdWObQi83eYomIDZnkGBJ2tUQBvBa1CzPitcpQQFNViAojkWp5XmsBgKkAJlCRRy18UMN8QEBQtrVikUngRoYbKo+Fym/asnjWVghPKrFjA8+2pHiOh31sqMy6OsdxCfjF2QEeHzRw2PBQsWJswwUW4xHGdzfo3dyIRbgfNAQk473NBk4GszrpTx/QOgdVE3qMWsuotQ37LmPdkdCl1nhuAa1CnjPFr85DUnb8erClFQbqZwpqgwwA5n1ClnQOAEfhEoFr4+hoD/vdjuSPctBFxeVwOER/OBGQKYo3sL2yskIlACwqGp0Pb3K19LBnV41rzsFcBSbNY9EO0SiJzXCz8Ln4XB/8+xMAsBlAqtMmBzKEvFRQDKvBmVpNO+MWGeiYn71ny6YfmDeMn7e72imN9HX+cP0WcunkrFEDR4LA/KDakpZIBH/F3WBFe3sy6UNsUubZx9jSwMwHOp0GuvsEcRuiBp5MRpjPl1ivaRkdoNVsi5Lr6PhIBtQETkfjkbhvME6hVqNlXBMNGfbXUWk0UWuS4FATtSTPVyq7JE+O1y3TYRViuLO6UJ9zYiXNfXItH+bcTVIC1FQAzDCbTzCbTUT1ScvaNJojDWdi3V6hE44QIX0BDRXRy5V6UhwaBiP0ewP0en3c3Y0wm/G98xGvme26EcWvOOMUQQJy1rgeBAB25W93PaqAFdlSQN/iMN+oeguWgWrAX8j/1bWRWMhmql+l/qVtkuQZSwSBLUAtOTAkGnW7TezvVbHXqcDahhj2xnj13QX++M+v0LsewbJi7B+W8eTZPp5/9RD7h6dILR/jaYyL6ztc3tzgtt+XYcIR7WhdC0m8hFuiSsDH47N9iQDxSilKaQTPUeQXAoQynNOKbJUdxa8rZbCamVNdocAxAsCeSwA4kPWUEpRRDrMCAJNVLh+WLXEYSamKpFQjFRHDcYJvf7zEizd36PVnogRhXUhyXq1SkeiE/b2ODKHXq1Deq8BzpbFkb+IRAO738M03/4QoHuGXf/cU9ZaN1WKA43YVXz0+Qd2zsF3NZbjAv4/1sChDZKigMoC5bxH85Yf2484ULbQ75HoZTRe4IJGgx4bcx7ZUkTqfAy/WkfzwfQv1qoNyAIwGNzg/v8B8SoJyFWdnj3H28DFae1145Qphf7GVHg2ZzzrDYDjA+cVbXF+/F2caKovv7m4wHA3x5MkzPHzwGOFyLW5XcbxFlGyVAliOAAP+EgAmQ1wBwIpIpUEQXlcquC1mcEVYR3NUKx7ODvbQqVfhW8BsrADgwTTCgsIBpyz5y7TFVipgVcPLnlsYimdbpiHemL3bDL3Nvb/zOSefmQ330wDwbhNl8AK19+tWW88/cjGscnzYfW6zy6pq+kMFcHFwpwBCbFSO2Zp221EIl7E4gY3FYoQhs7vCCSz2SzZt/Ww0amUcHe7h+ZMzfPH0DM8enso9NupfIFwMeNVRq5RQC0pYLccI50OpOXzuG5wtkOwmDBFaj+euXUY5t3t2FBQy2QSIlQ3JtAYEVtEyQvbSdYGomfQAie8h926ue9qt073EC2rK0WjFXHQiwjqbXHowPq+K1zFkWtnzdHwHFwj7fP5HsiF/3pAOJQNXXJmoslekX9X3sEQiqdvHZDbFxfk7sfjnvsj8NxL19jt1sdmmzSXX73YTM0hI6kwZu9Hqkze0mq8XSCz6/2twQsTcWbwOh6YEmflimf0doESrPaeC8TwW1e/tSIG/YWKL29d4nqA3WuL6bozxbCVW8FuLWb8FAJg28vz7hExy79z4GAAsYNQ9BbAhw2VqEvWefgoANgDHDiBcBIYL9ZPMnz5RVymCR7Hq/8iQvFCs/P8FAN51m9IAsHHX0fOwDPw1MSuFviiLUdFfMwpeyVbXNbfqKVl/KdKk+ZyrhZV1tLjz6Gxgc+8Z5bAQx2VmoAjkKpalqFg2BF3VomVE6eJr1QCuIfJmAPgOo1pfpGI+sAF+d6BiQ0zNa15z+eUUIYDHM861UfY8lANf4uJICgmoALYsAfAmE55hQwUAy/mgwV9+zujr2l5Zf99YMWcMItnmc0KyAkC1s4yJ0zDgrjzvDp9Ile0Z+KujCqT/yG2ehayXAVVKuauUjdwClZjBZAOrXGD9mALRNDv/DChWiAEpnovmtd8/L4u9iPoTDPis1c/ZmfZxALj48+o8LqJx7PvYL1ABTMezUFkpJxHqZeD0oC6f7dIaZ2dHePbsMWazMV6+/BF3vTtZGYeHR2i3uggjDulttNvHqNWP4LptNJrH6HSP4QUe1gR/Za5KRwUT8afEPeYk5WtlDqniBOaEC6W0VzMaEvJ5j6moNktcfRhZIJmhPEOiFUrJRvLTzcxZJg3c7/Wev0v8UmvIKH75fvDnDPlGZkJJApfqV9Y905k4BZGc39nr4PD0FG6rjZDkBrrXmLVmmsIdIDiPbNpZjp/ZNtUt+eG8Ramlc7tcAbc1GYxnFq/laHiDq8s3eP/mB/Rv3mETT1HzIOcjeyIhAq9WCKMU170Z3l0M5cyKSQhzaNlbFdUiAWBLAGAF7FL5S3IWI7KMAti8XyreSTtoFfrjnVNCfz8jdfwkAFyoxXL0qnCy6H/+FAB8D6W9f299+IR/wtmmQeC/LADMK75VADAzdQMPzYZSAK/TORqdCo5OjwQAJkjG2NPXjIGbr3ExTfB2HGJcqiA4eoJS9xR2bR/JtoIodrDe0ImBSlkT6Ukh4xreNoSzDZUDKGwh3XFeT0cL5svSkYW3JN1V166DhLE3ItxSsSfK4Y8A7gIOFqh6KQ5rLr7e7+KXZ0c4rlWFYDNar3E1meDl9R1e96boRxbmINm3DJtijU0kBBTm3z7c7+Drx2fo1qsy25vPI4zGMyymczC05OFBXNollwAAIABJREFUB6edBiqOErXQ4UzmfySglmzEyVZiN95eX6E3nyD1bRycHqFZLWNwcY5SHOHrL79Apd7CxdUtrntc/0u4lRrqna4ILAfXF2L//PxkH89PGYHTwGoWymug1TT7JNenrXaMxWoFh4T3egtXwwl+9+49fugPcE0ntnIVW78sec3LZAvLIXlC4xuyV9DNkPWymv9R1c+cXKlbaQGdhmgkIexZH9H5S7i9d2iHAzyrWHh2RKeFkjhr8BrZDom4gVYUK3dUE2WSOwGZDeovAADLU+3GYCrCfsEOWuc2Z8jOlnOpiECucphoN4TILwrgQR/z5UJctYhrilsxMc7/5//+P7fc8Ef9W2yTEM2yi9PjfRwcnyC1HVz3R/jm+5d42xvD3ztB7egR/Hob0/kU3/34vdj7/t0vf4Wff/ELHHdPMOgN8bvvX+DdcICFVUK1u49290AG72IvSfuwNIKziRDPaSfXE5YpwV8OPQn+1stldJtNPDg+wkG7LRaWZJjKRwZ9GQA4f9NNRaL2913wl18yxaSwvXi46QyF8XSC27s+RtOJqH5t2qxUKmK/xAYiFqWCVGLKForMidVKbDJo3ReF2hpDvGuN/NxsX8rrXcBf3VTwIDV2dCYXkXAeCwYCJPxarVrD8cEBuu0Wqh7ZGEo1nGWoFDrR/C81v9MwhIqViS4Q9BBBmL8cABJUsx2E0QrnFxd48fo1fnj1CreLOexGDSvHxpKHPA+nShU2h822ozBrKSi4UREEtqV5djZb1Gyg47s467bx+PRI/PY5VKSyhMVJtdWGWy7jejCSLOA/vnyHSZTg5OFT7DU7SFcpPNtF2wfmNz/g8sdfw437OG4FeHTYQbcRYDWfYjhaYBamWKe0jKvJsJ+OI8zPUG1pgb1t6vE/QwFcPIB2htEZi1UNKSTHSH/OahTNdubAi8pfyvKtdAlvG6MZWGiWS6j5G+x3XTx51EalvMYyHGCd8CZdww9KCAIDABsFMO8fSVWWTY3KAFrmyYCErPDVSth0LBgkp5o2WLoB2Nma9IGfW5Xqv0PWrlYI66ZINbS8dxTQJ8MLqsjJdtLKVw4waB9GtSeVPxwgegSY9HNwQC0s95QZILS3ieTKeB6HWipzw3FLMoTlCFMsYbQSWDEzFUeWHvc8wGk9RgBYFMDS8LEAdiV4fpVYePn2CnejEJ3jx6i0jzBabAQAfv2+j/Fii5JdhW2XYZUCUQJzuCb50ZJ/yt/01wWAdzr8z1RIu3fzhw80DddHn+KvqQAuWOfeb56NTa40FlTK6UadjCPD/BRLaMmU0XmAtAJdcaBFEs1KXCJ830a17KBW9VApOwh8siu5BW+FDV32y6hW6qhVGqiUq6Iem0yn6I8GGAz7YqVbK5fRaNSwf3CEp198jdOHj5FYLmarDVZbB/M10F+s8L4/wvfn17idLbHgXkjwlxmOB4eoHp8AjTZiv4yw5GK1LSFKLES0TuFsngxtEnxkhebAbjaYuQ8Ac93u7B96oJtPTj9XM2v2qlJMlMQOnqeFtk/UFpNS5G5oppcgKAE1h4QTHyVmvt/cipODW23ALtdg+b7kcywJbIkNtKey6UQNr+xoDCNRig8Cv2IB/RkAWJOSdvZMfXIrEFaRn3i3m0wWDhkFCBayE5vNLTySb3nPr1awx0Osb67hzSdobhM8bJfx1UkHJw0PZSSIp2MsBndYjEZCBojXW8lKYg4cmZfGprP45mrhQp5tfU8BnO3lsvdxDyxkjhUsoJVKWJ3NashrrOS09bSxftaqBPm+AMTKyp5AHMldslTSNQgAMxP7YK+Ng/0O9jotuY9Gw4HkVo4mM4ynSyxXtEcvi6ItzwDWAJhYce1aP2cD/uxgUxleqhbJhzFsPDXamrXJZohy3/JZYbn6/NPghFICK5BXBjo5QiFvfz4sKL6+Qvv+XxgAznKidaSCZMntAMAGDKY1krG3JwAc6jqHeYuRgMAlWoyWXTQaFQGAa7VAhnk8S1cR89DVcITuGrSbJQue6q0yCYe+L+pX1hhUDTOihP92uPfRnpfMWI9AbCC1KrMdeRar667fz10UXdYp92haLXGvZYMgpCy+dmb8ykeMhKxlWpMTKiORxLZUfS77MG1AqUbVgxTJLIOQb4bDCcZj2vPPRJWymHNfZ1TEBvNFgnhN5Z+tXF2J7xiwU4SgVN5RAcx6WQHAQjzj+6ABYMluzKw88wxg1tZGBW2UwEq9bkiXxvpTkcky+2cSToSIv5X2hH8rz4wHZ4c4PGyhXvUwnw3w5sUbvPr+Hd69uMJkMAPFN19+fYq/+dsnODzZQ1BpItn6mC+26I85+HmP77//FtE6wsF+Gz7nA0mIetnF0X4Tzx4d4exoD2WXu2ECCmUZEaLedxLiisoak4uqbXElAIfWeVwNVAPV4To19b5yhFhSKjsOrwj+rgUAdhDDwyJxMYttzFYWbgdLfPfyCpc3M6mfKn6AerUq9uZsGuMoVBECdkmIV60GrQubaDfrqJOEFfC9meK7b79BGPbw8NEeOm0XZTfF2V4dj0/2UHM22MYLOPo8Km3XMpwXVZfsldwdFABsCCzKzlANNWmpy6xzMs9J+LzrcdAdYjZbI1ylYpvO/bNWq+LoqIPjQxItytjQJYjNe6pqZoJpJB7V2x3UWy25hzy3Cs+rCAD844sf8eOL73F1+R6NZg0Hh/u4vb3B3d0dDo+O8OD0EYKggjXB6MkC00WEJYltJJzy1BLFpyMAMF8zTzYBgHcUwPo6JhwSMufdwXG3g716DYFtYTYe4fp2gPF8jZDKSLG0ZQ/qKRWwJimp4X6BzFp0qpGheK62KpJi1HDf9KemW84da8xXsu/sKKV0T6kVxznxR52SWaeZKafu/Z57CmDFQjW6QUVPNgMOdUgoJJFEBypEOTRjX0Byg+8xH3cqCuD5dIBkPUfgQWrFeo3Z42U0qh6ePDzCP/79L3G418RasoOvMBleS3YZ87dLmxXicIJ0tZDzlzMIV248Q79QVy8b8utzrEDdM1vgzhknanbH404t+6KKi1BAE/c7Y7kqCsatspoUS2j20xb3vKqoiNWQRquu9Llpzmn2PdyfhaAr9psq9od7fwajFwA4Ue0ZQEUD0KJQl8ugfpYkm1WcYDGfKScLLjPG8pAuwpxyryTqgk2yEmcroU9y75ThCsm52j5bg8Dy7mXABBUaRXCYv5fqXxvrFV9bAC9owHJJ0CzhqjfCm4se+tMVwsTB2vKxjC3c9Ge4688EIA4jDuhJOlIkXp4ZYiEvOeIEf5klr0Fg4xrxVwSAzT2hlom6rz4GCBfFSUUgOCOC/isCgE29bZx01L1jAGLTMuXkSgW65mRJc88Y0uVOBrAGgiWHtKAANo9V6sT8g/eLsY1WDmK7GcK7szUDCu+KOYziNx/GalJndlF1L5A1GuZu1H/5PZBY5g1ZVIAa+hpCpBK5qHgKupOo/F9P6kKjAuavEQB4ynNxJHM8U/eYyAC1mSpVZpavW1ALct2pV2fmhgbI1XNKDbDm6t88I9f8mYYgo0DX/PeoM93MPhXAmrkKGRWwPhuMk4vKBNa1W1bD5a5CeWZwrng0oNn/R96b/LiyrXtCP9thOxzuu+xzd2fvs++957xbr7lFFVDFKyQQBaImTJnxD/A/wASJGRITkGAAUyTECIkxEkXp1W1Ot9tsdnZ2uu/CdtjhQL9vrRURduY+99x6rR77yCf7tNNesdb3fb9uFwB+AAI/AqA9+j366djGxiLiRvjyxg4+ieww/R+JCiuSKekMtMTGc5GxVqiW0ijmEnBEAdzEs6fHcqb1uvd4++4t7u/bODl5gqOjUyzm3N8TEhfjFJqwrLJYQdcaByiUirBs0uoo0GW8xPZeawAK6d8FZVoLACz00B1SS1yZzvOIcxteJ0KEIljFNUViIOeJnJGxK9COSIpQESNuxeZO/Nqarp2AzAdZf8j1yN6BpHTblj6lc38v8XCs9RuNBo6enCJXqWG2CbCg0MrUDlvAr7lWTE7mTvXyewHgXSmHIssq5aUiNMleIUkrjPBZYjrp4771CZ8+vcPNpw9wxx1UimnUillkyeHi2t5AiJT33RFanSnuGVMwp8NRRsBfEpwIAEuzQfdD7dRCcQ2j+NIEe5kBzB5In1WmjzfkXkOQjmYZhsitCRSh2v2xUdI2wcjsNQ+fDf2zPwYAm3Nu925+InL7WbD4rxQAju9rJKCqyLGCk0G57CBILuCtJyjXcjg8PkK10RSA7Pq+h4/tIe5mPm4nK5z1XYxTeTjHr5CsnyCwK1gFOSxWMmWT+lyiPUVxv0E24cFOUujoIZsKJPKwXKqIup/A72TiYjAYwWWeLXNuqYQnECxOLyml/pWYNx/pYI50wkU+vUHDsfC6UcVXVACXixKPNA0CdGYurvtjXA3m8pj7awtLTtI2C/hrV4DgQjaF00YVL472Uc9TjAlMJoz8mGA2mcFObHDarGK/5CBFkZVHkjtn7eyLScbOIZW2MZoucdvroedOsEwFKFRKgk8N7m5grT28/uILOMUqWp0ebimqGYxgF8uoHxyhOxjg/voSe4U0Xp/s49l+A2U7j4UogGfwFpybrMWJi/O2JfehTE5UwPfjGd60WnjX7eGaMwvHATIOJt4ac2YTEwAWZrcRDyichP2fxGZKV0YnLQLAK+T9BcqbOaxJH8ubD7DalyjP7vHCBl4e7UsNSUIkozHpEkq8QFxqqADeygDWe4+s+9hJGlezfw53euwS1Z+L5sTqE5EqOMo+V1W06p8ojuOMAaEFdEnmUcwA7vW6mLgz5dxKAJi9B+v1/+v/+B8CBgRfnJ8JM4KWVCdH+yjXG5gsVri8a+OHs0+4G83h7J2idPgE6XxZVAzffveNZC3+s3/y5/jZy9fIZwto3dzjm7cEgPtwkylUD49Q2ztgWJ0MlkXp4s8ReFOsZ0MsJgPx3GfodI7M82wG1UIBe9UKjppN1EoltRmvV5IPK8MbHWwdi+jcKreE66Gf8PDMECGWasDMcJMqBAK4tE7p9Ggt5smLbjs52DlHhmv8/tliiflqAS/YYBWQve5L7gatnwkE8/dKLhkbkJCtY7JiFDAgSuAY20wMg8XKmqpnS4ZabOrIxiIQkk5Z2Gs0cNCoo1oqo5TLISuNIptiXZTGis6ICRrBRjJmN8NY/Zyoozohw5cF74uFgT6cp66Lq+sb/Ovf/Q5n7Tus0inMk0ksgg2SaUr4CQArFgvVBsJY5mEV+4/cZ1tynhNoFB3s1yuSzeVOxpjPxjIQaRweonlwCF6zV+0u/uLbN7gfTnHy5Avs1feQ8GkDnkE5C6wGF+hefgOv/wl2YoGnB3Wc7lURrBYYjVwMJkssPF77eSQSWQljfwAAx4q+zzJmH1EAhwDb7td2AWC+rlopJxdquAGp0HmV7bYE1hyELUDiEVXAzARpNNI4PHBgZzmM7WMTLJBI+cjmkrCzLLjI0FbKD2VpwIGwYbSQsZeR4RaHrgRfWVBQmUMAWIECHKYSKFascxn+iqp3Iw0y/5E1a+x5JcCe+dM6syWTpq12gPFoHOaE8DWnOolDZJX7oRRIpuFSub+0fVaMXMkFoUU17U2Xan3z8sxkOfQjw3ctOZdUXqQoN2FZS9BX1L9a9yDMLaUMJKguangNAkuTmKBNexHeJomPzCsfuCjvPUGuvIfRPFAK4Msu+uM1kMrDshy5kXEvu4pYqBII1kCeUQHrxuivUgG8JZuIzoytoyBeQ32unvrbA4B3Mp5iWc2GyU0lOBW/pmE3rE+xgA5toNXwimo6aZQ0+CCqLFFDrZFM+igVbFRKeWQz3GlU6D1VDPlcHkWnJDaQaZu60TUG4wHad7fIZdJ4cnQoe2i1tofK3hGcYg2zdRL9+QYDD2hPV7jsjHA5GONu4mLMgVS+gKBQQLJUhrO3D2dvD6t0DrMAmG+SWG6oHKZ1Xkrbr6oxr/FYMLbHu/tMaAGt7ZcMGz7crXeash+pC4R0w6G5vBUQWIEI5sZhe2q9lCzdcjaNesFBg5ad3hI3N7foTecIMnkkcurmMQueuXLca2hFI0N3DrZZjCo2Ivc3BQCz2VQg8KMK4EfBX1WEhwpgDQBzb+S1zOfPqH6ZWaLUy8o8kUBwloSAhYfkdASv24F3f4dGao1XzSJeNoo4KNqwPBeb6RAJZgcvlugPh5JnrxTH2qJT3uqOXRcGCgRWKhh5N7bXh1kcRpVAAFgDv+GQSSt9zesZDa9UBERcCRz+rFYKSwaxsMVVBrYCgGkB7UoGX71awn6zhr1mXfbsboe5qyOMJi6GE+aw+FKQZ7KO7OWhAlirIMNBS8z+LAQGDRCrc+GjzF8ObPSUP5zuaHb+ztAoBBP0lrll/RxT9e4CzxF4EB9GbE09VcEbvwj+hhTApqbkNWVs0riHGatuDu1JdFJqYLLnaW9P22Q6G8yxFBDYFQCYbb+oTNlwpBMCTJTLypqHSg7WeyT9yc8z25FRC7kc6vU69vb3xA6N5y/JMwSzmPHIWQtfa5WNqwBiqnA5PBGwVLNgt8+MqCaU/VmUYRtNyCFwrfZeyS1bUw2wFuCPFr88o7M2LevSyIn9YFquVwLSPMuZZ8Q6cDFfodPpo9XqYTyaYe7StYHPCys+AgtUPs+EmMF8X9YpRqkg2ZCy1QgzUwPAlgKAxa7UKIBVnWxUwHE1iQwAtaWcgMShBW6kQBF7OukPVTa6EIpSeq+RLOCNAMDVSglfvHwq5Avaed+3b/HDt9/h8sMVend9cagpl2z88o9fyq1UySORyiFIFjH3LPT6I1xdX+LNu+/gzscolXLKwcdfolbK4eSwjqO9qijq8jbz/QIBiAm0iI04m15RBujegVMlIfdwFEWQR5H/WOcSAM6K+00O63USy5Vqmvm0M/tXAcB077EwDywM3A2605Vka3aGHj61Bhi5GzhOWdYlCbeeO8P15QWGg75YGPJaIABcr1ZQr5TErUlU0rWq7F1nH37AYnaPw4Mi6uU0yvkEThplPD2oopD2BQBOUUlIEiRz1DgYNIN5aZLVOcMzLVQEkQwgBaAKCPDWwHTq4b47xcVlG53uVJ3Bm0AGoPm8g8ODBo6PqthvEhDn+l6LMpqK3aurFnqDEQrViqiAnUIJ+TxvFWHBn5+f4+3b73F+8VGIiVSiTKcTGUzymmw09nBwcIS0lUWr3ZWsZw4dVuKoZBTAEQAsVQFrXlG6UkmqyBQSwOMv4Xtz5O0U9moVAYCddEoA4Nu7DobuWghqG5NrSgCY7jzaUlodYREgu7VThrb/yhJze0gYJydrBcwDYNaAV5E9vxmtmnpTk+yVClnv1OZc4VtjQx/9avNYt6tadfZqMEjU7VF4jrnPjZ8QBxm+laAXyetm7znDbDrAZNTBwh0hbQXI5zMSEWLblL97OGxW8Y/+9Gu8oBLdsTAZd9G+u4CV8FAr50QFTHs8WkHThYzWfVTbSQ63KO9F2qr+xjgSEPZ34fQ/JNzwr1EROHzNkqpX12opU1sIgA9ILArPEhPZQLCboDGHTVTE8nwxykoD9koXyMgR3buRrCMREnyIRkGn7U/12MiMO0L3Mf4xQhkkj0fuQZP9xGpckYckQkQY5ySnEezltcsYKg9KsqvrNiHn8hepulzALKNAY7/Jr5I0b4BgAwrL+c7rNwPfZ5/rIJV2pH+jsvfqrovLuy4mCwj4K5bQ0xXu7kfoDl3M6Wq4IVEtIzcCwJIdbsBf7vVGBUxrfwMAU2FlzgnteKJUh39JBbBR5BuCRYwIEQeEtwqbOFAc/tzfLwVwvIQzSlk1zIxAYFMjh9a0uqYW0nlMEaxIFDqCJSTkKXKeAMAGBA4jVoIHIK9SxKvfo2pvAxBHSmA1r4uApQgY1vW8sv0JCStSx5tq1fQV+uMQMI6C+/RTEoGu4TYYxuYYh5IIAE7T1t1OwxH7Zw0ASwawVgCPJ+gPhiICEJK+7DE6JoyzqdAJRYFEClSK51nHj4pI+atUuObnzc8ZBwc14Y7OhR3wN07A24mXkfs2drXmLItZs5vHG32fiTtQ55rERGgnDCGamkzhuF30I8pe05fH9Z+huvKx52OrFfoRADgGOMp6EACYzkAKAKY7UCpQcQVFJ4laxRGnzYP9Gmq1ogijvvv2G3z48B6NekMA4AT3NtDdJI+sXYNtV5HLNyQbuFyvolyrIsEYQq576c1VTS1EG50iLX/neoNgtRaHBiM+MnWWIv+qtSjqek3iMdeoEI0YEUBPC7oM8Uyji6Ncf2q+I0RmyRPVxGZz3QqBlpENSSG48rIRUQDjjpJJ5B2q6hK4vbkFMYhMNqP+9tNT5MoVuH4g5HQVMmD+6UZdPUC1ncbd1MzV9ZcAgFlqSyqdOJ5RpeljMhng/v4aN9cfcHv9Eb3uNeDPcXJYRaWYlXgX9jp2Jifg3qertgDA49kai3UKfsKWSA8FAGcEhGEPJCAwZ6hJRtDQSU4pgLfIrHqtfx4AVgVKRLx4CPJv14FbjXVEFo5/2rz/UwDgnwj47v76vzkA2FSTypGTIHDRyaBazSNIzDFfjVCuOTg60QBw0pKIyg+tAdruBrfTFc56M4ySRRROv0SidgI/wxgdRlWQhMFZuwGAA6T8NeyEh2Jmg2ougWo+K6TZSqUisZ6s+UajKe47fYynrszeJr6PKXsZEVipmVuSojo65iaWyCVX4hp6WLLxolrCy0YVBwUHGTsrJInRwsP9dIHryRLXYw/tOTD12RtReEcXpADVYg7H9TJO6lUU00msl2shbdPVaO2tUUgncVwro+aksVnM4c2XWC8JAJMcnUE2xwiqAharDfruDEPPxZyz2qyFxHqJUaeN7GaNly9eIF+q4L43FAC43R0gVy5j7/gU3f4QrU9n2C9m8bMnBzitV1DI5OC5HpZTdZ90b6QbKPulNY+YTA6JrIP+bImzXg8/dDq4pEtBNodN1hYi7pwmerTvCpsTBY0mdByLKIAlroFiPIpjVigES5Q3C6SnA3i3Z7Da5yiMWnhuA18e70s9OZ6M4a03KnedDjVJqoANAKwrbL3+1TH2VwcAh3twuNexl3xMAawres4n13Nx56lyzlQtYuktMOh1RBRFZzaSG0QBLOS5DRL/5//23wW9Xg/XVxfS2D97eoLDwwNk8wWRwb89v8JFi37fCRQPnqCwd4KU7WA46OHND9+KSvU//ef/MV4+fQmsE7i9buG7D2diAT1NJNA4eSLIPzfxFWXabBjWc/jLMZaTIdzJQDIKKSHPkmmeSqFeLuKAQ7BqFYWcjYCyzjXZpgxLJyWHzUZcAWxaHbUR7oK/8vxphhQPHDY9ZI53ez3ctVqiSCRIxhw2DpyotOCwbTafy5CLQLEX+AL++kY+IDQDrfCR3AEzaIosGM2AikCVsHll0KsOSvVItTO5eKGpfB7aYoRKss0GpVweJ/sHaNaqKBWKcggLY08XySaPxGxxZq1ETG9T6kQWwHLYBwHmtORdr5XVNTMgaScwHOL7d+/w9tMlrns9uATemCckwAAEtBWbZTmHObCxkKISlW+Tlrw+aQI02KCQSaNSyEnj6I6HGAyYnbbA3sEBnj5/jnKjKZmtv33zHq3uCPW9Q1RLNdD0Op91UHMsWMsuZu0PGFy/wWLYwtPDBl49PZCNcTicotUZYDpbIZMtImUxC4lNt7JINk9yPA/63wgA3ikyohwbc7FTJRdxqDSmoJjZ3CADgr8LBKupKIArTgqNYgb1koV6zUKzQfstqnAGHK0ilQ6QySaRpUWyMO64PrhaCPzyb9O2BnyLNDqdAS4vP8khxLzTUrkkryeZoSQ1OPkC8oW8DI5JWOBQi4UYVUYkLXB9MveD4ALvj+pzqpFIgmC+FMHh66srsaasVWtSvHU7XXhLTwbULHg5bOPapI0LrwUZjmsAkEUnGy7e92IxV9cbr3Uq7CXaaoNCkQqpCgoFWprSYpxFELO6eV0pa2gyt9IcAAkISBtorQBmoUnbtbQjWQBXt130Jh5KjRNkS3sYLyEZwO/OWugOPQSJHNJpXusFchOVUpAHOKmYogDQjMafkgEsS2D7GjNrbAvAMBe8vDUnxmMVl/7cT8jC+LsFAKvDTyIKpUknMKAGXCazKQ4CE/TgmuE+pmyImPNL5RlzgdWgNKDSm2AmlaFWAtl0ElnmrOi8HsneTZJ8kEKGKmEnDW8zhzudSHTAL3/xFZ4cn6JQqSORLcELMpiuk2hP1zjrTnFGK5PeFO3FCrNUGn6hjGytgXS1jGSphGShgCBrC5POZfNCZQ8H79xbRDXOtcm/WSt7YpbI8X0mBBZ17o5hw5tXP2T+/8hy2P4S9xsDALNY5DWxEmvWFIubzQqZ9RLFFKSgO25U0cznkNmw8ByhNZygNXIx5bFKpX7awiqVwoJngthjK8tQ0i0Uc07lksiZIwCwvj1mAf2o8tyMiZUqSmnwlLpX9kepDmh1owa8WYvNkLKcJtEj5a+Q9TfI8TqfTLBoXSPo3SG/HOFlLY9fHO+jSbU4izorwNpbotVuia3nkucu/waxeVeZfFIjaKa9gL9ylj8EgXcBYImQ4N8cUxUoEDdqRNW5bBphXawZJan5WmgFrZVBQsiJAGCy9rjPVcoF7LPQ398Tm977dhuj0RjT2RzD8RyzBclb2gKahR0dSMTqVmWePsjXMjbjZuCy0zQKYGCICLE9yli2herfmKp3W8GiWdCh/VQcRIjspuMA8KMMZL09bu+fSq2s6hq955rGU39j1If+dAtos2eF16L5XQ8AYGNpb2yglb0m6zpDnlozO5cAsOR+LQS049m1WpMkuELWIjkrJUAq7cIKThZFZv86OVmPtEET5n2Kag8Ce0r5SiCU5zHzgMn8J+DL4agQCNNKGahyg5UaRe25yupwm9mtSBz8PhkyyHWmrI9J0lLkKzXYVENCNUeUPQ7KgnVAJf5w7vpoAAAgAElEQVRqKZZlVOVJ/tyYMSgzTCdLscml4tdbbAQUZjY77Vu91QaLFYesSpmqkFht/8dBCO9b36EM4/XfzaGQAN0yzDeDfGaH6To7lmcXZQHTElXbpoWDT/39vFshbCrgl0QLni3cb3j8GwD41asvUK0UMZ0OJRPz/Q9vcHd1h9lwCiedxdFRAz/7xVO8eHmELJ1a0gWUaifw1ll8+HCO69sLuLOBEPoyae7PBEx81Mt5sYvLpEhk8+DYSXHIYTYRMzUZbi82/rLOY+AY9x15HXhtE+zISoxFKkmbrxyWyyR6tDIeTjGczeF6zP+l7bOlAOBkWshP7dEcd0NXaqIllbFBBhvLEdVhIZtGkRE3mzWW7kyUv1QdzSZjjAY9eYn4PM2nY/naly9foFjI4/L8HTbLIV4+30O1kIK1meGonser0z0UMoFYQBP8ZdPN5lsBwHQ+0Fl0ErvGGleTFWnFnU4hIRaBzKq3BOxZrZMYjBb4eN7CaLRAtbaPQrEkYJvad5co5FOoljNiezZ3F9j4FjwP6LJPmC9QrFZRqtVgOwUhss7nHG4qm9hP15/wu9/+FqPxQCnyJRMvjdl8JuqML199iUqliqvrFlrdAeZeAM/nmUaHiR0FsIC/ouGSlGuy2YUQogFg2ug6tE+rllAvF5BPWxgP+ri562DkrkWtHTCehLmmwj4nuKxBg3Af17tWOHgwVpZacSW1bLizPciCfFg/Rs4NMkcJycPx+9H7uACO0Rhdfb/GTMOzQwO/5sd3wObtDODPAcAcGvOcVKBIknuq5ChzqD7FbNLHbNqHv5rDshLitMB9NZ0KRAV8fFjDq2cnePXyFJlUgOGgBXfSR8Kfo1ayUS3aohb35lP5nQmfr5EignCPUO5D5lBQf68u+TWZLFJ7RopmBcZu9Zox9bUAw9zvOVsgsV1yExVJlvVWQGBT6rvo1VN2/fzbIwCYzz9ravN5ORUFANHNRuwMU0CUAudNbSBggQaC1VpV/bzYSUudo4Bw7lu8bnlTYDDPHt74eZE4hzOZkEhnwF8BJFTUlAKGI9UxB2nJZAGZbBn+JovJbIV7kjHbfXSZgz334Sdtsc9s9djrM/pigdmCZ6+lYn8I/ooFNJW/yhFL1L/ynLKn089tqAA2WfIKRIpsZx8BgLcyFdVzKuSGcB3r600U1LH39YUQJ8htDbvN6/r/YwA4DrIasFWBsvpMiK1dc11txa/QEcCAviTlhQCwVtrr3yXk8FDpqwBfEtyURbRRAGvraH3fcUXkQyDYxN58BgyON2oaJJYewYBVW7TGGAisB7vxAbLMSrUCmHNB1o35XAQA07Kd/1zXxXg8wXA0lj1FFco6CkTWKlefdkIJ4zIMqPuw6VSAqHFO0fuYBlkjlbuqJdWMzQDGuwpj/bPaecAoe0Ob2liUgexNGgCWIbUBnWMuRgro5XUaWUpHqvm4w0EEgBmQ+DFFfrz/Nr2NUVduUZW0RXX02hh0MeYOEaohDemXVuUEgDnn8LAmsc+js8IU5byFw4MqqiUHpVIWT072xeXpnO6LP3wva7NcqqLZOEDOKWDmcr5go1TeRzZXQSrjoNqoY//oCLl8XhSydFSRWI3Yvmv6Ws4HOLzlWzm/4ip0Y629tQxUvqVR6kqfYXpKPR9T16K6fjgHN8reuPqeeyKJSnRIM2ce43NEYbyhM5Itr+fd3R36vZ6IVqqVKup7TWTzJYnXUDSjHYTRPH51cT46NTG1yGNfDEm+O1+UGS7/nBVnESSD8XFv4K0WaLevcX72FtdX79Hv3yDwXRScFPabZWRSvpBE5wsPpUIVo/ECH86u0OnPsFxxjmJLrAHdLWDZCJjzuwUA874sBQDreEmVUW9ci7TTkY73eagANpfhNrFDXUO7z8BfgwL47ygAbOY3UQWsFMCsZ0p5G7VqHhsCwN4A5aqD49MjVOtNsTomAHzWHqDlBrgTBfAMo0QRuZNXSFZPsM6WJUZnSQJbguvYEoGiEOHWS+QSHhp5Cyd1B08OKOIrSv/EmorzAvbFrrvEaLZAf+qi47roUxwVRq8xkoTOqhvkLR9VO4XjWgFfHNRwXHTQTCdQEMl6Al4iBXftozNb4Go4x8VwgVt3A5d/aeBhTftnO4lGOS8A8GG1hNRqidFgKBjKYrFGLpMVW+ijagmlTAIrd4bFbC77F6MeM4waswuKpOcDs5WHCS2aGeuJNfzFDG6/h1wS+OLZU+QKCgC+IwDcGyBXqmDv+ASdwQDtT+cKAD7dl/vLp21sOCeYr7Be8PF6YqHvb1bicGA5BdiFCiYrH+f9Ib65vcW7fh8TOtGm6WCY0pF+rC21wFNwhRQSG4WVMDZT1bSegMAZrFAkFhMskZ4NsLo9Q6p9Dmdwi+fZAF+eHMJKUwE8ldkKRSRJ7RpKl564zX54Zvx1AMBcvKHgcNuNhJ+Po3qSAUwA2PdQKTuoVktC7u/3u3KjwFPia1MpwTilb/jf/5f/KhiPx2J1Vcjn8Pz5MwHoEhkbH67u8O37M9z1x/CsHKrHz5CvH8qmPB70cH3xEc9OjvEv/vl/gucnz+QFbN128Pb8Am+ub9H3POw9fYb941Px0SY7XQq/NZH+CZbuCOv5DNlUAmXHkbe8NUol7NdqqJUKkntB8JfsJVp/clMmYCUgsKo+5P8Riy4CWLRoSX3dWM4lIBm/o/EIBL6Zm8HCo1gsCfhrGHUMTJ7PmdNGnzUJVZWBBN+ycSDYJXZ7usDSrW8Y4C7FjFYhcAG57kwdfBo0NrmQHNYRGJPsVCo70mqAy4OSKsts0hIl9EG9gRoB8UIBdpa2YFSDRkUoCxx5DmQIGIekzPMT5UIYAJjgr1iosfhKWaIgoSr4qnWHN+fn+Ob9OwzcGexiURpDAsDM/6XlJG/8HC0M5mSKCEuCNhZppInRr2h9kEKBwy3a+i5nWLgsgNZoNBuSMb1/eIQ1Uvju3Udc3t6LyjiXyQuLKp8roF7IoIgZgmkL7Y+/Q/f6A04Panj9/FgsBzh4bN33MZ4QwGcOIgepSu0lmY9S+5qphF4r4fB752AMC3R9mEbVoXrvERVw+C3yfEeEBD6/ioWnmmdajQX+QlTvWazQKKbRLNuolTisSqBeSyGdmmHpDZBMbZDJcX0xM0OzHHUBHwaaaxCY9jDe0hfVzeWnK7GOfPbsGexcDvMFc2HYECyRLxRk3XDtKbugoSh3CNZyk+Pf5s4IAI9luNyo14WJV65W4diO/Mz52TlGwyGq1apcbHd3LVmzecdRa9V1BXTm0IwHBjcX3jeL2WyGdmjMG5jo3Cr1t/G+CXwQ3KX6t0JlVC6LTNaC49jIORyCU9VEy2k6ADAjm6Q5xTaXZlEaOdoJpsQyj2rwm84Aw5kPp3aIbKGB2SqNdn+Gtx/buO/NsdoQYKZSoCzAEIdLSKkcQ9U87QDAOm9bmggz/TFbT5ixHO1FkaXSboWpP/67CAAbHyr9ELfLagNwmUvhoQI4IkArOy9RlQsBgDZGCgTmWwUCr0T1Jkp0+V5FFpBGSedRUnlAO1zJqFwtsFl7YkNKAJgAofRkygpBhnR01ck6BIFTYgf5xbMX+OUv/gh7zQNYdgleMofJKonOzMflwMWbuz4+dqdozdeYERwsVpGuNmE3mkiXi0g4OQFFxZ5lAykwNmITruzCOZhWzSebe7LVlA1z2I9sMYI1TSdUfqrnT/XOEX3sp9bRZh0mRDEiaXPIEPilXcyGZamPSjqJZt7GSa2M/XIRJT5vAQ/9DbqzBT51BrgZTNB3F/DYjORyWDD/Z71RKmdew7TlpNpM1MYpbddqwF+lHdnO/np08ejzWQ0ilCLXEGYU8Mtr2YzLqQCm04U0jXoIGXgrZANaWaeR8lbYDLtY3Fxg1brEkZ3Azw/qeN4o4biYRSWTwMabo3N/J7ZaJLYseYRzgYjdO/8WDfZK/qTKOo4DwHzAytXK/H1aDSpnt84Yi1lAm7Nc9aPxDDGVA6zsnmPsaA0IK7Uw1U1aASxKIdruzAUIZ57hfqOGg4M9GSYQAGatNnWXGI5mGgCmAljFMsiaJPArg83HAWCz5uTVCNn9EbNf+zOHh2A0DDJDFcUYN6VXRDRTw+UQ3A3XdgT8ygA1nl25C+YacvdjF8KWAjjO3zcPZfuHHoDE8a45VHCpynFrHmI2Pj1ckPw5rSwxmXMydBdLUlrQamt7qmdpqSxsfwLAzGJTKnlGX9DaV+uhZHBuW0mUnJyAP/VqVSzSZI/UamNxjNG1JcGocqUi9V+FquBMRohdBK141gvJf61qa6kD40ST2BEkSmZtQ86BF38vAT6bZ26GtqUqk8u41fCxc1hKlRldO8bjIdrtOywWrhAmCczMpqwzWDvMsPI4NGLGUULeXy7W0lwu5iRRUlGnFQpCJJGJnwJqeb+PAsCsSeMKYDXMN2ouY2sqgLFWgCiL6McAYILGirAj+w1trZmtx0iBdFLUNSQYURNXqZbw859/iULekTzMi/OPuPh4hl67A3+xwkGziS9fPcPT5wdoNktyJDCCpNZ8gqWfwTfffod26xJ2JoCdDWCnCZzyxozarFj/rpe0u5ogl+F90wJZO15o5WG8WlfArwKAZf9KZkX5T2VIAjksFgl0e1NcfmqhO54DmTzmfgIDsSkO4FNBmnWwTtpoDV3cDqZw10n5vky+ArtYRb5QRo4kAKq/SQqFj4KTE6vnfreDm6tP8Lmm/RX63XuBi/7BH30tKuDLs7cIvBFevzhEPr3GctzGUSOPP/ryKRqFNFKbOVLBUiuAPbH4EgCY65FrwQ8UAMyTRqy/FQCcZG1K5SvoHkXXjYzYiH+66kjWcj5fRalUkd6NjObRoINMeo1aJSuKRa67tUcAkUPyFZbrDTJ0d2K8Q75AbpFYlZPdXipXZH/99ttvcHV1JSTFg4N9UQK3Wm35+OuvvsL+/j7u2vdodcZiwb8gJqbtnwOCtsIOJ2jNZ5CEMa0AZT2T2AWAk2hUimiUCkKWJcjOnOPxwsc6kZVMaSp/U5YBgOO5i2YPNqokblwxAFhbbUZVqXrP7Clx4k00JDRgQUxBsjNBNNhiROIx+6/ar8Kvx12X9GGxdT96nzUEZkVy1XVmuGfRsYh7G89FY87Ds5IBySvJu1q4Y1ECi7uU78HJpZHP20KqILmCds9PT/bx9S9eYb9RBi3IJ8MupqMO8lkqsXJwMiTRreC5E6yWMxkSSRyFxQG2tliL2R0+rHrUGWeIfvFeUbWgkdpNva8IsXTI4Vlihr3sm0i047oUS4SYXbfKRFUD/GgYr8iWMoQPW4voHDTngLGfVrVyBKAEYhetyNzKDjqykZafUeG8CgQPuHZXkmFN8Fe2a6l3OYuRX6BeP76rgd4wB1sr4QkE86fU/ZBdlEXSKiKdrWBKpU17gJt2H53uUIjhq42FTcoW62cqgm9afbhzqkJIVteEPuaGS52q+jfelBW2AoB5tvBzyhVCvW+sNZXKStc+oQI4AoXjdrXx5zd0NNFrfMvRJG6x+hjAGwNgVP8QEQgUSBUN6MMq5zONwWcVVDttp77yo/t65Ot/mU9FgFJYPBn96xbYtPt9iggbi06RtWx6y20gOPo+UzOrnF/JBTb9pVYCGyA5eqtIxhGArFx3oq9HALBSIUfCjsjZR5OxdI2v6kZ1Lpv3pZqMgVPhfiDfG4HAquoMV1RsdhnlmaqloQBgXipUAFP9S0GM2D/bWcns5uNjFN1oPMWY5NjlSpPYFcEumksqwFfV3+at2e+3HQ64LnmNROtaq4V1TW9AV3ngMdKP6SdMZqkiRUR2zgL88ppTTE7dP+szScfFmGvTKIDFESbWV2zZRGsyhvl6aA2twWPTj5j72iarRhfVFkhs9tHo5VEg2ueac/21iJiq14W2SJaZhsw2GPswxsIdouBYOD6oyVs7Czx/doSnpyeYjIa4PP+I1s0t/HWAJ0+eo1atYzSeC+GlVNlHzqGNrINCpSLRisVqBbaTl3qDSrW1iCE0mVLmFDxTtEW/sPM1xdPMjmNzCGMPLiRRnVvPv0scBHcITabXVWtfzeAMIGz6Xf6M9BWa8CTnEV00mTns+zIX5Hok+DuZTGSezjllsVSGlXXEXYU1lInz091aOOw3NXLUv8lQSF6qh8BnNJtQ/U08h13XMGxKxC7bhxUkRYzlr+cYj/v49Okjzj58j/v7K3iLEfK5FIpF5nHzvFa9ETObCRT1hxOcX7YxYkZ9YCORcpDIOEikskLq46xRrJ9TmnSkrzfOzgkEy/WnnY7kHAtJG0a1/9hureuv2LUdnlNba/cPAIDDdb/d78e2rlj0xR9+gvzlFcCPg//ROol/3ficUCSxQamQRa1eQIA53EUfpaqNI1pA15UF9E27h/P2EO15gBYFI70ZBokCskdfIFE7hW9XsU7kMN+kBQCWnpT4CIs3bwEn4eGgkMbz/TJePz1EhbGVCw+LGWOR5jJLpKUyM3V77hxXgyFuhmPMNNlRYtdgIUMRpZPG070KnjbLOK0V0cgAufUSFmM1OX9gtxMkMPJ8ySz+0J3i02SFKV2gSCpO+rBzlpCPCQAfVIrYzGfotjvoE9vzfJQLJRzWyjisFFHMJLB2p1hSjbtm/ZdSMyaLs4a0zNNm/gou1phjA3c1x8qdwp9NUMyk8PzJE2SdEu57A9y2e2h1+xIfWjs4xGA0Rq91LUrmL0/2cVDKw0llJPZzszSxjgR/PfhrTzCnTL6IXKkK10/g02iM31xf4/tWG0P60FhZrJKWuDJ6FBPxUAptoLn3PQSAEwmlADYAcEYDwMnWOZz+LZ7ZG7w+ORDi/Xg6hbfib2VdyTkbCRx0ndG7T+zaUnuOnuvqd82Xt8igf8ClIr/N9Eox9W84PxZip6oTBACmuzIB4JICgEleGfa7IoYhAMz+mpGvqvdYIfG//vf/ZbBw5/LFYrmEJ0+foXlwgCBt4835NX7z5j3a4xmQK2H/6SvkavtiQTgb9rAYDfDqyQn+gz//Zzg9OMFmuUG/M8C7T1f4i7fv8Kk/wOHzFzh59ly4z8yXkYHYkiqtocr+TQG2RcvfpNycND3186iXSyjlHeTI/N8EovoiA44AMC1DJYBxp4gSe2fdbEohnVR5Z/If87ACH663xH2vK3m3HOyVS2XknJw8yf3+AMPBQJoFAln8PIssAWazGWFbCWCmmzAOzKK8O8W4k03NFFm6wF+sPIyGIyz5hIs9lBpQcYhHoHk2cwVAIxBs7ATZGG7Wa6SZB5y1US0U0azV0Wg2UW804OTzcngqsIXMYLXUWBDzbw4b/ZBZqI5GszwJWayZ90AVC9UiHLNQDQZg7M5wdnWFf/mbX+O6cy92FWTZO/kiDg6Pcfz0KWqNfTmczz5d4+P5hVhurjaBqE1ZrNLS0KKaNJdBIWOhaFuolfJiI1cqFlEqqoOedgLfvz/D2w8XsmGsVgEK+TLy+SIqdgr1rI98MEP77Ftcf/wOzUoer54eIm+rjKTReIbxxMViSXCJjR5tRQjk6xzDuJ2lbkxVQ/RIkbDLJotXEZ9hmsnvkotvu/kRUyA2yjSwE/Y0c0BmyCZW2CtnsVfOoZIHSkVaDvLAn2C+6Ivyl9kECYtDMWW9IoMBAS64mSm7OSpXXddDtzsUK2weLk6xIAAtiylavU6mE1kf6WxW1sPMnYp1uflnhsxcj2ymWB2SgXdycioAfbPZFEbadDrD3e2tAMAs0Kn8pQKYv7NSrkgTQnUwMw35OwksMwPYnbuyFpv1urD7Bv2+PJ69vaZcR647FWIEFVNiOWYl5H0yf6q1MvYadZSrJWSzaWnYOKQh8K8AYG07QwCYxKuAGpu0DOXuumMMZ2ukC3VY+TrWyTwGkxU+XtKOwpVhAzdyFtOyoYsCWIFdvHbFFE2GreGUSl9f6hqL/h//OPrKZ6vP6DQIt6nPngV/0wrgrQeym2MUnUKGER23xYoPvIwCksAJiQEC+NJaiM25+VizQHkAGZtwNkorHvgEV4ShzUGftutaM3dsLUMoyYbVClGlQqBVKS93WpfO0Tys4uuvvsarL17jcP8YyWQWMy+JdbYEN7DxvjXAdzddnA9muF8lsbALQKGGdHUfqUodyXwRDJRbpwn+BmKnKU2ISOHEuD+8qcXA63wbKFRPpWaixYaau8+Z+vmdNWSGqL+nSGAsAolQVsCzkzCAj2ywgb1Zo2wl8Xyvjhd7dVSYx+17wNKFxaiFbAbLZAYDz8f72zZ++/4jhlTkl0oI7BzWdA4IEpjT5YHKI0vZzEvmpFxna8np5s2oBX/8oYaLPjx7dOsVDjjMoIMAmaS3yzCAT61iF/NvTQcJZBMpueV9D6lhB37nGplpD/XkGj8/qOJnB1UUkz42iwnc8QCTfgfdXkfyI8maViAwCS9U4HDbMgMSZbujlMH6nAzJVWbwEw18xMpZN71mvW+BwGpapYFf1fQqYpbJCNaAcKgkVhnAJD1I3uzaE0Vg0cmiWa8KAMwIDOZDCQA8W2I05j62UhbQNslPavBJ9qoMYIR1rYc4j9iixbN8t0DZGCFBzRF2coTN0HN3+Gksn80ANDYsihrRHWa+RgtCxZIBY3eGLVvs/Uc6+2j4srsS9bVlUIn4l/V9RAO7nZ+NKVBMjSXWybKHabtB2dN4U7b28tZjDbdUql9aowX8OgceZL2r+lcyroMVkv4KOSshQFshn4eTd5DnWzsn2T583nh/rAlVLiyzglXzwc8z95e1YKlYkp/l8KRQLCDv5MWZQ41DVC3Ix0EQi79r4+thjc6alXgImtTyb1mp/VpIVRtl48+fmy9Yn6qcYKqc3RlzWOdiIcUIivUK8JYBlksOeJRqj3mprOcEwDHZl3K+6n1PhiDRTYZ9OhdOKYDp7kAFMFWQGvzVcSlmQGmGfo8DwNu5dzLEEjXbRuxNrZSqJQjM5h0OcywBPdg4/dEvv0I2kxZF6Pv373B7fY1pf8A2EK9ePMcf/4OvsLdfRZYh60laWNtI56qYuD7evX+PYe9asnArJQuNahHlYk4pfTklEGcLEgJWQvTgTSkb2SWZ4ZQmoRmajZwzBFdYoygA2MoUsFql0GqPcX5+h29/uIBv5fDLf/hPsE7l8M27M3RGM8DKoVjbh1Pdw9BdoTWcwV0nsLEySHGYWGvi9OQpygUH/tzFYjLGbDyU54Irg25PBH1JzqHDDxtK7tVf//xnqJTLOH//PbxJB08Py0iuJhi0L/B0r4R/+89+gacHFeQzAVKbhUSgUJnLs522erxxb5R4AV3nylqk/bXOgiYAnEhmRem38lOYuj463RnanRFa7YFsm3t7h1IjT8YDlAopnBzXxJaPjkT+imQERt4k4fkbTBYL+CT8liuw7ZxcC8LGn7mSodi6u8P5+aWQg4+ODgXwJSA8HA3x+stXOD4+xGy+xHC8wGBi1IjM2uL+m5V6g4+ZePaKwLaQj1UtSecMAmjBegHfcwX8b5QLaDBTOWthSCeumzYmS6q3bfjMjRNnGgUEK0WPrjPje2dowymsnlA9ZZRZsVF3bJK9Tcwxu5/YcRuyzaOxFKrTNEN3MxgXQp4egMQH7dHvjZHdduZ2CgSO2aiGtDJFziK+yfZE5Q3Sko77E/cxWtTNJQ94Nh1huZghCNbinFTMM8+aKu4kGvUCTo+aeP7kRCKu4HsY9qkE7iGdYOxVTa5RWkFTUbycT0Sdn8uSbKjywc0AJ17DKfPkHa/Jz8wkwzNOv24KnFXD8/C5lNdXLnLt+GSeVHNYhXBO9HhkvvHwnyLyGMWAJoXL4FsrWGUf3nYFC8fimrwsj03gBPaG3Ju0HksDwHS3UCCeAhZMUyM/IdboKkZEMrH1x8zhlhqFRPFsAUHSwWyZFLvM809tDMczyfxerOhQFmC68MUSut0di7vBfEk9fRpWJi/EiI0QvUl2U/FbBgAWEFgygA0ArEBgznKERBSqf40SWAHjQiYyA3cD3JtFHlPFGxDMEOCUGl6thRDgitVKBuw1rYFpJLeulc+q7qPX9w8BfbfLnRjY/Ht6iz/0y9srMDYHMb3PztuwPwo5vJo0qa8HAwILkBSqaKM4FQXk6hpaFL1aDSy9piYWcQ4WWkGr74+UwEq9GCmA1ccKJN518IkDv+ZMjhE9zcLfeZzSAeprQ7rDR58DpYYPu+vwezT4G5qzqzgOqn8LjiPxIcYhhsTSyYTg7xQTRtJ5MQDYWEDH3AcMqUTV9fosCfdz9VgU6GQU7VFmbygriatGY++rfUwRKELQdifPV2owc1gYAkQMlA7VvYbAFIK/qpYz16b5HfHM3zASxPyMvibjZ1VIWI0P7g3RRpMxdvCy7XHOTm+yReDQm67a26nGUr2BzHIZb7WciisM8+obtTxymQQy6Q2enOzhi+dPUMznMB308d3vfoe72zaOjo5FBcwMyiDICKhSqe6hUt9DKkOCWEIAK8bp0Slk4a2xZG9CspQ4h5A8xlkheXuKbB9bbA/PjdjsISIvGFeJ6A8Pzxt5J1LEhz2wWvxaNyVBhPpf5BDHQoauPqlEQmaStCrl60sQNGs7UvPQaVIBwDtPujlzokNnC6HffYni+5m8Ntq2OiKQKmIdc46pACbekBF3OQip8OryAy4u3qF1c4HlcoxsOkCJsVMpEgi7WDPapVaF5yfw8fwa160u+iO6L/IwyCkA2CIQrBxdZNYYAsDqOuO5xb9d9TWKrCo9zxax1VyL4dP5gJjwkOAREYwi0t/OybDTH2+12Jpk8eiZECMv/aFnhtp5PuPT/ZMygB8vtB6SkcLdVVcjKkZQAOBaXgPAPRRLWRweHaDe3EPKyuCm3cVZa4DuEmjPNgIA95CHtfcCifoTIF/HKpmDu7GErMleg8I35v8mV0s4mwX2nCSeNwp4/ewItXIRS3eCQb8nRFMSHJr7R8gVyhIv96HVwbubO/RmJI+zpuIayKKQzkGnAnQAACAASURBVAjw+6ufn+K4AmQ8wF6vkVnNkZhPJYqJ8TibpIWANsmbNH5oDfG+N0WXwjwKQ7JJ2PkMKnkbR7USjmplgNmwnR66vSEW7gqFnIODaglH9TIqtoWNR9EN+xXGDPF1oowvLRGb7nKNyXKBJef1KWC6mMFzp0j7Hmp5G89OTpHO5cX6+fq2g+v2PTaWhUK1jul8LrjhSS2PL4+baNLGGil4s6UAwIxDVSa4ioC42mwkA9hyilgEKdxMZ/jt9TW+pWvAZoNVKiPxRh49EHWkCYfCG7mkHwLAjHQyGcDKAnqJ9LQH7+YMydYZ8oM7PLc3eHV8IISUyWwqwtWAFtIpAsCMeiLpUCXvmrjPCE/6qwWAo9ogqudD0UJsHwwBYK0ALgsAXBS3NvbvBIAZd5viXEhjj5xZJf7n//a/CDjkoVViuV7H6bPnqDb34SXS+O7jJX777gw910O6WMPRi9fIlGq47/SwHPVRSAKvn57gH//Jr3DQOAC8DabjOS5bbfw/332HN1fXqBwf4/j0KVIZNvC0qWDe41waNjZzNpVJJKNjA0eAQhvFXBbFnC0KiTxt8HhhJRKwmTVKVqdkAEf/pHGRHkQ9+argMu/pTSbJhbtEZ9hHq3OP1n1bNtxmo45sOitDu8loIiAW86QIhBWLRWHdKbUE7VccYUPxcOcLLgWH7GTaf98w7mLsNn6ZwC8DmPk8c+OnbR9/z3K1EpDMnXPAZm5zsdXj0I35cGBBt/JhU02by6NSrSoQuF6Xxyc5rlqhKAtSBnc6i8fkmISxCTHLGR1uzywuj0AMQXbaSxPg833ctFv4V7/9Dc6vPol3eC5fwPHxEzx/9gKnz19IEbL0N/j+3Xt8++YtrtttuJ6HTM7RtsAJGWru12to0o+8YMugQ6m6s8iklVp07q3x/uwSP7z9iA/nl6Iortf3heWW8pdo2gEaNtC7eourD98hnwGeHNTQrNH6jR7tMwzHE8xmZNqx2KAFsfJpV0wQYzeom+nY6abrz3+Tsyv8Gbnw9MBfgcAKEFLjDKUAFvu/gFNRV7z896uOgMCFrI9C3ketyrU0wWI+gO1YqNZKoh6STN+AxQFpAAoAZiFI22e+HQ2nOL+4xmy6QCZjI88sMScvAPB9pyPDWjUQ4jJaiZ89C9JCoSgqCxI/+EUOklX7GqBcKuHg4ACHR0eo1+rSDFABTPCWOcAkKRDs7XW7co2RQMHriCxHMlH5dVpVcgjNn+PnCRKTQDEZjeWxUAGetiy4c37/Qnn+6yHZcknQeC3Ab6NRQ6lclEHshtZjtLaNKYDJOleWUWQ6pYQZTnuwO1qFzdaw8lUBgAOrgMF0g4urAe66bJZIxLDhOFUkLVuRBYR5l1ZrRi4oAwBHcFUcqtNjsGgdqBJSffw5+mGIhZnv+5Gl97cKAD+ieDc769ZQyTS2EVAuq14DWySjKIu6SP1rsswMYGJsvOhEQKWZAosVYEyAU6y6JLeJgz8SKXxRAvNG1RTz4FLpDVKWj6S1wpNnB/izX/0KT5+8gpMrY7VOYbhIYJZw0F8l8e2nDr5v9dBeJTDPlZCqHyJT3RcQOHDKCLI5+FYCqySVv8xSpHxUWyqa7FqzPORaN5lncV1INAQJWx/tIBAOzD7z0v8UppiM7uiA4a9A0ZqTSoKlbG7jw16vULWS+NnJIV4fHqBAssTCRYKqUn8t++7KsuEmLZzf9/Gv37zFzXCARTIF37YR2A4WibSAwGsOnVMEnGh5QgtKPaZN+Nhw+Pfo6NH8YfE2LN4C6vM4LPKVc0J4Muk9NA6EqEsxIZY4diqNajqJ/GKC1OBeQGBr3MXTQhqvm0Uc5tPIp3yxHZ0Pu2i3bjGckqvIjSMLK80hvQGBSaCSk1zlUOqbmWcKaKvKvLDR5fjRMJnD11LHMXDgZJQKZugTKoBjjOtQDSyqYG1jL4QWpQSmkolgi2NbaNQqOCQA7PvohgDwAsOxi5kBgLNsMrl/qXwPowLmoNWw27dyvOKWbTF2fUhGiDPrd8Bjs81tqV7MgMkMkvQ3qV8TB5Aj4GBb7WLWR0yNu7VFbttHP7x0YraXf/B1pVfxbj+p2erhQFC7GigiCy0HqQLW+XPaSYVnHUksyt6e7FmVd8rzTPY9yT9VAHBivcBmPhHbdtbAjB9hlnmpVESxUJDcUQ5IjJOCZD3qnGjWaqxXSaqqN+ry/TzDCR6zJiwXi+IGktLZhmTh07WGj0fyZUNgeSm/k1c1mcQ8u1n/LpdqaMU9miTFxXIhbh58DIS0WLPSLWQ2Wyjwd03iYVIAYI8A8ArSxNI8h9unqOlZhtHWXXMuGDcSWpRrENgAwDKAtFIaAOYQKwKAxQpaD0e4BnfZ8cpGUA37zdc5JFSqOdbp2lY+lZBaQuIFUkDBseHkMgL2VCpFvHr5QkDr3/z61/jw/h3u2y0sJlM4mTS+/tnP8Kd/+kvkC8yXdeU55PBnznz58QJ3rVsk1hOcHpRwULNRopNN0UE+lwGofmXzztEWM4d1Lqx5a1TihtWrMD9dU2oAWKyBrZwAwCzhzi/aePP2Et++uUSq0MA//Q//BRL5Gr59d4HOYIYglUOhugen3JAcpbv+RBTCfoIW0QnkiiUh/HFIEXDtzmn/NZWBCZV+o34P/V5HLMzttCVKFZ7DL794LoPod9/9Ft7kHq9OGkhvXIxaFzio5fCnXz3Hs6MaqnkLmeQSibULBAup5WiJrG6qOWFMCAEcyUWTM1WdrWpYZgvoTQDYnW8wGHu4ue3jhzdnQjJ4+fI17GwOw0EHdmaDg70iGrWCcq9xmZ+9lMHFwvfRH41AEzAOegrFInxfkRf7vYFeyz4uL65wdXUtOdz7e/u4u7vBcNTHkycnAgBbmazUme3OGGOX15SKZZHMvgStm2lZnQgB4LCWlGA5kpcXWC8JACfEAYAK4DgAPGPMakoBwIw2SaZJwiIArIYO4fDMkG60NX7k3qCVhHo/FkA3Xp8aIDncn82mqUjMCiOMq4Vjc8YY8CzfY35zPAPH3G/4WNWwT8riR+Z2kQo4BrBoAh0BYP7dHGpzDyURStaP7yEgsWZNZZWLuTvFwp0KgZTXlp21UMhbKBaZC5xBrVzAk5NDfPH0FNVSXiJ5xoN7ePMh9mpFNOtFWIkV1t4MS1q3r1xk6cZkqVgKmSZskYAjUCeGD26dPmGCzM6ZpEYTCj6O/1P4edyeYhcIVnWQef3Nw3mMmyx1pKnV9e81cHL4LBsVQwgEm/mJ/ID0QNokWtatIqgQsNZRXlr9yMcsuaM6TkOIghITReIF30rAh9xIsuX1w0EUr+npIoHWYI7b+wlu70dwFyupNTnUnM3X6A1ddAcTFXkxX8nnSQbJZDUALNcEyRfa2lkG6Mr9RJ0jOjpgRwVsHNrk/DBgsLYqjYbu+oyKA8AhWKYBtLjrSQxoM4DvLsCr2yhzEevrYkcJ/Fn5WoxE8SOt42NfeoyU8Qf+ip/w7THw18zidN378PrRv0471snEJOznI6JkmAOsrz/jYBISKHSGryIcx+KGjOJXCOIm51f1pgb43QWAw3zhuBU039fzRHX9x/o84/aj5z9hzW/+5p2ez1z3Zit+2CXq7dE4ysXIYCSrMSqklM+LS5qdyYg7igKAJxoAdkVkw2tRxZ6pnsYAvfG38fxfVaer3UHGZbF84Hj9/gAA1nNPdb7oGn2XMGrsqDWxQs54AyrFYvmkRjOxHTHQWJGRVA+h1MFGVbxNuDBAcPTYowiDeK+yBdhuXdfbBIktuFMeb3Rw7fboW9e6uEcpdzpZj7rm5rm1XrtYzSeyj1L5S4cYJ5tAUwhKe3hyfCg11vff/A5nH87gMAavWkehWJHsTYIwTrEq83kCwKsNkC+WUa3vI1coCrjIGTujFoUUI652nBcqpwgTA/C5Czl+NBtigj4Joh/Zck9S55gatj8GyJkT7gGEq1Wuam6usrtJgA6UQIrzTjrz6bNDkbPNPzNrUoKVrQf2+3Yo4zag1f/KDUMTFqQmCsTGl8d9grOrpYv27SU+vvsW7dtPcKd9BlmK6jeXY7+9wWQ6kr6uVCljPF/ht9+/x227jyUJlgHBFjpl5lSGqMWPCQCbmEh9/9qVQxxFJQNY9TXiWBGqf3VEhLZT/1yhoXqe6JpRwNS2s8T20/Swd44TQ0IHzccPlb8lBfDWSt16ZPEaLV7NKFq/FmTRXS2fRaWSQwAX8+UA+YKF/YMm9vePkM3m8OnuHh/v+ugvE+jMA5z15ugij2TjGdB4gkShCY/uJL6FdZJ9oyVRpgSArfUCpeQaT8pZfNEo4vlBTdzcGPsyHtHhpAcrnZPIS7tQlKzeNzf3+O7TNTpTZvZyp6UrqI1i1saLvSp+9bNDHBYSSMw2SK8XyPkLJMRFaqmcdRNp2KU6puk8vm8P8cP9CK2pi5VPTMZCxmasZloUwKfNqgDAvfsuel0q11co2A72qyUc1yuo5tJiY805g0RQSv3GWs4iFIWJ62G0mGPNHOFMEsPZBCt3jCwCNIt5nB4dwcrm0OmPcHPXxVWrLVnemUJRIgo2yxmeNkp4ddRAI59DmuRcdwl/QQkX1zxfK1/EPhQf0jZ9k8rAS1i4X3r49dU1fndzg97ah5dKK/BXUBb2tATDlZ5DLKBjCmDxH0yuhWxtMS5usxAA2JoQAP4oAHBheCcK4FdH+4KHUaBJbFTcV5kBnKIKmu4zdLLRPE0z+deuHao+1yW0Xp0/Za77+e3LOBZu9yEi4NMiGTUv8GWNBf5SonAYYUXnueGwLxnABIA5/+T+Q6dfAYD/p//mPw84fKc9VnXvEE9fvkK+XMNo6eO7syt8d3GNySpArtLE0YsvkcqXcXV1g2A6lgDnn50e46sXL1ErVpHwE1h7ATrjCf7f77/Hb8/ORFVUbTRQLFfl0CLo6S2p2KStBV86H9bGFxC4lLNRISOASodkAtVCQVTAtGoTEJi6RzKEqArgwtAHeHTMqGMoZASK1ZtmnCUSGEwnuLi+Qn8yUkH0OnydgzuyHaikaNYaEtZNph2H5TI41WIuKV7Y3PjsQhTDSR2qkQWdNEJhk6wYfsoglOC3GviKjbTFoUEgDAd5vLwFgQB1HLCR1TedjLEYT2Xw5LsLKSh4KOQLRQHpjo+PZeDHhcqDwsDiHFqqQ1VlianiOwKnYiNt+LTkkO8NlAVgSll9dodDvPn4Ae/PziSjoVqt4euvf4mTkycoVeqwcg6mCw8fr67w7vwcn1ot9KdTYaVl0jlRAh8dnuD1Fy9wuldFJZcmfwSBt5RDNpu2hHXCYuXT9S3efbjAm/cf4S5XODh+KkMUKrgq6TWOimm4nWu0Pr0TG+VGycbzJ0colyuS49ztD2QQtGbegq9UssanXeXK6QZ1h830VwIAa/m9KNUeAYBZ7KUCD8mNh8RmKX7+h9U8GqU07PQKBcdDrZKAZREMHSLnZFCpFgUAZv40gQmxBdF5vwiYd8ZBYhrd7gDff/9OlDhU/xB4zeUdGRzzZad6lwUOh7kc4BJw5ccEdqkwopqM1weHzlzHVEFwaMzcX9pGc4hMBQ6LWYK70/FENsThYCiW8VQCU+1LsDdn27KhLOYL+XkC0RyEk8xgMjOpLuIFRGsVpejh3818AQvprMpyZQ5hOp2EncsoC2gOr8noEfBvjXRCZwCz+NPWY7sA8G1niMF0hUyxgXShgXXSwWDs4+K6j7vODKOpAYArSHFD50Eh1mFcN8bTSAeC6G4tNurS3LUQzd2uxWT3/wwH8e8hABxX/ypmkrG9VU0396xQBRx7P1IDK7BB8jTZJPm8EQTTNzYz0swTZSCaoAqDVJIDKSqU2PCu4BRZwFXw/IsTfPn6NSq1EyRTzMdxMNlkcatzf2n9/Gm6wNwpItk8gHNwCqvYxCJhw0s5oooiALxOblTmuyg0omXB5oBZOoJjaCtTM7PbboFi7X1IwNGKDLUhq3Vj1or++EcLBT3IlUKWmdgbD5lkgKKVQiEI4NBWab1CJZnAq70mXu43UWBuIy3WSbQSld8KMxZcVga9+RLn9118bLdw2e1hxsfjFLBK21gmCQIn4W0UhYWDaLOXKv+/XSPECMR72JRtXw/REPuRQkmdVsrWJF5EEVv1gUwqjUo6hZK/gD0bIei14HeukJ31cGD5+Pq0iRd7Ndjw4I276LZu0RkMMeL5meS+UkCa+ZlkTG64N/LFUQxHGRxKwRsVXHK+myxOUf4qYo9RAqn1rywQjWIhUgPHrNL1AMvYZRk1cGRDx0xzAoRK+S7JQZkU6tUyjg4VACyW1uMJJrM5BqNtAJh2hwL4mptWAKuzT9UnISCmm8K4ZXPIDjaDf22ru6v02gUIwuFKWGmEY6Itu+cQLHjMyjm2dHbHCNHQKq5Y2y2V/5IA8GOghAHstXV3RGrhUEcBwKESWD5WKmDePMn8opvBKgSBJcNRZ2axUCcAHCxduYbJNOc5yAEAIw94psotS5vftNhDE8Tluc7ng3UdQVmei1lOkqjPouyWeTkW3WscDSCr30krYyefk0xhnqf8fVx/JF+J2lfqTk9Ih6w5eFvQrkoAYU/ZBfmKkOYuXMxmXIO0SqWbTVbUvsxS5UPwuV+sOdRR4K+85Z7JvzGj8yXDnB7NaNdseAMIi2qLCmAqBPRNqbbU55SdZ7SeQ1WIZsvHAWAzEGHdw9pGAODAF5Yx82xTCV9soKmuoQKjWMihVHRQrpQlAubd27e4vLxAp93GerlEOZ/HH/385/j6q18IKMLmauEtMJ17aPdH6AxJ5JviqOHgn/6jr3GyV4S/moja2M4SJKR1pSdAsAJVeJP2OlTbRY4IeuAswG+g890sbAQAtpFMFzFzA7z/eIu3767w7qIF5Jv443/334ddPUZ7yJzwDdZBGqlMQZjqd90RbrtDeFRXJBKYMHc6kRQFQ6VYEICXVtB8WxYygoNBr4PWzY08X4VcFvPpRPaqo6MDefvtr/8VNu4Av/r6C9ScJNz+LUpZH6d7RRzVHdRLzLzeIJ1YIhkwVIEuEvxPKYC5QISCo/cqY8ygXHSUshYpqv0ymC8TGIyXuL7uCQBMYPRXf/aPUciXcN++wXLeR9Zao1qhqr6AXmeMu5suXFqRr9YYzKYILAtHp6fIOwWxzZwIgXQOJ1dAqVjF1dUtPnz4KL1Vo0ELxhFcd4JarYyDwyYazT2xp734dC/qRNBxSPLlSVRMYcXnNpDwF3llRQFM8FfOEV4US60ATqBeKog1G12SRnSmumkLkSCwHLkPnr1UOlIxqRwrzD/jpqDzZsNaQtWvUk6YekEP93XBYUYSuk01e2cUNxMqgLcUGrqTNL2tvj/9oWl59dm9bTNoamfTi27v3vr8lFoqBiDpM4HVPlcH9xBFDOSeqsiAvI5orbmma5A4LyywnNOKfolN4MmQneugWCB5O41auYSjvT28IJB/0ECwdjEbdeEzmie9QaPmoJBLYeNNsV6OgdVMlOscSCnASal1qSJVz3EsyiOc+his4PG/VpV+sYJw5yhTIFH0Gms2RPiaCdga11Q9NnfX3709l9c/FRZfkfo3qrh2B6v82Aza1R5FiZT8ZJiNzDkIh+jsUZOifOeeTytSeX+jsoWpimeNRecCO5eX98dzD62ei7ObPrpjD0s/iYXni5XmcrWRa/a+N0KnO5b3SeKg0xOH6eqaIOGCdY9yP+G+bxRUEQCss4C3LKANiUjbPX8WANaOFDtA0QNAKQ4C/4gFdPiyxQrguCLxMXXig0rnR8Dh3e+Nf/x3FQDmJa8wpKimjucAK7edncghYxOtbdFF3SsKXpMLbBynItvnOAisanATh/Ewv1Sy6cPIlt24ozjYpe1vtQ1udG0//Bn5qUeYGg9BYPUZBcdG4gISnhnRVyzQIcYW+1yKUgwATAvoydQVu0rVsJp5YARsxmtpA4Q+Vl+HoK8oaCMCZ1TZK1BJxczsuvoYIDmydlbW0MZaPa4ANkYHGvzVkTQmKzhys4hlC+vfFYKuprfRat+4+jj6G6PH+KMAcLTLhq+BfiEeKC3DPTgcqxoJRXRWKItyNceQM4v5kxvWyTOslhPY6QDVchaOnRBA6ssXz3C0V0fn9gYXZ+fod1nL2Hj+xUtUag1R+CKVEdDIKVbgFEraEcZCrX4gltDcG7l30g6aJJywH4w7IX5mo5CVF5670TfFP791PAnxgZ9RNqSP/VPimO2fUiM2U+/p2EJNtg7XFfd1nv10eIij0eZ+tPWp+uXmQX9m7mYemOndNanDgKPh2pSZjo8E4+tmEww6LVxfvMens7dYTAdIJzfi4MOegT0E55d2Piez/d5ghCuqRq/u0J/ORS1J9a/JDaW4RIG/JqKAxCOue01iFZfNHQWwyQEWAUIcADbkvPAP29KeqPNpx7krJHk8OFG2nADCMjI88z6j0tVrxZwrP3b2fO5rn/3Z36sAfrhrhivMuCiozTi2LjUATMenFJB3MiiXGNniwvM4d0+isdfA8fGpzNEvb9p4d93B0EuiuwDO+wt0gzwSjefY1E+BogKAZyEAnITFuY2/RtpfYs9O4KvjJn52UEGzkEEuQ7U752900Fphw0zZtC192P10jjfXLby5baHP2Bqf+2UG6XQOxUwGJyUHrw4q2Ke4gdbFSR/5JOPe2EcQT5OkXDiVJuZ2CW+6Y7zpTtCezbFYLSGjIQsSr0rw99nhHrBwcX/XRr8/kp8vOnkBgI/qFdSYWUR3He0moJ5tS+zN10EKk9kCA9fFOptSAPBkhMVshFwiQKPo4HhvX5ylBqMp7u77uG53MPc3SGVtMHY06S/xtFHGy8MG6vksspwvej7WnCHMlxIfyqxm9stOoYDAyqpYumQafX8jAPCvrz6h663hJdOSgSwAMGPrkoEAwMpER4nmJP9XcoCJBxL3I7V2hUKwQMmPAOAUAeBxC8+zG7w8bCJlAGBvjQ1/PkUVvwKAxSlUg8Bhtf7XAgDHqEhG0CnXpu49dAa7RLXQVYvOc/5CZhgCADPreUQAWCmAWTNzFsI1SAfdxP/4X/9ngYCPiRTqhyc4/eI1UrkiOpM5fri4wTs2pIGFfH0fh89eImEXJA80MZvi56eH+PnJMV4cnaCcLyHl85JOYeKt8MOnK3xzfo7WeIIgZYlVRaFUEo9uKhMJRq18DgQiALjs5MAbpfS81UpFGUpkObzhcRBwwGWJgpRNGO8tDv6aYbq02ZoBKHLwjQ93uUB3OMDlzTXclSf2ziyeFvO5MH44NNtr7GG/uS8KCskt1dWpMYqUwlRbycj7/E/baphsMgGAY6wbVUDoptzYufEw1sAkramVBkN9HwEHguRUBC/IPiCLg4XdbI65S6bzQtQaVIwwp7Ver6FcLosaRDJMdQacKmIVGLMLlPNjk1rJ++NNWfSxWVIWYOPZTJ6rdx8+4OzsHLVaHb/6k1/J8CNIpsRygBf1YDrFbb+Pi7tb3DLLgRbDXC/5Evb3DvHi9ATHjQpqTlryKQNvIVCmk8mgXCxIeHqnO8CHs0v85pvvMXQXOHjyFIl0FtNhDwV4aOQS8McdDNqfMB93RQX8+uUz7DWbuL/voN3pCDbk+ymsVgkEGwKgWqYvz7Ma7BskRw2j1dPyYyXD7tceK3HUsE5blfLA0XawxgKaABXtHhMEgNdzONYaBxUHjXIW+cwahfwalTJBUYaNT5DLKQCYlo1U5CgAmHaO3MQIbjP3RWWNjYYTUSswg5mALdcwB8ccGtM+kQ0C1wQZalQM8fex4CiVy9Iok2TANU4Al6DGkvZ4VAiRfaYHsFT38nlT4C6tH11MplNR83reSl2PtEvP5XSW61rul8NrrkEOjQkUC8lCLDGVnVrKYs6xhXTGEss2viUwbGWYDUwWoGbHcXYg1yE3uI1kLPCtgO0i1dO2MsIASmM6p3q9j/50Bbuyj0yhgVUih/5ojYvrHm47M4yna60AVgAwDwoOEplvHcoUYgpgBY7oxkavGLWCHl895nsfFD5/jwDgyO4nuipUvWWAMGW7pRS+2gpaA8Am61KAX1HNEWCgFb3KB1aDPm3bJQCwUgETGEtQBcfim3lk8JAgoyu5QrNZxi++eolnzw9RbRwgnW9ikyphnSpiuErjTXso1s/XUw9jDlOrFVh7zPw9RNKuYOFnsQxs+LQ6SQUCAPtUuWrwT1QPxpKLA+uYapV7+MO9QR3SYR0afaRthtXqCLEv2Ts+PzQMv8Zrh2cmMxU3C9gJX5w4ikigFCRQtSzsOw6eVCs4YqMYbJAJfDgW80Qgz/Wc52MqjWkQoLfwcNHt4N3tHTp0nkha8NJZLK0s3A1VbRBLPgGAeb6o8DfNsIs1X1uLPTbhCj//mWsl1huq73gIJMulyGY2YGanhSLzU8nE9VwkJwNRAS9vzmDP+vjFUR1fnR5g30kjs5ph1G2jNyQAPMOCh4TYADJXnOx5BQDLYD3MdVZ/XDiw0Y2msal8AABLDaD2oi17yNC+LlLTP/Z1Aywq8NfYW9Jq0ZcMwnqlhKOjfZmqUoVHtv+UBfhwhimtra0oA1j+hl0FcBwAFgDMsPWNa4kZ2MSYwnEGsa5d4gOP+AA0bneoiPL6VdxSFcSHROo13lIlPDIPN+ez2Xu3VQy/v4l98B2fHZzGVMfxHzIW0HowqYaMOnMu3NOMEnijAeEIBGbOlah2tQo4yhJWSu/Emgq2hbhaKBcRdfQQ2GRtK+d3OiPEKp6ttHhmTSoWuVJiamIKl6sGJ2jZzHpUrDCl5lF5kQpUzopKmE0VyZMcgrImYJ3C15PNHs9zdVsL8EsgmB+TuMh/bBpmM9pwkrypiBO8dlYr1ipcv6y9aNmqAWBVFmkAOClnPM99XSArIqTOhRPnDa3GCsFfMuJ15q+8NaCwgMFRRt3jAHBkZSsDHnleNQCsry2qLYSAmtzAsTOolgvYa9YlQ3S5mGM4GqDVusPNMFme1gAAIABJREFUzQ3at3eSD3bQaOIXr1/j5YsvxLaOTii0Mp4tl7i8ucFdtyuZYF+c1vEf/fk/xJP9AubTvpwduRzJbOQwrcSqVtSgGvg1wAprSZ2UvqXLY0PLbE3uw5ukjYTlIJUtwl0kcH7Zwdv3N/jh4y2WmRK+/LN/B3b9GMM5I14IoNlAyhGHlG5/iu5wJgRLvqrDyRieT5eWsuT9cm3wZqfTqJQY1ZJXtmV3NwKSsx9zp2NRYh4d7mOzWuEv/uX/jWAxxL/3b/0SlVwC/dsPKGV8vDip4aBKJ6cEctZaVMCphM7GljqZ9aAa/Jsey5RVBLwVeZZDZltuHKrNF0B/OMflVRffffdB1t+f/PE/RK2+J0M7d3qP5byHei2PRq2JTnuIm+t7lROazmCyXCJIJVHb2xPVMEH+2ZSkhjnsLImMBVxcXOPNm7dCpiAZmI+RNn/kVdbqJbx4+UoGAT+8/SRWfxzyifUzMvAJAFPkSwcNyTtlDrAmE5J8QACY9sViAZ0QR6R6KY8CLaC792IBvfAtJDIFeASAaQUnyhF2TVoBHAd39dA8amg0dKCHroZQtl2TmpM2UvuG+6w0Rcq20QzZTaWydYLH7KEVIBhtntFWG9Uzpnp+OAz8DAAsYlj+lMqM5RBYSDRSH5KwTVcYlRPGbGoOOlZ0Kpi74jBGYDiZYn+llMCFvI2CbQuB4+nJMV4+P0W9nKP5nIDAq+UQRSeFUjGNgp1AJkHHpomAwQHVEGtFVuC+Q/cibq4m1kEKuvjfbyDaz4Gzn8d/w7pD7bhhwxC+rzDyyFZzG1PavsPwa/rT4atu7j8WiaTq1N0HrAaoSgXM90li0Jlj8prrR2lqJ1Fq83Xi/IUAMFVQ2l0pRfcVKiho504lv4f7/hi33RlawzkG842opghyuHM60mkAuDtApzeGR38/nfVLkIO9mnIH+P+4e6/m2K4sTezLY9NbJPzFdXRFVhW7qqd72o5MhEJvitDvkCIkPehNj1IopCc96QdNj+np6q4uNotN8vI64MIDifTmpFV8a+19zskELsmq0Mz0DCtQwAUSiTRn773W+pyqf/k5OfeMYw/PQInb0p+pBbSSin6cAvjfEwBsFkEalI2Jdum3/f5iia2/H/jR937rPyYAHF9bct2tX2NxylKKcGfJkbaukVnKmoNOQjSWMYCxhP5xILDNLFWQ1wLBUp9tfOjfTHKJLdnTKoFjwrNVANvs4M3Ha2YVcn/3S9cHoTPdLzUXnfur5zpCUCuTmM/83zCQ+pDg4poFNG07xfo5BQDLNZUoZtdJB+ZnKTeIdH2v143NI1fgzv48qbuswCIFEcczNlPjGUKptZcWAo09KKz619qvC3iVmtelMlDX7KXNY0m+Z7PWE6V8+vGuKXUNCGm32XTnvdmpxlHKD61HM0RME7fj6zYNAMv8YiasyGhMK+gOQn+BeiVE4M2R8x08PzrAk8NdZOYz3FxeiQp4MhiLO0ttexsOI/ocV2q3UrWOxvau2ArPl46ohCu1beQKZdljmS3KD+ksTI3Nx/jgkZR6wumf/9BtY2D3exTAup09MB2xOot45pG6jdQfBG9YuyZCLzsqSEBlddyy9ckP7Ymy+kyvxTmtJV/ba5ItCM96WvW2ri9xdvwStxfvMGhfi2qRwgP2DIHv6PyRGce5PMZRhNfHp3h7cYXrTh9DRlSK3bMCwA4JgiZiTqPm1OI5BoBFAWzIrRTtPJABrCRu62xhyXr2qW/sqdaRNEXOsD33fYHB76gA3lgc/1QAYC13U7PI+N/2e1rHMPKHKZ50V2Nd6LqMHBzAD5aoVEo4evwUtVpDAeCTK7QjBy0CwO0JblYFgABw/QgoNxG5IYYLF3ParXMPY2QOs3mnY2yHDn7xeA8/PWhgp5RFGFJwoDMeqvQZ5UMdancU4V2rixeXN3hz20Z3SjyGYD/jgnIo+B62cx6OKlls5zIoewuUPaAUAAWXUVIUXbLJdhCW6hj6RXx918eL9hAtAqScM1Bdn1ki6wKPmnV8cLgnWAwJJtdXzN8eIeeHAgAfbdfRKGQBG8enI3ap2Ri9wb2GEbCt4QDL0MMi9HDXb2My6KLoZbBdLmC32RRwm5EdzAA+u7rhpBY5wf8Adx7hoFbE42YVDbpZZFys5issJjNM6NZHcjtnlkGAfKkkzn1EQuZegLYBgH99fIIbzirE/tkTG+iF42LuAAv22ASC7ymAGRmoCuAgQwVwJEISjxbQp6/hXr1GuXeNJ+ECz3ebYp8/4NyQgP3S9KEeI0Z9iQSki5mejclII/HY/QEF8OY86iEbn7gHMIvOAsCW4GtwJ41qEZqsxOpyrkQAuFopSn9kAWA+F+4z3H+mxpki8//+b//tikNDIvZbB4+x9+RDzNwszu56eHF6jePrNqJMgEJjG7uPnwNBDq9evoQ7HODzp4/x6eE+nuzsoZQrwl3SlpOIvIPLwQAvLy7x5atXuGq1Ua7VUGtsIchlZWDSH/Yw5WIh2IslwgxQyoYo57MIObRyHdTKRWnYfG6YPAqoCOem66oqMA0A26GSDkDZeKgVMg/j8WQslrhX9MLudbDiALlcxnw6w6DfFxvbR/sHqDIPOGDubyAFFwtEvk8ciHBT1uwAazurBaO11SDQJo2FFASW/aYXhrWMVGIe3yZjV22GXnMOGIQBbTJB5LM+O2e+QmbGXMMZovEE7XYHt7e3wlynardRr2Nnd0cUuhwUWmsclSdz2KQWuXp4Jg2lBYCtOllvkjHB9J4A0Fc313j56jW+ffECtUoNn//sc7EPHkZTRotj5QdwszkMFwu8vrzAm4tzXN11MBkTGGSmWhHVQh7bJVoe58Vbnkq0vK9W341KBdlsXkLR37x9h7/+1d/hvN1F4+BQ7AJo8ZVbTpBfTZAZdTDu3qB3ey4qgk8/eo79vV1Rol5d32BOxtucw0janZChTQYWiyV+nQDAojKJc0ve16Gn+vmUQu8HAWDTKItGzABH3HA8sYCmx/0AAabYreWwXSXZIYNSaY5yiTaEAywWA1EAlytFzewbR5AoeDeAQ9hcAOCsAMAE2aezOYaDgWRkEXBlU0AWGa97AmkyTOZpx0EaLU1k8MjsDQ6AV4g4ACbgy0GseZ7WvobXj81jkWvH5OwIWMdhiGQGK3st3bzyNdKCSm1O+F+cnSgWkhA1k+QtEVRTgbZ+FlTNMs55aBmeBGPheMByjdC2gFkdDwDA5PUMJnO8u2ih1Z+iUN9DWN5GtAxx250JAGwVwE6GQ/UUAEy7HOPtHyv+4gFH2g7Ptgop/4dU5alq0feAw/85AcCWgRTvLfZFUEDFqr7VjSGxgLaW0ASGSWRR62ey+y0IrLnAklNpP9jIsIhZKAAMEiowhZOZwfeXCLMZHB3t4o//6A+wt0/gN8QyaMjHcFXA2WCB35xc4quLOwzDPJx6lewirKpFeighQ6B4kcN8kcWcgIazwMJZYskDR/LftHiUD7EI0uuP41i7b0ozK/9ID+10102f7WuEpY2iVX77exj+9mdCdViMxW4zt4pQpG2p42HLz+JxtY6nW1vYzuVRZnQBbeTntE8XTqqcP3PPxdTJIMo4GDkOroZDvL1t4fiujYv+CKOMi8gPMFq5mCwymC5dAcbZxGhhpfubPvuHgN30TnmvnV7r0+KfmhzI5If6E2lhJfKBmTwufNpgORAmZG45RRiN4HRv0H/7LeaXJ9jPOvhou4qPd+rYybqYDdoSvzCcTdCfDEW5SIAq8NX6fbHgcJlNJvdJksrM8MGogJNsQj3r9VmbIZIZ+FgbLDukEpDY5i2ZJ5QMsMwQbCNjVpS/YnWugwK6HdB60gLABIbuWrdSrwxHEe46A/SHUym0wzCfWEDzvBNgTT8LE9iqeR8AgNONoQ5ITP6mYRDrfMO8S+br2G4txTK2164d9K+BAGZPjEk0Bt21oO7mGtH7MvWI/fvvZTAnt/s+Otf719V7AGCzv9k8Oqvctu4yVv1LoqHmzpHMorbJ8YdYQbN5MG4I5nYEamnfTjWAeiQbpDRmt9tBRUZqUZK6WNsFcr670kzmC1khSvG+w9CXn/M1I+A8I2g702tJQBNKsqhPpMMGAWNpRNXCWoBREmIITc1ZN+jHjM0j9+W5qR8z6iQyHI+kIaT9IH8+GAwxJ+IVZ2hrZqdwsyS7TIeDOuygAticpTbr9x4ArEAvSWx0pIlrCQMAq03apgLYMt512GiH/bZ/UiCcDHtaQdMGagnfzyDkv1d0lFiikA3QqFfx+OhAQPKTk7eSuU1V4dXVJU7eHiNwAzw7eooPn32I/b09jCcRep2u1FjRYoqXx69xdn2G5XKCZwdV/Nd/8nMcbOUxHXWkFiOwTDLbgkQP2hlYdZ1V1aleND5bDA0ljgWVE0gshnPI+AV42QqiuY+zyx6+e3WBX//jG/QQ4MnP/zlQ2RZV3WIZIAwrCMIKHGZWjWcYTRYSscLCq9vrYL6cSR9BsgEzpWaREheoFmcEDhvITutWFJTcj2gBTdDt8aNHooT41b/9l1iOOvgv//QXyGYmePvNr7FV8vDPfv5cFMBZN4KPCVyMBABmDq44SEiGqAWU1FGDe4EFf9VZg+AOLe5DiXMYjpe460xEffvFF19L9Mvz5x9jf/8xquWCgL+du1NsN8t4dPAI7dYA19dtVCpNVBpbmNANh5nyJEr6vpwpkwltsnqYTdXC/NXLt/j6m2+EuFgsFlAqF+Xa6Q/ayBcCfP6LP0CQreLLr17i5o5NtQLAtICmVZjYP3MwY6zT1M7agmcKAK9mYxn61spUSCsA3BYA+BrTlQc3LAsAzPtyWP+7agEdzwTMuZLOcre1iJ6biQI4cRmxe+U6ALwO/iYEoU0AOH1wp2t+3apTNo/3hoR2GPJwrWAHs4kC2HiAyM0VAJaugPuojQihFTTPSiqCZ1MhbERj5pRTERxhuWQG+wSZzBT5gotatYwcc2cdB/VKBUf72/jo2SPs79SwmPYx6F5jMm4h9Oc42KmiUQrgr0ZYRX3JBOaeyv+4J4kTA1eqVSKmlcApElTq5ExeunuCqOQ10atfaBEPaKqSvmONJngPVFrvUi2oK++qxaljRVVCoDfFVuotTtt2GvBX4WnzZlpQWEdP6pzCvlIzf0mAUPtukgZDIarR9pDf73QHuLnp4PymjdZojmkmh+50hVZ3JBFQBI+j6QKD0RS3rS7a3aHUaboODPhLZwAOs+TDnAkx8emfLgCsU50kO1oH6Mbd5IcY6T/QH6wV1hv/+I8NAGurszFBSSvhNwiUrKGt/XNaAawzN6t+sSIvGzv0sBJYScjJvE5dqkw9b0FfyRJOK4bvZwEniv8k9zSxfU49rtjtZ5MYGu/Ma7jVw1MoQzhOAcBFWkCXjAJYAGBfZisEgLsmA3hK8CkGgJMBtb3OzAmQ2DBbfYqt0U2PGBOHYqK7deAxURoGlE2spDdVickcxLowqtJSbZwTYQxnjokN+5rltO0v0gBwuucwedt2BiXzpvh5JPtqGtCO+5n/EACwzaaO3cx4VkWYTEZypvjuFMVcRmIrCqGLvUYFB9t1bNeqWEZTfPfNd7g8uxDSSrFeQ3N/D14uJ9F7hXINOzsHKFbq8IK8EM+oUKMddLnSEPBDHRMMdUcZXT9IQHgQT13nN62dEbqkWZnabn2zC0sAuLX6wUwOFNhMrh2tBbiu2ZOz3jFCr7ihTB2g8X5yf+by8F6oj0WxA5KU2AOpZbpe7wtEww7uWpc4P34lyt/pqIu8CwGAZ+Ox1MOlQkHqRlpwM7KAVrevT85w3m5jNF8K/sHoLL4frsP4Eo3wUPWvOhgpAUnnmtb+nH1Y/LM45iadqZ1YQq8ThtI7iBJ69WMjfil11iSvz+8AAKfXzOab+X2Hz3t+9l7w+PdQAOul8FDt8wAA7AK50EUuR3I0SfScS4+k1372/AOxgT49v8aLk2u0IqA1UgtoAsCr5jMsG0dYlZoikhiS8Omwj8jA49zGZPM2vSV+friNzw+38WS7JsKu8WSE8XiIMZ0wnRCOn0N7OMHbmzbetDo47Q3Rp3uWiXukCjibcbAVAkeVAM1whZIzQ9FboRSsUM15yIc5EIzhGIEuT3eZAF/ddPGyH6Ev8y3OAyjKWyLvO6IAJgBcDj1Eowjn51cCArM9YR/ybK+JnQojUqbiDCvOOxL95gowTRMC1mOtQR8LZgWHLlq9NqJBV1xed2sl7Da3JKbj4rqNs8tbnF+34OayaOzuKnA6HaGZC7BfLaCeDZBjDbdYYcE4KSqAp1O4FK6w56cQk8QXPxAA+G6+wN+fnOLvT05wHc0QGQB4LgCwh7mrAPBc+ksu3EQBTORNAeA5gsxcAeDlRC2gT1/Du3qD6uBGAOCnOw2J3uyPRuKGxj6M69nxaOlOBbAhptqZWazzTHVh6RjH9Fz3AaGPXr4PI0xrO2qaRGcxELoWGKKmWECnAOC5AYDv7loY0P2Kj4Nxf6buyfw//+u/WAVhFoVqHfWDJ2gcPMV46eLktotXly2ctYeYZALkq1vYPXoK+Fm8fvkS2WiCP/7kQ3x2eIC9ag0FZrYSACYa77jor5Y47/bwxXff4fXxCaaLJbL5Air1OoJcgGgeiTKRg05XLKAzov6tl4rI+Z78Ox8GCJm5S/sMNmAMhLaJfRZkkRckKSjExphDbjOYY68zGo1wdnEh4O8MSwSFnFi8UVkWjSPsNrfx9MkTFMKcfI8bk3DeTFMrzCAWjQKmahvOwYUdBvJrUSewETEW0GugmHmxlUGrKl8uLsk5C5RNEI+DeA6ZoZjnEPZz4BALmy7E750yblr3cmBBO14OBGmFTEvoWq0m969Fsu6HHGDGc8X4mLamHdpo8gCKiwMpFAikzmRYfnp6hpevXqGQzeOjDz4Ua196okcs0NlQFwoYZYA3Fxd4dXmOy7s2+t2xDFOoXK3k8tivl/B4p4Gdch4VWfCOfFTyBWHhz2dLnJ5d4K//9td4e32DsFaHUyhJNlu4mMCPBvDnIyxGXdyev8Vs3MVnHz/H46NH6HR5YLdU0j6lFSHBI6KJBIAVtOBgX15TwyqUgaTKlR6EL7RIjqfQenw9xN407DZVAKuFn7TwBhzhZ1EA06qWAPB0iDAFAJfzQLm4UAWwO8B8MZSDolwuyoBWAOAMFRkhYWAD/IbAknZzrrzPHDDzWuMwi2pdFhY2z4/XZTrjiM/J5m1JU0Q2vbBH7PPl9UIwTm2EZJAqVqK8pkzTJKtNLUmUBZ+sA5IzFHDWLDEBITiUtkxIsV3PiBKI/wkgLeyklSiT+cHhOAekqo7hsFbXoeRisBlaqPqSX+uU2X4iSBVgOFng+OxGAOBi4wDZyjYmiwC33SnevLMAMFWjzACuwvWYA8GBsh0sGFjPMN1l8ZhiKlZhGrDKjtHWaqH/gACwXqIPDdV07T/AN44fasxGfh8H4j2DJX3ZzajqgQPLFmIKetiGPMnKVOBErzHJmTRZk2KpShtVm5VJ8IANjFiJ8mtK/An+U/07h0vlrztHntYtW2U8fXKIn/7sEzQaFUxWPiZeAxO3jrPeCt9e0RKli/PJEqtaA/52DfOij2new4pZmShhuchhOc+JemeemWPBHFkVL4htp1yPojw2A3rLJJVXNNWApIZrcUm6BpKvN2Hpocj6nvNQbo7+JZe5ocshwuUQxUyEqudgO1fEYamCo2oDB+UqKo6H7HQOVwBgKg4X8GnPnw2x9FwMyUTMZDANfHQWS5z3B/jm9Bzfnl7Iv6dhThiOZNZRWT/P+FiImokF6lIsVtZLbt1dkv82L6zNJk1vadeQac3MfSYrS8Q1PHMzLjzzEaxWyDFHiR/LKbKjHmZXJ5hdHMPv3WLbX+Hnhzv4sF5GuJwgWkQYz8bojXro9Gh5Q9tbkrrYkGnGsVjcSNOpp79WAPoM5ZSMwV+bCbZuA50ogPU3rI2dfT10vaXAxlgpT6KDqkK59+pQmyCB2psTcDk82JUmu926FcLPcBih1SGYHRkAmBlDbDDNOZdSAas9o2kErRrYsvhtblfKwtCS12xNsAn+CiknfZ9pJVhsUb5hAZq6TQw2GIA3fo03Lpc1ANjsce8HcX/AAvp9jat9fx/cA42zhNgFmvfOqICpNNEcYAP+mizgeC8jSWpG1w1mSpLQwr0wyadTm299z7mn6NcEN4wiUr7Wg42DBp6pHAJxQEDQN5v1USoxA5bX61IcN/L5nICMQvgzeVo8M7l+JLuXymCPVzX3ZD6mqSF/MXqBwFUG8wXzexeYTRf6ec6vuUeTPKZ57moxyHPeFwB5NB7LZx1p20GKgiOS78r61QzwbJ4V6/PYmjwGgLXOEMtnPl+SKS0ALHERqt6SuBPJgkuu63TmlYDDYk1onHjMJqO1iQLArrtCsAEA09p4Z7shubYEyX/zm1/j8vJcXlcSLr/9+hvkwyJ++pOf4vGjp6hXa/LaTifMs12iM+zgxZtvcHlzhiCY44ODOv7il5/gYCuH+WQgdUw2y0EQGdUJ+BtDPUIY1PpRTW+VaKT1pFX/0rbZAsBFAwAHCgC/vsRvXpygixBHP/sjRLkqTq66QhisVvdQKjbh+3mMhjNEkwVKJboGBej1O5jNI9SqFbkOqIYdjVi/TyUCJxsGGPS76HfbaFQrAgJ327eYjsd4dLgvkQy//pt/g8XoDn/2h58hm4lw+vJLbFU8/OFPn+GwWUA+mFG7C3c1hIOJqGDToKgFvc2oUl8FAU1JhDUZwBkSDhyMI2A4WeH07A5/+3dfotsd4emTD3F09Aw723WMhy3cXL5Go1bA4cEj9Lpj3N50hezHnDw6FI3nc/hUxGdzkmFMV5urq1uxLufA7uz0Et+9eIn+oC+kyub2FrI5F5eXp3D9Ff7ZH/0RSpVtfPPiGNe3AyxXav0sHytV7ZLhvyRrXsDLNAC8EDegJQHgwEG9nEe9VJABsCqArzFDAC9rAWDNQSbwdR8ATtlA295uk3y4NmyIK/21zEddIgaIEvDg/v2ulTmm7kwP8L6Ht5ZUR+/bZw2oqD9O/l8JAApiCOmMajxrqSl5wIbkQgB4PEY0ofqXamCSbggCj7FcjeEHKxA8CT0fQYY25nlsN8p4erSHp4fbqJVDISYM+9dYLHqo5l1U8g7y7hw5ZyqqEZuJzodDcrg8d1MLx8BQ6vkp4JquzZMf2t58s3/gzbmT6sdD3LoEuLf3vA6qrQ/bN4dKfDxyBWzUqFKFmTGBVWTK/a+9X+puFQPAZo3yZkva/gsYzv3fuG9x2C0kbPZVWVnHJJ50e0Nc3dwJsNsdROjNHUydLLqzFdr9sQC/HFmQ5NbtDtAbjDEa04KP+70O0cWtiYW5nAs8J7TvZY2ozhf/tAFgWxM+qEh8Tzu39jvphvNHfv2fDABsgWLOFSwJLxUrpOCtVQTbyzFlu7tmB61W0PGHsXZOwF+r8E3Uv0I+TmcAi7uKJXxay/cfDwCnlctxT27ACl2GFjpbfyOt25Q9G+lewiiPctFmAIcy8+FjlQzg3gC9obWANn4asXQ1TWDXmYHu1zLJtMZ48SxhDVxKW5qnou7SrisJSXS97jdorLGLNla3omI0t7NOQybb11o/x38/jq3R3xGyUyqaZq0XMd9fI6yalzetAn4QAE7d7qFtNz5SH1ib8bpKHYD2GlXHIBP9YsmfJLxHEaaTAbAcwnNmKIRApeCjnPXQKOVxtLeDci6P1tU1Lt6d4erqGnMng51H+yg16gjyeWTzZVH9Vmt01myIMm++cFEs1VGqNuTnLtXBkqO7woKK1wee3D149l7Gr8HqH9pnLOgmJL733uBBBbDt+2zerZACDAbC100IpYaQbaMNzTFlzqWEJKv39X0b58ZcwsAF0tMblT97tfGoj87dOS5OX+Pm6h16d5fAdCwAsMt+fLlCPpsXB1L2SD06cfVG4lBxyjxVOnZydk7hEbEAzm1JDBRyIMmvPLvUfYLPlx9iAW3yraXnkdsYhbAhSyQ9vOmlzDqQdSLPO2Z2mTdB17uNVEkET/rE1/voHwKAU3PwDdLEjzx63nuz9wHAazXI91xX6QLlvnuJucJMsWWdOl2Sf4kr+BnkchkUCkCYpYNVR2bPH334CY6OnkiO83fvrtCeZHAzWOC76wGuV3lktp9j2XiMVWlbAOC+CEYoHsrAX07hzifwpyPsBBAA+Of7WzislxGEvoC/vYFGeBFHyxarGM8yOOsO8Pq2gxPWO7MVZitXMAw6mfqrBXZyDj7YKmK/6KJCtwB3gbwzRznrIh/k4FDEwHRFL4/bpYsvr9t40ZtgQEtkiVydILNcIh+4otA93Kphq1RA6Aai/qUNdDQcI+dlDE5TEPEd5xnE7RhNSuSNCuDZIoNOXwHgmZfB1AVa3TvJNm9W8nLfe80tzJYuXh+f4+qmLVGh2UoF9Z0dRHQg7N6hFrrYrxTRyGeRJwGdxKXZQhTNHmerFF9yrsK9iwBxQFFPViygf0ML6OMTXBkAeCazSR8zh+6NwCwFAGeWFM3R/pniTAWAXQGAUwrg/h2i01fwr9+iNmoJAPykWZe1SAxsHFGcpAAw8QLWtOrgqyCwxQXky1gSlFqWm3P62B3DDlHNpP7ePP3hmandJ9UJQYlsnJGSyL6pACYAzNxpZgD3+gPTiypRSmar/9f/9Ocrep7Xd/ZQ33+CUnNfZOhU/h636CMegaa9WTKODh5L9tTx6zcoreb4y89/hp8c7KFOIM8P4ahPmci9p66L7nSK12fn+O7NW7yj9fJkitpWQwLT/RwZMgSWZsjQNx0r1EpFbNWqyAcex7Gx4o9WyBw4CBoggxFls9oeRYmEak3J4RDfEEqcCSbwa+aQnl9fYDAeIyzmkSsVUSiSxUNdUQb7u/t4cnSEwPVEZSvqCbGrtVkgSePJv2nt9VhIqqJNs3k5oFsbmBorBz46O5gjaKzHQHLCAAAgAElEQVRWpwt4VHdwcBewUXJAJbCoN2XYrINWaj/JN15xIDch2EdQwhObPiL6tHDjImEe8P7evtjCEChfzJIMYGGdGkAnJl0albGcH4qyGW2TAjwcbjIo+ubmFqenp9I8H+4xc7iMlesKCy3iQR0EGC2XOGld4+TmGlftDjptZhiP4To57NRqeL6/jY+P9rFXK6Lou/AWc7jzGUKxmyOYmcHNzR3+7osv8d35Bcb0dA85nPERLKdwaJfGRK3ZEJfH32LUvsRnHz3B8+dPJO+p3+tgNJ5gPJphMOAAgKwq5oYZEFjUa2oZuJYrsoHxmqsoPkQNCmxPkvvsuQcBYNrGmgGWjGzoTj9FZkFmxgg5Z4bdWh7b1SxKuSVKhSVqVQeBN8Z8PpDhbrlcEBBUFcCehMEnCmBVAnPYKirKWaSD4lR+BN87USFRqctsZ7GUNACxUbaT7SoDaNkUtYjgNc9Nn6w4Dmjt77EgsY2RLSxkKMNrmfmAxh6N1mhUBpHRaQf9vJZ4G96W92ez+3h/YkEpj2ElOcD84PPmpiWPS5ayGTyQ/EEL+Iwjh4TYZso8wlpA0xoxEAvo4/NrtHpTlLYUAB7NfFx3IskAvrwZozskgGgB4KyoNqiwoOWDWjrYQQcJG1pcCiBioHIzRonBq3SNos2CKczeV5PaZuGHmv21gdIDlZB9bA/86P2MomTE9l7XCQv+PgjwJrlnDxVd6YbX2mdZwITvuc3+JSiiOZoKAgv4y+bIAMGCf1grUYLBvCYXETLLGTzmNnorUf/WagU8ffYIR0eH2NnbRrFUxMwrou/UcBvl8PV5D/9weoPbhYNZqQan0WS3hVGwRBRm4BAAzrDgCbGcBWLPssjMRekqsbfiqm8BYFUBCxHBKFOTIZ49zJPrxJ5P6Y3jHqwrr3GqcZa70cYksQJV80cFnwF/NUNhNUYxM0XNX6CZD3FQruFRtYHtfBEVN0A4X8KLZvBmczhce8xdJyicy2LuZtCbjjFlJrDvY+x6uItm+Or4Hb54+QbXkwgTPytZwHM/FIubmcPUDJKXTK69sT7RSzQeR66LoFNPPO0+sX65poscOwzZWBhLEj4ceEIC4fqnrTXzwJcCAhfmEbKTLnB3icHJd/B7LfxkuyYfzTxtfuaYRn2MRl0MBn0M+xNEk5kM1YOgALhZsValfaEoFqk3luZTSUJqU2rIPQYQTmeW2c5V1oPdj0xzqcWa+f6aGnxdKa9WdDYHeCZkB4LA9WoJjw725Fro3N1gOBhiOI7QarOZmAgAHGSpQFPHC81R1Sxga7Ebq8Q2FMC6VaXtma0aRT/fG5aY5nFtEGOcWNJXgQ5cksNVG1Vzi7Sid/O6SV0YurUl+2hyHw91hD8GAH7fkMAW3+v3a5noVoUSq7tNtAbPTwGBZe/SIaPsY2Jrr0rgOcHTGTMr0+Av32f9UOBXwV+1vU/+bW3F0xaJfA14fgbCXlYwmMvQ2pLyZ2z6eQ6TzUxFJ4cK/FtsFEgWJABKCgfJX3LOklThMUuO9vBshAkQKuhLZwayX8fMBB5HQlrkHxQ/BIkWUeBI9nUSGkXpy3WTzGjESSQGgBW4TZTmiT2gXLeMevGNk46xebbZv5sW0D8WALY1nSqdmd9JO8UEAHZEab9EpZjH3u42Pnz+THqSf/2v/hUuLs6xs7OLu9YdvvjiS1SKFfzhL/4Yezv7yIWa0czHQUXH9e05vnv9Ne66V6iWfXz4qIFffvoEu7VQ1J7CoRYynS0jkhrDjOYE9JTzxYC/1mFC60l9Jmx0l5ks4BVEJTqeeTg+u8OL1xf45s0VRn4JRz//YwzdIr5lJjBy2Nl9glptTwBgNvx8LxuNLZRLJQF3qXKm0pV9Ta83lH6J76lYh4ehZD4P+z3UyiVUigW0W9eYDAfY294St4Ivf/03mA/v8AefPkPRX6Jz/QaNooOfPN/Bo+0CqoWM2j+vhsisJmJ/TRIRn3c6WsESKC0ATPCU/lBwCCAFmM4dRDOy2sku7+FXv/oHdHsJALzdVAD4+uINysUQuzt7GPQj3Fx3hdzDSrMz7EsUQKFckugTxpBwgH5xfgPfy6Fe20GnM8Tx22Pc3NzI2tzb30G+GODk5BWWq0gA4EZzH6ent6IAJkAVRczdY52scQkcADKvTxjvBgAWFTAtv9cA4IKAwIXAFQXw2dk15hkCwBXJAKbKhApHgsAWALZOCmaLXOs5jZl8vJnFSq41YDi1r8bbon5PI4yS/Tvdz9r1brft9CDxxwDA8vvpWaxc0/ZsjKul+LELJcJYhQrXU85UdR+S/ZIAMGtG2u1zqB5N5GvmoS8WdDeKsMpMRQXMdyEw8VEF4zS2VcuLAvj5kz3sNMvIrMaYRl3Mxm24ixFK/hL1IrODNSJnPKZL00wci1wLosTWtWZ6bZZ1PJyNn69d70k9YOsGezSq0llXgXD6N8qgdAeS1Jbmfu0wXn4nBaWnanh97c07unbnZp5CZ6XU/9InYvLotbfVv6JnJ2t1DsS5c5FIy5xfKn5Jvl5xspMJMJ4ucXndxvnlDa5vuxgMIyGzMF6sOwH6sxXGM/YEKzl7CGi1O7R+5j5BcoWxtLV5w+ImQfBXFVWaM5omBvEsojrYWEALyKQkIhsroOdlSn1o/20JbmmwKS5fNuslraHWiP8GNHuwfkoBFf/5AsDJurbXUKzsW2uGUuKEuEZOyPaxAtgAsNZZJ+4xLe4UEzEs6dgS7lT5K0o/qwIWkp06SiW9qhLuBLCL838N8c8ARJbQZut+OyNIFMAJSGxr/nXw11DvzXq0vfM9AM68YLrWbZ/J7FFHMoBpAZ3PhZoBTAvo5VLcALle+gIAc+Zp7ZPjYkOLDnMG2Lo/doYwpXq83cQAsV70Wu+raMKCUWu2y3IzY0u/tmdZwEnr0vh3xWXIkABT6t40uCtrQ37H1IzvA4BNPWl7kjVwy7y46z2O2QPN7MRen8k/4xMvdYbGo5+1JmFz1htf6ynCgiUfqHuF9pHSH1BROuliMRugmHVQLYbIOksUAweHO1vYrjeErNRttfD119/gtttGoVbB1t4Odg8PEeYKclaUynTW3IEXFIRkQ3AiCEsoV7eE9CZ1gzlX4mvNFOgJD0jfJ16TiceVnhTr04zN3suIMPSCfwCCfd/VndwP79/uw/xrAlbLGqWbKElESso2R5c5MpMiIqkn7OzAbtS6ehQksb2KrieJ4CGcRYIpgMlkgm63jdubS1xfvsXF2WtMRsz8JShF4c4EBd+XtRd4obx/7buu5NMTAO70x2j1hujRGTNDQhN7b55LoYDAdIZR4JfXslqwKvirKmAFwZX0quRWoxA2nxPyQ3oNJudQ8sLb18Wq9dNAMPuu91z771Mn2kWRWiv2PjavhN/132v3k9oz0vXhRvmzyUhL1TnJOZIQQCzZ3rz/cg0sJb+Z/R8B4DwtlcsuCsUM+v1r6XM++vAneP7BR2jd9fHmvIW78QpXvSm+uejiapFFZuc5VltPFAD2s+gvCQDTAppzual8FDJzHBYD/Hy/iY+3KtjKqaMsZ/W9Xh+37S4Q5FGsb2PhZnEznuL1bRtvbrvozBaYLhi5SAyGttJz7Bc9/PxwC8/qedSyGeToKrqMkHVp6+whs3Tkw/HzaC0dfHXdwrd3fdzxvujoxExdWjAHHsqBh2rWR71YRLVYRuhnRWAz6PaBaILtahH1Qk4wuel8JvbHFInRdp7DUMkAHo2lj4qwwGQ5x237BvPJCHv1Mo52mthrNhHNVvj25Rt0+iO42Tzy1Rqy5QravS7uri5QDT0c1qtolvICAM8pVFmuUAhCwYWI9S0ixlbOQDQAxLXCHHrI4IvTM9AC+nIcYUxxihtgQbEKH5/D+D6jABYLaL4+vswNJUrBAMAhM4DFAnoMr3eLyekrBDcnaERdPA6XeNSoyvysPzAAsFEAu6IAtu6yxmHDCh8ssSTttZs6g3SN2Lma+TqupB+4vJMT6P3LSzBKxiIqALxkBvA8QrmYQ4U40mKGXq+NVusWXWKFrHuMy5+c2f/H//AvVswE3T08Qm3vEbLVLdz2x3h5cYPz3hjtOcQCOixU0Nw5gONlcf7uFBUH+Ms/+Bk+PthDJZsT9SGdvVhwzcjCI0iJDDrDAU4vLvHNi+9wfnEhzFaCntVGDcVKUYYMVLzQtqlEBXCljIA5g/OZfCxnc7F44gVBBROZ/KJMNINVbQzJDrYNiRlQm8OMB9pwNMbF9RUm8wilalVsqOV9oBWY4+HR/iGePnmMwPMxHjHndChDAapLaZNLhQU3YW78PCS5mLlZs5ng5IwHu7Wek8cjWUUL+Z1cVpUZAoIZhYcMDJdLBGGIbD4v4BwPYw7coukUE7KYRS3pIOcHKGbzwpAY9AfC+isxw9XzMIoi3HTuMJxMsLXdxMHeARrlCkLXFyCbj4F5cnyyVHCIupKP1VWLPTZCkkHMIplDSXtQuq48htbdHa5vrgUE5mN4dHCIMgFgx8FwQlXVDH4+D4QBOtEYV70OTq+ucX3TRbc7gecXcLC9jU+O9vDJ40NsFUN4VPFNI2RmEXxaetM62/XRaffwxVff4KuTE5z3+hi7vuTaZnlQLhcoBS7oBH/x6rfoXx3j0w8O8dEHj/nMMBr1MBgM0OtFwvifTdnUMfeMgJ4FgY0NtGUdboC/ttCxazRerKmll55dJIWjZgBrdpuqWZXxr8BRDAAvJ1hEPYSZCHv1PPbqBVRLLipFoFJmzi+JB1QceCiVaUc7w2READhA4FkAmGgUPRz1PaVaLIrGcr2pvSILJlpw6YCWzbSQ6ajCEYIC2diqHCZlSLJU5TGqLYqo040tL9sVmwXMzzEr1hR7OgCnIogq3qUUNRymEQDm7RXW0tpLCjpq7FjgMDxd1EHapNGqmh/8XclJWHGYPJV1lXG4rqw9lmG5rIw6XyYSqsaUNSe+/KoAfnt6jdtehOLWvmQADyIHV+0Ix+cs2iYYjDmMzaNYqMl1YtnlkgFsNmibyacTKzMYSzdQ7yuN1wCO5OJJCtiHWLLv2d/fa72TKqDvV0nxD98L8KYPnQdpDTaUfP2KT9S9Og6y/04/eu3jLUM7zaxOQA7Zi0RBR/BEyTAK/hIEpgUcv0+rTB0uCdiwmMJZcIjMj5nkeGRzHnZ3t/DpZz/B3uEhXN9HkC/AKTZxNc3hxc0UX18NcdwZY5ItIFNrYskcCjpQBFS/ZrDySaagqt7HakGwhOoLFjzcnGg7p+tYh/R2net1p3tG8v/aRdk3JPksTKuHDnPzfe7zko0pmYccWhA0msqBLtYyhgxF4NMj+MnMRm+JvaKP/WKA7WIBW/kiatk8yl6AHOkisyU8KoDnZNVRNbyShtIPAswzKwznEaZkjHk+ZswDXgKn7Q5eXlzjpN3D1ThCfwmMHQ+R5yNy6eyhKlmFKKhTM42jvZ7Mk5SrY+26VNO7+3vq/dcqbqLT7SQB4CWfQ0Y+c6/la8NMniCzQh4zsXIJxl1Mrt5h1bpAbTXBUcHHh7t11PMOluMOFsM7kEw26I8xHETw3BBBviygypQEAQGAabqvShLXuHnofqmtsa0y0oMgvd43gV5tPORMtevByGysMl+VDGbQZAFgS8yhQnM+Rb1aFKUdX/FO60ZqExLpbttDdAcTZLwQQZgTFYwCv5r/ZbOAN1nzyTDENPgbALC6ZNh5kb4/aZa7HXamGfnx0GVjv1oDH9bYw+khy8Mb2Fqz+oBlTnL+xlV3ioiQ2pG+Z39c23XvHe7m3d5Qg8iQJOV6wZpQ3QySrHMBgvl9+eD5pnbLam1vAGCjZosz6IxCQIBho/6V800ydFPuG5ITDHgB62AbnaAscmGVu45EljBmgepNnrnCEKX6P/Akw0r6q3kkSk8Cv6y/aIsuil8SDWfcq1k/MCdYraD5we/xl7XGNcoRnvXcM9mEGLB3HRjSAaJaniW5vTJcErKCzQHWyAlRAEtuoxmEiG21GdpLBjBJZJZFr2DyPQWw/B2Tl2oULvz7zNQWANgjGASEFKutZvJ1vVLC/u42njw+EjvZv/qXf4XLiyvs7x2i2+3jyy+/Rr3WwD//oz9FvVaX98jzHIS+J/c7GndwfPwC/f4tdptFPN5jM1xGJc/jI4q7O8XXrGORBb+UaKaVho0b0GFVwu7XzDwhqjghVrRF9osYRhm8OrnGi9fn+PrNNWZhFc8+/zNMvDK+fXuFBUJsbR+hXNuRfYKKbV6rO9vbkvs76PXFWaiQz8uyb3e6AgBrzx3AD0KMRyOMhn2UC3kUc1n0RAE8EKY3SVn/8Ot/h2m/hZ9+/FisyQadU2yVHHz8ZAuH23nUig5CZwpHAOBIQbzYocQSnWz0h40XMOAfAeAMc0PVAnocORiOVzg77+DL375AtzsUK8SDgyMB8FfzMQbdG9TKBew0d9HvR6IAXnBI4jMjaomVl0GQD+G7XBtAFEUYDSdwMllkg5KQV89Oz/Hy5Xdot9s4pGVatYDXb77FbDbEL//wF9jZPUKnMxIr/nZ7hPGEfS8tm2mvRQtAX2wAmQG8CQBLBnCsAFYAmPZsndsbnF3cYJEJ4WcrmBK0FkdPVT4KAGxrUEPAehh4NTVJyo0m2aNNZb4xDNR/KvlpnfyT2qvX9tINks9DJay5/fduwQa4vOdWY64PVS0ZC+gUAMx9lL0KiSwWANbcdbovTIXcQgCY/nirFb8mcRCqavc9yYCrlrJoNkrY265hf7eG7WZFHGXm4x5WUQ/eYoJymJHbuR6JrGPJ9yaBwec+6+mAWY54XtDWFTnN8YhfF4NWGTKZkHJM3ZRWstBqT2srFp73/3toKJoQMTeVQAlZU17GhxpYUSpzj6LLjjot+YZApmQAzYATFYghK4oy3+xoVP7yg2cF6w/Py8LP5sWWdL5wMBjP0elPJHecwG+r08dgOMVElC6e5F33qeqfZWRoSFt9upwxk5vkI+1dfWMnbWwtBbTlIF3B3fgcMQQkBad4rigArL2x5sarq5UFgRX81cgA1kxWpZgiJsVxUYl6SokSRlW5QYqLa6V40PcAkc5Wwu8h2b2nG0zqsAeglvf9Tvr768qvH/Mbv+ttNvvFFG3gniOV6R9tk5qyUU/ECkbZG+fwGsVeynrdKtdtrW2jhzhfkNzulA0v6zQLwikBz1AYUjWdzDkIBpu6fE0NbGvBGFSyrj6m3033xKYniGkSsQDD9sZ2PW1YY1u3G7M36FxJZ45iAV0sIJ/LGgBYFcACAPcHGAzHMkNUANiok+LYAO4c6bxCqwq+35al8B4FgFm7mfxRXVcGWFpzRntgs1/rLeyaNLFhUvsltdsaoGwG1LLG0jWiJROuWduatZjKO9UTKwGF7pFc5Ui5v5Ou1a12DmS7ijRItQaYbfQaqfmHXINGUa7XoYKbQhydTTAd9zCf0Ap6gWLoouA7KGU91Io51MslNCpliTx7+/YNLm6uEc2nKNVrePT0CUrlshAmGWWRL1ZQqW0hV6xiNues10GQLSGXr6FQrCBLd05jLyxzQ84ZjMhInP5SrpmcwzCikStX63ZLCeLz3AR5zXr/3jnVg4eOOfokPCAmiCoIzddJHSwZJ2kJaVIfpOYLdmwl30qhw1JNCmFBfXT052yiGPWiJ+tqQUekmfRCy9kMtzfXuLw4w/XlKTrtSwxHbSznQ7gEgPl7q5WAv+ViSQApjWHsyFlGFy6rBB4QLHM9LA35zxH3C85D1bHiHgBsFMDifCRnJ62E9TxTUDwhzKrDRfpaT9ahzizXX+f0NZ9WAms5tT532QRjN0l/a9Or9c0hBpV/15Ni/XHY3954Dmt3+jBRO6mdYqQtPh0tuTCO6FIjY1AFTAcoAsD1eoBK2UWne4H2XQvPnn6ADz74BJPpChd3A9z0ZzhvDfH12R3OZwFWzSfA1mNkqnuY+nn0FgT8A1FyeyuCsgvBOZ5U8vhoq4wnpRzqgSvRIyykht2+RKLOvRzCagPDhYPz/gjvOgNcDEaiAI7M7H6+BLzlHAfFAJ8/2sYHjRK2C3RQXYrSmJbTYpTO+WHGlzjOXsbB6/YA37XaeHfXlVpKZ/O+ZuoyQoouNkt2kg4qhTJK+SIwX8KZzVAMPBQCRqVojUdBjlSughXRqTYjuNNgMsSUMZWzCa5vrjAbDrBTq+BRs4ntRgOzxRInp+cYT2YIS2W4+aIQI65u79C6vkI9F+Ko2cBWmUpkV8ibq8UCOd9XAHg+F9EPz7MZS2vWpIwbdTx8eX6BX5+8w9lwhMHSlddy4WVFec/Z5pxOOhIn6SKz9ODwg45/nJ86FI7MEWKO0mKC0nwAt3OjAPDdGZqLIY6yK+zXyrLbMVpBQHD2jx77AEYnqWDTnrO2XzImBg+qgBPS7vvECu/fJ793jm8BYNM1rEh6XUxRLmQlLoKCOgokW60bcT8kzsfZrDi7cj/53//H/2ZVrVSxd/QYtd0D+MUKLu56YgV5PZ5hkOHwN0CYK2GrsQfPy+H64lJsJ//s88/wwcEuylQaOByec7DEwf4SK/4BboZkXff7eP3mLd4cv8Xl9TVmywWq9Roq9ZrkK3ERTyZjGVoRBKbNJyXobHkDXryuKxdFyIuDuU0mKN0OXdV+SAsq8baWrB4yFjjUXaA/GuDq9kYYDSVaPzsQ26/pZAI/4+Bw/wDPnz5DnvkKE1oPdQX4PHn3DoPRAFWyF6icIuOYdpROBqGvCgux2TMAMBeiKB6ZMzVm/hBQKpbkeVkAmKtK9b3MZPMRZrOy2fNxM3OK2bscwPAg5juVZ1ZutS4gW+euLZbRtXpdmK/DaIKbXgf9KEK5VsXBzi4OtnZQDLIY9QcygAypyMxwuGcGkcuVWAqGIS9mvsJkm8wRiWJ0Js22HwaycRy/eyc5wBw61ys1PHl0hEK+KANPeqPTCprB3rlKCQvPwd14gDen57i4aKHdncD189hr7uAnj/fx6dNHqIQuVuMhMtMJnDkBnYUccsxjHAxG+MfvXuGLV2/x9ekZessVisw1DnRQUysWUHTnuHz5Bbpn3+GTx9v46IND+P4KUdRDn7bY7THad2RxE1BRpgat2CBWn3o96IBb2VAyJjEVhJl529LR/iBhn73nhLPWEqrWE9OilAU01bUz+BmqucaYju7gr8Y4aBAYL6JZCVEpuSgWCDlMMJsNEIa0ccmKReNoFIGwd+DmJRRerbvsUF4tlBUAnunwX4p0gsRmgJDRoRE3L4LC8jMy6mgNzQh6AX9pQ0mGKYevtJ6gkmGqCkSb02cKBl1jVL2ziJ0iiqZqL8HM7mxWMmk021dfrPVCQ8kbMlAww2L+m+AvSRaS7R0QwCZRgWSJmYBu1hpahts6eTaAu2Xcs+JmUUvVRRgDwDfdMUqNfXiFOjqjJS5bE7y77OOmPRcbQd8voFioC0tPNndHiQi6qavqOBnAJsoI+7zey42Ma6vvBzb0BTLv5vfJJ+IC9/cpsb7nd+KC8X7RJQfO5qljB3UxqJVuXJP70JtZSy6bzZTKwJRGKAGAVT1mrKDnU9mj1QqapBSpS2RvJPjrrSbwVxOA+bdeBrVaGY+ODvHZT3+Gxs4exqwUgjxQbOJ1L4Nfn3RwPAAGBPmLZaBURRQGmPkelrkAc9/FjE0H2V3iBaH7twUw1arKrmebVWhY2WYEJrZ6VqmYakRiFC0evCXrVnt7cwVlMmrz6pEKSvcHvhYTyQqi0jlwqKFYwqeCd7VCNgPJ/N3J+XhaL+GoXECzmEeelkPzJWgWn6Vt/GIFlypgqn9FQUtBsxYfLJKmWMjnhasZJrMMbaGB28kUr67v8N3VDc5p9TKdYehkMPF9zEUhH4jlJbPddCBtX6/kdbNXQxoETq6Q9eYj3Vysf51qNwUAXsHhgFKwEm0GtXECcpkZSpkZ8ssJ/HEXq7tLRBdvUZ4P8fnRDh7XcsjNuvDGbcwGAwx6CgA7mRButogIHsZzSGaj2MGDRBVPLKcFlOfgJ5Xvntg9m5M8lV+WRAWkSRDJ0CdNnEis7JTFp9Z04nkuRRyvgXqliCMBgHn+tzAeKQBMC2gOVoXxzTqEALC4nxgLRNmHE/Z8DNymB5drFtAmL9i8rg8NMjcHKTbbyzaMdoif7HxJsavnrVUhJPuSBR42d6pNtvJG37k2tUp+9r1Qw++0gdqhuh0A6vuq9oNKXtJ9jLWTtbSX2tcAwZJrToAi9VlVvkp8siCyKk/SNnF6Heg5Z80okmtJX2MlR8k6kIxyW8vofsVGRDJ3zdBA3DQcWkcHyNFVxXeEYMK6bj7n7T0ZThH4FdKYEMjUPjoZ/ltzI1UA63o28QiGGpF+j+z7LUIOeRxKQhNCgqkNYqtOmwFnAGA2JzEAbAFf87MfCwCr1NY+Rn0MPDN8jxZgVABDPjurGbJ+BttbVezt7GC7uYXhoI9/92//BldXLWw399HvTvDixSvs7OzhT/7kT1EsluQ2JPwV8wG26hV4mRlOT77FeNDCo4MG9rYI6s0QOhMhKRpNVKKMjy9Vs2ri0k7fdKuGla9TnmgJABwCXh698RIv317hH1++w1evLrAI6vj4F/8C87CO745vxE64srWPQqUBP8xiRnJdZoXt7SYqpTLGQxIT5yjkCjJ8u7vrYMKcZ56IYjkeYDSZCHGG4G8+G6DfaWE5HeHR7jYyiwi/+dW/wbh3g88+eoxiuMKoc45mOYNPnjUFACYIHrhTOMuRRKHoGatQt75FjFbg9c7mVPs3ucplIEhybAiebASAe4M5zi+6OH7XwvHxBQaDCYqlmgD1JPH67hLRsCdE4ubWDoaDKe5aA+kFssUssuUsPEY/GKMXAeJkwuFhQYXxZClnw/X1Db744gucnJxg/2AX9XoJb0++QxT18dOffYb9vSNMZyuxqb2+7mJEIx4ni/nCEwa/WEATtJVBvMk7FgUwC5pIAOCssYBmDjCHv+3bW1zQipoAcFgRKwgOF4MAACAASURBVDg6rmuUjfZqHOInUTa2pkjVcLZHMMCUrU2s2lDdKOz2aWsXU4zKurQ5w8YNIv7Rxt5qwWULWGzML5KSNn0abG7BZhfZAIfsUFeIL9JP8fU0e6DN6RQAWAmkVDgwt1rVv5rBThB4yUGvWOyTpMp+ei7XGUutbOgKsFst5yQPrl4r4IPnRzjYayLH+c58jMWYidoz5LMZZLncPO75I8xnI3iOugiQoGd2NGW9mcilZDCtNm0xgUzID1Q40ZUh3uBNfcE1QUKi2tYl9dD3DNENGBXvx/Gel7iOJO/uQ0egusowWmc5W8hQUPs4tVUWgrjU4ezL+BRN9pmotfT7AhYIYYeKXGbbqWJ/MJrhpt3H+VUbF7e0fJ6KEph2pVwjoykwnjqIFh5GUxI7pkJy7w8GEp/APVzBWlaulphglIQSc2HdTmwcgHGgiFWFCvTy962ySj4LgcjmMCaqYZ6Z8VllYzPWhu6bjiQJKBwDWN8H/KZJcLY/3nREiUkbD5crca/xO1UzSbl0X9/4w3dk1bs/dEvNcL//3xpBwVyf2mKa28cEyUT9m9TYK1UgxTbMChJZ0qV13LlPOjbxQyZ+zRLwEotnmwmcEDU1tsi4/sVfaw+bvn993PqR7nfXVM78ganLYsJnqk+Quo91ZAwUJ3uyrldTZcUZwBkU82oBva4AXkgGMAFgCl0SBbABgeOaO117JyT0GCxNv20bxXY6VsPGp0l9ZwBgPVtS/W0yANrIIk3yg60KMn0fFvAVoEsECQbkMvWjAsaG9LcRtWddjvQ1N/6Wts7kZ/5e7LSVOsti/qglapjd8h6vNFk5dq6VBiXja8GUnHZWFr/PhiTDCBXpEUh0j4YSD7KacQ69QDkXoJIPwGSXQuChWa+gEAYYjQZotdsyiyXou7W7jepWDcVyAa7vwvEDNJp7qG3tYLkiSW6F+ZyRJ0VUq9solyrIhXkEQU5nviaWQnZuAsC+7pOc/0YkTzGGSPZ0tSJOsPA0AGy+Nk1+ct4le80aSPuezUMoZzaD15zxut4UFDVyD11p5o8kdaMl4Cd3rgAw4wEo5jCRTnQZFALYCj7/xmyCxXQkbnLjQQ/vjt/g4vQEnfaNzJIZLbZaTTCfR+KmlM/nkcvlpZ9ut7u4vL5BR8DfiWQA90e0gh5iNF1g5bFQoPLX5NWb/F+ejWl1r4C8FgCOLaBTALBE2ViCrFXPp5W9KQA4Xm/J6/AwAKzX9n3AN1UhxPa07z9/Un8lmX390OHw0M/XiN3ps+P+ORKDuWv3Y9dxPHHSn6bnqTEBX2crnHs7nKv5GRTyDpqNLOp1CtDOcX19hf39Izx//pEo6rucG3dGOLns4uvTW5xGLma1AwGA/a1HmPkFdBhhkQnVXSozQyEL7NeLeFwtYD/rYi9gPFsoQj7O4ca9Aa5aHUyYDV2o4GoQ4c3NnaiAuwvIDG5KB1bOWZ0MgtUSh8UQPzvcxgf1ErbzgVqSLyYiomMMCmf/FCn6hTwmnofL0RRvWm18++4U3cEAYTavkTd+IArbrOtg0utj0OmhGOTQrNZRK5aRl8fImSEV0twTiBsYMRtjIBnRiBWmVAdLH7nEdDYRAsWk10M1m0OzUsVWpSr7SbvXk70uwzi5jIdONMPFbRu99h22ikVRC9eKefhuRuJbWLPza1n1FECa2nIuBEQHbpjD0Pfxj5fX+M27dzjuDtDh0g4KmPt5TDMKABP81Yg63g8BYB+ucQ4k+Bs4C2RXMxTp8hP14XauBQD2O5fYdSI8ymawXSF4ukoAYALIFOKlLaANlhSvKTuHMRufnUDovCPlrPR7EPiSGiq1AJR5qmI5Ti65t4lzILPlQ5SKOXEVHAx6aLWu0WEELl3cpDRQAlbm//yf/7tVpUwF8CEqzV04uQIu2z28OL/CbbTAwPUxyfgIwgKaW3sCRt1eXqEauPjTP/gZnu/voBiqxQGLNFF3iVWz/SOaScqi/ua2hfPLC9z1usIs4EEklm9k+TMPl2x6NyMAcOBk0KhUxHYs4M8IEDHHi8W8Pczjxa4FiAwNBA9SVhOVqrxYCQDftO6EQZUr5EVp1u10BCQl8/Vgdw/Pnj4TSzQe2LRWpv3X25MTDCcjbO/soFKlnYZhc6+Y2ao2e1KAGgBYgGkBtebSyPBApVVcwNfH1iS2MLSbvlHoqhpSGQ9LsUGaiYqX4EC9ViUPVgZ2fL2oGh6Mhji/ucFl5w6j5QJbO9t4tLuH7XId1Iv2211phvMMrKcNIFWYlkFnMtR4gXPWyMOCjdxoPBJwl8pkFgKXN9cYDIby82a9IRbQfI5UEbDQ5P15BLCZKxk46E2GOD6/xNlFC1e3A0znGVQLJXz69BC//PRDbBWyyEzHcAn+stCIxsI6zmbzYiH19uwCX7x+i1998wLX4wlylZr8LAzzaFRqqARL3L7+At133+DZXgnPn+yikHexmPfR63ZxdzfC3S1zhKjQLghTgwMzySIy6ljjK6yjlNjqJjFOWztSLPD5PQt2HQDW0ZUMK2RwwcOGhQctoEeIRncIMMZhs4TD7SKqBRflgoNS0YeXoVXDUFSNpVJWctnGQwLAWYR+USyg9bHZ8asquqmWFetQKXrZnDOHjJsNQW+1IKEKmt+nxSktXPm8Cf4SYOIAlL9vh7JU8rBZsnbqWkhYdYCCcTrwnkseZa/fk4EB1wc/27wc3qEyq3WQrBuYZgbzOhemuc8ijQrhufwNgr0CuFEFzCKNdr+yL/BI0BQCtX7WDc9aQMcAsBNiMJnjzcklbnpjVLYfwS82cNOd4uxqiNOrAW46tLUg2FxEqcig96zYi+nwQu3IFVxKAcDpJkoKVjsci6e26ZrIorrvLYnWFVIbBcvvU0j9Xr9jm9gHflm78/s/sMBuXFSZbsfc0jbD8l2bcWoaadtcWxaszYVWte9C1b8c3i2mxgaaVvkrcZMQAJjg3moEbznCcjoQe/ijo0d49sEzPH76AUqNHcwyWYwXLm6mLr5pzfHb6zFuVwUsSzWsikUscnlMBcj0gFwWS9/D1IA590m9Ziewdu4GjbFjax12PGSZtw5wajNqCm/zOtl5PltS7u/aAHG/INuO65FZx1N4tCfFDN5iKuBv2ffQyOdwUCnjoJjHTtbHDpUsYSgq3wUtn6lnZhYalX0LBX9FAczr1ryl3J/mHLQbAHhB65QMrVQ89JcZnPYG+O7yBl+fneNt+w79DDAmiYnNjWTaZLECVVlkBdq9TgtFgS5M8RVbBRoVfZqpmww3k9ChZO9Num+xZCbpiopDAYDNPsJ9hUNA5rlwSCsfUwGBM91rdN98A6/fwifNEj7ayuNRDigveph1OgLoDAd0XMhgTmtrfjBDRHLWyab09EMaUMPhjxUKiWpAB1HJz+2ascp43tKCfRY41C3cjGulWLHgngWA1Z2BBLj5dCL2k0cH+3AyK/TaLcmRIauSihpaT9H1gMCOBYAVVFML6Hv2aSlGfjwoMZm+tmFk/ZL+2Zr6N6V80WFNYn2ohPv1PcMqZeL7S1udm9otHsU8gN2ugdCpHjW9MaXZyr/PcPN9W+cmAGyHfnq+WWIL1bJJzpyCv9bmXhVqayCwiQsRC9OUitjujZoTrCphFrI25iAeLMrAUBvZ2JFApveGFCHXVsqtwEJsJHy5dKMJkQsDhAH3HLWiE/xrkcF0ysgPdV7gmhPTedO0SF0t/7bnXQoAtsdXPDjQa8CUDLEq2A7W5fo016HN/1LGOxsso/zdAICtDTSHV78LAGx2CpM5R/CX+Z0rAYEDqoBdJcDlmUe028TudlNInb1OG7/9h39E67aHcrmJXneCt2/P8OjRI/zZX/wlwjBEp91CLuuh2aig2SgjMx/i9Yt/ECD0gye72G0W4CwHcFYDdYaxq8MOV9ePiWRoId83bgPmzIkhd3GIILAYmkFTHt3xAt++Psdvv32L3353hrlXx6d/+F9h4dfx4vgK00yA6vYh8tUG3JAZThFWmKNWr6BSrGI5XSKzcFDIKgBMizLuMRxUZkSNHSoAPBopABz66LZbwHSEZ4/24a2m+PVf/xWG3Wt89skTlLIZDDtn2K44+MmzLRw0c6jk1QLaWY7hrKjqU1caIRDJXsg6VB10eF2rg46BwA0APF/6GNGO7bqPb168w5vjG3H8oWNDvlDB48fP8NlPPoGzWuD26hxZ30etUsd0AgwGNBFz4WQdHl8UFMPxWQMGkgPM9chYgMmExDQ667jS93z11Vc4Pn6LrWYd1VoR19fvMJ2P8OzZE+zs7MN3NEPr/OJOAOCMV8B8RTcJPhNXAGBdNwYAFstrKsxSAHClIIqfvO+ic3erWcQcKBEAXloAmL3sJgBsLf3sSWrBlKQ2fUj5tAnmxEpGs2rXSDqWWRJvkglwIGtrc/Cf2v7XhozfW5+as9D8bnwM2PrRuClJZyVnpar4rMuW9CKSczbF1ADAYrFJBTBVBDxLxVqffRKHI+w1NEKkkPOFwJENmK8Zosn8sp0G9rYbqOR8ZOZj5BzmB7soFV1RB89mPQz7d5hNmWc9k71UenwvUNcByWBXrZ26E+ljFacHPhYBftl0m48YSOJ+z2fPvLJAressS8G+fptT9pSKXm+SDELNq5oCmTfehPi+lEBLpuVyynWYkdmGVdhq/jLnAxzCcbged2IxTYXKJYmy8gK5DYHfu+4At+0Bbru0yJyiO+KgfI5hRLI5EPHM4fB07iGa01ZwKWp+CgFEqcnBBGtWA9jG15o9O8wMQ8jcMUCkil4FlwwgnVIAy/ckV15rO+tKobdV9wz5nM5YjG1vE8XkgwpgCxj/ewSA79VDv2vftwFA/9hf/zEA8MPqcr0mbT187xq1dXAaADb1sbaglvSRgLVpW2VL1k2DxeIGuAHiJr2nOu9xz1AlcCIcka9Tvap8bSx7WfMlIPB6/m9c92rzGwPCup2qQ8AaUGx7Y3P/sXvhRr8dA8Ay5zAKYLGALiCfNRbQQSC1ogDAg4HEoLEelbotNZxWpyZTu9m29odI57ZXtWvQrBcddqc/dLhtZxpa3lh1vFHs23mJAXRtBmq6Fkzu0wymjfpX1ItpAHgj/zT+PasAthe1wQvTj/Ue+GWfo6nJ0mfW+suzTmRNrxvb474XAI6vKSXLRAIA06pzjsV0rB/RCJn5FFmfwC/VgitkvQzK+SwqxSxKxbw47dFBsz/oS0NfrpbQ3NtCoZRHkMshX6qiWK4il6cyOIfplMQdH0GQRy5bRClfQbFQQj5fgBeyh3dUCSzXrPbs6vKQMoGO56PrZ8ta6box21jbUzbP9HtHkFEXx9dmoqSXvV+9CfW3UrED5hspglRyx3qtkzBnxD/so0zMZCAzzyWW0RDjfhv99i3aN1e4On8npEb23cvlBNFsgMVyIj1TqVxBuVqTtXV1fYtOV63Wu/0hev2hgsDRVNwr6CBGChV7ctbNqvwlmYoKUXPmWBKsEHR55uh5YxXA4lYh/7aOSWnSRAoAFgcl038n0sOkUkut0UQBrJ3Z2rUd921JA27PmYfOh7XZpXZ5D6rpf8zZsv53NkDcjQtpHQDebJ4e+F0d3Ji5syUQ0fWSs24FgCm82tnOo7mVRbd9jsvLc9Rq23j8+DnK1SamqwAXrT7enN3im9MWTsbAuLgNNB8jv/cMU6+I9tQAwIGLbLBEKe9iu5qTuVxxOkLDXeLpVgM1EmynC4y6fVy3exg7WSzzFZx1hnjF64rKXy/AiPGprBk5FvMo5ljhcSmPz4/28LRcQIXzLrrfLSIsxkNEEUUAjrjaZktFLMIQ7dkcp3dtfHt8gna/j2yhiAzxsMUKlUIRzVodi0mEfquNxXgqgsGjvX3s1KpY0f1rwjqZxCvOZefyWWZ6dLzhLJ5aFRfwPRK7lxIHREB5PhyL+IT3n8sRw1Bnx8lihf4cAgBfdRgnNMBWqSRq4SqjWF3asA8xm01E0CGqZgLAnPUbAiLrSjfMYuwH+Mera/z9u1O87fTEoXgRFDEPCphmOMdcSt658lIycBYe3JUHd8kwzSWCDBXAC4TLCMXpACU6/XQVAA77N9gLljjMOqgXKfhcoNMfIJrOhdCrCmBGmwQqpLMq4LXInNT8IyZypQHgzWv3h1aK7Y8ensdrcWUAYFGXzuQaL2R95POhYDskq9/d3aDbpwJ4rvHq9rz8v/+X/35VqVawc/AIJeYjhllRAL+6vEFrtsTQCzBYUkKex27zAKFfQIsAcOjhT3/xczzf2xFvcRbRagXHBtccJEaRK6pSn8OHJe46bbTad2h12ugN+eJO4YW0+yXivsB0MqKMGKV8Fk8OD7G3vS3Zf7SApjO0HBlKXDKFulW56Bui5RbfHz3gmAXcHw/l7/EQzeazAm7e3d1h2OmJxfTu9jaePnkCKqG5+TIT4PauhTfvTjCOJtjb30djqyGZvQICsyAj64Lh1UbNxqJGLW4JAC8ERGZDqr7+Tlxwcq9mw0R7Nb551h6XBacocJcrZHN5eRK9Xlc8UOvlqmTwku0sCkvHwdnlBb59/QqnrRtEmRV2Dw/weP8RGvkSAjJNun1ppGzOFS8zGaBR+rBi3pva+rG4pc0bi7HhaCivDW/H94IqYBYtzBqpV2vYqtXVxmA0VoWArwz3uQssPQeDaIx3V1c4vWjh/KojCiWCD1T//vkvf46DRgUh7bNWC2GvTPp9ycnL5QoyoLnt9vH1uzP8699+hYveEH6hJE0lrTTqtRoa2Qzu3v4W3Xdf46Dm4/FhA9VKCCdD1XYbd7dD3N6MVAHsF5BxAhnEEABNZyRaBfD/fwCwKjZEoSoW0MwBVuWgg6kAwFiMRAEcZiZ4tF3GXiOPYnaFYi4jmXG+S9vXMXJ5D8VSTgDQ4XACN5NFzi+pAlj2CqP8kcLNZGKxyFRxrDBlqN4hE5BqPW5WzLjlBsrh7nypRYOw4ANHBma0nLXNEK9ZWuKJlWTgq9W558r65foeT6iwjqSJYjHaabdRKBSwv78vt+XaISOfgw/+m/sCBzJKCjFwilEhcHMPA1XB8zHwMJOMQoeOAMoICkIPYTYU1RKt4RngLiwu0zAJEGcUwEuyzsdzvDq+wE0vQmPvCYLSFi5aQ5xc9EQBfNudYTJzEQYllEsNcTQQC2hmADOP2iiACbgktioWWkgKnnTTs76Fx3Ks9+7s/6kDwHETbpr1VM+VgFtSfCnDOWnINQtdm/Akn0ksVAUAZm67MlDp3CB5YCQMsBhY0PKEAPAQmcVYsn4//PgjPHv+ARrbe8hWmsjkqrgdTPHV6R2+aU3xbuJjmGvApfVzPoupT9WvjwWv5TDAwvNA6oSqYqzC1z6bpCDmgakFhSGK2AzgVJOcKMLtGM6oBeTXUuxh85rx7ggvCgAshxaHg1yHTNqdM9kCIe1J+Xk5R9F10CzmcFCr4ul2Ezv5HPLzGcpYIk8SEc9eWj7T6pX3KYAp9yQFfm0rJSvQNH5SZDLf2/GwYPHkeBjBQWs6x7tuD1+dnOLVzTW6K9YBDmTkufIFgFhSlWUBYJPlx8xGvW8dFMrTiidDqcInZg2b773HQiph+rKJsx86YFjyHJazkCmRc2Rpv8P8FczgjzoYnr4GOldoOjN8WA3w+V4F284EEc/9/hiTAW0/IwyjBRZ+FgjzaiMvFtAGABY1reH6G8A/YfknA6T1IZBeFAITG3IBizCSuthc69tv2dPWNlqzodQOmgAwHVAizKdj1MpFyQDmUIDAFNV5YgEdA8A+vCANAK/nACfAW8o+yg4pjXI9Df5apdgm8LsGCscAns1zTc2e07ueVQnEBKpU85lSvrxvo0w3iN/blKaHrj9UT//In9v3eU0BnB4YmsGOxHmkcoCtxZuCv9am1GQDi2WpDh9tDIgqgi1IwL1RAQ5FZg1ZIG0fKGc9z9JEla5uFVob6DVkFGZyYer3OAQg+JvN+sgGHgIqB8S+2cEsWgipgJabs7kks6qSXOrpOInO8DcMBUaKbG3QFOy1pA3TAJn33io2hLTJAaDcPhny6TDQWHEK8GBUXBYEFgBAbTwVALZMeqv6um8BbWtkKcf4DIzVIGsezzXgryiB1RKsmPdxdLiLZqOO+XSG1u0tTt6eCvDreXl0OxEuL2/x5Nkz/Plf/KX0GddX5yjkPOztbmG3WQXmA7z48u8w7Fzh048eYX+niNW8h8yKSmEqgM2+YAew0p/qHhkPHuPtML0hmnfAvLzidEISDhtRWpCNl/j2zTm+/OYNfvPNCaJMBZ/+8r/Awm/g5bsbAYArzX3kynW4WR/RYozFcopCIYdCtijgr58JUM6X5LUf0e55RJJJJF2+64cYjidCPmVPRgVw7+4WmdkYHz97jKyzwN/+9V9h0LnEZx+vA8CfPNvCYQwAWwVwGgCmG42efQozWQDYKoBJHiTwGWI6d9Htz3B6dofffvUGx6ctzOe8FmhTncPR0RP87LOfykD1+PVLsTCr15pYzDIY9BmrM8N0NcU8M8UqWCLIBVK3VkoVqTtaN20Bign+5rIleK6P45NjnJ2doVwuSizLYHiHJSI0mw006k2UCmWxjn53do1RlIEXlDBfBTEAzHP1YQB4Ko8zRwVwlRnJWRn49jt3uL5ti9rZDUoxAEyiFRXAsi6NdboqgbWevj9SSOpUO2y/Z+hihit2/caErFg5nwC8yTWqQxX5Txd9fF0/9BiSn75/07VApX188e9sAMAWEFJrVuOikCLcsCchCCwkQsldV2cGAV6FVKMqYH7Gijm+C3EACAMSY2gJ7QuYW6uW8ORwD7uNCoq+i2LWRTHnolLxhagLjBFNupiMSLAeIvCoDiapJpDICCHvrKA2ynyRhOjDPts8Hva+GTo46OBGbmxIdOImI1Z1tK5jfplNAU+/fsn+GgsoVcK+cQinB0ebw6P0v5XEuJqvsJiRaMnBtMZJ6DyFQAJXpn4IccMMvyzRjMRZzhDoHDGOmAnXw/llC9etHrrDCNHClbpxMKFz2BTDyVwsoOcLV6I3opmD/nCGTrcvfYESgzUPktenukqlrMlFGawgr3WRiBWFcW6iIfX+AABs84DTALD8zQ0FsAWF9dJPADDF1lK3/7EAcFr5ax2EfqAm+icLAP+ABew6AGyv08Se3K7tmBhpeqR1sFfzfWNisSVkblorW8DN9p2mBhcCZsoOWpwCDVC8dp9pEFjIHEapmwKBtc6yRNCHnbCSFbtJyjDk6NT9KQ9Un59dxrqDsxfQ898jGFVQBTCJfJIBTACYDoe9vmQVkqjFoXucAZwm7RmQTQEyu4v/8A6t17bWYHpW2GvfrIQY3E2viU2QWNduep3cs3yOFcUGNLbAr7WKNsBvTM6wwNMGgTV+AeWaTB5rQnS6/5xt/bX+OXkHLSnqIcxc8c/4FEv+vAFTbf8gkWzLFaZzznlJLphjNYuwmNKBZSw5s85yKvVoyNkcYyrcDP4/9t6zN5YsTRN70oRJb+l5yeurbve0H43d0Q4wkD7qiyBh/4U+SFj9CAnaHyRBGCzQ3dqe7Z7tLm+uoWeS6V1EZGZkCM97zomIJHmrqntagGYwVSB4SSbJZGScc973fVy14mJ/ZxuOncdg0EO/38Nw3IftWtja3UJruykgJd02s5aDeqONSrUtLl20gl6vc7DyDkqlKspF2kKXREBku4wN0vNbAXsU6U7uHb3vK/KG8WNJ7uONsz5l8/Xtd5O5puqRxj0tobBtbiTKW0M91sxfEpLxnd+m5zPq5lYEaDmr6Da4XgmglGENsPQQTEcY9W9we3mO3s0VZuOBEK5dRtAxUtAbCymRWEGpUpXoFDqXvnl7itncx3INsVsnOEQg2F+QLMnZITEO5f5iAGC6CnL2HAPAspYSZS9FL5IHTMcxAYmV84aorwUsNpbpSniyIchJR+7cIeuliQ8bAPCG6taQVB6o5R642eUSb3x/Wgjz/hrvfV/5YwLAZgVu/K7YtUv1wNJTR6r+c2ygUsphd6eMne0CJpMOri8vhTCxs3OIvYNj2MUGrrpjvD7r4IvzW7ybrjGyG0D7CJVHH2Bl1zAIsvCFsJlHucic9hyqbhZV3j/+FNtWFi8P9tAs17DyFyI67I89eMysdcsCAL/tdDFarcVpl35RS4mgI9iaRTGXxZNqBT85foTjkgWX0UNENaKlxPCwX+N8kgpfu1hE5DqYr4Ebuu5eXGAwGiNjMZqGbmVLbNUbODo4hJPNweO50RsSJMPjg0Psb7exXkRYeZzvr7FgDCVjVUiy5HOi8lgcB4gHZlF0lKMYo1WWJEXcdBF5Adr1hvRWPLs4y50ES0yWawyDVQIAV6s42t5Bo1IW0NfzJxoAVuEnVP9yxs973kQB5lwXXt7CZx2lAH47HGPIpFingtApIaACGJsK4BwB4DXfMoI7KQB4BSf0UAwmKHsjWKMOFlfv4M77OHCz2C9kUSvYEn9F92I63UoMDxXAuYK2gNZue+JqmhbJfRcA+LvvlOZA2VQAm0GBQjvNhEZ6aO51vPfsvOxn7Dvm8wkGgz7Gs5GA+dJvCK+GCuD/6b+Lms0mHj1+inJrC6ushfPbHr66usFwnYFnuxjTJi7rYn/3EQpOFX0CwK6Fv/7pj/F0b0vsmbnhqEwN1Yfw4KP6gZbGHHY5bkEVLLxZ1qEAjd4igL+ghSzBxBx6vZ548TP8uV4p4enxEfZ3diT/NqRNrB4g8cYy2QEqB0blhXFz4kGmbIkoo1/DXy0x8z0Mx2PJdqzVq/J8OOSZDIaimtputfH4+Bg1AYAzMvy46d3iqzevMZnNBFzlNZJNOU8LPWX/7DquFIhiV6TPRw7vJANutZRrQrUAQbXr6yuxl3ZdB5VKVQAMPo4LWPXxkdggc6Nqb20JU2s+nYjl5Xa9gYLlqKzVnAKgT87P8PGXX+Dk5hp+tMb2/h4eHzzCbr2JGjMBKeLUKmNlvatU0WL1saTt7kJATDErOgAAIABJREFUQ143y1LANq8LQXICLjLI5Guo1ShiH1AoCpDAIlNaTrLIqMTiz3VtzBYBTq+ucHrVxeXNEDe9iVjHvTo+wN/++U/xZLeNElktrAc1ALygR7xTkHxaPwROen38w+df4WbuI1coY+4FGI1nqJTL2C7nMTn/HMOzz9F0VtjfqWJ3hxkXodzg3ZsJbm+mWPhZ5OySsiulqovgqWQFJXlBiQpF3bCq4E50aaqw08VHPGK5f5QpJapahFQxKACYBYsCgckSz4O+7HOs/CG4xe+3SthtFlB21igVgFolD9dmex2gULTFAnqx8ASoyGcLkksmeRjy6zUArIt4pTIje1UxtPlyqfdU3nNjDTGaeHIdadsqmpcVGVBUltdg21RQr1TDm81ixJD2Xk9+U7FYEGJGmfkX1Yp838XFOfq9vgxXqBinlTrtBJ+/eC7A8nA4EGUw7zGTH8L1xL1A2Tw7wg7ix3xctVrF7t4uptOJMLB4GDALeDafir11oeCg3qxjd6uJWtlBDsySC9S15kukQsKEebeK8sIypwK4N12itf9UFMAXN2O8uxri7GqM7pg2N1m4ThX1aht5qyi2rwYAJiAmr6kMt5VCz7BnExg4UTEld0ws9NxQRjxU/PyzB4BlyWzmi6l9P2WJpT82+ZWmEVLgr2JXK/tnxTJTWcBUbtACeiVAiAJ/FWObts/5cAYrE6DkZIWQ8+TZcxweP0ap3oZVaSFTaOLkdoSff/IGr8chpoU2VrU9ZOtNhI6NRT6HlW1hzdxb7nfcS42VVMqOLN36yZ8hALBpWtIgsGoy0yzItEmS+jkKQUyaJm25RwA44p2nAVraFDErkrl1YQArXKKcj9Bw82gXHexUStirV7FLy+diEWXu7Z4PN1xJMcc9yGTRy/CRfw9z2TQjSo3uND6vAVu182UR0h1A7FNy8LM5jMNIrJ+vZ3Pc+HOMeF4uA1xP5xhygBdm4XO9yYBBNWcG+CUIrIBgAwAngLjp5KTx01ckvi4bM0oZOauH6/sotlbU02gBgEXpSs3MCvY6gE1gAyuUeK9MB4iGNwhvz7CXW+Avn+3h0AqxHPaw9FZiezruj9EbT7G2HCEbMbcRHLwSAOaeIPEBmkmqn03cgN5Rw6fXedryTSmA1XlqBlrxH7ZhgcevKzsXBQArh4x6pYhHB7vijDKbjAQAplVil9mTY09A6zxz17UFtFL+KhWwDEgNe14rduPGMB4EKSXZhp1zGriN5/36/k9nbRmm/0ObnB6UxsCxXgtxX/l7AsDqOH64cP4nD0YfeP6J6jaV05yy8DOKbuOYoaJPdN0U51MmucDc26hUoyV0mgAjg8hUTpjcLyr4XO2nMqRUd5S6fzTIK8PBJJdaQ2YxCGwILXzP/ZMloAKAbWkM6KqjSJsZLIIQPgHgBWNCFACs1L8mR9esZV0hmb3wgfskXu0mk9gAvEZJtaEgScBfGXrE2b+bILABfwUANjbRG/d1okKJh5VC1HwAANbqX4K/fLOza1TLDp4cHUgm7qDXxc31DUZkKk+X8IMI41GA8cTD0xfP8Wd//pfSu7x5/SUW/hSNWgkfvniMetnG15/+I7xxBz989QSP9qqI1iNk1gSAlxt3GPfKzeFHojAx87REba1eBdXkGXs7AsAFUZyOg0gY6h9/+Q7/+XevMQldvPzBXwOFbVx0p/DIfC41YJdqsBh7QBB0HcCy8+D/3Ast2NhqtVEoFCTSg3UdB10CANuOUjqMRxLPw7fpqI9ctMAPXj5DycrgH3/1c0yG13j1/AglJ4oVwN8MADNLWqs7tDXbwwAwXXzoSJTBYBjgqjPCu3dddG6n8jnfX2EymaFWb+Lp48dYejOx82vVazg6fAzfW+Pqqovb7gBTf0K7CORLObhFB67jCNBLco7vLTHszzAee2g2trG7s4vxeIxuryekiVKJNtSU+S7gOLbEAjFjmN/39uRSYkXsQg1ruAIAL+Vc/TYAOCf3D60frcxa7AiH4xlCKkDzRZVLLxbQWgEsN44a0qq9UB1O8q9Y3afP1jsKkNiVInXOqtl9kguZ1DF6r9fDfVPGbNzEqa+ld+XNHfq7DDruKgT1b9EzBGX9yLtf9Tncz5RtqtonjeMCAWBG0pA0yr5aLF8FBNb7a6hjZTQQTEUwrdJIzig4eZSKjjDmK6WC5Edv1cvYazVQdWnLuEShmEGt6qDVLKJG0jEYfzPBImDUEvs71m/K1llsI5mDm8vLPs7nShBYiDnSHSoCj2peFJFXXkfJ4qVtXVaAWDX1Vpbd5mW7ewQmdrTm1dkEe2PlTPxSbIK/qhbhoDxD8YDUPpZFhVhOzgGS9ukGQOCCHWomp+oN9nE5mxnzNoJFiN5grNVRvoC8zPkdz5mPuMA8iOCvMgj4towkX28erAQI9gL+bMBfrIWkwWdHko+p/0xf+l4AOM771UP1DQWwVvvqzF/5WXcUwJsAcKL+va8C1oP4O+S5PwgA/gPAX9VJGPDuu6yrB4qa/68UwH8EAPih3jHuKU2tLWCsronu2kY/QM4zOb5q71B1VAwC67pLBCva4lkyrtNKYE3OuwsCGwBYAWRqBT9EAlX7ZgKcxStU2z4r4rGKrlMqYw24yUxDfc0Md1n/qwzgslIAM8rDtmV/m0zGAgB7QSAOjGpekWQAGzVUrAL+hlr67h4vdD29xmLSuwGQDfirFoECpx7IKpXzSisWkwxhbeV8p58wZ1Bs93wHABYQObYM1uSLlAJZPX/1esQzvhgsfk//oJCtmIh3d4/9vQFgXaunrcMNAEzwl3uq1Py0cOXZsSAQ7GHpzwQIJtnXsbICApeLLtqNKsolVyw+PW+KIXvYMIDt2mi1m2i2Wwgp6gkjUQHX6lsoFKqw7BLyliv7OefvvCdIqif4W63WUaxU4dDaOGcpgYhuO9RkTVWd6loYstJGV672IzUofU8H+E2fTsgE5jfIe+0WFs8F4hmshvjuEcrNdyfnmpB5ZObNmciKXizIRSHmkxFG3RsMuh2Meh0MezfwpxPkGIVHteMikJmfW7DFKdQpuJjPfdx0WT/20R+O4fnMr+e5tcB0HmDCrHoCwDnO0AnNqchBiVCgqITOgiIuMa4TyiVU1gkFLeJ6qDOA04/T2fRK5WvIE2kSt+55NFEiIeCqa/7HBoB1RRi7QerfcmeK8/vdBn8sAFh3x3pWmzyHtIOE6qNZny2AKAD1d7VyHru7ZexuFxH4A3SurzCfL1Eq1fDBhz/A9t4RbvpTfH16iU9POng9XKCLEqLmI9SOX2FdaGG0suDBFmUsCYLFIt33PBTDJXZdG8f1igg2uG9ToLHwA0ypBM7a8LIOLkYzvOv0cDudY7IKMScZgysvrwR2ZSuPp9Uafnr0CEeFDOwQEj9C8iLnCV7gCThLi9m1iPHykkM9XS7R6fdFyNgfDSXik2Ir5vMe7O2JFfSakaMUCvoLNMoVVIslcYJhDcqIUA7jg3Alb8v1Cos1/836miKVNUqug3q5KMTgXBjBGwyw9heokWDCGeuCopYIaz6fEOhOPZx2btHv9rFTb+DJwSFa1SpyOQq+iBnMZU4h1Z8AwEJzVc4EjC51HQ0Ad/BfTs/wbjgSADh0KljZZQQUmwkADKz4zVEG+XUe+TVfk6w4KlrRQmJd3LWPoj8S1W9+2AG6lygtpzgs5LHrZsSCn2t8OJ5gQRtrWrrnXUW8ZgawJpmoXky7McWOHwmWFDtGxhbQZl68uVYeMtxM3clJXMadvTZxoiRYruIxSSKy84y8IiF1IY5eo/EQ0/kErOK5x9L9UeoLAsDtdhvHT5+j2GwjiDI47XTx1eUNJhwIO0VB7gmmHewdo1yooX9zg4Zj49/87Md4srcNy2zSVOno0HgefgQ+qSKl0pRqQipbmaVLKzIW4gQamf/JgT+HKlfXl7g4O8NiPkO1VMCzx8fY391FxBy1Je1w1eEv5YQUIWojNSxQHgHCdCCQEPGgXQkATGbceDaRxzbbTUHB+92eBoAX2G5t4ejRkVhA8wf7foDr7i0+/eJzDCZj7B3so1qrCdCbp90tbSGqVVHXstH0PU8xpyKIKtKb+zJgIYhLoJcF2scffYTJZIJao4Z2exvNZgMzb45BfyDWuWyoBoMB/MAXy+lGoyEMiGLexna9iXLelkKVDQuB7ZPTU3z0xWd417mCF4UxALzXaKFVrKJSYAOaE1BFAHN96HCzJLOBi1hYRzYVtgTP1YHEgph//4IqTrbHBGkWS1mMtIbiz+RjuSjljUCZZcEqFzBfLXByeSkA8PXtGFe3Q0wGA7x4tCcA8PP9HWmoC5T5r5ZYUGG8XAmL3847iCwXl5MJfvPla9zOA+SLZQyGE1xe3QjgvlO1Mb9+jfH55yhEU2w3Czg+IhM/JwHunc4It50JAp+bJy2gyUrm8ISM5sTWytwz3GxUflOSo7e5LFWlex/USR61CQArtEUsoKV/J9xKAFgpgFf+SDJMt2oWtmsuaiWyOtVbwV4hlw9REssXB34wx2Q8h5VlRlX1QQBYDQiMxTIZ0yq7j38zmWiz+QI9ZjBd0v99BsctCZuNTQLvh3KlJIQE3tPMubDyFjqda8k9Y/PEe7dU4sCjhu3tbWk2vvjic1xfXSmmuzBTc9jb28Px42NRUtx0OvDISqKlH8GgkGr4uQDCzKN2CwX5ncvFEtPpFI1mHQcHBwIcn568Q97KolRyxbaA2SfMBW5vtfD82SPstMo6R86Tgi7urwh4R3ks13nJmTq56GIwW6G59wS5YhPnBIAv+zi7HqE7oV0LVR5VNGrbsK2SMNpZpDEnTnKiNStfmRCaxltv3DEDPGEnxnWwqrz+ZQPAurlJN+zpxlbK8TQQbDKDdfNu7LSUBTQJJir/V1lBJ0AwgZUVrcAFHKElrofMaopCbomdVg17ZKwdH6O9swen2sLaqWIGF19f9vDLz97icpFH1D7CurGHdamC0M5jwax120KYzQlphuM/2lwK+BD3EZsDNFlfJLnINqFgS+6FcjfohyZDVG2NqruXBMZUPVQq9VD29hxzbeU9rZpD5NbMRfeRCxcoYIV2wcZ+rYjDRhX79YqAwE3Hgssh43KFjBfADtewTD6aqN2UfZASNSd2ZWaEqNSn2kVD8ui1pZ+AwGQz5jBDBjNqXWgJHa1xPZ/hYjTEaX+Am5mHMfeWKIeFDGaVfZTK6csglPd030hAo5gTJ2IXNdg0ELC5jkkLubnbCs9eBiPmLtMjEQ0As/AlAGyFC1jrBYpYoZoNUcvQc+YW3a8+QtXr48+OtvC4mIUj+fNrseMZ94foDUZYEuigC0XeEtBXFDgRrZgkNVmBb3qwYN4bAoQZGj3U+ohDgyiAtAoppVrQPy62aDTgHsFfFnHrVYBlMEeNAPDejhR0/oxnm4fZPMDtUDFJCQDnLBanKn+dYIGAv7EVtMpfjS1fzKDGDG2Ex3Xn698waEzncG0QWe4OAe4Ax7orVY8yX3sPoJvsuelz9puHn+8Dh3+/lvTuo829Z6wIDQCbyjgnwGoUwAQdNNivMueUClhsoDUArCI+FFBsgGBRABsQmK+9Vp6Q9KAaVwN63MkC3gCANcvZgAliN6u+n+4avNRUqhULBIBtaQ54b9P+eUn7qWClFMDyuzbtnw3PNAbztTVcoqq4WzXpgYWotPSbGWKkhoUq682AwFT5ana8UXdJ/u+3K4A3hx3qe0TFkAKA+RjiCjYBYCuClVUAsJOPJAf06dEhKuUSzk7O0JH6BvA8ZuLOMJosRAX35PkL/PDHP8ZoMsZnn32M+XggCs4f/eAVdltlvP3idwgmt/jh95/gaL+GaD0UAJhg0b3/Yus1vSBiQp8C+JTSToFzwoTWZngRiYDSiBaAXAGzZRZX/Rk+f3OBX/z6U3SnwOHLnyJX3MXAWyOggtYpC5kyZ1sC/i5CT7lXRVksZktYsLDd3pEamw4vnjcXgmjOdiU/ajSZYjjoo8ZasFKGNxkJi/pPXj4VAPi3v/4lJoMOXjzZR9EKvwMArJWEpJTLsNboC1VWcqw54TkScThpg4Lk294M150xrq4n6A18TGcrUQ12bnoolat4/vSpDFBpAb273cbTxy8wZz14coXLyw7G3hhWyYJTpW0+1cN0esiJ1eBqGaHfm6DXG0vU0fHRsTjSDIZDGdIxmsWiyCNDAsdScvWOjx5jEazw1Ws6RUUolFuIMhoAjhSh6v0KYB8FOycW/1QCZ9dLrHwPfsDelaC3LRE6rONJdNpQABs1pCGtpvZTo3qS7lgP11WPcB+IUI+5AwBrQluCKj8w3E3v36k9PJ4V/96bbvp8199s7CgNATP9sXHXSAHAvF+VAljlAKsoKu7NKtKGb5GJyxEwOEC49LBeLWAzEaTgyLC94FoyaG+UXcm4bpYLYhXvuBEqFQs7O3Xs7zUkeigTUXU8RsDh1cLHWjsfkYBHcjj7ZdNbqgqCfaZ2bshoENgAwIZETII+oy5CHXFjSHupa5oM5dPqw4crkPfZ724+mnslI7y4Hi2JTGINx4goceHhdRTyCR0BFOhLi2jR7DMnbezh7PIGvd5IhuIcF4VRDj4d5PwQMy+Et4gQCKEhg2CxFgBYZSguBABm72rImHGlp9W/Rumrhz7KScKcEfr8UJlmxvrZ/Fu5RYitpiHD5VkfJRbQdwFgAzClCXEK2LoPPKWVwHF9la6d0kBv6vNmWL8B6Goy1TctnX+pAPC9nlF9Ii6R41pbq3EV+S4Vn6IfH5ONU65TaRWx1Fka4FV1mqq7BAS+Cyzzd6SIeQkInLKATsfCpIDgzdcwyS6NPx+rltXxp56TiRWRT2gyqAaA6aaWywo5pSYKYFeG+QIAr0MhKk1nVCIu5G9ShBmluk3HdiQAsK6l34vbJV9Q96qxcjaxA/EBEM86DDhs6r24NozBWvUzEvvnuyphMxjXay3uSQxQrEn3acDYkAnNOXendRfZSxw5kmo80ntpXH7FqHba2OIbgWG57eT7N7vD+H7Wr6uAIBQk6b2U79kP0OVJzowVHUF8LOZTLLw5sox+ykTiLkGFHW2ga5UC6pUCcpkQgT8TgYQXzEWg0RBxkiUcaZJziqUqKtUmytUGisWKUvxy7icxf7Q2tlFk5me5Ju9ttyjWpszOJSlP6n8VYqB7NQUAm+CX5ErGMG3CUErf/Em60wPbmoEUVeRQfC3jzV9/Or4Vja3r3fmM+U7dpVN0k1GKecY/MEaJ15hk6kH3Bp2LMwy615iOBlh6U4mEKNDpMBuJsyHPinqzKQAYcQsqf9+enErGNl+3mR9I/+0tKKIK4dFZZkVFHaMGlfU0Fb+iyBblrzl/VL0pUXOG1CAqX3WP0gKaX8/LnJr5v6oXilW/+h43+djqnFL9kzmfksb6jwEA332V0yrH1Isk//xDCAB3SbAP1afm9ySxW+ozqftOU+jUPHKT3CZnhDg6qD5YiPXrANHag+MA9aot4O/OVgHReo5+rytOT6yDfvijn+Hpi1cYTH28PbvGZyfX+LLr4SKwENb2BQDOVnYxy5Qwi+g0ukahmINbyCAMZgIAH9dreNysYbtShuu6UoPwOfnrDObIY7zOojP2cN4f4XYywzAI4PO5kpBPAM/Oo2LbeFys4PtbuziwLVjrSADTnMUzYinALPEgvhGopcF13uUULIvxfIZu/xaXnSsRJFLEtd1sYrvdQqngIr+GqH1XPuN5CLxmZSuzMnTdLIhymHbUAa3rwyW8Bes1T0Dn9Yp5x7YoeFu1Kiq2g8j3kaWjKxvtCAg8ijYzguNQAXzRH+LtxZUCgBstPH90JDGvygJ6gsVyLg6gOc4HDQDMeaI+t/OOLRnHVAD/9uwU7wYGAKYFNAFgWkAz3o4AsLpP8mFOA8AZWOsV8hGjBCkUWaDkD4HuOXK9KzjTHmpYYL9oYcsGCnTDCgIMxhNxbKDC/z4AzLXHNa/OxbQIX51mycw3yQD+pwDA6XVm9k8znTGhSsy5XosDFsV0IQFgf47pdIS5N8M6Qztv1k9KkJL53/7n/z5qtZQC2Kk14K0inHcHeNPpYZrNw3cK6M0DacSPDh6jXKyjf3OLpmvjb/70p3i8sy26QjOoVXkqWYTMsKV8nMMvDVxSPUsLYhK/F/w6QUACtB799CeYzabw5hP40xmcfFYA4OPDQ1hUmoq0ca3yS7U1gq4BY3UEWVD8XVQYL6hm1aH280WAKZW2uQzqjZo8hgDwbDRGtAyx097C8dERSqWyXBQWUp3bW3z02afojQfYP3yEQrGAfn8o7NSd3T20Wy0BeAPflwwOLnBu4JcXV+j1+6hUKtjaaqO11cZwOMQvfvkLjEZDbG/vYP9gH61mUx53eXmFVrOBVquN2+6NZpwX0GyRYb6NnXpTbJ2LWcUmluyGaI23pycxALzIAgfHR3hyeISq5cpibFbq8lw9jzm7YcyqDTWDmrcmlb+0WxJQhsUDLZ1BNgaV2aqY5PXgqJDq63wmq/OByDFQjSEzlsMcYJeL8MMVTq6ucE77p8EMV90hRv2+qMT/zU9/gKf726gzjJwsD0rVZdCpmBq0OM66RZwPx/jFbz8R9ZlTqWE8meO60xXbm+2KjUX3BJOLL5ENemhWLbx4doBmzcWgf4vr6yE612P4HlnEJclikMw0sYCmd32iAla2G3rhpvRm8RIzDPs/CABWTDb+n80wx3Mhw4LQHyG7mqHqRGhXbOw0C6hVaaWwgussYdsRqrUCKtWiYm0MJ6IALrk15DK2LsBSlixsmvWbMnnl30frk7yofwfDGS6vu3h3ciEqjlZ7R97yLG4WC7n/SADY3dvDVrstVsvn5+f46qsvZdMlKMzXn/f20fGRMNu/+PwLdDpXsg4JDO/uKrICCQy9Xhed62tpTGq1qlxf3kuj0ViAfq4JFkSz2UxUcXxcpVKW30O7836/i2LRRblcxGw2ls8tlwGqtQo+eHGMva0yctEMuWiOXKRsFZVtWhYrGThkZVh73hli5EWobT1Cxq3h4naKk+s+Tq+H6E4CLFd5FAs1NOq01inLdZNQA64xaZwM85bNlC5UdOFhlBeKhKK3+I19+V8wAJxqtH8fAFiOqJhZrdhcBvwQgkkaAJbzQimA47eQTZKHaDFGyYrw5PgAj589x9b+I1SabWSLNQxXeby7neJNZ4ivujOMnSqy28dYVVoIbAehlcPKUqpf6rHmtMAncY4DLZ4nBpJ8gIpFVbiCTQ3wqwHUO/dEuolJW0ar+9Q4BeiBPoFfNvaMEwhDZFe0e14KOaacB5puHo8aFTxiAVl00HDyqOazKNL+hcP5VQQrBCzJ+BUfLFWBEKzWttbCLI/L4oSmH9tCywxFAbbc5WnpvBQbaGCeySDI5dAPAnx5dYnXnStcjicYhMDCKcCn8kPMRshYNKrfLFbanllAYBkaxhqlFJHYmDup62h6aFHd328FVQEfs+3V38mheMQKh+xZMt7WyjbbjVaoZEI0uJTHfdx88Tvkeud4VszgZc2Rgpz6neV4Cm/KRnqOOTMEOQzneZhzkGX+npTDtMhSs6gEBNav8jcogDfaFm1ZKdmuot40luPm5+hHa/WvEGcEVPSx9Oeoll0c7u3AtXII5jMsCAB7AW4GEwzGPshvphJHohIE+FIuF4k9osq3UwMZ41yg9rQYOIuby6QZNwrtjc5d260JaJDeF+8oGjeZven9UxNkdA/34O/YGACYAYRp+zY/Th5qwOGNZ/vAnXT/69/4GbVxbQ4H9fDRAPYKvFVuNwrUNTm+6nPG2UAUwrQnjW2g1QBS7gtDEkhl16ksySSXzlgEbqiAY1tyrRYW6EwNasRmlDUIm8MlAeAIrm2Lyq1YcBU7VGqvnJDGPKq25sxfZAOqwEd1Cpohl244zOAhVn/cv4LmPuP5L+48sWW4vucMgTM1vOc9lQDAd7KAczlljyaZtHqoLwP9+0NE3vdpAFiBLgoMY/6vZP8SANYK4IKdERDuydG+DFbffPU1rq+u4ViuqDrPL24FaLTdEo6fPsXTFy+lN/jyi08kQuPp8SE+fHGMSiGrAOBpDz98dYzDvQqikADw+J4C2IwwYtKCZkXwnRrYJgA8Hyvgr67DqS7IWEVk8wXuevDWFmbLDN6c3+Lv/5/f4qTjobL9FLnSDoJMAdlCBXa5iYxbkiHFzBtj7k+E7Glzr1vn4GSpfKzIfU5nJDb4BHgqtaYoa8fTmRAsm9UKWo0agtlELMheHO+DuWq/+/UvMR1c48mjbbj51XsB4Myaw02C4WkAmH80s7l4imgAWJ8ZQiqKbDD/dzYPcXE1wMlZF+cXQ9zczjAc+RiNp/L26OgYf/2XfwEnl8X15akolXe29uDN17i9GaDbHWC2nMOtOsgVcliuF+Lk1Gq0pH4cDicYDWbw5ivUa220Wi0MRyPc3txIs+y4HO7wnluJCod5ei9ffIBlsMLnX76VDOBStY1MtqCUu6xJSarayABWUTGSR7skAJwXBTDVv8wBpAqFry+zf0lSZFYqc+WUAph1va5A7mQuGgxW7nNZW9ou9wGl1ybnxtSwqZ00VhYbWXEaDEit9Xjakfr6+zbTh2a2dx67aXGm9l1zXuqyM2VHaSxTtZX+aiWzBvY0S+YAx4QcDt3XCJdKDSy2m+slIq0GJsmKb2JBnuGewEEsa7UVyq6FXToPtTkwqwn4y/7MsSMUC1mJHmrUCqhWqCTnuRrKz1oEHpZUIi+YxRWpLL+82tuM3WM2p4bUVADH6hVFFUCG5DSS+yS+Q+fzpi+72TxM2ZCWB9+7/mlg/c6ANdWziBI/YyObYW5bVmyc6fLFeQrBUkZMMEfOIUkum5PB+Hg8RW84xO1tH/3BVHJ/A9oHrqn0JaFoDX9Jp7eMODOt1llR/M68JTxaQAcrAYEZ0UXlGodonA/xPyHMiYsbZKZCYjJrmj8cAFa2mlIXfSMArMG7ODkfAAAgAElEQVSmO9aa8bB9Q1WfxF+kCUj3QN0HAOF/BYBVVZEmJ5j1n94H4s/pDcBk+SrLZtbSqfrsrgL4DqCrXANSOb/imKTAXwF6tQWzIc0q0qmq7eLfawDo2IklASZih4UH1qD6lF5/G4phI/RNEQwFeFYW93Q7UO5yJKtlRQGsAGAqgGkBzdldiNF4IgAw90D+PYkC2KiAE3BVAZam/lcf3N2ezWhZnrY+DwwQbBicqmQxbhQmh1vNflW/oW2fpS+9A+JqxZSZn6hSMulRYvJFCtyK1bxxD7NZ+6UvuzrjNFk7fv53Nk4z89voXXRHYvDtGAA1Stj39BcxAGy+niKOmr5VZtOcmdLxTGUAM45AAcBLISKRAMaej9E/ogwOl/K61youGpUCGhUXlQLjA7MiOqKqi/0DI9TqDVpB092SrmlUsZYECC5XKihXa6jUa/I48SQMgWDJeywjoAaB4EqthVKlAdctazCZfQFnNRKSpeMK1N8nlydFyE59duMC3X3I/fssgUnugcBmFiCvn94v5Jc/BBSqs1RNGogRhMhlee778OcTjPo93F5foXfTwbDfRTCfCOhOkJ2AE9me7K/pAMRrRuCWwqN3p2e47fUl8jBYLEU4NZl7GM9UDJMAvzL7YG1GJJe9N88aowA2cTWKgMQeJgaATd68WEAnALAAvyRaaTKsAXyNZXoaEI6V8IYAkQyvNThslMPJ+tqcZ6b78U0QVy+heB0JCUSv+fsV3+b3vq8MvPv5P6oCOAUAx/b8MeGH65GRStznfaxDDwUng0bdRrvlYqvpwLGUI+WbN2civPrRj/8UH37vB/CWa1ze9PDl+S2+uJnh3SiEV9hG5fAl7NYRVoUWxqGFGeML8xEsh1FlAdz1CtuOgxbFfZzz2TZKlZLMaiiyHK8yGCxC9L0VRv4S8zCERxW+nuHlaQHvWKhaNnZyDnayDlrIgT5EUYaZtEtkchz+0QmPwgvG5YXM+USxUhM7+JnnYTwZYzwby/7KKJtmjXPvKkriOkRB9Borf4mQLraheGGKQQ3PEp+1GQWDUYiANfaK4ilaQlMQuIabz4nad6dZR6tcgcv4uZBqe0JVkRIO8n62XdzO5nh7dYPz2y78mYfdZhtP9g/RqDJuB/C9BAAW2QWBbomrVG7CfP1oc+3lc/j8uoPfnp6IAnikFcChZABTlAKtAFbYgKh/CQJTOU2L/XAOTi7r+TVK3gj+2VfA7RlqoYeWFWHbzaFlAXYGku3N3nJBJ0VmeucdIOcoO2jGoMhsw7jKGlFqshumdreUY1Oyjr7rOklqJfMd6fWWOECpiSv7hrUQWnjtCABTNDKd071grgFgFUvDGifzf/z7/zEig+jwiHmZNcxXa1z0hjhhw8whr13EzZS5UTkcP3qCSqmB3vUtmgUb//V/9TM83tkS9ZIZbJqNioAP7YTl81ohJAd+NivA74Rgb+BjseLgaSaLj0+KfwAHnfQVf3r8SPzKXduSG0IUsBzN6qESizrllqdtVLTajCCn3LDLhfwuWk3TBpqMGoJJBB2G/UEMAO+2t3B0dCSALgs5P1ig073F7z77FP3xEIePHqFQLgs4y8HIVntbAC6Cp6PhWACuZrMlgNjFxSU6nQ6KpZJY4xIsnkxG+OUvfyEK4P3DA1FMEgy7urrC2fk59vf3cHh4iJubG8mconK5Xq/jxdOnON7eQ90tosAbbhXKQI1/HwHg333xGc67HSxzGRweH+Fo/wDFrIVy3sFWvQnLygs4rXJ1lK1S0lgxG4KD47xiQrJZJXMjkxF1JpXZfM/bi3J+spoJADOzko8TK29uWsuFsESskosgWuPytouL27545wsAPBjgeLuBP//BKzzb3xFGNTcKsjG4AXFkEa74W7LIOgWcj8b45e8+w+V4ipxbEouNbn8omSetQhbh8ALzm9dYTzqoFjP48OURtpslUSh0roe4vhrCm/NvKUpWGgfkoprQADAPYKM6ycX2GoZTlKjPVKFslrBeeA8olu5ZQLNUMraoUm5pAJjMo+UMGeZGRR4apRwe7zfQaFCFMINrBygWs6jVS5I3lgDARZRcKoANAKzZeFIX0brLACy0/lQANwuRFQ+Y0QxXnR5OTi5lI+NAr9nakgOCg2iy28jo3j84kIEX19Xl5QXevn0rRUmh6IpKl0OMly8/EKD2s08/xdXVpdxPuzs7ePnipVg6j0YjUf8OhgO5d7faW9JA0SKagC+vMD/PZosgM5ucZqMuP5ODXObOUfHLbLpqrSzDGn7MteO4Fp4+OcRuqyCKmtx6KtdVgb9iUoRlmMPUjzAY+bi8mWASZFDbPkJk1fDusod3Vz1c9ycYzGlxbqFUrAsALApgKlHkvlD3v7qiKpsrbnR0KSSNiB7EmQYmLl438hDfXxRtKOfkFvvDCqjvfoA89MhNSOt+5Z4oEJK2JtVwSxOQ4tylVb/ma3eVwCmbKwGBN3KA0+pfAwJrtdx6gWg5R7ScSr7Ghx88w7MPv4fq1h7cahMo1nExWeIfPjvB294Mo0wBQaUNtPcQFKvw8znJKA+tDMKsAoC9JS2m+bJTDcA1qLwA7nXDssw0G1b3H3LH6U46aZaNW4C6WgkArFS+ArHyPd9YJLGgYSYF1bzcP5nza2VQLzhoFR1sl6n8rWCvUkLdysClJihawloFyNKJIgRs2vVFirXH014yOzk0Jyhr8pfVNiEbnLEqY6/EIo1AcMJT4z6ZFWvsQJTAGSxzOdx6U3z89i0+Pz3F+WiEMWHRRhuBW5CsESoGBQCWTF5mCefkGq85sBYQWBseyrZlkNQUAJzq6dRS2GwTjcWaUZXLXSsAsM4qEgA4kqxkXkdmzJcya1S5pOcTjE+/RnT1FpVZDy+qNn7y9AhVEqMGQ0SeL8XscDrF1J9L3qXjFJGLLFEA81kKnCZPOz0oMQOsRInw8FrUwLUQHvRQMx5EJetP3Xcmb0kDwMtAMl4qRQf7e9uiFuOAYOH7mHo+ugOlABYA2LLVGxVHOrtP5fORQayAsiQ/KAXCabcWwyBO9rYH/prUkIaN5z0AON4XkwFTMi1ICtcYrIiHKw9fuYfULt+k8jVDn3/annj/u+OBYMzmN2oRY92nBoRU+6r9TAPAOgIlrQRWucB0s1F5kAIAa3W4qsG02lcrgI39s8kINhaByQBUA7+iBE5AYIK/BBh4TRQATHpDJLaBpWIB5RIjN7JKLSIqTJKyfGG5q2G8ygZT+5i57/Wpl1ZDPXSbbGS9EfhIhurxkC9WbqhhoRoa6pw5nX+lcn9J2uN7/hwD/jIH2NibJ0PAhA2v7aMFwE6aMQGACf4KAEw3G6pqQpTcHNr1Mo4P9+BYFr747DN0rq5RqdThL4DXby5E3dlobePRkyfYPzzEVecGb958hZ2tOl598Aw77RqwmOLszadY+yP8yYeMrqHlVx8QBbBSYMdDFAOAx+f+JoHBxA3I47UykK+ScsezkLWKogAmsBLAwSpbwPnNEH//y9/i64sJ7OoB1s4WlrkS8oUq7EoTsIti4TWeDTCdj0QB7OZdODkXBauIglMQAI0OML5PByMH5VpdLAU5AKMFdLtRx3arKVaFJNu8OD6AhSV+859+jsngWhTABIAnvVNsVYAPn27h0U4JjQpzhhfIhDNRuqpjlq8PbaC5lbCWY++n84kM1VErgFdhHlMvxNX1CKdnPZyc9XHdmWAw8jCZzqVfe/HiA/w3f/d3KDoWrs/fIU+CYrWBMMxhPPRw1bnFcDaCW7GRcYCJN4Gds7G3uyeHdfdmgOmE6gAOAltikUhHJkb3+P4ceTsj5Mxcfo3RqI9SoYzvf+9PROH/6WevMfciFKttRDlXlLskJK42MoDVWZAAwIFYD7dqZWTWCwTzMawsJINsGeYxp2JyQUcrTXZKAcDxMN7M4OP3CclHBuBmEJ4aDN7dJzc/TkiNau9W3yi3XWqoHsf+perW71TBGvTh3r6xGSeiK6g489MMQJI8wgQANjEivHcFAKb6V+evK3IhiTgpADjUQDCH76uFqILD5UL9W2JlVI6Wk8ugVnSxTYeivTbq9SIKbk6BwBbVIy6ajSIa7NcEBKZqh04f/HlL2XM5tJIMPzk7FQGPe7NayKoyEsN9naXOmUeWQxn2+XrWke4/4lPUXOy7YJIBg2OAx6j39ABY1lXiKkFAQpGP+DgbmVwBqxUBXgUiCPWb+y7rogLtRJnFHQohpNvro3PbxfVNF6OJL1mTrMK4PxFckEz5hbJ3phqYyl+CxFRPEfylpTTjBlac4fD+EgCYBHSOOZiZrNyXBAC2OHBLckSVC4mubwTYNf+mRbUGoURtqFy/RHkl1tDmjOFrZdTC6nyJlYuGDGfApweJcknmr3pNU2DUvyqA76zuh0gIalfZcCXYUNAmfWUaBJa6J45S0cqudK951yraALV3s4PjnGBTu90BeeP4DfUcDUnP1GcqhsO4sZi/Y9MOOr4v9NUwoIT6Xq3cj39GSkOnrJvk7yQRlEudjgSOlY8zgMXBxeJ9zRqODmtTzD1P5q2iZlbpwUpVH4upzV5u/OSNCvjOjEvv+3EvwPrPvDZ33IMUWZ71HWdPqbiZNDEvXp9pAqoZlm+qbhVRL3GE2VA2xhbTD/cy6ZtOrUcNcqfOwY3HyN+ZViFugrx3iRzv6yvUkaYqTTkn9fWW+1ZfN9O7CgAszkAmloA9gAGAl1jRDZMzcX8uSmCSiZTVqo1aKY9qyUKrWkSjpoRK49FIZmt0cyxXquJKKYpQzmwLBRSKRRQKRZRrFTTbbRTKJcmmJclTSD5LzubzcAoVFCucxdXgFsri+pK3C1D5taruj23UjepKagLjgpe6t+L7Lenj4/gsfc2Tqjwlokh9TV1H9f3qdTAEcC3IMFwgc67yFGUkBHGINWN2PAF5+TabjgT4pb3vZNhH4M3lzKdCjta1jMXhX8dInDojIHOMPJnj8uoWb9+dSU/EVcgYOwK/jEYh+OstOK+KxD6b7lsS5kU3Gc4Rxe7ZnD1JRKX5XHKP6/6H/Y2AvgooTgDhhLwdq4bNOhB1sJ5Z6Z4sEeIm7i9qTXGZpgFcve50YbdRu92t6e4Cv+Zj/eokr+X7Vsj7Pv8QqeIhcF+fFXE3d58UZ0h0aRLRZt/O+4L7M0EvX8j1rkvir4Nm3ZK3aikvpIwvv3yNTqeLDz/4Pj74/p8g79ABaY431z18djXG550ZZlYdpf2XcLYeY13ewTRyMGL+eugjpNtTRIvhNSpRhAKdZ4JAgNpCpYSsbWGRyWIaZjFhRCOJolkLa8uifB9r6XcpYMvAyudQzOVQCYGCH6K8iuDQaDZL02cFADMnmD+bUZzCFc07KJQqyFquRGr4QSBCSNpJ0+GKb2XmgNu2CCtVvOoSa9o1rwkc5rBerTFjpvyCf1OIBd0YtSOjWAhTYkaHggxQti3sNBrYqtZQovMN9x499+P38vuoar4ajnFy00V3PJN9cbvWxOHWDpqVChw7K85UUUTFMIFaIMPYWS36VGf+GpZjI8jn8MXNNT46O8XbwQDDxRoRM4AFAM5jSdBT3tScPh9m9RsFMxTOzODAR9MByt4Q49efILo5wY4FtN0c6nmglosEmyIATOHckjV5jrFLBIDtGABmraki15J1asZaG+Cv2clS/f7vO69S9/Zml2U+Y7i47CMI/ooNtADAyv0t8OeYe8RbPbGApgqYNbaITf7D//rvItoRH8QAcITL3gAn3aGofxeFMjrjuSgKjx89RbXUxO3VNRoFG3/7Z3+KJztbErBuFp9hy7HpUmCjanvNuJPNI7MqhpMRJvOZWB6v2IxJI7JSdg0LH04+h6ODfckAtkShxUJIKzZT+4QxpkirdHiLUpnqL+nXz0YkEOk6m4BavSbN12gwwnQ4wtIPsNVo4ejRI5TIgkcCAH/0+WcYziZ49Pix2GxwQbGwypORysf5C1E8DocjPH7yBM+ePhPAtdvtCchMe46d3R2xlvj000/loD7YP5BMU27o5xfnuLy4xMHhAY6OHgkAfHp2Jkg9mVsfPH2G45091OwCihzUsShk0UcA+OwdPv7ic1wNe1jls2jtbGN/axvNQgWNUgXbjaYoNgk6syGmGpgHhsob4bCRzRUbIcW6VWeBUmxJfjNzfxbczJT1swKAc7JB8DnwVKEFNDcJn2pex8Yys0Z/NsPFzRBvL29w0enJ4OiwWcdPXz3Hy6N97DaqKDD7gM9JgtkJSvMZEECw0ZnN8fG7M1yMJpgt1zLg4YHM613KLpGZdbAanmM5ukTRXuPVi0fYaVcwm4xxS3u4yz5mM1ocF0QBLDlctDaRAlUdyiozWh2+3HAMBpcuhdMAcLz0vhEA1oxtyQA2yjfFJicjKLteIM/s2tUcq9kAVTeDV8930W7ZWC5uYVs+6jVbAOBS2VGsjckc+VwBBbuCLCxti8ShgnrtuPEIACxPloCLGuYKALym+jbEcDRHhxkDPXrA+1KolCpVYXRbhYIM+sQGnPatq5XkcNOOmcAs33r9ntS3P/zRD1EpV/Cb3/wapycncm8dHOzj1Yev5DpeXV5JfjBvLNo6sxhlvvV0MpFCkYUoGXa+5+Prr74S5TwJE1QAMyfb9z0BfGnF1mhUJaubjPnBoId1tFJDmEoW0XKATDjWCmCl/s3QjjbMYThZ4KY3w8X1GPNVHluHL7DOV/C7z9/h9dkVJos1vJAHpYNSqYF6bQu5nIswZJHEAbOjBw3xbqV3rjTb1OSvpatZpbw0w5pv29z//w4Avw8IjdVwd+y5zP6hmh7dDJnm1jTAxmZLZ7vFpJ0UCKzyf1UGsLBjWczzbcVJ6Fzyn5sVF68+fI7jl99DqbmDfKUBlFp405vj//xPH+PdMACau1jWWvBLdfhuEUsrh8hmVnkGa9rck2lH23BpYMX4RP6XcnoTf1R7IxecAf11LoXM8zSAGivBBTDRf7/sK4qNxVE3R1uS+UtlR7hCZrEQ1SoVvyWqfq0cWuUidutV7NCqpeyibudRzUYokgG+Jui7RF7eh8hFzLTIyRufuWwK+o32y2KfLZnkiYW1nMZ0kaDFYJQBCYQpXbNYPwlAzjcSjaw8Br6HL89O8Mm7d/ji4gLDNVDaP8SyUMIwIEswFNsZWqRkaEmmM0iYp0vVkmQTMQ5CGM86m0lHOcRUCn3Nk3FzummIy/uYByz1hPyt3PO4h1NJrd7sKBSwnEppe7WENRsh0znF/PWneOQAf/HhMzQdG6tRH/klcwBDdId99EcD2QcLblmRbTjQXNPCM9ZUalA/9dzSFnAPKnGStWDqonQuVPKTzLoxuV9rUYgF3kyYmlQhFZ28sMKXgS/7uGQATzwBGtiAcjjLsy0BgJPBaNq+MGHS66uvB5j3QN0705I0Az89OLkH1D6kDDY/6xtUww+1iWmG8F1V8b1hjr6TH/o5Dyzp79ytfhcA2Nh8qzxKZfetlCUa5DWZwNrtgCAFgWGVDW1AYKX6kAFeCgA22XVJhrQaVipFsM4DNlbQ+r3oK7PKLYcgA+s47kXM/2WkQ7nEuAfmgfHuZs2QxWQyl7ybFTG4XAoA1k2HyQNL1LwKIE63JIkNoGGep+zH40G6GZgnShGpxbTV891/Gya8AoBJPrQUAVQDy3IXp3KwlM1g2gJaGyOIAhhwLAUA50UBHKJcsLDVKOPwYEdIp5998ilurjoS00JHkc++eCuKzKPHz3H09AnaO7u47XVxeXGOw/0tPHt6hMzax6h7ge7lW2EXf//DY+y2C1h4XUSrEXKZldTM0r+kn+vdeza+mLr+kEwfQx7S15okvxztn10mn2OZcRDmirjqTfGLX3+Gdzce7OoRltk6RkEWAU8eq4S15cqAYO6PhQ3MYYiVtWFnHRSdMqolZhavcdu9FetjtY8wpgcy/KKj0067je1WQ+z0SnYGP3r1Am42wi//4/8lAPBPfvASRWuN7vXXaJRCvHq6hSf7NWw1HNgZEiCnAnaqv04BwCrnkMPuBACW8Z8QmagAtgQQ9YIMxpMVbntznF4McN2ZYjwJxA2B2a+PHz/BX//VX8LNZ9G5PJOfXq00hOA3HQf49LMv8fbiHexSHlk3g9GUtSpQq9TlzB8PZwh8KkdcbG/vYXtrR9whCIgPh33CUtjda8Et5nBzcyWA+Y9/9BOxCv/kk68wnq/glppSW4oFLvsODnZYo8sAU9UGCgCm8sdHsWChVasAKx/zyQB2LisDWJIZ534kCuANAFj3HxvKqZhMoFaj1DJpwpqJJNE73jeTaBKiW0xKfB94HDdL3w79StyUKRLfs/NugEG6I1Ugi8k+NwQpc6Ya8EYRbiT2iU4eGgCm1b58zljws6aUvVm9FxXwailKIIK1rDdVM7WWPtvYcBasLMolR5Tvuzst7O9tYXe7gYLLK00A2ZO9hCBwtVpApUQHo4Ko9Wjbyp+7WPjS0weBJ/9e8Xfq+laGMJzh5bIC8jhZ6fRoxIx87JCgr3HqIFPXUwNlsaWsAqP4aO6n7PklM13vrdLf807mdVlQGbCQqKfFggMh7vku8lYJjlsRAIGuIsEylKE3SWeT2Vwp7idTTGYzzH26KRHUyIACksVSWZaL1emKUVNrscicTPm9gVhm8nwh4Mw3JXBmM6uAar4ppaaqW2NXCB3zpaxok/1+AwSWvVWTfwyIZOw0zWBdBnYptaLOWTRD99hyU5OSFMCRAni1Y5jEkKVUV/8KAN8dTW7W7w8v+QQ4NZtDYr50/77mz7iX/5sGYfV6SNtAb9RuWhwS5/3GILCOyUjHcJhc4Bg41rEccf74A5bRG89FuY7IuhMANckeNsCgUhwr4iDBCZLaxC1AyJpqbZNSwa3clkxxG/VqWQb4/JgrmT+Dex4JW7KOSSwkEKbVpkJ8MY41vH6xzbSxsdZEipjkp0A9o+BVPQHXqqpL5XzRBD3lS8Jnwf6TMydVR8ZENxPvIWS9JKovHUug7gs1XVNA1R0A2PTdhnyUApY3CK1m6q4HdVITxm4Yd6tUU0fdAX9TDzN96f0z8P6drOaEqb8kGYHEhGvxMtDulMopiN+lSaPamYL1FWMEVgSSRHzjYxEQrFogGy1hZ0OUbaBdL2Fvu42CS7JOiCnjOYZDEWCwf6CT3+7ejgid3ALVaqwpHNRbLQFQ+CpS9StAb6EMyyqIy4jnh5j7BAUYDVdHo9EWsQjn0Jz18RmLu4a+X1XUlIoakhlD6v6XNRiTkdTFSd8XCTntzixNj19ULaAOO/Va8iOFJ/DXkbyqXDV4v6jzgk6BiyWv2RzjfheXp28k69ebjeHROStQTpisC6NwJWdzs15Du9VAuVySc38ymuK608fZeQejkS/iMp5/dEYi4Ylq4IAFcYYxjFx/ag5OwqzYPgt4q2fM8l47f2jikbgTaQtoE2Gg/gbVsyiA2PxbE2D1ujDrMgaCDUHJ1Hepekwdpek1pcHWtEDFQOw6YiMp8zbruYS0myawphr6e13g5hrRU9H7C8es6Y2e5+EiUd1LyT1xt5a8DwBr9ywhVCv1r9p3OYMKsFp5cO2MuLjUKzk0ankRkXFf/fqrNzg9OcfOzr64PW3t7onT3GlngE/OBvjtyS1G2SoqBx8g3zrCsriNIF/FPFyjP+1jOBkIqcMOQ7irEA7dXHQk6QKMnVtjyfm85QopN8M1WCzBKhSRdVwlSCEAzJqQRO7lElawQj7gz4tgEzuxIBbQ6yxnb/R1ogW5irPjHA7ifMr+nmQ6uuSspW/mPJ8uV1zPPGc4nKOwUpxlNb5GfId7K9cw57EUaXLNy/rlUpfWmv54VOiu4OayaFcqaJVKsMMIpUwOtXJZgG6KA4ezKa4HQ3SIi009eGEkji7NUgVb1YYAwJUKySqM2FE/N0tBIO0ZGUnlUbGtanNaQC/yWXzdvcEnF2d42+uh76+wdsqAUxb3QnpISaAQ1w0VwKECgS1G5YUL5JdTAYDbToSSP8Doq4+QvT3FYdlBu2jB0fF7dpZOOEuMp3PpgWW+mWMusq0iRXUGsAGBldGFEVeYaXHy3hwS6d7tftX0vl5KN1B33GhNrZ+QzcTHUQBgEQDIGcNoHPYfjIjwwDuGZBnBWtkr/Id//++ixgYAvBYA+LQ3hO+WsCyUcTPxEIZZPD5+JhbQ16fnqDsW/u6v/hxP93aQ4aGgiVDCFJAmLA0AGwWNyo3lTTUYjzCeTaV4YSGT43CeHuYL2jItRPV7sLcjNshkKkgGLe17uHEZhp5sK4rpr5QKqsERBRTzhVcrkebPA2YrLZATm4eq/L7JcIzJcIjF3BcA+NHhobCouIkzMPv69ha//eQTDKdjPHnxQnJ5uZCYJ8xM0yAIpIG60gDwy5cv8b1X35e/ezAYCrBtO45Y5LJB/frrr+RQpNKX4Biv09npmSh+d3a2sbe/J+Db1fWV5HARGHv57BmO2ruokdXB6Q0XqgDAoSiAP/nyc3S44Vg5VJsN7DTb2KrUZGFRYk+WIPNB2AwLACy5aGQ0qqEj1UHCWNIUgqS/VNmtVADzgjKXwADA9HRXHSvVZoC/WsDj60YLAkQIogg3ozm+PrvEu8tbjAZ97NRK+NGLJ/jgeB+H7RYK+QyyS8rx2XArG2PK1AgeUG3+6ek5TvpDDKfK7pKNI5+IQ/92v4toco1geAE3u8SHLx5hb7sqqvHbmwkuzwk6L0Ga/5oboQxhLKVokYNYM7PuAsAxy91cBXWiKra7KWLuL1ClAFY0BKV32wQMxNpu5SNDVlCOG/oM094VCrkQP3h1hL0dF+uQADBf87wAwOWyg+VqgfnMRzayYeeKyGUdzS7koIwNg7ITMQCwyuxQViR8IyObVi/z+Qr9/lhU1IPxFDNvIdeCKuDdg0NkLFvuEW/uSTPBNx62tEqnsvemcyMDgx/96EeolMv41a9+hbOTUxSLBTw6PMCLly/FjubN69ei9uXnt7rFrZMAACAASURBVLa3BOylephvvM94+DRqNVH+Xl9fYzqeyDqmspu54ItlIEoLi2u0UcXOzpYokIfDHhaLAO0WQ+p5og0FAFYKYDEnF7AmWGbRHXi4vp3gpu9jAReN3acI1i5+8/HXeH15JdkLZFtxeFouNVCptJDNOghXGbG9sSxH1r+xnJH3spF+GwAsQZq60DVqnvcPxv65AMB3/4K4yE8Pn0xpl2oAzKfS+ahKvZawvuNm1FhxERwJaZGqAGBhxtKub83GyBMFcLmQw95WHU+eHmP3+BkKrX1Ebg2zXBFfdKb4v3/zBS68DJy9YyyrNUxsF77rYu2wMAKifATGnClIluCeIkwkSvLEknijYhVbZQ2VatV5op5VxbbZI5TbRUJ7YlY1IxJkqMcihuAtLVmDAC5CNFxLyFQtqk0qZQF/2+UiGraFUjaCEy5hh0vkCPyu+X6lgGQCf7Q3EQUfbWD0Gchjgi4ufC92zOpuluODQwMqS6gApvqZ1vvq8FTnKmtBNvwEfzm8zOcxDZe4Gvbx5uoCH719i8uZj0yzjVWhDI820WGkM0KAJXPjmA1nOZrNmJdGiRYqBgBOmnNtRyzXU11tpbp/fxMQGyZqRxGVzcwER22nzX2RKmDuK3yPEFW6itycof/Jf8H22sMPj3ZxUCmJTbTL3MXAQ3/Yw3A8kL3eyrmwsq6AwMxST4yl1D1w979EeWmm3PoR5qGGBS6DGNWQbFhBm79bdzXqzycAHGDhT0UlttWsibItI8+Xw1QPveEMw6mPFffAvI08c4DZGWhltOSSaPb9PfWvsfHd2Nfu7FupP1V9f8ry8CGVi/mz0ySpDYa9fo3TDOMHCFVJa3l/H/1G8OLh20Z+XKxYu9+GfutnvhMAHA/zEgWwsPyp7tV1sAKHVRawZJ7L4CelANZDR1GbGAA4ZT+Ytj8U8NeohWP3He3Coy2g2QBwuMBVz4ES37uuI+AvIxYIDAgATKVslBWS3WA0kqZREQmUBbS6rLr+EaOBRNEbK1q5bOOhQ6Lq3RiMp9QjplFS2dSJ4kOpgBM1sAxEjRUagYw8QQ0DAJMAp56XDBW1RWgMAGsFsBrgq+dNBTDVezYbzWwIKxuiWrax1axgf4dWwBE++d1H6N7cYm/vAIt1Dr/7+CusMjaev3iFo2dP0Wi1xQL68vIMx4928fzpEQJvhO7VCYa3ZxJR8MPvPcZOqwh/doP1ciTKQBmWxfaIGvDQ96waYJhrzH+rTFz1PnGPUArgvGT/Mgc4zLgIsw6WmQIuumP84tef4+TGh1N7jLXVxjS0sQAz712EedbDERYrD/5iLgNGOg4TAK4Uq2g3tqT24iCRsTEc+IqSb7GUfod2XtvthliIzcYDUQD/5PsvUbKz+NXP/x7z0Q3+9MevUHIi3F5+jWZxhQ+fbeHJQQ3bDUcUwAIA81yPd3ueXfzLCQCHYqMrGkX9uqocUsaZ5OEvspjOI9wOfFEBX9+SPAwsFkt4XoDHjx/jr/7iL2S/vLk6F2JPqVhFwakg8Nf46uu3uOicwypbyBWyYosWLtcoukUZhMymAeYz1hoRKuU66vWGECe6jDXpXCMMAxw/2UelypiUUzi2g5/95E+ldvj4068xni6Qd2oIMzYWIQcQaQBYKWi4D4k2S2yIF5LH3a5XEC19TEddGfq4TgnLNQFvxiQx2oT7l3LXiNehBstkJmPUTmnVp/QCKdu/O3vzg9uuPLnE3UZ/GGtxVBukDwVzNtz9+AGmDR9qBnZSQT3wmFjvFyNA5jMGADbnpuruZdnc2XNF7UvXMb23GjDYfEyghXux2l9DbbvJz1ExRAXwSmc98PUhSslg2qWcueQ7V8q0FG/jcH8XB3tbKBeZG8h7ljadaxRLeZRLdFiwxGGBfZzrWGrgHKncaA75WePy34ocxH+vxL6Se7Wdy4mFORUQyv7ZODwkVrNGG6X2NUVbVAMgBZQrVwc9jBIHEK1W1We97C46GzkmHEnPSHNBF8jSXp5DxLyARwR5R+MZ+sMxBkPaCc7FWpAzEiojWEfLGg0JAmcE9F0u11jQ/nmxEiXwdOKJ8pdni+pRUxmTBH00C1vqOzOQ1ipfs2cakEjVNCb7UEddGFBXK3nNmSJZv8Z2k1/TpOlEaajz5eO9WZ1FSmGs69M7NZJxU/lXADhVOiXpMt9ST91Z/Boo4rkbA0b6J2iah8r6lfW+qbhNelGtML7z9TRYHNs/Gwvou++1Vagi2+lYDu4RxgY6Vbsn6l8Foj4ESsv2qF13pL266x4jJb4BYdXJL5qKWIygZklcFrQA5r7ALNh6rYJatQLbUgCwcpthPamUv2r9qD6Qa1eBv+r3K7BZERSFALKkgjFxJZI4kPhe1+tAO/2on0VZTULek35AZiXMjSWRiyBw6txJWa4r9b2Jn1G9sjk69HJPAVa6TtLfowsE9T3fBgBrwNCcfXI2Jj8gvjcNQX/zfXLrxvMeVZw8dGTFD04DwLpY1hx4dfLFDlY8uWTfVe4GoqiVmYdyA5J4GIkw8KXWYpY9/70MmFU/Rzb0pIZqFC3stJuoVupSgywXK0zHY4lf8+ZzlfO53UKjSfvngrgn2AVb1L8Zuv6sIXEm1VoD5UoDTrEiYhHPW2I6p60xnXGUipDxH4y64O9h3W1IRbz/+LESobB/0GfPhrI+bupjYYQh8OjiRL8ycTEhr6+5MeRki19vkj94r6rZp3AN5GO6+S0QBMy4pA36GMF8iumwi9vrC8yHfZkd8aw1Kl+q5zlzLLouqpUyCoWCtMx0ID2/uMLlZQ+3t2P4Pjc1G/6CINAU3f5AzkCF/6p5MudInCmLAnCDZGQyfDX5Svc4QmKVsybpcxL3iUT5q2Js0nn2Kn8+7h/0ua7WoAF3NUCr59WGUJEogA3xIanxdPuRWmIPwLV6VpC8LuktPnnt0qvH/Psb2vuNPSD5XnM+3C0SU/WPLijT50UaAJYv6/3d7HsKL+J+y7VHsp8PCm6p+q2VsqiX89jdqqBSLOH8/BKnJ2cyW9/a2cGT589QbTQwmC/w2fkAP//4LfpLB9VHr5BvP8aqtAvfqWMWRrgddtEZdIWIQDC0GGVQQhY2MSWEGAcevPVKBBZRnvE8ZcnHtYplsYbOWiTyW7DzdFqleGSFaEHQMoKLLFyKNjjzyq4QZZaIZJCnDw8rJwAw3VYYscHeLVyrHp5zznzeFqGVrGO+MClHXX5MXEfVk0lPwf2JZGCeeULOEaNMEpsg0XW5kBTkCFXHQSWfh70MUc5b2Gm1kC046M2m6I6GuB6P0Wd2Nsf32RysnI2y7aBqF1F2GUnFTHJbolSozHeRRyGTh80h5lLFtvAvsTUA/Lp3i4/P3uGrzrXE06JQlWu5yrArpcBHYTDZiMAvBAS2wgg2X/flFG40R9MOUZr3MXn9MfL9CzyuF9EgYcafwV4vxRHAAMAkelBRTftngr9iAc2LQRBYxITpOCpzjqt1lkyG41URu1Mk48SH1tH7S6lklSRYlVEBCwZFPDUGgElA9YSAyvcr9iL8nxbQBID/9//lf4ho/3p4/ARWuYrpYoXL/gCn/RE8soMKZfS9BTIZB08eP0fRreD09VvUrBz+27/5azw72BNFk/mPhQgPM8PENVY+yiufvXYksnQCq8zlJdjJRoSbsFg4sClaLuBYuU0AmKWGzmpMiifFFDfZSMr2RG8WHE6vVxjxYJjPxVbZsi3Z9Pl7xoMxpqORMAzajSYODx6hykBqy5bneH17g1/95jfojYd49Sc/wPbuHrxgIQfB9XVHBg9cML1eH+PRGE+fPgNBYBZS0+lMiizmBjNflQHcX375pRxCtJoWK9z1WtS+J6cnAqw1m02MJyOxHeNwj+rIF08e45AsrKwFl8oMAYCp7lrj3ekJPv7qc3SnI4QMC6c9W6OFrUpV5PW0tebhz+dGIPd9ADBZR+nGXpeBulghEzojCmAyQ2gBTQcrcYziC5YjDBcJCMzNjRbQ+VIR4yDEm4sOXp9f4+b6Gs2ihe8/PcIHR/t4tN1Gkayn5UJsrjhAkQwiWkFn87gaTfDbr9/gTecWvckMwZIHvjo4nciDsxggM7uBPziHkwnw4XPa7dWw9D0BgM/PbjAaLrBa52WxRjlnAwA2KuCYbckzPIFv4jXJ+0pAEX2gmqLy7rJMA8DKeEeTHfR9SWUDVgvJTCvaWbGA7l28g7X2BQA+esQCawrHnsN1Q8n/rdVKiLCCP6cangCJDcfi0DYr9xILIbJ4WJCJa5lY/ahrqJrrvIAXqzADzyMAPMFoOkMYZaUhv+n1kbUdPH76TNSQJ2enolxngcECiUrfZqspOTPMwyMA+71X35Ni6T//wz/gpnONrXYLhweHONjfR7/fx6effCKKX5IbDg8PsL21JWAy1wILW96LjVoDpWJJDpPxcIjLy0sZsrEgYxEcLDzpIUolF1vbLbGDZmFHxny95qJcYKLzDDnQAppDQ6p/iXCpASHB387NFLNFDutcFVZpC8M58NGX73Da6cKXfAALWSrqC3WUy00BgNdUAOcsOSSFxSeVi7RuariiXvzE6ks3SjHoxy9rtqohU7yX+aabqI0i6ZsrpW9pqv/QL+u/74FvVyDUfX7SdwGAzY+799iU3ZX8eK0ETjenPJQkM5NnALPZaBcZLSUfYr30sLdVw+NHu0IwKLX3UNw6xCJfxruBj0+vJ/jtxQADlGHvPkJQLmGUyyMouMgUKPkiS47ZGcrazhAlqB43OdKy4jdqT21EJDM23UrGtuPmsYndlBry6kEv2XtMII+VqWvY67VkZNirEHlmW+cz2GuUsFcrY6dWQcN1UbFo4Z9DMZORkZyzXonyN0uXBWqWI8ViJfibWXM/VrtXDPCysWTRTst/Wl9naLPHYpADAvUfM4NZOxoAWIoUFdarlFdiKcP9OINFLoMgE+F2MsKnJyf4+raH7mIF3y7CqTcE8J0GCwwIIM08YeFlnAIinqNZ5hlGkrW80gMKZUmsBpPqeicrJdlq70+JtQmUapwNABwPwhUAzKGpGBGuaasdib12marp3hVmrz9FYdzFvpPDi90mPtzbQjFaSrM4m08w96eYzWcIF2vY+RJsqyC59FRwmYLyIQBYYPWUEsd0U+avMo2KPP+U/bNRAqtXJCnplFOkBoCDGVwri2atgpJDm/K1KIDpitEbzTGaBqJkz+bYPDDOwRCd1MCF57MaZCbDF1Uoahu19wHAKaVuwiRWw52N/wzolwLGN0DaOwCwXBNT697ZB+//6H9eADCHhSr/NxkgCgCsQVwZ1hlrUgGBCQIkAHBaIS5q3xhATuwJDYFAhpBaza8+pwZ56p4iKKGUI2kAmPcUCV0EgIu0gM6pjC8ZZDCTaDzDYDQWdQLrLVHXp8BfOQLNfSNDAW0/FgMRiTpLhhUc4Olz0xAQkiF+YuOnBu6JTZqw5vWAxLw3AxNRtOkMYDXM13uvVpuoM1orgA0ArMFpPgcmnNDxjZZTBGUJANerDraaVbFxJhj08e8+Qv+2h6Ojx1hFFv7x4y+wjCw8IwD89AlqzRZOL87x7u3XeHxEB5Rnkk8/vL3AqHuOsgv85PvPsbdVhje9wXoxljwyBWyrfU9AHD2UTZOi1BpQOT7qTe/1kh+vWNq0WCWBjRnAsIoIswVxOzm56uE//upjnFx7cJuPYVUOkHEbyLqKHU3imzhCZJntucB0Rou8AFbGQr3SxNHBEUrlopD4WMeRMMu9m2q+Xp8Kk6FkAFdKBVydnyKYDvD9l09RdS188ttfYTHr40ffe46iE2F48xatcoRXz7ZwvFtGq2bDztDFQyuAhRSjFcD8lwC/PC+VBbQoSswVWOexWOUx94HReCU13ut3N+h05wCBbdqVzTxRAP/tv/0bsfXrdi7FScqxOAAtAWtLSDNB6MOtuci5zCOdCgDMYURmnYHvL9HvjXFz3UMQsB/NSQ83Hk9weXmO5XKO5y+PUasXcXr6FvmchZ/95GfIZfKSATwcBUC+gHWGymwy0fOSASxVgN7zjAKYw0sCi+WSiyYB4JWP6aALkOiVc+S+YxYrlefq+0nwUrnQcS0aD2rUGlD3lSGjJXv1JtnQPOahmtEM5lNEJ71/x/SEbwOAH/qxcR35zZP0RAGcnIcG1LxLftFwutrzNKjBvZeARqz8XS5VXpkm3AgALHuwAYC1IpjgCS3wOMMQRyqe07RgZr3FjxVIzAEZbfOowGs2qmg3a9hq1SQfuFpxkc0y7spHGPrIZkMU3DyKhbxkrpNwU6mo7E7bpqUx98eMAoA1ICxKYJJ2OKwkUShYYEGFLUEBKpVV1o/ak3nm071K550LSUYIO0rdK5mmnMPov1dZ2CY0E+6RJNMI+dYtwC2WkbcqAgDPvDX6wwmGo7EofWce1QNU8RL4DVR+JX/POkKwCpWdM+NKI0sGjgR/PY/7C0nyBJrWWK54JmrFFPtURheZrlvbU/LG5llmwN3YkjnVdxlVsBp6G4KbAW0TpaFRHCZDeUV+/64AsAGB1UA0Tf5VIJQC1bV9aUptZR6vypxU/XLn440eMf21b+kDN37mH9L2pR1Yfo/vvwvO3vvW7wwAp7/TqNWVukuRRDbrflV/6LpZf30DCL77udTHG0pgQzyOAVuljH2fQljWjibo8TFp4qbKJleqQ0VC0f+W9aWevxFamNqPzznOxdUAhZyA2Qxsi0BaVmY64kgg+xD3HmaS8+t56WnyuQzq1f+XvTfpleTK0sQ+H8x8nv3NMQ+MiCIzK5lVldVq9KYX0qIBAQL0B6SFFgIECBCkjTYCtBCgPyRBEIQWqlWdczIrySQjScbw4s2Tz25u5oOZ8J1zr5m5xwsyM6tr0UARdETEe/78+WD33nPON9Vl7ykVCqKAVEW/UcfxmmRtRMWtsaY0skt5VjqX5XokYDaH59FxjdaQPgI6G0oEiR1Xrw+k7WcgPZxVAgshj0oozm4IAioAHBMnLAHVEPi0NjNVZKoHSIsrZF3FduxEG8wd7c+lraUtidWSltbWmK4/C2hsTjK+DwC2jmBxr/IdR1d8xdrm1Y5V7F4dXxVpAFjJmnpmKRCvCmAL/KYAYKpuFz4wHwPzKQrZJarlojiX8EYnEhHzceYezDCdjBFGC7RaVXQ6DTRadRTLRZ3xykeUg1Og4q6GUrUumbdUAtPymfbHtOWn7Sn3fYnm49zVZWxMDc0WI+taaDYbokDmdcbZo83PVhdPjRPk1+x6jrc1WwcZ1FzXfHq2ZsmgqoSPFcaidjexOSRSreaYzSZSw04mrE17uL6+RH/Qg+9NgGUAh6R7EqvkutBPiYKoarmMbpeRDg0pNZmRytg73i4ue/CmS+RyFcx8oD+cSNyBNwtk9s9Me557IiAQcoQBgQyoa8lJNs4mJrDGJFedo9t+JulvrOo3AX1jJ6TYzcLMTEw/b88fu96EBxbXgOb6j+MMlJshq9v0H+trQh0Lku8l+3DSs6drx2QB6/c3/m23+bV1/qGa0379Q+CvXiTJGaT3i68d810lW6gEMA0Aa4ySdcriuqPrG/GQCGXaABczaFRy2OlU0azVMJ5McHF2iaura9mLPnrxDPce3EeuVMe3F2P8X//+tzifQgBgd+cposYBpvk6BvMlrkcDuflzH26UQbtQRrtYQblQwDKXwWQZYBYuEDD0hsI0qkkpOsqRQMe+LBKyBUmsbpZTfNahKxTzeTS5XknMi0L4wQhTb8S4X5QYqVkpI+eyvwOmwUKiH0fEDjgfp8NhvoBcjhFhBvyV/lPXJ3OpOQuQftQQiqw7mc2h1zON15DOFai6JwDsMMaOM00KLsJI5pott4j93V1ETg5H1xe4mY7hMVaV+bx8nVS5E5iloDNkRi+LByqMl8g7QMnJo1GqYqvWEjfbMsknQo6KUCw7InZ8dX2Ff3j7Cl+dHOFq7CFXaSJfachsn2eYxMKKwyGBX+YSEwReCQDsLicohh6amQDF6RVmh1+hOLrAo1ZVetnFdIwcRTeOIz0w7b/prOoUKuJQSzEhe3CNHbE3Qxq07jTiPmHWYIwtpa7/W4hJaRHRd5Vmm6sk3ZtZTw5RAMsAXy2gSYKh+1Cw8IUwQ3dIEmrkZ//3/+G/FAD43sNHyFdrGM0CnPYGOO6P4eWLmJcqGAYhck4Rjx48Rcmt4vXX36KaA/6zf/Uv8WR/T4avlnWpLFQ2YprFEzP4jM0IP28BDA0wS19qNjmUeetFSU/yubAgmH1HBbBYIVkAmI8Ts+cS8DfJvTDqq1xWbKCpNJ5MpzL8cF0HVQLAKwLAQ0ypePADdJptUeaS9e0W1Crt7PISf/+LnwmD4Yef/hi7+wcYjqc4v7jCyem5DB6oqLi57kk28O7OLu7fvy+NCV87N49arY47BweSp/u73/1OXt+jx4/Q7XSlQDk6PsLbw7cCtBF0IwBMy2Y+TwLCD+7cwX6rI+yKolRxiQX026NDfCEK4AFCN49mt4O97ja6VADXmthqtWRxc4DBBf1HAcBanymgyINOrLAMAMyMAn4KcgBySJiVgpP2CP5qgZvJUKygy80WvCiLVwSATy5wdX6GVjGPFw8O8PhgF/udJsr8WVqbMFxbKHaqXmV+5OlwjM9fvcE3p+e46A3EgoPe67TPK8JHORrDCXrwe8dwohmeP7mLOztNLMnWv57g6PACgz4vdoIYzEsrqRLYHNjK2CCgbCygNwDgtcVnAIZ0kbq5OONRlSKxBjlT5o2oBimz4GvFUob42fkUV0evkZlP8dHDbTy4V0WLMaalGfL5QFh7zVZVWDZzMnn8COGC9mAlAX3FMihaGYaYDhJ1MGAVwEbdGGbFlmsy9iUHmFYG5WpDDoObwVDWQ6PVFsbf9TVBkKk0AfwdBHqpQM87ebE35ythBjCv999+9hlG/QEe3r+Pvd1d1CoVybz+6quvxO65XFIFcLfbEdCX1x5tn/nYhWJRCrB6rS6q4bPTU1HKy+sKuWcEUtzRDYA5wOVSUZTQtHzptGuoV7PIZzzkMjMBwqz9c0QAOMjg5HyIi6sJwmwNmUITs1UJl/05Xh6e4qw30IB4sqwKFZRLDQGBCQCTgMCDUg5IYfIZ+CaFBtriSQslk0cVK6RS7LuU0ulDG/l/7ArguGSzjXvyhYQteytjO3lHLGvUAmHWDktBYAsAs1ibI5iNgTDAg7t7eProLurNBnK1NkrduxisHPzm1Sm+OBvjbO5iWt5CdmsPfrmIIc+AUgHZMofmtEqh+ohr1NpPUhackz1OzBMNuKvP0rYNxvrEfM1EuRn7Z1NU23sL+Ks3Zr3xXHQl33cFZ7VEYRWiigxq2RzquQy6FVdyfncaJbRLBZRzjoCWbgQUjG00c4KFKCOKMD6uZntmwwwyq4wMr+31aC2grT0y/81jnpEB0ryb/Cl5DRJFp4UKVcByk61fMwcVAAZWuYycL9NlgOObHl5f3eD1VQ+9eYjQLQoAPI8ymNDqL1hKpskim1ObG56FtIBmwWujW0xeWzwsE/DZNie3VUtxuW/aAMP3NHEFolSS5675ysw2zsstkuKyslqgOL5B5vwI2etTFKY9PNtp42+ePkA9s8C4f4X53EMw9zDo38CbBmIbWnArYsQo6isZ5N+uALZ7vh1g89mlgc61wbZl41tropSFtF5zhsrG76/mWAQe3CxtSpkD74j9zyKYqSJn5MVFPskrzACWLCLZm9SaKlHCpADgNcAuZW94yyBFCv/UUCdp1RJLmvTnmB58xj2gbUo3wd+Nf5vR0PqWuTGw/C4FsC1dNvfc96kE31Vev/+99xXAdvhHVUVq+GeGHms5wCbrKwaHCQAbpZoMflIqYBk02psM7BU8jhVr1r7P5M9ZO36rBNaMaWOTJhnAmiPEa4pKAgKL5TIB4Iq4dNBykGC1XN8pAJgDDp6BvOb1vVtv7hNmuYJRFgZOq30V6LTKtI0BummSEiVxYt0pub+3suO11mSjGgPA5vrW+YP9HXrd8/fLGjBTAlUTCB8GBTejAHBmJRbQrXoJ292agMBUW3zxu9+hf9PDgwePaSKPzz7/A+ZhHo8/eo47Dx5ILu6bw7f49tXXuHtnG3/x/IkAyd7oEsOrE1TcUIDQva0agmkP0XIqALDNnLTPdV3RlFx3ST2pKiDuaULvExCY+zMzx4rI5MvIOCVxOpkuMjg86+Gnn73E8Y2PSvc+okIHXuggU6yh2GgjW6iIr1g2T2svH1fXl0KCZTO+3drGs4+ey3BvPB4JeEOSruabubi8uhHSX5MZUpUSTt69hT/u45OPHqFZdvHV57/GbHSFpw/2UcgvMekdYauewcdPdnB/r4ZOPS/qFdxmAS17Ht2ISFxQEMyevXwHSOSk/fNkGmI0WeLixsPrt1c4v/awCh1ZH1QA7+3t468+/ZFY5fdvLhAt2MTT7qwCUqloBbzAArlSDmF+hbE3wXIuCeryvs6DEIP+GFeXfcnGc13muhZFMXV8fAQ/GOPFx4/RbldxePgaWeTw6Y9+LH/+4Zu36A99RNkiQjrKZFwsmHtKVyNDRFAiqfYHZPazz62UmEFmAODBjeztrEWjDE9/2riRgGQA4FQGqgBh8TWfMM51uVreebJ236s30yyc+NJLDwDtsk8TdtKZbamvf49CSl+2GR7G+4ndlZOJcKwCNudgclcTWWT3Wpu/KVbalnRjnBfYQxh1G3PPxBbV/Fsz1w0ILApgvYW0TY0BYFXdSkxGxKpFlcIktItdHtUceQeVUgntZl3s0Le6TTQbZdlX8nn2T7ytJCvYYV6wm5W+iXsu420KHO4V6DbEaksJOzqMUZKHaOr4GRpwW5R3qwRcsikrMThplHVi2ycZkxbMIcCl753uNWafNNadFjSW2hF0i8ohmGcwni4wGE4lDoBAgC8ANIeOtANcSpwHzwj+STCYmcCMBxPL50Uobl2MxvIJXkvWvVY1NPfTqUN1jwAAIABJREFUCtOMqaTnN9drLH1UYrm1mdXnlgyuFRw2aot4EG7rHP16DP7K/WzcUzJ017zS9dz5xJ0hyQKOB+u2XrJKanPe6Pf1yaXPvu8Cfm199M8AsNkLZRuwin6LnCVnoR3yx1f/Zk8pD5OAx5sq4ffUuSl12DqpZF1dbF1YZO1tWEXr70gcWDaJXFITmYG6RH1wAYhIS91MjJ+t6eXU+p2Xf0TCSSZEwcmi5FLx68qt6DKiKBKFcL1WERc1Evk4I+R8RYBgQ24gwGWjNKT+T7sipmzyuTYlnms6kZgxkp9ogEDwTwg0c6qGNE9d1rBYQNvoOJtlbhXABB7oTkEnQUPCMIQ8WRdWyftd4K9YR29YQAvSYEq4DwLAJhLQEvKtC4YdvltQNnWcpSut2wDpWLWVJmP8uQCwlt8xBLxGLBBStgGAjTOFKrPVhU8s+mkFvZhjNfcRzqfioJJdkbTHOraESpmqxaqcR1SI07liMh7C98eipqOTYKVaRLFYRL6QF3WhxL1RvZt3USxXUK01pKat1BoolmsCTs6YcWuIAdz7KZBw8i7KpTIqFf4MlbNleVzXpfsUs4INsZsXqsma15mZxQfTtYRV7W90baZ2kfpdtoZIBC8ancD3gnEfzOCdwJ9N4JG4zZxf/kmgyePXPSFvlQsuyiQ4MS/b9A58vozAoRshr7fhYCBirrPzUxFyeR7zUnMIowIm0yVuenxsT/PqWWtEJD6xFOBrUfBHFMCWZJ1yj9B4xfXzJFYA21gGOYuT88veX9ezIcKm3CmSKCer/DXnmOmp7Fmkx2pCjpWlFJ9Vlpxk4kIs58M6lcnytmRenZEne5b5QONFZH3xbG27gfh+oPne/HJCrP9wtx4TXczvTnOF7Pd09pIGgI1LA/tcqeuUXJNhH5CNUHQiIezWyzm0akXUxRkrD288wevXrzEcj/Dg0QM8ffoU3YN7OBnO8X/+f7/Gu76PwtYjODtPkO08xCTfQD9You9NRAhHILeYzaOaK6BKZ0nOw7KRgL+0gF6SfC0AsLkhK9c31z/XU7XooMzokZKDRrWMsluUmlAjOCME/hSz6QAFJ4NqvSbZwsQ1BuMxLvpDXA7GGPkLcSHKELAUxaobZ9XGJB0bU0Cyt3W+4J4k+5FidzbSThVBZgqWCUVgUTRii6yolJeieN4qV3H/zgFWtGo+PsTNZCRxcvOcKzdx4OS8jqzBOe2xObOYI4wCIEPlbQYVtyyAd71cR61UMoroCNVaGdlqCSfjAV6eHuHr0xNcTTwBfwUAZtQno0XU/hD5kApgAtWAQzvuVYAyPBRXEzizPvKDM+DiDRp+H4+7dVQLeXiMsaRgL8e+c47xZCauW06xKjnAEV1X5T1Ngb9GiS89mSUIWvJgcuCkO611IcSGoOyWH0kfWxZlimftloShYkQzL5Dvcu/meUIX3Zko0xck0ESLZBb8v/33/0VERsz9x49Fjt73ZgKWnAwnCgAXq6Cjbt4pCQBcdMt4/fIbsa/813/7N3i8tyvZWdzwOJzhxsOhlAyXxOrCbBo2xyWbQbBciP3zxJuKApibNjNA2Xyx2FnNAyl49ne3sb29JQuIWwuHVhw4pQFgPWzMTVikplzMZqX5Y9YwFcC0XCaqT2CLBy/zfyUDOJij22jhzt27aLXaAlJxCH5ycY6/++m/x/Wojx//zd9id+8OrnoDnF/c4JLsENroliu4vLjA8fEJqtUqtrd3YqCVIFqn3RbFL+11f/7znwvb69mzZ2ILzWHWCZUEb99KIceDlVkOLMoq5ZKwlO7s7WK30USThSDfx3QG8LtDfP6NyQB2ctja3cW9vX1s1ZtoV+poVKryXpHpx0HiHw0A25aLBd+SIFvG2D8ThCcioKzHjJMT1gmVZlRaX48HYm9QabUxDTP49uQCb86u0Lu+Rqfs4KN7e3iw08VWvYISLQ7E1pQXrI4RCcSssjmcjyb46u0hvj4+w9H5JbyAYeeuFBWFcIZGzkcpHGF2c4R86OH54zu4u9sSC69eb4qjd1e4uZ5iFkTCCCHYp8wNZWzZplAOW26AfwoAbK/l1Aq1puNWtaFHoVXk8oKkndgCtIItF3LILWbonb1DOB1it1vE3YMS7t0ro15fIJudScHWatXgMBh9HmHuU/XF2V1BLdAFe7TNUpyAnQKAyeah1UsWfrBCvzfG69dH6A/H6O7so721LfZes/kcQ2b+haEo41lw0q6Z1wuLTjbFeWanRqFc21S4s+n48osvMfdn+PjZM2y12zJEu7y8wJs3b0UlwoaIOQNcZ61mE4VCUfJ+yTTlIIUHbL1Wk32CX+f92cSQbMB8LD/wBARmM8NhCRukaq2CfWYAN1xkIg+ZaGbyVTm847XjiGXe0ekAF1cenFIHmUILV8MVji8mOLzo4Xo8wZz8BdeFW6qiWKyjWKhJBjAVxDLKJqNeLCZtNsl6QaIFrQVTkvwSQ2iMh28yqLh1yGZnHqmhuq2Sv3PX/6f45vsNt/0tdla5SeDThjw1qktZOqefoVVEroEntkZMEb1tw26zLAn+ih2S5LMFiFa8+VjNZ3DzIR49uIOnj+9L0ROVm8i39nE+DfH//OorfHExRdA4wLJ5F6tWB7Oii7GbxaLkIlNkoc6DL5AsGfms+ZlHecmP5jXEQbhVAts1nDqxddBjXoO+LxzkmtMnZpmyYCKyqsmxBG/Fipgg8GKB8ipExylgt1zBfr2KvUYJ27UCWgXankTIMptXstEBlyoNAr1G+WWVxRT8SoPAX7OimtdaphqFg/ESo72rDDCMWpbnom3ixdpM8j/VAlpcZCgOM0Nlqo0EPM7QsoW3CEEmxIzOGOMZvj29wNvLPs4HIwT8uWJZVL+0GZ0uI4wXK3hLxgFAhuAEgpktTGWyKpmsOsKsh7hBTw+Z1yD4FI/ajNHlddlPSMERC2arvbUCwaXVEvVgivpsgOjiGP7JazxslPC3H91Hx4lEyRaFVNpMhUU8HE7h5KkcK8v1wZGsZqISELuN0vrhdaRXSWINHauBDVgYq/9ioMpeeVQB0f1hhnwmQrXsolpSZujc99AfjNEfeRh7S1AroABwwQDAaoudDEtTykPDPNQGL9XoWfbvLcqVtBXibS9/DQCW89E0mLf83Tamt+1mm+rgZC9K75XfSyn+D7xR6hA9rdxOgFf79WTAHpNYjI2zVWJpRrCqSlQFbIDgtA20MJUTJa+ycY2C2Ci6ZGiZIg+orZUqUnSgqSCwqEgzjIlgBUg7Tl/+JKFKAOCKuomICoYVtzDhp2LxyUEHgT+xhjb1jgWCpVKzKttUxlrSgCQ5OBbgjYfjVrVlwKt0EyrDI5NTKXWZBYLNQMVmWK5lWprvxbZyFhCTuk4HrTE7Vh0ZTQZwBoVCCgBulLDTraPTrAkARwUwAeBHj55Kxu5v/uErzCMHT569wP7duyhUKhK/8urV19jZaeHZ04eolHJYzAYYXBwhjwDPH9/FTruKVTCW+A8OG/h604z/99aNuXKlHDB7meT/xhnAKQCY7gRU/8KBHzqYzDOSAfz7V8e49iJUt+5hsnTw7mqAVb6IxvYeyo02XLph5EJMZ2McHb/D1cUVMqss9rb28KMf/khcXxhDwzqQgGmxUkO5UsPFlWYeM9upVa/g6uwUK3+CH754gkbZxe8/+6VkIN/ZbSIf+Zj0jrHTzOIHz/bw8KCJbsNBnhnAc1pA8wxeVwCLBXRGB+C8buN+TnKs8ph4IcaTJdiL90cLyQA+vZxgPOFwkADVCs1GE3f298Q6bTrsC0GQLg75XBnRKofJ1Md04SFyIswRYDQZYsY4A3HMirBcRPCmc8y8OUpkoHfZe+5ILAgBYG82xMefPEWnWxMFMMdnP/zkh+LAEQPAOZKHC2JFxnNvzp7GRBTFxYM06StRlpaKLlr1KrAKMBn14U/HAqJlcyXk3bJmeUmGsFH/pl1oUgCwtf/SmtPePlBrpgkdqQF5DBzH62bdrUF29bX7J74V37fppo7pW+piW0+aobCprWy9lQZ1ZH8zOb2kIWuMSJKjLsRzsUQ1ecDLBADmIFmGWtyLl0tEMtheIVqQcM56U20i1RrPKkUIGNMemiAsa0S6Azko5B0BZ2gjyWxOZgS3GhV0OjVsdWnT6sB1SYpn3i/js/g4yzi/kH0VAWDuzzbPUPfVSHLo2P9T5ec6OlznvqH2qsqi0+FnChg3qisl3tO6WkEomy1o1bTx/iPW6qFYhrIH7PeGEikxHLH/4uMqOWguFqVaNzJOSPKA/UAywX2CW3wizF0LQ11fvo+AYJKxoebnIykDpI7TGUb6fL0+pZayG7QFVzfA33XiQjr7N50pajN9zdcEULOgmMYk2fdCB/V/GgC8Bu6aNZe2Jv1nANhw3r9vE3jv+6a3FjeTVHO4cb/YXcf2nmtZuxsAMP8ZEx4MUXTz3yn755gckbqPBY1VNW9dVVQtbJWOifrXKssSNTGfJusZPm8CeRLnIWpfC+gkUSoidqHqF3QdyqJWdtFu1SQWoNOqo1YpCwBM9S/nhdwXmC/O+UqhWBAFP0n61mJZiW+6b6sKU/dUWx+KBbQR5zB6j1EPJE8x9mC1zCKYR/AmMxGhMBaM7m3eTF0a5bVwuGzOBzkzBQzj+eTKUJyzNXEXsOBz3E+mqvn4MNC/CAxlY0XiDGBDahYcUB215PyxCuC0g9RGHxOTLAwIbNoQ07yv9w9pADg9r9HaLPXfnwkAy7M3IDD/ngDAJKPrjFx7Ac491LGB4AtJPHSYJChEIH7JAeByhmzoi7qVpKSQjOowg1KhjHq1Ks4nPJPoEhWFnLV5WC09AVccNy/ulgQ/3SKtTPmZZVAslVFrNFCtN1Cp1VEqV1AsleTrjquA0WIeYkr3hykj2nitLOQz4Zy8JvmddVSqaqXMyEOxmaX7WDz2V4KD/ewSONzy4SS7IL5Opd/ilGa5FAcMKpo1loQ5voxfpNXzEIsFZ4fqhkh1oCsOWSTy+Yg4Q8llUXR4RpdQ5POisrJclrki3Q4vLnVuf3l1JXGOXCd5pyhCksurkTi6eP7COF6orayAwASYhGCdVzKSiRZUUh7PXQveWoGR5iTLGUwgek0BbF0pTN69AXtjAHjjDI9nj1bZa8nZaWW87btvAYBtnciLW55TSrHIPU2cp6S44H6jbkt8PdJLbWCztgaJRU/p9ZIwd9bmNsldjLhCnCvjFZqIR245S/R5JR2d/n5dXPZ7CQCcVv1SyGacGgQAXkjtTVJu0aECGKiVcii5kJitTqsNJ5fDt998g7OzU7Q6TTx49BCPX3yMceji3/7ic3x7McTMbSNDp6Xdj+C5bQyXwGgxx4yij1IJ5XwBmWCJyJtjwXpptYBP613GXxYKyLpFuUmmLOdshixE62EKxeolF9uturhMlYoOejfEqgIUSOJlNMkyQMnNSi9Pe3cKug5PTvD65FRUsRM6rhA3oS2yWEEbgk6OtWdecnhztMSSZNGEYCglsHAvNFKAdSLrPBWP8PogJsTZZohyJosSr6VgLvbPDcfFfqOFh/fuiXjk5eG3uOj3MWNUaJRDwFiRXEFIswgWiIIFssIQJNjMNRiI0l9HqIxEIQmqgHwukjlYo1lDudPAMFoICPyud4O+5yNTrIrTldAn6YrIWj0kxkT1rwLA7nKJYhiglpujsBojuHqH6PItqpMr7GV9PGhXUebeMBpIzBrfGBIeGV3C99ApVpBltF2WGcB83wwAbMUWxoUpzrG3M7Xb3FE2zher/v3gdCt1f1kFhpyUXjvJCWtnoQkATAdV2j/PlwEW4RwruimwB+Wr/F//u/88Isj64MlT5MoV9CZTsYA+HXnwyTAv1jCcR7I5PnrwBEW3gjdffwt3ucC//PQvcX+rK0Nq+8K5MCVbgpuJySrlYeIUCnAcF5k82aZLjKZaXFAB6E2nmM0I7JAJnsFq4cumLgDw1pZsmnzNXJjKdFWrphj8Fa8oteu1ORj8kwrgsUc7C08sqXnRNxpVKeZGg5EogLk4u0YB3Op05GBjQ3N8dop/9/Of4mY8xF/95F9gZ/cAZ5c9XFzeoNcbCuBNRtTFxSWOj47k4ORzFUaUCdzu0lr7zh1ptH7605/KBvv82XPs7m5LkXh09A5v37yRw5O20Cy8yMBnsUc2/v2Dfey3W6i7eRR4dWwAwLSAPu3fYOVksbW3h3v7B5L/26pUUS9V5b0ioMdhv3i/xxnAZPRRJcJiTUH79HBbtlUWJFTf0mZe1L8ECwgKq8VHjmyyYgE5J49FJsLQn4oFtFOtYjBf4et3p3h1doGb6yt0Sg6e39/Hg90t7DTrqDo54bdTpaXWo8pCpmXa2WCIf/j6W7w8PMLJ5TVWyKHSIMAbIpz1Uc/MUA5H8K7fIbucKgC810YmXGEw8HFyfCNK4Im3xIoLt1QFmH8mQ8GsDPMF6GNBLt73JiPutiZkUwG8eTDJwtSFptZ9vOZtg6v0RW6WzJPitc3s4/wqgNe/xHLch5udYXcnj49fbKPT4UE2RbnioNWuoVAgKyeLZUAFDz8PLRIIwhIwJZtJNmNjlqe/N50BzII+RL8/wbffvsV1b4ju9h529g9QrTeFEHF1fS0vvtlqyiFJ+3EOAEejoVwTZJqSNVdv1LG3tyvDm1fffiv2ZB89eiwDQd+byc9dXV2ZvGna2GWlWeFQjtc2BzLBTItZPktZI1TaZjICPlMBT/CPJBCym7hhUb3EwpUDEjLom02qdnmdcJgdKNNFwDvCVw5mfkYA4MvrGQrlLUROU8Dft2cjnHO4wcfmL2cGSLmGQpFZOhXkmadH5pDRM9lsE5utttEHGGZd0rTEdZEBctOWYR/qif+jVQDbJty+sE0FsPm+/pEAJ+ksYFtIGuG6Kf5NRhHzfsl4pRsEc9IWnlg/5zJL1Cou7t/dl4KoUq8jqrQR1bbxbhDg//jZ5/jy2odz8AKrzn3MylX4JQdBycG8lOflwXRyrCIe7Cw4eN0oAMyhXgwAs3iIlZ6p49giv2aP4LUnI2we+sbMUgkgXPA2u1EB4FIUopLJoJ7LCvi7V67goFLDXq2CTimHWn4F6rgcNjIEdFdUsabYmaaToh1zSNtAw8ikMZg0ExJZZ+z+CBpZK0Sxio/gFgtyNsnZm6GiSm0Quf/zDOXrZaawjOdMg88XJtk+WVrVUDcdCgjMTODxEjjtj3F8M8TJdV9sn/0Vh+pkOTqYk1wS5TBZhJguVwgiPgYt2ZmJSEWUGuVLjEDq1EkI13bQvAm3poBUAQnWs10VjFdbblE20wImAoqrJZrLGdorH+H5EUZvXmK/APz4wS52S1mx4qcScLWY4fLiVAptOgrk82WxxMpI5sf3AMBr10dq1afY37a7sXZq6+CvZUXobkLlHxXAAgDTureQR61SRKXkYj7zcNMfCgA89Vdi8yMAsGsAYIkt4IVprHXjvCAzQDEj+FhBlAIV1hQqa42kIbTcYiG4pspNAchJQZoACTrHub3M/WPsDb9PAfyh/fbP+7px1kgPHDVQLbElXFOk6PBRbaAT8FYGh4aMYXOABQg299FBo65HiUAx9xfw2KznxCraAL7G1sqC0esgMOsCgg9qG6gZwL6QUgQArlZQKZeludcsMmMBPZ4oAGwtoAV0sp9VAqamM4D1yLNWe/o5r+dNpywBU9eZtUK2Vp4CBsfqX1Vr2WwsUYYYxjzrYmHRx3mONv/K2nFqNuQ6AGwqMjKos1R2UgGcixXAbZJwujV0WzUZHv3+8y8w6PXw8OFTseL91W9/j0Xk4umLj7G9v49cwcG74xMcHb3B1lYTTx7dRaNWwGI2xOnh1/DH19jfaqJRcRH6mnnL5lUGwMYOkUCMKt2MlWlqCCIgu8lmp8tDTDIyhCPuRVmXjO8iZssMpnOIBfTQC3E+9DDPllHfu48gV8bVeIYwX0C52YVbqctzjzIrTLwRTs9OcHN1I43yTncbP/jkB9KD0A2GNtAccrFO5O388gonR0fotBroNps4P36H2aiHF0/uo1bM4fPf/Bzjm3M8uLMlADAtoLt14OMnu3h0p4GtVkEtoN9TACuoJe4WBIB5hsrQlyRi3QmpAJ5MI1H/TmYRBpNQ8n/Pria4vB5jymiTMEK1UsX2VkfY81TYsidlzez7IbzJAlPPF55fd6+LQr0gAPB4NJH6dRFQ5RliTFLNyEOpVMPuzh663W1xhTk6OsTUG+LFXzxGd6uGk5ND5DKOAMB86l++fIXBeI6cU9UM4CiHOZ0w6Gok9CqpiBIGmazzJcqsa+sVMCbGG/cxGXHQyccpoVCsK/GVALAhTa1b+SdkKTuwTgBanVjH/463YDN0T1v2bYDAMYBsh+5rZZA+UHoW+L356qkByIcGHMkwMS4s4/csniWazF9Ry8rNAsAK0th9d8mMNWOxryrghclcp6tMsu8q+BtKXxkDwEZeSwCYg0JmxrEOFQXuKg+EHDDRMYZZZcwyy8tMgoSSeqWIZqOCdqeMZoOEbu4zHE4zr83Ui1mqhDNCrKUVNAmu7H3Y53BP4y6rDkxFVfeJEkqHrzKkY70Wq1dtD5LsI7yfZs+n3pvUv+WMMecOezGucw7DSf4ZjX1MJnOJDaINOVclAR4CEnOeX6zjIs7tlqoGniu4TrCX9oVUCjPzVxSDokIwQ2O66nB+ICT+NABs57lWjZsQGW224VrvZZXO1lrWuEwokciQco1ySq04jer3HwMAGyJvGgROwF979vyzAlh27A2A4I+ruay1p/3h9x8k7aCje0GKkGe21UQBpt+PgV1zf5sBfFu9pMqw9V41HcehwG+iKlMSilEBG2tRxO5KCmSxBorXrH18s2sqEKxr1slnZQ9gLEerWUO7WUGrVkKjSqc0JZcwR7zg5GXuI/mlBUZVaf1gSSCxjbAFrO3gPv28klNIQROr6BUHKZJNqgiXWUwmvswgCbqRCEYQmDa50+lUHBU0Q5iKYda4EPUvbTHVGpOzNRMPYjZ7JfsmblpJDa89ha5dA0YJoJWyVzcKYPl8U2BVmjwYk1nTdWjKmSZpOW6h5KfOuPTzei/s5o8CgFN3sljVxiIgiKK1v5IJ4n4g7tvZx9Myf2kA4Lm+5wIAB+yw5c+Q7ppzuldQGZ6XaAKCV5ViQcjCjDkJV3TWnIh7Gs9Guk5wlkf1a6FUQqFURKlSRoVq3kpFgGECQoxA5H3KlYrEA+Sp2qMynM4OAd3YfFEmq3CD1yVBX1UCOzzLqAam0t2QLu3nKUpSMxcysmjzb7OmZRxhzi2CV1SuBQSdfXgeZ4KcCa0wX3COOJM5TiajOcAkwjokVeV1pst4joJD9XwRRVpkk3wueaYBJhNPhFbXvR76g76cf6wRFARj1EiI6x4z65eSay8wiYjahKYof0pkoVEAirWQ+C8rR0vWNnNSY4GRJWKxTzcAsAF2LdnVnumxS5DkrWpOsJK2FESWc00ZRwa8TXKB9fvWuVAvPBkDyLoxLjGmDrRjbek14mxuk1dt6kZV88fy7Q1w1pK37IVuyTxpRbDZnG85COxkh85T+sYZAd93nCHrNWJSW+hvSblviqvKJgBszgTpmwkAa2Xu5EKUXaBSpD/JAoV8Bvu7O2jV67g4Zx70KRbLAFvbXfzwr3+CTLWDX798g5fHVzgaR5hX9lDYf4FFZRfTjIPRYgGPDn7lCiq0VJ+vsJwGmE08TOYzeCQT8jolEaFYRq5QlNmSTK4kAgSgMQz1KsQKtpo1PH5wR6JELi55rY4QLeYo5YBawZFeh7Ui1zDfgXdnxFzOcD2dYbwMMZcYJ8YaMqmX/b46MrDGJCaXdx05K4nHyTlr6ij7eawyVL0zQs5kwEvfQkHbEvkwRDmblRvB1VKUQbdUwUGzjbv7e4IJff32FU5vLjAKFvAYD8KosmJVbOszrL39OVYBSZJKlFQVMD+jDJYati1ZvIzL4WdWLDlw6xUEhRxG0RI9EkJI4GTMJ0V+nIWtOBPNIh/mJP+XcXAEgeU5hj7q+Tnc+RDjk28QXh4K+Hu/EGK7yDMoEqwu8KmWXYmbzZwWhlm+V4xdImCvimpdVEoAiSNJZOxmYgwkrsfUiBvXtT1r1maeKcLSe0smNXfTpD6zlxqWrP23rCapve2f3E8pOuA54gsAvIxI3FRXD7FM/1/+238Tbe9s49HTj5Arl0UpRwXw2XiGoFDBolhD36f1sIvHD56gVKzh8NtXyC0C/PjFc+y1GsDC2jfTsoFKPhYK9PWGHA48TCq1mjAjeAESIPbkTebGSybqVELYyYjjfkoFMH3G93a2BFRlk2UBYDYR6k2eAMBWKyQv3exNbHaoNJ4FzLDxpUFh4dRo1GTwPaYCmPm4vi8W0Hfv3AEBYB5o/Dkupp/+6hcYeBP8+Cc/QXd7Hydnl5ITMBiM5IPnfTkwoQq4Xm9gd0cVwPwerXDb7Rb29/alePrVL34hhxAB4K2tLXnzD9++wZvXb9BoNrC7uyuKSB5OPPTI1nrCDOBuRwBT5kFSTcpBGS093757JxnAF4OebCrdnW0c7Oyh0yAAXBMFMA+UNQWwueI0O4kbjjZdAgCnLlLFmiMpQkgUIAAsBb7YQosBtISWs2jIchOhqjsKQS7jKp/D5cQTAPeb41NcXZ6jXczj+YMDPDnYxUG3jQbZi8w74qbHTUk1aAizObEf/+zlH/DVm0OcXN3ALVaxvXcgz2V6c4rSaiS36fUhcsspnj26g3t7bQEvRqM5zs76AgAPx4EogN1SDXCo6qYKkIs1AYB5vonKLlZGbbwJ5nAyk5u1dRmPRuV6o2WYHobJI9gKmK9xgQyzPDNkoyxECbGcDDAdnKHdiPDXn97H7hY34zFKlSxa7TJKZTLacmK/QobmPNBrnlZiBE2Fxc7sbEU8zIiJ76OyfZjJwp8dj30cvjtFrz9CvdlCZ2sXjWZLigpap7CIazYacj0OhgPrAvaeAAAgAElEQVRcXl4JoMu1QqVuhQPjakUGbCzCzk5OxaKd1uy0WJnTLsbXPBkySlU9bGzPyAp0XSmuxBHADljMgIBDD4JTzJ7jmlaWH23wmNdNphKvTb6nPN5YfjGLSwxlDYxBywey1TUjjqqQ616AfLGNRaaCtycDvDsfozeZY0orGW6MhYIoW2jxms+zwC2q5aWQEDj8MMw3y6pLfeoWwNCBQFKMabWlFZcFgNeUcGuTjJRCzuIhHwBF/rgm+s+914ebbotnbQ7s4gY8VdutW/eZoY5ZCQJypZrr+MeSejFm8CkDkY2PjQNgcUCbxqkorGi1t7Pdxc52B7VWG1G1i6lTx7dXU/zfv/kDvh2HKD/8BIv2HYyyLpZlB1G1hEWB1vJs2qk8ogV0Yh0uE2GTAWyBYDsAjeHHGKg0xa6JKeBal10rq7mzatdJvQ9zZyLJn6Gql0bCTSeP3WoV+/U6Dmp17BTLaDg5lLAQS/j8coYcbaJZ8LDgtwM/Yw1CIFYB4KyAwISa2fgVaCFDoHUyFQt3DvS4FtU6aiENA9cwCR5k6pLcJM2MtZYVa2kCDsz0YBFqwRKT8S4q4AgLspWZJ5HLIcg4YvM8nK9wPZ7isj/E2fUNLvsjDPw5wkIZKFYxWYYYz1eYRRnJ/QjzPCc4FIesXsv7jzmgt0yHTXuQjC7sdRPvd3r1WSBKC2m9ia13RNcIAsA+WrSZuTrF+M1LtCMPz7oV3Ku5aJfzkgMTLTxcnp3i8vIG8zmPiiIKpZoQ39SXRG393/8vTfHbqPQsZr2ZbWYHSil1sDbFKQCYVi3BTKIDCvkcatUi6pUSAgLAN330xzNMfQ5bc8iQzSkAMAt9JcKJ0sUoamLmvG0cv0cBLAWqeakxMGv2qM0xyiYou6nase+XxRnSSt/0u5UGgG/rA61i+c/d7f60n7OxChsDx7W9LG0bqDubHapZMCK9zuzgXVUYLMpVYSJAsDgfaNNqbZwtAJyAx6nvSSOrQ0jNrFTCjQxQhHipdvE6h1FnDdrrqoKkKgPHNQA4pAJYAWDaepJQIArgmGmaXPcxc9zWTObMS5MH5Hw0A5BkwJDY/NmBhz1HYwBY8t904JHYoelAUdnoBID1ZkFkq3jRa9ZYgBoFsH7mhtolbi8RXMcAwNkV3BwzgIsxAMyB05e//z2G/b5YQNP6+Re//kKsoJ998kNx2WHkyen5Oc4uTtDt1PHo4QHazTICr49vv/wtbi7eoVVxxOWGKllGnTDLj5mfzGSOGcJpAFjsqs1uR/WeuTHDSKoS6zAhEx0HObraZAsYeUuMZiH8yEGwcjBe5pApN9G88xhuaxshVaROUayimclOYg+vjVkwxdXVpZBg6anUaXfw5NETiaHp9fvSh9AmsN5oiT3g2cUlTo6PsNvtYKvdwrs336J3cYrHdw9AfhUB4GB8gx88fyhA7+XRH9AoLfH80RYeHjSw3SqimF8gs6I9H8/hROWrnxFrO/aLmovIwRBrRg4AaPM8nUEA4MF4icFkiR6zgG9mOD65logbXjNUo+xuddFpVlEjnX+1xHTio39DhSNJwAGqzSo++fEn2Lu/B3/hYzwcY9gfYOb5AgJfXw1wcXEtymGCv+VSVYaeh2/fYuIN8OzZfXS2arg4P0XBLeLTH3wqQ9jPf/8Sg8kCbqkhqnGfNbs4X+Ql1ib5T2sIDntYuzMbjIRkZn1R/Tsa9mVASQC4WLYAsA4a9CJYz3JPlZ2p2IH1UzO93xr4N+HgxHu6WSVmLcuZamvSNFt9s079Hvtns/ziU/PPAYBtzai1pFHl0TZZBhhW2aEOC2pVqvurgsBkvi9AINi6L6gV9EpUvQR/qQReEbSkAtg62shjK5GPN/6VCmBmXYqIhJlitONjryA2euwj6bgAFAtApQw06nQ6InGrIJnrAuq6jgy0OIzXgTwzeEmMJwDM60SJ9Bxks+dRK1Cq3NUWlGcB90Den0RVEtqFXE+lMAneYudPO+alWGXSxlOsPH1awNE+k/mfOlSf8+9zBXKEgrHMiJUz1b/sh6jc5fd8/n6xgdW8eN74d37d831xV+OwTM4LEhXkSLIgnCqNZJhs+yXZ0czOzDrNEnxkPzT2zjHx2twx3tcTi2d7xuhZYvLg43rHPlY6W94M62K14UYW44Zdp1pJJ/2cBYE3AeBNhfB7dZOZSaXrG1tfvdcrfmiB2Lch/Vh/WkGj976FwPfHPEzaxeZD97c94x/zeOn9cNPac/3nrStAUhGug8CpR7LOf2YNW9KxJcfFswejGFOlr1X2rltApwkUavecAoCFfGLtkHU/UicWuxfZot9YhBviipDyRBCTFSdCuj8wF7zb0b6Ws85Woyq2ng5jfrASAh/XOvcMzkJIgGOpwL2Ps1OKZ0ia54yT63oeBCq+sbWgXYf86AVY1bpJnFQIAjjcQwooleqoVdvIZgpK7uC8VCyA6dw2EzDYAsLeZCpDcqozlytgQZFClJMbO2G7HmJQJ1YsJWCPdaqI67/UuZbUdcYY0O4VKRVpTCBMgb7pNRXXovbwsO3MxvkVz3NkbaRJrkoijvep71iXt2JWHxitKACsxE75u+0FjDKbM1f9mkYochYSiAJ4LoTgnKjjOB+xZxLFjHoucrZYFIfLkpw5Lrlj0RzzYCoOm4HvyaxQ4t0aDZkJEDgqllW5SyGPvc45E1S75Kr0C7SaprKXbgq89nhd8AxRm38FT+1+rIp9k8dq8EP9nPXDSBOfuf6UyZ30MNLLSE+jZFh+jz9K0QvzrZkNLECrlER8P6lKDkRJz6+VSxSKVMSp1MkX5ZrnWTccDHF2fo7zs3OxdbbRlATcOTsZT6bGxWKFYJHDIlT3L1VDKjjGepQAMG+WZKRfN1EFkkDDeiAhMnCGax04eHbnU4QkBXgNAcKQl+L7pp2QTF+kkQhm9Riihc3MVlJpGgDWqDCBVuVzUIVyAv6aeZb5nrWot3WfTF3N52LZhPHaFsDbTEP44Vh1riHhr33O8rGvDfzM+2WU1IYEYi4Dqf3jwyp9GMT8fy069Ryw91WXBRVi2VgmrQ91rzZxTRKnwSKHkR4LcBpVzCsInI0CyZrd39mSPoeOLb3eNY5PjoSw9+lP/ha1vXt415vgq3cX+O3bS4yyLRT3nyPTuouFW8NoscSIojm3hDIjG0neDFZCMhjPppiuAoTsPytVuASAHQsA053KuMFwdhgtkFvN0Sy5eHBnXyzeR8MBehRn9XsoOzlsd5qokAzEXOt6DU6xgN5ohDOKuCYeRvMFZiRzEwMR+2KKrHROwM+Ra5w37kMSGyIECLMPikiDbn0QwYZMFGTPIfirN2I3RboIkAAZAfW8g916E/vNFrbbbcyjFd6eHuHk6hzXozFmS87eS+JEVa81ReSymNH5aCSE5Nnck4i+HGf+FFwYZ1gRfHKeGXha/7s5hCUXy6KDgBF/UQZBmJE/iQWQNE1XxHyUVfB3uVL174oW1QGq8JD3bjA+/ga5/ikeN1w8KGfgzKfSL0ikUBBgOvUV/BW7Z1fFIMxgzhFQz2socuwAkKjp1xTA1kp94/y4tSf7DgA4IfbqJR8DwLfNZ6wrpdKohWhMQRVnQItVQA26AYC1ps/8z//Nfxrt7Ozg8bNncCpV9DxPQLiz0RRBoYpFsY5rby5vxJOHT1Et1XH46jUDSvHxk0fo1CuC4vPq4uCazZQWIvzEabdGwKUi9hI8ZMga5UVHoIUHDxsjAsC8uOlVrYH2agG9s9VFd6sjDCcuENksheWaWBXwQoktR6XQMUyZrKqdqP5lEcPnIzYqlbIcoAR/CQLPZwSAW7h75y6a7RYctyDP8fjyHL/63W8x8j18+jd/jVZ3F8fHZzg9v0avN9ABeyaD0XAkj7+/t4f9fQKVzL/xRR3c6bQFAGbR9Kuf/VyazBfPnoGZy3wNh4eHciPznlnB/I8sj+vrG7H7ff70Ce7tbqOcy0iWJDtPWbSI8PboHb78+g+SUQwnh87WFna2t9GqN9CoMBuiIk0lhzksUmWDFwaRtZLSjoCvQYYtcsjplcpfJTk/ovblT5C9a8cHWVFx03Iyz6Gz4yLK58Tecx5S9bXExWiIb45P8OrkFJcXZ6i7GTw92BEA+O52B01mmHC7IauLijcqmLIOopyDwSzA4fklvjk6xqvDY2HQ11sdAbJHV8coLAYoLUcIBicoIMBHDw9wd7ctCtvRaIGL8wGurifoj2aiAHbLdWQJAJtFGwPANnNEAGA7797QQcv7YV/3hnpp0xMjvqeFgc2wh1upYbAwzzQfLVHMRVj6E1yfvkHFCfDjT+5jr1tALjtFpZ5Fp0tWDy3VVZ1IdUJAcCVkAVcWazBZA1RxG9cfZT6YbFOjBCa4xTyz0dhDECxRKJbF3o7EBb40MkJYrHAN8uMgeDQaM09jGn9d2X1sFPJSvPL65PCEWb5kwceWlsbakgMWXlN87sIG5BNMxHt6TMuQWoF3VQAzvF2tKlnQ6XWuA1Me6hyQkxFIOzYC6QK2sRiFg8UyC28WymCwP1ph5NF2toTJPIfjixHOrj0MvCX8ZSRWtNkC2Y/M+OQQnBu7q/ZkZkhh7SeFkW9tVFLAj3zNEAOSgsiCLrco5TaBlA0QSS+xD3cY3zMT+NP67ffufYs/hanVNsuwpIYzZAOtwGI7utueyHvNd6pbsow+C15w09HGW3PaaMs7nw2xmI/QaVVx584eWq0m6vU6Gls7WJRaeDde4ovTPn755hynYRHVx59gVt9Gjw6Lbh5OrSLuCBp6T3oK4Ufuo2YfFNCf1yfPFX6NQzijoIzJHxb6496ge3C0IutUmy7emNMqwG+4QjEDVNw8qvk86k4eLcdBp+Biq1zGdqWCLt0eHGa6R1LkIfCQ5To0ezRVvWLDQpDHsJ5lsMYDkVbpBIJlYMeohBCT8dSo9vUc0iwRuzdQxV+S94yZ8s1mQwblXJeW5U72uqrpNUVciCx26Mthg4xAjR0MC66sgyCTg4+sFJhjf4arwRCHJ6c4vLjGlPbzbglemJEogID3z7pY0E4KJg+Y72S8LpJueRNMNDOr9JQn+btRAWsrEI+2DZvSgMCgBcwKNRbT0RyZwQ2C09coTi+xnQ3wqFXEw+0mmqU8omCCm3MCwD14M7KLCyhXm3DckqjRyC5cA4DfW5jpi3u9c4m/Y/sga1sUD610LcVguExRqYDnXriAk82gXi2hWatII3993cdg5MELVAFMVqJTINDjxPapyky0VonagMuw1TJ+TcGZHmDGA8LUa/suQsvaACUeTtr+7XbGffxV/eH1bcMMKOP3K75GbEv4j9sNk9PczB3WPqb3Rzna1yYqFbtXWcspUSnaTEoDwsog0BAsJJc3JlskyuBYIWy/b1TDVskmJDvzPVUBmyxgc794cGkBafOnDjUteKG1Afep+UIjE6rVMmoEgKskP+WMUoYDfWA0mqBPRxza0EutlGQAxxZ8qYbGXhf8UwcLlpmeRCSsKTXWhvjpXOB1C/u0+leGG+Y6tplaaQBYGfEWIU1yq9TqM0GneB9xa7AAMONLsiYDuFHEVqcqZ8wyCPDVl19iNBzi4cMnmK9y+Nkvfieg3sc//BQ7B/vMocHR6QmOjt+KK8njR3ews91EOB/j69//BoPrY9zZaaFdLSMKZnBY7wmZjSAwn6sOtSxxSolk6vaiblhEcFbILNhkc8tXS7lMLiN1t6hCnRKWcDCarTCeRWIDPZyu8PZ8gEnkoLb3EIXOruQiqftNHnmpe0h2Y53nSe7Z4KYvKsZOq4N7d+7KwG88GQvoRAC4QfehZgtnFxc4eneI7XYL3XYTR29eoX91gaf37qKUy+B3v/45ll4ff/Ojv0Apu8DJ269QLy7w4tE2HuzXsdV0UcovkQ2nyAgRy+Q+mqGgnsncc1WRwJ6OhAghhUauWD8PRnNc9Wa4Gc6lxrvo+3jz9kyG1VvdLSExVqlqcbMyQF/OfXgT3haYTuZSA+eKOTx+8Rh3H91BqVqSTcCbePBnAYLZHNc3A9xc9aVG7na2pTagI8Tr168w8fp48vQuult19PtXqJSq+PEPP8XCX+E3n32B/sSHW25hmXHhM0+RsG7WSQHAqXNO5GErsTdr1CuS6Tf3pxgPBzKIzOYLQj6yRIxYwmGyEu1AL770zd4bD85S9eR7w4YU6JsGhFS7oXVsfJ6u7dGpeIbU128dgKf21XjHvs0KLXW/D6uAk8Gx2t8ryGtjQxIlm3VR0H6BIChBX8myNACwqq8M+UYGWupoZcFhsY+VQZi149chItfrapUR8JdDet6Hg11xMZIdyOy5QgBcws0vUSkC1XLOAMBlcV1wCy5c1n4kQBcJ3Crwy9mGrHGSomn36ihZxYJdYtZinltM6pLPMSGhcr9T1SH7qIX0/SQvcC3L65MzxKil5UxSMEIAI5pUUc235KBUiQY82zggmnOes1Clr8ZrURmsv4OP73HWs9RBo2QiSp1khsey72qtHfdNcZWj15nEMKUIPRxiS/0ZExBSA3LjmCDzZ0PCVaDWkouM44SxerZ5qGoBnQaAzf1jJVZqSJ8Cgr8PAFaB9kbG/dpa1HH9reCUfY0WlP1jwdk/9n63NWR/5s/GJN/vWOx/TmWWAMsJ+XHzaacVwPZ7CiKl2gJDnjSdaRw9Z+2grWI3DR4noK6J0NhwerHrTVWJBuA1yl8LcDCqiHuRktQpjmC9Z8BDUzty+MrZBdd9pVJClU4BjP8RcUsHtWpJsuAr5SIKdDxjm0fgV+LuuJ6XhrwxEwK+EFyWxtWAyi2enVz7XJPyfY32EVmCdSDSYUviHkDnP0ukY++Qp9NbBbmsggTZPOO/uJ6zQlTkXkIr3sl4gslwjFF/IPPTyWQGz18iWNAiXvw7jMueuu3JHiJ7ErcFo9RXzymzJpJ9QfcHPf9j5aEt4UzhnpD8lIAvZIzN9WWOr2ReudFibILA9jxM7Tnxz5rWMrnU9H2Nz1nz9/Sy+K51oBbQxh3IkD3pnmCdKSS2yQDA/Ix5dmkWMwFgAlbs1Y27pqhkOULleUZRBIQoQGIBLWPpIOjk+Uo4DFmIw1W4nMv5SSCVZHCKL2ghSwtnRhDya4l9c1Zj2IqunF1F5te7rlw37FPta1EChG1sCWCbXkVIWtY6VmehCfibuCuZUtB83757amOq9U2iCDf4pwDZBIS5Trj2+BHy3OSa4WyTxP7AX8GfrTDzqPqljTRV7WprTjKUzE9JRl8uMZ2aPGyqNTknhCOkT4nfMACwVaqrwMZm0es1LcIi+Zp5ruZPddhM5wAriUOJGEbhK+e+9jkWzLVnmvY8ej97fiW1mbGNlu+lbwnYbsFQjQSiWMESUPU6tlb2/Fy4loRkmwazYwtqE8tjnJe0VjGzTmMXLFnnUtarSEz2KuO4Eueoa8Ms2I/MXLUhknpf3mdeSvqp64zVkmLtnEAuG3ONpGbKtpuPlcCxXXFCytH9nIWUzpJpo46VDye7RNEJkc8s4eaAbquBnW5bHBkoRvryqy8xGY/w5MULdB48wapcxzcXPfz9569wvSigsP0Uha2HyNa6EpU6YCYawd98gU0AAi/AgG4KXH8S3p2Hyxl+oSziAnH44fzNkIS5vp1oLhGrnUoRD/f3UC9XMJ9M0bui2PBMHKy2toghLQTfqtSrqDebQlec+D56Ajj7WFJcx6zvUkUVx3lHrnsR2fC9MGcCfz/rOa4Fe33RUprCE86U+HeSCDNLvk8mMo6+myQ7sH5bhai5Bdzb2sZ+q4N6pYwlQtwMBzi/ucTF9Q0WIVCuNVBrtkWMks3kJRqVFuyX/Wt4tChmHS01FQmDJpaRVwwxw4DElyVWuQyiUhFRsYB5LiOPyzhhyeUWOjNbbEo2IMC0E8yQm3moZyK08ks4Xg+r3gn8i0NUgiGeb9dxUMrA719hNg8kI92bz9Hrj4UQyejbTLagQHDOkf5bXAEl296ICs2cVq3ebQ6wdbUwlI2NmVpCFLTX+7owbP37SU8Wk/LfA391TctRaWe5EpOjADCx1QUV6FRYZ2wPFSHzP/3X/zra2d3B02cvUKjXxSqVAPDJYIJ5sY5lqY7LCb25c3j66CPUKg0cvn6D0J/iycO7aJaLAgBnVmojGS6W0nRwc2HhLdYQZLkWeUlDLlhuEASE260mup2uKP9OT05Eei0AMAfiWaDDgUOnjXKpICpg2bSMmlDz1YwVpEpeYpYbDzECz3yzRhOGw3uyyNhoEXTmxuTRbnkwRDCdoU0A9s5dUUZKHmq4wtnNFX7zxecYBR4++dGP0Gxv4+TsXDKA+4OhqHq5KAj2shF8/OQJ7t69g35vgF6vJ3kDW92uAMOz8QS//OnPJW/o+UcfCTDMwuro+BhHR8dywPIzYGNIFSW953k5fPL8Ge7v7QioQDtRDvEIovPlHh4d4eUfCAD3ZTC0tbOD3e0dzXgrl1Gr0N42L4CAKkVpj2EsJUyxozWqUfUappUeeLqg+JkLC4rgiGEQUoEsGXE5Dgm5IGjtSVVyhGC5xHgW4HIywvH1FY6ur3B9eYZSZoU77RrubXdw0G2iRqsQbjCUWoV05S2hQFuAvAM/ymDkz3F4do6Xr95iMlsgXyjLZ+j1zuEEPRTmfSzHFyhll/jo0b4M3Ljox+M5zs6HuLoa42bgSSh4oVIXBYRYLZisObWk0sNQLKDttse/G2W5NqB2Aq1/bhZ32pzo/YxWwxSIhOgTW2jagBH8paUnWXz1SkEyTi+OXiE/H+Gje1s46HA4G6LezqDVyaPWIHjjyCPTiptsu9UyhOvSHoxFjv5my0i2ALBuz5qpLH/P8LBlMa8gO3fYFW0TVlRD0nKPg2IFaWmvZnMHJcU4ldsn81S5VpR8wWtJrY7W2bN2OB4PqeKNSt8re81pzcjNiEvXWCpJODkPIZtjaJldLC5o6acMLhJNyMhZMft3nsHNYIbL/gyzhYsgLGA8y+BmNBeVyPUowMhbYb5kCCBJCyW4xQpcpyAHohRivB7EWpLvlRkGGBafNhgJAGHZOLYZkQLQDMTssG196KYXWNyobHS43w8AJ2q823r6f4qvxcX3xoPbZjwu5M3+cftzWFfIpRv55HESgEXYoLa5EvCDQ9k+VosR9nZaePDwAaq1OorlMhrb+5i6dfz67QV+c3iJV6M5hqUWSg9fYFpt44b5ErmcEI8InHIgKIzS2CrGrmYdoqVvAoNaS3xj8W71n5JRyLyKVYDMaqGWopkIBTYfmVBIOvV8Hh3mvxPwLZXQLRbRcQto5LOokoBE1Tut/jg4IFmCzFVa+wvwasAMk8PBAkyRC6neZZ/nyqByw5v6GI083PQGuL66wWRqbZJ0uG4fStT4HDQ3G2AkAZ0mOCwno5zvtzgJCPKgQ5hNW2Zl8+oDUsHrZ7Ki6hV7GQLJWUjBRMeMrw+PcTnxMVpGGFKZTHuwUgWLfEmygX2SiqggYSsrF74p99f848xe+95ma3eP9NWW0p+bNSgrjQxd86cThqiEczRYWHtjRDeniK7fwh2d4WmnhE/u76LDMJjZCMPLCwFXJ1OSBVxUam04zDaWHjd5Z24DqjfGUel/pp6wzatJWaTHyt8NAJj2k5KDvZRcp0a1LAqB+WyGq5sehmMdviz4WgUALiHjMFjBblbJ4NTuxWrPllj2xl9PDTHT7268n6WavfgcNNdEDCDbH0wrxm7ZGJLBbrypvneyylWRZu3bYcB3bHbf/Zm8f3YrKWkjn1n7V/OfGSfq1NC4V+jPpMkrmklp9zpzRlpAN2X9HFs9x/bQZGIqWCyqX3tfY9OZBoETm2g9n22GtzKbTQaxDFss+1kHgxyUcN+jZRrZ8rVqGfV6DbVqRYY7akVHRwBgOBwbC+hQajqDVmpLYTcTc23Zzzx2ThF2eQr4jW2RrMVfMsS5FRQ26i/NzzLqXzvYkMGIRr/8KQrg5HpQYgv/EwA4v24B3WoWsd2potUsYxH4ePnlVxLF8uTxM8xXefz9T3+DZejgBz/6K+zfv4d8sYjXh2/x7as/oN4o4vHje7izzxgcH9++/C1m4yt88tED3NnuAIEPFyuUi1Tb8PmzntHcMlF8q5eO3MJVDuy/l3R6CRbILJZw2MByKOPkkHV5cxDlC1hlC6JOni6A6TwDf5nH6cUYv/iHlzgZzVE/eASnvYtMoSJDLNbvJZJC6cJUYFyGh+Pjd7i+vJY803ZLnYoIAFNJRBtX1mUEgOmKdHp+Jm5FHZ4hrQaO377BuHeD548eouI6+N0vf4bVbIh/8VefoJRb4eT179EorfDx413c329IBnAxP0cunCAT+eCITTLtpYg1tursF42aTwioZK+LUZsrCuCbvo/TyzEuezOM/SyuBgFevTmV6//Jo0dCcBK9BrPTgykCb4r5jEQtWhhmcXXdw8SforndxM7dbezs7Yi6hQpQKiz9qS/Z6uPRFI16G9vbdGRa4vzsEq/fvIbnD/Hw0QG2t+vwvBHqlTr+8uMfwfd8/PLXv0NvOINTbmKZdRGsVP0bZmmNabPj7WjLnLNk0Lsu6lyLdNqY+5iORwIAc8jgFumWxawpozCxrjN2f42BoxQwK/umPTjTX7c1qAGsUvtosk7W89i0iNBRuNToGyCzHrebh/Tt4+8P1ZPxTrtGprUbcHqsbvdV3SvVvsw6JiR/WlKbzVsXoEQGW7T4pqWjKn21x+FN5wkKANu9Vdclfw+/Lo8pfY9m4SpZmuWYDmfldJD7WMXSArkogJNZCNG34NDm1ZXMThJ3Sb6TaB0qqsT22YCZ0o8KvwQObeoLqhQWda9cB9bWW/tNtQ/VzF++NqscU2BXwQMlUahaSQEfBZz5pzyGkLxXmAfGKpuWhTLAt6AYQWC1JRWbWXmPVLkmALucc7wvSRt8LxilY/shPcTt9aXXz0Y/bQi2quhLBmYxAGz2Azvgtr1WQlozKt0N9a4lvhGtD6IAACAASURBVFk3iQQATkBg29uuD8/Xh+nfBQDrOWaJT1bpvN6rvQ/+6np6DxDecNH4jjLnH/etPxMA/sf90tt+2jqsmD3RkOc+9Hs2FchrdZvZO8wk8D2LaJvdG88pLBBlelchkBiVmLRAZsaoxBKr9DXxHKyv6FIhS5EZv7RMp9OSTF1ljXB8QTKx/Lz0darkbTYYUdBGu1nFVruBe3f35N8cqBOYo82vzEwzGQGLSbrn2qP9LQlpw9EQfjDTPYyZ4hzy5rMyryyWirJHcD2qwksrHttRr4PoMQUzBlvY2ygYoypHPh4dG2kVLFmR4hq1wjKYw594GPeHGNGF6GaAwXCKiTc3QPASIddx3hHAl7Ulz3He6MAXOwHITMqca6naXpRpsSWtISPFILDNAE7yZGUNpvaY+Pr5wHW+eWYlsxx7vpn1GYNMf+rsZf3M2ryebc4q91Bb08t+G0cT2D1WQX6JLzAgsGbdKkomRFHuxWLHreeZnQVyrknxgijN3TxKBUdIcbSVjZYzEVtROc5riOeAzIpJqm820Gy2RCClnTavIwKtGVGlu66NLaANORXGjkYgMAqQsXraJWk/Y2JtSBQSgNtEEtgZg6rxbZuV+vtabWNInOZK1nPYrkN1yuBrJOgrmaYurymeixGmkwVurifo3UwwYE03mcicnv/x/KMimHN2P6ArBjPtjYJeIqtI4WKsIQUmdh2tE1bVHlnnhIo72Kib5EywRIb4fDF9TDoD2ILAa/cxhCZ+TYlRNg7H5A1rYRaTOaydvJ7xVnmsZDJ1JdBZKt9wJVuZnGKZ55p8clGEqjOBvia+TxToUWHKGkTVoqLCFhcCe66TeKKCPAEPzV4stRaJC6JeJwHGZFwbpam+X+qUKt55sgfrjMVMtaXoNJSQdSDYDAe0Lbebh868TABoHBGSZLUnCmAy3Uim4J4bLn3kojncHF3WIhTdLCpFRzLY7989kBnZV19+gfOzU9Q6HbQfPMLORy9wOpnh//3NlzgZRcg276C8/QjF1gGmoYvhPIvIKcu8naTSyXiGPvduEvmrRWTLrrinknTDqA3O4+X8yRJwVcWmGy7RcDLYbVTx5GAf7XIFAXN9b3riOJtnRnC7geFkhMvejaj4292OzEa55oaDkVzTeRHpuSLSK5TKKFersj6JXTF+lbWxRI3k8/C5HgjyyiaTUTIR1wvPIXon+hSvZVCi7buJ0OR6Zy1OF11+/dH+Hex3unDpVEhyRRTiZtCX/pGfdbvTQbVaE7ECz4PJdIajs3Oc3FxhspwzpA+BzDM4T6CjjTrPZsNI4vEk3oEE4YKL0CVWZESK/F5Gr1G6K1FExnlHifuXN0ZmMkTXyWCnAKyujzE7fQ1nco12bolH3So6TojpzRWm8wC5YgnefIHrHt3QuO9Vkc0SS7R4lwGA8xYANjOOmFyhdWwsttDlGvdP632UnUttnDtxa/V+P6WRCvqgieNxcj8Ff1XQQ7xQLaBJGJtjQSGiZEqFIuqRee//+F8RAN7Gk+cvUKzXMQoCnNz0cDqYYlluYlVp4nLsS5H/9PFz1MsNvH39GnNvjPsHO2hUS8hymL0MkaG9xZwD5VALk2JRcwF4YBC1z2Ux82lLoSqlVrMlylcCwIeHb8Xz33WoWiRouUCr1UCn1RRglC9KmpoFmzKCxJqToOyVnPwONlrS5JBtVybjIY8JrTG9mWyEUlxxiBKGkv00Ybj8eIo2FcB374o1Bn9mHq5wen0pCuDr0QCPnj9Dq9WV7F9mSbFp4qEy6A+EHUcmFa2d+RgXl5eSC1zi4L/TliypYDLBZ7/8NWW1ePb0qSiAuXGenZ3h6OhINlAexKJODkOxZ+Pr+MFfPMf9vV041DqavFe+Nl4ABIC/evkSZ5cXAhA8ePhQfj+fP997DvmZg0CLGG7ACgCzwNIBmxaJ6xatcbYJh92UvTsE2fJYUCrOA0bYIApAzBbMBuLGTbuMCJ4fYMYCcbmUxdyfeehNxxgPb5ANPFRyK7SLLlq0xCIQH4VgG8qmuFZtyvCJFpbeYoWr0QSn1zc4vbyRAPNCta6HxHSA3OwKGJ/D75+gkJnjo4f7ogCmUmI8XuDktIeLiyFuBlO6/Ev2WdYtiQKYRa4A2CbfgO+HKPlN4aHNmSlI4qH3etMaF3Xx0CIFIgl9RXNABVw1ORX5LIGjBeY+bc4XaNQqYnl3c3qE5egGzQJwv1vH44ddNDtAoTxDvZ2VoSSLGrHiEcLBQg5OAsAEMB0yUgwLMjk4E1WjNOXCpuHBLimfEr4p9mfMSRP2XAp4s5MaURIp6zUelKer2bUhuXl/7NdSj2cL7HROmMIc1vKFykIzzNHIeWNfaazXDIiuzBayEtgsrSSDiwDwInQxDSKcXY1xejXGPCphla2iP1nhqq+gMO2fxx5VATnkCxU4bhVugZmoTsw8F0KAWD9rAaRsvJRaLr4+kmtBm39TpKbIApsgcPrftyoc4+H67e3v5oHxH74Z33jE78pssw1yyhrmFiG8reyNmiINmGyCKusAsLU0VSCSe/0IiDzs7bZw/8EDlKt1OKUK6lv76GdK+LdffCvq38uogKC5A+feE0wqTckg537FDBsW6Mr2jNth8/zMwFPAXmvjo39XlpXe+BUCcCSKOFl+d4lw4QNhIHtyIRuJCqqcz6JBtW+xgO1yBbvVGnYrFVEA15CRLGBX2H0h8uFSFL8krVAQJuAv/zfNrvxpb7TE5HPkOs8x13uO6z7tYIbafE/ZvMwNE13tk2xEgrA+bWZcJiPny97uLvZ2d9Blweg4OsRYLFQZwwGGZMMnGTbxgFJye7OYs4HinyT9iHiaO1mI4XQi+e3MB37XG+DN+Q2u/SWK7W2g0kDfX2K6WGGZzYsSn49lab7vzZHtJ5T+hgHiEoDOjjhS+KH93OLmISNZJZVwiVoUojD3kB1eYnH6NVaXr/G0U8Snjw7QLeSRnY3gD3oY9CcYMEtzlUOl2hKmpoK/iQL4+8DGta1yY4FYgozi7YbgolLTdQUwfSZJ0uGAKVqJArjdqGHu+7i2AHDAIazm2jNPhue1WkDbhtWqY3T2ms5n1TNvXb2SZjh9176VsLOtEidVgK4BBe/vVu8DwLcUuaZo1l7XDKy+R0EW3++WDXLtN6RnNKJosv+tq0oU9E1/LzW0jGcWpn5KsdutCsuCDGoHbQc+mr2idtDJQMNGcqSVvjpIMYo3M1CxNtIx8Mv6ywIUJiNSgRElvHB98e9zXveZCLV6GY16XUBgAov6HBVsEwC4P5S/SySCsZ1NNxnae6xfM3pNJRlusTJjw9YvBo1ttEJsxWlYs2vDDgP62sF+itx5uwV06jnJ4ytgbP+z0BbfAwLArptFPhPCyYdot4rY6lbRrBVFXf/Vl1/Bm0zw7NnHWKzy+Lt/9yv5kwDw3UcPJN/p1eEb/OHrL1FvlPDkyX3cPdgSAPibl5/BJwD87CEOttoIGbGx4oCBrPcVkCW5jSQ3HciouoEqQjoy5LFaZLAMlsgueE4A7Ho45MpwuEWSCm36ci4WcBFQ5UDr56UDf5HH8fkAP/vsJS5nIfae/yVK23exyhWlV5LPVOpGtZ7lnn9+fi5Zx7wOmvU6trtbogThPicuRnMf1UYdrW4bp2cEgF9jp9PBVqeFw9ffYnB5iRePH6PmuviHX1EBPMBPjAL49O1XaJYi/OCjAzw8aAoAXMj5yIRjZMKZgOCRMJFNdpdRLkqPwmtP7GeNAjhTgOdn0RvOcXw2wNn1FJMgi+vhEodHF7KW7tw5QLfdlgy8MoGzDAcWHmYTH1HoIAhCHB2f4WpwjVKjhNZ2E+2tNirliqhACQBPxx76/ZH82elsY2/vDnx/gfPTS5yenWK5muH+w11s7zSwWvhoVBt49vg5vLGHX3/2OW5GPvKlBlZZWkAz654AsCvkWOVlmz3eWHRx4lV0HSHqurkMVos5vMkYU28m5AvHLRoA2KiqYgA4niisrUVDZ0mBbGZQaPbQeC2Y4UG8xa4dvrbuiQ/gNebM+rlnAeb07vr+Xi5f+R4CzzpA8R0AsLG41xxOo9Y1A/F0bqfupyarMpUBbJW+VoUVW/ZTBWytoeP8XAOGitrYgkQKBkuLJ2x/tVzWQaveqDDJhXR0mYuOKJ+joo9uTgq+ElDhXIQgsEtwhW5a0pPKdF9IIgSB804k1oMKMhOs1ceX/p0ArokJsWpoIcPzyZi8QwK0PD94LuoQ2eaG6n5t6XQW1LZgslhmE3Sg8lcyfvX12/PQDuLl+QhwxtdPFQu7eVVtKNZrriVzvcWXnbneEhA3ySGUPTvGXEw2sGQhpobtaRJSPCxP7G2VqG4UU1axJPaYqm6yn5vt3eS+JmtR9+MEBE6e4/r5EoO/KTDXEqBi/p15Ie/VUbcMA2M11T81QPtP/fh/QnO6BurGgFBSjdm9Jk22izcSS96LMYDEUWPdsSVZt7bWtha1lvsn9VoMAKesaE09lQBPhuQhCjbW1RBxBTNJZTmxF+KeRAXhfCnWvOy9mAu+t7uNvd0utrtNyfctiSMIZN8vMg+cwEoqb5PAH92cSESjI5soFjmPMax/9Sgwinyz5dpMWeuOKLFbYovPOY5+MBa4EXApq4R3imV0/1HlPvcDDu5J0KVYhmckz6hKsSyEJYfgdrDEwpvJ2dfvj3F51cfNzRD94Qg+faG5gUn9SGto1h964/yJrms5uphwfaSE37L2Ui4x8UaggxbdVuLaUTeJtTWXrus/BADbTWjj+2lSv76dFnz6Ey7oVB+R/NQmiUkdGtbJoCYGRgg2VjWpQDD7cgsCi8JSrnfr4sDvK6GJe7SQoswZYIkp/FxJQKoUsqiVWINRRMFeX/sKPju75/F8olsYZ9kEeGk7W6tXUakS8KUamPblJCdobAHPNM6RpabMU6iiB3267lYXCebH6zrUw1LJXMnfU6TbFNc0vU/LVmqzswWENIIViQxTm/KpN4E3nWDqBZhOlphMVvC8EMFsoaQJUxOQMCW26XRLC2xEhMm2JqBkYjsktsoQKWytZM8MtXXW81TBzFQ0gfRHVgmYfE/VwDbaJjnTEtWvrsH0+RM7Y1hRilpOmLY4dVZJf2TfI3tumlJQelzzectnrnUFP0uuJ6q6qzUqwBk7SMIHo3b0efB9Zn3C81dSakytsxJ1N2ssjfaT+kgiJZXoy6JALYPFusSQ6UhWC8Q1hPby/ByUPKbKX3Ez4XuqGs6US58qhOP5dqqetGdDEkDPK9pkAIvrX2LNL/WRiIiIT5GoQxCYPYmPfGYBlwAw667sCvVKEc8ePxD86eT4UOJvxnR13dvHx//Jv8IoyuDvfvsSb65m8PMNFNr3UNm6j0W+Bi8qIXJriDIOvFkAb0asZI5lLkSm5CByNSojS7lkxF6HYGmIkI4vOdZTC7jhAvVshP1mDS/u30OjUMTw7AqLsafEh0oRboUulz4GkxEyXLtVZnYX5HOgQ8NqvhRCB3G3YLFAlq6EVboKqSsso36G/z97b7okyZWdiX0em8e+ZUTkXllZC4DCxm522wxtJJOZ9EMvoBeQyaQHkGnM9GzSDxlnyBE5JHsB0AAKhdor99hXjwiP8JB959zr7pGVhUaTQxlNImBpmZUZmbH5vfec822DgRATc9mc4GQEgekCwOt0SkCYzgO8P2aMZ3MopFxkkylkRUznSFTqxJtJdGQq2OD04BB7tR19bTkvzWYxHI9wdnYm+0Wr0ZDri2cEz4XpwsdFu4PLwQBEa+YJRufwPOb+a9ZDkACjkOiGRWEH1+Q6ncIqqbgTryESrggWcw9jf72kXfTGh8tc5/kEmfkYrYyDZiqAd/4c87OXaKTX2CukUUr4yK49OKslvNUaU9p405raWyLYkIhVkDi4EAAW0SMFkMSSxLIqzAGO2z8rjmDFFrE52a0Wyf5z68T5oIjCkqJ0PVg1sC4JAyKbqAmdKXOdRgDwivGjUqtEsaHOv6cCeNcAwBUqgOe46PZxPpxiXahhU6zhZkx2WhKPHxoF8IuX8CZDHDR3pKDJ8MnyUFn6Yl/GJ87DJJ8n4MJ8ugyyxbx8ZnFB6fegPxS1Kq2XuSGfvXsjByBZKP6SWaK0Uc6KaoGgLZ8QCy42dixeyH4ig4cLmxslL2IeXpJvQQC4SKvbjGH40BqTNhkb+VvcyThIHdO+eTxFo1bHvZN7KJbLskD8IBAF8G+++QpX/Q72j49RLlfhTQmEs6FLC4uKuQJcTLTJffDgAQ4ODtDrsRiihXMK5UoFjfoOFjMPz777nrggTu+fyMLkQUirZwaNT8Zj2ZhZbJFtQ8sKPvbHDx/ioEl1wQoJqsW4eWdUAfz23Tt8+/13eHt2Jofrk08/xYNHD8JDvVarCcuYmy1fMxnqxwBga/VgmTR8HbXZY66gI9aStF+e+xt4tIQjKzGbw3K9xnAyxWDiyQLmoJC3nzBviJkQPEQBLDcB5sxg8qbAfIz0ykMhsUEpkxRFMz9y6bRYZVdKBPkLkgTWn0zx5vIaV72BqIkz+RJqjV1hQvPvYHKF1eAc0/ZbpDceHt8/wL39BlyC/ZMV3py1cXXVR7c/Exa+W6gIAEwFsBww5kPUv1YBbPMR5PD+AAD8wVowAoA1R1YBYJliUevmrDm3E8B34U3ExriYz8r3lpMh5r02vPYVDuol/OrPHqLWItAzQHUngWazLCw+skNpwTPz5nKosojmteLSytkAVdqB2Mcicj0FLcgw0pgaw6pSJbhmB2suTUz2ZJ6lgkg2g+NOXmPYhEWM0mjiapi9sYLbFvRyb7bpsoe1gL+qmFYWl83f0gPdPj4eAMKwlSIhA89PoD9Z4rozxnXPw3KThY8ceuOVAMCd4RyD6QqzJRs7sqCKAgDTulzs22SwwMYjqQw3AimiCFbLRduQaKMRjswMAWebFRhOyuJq37ua/TjKYpk+H0LATCty61f+MV3Jz/+dPxEA3gbk9G4MzPueas6CX9rIbAPD8jNTpPMCYT6HgxnSKR97e1UcHd9DlgCwW0CuvocbP4n/43ff4+/fXGOar2PdOISzd4xJvoKxDLyT0qzo8IyKuGiWaUiE5rHaw9QOxbThFCCN8zTxQNgI+MtBPvP64LNwXMDFGoWEI3m+9ayLZrGAJlW/uRya+QJ2yKRmDMJqJTkUyWAlyuEEh4Riu6wor80bsqCvWapSfLERJ6tP1BabQDLXLq+uxa5yPKXNC80Y0mLpyqJD2cFkXWrDyCaNry3PWD7TWqWCg91dnJ7ck8G/pM0Z1Yg0oDwrDFNWXBJiygw+ljXP3lQGS4fZG3xMawQEmkju2ji4Gk3w/PwKv//xJd71RnDru0iUaugzC2UVwKcrRUIjA0wn8xMO6DEVkwGA+Z7YZnProg73msg6iN8iAJwL1igiQNZfIDPtYX72FIuz7/GgmsYvTg+wm88g63vYzCYYj2Zod4eYenQpKQsATHYh3RSs/dBtAJj/jg+xb//bXu+3P+vvmGz0OAAsVl/GBppWRYGPUkEBYKoUqfoeTmbCul/TnYMRCgQMyLyXTlCvYbWBtqpfW4TqeCMOBscHkHb8IZ/tQDYGwtrXPCxcw73R/Ob7GEDsbYqBBtEfuHNviqKA7Egm5Au8f/utcyb249t72e2D7GcBwHeQVuwOFxtmKKlJP0JA1wxmdOCjGeeqYLMseQsCGwDBqICVQW/UwQb8tcBxZClt78d8Nvk+mpOplqQkoJHoxYaI6tdyqYBKpSxW8KwzdYBEBRxZw2P0+gOJ/hDrWQNcWcapNBgx0lM4sLMMeDNc16F51PxsKX6No0h47Zn9hcQWASlsDpYZLsXtTuX+zKBeQWBDYrQAgwGJ9XHF8rDMgWR2dAMA874CZFJr1Gs5NHcKqJZzmHtTsYCeTiZ48uQLrNYp/If/+HdY+kl88We/wr1HD5Evl/DizWs8/eFblKt5PH58H0eHTThrD0//8A+Yjm7wxcf3sV8vwR914TDjPUFCEqMxOIAhCKwKBj5n9hIk6G02aQRrB6slCUIkFaWQtiozWkNmGbWSgo8UFoGCv2snBz9wMVskcXkzwu++f43BOo3jz36FbOsYAkFRheGr9aC4INFBaBNg0O9L30EFRaVUFBVwvlCUQQzVEqMp40gKqDfquLy6xLu3r7HfamGvtYOXz35A9+oKnz58hJKbxTe/+TsBgH/95cfIOksQAK7lgS8/OsLpYQ2NSgqZpAesRkAwMwDw2gDAphYQ4pECVQJa09uLe66ThbdMCgB8fjnEZXeGySKJ7mSNd+dtIRPT2YJE4Z1qGc1aGbVSQezzp6MZ1qsEPG+NN2/Pcd27QaaYRrFWRLFSRNZl9IkjjlXs7UjwpWKkXmtgb/cQ4/EM52dX4uiUSK1wfNxCc68itXu1WMEx643hBF99/RS9yQIJt4RVwpVMKsbPWABYtwtTEws7W+E3EnSLHLqRMe8vMafLkefJgCiZJtN8O7eU62Sr2v6Ac4PO1s0tt4gQMUJNWM5GZ6ycb3bjvbWnhkpOo0Tdrkmjsbk51Lc34VjtdXe9GFMBRdIgPejNni37agwA1r02pv619sYGKBWraFFIqbWdqoDNv8V2Uwfmui8bAJiqKmMvTSBE92kFWhTwNG4LAgCbujG+58s0k/Wdj2TgS5abkmyj85bXN3t7XnscvnI+YsFhGaAnaNHJ7dcoDSXyijbMBAcIKJPgzTxGY39vAVdR+mq2G88i6eU5kzGZb5LRawbxFtDWAaru19L/G1K95ARzUEsFj5xZWk9z/92uYdQtTNW/9sOoom4DwHHwJaxPbtcm5oyJKZxIRtIBdGxEZq57a5W5BdpuAcDWzUl7fxsnIOdD7G98SAV8FwBswV8LVNsa6V8B4J/fYupueEsFeMevh8s/tgcYRroh9Jp+0xAoo7+77Uom+4bdL+K3NdajWrOZ2k3I7xbssLVVpPDnnIJKOF7CK6pqaKurLF7dcblH+BtRR5YKeRzstXB6eoRWo45ykcr/pESCTSd9LLwZsm4aeWMHL7Rn38doPBHHCg7pOZjnGsgVKGjRLHhZhxIFZNX4dDqg7b1aRAv4SwKMjREx6W52vajtfErIKBzuS9SY6ROp/OLwf0o3RonMK6JcKKBcKEqsXCmbRzGdhUtCxSYh52a73UO73ZWP0XSGBfdd6Vm5Z7P/VgCYQE6KLmxJ1jt2L4nIqtprKqleiYcx8FdA4CiWS39sFJfmoLDl/V2ked1+ouYk3sNtkfZD+DfeyNxuau6ciJkr+G4Ckxk2yB5sSaEa72KiYcIzSntwq6q0MQbc+/U6jkXMGFcGOd/EBUIdK+werX1dgFxqg2I2hUI2gRzVshRlCViiFsiSH003Rjr7EUzKZlEuV8RmtlpjbByBEI0w4e+pUlT3al5DQmQygCF/rjbRNltP32euP9WGRP1U2NmF9VE4OQrFFRZ0lV6A1y3dcDhzXq8EsGIkXb/fR7vbls+TKSM9qFhnXnHGnE28/0BA3wnVwN5cxWQCnpMkYXKzOaXl304mJbojDgDrOWmdjoyTpnlMoTumIVVHVrAW0FXhlX7fnknW2tne5m4A2PZAVpgSnlvK6A5zfy3oT4w46qOM85Lst4ZARtJJzkU2mxGhHHGaSrWMfKGgTgIpzjki5wObgc7rkUA6SQlifW9JzBITaWraUDigdZvMT/mltdBnL7JciiCPogXWX4yZZP0tUZPWhUDc22xMmxFohLWpWYsxErY5BUKSpbj9mbVi93YFgDcC/gbieqcOawg8JDZLpJNrpEWotUDRTeLB/SPs7TYEi2rfXOHlm7dAqYJf/Ff/Dda5Ir5+eYEfr0a4mQJOaRfF3VNs8jvwU2UEmTI2SReL1UbsiVec4SUDrBn9SKcIrgFa5q+poHaEIIHUhs7lCgCvlyg5BICL+JzOh8kMLl+8Rcpfo9naRbqYwyoJLBHAF6tmGdjJtUAR5ajXl7VG91mqggfjkZwFJPQIlgag2+uh2+sin8uJ/ftoNBJlMHEz1qXEciZzzpgWyBXz2N/dR4VW0gFpfhob6vkLDCdjdHpdcay6t7uPRrmC+XQmM8FitYIR8Zx3b+Q83G02Zb/pUaFM/G4doD/10J97mFGUmQBWQu5Q7ELWHMFdAYAdOBSvyWvpqJOggS54DtH8mQ6/Eh24mMKBDxpRF5Yz5JZT1J01KoEH7+IVVu0zHJUyaJVcBLMBnMUE2UxKzq2rbh8jYmYbrk/iiTkkkrTq5kyEdaS63lJIqDbQug61tjTzUosdWJJ7WO/q7O32PF87iTj58admaWY+HcMjbGcpXV+oAGbtHwHAGldBhw4Sr2MA8P92CwAeCQDcw/lwZgDgulhAM2BZAOBiGW9fvMJ01EerVkY5l5ELIgMHKWZ/SmYsWfYZ+ZAXh7k3xQLcfA6JVEoWf78/EBXjbqspmwpBU4a5E4CjhJv+62T3SMB9MiH5GKIqzrjIuTlpgERZIexUZYOxMOKBJAwmMqsJOPOgoNXDfC6HLwdfVMQy+2kyGmLhzbHbaOLk/ilKlbLkX/Ai646HePrqBdqjPqr1utwnVcNk6MtBaZi4lplFCzKCrjyAKa3n4yEAQSUyGYHtq2vpljhoIVjNRltVxH0JpefzpGKNoC3/Pg9pZhMXshkZZtC3nkNhSvJ5rbx991YA4Ddv3wmo/smTJ3j0+JHK4BMJsTfj86dimhMVPXwiFpLNJlCFXCDvgdg6kXUmIO8MF9ddyXcczeZIuS5K1apkUI5nC/SZB7L0BVRzqRygKmwdYL7Uv8MyhAcG/AXyDtW/KfG03ynmUEynJNeYADBBzEw6C950MKbyt4OXZ+e47PYw9pYo15o4vHcqDdx8eAOMr0UBTAA4FSgAfHLYEDUbFcCv393g8rIvFtDMcqB6mACwZv/aD2VmKQAcZdiFJEylxsXA1Z9qbhR0VXDAmg2y2jU2xmwYklyYOohd0wJ9GgAAIABJREFU+cwd2EhWR62Yw3LQx8uvv0YhucGffX4frf00skUPlRpQrxckI4wZclwLVMqTtcZDPi85tq6hnipjSncW88ED1FFbHw54aR/NQ5nsNRZp3JMI9otSKBxORc9TWXrWWsPCZ7FCeGt4rsMmbeqMqsoWeuGgycyWrL2tycFTRq4BgK0iJKb8FYmkfXwcNGxoC0HSQRKdgYeL6wEGU19sEGfLJEYe0Bv56I4WGEx8ML58teE+xIInJ57+zK9Wdl1k36LgrxavWqTF8qluA8DyElt2j2lSLDMvppDSPd0CXfFNPt6IbDcmt6+0f9kK4LvWhVXKmaGnKdQi2+jbwK9RAVtVlADBHM7NkXAWyGUD7O3VcXB0pHbutE4p1nAxB/7Pr57hq4s+gsYhNs0jLCoNTLIleDLgIduYw261qNH+Lzp8o0PTaC/tQM8crLKeZbrFLMa1AL9U+2acNZLrBdJYoZgEdjJp7Odz2C+VsF8uoZ7NoZRKCjCcYw5FsEGGZxhdGAgAE5jZ8LNahSm1UodmIfDLl0QUv7TApLvCHOPZTAo0nhmjiWZ8zJcrIc3Ins/ft4xHMwxVW20dsBMU5hCUxW+lUMSD42MctXbFhYPMQbFXEWtSHYyKCtta9JlrnRvPmg0SWbIC0QdYrtkQrOAQWHCzGPlrvOv28c2LV/jxoo0p0limc5gl0pgnkvC4jxNENlYz+rJ/CDXcBoC3reC2m/CwobeDRzPcTNFqc71CPgiQD1bIL0dYnD3F5PU3OMoF+PLeLk5qtIFxkFotMBnNcHHVw2DsIZliQ8QCMAOHIE2MfWuv/NtgcHxF2OGrBYfjn0MlsKXBx/ZaXglq48Ih7hLr5UJIQ/VaGavlAr3+EMPxDN6c70BScl5o8yPMRFqOhvuTsUgMB9DmdAgb1YjEEm1TthC99fkWCBzBstro6QL7qcLV3kT/bkTCiL33ty6DOMPRnmyxHdXOVGL3fcd+ZJ3VzXa0dYs/AgDr2ol+MfzaDiTN2rKqE83gtdZbCixss/0jADjKRboNAluwWAf4ag+toK7NFL4bBNYhSwgAM7BSyAVkxHpIJAIBgAn+1ggAM+pkSVBhA3+5xmAwRK9HAJhRNxnZl8R5wDJNLbEpDuLaxic2GLEAsG2GLCs8/v04IBINOKzVWcwGOp5hbQb7WxnA9ly2Dh2h9XSUD2c2QL08N1T90tIuAoCrFReNRgGNWlH6j+++/QPGoxE+/vhTrFYp/NVf/b0AwJ99+ec4/egxSvU6Xr59g++efotKJY/HH53i+KiFzWqKr3/7t5gMrvCrLz/CUaOEee8CCX+CYo6gD58Xrw11W+AlxBqcriNUxDhIY0PlKAm0oDIoLZAKG3daP6dzWVGTztcO5j4/EwDOYrnKYDzd4Opmimdv2+iuUsjvn2JT3MECHIKZ60JsHjXni8uVIDevC9pNlktFUdDSmovDmbGQSzyUKiU0Wg3cdG5wcf4OB7st7DZ28PrFj+jf3OCzR49QzuXw9Pe/QzAf4tdffiIA8NnL71Bx1/js0QFO9svYqVCV62GzGt4BAGs9wL4prgDmNenw8TtZTOdAd7AQC+j2YIlFkEVvGuDFq3Nxxmnu7KBWLaNaLKJZK2GnWhJXKqo/kg4jf5K4uumgQzeibAL5Sg6VegXFAocdWan3qNjqdvu4vu4g6xZQKlbw7t0lnv/4SoYjLLX39qto7VXEzrNWqqJeqmHYHeG7py/EaYaW2yvHxYLROTEFcAQAm3NVLIQTcGkHTDUNh+8E+ZjbSpIz9ywOGUIFfCzP3TjoWJWSHQja/XvrVIxZKoa7b2xwoDVRrEA3TPLottvDCntf24pds+eHf+z9s1wdI8L0tvc26Z+jAOZFoipYJaaqvZ/uteE+G9pNmp9L5qKqpMQq2fS3opjiQN2oQpQAZyyiQ3eGbXcFAYp5/zHgShUxMdKPAMCs85YS9UMQWM3w9D8hr0maB4dValkpYAxdu/ghVpZUf/NrY7doMvbUpUXjenQNW2VMBFYp98vk6dnsUonJMv1bDLRWgDtypxAlcJhBaS2fqd7SvtGqneyhG9IZ5Au1jtX+15zUtn+2JDID6ETXq609YjWJUQ5bBVXcwjmufBIQzKp1jVpJ1oodwsm5oYN21tA2c9ESKqK4gm3Fr1Vi31YB66Udd4TSp6ll1h1qxK2BXlRHhYS6cNhnfha+VrermzvqmX/Kt/6lKYDD0ipOADFPUAcKW7NSu95UjR7BfdG/IwApiuWw8VJWvW/Wwy38OQQKQgDYnEtW3W/yx2n1bmcSupwUHJbeiTO8VBrVUgkHrV3cOz5EvVqW4TLjgxgKKfVHiteSDmjXnLctZgJMcf41GI4EROXgXTK81xzcZ8WOeUmS0HIpIpBsnhmueWSyBHD1rND8X3NNGnta3XfMa2WxEyHgGwVfSHixAKPO7RiDp7ayKQkIZ7QfhUP5dAY7JcY61FAvVZCluIKpFd4C4/EE3f4A1+02uv2+ANk+FVrcG4y6T4BfDvVFka9ZwQITUVXJ/+V7+kBDMquNIrPWs7a/MaREuxa3AODb6+SuWYy9TZyobwhQEdHqfYGDvcruXoo/AQCb6z2u1rZ7LmtCJSlFALB+T50uJY6A70PsvLP2zzbXXgU8Oi+za4UkUJ5DSfjIpgLk6ZKS15hAVfLSCUjvQ6yoDemJDnguyQmFNPJ514DAxm7ZgMAy46cCmKpgl6CiK5+p9uPj5D7OPoP7bUTc1jWtALKCovp+R66DOhNUNzMSCSS3lLn2JCYtl+qIOKNlLYVi+tqoawUJGQQUHSyXCazoqMPoqfkC09kU3mIu81N9LQ15zM6nxOGMuBydzfgROX5F9VAsr9ecL9ZZQ+eFJlvezNotaVXm7nI2WQA4ZuvM8yu8fUwBbCNwwp9bZbHpbeR34udQtG9qXaHqXVFLi6VzEvl8DuVKCbV6TdTdKYKBCaPSlvqG6ugFpp7mJPO1peMcX3d+ptuB1E0SL6Tnt86KTHFjaiGxnzVfG4aYRHhSZUzAkdcNZ9ckwdF9p9/rCzjPGkTs6M0+IEQtqXdviZts/x0u+MhjRwg4dg5mo5mk1jFANNeIWUub9UJygBHMkXRWkgecSqyQzwD1agHNHUaUVuAvPPzh6VOMlxucfPK5uNqNVik8vx7h6VkPvlsVANgpteC7FazdMpApIJktiGPTdOljHjDhNoBP+13WWoRlVsZCm7VxyhEAmM63GbqEJh0cVkv45N4x8kjh8uVb5JEWJ0S4afRnY/iMDMlmRN3LeSHXAN2rhr2eYHHHR0cSRdrt94RIxHWkud6uiClJ9C0ViwL8tzsdDAYDIX8QO+NMcbZY4KrTRraQw+nJA1QYh+YtsPIWWHCtBWvMVz7Gk7EIQA92mqhk85iMRjI7qDYbGHszvHz9Ws6oVrMl6/bi+gaj+QIrkoOSKSwY1bpcYsozlMAqyRfG4pjiGIl8NEIZdoVMcySoTpxOfhY4ahMtCu85At8TS++dbBJF30NmMoA7HcKdDZEYd+B6A9RSAYoktQQLUYFzNkAR4+VNG97CRyqTRyqlH3QbJQCsPZkFgIVpIWtaAWBTzwrGti2+iMeuhZjArbGX7cPio9D3QWFD7DU1vgFdYpzaCABWFpsVAyjOw/pktaFroLqQyXwyBICfqAX0cGEAYFroFmoICnWjAKYF9EcoFyp4/eIFvNEQu/WKgFh5NrI8BJhFZ7wC1BaArLQVNmSdUKJeYMGSFXbqeDiRIr1SLskD4YXryYZOsJP+8QsMRz1406kEvOdyriiGi3kyVfLCnlbGCOsTbeB4+HFzoTqSzBZ+zSfKQ5WgM39OxjsPWg5AyFRg/mFzp4mDo0PkCgV5Q4Okg6k/x2W3g6E3kQxjGrWtyByazbFa+iKJr1arskFZL3UuNh6G3Gz5+vNnwqgJNsI64jvFjU8yfcj2o9UarSiWSwNOW0CUh2pa7Ri4aXDjXS/lkNRhP/D2jArg7/Hm7J0c2g8fP8aDh4+E3cOsSKqSybpQtrkeTpp7q0oLAtjC/HMSMgjkActTmgcuAfOLmw6+fvoD3l1cYzTzkMnnUW3sSM4gN7Q+369VgEqjiWqjKarK5WYjYPZyzoB1HXbQJrWWTWK/WsRRo4aDegUV2g4kHWTs4BBJLBYrdAcjXHW7kv973R+IFD9frqGxe4j5fInRzRmc6Q2Sszbm3XOkMTcK4B1kUimMxku8fnuDSyqABQDWDOBEhp78ytqw4fMhAMzXJJalGx80RyDwT3VdMYaS8p1UzSpSfFW0SvHPhbek9QU3qDkKOVfsvVeTCb76m79FMJ3g4f0GDu/l0dpPoVTdoFhIoME1VikgmSBbai42hQz11usjI2HpHJRtgb8yYddig005wV8BgMWiRUkSQrRgPoNkRJjhjGxKt05X2zuEG5Ypzg37RjsOO+EwA5FwSBIZ78YHVOoEE/tfqkP+QQv23vFvXU1wEhlQFDedrXDVGeL8uo+5n8AmmcdoGqAzJDlhheFshREtYNa0aqA6LqtATorZv9w7bK51vChTBYqw9cxAQXM1DPM0bBhiwEloF2QgEQuWxZoKfYluDQJsvfaTANjdjKF/ygzgj/7un6QA/sBf2wJW9DahYsMMAy2Yot+Xal8+JF+JbKWVh1RyiWIxif39HewfHoqaf+1kME+4eDVa4j9+/xrPBgukDx4ArUOM3CLGbgF+0tViW5QNOriT98CAjrag56srd20bY/na/kNVnY5Y+vlIbVbIJAIwyd4l+CsFRhoH+Tzulys4KhbQYp4OyU4c7pME5C9FgSq2z9wPjCpP1J3ygMi2pKODqkvtY2EjIo9DbFbImBug3e1iOBzB8+YCChNCWHBgx+uNCiISj3jWmucaWt7oiy/nINVSPGezTgrHrRaOmi3sNVqo1qtyttLOSQch23l4tnvjeU3Ake4Qko9D0k9Ai6WlFKFONicZwd3ZHM8vrvHj+TXedkfoztdYZnJYZDKYsbBkXpVp/HQo9scB4Nvg29aVF+KP77PrksEG7nolIHBhsxEWoH/5DKOXX6HpzPDxbhUf7zdwXM7D3awkA/L8ggOMMdYBQZssUum85KfbNNEt9vgHH/v22ogIENHQ2HROZkBj/dA0u4PtZ9JR4J4NSCHvyjCJVqGDwQjD8RSzOa1UUxKdwA8yFOnIIY1ZyDpUFrAWobFTwipgTIb5trLsFlnFDmZj+jP7jt0mqPwUIC5/NQY4xKMB7DliH4cFiONjvi2bnNjLux0xsP26y/Zq97RtzkBEVtIdKmb5bP9GRFYJvxMOHvWotHEGdo1ZJQnXoQUsLKPfrisBdU12b2hdavKarH1pXAEcqn9D9bBRARj1mojFw8w6U/RbAJjrc6kAMLN/q7Uydgj2pZJS95EcRrCt3xui2+sLAMzsIE4XIgDYnGBhk2OH4XHr5+h7IVM+Ztm3pQSOXXui/jXkTWWu69lrvw5VWFbZJepfG2NilO5m6GkV71vKLetUIiWFBYBJ9uLXa5TLaVEAtxplUfR8+803GA0H+OSjJ/BXafz1X/89lsskPvvil3jwySeoNlt49e4t/vDdN8jmUnj48AQPHhzTKwe/+c9/hWH3Av/2l5/gdK+MxeACbjBBpZCGmyPQy2ELSZbM51RSEgFgrePoTJSUOo3HlJBnN4HYbNkMJ3oAkdDmLRNYBLShKsFfu+gPfFxcjfHyvI/2MoGg3MKKrhhsXKXu0EZV7PoyJLM4MjwjAMx8QrosNZsNcZahvfxkPBNSaaVWEavkbr8jOVh7jR00dmo4e/0Sow4zgB+g7Gbxwze/x2Yxxq+/+BguFjh78S3K7gpPHu7jZK+MejmBtDP7gAJYh/lcK7wO2BuJApjUeQm/caWua/c83HRn6I6ZE+WiMwnwkgDwTAHgSrmIYtZFrZRHtZiTNNLA3yDrluA4LjqdAXrjHoJUgEwxg1K1JCRZDrDZs7GOpgX69XUbrptHLlvEq5fv8PTpcwGZM1kHtXpOAODjo100KjvIJFz0b/p49vwt+tMlkMnDd1z4m5QMNkQBbHKsDM1MekHtNxQAJtueADCbdZv3J4oAOzA068Gun4g9E5FUrToyHD3Hhwux/Va/jH4YDh3CGsjU9ramvV3Dxn53G7S1amOrSo2f5yFUaArB92vGiNgVG57HegoZD1tnBWP/rABPZL1sM3ytglcen1H4WuDXEpytBbTswUYtZxVXvI3a82vvovm/xnYzVAFHoOvdALAvrl1JKoBNn6M8L22a1PjDZvoSG3FkP6Y6I+OSOJ+Wa0Oy92Qgxt/VPV/2Npn8mrgPUz+HWacW7pXfib1GJhtUXGLY54e5vgQZjLpZwGI91+R525LEqu3s/drD2YC96g4hY31D7NKT2lpNK/YbDci0DrD9UsyZJK7Ktdnv4vSgr4H9PUsgiuwzYzZ84aDdgL/G+lpdIYzK6lY8gQV8/xUA/qPd4X/RG2wTOu/+0zZuxG4ecdKFXhGGeG7mFrdJ6OH6jAEDUQlngDKzlpSIpHa1hvdgVPPWcl6BXgGBOaJOENzk/aujh5tOoVYm+NvCvcN9HB/ui3CFM5vFfCpObowTSkumKmc2gTi79fo9tLsddHoDmYFRRLHhDJF9Fuc1rot0JoOlmadmsi4KpaJkt9K+lcIRgjnKxYiRGgT80XWmOI3ZD2yOtwF41MraxABx3dPRSaKHeCxtsKAd6GyG1Xwp0RRUgtVLZeyUq6iVKijnCshl1DqUBOWr62tcXl3hpt2RSAMqgXUv0PomoKLLOJ9wbavdZ+yz2FFHPYy12RTFY0gkuUXC+Kkr89Y5ZnaScG4V72FUxR0nYtizzc4FbGzM7WYi6hk+eNCZm0i9YxwawqgYA/ZSxW0zUxUApnWugpyhMliy7I1y2JJDDXHpPaI9r9WVh/ViipSzQt7NCCiUYyaoAYEFhDWLgvdBYIigH0EDRhK4Wc6TU/LBmTFnYhRiMcqA9YvM3MXx04LKnHkrWYmWsgSEo34xOgs0ilBn+NFZbgmwUdY8yVvMNKXd7JTkCCHDz2RuLvGPJqOWa5BrhqPs2Wwtzi8eiQkkzI/HQlTX+4qNOS17gF03xVAEloToblTo4XVl1edKUthS8lob6FgUjgWEwzMqVP9aBbCZO8r5ZsFd8zMhLqkFsyUeRYKUCCTWcbM2t/JzeS50cLK5yFrvs56gO2q5olnPxXJBBGZUAhIU7w/6GE81G5pAOV+vhb+QeRJfYwF/DQmB75M4jZC4ZjO4zYvKeD5iK3zvHdZVBmjlHm6JpsR7ysUSSqUSSsWSCNQIPDJWUvYpsZVWNwXuC4bNbnZ6aw+tBWvkcmMXlu7FoeLY1EbaG+teJiQKsaemCtjHZs140LmogGkF7abW4gyVSviolvL46NF9FHIZPH32I657Y7jlBqrNA5R2T3A2XOCrF+cYrl2kqvtwKrsICjtY0gLaLSJbqTPPEeP5AjNiOBJ4aAFgdbOUOFM+kzSbQQLCPrLOGo1sBoe1Ek5bu3DXDm7eXKKYzOL+/ftYOBtcdNtYJTYqrCzkBIwkcD8eDjEbDQUPOebMNJvFTfsGo/FI3CrEFt5lD6jXDAnhvEboRMt8YeJmvE5oFz1bLvD2/Fzwr4enD1HMuJgPx5gOqBaeCa7HjBPuFdQVEwAuujm1oHaA+m4LI2+GF69eyzXZaLTEwfDs8lrcXUm0SGSz0iuNlgtMufcxAojCF55D5ipQs1Ldh8XXjFnfMsvV2U6CblH+GsFigcTaQ9pZo+g62HGTKMwncPptuOMB3PkYueUEeX+KbEAhXoBcjnvTGtPZWOZqnX5fSCQZt4h0uiAAsJPgPNnEaIr6lx+6RiUbMObEFFf/h3WqWd86fzO17y0AeItQaPcce/utsy1kHupeZrAWftZZl4HODQAsAj+JmlOCh08iAr9nZ4IKAO/i0ZNPDADsqQX0YIolM41ytIBWSfRHDx+jVKjgzcsX8Cdj3NvbxfFuE/uNBkpko3EjpOJqSRuTMYZDZuZOZZhAL/JsqSCHD1ketGrg3kXGATcVHjpiczujTS7BXB/T6RjzOW1Ak8i4aj3B3FOy0jjMIJgqYCu5dcwGXq/Fx54qZctE4iHE/3iQCsDAjZ2MIlpecDifTAsLokQgOplQq01HLYy9tQ8vUBYeyIDz19gsfGHtZd2cZKlx0+VGqZ755jCzWQzG1oBvutgkUCFtskZ5+HGzE+Da5hlRvu2wGeRzJbuKgBc3RTKz6H3LHAb6CTt4d/YW333/Pc4uL8VS4Pj+Ce6dnMghnCSDWPJMlUEjzDozVGORxmKMny07azEnwLyWooCsISrO3rw7x9/9/iu8u7gUz3aXNjD1Opx0WgDgwcwTk9bm4RF2WrtycJK1SPWAT5VqwMzMJArpJGpuEo2Ci+NmDfdaDVSYf0RGwoKMokAsYVgQcuw9ZsblcISB52G2XGG+2mC2CGQwNbh6C2dyg/SiB394hVxyhY9OD3G0VxPG0WA4x9t3HVxeDdDpT8QCOhuzgBY7qdAK2kEqrgA2X8cH1LrlxEsXsxJDnCEamGzZp+nowEA6fFYKBAcc5vselrT+ySRxtNtCMPXw7T/8FtNeF7VyGg8fV/Hks10Uy2s4zhzVch7NRkWytukAtFhMsVhMZIjI55JzuUmZTBVTvOqjNMxKc6haaxib76nKSD2sQ9DXbinmejT/1I12a6ZjUvXiNbB2YpHYQats/c8yOsNz2gLDlktpKjK5va3O4sMgwwxLcL1nMR4vcH7VQW8ww3SuIO98lUBvtER3uMTE22C6AMYeGUoJJKjiIwBM4JvDVjYfYX6HrlsdsCm7PsrqMMVWqCzS68Fu5Lrx2ydqmxNT4N5mef//EgDebpJscxIHf7V2VPYnh6CielyRpenBdTWjce9gB3v7h8iVd8QC82o4x7fXA/zD2zbO/TTy9z+G0zhAx0ljlM5jYxwiRP1kGKSiGjBnQXxNvw8ARxeu2GkEZNASyNXCLO8EKCY3qOeSOCoXBfy9XyqjlUmjEARwmZ1EpwaqYgkC8/cJ5skBbWzOhQ3OK517OUfV/NCG26qAyZ9ZBitR+56dn+Pi8kqdIjYbZHJa8Em2CFVd6Yy8fjzTZJ2HyhRlfnK18Xxlo08qZC6RRL1QQjHtIpfJSC7w6QNmntTkXLV2gMoI1saTf5cDtHXgsNaSZ8RMeA5BhBGaSWKTyWDOPdz30Zkt8LY9wDcv3uLVTQ9jJDFzXSyoMmM0g23kDbkiLObjiF8IGG4rMbfqodg/7lLLEwBOr1ZI+76oshsJH8HNC0xefYXivIuTsovPj/fweLcGN/DFCvfiso1Ob4T5ggNXF7l8BakUYX3d90zpaba2aJgZPRQ7JDADKvOc7lIAb6kXTGcq151DlxFgTZs5AsA5AwCvlhgORhiMCAAvKddEMuXSB1zAYClOtwBgo16xALApKm9nAId7dXjEmc07Pry9wxPjTweAo4PkTwWALbxw+/3/YwAw3zSpAv9kADga2tv73AI+4gCw2Gapamxr8G4sSWV4I7akqgKObmeVZsb22VqYhrbRqgQW+x5j6Rdak5oMHAWLLQisQ0oqga0CWABghwAwSYsV7OzUTNQKFQfcN1bodQeigOS+QzKfKsl1KKLzfmsBHWOix4b64RAjxn6PD/3fsxzfysmK6lM2iupOY9nrtsEyGVcGAL4LUI6AX2MNyMe3BQAzjiMpQ1kS6sj2rpRTaFgA2F/gm69/j9FoiM8//QLrdQb/4S//FvO5g8++/CUePfkUjf0DvHz3Dr//+ndCyDs63MOf/eJTlPNp/O1f/19oX77Gv/nFJ3h0XEdy0UcWU2GUS5avzNk4JFmJIxE/k9BJJyTWwKzUyQ7XwZkrfQHXOF1/svkC2OdO5gFmC8az5JAvNeEkSrhpz/D6TRc/vL7BzRxINQ+R3jlAtlyX/Z/XC0EjDutY47PGkcy0yUiIpblsGs1mU2rwTqcnwxgOnQkAl6sltPsdXF+eiwV9rVzG1fk7TAd9yXzKJRJ4+vXvsfaG+OWnj5AO5jh/9S2q2QCfPTrE/QOqhWhnzZwlqwBeYUM7bNpRmf9VAczBkskAXrJ+Tot7S3/ImA9P67vJGr1JgM7Ix3VnKL1YRYZJBRSzGbE6zDInTlgRCeRzFSQcF5dXbVx1rrFK+EwPQcIoLAnEyXB642A25QBsjuZOC83WAW6ue3j96kwHHJkN8gVIBvDHHz/AXn0XwTJA57KLV2/O0Z+tEKRyCgDTL0TIOJoBbC2fDbKmQz26ZEkPq/aJ3PNp0yVKHJ7hBuizfZsoMI2C0xTVev7w/5g9bpzMZkvTbXLP3QCwtg5mqBaCcxakixf/eu93AcAh4Le1Qd8CgN/bvO0QI7Y5h6iPsY3UOzR550YFbGpGBWjNMDzMVzT5wMbLlT0mB+tiX2jUwLamERtoo3wVgFhqHqMONsBJaLtprSJNrqbWrbF8YCk410IaFABYfFK079ctVFDZcJAvwytxIdJ3UvLzjHWi7FPZrFwjtJyV2kNUVVF9qmCY6busRbYyz02upw7WLXigQYFURZHwrc9TriBDwtH7sIpm87zM2xIqagWcsQCJrRFMnxw2iTGgJqzzIqtXfRKmuxZ+ilU16W0UGFBHN7Vujq5LBcBjlnsx5W8YPWB7O5MfrGTQfwWAtQV9fy1/qJ7+f+P72/vI+/d4GwCO+sVov4jRzLddyOy+Ide0RiCoOszcj1WIbSn5rWOGIXkY0FQtRTVag6rfTaD5o9xXeLbXalXcv3eE44N9NGsVyfalc89ms5KfU02Z4ffWC5lxjkcDDEcDTCS3dIapN8Ns4YsNJUlDnFFwdVJBS1Inbd8VwKkaIY0CcAR+WUPwPxnzhtFcMZK9sX5X4n28i9HgLe4DfB5UfBFEoMpS7F4NmZjqPc7yqLLa0HVqNpdhu8O5IJIoZXMcZ0TgAAAgAElEQVRoVuvY392V+S7/Hh1lbm5ucH1Da96BqJmpwpPII/E2Mc5XJPWzbyGRVZy7+LWJ2zEuNCJ1tHmsIXnDAsAxl6gPN4YhAd/e5D3QN2x3TCxT+Lf+VAD4rkYj7B5CZa4SetSJQut5owAWW2JDQqKNt9jumnNJcu2Nk4UFhG1PYOyfxYHIkozkDV8D64Wo4lJOINegjYuyylPOm0WRmWM0HRXB2ovIeZTg2boQ9brhCsuBI1mkzANlnAGBYNdVMFjm1krSZJ2pM3ruv9HUxRQQ+lrI+Rm5eIiaWYgO5rmajFmbI6x53Xp7cUox56HGNBAsX2MxDzCdMjZvqZbQc65TndFrTijn8dHFYqAT6XfWnLcLCBwHgO3cL8qQVxA4IqyGgO8tEpPmhVuVbxw4jgBgdbTQ24n4RLLrY8ITEyNBIZzMJxn3JT2+vhacFUj0pXE1JIlMIjgLeRRLJYmcZBwlXQO4pgfjoYC+zGftDUk+6crMP4zalYLVqhgtCB1ZVttjnq+KTJmN1TOVtTKDIl7Ca5q9rkRtUPxgrkXSQDgjo1DCZR56RqyJCQYXi2V576eTGZYLEiEsAdvUF9EDNL28nb2YObzZ4KwTnl5bCrJqaaYkOuI/Midb8z48yQLGRkHgdGJJORpWizGK+TS++OxjNBtV3Fzf4LI9RH80R7m+h5NP/gwTuHh61sFZ38MgSCNR3UeqfoB5ugif7nHFOjbZosy6qJYlsWYLAObLxA/uygSAiXdvKC5R9S8B4Ga+iKQfoH/RRc7JoLW7h+lqgbP2NZbOBrlSAYVyUVx2x9MxplTfrlYSLXOwtyfkQs4PPW8mwC//I9GZswTO+uo7NVm7b9++RbvdlhlgvV4TkeVsMRd8ie6v9+/dQz6Zxoyzp3YXg+FQ7pPOVIwNYGTR/f0jVHNF9Ls9saauthoYzmZ4/uq1EMrrOw1M5wtcd/siXtkk0yIa9AJibQGWfB1SJM4mJIZViLC2TjSkHPIm+XMBn3ndrQJs5j7WxKMmE2SwRL3oikCHsW7JQRtO7wY7WKPpJpHyhsCkh0ywQNZNoVjOCyx/3b4RBzRRoq/pqugK+JtOUwGcFXGFYEfG/lliGKwFtFyekSjMYgmRLbR1B/gvAQDHnSyjel27AtvBBUgYkprUPTLD9bEKlqIATqYTShxzXTj//n/67zbNVgsPPnoMt1wSAO6yP8DFYIpVXhXA10MPq7WDRw8eoVgo4c3z5wg8D588OMHje/dwcnCAaqEooJ9DJdJiIX78zE4iAMw3E/Tud5k5kRbbOWEQALIJcPNkczYeDTGeDIXRw0NkMlVAmAWUsHysgovrhYMTZuhQcSuDaR50GylACOjyZ9wUNa9AFVIythbrJG0QuWFSSaxNVlKsj6XwYQppykFAlYRDRewcznKNDAezTK9erdWOOpuTy5MHpgxdWUyZLAZlkalCwtAE5bMqbxVkkoMoltkgqgBjLx1mLST5d42thyiA1eKRF+zrN2/Ef50AcHOXQ4tduDkFxUXtKtmFCgQKEGxD5g0YwgOcl4yyvTggJOshjak3x9nFJb765lvJm2TYdiLjwi3kZfHN/QAzqkeTadRaLZRrO/Ie8/cmM09e25xkHLnIkxkZLJBzVri/28DjkyPU8nmkOOwgq3C5QjrNbJS8/H1uAp3RRBgh8/VGrDiv2n2cX16hf/FaAODMoo/Eoo9iBnh0/wD7jbLs8P3hHO/e3eDCAsAwAHA6hw0XsOQJcSHrAcoDVXO843mvZlBsbZnuAoBtM29GMNKDS3FtoQHtym2+rixMGRawmFtg4TEXDmjWasBiibfPnmN0cwNnM8XhUQGffbGPRoNW5gFybkJC6Rv1MsqlLDYB2VgTeLOJFNO0c+EA0eahhKVmDNmSJst0PbpXaVZNmPOrFVk42LG31+FCzEIsvNntJtI+bzMsjhfi0RQqvJfbHMoILtFf1AJWmzXLgOPGGwRpLFcOOr2J5L9NPA4SXXjLjdg994bMJGAjA1EFTxcEh6mQyyHJvGQq6jlolWsgKrKEFGEBYFpBh0NoW4TFi7E4e92201aJFKl8Q9b7HUDwtoLwNrq+3cXcBWr9szbmP6UAtte5VbDe4dxl38EIKYuUdWrtYy2i9Zq0jG6lXBO4WCGg/cxqKurf3d0KWrs11Fu7KNRa8Ddp/PDuBr95c43vex766TIK958AO7vobJIYp3MIMrlQ/asKu43smWpVG7ISzLWmwKtcd7cua8lcF/vmJdIEgLFCJQk0cmnsl3I4qVdwr1jEYaGACvft+VwUvxk2SCx6CQKTRSvKe+tFa14DeSzKerb5shZo4eibrEA24sPxGOcXF7jptIWlzWuTxRldHha09xcAWJW71kmCf9kcKzJQp9qfTRAHfzxXcsk0slwLdAbwfezs7ODBg1Mp/DImX06cM2RYqtZQck6JopqW8nytmMeTRiLFAaKqWGjf4m0Aj48lkcT1eI7fPXuJ799c4MZbYsj833wBEwGK1eKL+7Ft7m8Pp2KzznBv+qlr/y71aYIuFKu1KLLzTgI7KR/J7mt4b/+A9PAcrdQaX57s4/OjXWQDH6P+EJc3zN8aYTojKzWDfL4qhaDaHEb/xZWGH3pc8p6G6p9ocG7VQPJjlQSF7Bmy+KSpI9ORAPDSQ4HqNiqAVz5GwzEGozGm3lLzf9OunG+SUWIAYGWpmP0oZB4aMFi2nCg/S163+ADk1v6tNl2meI2tICk6t5hBdw1jYoCD/kJ4X1t47K3h5HvgsKlk7nydraX0B96EcOnFfn5bUR5SkW6BxNGA0p6P0VkZEZ50TatyxOw3MQtOGXAYK2cZcFiQ19w+VLeJZY+qzTZGdaaMZf19AYHt9839aN6bMqf1d41KhUCEDCqNApjElUJWMoAbO3UBnri2mQ9Lx5Zud4BOrycNcyqjDY9VYdhqRi+pqI4U4Cm0f44GBgr2bg/1LUAcZVJHtwktN0P1rx02cCAYnY9Sp/1sANg0ZKbuUUUgm96k5O5RXZ9MrFAuJtHYyaPVrGC9muMPX38tw9nPP/sSm8AVC+jZLMDjjz/DwyefYe/4Hl6fn+M3v/0NRuMBmq06/uIvfoXdnTL+83/6S1y8/RGfPb6Hx/daqOUdFNNkk5O3bCobeb8IAFN1YxUM6dAViIMq1u65fEGOUI+sZvZDOQ5WgdlijYWfApIFlKsHSKXLuGl7eP7iEr/9wwtcez5KR6fItQ6RLdckH57XJmteNvq0e2ZvRJB7MOjB8yZyLezv70ovdX19I+cMh0flegX5YgHt7g0uL85QLuRRKeXRubrEfDTGfTLMHQc//P53kgH85SenAgBfvPoOtfwGXzxmBnAVjUoameQcznoEZ+NJBnDgcLxNEDjKa+SbLe5IgZJjGTu0XCXRH/lod+fojpZoD3xc9ee4GS4xGM2ldt+pVlGrlFDOc6DEPKg1HMlOT6KQryKZyIq183WvjU1mg4RLYoO64mgONtcJyZVcK2vU6w3Uag1cX3Xx5s2lDGkZF+zmNtjbr+CLz5+gVWvCG87Qvuzg3fmNAMB+wsXSyWj+bzKDDT9E2WSH7sYC2gzNSD6mEkwID+w5OfjkeSvTSQPMGeKu7tHWAyFWw8TcGe6sYYwNtNYWZpwSq3Oi+tLW7mavt0427+3xt8Ffu6nefmzxzdh2RrcZOKbusoiM/fwBANi6KpDcIntmXAFs7PKVaGNVIObaWhsA2GYlSo9urKSNc4IogO2A3eTeak+nxB7NCdS9PcrQtZb/UVYoHxsBYI36WMvg256TsgeaTF+ZGYhgj697TKkrKhWISrBQYCRUVlX7om7SOsFmfHIIHqkZ9X0hu99aS8tMgnWcAcjNBSDrW2KaOM8QZwAdbsnPY2CRqoC1O6OFJfdetXuOA4lx8DfqA+MDsehrS2LYrqFk2G2AXSGnm3z3kORjiJsK/sZcJ0Ig2KqojAuFsU4X8NgqgC0IvJVV//MsoON1nn5t11I0jAszgE2NE74Sdjho11FsDdq1J38z3if+VJH7T/nZv0QAOCyi7n5i2wCwuY1Z++ZINZr3sIILZx22to6AXwuOGcvQEACOiBx627jCn3/F5OmZz/GhKmdIFI/s7jZxenKM3UZd6gus6O7HLMIAmawSfbj4J5MROr022jfX6A8HQsqlQEYALOv9IwSGNBIyl8wIwZf1QKPVxE6jIYCJXNd2AG1iAcTNIJ59GToAaMiW2Yn0PLL7O3sMAPM1ifMzyYsc0y6XPfia+5cjs7yCm0OKgCzdAidTLGjvzGyGBVXBG1EFtxoNNBo7qFYqsl/NpjNRlV3d3KDbobPIRNwGuIfobJJKUV75JBITADYWm+yJBfyNPnTTMUBczFnGKqd0k/3w4tiauWz9UnQmhv2ngNT6B6Me1P5xO7+4677i59uHzzobXxBGucTIobpXR2pfawNt1b+S9WzV2iazXn4mkQaxc0/WldrhMnOaakfWRYxT5JOyf49nKgF+griq4M2a2WgCGZezc4676VijM2IbMSPOgWYOz7qRhCXWbty7OWMgyMy5ukYdcN5qhRGqmlenJAWAQ8Ksya2OlM5KxNJIDFoaq/hLZnVWXmOz60XNvpAabj5fwZsxa1bzZjnH4O/QbSdFUVUcALZ50zKPUMKrgky3AOBYzE2o/rXzdHvehL1RbNYes3i2vxdaQQvIG8+jN+5HQlyyjkpag0i2L51CWC9SCcTvSu44MTOSWtU1lAB8vphHWdwBSiiUSsgXaPecwcL3MRgOcH51ies29x9GSY3FHpjAMDOB2SNk8znjPsL3ka+ZKonla6MAt+pGcRM17qK8BldWhMD3knUGLbdpF7xYiJsr3RD4b/a3MotyM5IzXq1UUamQaJ+UmtxeG/xaooqMK4uSRKKoCbtS4yWkKIDNdSNCJyH5qRgkilUiIsxINDrOzhGsaQW8ECcnZ+1h4Q2Ryzh49PAeDvcacl1TcPTq9TncXBkPn/wCTqmB68kSzy97eNWZYFNqwG0dY54uYe5ksc4WEWTLIkih/RNBS4oL5bEQrvL1cfF9TGQSQJrzngVKaQcP9po4qBQlQm4zX2M1WyHr8L0tYrTwcNXvYukEyBbzQgji+hhORvAmE1nPNcYQ7O/KHPT8/Ay+TzfFgswHmJs9X3jynGjLnC/kBACmUninTpenHSEdk5h0fn0tAPDJ0TEKKRdzYjO9HkajMZLMrs+6AprS+ff04Aj1QhnD/kAA4MrODvrTiSiACezutFoCAF+RZMz3JJmC568FS6KAkLbrAgCTpMj4ltibGu6+5A3x3EuZOnC5gs9zZTgFvBnyyTX2yjnBnFb9G6RGXeQXE+xmEmhmkwgmfaxGPRTSkPqaADaFNBdXl+IARUK8uqfy7OU6YAQcFcCKHbE3F/xAFMAcKkfgr5wXlgBvCLuhLbzUn3eIw8K+zBxf5sC5BZvEjjZ7DtpayAiobBCpQ8Ehew+N/6KQNggY4cu5wgZuPo1iuYjGbkMikJz//X/57zf1nToOT+7BLZfhBWtcD4a4msyRqO4hUWnhojfBfLHC6ckp8m4Br358hoTv488//RRPTk+w32yJ9DvBpsbkyRL4pVWDNE0OxCt85s9FJUpWzng8lReLNly5HEFgyFCCBRIHVPV6Fb1eF91OW15kZuNwc0gZBasCmpo1rCCyKn1tHoH4zLuu5O3y9zjEVnBVB5/8jwWNqP84iiCuKx7ZgVhAr80HfdZ58CXXG7i0MlgTTlUrXbkIxIpAD3ttDjVD0Q7GpGULrfqUWWPVEGJjEANFTO9gDk3zOIUhazBkcwFxOMqsKMrpydIgU4IZIWRw8SqT8YGxXBFbpkAzGGy3aAFQ3rc0vb6vyjJjD0e7DbIhzt6doz8YiiJgTnbPai3MDZ8HNwc1JnsQKQZkk7WxEaYf7af39vbk89qbYtq9hj/q4vHRHn71+adolksCrGyWSyEDpJIE4V1RnoxWPs7aHKhMBQCezlcYTOYCRHfPXiIYXSHrj5CHh1oxjZODBlr1opADOBB69eoKF5c9dGhhTgA4X0FCAGBj/0zgw2S8SgawEDnsga3vjXkBb+md4tXlLSvLEAC2Jba0HuHQT/M+TZNP9jUz+RCgQAbneoNZf4hxp4vR8BKp9BR7ey4ef9TC6cmesPd8b4JGvSRDynyWz4O5DDO1PGfxFRZaOlxXC4xwbBvtFLZjkoenxWFEIdebhWWr6YIUDI5X13EALT7cj4G/oTLKNGWxl87+ffsnY5dl2KCECsT1Wtan2Ji4BcyWG5xfkrE2xWhG69kEVpsUhiMP7d4Yo4kveXGzxQbe0sFiTQulLFIuVfGUfSgxQhjvRmGkQDCbD928NQv41s9Dlrm1go6pkkLk5FYTf9dmHwIxsdctNuC+q6X4lwYAR021Xi3xAdT7jz96t2/vc/pvQzCwYD9dDjYcws6x8ieo1nK4d9JCrV5CrlRGqb6PVcLFb394jb99fo53yxSmxRbco4fY1JoYJjIYJ3PwaZNvV59ld8flfyG6FLOANu+Djl7N+iV4GKyQWS+RWfvIbXw03BROdyo4bVRwWMyj5bqoOg7yqxVSKx/JgHbPG1EgidWzteQwMSYSgWSHQszpth9mk1cLah7hEPtPj7kecy8k6SghIomEcYIImyGrojaL2Co5rCpCLEJkwJ5ERux7HAT+Wgpz3iMJTcouJTPTlT2Fg1RrE6/vM88RWpOxAdFGTPKwErQU2WCVAOYbwOdzyOUxWm7w3etzPH1zgVe9Ia79NbxCHmNaQfN9kXXGs0OdKmItd7Rn3WrqP3S9beGQsQuRAHCKZK817buBymaOzOAt1pc/ADcvUfRH+OLeHn5x/wD5zRqT0Rjd3giDwQST6QLrIIVstoxUuiCPNRwkxNayKrDie+T2SghJDreUU3aPDsFguoSYvVkBYDYKvuT+MruJ2ZNk1bL47hMAni2E0JIUwC4pIPAWAGwKihALNmCAFqV3DD4+ABDEFWZm9hnu1eFA9K7NK6bgtiejfZ/iR4qBO8LBcngGxYBdud+7ZypR5XzXAOiDGcC396677J6jEzEEjMMyyjyY2FkXArnhUCOuCI4s2zjUsWCx/Z3od002lQGCwwzgEAS22cAWNDB1p1hnWQCYAAlpjAoAr33mqa+Ry2bEtaYpQ8qM5mL6gQxNOKBrd3riwpLm9WTIgVYBbG0+be2qEQk6kLfgbjwHyw7r7aBga4geNkfbA3utS40aOHTl0CbLgs+aS6cxDbcH8yHpyqpEolNA6+w1yYYpzV1lo+T4KOQd7NRz2G1VJZv9+++YATzAJx8/AVPcf/ubbzEa+Wjt38ODT57g+MEjvLu8wm9+91t0e23pU/7dv/s3ON5v4Pd//zd4+/IHtGp5nB638NH9QzQqWVEDirWZDCCMxb4Z3oXEChmKreHNF1JLl8oVIXeQXc1/syGX/KOAhJkc0m4ZhWIDTqKI4XCFZz+e4y//79/grD9G8/FjpGsNLDloTepQh/s5+yRawDGrrd/rodO+kn4rm83g/v0TsZ/lsGDqeaJALtfKyJcKuL65xLu3bySHvFosoHdzjRUJwA8fopTJ4Puvfof1tI9fPHkoAPDlq+9RzW/w+UeHeCAAcAbZFAcsYzhBBABz5C1qKrsvCkE2hZRRBPnLANNZgPEMGIxXuOrOcN6eKgA88NEfeXIdn947xv5uC/VKEUU3JYNOxq2slwHyuSqy6SJG4ymm/gyFagG5ak4GCLSEIwGV64ZN6mK+FAUw18R0Osf33z2XDGBe++WKi1I5hf3DOr74/BPJ/+1eddC57OCqPUCPtSfrUcfFJs2BTwYbY8uve6aCd0oMZpumdte0arMKGTvslUFujGgR2j+HQFG0C0vVaUCp29tjOOS3e7PZfCMowAwvbN0fj2WIAb/hmbf1i7c2fOmD3/8v2pKtmnf7VrYGNNWk6b2iutGSd2T9xvZEW99Ywoy1fpY8YOuwEA78NEeQMwCroFLrTTN8tlbRBihVFbCxgTb1o9xPDFyxZ3pk+a8gsQ4f6e1npnyGLGmJRALKWklKSHS1ykQzuGRsRSYtQ1zm5slQXkjsOuQnAMDZCkl9fBzaI9iqVRXAIanLPn5LhDHW0HKN8T22eWUxcmRYY4V/09rWmesuJInGarY4uTKccdjcQ6NgNlcIf8uW4FrPWlBXzxOZ0YT512YAYkGrmFrYqqaiMygO6BpXJ0vu3QKAt9Uaf8wC+h8HAJvXxpLw/hUAvrNCvE3+Dreq+DDivY0lRhoKFa+xXtP+kTjAKzaIhnRse7xQ7a7zknAtm6FE1J/yd1lTcQ9YYbngulujUilib49Zv0dSB0is1pLgwRSlgis/y+VdWa/DERWxV7i8uUS728bMmwpYS9CFTkoEdGmV7M2pvqVjRwqlShW7+xQDtFCp1gSgI4ClakeeEWqtrLEZtyrz8N+GxGGAbfvSWGcsgrx0OpzT/WjuhQAw54qch3JvodUrp6TOeiNCtXwqIx+MEgJVw90evMEA89lEhsrMntzf2xVAh/dDIdDr16/w9s2ZCIMY75DLFZFKuTL/Y/RFIsFYLvZX6orFoo9KaAGB1UfBFoFKXo3lLt463u48hLbIxbf6BHuGysFs9lO5fTQMiKHLUd1/5wVtZgdb7aD5O/bMkjNCiEV6LoWglFUFG+WvBULl3DIgLxXBoSW0casQ8NdY21qCqM1BlZpDCFMkJWm0kPJ8bOaukh9Yy3M2IHn0GSp3MxInSNWgm1UgWJ0oeV+sZzVuimuGh5CtQUQNGhJFzVw1VMVaoY0BSowtsszcOIi1anszV1L1pkbpCFmcPS7J8WaezudtbYoZW0j3FEtqJZGPVq7y2vBAC0HaWJybBX9NgywVmnHPki0gPNMM8SjM8I0LQiLykvQuhviq+ICuy1B4Zc4i+zObHxz1Tzb6xopTdM4sAHByI6+REAZTdGHz5X10sxnkCd5ns1InFPJ5cQmo7dTFxpf1P13kmG16fnGJ604HIwKxdNmjSCGZgJvPi8U88Qz+DaqH1VXAgtAKuqoQT2MqJPOZfQVBYQHk1S5FZsr8TCtxuhpM6DQ0gTelaIkAsCeiA52LkSfjy+1Yt9EloV6rYbfVEiUqZ9vMRh8NScbXDFsBoSniEXyDwzRLsDefLfBrCQYWAKbgV4Bgs1akNiQATBXwAmEe8NoD1h42qxmSjo9y0cX+bh0PH5xKJM3T738Ui/HmwX2U9o7h5Ct4cdHF168vME0VRQHs56qYJwuYwcUyU0CqWEU6n0eCNv2Sj02XXEay6drngsnkXSTdJObzKfKJDZ6cHGGvnMes28NmucFOuYFsOidnw3g5x2gxg0/8wqXAKSlugcPxUGJNM6kkGtUqTo6OpPfrtNsi/sjnsgIED4cDDIZ9qYUPDvbFveLdu7e4uroWhzAqxvn+j6aTUAH84P59lJlpzOze2ULdq7IkuTro9npCBjpstMRZkI+BgG6pVkV/PMbzN2/k+e8fH2MwmeLluzNM6DqbSAqWxCNAMre5voX0QzwuIh9aLwu1UqIjBiN52T8lkZgvMbnpYD2coJRwUMs4qJPgO+5hcv4aVSxxv1ZAmX610yGWox6SvodmtYRCuYzpYoHOaIh2ty+YJMt2Rk0mkyQ8MP6N0ZGR/TPnriH5SnhKVmSh16OtScPadMsRIOrV4oQ/WTvmTNpCVGLfi3/fztK0PtkulBjSx1mPsyFpgjneXFsLQnUoVws4PNrHwfE+dvdbYsPu/K//43+7qdZqODw+Rr5eFUvJ6+EIlyNPLuZUbU8AYKpNTo5PkHdzeP3jc6RWK/z688/w5PQUB80mCrSNW5F5rQuMbBxedCzOmSfhkWG2mGMynaJnspbI0NzZqQsATNs6Ar68OGlRx49Bv4dOtyODLIK4HFKzORBBrGkmpImmElgaaTJhMnDTrubpmJB6HhxiSyBZHbph6wfZK9qQsRBixsaKDFuCqKkE1mnNA+Zmk9k4cPlBf3pj08a/FTawITtbCwQrA5d90WRuyGF5B1FNDiiJfdLhPllaPBTUGlobUbnwTeNkbUKliaJCmM2hzSvi4zf5PSysJFlclEs2wJ4qCnOhmgZP/j5H+jLQJwtljfnMk413NpkJADyaKDtwvmSmcxJJAv5pF3MydNZkOeaE7U7WiJvLiyU1D4t++wqdd68wvrnAk/tH+He//nPskunD90PyAgjAEnzISNbZcOHhzfUVbsYjzFZrUTyMp0u0O130L99gxVw1f4hqZoVGJYfDVg07lZwMUvoDDy9enuP8oof+2MMaabj5stj/ynDcACeag8zXWsFf/VqZTPqS2MZW2XIRtdCy3PV78WF2aLuydWtTUJqGQtjVLO5oDRSsBYhJ8mCaz+ENxxgPr7Fed5DNLXH/pIaHpwfI8q1bLVDIJlGtZFGv5lEsErDUrDieg5pTqxZiyq5TxqpYtciDjIUgylsdB35tY3TryjTXZKSAstP4uBJh+7WRVRmydoyVUmwsFLenC3s0s5LNqpHJANeJv+SQnFl4yvqj2LEzmOPtRRf9iY/1JgN/7cBbrNEbztDtTQQA9hYbklKxDJJYOy6cZB4plwpgAk30RlPvfrXWU6say8JTUDjK4Yi+jjKBw6Habdb2z2F2/0zQJd5Y/EsEgFUloHvwTwPAdp82DXuM7R0247aB5/VqAGA20avVFI1GCacPDlCu5pHKFlBs7IM63L/5+gf8zY9naKdKWFQPgeYR1qU6ppkcZuksfFEzhG2htmQGZA7XsrkY9ZNRAdu1Yn41wczIYIVssEQuoPp3g4OCi49bDTyol9FyM6gkHOT8JXLrFTIBgd8N+HsEHkWtIdxr9aDlOaj2QkrQSZD9zJgAYRwbmyvTgLA8FhYc9/+QYqQomJKflKwgxCfeFwteEo/0yYZWfvYsiqvsZM/j42AjZWx7qB62GTlCKuF6EdB8KvMAACAASURBVJ6I4Y6HrHiTOb4xP3cYTUAl10qjE1i8cQ3lSNFJ4aw7wo9nN/j69RleTaeY5PIYZtKYcWBMNieJRHy/RB1jcmz0ng3v5K6xcnyF/PTXjKSgDXRqA7jYoLieITc+B66fY3X5DO60gy/v7eHPTw9QcNbwxlMMR1MMhxP0+1P4KwfZHBXARSkKIxtxHZ5b5UpcExOeGXZWEH7WL+weGQHAFiDQ520VwOyJJQ/b98WmtUwG55oMzgkGQzJ351KckqFJwE5eR0OQk78UWtTHADRRwiuD2p5fIXwdU+fGvxcfJv/jAOBY+Rrd6XuAQZylf/us+GMA8E/tk2EGcOxSsYDu1v5lSSn2+gsvvT8ODltWv7U0C4c9sm5sVuV2bpeq2GLAho0CsSpgax9t1MOREtgynLnubU6lARglv5sMagMCS546SR5rsTxiBhMJlgSDhV3NjLfFEu22AYA3ZP4bBTAV/1uDEL12pHa2Q/pYg3Mb5N22fdahnb2NBY+1Ho9yrZSEFcvCMr8Tgru2ViORK2a7pNdO9PdlSBgf2/G1jQHAVAA7zhL57Ab1alaafOYC//D0WwGAHz98jFSqiB9+eINBf45soYr7H32Cx08+R3swwtd/+AYXl2cClP7Fv/017h/t4tkffo9Xz75HcrPE4d4Ofvnlp9ht1OjjLhE0K58glLGvM4MzGS2L9S8t+udC+mEGc6laFwCYRE8OLtj0qr0jB0AFpDIkpRQBp4DVKo3zsx7+099/hcvxBHuPHyFVrWLmr+SMIKNf3JAyGVSrVQHAORS4urrEbDpCPp/Dw4cPZOB3dvEO0+kEaTeNUoXEqwIury9w9vaNWEAzh/zq7AzecIRPHpyi5Lp49s1X2Hgj/PKzR8hiias3T1HJBfj04T4eHNbQqrnIppZw1mNgQ+cnX2y3eGbYfd4SlMjwJyE06TA7kUMNHxPPwXAa4OxqhHc3Y9z01Qp6OFnKnvjk48c42t9DtcjsXgLIAXxviqW3Qi5bRiZdQL8/wtgbI18roFDNw0mz72NprUoWqo9Yc3reHDNviX53iO++e4bnz97IGq1Wc2julnB8soNPPn6IYraE9vkNuldddHpjtCdLjBYBVoksEm4RTsoVizMOs9VAQesBOyyV85vWnlTLGFKyWHWZgaXu3bF1IWWKJRnaPkSHD6HL1K2jcGuwbX4mW1q4HceIrKHiNwIT79pT3wOV7d+NTIZiLFL9YQQNW1Ksfj8EWOzjDt2GtvtkIf6E+6TJ49wChE1Gr9lno8z1SPEhYL/JWRSLTbEmNNlwhjCrg2VVAqsNZlRHKfhrSDcx61hVXVnbZOPeIECwAYOFaGuG7eZJy+shUR1WkWgIu+a2vF9GY9GtgVZt/JpDJ2t1TccuRmzNJtMwWkrPaO319D1+v26y39Gf2+Fy/IKIISP2eogDu3EdQvjnLdCpIK/suSExyLpAGMWWfX/lsZr3+D23CFUAR/Z5em7ohRQRtRUEstm/8axEM5w3w3oLJKuVdGSjro8xGs5vnTkWlI4pu+LXvX1J7HPVNRhTN8eU+nfdNj78C881ZQL981o0/3P//Z9flv/MWxry+XuXslXpmrgbiwJEu8otcrGuTztI1qtJa6dIHazfU+WZdXHR3+Fskmc0LaAJ8rLlKuSyaO02cXi4JxE6BHrpyrZczERZVizmZIbJ1dgf9nF1dYXzqwt0+h1R2nJuR1Uez2Uqidjv8XznMFzmjW4O1VodrdYums1dVGpVUeKpHT33KBPdJfMro3SPk3bMtW1rTL2yIvcyaztMYQ6zF6drHwNvis5oIHM+PkYBgHlOGUUsZ1VuIomym0c5m0chlUGGr9VsBq/fx4huhNKruOIm1Wo2UOaQ2QG67Q7Ozs5xfnaO0WBkMoBpN6xW0ElRWUkQpswrA+uMJXbQqgTmQSrAj6xP4zgT69lDEvAtgFd3OF1f8f9CUDhO1re33T4of+b1Gp5qsQMu+lUhZJozRM8EEwdgnHvsz/T8UhWwAr8WANbPGmUQzwU2zkDMV+a5ZZyE5AySmYvxwDVZkIY1pKvAkKSoyBTNK2M9LQjs0uXSlfm8qE7lsSsRwsrkZV/cmnnyhdPviRNFOG+3sSxar0Sgp87cdP+1/bTupax7eVZrXIHOnGgNHQG9BHz5c43OCIlbEumghA7Dhgo/23NSxz4RqUBnQFYQEH3WniI6U1TRbHoZ22/EnJAsACzPJ16/yXOzpCSNJLBOnREJysxxeZ2Lq5o5P5k1nthIe59K6bXPqRDdjMqVEoqFAnKuK2K6GjN+S2URX/H1GIwnuO50cXF9g5tOT7J+iRcwypHAIWcHdE2VOC8KGfJ5sYsW625Rcuv8VedNFOOkpech+MvbCO4iwy1rP2sU8sYJdmFAYAF/vRk8WsxPJ4IvkEgzJcA7oPUu480ClItFNJsN2T/Yl7C+Wi4IZC2VsLxSdTD3DHsNKaNB63n7EV72OhrT68c4udjcbYlKkpxiKuSX2Kzm2KwUAHaMJbQDHzs17TEqpRp6nQEmIw/LwJF5ZP3wBO3JAk/P2riabTBJ5uHnavDdCrxUHn6mgmSpinShgKSbRZBkzA/Vv3TKVeehJF2pGPGYTWLmTSRm7tP797BbzKFzcY7NysHJ0QOkU1l0+0P0KaqjMxyHWySyOoC/WQkpkNiCm0qhUavh9OREXL8moykCn31lSl7z4bCPdqcNbzbD4dEhdndbuLy8FMt+EsRJPOQh1xsO8fL1a7k2Hj54gFaljizXKke1BPDTabG2phvtYjxFs1JDNVeQrHheY4VKGb3hCM9evUKmVMTR6Sm64zGevXot1tArJ4G1AL7W8UHjXCV73kQamApZXXAF/GWzpvNUMTOYzTG7aiMx8dDKZlFLb5BZjIFRF+vBNVqug/v1IlLzEaadSwQE2FMOGrWKuGp1xhNc9YboDEaYzxZwSEZy0khTkJhyJTbSAsAiFBMAmAQNrR/VrMLUoYKxRXGS4ffNeWVxRztP257B2UbK9nlmfxJyjYkwM92UHmQUj94+zyQhWR0fgiU2mwUSiRWyroNiOYvGbg3HJwfY3W9KDrhkQf/P/8OvNzv1Oo5P76PSasHJpsUC+l1vjGRtH+n6AS76U8y8Be4d3kMum8f5q9diqfjlRx/hyf37ONnfFzUjlit6S6h9nWEL8dGTJUAVsO9sZMBBpcHz5y+kB9o72Bf7iNF4iOvrS3S7HWG/cvFzU+AwghtDguyTjCq7aAkgqtzQCkDtnCWMPp9HnnnE6YzgPbZB02LdvHRmcCsMAg7C6T++XmHuL4VJwce6oVVENg1kFEwg+JtFEikOcZYrYW+TfcNDmxuKZHkRZjdFdggAi8WZlWmbBjheiMR/ZtUPRt1AthX92jmc532EC0P3O1kBGckByQijhxYPxmBUGBSbtSq1yK6jTQcLSGXQmM3cbOJyWFlQjHkfksO1wcKby2vNjXc4HKPTH8phTKDWzebls8dM5GCDUqkqFh0M0abdwf69IwEvzt6+xNXLHzHrXuPTB/fwXxsAmBmZguoRTOcQm8P1dAaj5Ryvb65wMxphvPAxms7RH00loNvrX2PZP0fK62In52C3XsDuTgm1kgs3nUZv4OGHZ29wednHWOyB00hnSzKMEXtMKZRVxn8XAGwXaAQA29Im3pzZhjd6E8PGOo612qJIDiYWYNEQgwN9FmqiWScAM/MkUyVYz4DNEInEBFnXR62UxfFeA81aGevFDE4wR7NZwm6zhEolD9fltckDUbzXw3pGsmqkeCcAzOteGxnT4ugp+R51KlazGnDPNkim+za7jRm0qvfBLTqDtSkzbKwYcBW79wiDs6MhqRnspkZgSgn0LLzISGNxd3bRxvnNCN2hj/k6DaRymM1X6PUnGE48TCbMHWeGjQ+fKhkO4jJ5JFIFsX9OpJN6YoiNZKQyeg/kFXW4HbxpDqEqxs0AITbE3mogDENV9xjLCjLXiiUUhGzwW83+Hco7u7X/fw0AtqsmAkh0YEW7PKp/WYgFK+YwzNHcreDhwyOUKnkksjnka3uYB2n81e++x988P8e40MSyfoxZoQ4/X5aPhZuHL/b62//pHqzZu3EQOLJ/jjeIWswSyGUubD5YoZzcYDebwUm5gMeNOk5KedQSQG6zRsZfIrteIysHNQHd/4e9N+ttLcvSxD5O5/BwHjXeeYohIyMzsrLKWXa7umHY7pdGw08GDD8YfjNgwK+GYfjZD/49Dbe7Grar4a50oqpyiMzIyog76Uq6kkhxnnl4SBrfWnufc6irG1OVbdioCAjSlUiKIs/ee631TdpwiWqETR+zWrhns3Cn5Za5DggAMzZBAGA+kVAFzKIoTAyW+0hLYudgRkGkhBVFBsi4tIPI0LZdhgk66NthnBmyiKwDk/tmG0u1BmQzqIMFaeBS6iChDhd8bU2jLu8cFypB4EDyc9appEQnbDIO/KSDSZDAm3YfP//iD/jiuoeh46LvuJgTXJJcNmYlam7tLgBsRpnvlX1+u56cd08JCMxnvUVxPUducoHU9Uv4F18iM2rhx/cP8EePj5HfrmSoOpsu5by7avWwWACFYh2uWxYAOAQp4+e8HVCGrW+86Y/2AHvNyz5sFTlmMGWvSnmfpehjfSPsMWzWvtREzHXh+0wSHc9DqtUUAM6KdU4EAEf2VSF4a8hAIWhmAOCbw0h9HtGFFr89n/Pujh8xGm9/N3adMuLkKunZbtzpGwFgPcDe/e9r9k+7bG7OhP6uALC+h+ZENXuLvr+WgGWHjnbIaHMqIwayDufMsDFmC22t3OKfrYW0gMAGKFbw2LL52eSqAtjmaIkKmPZtBgBmvVAu5iMAmBa4gSqAWZO3r7uiAObwkbWS6gWUtGKvC75HoULrneG9tYGOXG5sk34b+BsOPnYysux5a4cuZv8yXVD8Pu8HgKNhvL1e1b6OtmMpsR3jEDcJH1lnjUrJwfFRXUr9r778PYaDHh4+eAjPq+KCZMLeHMsggXuPn+GTz34KYoZfvXiBl69eCED72Y8/xaN7hzh/9RxvXvwBw24blUoRf/STH6G511CgfbURsJEgMF9zWrXq0mcG8wK9QQfzxUQazFy+JLEqzFkfjsZCpiVgyoHshvZUKQ/JpAd/xdqS2W1VLJdJvDy9xGSzRZPky3JZ2NUEjtgfCIM/RRIhh0MO2u0WWrRyXszEGuzx44fwcllR+3JIw34rX87DK+RweXUpFtBHB/vYb9TFAapzcYGHR0fIOxm8+OJzJPwpfvrJM+TTG1yfP0fJDfDs/h4e3anhsOHBSS2Blc0AJgAc5QCHZ7Ks4yTSRgm0mNHm2cd4DvRHAU4vhzi7GqMzDjBcpLDwt6iWS/jogyc43GvAc9LwHOYVbhEsZljOV8g6RWDr4OTNGd62L5DOpeDmHQXUSbDyaXOZgkPAlgNGWoDxyliyd7nE6eml1J/FkoP7D/fx8BEVX4fwOIxp9dBv98V9pj1aYDBfY03bsFwJiZSLtQw22HdwPehIw+5DPHklk06GnySfan2itr5RBltogysL8AYAHCdA3JxumwPlJji8s32G+2ak5A+zFuNkTls1xcge8U043Actr3Rnh7Zg7g78GDYbNhLE7KQx+1Z7P1P2CMHNqHBF0WTsmO1eaIjSYpVvMn0VxDXziDi4K0pgUy/FwVubL2gew8aHKKF2FwC24HCU+x5Z/7MOsw5Let+YE4R5LDtADw80C1CZfYqD93KpgkIxr4oc1lWGSE4AeDikW9rEuI2Z/c4CwLcAIHG8Nvo6VlDGXHF0s4+rfmM1c9jXxippuS6j52DBUOtOoyCBsbqO1bF2VhKBsdaFKZabKEBveAEqIGXBnzgAbJTD8d5Nfr/NE5avDWmIz8baRxuwV9VYcbXWu7E/tj75BwD429Xef/dbfRMAbBW98b3FThp2ibBGPmG48OY2MgYxPWFY45hzQRwDlXpLy1J/tRAQ2HFSAlDcOT6Us71cZGwaXZG4d6/geQ729+pSv/f7PVy16UhH1S+VdxPJgUx7tHRWUjrPdEb90OmJM4Z8sSQADNc+o36ozGPMF0Eezu/i/UecFGfXX+RHGG6x+jfLzDMC2rT02GC5WWO2DjAOfHTGY1z1OjLDG07GMtxnj0nXxUwyDTeVgcvPSMqHgwQqriuCjkLGwdZfonV1hTcnr0T1Ryvsg/09AciLhTyWiwVOT07FWZAxNkuKSTYEwwhGsUZh7EhaRCuq/OVnI2AR9STXL8/UCMjm3yV9ScRbegfoDXua2L54c65i96jwtt8bADZNijXOk7fBgGJm5mbJCPbsCM8pIchEbhVxAHgHDJbzSwHPkMwURsZELkA24k3nHvZMisgQIYE/Zh1tHQE1bsWSCxiXZ+sV/Zo9AEVZWdcTkFjqFNOcSbyeqW1k7izvmznhjUOm3RuUcKECJ4LMrM8lFor51wL2+uKKQxES59viRrnw4dNaWF4DJUMoOcsAvgL62dfcnF2xTTsEgRUFluvJqn0VgLLnoiUb2F4kJhAxF5x+sormSEjEmYkQM3hW2TMoBITtjNFENdo5S3hdG4CLrz/zlAX05WtEDIAiNip/aeWqvRzzc5mpWy6V0Gg0pOYfDkc4PT/H65NT9IZcy1txCmPMosfbZ7MCvFlFtbyGm60QNkg6IQjoeTnZe8RFNZMRsJfCAAq7bGwDn5Ze4mZuIbM8nRPIsc26i+AtXf18H9PJGJ3rNrrX1+h3OxiPRgJEWgLsyggHGQHKvoSKYGafU9jH95vZ4rSWJ8CvPY06etJKXuos0T0R+NHOb0NBkTgm7ALAGqe0NgAw++QVZbkGAF4giZVkAm83C3jZJA6adRztH+Jw/xCT0QR/+PIlkC3g+NFTpPJldOYbfHk5wKvrMWbpIhLFJhLFPWwLDWy9EkB8zHGwSjFCbYvNijM77slppN00soWsqHl9f4Z8KoEP7x2h4TlonZ9hu0nj4cNn2GzTeH1+jvawh/FyAZ/TRW6HZq7N04rTOQLAdWbS37mHcsmDP1fVPtfncrnAaDySCILxZIw7x8c4PDxAt9uT80psw/N5ec3a3S7+8PwrWQ+PHz7E3f0jAXmdREqU98wzpn1yr9/DajZHLVdE0fWw8dVyPVcootPv4Q8vXyJTyOHw4UP0phM8P3mD4Xyhts9GnChrUK8Yu2Oaz7Q65ww1+hAgmGsh8JGYzrHuDZFdBjgu5FEI5lhcnSK7nGI/l0TdBfLJJfxBC5NeG9lUAtU8Ve5ZBNskOuMZ2oMpesOJRGGliJWlXIldEMEH1b82OlRwMrovct2qgFCxawV+9cPauscIit8IAJuJm1lLITnFkGdjuoxYSRUdZvYrztBp+7wVW/MlUknGGRWwf1DH3l4VtWYZlXoJmWxS+v6l7yPxX/zzT7dVAsAP7qN+eACnkMdFr4/X7b4CwPVjXA5m4qd/9+gOcl4erfNzsYD+8P4DfHj/Ph7fvYti1sOG0juTbWNHkDLg4vtKpgIHw0lKxgf4w5dfycZerdbE2346m+D6uiUAMDczWh9pJtLSWCAw61ABYLWl1G6TzflyPpfFT1ZKo878pqr8jOAlL3yeS2y0uSuxiWIDQSaLsO/M4zFri2w45gAHvMDSSaRyWSScjCiwMsEWDnE2f4P10pf7sojj4UWA1GYM7ALA+tbQPkYyis0Bac+XaO+MjHCkUONS5XCCf78AsL7aS8kjqFpN7stDxslIHiSLNdrFySCfDSyHTLR+psosQRYPP3iAKYNJshqoljYqaQLY0sYRVJZCMym/mwcs/z5a0ywWajmZyxUksJ2DQtql8Xv1WkNYE9fdHib+AulcFoPpGG/PTjBuv0Xan+OTxw/wsx9/ikaxgCSt7eilQACECmADAA8IALeucE3riNVaQOfLVleUxdv5ENP2CTajFvaLaRzvVdCo5lApOMLIJAD8u9+9wOXVQLJit0kXSeaBMsRbgF+bAWytNhQTpBrONo52+K0FYjTutiPQEBx+x3bNqAhj9lhyH8GCqD6xzQwPKctAZ97pCitavM5nWC1GSCVnyLoBUok53PQGx80Gjpp1pAm0bOZwM1uUiw6ajTKqtTzyBTJVeLiRFKGDERaRXH+85JVVp8Mny4CNK4ClYQipJJoBpXNtU0DFFL26++jRrtmlFgS2399VAFsygimBzd2jaz0aDZndIvTH5YaqFiQcmI5GE1xcddEeLDD1M5ivM1iuUxiMZmhd9+XzdEb7vgBLn8WTi1SGyl+Cv3nJyExm5I0WAJibd1z9q8VaDOgNAWCrRjIAcNzX39i+askZA3Qt4BZTCOurE7+N4eOGhebtDNX4/WI7//+9X35DBrAt9mQvep/892bzY2kpZrAZV6iG15osFGaDLOSD6qy9gxoeP74rAPA2k4VTamDsJ/AXv/w9fvHqCqv6XQTNB+in8ljQ5r1UgZ/NI3gvAKw7aLxDVGsps5+aAZpejVTxbpDdBChuA9SdJO6W8nhcKeFxpYyjrIMiwd/1SqyfHeZLEmjkqtAXRwtSAYAl1lCzZaTo0XdWanoBgFk0Wwaq+WytiITsEwOnTe4LTwkBgMOKSRnFAgZblCz2XsYvGsFSQgWENtOWyCSNphmQyu5n7Lb0KfMMJfjLbEOuT75OARIJ2s0G8jeu03TNSCJIpeAnM1glHVz0xwIA//aqg+tEBr20g2XaMRZfUsGaFaIZeboHa27z+31/v90y4OMJYXAj3HIBgAuzK6S7J/DP/haJ/jl+eKchCuBykpbYJFwFGA2nePu2JfmftFp1s2UtBsNppFW66Nnx7n/xAi06R94HAiv7Wv9uNlDcs/khmdjBCm4mLRY+JPbwLCRAPZnOhaGYIWBH0pYZkkTTEDvENcCtaVo1tiQC9WzNEn4227lVDIQgcsxIQm5imt9bJy52ldnfE74c0dD5ewHA73nb30uUiVtAx+77bQBgewyGg5J3fnc02LGAgCpGdhX41o5N7cysuizK61J70UgJrEQOqyaLqYeFDGC+bwgZqiQw6lCTL8vmVhQrZDjHAWAnhVIxj2ajLta5utYZ26EA8DUB4G1Cr6dYBrDRBigT1Q4xdjJ+dy354qDvbSrgeN6jqok53IufwXFFsNZhyo3RwX0c+A0BMlOrhYM8o0wIKxMzoCD5kWSKFBn1iRWcNHOA07hzzNckhdOTlxj0O6iUqygU6gA89LpTnL7toHl0F5/+0Z8oAPzyJZ6/eI7ZbIpPfvARnj26D386wtXZa7x88SUrfjz98EOUaxWxoqOd8cqnRSRVDfrec73x+dOiaTTpYxXMJXvX80pweI5tkpJh5gcLsZ6UfV0YxhkE6wRGozmWfgKVMq0mq1iwnHayKO3tI5nNwZezwDSoSWXvc6hCgmency2DmKU/Q7GYx8OHD5D1HFy23grplgBwgZbK5YKwxa+uLrBXq6NeLuHk5QsMrluiAC57Wfztr38ptflPf/gBCukNOhevUHRWeHKvgccCAOeQSc6x8QfAmgpgji5UAax/k763WgvoUITRCOw5h8OlWkBP1jhvjXHenqIzXmMwT2K23MBzMzjab6JaygsAXPRcFHNs4nmWcHidw2IW4Pnz17jsXKGyV0a5WZaDmrUlbZ/XPoFCYDHXHiefK8LzipIBfHp6gelkJhbQH378AI+f0DKtgNQmhWl/ikFngHZniNZgjv5ig20mD6fAx89gzbgEIQ7yurUKCVtFq8pRh6nqQqQ1g8l1DdeXOeNvA39jiveb+K8dIsQH2zdJN3oGRGtKFVZG/WIHqtahxZwZ8bUX3w4tj0nfw11eaEhq0uIxvFt42x1y6i5QHLo33GIBHSpyRR0U5fDGAWCx2zcDbmu5aesbsd+LWb9aMo7NEI4/ZmQBbUg7YeZ6tFfrvm+UvTrZ3gF/w+dhQF7bY4U1jlVYbTayFsulMopUAEtEFi2g9fHo2DAYDDAejVXlFCrj9PW9ea6GJaKpO+3P5b22PYjcKG57ahU2O5Vj+I84xqx1wq4a1153EfnQXN+mlCUp0vY3UZb89wCAbyh9tY9T+81QJWyAXwWmd4HdCDCOvh/OAqzTRVjDmJrJlHNaH+sf9A8K4G9Xj3+3W309ABzWZaFzgN1fDMBrZhm6JvVnUb+kPZqdI+5c2FaZv1GAbbVayAyO9quVSgnHRwc4PCJIUhDbUsnFNH0/wWCu3dGwjxcvX+CidSUDdwpMSEJnXqOb92QOwbg5mdXxedG90PNQLJUkU9ijYkxqMEazuch5ngAwAiiZPTkEn8xcQv5IqQWjxF9r82PrKzv/s4QMf70RBXB/Psf1cIJWv4fugAKKqbgicj0R/GXNkE1nkE1mBPxNs59ab1F2XRzW6tgrlVHIehgNejh59Qpvz0+FSMdaa69Rx/HhgYBLJNheX1/j8u0lOp0+xpO5nL2uS3vrrCiBqf7dSMyQ6TfZaxoBR5iHt+PAF+9vds8Yu8fs9DZhUWjP4l1Cfqhpfd9G+o0Xsb3+wp3XYMA6f4gDwDbXXsBaOURNjyDApqp/ba592JuLApjXplG9iutmLDpGYhD03NPr28a9WQXyLgis1r3WEjqKj4vOaqNCE8CNWbxxADgLN5uV619fVhM1RSdLAroST2dUcfLWkOivBYL9nSJu4uzE5Mvya57BAgBzJu+rypeABQFgVQBzhmp6IfnFpk+wTgx2BmXFJWZ9WhJd2NOaGmjHCc7OfuNzYXOuKKgbKYCtk4bMzg2RVWs6C/JaUmzkdCRCJONAqGKk2G3lddGhEHGRdCaFdIYHDNc0HXM0U7xcKYrDAK3nua64P7C+5/OgO8hVq42Lyytc9/pYrrfigpgvVVCqVlGu1pDN5SX2kkMp9nrCiNwyFzWPWoX20XQe8YR8Rhth2TdSSljU6C8zb7LkBlMA2pENHfA0H5j7lWZHk7xOC+jxaIhBr4der4Ne9xrdbhczuif4c8ymN+7BfgAAIABJREFUE/madRvJAMUCHS+1BiLmwnWiUS0KAgsAzCxx40DDy52DKNb+UnEbMgABYMlHt3nbBgDekAhIxyw6ktKBMFA76MTGR2JLPGuBVCKA56ZxcLCHTz78SB7j+cvXmK82KNb2UN47BHJVPL8c4Pen1xgEGay9OlLlQ6Cwh41XwoaAe9bFMpHEMqD4i1FsrrifEsBNexmkXAotApTdNJ4dH6CcTuDs9Wtxunz07GP4myS+fHUiAPCCUQTcK4ywRABJYjo8R1JpUVIfNPdQzOUQUKRnRGfEzuaLOYaDgbyGeg3V5HvzGaN/soIJ8WUcjIc4fXshQr69eh2H9T3sVWry+P7Kx3IdCHFpQpGmvxL1b9HJSgysxrO6GI5GeHNxDnguqoeH4vB63m5jvFhitTViGFGQK4lQlrK0hFGE5ibBGFklPxD4XTNSSd6bFZzFCpnxHJ6/Qo159Ysx1u0L1JIr3KsX4CbmWA6vsBi1sPZnKOWyKBdysgdNZit0R3P0Rgv5mrOQNMHftIMUPwz4K7hRzD1W8ofjALA41lgA2DqKfncA+ObEUM8sg/qFQpjdQ0lrUG7xPCt8JLdrUOsmbm/FHJp7NQGA67USvDxxMEYqjXDVusRoNELiv/xPfryl1dDB8TGax0fIVcu46Pbw4rKDVPUITvMuLocKAB8fHKOQy6PbaiPl+7i/fyAA8IcPH6GUy2HN/KqArDEFXG1uDfnePM8TmTSSGXrSz0RaThtDFkLcMPmHMqB8NBqgkM+JLzm/xwKMwx8BaQwLiX80Dw0ClBxWsBGiTQAtCZjHcXhwKGyzyXgib7TYn2XUsnLl+/LcqDDm4cT/2PRP5zNR/zJ42qfyNplAOuch4ablsIG/RirYIMHMqOVKFL/cILnB8HCy9s56tkW5NgIBSCFJ21q1PLv5X6hCs003D+6AygCqN/Qgt42duRwUTKD+c8vcYp6etOvbiiJhuSI7iheECEyxXtPW2R7slrFkm5mEHtJUEPH3m2EMFcS0RPNZgHDDSqTguh5KxTKq5TpKxQryWeYiMjPSw15jD1k3J6HybVreDHt4222j076CE8xxVCng02eP8CNaKWSzSPg+3wwRkHGglSEDMOOgv5jj5eUFOrMZOTi4anfx6s2ZZGAyX2zw9gWWnVPcqedx/7iBWslFuZBBMZ8XC+hf/ur3uGoNgQQvdlpjuqIApp1exOaIAcAyhDNWJcJiiw/GbwLAscrRsudt8WGZYyGAoWNxAvCaO2CaEDl0jdUY39/VUhbuaNBH9/ot0ikfjVoWnrNFJrFGPpNGtZDHQZ2vdxLj4TU2qylqtTwOD6s4Pm6gUCJ7kkMsFosEZHjNJ5BhoUb22A4ALCekKcJ0KBVn4UuNZoE9M0Dc8RpgoQBmdpoC/YYmLLyvaVJ2xjny0t4GAFsgmQeggstk33Ddda57GPSHmM7XmAYO5hsXw3kSncEMne4Q7c4AHdr7TeZYBWzwHbH8Tmc8ZLIFyf9lpiEzA+Spi5OQHpbWzkWzOmzRFlcA2yzgCACOW5PFh24WLImz2t8BVm4qMW8CwDcak3jz8o09x9/XDb4DAKzXym2/OGYNLd3q7lAvrv617ZoogDdkLs3lczq9weFRA4+f3kO+lMOa9lBuCZ1pgH/zy7/F35x3kTx6iu3+I7Q3DqZUZ5aqWGVztwPA5sm+e3xa8NfuzOShiSGX5Pl62wCVxAb7XhqPqhU8rZZxv5DDQSoFL/CR3gTIbDfyWSIQ6GggV7AyP3WfVgUw2d9kvdlczRAA5pKMDefEisjs75pJEzs1jAW09DsyLFd1hQItBjyNDW/ta29aUtOkmffMDJztN2U4RkhXSD+apyNWiVQEJ5k/k0WKQHviJgDMPJq1/H3MAV4nE5ID7CdS8FMZtEZT/OrFCb5o93C+TKDLte3ycdL6SvOAFxV0TH1q18LfgwJYHpcDi20Che0cpVkb7uAUizdfYN0+wYf7JXx2fx+NLBsHZWaOR1Ocn7cwma6Q9Wpw3BKSJCndAIBtM/juKrgdALb7a5w8YQcC9rTh/m1JCASAt8EqVC7yvaBNKZWBVgGcMZa9Ym8vNtC7Vochl8lcZqoGiI9wbyeoWGBmRz0em2noQ0RW0re9Bru/JvY7v4cCOEZ3+LqXe/dn3xsANmdVuGG8fxqkCq8IvNnd3ywYbIFcw/A3Ax9Vpt6iBDaKt7h9tAWQBSC2gz7rJipEMzKdFfy1ADDV42SDcn91dwDgjCjlFABWC2hahBEAVgUw1RdqTajWaNE+E9k237BcjuWyhUBRLO83JJOE1ulRjrC6bGgjZQmK9qy11j0hCBxTPsYB4BDQitUk2kAZYoXwUFkXcejCkjlAOrlEIZ/EnaOG5PZ1ri/R7VyJKrpYaOD+vQ/Q783wi7/5HF6xho9/9EeYLAN8+fw5Xp+ciDr36ZPH+MEHT7BXLWHcv8YvfvF/4qJzjdrhgVh/BRvuqazBk1ivNOKCQ1r+fRwYp9KsiVZIZeikU0Aq7YkCdb1R1Qub3WDjSy3HIQ/rL6ogur0hFos1ypU91GqHyBdrcAtluPkS1gnaR6+0fqcFfiYjwxzPc+WdHI+HGA76WCxnyOeyuP/gHjJOCmfnb+RnVB6UaiUBsJkXRbVwznFEPU0L6O1ygT8hmbNUwK9/8ZdYjjr4yQ+eIpfaoPP2BYpOgKf3mnh8t4aDuod0YoZg0XsPAGzstMTwgFca2VJJTCcL9IdLTBdJAYGvunNcdue4Hq3RnWwxHFNVsIST4nwhhaKXRbWcR7NWRoNWeLkiglUSvc4Yr1+/wdSf4eknz3D/8V0hBLK/Ibg7GU8xHk3Que6j3x+iVm2g2TzA1WUXL1+cSOZ6pebhs598hEdPDoVZveH7M19j2B3i7WUXreEc41UCcApw8mWxfybDnCoLJTlwMGpVErpubGacuBERsA57wxvrKraJWrBNB5naa+6AvObcDH8W7s9xh5MY4B5TsFjCq/SYoc1xnCD6bu8YbbZRrxTWrfJDC/Rp5xr9F4E04fcM8KKnhE5ww0e1CmAhy+iwXD6knboB/prcwI1RSMWBV1XRBljTyUuG5jrItBbPAp7EQWGj2NVMYKM6thmEOzbRZn+XXGHbY9kzJGYlLZabmuUr8RoWvJKXw2SNbtbIZjOi1qcig3MGzj4k4iORkLqMuZp0AeHaFlWcITKGx/Pu8b7zTmi9Z1HM6KqLH5xCQ9/JFY3eO0MbCG8eEX5UYWtJP/HrIFQuWrD/VgBYf2fkMGGtoM2viuViK2hshvGhS5MlEdn8RR3CWYDcqiDjAK98L0b4tf+Of7ZnWfiyxdbYPwDA75Zif3/feT8ArHV0rEazfYJV0psb2D1CXHXiT0yQAbWIt+tQCCXUIXH2x/i3TYAFMys5WE0mZFh+dHyARqOKQjEnmZgEOKm8y+Wysu7HBF+uLnB6+gavTl6LlTLVdnlaa1YrKJSLSDqcgY4FZOU81CsUUKlVUSipMo8AmzwTQTUS4tiRJwDM+amckUa9RqKozE913VmnASGwmGs0PB+MSlFmrSRESGQcQbYNhssVOsMJrsdTyWikUnm6ZISagjhpxjIkkqIA9tIZ5NMuHO4PfgB3C5Q4/ytXJQqQ0SKL2Qxnb17j+Zd/QPvqApvAx16zjjtHR2jWG9JjMY/09PQMb07Opf708iV42QIcNyeuGSJeETtodZsikUoJyHavu9HJxxXANy/Ar3MIuknOj6jI3+syjuYh5vnFnqa+p7sgrP23BYBtvW/B3jAHWIArjWyi+k7UrwIER4RSe65Y4NeCXbbHIPj67rmu6yAkJofrx15/kcreupBZ0EGVvtbyNKpfhCgq+iRVzBIIFqcTmbHFzgdLkuca5LtMgdiW/QjjUNRZUmNPOFrZCBjMM1vP+/jsyZDYbN8r8wSzAHQJmePRgsRx5yoj3LHzW7vJ3wL+3rR0jkjH2gNrrEcc/I1cjLSXiaLkpN8RK1kVZFnraHkVZd5C19OE7DEpAsAmaouAcLGUx/5+E41mDcVSQcA+gqS0WT49PZW11en2BOB1vTycXCH8oMNArd4QAJhrn2475WINuWxOwMhMKgOHpPI07ekVnJYz1OxHtjZUksmuK53dcmSvlTmYuQ5sLrQQ27X04J46mY5Cx4DBsCdiPypUl4uZWBUTEObXvNZJfiF5tdlsiospo0LZAylpTe2f2bsaqz0DABvnOiqA6dBgHbLYIwuxXt24tuIGs0FCQGolTVNdimABbJcyj8R6iWqliA+ePpa6jBgLnUnH0wUqzUPUjh7iYhTg+ds+2pMNxshhna1jk2tg41Wwplgw52FBsd4akufL/oT9rgDTqa3MqDNpoF7I4tFBE7ltgJdffoVZsMWDZx9jsU2JerY/G2PrpLBKQsSKUpfy+jPurU4qCS/jouB5SCfTCBZLUeVaLInXl9hqB4FgP1TwiwJXzkjTi7HO3KxBYSRFkRSbENwte3l6ygoBhQCwv9E5IV32eA4UMi6UhkAHRQgORyHgin1uIYcZ1hgxZmdFJ09KI/X9I2Avv9sINjRKj28vQW6KSBUApnPUak03jiUozSysN8gv1nBnC6SGQ3izISrBHAduAgfFNJbzDq6vXmITjJAnqbJI6+MM5tM5eoMZuv05xlOKJhXPIBZFnEjUv2L3TAcnzf212b9ct1J/auKaUfnTJl1BYI2U1HWjxEi1bX+fBXSIOYWk9djskINLI0jSTS36ULKNknOI+4j9dyqJcimPg2YTR4d74kSWy7kyZ1itec32Bfx9c/ZGSKSJ//o/+9MtWefVRgONo0OU6lVc9Lp4fqEAcHbvHi6Hc1HYHR0coZAvYtjpIumvcFSp4tn9+/jhs2cCAAezORLmYiETQbzqN2ustmusjaqWQdgcTFApOhxPBNiTLNYUbaBHwg4pM2uqVpVCx+eQnQcIYW2xvtTNm4UbwVyCpHwMHoYEeWk3QjCSP5tNp/KCSdaSqFo1dJy/jxbRGnROkJRMhiVNyUATZbIaVrSYzmXFznKxWGBNpgHBSh5WAQsvDUQXCwVzKFkWCq9pORglx5dlFA/vlbAXbgLAVq9l64SwuZLDXg/3kFWsnVuYVcBHJoOQTELai3L/48BH5PmiBpH4MQkb59CYQDWbSAXTU5pzREW0ubhFNR2s5Lbz5ULeJ8kBMbZszFbmplXMl5AlW49M/U1SrK9LhZKowyk7ndBOZjrCea+N69YFatk0fvDwLn745CGe3D1CjkMtev4TBDYZwBkCOBkXvcUcz9++RWc2FSDnqt3Bq5Mz2UgIAI+vXiMYXuLhAS0OGshnE/AYcJ3Po9uf4q/++rdot0eaj5ZysU068pmMDruguZDVApoFjEbDyve+MQNYa8JouKL/lm3Tsql3AGA9mOR9DGxuhpltkMCwYk42bSYCjEd9dK4vsF3PUMyl5G9y+fw2AfLpNI73G2hUC2JRESzH2G6oFkng4KAkttD1WhHZHK1YuJ1QXbJWEDjDDcgMJOQzGXjWClfVZt8JANbSToLSJV861lZpPxZVvEZEbF4je1NrxqQ2d3J4m1KB4C8/1hxKz31MJnPJ4pzPFvA3aUxXGVF+tIcB2t0JuoMR+oMJBqMp5pS/JJhdSntEAv4OMgR/3Rwcj3nVtLQ0csvQ2sZY3EqhGreevGkDvTuc3mEAhsMAq7a7BUyJqYFvUwLbi8oeBDeB5Zvqju/VmXzbO31HAPjmw+4q625IBu2NbfZluGEaZuhmITbotF5x3ASO7+zh8dP7yBdz8JHCfOvicjDH//Gbr/B5awT3wQ+Aw6dordOY8DQulBAQAI6BdOGvvHFt2pUcjiVDQIpX41rUv6ntGvltgGY6gTuFLJ7WK3hcLuPIyaC+3SAXsPAhX1lvL+4XvMRkxzRqGgF8rfpXFcDWUlVoD6bgCZ/nDeWvgDCmgbEgrjK+CN6s5f7SdFgmqbnWtAnUfEOd9cWpLbY5jYaoWpyY58zsnRgIzPOR/9EWheQKJKnejRTAVNLRin6TJMCtIDAJVAGLz7QjNiu/OTnDb6/6eDVZoZNwsfbyAgALp1WYGQpoK0fEDKvleb8fePtWl7RRV/N9YZYVAeDKogN3cIb5ye+wunqJZ408Pru/h4OCA4eg/RoYDSc4P7uSXHE3WxUAOMVMEHttmcF5CFK982RsERe97vGbxJXAukHqlch7hbb9xsqfCuB0KiExB9y7NQNwsmMBrVnKCgBHQ0/T8No9yr6s5hoJy8wbA5Jb9yhzm3fG/AYEft97YUHi216em+9sNCQ2TXtcTGbs1b/Ve77zQkcnVHwA+M0KYHu279gZ3Prr9b00YIJtlI0dtDpqxFViyvDXrK4IGNDcuUgJLENJA2zoUEhBA2tLaq8fQ/A3CjjWfAYA3lgFMEkcC8mGcQnqhQpgAsCsQago27WAFsJUMhMCv9aOXlo0YXXbbCoD4MYA2QgMiOV82Z+HWVn6OJELgWXV2/PYnsUWGDQKDX6S+iYGkJlMYFmXO9eibujRKtTeQYFfVVymU3RaWYKCnLt3mqiUcxj2O2i3LnDduhYF8E8++1P0+wv86//t3wKZHD784WdCRrq4aqHT7YgqoSZ2W0f44PEDBIsp/vxf/zmen5+jdHCAdKEoYCxtvLDVz1vakoltHWM7tsg4CeTyGWQ9gsGsf5gFRTsqD8ViEcF6jvGkLzWdAsDac8j+n2TsTRmuV5Kv3WwRxWpTQOQlFa5CCA2QyqQlToPuSnyPOAzgcGU6G8n37t47libx7cUZRpORzFnL1RIq9aqQclutKziM2Umn0W1dIbVe4aeffoJa3sPnf/VzzIfX+PGHj+EmVmidfoVydoMPHu7j0XENezVXAODNsi/1LRXA7IkiBbAS8mSATQCNdm5rYEIAeLDEzE8JCNzqLnDVWwj4258mMJ4xLsJHlkOxfBa1cgGVgoeSfF1ELlvAoD/FxXkbV60OUm4Kn/70Uzx89lAAYFpzU02wmC8xmy7Que7iut0TwiDvS/vnly9ei+V+o1nCv/OzT/Hg0T5mkyGWMx/pbRqj7giv31zierzEcsuivYi0V8A2mWFVIDbqMhxUN0FD7IkAYL4XtheJkgRuAMCyf+t1vwv4xuzRd0Di2Hlv9/r42ojt9zJjkU2dA3c9KHZh2nf3v92Hiq8wc9DYXVJ5FzHgexcEtv1C+PsMoKPn4LsAsAwdzbpRpyM9Nq1SV3MteQ3psM9a4du1ZvdPHa7HVVNxADi2l9sBtQGI5fo0Nt1iPSnk7Oj2kZ0/+/zoTNcvjSNMuIdHDg8RmM2/mVmjQQgAkxBCdQ/nCbwdP/N3d7pdISsEljBhFfR2wmDeFvMWhH1aCIPFAOB3DzUzhRBC9I3D1PxTSQexXlhqR2ujrPfaqXxCwoK8GtGDWjcaUcnH8+Cjf9u6QNaPuU2U7WvBXkvijSmAjTpYSWrWpcIM3k2tGwK9Mfvn20BgXYL21dChW5yEEYHesZrLki9iddetpOCb/eF3LnK+5R3ipPVveZf/d2/2PgDYLq/d/cQORy25Mg7+6no0u1s4Q7Vr0IJcvJFmDfJjFSggQVtngr/1WlWUd3laSOZozZwVp0KuUW5EvW4XF5cXODs7w3Wng8lM8zbdXA6ZrAuHearFPDJiP7lmxwTHy0rMQr7I+U0WGZfqq42c23z+BM7o1kJ3wwyvZ56couZi9BcBFYJEqna3+6AoR41lvSW0GNGl6fF0z+Q+6AcbjBmlNZljMF9htlxh5i9kHkoFMC9znvlu2hEAOJ9xUc7l4WwTmA/H2C5XMvQnAHxn7wD1WgVZJ4Nhv4vTk9c4O3klIhBawDLC5s7RIWqVitS2vX4fL1++Rn8wkr2D/VVa+ktmHVP9bDOBM+IWxaJE8iLD/8yJZVT4FqC8ec1GQN3tV/NOv/MOALy7A379erDuebfdSq8x61oROn2EjkEWnDV59gbstXn0nCHK2WMBYKsCNgrhOOirRNHIOSgkG4VA7y7gy8cNJZRmfqdnq3WziKmCLUBsbrd7+lsltj33ud44m2CtzWhBAlwEg80+b/dTMbEg6SIj/c2Y7o+cuRPBlDzclFEEU/lnXMliEXRaw9jaKF6D6LOz6t5dMkS0nytWbA9Mc/aJws+cJfbsCOMEzHli7mfroVsBYIJF7JdiTkcK9loA2NjGhqIx3j7K/BWAieBgaoOMk0SplEe1XhEXp1q9Io4EfG1po9xqtXDy5g0Gw5HUJXQUoOo3V64iV6zAzRfEYr5e3xOHAeIC6YQBgN08p/wyu1JhgYoBBJ8Lo4pMzIUQ1czhb+YgYaEQFWXqZCa2xHw8rRX43isWwzkGncz66HavMZ2NxQZ6MKAy+FqUwP5yjsV8Ykg4gYDhBLqzLvtTzmnW0rtSKCR9g8yP7Gxas8VFTc51Yxy1xIFrq0Ip6cG5rjibF4dO1pc2xpRWugtsVjNsmA28JlE4g+OjPRwdNVCt10R0dHHZgpcvCwA823pojQJcDgNcz4DxJodFqgjfKSLI5bDJ57EtFJDxaKtNx6KcPN9gG0AMlVPq2ln1HNxrVMV98PXLF5istjh8+BTLRAonl1cYrxZIuBls2CtKJyWTbV1DPC8I4BOElNBs4lUBW8fQ7YazBMnLZgylsXKnAFDdqGx0HQeTSYnl5ONTRUyHQzpAJG2WsoittcJMk2xAklAigQwXHF/bFYF0nnNb+OkElukkVmkVhywYP8AeVt4zAwDzutsmkCZGxbNPZifEtiguURBYIi+J0m19JFYLuHMfhWWALOPQej2U/Bnu5zNoJgNkgjHGkysMR5fIZjeo1orSPxMrJHmy25thOKKlPLEzXlPsjQn2MpLAWj8rCVvBX12zMoMQxbXykQTcJUgs948rgKO1rfEiN8iRMdGOzjRM1bxz5Kgbpco9NerTurnK9+WcJ5E9KW5Y1WIRzXoVB3tNNGpVIY35qyWm0ym6A42kuOy0hUA6m8+R+O/+q3+6pa97Np9Hfb+JUqOOq14PLy6u4dSPkBMAeIbR1Mf+/iEKxTLGgzESSx81z8Ozu/fx2ccfo1ooiA94cr2WJyPSfxnuKkDJYkesoBmCDYgMfrb0MZ/P5WDjRTQSBfBIAGAqgBfzOeaLmTDgMi6LAW22hF9gAFK9gGlfrKpjsvHKxZJc7HyjxRZTfq024rTi1YxDnYzbg8MaLFD9O17MsVivkHAcUTNRHbz2V8gwA9gOq/kbpas3OyGBLFNY8lsyJBNWBQ9PqpjtG2iaH9PMCPPCqCJtUyN21fI3Gsu/GEuRwzgBG0U5ZdRl/FstkGcoNtJCi/o0gflsifF4KoNjUURnMgKWW0ZZ+Dpst2LLTS94gvPMJiFY4WaY9pGSTZJWzQRrGWK+XKyERa9udqoQLlYqcIs5bJwUuuMBrt6e4aCcwx//4AN8/PAejutVZLgJT6aSeysh6InIArozm8vw7Ho2FQVwt9fH+QVt2CaAP8Gyf4GUP8CT4zruHTWQoYoDPjw3i053hL/+69/i+noM1ysikcpiQwahAYCZUSxW1yabQYeBdgEbtpY5yeywxY4Q9W2OVubOYDveTO+o2PgGEUxhDgLzTqIGhNclmU0kBtC+mQfdeNTDfNrH2p/CSW2Rc9JIr9dwE0C9XMR+o4K9WhGZ1BqD3hUWix4cdy0A8MMHx9jbqwszlRsTveDJb6B9CIe/cgLIKcCPjelxbm+wvlYBbAFga9Gz49sfKT/VfoNXdvSaRdkaUeFO8IfXKQkLolYPIGButzMU8HfDa3ibxGKVQG+8xkV3pkPAEYeic2lYlksq7BMC/vKDJQc/aCmUyeakEKKiRa0kWFyZrA4hqVjFUZTLoYVfBALftIe2948GE9FQ+n0N/s5AJGxYzGDbvkbh0CZSa3xT8/L33qB/KwA4ruPefQYRsBLtc7e6HliWcqhWpQKYAPAUKTBLKY07d/aNAjiP+SaJ4RJ40x7h5797hb/tL+A9/hGSxx+gtUljzGFrLo/AyWJ9AwCOBozvgomyZZs9XBoJoSMQWF0jvV2jiACHbhoPSnk8a1TwsFBAA0AlCJBjRpKcJWyUt2olb/N8w6VlDNm5ZwtJR63I+bvU+jkyUpcTgueFnRibDUoVeFT3RaxLnn9kyfL7tOey7hgWoFRlixI94goGPaNUZaXDZ41GULa5vpdyzbFwJslqRcslEqyY2chmLoO0kCz0PE7ARwIrsYLeEgAWBTDEBnpDm+dMFr3pHJ+/Psevrjr4sj9Da5vBJleU7F/mVMoeYNh/WgzGAODwSem7o0/yOzTlRlksRCMkUNwsUFl2kR28xez1b7G8eI6ndQ8/ebCHuxVPimeeaRyunp9eYUgA2K3AcctIUwFt7cVjxZwqZd4dO9juM352hANZo17S20SDLG0/rVpMGxKqOQkSsIHmz/i+TyYzzOYLJNJ8P1w507jxC7s/VL3ESSmRZbNpcWOs6Ii0sjNbsaBvWCdFeLwd8Yb73W0bUbiN3fL6fJ0C+Laf7Qxgv9uuF+cQRCNcfd3j4MNNIpT+lq8b6phbhEBunN1v7rujpLPDHQM+xAdC1vbZKoLDmk9BYZvndRMAtvbPXOr6M7Ut3KzZJOnnNRtGBGCuEu1+acnHoSKbQLLAWcfdzACm5Z7VoYcK4BjLPQJwDXNXBgHGNtRmNMbXiLFvjhw0DMj1Tv6vtX+2oLCpr4XpuguCaeMV/U67e9l1Z68SvueiKrZMdCGFApk0IboFclng7nET9WoB0+kQrcsznJycIOfV8O/9u/8BhiMf//Jf/QVW2xSefvwj5Cp1rNYcYPiiVuCQmLZSP/7kYyEN/Yv/+V/gyzenqN29B6dcFQBYnEkSJOi50iRS0SB764puFwnUm2XkchljxbUSBXDOK0mkzWI5wVXrHEGwgCN5vhz6plGt1FAqV8U2cb4I0L7uyZ56fOch8sUqgo06ApHFzXqGVm62hKUqDc/4AAAgAElEQVTNFxvI4agvA6c7d44k36vVusR4OpR9psQ+rFYRRTAzo9gzkITSbbewWc7w8ZMHKLlp/OHzXyKY9vGDJw+EpHnx5iuUvS0+enKEB0dVNCoOMok5tgEzgKccb8u1icTKMJh1IMi1xvqPNR8/j8YKAC8CB7NlCpedmXwMZsDET0sGMAcdtXJJmt69ehk5N410Yo0ih+lpBxfnVzh5dYbRaIpipYhPfvwJ7j2+J4euEGCNkoE16GAwFQB4NltiOpnLcPrk9akMi46OG/jZn36G47tNtNuXmI3myDkFDHojfPX8DboTX9S/CaeAJF0yUuSnk3RoajxDNNW93QwEw8GgJTbbAUAMAI6BvnqWm+vdPq4hQ+z0JnbJ2NuEgwZDtLK9jNkM7R6o6zzimEekMT0f9Nww/1mi59eBSiauYoe5Hi/BrL30ziZsegMDAJs/RaMtzBDPKvWkRgntn40K2FgzKwBMQFgHXfI+y/6owIe11YxAYaPwtQQekR6pOjgEb/namOF6pL7S+1kVsf1sB+qKaevfZIlCocW0JfmEqjB1cSII7GbTojQp094xR3UOB5rMScwImbjT6UiUltjJc8wqESLm94THYzRUsq+qnkqWUKPXww1tpHmvo9mIPQfjn+1ebGubuNrBgsNh6Wbrh/C6jC4kS+bRrESbwRsDf0M3E61jlTRkVRUG/I31cbuWzrsqDJ2vKMkoXEfhuWTPEkNuumEVrUvGVD1mIdgayNbX4UwgTraM3daqhUMih1mHcpN4T/jdyptvf+v/XwLAegVH16Yl3MXqOwtW6WIMtyMhv8dJyGY1rLc8lxfi2sezcW+/gQcP7mkEyzYQp4xiMYd6oyr1FGsz2pm+evlK8m37g6Gsx1yhIOAvVb6zJeOrFnByWZRqFRQqZeRKBWSyWSGnc8jO6z+TdWQ/YU3Ba4J1Gs9cfqR5jYg7INVr3CeUiCB7g7i1WBcYuhzQQjiyD1YSTLQPEQjhHragC8aSM08fsxUFJZzN8vu+iG94lywtqLMeshkHeSeLWrGE1GaLfqsDfzKT79ULJezXG5JJWquUpFdZzqbotC5xdvoab169QL/bFbeR/WYTd+/ckeH0FfORr68xHFEMRBCU/agjdZI6TTmiBCbhmCCwuEWZPlDXjdm9jLLwtsXwdTOUkKSyQ6Cyp923X1rxW4bzs5t3N0BaSBg1l63myxsCqbFr1tmsOaeo7rIAMN/XFf9tPuz5ZlwlbMxB5IrBM0UVjhGhNHIl2nWhiBMhTLyNWR+cYsh5GALAka16eEaHf29cPax9JzEBkpgdk/NLRacIu6w9v0QSujLjGA5GmMzmokAUOn0qJec2LaH5YHY2xxmGxRtDxbw8B1ulGABzpw6ys7rdeW4cAA7ne4akGgo+TL1ms+21NDNXkDmbRPgVRsrZWAFLPtqdK+rfYXLpQyIgxSgElyjU0uwqYgdONo1iiZaudTSbdcn/5d5D+2cKtl48f4HLiytMJlOpEZibKxnitOUtV1Gs1uDliyhYBbCXk/VGAZfnFJBOOkK6JL5kXqEI0w0BYPO+GiKu1IdW0hvfhvmu0JmE+5O5fiyhT9wVSPYEyccLiS3UkcpagN6Li3Ocnr7GdDqS7GCCwLSNZmYp43YIDBPEOzo6FMIq3XlYr68oq6VzJHstMEKGhDm9PjT/V0FgccgSMrWpCw0ATGKh1JhiBc35OIHhJfzFBGt/jlRiDdcFCvk07tzdw5Onj4SgQJttdpHZYhPJXA1L5NCZrnE5WKE93mLEyMJkDn42h3W+iHS9jlJjH55XkFkaEUQRTWCDFU+BTYBcKon9chHuZo2LtxeYBltUDo+xSqXRHo6w3ARIOGmJKRV3QIMDcY3yLMi5asnuzwhgB+LgQPIQMSnuKQsKJgNDIOL7wbUoSld1K7UxosS3JCua0wNm1K+3ovSFAYl5rqUkDzohoDBWgeB/PBsSfF0Xvnw/kaETIDBPbhEwIi6dArXbTGuUyansg3Tf4/WXEOA3Q9cqmUVzZk94fCXrIJ3aCDaS2CyxHA2AwRC5hY/8YoXcYoZGco2HZQ+55Rij6zPMFz0k0j7KFQ/lalF67v5ggF5vII6x8zmftvbndImlrFedYvlhM7rV/pxW3eFeIGvUqICldjU20by/rGmj+I8pgMP6Nd67CYRoeiuDI0ktaMUwoXur4jbEcATPSZrPghEyxiqPO4cHONxrolmropjPyXOdzGa47nbxttXCxfU12oyO8Zcaicrn/T/+t/+p6PK5yZbrVfm46vbw6rKN4v49lA7v47w7Qmc4RW3/CPlyHcu5j+1sgfQqwJPjY/zss59IOHQwnwt6L0Hu3F/NYcaLmxe5qIDNEJyWHn6wxnQxVyXvyseg38dkMkKpVBRmCxc8AWLalrlZ1ygVdRAkrJSAKkdmW+lggxd4IZ9HMV+QBRBZ76qViVy7sQtfNm9jc0QmhU97xdUKk+VcPouSiWC1TiVETs/htADWMVq3Za6LnQxtohm4TkhUGkge4gRJOZDjZk4Aio1LUth+/BBFM18vYQvpII/sOx70YsEpTSsZ/7T3TcgGz9sJaGYy5ejTzm9yQCRZyWQEbqh43gjDnTZnvD+VYnL4Zsyi56Zg2GK8DJl1MhwO5QAmqExWg+tmzd/OQzwjw38ODpkdx0PZgvkk0WQ8T5iMBN0m8yn67UscVgr4o4+eSbD5QbUMh5vxdIr1ghsUrfCYyUablzQ60xm+Or9Alx7/SW7wI7TaLSEH+NMeFsMW3M0Uj+80cP+oCSe1QZL2eEig1e7hV7/6Av3+FLlCFal0FmuyCJMOUqL4JgDM5x+x8uMAsDaGdswRryhtmRjvYC0ebFG7cKxuyiAzxTZACi3HbEannJVyKBkrCloNLWeYTgeYDHuYTfpIbFdi/1xwXRScDJwkkHfT2GuUUSvnkHU4JCNo3EYCS5RKHprNGg6OmqhUCvByqigR0djWFxtBUQJzA2G+pIiBea3GwEtbwEkdGFm/WVBP/3o19ohnAGsRZpW9+nrQjoPXp8A1JnvJQjchi4bX3hoC4E7Gc4zG3JAD+P4G8wXVKyyMk1gs1+gNZ2j1OACc4Hq4wGhKZQsHO2qzR+YOs37JIuUAkUMR/pt2li4ztGgvI/uPWX8yPNYCLK7+DfM4jC10mOsRA4RD9rlt2kOVRQzQvaGq09cu+vmtDX/sPmEJG2tMdvuJCCT+fm3Ke+71bQDgsNiL3di24CGochNsjf07dn3ZAZkMhDdzbFczGcwXiy6OjvZw/8ExCqUCfHBvCPDyooeff/EaX44C5J/9BIl7H4oCeMz6jS4UGVdIOzv/hY3WzedkxwbxtU72WSAgMAHgEgLc9TJ4UiniWb2Me8xIWW9QEgBYwV8q+NmX8iwib9IQs6JcOuuCzf2FbG1uOoq6hiAwqx/m29B5gY06b5d2HMl455m5Yt4Gz8ogkGtZijax7s8IuUGz6H05SznczGQ0311rcV3LwvheMlZAbQOdjItsNic/o+UOz50QZDEEDg4JyB5jTAKbsJyXQ6PelM+a5+NLXkqSFkXkCJlzfkOGJolDbh6DmY/fvjnH31xc43edIS5o75UnAJyBz31CSFUK/KoK2F7bJgfYapPewRG/BRBs/bMNAFzaLFFZ9gwA/Dss336FR1UHP7nfwINGEXnHFVVYt9sXC+jhmA4kRWTcMtxsTgplWctx8Cl8vvGrTu1s9L+oIY0AyN1rUe13zJiWQ41QVcoCbyU2/gSB+X0OA2j/zEKeyt90xjVkNKEj6oDUDDntUwsVOzqxNWq0W/ar2DjN3HSHQCDfs0/dqoDeu0dFTfb73qn4S2SfY3ycJ89fvvF1VtPR6x5/VeO/8zYheQj/hnlRt+wPZmhoZ4e375oRUGDXmpIV7RBSG1DLpA7VvuH3bP7WrlJYbic1pAEvYiCGDm504KcquMgCWtTCAgDzM9f7HNgGcNJJlIoFGSB4jiOOMFLHLXx0OmoBzaZ5JwNYiIamttmxRbMWthFQILbiobLqhjrYqn+t8teAAtpQWeVXjHRlmPNhOSaXQFSraPkdH7DcXGuG1GLqDyGKinpYIzjSKSCT4v49RzazxsF+RVxUWHd1ry/xhz98CSdTxJ/92X+M6XSNf/nnf4Gpv8X9Jx+i2jyEk/WENM69sd1uS+7OH3/2I8mh/V/+/F/hy5NTlPYPkcgVsOTZRFYM0shkcnBcbar91Vr2dKp+79w5RKlSlJ6H1sf+YiVuO3vNfSEHXlyeSQZYPpcPAeBGo4lqtS71OAeoJ6dnMox4+PQZ8qWqKH9ni7kQP7NZT/K9RBG8WIiqkOfVYEAAGCEAfHF5jvF4JIz9armIRq2C2XQsw1taSJO9f3Z6gtmwi6f3j1H20jh9/nvAn+GTpwSAfVyefoVCdotnjw5x57CMWikNJ81crTG2a5L65thul0iIBTfbT56b2vQK4W+TxipIYDhaoDtYwF9nMffTeHMxwPnVCONFArNVGvPlRs5P5lxVSyXUKyXk3BTIFT5oVlEplXH59govnr+UniZfKOCjjz/C8d1j6Zv8NV2fGM3DHm2LydTHsDfFZLrEaDgWEsDV1RVyeQ+PH9/DT//4U9QbZbx58xqjwQzFQh393gi/++IFhlMfTq6MpJNX1yEq6MVGXZFfzuitCthaP6sqxILBkZo3YoLvEh50P7bZrNHgMQSm4meNPULtkNJ8DkNuzJ4dxg8JS4LDd9btRjFhtkMbM5HY8PU2+7AZCtr4HO2jYzBj+PvjdZ9xHorl81lAxtaB4WlpgZnYxmv7ECXEmKGefCY5zlg5h3bQ2jOr7Z11T4hZRbNvlg+jFjb57EKxM8CvIipmKM7faQFgyWY097eKCaNMlv2Y/5v9OQScDJFI9/TdfHc5F+T2WktuNr5keNG+rVIqyUyDA3T+/az3+He12x2xeeT+bTPa5bjZOfTikH30A+tYZWSsN460+B77/voqGnybIbitN+LntHGfkUc0NbmCpWE3FNYWdhZj14QFgy3Ya4lmkQLYKrRUnRGuI3smhN/ThRfZdyoorGMf87fuDPqtWsvUUJZgcQOktSWP7eMiZ5gQUtpVdMQU0PE+MPy7QqD4W9S036fh+/8c+GsKzZ1i8OYfbgnn0Y3M6gtrVAtYhW4ghuga1rEx8iUZ+gKMrknsmiHruQK40G6VYC/3bxL2S6WcOBSWynkhZ56fv8Hp6QlaV20hDnGeleAH49HyHrLFPOYrX0DgYq2CxtE+cqUS0rR5SyVl+E9LUQIUzEGVfE2JiCDpk30aFbhUdSXBPZhiAn7I8MT86dwTSfiS7cpcQrIfmNmMAMCGECzzxRXnLEvMOBucLzFmP+FrnBxdBFkb8vlwXWXFEcMTFXLOySKf9WR+NKeD45hOfiv5frNSxf5eU9RHFYLbqQSW8ym61y2cUw18+gbXrSvpYe7ePRK1MCef42Efl5ctDAcUqbA3dZB28iLg2CZcbIzj1DqZxlpUwFxBBCPszheRW3farVt2ttu4wzcB4mjaF5/73TpS2PmmgF3mv3c6CdtHmHpewXg9CKPYAUsgNURRQ1SKbJ4tIKwKPqvis4SmuEtQqOSzvYMREymJKgKAbV+iz0WftQVTQ1J46BJo3C5Ce3Lr0mHvF+vDwvNbxV2i/WI0XTKBrJOWmX7ey4n9rO6hjKujWm0tyvDReCr4AB9ZYo3kKFZFsAVNta+2QhPdCyJKr5KbDMvZnDOWaBNztrBNrr3pDYKRzvoiQp51SYvP7yICkNqxhxE2YX9i3NViUQM2ck5cM0ytpN9Liv28gr8ER+kQlBTbZ+5BewcNNJp15It5wTio4mu3Onj96g1WywDlSg1Zqe0z8PI5lMoVVGp1lCpVuF5OZvm5XAEZituCLbYBzzsOiVMSfWX3yfiVHzqU2FrM1JLhE79tUQn4axfDTsEnZy97mTXnRilmnHMmTydWXxTAnU5b9g32He3WJfrdjoBcy+VciDbUx927T8JqCsPBEJPpHMs5kRqqzLNqGc8cYLpUcocxmdKyjlhfSe2qLlyirCduYz4ENBFbLf5sBX8+Q+Czf+b8nETaBY6P6/jBJx8gly9gTLv82QJzvo7ZEhJuBcutKyTVq94SvSmwTOQwd3JYZgtAsYpspQGvVBJFNljPEfOhY15C995ksEYunUZqFQgZYr4BnHIF24wrylkKKTkf1NhmoyKxZwYAl1EBCWC1VFyEsa208Oe/2QsSBOV/Ipw09Zjtpe06k31B6kmdPfK+lFmKGFCcmtbi9srZowCbAt6u5Vzg7UgvZkwAY1N5fz+VQJBOYBr4GNNhl39zKoWA/YadX5hBBpXGLqOoBGUgmWmBVTCH4yRRcJNIsW+bDrHsdwH2dUsf1UQSR56LemaLfDDFdtTBuHcJJAMUSlkUioyvS2E8nsisozsYYjr1EawpFiPJiDgRQVHFt1QFzLWs9s9x8FfBYHWQtdnLSmw3ILC4/1qSYYxQaJ3QYnMzWWfC34qDwJphHc7prHOrCPlISuO8OUAyuZG4XZKt9us1PH74EAeNBoqeK0SGwXiMs8srvD5/izdXLXTnCyBfgFOtI1+tyj6R+J/+h/98K0OmJFCuVBQA7nRwctVG/egB6nce4rTNPNcRcrV95Gp7SPJAns4wve7iwcEB/snP/hSH9QY2c19k4mT5CDPL5OcQeOFFKwCwKKGYx5nEigz1pdqszGYzkSXTBprMFuYSz+czYYUwAJwAsLI/9cVSBbACmtzsbKtDP3x+8A3gi6DZqwYApsVx7OJnsSWPRTbCZo3JYo7RbCYA8Mz3MV+vBACmlFIsygybRGyRefHTjk387DeyQPhBi2nS6HjxihTesE3EsoWtmmFs8H4EprI5Ty4wDvk50OeBQxtmAuOTyQQr5g2naBvHyNyVPA9RAYgFwkaHeCzWCOYRHE5p3rHD4HYqDVYc+lNhuhCQQNTFZvAgAe9O1qi8yPbjcJkbLe1feHAnRQrPQ4NgAUPLGZBNX3Sq7IQtuNlgHqwxWS4xpaKEm4DYxqSwon/8ZISjShGfPn2Ax4f72CsVwC0aBBwWSwQ+GTfqkRpsU2iPx/jD6Tl6cx/prCuB8FQfDAZdzEYdLEctOFjg8d093D/eQy6TEgB47fu4vOzg89/8HqPRHMVyXfIq17QpTtK6lJkGqgDWoaMOZEQVYuygozw5A9DsDLZjjdnXgHu2KJF6woAPUnzLtahDCmXS8ZwJZBAlWTMrAsBjTId9TMY9rP2FWEDXiwVU8jlsaAkULFHw0thvVvH4wR3kvRR63UvJBV76E+TzLvb3a2ge1NBolFAuewICI8kNn9cO7b7JEiKxLIGtvxFRsB3wRAWV2r/owR9VtPoKmIGvmoVEUe2KZxnVkElRNTWlqNMIqZngDl7DvP5J8FutNphNffT7I3S7I0znZGbxCbrYgIqYAIPhDJftPlrdMbrjOYZTAmXCmVVrb4L7tBAnq4VsUakaU8IolA/XVQCYK5iXvy3EjO2zLdpsUSaHYWyAEILA5vbfFwAOxx4xZZ0dANjS2Q7zotr1/UDv1zFbb7bK3/rf3xYAvrXVMY3A16Mluzk00nHwDmxo59gEU2QzW1SreewfNAQEJpsxSDpojXx8edrGL/72DZ7PgPyHPwXufYTLdRITbvNZDwGdDW5TZO40B/FXw27I9t1RUFcB4BUqWONBLoNn1SI+qJZxN59HdbNBYRXAk4aaw9KVWIFwf+Ea536sa95kg8rc0ygXbAaTABIKSrCBY8zAeMJMkbGcBbQLS4hbgYLG/nqFwXAoai6HlmAFMkBLcoZwT6ObAC3HxqOxnKf8WaVUkdeW54k9K2ZTEq6Uae06OXi5vBCpeP6KmjgtjJEw0577FklYBCo4dKDV/v0791CvVARQSvF926jCkOQKqlBEBcyXNeUi6RUxXgb44uwSf33Rwq+uujin406eNpkOVlsOQAiaR+CvgOisFUw7eoPQe+NS/oaBWQwA5o5V3voozyMA2L94joflNH58r4bH+2UUs57kg3Q6fVxctDEYLYGEJwCwlysqU9IO7gWkMrviOyCoBYDfP0R4d01Gm60lz6kLSKDKdDO10uvFF8IA6xCeyVoY6aEm+610lTYfMvzn14O/t7yU8eFtuEeFT3w3S+mb9hjttd/zft1ypn7T48V//s7AJfbD8De+50bvZezbvem9Dx4NIKMm2Q5X5M7vZG7pwCXKkgzVZYYsGbeClsbUnsOGpBeBwQZ0VuKyaWpVKayMfza6zDRaigU0AeBMOiFM0WazIcoS1pP+KpC4BSqA+cFRDWMTbAawVQHrtWTsj4w6ytpe7g5F9Hb2Z+FwJK7uso9l1pHmPtosMasA1sbJXi/2PbSAgNT7ZmBiwQOtR/Q/O/jUS07BAlqI0VqKr2GaCmACwNsZMknaOOdQr5VQKmTFieXz3/wGiYSHf/KP/ykWS+B//d//Er3xArX9OyiJhVpJACHu2QQJ+Xg/++OfoJTP4S/+zV/gqzfn8Cp1rDMOJgtV2qzpUuJ68HJkfzvS/0xncwFi796/h3q9JpE23H8W0zm8bA57jYaw31v8HemkqAKlztpQoVtGqVQWsg8dAU7OziRj/tEHz5Arl8XGcTaby2PSOo3nKP89GU9EDcz+ZzQaytDp3j1mAKclu3AyGcveXi+V0KyUMJ+MhZzLgRJ7lJcvn2NwfYnHd/dRL7lon71CZrvCJ08fIbVe4PzkS7jpAA/vMYeojEbVRc6l3fZUspjW6ym2mwVSSWZ7JWQ4IaRm5kAlqJx14QdJ9IZzXPcWWG1zAgC/PLnGydsuZssE5kEa09kKaz8QZyaSfpvVCnIe41MSuHdnH0cH+wJcv35FG8q2MO6fPH6Kw8NDMU1brOeYb2aYr2aYL33MJiQisldaC7AvdtijAQ6P9vDRxx/gh598iHzBw4tXLzHoz1AsNnDdGeHz336JyXwlqutk2hPlL8lNtORmTSoMeRkWaK0dAb/WYtB+z9bW0ZkSrh+zd4YErZh9mFWiRFuePXOsy5X9vTHFipYk4VqRc4O9IQEJS0AWsNLclw+13iC9VctqBS1pIccaXAm12g1oASlrd2e7t7WhWaGxmWDovGByOqP9OrqR3kt/ovalRuEr5GgFPmSwHQODQwDYgrSGcGOBX4lPkgilCAi2WcA6NTRDzLgK2CiL43u4KIzl+zds/S3R0Qz6rdpQ1V68T0T4UdCZ36MjlAGAqcAvl4S0wyEPeeesMeko1Wq10b7uioWrKIBtdIgBgaUF0gsjppfbrXvttRXvWfUWMVKwnNfvHoC3XZe23rh5butZYK6RsCaJ2ZeHe7Q5Oyy5zhLZQoJdPK/XxBHYcyOMFIjOD6v4Dfs9ax8ddzSJnVWhssycVVbpdbPG2wGx7TqMR4O8Y+dnQO+YMjhcG2EvaLGKb6hn/w5A7k5v+V2KKwMifse7/L3cPARqw0eL95hRjWW+MuDprrOLBbf0scyaNnNz674jZpNijUlXNhLm12js1fHkyUOUK4xX4O+lDWsKjWYV1WoZQbDEVestvvjd5zg7ey24gZPOIe9VhMREN7101hG1ryk40Dg8QOPoAAk3LUqu5XoF386BRFhC0QVFGiqiUeFJEllRAKekfqEFNM89Vavpnsc9WwBg6TM1u1OJ9jqItu4HlmxCAJhkMKoHKfZgHUNBB0ESZq3KnJSCkoyjHw5tqDkHdEQFpmRd8r4WGHZ6cJJpHO7v4fjgAAd0kiwWkKXIJLGRbMLpeIjL8zP89vPf4PLtOXKeg1qlgL29imRudtrX6HXHGNPma+sg7RaQSHnY8CNJJ0b29RmJhaMKmNMciWkSNzvjDmORtFuuvB3SxW1X5tesq5tzlq/rF969Xs0ZuwP4GiA1BgpHzj42g15jX6zwJw7y6tkX2biqm4WJlYlFxei5pPWuPL7MH80ZZWMNzJloZfFx8HdHBGLOQPGcjAHCUQERc/8zjmVW/cmDi4pKAkSpxAZeNiN9SKVSlrqN+5LO7JKYM4+a8ZCjsUQQqgu0UdSZHlf3sd19UuH0uONgOK3UesQCu7G9Of4Q4d5ozyc5e6JaTX+lifYygPAOIdVk1yuQdiNX/ubZZPonmTtaAFgPbGORTMBJHRsdN4V8MYuaAX9JSClXyhLnMp3NcPL6DS4vSDxZopSv4t79B3CznOkHKAjZdw/VWk3Ij4KTmIxi2RMkioY4gtola9ZYrDC0X+8c//YfOpeMOA83zy1bgej3dysIzm5JXlmJwjlJUY5ZODITXy2xXi0xGvTx+tULXF2+FQI85yD9/jVWwQzFUhYZh6DxGrPpEuPRDNsNZyFZE7VD6JP4DP+2KDKH9Z4lYitRWnPgOQMTxzyjlBfhHgFgYiHLhZCo1+sR1psxGo0cnj17gOZ+U+Z07OF6oylWW8ZY5pGg5fPWw3CyxYhuRUEG40QW03Qe83QegZuHVymj1Gwg5XlYE//hDI+qXVomL1cym98uA/jLAEu+0NksQGUvRSEU+LEGl/mCyra18+VngoJGG7/ZCMGiUavLpT7i/HA+l/OCPaOSL1RwqDXNbo3GfYYRR5rJ7Qv4q+sV6q7Let+4fUkfkNCZZiaRRI6xoIySWgYYj8fw+f6lU+hNx7immI9PiHbMBL6JO5ESwH1lvYGzBXKJNFzKzegg7E/hLyfIuUmUs2lsxgPMey1gPER2uUBps8W+6+AeCcBYYNo+w2rYFgtvxmIyyog9ymyxRK8/EAB4NJmJgGwrRC11mWAkXZLZv2EOsCEXEgC2RHWubcnu5ocBgEOihyEXCgAcs3aXuUnk3BQHe8PZhRl1aLWeEgW7CO2kl9K6gCK+7XaBBPtmZ4NcNo28l0XBy4ry9+HdeyFWNOh1cXpxhS/fnOHVxRXakzlWuQLqj5+i+uAxvHpDcL3Ef//f/LMtNyLHc9HYa6LebODyuut1xK0AACAASURBVI3X5xdoHN/H/r1HeNsd4rQzwtotwK3uoVJtIrHwcfnqBHcbTfyH/+jPcLy3ByxXItvOhKHfOiAXAFhYDhbrkx2Z9uQynCboSCC4c30tIDCzNagC1nzfhahVXScjFmVS1EhdpAegMGYEAFYrkGKhgHKhaBTAZHYoS25HAcyWiUWSUVLxuSxWK7R6Xfnb+5MxJgSlaX3JQZHnSWMstii03CDInXVlCE9mAAdp8+kMs/EUi+kMCT9AwXElG4O5WSzmqMbiAIcDcgKstJXm11zQMgBzMiiUSsgXCwJWTeYzXFxeggP7QqEIV1TO2twI6G1sj6QQEA98ZiKvZLHxsNvf30e1VJELkXsEFyxfTyrEKPHna5V1PSnoqCpjhgCzF7jYhTXD94a3S6bhMUeVQJpkcyhjI+G4YnM2Wi6E0bF1HWyzjgD7TDlfzWbiAe9uN3iwX8cPH9/HnVoFZScDarlTfO/43P215Gn5iwCrbQIXvQF+/eULjFZrVBt1VT+8PZNstuWsj9W0h2xqhcf3D/Dg+AAeGShrBd8vL1r49a9/h/FojlK5jrSTQyAAsIZ6c3hFgHwHALYW0PFFaobnNxnS8ULwHdbgO2CxYVOFgwmTX2UKdh1UcABBEJiMSyq6ZphNRpiOB1jOJnzTkDMqYG5RBFmSmwDFvIvjA3q8F+FlmcHMA5RWyBPM5iM5GCuVHPYPKmg2eU05cKmMyDITWMF5Mvm3lKaIYt0cJsKVsDklBqyOnd7RER8NqOxgWEMeyM5UIIIaeLEkNV+TJMHrXpilG6qOaLNHgkeAlc9QepIZ+HToDJDAaLxEfzTDYDhHfzhDfzTFcLKUYepyxXkh15L+LvXrV2KC+vhzmJXWa1ZyS9OyToUZKyI5Y8WSjholy4DaVQArk8eyy60VdGQREwdZ4naru8q6m/1GNMQzo5bYtfPdAOCvAVS+b/v9vQHgqMT7WkAltMIz4IhtylkCGACYxOh6rYC9/ToO9hsKAKdcnF1P8MXrS/z6pIU3gQvv2U+wufshrjZpTFi4uS6CDMkpN5qDrwWkY4wcGXwxtS+QwoMAcDUR4FHOwQc1AwDncihvtiiuAmTFrplN91rqZ14X3K/J2uO1zuZLiyIqddNyrVobIxbpec9DIZ8Tos/Z6Rm6/R6WgS/nQLFUxGg6QX80krOZ13Cn3xMWOYt5nj0kNsieJln0eq4MhwNpDGrVKpqNpjSQVHyJAlhUwmsBgFdLOkqo/YptFBm1wCafBSHPC74a4hjhaDbPdDSGk0gIy+yo2cRBsyaKKw7zCTKRHU+wWi3NyPBzkPKKmK6Ar66u8dcXV/iriyuc8DkwJzHlIBAImY9BcEYdBr4eAI41IO80K7dc9NIZqhU/RyolAwC7/beYv/49VpcEgFP47H4dT/bLKGQ9AUiur7u4vLwWAHi9IYmkjHyhLAC5BZT42oRM4BvXnJwP8lS/PwCsFpSqYIrntvO9kOwbskWljjGNjlGb6f57GwAcqWhlxGsGJl87HDG2v+GALfYS28f4LoPF9972/wkA+LY98R0b0hs3MoqR27fTOABsXiELFhgFsM36igDimF1oqPwyQECoDogrxMywaAcAjlRqooSLA8AGXIiryWgBzWabKlWSK/ebDalHWQ/6PlWoS2mKCABzpOa4OVUDisUarUVjyt5wMGIGHTuWtBY42GXN2/USggZxW6QddVYc/I2TK8w6CtWMke1zBDSbiBczv4irAfisBABmzSxgjALAadoobWeSA1zKZ9ColYRAx2bzl3/zS2y3GfzZv/8fYb128G9/8UucX3WxpptMtgAnm8daIlN8Ic8QmP1HP/sTUb785c9/jlfnlwIA0wZ/wly9+QJLn+4NDlyPfUMGdLSbLXwZcO3t76NSqUq9wf16OmQ2bwb1alUs0LqdjgDFxYLaWLF+Yk+QyzNPSkmcl+0WtukU7j99jEKtKgoe6aF8va3n5UzuM0mlminKmp89wKNHD4WJTwB4Pp9KU1kvFFHxXAy7XQGgHSoLXFfUTpPBNZ7c30ez4mHQOoeTWOOjR/exmgzw+9/+jUQ53KVLz70m7hxVUCokkUktgM1EfoYtAWBfrklmsyPgWcm+hgPfLJarFDr9Ga57M+qeMfPTeP76Eq9P21j4CSzXHLAH2PgbSS47aBzg2eMH8FyqjoYo5h15L5bzGTrXLbSvrkAXnnt3HuDO0V3JXVynA0xXI4yWI4ync4yGSwwHHFb7GE/GaLXOsfSnePLkEX746cd48OC+2M6dnb/FYLhA2inistXH7754Li417DlSqSxWbHY5RGBmPOtRYxemQDBb3yhbLhwWxoAou9dE6yVuCR3VfPGfx/cnO/o0R0BIxrA5bLY6iqtFBUAUZqi6UUm2mFFOcDDG+C1h9hurQj077N6keWq09eO9dbvQ3DftD8xYUT5HqHPcISFSnuiJad0E7OhQre4NccbUMqoCtiJdksIVBLZgMId6ovqgyiOWsS71TQz8FRctkxMnblgcWEtaDknsKk8IiToGAI6Te0RJIrnDOlDkvhA6Iu1EAIiEOMqLN+Se0OVB9m46uBAATgn4y49KqSg9m84x0rJnUzHXur5WANj0XeKu9i0B4BAcDofpu8Pfd8/2+Ag3uh5tCabXQ6wvjNcJZri4o6S6AZLaazk+QLfDRVG9y6VjbJpDJZVxcQrzffV5ha4SJg4jJPOasyYk3VpVfOwMCu2l7TzgpgLYgNVxUDgC0u11bokchnBhrvubtU9Uf5mX7tuAu9/mNu/p/b5LnXbzIb6pp/u+7eY33e92QC1GTLckO7k+YvbPccjh/2LvvXokybI0sc+lubnWHjJ1VmV1VVdV93TvTI/CzMM+EyBAPpDAPpEEMQABEgQB/jMSxHJmdsT2yOquqi6ROkNHeIRr7eaC+M6518w8IjKruoeDXYKdgCMiQ3qYX7v3nPMpX41o6GxmKYuwJhTfQXUYAWDGZjH+oLFVw84u3T40Ry+dSQnwy5gtqpJev36JF8+/xdnZMabTEdLMxo2nsfTiiEfTcNIZifvhcDuVTaNYraBQryJdzMlccbKYi92yx54zoU5kdu+kNa61exbvEM79CLqqnE0G5QJ8cr8jgCEol85cAkt37UEkPsgAHbYusnbAdsg/oeUu54hrOvsRGJ7IXs0axOaVsk7g2UVBCX9nMp7AfDzD5fk5CpkcPvzBB5Lxm8tSnQiZ/1H1maTbYTSCyWggmZa8bs3zE+n3a9Uc8pmk9Mn93hStZg8eObexNJZRBwvQ0cvBggAwa6ZYXDp0Ar/y8FXAQT9zY95iCCTv7MTeBQDfmCe8i24axOQEz2NTqa4EvgBIDYhAm+eMnlnmDLN23oYUanPsA/DXWNuGrKCVlBREH1gVuO9GZMiogUreuPj54o+wC6AhnBoA2J5/epsZu2hLvDQOnSIHEaUL+9cFIit2+gQuEijks6iWyyjkc7Jni4NHhK4uc+m9272+vM+IA1H8yixR54k3nCt8sniovgixxu2ZoKS060Cl3aNtkWJVwvYcsbmd5vwJORzZM88n9BlCuC8osjECt5CTJC+YIjJ7zhjHL8nIdQhEUf27QibnolIpoFwroVoro1KvSB3P+7N5eYmDN8eYjD2Uiw3ksiWknLT0BLl8HqUSiSpF+XrarVvgSVXT3PpYM9EplAQRBUo3/90GCIe+gt9vXvsb19XWeqF7J7hrWLOEYwk12kwrTz6xpWQB0v6Z7gD9Xkd6IAqkup1LXF6d4PziEI4bwZ07+1jM1zg7vRInyVjUQRQOgISIHBjtwr9T3YW0hrQEQN0DLQhsxILWKl0IFoy45GMOzxtjuexhtRrAdZcoV3JobDewtV2X+Ztkp0+XGM+p4uX8OYNsroHlOoXjyxHOR0uMohkMqAaOJpHI55Cr1+CUiohRuBKNY0ZCzZIEnxWW8zXWHmvZKDw6ZVIEyHl2ijPtuNr+WwBY6m4b7cj6255zK3GPIRbENdnv9kRowmvBWR9JwKyVLMk8/NrbejfsNMCv58/j5zhr5GtmsShiaZydy73G/GnEkI0nsZ7M0O32BEubrZfojoby8HgbWwCYIkoCwFwz6zVSiAgATKfY9XwqkZirxQROhDNXD167Ca9zhdx6ibqTQCOdQpn9/WwEb3CFYesM8SUdmly5F2hjzbkrY00vWx20uz2NjZRti2TdQPkbsQAw1bz8m3y8yDiVmWxwcQ3dsIU2il9bm0o/R/zAkhotAKziN+lxjDOOPfP148Zh1QDA3LJoOkj31rk3xmI5FCV6rpDA3m4DjWoVeTcjfUKtWMRq7qF1cY6DN6/x7esDvLlsoztfIlooI713D4UHjxGtbWEsMVRLRP7s3/3RmkAJbTZpjbWzu4Pz5gWevTlEsbGDrTsP0BnPcdIZoD1dIZIt4c79x+LR/eqrb1AvlAQAvrO1LfbPcVot0tqSTDZzQwu7zgd/jTrIpJFy4+frzmEmsyDETi0RQzbLhbYSgJgLjhecFiQEg/myfR8AmEUSmzPJWTQIfGC3xDyduAy32alS/Xtwcow3J8foT8gKnwsI7EXWSOdoVxmRgTyBYoKczOpIpl3ZM2WTmM4wHU8w6Y/EC72czqHAgYnI5vXA4/CYuSIc0PeGfWHaSZcsP89BkRt2tYxsIS9g86vXr9Hr95HPcfis4ee8yfR6qPJZNjFjE037uLOTU/nYk/fex539faRd2kfFBSTm8yPYIMP9iIaxc4HzJh+PVIHNYRavC5ciB1YEfPl7WHIxP5mD5yn99pNJrGJxXPUH6M9nSBZycEtFpHJZRBYrGRqxAMwnE3i0u4WPH93DdjGHNAF15kQvyNyPYL1YKxA49iQQ/OSqg3/48ivxvd/a3cFsMsTx4Uv025fwpj2sZn2kk2s82N/C/k4DKTbGLKSnU5yeXOCLL77GYBAAwEveSBzaMbuStgpWAWxY6iJG9RlbAQvG6PItLXfjXAw3f/6wxrKUDZNrg14vZ1qQwaFMPB3yeivm8M3hEcReePL3jocDAYKnowElskhGILJ+2gtGGPgdWcN14iiXstjeqqBRL6FYSGM87uP8/BDTaR/JZASVcgb1Wh6FYhrZbBKZdAKum4CbSsKhxQFVd6JINpbU1m4yBNLJ32dAwUBfY+wVfZWZVZ3xYmruGYt0GUysI1hw3cw9UZ9QucYBBm0z+r2h2D0TlY2KBz8zQOIYcr85u8LJ6SVa3RFGoxkmHg9WfXDkx11RSgZhCNIGVQFgNkBc0zyUCf5SHSf2YzJ5MzbrhkTBQ2tjOGDYcYEC+DYAOGyxqtZm1wFdq8jwG45rddVvAeCQMk7Wl5IbBAD2RpLJyGF8rV5GvVZGvlgQBfCrsw6+fHmKb067OItmkXj0Cbyd93C+jGPEpiXlYPkvAoB5JJNZTE3qQlRNJSzwMOPgg3IO75Xy2CcAvF4j6y2RJLmIqldm35qzivkStOdjgUTgl6w5WmjxjOWeMJkSKF3BTaeF5FQultBqXeGLL75Au9cVWw6eAW4mg5OzUxyfncLNZsRSv00G33yKTC4n58WcLg10jkhyH1eFO/dvggOlYhGlYkkdHaYzJQ8JeSqKhbfCaDzHeDSVB5tInquFQgGFXF5Ag/FoJL2dm3JRLBbl/O21OxLzQHLTfqOB9x89QLmYQWQ9x8KjPfVMBhk8U1nMKViSw3QZwetWD/98foH/eHCIl3TLSGWw4v0eiVNrLdaz1gJaAWADqNnNx/R2wR70Hc2J3Zgt018soAkAz1AYt+G0TzA5+AaLsxcCAH96tywAcMZJCQB8RQD4vIVub4b5Mo54Mo9srihgCZ8bz2HrHGDv980hfBBk+/0g4PBQwTTOfEWNolOm29bKWyzcPL85DgBgBerYIFsAWFnLgUVaeAYfDIFN03vLNG5DAXzL3EP2v1ua6lsHe+8aXv4LAOB3j2PMUPZtk8Z/IQBsti89Jq1ttz9UtDbEm0rgwIItrAAL7J43LUKvA8Bhu2hjhWqcNgR4EPUvWc7mseK9yaZvLhlcZN7X6zWkkgnJsKVNMCNCFADuyLlNAFgUwAb8FQO3EDPeH9Jv2NFatZmtoewwPpTTu6H8tSCC2p5tqLRCtmt+fRW2T/KzuMJnbwA06foP7OAUzFC3BXU7oSPQGnFaKa0niGEqwCEtoO/e2Zb97Je//CXmc+DHP/4Zkoksnr06wvM3Jzg8u8Iqyn6pJJZRtGAlyFSvlvFHv/8zVMoF/OM//RNeHZ0ikckjmsqIzddoMkV/MJTrmyDzllEV66iwkLmh0E6MbgwcuNJpYdDrSj5aIZ+X/KVetysAMPdjni3i2ECybYI1nSv1JM8Peltv39lFvlxG3KFaUOt+Xg/J8E2pjTM/ziHSaDgSe+jH7z9CykngzcEriQMo57Oo5HLIxBPoXDRxcnqKRCqNRMrF8ekxpoM23ru3jVrJRbd5gtjaw8P9HYy6V/jiF/+A+WyAne0y7uzXsbtTQi5LG2hPMpexniEWmSNKC+jIShTAHG4zszeZTIvyZ76M4qozwkVriPkyifE8ihdvTnF4fInZgo5NMRl8sddIxR08unsfP/nRJ0glgavmEZbeGMk4B1wLGTy3Li8xm3ho1BrYaeyhVC4hmo5htBhhOB+KDSbVv93OBM3zLs7OT3F5eSJDuI8//hAf/fBDUayw7+x0hxgMZ5jMgZPTFp4+P4DnrVEoVhGNOWz/BOAXAJikRMMWF2MGoy4UMqEMCPX+sPEzfm1oFv5tILAchaH7YfPc8b9RhzHm68R+2gIf4RmeOVf5KQ5hhOxhBhvyMUsGW62R5JDFnCdk1JNQwevL/oXqDJK9pe8XljzJY5vKZm0XgmLYB4DN0M2eb+HzRGp8IctycGeADGt1agaZ7FHDjpMWFF7RmUvyEg0wa3ou7pPyd62W4ljF2m1hB4MGZKbaOUIA2GbDmT3dAsnc63VeFbKVFiWWUVv5MSdhN6XNvTtwWdLdSpTBS4IrJGzEBPitFAtixc4ZghJZ4tKDn5yc4bxpAGBaZHIuYLPg/EM+RETd7GDlfzYHd3N469MHzLD95uqyYKz/Wloi2XUA2P7fDLoCxwhjialPwpiVBOrfDeWVLFxj5xlWz4vyNwB7w2v9hvI3HOcTAgF80NkCyBsK4bdYQF+7924Df+39Gb5Pwx8Ln2m8KfV8+q0C+LYS7XsBwGZIodubUf+G7GzVJVPBBckZ1C/TmBXZS7RmEjBgvRS71Tt391GulOCkuI+re0OpXBBAZTZnVuUhvvzyc7x69UKsSVOphPRb8SgJpDM4iSwq1brEZ5C0my0V0djbhlvIYp2IYcpIH28m8XJ0RqQ9JWcR5pZQAoyyc+X5Sudm1MtClJWbnVZKOleiHafMOmIa/eYTXnyLfHWgk34gVIfx98kcam72yRVnM2OZE6pSjGAU4+I0ak8IKOw9yNZfrTEejnF10US5UMKPPvlYZo75rCsZxdMRyV4ekrGIZBLSEpqqvpOjQ3z79Ze4bB5JDVYquthqNLCYrdE8b2M8Ym8Th7dOYMFHJCn9/5LzU0YriAKYo3v26movHCZ1XF9H36n+DX//LYvwOnEiAL1ufvHb1mu4T7DgqQViwzPpgGikdb9V/qrdswLC4dx6xgtuqIMtoBWKPeDnLeAfBoE1ruZ6tm+4ZwlcAIPeRsE6Y/fnA4A+4cloEYOv4c/ngmSt7clrxii7YiGHWqUixEn+o3qdyrvJ3MNF8wqtTlfIkVS2M96NALDN1nybi5Tgl4Z0Hey3gRrX7tXXySwbe3joLPMdIX2L1qBn0RgB839bv8ksMHAc0vPJgGJ+T2NEXAYoUsGJ9iSs4TlnoeUzOd3JVAzlSh6N7brYPxeKORGIscYgAazZvJToPCeZxd7ufbgORXMLmePs7O2iXCqLGpg/X9StfqOsF8oCwJKVKxfPD6G6Fl91EzS3K//txCD9ebZW2OjRBZDRfON1hH3vZs8qVsK8v2kZzv1sQWFbD71uG4NeG68Pn+Kzz36OaGyBH3z4ARIxV9xQqAKmsCEacRCPUcjAzFsFuqmo5Bri89VsdOvEZRTAhjhhs7LpLsuHzFlEPDfGcjVCBCOs12MgspDXZP/uHsrVskQCTb0VeoMxulQjw0Fj6y6SyTyOm32c9OYYLJMYrByMeBekUkgWCnArFaSKZSxjSUw5K+fnCMpTnME4HMTF9UBAYIl740w77pOFxDpJ1NQqtiQQ7DvxYI1M2kWjXpcoATo7Eaviq0Isiq4OXG+6N+m9rm46ShrhPwWIdU8gQZiqUe4hJBULfEoSg3nI18rNzBxgiAvuYjJVm+4xMbUZZsYllnbXan1NUah1BVbSKEWDDjGu+Ryr2RiRxQTR9RzwxohM+sCgg+RshGoyju2si620i9R8hu7pIfrtC4kRzDgxlIsF6bVJIhlPp+j2h2h1emIvv+R6Z/6yeutJryZuouLcpEIy+3fp3mMBYBI3jAJYnELVLVT3EOOQZnu7twDAloix0dsZtzOFhVWRr7M3XmMqrZeYz0dYrEZIJleo1XN4//0H2G/swE244sBBsSuJ4gevX+Plq9d4dX6B9mIt4G/l/iMU7j8GqlvoxVM4HQwxHI0Q+R/+mz9cEwhJp13cu38PDx89QLN1hW9evISTK6K2ewerpIur0Ryvztvw4i6efPSJSLy//fIrFNMZ/OG/+T082N1D3kmJBTQXAAsu3sC8vL4CWF5wzdKRcswHkLjoV7i6usLFxYVsCLSo44Ljl1CGzgXppJIyvODH3gYA5zNZFHK3K4D5IsomJxZXZOMrAMxGsNPv4cXBGxxfnCPuOoilHFEC06IlVyqKsqnb72PqzWXIwu+nTTNt1njApmntlnTgTWbi4V7JFuBGYxi0u1h4c1F6ScE0Gaslp1R1LCzV4pNDfKqKqf6qNurShB8eHaPT6cgCsxlefN8e4jzUCcryLfdUsvhOT06EVfSjTz/Fk8fvo1QqIxlLiEKWKl8Og3hw0SKawC6vh4IEasPN4k4HfKQdxEQxRuBuPOSwaILJmMpoT2yfR7M5rgZ99OYzRFIpOKUCitWqbDb9TkcGV5lYDI926/jR+w+xX6sgTxCT6jjmRYs1CBXUtCrk4CGJs1YX//Tl1xjMF6jVa/CmA5wdvUbn6kyGTliMkU1Fsb9dxXa9KqDocj7DoNfH6ekFnj1/jcnEQy5fQiyRFp5gAABbC2g9qDW/6m0AsGU0+53ZZgttbaRu61rCNiNSYZsNVl6vgJUntt4rTzZTAsG0v6DdxHQ8wrDfE9scbzxCdMX1lRB7Qaoa5G+mrSMWSDoRlIoZAYJLhQxcNy7D3vlkgNm0L+wZDtpSThTZdFLya/gzeI+QzZOiAt2wnANg21bEemwHUIs5xv3hhlrEyQDG2Ljw3CArXQbLJAtwrUxmopQhoUCiaxZRrIThooHrMVrBLlaSwdbqDNG86uKi2UG7M8BoysNX+hwseDCuSSuRSZqxjWHutSPqFB70HO5INioPSgmoN3aothjz7RsMgLMxHOAgzuRJGYX9dQWwn0Fl2H5+8RgCMPyGQ4bNAbMw3PiHm5Jwg7HRbHwHKGKLq1uX4G/6wf/ECuAlrczdCOq1ImrVkrAfGU2wjKfw4qSFL16c4HlzgPNYHpH7H2Faf4CzRZRlGaJkpyWZqbFZsOos4G0wkVUAm8wFAwCzNGCeYTmywMOsgx8YAHjXTYvlCC2gSWSh/QrVv9PFXJrmVruNTrsjJARmEJKAQ/UVyQj8R7Wd7LGRiIK9xSIum0388vPP5Rnu3NmV9Uyy0dHpCZpXV0i4yvwjiMDfw/dZ6vH84TnKHHkhtnDNxqm0SsjvpF0xB6Asdjn8F/IUC0lvJfekkDFmdA6YSyPHJnxra0sVsM1LOZNpNZTjeRqLYcJIgtGYBzJ2anV8+uEHYkfvxNlMkK3rCeOdiieOgy0APFvHcNwf4RcXTfzVy1d4znNGAOCU2ntdA4DD94xNFrcb0a8LAMvQW/JJjAJ4ZQHgU0wPvoF39gL3ClF8vF/Eg1oO2VRKrkmn3cXp2SVaHWZjRRBN5JDLlaResIpCIZCEcn7Ct5z8Df7A/e0NVPA9NwFg+dt9AJifNwMAun1Ins1KXnOSm7gvKcNF7SDVIsgOgMMZI7qjh59RoETRj1oDvfA+9rbt5Dpg4Q9ift395/+TAHCwr9g9RgeKAeCrjba5qj6IEFjA6fCHYK0FDixjP5T/K5k7+nFfOWAQD80z0lmgvq+kAQIzZFLTUlQzgAkAR0WdIQpgJyl54CRmcR+g+pcgMM/WRNIVBw0dCOh6Mj5qqgZh3Roalos+y5x1m4BVoARW9ZfNLw1yTMN2afy8qmDs581aNYCGMvmDPC39XRZUugkAy1WXiJ1gGEH7WgGxOHSNzAUAjq6nSMaXUkc9erAvtdLz50/R601Rr++iVKojnszi65eH+Pk/fYGEm8ejxx8gVyhJZhkVC8lEDH/ws9/DVq2Kz7/4HM9eH2I4XyBTLGPnzj2pfQii0gqaIGrKzSLuuJJ5K+oH+VPpFhQX0ipreap++HrxxZ2yXpY+wFFXB5PlxD2aexBr+P5wIDZauWJe+giynznAoM0z9wsyuKuVCrK5HAb9Pi6vODTpiXKJFsccYr989RSz6RDVUhG1fAGFlItxd4B2p4dULi+uOi/fvMagc4H37u+gVkzh/Og1FtMhduplzMcDHL55ich6hlq1iHzehZuKIB6j/Z8nbxPM/YpzuMNMuJWQpJgHR0eMVCqDWDKNJWLi+tJs9TGcriRj9+CkifNmB4t1FPMF0OsOEFksUcrk8OTRI/z0008EyG+3TrDyxqLyZgb2dMJ6eoDlfIlcmpa6RQHcY24cq0QEXpROPGwqmf++xjdfP8c/f/ZPuLo6Q6GUwe/+7k/wwQdPlBg15vAnjtFkiYvLHo5OLnF4dIHlKop8voxof7ObBQAAIABJREFU1BFnKzLJY7cBwGYNS50ZAoCty0xADtQ9Wpa+XfOhnuM68OTXlrKODPnCKu19IM7W8pu1kDkiVQXLO17qCM2mE8UE44uWfEU4SFOryUQ8KnuI5NJH1jLcJ3GbLlckKtAqleAB3+e+E9yrQQ8hz9mCsqLWNQM3Eqo5eFssZd0yjkiBVTM3oJrDKFhs/6HpMtxLjRKY2MmCCnj2HDY7URXEmnFsbVM171itoPX3cI8V4JfuSASCrVrLgr2idg50djL8No5OogA2Z0D4HPAdIIzCWHr3kNLKqjnE8WMxR5IAcC4jADAHWZyHsK9nXTmbejg6PsXZeVNIgGI3Hidhh6JlqgFD//xaODjxLcQbrKHr9YlZeyFVr/7E0M8QQr0tcSyAafZZeWN/i1VO2TVpQFu/57R7fJgwpPWLHfhrfaI/L1D3WrcIAxyHCUK2hzNxGBzSiTrFAMa2AvLPKptPH4o40OGbGcJdA7bDZ5zOlMzVueXr9HbcVEzbobn+Xb8FgN9VKn43oGZhX/0pdGTSd0IRMtLTKqnS7qkCBBvCuyjChMBCUUhEcn+ffPAEbsZBr09SroP6FqOIMtLjMALh22+/xuXlhQzVqUzjPki71VyGsTtU6+sgmY4ZbjaLXLGIXKmAZIZqL6A3GsiD0XOcMY6nE8w9jWHjP9ZBJIAlSGbn+hUCWwyJaEzecjOcTVS1y//LENqGzAcnh96zxiGG78vPk+xHAsUkrzE+jsC3ClmYKcoYIToJcn9iL8r6gD1gIV9AhhmC4h7jocMsxasrdFsdUQPvbW/j4YN7kkWYz6YFuOEsi3au6VRSbKwX8ym6nTbOTg5wdPAch2+eI5lY4d7du0hEHTnTh/0pJlOScxJYImkAYGsBnVSSP8eFJlvWvwPf0mb9RgDwb6K0t364t44agg9aQOUmYdRmwVtighU66foUIpPU9vp1co4RzJL1azJNjWp4A+gV+2fTX5jvlUg6Q3ay7CkL2t6wgRZw0rpaKFDkW6cbhyRbQxg9iQGGFVwWRScB4NUCpHvTurSUz6FWrQoQrKAcSRCO1MfnF01ctbuiAPZIwpL93MRhCRlI+9rb/wXTStHTGeGXfXvzaLR7882zzBKRfJGH3+Noj7LZuxgxCJ+djRQMK4A38oAD0p/OGw1v28Q8MRc3lU6gUDQxaLtb4sxKO1ven6zbj49OZaZaq22hkKuQtou0m0elUpVHuVyWqDARYBuQ3xfr6kZpxNvGLUz2Cb/itCeazgreMjrTtjZktx/6Llsv6JF4bR4nowqNHV0ZAFitlxfSu3K9xGmHLbbC/B10caEb7ETInEcnL/GLX/w9Ot1zwa0K+SIy6ZzECJ6fXYnyN5WkgDCGJZUIzAMmGGeypCk2FFKE3f99C3XbY68F/BXSBd96nNFPsFqNEQHnXGMB4+gMQWvunZ0GGtvb4vjAOTYVpv0hrXpTSDpZxJI5jFcOLkcL9KZRjNcxDJYrTOiwUCwhV2sglikIzraM0x81If0EH9LrkChM4YZkyKi1v/TJpvZm/c05pFbHSriwIDDrxmI+LwTT6WQsYkH2HewlVUSojqiWhOITGFkDc1WJ+x+tthkjyRqfmJGShuz+ZcF0ixZwtsnpfoyOg5OpnCWce7IyZQ/K2Do6X0xmdCZcCQYmZ5Jxioh6UyxHA0RmY8RXzB6eC8F4OekjMu6jnIyg7iaQp538YobEbIxVv4vRVVPOmlyGPaeKYvh60PqZEQe0fWZeNEkmzPolSZecKM44uPeoWCxwEVUAWPcdGw9iAd/gNTCZ5FYIFpqNvE0BHAaANTtY9xM7Q7ETC71z6MJLRjF9RGZIpoBKJYPtnTLu7u+izNihZRST3hjNi0u8PjzC68MDtPoDTBiLWazA3dpF9s49RKoNdCIJnM5XaA7HIkaK/Nm/+1OZ7xAsuXfvDh6/9wi9QQ9PX72BF4khX22gUN/GGAl8/uw1erMVfvijnyKfyeHZV98glUjixx99jMf37mG7VEGKhQURG/r9m0wgIatRJSVRr7phWADU2juwWet26c99Kdm/XJT5fFY2MaqROPDgYmROFS8gF45YQHMxCztWQVDm//oW0FykIQWwWrhGZYBCAFfy8xJs5sc4v7rE6+NDtPpdlOo1ZEoFXLbbkgecNwAwGfZk7PH7+uMhLq4u0evTFmCNWqWKRqUqrGGC4I1iGYkVcHJwhNFgiEIuKwXmiIVVNAI37Yr9s1i/EIiNadg2mXxUvBEUpuXnaDQ2Q14t3MR2EhG1gZtMZYgnvukEeecezsjUj8bw09/5CT784AeoV+tw4gn5Wj7I3NNBUkoWN5eYWFiZxtfahvBGSKVodbNCvzdAn4XZYCh5cRMOlSZTdEZjdEYjdCZjDLy52K9migUpBsUiYLGAG4viwXYVHz+6j91KEVlaNhMAnk4Q5fCKA8YVN6Sk5Kq1h1N8+e0z9MZz5GjhNmjj/PgVrs6PMO63kCRjMJdCo1pEhZ7vKQfedCrEgZOTcxyfXEiubCZLAJh5XNxYuBkYBbCV9FtRqFgCB0NFtR4zA02rpPIPtgDMe9sAxm8Gw0WKVEemqJNcUGM3QeX7coEpAWAyv1nIeXPJvR4N+xj3e1JAr+czJKJANu2iRoW4S5BiLPZ0i+UETiomw7b93Qbu7DbgpuLwJgMMupcY9loCAsciS6SSUWTcpFgjMGO7XC6KfaAy9g2jzW+G7SDJbuu2CgjZT5oCUkLcjRWbqH29pRRy3PTHXC8EvUxW1WqVxEqaoxTicVdeFw6duTFfXinocn7RFiYVLf4EMBbgV3Q7wgbkBmkJbdw8qY4kQUKHOku5nxK8twy4Kxsr37cPk3cmCj7J9Q0evy4AvKH2NU3DBqByC7ARDPkUivn/HQAcUpgHzcRCyB0Lb4isGxVVe7VaQrmUEwB4nXDx7LiFL54d4dnlUADg6L2PMGnclwzgMUnQdI1wkpsA8Fuzf4M7VQtfa73B1UgLaFUAEwB+nHXwYYUK4Bx2Ui5yqzXSHOQvFnKeReIRUebyLOh2uhiOxki7aRm2EwAm244uDPxbmbnJRp/NHM8eWnoy+uCrr79G0k3h4aOHMoQ9uzjH8dkZWt2ODoATCcyMbSEJSLznSEaas0jlYCMakTVfLBV9K1Gb/c5zUvPP9ezQzCgWuUsZIFAJxrOD4O/u7g76vT7Ozs7l8wSuxXKGxRAJFpMpxu0O6oUiPv6Qll91FDJJGeYvORxmQR9hnkcEK6qgyEpFHGejqQDA/+HFCzwbDTFz0ljHXLH3WkVo18NuQJntVgFswV+/xZB7ye5D4Ubv7SMkHfQoAEw3jtySAHAHTicAgO/mI/h4r4B71SxybkoU0mQt0oXgqj3CeKoAcDZbVADYZorKcMZml15rSmXoFABP7xpyBZ8L9li1ZVC7Wp7JbILUNULPah0GrGSvI0NfBpHSHBuLLFG6BEpqO5O9vt/I776+R4Uu8XcOT64NSq6z5b/f3/1uBv/3+Rlvo3eE7vLbf8y/SAFsf+RNkNcf+Nuz37eE3hz8B+z/AACW5spaPtu6wYK/ITBCsrrVoTTIwOR6WdtGmqQyD2oBrQpgAYBDCmDNAJ6ZDOBAAUx1q9xtUgMZO+aQ4srm/voseN9SXOgRQU62bYxuVf9q3SXOBCGrJDtUvw7u2vvODl/CAIY/aPBnGLZWUxKWqg01T495mgSACVIS/BUVcGSOQj6FB/f3kM85aDYv0G73RdnZqO/h4Xsf4duXh/g///1fw8mW8MmPfopytY7JbIE3bw4l5+7Hn36CrVoFT5+/wPNXb3DWaqNUb+DjT39HGtFnL19gMJwgnkwhnc0jlclJdIUMXz0FqmSmYgZ2ArIlSRxaYzn3TNwN+x+1uhXlhxBBCJSRyEO7+pXEyZDgyd7Jm3noD/rSK1ENwPxbOjq0WrS4P5Os21wuiw+evA/HieDZi68wnQ5QKRRQyxdRSKXF5nE0msIlqTKZwes3Bxj0LvHk0R4quSQOXn2D8aCLRqWEyMpDu3Uh6ttyuSAWz8sF4xDmiEYIHAJOIqrZv6JKXUq8D/ujdDqtxFRmR8XiGExmaHc5KJ9JxtbJBQk5PawiMakxSdIhffH+zg4+ePAQTx4/gOsAo35LXluCkgSAvRnPt5mQTJ24AyfhCvEw6iQQcZNYkrC0IkiUgjeP4J//8XP89d/8BwxHHezuNfCz3/sp7j+4L0B/r9dDJlvEZLbGy9fHODpp4qrFYXkcbppZkUmpZ2n1TQCYf4fkrpGHGFeGuyUV2n40TCLauJ9kbw6AMSFGmI/pmxDI5m90AdBms7h9wo8KwG7lwhE4Ye1M0FIGmMzLNmoY9tocE4qFtbHqI1Eh7TqiGnechACUJBAk+Nom4gIGKyBsAWALvthRsXnCBji1agsSlYWYwrckp5gH7x+NH9JhMXNw2ZvyQdWCqoOtqkX3wwUdg5ijZmyg5WutkphqB/uzpK4yQLCocAn8LoVcII/rALDJkZO6wmwzmwM0JQGptXPY/WFzCK8AsBmoy/mgQ1ABgBMxFLJpAYBJxmCfS0Ife/bp1BNy+MnZBWYEqUkA4wyBeWoc9Es0iR7sNwewQd0k++k1smRwSG6Clnagq/WC6VnCw12zVnSIZb7G9s0hAPQ60SEgHRtloh2e2/xfM8DXv2VTceWDwRvgrwGO7cA9PLy7ZgF9HQC+nl2v1tOb12GT4HR77xaeDVx//0YRYspGy7HapObdUrL8JsBU6HX4PrXUbV/zdqXXb/oTv9/33Q4AyykZyp80IHAIZwiDWX5JYNSi+n8FhJWQvxDHFPZjWUZkNGq4e/+uKH/bnZZkCN69ty/g8unpMX711Zd49eqlEFvYUxEEpU0oAeBqpYFCjtFrCZl5kGhUqtaQzmURcxKIOYy9WaM96KInhK2V2GNeta/QG/TlvGYkGNcN91gSeSXTMaK1gETJUclGEcuMBDaIAwj7OyUS2ogrC1IZQp1xQdF+Tof4VMJxr+U8lGufBCcC2oPBUOoCVXlFJCpOAOBCQd0IMxnZmyk2aV1eYTIa6VwxGsW9u3fw408+wZ29PWTTKcymY1ECJ+OMKiMgw7i3KWbTAY4PX+Af/+GvMR52sbPdQD5TQGQVxXAwRqc7wswj+dBRADii6l8+WJvymlg3irduYXbd+0TYt6KGQQ/0L71X3hkZE+4X7Lmw6RChtX9AItV5rAJWEmcgwJWJQrD9oIDAJoPe5AbfAIA3QGATV2B6DFVSmPvJ5Pv655IB+AKykgV+1G7dWkAL0GhKC557cocaVaIO6zS+jrMVUQDnc6hXK/JWiAjLtdR9U8YbCADcEVtdzik4i5ZMTaOmvWEBrUdd6J/dRS0BNSCcbtRMfjyFnpN20unP9AyR2o8ukN9jlb9WKKLuLfbc88fHfhawJYlbMFq/P3B+se+L5kvAYDqnZHMpVOtF7Ow2sL27LTm+vN7HJyc4ODwWQmYy4eLhg/dQLFYxHS+Qz5Vx7+59+VqSNFgHiK27UXNaMkhwrWxwpr2AoZmKsYP2aYjXG2ypI80auEVcYSvT284ziwcRB6H7gUgCRSWu4C+zvTnJoIDQ5keTYMPaaO5N0G6d482bp3j9+hlOTg6Ry+Zx7959jMdTHB+fSZxkNJoEGP8oDxJyGBRDREr7JlHRm9mKJU/47i6cjwlIbAHgBebzCZarGaLMNF9OMRkP5G08GZWogP17d1Bv1JFKpzGZzdDt9UXARI1IodxAxMmjM1hivIxjEU+hN1ugPZlh6bhIFMqIZ8uIZguIpLJAPIW1EUaQMjFbRzBZRjBllKdZ5aJCtXW6AdQt+KsrWS21eUZRmMgvIbbAvUV6d+GVcu6vhG5LEgq7k3FdJxKO9Jo8G/j2NjKbkjU1PsCSLuRnE9+YzwS/4zXmuUNMjzGtPC/pWCsOvea58GdLeNxsiFm/heh8BCdKp1hPgODIfIzUaobtnINGxkFiOsSi18ai28J60MN6NhV8sFAoipp3OptjMBqL8xbBX2Y1s2+k+pf9X4QW1UKSJQ7AqEgVUsj/I4Gy2SqA9VpZzMBENtj5n1X/hyOybiiAQ/Wk6d8UAFZClmT/+mNE8xpGmLU8RzS+hJuOo1zOYHevKvGe5UIO8VUS4+4EzeNLvHh5gDenZ2h2ulgmU0g1tuDu7sPZ3gPKNQySLg5HMxyN5+hJ/7RE5H/7s/9iLaoCAFtbNdy9uy95F8cXTbSHI8RSGdx7/wPEc2X87Wdf4qwzwIef/gTlYhlvXh3IYnp057404I/v3EUmkRDUn4wf3shibUA7SN7owvgw3FmZVxrrWGnWlmIF3O12hHXHBVOtViSzjDbIXETCipNhtPqWc3PTRXo7ABy2gA4PanlA8ebWXNCIAK2Hp8c4b13JkL263YCbz+H86lxUwGTwUare7feEucDv649GAhq3u20pfrbqdexu7UgAdibp4N7WLlKROA5evsRsPMHezo6AbQwVJ7jLYQzDvFUxFZNCcEB/9MEAw/EIU28mzZyTdlGqVOUacvjAhcJBCRvmfrePXqcHbzpHXlTPUZwcnsg1/51Pf4wP33+CWrWOZCwuGcUsGK2KRBsqZcaqpYAOkXldyAzg8DibycmNRCst5mex6WaT7VHJ7C0wnM0xnM/RHA7w6vQEJ60rTIQpQms6Rxji+VQSd+tlPNxpIJeIIjJT5a8TUYsA/mHMgE0kU6g3dkCTkJcHx+iNpjI06V+e4ujlN2ievMF02EE552KHlse5tACiVLFSvfzq5SscHp7istUVFjjzGhUAZuGgFtDW/jnIGTKxKXLQB1mvfs5E0JVp3xtSc/46ALCq0LTg09wqZeRxM6byl4rA+YKgkDLfvflU2J0snGeTkQywCKaTDeUkaKWnA8xEMoJMLoU4SZFkwyRjyGcd5NIpFNJJFDIOcm4CiSizYuZY8BDjYzkXpn4my2xn5kfaoYzddAwGTpsO0yzpgRLOKDF/j3yJ3kdi+k7gR6yZo7LRygbLgp2WzHEX66gLz4uBETPDIbOwpxhPZuj1RzLs46M/mGA2X2Lu0WpiKVl5tGaIMVeNm6X8HmO1IiQOfW31OUTkvvIVkZaRw42bAJjZwPnWAsBhC8p3AcBhoNhmRf0WAA6DVlqdfNewwGcO2gxMrjGCFssxFvMBsm4M21tlVCtFFAtZATXXiTSeHl3is28P8M1ZDxfxPJKPf4TF7mNcrOOY8Ie6LpZUx5uO8N3KX9svcA8yrFICF3SuoBHLeonEeo4KFngvn8KH1TweF7PYTqWQXRAA9sTGnt/KYel8Rfb0WKz0ObzUvAxa99E2ywCvMnBUAI8nPfddNvhUDb948ULW5/bujrztDvo4OTvDxWVTzpwVi2VeWw4dqOblICCZFGuVi2ZT4gTYmG/v7GB3dw/JhCMqMpKqyOhmgcZLxH2Lg0Sqj7n/UNFEyy/uO/l8XrKDSRTq9fpyBvObhGgVi6NcKCC6WOHq+BQ5J4Unjx/i3p1tNGpFIZcQeOJQVRw/yCqMOYg4WcxWMQGAf3lJAPg5no1GmDsZrOLMe3SE5S02PQYAltJRalLTmAZS2t8IABa3IVrKrIHscoriqINU9wzTg2+NAjiCj/dLeFDLigKYJCequE8JAHcmGM8iiMRzyOYKArKHAWAOuO0g8rYWVOGndwweNuZgtwHA1jbSWn8Zyy8OxMWCh3sd90WbvR4QmGyjrL/dFu/mHLNAwHe6DLzNRtKfrmz8ff85AsDvvPr/LwPAdv8LD3Fso2wtT60yTFa4DHsU2N8Y7AgYEIDFgQI4+JjWFJqcpCpgCyIHAPBaFMCsx5n7CgMAV8X5g4AhFayiAL6kBXTLt4DmkE3N9cwZbmokrdkNcGvZ9eEBmwAAYXVWyDbNDD42FVRGURwCgANQIJzPpYOSAPw1eXnWZcNOAcMAcMiBQ679ShviBO9Z6XiniKwmBgCeIZtOYHe3ilIhjcWC2UUjUUVXq9v48JOf4NXhBf6P//uvgHgaD9/7UFS8w9EMF81LLD0P9+/eRTGXxdn5OQ6OT3Fy0USlsYUf//R3MfM8fPXNU3R6fRlgJpy0fH8qnRG3EslnF0KOJ7UiSUMcBLE0Y11IgJk1v5yt9uxwHPk6y/AXkk6c1ru0PlM1j+fRnleBLwJzzIPiILfdbuHqqiX7O+2QHz68J7ljz5//SqJEynlG2GSRiiQwG06E0R5384g5WQFhCbB+9N49FLNxPP/2S4xHPdzd30EUS7Quz6W+JFmRPYAMdai4pkqU9Rrp4QK0LUQRRAY712OctH8ZSrBejIvyczyfYzSdo90f4OS8iatOV+o8b7WSTKtqNoef/fjHeO/uHRRzLhLRhdg/x6ILAaEV6CeoxsFSFE4ihUSMpMc4lmSIR4HR3EN/OBHryU5niC8+/1rsPWna8ejxXXz66Udo1LdEcUkybK5QwXji4cuvX+D0vIXplMMkDgZSYgFN8Ndaiklz72cAB2TTsI26VdXrMMDalIcALwMAaDuyuZtd70P0S0w/4xOQAqDYnkX2TLDHjxg7CnlkKUx9/hpxSGLPzeG9E5eBftpNwXUdASQZJcP35f8u+z2eQzxn+GBPQlvHEPAb0XmAnEVaBOrJxH3OKoElT3eNtRAb1piyzyR5WSxK1zLUYb/AYQ5ztekypKQ6zeGVWbMIj+hsxegZWqeRIKEDDw6UVQUssdNyX7CflQzftaqABQBm07FYvBUA9j2n7ezZOLbqYNFa81/rl0JDx7CCIhi2KwBMkITkj3zGRaVYRK1SEtKvBYDp3nJwcIzj03MBgBmHQwUDAWCpv8IDWQvImk5OX2+zHt7hYqUK2NBAOPz9PgBsSTbmZ4Ysvq+TWgPyjiFbm+cVJsv61s+i2L2mjDCTMd3/w58PWdraeycUKeAP76xjRSiyx/5uS2aymcMBQddUb9cUvO8CeMOAdvh9uUK3IVW/BYA3KuDr/3k7AHyzzwwiLANwSqeN+hAnIPU0sQWTqs5IeolAhtP7d/bE6p97AQVXjptEmdm9pTxOz07x1Vdf4uLiXPYSfh1B2tOTU3F/qpQqaDS2sdXYRqVcQz5fRCpLEYsSmiSjO04HszXGc3Vzov0lAYPzywtctdoYDPp6btP1UBSB3MdU3cn4h7TrSn3AeyCbzqBYoENASQAfOevFSjdMaNeBttpT6rxP5qdm3+W+x38EkEkmYz84owsdLTO7PelNxyPOjJYy/OaslXUEnRXarba4ChL4Zc9IcUu1XMKHH3yAHzx5H3f39wTE4fyKMyvOr6hCIxDhJKO4vDjGz3/+lzg7eSNksHqlhu3GtrgNHp82MZ7wLKIKWG2gPbFD5bwqIddFVGzfhf7aud13ESc2Ph9yk3nn6rzlk2bW9+5vU7DVJykI19eSg4zzj3X4sUpfAX8V6JVeIPT1fg6wVQKb7F9afgeW0RoPY7/fKoitojisAtb5zWZszYYF9IbDkf07QgCwNkEGADYgniiA5RVE2okL4c8CwKJuFgDYFYDm1NR5kxAArApOdfPTfTRUB/mgSZjcpHPJ2wg7ur8HRCa7L2ttHSY4KWEvHPPm11YCGgX3mV+amTPQnnfBvRhYUVtAWXA7U2OxN5OZbiIG102iUMpKBNrOXgONrYbgBYPhEM+ev8DpWROpVFaA31yuiGK+ikq5jnKphlKxYpS/tq+08wOd4Npj3FaEwcTBfs7OKwII19gT3brY7Vq5bb3bWnTjtTL1CcWA1gJYNJgRBX21Xue8Wm2NuWfwY1oXsZedYeFRgTvE8+df4+9+/jeCA+3v70nWMUUPJO4yXjACWte71K1ivaRzqqqh+byUWKHk2cAuP7gHxQLaEi/EApok1oWQqBdLgpcDDEc9EWFlsq7kAe/u7Yhdd76Ql32YSvbLVgvT2ZJenYjGc3CzZaSLdXjxJLqzBVrjGbrzFeZxF9FMEfFcCU62iJibRZQq5rgj87PhzMNwvsKMZwH/BjpZMaOWgki5SFpPB455qr5XIN2ouKUw1nG/TzIPuRZYsqB14OLaFbcJ4xahRA1eL5kkGqInyUQ2miWIQOHPYg3HPYcOuHwOjHCly1Oa2cOE/b05lsxXptJ/OhX309V8DMyHiC2GSKymcCIeoospYssp8qkEapkksvwYHU47TSz7HThLDxkskZKIzyRW7O0QE+Jnn7hCp4v+cCS9gsDNJjKFKmDWzQL88rAXMNgSp/izNNc4UP9aAFhnfiLGNAC6v0dYkrz0bNczgG8DgDXbXH+3sZIWJYzaeQvkH5kj5UaxtVPF/n4dW9tl5Auu3BujzhQnr85w8OIEL9+coMO4P86dyxU4jW0kGjtYVaoYJl00Fysc9Ec4my3gkZzMOvl//5/+67XIsAGUKwVsNWrCyLjqdHDR7kqT/N5HnyBTbeA/fvYlDi7auPf4A5TLNfR6ynCg7fKT+w/xox98iHI2iyVBThZQvMnI+OKDzFY2hBxey9DUbKDc+aRZW0pW4XAwkOHEdDY1AHAOo7Ey0rjZcIjAwbkFgFkIUJWjm0cE+UxGno8sPgHZaEdNq1/drHmAWB94Arm8xBdXTRwcH6HDzNVkDOV6DYm0i7PLC7QHPbHg9JZLXBEgXniIU5U8m+KKYPWgL80rw5gb1ZpYRtEe+/Hd+yikMjh5/QbL+QIP799DjpZs87ksGtp2kvIj/JcIw78XGIwIgnVw2W4JAMAc4Ew+j3uPH8rg//TsTA7/bCYrtna0c25dXGHUH6FcKCIZj+Po4BBrb4VPP/4EH7z3PmrlqiiCBQBmfjEbXcOItpJ++roTsOB1JSuQ9nBUZGeyOaRTaQETOGgSBg1fK4aV0wyBKrT1Gq3hEM9PjvDs8AAvDw/loCITJp8voFYqYL9awnYpi+TKgzceIhWNCFGACmD+Hm+xFuu37Z09EM08ObsU5sZ6OUfn7BBHL75G+/wQy9kAjXIBe1s1ZF1Yxfr5AAAgAElEQVRma6o9DRV3X331Dd4cHGM4ovVCAulMHrF4Stn4UW6+Ach9AwAODzSNHF+bQy00LHBiDzm/qDBFxK2HX6gwDQPAAgIbOxZRci1pcaaqQFEGmgeZM9wQ55MJZtMJPD44BPR45dfCEE9nHRSLtBKMYMX8TZbK0QiybgKlXAZ15qgWs8jQDgFLLKYTyRiejIfcssVSPZmkdSxVOCxQrPhZrZC0UDHNk7GX0OevNmoyuDG2o9ItmdxfYerJJsvDie+rRRmBeG+RwHi8Qq83Q7s9RI8Z0iNaMxCImmI8pd0GFfociDJzmgcxHQqSSNBWj8oNyRZmo2NYONZCwSp7aWthgBn+UWqTamySpGgLNvCgiAvsXPXnqkWfEgNCA2+f2RdYNvgDgRCYErZP3QCArn2NHULoCOUWsOUdjctNdn9oJX5fzOn64v1XtIDeIBGGMtWkAafudTHCbNpDPh3H7k4N1WoRBVqWl0pYJzP49rCJz75+g2/OujiPF+A8/hSL3fdwGUliwn09lAFs54vXDWpuXpabADCbFALAZJ1VIku8X0jho1oej/IKAGfI7L4GAC/WqsKSzDnaJcbiarss7FWTUWey62TIzeLKKEhJcDq/OJd9hu4PVHCRFEJi0lW7LUpfqoI5LOCZwb2Me3Ymm5FB6OnpmQwNeD9vb+9gf48AcEqb+E5XwFyCPSzg+CNo65VhJAEg9v5UAJPhR3Y4nSE4bLCMPxbJ/F7eD9VyWbI9mqfnkt++26jjzl4Du9tVuA5jEVhg6QJak0xES5VkBtNVHBfjGT4nAPzcAMCpNFaxtCiAlxGy16MhANh2dFrQ+pbEoWmQ38xYpupb1rvGzSj4S+JRxpuiOOkg1TnH9JAA8HPcowKYFtD1PHKplDBJW1dtcSMQAHgeMwBwUQYt1kqQr7GSp3Sv2JixGgWw32xKhaWF89v/hQk3ZsDlq4Ss/XNgZ8naXYpUAYC1ObbXxY/X8PcU29tuKpW/U+Hrz3Zved7X96bb9qpfYx/6jcHj0AW9jaj8XTOctxJWQsOcd9pgbahRgixgy6YN1Cq3DVUsMUwtqbQZtWBMKDPSVwUHH1MJjAWA9UxWC2gFgNeiBGamJB152IStkc2mrymAeX8rANy8vBIgK5lKy9ltAWCe7Rb4vZlzY+3FDXhnrTP9oXlgA319GKO2bGGbaKM0vgZQbALGYStpYwGtLKzg/rs+JDI1P1FyAsBJcdEh45zA+ASR1VjeTzlArUobtayAXQSYCLSUyhV88uPfw8lFD3/+N/8glsTl6jYcNwf6CkzGrNs8ZJjrxHgYb4HmVQvP37wR9c/v/v4fyGvzzdPnUtfGEiR/OnKd3UwOSYfxFWt1Y2DvFIlIdhOvD/sFDiM4qOP7fPBvpRIom83KQJZ7v+zR0bXsw4z6oO13v9+VwYV17OPgtlqpIpfPod/nkKSvg+RcDo16VWz8j45eib1ZMZdHzsmAleNsRAstD4hzIOGiNxwjRmeM+3sSx/Li2a9E0fPo0T3Eokucn5/Ky1EqlcSymr2X2FjKPmkqapJw6WJEh5vVEimSYUHL3pna6zJfVtpf5rNCeqHLTlt6JFqI8Xo2L5qo5/P4t3/8R3i4tyc2YbRoi9JzglbTzE+SAZJRFCAuNWQiqlZfszUwmM3Rp0XYaIbLZgeHB8d4+u0LnJ2doL5VxocfPsb9h3eRcbNoXrYx6E+QTufQG07xxa+e4vyyK2uAD1JaCQDL6yv2z8xkNNazrK8lgcHk4gr51g4FTe3pq32N+taqD0MW0DcAEnuf2YGmzC9Dg0+dC5nq0ip2tFe2bHMxDeZwiLW+ALgEBGjxnICbcpBKJZFJk9DGB0m3tFhLIkkyalIfBHrFcl5s5wm4e1itPZMxqOQWzSgL2bAaPNuSpPT56L2syssoXZhlKMx+QN4Xm9Kp6RUYLaPxMgSGmY3LyCI+SJ4msZjDt9lcFcPsJ1Tpq1bRjN+Wr5M8YCU300JdFcB0pFEFsNgTGkKOArc2Iy24nlZaLUqosAW0IfhY8q8A3WZ4H3Z/0DNIM4A5M5G8dgLApQJqlTJyrqs9OHv58QxvDg5xdEIAeAmQ3Ey2QpQJi2YEGBqK+32CfziaPuMdALAoOXw5QhgIDr53Y8+1amOfkBMmTAfkHRmM+2dD6PU2g3PrCCE9eigOwA7++f0+YdcQJqSeDqmDg74tlC3vkyuCe2ND6eWTLKy6WXt/Hxw258ttoO510HfzawIw6XYA+Ne1gP7+dMLb9orvqoXe9vnvIvX+pj/3u77vXQCwX1eZ5RnUfqZjMECW7n46ENf9R0JyRXHG+5FnEoEXZjo+evwI6ayLy6tLIZFv7TQkSoHzyJevXuLZ8+dyVpNElaEQg3PByysBQDnvajS2cHf/HrZ3dlGl+55xJhOCHlVYxgWR+43cq7GoRNxdddtK1h0NpR8Tct6cLgiM6aBKlzFerqh9+Y/AM/OImfPJ58J6gHM9neVagoeaSSpoZWau1kJXfopeJxL2eDbLXJSKQXFXXKLX60rOKN2QuOeKyov7mWRAzo0j4ERqHxKfh/0+SsU83n/8GD948gQP7t2Bk4yLowHnUjwf5LxfeEinkxj0r/D1V7/EyxdfoXl+ikq5jPcfPRZBy+HRCXr9KRZLCgniRgWsdtAEgLWmYG8dWLC/bS39+j3OvyYAHEwk7D3lnwM+ecjaLCtgZQUjnM3eClYJKBPOBg5l3pvoGF/dKJEOBJEDsCYcK6OObHqKBC5G9v3A9lU+Z1yqbJuksLFG0ej8RaQgOqtbL+RMJbmeQpVCNoOarwDmeW0A4PkCpxdNzQD+tQDgoK+1qlULFCsYe71vCEDg8LrRWe8mOKzgjp5VNvrGArsCAplZsQWB/X7FxBgEal8LGCuoKcCnAHlaC0Yo4nEdFEt5wWKqtbIogMuVMsazmbiy2Rk3xVLV8rbUmAVR/j4QAJgzHLmPQ2RRW3sE84nwDED3igAcDoHooVoyPLcI6hZD4DM/QUVltg0z+464L4UJObrr6D5onGA51pJIHgMAc/VQoLdaCrmE12qx4B5I/IJ97BLULR0fvsLf//3P0WyeiTCwUikJ6aZ5cYXT03NgFUMykUYEDlbLmDi7ce/i68PnZJXA8veECRjiLKMAMK+jRJNQAUsia1QJuZPJEINhF4MheyieBzlRAu/d2cHe3q702d1eD1dXdAhinjUdJrJw0wW4uQpimTwWcQf92RJX4zlGqxi8ZBpwc4i5OUTdLGIpvp/FKpbEZAlRAM/N7F3qIc4CabEUI0mbjjZSQSrAbUBZVfcHPbqF93VPUdKkZMjLeryZl23XMvdZcRmwLgRMOWb0osPcXMWxlEBqsqwpVhOiNZ+MWnoL+ZeANGMa+XrzLGGU0YTRpCPMxiMsJgPEFiM4kSlSBD6jFOJ4cCJLFNwkSqk41qMepu0mpr2W2ETnuZ+kEsgwnziSwGi2kAfdR5n32+sP5fxiXAqJWLxn1sQrOKNNsldLYmXcXrTO1LPF2mT7ALA9Q43q910AsNaN1i1A73t1cLL3hRGwma+z4LO6CejshtnO8dgKjhtFsZTF3XtcWw2xhmfIXrfTw9lRC6+eHeLkqI2r3ghzznArNeT39pHdu4NlsYxBwsHlco3z6Qznoyl6xEOznDskEflf/vv/cs0nR4ZvqZRHrVKUBq7V64qP9Doax/3330e6XMevnr/BQbOFdKGMfKmGTK4owdej3gAP9/bxhz/9N9ip1eRF5oHPZoYZU51+F8PJSAqgTN5YfSWTUsSo8lQVUmRv0IKk3WqJ4jedSSOdcdXijACZYcVxCCsWKJ6nA+2EFgIc7mTTaeTSGW0ShFmsY6ywzZYwgcVumX4LUWG5HV+cYTAdc5UiU8ojkoyj2W6hPx4gLvmLExwcH0qIdb6Yl6yd3mgobznkKOeLwmwYdLrSND65/wj1QhndyytZ8Hd295BOOgpk8zmnHHkr4B9ZEgQC+Xfy/4uFWH++ePMaq1gUTz7+CPG0K0ovql2Z8ZhLp8XOrN28Qu+qg1w6h3gkisNXb7D0Fvj4w4/w5NF7qJarogAmWCwggKcZErb44PWnfS7ZM1SD8pp2Ol2xaXFoVcdsrnRGlGy8xmykyTpeS0p9UsYto+USfW+KFyfH+Ku/+zu8fP1GmtFytYp7+7vYqxRQdBNwIyvEVgu4HBxEgMlwIOqTpJNGJlNALlcQhvbFZUtY3tHVHIPmCS4OnmHau2QaCMr5DOrFHDKuIyAHVXDtdg+fff4lDo/ORHUaT2jGGgFg5nWJelS87kNh3sZuQ4HP8CDGFgoGDQ0djgFD5hpY967BtwXU/NzckAWFGTzIa78gy8gAwFR8WDB4PlM1MJmZBgTmwEzsQiggp6WeSytZVyzDmBMcpw2rNwPmE8TWCwGAs6kkHFqyyemwEICX2Ta0Ik+nU3DTBH8cye6KyfCHNm4Ebc1wyATNc5PnoaGsVAWAqfIV8Ne+H+EggsMbMvA9GdYMxxMMhnP0+3O02mP0ep5YPLOR4NeQYMEBDVUfMyp/ZZCjv4fWz4k4B05KRCArh/8EqDW2MHJ88f98nbkfmMGbFGwG/PVBYMMgtxbRan8dAoWv2YYFrL+QUtxak1nGn2+BecvaCJMBNtRSpqgMDa/fBhbf1txYFuPtn9sEer6r0fY//68EAGtDEIJnTBEmWTSSY7jCaj7EeNRGPhMXZWmtVkaxkEGhWMAqkcHTw0v84ttDPGv2cRbLAXd/gPnWQ1xGHEw5LBIFcJAB/C4FcIBLvR0AZgawAMBFFx/VCniUz2CLwOtiqQAwrcN4mWk1aS0UxYZQ1ZY+A8wocfxLYIoMyxrjniuW+VFlYnPN0jGD9wSJQTI8IGOSRZ1hBHPdE6xluTeTgehY7Lxo58n8F/5uFq206gpnnuiATe3F+Bx5L+uQYabZdxsDApOrJ0UzpOAT1XCfuU5UWEVRK2XRaJSQjEUwX+jwnpsTVdjLaEKU27N1HFezBb68usKfP32KZ8MB5sx5jKewpO0mLaBXVADzofY0muVlGoeNKVDY+m0TXbxtwMYfw/NXis71CllvisK4Dadzjtnht5ifPsd+do0f7ubwsFGQ/XM2mQsAfHzSxCUBYC+GaCIv9Q5rDz0vggwV654RdogQHNwOskM338ZzNIN5rdADLq72U+bvtw25b/8cAMD8MlUA69lmuy9L2TGVf2AVGiKf6FAsRDj5DqD2+r504/vfskF973HldzH037WB3RgAbn7xu4eIAYP99l9hJne3flIBAG1+gi8IBid2YKIt9mb21/UBSzBcscCxBYJ98MHmABswwv5G7g+SSunnCFvwlwAwnRVmogAmySabSW9kAFN1SuCkednCRVPzk5KpjABk9jyXRkasbA04Y63R7NDcNP4bwFMIAA4A3EDRu2njvGnVZv+u2wc3CnBZFn2wDu3kITzAv6mY5JAhIWc3Wea8LhPAOE/EYwsUCynUq3lsb1VFkfvy5SvkCyV8+pPfQ2+0wN9/9hWOzlpYrhOoNfawtXMHyWQG88kU7auWgJrMNiPQ+4+ffYZcsYA//pM/FQLbwdGJ5PzmSxUBfwUEdtOy51PByNeBezEdJbiP8+9XYFcBXwLBJPXwH/chOgFxGHF8fIzT01MMB12kk2vc2atKjMJ8NhKFDkk+XH+s8zk0JoGU+/1oPJKeS89fDjZmGA27otAt5grIuzm4tCNbRDHzIvAiLkbzKE7PrzAe9lCrZOHEVjg+eglSQh89vid5Radnx3Lu0GVCCHt2WBuNCrGJalwOqsj0Hw9HQhamFSAHhiPaYHozHWhwCIM13IwrTkiskemeVGvUhaT87dffwI0Af/oHP8P93R3E1x6iZIezK4kuhBBJljn7UDbzjMmJrNhrapTIaL5Es9MXizXmXp+cnuPzX/4KB28O4S2meP/9+/jhJx+gSEb/EhgMpqISXq4ikk38zdMXuOoOgKgj2b+qAA7AX7EZY30qBEt56eU6qwWgrmHrOGPrWK0bDFnZV/MGQNT1begGqcK3rDV3hgWuuAI4PFryuiiJWhTmdOsQFdxSFNis+103hVwujWIxLyo39hXM7YvFVmLhTQt1sbQWZQb78CkG/S76gx7ms4kM6+hitPBmMjQjCSUAgO3fb4HwYOgUXAsTdRSJIZ50kMpkRB1Epj4HNwLh0A5aegU6Vs2FCDcYjCTrazSaSF85niwwGvOe4nAsKv0EbVn5+nE0zf9Ln0Fw2FhDcxAtRDnao/G+YK97TSVi93cZlPvHdniwb/PYQ5mOIdWU7OsbQLCCyhr3sMByPhMAmCQUAsCNqgLAEuMRS2AynuLNwRGOTs4wZT8vfU9S7g0ZwPtnedii+GatZAfktx7dISWTfl6kUD6FTfJG/Y16E8gNBsEGiDK9UqAsCZOGgh5I+yxVnev9YZWLgRLXz58P/0wOz32gKyDsWlcvP69+I47gpro3rPRSUDmIJpArcA0Eth+7DQDWOtpcuXfUVoodmMG5XwO96xveTSF8Z5n0PdSSb/v+/1wBYPt8bSlte74wGKzAryGg2PdFDkY9EPe0GNy0g2qtgrv37shMhDPBVDqFnb1dDEcjqQMuLi/lXGN/RbC31+2iQzcMnscJOiIwoquOBw8foVqtIpnk+RfT/s2CY9Lb6IBenhFV+8zz9Zh3KvRZ+UdAgo5SJAfzzFRSDtW3dMpQJa7DeQ3ncJyQRGNSI3DuKY4fxr7UZl3qQNtaTW6+yhIJJG5PRlUW16/l3JU9pY2bkTqTPelsJjUFyfuXzSYOGAnR78v8dWd7Gx88eQ/7u7viGEVlL0Ebgjk8Y8SGdMncYhJyuGdf4fnTX+EXn/09nHgc7z18IOB8s9lCpzvEeEzVK/tJR92ioi4gTnBKhlEA+HZyarA93UKsv3GQhggrISDrXffTrZ8LkUZvfj7Q58nnfKDUkkCtg4+Zz1qSvBCWwjn2FhTW2QlfJ+ugYYFeH+S9DgBbcmkYAPaJpxZ4tgCw/j9sCxuOLVAA2BBeTX9j17kFh4VYxk7CWEDzbSoRkz5bFMBF1n0a3xBJOJjNljhrXqIlpIOZnMtqkfp2BbDdQ/114Dv/2PMn2MuFKOTHCmzuz4ZP6xPQfIJQ6NzQCIPN2LhwDRYmFYUtdm9YPlsAmECYAMAKfjL2cGub4oeS5MtubTeQzmZwcHCEZy9eivI+nSmiQqv5Qh2uy2zuMra2tpFhBAnP6FBkhVWabziTb9wuem8IYTx8oOvhpvMFFnuyXvVj3APE9pcgrTnnFD4M+jt7nfj11oFIrKiljDDRQpwByu2rTj30RpDKzNi4qBW0cZE1+7UoIgkEL6aYjgfotJt49uJbPH32DQoFOjjckdnN0cExMWRxnVQAOI4F60BzbYK+PVjDviW0ATn59/kAsGSlKyhMLGo2n2IyGcmDimCJV8qlBbTf39+WGAEquemKR1cFEkfb7QH6PTrKreDkiqhs7yFdqiHi5jBcx9CZr9CbrzFcALN1VDKBk9kiUpw70R4/SQdNnfNQDCIRJuLXw/4fIrLk/JxNBoFYccVZqUucOGeavkOUpua1DqzdDVBsP25ecCuKV2B003XD/jxZKtLLRESQQNwgxZhRRsHwd7J+5nqZjjGn+99wiAhJjqyxKUqkc8Wc6t854E0QXw7hYAI3Pkc2HkEx4yBPdrY3wbTXxpyxluMBEisPbiyCjBNDmlEzJF+vYhhMFrhsD3HWbEmEKoFxBccpnqEYUMmSogA2EWpqLx8iDNIZ1wrHDG5k8QaLG9wKANtscPuzzKzX3g82xsefDfrkEbXjFhcscJ3NEYkskHLjqNfL2N2rY5txewVGya7Q5rp/+hIvnp/g5KiFhZdAqljHzElh6jioPXwPW09+gJGTwslkgpPRGFfsk7h20hnkyhUhtkX+5//uvxI/Jm5AtNus12jbFZdc0otWC6PZDFv7d5CvbaHZH+Os3Ud3PEcyncPeg8eYemu52XarNfz+7/wO7u3uIpNy5MAfDwc4o7Vy8wLj2QSRRAw52kyWS6hUKsgThaayjy9CJC4bCwcWBID7/Z40AfT0FraGNGFL2UD4wgjLhYwiKoAJVHGzikTEoioruYvGHoQAsMnF4NdIEcPCxlg5k6FN9t3x+Rl64wFWHL6UCoi7SVz1uhjOxpLNSFvmF69eSU5ShWz5aERygPl8GESe4yAnEkWv1Zam8YMHj7BVrmLY6Ylaao8h4dGY2DjT9pc3JUEDFn0Tqj1XS7GXTHChx6IYDAd4eXiA/myCXK2KtcOs4okMmriaK8UyqoWyAM6dZhtppkMv1zh6fYC1txQA+P2Hj8WqOxWLS7aI2AuT4eezPpRNy8KS2Vu0l+HGQftLgo5UDnNolMtkBQAmU3DBQRVZx0naezrwIlFMackWi+LNxTn+r7/8C1E6LCJRFEol7O/uoJCKI76Ywo2ukHXisj6YaUtrbDKw8/kSUumcFAEEA6kE5/NdzkYYNg/RPnmNmDdCMZ1A3nWQS9FKwEEiwWIwiYurNv75F1/g6PRCGPgcrjmpDGK0IKUCjze6MD8CJoY0kiSBiHOmDiHsAEIONRYJho1ui3ILuIUH5z5bzByYN4o+HwAOBr5qVaZWCqICFiWwHixysEpGKLP79P05LXnGY6PUoxWg2gRy+1/CQ5IMmFwGxXxWCite2zUtxGdjwJshFYsgnUyIbVuKOdpx2qbHkHT4uvMR0xyvFN+nLS0tYpPycWH2iyWcPWZULEAigLh0yDCGDYu5t6gQp3p3qQcQhzO0X+gJE4ePObpdDmeoeDG2h7TbIBuIvBaxxV4LCYIDGtYC3BvY+CTjJo/UEEZoea5DAuX1itKXrCN5rXXwpgDwNRDYWiRZJo8P+FoVsCqLrbWrHUxY+zG7XvxN3AwgFE8Jmg1lBgYfu9GQ+EqHUPF1DQi5DdTyf46lHL6lS7HP5ddqYv5TAcAR2swPMR21kcskcO8urYXZIGRRKBWwiqfxzcEFfvn0EC+uRjiPFbDcew/j6j1cRh3M+Fpm0lgZANjnJoaAmfB1eBsAzKKTpAkq5i0A/KSYxkd1BYAbyaSvAE4QvBaJqUYbiPWe//s0V8NnYxsQWAvtzewwrcZsIa7vU0EbiUdVCWUKPhaoFgDmr+XZae2l51MlitANg2Qe/m5hgarD143aXkFqDhVojaNxCnQgkGgE0+DI8t24fsHglZEAS28mg+GS2JHQsn1Oua3cd0tE4UXiWCVczNdxtLwlftVq4S++fYqngwFmSReLmINFNCX5TlQAk2tCAFhbCUZHWADYcotvA+tCr+QtAy6CDGQasghNYI3Cao78qI1k60QsoBfnL8AM4B/u5nG3SgtoR3IDmS95dHyOZmuCySKOSDIMAOu+wyFJOD7Bv9fN1fZZw/J/04za1zr0seDFCYPANgM4ZANMdZWwNrWw5z8+h3DWuS3jpeG7bT8KnooPUF9/3t+1X4T3pHftT7ftfe/62b/RfvVdT/a7Pv+ujHBlreg9/ZZ9ZMPe2W+qwox5/RnW/nmDWS8OGgEZL7AFDYHDYUUwv55DQkvgM+iDDBONtZYq8HTYpgpgNsxzFgTSWGcyKdRrFbhOUshXZEWz5iL4e3FxJQBLMpWV5ohuL5IrzQgHIVSZTGlzbsmAI2yPGbL1VMbrpo2tBQY2wd8gG8sfhPv3z83PKQs/YPMHZVcIABZwwv4/AIH5EQLAYokl8DYHk1NxnpiOGR0yRi4Tx1admVJ78ntevnwJN53GD374Y0SSORyetfHs1QlOzjvIZEuoN+4g5eakLj8/OZUe4JNPPpF9+t//+Z8jmUrhj//kT5DO5ozFdgQuyZpiC0mFaFKWFoEsDpdpZ8t6RRwaImuphdnfUG3E15WAMK8tyT+0/Ge9+Pr1axwcvEH76hxOdIq7OwUUMjyUZgL0kjTKa0sbOZI5xeWBETqstdl7UFnsqb0aWfYk9mScNNLJDFIxFzEkabCFRSyD4TyOk/MW+t02Mi5B1ZWQtiLxFepbJbGRZoQPa8BE0kE8QWchjStgxhHV5t58IWcXz6bRkIqgBbJpR4YEQ2Y5rReIJ6iknsqghQBwNp+RDF11udiSHu7rX32B5HqJP/2D38f9nS1EV6yLZ8BaM6+ZO0fwl5MgvuYxDj44TPbWmE489PgYzyWrPpFM4+joBJ9//oVYY6czjqh/nzx5KLfAZEygPIbZZIVWm3bUl3h9dIrecKKq37grDwWBqQQmUSihCuAQACy3k1GkiIpJBooBkdEOVSSX63sqgP3hAvuYEMNclbRGzSLCHmX9q4Uoh3uqPmE/kExwzTkyxCKZNJ+jxWBO3uaYtxVfY7WYYumRNDDRB0Feup7MOcjvy2tH8F4UwHQeoO2jEEeNHSRtzUTlwXvQAHV8HnagyotjQTeTP871w6xs5gNKbrOcd7yudBcSSbVmaJOYTLIplWhCNiVAMUWvO8Vownxt/RpRAYvyl/ecAsCMmmHfIR83CjfaDtGhio5efh67sQ30CT7+ANwCwdbaU/lbqgS2mY7hrwkG/pa0YwfrVMsROCdwQtvnSrl4AwBmZrsAwKdnkkHOPTua4JpjrajnPmtGU3HcApAYRdM7FcCaVe1PCqW2CmUdmvUZ9CJBTXsDKL0BAF9Xxer/bb9l3do2gFuzru0gXYf4apluSYs+Ycgf0pvz49pZZIHdzWF9SBls7hmr4rDnmH74Zr0ZfF7J5Nfr+3fhrr8FgN9doMnVflvtda2vsT1fmPirJZwCC+pAYEAFyZzkPrWQ2Qdromq9IkouKmNoBS9nbC6PVqstsz8StDKZLFJ0SEFUHDS439BVIpfLo1qpoF7bQr3RkLPZQCK2mlFyhnlISWnuVRI2FFvhgDom8Qe8l+ns0ev3pJYQha4ZFksEEOOsZJ5JtyZPzjfWCLTsFOUanajkTPekXpR4CO6bNxZjRJyGYgMAACAASURBVDNY6Xbgg8ycEVkSTtiVRcFq1g105JjOZmieX+Dp06e4uLiQ33Vnfx+ffPxDbNVrMkcSTwL2oTyHhYxo3GlISIx4iMdXePXqW/zt3/wFZqM+tut0k0pgNp2jednB1RX/fvbCPP8zQCwtttDqSqP7/20A8MZ9Gia6vm25bcxd/nUUwIGXlT6JsAKYKyA4LwLiqD1rrGWtArwG+LVZpsZRcDMb2GQC+yo/0zeEziRrfxs4DymwvAHymrPbz7I3RNOb6mAFt7UXsY2QVd2rnSkzgAkAO5yxGwC4XCooAMzeP5aQDOBzAsCdHka0hSUwbJR3apVqSKgh0P9tALAlOGl9ZHsGsQo1va9/egWrIjSLuUGus+dIyGI97Dyh88BrIKiNzBGAzAC9VnwkURl88P6Owk0lUCoVsLW9hfpWFZVKUYigxByePn8prh+5fBn1xj7S6SIymZLE0xSLZcnBpUiGPZuquEM9pO+hZtbdLQAwr2t4m1VCjZ5lcp6FrG1VYaxrkHNyu364oSmBK7DO5bcrIUUoygquy9Cde1dA8JfrICQ4dVwRB1lRjvN9nT+LNTQpod4M3nQse0sstsRXX3+Ov/nbvxSxEtW3nK9324w+oyiC2JaLyJpzHfs8rqm/fRK3irPsQ4SCVAALEGwd/oihUFgx863ySXbUWMUIstkUatUiGo0ythoV5PKuSKNmEw/97gDddh+t7lDi0XKMCahswS3WMIs7GCyi6C2A4XKN0SqCOediiRSiqTTiVAM7aURY51GEEKf6KyZRa2KnLZrQlczdWA8KQMwjjq+d7Pt05LSOW1Tm6n0Ujpny3fb866G1rzgy+Qp4S95T3IRrw+4Z8hpSTEqXLeJyFILyGXDPn03hUaQyHMCj0+5sith8jhh7M1prr2VXh0PQMzpRADiqmFEmEUc6EcNs0MOgdQmPosyVh3QyLnniKZ4zzGZeLDGYLNHuT9FsDXFx1cGUZ6OAvuwX2DfogzMNAcWF2G5EqOH72gDAxBoDG3ezrm9VAOs5acm9Adiu+44vPrymAPZvReNsE0/wI3Nx43JSMZRKOezsbmF3t45CkeAv0Ot2hPT97TcvcHjcwmCwRiSeh1veAoplZjoht38H7s4uLhdLHPT7aJPoTyKHm0Iim0W2WJR5QOR//R//27Us5ukEhZyLPYaOb9eEXfbm+AgHp6fIlcqo7d5BKl9Cd+rhq+dvMF1H8N5HP8IcMbx68QaFlIsfvv8+Hu7fQbmQF8vai7NjPHv6LY7PTmTyQhY37bu2Gg08ee89bNW3hMWug2xme9IK2pNsiU67Je/zMBLl6notikVK/S3DhVsWB7AckMgiZE4GsxfTabEHlhfPABpiw0ls3WQpEHCVzSsaQbN9iTcnR2h2WlhE16htN5At5tHu9zCaT5DOZQWkffn6pQxe6zsNYdkyE3gu7I8YXIK3kZhY9v4/7L1XkyRZlh72hfLw0CozUlWKEl1dPd09qmd2ZrBDvAAPMMMLzEgjjQ80gg98oBn5xt8GvoHAYrHY2d1R27pEap2hpYeHon3n3OvuGZXV3bNrWCyBabPozMqMiIzwcL/3nPOpbMJRBXClgn6zI+qjnfoGaKJMm5eRNxLGHf82n2fkjQXw4t/JFQqyQHLRGU19XPfaeHN5jp4/RoqKLwJv/gwbtXXs1LcwGY7Rb3XhxFNYTGY4PzlFbL7Ej7//A7z35BnK+SJc+n0b62ECuDa02zJyeUx4kpeKJTmeBN850CJPhKzCrEsFsCMNIS2baUOwIPMwmcIEMYz5GcVjOL27xZ/96ldiA83fOTkCkhksxwMM23dyMVcLOeRzLjIEIuNxpDNZVKrrEsh9e9uQv0trO36Ww9YdOpdH6F+foJwGdtYqyJBhgoXY7aXSdH5P4vK2jd/8/jNcXt8JU5wKllQ6g6QBgJkdSwBYBjGGeS8bmuQurALAxu5Qml8tFEIA+D6gZ1nH3zjofggANoMYyaI2IDA3nVUQmAW1ZgL78MQK2pMbrwsW/twsaeVM27ZUIiYLL1W+uYyLUi6DXDqFdDImbHYW30kqSZIJyVuz1s9sgJSpPxOwN5VOwCUI7NIegWAqLxNViCTkqw4ClgsdvIhTGocnzNiSHDvark3B/A6y7amioT3bmDePzUoM0xmHe7wRJFaLI95Phi/CbOKARsFxUsTYDBH8JVGBDY6o+81AL7BW4DBABm3GkjUCAHMIF+T9ihrY5kiFgK9lnIf20H8EgCNY0Td06VHQ6n5js/qgVVBWiT1aZNCmcTEbwqcFdC6JRzt1bNRrqFaLkgE8T7j44ugav/nyBIdtD3dOWeyfB9U93MZS8NgkEABOOyYDOFRkrL4OC2oGA7JIBnAIAM+EYVaLz/CilDMAcBYbtE+mApgKWDZeBH752iNWxUHjHwGAg58FRbUZzN7rQciM1J9zb9D9iQVdyCC3QyuuxTLQFvqmydQT8a3abbIHkFw7sQXTwsw2K2InOp3KNS2KVg4XSLowSmC5wq210crBEyZujKQsMkF9JGnHk2SlqQxJmREKABzDzADAVAATAP682cK/e/kSL/t9eCkX0zgJRI4qgHmdiw20KjOkGCUAHFUCa9scqC4j08lw0L0yL6L9c5zr32wKNxZDNTZHcdRE4uYU3vGXWNwd4b21NH6wX8FWPinOJfPpAp1uH6en17hujuAJAFwKFMCyllgL70i0QDD4jIxe9RqKDhQsEGxLv2g3tgoA6/DKgoTCULVNv+my1SoxtKHSjyvazJk9K2LNeG9o+12GIyuDtqiq948AsAVxw4O0OhwJhj2m4V1VAtsJpx3ghI/XbDBb72qNa7OBFZW2DG+pJYxduKjumHsqMSwExWaSg0rGFolz6+s1uGlHHUcInFABfNvAtQDAJH/l1QKa66IM2kx8ggWAzfkdNDsr6qiHlcDmSljJAQ7273tDmZAsce/39u9GGPk6p4hcSxbUiFoDBkQsrffUr4SDYKpF6YozxKDXkL0n48awUS/i2bN9IcKenp0KqWzv4ClqW4+RdCsCAP/6d1+i3RnRCAuIOZgzR7bdxVqlin/+z/65RLz8m//n38jw5k9+9jOUqjWJJ+n1+5JpKjl2SUdqJIK+7EeYWcoakGdU0uGaqC5H7G/oxMN/cyDB4SwHzMya4glwdXUlCuBO6xqJWQ/V3BI5Z4oE35/JKrLuJzoINgzwyNBT9EgyWOSglmOEGBLLFJJLB3EwrqaAuFvFNJZDozNEv99FOrEUAhCBYA5yl/CQSM4MqTCDdJoW1zlksnmpx3kuSWarPxPQk4RPZieSuETAjT3oeNiXgXyxlMdkMkKn25L6llmM/EjpUFMsFiRu4Oz4EAXXwT/75S+xv7WJxXSMxWyE2WyI+Zz23mo9SVL1gvaVc9rMJTEZTXF9dSfgbzJTkFzBsTfF+dkF3hweitKa+WvM/93eWcfYG2E09JHJlOF7wOvXpzg+vxKVytinrZgTAMAJmwMs6l9VKdEhRNS/GvUUOA4p+GtqUbnOjFIlYvlsyYcBaBVZi6O/C4YUkUHnffcFzVbj+bKQgRZzZmPi/lMq5lGr0vqceZIF6c9IBuUAn32FBCUtxpjToaXH3vwOnU4Lw0FPCAPaEyhBVIgV/JxSCfms2HPYKBmli6pFXVQFbW08WYNIzWIGbmLLvFC1CJ2daAWuxCYCf8y9dZB2sxIDpOdYWskUvBb7VFyMcHPXRbfrYSi9B4m2SwF9CZz67D/oOmTAYQWGtSej3zQJM1x72eisWm9GQWA9rBHbTjPcl4F+JMc9UA6b3+u/w6G7qH/Z803GAgCzj1uzAHBWLaATCUfUzaenqgAeUsEPZsFZANikLJtBthlJv1W/h8DjvWlwZBAeHZLrsNAOhKOD8WgtEV2LgzX5nhOEBWwjqtfAPcIOyiJZiTaGx6hP9Hw3dWwAAOtQM1oXB25v1tkrYonO+0VtnYP3EskGDogX5lqy7ysKbK9+HwWJ9fFWAazD03f9924AePVBpjb8Oxo73d8nv6Gde8ev/nEqgKOLYYgTR1+rKhEtAMx9TQFgsWBd0tpzgmw2jffee4r1eg2j0VDOsbWNutTVVLl2CPSOPFljctk87uiWcnMnlsz8N8mzxUIJ3/vgQ2xvb68AkgbdFUKLWb+Mq5z82/YrgSpY4w+4/7N3G0886QPp8sN1SeaWchKrywBBPK6XnItQ/MIZJNd3ATFkzyPgqnFZtpYyLUJATrYqzpBwFA6zVfYVvm59rAESKFTp93FyeobDwzc4Oz3FzvYW/skvfo7NjbpaukoNOpdBkbwWeT0EpacC3nDIfXl1jN/++i9xfXECzCeokXiUL+Li4gbHx2dYLpJwsiWk0mUBgH3mebJP5CDfOEK81eNHiRrfpcf5LwEAR3tZEVEY4NeSPiM2zMH+w5mD6QM1z1eBOAFy5HE2g95avCqgpaIfCyxHCUiRvc1kogaOQ/b1RMFEo+gN964QaFQSqp6X2qrbyAcF7uKcD1ABnIwJALyxvoZquSR35bnNOoqADfuQZqeDYVQBbBR6ZqE3p3BI8oySh7XftmDX2+5CsnYHD337OZSMESGvRgFkmzMfqCnDfUufdyWOwDxWiUsEgdUFhlgMAUOCZiRe0n2T9RdtjNmfMUt2ba0qzgDMkj07v5T+YWtnH1ub+1guU3AzJewfPJO8cRvzok73FgA2hHmF8PQjsdPsYFmyx8LMDIR0r/+pipQOcow0owsj6w8jupG5lM6Adf5rnPzoxEqnSRH1qWOIVZAH+zcVwJQvyRxbQXDeU1+B9iFcMxQE5nodWvdLDUs7aI8CNdaZwMtXn+HP/+Lfotm+QS6Xwcb6hoggzk8vcXXVQjpVQCqZFxInX6fadqvAK5hJmppMbY7Val2dYnUuz59RNCjzeEaaclY2oeiCVv3MJaaDHh2IFnCcGErFjIB29fWSRKbk3CzclAsKJ7rdITqDMQbjKZZxB4lsCfF8CfFcCctsQZS/k0QKwwXQGfsYeFMMfYK7CVHJpzIuXLqy0hknk8EykcCc63sqJQCxtTeO07U1QbSER1Dth+x1YU4G4yAQAr3hLML0CuZ6D9dXAwbL/EtV+exJeQwkwpLiNIpIplOwWYox8nTmy79jcx/x2RQJii8nY8QJAs+n7KCRScWRTzsougkUnBkyMQ+p5QDwR5iPx5gywnQ8xNzzxD6aLgLEkNijJFN0pvXVkaI1xNVdD93BBJ6vhtjsE+i2RSCYCmoJvI0R+FWxmNhCi5tESBjkOSJYg5AZQkcaEZkF8bURYNfUj7afC3q5QAFs9t/Aock40JgKgDiOrAtJHt8ZUqmlrAc7O5vY2FiTfpglZa/bx9npOc5Oz3B100J/HEPCqWIWz2EUSyO/t4/NFx/Az+VxNR7jtNvFrechXiwiV60gUyxIpC1JZnIu/F//2/+41BN8gmwmhc16FU8e76G2vobDkxN89eqlnGAEgB+/+J4Ma//8b36LRn+MZx/9UBQ+52dXoD50b3MLL548xQFZGFMP15fnOHzzCjd3t0jQUpa2x1iiVq3hg/dfYIu2BZmsHFDLUuMy1et20et2DEvdlzwOMtWpGqbaVoYkUtRwESVQxWKJ1kkclqSQZ9C066olCgfWpsjiBmgv6jkBNLInsMTl7Q0Oz45x07qjbTy2D3aRr5RxdXuDvjfE2sa6DNcOj1QBTAsyWnPetBoYjYeyjGRZDLquZA2WMjk8291HrVjCoNlBfLHEZm1N8hOpbqaaeI6FIPBUFxMAZqZwOqNWZ8oSXIr983W3hb99/TUaw77cl+gYFb6btToebe4gNlvC649EPTUdebg8O2fqLX76w0/w3uMnyKezcDmg4PSBBaMMnMgyZrg0GSCA503kCFXKmtlFFTaBWC62aVpEO66wi/i87IenvHc8iUXSwSwex2i5QMcb4+j6Er/6/e9x1WghV6kgkU4rA3EyFK/2gihVswJMkrXh8msmh3ypIizso+NTsf5eq1Qwn/honB+jc3mIafsau2sFPNvdgUOWizdC1s0g6WTRH01xdt3EZ1+9xm2jg5SbEwCYjHE2y2R5KABsh5ih/VoAAAsIrBezKOqEtWUXy78nAMxiwjJqjHInKOaMvYrauCg7iZuLKDIk8F5ZnGIRS4UflcBkxRmlHkFyAi9SaFGhy8FdbCnnYamYU5tsVuGSCUjrN7VvIwBMQJ8ZpdwGRSXE4U2CjCpi91TV086Bx4XPTXaognTSD1BFwZpe6nq1bRYAl3ay04UUcTLoIygseQo6eCEjaT7n4C+B+YwkBw5feD8OpDSbi0WFDnx0eMJOR7M2U5qZaodm4q9vFmaj2NZc8YSwfawqTlXA9wFgC+BEmT1/BIAjs5/vwLgOxxPfHQC2BWighos0FmwQBACe9JBzY9jerKFer2F9rYJKtYJFMoOvz+6MAniE21QJy70PMF4/wNUigRGvM2YyBQrgd7+JbwWAMRUVcAAAl3P4uF7C00JEAUwAmM0WAWBaWxmg8h7rm4zIUEIRMsJNc6ozOr2HRtlG7HhYJFsAWH5vBgi2OZGCNSZrix2oWhtJyW4jM2++wJjkItpVs6AR5rgyNrmG8MEkX/G64dHiekO7aMWeLfM72lor+YNKrphMLzhQIavXR2zJXUHk+nIjkYPKXto8EwBuGQCYGcCv+n2MkmkBgP0Yc50Idqg6i88r66U0KItQBaxyasOatkrr8CxcVY+aaGDJ/xUA2PfhAqjF5ygMFACenHyFZfMY39vK4ceP11BLywIlCjECwMcnV7hpjuAv04inS6L4ozrAFoBhBjALyPvH661P/t4U0ALC+jlFi2vTOZsvFuSzIKNp8G0jL4N062phyAN2umOGTMpKXlGc2z+4ohD+1rHgatO8ooiJ/Ongqf4QVe8fct9vfa3f9Q7/GRTAAfs6sIbWKJKoQiW0EQ11ARZEkIbZTN0suzo64JHMHuPpFbLuTY6RyeHUDGCSxJR1z6+80X2Fg4U0c8YFACbxQxXA1zd3Alox29YCwKqyIoilLjvh8CS0cLVMez3FLeATDlBC5e99RbCtsaydc3Sorkuj3j9QE5sTLLR/Dq+j8PJS4kzQ3AfAheIXNqxClUAESX1xniAA7I07SCVnqFVyODjYQqGYxWjYl/U9nS3i0cELbO+/wOuTa/zHv/gNbht9xGKM0CgitoyjcXOHnJvBL//0TyXi5T/8xz/D2PPw9L33UN/YRCrtotFq4+r6VoD2dCYnwJbUP5JNqnWo7pP8iKn0p10ys1i5enFNJ+GPrj0cyCSllr+9udEeadhGLuljZ81FLRtDOsXMY3W+kWMbOdcD4NEynGVtpePMGMuFjzhzgpas+XlzsWTkglPGaOHi8raLZqOB+HIqubD1WgEpTNFtXiC2HKOQVwceAnIcmmeYVey40nyTIMiBERtvusawnmUvwlNnPB4J+ZTWaZVqGePREM3WnexTaZfDXq0/2aNwbxh0O1grF/GLn/4U2+trmPkjTP0Bpn4PU3+ExWwizHBJqJpRCc9zNonxYIKLi2uM/DmKa5vw5kucX1zj7OwMt7e3QkA9eLwrtluFkiuvyxvP4aaLGPRn+PSzlzg5v8TIn4JeIRxcJhNZBYGNApjDafYeIQCsILBVAEsmcqR+1QF9BASL5viaa8BeE5aYaoeNqpy01tHhem/rC70qOag1w3iOkggwZtMS+1Rfq0idVa0UUMixb2ZtTUcWEsOHGA+6mI67wGyI6agnNuG0viN4ws/EkYEfz0cCFTHN2eZgJhm1ar8XTCDnuBDSzHWuSQc6jLYOSeqOpNlmNqOXvYbkZ8q5zGNKAngabiYrluO0WudBns1iGHlL9AYzDIZzDEZTGaD2hYQxQn/giQJ4NmcWsHEtIhAsNtl0WjA3EyNl1Vlh78ZJq4nIiAzq9brV9V4G4mYwHyUFBY4Q92z71Wqag0Sqq/n5UAG8VimLE04hSwtoWrM6YtvOjEwCwIPxRAaDtMpm32MtOK1lX6DiCSbEZmOMOjc8sFe+DWh+BwDYALV2vQ/UQ5aUEBB3orbHRv0bsVtWUltosxlVVtlzPRjwRzMYrW3zCpEiqM3kLazsQW9l/1rCnioL7Z7E5wjKppVjdx8Qt+qiPwLA37UE+6b7yRr2HfpRuZupT+8rgEMAmD2mAFHcR2T/VwtoquyePnuMSrUkDn3cX7cfPRKF6+Hxicy8qrU1ZHPqUnd2eikAcD5fEuCX9RO//vhHPxYAmHs+hRbB+WLxsACEiYLVYf/HmR8zyImcct7BmSP7MdYzvLbF8tNkB4sblABuCv4xK5OWm5TRWKcHBQYNAdgAYtE6Keg/LTk0mJNa1yFbh4T9ljqq6XyFxDg6ejRbTbx69RKff/4Z6ut1/NN/+kts1esGvFmoik9eiwLAAgSzZ4zPBCzp9Ro4PvoaR6++wNXZEaqlHHa2t9FstMWVY+KRZJWTGB7Ec5guWTsoqGEjAVbPoSgx1fYV9wlRkUe81df8AymA75GZw30jAFftfCRKQLKEITMvDFS8YsPH/nA1z9QoGikcsn3jCinpHrmJYLG4CBnni3vgb9iPqmJZwWirDpaZtTj5WRDSAsCsu1l7kIQ6FVEKhUH19XXUKmXpZaQmTKYx8We4kgzgLkbeRH4udq1CkNM1WQBaMyvR2iZKpjcKYTMfZJ0VJaRGFnHtJixRKjJ/eav3eCA/2FpJW1L9PccjMwvQGtuoZw3xVSNAiFvQnpjnGa9xT2peAXsoeqhVsLG5IfEbdE999eo1hiMf6WwB6+tbqFS3kHYKKBRr2N7ZN2sQSR/GZcT0h0G/uXJxBBM7M36Izpaii5YQTGQuuwhmHrLOEvBdUAgGeCQQi4uKgqXqLqOZ4mJHbezFRcxjojg5i+KsiMpZvgTBAdKMIExJTizzgMX62Vj0m3BBJRcKADwTFXBCFMM+bu5O8fWrT/Hm+CtRR+7v7mFzcxOHhyc4PrxEKpFH2ilRAyCkmoDU8sBxserf6ExeFMASzcm5PN2SFOz0vSm8sW/cVdlHeliIO+cMmXQc1Voe6+slrNcqgmlUS2WZu9PZcjDy0OuNMJ7M4VMo4WQQc/NAJoelm8U8nYYXT2I4m2PkLzChoyaxFyq8Bex1kHBdxJ005rGE4DD8ngCw0DCpYE3TlYj1sFqoBznwkVmVkhR13Qhix2QgqRuvfqu1rI0tEVKkXDta48gMn1m+jPcR8vBSgF54Y/maJEmUOcB0dlrO4TDCkgRUqnjjMVH38uam4sjE5sjEJ3BjHuJ+F9NhDzNvgqUvLE3Zz4gBOGL5TFVzDD6jZscDNFtdcWciMXsy1fVEoqyIASZSAgSzCZO8Xx4PAX/Zd+n8LrR2VwdQva0AwEEOsP4+JBsaB5mgD9PnC90UjRtpJAdY57S0PmCtMAXiJNMukHZiyBdIINjA3u4jJXpjKeDv1dUtjt6cCIF57C8xjecRyzJTuoZ4aQ0ZRs1ubePG9/Hm5ga3zFZ2Uiht1rFWX0c+TyIprz+dMcX+9f/wL5ccJLDBdpJAPpvCs6cH2N3fxfnVJT7/6gt0BkOU1zfwyc//VLzL/9+/+Cuc3LWw+eQ5YtkSBv0RYj5DmrP4+Pn7+P73PhBLqW6ngWbjFv1hX3I56e7IDFyqc3e3d4S5QgCYg2f+nAeML44nExkFolKY+jg8PBRbsXqdvvcFPRnl4rcK4JRaI1LuHY/BNSrgHBtCFiuGhWLzEoQ5xeeg0nY5l/f56vgQd90m4ukUdp8eIFvK4+XhG3T6Xew/OZDhORXAZMSUq2UMJ2Nc3Fyi2+/J6yjnC6iVK8im0ijn8tjb2kYpm8Oo3UViDtQrNSynMzRubzH2PbF7LlcrKFbKYqfSG/ZloeWlJfa3tATGEs3xAEe3l2iQ/cDXPKWVBrBeWRMFsEvlrz+XC2TUG+Dq/BJu0sHPPvkp3jt4gnQihTSzlGgBYI6D+tqzMFSVmDf2ZKFmPpjkinHjpR/7jPraGBwB31LCnpfnIPMnwXxHR6ygB7MpTu5u8PXxMT59/QqDyRRbBweSEdxpNZFLxUS9W81nkE0nxWJOsst5gTHzMpVGbzDC61dv0Ot05FiO+z2cv/4Kg+sTOH4PL/Y28NGzJ4hNfYy7HRm0LRMuLu86ODy7xpuTK7Fjc4QJnlPWB9k1xv/e5jSGjaUy8Y3QVy/WqA20AYKj9N17haS1RAjUJd9AzTWLqR0M2BwCXVDtoECzPNSmm0wl3vRzIggsWbkGBNbB7VQs85hxJhul5HHR5oUKEebBkIFlmHe0XKMSIqH5SmS2ZFJp5DNZ5NM5yfwiE1P85yWAfIpYnINGLkws1qkmoi0Bh8hUoRBP4evSYYlk9woATAULCwMFgqUoIDPMDGu40JLRT/s98g/0EuaAxyiZeCwNRU4aHdlo1JrbAsDyGQUB6+EiG1o9J8VGSTMLDZBv2Ty0V4paOkQsoDVjJGT0/DdrAW0a7igs9VCD/vcCgA0RQpiKMphWNjYH8VRhuekl1mslKYZpo1Kt1QAnh8PrDj59fYkvL9u4jOeReu+HmG49w4UPDNiwZNKYpTQD+N36X303FjhVVNHaSMWFsZzgWHc5DQDgD8p5UQA/tRbQU6MADgDgBeZikW7bETuJ0ApbhxgR66IoO9l+b75aBbAo4UUFyyGnqtapClbVtMkR52TUFNW8yLieCFOTQC8znOZztNptUVlxj89kMpJvxQKchSyLgKhamMfM5tZI43QPnNR3wuvdn3CdiQkDMxnX48VMJ+nPxFLBWNLEVwDgVhv/gQBwb4Ah1W9U/1IFLHazVP9SBazHLFQAW211SDRQhmsUOrVDNwOgm09C6SNLJGhvNvUFsC8vpygOGnDuziUDONY6xce7Jfzk6TrKySlmYlG6QLvVw5ujC9y2RpgncqL8y5oMYKui+88OAMt5E9oEqxJYi3VVOWizAvKzTwAAIABJREFUZRUw5u7heWgHlQ8BwCsX+DuHI/aUDp71/gPvKYDvsegjl8NDC8gDP/uvBgC2ts7WPdoMUfQtv8MO2nyeD1qrWUWAGbgICdAOjyTbxtQQMhDk8EYzPQXwMepfUWEsZ8i6jrDMnVTyHgB8e6cKYALALgFNowBWtZ02STYDWJs/Q6QLzjE9UaLKsrcG49EB/D0Lz5A1H9jW6h8xjZkFtfRv2KGLmfwEQxxdfi1IbYDUFeW7Wj/rgCFUAFPh2cJk1AHgIZeNS675+noFpVIOs/kE7e4Am4+e4/mHP8HZdQd/9TefYTicoVTaxKNHj+E6Gbx59Qb9Thc7OzuigDw9P8VwNICbzWJr5xF2Hu2h1e7i8ORUAPZCqWKUsWxiudqrTTPXerFkZl0XJxkvhXTalWMhzHSTGU+AtNNt4/rmWhSZsZmHnZqLH7/Yw8FGATmXlE2CYQSY1T7eEhEEDJdsZ1vzUBnqYTLpi3KWjivpRBZOnPb+GcxjeUyQQ6O/xJevz3B2dipZXIW8i631Mpz5CLenr7EYszZnHinzWmMCTKXcDGLJpAwl5HwikY8ZwJIzyAy0JLL5vIDBjUZDYkgYE8SM4larIUpSMvslB28xlb2MKuF0KoXN9TV87/3nqJSKEnniT/qYTHqYTgaY+WPMmG0/V4tMkoHZhE6GEzSaHUyXCZTXN9Hqj/Dp51/IeyL5dXtnGx988B5KlazUwByIzmZxTP0E7m57+OyzVzi/vsGC1wiBXpJjE1kkaZf9XQFgIZtqlrzdc+WaCqyRdf99CLCy1rf2+giyS/n4wG0iBK+0tKACWC2Z3XRCCKJrtRLq62tiWVcu54SFH4/pkJYAOnN9u1T7Nm7gD9tILSdIx2gRztZOideq9jC9hWSAaRaY8g3UrlLPObMYRoZLgfIs2M/Vct6+H1Us6M9YD3HHk8zyKa3SSTL1MRx78pVPwZqffXU6nREXg6RTRixZwHzhYOQt5Bq+vWvhrtHWfEmPQz2CvgSAZb4khBhiN1SL29g5nqM6yLw/XI+qgBV4vZ/zbodrUZu9qDWj7gVRFTB7KvZ5IymjmAFMAJjnOL9PGbCbCvqzs0uxgO4Nx5JvTHKJAsBqditLoQFcddsJiUZmpTbH9uFKX8/FUB0UgqH3z8mw5NXnsYSzYG02g8LQrtk+3oqKTY1slbnGocsSeMO13qz799RYIVE7UPZGwF97PUWV9QEZzu5Fxt7y3nWmtIRgwHl/HzPHNmKfvXqN3iOBGvvEd5VAf1QAf3Nx+IcDwKb3szMXDaky7gRqRUuzTHFESyyRz2ZQrZZRr68jl8/K3JFKqnKlgla7g69fvUKxVMH3Pvy+1ER0SmnedUQRTGEBySd8+nKlho8+/FBmlFSGsfeS68Gg0ivLnsJWVtStWS0mE1hzgbkAiN2yzQUW5CiumcHG7UVmmIaXwaxFRs0JQBLY+IZZslpXrV7rUbKeqZeMU6Aoi+3aLa/T1GIEb4RgJ7QqUcUxq5jOGX/7+9+LepEEuI16XWssRvAIcKMZ56IAJggs8ySSkH3MFx7Gow5efvE7fPqbv0QmHcP+o10B3mmZ2u0MMRgtMFumsYzlsYy7QqCbiQudCgZW//tWAPgb+59/QAA48sJD4pDOtmXPiebzWvvmSCawgDc8RwzpKFQB8+e6/1onMNnH7qmAI+CtVQ+bOtGCu1Eg2IIGFhwKyKnsSc3+qLM8jcNSxxHR270FABeo1KwrAMzXRGIXYzgIJl5e36DZ6ohr4ExGgIaEauy+7dgoIuONgMB2fzGAjiEIrfapwfUQjG1Dp6xgH7N7kSEn2ceokjW6H5k62pBN7d5pIw0ULLb2sCYCI74QoQ3FNbOZh0LBxePHe9je2cBarYrqWg3ptIPXr9/g8y++QjZfxs7OgYieHKeAra19rK8/Qi5fEmt3VeDa6133e9NtrpDMgy5UvuF6YiMjJM4s+I9KRLVztg5xKlCayvrGeX1vNJE40OGEP9dZrzibRsBePh37DwEHRe3LWpF9iUaI0bWyWMihUi6BduAkjzKmMBlnbFeYAWyJu0Lop0U0e5rJGN64h/lyBG/axaef/xqff/632KxviBX0xfkVTo+vsZg7cBJFJJOuzOHoEKPZ6OER0u+4dBpVfSRuTS2gp+L2OpsR/KUIi6KsmVg7cx5G7In55gtjdZ+IqzNeoZCWGWa9VkO1XEQhn0eWls5U5s75Wmai8O37MwxnS4yXgM85eToNZDKI09bfzSNJnGwZx4A1L900GRlERwjEMBFRXgzLZAqLeELAYvGJSLA+V+Urz5EwwzYiWLBc8nszirDGYX/II6NriMlEtg4TJGOan3Gt4UVIIqjL/oyjfJm5zZCOLSV+jW6BSeITtIFfzpFNAEU3JS5OLq16GX8y7AJ+F+5yDEw6YhmdjCVQoKjPuEYRYxDBHGLwZjO0Bj00el20e32MhlRjc8lII+1kpd+kEE2uXenVaAFNNymLEehslfWpKn2tfTkVzgoAPygUMwBx1G0mWBciIjWLKwQZw0JMMcR2AwDHYtwHJ4jFfcSTCxQLGWxs1EyW9Ia8pm6nj4sLns+XODu5lizplFvGLFPGOJFFcfsJHn34fUxzeZwPBjhqtXDZ7WBO97C1Kta3NlGrlpChc7gId5SsEftf/tW/WDL/lbZP/GEiNsOTJ3t4+vQJ2v0uXh2+xsX1NVKZHH7yi1+ivF7Hr37/OQ6vm0hV1pAo1JBMZbAgiDiZ4sWTZ/jJj36AKoHa2QTeeIAJ2RrppICaZIvN/BlKBdpNVVEpkek9xs31tYRls3xjY89irFIqCUh3eXUpg2x+TwUOGeD8nixdfniCaLPuITt+uZR/F3O0ssoFKkexwRA/c7ONsf5K8OSY4eTiDF8fvUaj10LCdbD37DFypQJeHr6WY7D/+EBApddvXgm7L18uYDge4uLmCoPhQBreSrGEtXIV+bSLYjYr+b85x8WkP0RqGUO9XGOniVajyaUPuUIelVoV+VJRGtreoI+JUUPSInpMe4HFHK3JCJe03ZqMJZeE9s/s0Sv5EurVNRQzeaQ4gh9PxILu5vIKOSeDX/z0Z3jv8VM4CzL5YyRq231bj5Vh95BhyEwPDh5KpaIoDcQuzWfQ+lwUzcw1k2G3kc2LjJ72K/RfcFy0xyN89uY1vj45wlWrjaXjYGv/AH4shrvbG1RyLt4/2MV6pSi+7WmHlr5afBLDGPsz3Dbbstl17u6QprVMq4mrw5eYda5QSszw0eNtfO/pgdgBDAgqu1nMkMLLY4L3V7hqdOFNF0hl8kg4WQMAm+xfUQHrRhbmC6klm7WADocvRqpvLHMU1TALYtRK5g8BgG0DbhZZtb01+VC2YBImjmYOsKiWDBcLAM9oX2ZsJ2i1INl9U8x9hqdPhFgguVuyqSkQoy9bteSS9SUB4yxUdEjkxBxkUy6yqYwQLRyH1h3KSOMJFk8s5EYAWEFgXzKHeX0RxJVoNSqA+b3YWPN7/oxNAVXAMyngyI7l77mIMceXYNvYY4NkZH4Bk8+EgxlbdhYSPE5sWiRv01qtBuHqdiHlAC0Mb5fholEARwFgsXRYCXUPGTzKVvsjALzSRj3AvI72Tfr930EBHAGAbWFO+5Q5FSZ+D25qgUo5j416FTtb66itrQHpHI6uu/jbV+f4/ckdzhYunOc/wnznOW4WKQz5SlwCwEnJxHiING5/JuOdAED8BgB46aMWm+ODCi2gy6oATqWQnc2Q8WdICwDMK0yzgEWRom2/afDtV9uqmKGSUWOF7FOr/DXFOTPVF1StjIUcRDUZQQTu02wkuGZzAOpPWDgoW5zuAMxTpKq/WCyKBQ6LVFqDNpsNARGKxZIMO7h/cm3hukALaH4/HnnC5uW1w+eg7ei9pslA2SR9sOjlcJQ2hcyAdBJLpOgUYPLU2VCoBbRmmIgFtD/HFwSAXysAPKCSJf42ABxYQJv8X1pAKy0qbGjkSPPzi37IESW1mVcoU5gkMUYcTH35vMpzH/neLRK3J5idv4bTu8QPDir4ybM6Skkf0zFrlqlkT71+c4ab9hhIFpDMVqQJ4/GSvdCsJTz2WiSqhWd0r7D/sufEPfa9/NCcH5Gmy7Zn0StRmntTuVjym7W506Iz3KPCOXtIONAhekBFWLnIv8M/v+GxDwLA38Yeecef/EcFAAfnlkVx3/GiI7bO0eY5UKFY9w/bkAdkMNN8rmQ1yZDM/sywra0NdKAmizT6Mu9TrbwhUlkGv5K3yLpXEFhjIAQArpbl+ub6IYQtf6YZwLcEgB3JqGWzRFJGCADbDGA9l6yNpsQxyKkcrn3hUNuAOcHvjdpLrKRDoMc2TvfBAz1fo+rfqBJMzzsLOuh9rYuCVQroUmzuJ19VhSgAMJWhzHqP+VjOaT3cxnjUxmzaRyo5R6mUweZmFfv721guJji/vkO1vo8XH/8JhpMY3hxdo9+fIpOp4PHB+8hni3j18hXOT87l8yNA5mYc9Ac93NzeoL65hQ8//r6oD18fHmG6WCKbL0oEigChMjTTtZzrHcFQrsei+pPIDl13+B9ddfjZUYVJxezd3Y0AwHOvj0dVF7/4wXM8264g7+oaLoRC1pOmBxLyjM3qknWMsRk8PGMDADODlPm+ObhJxr8UsEwUMZxncNmc4PdfvMHx0bH0i9VKEY936shjivbZayS9Hoo5F/5sjm6/jymHQYwYIPgrJCaTT6UtKKYcECeSSGdzMuzuDwbS+1EdMp6M0em0pT7NF3JmmEnryDjy+ZwMmzns2dnaFMcnAr6+PxAXkak/xMz3RGWwnPmikEoyM3ARx3Qyw2DgwWdvlM7i/OYOv/nt73B7dyNDt2dPH+P9F88QT84x9vpIpTlaT6PZGOLs9A4vX53grtWhHzXAfClmACdIrMoikaDtGjOnrAKYgDeHD+YmChAdNgS9iPRX1nbTZuO+CwC2oJdZ3421oFV8GugqqELszJ8gSDodR7mYRaWcU8vnKoduRRTzLtKpGBZTKp178EY9jAfM9O1gRPXvqIfEfIy8A+RTtGuLIUV7aGZVcnAT5GuyzmfchIU7NE+QF6a1ILQq9CBT0IC/ck6aQasdnNqsPmlmpKZT8IPnsfStJl5GBno2eNCSOBn/k8gDiaJ8jSVcsXym8qLTHaDR6qPZ7qPbGysQPFXglzcSXOU2Z29D1b2S7nQgH9psRpVPchQskTUAdY3zQ7CmR6z2jHrYkrrs4J5ObB4BYBgAuKoAMO2gLQBMdeH5uQLAJD1PScaj+xjXDtkPtFqytpMy85Djc69gCvJqH9rZgjXZnEm63oYuJxb0DMtdAzBFVMC25tD7hhm7qnTX+keXZ31soGRfzVjk/Q0ZItgPHrCAjqqwtCe0g7ZQIR/UQhFnlPC9RkkTIQBswW9b60S/2r3u/n2ild8fYgEdBelWiyiLFkaJj9+hdovcZbWe/0Me/Y/eAlo4tuExsw4q+h5V+St55HQzkziMqYhUuAbWalVxFmTEnEuXvXgC47GHdrcve9h6fQvPn7+Q+cbNTUOGzCTA9/sjUfrmcgVsbGzh8cFjVMplWZs4a7Tgta1UDMfPzOGM+0EEJGbfKv2k9E+apap1gVFVEgA2vaEQuvhMJvLHZi4mJScz4pQUqExtv3H/U4/aoQtlxwKOZsjOz12vPUuoE2aJcbaICyBEEczR0RG+/OpLrK3V8POf/Uz2bwF+BQSmSb0CghQpaPYy1+wJ5ksP8QQH0j5effFb/NV/+neIz8diJZ3L5DCbzHB720ajOcTYJ8Elq1nAceY0cz/Qv7KKbX8XAPjdpNd/GAB49foLAVVDDGLXF1H/2v1H72esnQWwNbm9xq0imgUsQL7EHlr3KFX83cuINeo+q/BTy2j2EaHjlIoxQuKxtjEhIVkU6db1woJJxj6WoJ1cf0YBzNkvFcDMiSbRj4pwikjoGsPZ4cXlNe6aLXisWWkNLfu/zujCDzoU3ESJcuGew/mg9uT39qqg7V75ecSNxO5L9wDchwg/kX3KxtJZAmqo/rWRBQoAKzmOdRLntOquyNlqpZLDe8+fYG9vC2vrNWTcrDgQvHz1Cq9fH2N94xGePH0hcTPJZBZ7e++hXn8k/Rr7QlX/huTi++fWw3uJ1Cy0kjcgsHDvozUCAb1EUmYPg8EQw9FIPivOdHuDMVoDT5xgRzR/IxnSAKgWa9E4MtOzmPOQYCpVsjTipY2viAhiS+RzWaxR+bxeQ61SkihDni9UjmrPprMcfuUalyD4OR5hNOogmZ4hnvLxt5/+Nf76b/5SeoGtzU3JEW81Bui02AckJTeZOADXdtr261xF/5PqKFDcq7JdQEYKnsQG2qh/53ysJ8fA9+bwvDmm3lwwLQLAdBpS5TLjSyfiwlQqZVEuFlAp5lAqFlEpFpHPFZBxFAjmOjaezTHwffQnPnrTKYYLZrbGsXTSImrLlcuIMzZtAfgEifn+lzG5+fLX4phSCUzCL7FU6YdJkNGgeel6gxmEim6USGF3J5MdHTlxosRUK1bj+h2QPei6O+fcj+d1CJRSmZ2i4pf2zos5nNgCbiKGTDIuvQPB3sTcR2LmIR1j9u8C8fkUy+kYs3EfydkQ2TgFOGPAnyAZS4l9dow4F0HyKbEFRqTO0JtM0BwO0B4NMZpQhc19htE1BIDppkuHLb5mDi3oWsHeTJ1hrbBGZndybVqMSN2YVOgR6dME2A0toDk/VaKiWUtsvWmzliUuzzrKGpzC9jiBiwzXgDEWGCGdXqBQdAX8ZRQvHUkcJ43RwJO64/iY1s+3aDdZdySQzq8BpToWpTXktx+j/PgpGv4Un52d4Xo0wow22YU8SutVrK1XUc6mEfMGEsmKGS3LqQD+7//lkqxZDoY46FjMJ9h9tIXHTx+LX9rt3S1eHx8KSPfB97+Ptc1tnN40cdLsoTlZIlaoora+LQBkt9kW5euPPvoIe9ubKGYIJvrCnEg4SUxmHm7ubjDsDRFfMnO2KH7tw+EAp8fHYitGpsVatYpHO9vCysvmMsLKa7fbuLi8lEE3gUo26sL6NSefme9IdizZ3hwQFPMFGXZTMchNUIoy48HAk5aKKjIITs5P8dXhK9x1W0hkUth98hiFShHH56foDPvY3NmSheDrV1+LfTPB2/FkFFhTO8kkSvmC5O3mnDTybgZrxTJylPuPPDixJDYqNcTnS7EoIFOXtqaFUlFssb2pj6HJAabnP8HgIW3HFjN0/DGu+x30ZhMp/ggAU/GbdVxUC2XUilQdu5IF3Gm0cHd9i0Imhz/9k5/jvYOnYDxjjDYOU2ViSxtHVWyMKgMu5roQUuXLXDGyunkMF0KHVgBYbXd1yM0bvYFp/0y2CReem24bv/nscxxfXQLpNNxiCblyRRa1drspub/vPdnDJt9z1kWehTYBvXgc3nSKZqeHi+tbHB8fo31zhem4j97dLVqXR3BmfeyUXTx/VMf+5jomwwEG7bYUh5NZAp9+fYSXR5foDqeYLRNIujkkHLU+sOpfsYG24K+5YLU5Vks2WyBYGwCbeRdaRwUj/HCQ/gcCwFFlT5DZYQYKUeafsKiMFasFgIV5ZVjvBH9VJewrAEw7b49Aq6cEiGAT5wevNukW6JQhE9/vMobkMs7kKCRYAYhth9o/azaFvbH4UtYsweAEF25Z5BJi2Sr6uqVuMuJGzZyuOTCZzjDyDDufYC+ZXPGE5IrzK887Fi22sdDBv95E5SiZIAoAc/PitcqNUhbbiG1eANrb/F/D6pH7GaaqfIYWrDHDTmsxFvX2/yMA/B3HAfeUl7YcD8sog2+sDJvCIkuaiCgAzBNUGpqpWEDP5wOkOYAvZoQ5t7e7KU3lMpXB4VVHLKB/fXiFIz+J+OPvY/7oBdqpHCYsVF0XcyqAzTm0Us6aa1fP/wAAVsltcNNmlRbQU6QCAJgKYAWA646DjD+F6xNQVBSSA3teRvpfFPxV5a9ekuEwylrQhAo208yYISdfEoHf20YDrW5HwN9SpYJcntb2KbkuaL01GA6lciUwzCymJskzaVf2zVKpJPY9xyfHuL66EiCBDg8bGxvIF/LC0qSKims+n4uDdq4rvB/3TFWchQCLvrM4Zv4C4xFVsiKTgZuKCdBAVRAbG+nRSOyxAHDEAvqLpgLAX/f6AQA8S7gSK0Emt4C/NgNY6lYy3DVf2bKPg5LdnIcCAgfzNv0myNaSDCoCwDPE6SiyWKCymCLTugQuDoHrI+QnDfzwcQ2fPKujmJzCH08w6LPgauHVmzPcdsaIpYpI3QOALWhic3HUZlWyDM1reXiUtzL4fCcAHF6LFvi18HeQE2WK+beaW3MOBuMlC97+XQHgyPt5aIX4/w0A/BAjJHhDpnGOvEF7SgXKtXc9/tsA4GAYFzaYZnYSrJHR4UrU+jloSo0dmx0GqQW0dYE2QzsCwLK2GgDY2D9z2EagU4YvtKYiAFyhAjghRDLaUXG/vhMAuKkK4FwRcaryZbBGxMpY2VpFWYTBKvtrRPkr60TUInNlcKLsV/VBC+4X/T4ghCmoq3u8uW/kuaPgr65NVv1vCRH2xH0AABZnFK7zdC4gOD7BeNDGcNDCxOsCSw8ZN47NjQqev3+AZHKJ69sGcqV17D/9CG6+Bm8SQ5P54H4cO9uPUchXcHp8gaPDE9ze3CLtOnjxwXvoDzr4ze9+KwqhT376Uxl0HZ+eYehNlKGddsW2ljUKOXGsezhcoHU/zwVxPpEMIyWayPVmBna04KdasN1soNW8w6B9i/V8Aj8TALiKXJqfW0yZ+eYmPYAoq3UNE2Kd1OL83HzM57SA9oTNl4ynkXFycJ0CkCphNHdx2fDw+8/f4PT4RKz8CE69OHiEtdQCo6tj5OZjrJMg63m4vL7GYDQSoJcxQiwu6Wo0Ybah70vDPqaNMuvDRErux1ObQ0HuU9yPur0eHNeRfk5IDhyuEAAu5kWpu16vo1TIy7EhO38xG2M2Zy3MG7MGNfdRXGR4HnMULYkAMwzGzI0a4M3xCT777HN4k5HETjx77wn29ncE/O30Wsjmc4jFHJwc3+Dw8AIXl030hp6of5Ek4EsA2EVSLKDZdxAU5p4QWkCTeCkgsIlXsGxz7UNslIleG/KzFQvoAEQzdoS2Xg77F1NCr+g9+PfE9ScZQ7Wcw94ebQZLqJRyKOQcuA6vX6opBhj22+h37zDstuGN+pj7ngzvqQwuunFUsglkk1RzqcPAXDJrSSyg9Zv+jPCjwfb0fRira1lHrGVyMGizA2W7W0WuYQMMBtQnqY2EuRD0CrqOmMEwiaNLqnhnolAZjTkkIsGbA588MrmK5KYlaDM5naPdHeL6ro2buw46vRGG4xkmtNojwW3KfDqCvwnM5oy7Ma4rgaWzgjNK4jXDQwPY6NDcKq1CMg+JPYEFp83oM4u47ukKDjPLbDKmAnipGcDGAprfk5TBuoxDMFEDXFyh2x/Cny+RoqqEta+Qu/VYaZ+jbEhbNwSdbLBGP7ir31/DI0p0C3TadT4seQ14es8RwqzMgQV0qH4IgNMHlLih4sJcD1FlVdSO04D9CuqG+4kFf+1ecz+PLbLv3NunQvVy8HxhYalAwoq6PgSvzSD1nsoyHLo/IFAMDnpIllol6f0RALbd1INs3gdOWwWATQ9gCySdJigAJVaL6oIQoxVtOoFNsVytyhrJvodkY1rDv35zjIk/R22tjo3NLVTX1jGbLtDrDUWZOpnMhIQx6A+xubmFvd191Dc2xEHPgjE2PCwgqgYATVCx6OVjVMKyvwn4q5RXUfIbJyipDcAM4EUgFJG+iHb7qSTScaquSOyn04U5dwIVYPRgRc4ryykw16DWm8IWMWQWJTWTPMWZD/desXnl30imZJ7DeeXVzTWOjo9wfHyE9fU1fPLJJ+Iswddh7Z9Fuce9wahCAwB4MUY8uYSTmOPo1ef47V/9GcaDFirFPKrlCpxEAjfXDVxedTAYxzBbZBBP5RUAjiXF/p7PvEoe/S8KAFsW7so5et+D4e0T+D4AHIkYeIt0pMpe62iplt8R4qhR+WqcglEAi6CCrhb2ftG9KSQqWetbeX4jwoi6eAQKYnN92f4osMw1qmUBmwxorEmwes2xH3ESkAzgrY26kFGZYc0+hHEhrI+Zd3trAGCSLpQsanoRgQDNf5HeNhrBFMwVA+VuhPwsA/CwvgqIqysAsI3jCElEEXKQ3Q8tic/2/sEeYWu4aGa9zpt1fskaXG1f43FGvABr60U8f/4EB/s7WKuvYTqd4+rqRvK1m80eNrf2cPD4OZx0Hmm3KGrgUrluyGrqsmhBvcjheWhzj3S9JlpMAGDGdkXEcSYLmKTM4XCE65sbdLu9gIhKS+rmwMNtd4TxnA4kGlHB42Uzp5MpusSkhSzPZZk9iAoVBkjFlqiVS+K4N+x1kIwtRCF7sLstNzqFUhEa2EDLvEfxiwRnOiTKTOiW0hPwF3EPL199it/97tcYDwfI5bKoVmrAwsHR4SVajSGKhZoCakMPvgDApqY0656S8cKbOsVaAHhqQGAP/mwiormJx/5rJkDwjCREEc2xn2QNTJIRXfboSrsQQJsgdymfR7lURKlQRClfFLFGLl9AjITs5RKjqY+uN0Jz0EfbGwrIyYF8tlBCOpsVwiodlYhxIJXGgg6wJBDHkqoEJmmb+Eyc67U65jAyhF+5L9k+0OYc27l3MLiybv+m19aYlhDgDJwxeb6YeAGKS4gbSZQcXUwnnuT70urZYT49I5QSMflMqfZlP7HwBvAHHcxGA8wnI7HPZlYwo/fSsRlyDqTXcIg38X3QcZT1+WyB0WSK/shDlzbakwkGdANi7czXuUwiQUlkTF1rBb2QOl2joaQnM+RcxXnCCLUAABac4R0AsCiE9TFyLART0fVE1hUb42MIKxYAVpDZ2kBbBzWezaxNRgIAl4op7O7Wsbu7jc2NNcFbut2+zCKCgsZBAAAgAElEQVQZUXR0fIG7xgDxOHG6MpApI1bdRHb3KWKVDYwdF6ftFr6+uMDUSaJaX0elUpL84BKV9YsZxnfXmLYbmsPMz/h//5//1ZJvPJWKS/bTYuELK27n0Taqa1Vp8l5Kju8d1jY3Ud/eQjJXws1ojk8Pr+Cl8tg5eIrlbIl2s4ViNo+ne/t4f/8xHq2vI0aLEI9Nio+RP0S330G/28d4MJLFpFwuCyOk3WoLo53Fxtamel/TCoHMPB5gZnMcHr1Bp90Rlh5tazNuRq0xDfNILHDnzCqFKFk5NCjk8pJzaFkptjkg0MSsjcl8jtOrC7w6eoO7XgsxJ6kZwOUizi7P0RsNUd/ZhL+Y4bMvP0d31EehUBAf+G63I1bJVMhmnbTYEosFdDaPrfU6ilRhDcdSnG3WeCwWkgGcYOD72hoyebL/41LQUfFLNbLnT9AfDiQT2F/O0SNo3u+iN5/I8kewb+r5cBIplKkCrtQk53fQ6aN1c4duq4NyoYiff/IneLb/GEx5jc+WWEwNAM6aUbJUk8qilvwttZnj8aSEn+pSqoC5gfPzSKfSxs9fN2Pwwkok4c0XaHS6OLm8whevX6M7HGFrb0/YKrxImZHF485hw6PtDWzUKqgWiii4Gbi8kJYxDDwP51c3OL28QuPuFt27S/QbV2jfnKN/d471QhLfe7KJrUoObmKJ8WAAfzRGNpPFaBLD7798g1dHzPMiWOBIBjAXR/F8F2WDDmGC3EZj7azDiSgAHObJBkpQm51mCmpbZEa/BoziyOAyusOGc+PI5hJhkwdKYHMO2wyCEARWpp+w3o09tAWA+TktqRbmINc3tkMmv4O2ddzMBMOx+KodOfMcQBypGAdi3Em13SCAw0GgYqeGMYu5KP3YLLnM8RbWP8FfZRZxYeXgZOwRlNYsD9o/s4kiiMVzjBAZj2mK+ZlUg1jwQnnfNogjKPR4TK01th5LawW5MigLLCK5EKulA7+qr79RStjhmiiADRHgnq1D1Mc/BJj/m7aA/saycUV5ea+c1H/cZ4tHEONA/RZa5XGj1cbHFwXwfDZAMkFrSQe7O3U8e/oItVoZ07iD07sBPntziV99fYqv+kss9z7EdOcFOskCpsyzzuWxYO44h4FGBWxzoewwwYK/zDiU7835ZRUqagEdAYDjC7wo5/FxvYJnxRzWHQfuxEd6MoEjljbK0A6xPL4fk7coPw6hQDHOsoVAUKWbi5P/NtZfPEwjz5PG+qbRFPeJTC6HtFi185aW9aDd7goDmyCBN2J+Yk+B3nIZa2trorinApjuGmzQCPayMWemBFW+tINmocyBKfeliedJo8U9l3bRdlRgyTO8bFnwdrsD9LpDeKMhChkH2xtV5DMkaGgBFGQA0/gl6cKXDOAFPm+18GcEgLt99BMp+PE0ZswCjjkGAGakoMnvFPB3aZTVagOtKqCwQg24LmZQwn9LH2TnHwYAZt5IfDJBZrlAdenDbVxgcfISydtTlJd9/PBJDT98so5CYorxcIx2e4CrqwYOj6/Q7E4Qd0sKAOfIyNM1zK4lbHJor6PZ8VYFoy8kwKWDwWGUcXn/+7CpjewYIZsiUACHTYpZGVfmhAGZJqpG/xYQ952X+7c97h64bJvy+y9odYz57qXFDpC/ZfF56NfflOMrA7Zvfs5vVrdYVvU7niNirWm2NcOUl5UwXB3vWTyHv4s2nJZhH7LrV2oGm8sVCOL19wq7GEcRY7u6IEgjaoupqoA5fJFsIkfq6nsAsD/FXaMp9qgg2zZDxZyjed/StLCx1/NbshCNolwYwsbSyLLmA0LCKghsxbisOFbB30iDGR3kRZn9OrexQ5j7Co3wMSEQYJW/ciyNfawMECRfygDAsTlSdDpZ8rpXANgbdTGfjZCIz7C+VsTz9/dQLLgYTzwg7iJbXMPa+g4KpQ20uxO0Ox4KpTqybgXt1gDnpzc4Oj5FMgV8/wcfYez18De/+Q1y+Ty+/4MfSu5vpz9Af8icork0826GNSszbhNi1SzDBZL76OYiURbkyxOT5QCPPY7ae7MKo+1x6+4WzbtrDFq3WC86+Cc//hBPdxmv46gC2J+JAlhIdwL8UtGaMENTLRDFJjPGplCHFiT3pJIOMhw0gOTdFHxk0Ogt8NmXh7g4PkEmmcRWrYrnjzZRjU8xOn+D3GyAerkgoG6715WehkUlM6uQTIizxZgNO1nuYw/d/gDjiUgI9DxeQDJ4y6WKWPt2ej3Z/zj84POwmpzFlki6aZRrVZQqJenzWPcRiORwjcouS2YUu2ju2ek0nFQaSbK/+bfm7MXaePNa1cwXF+dIZ5LYO9jB1nYdxWIOowk/p54QrLzJAi+/PsHR0QU6vQm8KfemlMTQKABMZYZ+lf1AXGiM1ZoB4uKS+cbaOrQWs5Em4eDgvrV6CGyFpAmriFWMVAmSPK850SIrnYN3AQBBk6YkshyGVYvYrJexs1VBpZxF1iWznbZ1Izn3+507DHst+KMulrRBxQIpgiLJlLg25VJLZBJk6/sy2OLQljdRdIi9vA6UdePTdc9aH8rgw4ILKzbJ4bAyHOzqXm+sXO1Q0q6mvMSN2iAk6mq+Gf8q6yISWzxmq/kcgqWpNUEsnjZK9LjYSnqzJTx/iaE3Q6dPtR/zpofo9MYCBk/nJI5mBATWvobDdGMDbdyOFpyYmjgam38oKntjg2gz3XVdX1Fp8XqTj0x/zn5H4nUCC+glsgSkKiVsrNUku52D1HQ6K9eIBYCpUlQAmL27EwBH4rpknJ94PC34fI+ss2oLG9nvoySeEBC1Kl6tpq2KV2vflbU5Qjizeb2W3KDPHQFN7WOjZJ+AGGHJP3YIGeZKR59Xe1wz2H/IBtruR5G9xxL2gn5+RRVse0/7ekML0PC1W2jhPhHv4apnVYEbVUGvqovf1vlatO7t33zXium/bgVwALdqn2DXonsAsLqZsceLx+Zw3YTEDK3VatJTUQFcKJTRG3hi80913fP3P8TG1pZkjNNpYDgYyVpD5e/x0YnMJXd397C3ty+20WlmMtrc3WhvbJZGvehX+dH62uU6lX4y7GNsHyuqrqWCv8MxnaGY/b2U+aHM7hL2RvUTKwMlfVgrWI2J0f7E1pfheaN9sJ5hRglm1XFUAZqMRMlkJyhIkjT3hkwGY3+C84tzHJ0c4eT0VJS/n3zyY7H35f4RY81B0hZ7ZaPgEyUwI5+oAJ57iKcUAL67PMHLz3+LxtUp5tOx2AMX81k0G00BgLt9Oj8w6zwvfeUMBICTEklnVqSQgPuOmV243zx0jZppwHdvWu5derYfjXKS7R0sgfdBENhc2ioEiQK0dn94IG83UOdG8notsd5GHHLPMuCwzBUNMclmfgbnh3WjuKf4tQpjCzbrK1d1sXH2iJzLFry2KmDta/RMFtCf1d2ctcNUAeB8FtubG1ivVdVel7Fa2YKQm04IAN814XF+zIdakpdajNll2TacQU0VqBllBGFmlIFQ2BBsgt4ldKQI9zfdxwLCqYmgkKvGWj6bQY9d70NAzPY19y1eJZrOOF6EXxUApvI3lVoa1V8VT57uYW93SyLP2q0Ovvr6FVqtrtSX7Dm2trnG1FEqraNcWZeoQ39Cp0jW7lF19EN7hD2pV5pho+a3ADDXH3HQS2gsTavTwfnllZBWRyMPO9s7Upt3+yMBf++6I/R9rlvWcjus48S9iGoiQ0DjMeN5yDlTUlxTi5Lj67HGji+wViJ2tI0n+9vICwA80d7VODepaIO20FQNc4Gjun0MxDzMFyM0Ghc4OX6DN69eot/r4smTJygX1/DZpy9xfnaLUpG22lkVMAgeYmUFeioFClnzvbVBF+B0obGMBH8ZS0oBFo/9xKMbEwmUipnQNZVPTJcJRikykpGqaY7F2Idk3QwK+Rzy2azEDzB/nmRWCh2dbBpOxsE8tkTPG6JPJ9jpRDAqxivycyH2kky5SLpZUQQvk6xrOfNMwmeUiQCd7EuUwK2eV3oLXByCutOMLS1Bz7jY6Eage0IQY8L1W4RYJJOyt1EAmG5U3LEkYjJl5u6Lubjt5eIx+YqpL3FBvPYT3AvmUxH5zb2hAL5UgHNPJjlEQH/+LL5AShIhlYBJEJukK5KGu4MROv0hhp4vIkN2rMxA1qxjIl4KAMcYWWpIYTLfFaGYdeszub8WADb1ZhAVyvcjvbIBiQ1pOiAn2vxf+Wp7MEv4sO4DEWdRqwSW641Lmq2fWZOMEY952KgX8cGLJ9jaWEfGTQiR4frmFsenlzg8OsfhyQUGHvBo/wVqmwcYx7PwshXE67sYZUrozOZojPpojYZI5lzU12qoV0so57LIxIF5u4XGm9eYN5rYKBUFG439n//6f1rKiS+A0VQsYLMZB9VaGQeP91AqF4XddXhyJAVIbX0NTz/8GMN4Dv/+t1+hPU1ic++pNB+D4UjQ+mquiA8PnuH5o304iyWGox564y6Gfl+yB2n13Gm1RZXrpl0ZRvEEIpMtl3WliGCGBDcJWj7zpGOW1tnpGRrNhgBhLHoIxHIgy//UylgbUxY9HHBzuF0ulZCVYXYocZdxB8/uZBzT5QIXt9d4c3osCuBlMo7N3W1kinmcXp6jPyaouQN/OcPvPvs9OqOBHBPSK4b9HqaesuWdGHNVyW5wRP17sLOHWqEIbzAUi2YCwrTqvbu9lTxkAsBuNiPDahZ1BMv8+UwYdbRa4IXPYUd/7qMx7KJLOzNmJYwn8D0fqXgCpWwe9eq6KH57jQ4at3cYdQeolcr46Y9/gqd7B3CQFLsEyY0z7C8BQzlsMqwQfp9yUlK88rCQpUNwkQs2jyMBAS4mZJHIkpEkWz+BznCE10fHeHNyila3J03o3uMnMqy5uWuKpRvZLfm8i2KetmMlrJeqKKazcJGULONub4jD01OcXV5jMOxi1LxE8/IQvbtzzEZNHGyX8eOPniCXWmDQY07bWLyH43FHVL+fcyhz1sBkTuDPMfm/FgC2qmVVG4sFdCS4WwHgiKWhzZe19w0yqCxMFGHpfhcFsB1M2wJvhWEUgr9hrqN47bNwMxZnCv5y2LICApscYFH8LDjgI9hOGwoylTiEMBYXEUvJkJ1OoFeBfZIX9N2RK6MwmKSPUpE5pz3iDKlEDPlcRm5uWpW4vL+wo2a8vn10u2OMPQ5OOCxRYFiUHzJYlNmmMtKTmkFMNYSqI/Uv6pzWZKKZBsYgPpHf2yY/bPQD6wmr7iUAbEBfaXiCzzJU7QW+/oa5FzLOw6D2PwLA3zJWsHXkarMUgLwG5LBdkflnRLoWtscEMeYEgAdiwRmPT5DLJnGwV8eL9w9QrhYERLztT/HqvIE///QNftecYP7oe5huvUArkcc0lUaqWATSGcw5MKe1jZ5ipjk0ts9LspL1pgCwQYrNF4lBWPoCAqdIhhIAuICP61U8K+VRp126N4Ez8ZAWayMFKu0fMeIO2Qe1EdSGQL+jzYhmU5sZp2G2mj7dFBJsm0gIums2cddqYsIhuiIgcFxXBg18Dg6wPQITJEyYwSNfh+ukpYnIZ3MyoKB7BgtWDhC5Z7LoJFOdiuJsxhUAuNvpwPPG8mcI/nLP1LpgKXstrweuTaPRRBipzWZH8tqrhSyeHOygUqT9paqc5PXIHqsD8ukyhfZ0js9abfz71y/xVa+PPgtW5v8mXQH3FwR+WeCLlJqMVFX/Crxu2KjBcbatnylUV7twCwLzKxsMBYA9AYBrtOW5OcP8+Gu4zUvUkx4+fryGj/YryMUn6PeGuGv0cHXZwMnZLdrDKZJuGU62gkyO9QaH/FY9Z74aYokMpE2DeR8ANgW1HXqGZ+R9m+1wKXwLRLQDLQsAP3R12gZYmtMI/PwtV3I4NAke882P+ENUv6vM/Hc983e93ztf2btA4AcdC8JneXsYtvK7ILP3HX85YiNl2khlFgcDSPu4iH1aZI1UGyq9zoJMIvuc95RyJq9Lhi8qD7HDpCAD2ILAJv+XdYFtvISNPFcLaDoqpE0GsNqo0vK8hdtGW5ooWrFRnSqbtjBZzZ4qe2s46FcA2Kh0xYbcNDWRgX6gcLLnVgQYDoBgQ54LQIcImS54frEfjVxHK4S78JxUpq8WHWaoaQBg/kvzf0MAmPb1zAKm9e1w0MaYlrf+ELGlj1LJwcHBJur1IrKSD7jAaDzFev0Rdvbew2SaEBB4uiComGUGATqdCV6/OsJ0PsbT9w4wm4/x5uiNsI739vdRW98QJeJg7IkdreNmkckzrzQtr1uJfgrYyvpFNneMoNVSfi7OLyRozlXVPRn0cXtxisb1BUadJurVLH75Jz/Es4MtyQ3lQaAVGgce3AzZp/HGKA5RNrLeFGBrhlh8JmqEhKgT5lL7c2jBeIDuwMc8UcDIT+LLr49weXyKfDKJzXIFj9cqKEz76B9/icy4jbU8GeqODIo5oI4z04vxBamk9FsEhdnLjEg8ancxohqaap4FZLCeTGiOK63aCBDPyMbm8UmlMI0Do/kUEw4NaI2ddZHJ0RaS72cmds35fFYIwlR0kSjKPjCTzcm+Rla4EAxnc9xd3+DLTz/FzfkFfH+M2noZj5/tIl+kdRijWHyJL2IkS6vVx1dfH+H84g7TGW3WUpgtkljGXMSSrjwvVVFCOpW4EgMCBwRE3RsDxW+0DwlcbWxOnGZSyeluFb8R5SOJy/pLEjwN6YqqdgLAYl3G51Hwl8MmEj4e7W5is15EsZCCk+KwZQTf62I0aKDfvhXlL62e4wtfAV/XRY5ZuklH8rsSywkwHSE2H8l5J4pSiVQysIFR0OjrCuEEC3iEJBs7Cjfr4jv2cHl3pq7S/dz8Jbu3ySWuxylQQ5vrXEgx4mxE4nIWs1lKSAYjfyLKc5+Dq1gKKTePuEMiMfOBx7i+6+K20UO7M8ZowmOfxnyZkmzg+UxjbjiIY8+jjkdKjqHDFNdkyeycKjAuamgL+gbruw73rQOUtdC0w3IOzOd0TJt4Muhkr0WVjAWAWXdk3Jz8rYuLa5yeX6LZ7cGfLUWBw1xtGeTK+zdkAPV2N25KpiKNODnY3Uk/tpDAZofetpYILZwN2BKsxfZcjA7YI9VHoGQPLc7v2XIGBIawB5Q9wwLA9/aSKDnCXCNR9W8wqI9YPkfJRnavsq8pQti7BwJH66eoMizy/T3AN1A96/4nBNAH/nsb5LXb1KozjL2Gok/yRwD4W6rS0GZeuzKjoVXwSRXABgBmeFgSyGVSQi6urVVRKpfgutwvk2g0B/jyy2O4mTJ+8IOfYGNrU2YeI8aPDYZS/3PfPD07Rb/Xx+6jXTza3UWhUBQllIhNApJ7gO6Z8tC4t8gCF6yepk/VTF970zXQGuxDABkKQ3oD5perswbJUXTvy6Y00iuXSsPlJk7AWMg5JPara5t1a4mSaMNjGp6ztg7V35kcUBMzo/b7U1niSUgeeWMcn57g6OQYF5cX2Nio4yc/+UQcPNJJ2rhyYaT6k6CIUArN1sVjNJH803iCsX9LjLoNXJ68xsnrr3B3cyYxUOvVIjqdLq6vO+j16NLADMc8FuwrkdSYIasKjRJSV9aysFz85mvz3nr4rY3Tu3qCdz9Q3ayiPUYwHDQ5viEAHLVpDu2Yw9x4u5cooGv2Y2vhbcDkQNErNV5o6Wxj6CxJSXsW87flfpoBLTnC99wrQgDYzgd0ezMRCVaMZQBg29sIIGYA4FRiKXXJo+1NrK/VRMBCADiXK4oC+OT0Ard3DeMOo4Qvde6MAMAr9X/U/l/3rIiwxMJZkf57leD08L9thE3UXcLukWGtpn/bzg4j9zV7WPDcovxlTa8A8GIxgZuJo14vY3unLuDv5taaRHWdnV3gt7/9VBS+9Y0dUftWqhvY3NrH2tomnLRmwtKlgJ+RkHTDqys4wWw5Frm6I2efIfCax5JQMosDMyZqEnOZ+jg8OcUXX7/E8dm5kDQ//vAH2N7cRqPdw3Wzj9veCJ3xVFx9OM8WcqMBfrlO8j/iNVwT7ZxViIrMLGetTDgBcxScGNaLWTx5VMeT3U3k0wnE5hPESWC2K7uZt/HfFCrRJQVLjY5j9Audm3q9Nn71n/4Cr77+Ci9evI/trV189ulXOD48R8bNI5XKYDqlGpnXg+4TATlDeYcBCSbIwRYAmDbljArxpS8QEZaAkqzXKMIyojkh6PJaZP2nechK2FX1N0UZGZKN0im4rt6yWUbcZFAs5VCpstfMYM5saAoyYwuZBZIIS+IPs7IXYJBrSlwQlnFHAOBFnP2WOiLQxStGZyL2eoxz48yKLlL8XIw7pt0L5AMy2cwK+EZWQLOH0D2We4nESTJKJ0Vgn8JL9qMeJv5Y1gvufU46iXQigVw8jnwiAYev1/fg0+F2PITvjTDj3uWPkWAkVZrCQ0eswAnos/aVyKIA81ioinnKOYUvfTOzfq3zDXtjqp3pMMVc+BgcyhkVCLYqXLN+BESPQARoxF+i4iUhVi2d7ffEFqz4xWIKgQOp2D9b8ZjiDJaMG5eoVHXNENdc09/pGsHHaY/GDXEJH6nEFBk3ht2dNbx4/lgieSbDPjrtJi4vr/HyzQleHZ3h8raNuFvGBz/6BbYOXqA9T6IZy2Ccr6KTyqEzW2CZWCKZoYtbGuWMi/V8DmUnidhggMnVNdqv3yAzHOOD/X3BWWP/9//xvy7JOGfuDDM+U0kOCWLIF7J4+vQxtrc20Gjd4fD4EOeXZ3CzLj75xX+HeHkLf/H5IW5GS2TKdTiZLBbxpDAikvMY3t/Zx4f7z1DL5uV5R34P3nQolrLMr+KmTtCKeb+uS2aEKxcFLw4OqAvZjOQMqX0VWbhUCTclQ7jd7oRqpVxWhtpkKtBKejSmnHwqwHAum0OxSAAyJ8HbiSTtv5QVRztlAsA+Fri8vcHh2TFuO03MEzFsPtqGW8jh8PQY/fEQ+88eYxpf4tef/k6YGWtrVVHz9jpteP0hlv4U6UQKeb6HhINaoSTga61YwrDTE669AMAcOtzdyYlTqdUEAGanzqaUTDoWjbPlXApNUQAzB3LuozMZouONxE5tNvGxmC3E1jqfzggAXMoVMej00LptyNdqsYyf//Rn8hqSi5gArXGbDyHvXyfNNjiewG86nZbFiYvecMQsTl+Ol/yOucAEhv2p5JVxYfFmc9w0Wvjsy69wdXOH2npdbHJob82LlfmVqVRarK7ZoxP4ZyYzFcslN49MzEFiHkOvP8DR8QkuLq8wHHYwal6gdXWIxbiJUmaJ/Z0q3nu8gSQX905TA+aXECuey5sOXp/c4LoxwjLGARNt2DiQSSMRV6DS5jPKxmQ93i1rg4CFYWcFFsCmUBbrMrOxB7NLO6iMfNVFxfBlHgDDosV2OOyNFkxhUaaDCy3USI4QtmUE/BUQWFTbU2G5z2m9JsUZmTgaVC9AML35yUKNMAGFyWPsyTSfRhkuCk4J5KI3IfBzE+OQkUG/U2FyFgpU02flWuXiT8XBnEMyf4FBf4J2l/lh3LS4TTDrzQBdnMOIjataxvFz4FCR55b+3WBKa3z4VaVrdmJtF2QCpN9Gh86htbUCMerHbz33lfGkALBVXKgS3J4TmrsWLuK2QJFA+IAZFC7s9r52OBEMRx4aJBhV00PnxkOM82jFFo5PrErw4YbCWpC9q934e4Mqf5cG6C0gxjY8IcghHOQgf4JFB4fQPJ+HmE0HkongOkvs7a7jBRVY5Rw1uejPkji97eHf/vpL/PVVH8vdj7F49CFaiQJ8khnyRSzdbAAAC5PRgGo2M5agL8HfxDIuX/UO2ngrQEAAmH/NjwDARXxUr+J5pSQW0A7VvwSAyWaTp4jYL1n00Wp/eX5FwDgl38RVjcVmQLJ21SRJ2N+8Zrljch32PCn6uDdI5i9ze1NJlMplKeb6/YH8XJUPOvS1JApeYynmi3DN4H0suUP4O+r2QAUwnTK4xtB9g+sGB9R0zEhRwmYGuSy22WR4ZNyNSeCaoN9nbuYApbyL3W2SkBxD9rCjFwWAqZqzAPCnBIDfvMJXnS56VgHMXJMYi1dj/2w+sBAAVoB9FQS2tmlRruvK2FnXC+aRzCZI+J5YoFRmYzhXJwIAlwZN7GSX+N5+Be9t5eEsx+h3Brhr9HF13cLp+S26oxmSbkkAYDer0ROaR26KQ+MyoYViBCC7pwC2oxSrUNSVT/5vGc32R2YPuT+kiYCEqwOEUHYayTrSk96u7N96GUfUOt96X0PUMYv3W9Zrq4//rmvQd73fO1/fdwCAHxz9fIt6WAcb33BU3gKArRXXKtc/BIB1pYncLwCEbfaXHQ6axwTZXhHwwDyJjjlVNSIZlPwXXUCk+aQKeIoYBy+0w52z0XCEGSoAsDiKaGPFzK1Gs8PWGk6aikrHsLZCAFiaGtvo2DUnsIBeUXXpya0EB6P4Cq6C1aH8u+qpgBSmK6hVr0Vt2yJXknl68/cimcB2mQ9rHF3nqQJK0ZmYdcxkiNGgg0GvDX88QCI2hZsBKhUX29sV7O7tgPnnzWZb2Pd7B8+RK9bhzRK4uu5hNFpiff0AsWUOX371Gu1OA+VqXqIzhuOhqBlYG+/u7QtJku10fzgWoNRJM3eQdrVzsfUfjzkYZUY7c4SzBtwhQMzJjCpqWJv54xF6jRucvv4a16fHGLTvsF7N4U9/9iM8PWCGniurvgwoWJhxzxOWNAErWuaSxS04lZwrSdr550lwYf05UTVpPCaRNATIkm4FU7j44ss3uDw6RSXtYqdSxW4xh+yohe7rT5HuN1DN0rL6/2PvzXokya40sc/dzcz33WPfcqnMWkhWk63pnt4wAvQj9KInvQwkYCRADxIEjCBIP0zQSNM96hHZJIusLFZmVmZExr74vptvJnzn3GtmHhmZVRyqB92DTsIZURHuHu7mZveec77NEQKoQIRsej1XVM7MG5NB02qlKuDxWBSWXppK45QAbVTqMr+JYNpw4kvMDPN2V44D+iB1/S6GOOUAACAASURBVCkGBMqSVAMDqxStz1aYkzkuxywr5CY6XpDoxME+fyb5yrQJ5nk/9TFot3B9+g7z4RC5nIud3Q0cPt6Dm0liyuxg2mcvF2i22zg7vxEWNslPSGUE+PUXzD3joCVtQF+Cv5G1tjDlzZ4gteY9ANgOFdjLafxMRKYQdaK9hszwU/Z2nXxFALCNeJEfKZGbgzHGO5RLRexsb2J7exNbm1WUix7SLlW/PQz7dxj0rjHo3WLu95BcTmUQl06uBADOOh48qprZvZLlv5wgsZggsfI1S9PU43aPWVPRyPUcDbZVARuuevZtaVkf/h8J2uY+dg8MAWAzogsJUnHQ0RZ4Zo02/ZhG1KQFBF6ttL6YB0shWY/8qZxXUwoOqBRw2Ifz80yhO5jh8qYjVmvdAZXe7ClIMtdrhu5GU9rR0VBBhm3meuJRITjMfm3BvkwBYAGBHwSADaHHgsRmYM7H0l2MPViaNm7l0poCOJstyHVLBTCVUu1uX2zxFAB2Te6b7gU2x0xouOwH7Rr6QC7iewDwfbA0VIms1zAW1OQaa0HjcJ039Wik1DU92X01bkgqsop28zVOFopdG1rvmr1IzrV1W+fIAnpd5aVbkRnCmX0r3p/p/hLr522tEweWrFtFuLfZ3v9+vbVebTwI/oanbMxe9IN+0f8EAH+8No3o67qK3AeAFyEATHVRLsv1MYtSMS+CDhJmOeeajOe4uu7hu+8uUCpt40/+9C+wsbUpoCeBV9qXqovZCpdXnFmNcLC/j739fXGu4JrPOc06AdAMMCwxMFwaLanFEtX0HdpeVFshE4kVMPtwJjNAggHDyVgcMRjfx16PwG/ByyLvZZB10/I8fM0aLxK77qwC2Ko3bSG/9nX9SIfAjYnm8hfUXEFU093BAN98+w1Oz87QH/Qlu/dnf/wzbG9vIeO5AgAH7D/Z75qeSGLjORFa0SFuIhap2XQS80kfrcszfPftb3B68hrVchabjbLE5t3cdDEYBpjNCPhmsUh5WMBT9yghS5nrLbYOhXOW+NzuAyfRGqk17M7uK7U/fgZ+9LemOX1IAWx7vVABLEreKHPXkn41J944/ViA1ebuGtDWxg9ILxC/v8wVzWxR8oBVOWyfLw42W5VvdB9jCW6UvyH5y2b9hpFeOtfUv217EXW2UDCMghK6V6oCmDGPWxs1jaKZKQAsCuDTc4lcoYskx9WcOdvewyqA1zg2hgRnYzNCIlM4d4nmaOHnbHoSmemF+5HpM9b2k1h2/RrRR4HgNadBS4i1NrCh+lfJqwkBgOnMwa8kik2k7mQsx9GjXezvbaNWL8kcnrm/v/zlb+B5OTx58pkAwPlCDds7B6jVt8ThkiU9AXPZ60XxvK4CNqtJxMm7d4LKO2AUIB9Lchvr8lQSKzcpX7vjMb7+9iW+evENblst5HNFfPnlz7C7tYdmZ4DLZg/XnT6GdN/kZ2TmpiTJ03FHalXRnhlBE4mrdBWlZfFiidFgKHkVxYyDSiaJjWIaj/caeHqwhWLagUMhBuOLbKyIGQRLoi0BNHYXzOb1+wIA5zNce3382//r/8Qv/+4XePL4EQ72j3B+donz00uMxwSik3BSJPowSs3M4c1xkfooBgCvEyxIfFGBnhBxWaeRuEAAmOevVQCLEMMAwDYKRJybVE1LXILxQNmMg2zWRTbrIZulAy9dNhPI5vgzF46XgOslBVDlPxJ+hBQsZGCqswPMJKWTQy6qgDMigCMZ1fWycDz2jRmpCfm5yHxAyBy6O9q4S91wrPMAW0x6gxoHTpJG+BhxD9B6lp8p8ThihLQohhAZ6OAUCF7Hz4XrfZLOuBK9NhN8jP0lPzeKyWjr7ySp+uXnx35kJs43dAIWURnPxVWA6Xwp5GAC4LwxNmk88eVn/J0Qf5IEw6ku45yCil/W6nS44vs2ucRG6CXXfuzaVKBX8YEw71t6NFX1SkSSfWws71vWGQFx1y2gw9pSCPNW/WuUxnYtEFII1dR67Oi2VaLb5W4DOxLNUxCnhF6nhU67icvrW7x4fYx3F7dIZkuo7T7BzpPPkantobVIopPKYlpsYOAWQAQ3k3VRqTJjOo2ik0R+NUdyOMT05gZBq43KfIXDbAGf7h2gXqsh8a//h38ZTCYT9Ps9UQB7HuFKNpAOHj+itcmeyN8vry7w9YvfCvvhj//sz1Hc/QTf3Q1xOVxguEjCzeWRKan172w4xX51E58dPMbh1g5KxaywvXiTNYE5FuOJLAJkghD4pco04zlweXIJ+KYXIxdnnnC82KlMZSZUs9lEq9VCv9cXFtrGxqY03tPJVIoQ2mFS0Srsb0rti5onwUGAMDJ4YfJ1pMj9X+Hy7kYUwDedJuaJAFsEgAtZvHl3LADwo2dPsXQS+NWLrzCcTbG1tcGVF62bOwy7Xaxmc7F7ZgYw7Z4ruSI+OXqEaqGEfqsjtIrdjS1Z7Khg5olXrlaQpa1ZMiFgL5l0fNOSS8wMI3+KCdXSyzlG8ynaoyFanbYsNFRt8n8ZN42tegPVYkUstZkB3Gt1BQD+qz/7czw9eiyZwUm6sPFTNRkQckEzF5jMITn+tKHLgnZpXOS6vb5ckOlsVgBgAgZknnCIReAh4bjo9IY4vbjE6zdv5ec/+smXaGxu4fziQixCc/mC2Hszu3Iym6LZZr4cbR8qqObLUqgy0XzUH+L26hp3Vzfo3F2j3zzF4PYdit4Sjw/r2NlgtnIKWJKxPpbNg6//7PwK351c4ZzWMOMVkl4Bjku7cOapMYOLtpy8kG04eSTnDy96keFH8v04W0MBYJO5FtaW62Dvew3jDwWArd2ExGQoAGybBi3StFCzLBir/rUAMIFeKkE4JNRiTYFhCwAL89M0Ifp7y/6LnltzBLUTEXseAwKrZQs9zsjY08wOXo9UcLNoo4Wk41LJS2995m3N0e/TDn0sNnlLDl44qDQh60iqkm8Z8PURYOJGx4GZAYDlJSjIKwWEAWitdUOsI9LXaKxYLKtGQtoJvhhQxlpV6udqAGAL+vK6MUBN6OEvgzd7v1gem1nwI2aPYbDLc5rCz7BM49av8abjQ+SAf2wAsJn1/bDu5yMAsGWMSiMYG3RYAHi1HGO5HAMBySML7O/W8Pz5PsoVgroOZoksLjtj/B8/f4F/f9ZFsP8jrPa+QNeriJIUuRJWGTaHzMCAWKaI04P5pyCwBYD1q3TbMYUprUgcsYBewFvNUEsE+LTMDOA6Pq1VsJ1Nq/3zdCIZF/JYGfJZGz87kDSWOHH7Q8msV+tNXss8obm28pzky1gKAcQMzSWTRYflzCth4UkbUhZyuTyz7BwpPNXWU5sYe+MTc2/lNc5rg2Au91Aef1rF8yuLGyqEyOaT7Ln5TIoe3lc+G4kK0PfAz4fMPLLfp1OuCfwZe7oFyvk0NmpFpLlEkzRiOJV0ABAAOJXBYuWiTQVwhwrg1/i210cv6WKWSmPhqgX0ktm/VgHMoYdVAMtn8z4ArB9pbOgWAq6Wz6n3oAI4vfDhzH1klzOUZ0OkLo8FAG7MBnhU9fB8r4zDRgap+RDdzkAA4OubDs6v2hgQAM6W4WUryOQKsnaFAHBIKGKhqGQ1O/B/XwFsXm8Ihv1wAFjHRHpbxyLXwUmdF9kpeVwFHJ9oPHwZx0kna/d4ADWNg7X3Byfxx/4+oO7vc98H38H3AMAPgr/aC713VOPP/4cBwPaZIhJM+AnafLYwF85cOXaoYp0CjQpfatYw2yuyQV8DgNVEUABguQkJTElcWPqyl3P/pu0awQUSPwk6ktjRbHcEAGYyruflRbGqDZXN2TTkBrv/xQYn4QDFnHuWmGRBofcIdPcG9qFy2Jy/a3so91o75I+RD+LnXQgMh39IQQG1fYpUwJHLCVtH3hhvweHJCqv5FJNRH/1OE5PxUOxxGUXguAtsb5Xx7JPHksXLNTCTyWNz+wA7e0+FGHJ8co1We4pHh18gl6vj9ZtTXF5eYDb3kXQTMijt9Qdodbs4evwYP/npz+CkPQzGE9mfaEvF10qiDzN/SADl1sLhLl0HuO54jDYhi1u2K75eAsBDdG+v8O71t7g6Pcaoc4tGLY9//s++xOPDLVHA8vThkILbDZseAX7FZUECCeS/VTnAni8lcS0ph4PWsbrCJAMMhkP0hlN4uTqWiSy+fvEal8fv0MgXsF+rY6+QRXbQRO/Vb5DuXqPkqR0v9ywy52UEzfqMTGRKrwgCC7ucJEeyU3nO0aY3hdWSe1Aa2Yxa3TJKhI4egeNikUhivFoKADyiJZubwjhYouOPMSIr39husB7jOk3wl0RgDtTITmd9yf5mOp3CH4/gD/qY9bsoeA52tjewvbuBxmYNQZLq5Im8Htp0U2l5fHKO65sWRqM5Um4OQZL5h0msAlfsrZVdbwFgDkjWFcDqjmGy4WJDBzuIUbKpUdSbmlR2DGmCY3EmhrSqpzoHOXTW1nw5sfFekcSdRLVSxPbWhuRJbW7Ukc86cJO+gL+TURP9zhWGvTtMx204yTkKGQc5N4l0KhDrNdGTiO84ndtIIPHFKp0m3PJ3jNo/3IEN0SOstcwgzVx9sRGbwa5N9EfklhAfxsXiHuKPtIu4qR1tbIe9zm1NoMeGNQoHguzhmLNNgnBSFBWMHer0h2j1aSO3QCqdl4zgdLaK+crFXXuA6+s+Lq67AghT8S0dNGuWeYCp2C5qinhANYZZTXi+qmrKrr/G9jkk5hjyOd24zMA+UmAZK2hxc5rJwJyzkFqpqABwNi21WTZLBbABgM8u0OqqAphZ4qEC2LidyRBLrLEVALbnU9jT3NvoFfuMlLzrls1WlW4JNraojllBW2A5qrgNKS1S6ypB0ZJzI+A2JAmFg3lLZozAK/lUDSl7TfF1DwSOFBfx92L/lqmVjaJRH6q10kP92v1eLbx/XGEYVwybunSNmGhJ1h8Ad61CLLzeP1TgaAkZgzUeruU+9NOP1Wrf90wfj8n4vkf/h//eLHM/4AnuA8DWSNnGW3HdUgWwKBCLGVQrJLVnUSwVUa/XxcGh1Sb5s4uL8w4ajQP88z/7K1TrNSEqcfY4HDGDT90Em807UYDt7+9jd29HZo1WHawAnikwbeWuoZMhOByOPuS8iPUtIQEmAoAXBIBnvoDQ7W4Po+lYSFZ01qBzIsHfUiaPYjqHrJeWZ5MoN3FpWHspDxzLcGF973f2uuC5w3WEYA73dakXshm0ux38+quvcHF1IX/rYH8PP/nyx9je2kKGsQ/8+5TcGQBY5t5m1kQA2J+NhSQnmZ+zEbrNK7x68RXevn6BUpFkxZI4Ld7d9cUC2p8msQzUNWqRzGBhAGBDPwnFGB+ayTx4Ij1AgP3h590PODXNdWt7jfUezvQfhgi1bgFter5YLmkISlkA2CpvBdRV98CwTzBArAK2ChTqrMWIRsxjor8ZVxfbuaEBisPXYPep6O+EM3XTy9g9PYw9MBbQqgD2mQQi1t4He1qbSB8yW6AgAPAKJ6cXuL65E9cOWp/TYYM1stRBpscIu+GQGLSe6xutktGMIFx+763HkfDDkFjvkXwiYCfaJ+x1EZ8dWpcM6/Ji90+9j4K/0k4JA4Jg5BiFYhqffHKIx08OsLu7iXw+I/Ev371+hxdfv0SpVMenn/0Elcom0tmyqH9LlbrUzFSwitOanFCitLnX6Edn2sNbj3HBCxIsN8A1Zsl5UNrBNAhwy2v76xf4+ttXEtvSqG/iR5//GBuNLbS7A1zcdXBx18VwzvojG5LiWXPzJnFBZs/meUeciTNgwRlmczTvmrLs1Yt5VNJAOZPA070NPDvaQZkg6IpOfBEAbI3ypSQm0BgQx5hKDvBsOkAxx8ibpSiAf/V3P0elUpZ8dmbHNu/aODu9xGBAd8GKCMXYE1lChp2wRPMTU4/GVPOiABb1r0afyHkbAsB0ZtK5u71pz25qPTqg0wmBDluegwwBYALBOQWAGbkIzIQYwOsjnUkJmMcbnZg4LXdd7ZNIX2ZfNFusxHGTimAKrmj9TLKi42XgeFkhFtOJiDNCknEJIKvoj2eNzttVAKZAL/+JkMrM/BTI1jVDcAEhMSgpmJejgMDixU2HjQAphzX3ApPRGPPxGIHvIzHj7EEjAyie4B5JrI8EdO4N49EQw35fhJu00OY5s0TSuF2QIDzBcMJYlqk4Qvl02CF4ZzEGAwCzVxPHMlC4oqTMOACsNVbMrjkEdE2mr83ytXE9JqYndBiNEQctWKwAsLpr2BzgUCRmQGCJHw2Jv7wvjyNdDedCBCHxabtRxqePD1AtZbHwJxgMBmh1WoJzXty28ebiBq2Rj83Dp9g8eo5lpoRJMouJk4OfKWJZqmPq5cUGu1TIYrNekUg+j4B6t4NZq4lFq4XicoVnjS0839jETrkiotjE//Y//6uAytkW77SYwSU9Z0X2eQJ7u1s4PNxHpVzAYNjHr7/6NdqdJg6efoLa0WcIihu4Ga/w3eUtVl4Gpc1tTGgJ2xui4GSwX9/Cs6PH2NveQIZK9cRSvNuZK0ueAW24OFimwpDWzwSC2cxy+sHhlTYwirTLTHq1lMWRrLub2xuxhPbnc+TzBbFNIMDL90Iwmx84FyGy48jMYyZisVAIh9uyVhoL6Ms7tYC+at3CD5Zo7GwhXcjh7OocI3+CvaMDLJIBfvvqdwLKbm1vYjHxcXNxgX6rLcHftDberDXECpoZt1TfVvJFtG5u5cTe2dwSwIF2nLz6CqWSWpelUhiOhxiORzIcoT00lV60hSZbebKcix30Xa8jQey0c6PlC4Fzz/GwVd9EvVITQL3X6qDf7gkA/C/+8q/weP8I/miCBDOCuInSllessgkgksKslrsyJPHYYDpyfJvNlgxKqrUaMpmcDAHFpno6Q8LRcPG3787w5u2JKH2L5Qo+++wzsbb73cuXEhp/9OgRdnd2USiVBUQ/u7oS9iKBiEatISHo4/4Q404XyekM41YHJ69+h7uz1/CHt9ht5PGzHz9FueDAH3eQWOl5wsHKZDrFm7fv8PrtBW5aQ4xnKbiZkrBeFACmFRsXwzgAbIBCm/8qwKFlZtnFwYA2VjX69wAAa0sQbcxcYG0+tbUO0kVXwSCbCSzfC8irN2uTYAcJBGPlZ7LI0/rHWkBH4G+Y0yELO5k9JssjVpRrVosCwGT2cIDsUQFcyKOUz8s16qY56KI6Yi5qwH5/gl5vKsMR2jAECQJavCmQI2wXKm3MQmhBXC2dFfixbcFDALCWcFqchQWXWdAtAKxZnPTrt6B9zI/fADP2fLAh7koOeAD0XVMF6+JuWea6+P+nDwDfb1Libc4HwRTT767DVDHwg40AG8GQWS9+aaECeLWaIFhNEawmSKXm2N+r4rNPD1Cr5RE4HnykcdUe4a9/8xp/d97HuP4Ys41PMMzWMfPyWGULWHh5zB3aZgJLAwLHX7u1fk6xsWAhYa7HSAG8ghPM4awIAM9RS6zwSbGALzZq+KxRwx73qZkPbzKGx2vMWKGT5KCkBWUjW9WDgCMssM1hsIpP2ppINjYJNXKdcD6vw161/UogYAFNUhDbhRWVelMZmpPVR4KKdZnVryaDzzZhZv7AobQU4jFbWTnmdJtYqIUNQWEWedbyk0UiC1xaSXNvYEHL4r3X7Un8AC06qRLOeq4ULY1KAW4yEPtCvhTJBzEAMC2g1wHg7xQATjgCAC+9DGYJsjGpAFaAXsAbq/r9KABs1g8DWGvTrkxz+89ZLZFZ+AICZ5c+in4fyYu3WJy8xOZqjE8aOTzZLWOn4iLwB+i0+qIAur7p4rY5wHgG2Vu8LG95qSfUElvdBnS9igb/1l7+9waA781g1pwj7H4Re2MRkLg+gFhjvYca4O+fGn4QALZLs/kza/cLn/YDK8JHF4qHX/cPHKe8f7d/SACwUVd8cB0056l+sUPBuIuAXryhnbwZ4FgCjSoFouZVRpwmK1OGPQIAc4Bjsn8FBObwJQKAGbsiDSwVwLOZWLqHAHA6FyqApbHSrAzjLhCpgNV+NrK4Vwwo2qutNavZ5mPggrFzDhn15jqOK65iQ3lt3uy1fl9xFQFK2srqID8Eh9YAYLV+Jq1GraBXAv5Kwm6wEIJht30nA0cEtCWeSjZPqexhd2cTjfqG9BJsNJPsbw6eot7YV7Vgb4ZabQ/pTBXN5gCXVzc4uyAIvJA6v9Pv467VxP7REX7yR1/CzWRExcO6mkueqvcgamwOJiRL1iWRkTZfjigYCZaSdT73JwLKOdx7piO0rs/Ru73EdNhBvZrDf/azz7G/W5fBMId9VBSvlnzvClZB1JEWBNbvhfTrJVEq5pBKMj91Ih87+0HuO8PpEk6uCn/l4be/fYmL43fYyBdw0GhgN59BYdDC8LsX8FqXYDof9xP2ELRmJtjN4XqSGVG0hZQ9zdRUBKgSSXG+4fvjAJDkVof2ZmSC86DQspr7/3KF4XIhIHCQ9pDdqMN3kzjvt9Hj+e25sqfJoIn9jVjFkQBFspNZsxO0f1tgOhpiNuphOepjp17Gjz5/LoN+bh4krNJqjAOWwWiKk3cXODu/xmDIzEKSDbNCbhJwOnDks1MCIq3RtAa1+We2xowUwJHtmAV/1Z1oXQFs64SQoMq6M2Sqmx4ioVZ4BHyt2j/jpcQ682B/RxQljVpFIp2Y7TwfN9FtnmM6vMVyNkAi8OGmlkg7gdy4hzPchwrzJIdEGi4uTH2uHQHmokzVTL/1WeMaIcMoLaNF2rKzDOFUHqsXprWOtEQbWTMtAGJlxrHVPq78sbRV++uwjTD9wmrFXGg+GVW+7EuYo0aHFZ5XwMhfYjiZCQg8WzCnOg8nXYSbLmM2T+G2OcHpeRPHJ5cYM3bJywngy+dcrHjOshcmmYFkWNZ4ZkQZWvdHSiu7JofvNzZYFKKOBYmFzMu1mkoZEqYVAKadOwHgnADAwDkVwGcXMoilAlgAYEctoNXLyUTuyKDUDvHeV9au1fWxwbgFJZWUsA7gWncm/ZjWbf9D0k94ekS1cBz8VRBYe7TIKSIyftL7GsVubJ8IrfhCBa+tt7UYsSqwtZz5kHBkrrGYY5OeirHBvqLg0V5la6gPPCYOCCvbiEd+fRBvr40PAbD/BAB/uOr74UDcxwBgtX8mOEAQ2EkFKOQ8VCo5VCslVKtVVCpV2YO4zt/cDDAcBdjdfYJ/9id/hmK5jP5ggG6vi+FwaEj7S/T7ffl+b39PFK90VWJftqYAlqLEAnnr3+tad682j4G/EYFNicCs0wbjkRDJRpOx7jmeK2t03vNQL9dQzhUFAOY/igRkxhPLcpTXEgM8basU1m32owgJPBGUJgDwkjnE2udx3trtd/Himxe4vbsVcGtvd1esVxk7wPkkrZ+x4J4S9WVqBU2wkvXnhPaEIP7rrHxMem28fPErvPzm18ikgY1GUfajbm+K65s+er05gmQOKyeLRTKNRSKNlQz+43WhEXVYMkv8a+z9fazn+eHn3Q/sWAzG/5ACWHZzCwBbwmcYDWNiA2IgsJ2ZaK1vCOgyL4zEHmsgsKz/Cu4KQSkUnZgZoHncOhnJ5P3KY5VMbv+WKHxNBIS1ntZZor6PiNRlnatMT8JIOQsA5wkA72Bzo6E17XyJQkEVwCfvznB901QAWPiBVgHMXsSSO6PjHtZI8biBtQJF96i1mZYl/sRy4yOyg6ETWNcLm/8b3ydMn2HVgiH4a/Y0mSuGttDsmXipSzGFZJI9CNXNU1TKGXz62VM8eXKIjc26/I7RXifvLnFxfiPZv59//kcolupw3Ly4DxWKZeP0wXmrZh1L7XEfAI5bVz3Qi8v5L+Cv9pOEWpH2sPJcdMZjnF5e4bfffou3Z+fiMLK3t49nT5+LsKvdGeD8to2TqyY6Q181uqYfvF9TqBOOCglUWECnnyXGo7EohbdrZeQSc7jLCT452MSPnz1COeciuZiKG5/0bPLhiYJDjiXraRFfkEQy7WM66sFNqSL49atv8fLbbzCdjJHLMAJlU3J6v/rNC9zddiUXmCTnMK86pNfbosXGDalqV2fsKsgStS8dNmmFb3AU/oxAMG2gOaOPQGAT7WiAYLHqFpW0WgATA2V/lUmnkM+7yHARTBpnKo9Wy3xhS7jJBHKMNGUsS84oeynqIKlRRHsrsUuf+CTUaAwjV1heNy4jXFzGqDIGU8FdnQfqCRG6D5n6Rt6vRMsY9baIzAhamnrMOqbyMxHHQhJqR9Ijso7l+sJ5YmK5Eotv2kGrM57OWtXh1KwtxjGHsT90IZS1JEgIptcbDjEcTUT5S9yJex/jV4TswPfBKB8hhnBtUMUtr4UEgQZDXA/dPQXnsXiA+WpItVa0oSrgSP1rBYBhXKQBgFVsE6mGeT/rNBrWynIfGz9qcSY9XnRA5pVGMWwm62Bvu47DrQb2GlVkkwGGw75YXN+1uzi7ucV5s4tR4MAp1VHeOUKiUMVZe4jeHChs7yNb28QincPcScsxrhUL2KqV4dJOu9eB32oiNR5ju1DAo1od+5UKGozdNddT4n//X/77YDQcodm6k8ECC2exjUsEaNTK2N/bwf7+jthKcaO/vDiDVyiievgMB1/8DO2Fg1+9eoNhkEB+YwvzpIMJA3T8JYqZPD45PMLj/T1UC1lkyBoAw52T8GhhMPXR7/VESl5iGLbJGBV1f7CSoHCyCuTU4cEzVne8yNqdDs7OztHpdmXzoA00sxGZjcWMYcmpEBukpCiB6406SqWSDHDpgy6NEkEsWrncXeO7d8c4v70SwHVjdxu5UgEXt1cYTsfy34tEgJcnbzBbLbCxuYHpYIiLk3fotdtIrYDdzS3sbW2L5XLOS8v7LmULuLm8Etvmna1tudh6PdrsqYorl2eQtyvFnLV04cBEAODlQl4b/x6HRHedtqhrqXLWi5kK4Ax2NrbQqNYwZU5XuyPgO//7X/z5X+Jo/1D+m0rbtMshQEJYKv7Ul9xHMv85GKFlA9UNYBk7QQAAIABJREFUPIG4mPHY0s6qVKkinc7IRTeZ+pLxTNs2XphvjW1zNlfEzu4u9g/2Bbx48+atgMhPnj7F3t6egMOD6RRn11e4abWExViTzJUKep02/GYHlUQKy04fL3/5CzQv3iDnzvF4v4Evv3gCN7lA+/ZcMjlzzDRLJNHt9vHy9Rt8d3KJ7nCOOdLwMuUQAObQjItfpP7VRc/adsbVn8LIChcHyxCxlsGR/UdUN77PFLYNZLjx2c32fgbwA16SESirls863LVKXS6oxoKB54MotzWLgIMuXTRZ1OmmowCwyQA2hV5k5xLL6JBcAqs61s1VRwb6VRQmVPPxGlrN4ZJZYi2gmYFKew7ahCxmYmPY6xIAJruLKgcOMgnAqcpDAWCSk1TJz+s57qlphwj655WxrtkRURNtm5OIbRc18ry/WFIIAMzNwA4W7cBa88VFmRcCu6oKt0BwNFT4sAL4nwDgWMH9sZ7n+xTAHwSASTaYyuBdvmKKvd2yAMD1Rh5JAQrTuO2O8fPfneCX5z20s9sYV4/gl3aEFUUQ2He5GboK/ppbvPCX3F8WoaIEtme8tRlWxahDK0lmWqzmqAYrPClk8Vm9is8bdewXcsjPfaQnY7iieF0qWCm2HqqMVQt3VQSzCOLNDgd5LnM9FZKG5PS58pXXNKe5ZHVTCUzyj2g2BBhmuxwI85q/ozKMQ2YO9bUB45rBxs40aWb94DmfSdMWn9EMHF6T/U5VH1RVPJ1IEe5TFWwAYNr22zWEOcBs8lm4zuhKIREEc9nHuJ8wpoHg70a1CDep+XVSBNFGyGYAk6UdqAL4RaeDf/P6O/zOAMBzAwDPkwoAK0tcB4I/BADWj0/beFEJmu5T1zN+vgFSywWyAv5OkZ1PUBh3EVy+wfL0NfadBT7dreBgo4BaLsBiMkCz2cPZeRPXtz30Bj5mqxQcrwA3WxSbUo1KWAeAZeBvcoC5FonCJjIliyk2rArFfLCGhbm2b8SH3+bEtUNxKYvMZOJjtsRmnBnCv3bI+QNHFet3iw1DH3r8H6zcNU/6Bz/PPygAWJvV6DOKSDDRMbQqXmuNH7d2s6BwBJDw2oisRGPACWticTpQhYbEPBgAWGyXBPy1X9UCulGrggDwTBrYhTi4CADc7okulvlSYnsqe6a1V7IqxEiRZYccUj9ZQM8ODi0YHEasR4P1MEc4DjjY8yBms3ZfbRWBwKZqsI+PgQ2hc0iY+2sy9eT5IwBYbMTk3eotlQiwmPmSuzPs97CYjREEYwGAM5kA5XIBu7s7UtPy+vb9FWqNHWxu7iORymIxd7AKyCr34PsJ3Nx18Or1Mbq9saip++OhqHeYJ/jJp8+QK+akth/PpljS7pUWxa4j1ldczVIO2du0Gk4JCEowkp/TdDIR9eqKjgZuCqnVTJS/w/Yd5pMuatUc/ugnz7C7UxWmOet4xvKw1idARAvoEAA2NtAyOOK+4gTIZ1wkAzpO0IUjKZE/VPGOafPmFjGYwQDAJ6jn8tit1XFQyKIy7mB2/BJu8wLe3Fd1L/fQTFqiBsRpQqZgmmsrw2upB9WWmfEybPJ5TjLihid1wBubeto/Jx2M/DkGsxl87pulImqH+1gUszgb9tBmU01C72wmKq0Je0AOIgICpGTdk1ys1p0cjPMYJmYjpBMLPN5p4Cc//kJygnuDgbDOR5MZ+sMp7tp9nJ5e4+a2gznr2wSt7fi5JOEL+z4hALC6QjwEACtwq65D79eX8TrUglehQtLsb7LHCRGae4uy8K3ziDDxeYlSB5AKUKsWhHD96GgX25t1cfRaLXxMR22MulfoNU+xmnaRcRbIZlKSg0lFHAdt/NwTwZzIgeSWkTgs2lfZz3TYI8o2QyaLq0ruK0wi0oYZ3MWIr9Hg3Q6VdX1ULoyN44g6Lv0ummCa0zXcOR7al+TqJjC7ZL2lzlq8zpit5kgmdUby0sb+Au3eCIPRHAGonigiW6AasAR/7uL8so1vvj1Gq92TXOEFQd8ghVXgYBGkwGhtyQiWZCVDpjDqZhm0UxEitVksE9gM5HUQr7+L8hd1GEbAmHOQaqmALZLXc1lRsWezORnWWgvoVkctoEMAWKzvLahqCTm6L+hRjGzG7x+3OFAZAcCx7F6zNocA8JqSyqinZAgffXYWEI6sNk2PHRuuh6Cxtm7a+T2Q3atDyBgRyVq/xl5HCADHnL3Cwb4dysdAt3XF8/tKYH1t7wPCaz+zxyU81d8HgD8E/tra7PtA4hC++H4u3wfLvI+9hu+rDf/RKYAJthgbXVEoJRYS+aAKq0CiDmqVPKqVssyiSsUSpv4cb4/P0GpN4HolHBw8x4+//BnyhQJ6A4KPPQyGAyXNzkk0GsuavEcl49amUb0xVsEQ603NoWvbOggckgNjQGu4zK3VLtYCWknAo+kEd82WxDI4jNJKEwAOxPZ5o1IT0UmG7nqk61CRZsglGinGdSWyOTW4aFSBr1238TXXrtPqcMABPV8/e8P+sI9X371SZ0ME2NnexrNPPkG9WoVHcjPf9mIpvbblr0rfbcCD+WIqEYEpLGnojMV0iNfffIVvfvsLJIIp6jVVaU/9AG9PrnF7M0SQyiJw8lix7kpaADhWgxpr3jjQvfa9JRp+5KT/jwsAx/oF4/Kj/YONhIl9L5tklCUfgbGRwletXg1wZRXCBrSN3ABN9JzsT8bq1QAz94FgC9jI3mxj5Sz4bO2krZo4JHXZxdCe94yVIxGRBPJAPlNiC1sbDZk3CACcL0kEyPG7M9zcRgCwAD3sRawtqCGZ2pIgAoBjbhFxppiZEawDwHYfjNmjW5KplKiRO4V1WFsjCnEftcBwSN7TvS8eJRd9bwFgkk5NHnlihlo1j88/f4pHjw9Rq1fgT8dqgX3Vwni8wO7uEZ4//zFyhZoQD0vlulhlcx5ENb7s9eLkE5FeY8uOodBZUtJ7O75JqeD5RcFBCoGXFge9y1YTL98e49XbY9x1uihWajg8PMTjR48lWoVk4cu7Lq7bfbQHvgCQ4monZBMzW7Zgopm96wzWgKpSMAHlQhHbdQJWU2Dawyf7m/jysyeo5jwBgJkBrAbG0fmkADCPP9dVChiGmI4HWC2nWM6maLducXF+ipO3b0Uw9+yT53CdDH7x//4SFxe3qJQbQuZjb8Tew3pFhARC+9kLqG4AS3lPzABmnA5vqqaVOEajAhbxlY1gNC6roTrezOb4Lli+618l2LuSPqtYzKJQIImP7nyMxOEcnON3H04QoOC6KHgEidPIZDNIZ3OCH7G/orqXjkXEaNhH6WtUlx6Cvp6bETcGRus4FMaxbjLvjee0CDKNcErFY4H0SvzH9yREWok8M0JMQzInOM1jMh7TGXAiNaaShLjXanwoBSTS45GCOl+IfTNtnPm9ngJ63vKzILmI0UB0wCK5ivF3vB/XBpKDWcdzLWA/TVeAJLOOw9hHzjVFoixuPdozGVA3DgCHVswRkBuCvLH7s+dhf2oxpMgFwLqFWhBYBWf296Hq2ADFimfw91S3qOVzIsH9c45KJYtPnz7C0VYdJSeBxGSMTreP5mCEm+4Q725buB5Mkd3cQ3n/MXyvgOZkjtNWD2O42Dx6gnJjQwlQjodc2kMtl5Ps3yX72OYdkuMx6uk0Pj3cx9PdXRTZq3K9NSTpxP/6r/9VwKECmVzT8UhObsmDSkJYp5sbNTx5dIgCFbGn73B+/g7d0QSFnUN8+Zf/BaZuHr989Ra3owlW2TwSuQJSThr+2JdGfrNOhHsLu7UKyqR00T5kthCGwLDXR/P2RpSdW5sNNOpV1KplFCgRpx107ISzxZyIyMiSXVIR5aPZauPm5lZOEtoYU6lIqfmETTwHJSteYK4UceVSCdVKRa2geRE6zAVSAPj1yVscX5xhPJ9i//ERyo0qTi8v0B30UN3awMpJ4Oz6Qiyi+RyDTgcnb95i2O4inXJwuLuH/e0dJBcBMikHTw+PUMzmcXV2htnEFwCYw3daVHNz5mslCOxlM5hT6TvzBfDl9wSDmfdB1p/qxAKxWiEAPBwMpYnjSZvP5LG3vYNGtY7xYIheuyvZVluNTfzFn/4Z9nf2BAAOZgoAc1NjoDcZ8tPxRC48ArwEz/lVciZZ3LFxlpsq0dhI0wKHhefVzS1ubm8xGIzkYqvWGlL8MuuXg3Da5LDYJNjeqNVRbWxIbtd1u42Lu1u0+z1kijlkizmMBwOs2h0Umal028Tbr34Ff9jC80dbONqrY6tewHJGVcY1nMRSLO24wNEe5MXvXuHt2TUWSCOVLgpzO2ksoLkwRBbQduiiC5hK8iNA2NoaxJWlsmnHLKDXGidTTESNbYxHaH4X32bXlFwPAcBSVFm1rxZlEQAcDQjCUHQW8jEAWOxbBXAiK8mogC0LKczsUBaftZe22SA298My+kPuOIu8xUwVfRYAFgUw89QY9E72Ee30fPQHY3Q7YwWAVzq45OA4VAALa2uFlTBfNLvBWstGLYaxgJbCnQoKa0toRhZWVWRznEMbMH0uDhM55LMB7uHwwgzNrG2YZejYRT3M+Q2B4TgLKMoFiH/W/6QAjo/iHuig/gAAGCsCiGTR0QJzhK3NPJ4/30GtnpMBVzJTQn+8wM9/d4yfv2vhNlnBpHyIxMYjrAp1DJNZjFMGAKYlcZIZbxEAYNyepfhRBbB2vAKcGBtoJxEIe0oA4MUC5WCJg2waz2tlfLHRkLzDwtxHZjqBs+TKtpQ8CKk7COTOWBDRxmMoJJtCju4UJfklyRwcxHP9J0GJ6l86QbCQ54CBQA6berX6GgjZho+ZcZjOYosgbTqNSq0mexr3Ag7MzVVilDk6gODeyMZgs7GJYrGAfn+A8Wgkg2pekgR9LVNdmHtkJ4pqRMkXLIBIDNIsYG2IqPoV25bhSJjdeeaJVkvYqpfFOpIDd1FhUAHM9xnLAG7PV/i6TQCYGcC0gKYC2MOSGcC0qVHZs1EAUwVtbZ/XM4BDu+7YfEKua+0z1c6eRFsDALuLObLzKfKLCdL+AOn+HYKrt8DVMZ6X0/jJ423Uiw6c1RjzyUAyHk9ObwUAnvq0EXfF8tPNFAQAVktRBYDVHsYogSX7UYHgdXtCozAxPVgEdFoQy2Q92vfzEQA4NgM3A6WHJxj/4AHgB/rR/18A4Af2VzvTeoAAHfaU94211/Zva9H8oWGRVdY/tBSGr+f7AGA7ADKDG5uhFWbGmSxgqxaOKQbEfN5Y3cv3YaYkh0Sss5m/RoRCyVzSJFQrog4V5j0toP05WmIBTQA4BS9zTwFMEM5mLtoM4HgUQzgAN0c5HJjbaX50cOTctJmPMUDBjszX1FD2vlbBEQLN0UDeCgbVyspcRKZeEKAozu6+BwCzKeM6RoWjw9p4ORfwlzd/OsRySbtHH563Qj7nodGoY2t7C4W8ZiQnEi6yOQ6Kn6Jc2kKzOUSzNcJ8kUKnO8XJ2Q1u73oYjplZ5JNuLZEoW7tbqG81kC3kMGOW72KOdC4j9QsbZH/Gqp8AaRrpbF7svJLM9UvQ9m0p6l/mJnE4shj30Lw8Rff2Ev6og2o1iy9/8gz7ew3kc8zzZR4SswKZ906LSlcAYIKr2nTTuYEDQDOEZczwwg8B4FyBatcA43mAydLFbX+Kr79+hct3p9JMblcqeFQtoeYPsDj9Dl77Gukl2drKBmfEQTqblnVS9rL5TNYu2mJzLbUOF6xhhfg6nWE5W2A1172StrvLBC3BVuiR5MoMqNUSKTa6+7tI1MvopgK0VwsM51M5py05klJq7gcue6VcVkYNnXZLMgWXswnKWQeP9zbwZG8TuzvbQgno9geY+lTFr3Db7OHisonLqxY63ZHaCSd5TDPyumXcZdS+NoJE1A5rCmCTF2UHAcZ6LHKhMb2IjSKJMdXDgaVR1AoZWoYJOueQoULAYctKLIJpl3mwv4WD3U00akVk01RaTDHotXB3fYpp/wZpTJB1Zsh6QMZNigqBzlyMvkjRB3A1N+eXgsDk1DMChn9UySWGuBJT+1t7uMiTwPREwliygzvrfBQbw96rFXW5DBGK8HoWNXQMYVa1bOSe8FBFagdL4kRilbnGiYgkazCHjsQKAri051tRyZ3DdAbc3PXhz1yUyjtYISdEsIurO5yeX6M3mGC+Yn3C7EkPPvHyBTOtDVnBkGbiLk5iCR0Heq0dpxBtLUBssttjFtLUyVMBvL1RNwBwWsjsJBleXDIDWC2gaVPONYKOAcIfMWt1tOra/Hlrq2ytNGOb1j2QM+qhLAk6AoIt6c6ut9b5IeyTZBm2fbFRBhkVcaj8tYqK+B5gNgFLHohAaDOsj+f3WrWXIR6FNXAMOF4Dg+1Q98H843sgb6h6NmRvu62sI2brKuFw6wt3sjDm5j64uwammuMezhjuMynCj8h4WvwTAPyBSmxdASz5kJp8qBaVIQC8RNpNoFEvYaNRkQxG7kO0Vme8zfG7C4xGgTh7HBw+w6PHz5DJZXUoTRCYg+nhSP6bew1nUgSA6TDI2DlZwYSAt17zReQ9JfJFjlDxa9CeRNbsVK8jPpMQ/BIJyS8/v7xEq92GR0VYka5sGeS8jMwbC+mcgAT8R3DCKjRJMFbXP+1Tw3Py/jn9HilP130LRpLUJTNCAwAPRkN8990r3N7dyL67s7WFzz79FBu1hth8CvBLYq/0ZGbFMOu8uGfR8n7JemYMj5/Rcoq3L7/GN7/5BWZ+D9VyGhsbdOZI4/XrM5ydtzBfulg5OcArCAi8IqnNUm5NjWh7sPDorl03kaPMh8r6//gAsDKgrHI3BIDVJsM4RNg9zyhwbbxbCAhb8UgsK9gAthYotvm8Qj6S/cfcjCOgJS9EIHAcfDbAswGCQ5XxGgisgFmkt7V7D61xfVFoUvBVzGewv7sjc39rTasA8EriNm7umuK6QRyLKj+ZS1h3PyE5mfM4JJ7GogXCRjnW9d0Hge9HEdgeI06SioPANp7DRHrF90cKTKwC2ILRVmmpoKfOh6TfEPCX7qYLeF6ARqOEZ88e4ehoH9V6Fd1uGy9efIted4x0uoT9vcc4evQM2VxVBE7lckPiFdkhyExYaqhoz1kjysVqL/35GgSuch8hWlLhaYiWThrj1Qpvzi7w9ctXogIez+eoNRgncoCDg30R0V3d3KHVGwsBY7pMYDxVV1HW/EJ/FzEEAVJVkFpQmGAp104K0ThbKhUK2KwUkQ58JOdDPNqu4fMnB6gVMkLOZBSbBYDDVdGIiujlIufUiufVVEi789lYeplO6w5/9/Of4/ryGp9//gWKhTK++vXXuLy4Qy5blBpeFaVK4lzrE+Mk5NBRT0Ftyf5dMLNWAWB+5fu2amARYXEWv1D3TgqtKNRQxbwef9UoaU6w5OeSlOjQsZZZwEmxh84XssjlPHhOCmkk4LEzX6wQLOZChOBeQ5yLZEbinewLCAazr5KYTomB4+vgYwJ5HVR6i2jEfB+uNbGa3q6HJOvIsVmqE6/YUBs8jp8rRWcSz2pycNn38PVYEaFYNVNkJq4DJvJHnHJCw2jqEuUap6CQpFtaPNORjMdY44EIEutrFlGz7F2cs2nEpwDARjAmRHXbJ2hBqnOG0EE4Uv5KDRr2YYo3WCV/iP2IQ6y6ikYAryUvKghsgWOtey2gbGaCpj5ln0cnn1SK1z7BdTqLzZHJJNDYLOPzTx5ht1JGirFEnTZu7tq46o9xN5rjZuijDxf1J58ht32Iby9u8eb6Dk6pglxjG9kyY23TMqst5HLYIJGNr3c6xejuDrNOF7vVCj7d38devYYySeasi3iO0k2SDl3/4//0LwOyFojgM/uKrDZabng8IZ0kysU8nhwdoNGoYTwc4PrqUiwBUKjgy7/4z5GqbuCk2cF5u4fb8QypQgmFSk0+SFqP0QZks1zG470dbJdLSPGi8OdyG/f66FKinASq5RLKpQIqpaJklNGahSCwMo+1gRIbB4aKcwBA0MfzJDOLbFgOsKherZTJ6CtLzhOZCVx8LOhH4LdULIoHuZv2kPQ4XAjQ7LZwfHGKVydv0Rn1sXt0gIoFgId91Lc3RS18cXctCuFCIY9Rt4/r83NRAufctKh/qcZ1AiDrejja2ZefCwA89bG9uSULHofwXAFEAVzIy0Bf7F3mlLn7UuCNJiMFgLn46FxcAODLqyuMBqPQjoOsv93tHSm2ZuMpxoORLL58HX/8Rz/F1sYWxv0RggUtVjw5YQnK08qT+ckcZNM6u1wuI53JCmDBgSCtBTh0GU7mwpCmtQD9yFl4Xl1dSxFMcKBcKguwzgyVWq2GfD4n6wetvXnjoKy2sYml66I1GuHs9hbXrVtQ25ZkTthihtSgj2S7i9nFJW7evELOWeJP//gL7G6WkFhOMRlyINeBS6szz0O3P8TZxSW+ff0WFzctwM3DzVWQcpmRxhwxtc0TuwMb5m393u3QPgSATf6rWfBDOw8LNFrmiNVSWYZY+PUhRdd6SRkONSwD/t4erM2AsWnmghkCwIahZzJ+7YZic4C5SCqAo+CNbDr3AGB5Lnl8/GbswGKMJLFN1c5FSwnJVmAoOwHghVhQSFZOPoccM1AztLxLSsZdvz9EtztGtzvBYkkwNq0qYLGOpPSX6zZzTZfCwOfmRzWIFOjhbCgaFqh1gqJpYZHFJwnZ3zbT2YL4ytSRzDUufgIeG9AlrvK1LB15HqMAtpZ6DwLA9u+YzcRsKpbRFzYY1krmgQypOLs83FjDQjOmiLJNvx3CRHeO6Qjfb1V0zv1BaCMcUHyoyfnQz++XiQ/d7/cDVIyijTv4RxTAtCmlRddiPsZi3ke9kcbjx5toNHLIFvLIFGvwF8BXr0/xi+MmTqYuhtltpHefIyhvobNKY+TksUxnsUwlwei2OfOnjaqEDbSe3+LEEzKSDUdV1lpGFLirAO5yCXe5QHG1wG7Gw5NqGZ9vNfCoXEBxOUNmOoY752a+NNbmejKToEJgttfpiRU+Lfu45/BcluuRr0D2sBXcTFqy4En6uWu35e9z2DAYjXDXamFMUpAMxmmFRLYnJDeeay2Lk16vL8WnAJEx8gkLJu69vB4ODw7l/t1uF91ORworFoB8PmbM0bZMhwWaKc4alQUF9yopgAzgQxsZruds5uk0QXeAfDqNzVoJOxsVZOimweF+gvYxJpsmwXUgg7kogA0A/PIVvu0N0E8xA9jD3GWWEwFgtZxRC+j3AWBpiI3NrSX3WoBHrGjt57kKkCSDkSD2KgF3MUNuNkJhMYY36iDRukBwcwyvc4kfb5fxs0+PkHMDzIZt+JMh2u0B3h5f4fquj8WKFjMZIRa56ZwAwNwzebNAbwgAC0MyuinZJL6GmeFHHKiSVc6o4syQ0fau9y2eeVzjAHDcReGBlcGMQ+4Bch+ddsR+GV8A7ODkwQveDlJiC1Zcjfn7Ljz3178f/Pj1LOT7D4tbgr//lPaxD696H1O+hHv7Aw/VH91/7uiOoteN5VbHB4TWhim0XeNFqYiHUQEbMEUIegoAS8SrBYAlB9gAwFQBEwReLgTcoQK4VimLAlia1sVS2NutlgLAgQDABDhNBrDs4aoE1kFG5IqimePRf1uFrrz1UAF878Sx+6UZ5sfBBCWgqHrePodYUcX22DXlla3LzNDGPsY8IBx3ROMoGaUaG2jN4iEAzDWNkSqsdSajEUbDASbjHmazAYJgKnn02YyDIrOqqiWxNywWK1jMV9KEPn36KTY29nB720erOcAq8NAfLiVD/Oq2JyANa3lm5jHmhY36zv6uRM2Itf9sKmQgfn5shKezhZDpEilPYlW8TEEytpg1K5URB8wcQvhj+IMOBq0bjLt3EpVSKqbx/PkRNjdKkhlFwJes70yGAHBBmmdmASv4qx+UJn4s4GCJNJfhxRTTyVAsm3PFLLW1GM2W8BNpdMYrfPv6BLfnFyg4DjZKJeyV8ijOhphdvYXTu0M6UDsv7nEEQ0nO40fFvYfuQBw8ZDmsSKfFEppFIddyHguek6s5359aQZPxTXCNdssjf4bhbCYDqpWXRqZaQapSwiKfwQAr9Gjr7E+FpETHKhk4M84ISmZmtBD7136vg6yXwu5mFV88O5QMJoLEBH77w4l8HY3nuLxq4+z8Fq02B/7cGxUAlmvDZtJJLA3BelX/2hiSyAI6IpvGFcA2W8rGidg9PE4esmuIfEocJAgj3VqxaXY11SRpN4nNjTIe7W/jcH8Tm/USPHeFxWyEyaiHXucWzdszBJMOKrkkShkqxrjP80rTLGySIATS5lCK5E/u5Us9juLIwz1dgEs9Z3TmYa5Vo9y0Q2vNDIuDgKbCiq1f4V62tnaa/4jtkXb4Em1++hps36QEEB2A3l+GeQYIECxxFIFEhCUcdRcRIzYKzXmOsV90cjJgperm+N0N+oMF8sVNFIrbyOWruGv35Ly/vGmiN/QxW1Kz5mK+TGEuWXwkvRKIEEN5Y3VHsZYh8Ursjs1TtAouvhetxwiEaJ+mbk4671ihWixiZ7MhvRcHr6EC+OpasqmpTJ5wmMoMPkcBYKqC9LOJHSez8cXPL/0MdK3Vby1wbwFXW7+s29yt3deeC3boFj5PhLgIkcPmr4VRAtZJS4d063/b9G9h/RRXDcfidywh6N5+EQ3h7w3mY/VYuI/YvSrs8a01te5t8Zor7OfWf7jWoymwprc1MtM9AkNYh8TIUva4Plz26NmtguSHhvnfXyz9p64AXl8DVI2k+31kAc31MpNJYWe7jq2NmuRxsg5Lp3NiNcn8UX+WwsHhp9jff4advX2kM5rLyZg2qoC7na58Ze/FnPlHj45EBCG2pKYGixV3pm4zTk2hslNPEyGuGccA+wGH0LFVAks/pRFBzEI8Pn2Hu2ZTRCSFUhF0asqmM0inqAKiTWhesxSNfSdrWAErpL9T5Z3tL6w6Xl3XImeZOOldZ0i6hvMrSVx8Hs5xhsMBjk/e4q55JwTg7c1NAYA3Gw2/dwo3AAAgAElEQVRRnZFAxPoqJOiGK449nwPN1ZwMBABOBT5O33wjCuBh/xb5XFLiDNLpAl69Ppe1eTQNsExmkcqUAKeAJfMeLQhmXAEs0WT9OjP/9cE+I6pV/z4B4IeuVMXq3geAIyDY1v/mqwV9YwrFNXDXKIkt0Cszxlhu8JoS2Kh3VQmse5QlMcSjGQQwkpPH2lJb97EIRNY4uxhhNZx7cl+juIwAMAmVBIC3RQGs0Xa0gC4rAHx89nEA2FwzYY1h57d2D7JrsKlVzMhtbVYW9jFhbn3ss+d1adfvWDRH2NPb+WJI1rMWs+t7h42I0n3AWD8nOLOdw3FXKBRcbG1W8PjxgWSIV2sV3Nxe4xe/+DUmkyW2tw6xt/sYWzuHyOUqSGdKogDO5vMyv5EZcEhQXifJmdMpBvqaPWOtSDKkGYmCdIzLnoPOxMfL43eS/XvDWU8yhRqjXvZ2cXCwJ3Xo6dk5usMpMoUa5nDRH45FWGbnUQQo1c2SwJceWxHtTaeCP9CRzkmSmJlDrZhDBjN4qwkebVfx6aN91EoZZBnPI640CkLq8xgbaMZ5BAQ4fSRBlfACvj/E3B8j4zkYDfv463/7f+Ptd2/x2fPPUa3U8bvfvcTl5R1SCUKqrhA+NeXEWJfbGnINAI7WRHHZ5CyOgK+ogLmmqgrYxi+KQ6eJYpRrQZw2o7zscDbNmbisqxS8kBTLiIIVHCcp83UKLvP5rMzbKShMcf0lwE7Bh8zQ1flSSKH2McW8EoIyafmdWMVTPUt1th97jZJVHCeVW5KGOuYKzmbWD37lsVeHIz3PiTPwpnNCjdch0Zf4Gh/M2aO4zDLidc4bbal1J5YiXPABR6yqxUG0P0R/MJS9TaPxmCesPYe6DmiEntTzAd2U+FqYMW0srQWktQCwqWP5Jtgr0XVJSLOmboxFPqodt40JNUJB69YkCuA4AKy1pArAbIyPgr2hOyixCxGBmFkJhUYE65mVnGKnQUB7Ir3ZxkYJu7t1HOxuoex5mLGuuLrB8dkVLocz9FYuhskMlvkqSvtPsSrV8evXJzhttrD/9Bk29g/FJdIJlijlM6gW8qhTEc5j3R8iGI5AyvPTvR08399HkXgnzzfWBIIVUegZIPHf/Hf/FU0x5UOfMot20JcWJiPsrSUybgp725vY3d5CqZDHoN/DVy9eoDVdYPf55ygfPEKyVMVZq4sXJ6dYuFlUt3aRymQxXax0CO66+NHTp/hkbw8Fx4VLNhhtQcgOIVNg7kvjPp2MpAHd29nC0cG+NO2cPwnQRWaJeEPr8JwfKBmvvAAHgzEur64lI5cHnwCtBfMkjDyVEgtLApzLBdH3LGqNKjKFPBJuQgbtt50mvnnzGmc3lyjVK2IBfd28ld9t7u0IAPzm7B360xFc2pnNFpiNx0gslsikXFSLZdRLZRTTWRRzeWxVa3CQxM3lNRa+j83GhrAoyIAhS6NSr0nxSPSbFs+Uu4vy15/C54ZIlXNAGzUFAJg/QqWzKHcDflbMuVpI7jDzhVNMVQ446Mhhu7GFZ0+eolKqwh9PRXlOOT6H+lyQrq+ucHV9IwCu2DQXSnKyS0YEF7QVMKO9VcJFd0j28zWOj4/lRlYGldRkPDJ7mYA2N7dHR0dikcf3SHBg3BsJwFCq1bD00uj5M5w3mzi9Pker34a/9JHLOMiRrXD8FpN37xD029iuF/Dnf/ITVEtpdJo3GHQ5mB/JgIaDl5u7Fk7OLnBxc4fOcCqbT8LNIZUuwHEZRE+1ARcHHZZYpr1asOniYRkfOoSJGrXQrsMCh/ZCtnVjjB2pzVjEEP7+5urDA2YtziKQVjcM45Mvg7RYFrBYS+hGpKpeHTDYbGBhJskCrY+J7sONyFjF2kLzXqEWKoGpBKBdEJVD4gYQyMCuRBCYG4woOgLMZj4GwzE6nRHanRFkbxJbBnMTEJhrPi1yec2aBlaOm5kR2cLdDHLsImsb6JBBZ4cahklus3/joAuvc36e9rFxha/9rN77jEM1sWUBRRltAn6ZgXe4yD+UARyy2CNl0pq12EMDgzjzO34sfg8Q5B8PABwDLwQAtsMf/blaJrMo8XWwPZtgueijVElif7+MrZ0iasxBK9fFfu/NxR1+9a6F316NcBcUkD/4EVaVXdwtXIzcMpKlCpB2MU8G8GlZxc2Ox1iULAYA5lkiboYxy0EBgBNwmZnODDY2JasltjIuHlXK+Gx3A4+rBZSWc2T9CbyFjxTtqzgklSfTvYoqpuFwLFn1OkTVHF/bTPGcJnOPtp8s5qnGbXU7kudULJck/+Lq5hqT2UxIFKqdJ2qtRYmX5hAfmIyn8pxU5kphwr9vmin+PpfL48AAwIM+7Y3vJDKB+yALNq7jtVpdnmMw6MseyTpTGx07RNSTU9h+zFaeLzAaDEQ9XSnmJG9iq16SgboAE5bQEssAfh8AHmJAANhxMXc82WdEAazGzQY9Mkz5NSWwOQ5W2We+KgCsls+kCqaWATy+3mVCQPrCbIjifIRU7xbz62Mkmqco+m380WEDP/3sMdzkEsPOnRDgWq0BvmO2/G0f4JCB6jsnLV89L6MKYEM2sWxBFqKylwhr0IAAllRihpR21hrtE7bhjIG0Ot0L/72nTDUqdb2DTTm9N04QAN0Ay3Fg7EPzwQfWm7hrRdQ8P/wE9/c9awX80L0fAmLXnLrCP/b9w8y1e+j05H2CczTv+eATfgzE1Wf9GLj8od/FCC9WqWY+M/tCQrjCvvZwUGIIYdZKze7RtiGzbF3T2qt7AQFgM+AR8NcqBKiAnCMpFtC6l2fTrpAryTZWAHglloa09LprdSQvUwBg5q5KdgMbHM3Y0T2U64NVg90jOYSgQ1gw2U1eZzXm840PF8Pv7dUfuwZCAtgDyt9QMW5A9DhobC6AKAc4OuhmIKzDTKl3AkZgcI3mQVzCn0wEBB6P+5hMuphOe0gmOegl45qEGQ+bWw2xOqS1lpN0UC7XkM9xeOUgWHIdyKE/CXB62cJ1c4T+aCI2/nR34PrbHfaxs7cnecB0IBqORlLj08qL9oqsv8WOLeHIV4XmaD2rI24Z1TIaZjwAZmMU+bqcFZb+UJjFW1sVuG6A0YgEIZs7RZtisoVVAczcpdUqgUwmJ9Zg7LvSyQSqhQwgxL6OgGUEgMdzHwN/gXRlE8lcBWeXd+jc3aGcyaCez6PkJuFMuhhfnSAxaiEtdldR0oeMbcKaU3s39lAZxomQwewSTFsJGVe26SABZ5UU5iuxRElsFlKQg0WKfUkSs0QCUw7GPRepfB4zqqdnPmaTMWbTiRwnunksGW9Axw6SiYMluq2WAAJH+zt4dMDYnqrk4JIQOxxRnbAUleddc4DziyZubrryM+a9klyKJFnuJmpEalvdF3VAwoGMDkqElGjcIKL4GTtssL2IGSZwEGHryhihwqxqeq4aAJhscs1GZc2xRC7rYqNWwNHBtryfWjkDNznHbEriLO3MW0JmCOZDpDFF0QuQc+ZwBDzmU6v+QYb0koXNXpu1Py2LmZmp+V/qCiWVgF6plkVvmPZad2u0hfYd+jmHAyVrQWkACHm8PLuulXFIK9orY0TQGMCrg2xVRoWD/9jGaee+ejbpc6ijiGbw8au4JpgkcFnfEvxcPSyXDiY+HVkW6HSmcDJVbO8+ErUvbd3fnlzgzbsrdAZTzJYOlgk9J5JuhuFWogbmEItW7lQv6BKjA0BLxLWASkjOjSuBzXCNQDA/j4oAwBsoFSIAmNfENfPBLhir1JGsRDeTheN4oSJIVdN2/quVxNp6GutZQkBf1mdzRK2CIlzrja20rd3vAb9r67v5XQgur1lk2kHaOrE2xHBDgpAFby34u65elvdiXm+4vMcAXptbLOfl2nOafj9Wa8T3jrBPNO/7PxQAtnukHJd7JN37CmA95hEh+OFixQJm4at94G4Pzxjix+f3rKzCu/9jsICOqmITRMrrXRYXrnUmAzixEAB4b2dDAGA6nPF6zWTy8P053rw5xWzh4MnTH2H/8Dk2N3eEuEXwYkLwot/H3e0tmnd34orHWePnX3wu6jh+zNZyOeQBxAj+oX2u+ZldH7lGKlAnV2moRpM91Jw7Yh65XKI3HODk9FQB4BxVYjlVIyVS8BxXZo9ViW5TFbAs6ZYaI+6J0TyJQJ3st1SZyf0TRjWsVq522G3BUNkHaF5pLFCphOPxuL6+lPkkZ6uccz5/+hQb9bqA0QSAhZBlWHjxrkdm9Ek6yS2w8IdwAtqd+jg/fonfvfgFWndn8Jw5Hj3aQ6FYw9uTK5y8u0a7P8N8lYaTrSDhFhl+YGBlFR2EQF00ZIrtHuowEZIt7gFia6Xixy+n3+9Ssm/8gee0n4+Nf9NrTUlUYS1v/1rofmHqfNMfKDnL5pUaQYnJ6bXzRaviFkV3+DijFg5BYBWUaIxMtM/a79V9w8RAhH8vpiIWq1xDGDAW7LpX6zyR1xtzbnMZD3sCANfNzGIlKk3OKI+PT3EtFtAkwKsC2OZ82j7EXhshoGaJqbrgxuoC04LYCzJGTI3HDMQ/dzufigjc0R6kTkO2D2L/o0KRsDcyqkNVAJOYb0l7BNdI2mMtORP1b71exM5OFXv72xIrSeHa+cUZ/t3f/HsEgYtnz36Cne0jlMrM/a0jX1DiqZfJYk7nR9Za9jO6t8fETpcIBL537kn1JHMeupm5VFhhOIfYz748OcOrtyfoDEdEG1Eol7G1vYHHjw6ld3x7coy79gheroSxv5LaqN8naXYmf4+CHK4p2WxWLKP5lbMTgqMdRlUOBtKDEDwsZz0BgHOJGZ7ub+JHTw9RK2XFEh5zzZYllsB6Wp32tGAkSWG1miHJ2BLMMBn3hcSfy3qYTUf4f/76r/Hmu7d48phYSA1v3pzg8vIWsykhXxL5PVlfibEocU6rGB1a820YqpW1UTeqVB53KptV6avfi/pZZm96488i0VYEAEvNahdUdj1GBaxxjgoC87wkgCuEPxJlHQ9eKgUvRTtnV25U29JamMcimTLOmsxRd1Pi7uV5jrp1sgfh5ywsX3UIUEcBoT6GvYt966aM19doYgss4YPHhPWUXN90VxLycIDJdILpxBfih+yTk6moq0UItqL181LAYAK+vJ4XS5oAB/IzZhaT8Mx4I+5vJgFJ9iQTQyyEZdkX5Stpwea6IvHHXGdhvWXmB1b9KwRbcWhUh4A4gBsBwFGsiGAGxu7auvxF84rIIZTXjOINxh0tFi8pALC5APl8HuMvme0MYjZTFIsePvv0EQ4ON5F1kwgmPobNDi6O3+HFqxNcToFFvo5UfR9ObRvTdAGtRRIXvRGWqRSePP8U5Y06Ws07uCsfTwkiZxysRkOsBkOkpnMcch8+OMQGCWKcN5ssd8mAD9TWWwQI//V/+18GPCiUctMXmswJIsQeZz/BSr6WCzlsbzTw5NGRqAG//vZbnLY6SFA9un+IrSfP0PGX+PbsEr3ZSmygPQaVp5kRMUJqtcLT3T082d3DFkFSntBUyiKFjOsKA2I87EsmLEHojVoNuztbMmzhOS4ihJABnRQAWIt6HU5xiGWtoGcz5kfqucuDT7UvB+QExZhhSACbzXqtXoeXZ7YUbR4DDKZjfHd2jLObK6QLWbjZDO46LUwXM1EAL5IBjs9P0Z8MZXifIkg3VytrL5FCOZtHrVhCtVBC1XxNLgM0b26xnM+xWd8QtgSH79l8DhsbG1LAcdHhoJ8AsPi4z8icmMuNr1nsfVcr0Gql1WpJBjDt0fzpVFjy1XIF9XJVwAw3mRLb5b3tXbF/LuYL8Cc+kkFSbGEYCM5F6uz0HBcXFwLiHh09EjUvL2TJzU3QFivAeJnCeJnElSiiaP19jnarJYMbKrQ3NhrIZTPodbui/Nrf38P+7q4ouB0OaAgMrwAnmxWV12C5xHmrjZPLU1w3rzCYDpDn4Go6QvfltwiuL7GZcfBov4Evnj9COrXEzdU5RoOh5lGBKoAFLq5ucXrBInCEMY9DkMLSScPx8mJzlxKGPu2uNftV819tBhd/ZpXBEdBnAY/QGiDGDLEbe9jMxkBg/TYOAtsNJF4bhnzOBwtGC5iIZZixZFEVsLFosYMDk9lrgV3ZfELW+IcBYDuMWVcBm+cXE/7IHizM0CRXR8JMdWhMy5Zc2pWM7nK5KLZJ3HgIADMXutMeod0ewZ9RpeiqRz+tBm1mmV6mxqHBIHAhE9RutFq06fG2GVZmMGZVwaGKNwJaJEfOgC8W9H8P7I0pvKOmyxZm5jwwgJcFje1ziRo5HJasZ7jpxmAGK7EGPvx5vKmPATvR8EKH4vEBwfcTCaLT6O8LANZG+sP/Ym/l/Tu9ZwFt7mJ/HlcAmwlVCAAvfLUfJAC8HCKbZ956BvuHVWFIFkpVsRZv9ib4+ryDv/7mHKeDBEqPv0Sy8Qg3iwxGXhWJclUA4IWTwHS1wHQ5k4Ef1eFkUYdiypilqmUk0BraXVIFDHjLFXLBEhUH2Cnk8Hy7gSeNCjYcoLyaI82MkuUcDkFgshSFyKEWzDN/ro4KVDSpT48SbIwKmM4PBHIJ+tJSi+zyVNpDrliQTHg6WkwZx2BY4DoIMK2iMPSIVyjorBl9RtFsGKEswHO5guwzZIQPhkNhrrNIZ9Yi13kOL7gP8pxjFrBmRGkWh9jE3DsJ+DfIJiT5KO04qJdL2KqV0KgWkPPIOLRNI9euhNgnB6mYArjVwb95+Qov+yOMvDRmKRfzlAefGfBGzvsxAFiK/lAJHFl78/WrpTfddAI4BIADAvkJpGdTFGYDlGYDUf+Oz18jPbrGljvDjw/q+PTxnmQf9rotqQ1o2UoFcLM1hOMWRPkrCiEBgDX/Vwb+pvhTEDgGABtLmtApwCiB402jaUnNhfFhADi6uCxJIYKEtQ390L/3G+CP3DUcPmrhFBsY2Vf4gT8UDurDVxJT8jzw6sK+x2yT99eY32fte+/9xIDRjyxdD/zq4+phy8D/0HM+NBi9DyqHarXYqhofhOlz6M0CIgocaPyHNG02n8tmAUfLqmEx0xBLNBoGtOb+TQBYwd+kADoLZD0HlXJBFMBi08tsWX+O27s2bpsdSuSQyRakhiL4yEbHbt52X5VGUCyPYkoxO+QPB5j3rFzvE55ie6pso2y2Y4N6U1lFJLtQKXWPZPXQdRA28hFNwhINwvGqgEcGRBILNC5fS3HrERB4PMBk2hMQeBX4oNOW45Bsk8RGo4qdnS11E8pkkc8VkCEBkXl0ixQm0wDTpYtFIo/OeI6bu67mGS0WaHW66A76yJfKaGxtIVcsKkF1oU47HHrNeehot59k/i/79oTkAOsaqYBdsJxjOuwh8EcoZ13knECGqNlcCvsHWwIEMwtXLNhWPLZsmjX/V0DVpZJEXE9BbDb02SRQJ3l24WM47II5QJlCBoPpCJ2xj2x9G+nKBq6bXfTbHZRJpM3nUPSSSC6GmPVvkZj1JQ/eKsNVhKUDA7GaoyMT1+tUEuk0LbQzSHkOVrREI5hKxXCCDWtC8uYZqcBzka+TLfRkscSQLhvMYKTNGtfbdBarVEosKOe0tmJvRIY6h45k1y98VcGz8V0tUSnm8ZzWWzs1ZNJJTEYd3N7cYjCkExZk7b+67uD6pouOONtw0ODJPiAER7kmCMqq9RoBbA6nrAJYVMAysDLxANYuzMTKKAE1cpixdoFrAJ3JK7V1iT1mzAejKpeWcVSlb9SKONht4GBvA9sbJXhJ5hu3MezeYNhvYjrpAqspsk6AnLtABj48sCfUnsouSUKGkOGQgsDC15fMKruekMRGBn7Mas2CikKiZX2zMmuK+hEIaG1UA8rkV/BB9muJmtDHaDyttbiNNpt1kE9fqz5PtE5G9fNagW3elmGchgDwUkFgnmvSdpjBkgDBVODr55xMpjGaJnB7N8RylUah1BCC8WyZwE2rJ9bu5zddNLsT+LQFdzJw03kESQ8TsQ+n4oHvNdYPmvVbyL3WujPu0GSVwEsOEunutBCiggLADSHfhwrgIIHb2ybOLq+EED32fSHtOK4X5qpJDxVVjPK9PZ7y1apuDStXW5n3AeB1ImBMtatPaJ7TvM8PrNE6aF9324r2EvsZGd7ffRDXRA2sEXDjgGls8H0fvA0H/DE17oO9WfjyrVLEVFex92P3I23p4ufa+n9rDRMpj+1xj9cPHwOAP17VWQXwB6uRj5Y+f0h99Q8fAI6uNa2/LPhrnD4MAEwgmBabe7ub2NqoYs7YgPkCuXwR/nSOl6+OMV+4+Ozzn4oKuNbYFJc+1krjyRi9fg/Nu6bM4jhPLBQL+NEXX+Dw8ECuKVFPGoDM2ulGsRyqoOUaaM8Lia0y57CShPUjVBKLtbrl/r+S+oBOgMfv3uGu1RQ3AM4QFVTgoNlDhUKUel0AF+4ZakUfRYuIOlNmSoYEl0hKT8M5Ka91qnspquHnzX2MM0u+L+Xb2OfhOr8Q0Q6Pw7uzdxgM+0gzEmJzC0+OjtCoVpH10sYCmiQ7g8XHzlDZ91Ipda6jsCbwkQomuDh5hW+/+TvcXL1BMjERhWSlsoF357cCADc7Y0wXLrxcDQmXeai03uZ1x3rVuBWskfKj+loPfFRD6sGOV+P6Atd6lY9eVb/HLz/UsK05WsT2N9MPWLJTeF5YS2gLTJnIGKu8jc/6IjKoEZSEjzVRczaPPgYAhxmu1vrbklgtsdQQGELFsjnHFPjVm4q29G/qjHEh/Qdv1LNnM67M+C0AzBiSUpEAMC2gz8RimOc7iVQCAAv4p2ClOgTq9RGRe6JYg5AUZuez4V6l5FUdljzs0GBW7zUSgZ0P635iH257H6MKtPuoBYCFlGFBYM4NNduVVM7lcgovncD2ThW7uw1sbzdQq9dEzX/y7h3+5m/+Fp5bwk9/+qeo1XbhODkBgWu1LeQKdLv0FBdg/2Y/i2jVWD8hw3Pr4fNUgSy6vblYpTx0Jguc33bx+t0F3p5fYjjxpRehA19joyrXYjqTwtvjYzQ7Q7jpIvxlEt2eusdS4GYFegR8Zc5lQEs6ePJ85KyJEZ2iAk4kUUinFABOLfB0bxM/+uQQjXIOGYJmEl20CAV90rOZOZDSnhVYS4CZ7AoAMw5l4U/wt3/77/Ddq++wt70nTqfXl7e4um6i22GcC62WcwIu0XlIuTc2RsCIEOwhM2RDvi+bpa4qYAV5BfTlf5O8Z0FgKm+FDKmfk412tKCqjSeIHDrV0dMSL3g/9gg8dlyDiVukXUaAZJEz7kkkgyZIKkiy1jYZs1RNM0PYSyGb9mROxyhVVtuGCxeSYbg/iILXYU+j80Wpw9dKMmtfzdemewf3B7GGTqTk8xwNxoID6LFZYTbj++ZrY8zK/8fem/a4kmZnYg/JiOC+M5l75l1q6ZI07ZZGLXlkz0AzP8KGYcDywF8My/b8OAP6ZMAzwsgDLd1d3VVd291zX7ivQQYX4znnfSOCzLy3q8uWRwJUDXbezGRyCUa87znn2YD5nCLGJeYL7huMOSUAzJ+ptbP2tzo7VQPAhJCPtYS1ky55B0gwB3gdB4Htem9V+LFrm8dH2hXrmrRl9WyUvGG+r8GJNkVl5nFNTWcxoggA1nVJyR7EK4hHsE/SXkqAfAGAKRQK4Dor1Ot5/M5nz7C/X5OI02Grh/vrO1y+ucC3Z7e4W6RF0OQ0T5Go7KKzTOJ+Diy8HArVMvYO95HLZzDqdZDHHM/3qigkFgi6XST9OcqOh4/2D/Hx6SnynCMwDpCfGZZY8IqJuQkm/ux/+W/kimILRNsnYVCPxxKmnU4lBaHGIkClUMBP/tnvYm+HA4AW3t7f47zXh1ut4vRHvyeDgcF8jTMi2Z0ekoUiMrWGXJqcNuQdFzvFEk5297BbLCGXSKHopFHMpOUEpW87FTizyRheioClqwMsyZqg9VEGaQKvYpWm7aKVhbOW4Ynl0yKMOR39PobDobAyLAuFTAoWGvwdWRe0T1lSIUZ1WIrRzEtct+9wP+jCy2fhZFy0uh2M5z5y5SKYyHt1f4vpco4s86SCBfzRGAsuYiugnKeXfQ07lSpqxQoqhaJYUXbvW2KHTEYcT9vxeCRFW2OniWw+K4sOB/0y+KFaLZgL2DuaTDBbkE2juZAszMi2m450keVjscBi7oeXcjEZjQRwPT44wpOjU+w2m8hlcsLM4EaUz+bl5KTa4+L8Ajc3N2jUGzg8OpKNmsoDLjBkxSwTKfT9Fa57U7y9buPtxaWow/LZjHxWbOqZtcyFKJj7AnDTqqBWq+Jobw+1QkkYBzzpOKSZ0k56DVx2u3h3dYFW5xZDYaVPkOy3MHr7EoXpED9+doQnhzso5VzM/R7ad3diWZ1mprQ/w327h4ubO1zfdzD055ivkqIeIwDMAb3jZJAiQ58D+xgALIHe9iLdHtDHLQ2ttD/2NWxUzWYQ/z4+sLF7xeNNli1AH27C0cDXFOrxbI64fbMMFGJKYMu0X9sNJs5EMvcz998Gf63Vi2WmRwNrw8YXVQw9G5S1RyUFCzYCwBweUwHM63Ie+BiNpqIAbneYR0qggsXaBwBgYf6bdT20wDTgr1nsLQisIIpl2FlloFo4C/ArTB1VXITK3pjVmHUBsCC9ZQDFbZzD7Gc7pJBh3aYtxD8BwA/P2/eCTx8CgEPVhmXFa9FhAWDmW4jtOL8uSbSZoFgBTp828OzZKfL5oqz7s5WDl7cj/MX//SW+uZmg+tFP4O5/ihaKGLhVLLNFrDMuVl4KM6wwWy100yMAHOFtJjM3QhCkBlys4BAAXgIZJEBdR2YVoOwmcFqr4CNa9lSL2M0kkZ5NkQhmcJdzyQ1Oyc6kBYk6JSmj2/6PWb8EhtUaU9U/PLc4MiCTU+zLaV3N+zEPkUxCKQqVHCIFqBkeCntPGHZ8zLnsn1LQpVh0ezIMIOFHyD1Yi8qM5CFeAyxMCTjzOiA7k2pg/meZrASufX8mIPAGjidE3qWwPLlX7FQrAh/eHj0AACAASURBVP7WSzl4Sc2RDIcf7wGA/69vX+AF7YIyWSxSHuZJFz5LeAHJDQ1TEaEY2Ku2Pzq0jUBggvp6xKX1B2tg7rn87Dz7Gc59FGcDlPwu1rfvMDz7BhUM8VEji4/3ititF6XOIPjbbrUl7/Hs8h79AZ06SpKHCpJaXGZWRgCwzf+wNk/CGoyrgO2Af8MmN64G2Ro6hMzkxxq19wHAH1KDfBgiDp9lexgSThnshhdlzz32yjb3O0tmebg62IGKfcUh+Gs+wxhm91tMVGKDGnnAH0DZf996ZV7FhxTC+myPAcgxUlXI4t+sAcwMwrxkw8oNX79Rjlk8JsbYt9lcoeDZqn8j6NeAyGrjJuCvfFUwOOOlUCoSTGAOLIeREAD49q4ttxAAFgWwhAuZr/FGKAJ+BQTeUHjpgYverVGfxYbw8QGMHcbFBy/hORVXbj1CprLnUvxMt4PTsHfXSVFs3TfrTKgANoNJk3fEXD8Bgf2xWootxggCZtJPkUwtkEmnUCxmUKvQPaGKRq2KerWGQraMxDqFYX+Cd2c3WLlF/OjHf4h5IoNvXrzBOfM6u13J6ySwzuwj1qmnzz7C4fGJWEDzZ13W+MEcKc9DwqVVFvNKSaZz1Yqbb4dWybMpJsMe/GEXK3+I5WQIf9xDpZbHT37yu9jb3xFwkuCvKH0MALxgXmnAa1obag4ogvlSXIo8Ak4ZD86Kw90Jkukk3KyH/mSE1miCRKGKdbYkAPCw20MxnUa9WEC9mEM+DaRWUzjwxTFGQU0xfxVgkZlfHI6IGshmynspsQ1zMimsHSDpcv9KwaEiM1jB5z4xmQmRKZMriNvMTasjUTI9umsQkGVGPVXSxn1DznPu93Mfq7kv+5KbWGI2HkoOdrNRxfH+Lo4Od5HNuZhM+uj173DPnmIUYDJd4/5ugKvrLnp9H7M5Xz4HJAb85SBSkF9DTBZ7rwj8JegbAsB2P5ChAEFhHRA8AIBj+b92oCnDBAGQYwNGqX44eFmKheJuo4yTwx2cHu+iUc0h49CVqoNh7wqj/i1m0x6SmCHtrlHIJJBJLpBcTJBaTrVWEYUDaxW1AVe5mLoEiW0U1Qj8mazR4p8sO63l2sRVQqH6yCh85bO3x0IGtpo9xh5cyNysOcw1J2CEjZ+JAZIbpg6GQKfLvK68dtBr6U7hdDZm5WcmxLpO035xAwDWlUN3OH1v/Lpm4tqKQ1YXw9ECncFU7J7TuTISXg7j2Rqv3t3iuzdX6I5mWK5duNkS1qk0pj7VDDrs4kArJLOaly3gixmUs55TxWCM7CvqOg4DA3FhKhcLagHNCBRPM4D5mu9bbZxf3eDm7h5jfyZZ4a6XVgKiTNFie7CWoTGC7SMAsBxQO+C2Oe2W5BOpf0P1nL2/VfvGVXW2pN6ofWL5aTHnrMgKKj7Mtw40UcSAJR3FVVsPVLOGmGQB7g2i7fbAf2s/CcnHRpn+WH30qEp3CxBWgFmvK7uPxWukB0BqWAhYV6z3dlZ229wEoMMX+v4Zw4dnE9+v3PrHBQDHAD8SdawCmIBCcolM2sHhIQHgCmbTicT2lEoVzGYLfPX1SwRLBz/+8R/j5PRTFMs1Was47B+MBmr/PBwIiMFagcDps+fPxP2OAIeArkKEMaowIdVa97OEql1J7jDXhuIOhhBjgC27utmcU6tSG/tT3LVaePXmjSiAqf7N08UwoTEEzAIulyqoN+rI0o7TKH4l/3c21wxgPp/MOAyJlcqytAILnJEJmEE12nIlMxZ9T6pQJuGfv7e5iItlgLvba3zx5Rcy12QddHxwgNOjI1RLJZlLiiuTxGzoeRY/uxUAdtTRziiAU6tJCADfXL0E1mM8fXaIWrWJ86u21FZ3nTH8wEU6X0fCLRsFsNhxhIosXZ7MmhJWo1GMjr2Ww1elhWP8sv9B7cT3u5oeuZeJR4grbSNCaMwLKg7+ck8xSl5R+QoQGzkHhqryMMM5ynK2+7V+PLHZY8xV0MbR6YxSe5rw3/ZnBvC1RAOr/hVlo4DANo6GtYWSmnhjvOPBbhPNZl3mBiw5FABe483bdxEAbOyJGblhAWA7N4kruXVmaD/DqLfWPUD/E+DYOATaOsueJ9HaHu2TmwpgtcaNFJLG/Sheu1mAOOY8KQpgcUJZw0lpHjkB4Ew6gYNDzt935BhQ/ZvJ5fDu3Tv8p7/+GYqFOn76h/8ShXwNQZBApbqLnd0jZHMlAcNFbcnP1dKGjdr6wZm1AQBv9seqAGZd6ojj0yqZxv3Ax+uLe7w6v8E5QfggQNJLI53PoV4v4+R0X0iT55fn6PYnSHkFvTFahu8ujCPUGTTXCzrh0fo5fqx5XpDcKdiEl5QM4FwywJNdJeXv1goopVNIsy/g4xpSnNRLhpTI64MxKKnUEqkknfeGovwtZBWX+Nu//k/47pvvxBGB+dLD/hj39z1cX99jNlshmy2YeRvP6hhZ0LrcmIPJ0aFV0dv3FDpuGse9uPrXgsSiEhYnTubvWmt0owa2tbYyZA1Jxzp6xsUXpkalK6HjyLqe8TwhAzLih0TQlPQgPL+5z6jVOG8UTzLSjl/jALApfcz5rDWeXkvWXluKbEOQpiJZDwTfI3Eo7nt8T5wvcgbJz5FzTVHoyuxT53lChBQLaNqV88YYSPnUtE4VZ0RtpMK4FokD4qxWl2M1tFPlL3tW/lsUwBYEFvGLVeBzpqprvgC1Mk81wrMtBbB1hrVYg2QFhy6xEb6gM9HN2CuZd8h6xF6O+IMRgJhIHEuGZVNF5ToB4BTm4jRVKWWwt1vFyXET5VJGMM/WbQtvX73D3W0HHT+BnlOGn29ilt/FLF1Cb5XCJJVBee8AjZ06XPbJzhoFF6g4K1ScJXLLKdy5j2o6h4NqDTuFEooUrbC2EOI1j+VaBa86ntbr8X/48/9Wpk1s+sQbeu5jOhhKw5xxUsiTnT3zkc+k8XuffoonJ0eSRXXZ6+Ln336DqZPC8UefoXH4FF6+iqv2EC+ubjDhQSpXkMzl5CJfzmbiZX7YaOCw2sBuoYhGLo9SJicAr4DAC1pXMSBcM4gCn57yMzkRyWjI5XPI0rIsQwtaFiU8idisaNYVPyiy9KhyIgA8nUxEXcWL1zHFFZsr8TR3qdtawmejxfxCrHB+d43bbgvZcgHZYg7d4QBjf4JkhjmFK/QnY1ECc2ixYhZVfyAZwAgWqOSL2K01sFdvoFGuoJQvILmEMOXpu027TTLaW+2WFFzN3V1hD3LxlYE/C8bVCtO5j26/JwN72kDzZBPmDAE3DuantMqm730CaeZ7JVLi8z4djSUDhNbPz06eoFatCwgQ+Hy/STlu3Ozp00/7ml6vL9m/jcaOXEBcqLQAXIq6luDvRWeM276P4XSGrOehVi3LCc3LlYssbTz4mdHCm6dUMZcVALhRqiDDAcZyJflEAwLh8wXO221c3lxhMu7D94cYtW8wvTtHcH+JXW+NP/7xpzjeqyHwB8JeH3S7Em7nJtMYDsa4vGnh8q6F+94QPjPMkp6wltYOs9UysgnRyoK5bHpRJiTbbRsAtkMVKWQN014K8tiwJR7wHW/g/r8GgHWpNcVVyNZUsFdC27dBYGPtrEW6WkhYYFitJ0wIvbFpCBXAsceRzYzDGJMRE6qApZrgYqHFmlRl3xMA7nRGmMUAYLJ/HlMAb2Q52FZWTehNw2xZ2BaEtYw/01Cbgst67VvLvXjGlD5HfOCgzD8LCG8AwKEFtD6vfO5c8AkCm8f4XgCwVYbb9/EIG94WZxuDiX+ACuDvA6P8/QDAClSsAmaRD5FI9pErLPHkWR0fffQEhWJJB6heHmcdH//Hf/gcv3zbQfbgU6T2PsE4f4BBui6b5ZqVI9ftVAJzZlrLxsf9IlbchIMqcxUKaYXWz1QAJ5FBEoRPHRbsiSWahTSe1Ev4ZLeG41IGZebvLQI48xk8Du3poiB2qVbtoF81RzcpQ1aCp7wmLVM5JLiJ1bMCwYZDrjY/PB7mxNGsEgWHpBzi2s9ckpnawfMaEvuXdFoKM8mnEB7OQmxaWJjSOobNH9VhkkMsmbY2w1DZ3nyNBIEtSzxqKmj/ssZivpDHL+VzKOU8FLMOHA5X+b4MaPOYAvjX7R7+/YuXeDGcYOKlEaRc+EkHc1EAG8DcIPRi2ShD25jqOQYAC/grhYxmPdI2lApgkrHcxRpuoF9zgY+S30Nh0sbq6jUG736N3cwCP37WwGktg3yaIMgSg8EQ19e3uLhq4fa+j4m/QjpbUgVwwkXKkKOsAtiSU3Sgb8go4XBfh/fMuLFrSEgWstV32JZGjAQ7sHg4HojZlBsGbDj0fnTiYB5z01/5vbOJDylDbE/96PVuX7pUvIaRHY4n3wMCy6WmRXq0zhiixNbMevsFv380qsSlH4L/RgDu+1e99w4/3wMeh9Zp8hnHBifyhhRu2ID/7ePYAYveTUkkFviIWUCLVaC1gjN5lrpmmGtG2SfCjuZ6SvWvKIHXmhdazGcFAJYB4Tohg08qyW7vWqKCswpgAX/fAwCH6t8H9p76qX0fAFgakNjAXcbmlmJvqTMbSo5Ntwz5e9vI2H9tnFfmlIj9LLLeNqCTfaFiN8zc1EDq7PmMvccEy5WPObNUp30kMJfBTTqdRCGfESccKhiqlTIqhQrKxRoWcyoYLjEM1mgcnAKZIvoTH/etjgDsbIZJFer0RpjMltjbP8HRyVOUq3Vxt6BCuD8ZYs58K659rFEN0CnWwzwe6wUW85kogKeMUxl1sRj3JfO1VC7gk0+fY2+/Kf0Sa2LZLxJ096HtNwe5BJ3IUiYZaIWlZO4GcNdLFFJMx1oIEQvOGmsXQoId8G9yJQReQerv0WAg1lLMHmpWyyhlHSRXVJbO5DxTkrG5LlmLStSPAsBEa/m5eWyOMy6cLPd0Ounq/sXs9tVsgdl4isVsiXyhiHQ6L8fm7Ooa5ze3GPrMHytKLjsfTQVNS4ljYLoXFQDBdAwvuUSa9hDBDPm0i6enR9jbqYEd3yyg69IYw8lAFAy9ni+KX2b+drsTjCcLBAt2OxppQqt/qWlNfrWCnBzAcBDjyHofRgDwZ98TAA7rBXMt2L1CnblSYp3Hf5OMyeEpM6UatTKenO7h5KAhQHDWW2Lh9zDsXGLQvcRq3gfpb56zlFvG5bsIkFxMkRTbPB41bqBcB9TiOVyrZJi4MFZ7xm2LwxfjuKWGBCZiJrYWRZhjpK4J+yVZknTQZTPFZPhs1BG6ralNW3xNsKuJ4srRqhLGCdjomA0hl73K+Z4scZRvkwCwAtt2tbc2iDJxkmNh1cBprJMZyX5u9ydic0iA1yXRwy3grjvG28s2zm+66A1ngJMRt5PZgpZ3zLUkWc+QAe1GFlvLBfw1pF6rFCRhR1Q9kjNHUt9clL97jbp8Zc5nlpaviaQ4nl1c3eD69k5UOiRIUCWv+chmYrexgW4CrAqSmkgUM/xULNIMA6UfjpSskTo4tnsZNdTGIF4WZV2VI2vMCEgOB262RIkBNaHK115fG/ny5pwKlfGRii8kAsWcnizgbQf9Ui99ANxVIvDW/hIDzjceL7bXxIGk+DHSmmrz8R6tI/4JAH5vXRru79+nIdVxplkuDFAlkQJiCySkmWSK/clSnBNIAGo2KpiQOOXPUanURKn0xZffIFi6+IM//K8EAM5JPJorEQ3MruzQpdCnajgQFRs/ZipuOZgtl0uivGWPwGvHXtdShZiXZucz+n3EfgyvR3MthuuTUQFTCTmZ+bhvt/HytWbu5vIFFOm4Z1RcJKgWikVUy2XZM1SEpAIBsSgVUNeReaK8RqM+5h5Dh0DWXmJdutJM1jlroTn7QAW0R8MhfM5xPU9ELAQjBoMevv3ma+kn6VZwtH+ApyfHEolH21KxHyUAHC24YcUWKoAJAPtjOGsfydUEV++oAP47XF++wHo1wunpPqrVHVzddXF+cS/Ws6IAzloA2FXw1/Tesk/Z/2SNMueD2T8eEjNsgfifHwCW2jkOtlqgVX+h70BU5uZ7qwI2cVZqBb0dOWBgwhAItjEzRm0cgsdWwRtFx4nbppk5bIK/5jVsAcCicBeCkwGzJEpOX49mcasTER2IDvaaaO40xK2F+1apWFEF8Jsz2dcYbSCxJ3SmNICLuq8YoMfsNRb4jQBg2wva/SsWf2BJFvH5nJ3dGWcJqRpCwpDN/dRdRn5utjitAyMnJBEXy83azVqrWv7dWpwUWVctFz4y2SROjndxdLKLRqOCfIH7t4s3787wdz/7JSqlXfzRH/0rAYAp4KvW99DcPYLn5cS5xJLfdWRrlNZbHbU2kHa+rF3ZhqubINqsWRlhQcciDxd3ffz6xRleXdzhvjcAK04vX0ChXEJjp4zj4yY8Dzi/OEOrM8JyTfA4K+6bnDfx8a3qlbMRHgvOkjhTYr0jzgHzuRJS5gt4joNyLg1v6cNZTnDSrOLTp0doVvIopgkO00knIfWQOtTZTledkAisEwxjrvR8NhIAmDFHjJH71ee/wMsXL0VAlklnhejapoPLmwtMpwtkc4q/iB+D1D1KdNP6SZ0C5Vd2vGBV1wbYFodWKn1F+WsVv7p2hrP4MIrRuupZ5b0SI+LzAev6qW6gdtZnSB2MkpPMXSqCeUw0f5fXEa2geVk45AqrC76cbyRvsppVqq95i+G4yb65UC9v9kreL75eEBeC7BfiBEHyscT1rSQ6iCAwj+uUgrw5sQi+buJJa7F3ljqYWI24//B9SdOve5+Zi9rjbqXHAlAasFJrQgsAG/CXIPA6hZT0tLLDRM6htn+Q3ozXp5kxPLCAfjz+U7AiEZcRP1IMIlT+m9cia4BEkuq6ROzRisaki5JmRcmzLvvpFCN2Zsi6wMkRycdNlEoZJBIkR4xweXUrxLORv0C6doiBV8fdIotBqgzfKyBw81hni8hX66iUcyikkyhlU6jlUihghsSkg3IywG6piCYdgQsl5IgNsu/X1Bu5iXgmnJuakd2f/e//3VoUWEGAhAkIng4JbA7gJdbIu45wYgsZT7JoTg8OcXRyjN5ijr/6/Be4m4xQaR6guf8Ujd0TTIIkzjt9XI5G4MjEq1akaZmLZfECxXQGh5UaPto7wEGlhkouhwKzEAnqUs1ggF+fCtjpGJPxCP1+B4vFTNRKxVIZpVIJ6XTWbAwcXqvtLD8ELoZ6YQaS0dFutcRznlm1/GDIdGNINougVWotyl9eOf5yhhfvaAF9hXKjilK9igEzkacTrJwE1m4CS1IphHWRxGoWYDocYjIYYjH1UczksFutY3+niWa1hlI2LyTqcZ+DmQDZNEHMIS7Oz8UebHd/D+VKRXIgEw4H4Cv4VP9Oxuj1OYCeKkhgLLQsa5xq4sA3C+gswHziy/ccgNfKVXz28ad4cnyCQq4gYAkHPCyMaAnKfFgqv5S9GEixStaVhncnVWXbusc3L9/i9U0P9+MVFk4e+UodxXwO+RxB37RYLDAPNuc58nlxseUmzpwtKqArmSzS6wTSkt2VQmse4Lw7wHmb1jktJBa+SN9vz16hf/UK2eUQJ/Usfv+zZ8JkH3TvMOrfiwIgmDHbbI1uZ4jruw5uOj3N/mWR52YALytfOSQj8CvB4BISzoEMQRIFYOIK4H9oAHC86NvMAlYrHmsfsZ0FzOGJssg1d2sTAI7Uwvbv7WNbZqjkrgrIawoDM8zR8DUFfzcsoAtZVEpxBTCtAk0GcMwCWpQq7wWAzaJsQAODx5lm2ea3WLBWGZ1WpSuFn1UcmWFbFE4fY+mYRt4OIOIsngj8jdk5h81/HCSONojfBADz9YUDgg3mqWWg2kmJKSjiFmb/BACHCmDK0TiYZG7fbNbDCl1kcnOcnFbw/PkJKpWKNKpUYtwMlvg///or/PzlLUZuHYvaUyT3PsM4v4fuKiXq31Q+ixWtTmlikdCbWObIx6HFl9b+UcGTWBDwTUoGoYcUtSBIrWZi81xw1tgveKICftYo4IDXQzKB9NRHejZHir6axipE1DXmc5Y1SJRDBFDJjGXBqiwyazHO5ooF0tLkvnM/EANGqUtVNaT2R6apYaFNe09j425dPVTlHjXDfGtcN5jbxP2PbHa+DuY3cV3QOkyzheU5qEi2Fk7aZZo5hU7DlisW43wPtDiCWPV7ZBsKu5fvSwFR0SpZC+iVg06wxlfdHv7y1Rt8OxhhmHQwS6YwTzoIUo7aMcog2qgfLZj1KACsx0UAYDIeCfxKkZMQ624Cv858BTdYoRDMUJp2kR/cYnn5AsPzr3BUSeGPPjvEXikl1qDzYIH+YISz8yucX96jO/ARrFJw0wV4bGxILHI4NNHBCdccu6bo5xhlQMb3FgEAYgzhEAS2w5/40Or7KIBjCKj0bjHG+sYUzTQscbn7e7XCWwqWB9M4UVAoOPDYfxF4rC8uep7HAOC4ZtMO9JXxuX3vx57tHw8AHA1r5KCEwG4cdjDHygBlG8MVc9lZpZ0uT8a6LzYc4o/FHcDMrxQAVpa/Wrda5S8BOVrUL+ClEqIeJBAso7E1CR9LBSjv29IupjN5JFLpGPhrc24iYEdZ7fG8NWXIh5POLSBWe+yt/TAGeNlzR+8Sdqmy99u9dZsgsQH+2kO7RSywHIjYr2PIunGKNAdQ+yAl0c1mUywWzJ8iGWaI8bgr+T1pj1ZuVDAQhKuIopRZd6y9nz35CNVSDd3eAGd3Lby9ucU6k8PByTOpT7u9EYajGcbTBTq9KQajOdYJD8VSHQeHp8gXKxhOJugMe+iOu5gsfCG4Sg4w1ZeSVUq+Ki9wAn4TBJM+FpMBEsFEcl3dtIt8IYdCKY9isYy0lzEuKq6AwMLEnvE9sm5UdnUi4cBNAJnECjRa9sSqL0DAGxYIEivMCSTnygjSObGDpvsR9zs6ODVrVRQyrgxxV8FU+jySXjkUISmIrhFrAZn1e1UEkZRL9ZGDVIZo8BJuNoU8rSgXa8xHBHBp25xALluAk/Jw12rj8vYO7cEQy0QC5VpDekIhV8mZt4JLe2TuGXNaQTN+aIasA5TyaezVq5L9m3GTOHv3Bq1+GwmPBnJLjCYk545wc93DaDQXIG82ozMSr6nIglAHAmbwF1O50uqLNtCaG5VUC+jfAAArk1wHiBFYZpQl5hrg41L1yX1nsZjDlfeSFQvTj58fYbdeQNZdYTHrY9S9xqBzDn90j5y3QCGbgJdilqwvA4jUOkBqFTBN2gD0Eehp4Ppo8MTqw6hlFcviecJREod8qlhVS2eto5SIqcdGZ9Zaz0iNYRS+ltAie5exSYt+r+tDvD4PB/WxNVShXaNWiIMKMTJO6LxsssN0/KUAMJtyUQGbx9FFyyqhIwB4yZzspWZvM/+3P54JELyAi1SmDDgFDP01Xp3d4d1VC6PZCsGakRdprFZJzKi0XyoArcqpaAtVAq72bkrQNRaBQtKNAOBFMBNSNbNKy4WCAC65nJ7vnU4XF9c3uLy+xWjqI5tXMoSC81sWhmbjtuQ8O1QLAc9wGG5W3m3w1yhaFejd7GViK75RkeikcfN8jqsoorzE8JDYfcEqhmOk7G0bZ/u4jwGy9vyJk7Tj97N7ia1jtoHjBwCwPW4xUm9Y4zwg+MYqHzmnIgWwfb5/AoAfLSE/+MNoPvB9/jZeIcYsoLneGfUvFcDZrIvjw13sNCoYDrqYTGao15uyJ/7i818jWKbw0//yTwUA9rj3OCkh4na7PbTabVVAURE8GIi6jSSgYqGA5m5TXEFKxRIydMvj7JSCCeOAoKQPvdZFXckcRmOFL8pNATQIcOn7iMf/kBhMl75OvycA8O39vYBGFHGkOc8UNRZrN+YCZ2UtlsgFS/QwhAyxZPWYH8kebS21DufVBBT4uvi9gngLtFot3NzeCoDD2VK/35N8Rz5+rVYTl0G+tZurSwyHA5m3Hezs4qOnT6QeSnMmy2tahWUPanzJYEw6ApgEPjOAGak0weXZd/j2q5/h6uI7LBd9HB01Ua02cNce4PKmKwSt6YKuCwSAS1it6c6hBCW9RQQYHTPFWH7hWhgnZ/xDAYB1RQxdhyxwHe4fMeDWIHmyt2ypgO3MUJ3/+Dc6R4wIXjFwKfx7JUBqDF20JymJIbq/FauEPU0smsY+n3y1ILABwFivEgAWRQ9rTCeJ/T2q8OsqPltBVPj8u9cCAKsFNO1hBQA2ZFRbe8VnchHxLLYbGZKxgkMRucf2KKETXMwZwlYCOreJRCN2XwjBX+N6ofuNffwYhiggnOZyW2KRAnIEvxnxMEMu7+Dp0wOcnOyhWi0hTVEZgHfnZ/jlL79CtbKHn/70X6FcamK5clCt7qLe2EcylRZQ3KB8piu3VtsmN9oehtA1JTqnHgLADhwvjYTjYbZK4sXbW/ztr77B26s2RjOqfzPI09V0p469/RoODxtIOQu8e/cG17dd+PMVZoHmurKXJNagjkMJxWuKRXX5oZU8o8YmE9zf3YuTAp2W+LtmtQRnMcFq3MPJbg2/wwzgYgbZ5FKixVyH5Eeew1ZgwDPZ1J1UVjsrOMmVODYRM2JvSxHJi+++xdvXb1RpbPqcbneI7759jfFohlyhKHbass7GwMiQom3JhabO5HotBD2p0WzsIv9tlb6xKEauaYykMU6doSW6uZ7sLF5BYO3jldhh518xIojU2DGys4i0qCjnseH+osp04lJcxwmYEwiWtZcVu8yKdG0Jr5WY81pUZ+saofextehcHjdPvEcEmGkF+SmUcVyJD/L9AIPBGL3BEKMx9wq1dpYz3thYmBHGA4pCWJPaqp5zWqNSXQk3VUU02qnyUzTgL3RNkO+t44o5ELrnGQWwCIwVDJba0RI2wrmcOmLI9Wr6MfZx6uhn3Zd0thGKBe3jbIDAen8dlfHdqntxigr1dYDEcoZS3sNnnzzH6ck+1usA41Ff4qDeXd3hi29fAl4eh5/9IfpOFd+152gvc1jnakiX60jlSwKmZ50VnjA3vJZDeKVO9wAAIABJREFUPjmH6/exHNxht+Dis2enqBfLSK1J9tWjxUg8CglDEoOddtsRy5/9u/9+zaaDDIvEYim3wFcb6PVsCme9RI5K4DTthtPYazTw/OOPkCjk8Pr2ChftFnrjGQrFHRwdfYxcaQdDJPG608U5A4nLJRSoBKa1JS8ef4aK4+K03sRxrY7dag3VcgmlfF7svwgkUgXMLCcOC6bTkdiM9HodWQCYc5PPs/CpotbYERZcyrLZzAdgB0Us1MjaG/T7GI8nmPkc6gR6sQjjZYU5A8SZf0yL5/atDF/KOzVki3ncdlro9LsC+iYzLpJpF2uGNq/5oa4l/zeYTOXmIoFyroD9RhO79QYKmZwowibDkQDAzMcY9PqSpcvjUK5WUK3T+qEiADAZhswAJvDLvLAZmXemWJERhOPIMCft0t6YuVUT9Ns9DHsDGVrVSlXJ/X1yeIKdWl3sV4QDwg/fgA2TMe16u5hMfWnkKtUqqtWaDBem0xnu7u5wfn6BF28vcNWdYpLMIZGro1BhVpYrAG9zp47D3R0Uc2k4XCSCmajGRUGQSqCczaLoppFNOKIQQNLBebePry+u0BKf+DlW0yEm3Xvcnb3EYnSPp3sFPN0vol7kaTvHqN/GbNrHksyS0RwDWgzfDyR/qTOaYkTLOgKMThYJEgEIAhuGvlhuJGlv8z4AOLIVjhTAVjFq82DVvizexIZNY8xqJBrox5iDm9VIbHD++AA9bA5ttpUBfLWYUtuI+LBFbdQsuEvmXDREYPGu4fNkcRqGfpxlHj6WyeMKswkilp/SRnVgTMUBbchYvOQyLkoEvMpFaW5oqyQZwKOJ5P+qApgTRdoWGtvIrQxgCWMPi6bw5NbNjWx5afwj2zu1fzYDNwusWYBL1BEkfxiQ2HizbA8BQlV3TKn0mBW0/SzDTSLG7HscALb2bpqHGB9+bw+6t4cmFhjcGGzHGpPv0+rKMbNUxPf8wWPDmu/72B86W98PxJjZ+mNgkSlGN6z+jELOWkATAOZgeMXzeN7HYt1Gyhlh7zCPp08OUauUUcjnUa7tYLTI4G+/OsPPvr3Ed3czDLL7KH3yx5gWj3E7Xwnw65YKQMbFgut7gjb/hESi4lF9qSKrEx4bMqacVcrc2LxqxkhyHcBLBKi6CgKf1vP4qFHBYS6PymqNwmIJhwNu24ypFENZoybLg+CoZOuKUjga9NrzhUUgBwMcNogSWBhbhilnLKM1e5M5GKri5+vlfrAN0tlxlIJIliFKTEcBFQLNbOzCYskWTaYw1AwLpT/KuSBfOSRQexd+5SCf1ia0DE2s6JWpDHOxpk4ksAgzgBUA/nWni//w4hW+7Y8xcmIAMNdyGRybwYc8tc3ps88fpnfK3VZ8PVsAMHMj3XUCXrCGMwvgzpcoLuYoju7htc+B61cI7t/gSTONn/7OMeq5NWaTESb+Ar3eCG/OLnBx1cZ4tsIqkUbSYeOShiPqX41HIANT1xwdakrhKHZqOgCX9cZkPYZgQJwlHNofRvCVre63Aa7oWjWkhS275PcCwALsGcqf6Rw+tBZ8+HexzmPrurZ/twkub72v2IKj4+No9dDzKr4iRavOw9+FXIRHlrD/XApgqyzYfEn2mjMXTmibFi4IZl2Q5TtEBvS9R4OaKA/Ozq/k2WyeW5jOaVM69askAVsA2Ozjwrw3NtCeA3Hz8egNZcACWjO1Oz3ct7pYrQnKae51pP59BAAOcx0jO2g9fzd3h/AT3R6YG6smy961p0JEKFBYJhzmG4LENpEhfLb3AcDmgc0qEp1uIj8MkXMZQFn1AsmjYncYMIueZKQRppM+lqsJUimG2sxk4FAtF1CvFAWkqZTKOGjuo1HbETvWwXyGV9dXmKyWQqBMUh0YUKnKgaeDVmeC+/YIw/ECiWQG5UoDxWIDTiYtxNTZeia3+WqJOXOVlmtZdyUSx2Uv4CCxnGPpj7FgrTwdSt/GvYPgo2fAIuZckalNljLHAGRrWwWwqB1FHUyrtRRyjPpIruCtAlFpLJMrrJ015lhJjMvMzcJPZTBmftPUF2eodDKBWon9W1bq/xSBQSo6mDlkVL/cz0mY5ff8OadFJC5xQEEAeJWaY7oYoVDN4uT4EKllAp2bewzafcz8ubgXOY4nuae37TZmtB/LZlGt1VURaea79NAgyYEAZ2rFDOAAOZc9iYtqMYtyIYtcOoWlP8XN7TXaoz6CJDAJZugN2RtN0e1MMPWZU8V9LqEgHpXXrEMlcytOTjQ2zcZO09o/PwYAK1Ncew/5KsMDzX+M9xkCRYY1smYi0+6NWWBUOxTzGezv1nB00JTc31I2ieV8gEH3Cv3WOZbTDhyMUciskPUIhs+QWE2BJUHgBVxm0XEYKVRwtTzWr7q/KoDIVUQrJU7vVTSj54pVrYlNmyiKNBcyPC5GIa3q3rUAB1rzUI1glDusc0gMMDWG5lKasZvJh5ZjFCpB7Vqgy0tow2gULlblEvvWbCyGJSbjL+6hmpPGVVJVDqGEVfoPGZPJV4IjBH3oGENytoPRbInBZC55d8tEFstUHrOVi+54iZvWAK/PSUyYSlYw6wY5d1ZJIcxZRYfdPnX4Z0FgtcrU4TvrR/0+mNOFwJc+e7dREwUwyevMG+e5yD6eADBtoEcTX5SKBH/4fGIBvQW32F4hXFO3M4AtQccqZeOD8VCF8TgAHN/94uezqqhi9nwb3+tf6SllrKe3lb+GyBv22aIQN7Xu9n5i1eMxxwg9W7eUz9swlN1XDPj8GKduYx8KBwHR/vQYGC2EiUce7O/HAjrOhHh/hxffW79vH2jv94/BAtrANgbw47WuRDjOKqg8JPjLW44A8NEedhpl9BjzNpmi2dyTaIS/+9mvMAtS+KN/8a9xfPqxZHu7aTrwQa6527tbEXJQBTzjbaY3npeVagXFYkFADYpMGD9HxyUCrhYIVvtkCOhpQRL+njNBLodKLk2ZqBvTnbJfW63FjpUK5O9evcLd/R3yxaLM8LgH0v6Z5Gj2KEKu4bW1UsIvXwe/8udcqwlK8DVPfR++zFoZuaTAhig1DTnn/v4eV1dXAgDzOua6xb2N1tMEgPf398Rl7+byUqwsqQw+2t3D8yenogB2udcJCKEg8OZ/tm5kBrAqgFMEgBcTXJ1pBvDF2dcI5h0ByRo7e+j06ALYxvXtAON5Cpn8DpJeRSz7BfgVhxSTFWkKQ0usDDOhbT8U9mGCtJuXFpvjhYvTb3ul/JD7W6WmPmkcALbwdaj+tUBRHACWmWEEGD20gbbzvcdAYK17LcgbzR0jFe9DADh6vBCAtsCWdTEMVcDcz1gnkFSoIDDnilQu7u/uCLlJVJ2MUSxTAbzG6zfvcH1zjymJFgQVJf9XLVdFXGJIDeF69mDmalf+R5xIDNko/JQ2AOBYBEKMjBTOBq1C2JQN0SxT80rloY0CU2zWpe9XC2itrqhg5bVGMZuLj54fi7q9XFYl6nQ+w7uzc3z99Us06of44z/+U1Sr+8DaQ7m6IznYJCNqLjLrUc5ZTc8Ygvxhibah3Lbrd3wd54xGLGzTWUnSHUwX+PrVJf7u829x25uIuybtn+m0U92pYXevhsODKpKpOc4v3qHbI/klC3++xnA0lXOQRBShYnKWl0ioO4FHlzklz/P8Go/ottNHp9WG51BYWBMF8GrSVwD4o1M0SlnJAGaEC+tVzuq4qqmLhxKdFaykQpW9xFL6NCqA024K68Ucb9+8EgC43x1IDUYb6MFggq++/BaDwVSchZx0WsUHAuqRZEsaqaECPACAeZ3FAWCr+lWbZ8G3JMJDVcGcxRMEtvN6e11GBA2Tr2sU+HHxg11+rIW6kieNfbQhD9EQWetkAwAnVZxIt1uuywSD5asl7hnxi5U28yhuEqx4PO1CrcIyCi8JKBcKXPOrqNdrcp4zSpQQI9dbfxqgNxih1ephMCLGxv5BxX/hhaErm1x2ptOQn8hnGlXrWDOiLmVBYALzavosszbdSZCCgxT/RwWwmRHI74yjq7j6WCUwe1JLtBV3z/iaYDEHjX20BNZobmeEN/a6F3zC1KBG6CJKYPv45rgLDi3nJ/tcOkMGyKdTaNZKeP7kCLvNujgbd7stXNzc4h2dLdp9uOUd7H36++gkyvjm3scwWYZX2oGTK4i7EPffsgd8fFDBbtHBenSPdDBEPQ0cVXM42WtKLOxyzs+Gn7+DhOk/OOuwo6b4Vpz4s3/3ZwIAs0ln1i8t48CmzWRMLSYjUXoWyDJLkH2cw9HxEeoH+8hUyrhst/D5F18jCJI4OHyG/aNnyNSaOB+P8abTg++4yBQJAldZ3WDQ7SExmaLoODgoVXB6sI/9nR3UymVkqE7iyU1W2pIsISpY57ilNfPdDXq9rjDQuF/X6w08ff4ctVoDbjotg2cNso4xiSV+WNkavJGldnN9jel0LENc5v9OZhOxWuM8218FWKbWKNSY55PA28sz3HdaAv46GQ8Jz0GAlYDlfK3FbE6Sg5ZU5DILeJ3ATrWGZrUuHwTzCGcTDpGW8FKOWMYwu4NFV8p10NjZQaPZlMHdmFkkVD+Lz3qA+UL/rSpNZXuwsKwUysIw9CdTtG9bAgBT+cTs35PDY5QLPI6eXCzCwhZbTr04hsMR7u7aki9MVhWL3lp9RzJQyCik9cbl1RXa/THGaxfJXB2rTFnU1dy4uWk/e3KMH338DKVsGuvAx5r2z/O55Gtx+JNNpZBzPRTcrFh+z1crvLq+wRevXmO2ViBxcHeFu7PX8Ht3qOWAP/y9pzjeycsAo9drYymDt7nk//Z7E9xed3B/10O7N8KYFnZkZyccrDmcz+SQJABsij/NZNRhvCyEoQW0BRYVMAwXBduUhoMdzR2yjBFlDZvzKlY82vNsg21smGFR8x2/1D4MAEselmXaGVuVSA1sB78W/CWDVC2gLauUxTsV3pIxI0MX3ahs3lRoyWKKPfmeQ7oYwy+0ghbLSE5E+ThzAYDzAgDnUK2UkM1RsqEAMHPZup0R2u2hWEAjSfCHDYwp1gQLZsFimDhhU29KMDNU0sGXDsZERSiNfgQGS7sdWu/FbFfDnDQDL9gF3li9KEBjbXljALSxd1CAOMqaUvsWC+5EttQypDC/iys2hO3+TwBw1PXElBgbrVAMAI5fO3LekxEt7hNGISTZMWPMF/dYrLqoN9I4PmqiXq1I9mJz7wCJdAVvrvv4xTfn+MtfvsHlsoSdH/8p/OpT3PgrLFwHbrmERDaDhZMSAJhG9QtjLawNobkZ0gM/V5YWDu1FVglxcCABgnaRvFEFnFkHKCQDNAsePtlr4FmlhgNmISZTSBtmng48VVlPRTOZ0bS2ZEMsubpLqvGEKmaskWjdognCcs1z3RYAWLMrLRPcFoXSeLD4W1uHAy1srJJZMCBrPct/GxWnZbJKRhWvcWENsuiNFWdigRNXMCr4KI8n+VYciAq3TYo3koCo/l2LZSEHLMzPcHRwyrXAyWC2SqEVLPFlq4N//91LfDcYY+K5CKj+TThYmAwQM1Izg8E48Bxjw5s8Tz0uCsDR4ZN0J3cNeLwFCySnM3izAOXVXNS/q8sX8NrvkJ11hWz044/2UfAWYmU6GPvodIZ48+5SGOYBAylTWayTZMq7Jvs3rbnKLp1GzPoUAwMeAsA2w9HsNeE+Y9cps5mYkthWwY8P6WKIYTiAVHbno//J52MAYMv0e0S5Ez7UB3+3DQBvwb0Pmu/vDwDLabYFAMcBw0ilZSfFDxsWc7JY5sn22Nt8v1HyxrZnbSNDAOHBwDYOyj52pCMbJ/2tITDYDMqIXmKAXb2OQrX+WtcHsxLoQ9jBjlzDZkBuL3wDEGsmeFzXoP9m26VqM7UgImFSmKhm8EIyiyiAJXJFSQJs2sks7Xb7aHcHAgCrnZdmq0Y20GagbdR7sgaZ4f5mU/U9AOAQKI4GLronxNS/sVprEwh+ZKy+QWu3baY5nKbDVbjHgD72ePJbYa7zcClQYzOsWOMHATNgxwhmE8znIyyXE6xXPtZrXwYOuYyDSjGHWqUokS8kXZYLRRwdHyNXryFwkuj5E9x3B5j4/Cw85PIVeOkyun0fN/dDyZ2dzlZSO7leHvXmHio7VeQqeSS9pNTPs2Ahagh/Npe+iG48JMySXUyS7sIfYdxt4e7mEswJZF6XZAgnkkJcIYBKkgoZ+rMZSYKx/KZAbbvSqSTyTgpFMu7FinaGhJuEk/UkJqc3m2NIRyMxFqYLxALz6USgsmqxgAbjZCplZF0C0yb7jcAWc7A4yKOag1n1zAEmCCzkoSQcL4nZcoru8B7VZhk//r3fQWqdxMWbM1y8O5chEd8DB0W0v+z0+vLecsUiitIzekZVzGtJa1aCwFkvhXI+g2oxg3I+LUqC9WKGQbeNyWgg18gkmKM9HOK+18NdhyThBYJ5Uj4L2vhSBZpI0vqMCmCjIqHdWlg7Wstn02+Y2tUCvPFBguwZBvhlfRt33FBCoGGZi80g6wG1eKP6gdcF874I/tLu+ekpe+YKKgUPidVE8n57rQuMejfIOQHK+SS8JF2hfLHk5g20faZ9tLgi2YWXnx4BYPUuVCtto9zlQJF1gwDA+nsFas0aJsM3XWtYq4iSleW/ANzKoOfiLhZ50o8spK73HFfuyx6YdV94NQtgrAoIy8bnwkhym0RU8NgqF04s6ewcl0S4sG+JrbtxMNde+VLvSVFn1YHRmq27aQwwFsCf2Z9rjH2q4VOi7qUzyCRIoDdeYbJIIV1sYLpI4fNfv8Tri1usU1kk3Zwo9hcrAyILYY7DPpnWqmuDHEtVW0kvJze9bkSJN2MO+VSilpr1qmQBCwBMwnuSFvI9XF7f4OziGsPJFPkSnbzyRnXN4dsDCDgk0ygYHDkmqbI3DsRGNtAyeDPrtQXYNnZCu9zL0moVUbbP2gJ/Nwg9YWGiMK3tr0KXp4fD+zjheoN8ZsmUseFe+Bq3rD63yW7xveV9BLzfHgCOOV08BgJbpkKI08fv/76iTj9PXSveW/i9/49DgP+Dd3n/I2/ssT/sMX7IX20OqB8+wsaxsLWoIZBqhrkBDxKRCpgA8MnxPhqNMjrtlohD9vYOxbbyb/7mc0znCVEAH59+Im4oVNhyfkZnvuvra9ze3Ij6l+sz16rRSAHhlKzV6vLE9ZvEnXTGk7kd3fao4Ld2/gQLSCalfTSj4Aga8D8qdOloyMcR8q/0XlRSGQvoTkcygBklR7tnAsBUAhdo01qgWlnXV85++Na9NF+DKoKD5UJmoJ1uD+1uR4BssWflWiORPyslHAmQ7CrgfXsnamCCzHRerJTLouzj10ajAboUvHn1QiIzOPs8PTjCk+NjlHJ5tZ7kIJrn7Nb4SwIITE8karoZ3Tp8JBYTXJ+9EAD4zZsvMPfbeP78CPsHR+gNfJxftfD2/A7DCZAv78PJ1AwAzPmvBYC1rtwGUnXdN7wfCwBvNhyWMhKdaL9hbPdDzunNv4meIALpYgW/AU02iaFbqlyr9DRfHwDAxqVDewOzX5peQ5WHdn8y+cFhXFw8t9SCxLbHiCuPldRuiU7xvU3njkpsklg5ITkFUtfs7+2IoEjcBteJGAD81gDAtIC2CmAFga1tbOTW8NCRwu58tj+J7xtxgqrZsgxJKUbo2Ygv2CS46l5gTqNYL6Rj4s05p9RCdj8zADBWCgAXih4+/viJxHgUijmpCQajEd6dX+DVqzPs7p7iT/7Fv0atdohEIo1SuYFCsYYlCfgkj7CeFMxDCf0KFOpnGxZHptaw5IHI/9lcH3zRXMO8DKbzADftAb5+eYEvvnmLcZBEtljBio/vOKjQ7Wi3gv3dCpLJOS4uzzD1A1Rre1guU7KmEPhLpzNS+/GaptMoFb+cSbOOUEIM3QpccSI9P7+UenK3UUEWC6SCKU73avjs2Ql2q0Xk6ey+IhYU6LFNGrGG6Xb1eqbDDYkFjO4ZI5hPkSEAvApw8e4tXr96jdvrW3k9O41dTCcBfvn5l+j3x8gXGPHFqA9zXqWI5ih0Z2dRum7p+mWdb1izabYva9vIadO6cG5kADOWMYxrNGIue83F3D1tXrcFga3wQgkWBviNA8BSO2uvILCo4BwJwTx4fvLfFFRqD2ILDevmZ+d9oVVcOAOJZBZ8TmIJc1ET0/V1d6+Jo8N9eS5+tjq8oXPsAv3hGHf3PfSHjE0y0K4QmZSMFEea+RzEF+Sr5Djb2kbfEKP6GLW6MMi22jybmfyaADA7R15bhphusAMr6JOJigGAVf2rpFubXa/1pir8bfZvGN1jSLoa3WYdmowLmamFQ5GYIWHY2pVW3Hwc1yXuxF40wGI+kfnofoNYZxM7ddbpabkmiAV+/eINLgZTrPN1uLUDuI1jdFY5nI/WWOTqyFYaCFYaKUMS6EE1g4OigwKmmLWvUE4t8btPj3BULSDLmQ5nGMztTvDzJ26nvs/GAMKqxqLy+H/83/6ntQydCQCvqHTicJqNu48hm+VBF1k3JScAXePIPi8wl+bwEB//6DMMpz5+/vkXaHeGSOc4nD9B/fgJFrkiOosVrodjjIK1+Fd7+ZKEQgejIabdDoqug5O9XTw5OMTJ3j7K+Tw8AjYcjJlmaB7MMBgO5DYcj+Rrb9AXVkmz2US1VkNJihIqE9NqY2mYovzwpSkxJwibzk6rJcxa3m86m6I3GmBIFVBAW+GlWIK5+bRkAt91WxhMhkhR/eumMFsthKVD9lw65aDMIUQ2B492llzoJsxKzqKQy0tcNQf9zNfifwQcuXBIrkYwl4uCr53ZIbSg5IKo6qyE5PROp7pwUt3LYQsHJizOquUa9naakv07m1J9u4CXdEV5QNsVGUQTxOBVK6HszHJSKT2HSIPhRLzZl7SFTmdkQ7m5b0ue0F2rg9FkKlDHyslhnS5gmcpqbqZs2gnJ0PqdT56jUS7AZYE9VyUAgwpoCUcrTqqUaVvGP6Sl9fn9Ld5dX0kWJ0GU6zff4f7iDeo5Bx8f1fGj012U3AWu3r1Er9+Fm/EQcOjUH6F138PNTRvt9gD9oY/5Kol1Mo1V0hPbilSawy5aWLP4iw/dLQC8ZQFt1Fmh1ViMTaaK07gNmS4CdsHQHjmyjonUKbGm7FE22nuqyPDH0aA5ZAeFOR4PMz1Cda9ksyjIa20phHHETckwyeWr2UDU2jWWDxICwAo6hYMULs5GAcwsOG6J+SyHmznJgaYFEAc/bBwIAFP922oPMA9Yn7kC/vCmdi3KiuN8RYlWdvE1lpAGAdBrVsFfXaitzZ5RAghIEQPmrZLC2qyGwHJ8sKFWLHE1tzQdoQ2EZe/EAGD7+wcKYGMVEf599DzyPm1b/tjAIdwAbeEYMentcMF2JpGS+Dd3Hn+fCmC7Q2xBJ7+53/kQAKySMy2vLAgQB4BFOaSqc6ynmAdtBEEH+QKwu1vF0cGu5MbU6nU46ZJY8H33+hp/8R8/xzf9FMqf/deYNT5GZ+0hoK1NPo91JotV2sM8mcQssRYbaNWWWvCX1QpzMk2WLNeQdRJJLnpyFwOiCKdtCZfrIEFgN4n9Uh7H+QKO8lkcZLOoZbLIpjXPnqNVDqQTHHyuV7J3cl9b8SJZLuDaYsIAQDwvFQC2WZ4G/GXuhllTBBAygxgqeITcIhYoZnhsCind7C2hJHbOmcZFxrZ8bcIANbbPxorG8ittC6rArwWATWFnMjn0+Wm/TDcMZUGq/WIKK4LdjoeVl8ZkmcDVaIpftdr4q7fv8Go0hU/WO1U2CR5VkpXsOhtOxYzq2KyNcnyiWxy0ZkRFOrEWAD7FLObpBMnpBOnFHDWC9r1LTF9/gcLoDsdFB6d7FblR0T3oD8Sa9bbVxdt3V7hu0V40g5RXQNKlAtgV8EG+MjuLVpdm8BOuJbbQNsCwJbBY8onaQRm2oSGm6NA1Akv1Wo5dXo8Bt7HfPwDLtq/MjeXjA7aNW2vT9sPoYNhcr/HxiH389w4kH44p4+/X9FgG/LRAsJ7zW9CnvWsElIZEKYVIBQSwLFLzenTQa58xvuboPUOChAVcw0fYPAI6MHls2VNrNQ41FGjVobqSNYy9svm3wA1c+uz1K9kstJangt/aX0c22PJ05jmjpzatmVlCrVWU5oLbI2YYxQIE67omWZ7Gdk0ygAkAZ2MA8BJSD/b6Q3R7Q9I54LqMV1HgSzdtk7tliAIRIz5uAR231IvO5fA0sX8be4ywrtr4zAwIvHGuR3b671UxxQ+a4FvxDy3K0LYNvUXXDffHgMAKANPearEkUEqVz8jkAY+xWEyx4m3liytE2kkIobFczAkoy94oL8rUKsrNBuoHe3DyWbGD7fUnkvu7WKbgcG1xclisOAhZCJP+rtXHZLqEl8shXyqiWK8gXy4iS8AnRdXwCr4/k+aOfQdVt9xfSMBkrzTstvDdt99gOB2jebiPhOvIQInvRex5+VlyTELA19h3sd6y3xNcy3su6sWikHpIkl0S/PMc6Xv6/gwD9ilUdQpLnurOABkvjcO9XRw26miUSshQ3eT7woSX65JgMG2fzY3qYLp8UNHqysCW6mYfo+kQ+VIGR4cHog6+u77F5cUF7m45vCE4tkK318VoPJH+IGeG3uzDaC9tQeUkbaw9B416FfvNOnKZlAyRGDkznYwxGtB6bioE4OF0hnMO9NsdGVz4U37uJB1T+cvDReCX+b866BcHGxksWBWwASaZt7Sl8A0HCoaAKL2FGUKwHrWKLAV0DAAsi4hmd3FAmqNVO4HrVYB0xsFes4qT/TpODxuoFjyk1lOM+ndo351jPu3CxRyF9Br5NGHdudiO0bmEgHiCNmSEe41aQK8OqVLMV91bWZ4JqVSAE738NctN+0nOkvm5C8BgPAcYVyE2nvyc1gSvHVB5TucM9iJ04mLPTbs6WqVyUDYajhAEc3lMOlt5JIRJ5uRcnpefN/sL1jZiI+il1dqO5yTVIElGG+kL4oBML2BrfWzymTyWAAAgAElEQVSBXPP+Qr9HY8O4AQDbtT0CgHWApOsez4MZ+ykCwElPes/ZykF7OEN/uka6uIO1k8PbqxbeXFKhPsKUDiSZApYJDz7dqhbmtcnrE26OKn7ltTO+RwFgtcLUIb0cM3+KXNqTvOdKMY98Li8AMHsjKmgurm/x9vwCg9EEpUoVmWxeLwNBfzf3X93HN8HcMBPX7u9ms98AWo3iNgR/t/d7W1PK3DkG2oZE2pgK2O7JccBZXtcW2Lut/A2VV1uOEDFAeXPIH+3Xm0BxtLdEP489/9YeFd/17XWqLzdCAML6aONv3wPR2jre1ivbj/PBWiyC398PAD9Wp8SOxaOziQ//jf3t++ug7/f3P/ReHwKAP3QchARnchD5NZkgCMF1Y4lcTgHgnZ0KWvd3GI4nODg4EvX8X//NLzDxgX/+03+J06c/QqFY0Yi0ZFJmj3TJozUyrZ8J8PKQdrpdycLlPkXxhj+dyjrOGaUlT3BmwuuXp4mAveu1EEupeuTvCJpxNsJIOFUMc+8hMKFzEbajVET2hwPc3rcwnoyRzeVl9lmqUBRSlLWB/YliQLpPyVoSBOgPh2IbT+C31++hNxjIWisEYNYFc9KjIa+J4C5FJp1OWxwL+VjFYkleZ6lUFNB6h+KVeh3+dIRvvvwS/nSM3XodJwSAD49QFABYnSbEXyJCAbTGt69R1IILLGaTEAC+OnspFtCvX/8Ks2kLH390isPjE/RHM5xd3OPl6yv0JysUK4dwszUg4clezYgLicmQYVN05ob9hLEK0V/F+i97EcdasB96jf2Q8zwqXU0tv1XL6mNalbCdBxpA1gK6BvvT+aEBcmN2swoOGlctO+vbcB2M/k4ew4DANpfUgroKUMWsaq0FtLWSNmByXEls7XtJzmMts+IMhfOTZkMsoPV1JVAuaQawKIBv7+HPAizeBwAbwtBmn2eOvkF27TVgCarxnjvWvm7sW3Z9j+8n23+/AQDb12FIaUmKXWzeqMml1r/nTJVzLR6DOUrlDD799ClOjveQyThq725IXZdXd9jfe4o/+um/RL1+JCrbUrmOfKEKQgG8r5DtUnRroruPE8uM1WufeEPcCjx0ezORiII1UHTAHiCRQntAF5NrfPvqEi/PbrFKZlCs1qWW4NpTb9Swv1dHs1nCajHGixffot8foVxqiOsjnSCJa/AYZ7M5IaOQyKKnpxIEiX2QDMjTb+Qzz7yL+WIhfQedhwqpNU6bNXx0coC9egmljCsYg6imjQW0kvg0X1Vi3CR6jLdAHZuCGdJeUtxuaE3/9s1bnL87w9yfY2/3AP50gZ///FfodkcolMpwPQLAeixY5+tswBY1Zo0Ic4TUul9UwNaFMwYAqwI4+h1n8Xy/vGkutqn5pAa0RMDo5xt26zHFrLoKGuKFBYMNqUNJNppNrXipUakaJ514zIdZRUIwVpeZaF0JJaKhK6Ker5z/sw/Z22vi6cmRqIz9CV0v1PmOFtCcHdzcdaXHJVgpfj8O3UA5nQs3gJASH4HANq/YECuSCdD6mcZLBIJl/7PiLzPrFACY15b+RtXBBhtQwMHk/pr5pszjJNfXuAfY9d/UqBIRahyZQhc/CwAbu2cZz8WxAftz4+jBNYHXFIm6CgCzlp9L3+klVnhyuItnJwdC4uVaOvJnkv37869eojV3sPvJ7yNZOURn6WEADxMnL5FLqXQGPh12wcfYx0mjAIcuT9OugL+cQX+0v4dGLoOkEA2UVCoCIb62SFOgQ7bYXicfy7/9X/9nyQAm0CMfNq1SKF1e+Bj22hgPuoJmZ7yUDDgcnnGrFXZ2dvGTn/yBNG9n55e4vm1JE+3miqgdnqJx+hypcg1v7jo4v+9jnSnALdXFqmhJVvzVmeQ07RSLeHZ4hB89fY79Wg0FT5XGVCGTBctFhey3BQcOHHSMBmLfRdCWb4aWoPWdhliSFEtFtcoyA1kB78TiLKkF1XqlhQ7ZE2QxEAAe9MRWpTvqw+cHllqLBdsyuZTBxyKxEBP1+WohADQBTd+fyMlHm+dquSzFDi3RaPcssvxEUmyfCWaITaMop1TFywXbelixeGOGB9mDk+kE2VxWBs1UOo+GQzPc5PxuJeo4vpdqsYL9vX2U8iVRHPDGkPO0mxFJvNiCImmYhpr1KBkQMmhPyVLJgdRktkC7P8L1fRdvz69x0+ogYGC0qGrzotyaM8ybQxBeiLRWS66wv1vH89NDHDXrqOazcJYB1tMJMPWRDAKxwubQJOmy+V2gO+ihO+yhN+piNBli3LvDzdsXmPXv8dmTA/zesyNUKNsad9C6pYJhBi+fx9An2+8WN7dttNp9dKkamxKW50AmIzZbCVp0uvw37Qp1SGMzKHlRM4ProQLY3CfG7gjZx8YXPpL0G2WdAfU2AN8Q6NtUsby3ANyuKC1QtjFc1gIwzOKIMX/UBtpaUCiQG2UCG9WgyRtQdpLmAttCTPK6zOJgfy75bNayxRR9ZhKqw2MOJwQAXooCmIPORq26BQBPBZwnABwECfksqP4Vfg+LceMGTfaWHSiF7H2Desj4K1xwFQQOAWBreWuB+g2//phddDhEsDnBhvxhh3Uma20jD2QL8A8H21sK4LAYtLaXD8DmSB0VDhbiAM/WZx8OE8LzKp5Z88iJ8p6T6v8PAPi3bmh+AwCsuUR2iGIUEXJuKvhLK3kCpKvVBEHQRbDowXUD1Co5PHt6jCenhzJkTzlpZDIl3N538Rd/+XP87CbAvPkZ/MYnWJT2sMzkMHfTWJDkkk4joONDUq2gFRxQw1Q6XggbTdS6VLMqEicKXXNtihrestUEIiGRBWKZ2UilsJ9N4yifw36lLGqoYi4jrhkelTvrBZzVEi5ZirwmfbKcSdpJiCKY5ZHYYwnwa7JA2ExJRWEHkWYPiTWBbKx5szbAtkBREwx97RHjdwtctB9qjKwQAssx5rS8LGu3HALBvK4VcOY1Kyouvg4T9beQryziUlhyAOw56M9XeNnu4lf3Lfzi7g5n84U4gzCrjg0ewV8LmkWDRlOuGiDHcAUjcC12YjKnOZtcI82h9HSExLiP5HSITOCjlpgj3bnA6NXnaC6H+N2TXRw0KijlXLFQHRnm4uVNC+eXd2iJ9VFOcv482r+5nrAqaeEmCmBaXNsMYJsRYgb7FviNFMJsxOKW9uo2EBGKYmQiM0DcuN7C9WFrMhjOH3/YmMIOQDaHJGF7YF6CuVfsucK/M4zYD68NVtWy9dpjfxQNUs3VtZXfGiGvyhINX6GxQOJaopbyYvojb8cC4xb6VQWITpziCh9LprCk6bDn20DhI6bsQwGMqg0FYF3TXN4CwMomFrt0ccKgdZ7acur1rf9H0C61XMERa9QIwN4+phbcFQtWQxLRGiEO+to+zlq9a/5vCFBbAJguLgYApgU0Ly2qXnx/LgBwrz8WMMhJ55CkZbCQ6oyNk1hvmX3KrN9CIDEqDt0j3/9Z28GKnuYxxVNsLwhJDbHTenuvjED99519tqCKZ5ebNZ9rpmn+Qo9FAWO0IVcFsILABGRo0+QTAJ7TJnEiAPCSubxUx67m0uS5qTWyaaozs6iWi0KU5YKeLRVxcHqM/ZMjNHb3RQF8fnmDVodEuQSKpR0Uyg3M5kCrO8Q169zuENMZw2gSQs7Ml8vidFQosK/xZLjAYWmFlmzFkuxZ3L/ynofJcIhf//pL9CZD7J0eIeG56PZ7EvfCv9M1x2Qpcd1mPwTIZ087L4KutAbfa+zIwLY/6ItD0jqVlD5oHAQYBQEm7MsMiSpYLgWI/eSj53iy20SZvdsikPggqRvJRJcMKjLT9d8kVNERI5/NyQCdx5kKSEYSEGDlcIHqaxJzWq173N/dYTDsY0KS7nQs0Th84Y7nIJfOIs31dbFGivZzyaSwqxlTsr+/i+ZODcvFFP1eG6NhT1SnBKaVob9EpzcUxUW70xegbj7jsJyXpxatqvy19oMcErC3sepGjZoR+3+Tf6u9hyGc2h40tH02CmBR/8YA4BD81WuLtQZBTg4RCgUqxwjer1AspnF61MTJfhV71Sy8xBzT/i06rUt07s+RdpaolbPIOms4kvdLBTDJ3LTFZjWumVQ6OFPzN11PmOkb/UbXKlXRU/Vs2e7xvEb2q8HS9JWGTkcQmMMxnhP8pPP5kihSFVzwxSKUAHClUpLrbDgciiMW+xMBLwoFsVSdTKYy7CJowfvwOq1R5Ua3LVFfLwXMUds/XQhZN2qZoBbOCbG0VktnJZbZ+pprgh6HbZJR3IjO0IrUClBIParkJc+AfefKyaI/WaI7WSJIZLBM5jBPpHHfm+Krl2e47QyRSOclL3jKOBJuE1Ix8pojS5/tVQQA6zUwNzl3ui7TPpAAcNZzxGGAADDB82yWIFIC/f4QVze3eP3uDH0DAGezBWMBrftpfJ+3RFO7BkS9rJ0J2f3ekBw21vV4xE20zvMxdLWNXBfCPcH0UBugcBz4NVP0jdcRA4KtekvHJzHCrL3Pe8Df+B6vu1H0vsKy1xQKD3q12N4U310e3s8cg4jd9GBPi/4+vpltcsl0u4ze24fqqfA1PJKl+uE6LPZK/l8AwN/3OX7b+/0ma2k5Ro8Q8OKVr1Z30X9yNlr7Z/k31wxjA51YyZp6enqA5k4Vd/e3GI5GODw8lc7ur//2c4wnS/z+H/wJnjz7DLV6E5ksCe9rDMeMumqj1+uJAoo/I+jb7/dlLsk1i/sTAWAO/bn/cZ/hv7kvZTJZmfVx3ePgnEAJlcHcP3gcuNZmcllRHBOIdeimYVwjWDvOFhSgqDMgv+fv+RilSkXX0FxeQGdVIXnyb4pJbu/uRTX87uxMhCb8e6rSCBDz+Xlf2QmSSZlP7u40RVzTbrdx9u6dqPY4XxVVketK1vHublOA4vGwjy8+/4V8bdZqONk/wpOjI3FE4SxUaxR1vRFwJVbj83Pjysz1ezmfCgC8nk9wdU4A+OeqAJ5SAXyMw6MTseA/v7zHty/OxYGhVD2Al61LRnsiQbDd1qv27DDXqThgWfWgnifbnVOcWLhBDvltT+jf8v4W67VgTNiPbJzR0RluwVkhPVmXL3ON6N+anOAYaCSzQwsAW/KsIaOGFs4mlkBUjhZANurDbSdC+xyPfbVxDvG5o6pT2Y9Q/ao39h97xgJaNkSoBTSJjm8MADylUIlObFKDmTrMCkvCvcJ8mhvLrOkvDOFJBBrhvrG1Bm+Rj8Jzw/w87m6kRKVoT1GemHWvYKlgVKrm52JRK+IQAlQGADZucuVyFp999lxiPAgaM/ax3e3i5q6FdmeAvb0n+IPf/xM0GkfiDFQkdpLn8UnIfQfDIRbLFQqlkqwBKWO9zN5FnOyovuSES2bAuj8rYV1nElwjCHrStJF1/XW7jZfvLvD2so27zkjiFQWr4bWbTIr681gUjEXM/D6++vJXuLlpIe3RXSgtNZ1Pcdyc6uairB9cM9i7cH1hzd2n21p/IDN+AmBDf4bJPBBnnhxWqNKZoVnHM+azV4oS3ZIlmJakbf0ci+VMic2sZUnqkb7WAMBrgl8zUQunXdZQC7TubnH29h3evHoj6/X+7gGm0wV+9rNfSuRXoVhWC2h+RuISqYRn1ahsg7+cU0W26HEQeFsFzDpYM4IDXf8ZhRPO4o1zl3WCiQHDjACRaBCTBRwBsrqoRGpgm/ls3MS4d5i1VOdyZq5kHATlb2Mx5/ZSCffM+HAjlIrq8ZW4GEoCE2vs8bN5coy06whB0fOYc+/Bn87Rtj1sZyDYEpX7FObx2o1c3kzxIq93Q85h5olq+cyS3Ua86TUXUwCzd5XrWnaXDQBY1fDWjj0SXERkXBX42fmbAMemX7POozq7i6J5xLXJZMpLbWvzfw1+pGuLbijSv7qcE/KKt7F4PnJeEk+P9/HseB/ZtCvK+dvOAK/PrvCLr99ikKzg2T//N1iWjvCuO5G5tVdryPyUQsjl0hcB3sdPDnBYyWB8/RbetIsfHe3idGcXFeZ0i3DJAvrSvZk9zvY68WlatFgm/u2f//lawSEFgAkREgQmej2dDDAZ9mT4wQuKClCX8y2sUSvX8Mmzj7G7sycZU/fdHt6enaM/niKVK2H36SeoHp2i469w2R2jM11hlsoiX6kJiMzHnU0GSAYLHDd38c8+/gSnu3so57LsfiQrmEHxLISSLu3okmCTOfEnaLfv0em1MRgNZDErMWe4WECeLPxsRgLVuSgK2Cobn2YpKWNYGel8zzy4XLSmzN2dTzFbzhEggL+cYZFYwsm6WHNxnk2EQUfl8XA8lEaVDZybcpDL5JBNpwXwJQhM4IDMd14gvOi5EPOC5nNw6CI2LZ4rRV+pVBZ2szz/eCyFJofNnXZbv0+7KGTzUkyRAc1he6VYQqPWgOekGeQo6iQCwAr+0rqMDCNahtEUcwV/xiZ7iQQHPk4ay4SD3nCCy9s2Lu7auGn10R1OMAlW8vuEm8E65WK5Tkru2DpJ5RMLVLJw5ijkPezvVPHscB/HzRryThJJDmUmU3gLhrbzOZJyHgz9OabzKab+EP1hGzfXZ7i/fIPFpINqJoXPnuzjdKeClD/EYtBGMB1jQuuIxRq3XYZjX+OurbYCo+lcAudph+E4eaQcAr9UfHsyrOTizYvTDueF1WEWC/l3bBCvWVzRzdpcRcx+o0Y16jhdMLZvZpOIAcG/Ze2nitvwj0wrHRZwZkAglrAR+8eyiGSTCUFgkyklzCQF0ywIrBsVc9kUDLaW6GrLEllL242HzyXgr7WApsIES2QzLiqlHJr1mlgA8X5Uwo9GU7RaHNb1JfeKwJwAwBwqiY2aKoAVADaD7rCrs2wlm8tswBIBmKIAdmvJbBfguLIuVPPaYbQt9mJKDf1cLVNImbFxNk8U7m6UwBvsdbPo8xyIMdNtPpk2DpaJtDXYfgzUsUwiy4Y355ZtSzaH6LFh9iMn1z9WADg+1JEi1QzxONwm+MsibrWcIgj6WAQDJJI+inkHp8f7YgVN+9K0mxZGHx0W/uoX3+E/vhngu3EG4+rHqH78XyBRrGCwTmKa8jB3XQSuizkLFzLM7IBAMjLZoFKJZ262PTRFYPyw23GXbp9ruMslSusVaimg7qRQzaZRzedRYzZkMY9KLiOWmjkHyNBJhwDlfIbEIhDglxnxSQ5MZU+y7FzzjAYAZkFkkS2Lr3BLM2dcmK1kyholWYTtrR3PPTx54g3vg9/G1iWC5SqGNpnEZtjHoo5EI1VLc+iqykcBvZIpLGn/z9iDJHA7HOOL80t82W7j7XSGWyTgc+ixUnBMMwitescW35Y1aK1u9TrbTAzRT8JbL5DDEmk6mEyGwLgLZ9yHMxsgP+vD615iffMSx5kVfvL8WNRzCYIbiwDjiY+r6xbOLm9x2+pjOF0CbhGpdAnJFO2KyHJMShyFZeZvA8Bxa8/Ntcm4ScTYhLqW2aGk2tDIO35sOBcjHm1/Rr/p2v/QXmQHj6atMHd9OGWLXqcdJZuz7JGB3KPPt60Wit0pDv4q61Ztvo1JWzikt8P6KJvGgL4RMqo2QmIRpMMPdnB2OCEAsYCXaq+uTFodvIpNaZx0EVuv483Ro29XbJUVABZmt3FZsfEH/CrKdkOGMglGSp6gUp2OLlRict0xLgC6qsT+X2oBC1VYZrJ1ClCihQ52QiKvYdMz51KdC2TwItlT+npZwxfIrGbdxp8sqfZUAJi2WAR93Q0A2CiAY6qK+EB822btwWTNLmfboK/9Pj7c39ovN4BiXRYiMOC9J7j5tELiiDmitvaw+Zi2I+YxjIG/rKEFABZVI21YxwoA8xb4Ek+igwaCpqqwJEE2n/PQbFSlRqIVZCrtwM1l0Nzbxemz5yiW6wIidfsj3LcHojQlgZGERta1vcEE4ykDZlKYBiROjjCdLYVFXyLgW60gm84IaaiQzYnzUDrlSu5etVSS/uP/Ye/NmiTJrvSwL3aPfc/IvbKqekOjsQwgyWSk8UUy0/8g+UJCf08vepGMNNMYh0MMprsHQKNrzco9Y9/dPTbZd8697h6RmYUmZgZDidNm0ZmVGREZ4eF+7znn296+fYfbfhsr5kAxgzCfk4ECh8C0eOSpQhUP1Ty0jOS50+l00e8P4Hs+8o6Dw4NDqZv7g4HkD8dTSXhUbBLEW/pwV0v4mzWmnot2vye92Y8+/xwv91soxBPIbkhs0AENrcfSyaRkcol9LyG1zVoAYNphZhj5Y8ixrGdly6NTh+9iNCQxl+TPe3S7VGkN5Xxm3TqZjATM5crpxFPIJ9MoZ5nHXEWz2UBzry4D9+XKx3DYx2DQgefN1VFJ7Ic9AdB6vRHanZ7kgrkemfq8pjhEpoUxewrNWbNkxF0AmOCv3jh0t+5DBgCWnPgw99fakPH5JJ6GJCLpL7gemCEhycMkMqVpw8n7rIVcUKvlxQHl5KiO/QprihX88T06128xHnWwWTHzN45KIYM0Ac6VZzKQFewVlYAsetb6WFdZ3a8NOUWUv5KYqcMDktPSegw4BBQFCeLw/aWoz1brhZDt+eSsp5mTSVWz6DLWBPIJYDgyGyACOnen0n9naacqxAMPs+lUzkv2xLxRkebOXXll7F+YFUdCcz6bF2I3d4dEfIlEgvFQJFSryxbrRa75kuNL225SDYJcY5vra3cZmx332GBEFxnr1iDDJAFgDFmNQnYZ7aThIyMW0J2xj6kfQ6bUkEzgt1dtnN90cDuYYuZvEEtmEQPzt6mGSYorlq43LPs0D5GKqLVVuRhjGsmP8zw4qTiqpTwqpYKAPJxr8JMYjSa4ubtXAHg8RbFcg5PLy7G3A0xTDBpw0rooRDJ0d0iqAUhseiVtbUyvZM8LO1w0NUvYoZihk2Dm0YH7w97ZltgKFj9GKoo83rCFd0HYB/247PFmsBV82e7HlNXwCKC8szdt1/zhc1hwOQCkI9D3Lqlpe3vS59itxvUx5lX/EXA2AB7+GQC2p8/W1wcAsHF40rxvdQzgPs3MSK6tz58fY2+vivv7W4wmUxwdn0nt89e//gaT6RI/+en/hBcvvkSzdSD2x+x/KNLo9nq4vbnF7e2tAL+MwdJ5Etc9JeVz8G9nepwzckhOhwOe65PJVNY4XsflElW1edkPhISFjYhACABzVkiAl18596TqT5R/MYhKOEUHJQEKYgLQcj8nIEu1Mutdx4DLtHx+9/4cf/vtN3j3/r08lrbRXK9J9JmJWhnI53La3yQSaO21cHx0JOtvp90RR5ODgwP5Hc/9rJmxsi/qte/w7de/wWwyxn6jgbOjE7w4OUU5XwwAYBHcyBh2u4MWMhJ/TsL3wkV85WLlTUEF8Pe//xt8OP8dfK+H05MWWgdHQqK7uuniD68vMJisUKweIuXUsREAmPM/1hPWrcaQK/QSUwA44gqzSyCIOiboOvixDuof9ne74O8u2dS+FsVmVOwRKAIjCmDdu6J5vpH7WdWujXyLAsCRXGG1hLazR+MiJvn0VqloLGkjf8fa1io4baygTQyWqhpNJA2dWBjtt/KlD9lvUQFc01njYwrgxwBgKw6JzGN12Y+AGnbGZhV7W/cNGO6BC10IDptZi/l4A3Kr6R8fA4CDmaA4HBqigbiUmBlyYFPLPs8QhrFEtZzFl19+guPjppC/6EJAG2WJOelPcLB/JiSUvb0TZJwS8vkqstmS9AeMQfn+1St0e32UqzU0GnRCbYrjClW2LGA0d1j/s+8vEBeZc2C52QixszuZ4H44xH2f4CwdftLwlnH4QjhdCZ5ydHiA0+MWmrUilv4Ub159j26nj2ScpHjO5LlOqQsM61paz+u6Z8gsVqVMByGSaTxfolfowsP6ML1aoJiM48VhC589O0Y5l0YmtpIol2SStvoLIR1anEprWa3GbEQbXUrZi6dTcenPBAB+9x5vXr3BdDxFa29fFMB/+/Vv1QKaAHCari6mzjcKYJlJWQgt0i+KN59Z4zVaMVT7boHAxn1T1b8qxuLXgBxhZ/xGrR8KvrS/CUDgB6xzkw9uHi+zDXEQUxc0Gy0Vna1ItasuwIakvn2tWGeBcEXTeYJSQ5mvzOclELzCfqOK56cU4JC4S0falOAqrk+31pmSmHtjzLyVTB+Iz1CYp+t+OP+XziMg7qvOJapUljLevGYtzQweYMBgEYjJzyzp37ggGgDY1ngW47HqXvm3BXHNcwUAcOAUagVoOrvbto3WiBMLAlvLaXWF0n0mbjDSRGyhLmEpijazeHbYxFGrJg6Ro6mHV+e3+P7dJb676GGSauLgx/8Ki+IJ7mZLxPM5FPcacDd0/RqjmEtir1ZAs+ygHPOxGbVRjS/w47MTHNeayKziSBF7eVAb2h4nYv0dFErmHP/Xv/rfN8JsYBMVUQBT1UD/anc2xmTUl0EITwZeXMy/JSi5V21I7uyzZ8/EJunDxYWEGg/mPnL1FmqHzxAv1jBdJ3EznKE7XyOWziHDXAoO5DlUGI1QyRfw4uQYx/stsSCjUiq+XKDCjItSWdjvfLm8oDgcYPNPVnh/2BfWsWR0kDkgIeFxsQgjC4WFm7Jdkpq/kaS2nNmnKsvn+5YBBPtIZvtulvDXPmb+DEus4BSyoBx5SAXrcCjWKdM5B0K+surXDCg3DAHJduRwg2fvBksy+U3uEb9K7m48jnwhbwbJKfmeVslkzcxdVwssQHI6yIKnlXStXEGTKgCy++JJ+VpgKPQa8FxfBu9chDlsIJObDTpVDMwY5mIyc+eycCoHPAF3scb1fUfsHu57I4w5+KB1CsHfZAbrWEqYznx7BIAlA9HJyKBzsXSRSGxQLjg4adVxst9Eo5hDnheA6yK9WooF9mK1RrvTx9SlxdcK01kf7fYlPnx4hf7dBZqlNF4cNrBfyaFA6v58hPh8IsSAsbvExX0PV+2eqJM5MCNbaO6StcihLS1y8sLEJvhrM7qUjR9XoN/YPIv6N6YZjD8cAA4zvvh8upj+eQBgXXti27MAACAASURBVO+tDUwEALaKJ2OXq40Gr1lmeYaFWQAOS0aBzQGmilc3KmGDGesKGT6IK4yCy4G1hchhCABrbgfZWdwAspkkKqW8ZHYUAwDYE+sPAsDtzlAGaIlUVtXmXMWFWWXA3wAA3gY1yeSxjDS14LaWto+BwPo5BHYN0UFDFKC3mb4RBYNlRQWKhqia1zyPBWfsxhEwfqKf/5Y9WcRu2jLGdkGbRxqJkNFuGUyGQvQACPrvBwCW9VTAUJ7XVAKTRT3GcjmSPOBMeoPWXhn7exWk05Ah+MnxCbLpNF5f9fGXrwf4v3/XxjB7hOOf/UukGvsYxhIYIo5JLAGfDbPjYJGwGR86EN0GgEMb1ki19GS3l9ys4ayWKKxXcFgob9YCrtRLBdTLRTTLBdRyWZSzaRQzSeS4PlHhs17K17jsGQtRBAsILEVRCA4aumlAErF9jqUcWBDYFn67pd3HmtiPAcCWla+gnMkXJRAc6KZVoSzMVlHcKIi7plqGhX48iWUigelmg77v46LXw9fn53jVG6IbT2KYpCW3ZlJahU6QwRdMysKC0dBGAs5g2OyJngbp9RK5tY/M0kNyPkJiMkBavnax6V4jM75D0R/gZTWNH58dI5fJYD6dSDbljKzy6ztcXN5iIBEDzMQpIpYuSj6iZKmI+jdpMoB16B9kxNvMkEi0QFQBbIkiocPBtkV9VN0SNB32jNtVS0bOxL8fABxV54aAY/D0doAaUekEani5+0emI/Ir+4lFBpyPXUURsoLkXesVqdZ9QYNgsmIMgz9odgwdwDJ17fkcMuR1UMH/LOErtGASWxipC5Txa3OtwjnC1mD7cQRYAWCTs8v3LICsgNh8Tu6BqruLgr/cG7kVMiojRVcYcSrcXuctqBu8LunJLEiurjZqJ23ABGvzYzK+1JLaXq1cV8Q/R14rHf/o5iEAMPPqlgSA2cCNMBwpAJzO5BBjxIZYPxs1ZGRQb89TJVHt1EZPI8CPKn8fA3m3roMdxv3u9fLwtNo5lnKHqAW02WuD3mgHABaSnFrgrZaegL/sUwgALxculj4VtR7WVALztnAlX5WgXb1WQo3ZVfksEikSKBfIl/I4ODrG0fEzNElY2sQlb7w7YP6vh9VG89IJQPJ3mWwB8+Ual3dd3HUHGI1JBKUNbF1AsiyHKomUrGHlQgmVUkkAYu4BtKK8umPcyo0AwKdnZzJgpupoPJ5I38Qcv/39fbRaLSFAfPhwIbmGJLUSaDs6OJTz677dxpLRBVlHlEe0libwu4xt4C199MYjnF9eyr+//OILfHJwiEIyjmI8gVxK41d4eXHdJGNcdl3udRxhxWJmPWXGLXs77Vu4rlIV7C1c9PsdAYB7fVpu3mI07otSgv3EYNATEJhAciGVQSVfRLNSxX6jJeqkcqUiw/q7u1v0Bz2J02GvRyBzNnMxHI3R6fYx6I8xnbiYzjw5/tyLhFBq+imNMNEoE13vDSBobDlDAJj7hFX4bgPAthexADC/ElS0mcCirI3YmZFgncum1boaC+RzSTw729cheKMg4C/mfYzbF7i7fovNcibkuJwTQyaxQZIk7o0vDgMcsij4G1BsNB9cJzyBHphDWzp3rIRIogRJKkrSGYIJCXg+7dCpxqFCWq38aMMXp6ybw86EKtdoScpcOq6DYnscSyCTzsoeSlCE67GsuXQeoJptTtttVwaMzLdlz0IVnViXMvvaWJ7zfGFdyOsuHieJhZZ0cZlFUAEvGXEyCFMwXVTAogZWapD8LFxBjTVsuE9ZGm5kXGInp5q1R6KQIbX6izXcZRyxTAHLeBbtwQz96QKJbAWbVAEjb40Ptz18/d079CY+MrkKkoksYrE0NusE1iurAFbASLN/CQCbDGAh8G6wXNDS0IeTjKNcoLsAAWBV+/DDG0+m4rr27vwDBuMJ8rSqzeXl8+PeY2skSyjVIfBOv6LIiBl2GnBUwP/QRSkEWrcjOraIqiYiZKtPtoBspB8KAFQDuAr4G61xIrnywd7yBFEoCgBHQV3Vtj8C2ga6d6uO2QGCI+SjcHT+CGAcBYsNAPxx8FeBqN0qy5Lwtsl4j7cawWdoB/qP1iNPtilhWffnRLX++MvRY/LQWmXrkZFy8uHPI7DP1iEx2eSqOtScSM4u5TLGEplMHM+fn6C1X1MAeDzF8clzWft//ZtvMRov8cWPfo4XL36E1sGxEt6xget5Qoy6uLgQZWy70xYCC0lVBGE5b+MaxlnLdDrBcDiQtYPKfQK5VIJR/cuvtGum+x/3Y+4j8vPVUmaZBH5lFpHUvcdb+Ji7ntilMgCdsRAUt0j8Fy30M478jSpt4M0slOsExTC9Xg+v3rzB7/7wnezp9WYTrf19IfeQyHNzcyvzTKr1HApm1huxdj48PMR6qVntBH+fPTtDvpCTNYTvkwIX1gx315f47d99DW82xcFeCy9PTvGcAHCuoPsO2SiyNptrIACBFcwkIYwAMJYeQADYneDy/SsBgK+v/oDlYiik78aeuqhc3/YEAO6PlyhWD5ByaliDtaoCwGoDHSGtGPBXk9xCFXD0Gt+9Bv+pAWC9LoItaOu8DyyYdwHYyAKzCwILfTsAnWyeaKhEDO5vLaODrzYTOASFFQh+DASOqo91rhjm/2r0guxzSwXxCAC3xAK6avZmVQCzHwksoH1G2UUVwJp5G93Hwvns9oJjnf6iCl7dfyKffARA0v1En8PwhIKMUPu7bcKO+XyM3bPwY4VkQExB3aY0A9jmlEYA4M0ClXIWX331KQ4P6QI0x4TrxZjk0J7EaR4cnOEXv/gX2N9/Jk53Tq6MTKYofVmn18Ovf/MbfLi4RDqbQ3PvACenL+BkCzKPZW3F/yQXVtwAGFFCPIDOKrSp96XO8lcrzGgPP3dFBexx9MtahQ4nU651Q5kLs+84PjzA8cEequUc1v4c15eXQqLk+yMQSOdSqQdjtKj2NcZSomBWAgSTNEIHBDoOpJ0s5osFru/bGM/nEkTCGU4hDrw43Mcnp0dIxQhAzKX2yROHibF+p6KWTinEqmw0m80A5le1K6a6nOdZ5/4W5+/f4833rzEdT7DXVAD46x0AmHFlQvQkAGwIkTrjCFXA/JfMFoya3Vo6qxBLZ+w2F9jO2INM4KcA4KgN9I66eOsa291LDU6gTEWTp2tJ5NGN0KTYqYvfD9uQ7X5r5BxCmlIl8Ap7tbKQABgFaXOF+TqZSc1e9uauh+5gIoRmkp1B9a8o0eXomZI0Os0zQhaZ1yuIyv/ktVoAODJ7lxlaRBhmr0edsUVcaizJz5z/ga1zVPQXdRINfq74gxWfWQLvNtlQ+0AbLRn2hmZ/EfIHkbYFUgm6MuVwsMfetIJqyRF8qjuc45vv3+PV+R3upzHMsvtIH34Jv3iMeTwDp1REvlrGnBFU8xGO9io4bdUQ9ydIzAeopzY4KTt4vtdEI19CYgkk6U701Jwqsq4JXyhyKsT+9a9+tZETOwCAaSGgdgVku7vTsVhozaZDKaII/uayGeQzDnKOg/1mE2fPzlCqlASMYj7F+5s79OcLxLIFNI6fI988xHgZx/3YQ3swlYFHo9FCKu1IIcG/nYozA6CAVr2KerGAWjGPWrGIEgsZXpjLFbzZXC42Fki8uLjIiOw6k1Zr6DaVwX3MPE8YbgRYuXhVKhXJrCgVCkpzFq92zZWy14UonQwIzAEETVYy2TTimaQsOlzMuEgTgOaFLootsejVizAZiyNNZjcVUCa/iIusZICwBCUrnuB0mmxgZWpZq2pdWFShqbxsHZAQHKbdac7Jir0ZAT8utlS/8SQlXkLLDK4DBGoJghJ8ZQOeENV0TFiDBIGHkwm6gxHuOj3c3HfR7o9AHVoslQW5Cj6Zw1yKxfYsLXZVC04FoEzETYxHZ4VkKiasdIdAcD4tIHCrUkKSlm8ebVzYvK7gzX0sFywCfNzdfcC7t7/DoH8LJ7HAZ89aeH7UwHLaw2LUQykdF/9/5lDfDSZ4fX6N6+5ImBJjKolnLuYckK3jSKbzSGeYi0Z7AX3PWvwpAKx+7gr4cgglgxnJPQitOD+uAP6nB4BlwBuw/JRBF2XmBQCwVQFb1p0Bg0NraG1G7AYVbExLVcALi9Cw++1z8rEEfjXbkLa8C2ECZVJxlIt57O81UCxw0EAFsC8FR7s9DBTAZP1b9ZO1Y+DKxPPHKoC1ENf/xJ7dKClsBnB0WKF2DJGsQbtwm7zNYAC9C9IHQzu1gtBF3Sp8Q2s7mxNuwd4AsImCwtEhhB1SRAffhh1v6OWhTcwTm+4/A8Dh8CVUALMRVB9hscdbelgtx1itRvI1BhelYgqNeh71agG1akns97NOGi4y+LtLD//HX77GjVdE7bOfwTk8xaJURW8TR5tDSyeDVb6AhTAV7XhMpXNU/4oFtGEqh/vjx6smDlhpO8zs2RRtCBcLZDjATSdRyKRQctIoZTOoZDOiCK7mc8gTCE5y/YwjIxaZG7VqNDl2kQQS2zLrmEnsbnWQKwCwYFhqFxjQB4IiMKSCPfkOnlBnBioFNc4wykw7NlZdoc3Ik+E4bbeMAc2KwwqSkDYAdTyDhY+r4RDnnTZe3d7jeuZimnQwJQBMYInWz2LLysmMFtv8d9iGbWsm7KoR4o+06l6L8je39JChjRjB3+kApcUMiUEHo/PvkZ538aKWxctmQVwrWGeOh0O4MzZec1xc3eHy+l4Ud2yAkk4Z8RSHPhoBQABYQGBx7lD3jsBBwli0BYP+IPPRWNBEhq4BsWR37fgI0Ls1II2ynOVDDz/draHlH6v1I38vagxjH2bB1AckgSjD8LFic5tAvTXcfewlhYMWY4+sqT76OBIkDETBpo5iL7UjMjam5vemDQ/IATbXMKpmkrxRiQaxhC5DauC+atuTaJEcUfboQOCxN2vsR0lWEQtPM7hfs/mhgo2NEfNNuXcrsK1Wq9oL8arJxJNIcT8xCt7wGBkSmDDvNRMyUAIbQpocBav8lYNm2cGaz6W5WmoFrUpgBYHpnkA3D1rM8jog2EAFMJv5bQUwc9V0AGlYXJHBulVXhOCvHeY/dertDsmjQK793e75F/w7OnT/qAp4hzBls8sjg2bDGdZSRAgo1lqLPZDJAJbGnGQ5Dko8sbCl+ldAYNb/CwLAVAF7WC88IcpyIME84GIxi1Ixh1K5gGK5gFRGs/zK5Rpa+4doNFvIFSpiA0UL4vGEfcUcowkz71eIp7NYJx3M1zEMXE+U2RwYC6Bq1OM8X3IZBwetfdSrNW2a2V8gjk5/iN9//wprEDg8Q73RkAFMv9+X7EIOmDnc/fSTl6IE5jD76vpaFMBUER0fHsF3Xbx5+xYeM34Lebi0ZJ5NEUslJBN47nvojUa4ad8jkU7hq6++xOcnJ6hmHZRSSTgC4LHuZP+j1sxk+XMow2uF13WK+186DSfjyNDWc5dIJtLI5hwslh4GAyqT2wIAd3u3GI66cL2JqLKXSxfpdALNWhX1ckUIxEUnG/RFHHJxUE+FBIdh3Kf4cc/nHu7bHLDRUtrFdEql8Uw+C14HkmlFxWpMc6t0iKiKXQ63wjXfOgRp38H6VQFiJZtq1q9xtbFkVENMFQBYgGQDJrP+Ze/CQZp8TwVwXADgQi6FRqOEly+PRP1bLqQQ84bo377DrHsDf9ZHOrVCKU8mPh0tXCTo1GViKiz4a9JXQvDX2DZbRRaBXbkJgYWvPYmkWJBmZM2ae1Tm0t6U6o6kqNQSRKpjfAxBiLX0m1SlEVjgeiEkCrGpt0MbZjSqbRvPVYIO7I9FSWBiFSxBR9Zp9swLPWfYgyxcF747xWbjga1tJk0XGB5vgtwKdttYDAWC7YKukyQjJI2Qk7YoPgFJRD/3QDamBDjue6YP4ZruLmNYxR1sklksYxlMfKA9pItWHE6lhe54gb/6+ve46UyQSBeRSGYRjznYrJNYLVUhrTnAvJnBuADArHvVMlbfu+aMF3MZsZdXhV9WNkhmYd+1u3j34UJI0rl8EZlsXo63jdOwtYOWCRb8jSiAt9yHQqVQMCjfibqxAK9+je5WFol7ghBk7mvX/AfgbQQQDn73WI204xYR1Cf2+XeA3y3A2dYVTwDKtrSK7kUP9qwd8Dc4Art70m7RHQDA9pwLVb8KPn2sYIscawsK/TMAHByyaLcQfh7SVYrriSVYJBMbIb0RDE6n43j58hQHhw3c3d0I8EIAJZl08BsBB3w8O/sCZ88/x9HJmbgL8pAz33c6m6Hf68l+qs4arnydziZiWc8ZIcFfsclfMus0hVwuJ+se1zv2cdzHuSeT9EIXQIK53H95f75yG0HG6Dv+TQK/tNbnv6WaI/jBeaPjoFyp4ujwUHJ5CeBKBJ70Khl5nuubG7x++1Yi87hG0zKWcTb94RDtdht39/ey3tSqFaQSKSGe0Eq6XqsFx/jk5AQvX75ErVYVsJm/4Nx2Ppvi7uYKf/j9b7Hw5jjc2xMFMDOA85msxNZx77FmnVpyhbbx6oVvolQIAC89LGYjXLz9Hn/4/a9xe/MacUzx4uUxWq1jDCcuzi/u8N2rSwwmCwGAk06V8JEIQeKxiAI4cDdQIrEqtJTiY8+ZgGwt1+B2L/Xn5EpoT8B9Rl+DFYI8nEOE4hDtCawzoOmTI+tCVJWr97O5vQbE+qFKYBs9F1EGPw4CWwCYe5p5bULmNyQMeR6jACZRO0EAuC4xHRpLERPiHoG0N+/OxV6YEYKaAWznvCEZNbBejhB3ov1DlLikDn/bbgu67hoBRuT34Qfw2F5ma4Nw0eZ5JVGTVErKgEYdB54EgGWu6qNSzuEnP/kMhwd1TGd0Fp1I5nFnMMD9fR+t1qkAwFQCC/jr0Eo5L65ko+lM6vN3Fx/Q6w+Rcoo4e/4ZEqkcur2BkFLk+NARU6zmHb1uBYfQ2oKgncR1pFLIkKDi0PkzjQmjIQcTtPtjDEcTwSmIoxzu72OvXkU6AbizEe6vbzAcUpzB2ZQCfBSd0QWGWAeJI1wruebRWYA3noOspel0SsL3cDKG6/sihCik4qjnszisVlEv5bGgk9vSFcXp8emhuJASf5A+VrKU2e/Ym4LABIAZPkhiINXA/U4bFx8+4PX3rzCdTHG4f4T5bIH//J//Br3uEPliSaJ2NsYOGyQ8R8yJpZ40SKS8wwiJQhXAerMKX5sLbF03t3+uwjzN1DYqeUOmsApgtZi2z2niGa19u5kbbFcK+nzi7hN6x+v6tjW/+9MBYM5eeGxT8TXqlQKODhqoV4pCSuZr5f7E9zWZ+pIB3OkrAMxPhn0UwfUAANaLy6zBNj7KRuqYtc/OW6Rsfyi8C4QUQqzQgZMFgLfIf+axof1z1PU1jOphPxb0dQZIjoo1omIwi0uoiCwEgYlBCrbAkaaIaekM5iGbieH0qImXZ0coFx3E14xb8nDVGeGb7y9w1ZshXj7EsnKCcWYPs+weNrkSMllHRKyMmt0s5nhx2MSz/Rr8wT3isyE+26/jZbOMsvTaSaQY27XWec5j/23V6kFEox7vEAAW+byY1gkALADQkgj0FKNBD7PpSH7PIkpUwEnajyVRLZdwcLCPw6ND1Bt1yZh4e3GN9zf3ogSu7h+jdnSGZLEmIPBlu4/5AiiW9pDJlYUx7PpzTOdjJFNx1MpFnLQaOGk10SgVUaa/NRkmyzUW07mc6CyoCOgxE5hsar7z7qCPi+srXN/foTcawKf6lpbLBJPrDezvt8QqLcMBrgzOlTFMdrEZPcvzsJmlNTQ3uWQ6gUSazX1Mii4qdcnKJUjGBUAuZoJpxg6aquY0wWoWbh4b12VwcimjVYcDXABolcDCixeRVR5ysWRBxMKQN8kcpGUYlRqLpTCiOVhUaToHmlxsyYyBgOkM3V7I8IrXngIdc89DbzjE9f295AsQAB6Mp5IDnCmUkcmX4C4ZSu2rCiGWQDZXRCKewcJnAc3jK9NXkbfzmDD3zHfHiG98HLXqOGrU4MRXSC5pPbZGnII2n5+Xh8m4h7ubt7i+foNEzMdBs4AXxw00ymkM7i8w77fRLOUFBB4Ohri6H+DdZRv3gxmm7hKzuY+ZR/ublWRzJVM5pJ2CZM1K7gcLPw5gzPBFwV9lPmkGsBnK/H8GADaXsMnkjYK/0Q1CAVur3I1sKpFNSYBgnmeGoWQz5LhRKQCs1Waw6QQbkA615cYhHgHgZEwGmwetPQGAeZ7yHOcgQhTA7QEWS3rgO0Lw4DBJPRGI8+gwessC2oAF8vkIAEwmmTL8QlvJ0AY6AIEjAPDj4K9akIVgSwSIMRYQwe8tIBABdXcB4G32z+6GtG2PtmUR85Gm/p8B4IjlrZAduI4SADaUNYqBqbJajbFejrFYjLBajZFK+iiX0jg5amC/VUfOScJxUsiX93AxSOL/+utzvL5fY55tIHl4gszxGQbJNG79JbxsDqtCCV6K1leR1koYdBvEmJ1ibFQ+No6J/o6PI52H6W4CHpPww2xPKqdiawF4qYYqOumA1FTMpJDPpFBMp+R3TjKGtOQjUm9KxwLeSPTmdWCtnvU6VaWgUfUEKXcm4c6qfIIMDwWu/msBYG1Ad4BXyyQ07DxVaWq+qWTkiZVkXIDf8XKJke9jslyi685x0e/hctDH7XiK4XIDL5mFl0hjYSwaJfAjsH8OoOygUNSS0b4eO+kLh7cCAK98ZP05Mu4U6ckAuekQZX+GRO8O/TffwVlN8bNPD3G2VxRQnvvueMg8mjG6/RGub+5x3xnAX8YQJ8EoW0IiXVAATFiEjL4gk5Z5jwYANu4CUXsZyzSMKoCjQ8/omhTmtDyiRNk9AXddBey8YhcA/jhfIZyP7TTNdiQTPVkCENje1xSOERe1EDsOBrB2mGlZnruIcHSkEeYp8d5iHRoMiDSPWyxj2YDQgkhAYNoSKRiclGvEZDAxu4d7h4ArBnix9RZJd8mksqDJUuaDxAVsrfuiuMDYA6pga/Sc2/0++tGw+ZX8MtMMEgTWeky/EjDhjfu0quwUYJQcdFEB00Jds7y1Gt/u8qS5juR86b8UArdW6EHvZxY1qxCwrH8Bf82NNT3ttCwAzD+3WmoG8HCgDT9iKbWAjpNAqPuxAMAGQNgiJJgmK5rX+LG1Mxio7wzyg+c0x+BRMkP0GtgiMOz+xW0QWFdMA46Hurgwk06wctOQGxCfn58oRiV/R0HgpdhAEwSmDbQCwAQ1OdRauFMsPFfURelUAoV8BrV6BYdHe8g4dDrypFYvFss4PD7F0dEpUumsnBsTgpBcG4ccHs8xX26wTGWQyJfhxpPiokOrXA4wfI9/l3aJS4mEIVjLQS1/zvOKz88a/t27S3jeBtVaHaUylQMZdHtd3N7eCTB5eHCAn/70p5Ljd3l5haurKxlY05Ly5YsXmE1mkifsLhcoVSvSQ/THQwF/U9mMMPwHU66dfSQyaXz+2af45PgIe8UiiqkEYkKwZdau9jO8Vtk7kujLY0e3CxJcaYeVdbKIbZKSzYWV9keLBYk5A3PrYzobyG0+H2K99iTDsVTKo1GvSBZywXFk72SPNB7P0OsNROVLYgOVrKxJeawJpt/cUFnMvEae9wuMRlMB3rkD026bILTsaWIdz9djAeBwUCAKWf6cxFPz++21f5tEqkxyoxCWRUtdp2RwwH2FIDIbeQ7s6LKV2KCQTeKgVcPpyR6ePdtDvZZHCh7c4R06l6+xGHfhJFfIZeMyaNisXSy9qQLArCdk/TTqXxu9ZYghhv2gVBoR1xoAWIA9Wj+n5biR3EVjFuZS8xjxe8chuaEkw77laiGuWWJFKiVBXNVrVJvw8zAkGCpwCa4kqKyOJaT3pXqM173kJ8vgzQzYbFadWIOT4ewLycKfTzGfjyWDmxnAAuikYkIc5zGTQZXM+pVQo4M7M03nz3a2onDcZNYHu7HxFwZ85FOIFbxYmuu5wPXWWwLeKoF1IgOnWBfLxHfXHQymPor1I8xWKfzuzTU+3JHEzB6fjgt5bNZpLFcWADbZ8AIAc49Qu35aBS48OozR1pqZ7RBiCeci1UrFAMBMXHJx3+nh3fklesMRnFwBGScnQzebF29GPIaItQ0A275mq57dscoM3R22nbC2EMtozfHIwC66X8jyvqPyDUHqSG+1A/4GgPRTRLldADj6OkJkdztLOFIDbQG9AQEg0FBvq5QfAxwskP5o/RWeeAH8a1DfLRX1k8O7KDCl18hWDfZDm5UH7lL/FQ/8R7zrP44CmC+Y8yLWZrqHc8ZPwgijzKgA/uSTZzg63sPt7Y3sFafPXiKZzuGbb79DrzfDXusUp6ef4dnzT1Asl4xLmqq8SF4hUCqgsO+h2+kIuWo4omPHSIDgJV2ezFyDdb+AA7SDTnAtYFzbWtaTUrEsSl32JEKIMZFfArIuVhJRR+CXaxLX1MV6jemcKr8Vsvk89vb3BZxt1BtypvNaIcAr1tHrtQDAF1eXMlQuVaryukiOur2/k9dMS2ruE4yiI+2G7y2dTKGQV9t97s9HR4c4OTlFrV4TUQprCL7W6WSM29trvHn1nezrR619AX9PD47EqWTtLyQSj04dnLU+CgCzhiKYs/IRo+JpMsT5m+/w3e9+jfu7t0infHz++XPsHxyj3Zvg7btrfP/6EoPpEsXKPlLZKtYxCmJIMKKCj1EBocpf1xwDzEWInIodBCvkfxsAcLBnbau0ti8/a/Ecqnot2Kt7qL23rXm3baBVWPIDQWCrBA6ygKORcY8pga1KUvsrFUhZC2hDdOL1SKJaHAoANwgAq2UxAWCe12/fvcftXUdFP3TzeAAAb7tZPADrbRzco/uRAfUiKkE7f1cY0xzEyGO3evVg/Tf9K+/HhtRkjgsAzMpK4kweUQCbrNpqJYef/vRzHOzXMBh1ZY7KuC/aOzOSqtk8xs9/9j9j/+AM2RyJXyXJAo4lMuLI0+n3cX7xAX/3uz9g5q1x9vJLZHMVEUyxvpI9k7URYyrzYtuoqgAAIABJREFUOcET+DPJpBVRkBKVWesVqjU4jIRJptDpj/Hu8loEYnQd4LlCvIUW0I1aBZuFj8mgj/bdnfQkPDZ0hCHYyzUnl8+rCtjzBATmukbSKWcn/BlBUYrgWPdJfcW6h6STRAyVrIMyo2HiGww6d1j7M/zsqx/hx1/9CPkiaxueuyb3V46z+prSWpuqS4oWqVilWIkAcK/TxuX5B7x98xZzZgDvH2I29fCf/tN/QbczUAtox5HZgdpDqBBBK2fty8M6Us+OUF2vEYwKABsVsHHXtPiQODSIMtjOCFTkJ8RI69wZmb/rrF+dPfV+xjZayBtbF3f4b7XxVKeFR9w0rIjjT1UAKwBMZ9s1aqWs9CR79TIKhZyJ03HVWWm+xM1tV9boAACOp0QM9kABzOXY5nMbS2Y7AIlOYHSeHr1Z4NU6hdrfKQYYDrgMzVvIrDaaxzzGOvVFs39Nzq9iDKomDizcbUyPvE4LVocCMu0ROSOkaxLdMVQ4GwcdtRL49MUxPv/0ObLpONyJugif3w3wzetr9NwYai++AhrPcbNyMM7UkSrVBGNl/c+Iumxig9NGGQeVHNbjPnIrDz85O8SLegUJRq+uNsiQsCtCnMf/iwo5duut2L/+1b+X0R6ZOmRVmHGuXFi8iGh7Nmfu7YyWiQRAOQzxhHlbKmg2TbVSwuHRAY6OD6WB7w5Hki970+2LxXA8X0bz+DkKzQN4yGA8W6M9cLHYpJFhVkQ2KVbLyxjVhms0KyUc7zVwWK+hVSijmnFQYINOy2UWFFw8aCO1WgobnaHoLu2kF7RvdjGaT9HudSUonSdUkrZpHLrnNSeKFrbMzmJxQ3VtJpU2doByJFTmz5BxYWpTNGwsdKVBY6FGGwt+0Dro4EUutmaJpAxmuOiqPXRMmHgcIHMgyDWZjTM3HF6v8lxs9My1zeclmEx2hWYe6YCTAwLJrpq7YscleVnCVk/r5phMI+VkZcjkSlYImVMbTKRJ7ODy5hYX19eYzFzE+RgOQpnPlC0gkcnBW64xmrrSSPrLNQrFClKpLHyXIDWXHgZYkv1vmPCxNZb+WE70vJOQsPaSk0A1l0ajXIKziWPSHeHuwxUu3r+GN++ikI9jr5HHXj0HavZW7gCr+QipjY8yLaYXLq4ur3DdHmE036AzdCUrjYMbvkdrqUjrZ9oMq1Ubh77KwhcFsAC/TwDAkgGtKtBdS4DtDOA/lwLYsvZCNGqX+RfaWRoVsA2IN0BtCACbom6HQRSofyMAMM9bsYIW+nm4oXEQrpsOi0MdbNKyhUNODuCpHCoXszgkAFwsyGZIFuhs5on98/1dn9HdEvzOLYPicTJ4rPp3CwAWNqZurqLUNo2SfC4GdAmB4AgIHCh4VYGhhZlRakQLtgf5v+GibokYwuAxmTbRPN+t7yMW01vDi8iAIrAJ+chQe1dB9t89ALw1jOD5puorBYDj7N2FeLBaTUT9yxxgWkHx5jhrPDtpii1UsZBBPpdCsbqH6bKK11cevn09xK/f3WFerqL6o6/glWroUWGULcAvFOEm02pPbhEXQZ+0gLI5Gg+30RBA2P2dmg0qm01KHUYL0A1hvRSLVwLETkJzN/MEochQjENA4UI6iWwqgWwqjkxSoxV4EyJRMik3Ao/iZCBrl2FTG6WvgMUG1LDQqYB5NiNEd5ZHqwKe/0/9Z4kh8shIfogF6rglkFzEmygdORRhEbhcoT+fo0O3idkMXXeGnutisPAwWa3h0lUikcEyzs/AFIZSZG/n/4avKwRzVNWok2w7vFVwcC3Wz5nZCJnZGEV/hgK/H3QQb9/AvTlH2QF+8eOXOKjlsBb7oyVcZhHftfHh8gbtLsEGX5vNZFYYt6lMweRA8vVpLRAFgCUewKp9beyAgAJhoRkFxuRdBsSUSANr1xLzxv4o+GXPXDNE1HXJfFD2wP0RIDhaEG4/NALcRp5y9+kkt2vnvHr0eaL2ko+cbLoOKic/CgLzrgr+srnjtclGigoBDqdiQjwkeOSkU8ikU2KD5eSKmucTlMG6NyirXhtyveRNIyeWzabdsBaW/LcBYaMUiIeMfH0qdc5RG3nbrBhKqvxdYVkbtjVVHKLmYG3GptD14c08rHw2tDuKoJ2PM4Ckgzxge8zMmzJKVtnPLYEjYPyrHbQFgVk6CwDMRYi/IQBMBfBgjIEBgGkBzfrqaQWwsdg0tqLKrg8Hak8uLFGl1O4wP3KS/dFrYBcADibr9i9HaqoA/OXPIsP0iNpCAWDTzFtSnYnFYS3EnkdBYALA7IFo/7xAkj1CbCPgsD+fwfdmUjdxuFUoZNBsVlGtMm9XrRMJiEkGX7mGWqOJWrWOXLEkQOJ87ooN922nh+58gQXzvEimi8fFqWA0HEm/IENa15MVk3m31UpNe5xkEtVqA+lUHvPZErMpWfh0LppjOp2iP+jLcySSCRweHuCXv/wljo6OpOY+/3AubP5apYJf/uIX0td8/e23ci7tHexj6s5we38PJjsR8OUwYerOcU8LzOUCe80GDhs17FfKyCbiWM7nUjuKe0IiruSZJIG5lRwnDuXpHlUQZUJGbHGnI09JCIMBZu4Yy5WLGHOUklSIkoxLwG+j4G8xK+DffDbCyvPlbwiEyDSZ2QLjyQyeT0CNGdwpAXu7zPul7fNwionYPi8kQof3o2OS1J2ydodfrc0/j5nUm9FIEQPqWvJiNPs9sAiLZABLzEmSw0y+JjLy1zI45OeWSiSRjifFQYrC2kx8jUrJwScvTvDpiyM0mwWkEgtMBreY9m7gDe6RNLm/mTSQjLNXV0tyHmM5Lw1RTB1C1CnEsu9lkGZWcHktQjbl4VPFM9W/BHEXyw18n7lutHtOi8qUawOBchKihf3Pg07FN5+d+6H0t2oDTeCC6pANc3llQEGFFocb2keTlMPMSh47GazJHm/UC2ZHYMY2I6HWC1qx8xqbihKfQ2QO/AQITuh+Yd9zkKluLfKUvmKX/p1BiaGIBJZzCraYFT4AZIQIZiIDqEpivq+/TgiJOpbOYzhfYjhbYLZMwttk4cfzuLgd4dvv3mMyWcLJlBGLOVgROKYVNCMzJK9Xc0NVVbUSYEkIHUuCJysBt7PppADAtVoIAHM4y7rl3YdL9AYjpLN5ZDJZJe2YoZuFN3S/N+5HslarXV60DngAxApi/tA2emsNjeypwRL8CHgbVeJq/2XziMN94ynlbwD+mj0x2Bt2QV9bP30M/A1UgQ9VtxY0sq9V/1zwR7az5yN7nVWdRB/3YP8zqsftGskqez9erO3WajYe4o+UeI/X/H9OWeOTRcD2L/5hAOBoNRqCMbQMJfi7XG4DwOl0DJ99/hwnJ/sCYLLuefbsJdKZPP7ut6/Q7oxQKDRxdPwSn3z6uZCozLJkgB3tV1QB5WE+mwnYQeBFAA3e21jDEiilQljFHewhTG7i3JU6kFF13ANFMLJZi1KO+yz7E3k+ruN0HJI1l73WUlz92HPxNdF2n7EHdO+wcx1VH+qaPByNMBgPpTbm3nN1eyOgMAlfPPYk7HD+yRvP99VioaBRNieOA1T9VqtVsaomEMTXzz6MjoiMYri5usDbN69ELPDs6BAvTp7h7PBEAOAV1X1UAMt19xAAFotucZ4kaXoFLOaYj/p49/3v8N1vCdKcw8msBABmfMbt/RBv3l3hzfsbjGZrAwBXsCEALOseZ6Zq46qONLb2jwLAWgeGjhDmOo/2UzsOBz/wVP6T72bBHeldgv3vqafbBqFsXxwIALcsPvW+28CVsXUWUmrEDlr231DlaKPhAufBXSWwmRdGHQRV+Rt5DlF3WzWwzbsnecIToI7qXwLArKHZS/N8I2j27u05bu5DAFij/rQuU1K2dfUzyt6dHd32w3avCQHcXfBXgZ5gT7K7PucrT4LHYR9p91ABgI36V4pQUQBzCTAAsJBn1QKaBBT2sgSAf/7zL7DfqqHTvZMs7nQui8FohA+Xt6hWDvCTn/wPaLWeIZevIl+owsmWheAlJBDPxdvzc/yH//iXaPen+PSLn+Lw5BNUqg0l51GYRsI0r+VcVqzh+flK7yk3JSmzL3UNXsA03c6A2E1bXDc5X2adxhrt+dkZjvZbAtZOBkP0u13BQEhgceczWVNYI9fqdekPZjMSVknyUwDZcagYVRyFx4gOCMUihXxxrF0XS+JL0yn4KuPrBa4/vMd8MsQvfv4T/MUvf45qjWLBuDgAcd2QfkIcwZZSB1KkJF9jKzgp1pg+bq8ucP7uPa4uLuHNXem3GPnym7/5BoPBBIVSWXATyUVKpIRALhEaSqXZAYBtz691tM7JLaCrJEGKrRQUttnABIbD+EWNWbQzdiWCW/GVvRbDrO0QBLagsy2PQ7cvvbbUScGqgM2Yw1b7gYvfD1uezPhDZ16cvRgAmApg9iQHzQr296ool4vyftm3co2Yzpe4vGnjvkPMZm2IG5qvHNSM0R4/mB3oOh1W3JHZ0s41aJW+24pdIzTTjywgQdk1XhXARhQQiMfUsUlENlHHvsCtTwmPQayP/bnN/7U5wqIetupf9nJUu/HzdpGAL9m9nzw/xqefPJO51XTUE+LGu9sBvnlzg94ihYMvfonY/nNceUlMsw3kag2Zc7mTsYiE9kpZlBIb5DdLlFPAfsHBJ6069gtZxHl9rTZC2OIM4WFNaOdKkc9+Zxwc+ze/+vfaeontq6qgxHqPi5ix7aK9h+fO4LlzuLMpZuORKITLpTyK+SyKhSz2CNgetlAsFUUZNJjOcNPt4eK2jZG3QqV1iNrhKQrVfXhwcH0/wdjdYJ3KIFV04FTyWNMGeOXLgK9SyKFZqeCoXMVRuYYGs28TaVF18k3TLphgKIcTvPHd046M0xcCwQQ+u/0u5p4r2R0chJB5V6tWZUFMJZXdVigUkecClXGkGFIlorX80sGkgGZyMVDBsRTgi42aqD/kKxcftYFmIUXlLgf2PMEyac0nZrPMDyiVSQlThpsYCzyxwDYDe5uTxNfJ18ALX54jlVZVMd+z50s4O5u4ZDKNOO2gk7QsS0gO83g6FTYRbbuG0wlu2x1hFY2mtN6OI+PQviuNRMpBlsVntiDZwFPDKJ7M5mL9xawBYtOME6DCeMOLSOxluGlSscdh2BQrd4xUzEe9mMF+rSCDoORyg/vzS9y9v0T37hI5Z4PToxoa9Sxy6TUWsz68aQ+pDa2/FTSZDQe4urpFuz+Hu0yiP/bR7g0FYEg7zKSjotnYgSRpb5My1s/q3S9sfGE86UXNrzJ0ERtoqwravuBDeb8pBOR+PwQAtkVjqGLSq++ptsxcddFfBwMZyzozC9/WBWo3CFu0KetPcwi21b+BrUSwyVimFzelMAdYrM8NAKzFm9mIuC0HbCSCWBEAWCwgSPhwcLjfQqlUlPNRMrm9Be7vB7i57cD3gSQBYA6/BQA2GaLG/pkFiazTIoLQ4QLPc6umkHB3syiHts9mKLcF8IZZVrbZsQWbsnQiFs8GqNnNApHMADvQCxTAJuftkeLvsYIwCuTqhhMpMEOkaivnKMo2t4MZ+1XxiQcnyeMgngXCPtLU27/1w7b+f6B7PQIOKVpiz2/TodjXLcNHBYDBfLQV2XvK4FuvZlguJqIA9r0BfLeLRMLDfquE46MGGnWqInLIFatAuon5ooxvX3Xwf/7VN7jbJFF4+QXirUP4hSrm2SKmmRzcpIOVZH2oaQwLOeulKufmzgZpi61dwCsss1SNZx0IdFjpy9BScn6pgCJISQCR18NqgeR6LUM9gr+OqIC5xrMRT4mzRkbALTblCgTLWsZrRc5TJbsJ4Ey2t7Uqtz3IloLxcVbgk8tUVP0b+Rzt8EP2QoK+svbQ5pYWtxwEr2RPIgA8dF30CThMZxj6HmbrFdw4sKRjRzyFFfOBmaen1gAhfG0yV7bLV/1ALKittj9muC1D7jWSVMl4c7F9zkxHKC/nyE+H2NxfItm9Q9abolHJ4kefMJcqJdm/tJaau77sN+/eX2IwmknuPUFpRgtkskXZc7i/cu+WIR+tTEVFShWw1gnWqi0KENiiUcksJuPOrAuBbYxpYKNkk10VytbVuAOc2Z1G1gqZZ4QAoh1c23F/9Hm2BpoGeo0QmsO7Rq4Be5luL0t6DdtrInztDy8g3RZ1TdNmxTbX1j3BAKkRzbfEY7CioUJMsnrZU7PRY3OXQNbJyI0AMI9zOu0gWyiKxZ21UdP12u4DtrO38xW1hTOjkRA0tSutoCYWXNX76YA43OPlrJBin3ZUJkoksnSTX8X9kTWb5C1JvarkA8nN8QjSEVRkQ2zWR7muFBxh4ygRJbbZMIxu+7lKDSAfgul8BMmxfWA4iNFPicNCBYEJmGScJFJpbVwY0zGf+RgMxqKGpJUez/0AACYD0lhjBQ4XFth/bNi+fcJtn8ZPkaSeAo+jDWOUIBEFgINzNdJCRh5nQSW9mwGBAytzjWKxKgVVQhKM0RprRTYvVY5L1vu+EmANCZYADfs9qltXC1/AX/ZGBKeodGXDl89n0KiXsddsymBXs7liMlCp1epo7lHZWUe+UJT9g0Pg7miM3tzDeLXGnE4qsTi8uYfJhOpHzbSm6ojEA2YTir0kr5NUCpVKHeXiHrLZCpZ+DP3+CL2+2lUyA5g9EGs/1m9fffUVDg4PcH/fFgXwYDBAuVTBX/z8F0LA+v7Va7HzPTw+xHA8xofLC1H+Jtm/pGgyTNLoVAbStJgr5xxU8g7SMTo5uqr8ZS1NbW2M0UGs0Td6jDxX1Fi8fkmqWS82mIxn6Hf7aLfvxOLZyaUFRC8WHRRKDgpFkr2YJZYEB/ieO8X9/Q3c6VRIUxwz0LGIqt/p1JdBGaNsXG+N/nCK2/seOt0h5i7XfnUWYu6wDhRtzIg6WvCzCNZ4AX+j9s/2e6PqDYDgnfsFwwVrDW16SgGAeSWuyeaSnpR7fCaRQCbJmiCOfCaOZrWIH//oOV4+P0QhF4M76+H28jVm3Vuk13Pkqf7NsN9hZBOJmj6wIWjI4AJjnx+Av5ZoY9fn8GqIAsASPpTg2pCRa57Kb+6VXN2cbB7Val2AYB43OmxRQSLHTxS/rKWMJoPxbSS/LDWOKMjkFa8U9tNc22w2XFaGlHYRFMzWgChy7tBZivmdzDAXQIfgqOZwb1Z+YP1HW0AShfS+G8RspIbsJREnlRDWM9Qj03/Z/SBYOyxIrr0W13tL+uLxcBdUAVNw5ohryCaVxdTf4Lozhrt2UGw+w13Pw3/52z+g050QqgE2Gcmr3Gw4DGU/m9DoADOM19xxX10GlurIJoTBVAzVUgH1GofAaifLOQDt3t+ef5BoJ67ZGcluZ20b0gIfkk3N8DyyL4ffPlThEtwPnuNB4WhIVsG2uA3uRnsmWb4f66seA25tvfQIsegp0PrB80fBW9ubRVCfBySjyOvTtxNuIvZ1h0/5yKgtiiht7Xr2/Nqt0R4h7u08Tj+XyOuI1OeP3FVf3oP+xdzzhxC0HnvSf+yfGeDpjwHaT6mew8eZNc30xbLCrimwUMApmYDEBhAQ5piQAPDp6QHabcYLTHB8fCZ1/+s3F7i9Hcg1enD4HD/+6mcCgJIgL24NrP3N/E5mgUvmUhLY0R6BJB/uxdoTxGVPZ9aukLdk2JyUWf2Mjh6+L3aoqWRa7aFjkL2U6yMtYQkqyF6UTsmMj2AN12QCQARx+G++FkbcsaaQ+oJEZkOA5wui6o5kLb7Gqevi6uYanW5HThPWJLSUZ5wEo+bojqhkZlpUJ1EulWVeytcoc1ETfcPaiADP/f0drq4+4Pz9W8QTG7w4PcUnp2c4ZW5yOiNOJVyHhXxjSJ5RC2jOnDnvlVqBNepiinGvg7d/+Bbf/fZvMBpeo5iP4bPPnqPa2MfVdQev31zi3cU9Ji5QrLREAbyJ0VmC80DGD3AQrjO8LQDYAHTW7UjXNP1PvxogYavW/8c++e2uF163gYjvievY7tzW6Sdq9SyXv8mKCe9nFwUDHAvfPQR+t0BgGzVj84V3M4EfKIHDWaQFsqwBmQWGQ5tq2p+rqyCJlCT3Nhs17DWrGuMQj2sGMAHgd+eSb0/nkdU6IfPqYF8LwBjrFPjoommAIOv+ZxXheh7aPi6wkTaK4ZAlbM6L3f3qwZ5pojxk7ecRV/BXVcAKAMtN/qZa6RI3YX1bKTv4i59/if1WFfftG4xnU1H0M6rx6vpeCCiff/5THBw8R7nSRLFYQyZLIkpCXD65Hl1eX+M//j9/hcvbLirNExyffYrnLz8TgY6QRyRmMi49gmaUb8RFlOSxhU+3ASo3PQGlSEwmEDqcznDb7WLqEWilMDYhMZr7+/tCEOWgxJ3MMBmO5FhStT1njNbFBZycg8PjY+k4SQ6ZTEbiEpPNZmSmxcO0og2u68pMq1IqievNgo4Gsyk2riuiibXn4uqCAPAIP//ZT/DL//EX2NtvCnbik3y7Zn/Fupq9G2teBX5ZH5I0x3qJJN2L8/c4f/sWnbt7LP2FgNXj8Rzf0OZ/NEWxVEUqmzXuYSoms9FKVvkgq4QdgEVEuEr+1h5dgV3rtmkB4Me+Ri2eIwBwJP/XWkQHwLCNapRrUq/lrWveZomYn+v+Hy4ewezuj22w0bXQRs1JRrtMScX1tVLIYJ8AcKuGWqVkFMBzwYdIqCUAfNceigJYVn2SyON6TAMSvnkdIpthbWnW3Uj3HooLHpn5Sy9mejR5vLH2CUkf1qZd13eN44nGf6rjqO3pbGSPCsrMTmUjJw04HGALQl40GIHFlOQ1qIicDsaIrbBZekjFVyjnU3j+7BDPnx3LDGvY70ju9dv7Ed7cTzGN51E++xKbxgnuNxnMcnVkSxXEGDM1GaFZzOO0XgYmQ8SmQzxrlPHyYA+H5SLKqRhiPnsECIGYTqq7+NMWJGXmdZagYwZ4iP2bX/07PWVUl25YtJqzJhs0Q9s5uPJcAYHd+RyzyVh8riWrKJtGgc1/qYBarYRGo4ZytYpYKoWp6+G608Vtt4+h6yPm5FHfP0OhfoRkroGxG8dNfwg3uUGmkkemUoCTTcsGQfYIs6T2i2V8fnSKs2YLlUwOKYJEtIPmQkY2OU9SA9gS0OGIZEG75gUtjT3MvTnGkyl6gx5c2rRx6EXA0aWdNMQbv1gqi70SM7G42JFNx6KHVirhAE6l9rzQGb5L0FfANMnqUQCYWRcEgYUpLE2jFlPcBLkgc3pP5gsbSf5HFp8UfuaCVRX2RkAxGQyY7DoNcVfFlFjQcLHmxpJg2cSMpqVmenR6uO/20BsMBAieuZ6ogfOlIlqHh8LUpsqADHmquKr1JpqtA2kqCR73en10en30h2N43grxhIPlJq7W0HIxpQRkp40gVj58d4TxoA0sJtiv5bBXzaGUScAbjPDhu1fYzF3s18pi+1yvprHw+pgO7pFLM9coidjKw3Q0RueujWG3h9mMWWMrdAcexnN+hhK+JMAzGeQcSojiWeweWfDxGBA0pP2Lzf8l6KvsjTAP+B8KALYNWcT+w7Crw4vtsZU2Gp4YKVgilg3KgI/sMOZudhgZMPIC1W50cKAWhgoKh6wkDgkF/KXtBy35LBvJWI9b5YsqjaV8McWhue7JzpTMNmbQrVHKEwDeE/aPVRkuFmsBgC8ub4X5k0xpvgM5CjLa5mDF5v8SzDGqXQXaVTFnAXpdqM1CvFXo6XUYMvoeAsAWuN8e/OuCbS0dtiwljAI4BGH+OPi7BdiY16MfU2RIsqtOijTtD8FfC97oerAN/kY38l3aTpS1+nST8t8UABy8nQhF1W5KwoTbYLOklaECwMwAXa+ZuTiF5w7huT1RAMdiM+SyQL2Ww+lJE60W7XHySDt7SOcP8OFmhv/wN3/AH3pjjAjkHT5H/vQlpukCukjBT+eBNPPbUjJc56CSfzsccm0fT8tQD9Qp0cvX2MXwfKfViTyHqIk101dsbIXdTHtnHUwKwYpDWrGzpX00gS7NRJTmxKz/ov5l9qyAv8bCkMRyC/5yLxE7Yl339NwJUnID5u/jZ8euojnK/g2tGK0qR3tKzQHmsaLlo9rcGltbaUgIDEOUwC7VvusVPAJdMd5iWNLCjFEGbIPENtoAV1Jgm0Iw0o5HWmM1CCb4K1l/HBaQbMVjt0Z84SPljpGdjeSW98ZIjzpYXp2jMB/irFZCq1FBpZhFMsbBxVycMAj6Xt+2cXF9h9lsgTUHBzG1vkynufc7onSSrEZjNUyCmAIDCgALs1DUv6E6TNazyL93h562gNVcopDJ/IMA4IiCReeN20PK6GdtFV72Z9G1YPv7aN340DLc7msPBm07dkP2/It+btHXKOePaZjUlkeLcD6vZuDoOcmvUofGYwKMMOM7n3WQyzrIOxnkHH4+KbkmJEuSAzFxVzF25FTz0faZSvqMg4zjIOs4MuzSoZxRGweNW4TaEZySdkgQkrPUOYSWyPaoq1MGG03JJSUIyBvJgRwKsv50XbiM7VgoCYs1oJD6hLHJmoZqClWGitXokgDWXLPkJhMB+vi+pP4jgCbnnokQWfhai8qawXpTZIVhFBCZzFZVJ3l4CgTHE2sBf5NUDiYSWC5WmEzmGA4noowk8PsoABzJsraDEjtMeXTt3B04P6L43ToPA8A9HL7s4g0PCAy65D1sfMzJauup6O5pT9ug4ZTzzjqsmGY+sOKyA14lfAoILECwL6CvrPW0NpbMTs0K5s+pDsbGF0Z6PksQuCpDWgKv+TzJphkZh4oCJ5FANptFtVpDrVZDsVLFKuNgyOiWuSsDGbKseV4R9GG/IABaxMqP5x3fI/fBcrmFVuMUGack4D5Jsnws70MHIdpVzuYzNJtNVGtV+dloNJLzLZ3M4vDgSM7Jdrsr2V97rRY6vS7evH0jWcC8nmgnmSvkJE8wl8tLPhdBx7VP6ytasHHoxdKRKts5fHcmDjK062UPOZ+M4c1nAuBJrySDKReuUVIxR/ngoIkM6k2TAAAgAElEQVRGs4pKtYACCcJZ2rgzF9bFcNBBv9/BZDREOplAq7kn+2an3UOvx/7GRTyeBhIZdLojXIrt8wTjKfvBJYj7KpbOfdOqfu0eqms6ez/N9rXDA61XLYlHiT6GvGjuo6QfOySwZNMQAA4VwLwSVwoApxKi/KWNVy6dQimXQa3k4Hivii8/P5Ps39iG4PglLt7+Hu7gHvVcEsUUyV9LJOK0+yO5mPoNG+GkdYaOOzUPVwfwSnyJcOx12TDrbgAAMy8uHherUZdDhngCTo7WzxX5C+wfV+uY2JjHuJDE0lit4/B8zQLj73ljxjLJYfzbXH95/Ej041CQ57Cu02kZDoqrF8FhkxvI77nWpZK0bo1J5m82nUAmk4KTYX/MuojXnhKRJR945ct9+ZiNMJfpzCWHOQAhLEgW7Gembgoig+VVBPpoQ7Lh/kK1v2IKJLiTNM3OyGdueDyNZLYEbx3D5f0IUz8Jp3IoXy9uBri+HqDdptU4zydaGTpYbTJYrgkA2/xl8R6jJ7+AVCQKbtZcY9h7bVAp5iWnM5vNy3Gju0S3P8Drt+foDIbIGgto9skSzWE+/cC6X4bQ28pf2bPDAxG4OAQK3S0HpMcSxsw+GeR6sl0PibCPAb78e2HEjx3Mh/2M3UvC17YN1T4AgG1fGAF5g/tE95wnyLnR+sj+za2/GAWuoxtSdGL5SM+3XYs9RtILAeBdrCc6QdjtCZ+c40ZJe0+3hB/9TfQt/YlP8Sc/7E+xtZZyTThdIaElrD+VZMI8ebp3EADmWkvwJR5f4dNPn+HZ6QEGQwIVczT3DuFki2i3h7i56eO+Pcb+/jP8i3/5ryTajuQ91mHZXE7XqWD4rxafkttNIFhAIAVOZM2LsV6jY1+oSqUDAhV/3JcZ5ca9RBzZSOgV9R4JSjOZ9YkdfYK7K8TpkKQr5mZKfFwMMrvjXs7cXr4m1hMEe1gr8u/ydY8nY8kKHU5GaicdozuN1qMkmuSdHI72FOChMwfrEgJErLGZ6y77npnb8CvfG1/f9dUlPly+x+XlB6QzSXz24gVenJziuHmAfMYxvbAwep4AgPXvc1KUiq0k/3fQvsHr33+D77/7W/jzHmpVB599doZStYn357f4w+sP+HDRATlexWoLaWYARxXAkgMczofsfkcALiATh7Rjs/7ZK964HvyZFcBboxG7ET15JUUVwNY1I0L4DAb9IWAUPpXpsQyoFKp7tecK7G1/qBI4AISjdtAREmoUQBaShAKgFJTxa7NRFQBYnM1EAawA8PvzDwIAT+e+1BsSbyiuItrj6RxQRTtR9WD0kFmVsK3Hgr1oh8wr8337PKbZfQAmWcX4jtjCvg4FoThD4qyTrDALALO/VQCYalXu43zfvj9FqZjBL/7iSxzs13HXvkZ/NBQAkmSNXn8MJ1vF6cmnODn5FPsHz1AoVpFIZGUez1kLsQ6uBa/ffsCbi1tc3PaRKdTwyedfSB/B1ybrTiwumAZBYK43YxJMe33MKfRKMpJijcGI8ZtplOt1uAsP1+17eT1cK/b2mrK+cP7sz3xsFqzzV+JCRPcorl2zqYvhaIjmXgOffv6p1Ew3d1e4vr5Ev98VoDaV5hrHGM2ZWMezPqPAgfWOP52imi/gtNVCLpGEO5ug37kX/OnHP/4RfvYXP8Xx6TFyxbw4LpAEKK7bQvJhn6UxhQSAsVpI/cdz7PL8nYDAw15filwCwHQA+pvffIPhYCq9VtrJSgYwsY0AAJbeILCEMQCw7o4WfA2iEyVnXm2bGUnKmUSoAg4B3wDQNRFRPJ6hIjhq+WyiRSP5wAGJ4gEIbBT+ypo05I/QSSeYARkM+4dszmF9TEfEhwDwHu2I92qoVcu6v9DtaaMA8MU1FcBDVQCzA0woIUemSpZfExQw0Zl5WHFtdSemtrNYgcXiBCOQ2lTrWTtKfKzetDE7CvhasVnY00VFZ7YuFYDZWEEHs1WzTmzl/9rXEQDAfJMkufjIJjeolXI4OdwT0RzXvk7nHq/ef8D77gSuU8e6uAc318A8V8M8X8c0VxFci46GzmqB41oJx+UCvM4dVsMuvjw9wpcvnqGWzcAhoYRW77K2cI1hn7fzCUcQYBUOGsICY8hkvQdi//ZX/06hJ/EQN7lB/Mj4UxY5ktu0kKGH787lAyf7a+HPmEghRVUxn0E+m0Ihm5FFvXXQQqlSQSyZwGAyFVuzq04XY3eJdKGKYuMZGoefYpks4X4yxWjjY5VNIlHMwcmTAbeQ4Rkv5koqg7NGC89qe9grllGiEjidFeuv0XAoE/FsPieFk2U7iNaBoCvtUmhT604xmowxlobWlZxigsL8Hc8gZucUC0Xk8rpQKgCcUyWvZPAym0nVpWxKVYml7Pa4yXOzLGNpveSFGESNr0V84ldyUiXTmqvGD0S9+KkKUBtbO8qiZbQdJIsa2ag/+JS0dRszXJ3ABfOIFmQLzqUZZAA82fpU8xJcZoFI9lSztYeTZ2fCTGRu1327jfF0hkZzD8cnp2IjQzb3bDpTILndw3jmYR1LCYN+KLkCG2n2+XxJrr5rT7LPvOkA8fUE1WISxcwacCfwh0NM212UEmmcHTZRL6eQSrjwZ1240z7yThIFJym5Tr1uD7dXd+h3h/AXwGS+Qbc/x8xnp6i2NQL4CpCnWX86lLGZfwSFFTTkxSqK0kD1azzgLYNfhj3bjBC7kISDm48pgB8qf9VKVVc1vd4eadHM0OXpmi4Ef3cIPEbxGzLtbJGmA0BjJxENpw8UwLopWdBXVcBU/xqbikAFbFTFAQBsFgpmby19YezFwWZgjWI+LYtZuVQMLHTI+r+76+H8/ErOlWQ6K4oBDtgsAGzCucwmoIBKAPpKIRdVT0QB4GgGsLLLd4cHwaYQ+Pjr52fZQUGRtsvmizJ5rO//lrVzCMh+LBdYP9MdADh6DkSVcg+GEGHjoY3+7rljV/T/HwLAAZtNlYFiQGEVwBtuaCQ1cKhO0tEQ7ryH1WoErCfAZop8PoaT4zqODmlHwkyKfWTzLYwmG/zuooOvrzr4vjfFunaI8osvsCrtYZQqYBJ3sCDTL53BKp6CZxQYeh0/HHLJRmku3F27MiHkxKnS0pumypvhK4EeowAWIJj7hAWB+XxmvxVQU/JMxa9Ws6E4COA+Iwoqw522FtVBvozmuxAAthas4fBDW0prD/XYurMLaMu9A/smfYRkshrERNYbaxcpzk4mN5P2swZ6FtNeNh4ceshN1wD9mSGY8O8EBanJP7UqxgjAKX/XVKNiRUMAeL1AUiwu10it10hQFerOkJwO1frZHyM56CDWvUW8d4NWYomvzo7RrFdl0EDwhs4Y3cEEN/c93LZJdmIdwNdEQhEH0Wlh5BNc53BGAGARQTLjwyrDeNxDAECtQSN7i80ZMQxFW5gG68ifqgC2pJPApTK6fkTbfNOzBJbZ0UFvaL8fMEW3fx1ZhQwgvLUsReiwWxNDc5U88lyK04W5UxZEsUMlC2UrIUhrH9aVHGRR6cuhFAFgfk9SnADvBjhWQIzkRWX8S/EuwEyY+yuqDWb8mMewUePwS4d2FkyLqINt/2euB1UtGyJR4BLCY0+XAh+bDW+0OCOQrU460ghKDiobArUFtG4bcp0ZwsFagBON9WCTSJLiVEC/uVqBcjBo/tO9jtebErsUAGa9SRAtYS03RAWt1qtGxWaHQqQLJpZIpoBkRgFgqibJih6NJpJHm0hkkHbyEQvoh7Zr0RonAIEforWG3Ruel3pf0wzapjD6NQJNPQCVd7bGADwOAODwDhHxdmTp2x2ImbPSWmUbG1arAJYMYCqI2PvIgJfrB3shBYAlA1A+27V8JdhJpTAVfPyeuaXrhSsZnsVCDtVqBY1GHZVyURjxBI1pJ81ln+c183dpt1ipN5Akg58KzPUaczlHtc5TFfkCPoFVuivMZjJIJtFVckrjSTgZEllbcDIlsUO0AII8nnmF3Z4AvgTdGE/D2Bmec75L60e+jhrtfjCbuQIAV2s1uT8t3ng2cQDOoXA2l0WlWkG+UJDrkQro6agv9SItxulMwfOfQK83nwbkHQHQPRK7XAWL0ylxfGJ2sg511iiVOdSui8MU1eqxOGtUXiMkWMwwGQ9kSMTPiAAwFUw+lQwkGo/ncF1e38yuXeOG7jR3PYxo+ezT8o5EJRK21CpX1yJDRrEZT8Y5IOr0INeeBYMj3ysRyKqBjTo4AgJb+7EtC+i4AsDktFJplZVbShxBStk0DptlPD/ZwydnB6iXHbjTNrrtc7Sv32E9G6JOdTTNrkgyiBEAZkYt6/QIUGnVv3IV6tpnqwIBMe2/pezgikLLZu5zSRmKsXenCo1gAy0F0yTS5PMCWE5mnoC+VMxRfeUv4pjPN5jOSGBZCcjuunQ/4DqoijQCBKxThIzK64kfEAlwSQVK2JvK+myyMoUILSoP6SaQIHHFgDhOmupxtRWn/TUHgASBaYNN5T1V0SQoM4s6AIC3rLCNJbYB9/S4hMfHekOEO4LJo5fzUwGUDQfSMSqBSXSLI57J8VWiO/Yx8RNYxIpYxvPwVg4uL/v4/tUVJpM1EqkiYokCNrEcFuskFgSQCQIH6i0dIMlNgGBfCG+lYk4AGl5/PN9o4Uhnr1dv34lTFmcXmWzeWG3rNEIbLqtq0P5C2wwlBAQcPN1Fwt+Z8zccqD0V0WHaXWtxbJ97p9cKnFB2QFolU9nhYOR7qwp5as23+2Hk+fQhERcm24pHf/YEUPvgNQQbroHRbd31JPr6GHl3ux576NKyAwBHaqmPAcCRDW3rW/uYPwVINeXO1vPtzhKf+rt/359/5JDuHMDtvxS838jKZq9gS1cVgh4V9QsCrbqeMF+ea+XLF8eiAJ7NxpjOXJRKdeTyFSwWnGcM8N1379FoHuF//V/+N+ztt0RJy/0gTSWdkPUowtAagnNGUQKbWoHrB+eRVOVKHFxkEMu5BNdA1njct6VOZa9hxCas91hziFsMZzUS96bClsl8JvO9yWwmNtC0hqZopbXfkvklXwv3Gb5GrhHs0fhcvD/jGjjbIzDMtZbrOh1B6EBYcHI42T/AfqOJSrEk1xGJYayF9NzQQTvfN/8jAZPz2eubK1xcnuPy+kLW90/OnuPF8SkOmy3k0xYAZrOogJh0wAFZRAmUrJfE6SC2gjvu4f76HK9++zXevPoWccxx0Crh+fMTZPMVvPtwh1evL/DhqoOZD5QIAGeNBbQAv4ZUaaLeQhIJ12x1j1IQ2KzjAenezu/+6QBg2YOk3/ghV8QOCGx69ADAtX2LdQPbFZoIGGCJj2aOaIi3VogSPpd1yImqfaOPNVE6Adhr5gjm+eXvCEBGpyQDAPuuKDcb9YrgBSRnsE4iAMwe6P2HC9zctoWozZ03xUgakiQY6SHKQePuZGdmD/YJnaeLwtcAxVFwyK53th+xv9Ot6On+ZJd8pP2m/g1utyQZEAAW91R5GkrCTEQY14SEAsDufIxCIS0K4IODmiiACbhS2b8gbrEg/y6HYnEPZ2ef48XLL2RtWm/ovGMiSpJJqfkH4xleX9zir7/9DmNvjdbBsah16/WarE8kjYpbXJLku7WQSUeDsShi6SDEGpiun5x15IsFTLwZrts36PZ7WKyXODg4QLPRQL83wKg3Qi6dg5PMYuGytifJmQRngt4xVGsVUerycPQGXXz48BY3t5cCAFPYR+EYc9lJAl0xH9yIJRjtuVep4HivheR6g+loKGRQ9gTHJ0f49LPP8OmPPkOtSSKOq5nuYq7GebZxvmE9vVbSHOky7mwszgRXFx+wmLuC4dCNtdcf4euvf4fReI5iqaIW0CIoiyiAJTDXnFQkT5rNMDofswr8qFLXWj9Hf2ZzgtUyOprvayOHIoKtiHhLZwmGWBElZ2xZrJtZTPTaNc5goVo4KmD+47u6GblpjnUUAI5vUC5kJP93f6+Geq0s/ReFmhxlzuZUAHdw3x5i7jPv3gDAgQI4CtRuXYERB7tIjLH5CB63fQ5xATsjlPpK8AErFIu4uRqnT8F+TMyPAsJhlGSIA1mFse3lDDFYiIshudcSoRRrYN9E8RvfI9c5H0UnhVatjKP9pqxzvA6vb67x21dvcTH04Bx+AtSOcbtIYpIpItE6wYwkUs9HcbNAI5PEcSmPvUwSy14bidkYPz47wRfPT1HIpJESMQxnzVo3k+T75H/mnAmU6samPACAraycoC9JKnLsudnzjpIZupQLlnYmYgM9n0pT73lTWbwLuQwcsnRTMdQqBbGDJuhYqpTFLnI4m4td0f1giPZginWqgubRpyg0ThEvljBNbNBfzjHlAko7TCo2mDW1XCG+WCG3jqOayeGwWsfJ/j6eHR0hsVqjfXcr75m20wwW1/5DwVUy3llEcXDDoRyPj7deSBE19ZgZzALIE5WsBVNl8zUDRDJiMmlVAXGAx4F8PpcVNQmHJ1kOQdIZtenkIF4C33XJ153czq8N60oG9zrctBlDVq1pQSyxmOLZJIpM6ymvDTMLOS62VPB2CKZLztVCrCzn7kIG21TCsKCkzXOukJdAdieXlZyRYrkkhSEHn7d3t7hvd1Ct1SUHjAMdVYvQRm2B0WSO0YwqXB/d4RSd3khk/WR00HpZwJnFXJrsbHqDXJKD+SmWsw6m3VskV0scVquoZ3PIJTdYebR8pvJXFxGymt3pCKPBAP0ec7+mGA7IGvcxni4FBPZX3Og4gNeBrmyyskjbPC79Gf+t2V02TzYEgDUPOGLfZtSlf3oG8FMAsF56YYEQvRhDIOOjzVJEARws09bWP6L2UCZHWLQp18DmeejX6EYT5FcbsoEo1w1TSRRZvMatAtgqAcTOQgFgKoCVYbVEIZcSBTCzOvgOecxZ+RAAfvfuEnNvJaoAlvu0gBaMixbfStyTCyJQ6srnFVFmW9sFAwZrURZh+uyAv1vZHRL2bu8bAYDNprCl/DU/C1iEFiy2xVyg7A1VYLaYjKr3tj/vJwDgHTvkYKgdFJpm6LHTiISNrD1jHgGAHyMa7JxgUYXV37dR/8GPf8oCWjoc8z/pI8OBvDYJmgFM4IKABj9fDr9oqem5E7jzvmQBEwSmEjiZ8FGvOjg8rOLZ6TGq1X3ERF2RxXidwd9d9fBX31+iu84g1XqG/MmnSDSO0VnG0aejAa3KM44AuKJsVZ3pg7cZZcUaD5bgPqJ0/3+5exMmR5LsTOwDEIjADeR9Z13d1d3Tc8+QQ5p2KWnN1kw/RLsSlz9SK9OSO+Quz+lzqqrryDsT9x2BALD2vece4UBmdfWMVmaSipPM6kokEhnwcH/vfRfBX9oaS+aSSbM15yhBXwWECWBqVqjeMXb2pqCwkImMK4SZLwoQpsWYMgKF4WdcOuz6SBoX87zuACRV+TxQ9FkR9pqKM3mkDIj1Wqx8d3J5EiMt83Wt1mj3KGpo/tZU/Mo43+BS8ln3J2u/myLB6X1gJDaOF7deP+bCZGmfjRgBVcDzGTLTCebDPrxhF5uIUJ+NEF2/w6J5gQ1M8bgR4PPHp6hXq5J/yaHGdLbA5U0br95eot0fI5pnpVilrpgDBM+j7XZeHDg4vOH5w/m5gLzGBo1D62Tov64AtjnAtuhcySuyllSrn+/tC+ur0B1umum9Ot+kY7A1zklqa7w29NRZ1Kqqxs6C7Y9N74J1ADgdk+va475nnCck28fYzz0IKKddlIDBxjbZxgCIukIA34IMzvhBBS/fB7FzM6tRCQmqxuUgiyAWazWJfeAgjRmU5APbQVoYSh1IMJW5ZQRWCXhxoKcgsCpvRYVrrLVSRbJp2kxMglw6QzKjOl+AVFoq+xkUWBMSqC4RqFZVWyCEAQNqm3ucwK0M/yah5GtKTiuHbQLgGctww1JnQ8mvMcOVQJ+4xQirWwcMYjcmN1gWGQGA1VZdnbZVDSxnsKkthJebmyOXJyOb5RQB4IXUklQAU7GXzQUICACLss+Av5K9ZZn3lsqb4gdrq8kUQ+kwJV1X71d8JUvZLjF3fa+sdefm0KmiQ5wygzxzM9wj7Kztd3ZQ7CqAWXdLDWWyOS1RQAl0Zsgb6WcBgI0bEEFfAfxF7R1JhIZkwXNnyWVECVyvVVCrVSQ2x89nBbyslHW9yArnz6SzQbGAytY2KpsbKNfrYnEuoJNxDRqNOQjuS14YQTpaQcYy7F4iCgnGUSlLq0mtka1qXDKqZMigQzn2FVQCcBBNoC7wi6hXN8ROMYpmxh2pquBzRPVvIACU1qBqicn7jteMlsy9HnPBaLGpzhVK4lI3GVpn8zNpUow7kOtRKck14TBhb3sT5XJBLd9luS3lek6nI3R7HfR6bYQhScdLlIoByuWikEJmkxCX55fodZg9Rbti9dro9MZC8LljfzGiExKB35woN+nWwQ+7gu010iFAaoOr9mAOsccdKjpEUmuNmVpFW3cHvfaJ043NAM4useCgMA8EvodqoYhqqYA889K8DJ6e7OKTJ0fY36nCz4ToNM/Q65xjMe0hv4hQzS1RzJBjP5OBQ5ZDBzPglvqCQ25DqrLjRxl5J8eF3mT21uFnAYAVAUaJoH6edoADiVBi3+gFJP8yh1JcAJHzSsgHNYl96Q0idDrMmuYgsIC8T8tBKsOLsjfnJK+NP9EQUg3xRl6rIezK3id7lSojhHRDXssixHgywJTE4pCRINqT0DaSSmA6e1BNk5PBy1TssHPMjqYtIEliXA18LvnQYsQO9NL62NQ69vrIZMQSnbTXsuC6OKOxrhH3F/Y5zALOyIdEW3glDCMPt50Ii3wV5foRrq44dHyJZjvEMluGl68j41URL/JGjU4AWMER2ngv51Ms57wnI+mxSb6tVQgA11EsKgDM96rd6xsAuItCqYxCgV+j1SLvAWuvl7qrWJKpBYFlEbiFQ1JnOM4kibtMWmus1gl62MupLN+fDszsXMMdqif311pWcDp8X49VSvf7leG8+WeXULT6d1Pn/ADl773BvzlSHgKn39cHrYADaw/S+8yckmvXOxk0J2tvlQb8fc/7QJn4QITN+17x6r+vdz4fHhX/sOf90KOSn/sH/sDV1ZjWpUmdKOowOp9pBjBBCALAJBDxHnv06AAnJ3vi3sLYgCCooFxpoFrZRKs9xG9/+8+o1Xbxb//t/4LDo0MBfO1+KTMTQjFmLqWxHTMFgYXspxmXtHOWqLeZRn9QlMI6l/8mkQwT3VslI5OuCwRep3RNYMYvCTTqKMMDkf3HJIrEIrbb68m8j3M7kp/39vclp9g66tg1o7Mh2vHPBNCh+IPnOp+b+7rE0i0hat2dxib2N7ewvbklr1FrTbXmFZcOOR+UyMjalr8r4xrOL89xdvFOru/pyYkAwKf7Byh6PuY8dLkHm9gi7QU1Mok7Bq1cZT+XDM8Yo/YNLt++xO+//Ce8e/0NSqUMHh1v4+BgF7l8EWcXTXz35hpvL+5ADpIFgElG4mEq80KrAE4Uouak+14AWG94vd/NQP175ukfWtN/7Nd/MABsiZ2s45w5ivym1r7ZzFoSB7N7/65nrQWyErKoAXLvAcEW4HVsoHVObcBo40BoM07l++2c0gAOCgDPZaZDtebmRg072w2pj1lDca7Iuvvdu3Nc3txhMJwIACyORIwAJKk1mRM658wDc5sE+H0AAHa65rVYArMOtEm2/1sjThmQyp6VCclba9bEAlq+XXR5xgJaI6sIUBIALpc8/OQnz3FwsIUuHW0GfXHYodslwd4oyiIMMwIA/+jzX6JYqmE2Zz0ZIOdT4c8alhVgBuc3bfzdP3+Fd5d3mC2zOD09wec//lyIdZ12RxS/FO1xTyKBehGzJ8kL4O7nA+lBCTyNwwmavRZumjdo91qI4giNBvOHK2je3mEymOJk/xTb9R2Ekxn6vQG67b704nQ4Yn9JsZ0fMNolg4urd7i6OoPvZ7GxWUON5NcSYzzF6gWzMJSs8K1aHRU/QJbOCL0eep2O7N0BMZZiAftHB/j5L3+Jo0fHmJI8GkdS+/F6UgHMtUS3JXHBkei4CINeB69efIubywsTpZZHNI1wc9vC71+8lj2/Um3ACwgACwNBCLQyu0pq5/v2zwkILPdeGsmo696qf1Plr9Szsv6NWMsogCXmxOQIp0pgPbOSe8iAwCtkjOQ+TtW/idDD4ABaR1vLd+vup/ugbgvvP2x15qgEGalw6WZoLKBr5QA7m1Uc7PKcaMjvLznP4kI7x8VVSxTAw0mEeK5xnYkFtI4IzT1lzwAHT3HbeFsvrbkp2XjHJNrLRKxZsM3e80m0p43zlB5MwVtaJSdiDVegYWIDJLfbtXdO+kGHVGJmegoms1bmOamzlSVdmRBjq1rGyf4ODve25f7pDwZ4e3aGr16+wQXz6x9/huXmCd4NZxj6VdSffoJpoYJup4ut3AKP6hXsMA5oESEIx9jILfH86AAnB3sSgybiIuKJ0s/YvOr7J49VrOs5YfbkxHFvicz/aiygpeEyg2SJQDMb/ZJKUxNwTdZINKUVtAGBpyMBh8m4LXhAqZBDpZhHvV7BwcEedvd24RcCRMslhpNQ8q0ubjvoTZbIBHWUGgeo7R8it1FDFHjoL2KMmH2T94WZIVaLBAQiKn6yqHh57G9v4tNnT1D2c+h32gK8VqtVyUzk3xU44CFD8IAMWqOwImMms8A0DjGdz8TymHkaVMvyYyz2anNh5EbMLuJWwAkf7ZZIyclkhLlP9pvYrPi+sSUsyuBSAGAOJo0KhYwTAbtM9oVkLRj7lYRcYgZz9pAWJRc0W5WFnzDzJTdOVQgsImnV1u1SEUfWP99UtZlQ60ofhaCEQpHD0wClcgn1Bm3aigKQU9HMIfzt7a180JKOxSMLPm4J+vMh4N04Xopt91Wrh3dU6HZpxcphKfOVaNmyQDGfQb3koZCZYtK9wLR/jWw8xEaxgNND2jlkMOk1MRu3kJ0PUS/lhCwwHgzRbt5hOBhhNKIyN1sAACAASURBVJyh35+h1wtliDAczwT8pSUnNw/NaaXK16g6xcZRC2IFfi0ITDa4HcxTPWcs2FY+Ozd/AhhqIZFmx/4xCmC98ax1yP16JN1w31dX2o05KdjsveyCwDYr6gEA+B4ILAdNak+hzHrN/xX7Igv+8r8NqCxZVGLVSeKHAYB5sC5nyCwiUW4fHuxho051iQFaM1lc37QEACbrXxTAmawogAVQ4//Ug81cY3N9c0ZFLzkZ5j2Qz47q1wGI7eBghYVjLrpaO6TfZ99LsU9y7F1Whg/GQsIeDMnzP6DoTn6mk8fogv0pgOMw681Byo33+1iFaaH5wMpY+yeFPlbZ5vr8KVBnoTk5Wm0h+8d2JH/M9/1QANhVpyUHE2fgOrrSfZx7XigqIqqACQDPIg4DO1jOhygVFtjbreLjj59gl+dIvoBcUMbcr+KiF+Pr8y6+uxujOcujePAM5ZPnGObK6C2ASdZDSBQkKIgFDJmXBsJa+a3dA1Rsz52vqgI4i4VRAQt/yNg0y2f5XfQszSgSY3jQ9n10PssDbT6bRdC4v6uyUMBfrew0b8p1lTcFW1pDJeYvawhuuqlYhmD665jFdm/NOOvIeYjhOJmNz7IMtbCTQSaJWAZIdkapJovU/NQEiLb7Z1Ihpg/g1kHAl+rfRYT8MkbAopQWosMhvMkIxXCIajxCMO5idnuG/KSF040CnuyWcdiows/mMeiPMBpMMBhFeHfZxKt3VxIzkPEK5OYKcEByE0Fftd8mAKznTgoAE2RMM4DV6tnaP+tna2Nv9yPX5vm/twL4+wBgs/0k70/y2DVw1sw89PxyzpyVrcd8j13997kn2gzJji8FswMUr/QauhJk/VLlTkWF1CyB1FJU8rGWIqjLwZhYf5m8bja7vIX0rDIEBR4sYo+3QGjBLWaQGrIcwS2CZWrFPJX4EtZU05ANCi3JZD4lcQV0slDQ1A5V9Dey0Qt61Nizi/awHIwpq5tKNFUy0p6UxEFP/l4Uu1JmeXv69QKV5UIRlDVtf3gCzLEpFiWp5gSLxRJzOCcErHVgp8pf2j8rMZP7pVrmEwBWEJg1od58JGXovakEP8alzOEJAExWOAeiFgAepQpg2owKkEDmA0Fpk5HqnKe23nlfPfN9w3pdaynQlgzgk7s+PTPtknw/mcl9BXaVp/9mCQMp4ci9M8x65AqywK8wqBcyrGUjru+HOvXwfaJy0SqBSaaT/sjGwRgA2JJmeX7R4oz5pAQ2C4GHcimQGrhY8FAq5FGvlkUhzLXCdSS3C4kDVFwKcZMAMDNZtf7lZ761HDRzIEzLNr7GUOJkFhhPFhgMIvk8mympgfeH/R1UGZ9msXLwI2QIWj7mfNQqdXg5ZhLGMmBWlUBGBhNCeuFZJypOq2pfyrWZhkMMBl2xZyOw7VM1SmUvfxe+bFrg0W0pn0O5wJ9D16USqqUiapUyNutV+RqttMnyn4xVBT+ejKTnYdwPb1jeP7pH5IX9PBqMcXN5I3s7130ULzGazkQVed3sCpF1Ei8xWxrQl0MeDorNUFtWmmGOW1a43OdG5euCwOv2zjbTUdwgEqJpmj2eMMwt85yKVmYAZxdY0MLLBwoBbZ+LqJdKogBulPL46NE+Pn60j3opi9m0g9vLVxj2rlDMxShlFygICWqG3NIAvwYAll3RIUuk4G+qALZDmGRbNjMu7nXsJ9lTlatVUbB1hwNMojABgAkOK6mL/WYJOa+MyXSJbj/EYEAyMl8ByTg+cnRvkoG8koSUCmasx8wwjNdHbLYN8cUSV63yjGcor9V8ESI2e56qyTQ2g3OHgCUcP7wF8p5aYmcRSr9CAJidLYclNoVGh1sWsUxJVCmPxEHiZPNRZzS+fhIa+EQKmOueSuCWo0cOXvmT55kCRrGH1mCOOFdGUN5Fqx3h5ctrXN2MMBwTq6jB8xuYzX0wAn7G7GTu21LIR1jMmdWtIHCiAK4UsdGoax5nNidnV6c/wIvv3uCu3RaVVFAsIe8V1CnLjJ4TYCMZaKeKWz3wdc9JlMGuejchRFgC1v3dflUVZTKA7d7u2EFrnWHAFRf8TQDaVeD3ofPDFimrtUxa0KRnyveDvyuEpQdUX/Z8ugcMv+ewe+9rvcdPcp7AARnsiZQCE2YIax7j/lh739rfwS2vpHo2wM9KE7O+pNf6Ovfn2lo9PSXfd8LbevEPRG7f87NXmaYfbjz1VbmRJS4IrLVOCgCr0waJKASf5vMp9vY2cXS8g2LRF8Icz41iUMHR8RP0+xH+z//4t/D9Gv7iL/4NTk5ORDnLWkKcNghomggYrhH+m3XSoMMgCYc8Uyhkkcg5Kno5X4xjiXugKGNuiId8Xs7qCADzTBJr5pm6fPAzVXgiCslmJMOXpC9+UMBCcg1FNnt7+6g36pIFyOuiUSNqKc3ZCGuZVruN22ZT3A8JAvP5uX9xTlbI5VEJithpbOBgd09eI2dAajyocxU+sTjtADJLJDh9fX2Fs8t3uLg6R9bL4PToCB+dPsGTo2OUaC8bhlLjWsKz7JuWXEwysNRUobrMLSP0W9c4++5bfPvFP+Lsze/F/vmjJ4eSFRsvsnjz7lZUwJe3XYRxDpXGDvxCXVwoBPi1sSp29mrcZhQg0HPjYQVwUpH+fwsAXgF10+btIRDY9jVynOn/SxzC7Gw6+T4LAq8AyveVwNIpJZF0Vglsak5DMlTQwVUAL+QeJBC60ahie6sucQ6s5wQAXizw7vwcl9dN9AdjOXXF2YIAMOfdRgFsZ4b3yMzmkLBRBIloQ8Ck9DS0J79L+LNnWXKmubXUetO7AgCbaIWszQDWOozwr0LA9pRlzxaKoKFUzOGzT5/i+HhXahsSOm9bTeQLBRwePcZwGOPyso2Tk4/ws5//KSrVTcyXrKlL8CSiQ3zmkfUCtIcTfPvdW3zz8i3enl+IBfRPf/pTyedl5m+z1UKv19VYJD/AknXegrW09niMipEomOEAo3CISTzGcDqQe5zYAfcmzuoz8xweHz3BVn0Hk0EokStXlzci2iAAPA5H6Pbb2NvfwemjQ/QHHdw1rxAEWdQbVdQbZZTLpnZf0KY5QuD5aJRr8LNZxOMpOndN3FxfoU8L6jiW3ocA8C9//SscPz5FKBbQkTjAkNzHv4MgMHssIUUS+5mi3brBy2+/EZHgRr0uM4ZOq43Ly1u8fUe3yjnKFdZhAZacMRBrMERnmdolIHCqYEhmgWsgrDpxGkWvsddNAF8zu1Mh1qo4KxFrubGNBki2imH73HLa3fu5BgRO5oKOjbt1/UqAYAV+E5xBn/DeQSvnqgsAS1zdAvnsEtViHluNCg73t7G7vZkAwDxjRFhx3cbNbQf9YSgYGknkdMqxFtBuPSV3hK3FE3KcmUI5goc0gscl55ozyda0OhRPQV7TiyVOc3Txs7icUQBbYWAiokm+bq2ibcZ4OqeQx1pCiVUPS43MvimWj2x2Jtdqf3sDT4+PsFmvyN3fHQxxdnWFr16/w+V4ieqTz4HtR3jHvimoYuujTzH1i2jf3WEvn8Hz3Q3UFhG8cR+bfhYn9QpOd7aw1agZHEXPbsod6DovSuD3lWIWOLDzVue9z/w7CwBbcMG++RyycTGz0eeiZMEyo38/NzCCwMzeIRA8RjQZoJAHGtUC/BxtuTLY29vB4RGZaVV4QSAWmZNoJpvVTWuE89su21gBgDdOT1A/OUKY99CZTjCM5phlPBTKVZQLFeSzeczDOUbdHsp+Bs9OD7FBJWlMBWpBFD7VUlkUuVkqOZjLGylDn9UdnRe4GCiS4Ae5fNFijmk8l0JqSBB4GkmeDzMMx9MIY7L8acewWIjdihZiaoPC4SGBXgsClwrMF1QPbn5mU6v5jcZ6kKxpww7kxpAU8QZs0oxWzYdj0Srq5elUcopZTEo2MPOSbBE6I+s7Cz/PXDxmFtdRqzaESejRmooWh8ws8XLY2toQtrxmRTI3L5Y85G6nLbkhm1sbUoDaIY8MJ2kNl/UxXCxx0ezg99+9w/nZLZrNPqbjmRiK1Qt5NMoFlD36UHfQvX4FhC0c7Vaxt1VHoxxgNh2gefUOPqbYrgUo5OYIx2O0mm20m21E4QJRlEN/sEC3O0Ony/eBQw07pOEAXtVxCgBrHopVY2kgtw7pEwWwKG5WrZ9TRoexik5yvVQ5nKqZdBNJ/eJtLph9jMNYMcWBWsfqn6RGSP7yng12vZh4cGO2LY7FfazlqimoRKViWT7p4SDFnORKOeCvPVTE9tlkV5usLbGJNja4tAHXzGECxFx3yswkw4qK71JgAGBuQqJmV6uxdQCYw3oBgAXQMrlQouqwtgvO0E0syiwIn9pBJ5ab1nrTKs6MEjhhAwkQbZk4To6vsYmxALB1903tR1NWkIbRmwGFtSVz3lN7eCTMIuf906GG2o+uDwISBZIz/HhoqLCqoHKG1+7xnIBvDoJjwIr0YatEAy1k39/Af7jN/iMe8UcCwFKcGKWrbTz53xxMC+Fo3EcUDhCFfYSTLmZRTyyiNus+njw7weHJIaqbDeQCH9NlHnNvE1PU8OXrJv7hxSXGwSZKhx/D3zlFXKqhu1hiwL2jXKYPIyLu9dISrV4vt+hLhyJ6XXi15wIA21xbo+41h7EQQgkEJwioAb8sFy/JrlLQSdaXyJ9UZ6J0DPPNa8WaPC/XnHnL3dQ3Wyy+792zDaBlBLrrb0UdYgalbh9tAbyUYaivUV+GVYPoENyq1lZGMwYET6+lVYIbYoMdjDkTodxyrsDvMoa/jOCTFT/oY9ntoTKfo4EI2f4tlu1L5CcdbBZiPD/dwuFmHgjHmE3mmIdLDDpjXN108O66jcvbHiZk1OapGmdWibpbcJhP5aYCwOJVr3uYKID/HwKAk0LW7CHrb5xTEMs9bSyg3wcAS3G9iou9N19c+TH64ORbkm1EK8fk/U8eYRwnxBLOgA6y35q1KgN/u25t86uMc/7hGifwy3qlLJEbZVSKBRRI/DMuKOr+4SMjOcx5LPlBtT11b8yZDmcYT2cYTifoDQdo9mjzSsUaFR1jibOgapbgltRcHNYb8pMOvKk0VNtvLGnTZyxhE/tLHXrZPVyBfyWYafPCA44Kh7nY04rNM8E+gn4kKCzn8OlmY4DgUkFVi41aFTubDcmHqQYcvBEo9uW6EJweDgZiuUvwy6pO7PssdR1rw3CMyZgZwWNRbiYA8EIH/wSCxYxeLNNMGonsywoAiwI40Cw32rQOBmN0rQLYMwrgnCqAbVOs4GOaYyfv4zqZYG3droIDtnYytZK1g7aEpvepfB84A3WtPnSumXVszr1U/eA+iVuTWRa3yQB2gWCjcuVwl/U+c/sEABYQWGNx5jMCwMYliV/nv4kdtCXY2c9cH+qiwt6IwwtRjftZkFW9tVHH4f6ONNWVSlFAew6ERKFDcJGKVRNA6vl5VBt1idjxS5rVGs1n0s/MCULN+Z5mxf54TIs29mskEYjifSY1GwdBBHetPaXYRA6GspYq5SpydLSI5ybzsCggMskTChSTfKBEDw6vecVJLIxmtF6mLTOHNjlVxNO2PfAlt7taLqHCYRJ/dwLEYt9rIxPmmgU2pb3zAKPRUJTJHFSL0jhL603awJelpwonUwz7A/Q6A0yGVBazV81KjESr28fF9R3atDQPI0wJsPHKyzUkoYG9hY2USXPkVHHKmlbrWv5uKairj9Pm37EOM+fBiqOQJQka8Mw+R2IBTQv33BLzTIwcc22LPqqFAuqlIrbrVbF//uh0Dye7DfiZKUa9a9xcvMBocINaAFQ8wF/MEJj1RPgRMnhU+pru19LFmbvEsC/t/SK8EHMPJAIHJYqo3agqgOmuQAXwNAqRFwVwIPsBa3qqqLPZIjLZIsZTEkhIWCZ44WEaLkVdwVw4fibwwRgpURMY+03bK5GMQKKAZKs79tDihmAJQsU8grIv0VDFUkHiACTTndZjyxCjYRuTcQe+N0cxIBi8gJcJsZxNxWmKADA/bA1m85DNpbJVvrNBOPtKQrJTANh+KPirJHGBFbIecn5BrMV7k5kAwHG2hOmygHHoYTLNozdc4vyCedR9xMsS8oUtxMsAYUzwmNefBAXu5bSRH2EeT4wSmK4nC7GAFgA4CEyNmEV/MBQA+KbVhpcnaaokqmshrgsx3Fovpful9kMJ4rvSHqwMwy34a/oou2vfL02cQ8AFj9f/7tY45mvr1tAf6o2kOrd9VlJuJuy0RIHsgs2rQ8f7Z1B6Wxj130PnkAMS299/nZD0PoJSctrYnjFZXlpXCVly7Y+sVbsyk3rY/EMyPDLfZ2YHCYi7MnIwVbn5GWndv7rs3arTKv+Sqo1PLE+z/jofAl/v/Sof/If7NecHv8WpVdd9itJOg9QMVwHMvYdKwyiik8oEtVqAvX1GCBHwLOGu2RHl/PPnP5a97D/+H79FHOfxs5/9Co8fPxaAgz0Nlb48O6mC5R8hX0V0l6EDAgkeQwyGdOWYmdgY7m8k2s3kPKcaaGNjQyzbqchTB7aFRr6JPbMnAC5rV85w1BWGTgNz9IdDdPp9sXTmY0iOpLvf7t4eGo06Ago8xP2Q56buoZoFvBTw9/r2BsPRKM0W5nmGDPLLDLwFsF1r4OTwSKIfBARw5xZJz6rETb6+d2dv8fbiLa5vLuEFHp6cnuL5I80BrgQFncFyLzeODhIh5ERrigX0TAHgzCJEr3mFdy+/xjdf/gMu373C3k4Nzz8+FYeQ8XSOb1+ciQK4MwgZHoFibQv5QGMIUgCYtbwVA9je5v+vALAFddKbPrWpTcEhrYPdx+iczwJAAjKtg0s/RAks32NBJyXvJ9FQAnyZWaX8XdW/qgCmBXSERr0iKuCANWHgo14jADzH2cUFLq/v0CMAvMyiUCxL3UYATQFgBwwy58pqm2CISIYAocRdh2AkRBnz38455bo06LabEkoTMYXb8yQKRXN2PAAAKwmPuyevAfsDOj+NRCz39OkRHj8+wOZWHf3hCF98/RXyhQCffPZT9Pshvv3mLXZ2TgQA3treh5cvIyhWkDOOnXQhIRgczTPoDMb45tVr/P0//JPsSYeHR8YZoCbkZ6nvpWeFRNhMSY4ejCX6hQAua3+6COWLOZRqARZZjb3hvU58gO5a5aCG3Y19FL0yht0Jri5v8d2rtxgNJ+LYyr40jCf48U8+xW/+7NegiVR/2EbOW6BYzEut60vfmUWW9Y7kg7HwhADAFPt1my28ffMGL1+8xN1dE5VqBY+fPsGPf/4THJwcSzwo9w2SZUmilgimeSgAMON2WBZORgPc3lzi5e+/Qafdwt7OjpCvr84vcXZ+Ja+bxOciex1fQcoUAFZltVQKYq+rALAcg1ZZayLQxJ1PSOKu86aNlHJUvxYcFpK6YwNtgGNxSXIyf62aOFXTc8ZgpmxrFtD23r4PDqcKf/kVXIzB+bu9b2R3sE6CDgBM9S8dHPzcUub/G7Uijg92sL+3IzRIKoDZKzDRhc56jNthrNo0oiLW134rqX1Wbh6npjDXWe5F090n6l1DrrXOnInznN5VCsoajMG4VaT279ayObWFlnPWujclbjUWIFbsR5S9JnrV7jXa/61FUCbRouwdZwIAk4BKJ+STvV18/PgUQS6LwWiE/mSKZrePr96c42y0QPnxj5DdfYLrMIMwqGDj0RNMsgG6zVscFnL40f4WitMh0G/hZLOGTw73sMtIpIA28BqjxxllngK6GcDUm++L/7DuVrKnJfsakPl3/+Evk/JOfb9NqS8AsOYAqz3nQoYgogI2IPAsZJM3FjtfDzOUggy8DNnuSzTqZeztbGHvgFbQG8h4niiBw3iJ9mAqi2UULrAsVuBvbqK0t4tMrYY5N7RsHlHGwzxH+6gC/HwRy0UOk9EQ3jLERtlHkJsLALxRreF4/1DyKzYqVRCPjMch4skUCzLQ5mQBa9aS7hBZLHK0awIigrvxHKNpKApluhzzYxTNMIpCTGcxQhmsQIYsYptCa1xjX2gzZzmUEChM1F/G2tbm0UkY+1KGRmInRwWHuQGtjaTaoaRDVd74cxMuzg2Dtz43YDZ/YjvDHA6Pg5UyKqUqasU6quWqsHvYyYu6M+ZihCgOyDLnMJvWgbRVGw37YgnBAQ3zXDkQkmGnHPoLYcSMFhncjiY4a3Xw5uwal+d3aN71sIyzqAQBGgUfZS8DTPtYTJrw4i5qfoS9zSIqJU8ygufxGItwqMx1b4Fo2EW72UKvQ7XABOPRDKNxFpOph9EoJ4MEXnMJx+KgVW5Egr4EgM0NaAbxqgD+IQBwagnN4YaV7dss4HXwV4uFlAViQTR93IcAYB3AfB/mtlpYmLLsgQ1Z9mNL0kk2fbOpmzwBMjv1MXrT2kMgZRZZxpG1lXAGkw4AzIw5rjPatYsKWNRFLN7JbWcBH2EejVH0cziiAtgAwFxTHDJbAJhW5LSAlkE91VTWYsG+d2LDYIuxdNOVDVuub6qkkL+vg7/Je6Mb+wpwbGzArQWZzQkRgN5BsOTf7UZuVDWWBJAcKHIKpeCHvja1QkoYQ0mDvkoSMMdX8n7If7tZV04OYtpWPzDMNgdhAqyZttedF2hDbzMi7cZt7edNUfr/FgDYBZU0XDa1L0oaCVZWJNrQFlmtTJlRSTLMdDJEOCEAPBRiidhBz3oo+HNs79RwcLqH06fHyJcDDMMFipUjVDYe4ex6jP/6zQVeNScY5uqon36K0tEpBrk8epkcZmQ7ezlEbOYlq/Y9ALC9IW0jzMssDW0GCxJrJJvTNBb2c2LN4WQ0mEbLKvIEgjDXgvucMM1pfSi5fDzo9Tq5EJ2WPnrW2OwHVRqnsMg9J4GVuYplADuDJnfglDJZjNLYrEKtEnW/sU2j6iT13xMmnyVDJGOp5AclBWsyzzLPl8wl7fekDWtuMUchE4Pm8l48RXbYR7bfh9cfoBxHqHJY2r1CdnCLnWCJg+0CTvbLqBZjjLpNTIcxMPPQuR3guzdXuLzrozeeI84EyOZLwhxnJiQBYAKQomATsE9BX5mj/ncAgC2RZIWEYvYmuWJr5JPkon0QAF51BUiYSO5avncspSDAyp5m3uOkmLzXBCttQGMIjGaeg30pkPk5GYs7Cg29n1mDsVEkq1dUD4WiWD1T0UcHF+ZginVshvmKnmZrgwBXBsNwhj6BhXCGUTjDYBwKaW8UhuhPRuiMepJfRHs7C9jxHuIlsNZX6eBA6wla3WZleEQCnFW8uq4RrN1EbpxYfkv9JZNb/v6x5r/SdoqKCvMh9r+0pTL2SdTNEViiEpIqxwoVkEEW1TywUcpjo1ZRlxbaAxpw2YKN1hLKkgQjKkymI8lA5SCTShJa56sFNBmO3Dep2FRLdrWBtnA8AR7mUC7h+SQ/5MSGWgBgKuStBTQZ944CWLNSDcnJqoANhmD3ogfHtmvD9AQQXmfWPzBg/9AY+PsUwboL6u+eKn/X9xWzZ9lsZqmlWOub7CVREJHsaW1rUwBYlcBaYwvYSxDYAMOLmVULa78ktolCDiAQFgoI7GVpwTZH4EFcVRo19kob2GYGcK0s9wnrdO7vHAizGRXVL8Fouu8UAxTKVAL4yPqegMQ5OvzQHtanWqKAeJFDSItx9jE8P6NQwGsZCpP4JHuKOW+YNTwZy1rivcLrx2Eb12OhEKgFNHOGSaw1USK8vnydOmDWbDeCkMRY87S3tgpgfs5nRQWf5xnJ2pKvhVleEXuEEPOI9SU/+N+sOdXOne+fOMtL7hnB5hziaIERnYMGY0zHEaLJHPF0gXAyx5guU70Bmp0uhiT0shekAipH96ecnNEEMVmX6pA4df7hQSeqXyGGpJEiLulvBQQ2j7mX/+uyz62zjRkqSMRPjrUC3UZm8IKsWICXgjyqBR+nB3t4/uQIjw83sVX2EE866LfO0bp5jdmkhXqRe0YW+ThEngCwueYqb6X9Mq+VzX41xESh66YZrkbYoP1ecgYbNStR4GxOVaaeh9F0jGgWG/tn8YxXxSszb3MlZL0yRuMYrRYJJFMMRxwaUp3KgWJGs22pJFtq/iJV4DLsMqoIte1P4xQsWdPG0oiKjy+dDG6uKZJpCkVUKqqaJ4FiMR8JKZD5v/kclSFUK0RCWKUdoM/93wDAFvx9OC9rrVax6oRkMCYm2apiNhEGCgET0Pfg+QU5qwbjCKM4h1muhMkij+GUOhXaPZfw3Zs2vn15jWhRhF/cRrwsSgTFbJEVe3LtwaeIZyMsYrqrUQVsAGCjAOa5qdazOfRHI7x8/RbXd00ZtvlBEUGhIm5gpjpMiQBO76qtxFpBYM55PcdTu3/bHz/c1OpzrChyhdSxaqW+Auw64O9K3eGcAe7eblW9pv2xXZAZUrlEIJ71a7agTinvPk8CgrtEIqfGeujsuQf4uiRgC26v9VouFivuQG5PJ0fU/b5P/tkFgO17ZV+UndbZ732AGLpyZ6+cwSvosFNepq9DnX3SjiOp6e3v5vRx+l2r4NKHzu31r//xALDtjN1dLO2BVTmlIAZtnnlRWcrPIgVg8v4SOzt1fMpsyc1NvHn9DmEY48c//gUyKOE//80/YTCIcXT0GE+ePMHp6amQFnmGsoblLI69zHgyRrN1J7bMFG5I/bngWcRIs4GQZzY2GjIk5+NZ+5bLFSFwkcjC/TXieUgyGfcp5nvPGQ0yTYBarhOKUQj88kOORBJmFgvJZt/dZSxXQ4Uc7GMJABsFMMk1PJ8Z+XZzeyt1ANeinNsUwkxDyp/hLzNiA/346ERAZakYk/da7/OEDJn3MJ5OcXZ+JgDw5fU5vCCPZ08e46OTR3h0cCSKYrXW0axCumAtqPpNAGDOKZndPpXPmE9FLPLqm9/hu99/gW7zCseH2/jk40eoVsuS2fnFV6/x3dtrjKYsyIsoVjfhBcxTtwCwxvjYsz0h5MsNpRPydNuzWcApGUYfr73rA7fmH7q0/+DH/8EW0G4/bs9y93A/CwAAIABJREFUMyt0idrufqDfov2b/XcRHj2kLnSUwKt2z67S0OYR6/rQObYL/CqGIIQEvgcOAKy59lUBNUgYrNVr8rjzi0tc3zSlJyGpcRUA1jmhVfiuz1P11kjPsNVYD4cIZfZ+Wwc/SD5yyEb2zFg9B2zcnHqcCwHafKQRTSoMWweA/fwS+3sNPHl8hI8/eSJxjn/zd78VkuLnP/45ppMlXr46R7m0iWcf/Qj7B6eo1bcRlKrIkTgiavqs4CqgQA5ZXN3e4atvvsXV5RVGk7GSTTY3ZZ6tEUgTIa0ytpIOpbOQPSshEcZeFSSnl+BvuVFEzjdxXUaY4HsBSn4FlUIDmdhDrz3E2zfn+OJfvka/N0SxVEQYMVJril/88qf4n//Nv0KtUUIYjQQY48uk0JZZ7FJ+EwBm9NZsKa8pz+zyTA6jwRCXF5f48suv8ObNGwGgj06O8fnPfoLjRycmdlAjObiWFjEJoHQamAmRIJ8DOu0mLs7f4uzta0zGIxzs7yGfy+Hly1d49/Yc7XZPyKJBiVEn9wFgeYGsYQyL3s7VLGfiQSWuzfg1hIgkpjFRBmsvqCrgtAa2s3o38zfNEDZze+seK59T5b4FpO+JMtbvZQcbsA6Cug1Y4YYFGtLP6gZMm2EqTRU6K+SzqJcDnBzuCnGKZwTnETwPaflMTO/yuoVmm0R8EqDYM7D6Nqf8Ss25OjlIiH0WoGQdec/V04K+6hSaYDIinHHzvrW3k73c9ngGUKYFtHWyWhV+pVGhiTo4Ufu6BGAziTWYgPaQPFdU/ZvzYhTzWTw+PMDzJ4+F2HzXaoujbn8S4svX53g7nKP60U/hHXyEmyiLac5HefcAYTaPSa+D46KHT3caKEx6QL+Njw538fnjYzQKnFPSzWopfRF75IBzy3iJnFEBu6puvrtWdS7z4kT4aAlSGWT+/QoArGeC/IpcaFysIuVTNg//zgadmwkLBxYuVGcxD3gRjZFZMGx7LjchGRq1ahGnp8fYPdjXTYsLIJsTyyOCRbTq6ocxevMYY6pCNrZQ2z9AsLGNRVDCIJpjHHFgVUA+XxTfelqFzKcjRKM+ZpMRtjY28PzZMzw6PsHuxqaAvfF4gnA4wnwyhbdcoJjzZMDGIkWKEIlKE2gL8RKiTOZQMRQFsILA03iGAfM4aCMVBIgXC2Hlz+a0StMhIG9ase/j0MLkPlrWkwCpRvKvCkuqN5QFqEzrjCD4LCq5yaklmV58Dl5YMNLn3x5gYt8gVtOa6cOcwoJP1QxziAMEnn6NAykeOLQgZMHLIpg3MTdAyWBirgiHOfFMhq+8LlwYLAbFejqeYRzFuBsM8frmDpftHtr9EfrtIUb9KYr5IjYrFZRzC2SiEaL+HfLzAY53itit55BdDAUsjKOJWD9s1srIzkMMO3do316hedvCdBIjDBdot0ei/I3nRcTzAqZRRnKMpam22axm8C4D2xUFsFnEcvOnCmBeM1p32uyS9LPr7W5zvewm8rANtH2fE1aKLQgcMDhVAGtx+aHK8XsBYNtPpXCJYR2Z+zEZvJs8ARlaqoIusXUxOQBqIaHkDc38VRae/pvDQhKFy0LWNxXAmkfAwSaH2CkAPAtHsrEJALxRFzs/zZZjBnBTLKCpyMrnC1LEiPEPCzUD4MuGbJg6at9iLDXtRupYP1Pxkqot7GafvkfJUM4ob12lRsJiN57/CQAslaEO+dQaOlUAJ4eFa0tpRw3O65TXbZv9hEljO/v3Wy4njBu7bnSh6D6b/r97DUPKsXYOS2duo++504AnuWX6xPb//uBO5P/ON6wM3dMnSsfvNpjSDBqUwWCYpFybXHOqbuUgkY0xszuYO8/sFKqEqI6YM+817GG5GMPLz7Gzv4HPfvIx6ltlhDMCwPtobJwgmhfw+naEv/36Hb696qN8+AwbTz/BvLaFkV/CkIoiFsi5LGbMVjN5o5oDotcxAeEtEcM0x9JWZpcK2FongGRwaDpdAYHTgoXPaO1dRK0vQIMCvZIv6gDAVgNs8IyVd0Wtppn96ZzZdjk5KmynxFt9V837dP8dWgMTnXxhnnH6x6w5vm+J6tN5Jru+zWf9Fl5PHQTYP1Y7bFXOCVdDLBvVPpsfcoYjRpFAw2SIeacJfzRAKZogP+ojN2whN2qhhime7lRxtFdDtUD0YIBhv4vRYIZoksHddQ+vXl+g1ZtgBp9hm8gay0TmRhJkkHgHAwLzLJH9Q84eVwHMIlLdPawbhY0leK8FtGOLuGpLZQcOFnh0h5rJEkyzikwxvZoBnA4XzZJdO4fsoNZdAmZVm/0t2Ydca3G7Sz0AHtsmyNqq2cE4gQiuCdnumWeqwlFZ19VKReI6ggIjKXzN7qX6i8QsOqd4VGFLaqPUZSQLTmYLKZxv2j1c0jmEtciYkR2M8Vgi5iAsS1eXBRZeRrIrRaHh+8gTaPYZhVEWWzvJdHaU6UJKh4dcluq2vAKnUgml+7LUcTIssSxTwxIlmCP3sip+NXhXa2UCHuysBdAK6ZQzRUzy4HQsdvaz8QCZcAh/MUU1v8RGpYRGvYatjQa2Nzc16zEgGMz6eyZ1Nj+o/qVFbjybCoCmIFqMxWyBJS8YA2QXBO/Yd7D41wxgZmcRBJ6zaRYAGPD8DLIkvhAAHk7Q6zNnOFIggRnAYuHKN8/k/1oA2LJ0zWBZa6PvGSzb3s8hxiVn6Prg/P48/L0n0YcB4NThSrcc3X/SPw8AwKLqMwCwySK1dsfSSJkoHFUDU/Gr9s9JRI6oghUUpoJWlDi0WxNlH4ctkSgf+EEgmNZaBLGKBQJbebFGZj5wo1rBZq0qavFKuYSAGcG5rNifjXgO0vaZ+XmLGMtcBgGVkZWy5AWXSg1RxWRyBdk9OUzWnoMDZgqG1c6VqiXW+7YZVlDODvP0M4Fi9id6VNBilwQNKozVppz3NPdI3vtsLwoF2kura7geh4YoxEE8iQsTVa5PhkNMaUU5pdUtbbIJkC/UJtsvolqroV5nFrEnsSLsFcejSCwBh4MJJmPawHEoUUAULtG+66LT6qPbHWJEq00SbuV2yGLB85TAJf/OmsJ+mCEvBwdC7KPy161LE6cZk9du1L+WPGjt/pNzwLGA1lwoS2p0omikL2GtQMb/DF4hi1qFEUKMTvLx/MkpfvajZzjcKsPHBMPWJbrNM0z6N8jEA9QKGYnVyceRRCKoBTQ3bIK/FvywtaJUUfphFA1SyzilpDmSVckqfYOSAjzfF8KTrBuq0/J5ZEkMyHkSDxTOSCCpwi/U0BuEODtv4t3ZLVot5r9VUK9tCCGZmbTcc5VDxXtAyRHcw7iXsfaxttvWCpVnAl+H3j+RuGD1R0PJp2PPyseTuLy5uYGd7ToatQB+nnlyPcwjOpFx/kDy6gS5BW0BVQEsJtgOIe8+oOluPoqOyx6T1NfGxtrUbAIwmeAD7pG8NuxZwxgCAI/iLCZzkt6Zg7wBZGp4+foOX3x9hvHMRz7YRpwpYbbgNWUEiVrlLRdUKI6wmI0SC2jSoGRfMApgqTE8D8PRBC/fvMX1bVOGwASAC1QIeYE5uVNnIktkTn7vtV7VknOSwbpLdnVVty7IuUbcWVEQr1v8G0QlIcG5yit3l18BgrWfdvuntYc6Ki0z+Lc159pZor9uSu5KjnhbYj3wetzT4kMAcEJuWjuxkorZ1ln2FHpgVpB0HM4Pvn8kpsPUla8lPyj9Zpu0t8YDXHmFSW9jt2sH0tU4F1uPmp9m6nfbFfGc0BrwvUf1934h+baHS4j3fO8Dyl97n5p2nOREAp/Mi2SMkDgBih0zIwZGki2+uVnBr371c+wf7OPbb3+Pfn+AH332MwTBJr766g1azTHyXhGPHj/C5z/6XGpXnqckPtEGmX9oVfrdd9/h5u5G9k6/6KNYKsk5TcUt687jkxNREAsILOswK9EKtFadxXOJ9xjT8YJ7othMLzQHmOA1bZdJMGY+MIU3VOX5msdOd0Dum9vbO/L84g5ANypxpVEQn+syns9w12yKFSzBaX4PPyhI6XW7WE4jVApF7G1u4+TgUBx5uAnbekBmJhIDobUxXUjonHhxdSH5v2eXZ8gXPHz05AmeHJ/icHsXJT8Q5S/BX/HMESKzSSaRm4+zSLr1jFQFPJ/i6u1LfP0v/xXXZ6+xjCd4fLqPp0+OxUWHoMIXX73C63e3mM6yyObLKFY2kAsqmv8rFtCs740C2LxmW5+67kS2VU87/BT4vacC/eOW9R/4XfpKbGv8gDPrvV3FOpMlhGzziFXSY1rPrYDABvBdAQseAIGtc5J9cSsg8UMK4SQH2LgVGqKX1pZi0yL3Ie9BuiZVywURitElhkRDEg84o7y8usL1XQvd3khcNYICSY05arnMmnYVwO6+rxfBAsBWtWfJP8kZZ/d8625l14p+t/5v7dxZ71ncn5MQiuT7dC9UrCsl6GdEqKEW0JpDHkoO8KNHe/iTP/klsl4Wf/2f/0buq6dPnyObKUoW+XJJYHwHR8dPcXD0CMVSXRw+CPzKnJWvM0e8gG4ic7Q7Xbx4+QJffvWV2L1zxk/cgH/oUMAWcH9vFztb24IfEPilk2ilVEG9XkNQziMXELdTRxwRo7E+X5J+6SGPANF4juZtBy9fvMY//sM/YzScYmt7S1yAxpMhfvLTH+F//J/+B2xuU9EdEllARnxq6QJjrNgFAOaSYM0D5EkQp8p7xj2phxcvXuDFi5eSnUpiwE9/+XM8efZU8oVZS0o0GtXA7KmMApjZqOyZr6/O8fbNK9zdXUtfQQCY6+p3//IF3rx5h+l0Jq5Kki3NGDhHAayOV9rzWuWvHG9mHmiPGRcE1vvCzPGsIt4hQuhMXV1eU3DXzOMd5e97QWCZQRg3QPlZLghs9lUH9LUg7wpQLS2ciSF1wd81i2i9NWwcLMNe1DmDAHDgZVAp5HF6tIfT4wO5RHQB5hqbL3MC/p5fNXHb7MosIUMiIsUVtvdP8BNbfaVFgxU/yL3kuLAm9ahTn6lgLCUp2n7LRvms1KGJ6MwCvGsZvzLXccFfdYW1uFuCNdh6eKVetCRikhqIC7KfNgDw0SE+efJE5j6Xt3eYLrMYzpb44rUqgDc/+zWCk09xEwKjBZArV4WsnImmOC7k8KxRRmkygDcd4vnJPj57coyypxERFOqx7+e8LM84Hr21ZBas9YUh47COiCJ1EhPHeBVA6v6oGEjmf/ur/6DjEds/yvvPjcsqSR0A2KiANV+XGxmtimnPyUNcg91BSf5yJozwIPDECnpvf0+yKoIicy6oVOCcjODpEuFyiU4YoUW7LjY2lRpK23sobG5j5jE/WEYlWGQ5XCiAJndUXcyYizYZC4C5t7uLnZ0tbFSryPF5GUw9i1DIZLFRLmGzUkWNjPlcToYoLIh4U5KWIj7lmYxYP09mc2luOTCg9TMzdsJZjEq1hoyXxZCgMhn4bJBF1UsgU3N6NZuIPa6CbnqgK6iqhdNSCjoy+9hUszFmRghtrWTobx7LN4fZvfwZVsnCC0YAmIxBvoGShUUrN6M85uCC1lgFTl8kcyMjDHzeoFQS8GdzyMG8Miq4uSlyReS4gDiEpe3MfI7ecIh2rytZzZfNDt5c34plN0fx2UWGo1IUsnkUMnMsJl1kogE2S1nsNXzsb3gIMiO0785k8LnFZpVWFXGEUa+LdquJQbcrdhHjMS3nmPlLliQXdIDFsoB4ntWMPz1dlYlsWSDmM8Fq+28JQ8R8TRTZLG5loa9mAEtmi4B+qcpUGPkGgJTGNLEoTjcEAQft6zGQmjal5oBPLKBTAFi/46GOKJmGJl+9h8OYIeW6faGyfVYPGQGO7P85ILC1gXYPG7V15gFgwueTYHplJaUAsA5pyMrkR5a7yjzCbEoAOIPD/V0BgDkI5DXmbXTDDOA3ZxhPmAHMYToVXDab2VHRyeZOV1WjQDHNkM2ZSTd2Y/ctqluTP+ioKex7pSwgDhytTYT9PrPBmcGeLejSoi1lB6VqvNVBg7xTCStegV9VAluLvdWBw0MD6ZQZbxRya9+7ughsie5M6BLkL21V0jm62WP0bnGG2wac489a94G9tyr/oK7b/BxnZb/n2+3aTb5h7S+yPyYZFS4ArIWSDi50CEdVktpA065moiAKlX4kmcRjxPMpFosJqjUfj58e4vBwC5tbm8j7VSyXeXhBFVMU8eXZHb54e4t2nMeysYfS8TNktw4x9AoYIYNhJoOQNEUWhKJykXG5kGMENDKKMntvKWt2IRl14pEifs9630vBYyat6n5l9x1VefDfpEnnPSjWQHohxcZeLKAtnGbVsQ8AePZtlrPbKaTsanDZffb6u1vSSpdpv2BY3/ceZ1TltkgwVbDFVVLii5QfZvdLiRHJvxmSVGI9xQGqZWcbhZAwO2k9v1jCZ8wCs7R43nE4Mhpg0e9hOWihHI9RQ4Rl9xZx+wq1TIijWoAnuw3s1MtCFIsnA4yGI7TaY1zf9HFz20ezNcB4xoopQMajnSIZ41r0cx9hjcBzVbIrbQawsBHVap6KpeSMSTKA01z6FQDYZDqneUUKwKS5wIaE4rgCJHuG855ZdqSrEF63300HkAatvTf1W33mZDDi7HPpbaqgdGqBZb+STBmNGoCVgckgzyylrolZ+xm7vULeQ7lAdre6l3DoxQ/m+3r5ggEV1OaZKiiCuoPJFL3BBJ3hCL3hWJS/I5IEJxN0RyFGUSy1mtg25ang9uEVAwQEyvhRpJI2kHqJVrZ8z1jjsFhWh3lDnlqwHuN5yHuOoAPtAVW9weUtKkCP7Y+5z509TO5TkgPkXjYwgNwTSq7SH0QUVq1t+ZEx1tBgLEk0BaIhMuEAGX6eTZGdq11ptRhgo1ZGvVxEteSjzGtXoA2XWlAL3sZsdO6Do5FEaoTDCaLRBIuIQxbu+zkhnVAFHLPGjheScScEr0wsjucSrUxXntlclL+jMQejatuU90vaFKu3kn5YRq05E+3ZZWYnD27194bmyTc5JAezZ5pP7zsy7v37+wBgXeXpBvbwUM1Zx64C2O7pAgKTQMcMYNp2ae2k6lcFf0UBLE47Rukr9tAKAGteMAEs1lEm+1SId1pTiW0ZFeKYizMPrcKpmiVps1wIUC8V0CDgUyqiUi6iTJCQfQK78OxS3hp2fDMOkwimUYnOTFmPpFESHfj+KQAst7Gpi3nfcSDN4TX7Ev4uNqc2rVh57cx5ZCz0ZCCQyQgYzP2N4F0URnJd+ByzmBlcM+Rz7DNU8SxAH/ssUWAZYNzcA2LHaSJtxAKYSn9DLmYeGe9Fqn5JTphMY0ynHJIvJLeLKi2uU1q48VYajUJ02gP0uiOMJuzt5jIYIxin6kzNCZd/k8Wqa9k2yrb+k/s9qe90BSV1pmP9nA4L9Hy4rwC2tmNurInpJ6RP4RMrAEwb9mqlgGrFx0a9jM8+foyffPYEW1UP80kHrcvv0G+eI8t8+0yIIEPaEjOAGYlAzYf1/XL9vyxbx94HlkZlwV9jbZ/cUQr8qguJqW+J2BrnKqnXCf5SkZ3JIZovMCUAnK8iKNbQ6U8F/L24amM0ilGvbWNzc1uIN+y31IJggeVMHYVo4UfVAIeFnFgoc19dnkjYYU+q7gVSEUmfTutxsV4XMgOtzGOxQz483MHWBm2Pl5hNFQAOPFoBqqIsI7lwpPhoT6x1kjnbkjrFVs9O0WMLGymrLUTGz0ryUdKtORd0oZhsbp1VTOceJnEWo1kW09iDF2wgH2zh/LKHr35/iWaPZ1gJy1wNy1wJ0ZykeL5KKqenAgATEMkwWoAKl3mEcjEQkhDBb5/nWd6X6KpXb97h5q4l+zXdl4KAymyCU04oSEJctTWAXf8Os8tRvtkhnO2N0zog7V+TXmptT09BVneIbuvX1eG6tYBe39wTBd7K/Zh+b9Lv2Js44WvZ3uxhBd9K77YOZK8DwOaI0Ip2lQG3AgaYfeK9B1eitE+fw66oBDhIyqvVAJpkRa6NEuwqdn8my2jbETrdou1GtL9w5nx8T+3sQYE57VvMKjcdpYWQ7Ym61vBZSVRScv7AftIVl1pS1v1BiFOOrl2ANRDaUIlt52M4+GboztlFpFm0vE3nMW3pRwjDIWq1Iv7sz36N00cnePH7F2i2mjg5eYJqdR+93hx3tyO0W30cHh3hV7/6lSh5ed5Z1wLuA71eD6++e4Wbm2u5SARHeb6SbMfBa6VSUStWzsMKBUPGgSiBSahijcHHSbxCAhAoEZ9qYq0/WLstJI+dHxaY535IMJhkmDpzLhlFRzGHDPr1qrBHnU5D3LWaaHfamvvL2aCc4xr94C0z2NvalgxgOirSXdAUy9Kb6oCdYJCCDXQbITHn7OJcAOCr2ysERR8fPX2KJyenONjZQ4EzTdpUEzAWcpWpKwwQzBpgFo7R73UQhWMs4ynOvvsGX/7TfxGxSK0S4PR4X/ImOfe6vungq2/f4N1FS/bLXL6CUnVDHE9ABbAFf828yILWuk8ZZabVoukYKlHka+2TznUe2u8emuY9fM+7d98PLmfT0/j7bqGkp7f2zlaVncYoWQA4PbrMrmDieqzqz4JDeqPbx6wpgdkr2a8/qBI2pEELKIny1yqBjWjMgMAEgDl7JBBKUgbrxUopkGiDYkEBYPaGJARe397httlGtzdAvMgIUCcZwDoYlnvI7uX6Pq66NvExabTf+szO6T3MuaH7sDNDced0jjOX3a/Tud79n51y3s0ubVWkIjdjbcwIFdYzY8znY+wfbOAv/vWfo9Go4Xdf/E4IGaVSFaXSBvygiuGQmMFCssmfPvsM5WoDuXwgojityUiGIPmrIHUu4yrPL87x9dff4PrmRlS/vH/FXSqTkdjH05MTwUwIADMHmB++z2gNzkTog0Rioe6XcjYIFsQ3lpmjeQz6I3z38g1efPsSL168kpPl+OgIs3mEwaCH559+hD//899gY7Ou8Uj0LBBHAu2FdM2lAgn+EEK3Mutl3Mw0xNXVFV6/eYPXr1/LnvWLX/0Szz/9RKyc2YomADAFeViI6JDXl06Bl+fv8O7da3Q6LRnN7e/tSXTN3/3tfxEAmKRzgt75oCD4j5CcuX8YMjoV5rpDmJ3BzNqSvtLobhL7cwv2JiBsqpBPs4HNXN0oglUtb6KHrGurkyWciERkHqFuVFbwk7h0vAf01Vs2vZfvAcLO/XpfEWwLH9bMS+SkV1MA2M8CpSCH06N9PDo9kmtOdw3WpAIA37RxdnGHm7uOzBPEA1wygPVartY7CUtC917jfpeAk1YAuAL8WtfQVBSWgLXWbXTt8TKzlwxgdfC07q6ps1Oacy8YUeLg5Kh+EzLv2h6RWECTXEa79BgeAWCfWdmH+OjxI4SjMd5eXGEQA4PZAt+e3+E6zmPnx79B+cmP0V14GNIFhO6rGYjL4VGQxWnRR511P2I8O97Ds6M9uf50EuYdZN27iMmlxgOpCE36cokLI9mW6mR1tVrFkIDM/24AYHmDTOMjv6bMsHTIIcwB2kELaMvhxwwx7U7iWDKAR8OBAYso558iCicSzp3LZVAuF7CxuYG9vV00Nhrw8xreTfYGWR/ZwMeYIclRhLvRBD0OoWp1AYH9xiayxTIiDgNETejDy/jIc4I1zwigKuCm74l9QZGsPFrXzkJRDW2Wy3h6dIgTWqSUyxDH4rECCWTP0TqNAfNsPDkoGIcxJhyiZQmILtHt9RHFczQazMktSMHEP9xMeYNxUxE1dKTMPV43Dju4WVoPcRkeUdFE9iGvV0gAmAHsfM0c7BRl0fH7JtOpPE+1WhMly6DfF9YOQRH+zGq5IgUegQNt61UhQtZLlcMiqpzNYpVN0qlFqBajYiGmNF+ADU8cWlhYsrEfz2a4ajVxeXuL204Xt+0ebjt9UeCQqVgtFlENCvCoDp30EA+bKGZCfHS8hUcHVQTZEcLBNVo376TZfnzySNbQxdkFmnctYVfOQmaFsWieoNsdYzSKMI2AeOlhztxOWkKYPEnL4pKBi1H0Jn+XQYqqr/TfrCrHDOed70mBYDOkT4Y5vCFscWCzY+0G4ah8FOk1ek1nMP4hANgOSs0hYg+T7ysJ0+LtgYLODmkSENha6KYWsgmoZpl4kpFgswiM8jcpyMwBZBTCKwCwDAdZqHCtKAAchyNhAB3s7cjwRWxEpCmA2LW8eXMurB8pTMT3XwdvCuLrBm+B89SWRTcyAYBtdpoZVqQZwK4VdArw6nMYADgB9g2rxbB+rN2z/lx9rNaPjtousYO2AHA65LCDiCTHwyk8EzZhonY0xWlSNqRzaFtbrjCTzD/qu2j/pMBhul7sIC+9mZXNKsf86oc85KEOwk4hnAPsnhrq+1bm6tfcH7PeGKV9/P3XkfC2HwSALYtOOggdzxiikMQORKp+i6ZTOW+mIfNhuLdy8D5GPhejVvPw+HQPn37yTPbrUX8oqgivtolOlMWbZh+/e3uDi9ESxeOPUTz6CHF1CxMvQBfAmAWLWHvRiYAMSJKO2FzyxOJ5qPeMBQfE+pK2l2Ygr3bNBiw2oxexQicoYwtMAyTzgOZz2QKMv6/eA/aKWqafWbMPvT3mEut3uO+E87066rb/e/hNNntVyhi0D1tdX/oT3BWrQVF6L6yvBAPjG8UVvyo5FRwomIaT4C+v2YKDYBnSkjE+R4a1wXyBAtU+GaDA9cJcyNs7zPs9+OEAFYxQwwTL/g0wuMN+JY/H2zXs10oosw5gUTVWZePFdQ+/f32Ju85YgEbuTfJ+yIeCvzZOwALAebJq6cBhs+eNJQ2JWzoAsgpgkxdizqN7AHDCtkuLVztQSVwIkvdnddBo2g9970ykhD2L7gPAzhqQt8N5P8zfkx1k5b8NccnZgyzgfN/NwkzuElWU1iG2f55zqEM7N4L2QR61ko96pYgaFYpFZSILiMQBdc6XXF9aPc8yHgbhEnfDMa5afVzetSXXsNXrY0KFJc8TEjN4trBqCCh+AAAgAElEQVQGKdBCswKvWAC8AH6xiLKwl7WWI7tXMVhrgUMslnZFsRTDeh9r5qUAwF5e6qBwagAkidygrSdBUAVHBMuQxklVEDkjbVardtPwGaavqBoXzKJk45SVzwGtVb08SgT58jn4NJ2f9hEN2hh17jBs3mLcbgFk1GaXqBZyEnWy1Shja7MqWVn1OiM/AvhkftMydzpFOBxi0uth2OkiGo2xnHHIkoNnLXMXWUwigmcLTIU9OsOCNyJ/NRkCalYsgTXWg5mcgvNsitXFQ8xbkzc5OXtcnkFyZK7tAclyXv33lKyweli6S/b7TqOH2Pj3H29+Zhp1llhCu48Vo30ngiBVOWjdxCFsCgBbFbAqfLU/cgFgzQgm6KmW3ebxAv4y+sX2UxwG0BKaOX3MreKAJgefJE8/j5KXRSm7RMXLCoGiUi2h1qigViuhUiui3iijWCYUOMM0HGE46mHEiAQSc2PekT4Wi7xwEMRpyLgHUZlUqVINz4GaVTemW7ecPyb7aPV66j6ve5v2MWws5YNE4HCCRTyR3gtLMvIVBBcCq6gHqO6lha9mJ9rcbw78SsWSZPzy3iTBlgP3dqeHdmeA4WgqwC9zjWnky0EvLQFJ0h2OQ3S7A8mJI/GQYDFnVCaVXO5bZZ6bmlFUmgR/FQC29aDuXSaXTHqDFPDRPTcFdC1Yrs10mhUlPYa5NinBZ3WAIOpi62KUiUUN4uczqBD83Shif38Tnzw/xadPj1D255j2rnF7/gKD1iWq3hIlb47MbCLK3yIZ+XRZWCH/pQQ0i1elJpeaBW4OEnNPp++wXjOtE1bY+mLYlRNQg7YBVOMwM3waL5H1K6IAbvfGuLhoodOdYLHMo9HYQa1WF7KxWJuyN2aWMz9iZqTPEMUTRPFYSAweVRs5Oj7pdaaj0Czmq/EQENAkmYdZV3T/yjImaIBOr4tavYrj4z3Uqj485tVFAyzjEQreXADgzHwqLgwksHInM+PYFQB4jRJlTUrSyjgpYS00pkp4CwBLDrwdkppDkPnIhOlJ5+GZ1hsRpKmjWNlFuzfDd+/aeHPRRbM3R9bfgFdoIIzzCOdqr001y2w2pkZfHALm4vQwEUcIOgKUSiUBknjOjachvnt7hptmW1RAea8gw2FGWtj32sbkyKpeqdPSDVx2SgdsTf9ue7Z0QJ7UmnbPt6oOs7xcstv7nB7cPmi9bHTVWkm/lrw+UxElW5d9g1JCdgLerB0m8v6vR2zoL56Sue+xmdx+aQ0Edn9ve2vdq4Fd3d16bee85uRWdHqmtA21XlGpSiNhNZlvtICoU9fZitze+WLDu1Kl21gI3SdFl0XSh+N4lHSZSb3n9BF8Mge01ef+YQCw/Tbr/KNthfYa7jOsr7XVy7TWhyQ7XGphyIgOztXEbYDEYgEyGGE3xnDYQamYFwD46bMnOL84w+3tNcrlOmr1IzTqx2g2p/j2m5eibvvNn/4pdna35SWIiwbB5PkCg0EfFxcXaHVamuPIuSD7F2NpW683UOV9W2Z+Z0FdDE3EmLhciYuMRnBZVaf8myiB1b1jagDicTiVuDrOCenUx4VLwiOVe7VaDaVSWXoT97n4+4/GI7GA7nQ7sp/ztanSmHmsM1QKBYnRazBCj0RYvhc8TAX0IQCsfZCACvz98x5GkwnevHuLs8tzNFu3KJYLePb0CZ4+eozDvX0h0MYhIy/o3s+zUtc790xrLUrnyGbzRiIEF7MJ3r74Cl/+898juwglZ/Jgfwf1ahHj8RgXly18++oclzddzBZ5eH4ZpcqmfKbKjMpf9nPixmDd3ZLBi1mbxq3KngU62nPJKSlBxuG1PECE/UB1+mA//H3fo19LbjP54ba5t+Cs6b2de06J9i4YnKqI05/mPsYogtcAIPtY2/8/aAdtnJC0B3KdYlwQ2HzNOskYW1zBDwTIUhUwZ9asf0qFvBDgSow0oRiqQBFQLEr1u1YXHQLAdHqxALDBJ8Sel7WZA/4mMXJmtufO51yA2HbJLqknOf+SGsmZZiRzSZ396lu7fi448U2O24o8KonlYq0vnqPyMYuH6PebaGwW8a//1W9wfHSITquJu5srtFod1Go7ODl5KiKpi8smdveO8fHHn6OxuYugSPeVspz1ZPLSDYT3NPEMYgtUzd7d3uLq5gYtqv7nFOMFUndvbmzi8PAQmxsbWgPbusC429FViAC9OgYp+YMfVqTg5XxR6H75xVdCmrm+vhUyy9HhIeaLGMPREM+ePcUvf/ULAbWJXdybU5rrnNRfxm3FEpTYMwwGQ1xdX+Prr7+W5/zZz36Ojz/5WIFsiZ7SNcW/B4wH8bKYjgdoNW9xc3OJu9srtNtNuSEIAFN499f/6a/x9u07lMs1FIolAc1ZN8kMSPoD83d5Dx0FsJAH7cpJfx0XZE0IFUm0nZkVGpBX7Z+tAjjNzrbRn8mcnj1lAgQbF083a9vc7+rOkALNun/cv79lj3Bi5xIwWEpZ43ZmiCU627D7iXFvMABw4BH8X6DgZQQAfvKIzgwEFGcoCACcxdV1G2eXd7i6aWE4CkUBLER9C6YbLCXZm2zN6fRjsiMbta3UcvZ+NuvU7a/Sfd7iNzYaUnGFRBG85s6UCM7Mz7FrXPKBE9vpND84wRqcLdziU4ovGQA4NxM3IsY6nRwciA30ZDjG64trtCYROtM5XjcH6GSr2P3Jb1B99hOMskWMoomo9bnINiiazUI+dr0Mdmi5vb+Fw60G8hmdJ4gwyWAe7CutW2VSV3OWPZ7IfaPgL+dxgYhOiZkSx5Q5BUlxf2kBYGeBy40prAT9gbqBG0tjY4Nmm3tmRxGoJCDMuoifyfAleCTWYFkIOEv7os2thtjcUUaeiQnSzrH0sph7PmZeHqP5Er3ZHENaMGfzWPAmrTZQ3txCUGsgky9iQVulKe1DdGQcI2ZyF3JBTnKm2PTF4QSz8Qj1QoCffvIJPn38WABgWjtmWFQJaD2Uwpeh62ymuJGy8ZyEkQwXmHFBVjqZtiziCsy0kCE9m3/mUXHASDYTwXC14uLNxo2GYIW1CDPdhbwJvLE5UBKwmAHuHDLm1XaSRSCb2yiaoVytSNHVabfl2rKRLheL2N3eUVUtlZxim6ah8lRbU21DBg8ZMvTTlw2cP8PPS9EnJlxsrNm8G5sUDk+anT4G4wm64xHuul20BgPJQ6YtNq8H849zyyWCzBJBdikDiEImxGYxg61KDvXCHH5mjMW0jeyij0ohh3zWx3y2xKA7xM11S4bw0zDGYDhFrz/GYBBhIkMb2m1nZPOYL5WnnW4OHEaq6soqPLlRy6BFhi0mHzgJC9f3xQ5mdFil6lO5SZ18WbsBKAC8bv9sZf065FllfVkA2GE3J0WmAa0ShYw7XngIIHm4IEwtXFbVeLK5J0wj3fhtlnS68RtlpVOgSTOQZA6YQ8ne09IQKUtU1Fsm8462lmTKslmS3Cuus2gsmXW721sCANO2RZqNeKEK4LfnmBAAtqwfW4wbkF2HbjpIcNl59r2wObsKPlh7B/O+OfbQ1rrABZETC2g77DMHBzek1NIsZQIm76nOB5PDIinw1lntRjVgi0wdMqTFYNpErL2nDrFQ60YXiNYicrXtdQFgu2bctWPWVFJ/OgDdCij80NpaBYHTZv2HNe3uM2phex/ycxuJ97U78oqNbbEWG9r52CG8ZNPYfBqjerekI1FVhSGGg4FkLBF4Eaa0DJ+HyGKCva0KPn52goO9bQFLeG5N6aJV3ULoFfDV2S2+OG/jduZjXjtA7fGn8Hb2MPJ8DDwf0wz3Ip4ttNkLRNHOO5sAkuZjp1ntUjAx+4EeHMw+FUDTKI9kPMu9TdpdAVuk0OQ+bIBtPhcB0bQpMUK7pBv8cNP44CPMgMwdkdwDXdaKGbsYE+eBZHVaSo5RelrSAX8JM0BLmBX2F0mWlLnBzAiLgwUqeymWlsaVBY0BgQn8cgTKmsBbxvAJADMzi83ieIJFr4ew2YI3maKaCeFNm8DoBrXsBLtlD/u1AnbLeVRojbLMIrf0MB1MxZbm9WUTry+a6IxjLLOqYktsY2zOuDlnWATagTPPZ8kAFoGPsYDmQNy6TMhZpBmdD1pAu4QRpzFdVQGnxJN7ihAzrrYAcFrgEZiw958O7pOeNHlPnIbFDjrNe54MPsx7vALPOWSnVQBYGwn7WOUpqCKKzydxCVTMMus28FGtUMEaoFbMS6NPGzfWWbx2rCkIIoxnS3RHU1y1ergdhujNMmhPY7RHUwzGU0xoMxsUUKjV4ZerCKo1lFmLVWrI5H3MsxlRt/I+Ixua95pY5zGHlepemV9xqM5ZlrLTdd8yQyLz3okDC0cSJqtKBvsGkNB1alQQtJtmzWq+LkpCghbkOBvbPV4jAsAEQKh6IPhLJTDrTlaNQdZDiYRFbwFvEQpQkYkmWI4HmI8GyIYTZJlpPaVN9AB5zFD0SaTkNS1go1rCRqWKzXIFVWYnkzw4HmHQbmHYbmHQ6SGchOBFJsvZyxcxz3gIZxB19WQ2xZz3HW/CbFYAYOb1UFXJ3oKW6AoAG0vSFQDYnli6kJJ5eTKsXllJDnFudZd6cC8yriof2vF+GPhrn0XPPGVOPzQcs4B+ev6kdZYCwKJyNfWTgL1GAaz5vtof8UMUiubDKoDF+ss0/voc2kvJc5rHWuKotRbOZ4FyLoN64KEeUBHM+BofpTLVu3kUijmUKvxMchKJCfyYy4eeobQO97FcMEeYr1d/nt3XrWtOwrBau+BaVyUneZITxX+yZBh7XdTJQ18Do39oVetlSW5VJx7uo9LfiNMQ+xyuKe0rOSzi6+NzhZGSEMbjKYbDUIBfDhDCkJnHPC+p0PcwjZYYT2OMJpH0KMwBnwhxQXsIUfiaP5b8agdcUmdKBq/JjzNEWd1bzf4uZEAdCtu60bo1JHWqzf61Q/wkgkb7DBtdsj58UACY9Sz3Eu4NcwQ+rUA97OxUcXK6i4+eHePxyZbaP7fPcXf+EuPuDRp+FlUf4hSQY/9FG2g+j2xoa3+cmjOFfBIz2HR4aRWAa+O55NlMnU6nA9qNcpBD+2cSeBmVRAA451fQ6U9wed1Gv09VCy3DS6L+lZ9oHD84AuLex/NfAeARwniMTG4hJBsSuHltmHOpa4FRSXQKyiPI+SiQ5JOjDXoO/UFfXKo2thp4/PgY1QrXeyiWyZn5WAHgLPPXQ1HZy5RAbAdTEq91Z1nfh2T9OErKtAyzNZr9ohm+mSG9HZ0ogJbFPMvBVwGDcYxmbwp4FVRqe5jO8ri8G+Prl9d4c96DV9xGobKNaZzHZCZJ8VgsSHQkADyTe4ngL5VyRd9DvVZV69hiUYau42m0AgBz32b/JUCI9FDOgHcFAHbQRXmcgqNJHeEM5tx/c1daMji29UZyHjhE2nWAxZQkVvn7kLI2UYAk/ZWeOcm+7wK7TtTJCqi8ckukPVNKbEsfsA4UmJPNVkrO7eAO/Q1gnn71PQRLJz5m7TXp+fmwUtlmlerlMo+RMs8U1lZ9bvZf7SJNTyoZzGl9KO+qyWC1f9eH6+9jAV86dgk0Z5TAaXXp2si6cw+j6Fmx2PjhvWQy50gO5lXw1yyVVSJjeiw5RFTTA5u1kGL46nZGFwoBgCUPg3MzRthN0Os14eWW+PWvf47nn3yM0biPVutW4jCqtUN89umfoNuZ4be//XtxGfz1n/wax8dHItjgfcUznrM6gqvdXheTyUTOF9aHBCy5n5UrZdTqdVTrNXX1o3IvcZTSjddVdYmyx8DorB0iEYww9oHWqhOEEtEWy2ySxCvWb9wLaJFaq1WF2MXnV9KVXk+KdYYjtaOmWrlSq6FarUidTMtp/rxKsYz9rW1xEZR+NF4g4wDA1uVC6hnuLFQAhyHOry5weXmBm7trcSh59tEzPDk9xcHeHnySC6NQno9cSdbCPPukNqYNdQaYjPu4u7nEaNBBNB7g9e+/wjdf/KPkTH76/Bm2NxsCmnU6XVGWvXx9hZu7PuYI4BeqKFXp9FXGUgBgS+q1blurpH/dQ4w9b3J3631i5znyz5bY4W6RK2KOD1WoZmb4oYc98HUZ5Ce3kJPFaMFhOy+R770P/ioYfP+JkzUm/Zolspr7mkxY88euGelhPpAJfB8ENgCUzHfsc5tzUnovJUESBJaYr+UcBUZflKj8LahVse8LQEECYIskwG4f8XyJfKEoJEFVAK/GGlhXvrROsyCQC+ybfWvlAHPms/a8s193AV7rDGk2lrVTwPRAtuhStyQDTeuzOQBwlgCwfHDvGKLdvUahmMUvfvYjfPLRUzTqFbSur/G7330hUS7PP/kc/d4Eb99do1TZwOnpR9g/PMXG1r4ogenUpE6LWVHlc/nQwYp9LHsR3vdjAkuc4ZuZBYEgJYsoniHzLOl7UwGGFTnI1ZaaWPPGxXk0n8dwOBbb++9evcLZ2ZkQT0W9bUgszz95jl/+ggBwXdbRKi/I1FIOSSKZcJolrz1BiF5PyTWc+T199hT7+weyfxCg1qg47TUIAPP0ur2+wvn5G4mLo8329fUVJuMx9vf2haz6n/6vv8bZ2TkaGxsolSuyH4tbiogz7P5h7J/XAGDdOsy7nxw56TrX39OcYdYSWj6bHF9jpb1iAe3cYzay0QpD7j/Ozd2+n8EtS83aQzvAcDLPc2zfV+9dQzBxXW1kk9DKgDW7T8KpAMCsrYGTgz08eXyMUtGXXoakXvZp13cdnBMAvm6hP5yIYDOxgLas1AQvMfenO7NP9l5ntu7MzVKsRkVhKQbg5v+uivpcC+eEzOuQOtyvK/jrWkCnJN71Ws3O8uV7SDKlAjgbgSYfjUoR+1ub2N3YQDid4rLZxe0wwt04wrvuFAO/IQrg0qMfYQCSqYYYjgcCqB/VK9icx6hMxjgu+ni0s4nD3U1s1EoCAHM2nuN8k+eduYfMWEv6XyVrEJO5FRU9MRqud3EICZRgQwDYrrPMX/7VX61Av8nNKpu2Kgg1xF1BYFmYMvxQZjwLn+FwoDYrdHunMlg8/pWlMV9E8pkDwHq9iv29HWzVS/DJ/qUnPu+poIBcsYzlfyPuTbQjSa4rwRube+wbdiCRWblU1kKqKIqkRI00PXP6d0aa+Uv1GY2GLVEsVhWZe2KPQOybe2x97ntm5hYBZFUW2WolmQdZQCAQ8DA3e+/dLRdiuk6hM4lwSxCWQoViGc3DE1T39pDNV7BcZTEeLzGnXjqdxYKqE3JnZeiQEQiRDPzJaIhCNoMvn32KZw8folYsosjMXYJWzBXq92VzInuBmyJtrjgkHI0nuLy6FgZKrVoX8JfNlubK0jogJ/8tRaDN/6LtsmDmK7ke3GxETm4yfK3iR+yuxFpLBzNqD01Lac37pdqX4DGZ+vxz225j3B+IfVa1WBImS4nsff6OojyI5S+vOa21OIBgZhiZ9mpPmkauECJFa2gW+FT8ylBojVk0x1Wrg/OrFtrdHvqTiVgw0uKLC0Jyg3nzsZicT5FacPgQI59ZoVHM4OFBFXvVANP+NUadc6znQ1SLKZwc7Em4++uX7wX8lcwuWrfFS3R7I9x2BpjOuH6Y80eg2mq/NPvPNeU2vJvArbV/vgMAe/lcRuKugK9aszlgUBiIHghsGIIyEHKApM/YtwrgBLR03EBz02k9YFnVhnDtCsh7GsR72MH31YgJAGyLPFNH3FOQKQCcZAIkLKSEDWQPEnvvuntY7KDNPU77ATJC7XBSLAznQuKgjRqt3ZfMdM6ksNOsoVGrijUhbaC5lqgAfvv2HJNpZCw1jAKYrCob7Gk3crehJ6wdVQCb4HYL/hrFGzdkZw29wdixQLFaHNocN8v8sepfyybymUR26GcEIl6gvFfeWdDEDgTl+E+sZxxz3FsPW/WlB8yoyi4Jrtdm3YK/Sc1uSiG3I+t/W9hFX5KuxKRdNt/9fQCwt8O7Gtc1ET++U9FBwoe/zxYd967vjwSA7dCev6kO3pmtSDvoGKPRSBpvza6m1cUUy3ggf4vhGgd7NTz95AGePT6V9dsfT1Fo7iGs7+JqOMM35138+7sWWvMsap98htLJQ6zqO5iGRYyWaY0dIKM4V0QmKKjyRcgwfC8sy44XgAoQMrH5V3P4WJAro97ua/pvm6Vp7aGlXiQAbDo21Q3rPa/X9uOHKfdf562Byvc2sYadbYpI1xB6wxl/+OQz93U1bqsbdCAly9XpDnj3GMBAimkC5tYSaOWAX1pbFlJr5DkkoN3ZeIxFfwD0e0gNR8iz2VjPsBpdYzm8xnE9wKcnu9gp5VFILZGlK4gQjdMY9aZ4/fYS767buOmNMSInjbbAYt3p28jo4N6eG6LyzSiAoQCwnwFM608TM+AsoNVq2JK++G8tDL39QqJNdCjh6gFb/Jrh7I8HgO297zezetUdOG//02tqPZqVeY+8FWQelzyj6Xa0XTTDWA/846lNG9sgQMBaikzuUgmVckmA3yDHqArdo1mPUFk/mkXoTWboT+e47gzw4uwKrVGEVaGKOFcUxxc+Np3Lo0J7u509BFT3Fooo1RsICkXM5guxwKQiYiYOAXMZjLE5pZKX9xZBKNrZqUVOSlRkrN9IBmN9EFiraIIc9qySptg2bTpI4/vC35F/LOFvzkwrKjeLVCFzIMgaMCVKR04qyHKnUwtt8KiCW9Ayd75QBbzMCQjArpELMkKIpOIzIJuZqrX5BHH/FtNeC/NhF4vZCOlVjICq0CCH3XIJJztNHDMHs1ZBSCum6RjTfg+Dbhf9bhez8URq1mzA18c4kRTGsxmmVIlySCDAJuT9YG1GIJj7WzpDG9ZQGzdLZkmmqmahJKpx28dvD/Pdvb+FCX/48x8YhvtLc0Ot8ZHnltmz7Xaa7IrKkkkGsJbYk2TfSZ1u7Z9NL6RMbpMBbBXAHilWrZXVAlqzn/z8pyQDSnOEtzOh1DqcCs9mMY9aIRQFcBBmkAvSIL+VjvWBGFWk5PMEhcuVvIDEAUkWaWZkkSVPMIkKeG34/L/8nCNfuQtj7nMtLoyyJLEYFJDUNMi29mXPwj2S9xQtrCUrKpeRgQB7Krpw0NqPLhq8f/h6ZrOp9FYcRg/E4WgidmHM+aW6lIqP+UKty9kb0FpstSKBYY3BKEKPBNLJDDOxa2eurxiViauDpShxmdjTU6o2QwhUEo91ezD1pt2XHfirYHCSJ+VZOVtCqbF+dqDwVnSMA4G3YmX0OTkQXyFLVW+YFgXwwSHBzEM8fnyEo/0y1lEP/dZbdK7eYDHqoB4qAJxdxkivOIShPvZDALA/uda7bUP75w3e/Otkd3kZQpveRq3u1S1qlaJN8Ro0yKKLRjooSQ5jdzgTe87+YIZZRIKcnnvsDcJcgHIhj2Ko7lzUpVL5Hs0niOZjsQRhphtJ2BpDtJJ1wPVAu28RuUm+FYdP7AMyGI6H6I+G2DvYxdNnj1AukvQ9w2oxRno1Q54W0AYAJhlcNY3cm6WrNc2UhYM36xZLIPDrV9+Vye04Tq1oh2dmvUl0B8+5AMgUMJzOcdMZY5UqoljZwzpTQXe4wm+/eY/vXt4gk99BobIvNtHTuRKg2XMtFjMGRt0PAJdLYvVKO3eSJjYUwIxVEACYgEgCAFtFr7yxCTPCgMS+I5L2JTpj99S/9/SuuozM470l58Bd72v+2eCTK5JexNSKpp/eJqG4627W5X07/0Yvbh6w8XO3XqvcGbbW2fqYUFv9ftD8rmZn2SAPONLcva/MfodXayW1cULGM9NvmyHp6jYfirX7snXvsnaahsTilI8ciFsXJe3xBQR2fZupz60C1SqAuf7cgW56T6cq0h3CAv9ufchvpWemubm2LsI9BYAPaP0pALD8SKESmR9pqa62z7bXSYlGMh8T9wF1ZmFuYa/XFjDqyy8+xWefPUOxHGI06uPt2/cIwh389V//V0zGKfzTP/2znOGfPv8Uj588xuHhoRCaIkbWRdzzaNk+l1ki53sk0hOsZe3AuV65UkatQQFJPokTMpdqcxBv7ieSCteMIKKDAmvaKYbjMUYTxh2taCIrOaEEb3nJg3wozooEdVh7cw6ipH+1gebj2C+3bm8FmN7d25VhMBVHtFol6FYpllAtlxEyW5TOVywMeRBr6KqzxeTzLlnjhgFmizkuri4FAL68uhAA+PnzT/HJ6Sn29/Z0zjrXaDwKSARoFQcUjQJgFuhsOsTtzRV6nWv0bq/x5sV3eP/qDzjab+JnP/1SZpmT8VCG2W/PbiT/97ZLcL2IoFBFqUJr/RLWkv+rJFz9aM9v238lAwu93wwR1BdrbAg3knPBn7l8XMX5vxYAdpMgx02yIJR9tcl9qWWdD1Ip0Lv9OX3YjwSBLehrrq1TKHrAIglZrG8VvFtKb0gVfrVcFGIF+zXOd/qDoYC/7V5f6sCAxIQ0HSL55D4ArIIsneFugzVm8uAAJw/A8/dr7xxzO5W3ZSmwrM+9fQz6e6HuqJbwbqc5fgwbaxDNwuXfeE7iyA3S2QUePzrGF88/xU8/f45B9xb/7Z/+mzjePH7yXPq29u1A5uWV6g4efvIMpw+fotbYQ5Ava93L1yvkE7oPqN2rxFTK/s7+XGeo4sgyXxhSJmMntddlz6I1z2bMnd3j+TVLKiGRk/tdu93G+dm52N93Oh3zHBBg+dNnz/DlT34ie9Kdi2bPZjNfNcecOxslysDEYRJH4ZyPf3aaOyiVihq5Gc1kH8lm02IfTjLBdDzE1cUZLi7eYz6fCdHw9rYte161UpOP//zP/4Krq2s0mk2U6KbKWQD3PGv97DnCJbWSmYRsA8AOcE1AYHPqGLKxFWklPaAQhsVB0O7PxqrfELrka9Jfas9o46p8pe/mvzfJWdvA7g8pgh1eYObJNsvYinGkbuY5lkkj5IxkvRQQ8vhgTxTA1QrjSyE1PMWCrdsBzpkDfHGDwZD7tAWAVUThhCK2jnOuMwa05b4tTiS6SBypz8cMzPxMcTHmkogAACAASURBVIFE1LUBBlt8xyl/t8Bi5+pkBIauTzMkYWftvCka82s+JSpaXIkAcIR0Kka5mMFes4pGuYxyGMgcoDuJcDWMcNmf4nw4x7i4i72f/Arhg8/QmdPccIBJNBIyzOO9BmpxhFy3g0eVMp6fHuFgp4ZKIaekXwlH4v+s0yQEQ6WoQmZVFJouVzg7OxNyBvfU3b09cWCuVCrqahZ7APD/9Q//uDlpljrPMOYt6GsWrmQW2oEGBwssRCQLmPkVmvfEBp95jeK0JXZhkYCUtI4LgqwoQ5r1AnZoaVYOkGNAeTbQBpP2SfxIxQKYoaN2U0uCgGEB+RLVH3WExZo0WGIkQdYLrZ3JellqPi+LLQ6/8rkA9XIV1WIRIS2Xs1Rf5CQjeDjoycZYb9TQbNRlQyBwfXPTwsuXL0Uh/Ozppzg4OMBoMJRiiYVfpVxFo9GQm5yA7Tw2il4BumgzSOBsKZsLAWl7MLA4JBuegxG+UdzcaNUwnYyliCuXGHTPAVxahiZihXF9g3g4RikboBpSUaMZeszx4s1kLaW5uZEtw3wk/h5kG5LxAzKraZlAADjLfIAFBuMJbnt9sY26vLlFu9sXNj1zt5ixLJ74zJeKx1hPB8gspghSMQpZoFLIoFJIoxKmUM3TaC7CbNDGYjZAo5wX9e96MUe3M8Lbt7SyGGIyUUU1Wf1kLJPhTXa35v3S8otB9gb8tXmvjpVsLZ7t0FwHtYkKeBMA5iagQL36nW+wO+6ogH2Jv3+j+wpgHwDWo2qbMewP7TeKxQ3AxYAkroLcHK9vgD335OP4G7stzjYKNAsIbvj+2yLOWLTY7AH3kWx82k1ooSfFPQ9esY1WBTBJBVwLKdoVLiLJASBLjVZktUpZFPc8rBIAOBYbDVEPcTAnrEwNdd+wc/AbVWOz51RxbvBgszItkJIUYpuPteqNLRsIXn+bL7Z10Mj1tuxrOZuMRbXleLlBg2WzO361WwN2uGBZOD4xXZnmCQ7jkwUSFjobveSd3wSBN8siPxlqiwC/BRTeAxqauYJ+xQOKTOP+cU3N5qP+4wBgHVb4hQkLQilMzCCehxcJR+PJRCIIuE/G8RTL+QhYTpBaRwizS2FNffr4FHs7NbGIpcvEgoVevoL+Kos/Xvbwqj3AzXSFuFJH7ZNnyOwcIMoWMV1lMFpksMoWkA5LHMUhoksBqOD1SOkC+tL9IRYlsIDVzkqNhblh1Rs1sKgRZWWYxtSctT7gawHhj7VTu+/901HNlp2av3DufFMCvjgWsLenJNtWooBJ/KqS7036JrvavDVnvqhzImVjswnkX15ZRgvkFrEAYBXmYdKpo99D1O0iNRohnE1QXi6RGQ4Qd6+RW47QyAPHzQKOdmoo82xdL2XYMI+W6N6OcHPTw+V1B63eEAOePXz56awONCxAazM/DCjI80WzVqlcU7BYZqJGQWa/5rIfrQr4IwBgaVT/EwFg+/64ntihJNtDOrtPOFjA7DOWa8gmho0srWUCIdFpvm8ZlUoNpXJZahReOnkc68D1WnJ9L1l30N6Z1q1L5qIs0R7OMEuHyO8cIF1uYE0rS9rFFml920C53pBVwhqPubUEIm57PfQHI1FEcDCmKkwCmSQtacRGKZ8X5xSq75gxVAzzEl0g1rtrqEKRKmBTN/D9lqaZZ6GxyREVm8mP4XlJRjFzpUeTERDk0DzcR65MZxraI+VQIpmRdWmk8SDzKNKsb9Nos2abLuaS+9KfR1hmsjI8y7O4X8bIp1YCBpfSa+TXC6RmIyzGIyxGA8xHQyxHA2TjKUqpFfbKBZzsNrDfrKFZLYnimpmXw34XndsWhv2eDBBJ6hN1CZ1h1kA0mwuARttnAsBqU8+RsSFupTTvMwGATZbsBtnJ3ONmMOL185tVztbS2j6BvAffOZ3u2aacEuyjzy1vy7r7PQmZxyp/7dljs961EbfOKVa9q026sGgNIOyAX2Goq/Wxa/iN+lcBX7WNduQ7Q25yz8cBDdUR2ZQ4FgVZZu8SVM2iUKASOEC5HKJYZH/BuQ9JBOwt1AaN65wD3GxKa2FLWOVH9h/sydzJ4GoDq5C21hzGBswM/+10hnueOhbZhpoNuyEgmgZfd3ZvMCHn90oGTyS3ivLIDM85RJdoB0aEISMfoznZ/5r9y3zqKF4LYXQ8m4sylApgfp7ZcIKGi30b125iiOymSWb8ZNna1sUhIZSa4aEdAlo1sCF8+IS9xE3Iy/11Z4jd11lHGga5dXuxDkWWaIoVspkVwhxQLubQqBdxdNwUAPjhw33s1ANMB1doX77E+PZcMsIbhSyqnKUsIgGAmRUuBu33yX3ukDU2VYjJECMZtCRkAFUE2sGKOvUoeYf770LEYSnMyUCnAjgkoKkAcK8/FQCYBBISbTitJel7h+zzUoGtqMQ7LJcEdyeYRiMmL0jvS2tU5tiRMk6CMokAVBrP2StO5pgMxiCPnO/BkG4H4xEOjvbx7NkjFAt0IWKG5BiZdeQAYBJmyATjcFBBYKuuc6fgnb3EDp4S0Ne6Bvi1lENvHMnAVd1CPFAAOJXNYzRbCmAR07I0rCObb2Ac5/C7b89FBbzO1hCWdsUCejanviKD1Zo27uzH7weAy+USwnsBYGa3U9ESIk0A2A7IvCw7N6SWGyRR/m5Y7tm+6M46urt7Jr2MGdgZhzRLINgEC+2A3PRS24N5SzpwpDn787yexqnb74KKG4Cs+VYfFN7s12wvn/xO9rUmQ/5knbgq1g4m/fbMjrjt72Pq2+SKbPZyScyaBSh8/qSSwhxS6zAHS/ROImMMhGuiQQwAwlpW9L/qbGEdJ1jPiFPDhmlP8vspRYL7gfYreq2SryfbjHcf3Gk1jUr73oP57vv1ZymApYVIAGAFLwxA7V62/rfMMuhgRtULnfokn549ZFdmk4eHu3jy5CGePDkVK8ffff0NlosQP//53yOFEr757iU63a4QHJ99+gxffvkTUY8pAKzZ5EJuBIl0tG+fCwhMchTVuZzFyTxO8vc2F45ibwoC6C2pA2lDjxX7xilnlaMRBqMxonksdbSQno06mA5/HPDW6xSq0CVB7VotaMPZIJ0F+Vr5OqkWDsIAnU5PwOtqpYJauYJCmBerZhIUUwsCwGoBLSRG+wK5LOjsUQgxjiK8Pz/H2dk7yT9m/f/5Z8/x6PQUuztNAQxo+a/W4ywCFIC3ClACOPNohPGoh6uLt3j94jtcvn+N2bCHRw+O8MVnz6UP67TbePf+DG/eX+PiqofhZIVMroR8kQBwE9mwqAo+cfizALBR/zrgIOHDfhAA9gCHTYvfhHT/cTXnnwMAc8naBfwDCmBFyu68JB/02fi62Ut8RaCOH3w75+Q5/c/fUQPbGc09IJjBkw2B0JAprQW0ONEQBFYAOJsBCvmszBMJ7nF9ElPgWu/2B2h3etKfhGIBTbGQiZWyNYqJzdL4Jq3BrC2sODh5iO0meLN5H34fecgHmbYvttQUAlrp7pPsmwrO6M83+afSgbHCWco+s1rNMJ50sU7FaNRK+PTJJ/ibX/ylYBP//29+g0F/hHKljkZjT9Y6QWC64jz65FM8e/4TNHePUCjW1GY3BcTsN3jfGzcuATeNVT33Hv6hOyn3Jzu74LXiGcF9hu+3VUD6OaiuH5L3jk5f6mBHzKfT6eL8/Ayd247JGs4IyESwibgJZwDyGj5EIHMigeS0tACw3b+IK/FPnha24jip+zn3EvZEpWIe41Efl+dnGI8HiKYTXF9d4Pa2Ja5DQTaHyXSG66tr/OG7F+IgU6vXxQKaGAnts0lwpAIYKSXyE2IzKeFJK+EcD827Lfep6X38PsndEwYA9nJ+VXWpFs9OkOWpdv3cX18JbM+Iu+CvdbAy5+F9Vs/S2lk3NGvxnNz3PvlDXpfJjdd6QR3ecpmUOMyy98isFzja28Enj05Qr5fExYi9J4kajIPhvO3d+0t0B+OESC6kDQ8AltsvIRhaMNXdr64f8yygTUykFWps92bJfZrgNxtqXksQMT/XRk4mGJERZ5g4Ufd5X+Rn3Vjs3W0B4Aypm0QsZ6hVAxzv75oYulj2pGidwfvuGG/aQ9zMgHntCPs/+WvkTp6jNWP0UR9RPEa5FOLRTgP1eIZct4unjRo+f3SC3XoZRQopaDUNqn/Z52dk0yFhjzuLurfyPtb3ljNyOmeQ/MV7lrbve3t7gt/O6AQ3m4mYIfUP//B/33eK6KFvWT122OGpgGXwLgUQ0WR62lOFEWE6HUsuMBleYnssAxGCwLyRl8Jir5D1fFBDs8mBYVmaFtYbc7q0pLLI5svI5ouIGJzMrKchi581gmIF+WoDpfou0sUKlrQ6ygVY55ihs5T8XioeCiVmblQQ5AIs5rRKXoktMouSQo7ZFDMZkpGtvrPTwAFZcdWygLFXlxd4+/q1AA6/+qtf4OjwEG/evEGr1RblyN7ePp48fipLoNVqycXk4UTQlsORCZUY05kMmQlG86/NEgxyWbG64B8OPliYDYdDuXZ8DAtFsmZoncCb/ebyEqvRFHvFCsqZAJk1RB1crlU1t27JYQktXqa47XQxnk5kY2PhKXkAmRSi9Qoxi1OsMIpidEYDXLZvccFMkP5Ico8JxOayIYqFMnLM5oumyEy7yEw7KKxGKOcWqBTTqJVzqJZ4DflmjbGY9rGOxmILsFOtILte4+ryCpeXHbRvR+gPI2Ep9wYjGdbyAGfGHJn9VHCLbRsXMi2pTfEmVi5OaWluZpv167K2rA20zexNPvK66wGWWEBvMPWNFbQrGozSWMFdVWnaYHGbEWxVl7pvmVGCrwC2DGKzsW0Awe4ISZogn5nsbIDuqS59NbAPiunB4zH0zEjPFW28b43Xiz4uKeQTJbBR/5r8GYK/CgTzr2YACwBMpdOKALAqkEjgYMFGFTBtoMlwkQxgYwGd5vphfqCA+jZvTUHgxL5Zh0w+kCsWeTYLwBZ4jomTgL+W2W5Z4u55ZBjnAfaSZ2cJAptKbfuWWPDefbQFyQZgrEW5PZzcoMCuBcMs3waA7VqxcxT72kzbrwQzkwcr/ezG++8130kJov/S5edq+y2d5+Yq+h6b5o9rZu5/lLyEe7Bm+2jXMN63pvm7bllAu7Vtc2Z8Vqq5OFL8rOgwweZ9JPY2omqSPMIJllSAcKeTYeAU1WIOJwcNPH54jMPjQ7EvZAZmqbmLbKWB7myNN60e/v3tBa6jNYLDB8juHSNT30ecKWG4zCLKFLHMFTFPkepCy1k6KaiFuVpHGQWw7LAEgQ0ALFZqFkDRBDoOT9VmxwyJrT2fbeLM7/znWHP7l9sCuUbQY4gLH3rXE3araxAdALzxrPof/sDFK+9lbZrfx/4esu71m4Q9Lna5IjLRvF8WlPwbMDcrniFcxiilgGAeI+rcCgicnU5QimeoLOdID7qYta9RDVN4dFjHXq2IcpgVi8kUGf6LNcbjCOfnbVyKMmmKYUQ74SUI0RMssC4RLmfcMQV1uG9zfgUAloxgk88s9s93FcBkkFrSkRKUTD6kcSzw95n/VABY3yDTmjr017Vh/i1tAT0ZDRqltjYgxgKZSjYS+ioVsbhj3VIpVVEqllEIC1L3MLuMQGm0XGA8X+Cy08Pb6xuc33bRm8ZYBXmswiLidCA53bXDh8jWmlhnQhk00XqUOT3pIBDyGKMqIrq7TKcyHJDcFBo6G8V1LkM1YlYGWbQtIvhLBRoNMTPrFYqsx9JpxDNahjKvhWSAjOwrzCjLZamepIxLASsODTmPDbJZFMJQvjYejtBp3+Ly+hKrXBaPPnuGUrMu17WaL6JZqSJMZUX1O5tMBeySaykg+BKzeYxBPMfVLMb7wViyx/n7ZdcrpHkPYCk25rulPHbyIQoclExnWA1HiHs9zNotxN0brAa3KK5j7FYYDVLHg6MdHO3voFkvY72KxVav22nhttdGf9hHNI/kPckwR3WRkgiO4XAqYIsgMaIay6mF6Yrvug8AbzVrZh25c9TVRd5eYVn2d2e/Hzx6Nuqiex71Q1+/94k9m9A7Xzdf2xiC2Z7HRm4IYS7Jc7IsbYnAETcdowi2ubfOBlrvE5ftJMCvyYESi0bTtLP+sk5CRhVM1bgMyUjE5H1GmzMz7ChXCqgx57xEO0kl0fAcog0VLWMJHnMdsSZnJEwxX5DhbLFQkN6DKmEOPhJBgwV/1fZL9n9PGe1Yaswq5t5nrOQESGatKLaUS8TLNeYcDC2oQtBsQaqPOFzimU3Cq1VKJWpsra0UeMhoBM8sFovnMS3gZ3MBgscO+OXwW1WW6uRAoM2QrKy1Ifc3b83Zek3ATOPykOT1JnEkgnnIQI/7yba9mAF4rf2ziZpx9asZNPuOQ0r2SazJ9OdTEbJELrNCPpdCvVrA/n4Vxyc7OH24h5OTHTTKGXRbb3H1/g+Yj9rII0ajkEE5uxareCwXyHHIZ+zZ7pzOGwo++1Wv97Abu605/bgImWL6bHw9t7kkCAATc1/QHYUZ42EZmXwVvdEMl9c9dHsTifTJFypiAR1NptJzHx0eoFkrye/MfOjlgu8rc5vHMmMjAEyCnkRtiNUglx/7QyCmGngwRbfVw2K2FAL2aDrGYDzGwcEenjx9iGIhjSUtk1cTZBAhn1ki3FIAU8Wg2eVaPCdkSE/V46nG/fo1AarMtUiK3Hs9WriWkQ5kpjFlxMEwxiRiVFUeuUITq3RF1L/fvrxGtCogHdQQrwJEC823XqwIAM+wYl10jwX0BwHgLGcNBZkLpAlAGwDYKlk2T3vP9tmrUdwg3A7gTMOhmKY+g72Ker+Yc8FcExl3S6aObxWsvZNfA20M482N5w/ak4G8fdVJZfIhoDdZ6Z56z1P16a+i98G9z+FIwPII7zfaBK5dp+YLwsy1sFfIrhnX61lwwKiI6EZi/5fYPYtNydZfvlb9nNbzBgC2r85zyWL9ogCISebwAWAZ5Oo3CRzhkdMNbJoAwAaAsveIcqVN07kB+CR7w/Y62DxnN6/lxn7lnzNbhFX3LnyIuPoBANju4wYFl3pVQAM65VF5YLJIp9OREIfDMI2TkwP84q++QrVWwL/9628xGCzw7NOvUC7vSyTB+cUFrq6v8fDRQ/zVL3+F3b0DmRNRFEICIoFX7u1Uq9EOlX8o9CiKWp9zQVJ2tIZwIoJtxab8wkn0lQg8liRAUUAxxnA0FjCYNtDseQUAjmOpwff29wUAlvrOgD1cL7S+7nV76PX78rVKtSzOAQStbzsdEatQ/FItV5CnyyF/vgOAlwIE23mRLh6NWsnmQ4wiWtO+w/v37yRvlI4/X3z+OR6ePpCYP9bMPKtYS/PMUxdJgvA6eKYalLm/cTTEu7cvJPt30G2jWgjx6MExTk+O5XXSxvLV67d4d3aDdneKaK5nT75YQ7FSRxCWpH6V/c7M/e7uJXpLa82TWKorgSW5H5L9z5/V/a8EgH+EBfSHHN8coKR3ttuvze+pm7je3U79uw0C3wMMfwgE1qez80h1NbMHhfx06yS6ZQFNclYmtUYhzKDRqKJcLss+IxFfjCTsD9Hq9jBfrDwAWLtXN6s1ilVn/ywgjxf75jaDu3v+fWeQ7jm6sW8Thnww2e1h9pyz54WprXT1mBxZ6zwh14gTCAWA6RpHFfBiORVC4MPjQ/z6l78Qx5/3b9/h7PwSg+EIxyenePjoKW5aJLPfYu/gBE+efIHDk0eo1feRCwuyd7PX5rVRUFNJiBYMUpB6LeRL3lN2riGzYWNNzHtDnMuse5lxx5SZlWcTrveRzshZ01P9y3kc8QzuPUXBH/Kyz4iD2o8EgO3asTMjNYjQ3kTfHx5IPM+oIM8iH+Zwc3OJ1y//KHs9LaFfvvwjzt69xcH+AarVmuT+vn71Bp3briikibPQxZXgr/RCBgC2JBIGltha0e0E3izVfm57Pm/rBr0fdF4ps3dzna140n5UkpYldyURj0oS9pXAm05Vm6QNew5vKvalhzN7gUDA3muSncEo8939e8cC2lxzEk4pSgyySFNdvlxgf7eBRw+PsdOsoFhkH5YSB7HBaIarVg9v3pyh0xtJRjUFYapb1Q04ienxZwpJ1KbeWx7wazAB10vZe9xT/m+Dv3oOWBzIxw48oZ8j5pqvW7KQkJsTQp1/Rth9x+4TTgGcZkc6Q2o9xU69gNPjfeRSKUyHfSEgICwL+PviqovOIof17il2v/glMofP0I6WGI37iCMCwAEe7dRRjWYIej08323gJ48folkpiGMyFcDESbLEsMSiXAFgXlOZi02m0mNztXCGybV3c3MjgoWj4yMhZXDWwPhEOhVzxnU/AKyng2Opy0I2NtAuoJpNPht8GXioEpgbAuX5EXNr6NNOqw++9+sFotlU2L8EgPP5DEoEE2t5ya4oFssIAmZr0NiKmUOaXUaG93KZEkY4AWAyj5nnOCIrLV9EqbGDUrWOsFJDKgixIIt8zZFIBiAQtU6JPSA341KxJEM8HjqzyQQDWkpy2FYMBfwt5UNMRgP0u7eYTcZSGP3t3/wau80Gfvtvv8Xrl68wi2I8fvQYv/7130re7Lu370QFzCHl/sGeDFren70Xn3lej2KxqJsQAVsZChOUMuClabT5Rrx68wrnF+cS0n56+gBPnz1BqVTA9fkFloMRdosVlLgpLVRZTItFNnq0SeTgjqzsIa3UCEaTaZiCZHQMZlN0J2PcjoZo9bvoT6m6mWPEgThZP1xItEAwC4pWWyvaAQ67KC2HOCqlsBsuUM7GyKRjZFIzFEKglE9jHU+wikcIUkCOdtgRmdpDtFpddLpjjKcrjMYLsWsj+DsYTaS559CG5t+i/uXgkVarnvWCzS0SJquorhL7TVvgSe6iL+83THyxLLPAr1FaWavP5PHqHy83r7Hk5vf9KADYFI7bBaNfTPpNlj1MbOHwsQBwUqv5LL1kw3cMvi0mUgIWe0CxVZ0Y22ct7PVwt+pfgsBqW6gsK8nxJnNzRVvVGNnUCiXmeVcrUuQXTTNxfd3WDOAZM4BDseUTKzTDyBO0zG7kFuQ12RLW+tm3SyUBQNUHdnO24K6fDWwLPWNRZC1dTedoWUXyHrtcO3d0u4bAKYE91e5mHrF51zwLED0UvOGHZc2bh7p1YNXNDlA2L84bRDl173ZUhinYbSPO91R/Jy1FhavlCJv+NMJ/va5U/Z/2D9fO/08HgLVgsoWLLUzcCzdNCw8tsptGozFiBtoTaIkmWMQTrJczngDIZWhVMkchtxYl8OnDE8k+yoU5ZGjfXygjW65jts7g7W0ff7jpyd9pvoL66acImkdYBFVM0gWMVznMECDO5LEgMGUAPnVr4Ksj45sDu7lm2pp1L4okGQaKVkcJ1XIPWucB7kM6RN9QAPuWaN41/l4B79a7m+wLyYK8t4FxG1Ly1cRMzdp/3l06UoSbAtM3mOSwyhbu1nJObn0zOFym1sqBleW6Qo4qFyp/VwsBfoN4imw0QWo8BCZjZKIZMrMpsrMpcqMe0O2gEE1QZRZ5o4yT/SZqxYCGp1jNFwK4DfpD3HbGuG710R3MhOBEADLmnsYLbYo7sfz19xcPHKByjo2Ba2DsfbwFAG/k0d+nAHbFqmkq/7MVwB5RSRupZBDps8Ht/qXu1woAq9KPKlt1hcgXQgF+680m6rRprjcQBnks59ynMtJUdQZDvL+6xE2vh85kis40Qn8WY7RcY5ELUag3kKs2sAqKyNd30Tg+RabcQCQ2sHOpt8YTtcCjvbNYPUt2GTNrabu3EnvZfBCI2rdaKqFeKcvAaT6bSPZYnvUQi+J4hix/yeVC7JFX81i+L5tmVlmseZWsGaQ5UkUxiYOko5XyBRzs7cugbDoe4/z9Ob7+9veIsMZnf/kzNI72ZV/YqdRwtLuHYi4vAy8OHDl8lMYnTfBkJWuRquez2RwveyNcUo1LkDkDhHzBrJtnUxTWK5QzaVQyGVRSKRRWawTzBXKzKdajLua9ayz7LSwnfYTpNWrlEM1KETuNEg52a2jUCzJYGE36OL94h/btlTTp2XQB1VID8WyNdoukQXV/SRE0YL294uCRBBZVVVoVsAWGkobebE4WONveoP4UAPh7Nrk/Cfy1R+E9Sgm7q20rIFx+mQcA289ZMFcyfD0baAWBNRJHc4BJilW3pAQENuxv9lEEfD1raa4zzRO2A1faLxqihQw+ODQiAJuWnKB8PodCPod8PiuuSoHYQ6taOJ9eI0wvUeC/yYAnc5vvpRkACMElm0StyL1uQXJL7HEfE2a5DohYM6uiwUYC8ffjmon5d5kSe2DZLcz1swQ1rZkME9z8TAvGsb+j6oNrkfe4Ar+xZFPH8QrzlZJFNeuXmDF7qJzE9vDC2PrVAjB3AGADjjgVr3UHsvWUHQ67fX4TAPZ7Def8cA9IrDbySe3qVCk2zka6jCVyfH+CFHYbZTx4sIvj4x0cHjdwfFxHrZhB6+IFLt5+g9R8gEoOqOfTKKQWWE5HspcxmifL13xfDaaS3Q2gLgG07HhFPyrW48da2OGLsTwUa1ftE6jZIehOEtcCWWTDCjJ0UxnFuLrRni+ap1CmQ1cuxKDbF8IMB/n7u1XkQ9YGjCui3Tdtv8eqOjFOD7kwL5amAvCvOVBaSHzQsD/GqDOWoiEI8kJy7o8GaHII9egE5VJWXF9oA00AuGAtoJfMnySJwuobLa7nKpRNBfCHAGBLpDUImn/J7yM6yrCLa5Ok9nUG42iN/miJwXiFoLiDXGEX7y+HePH2Fr0xEK/4uDzm/Mv7ZxkhogKY04zUVgZwzWQA36cAtgBwjipA2j+KF4ArAK360PYuGpFj7DTt8MsbmFsWhQVu7bAzqQYTMNWH+D4IAPtZbv7PMUP3bYA4GdArkGE7pw12xxaYu31GJECyWfe2DzM/33//pBKSOYD7SRYOsN/srqZ9iO4zCrHwn34NJc9i5wT2Oy3wa4Fgj0jF2lkAXtbQBvSVimrOlAAAIABJREFUfHcZTRhg2ClQPIDKq+lUi2b2BUN4sEQfN8i8W87L/SZhLOxRZFjtDY/l0icAsNu63fPY16IDybt/Nq+pfV/duWtyST/wzZ4SeeuZfwgA1h1OakQqUSlAIaGP9rOcb9ClcDYjiXiKvd0q/u5/+2vs7dXxu9/9Dq3WAI3GCQ6PPsH+/gnOLy/x23//Haq1Or76y5/j6bPnqNWboiyjwlZILAGFDYx10/pUnPxIPrSuMmYf0TVpVXHJBbP/4h6oSlbN3WSPO40orJlKDcwYD7pfUQ1M21e6J9DSmURMCj+Y0cmfITmaUYSrqysRqlD1xgEwgQDmgpJAzX9TAVwtlRUA5s81AHCKdhzcjEUZqJE2IhDg8RLkMJxO8e79e7GabF9fSz75l198gYcPTlCvVcVOmrOjmHPfeSzxEPzvQb8r1521ClYRxuMO3r35I37/u39FZrXA49MHONrfFStZ9nJ8/lev3+Hs8haj6QqLNeP6ygiLZbGADsKizI1lxuMBwO4edcIO24MZENi/P33hgN64m6t7w83vvjXuf+4/SgFsqhv5sKkOvvOKPEXixhllfy+vHr5T/xqLaP/zttf3AWMLCOttZuaMsm94cwNbAxoHN7EAN/NEqwKmgrDZqAkOwG9mj8L7qsdZcqeHWADgkqg0KU5RfNlQayzJzrNwtXu+WjZvOjb618nfD+8SgiwIbIDjD/QlsituFpuGUGD3TBUz6f5pcpDFOYs99RyL1VSUf3E0wl6jhl/+7Cs8ODqQR7989Qpf//73qDd38PyzL8Qxs9cfi915c+cIz57/FCcPniAXag4wxWAgAZpEZUMCEZLqkiRSrWdtJA3nG+JYEEXSc9ioSnftjFpS2mWD+9hYK/Yp/ENHIf6h6wH3GmvBy8/Z2EG9lbYDp/Rd0MtmzivvjdGTxvTixpmLX7Y2/grOaUQl+yJGj15enuHN65diC82ZzRlJKddXIt5jLvrXX3+DV6/eyOxNHIxyOVU7OwUw5xXsibYVwB4VzJ/FmdfrA8DaRJna0omzrJvhJolYeibp7zRiagME9sFiUXXbPjKZuek95uUAbxE2EvDXEsfuKv2d0+LG9xqFsPwu2ruyKGC/kQ8YD7CQv3vNGh4+OMD+Xl0ibPh+0LlpNInRavXw8vU73HYHguPRBlpqYrk0+jEhcWwSy93VtsQK38rf67cSpX8SsWZJCRb8VXLuJpDrZhgeMdfau7u+zcwHNa7nLpnR33t4v6iTIOmxEdLrKZqNAh4dHyC1WmLQuRXMMVuq4017hBfXPQxSBWD3ESpP/gLY+wS9JTCdjDCbDUUB/Hi3gUo0RbZzi8/3d/Gz50/QKOWR4ayUNGkDAPOjOEqyrs5kJLr26uZanIu5PijIIKmm2+1K1BJdQnZ2muICwJqF973cgf/4D//PB0f5skg861gZUghrQe1luIg1WypCFM8My5s2XwSDiTDHmneWWgoATCUws48yGW46S7F/oAK4Uq6hXCZzOI9MhgtKm5hslix3bWZWyzRmixX6UYQ27VBo8VypIV+uoVCpokA2WLEizakMENlErlKyMNm4Fiu0Pgll8dEOZTIeCSuQhUk+yEhmxTyaIqZ9NdbY22EOxU9RLhbxu9/+Fi/++AKD/gAPHz7Cf/n7/10YdQR6eSFZgFFezc3lxYsXEpBOJhOVvE+fPRNLBCnMzCRcFo6xlGQx9tt//y2+/fZbsVN8/PgT/PznP8PB/j56rRYW4zEquTzyXNDMjyP4KRu4qc9SBFNTwpoaTWZSfJIZOKAtNJlUkynagwFueh1MaZWaWcswktlOtFXgz2TRt+ZAlcqYKEY6nqCZm+NhI4/d/Br5DAekEbCeIZtZiBSdTL5VPIPUdXMu9j56nb407QR+x9MlRtOlYfNP5VCnCo5ZDhzgUOmtyhMDAMuhRWaDDqU3sh228nw3AWAOg4x83/dy/5EAsAP0jMJP7TC8DBFzXvnAn880TCrGTVahOe7cYWc3ENdNOuDvw4iaLaq0mEsyf619g7KDt+worPLXMoE8cM0xk+T+VtCXw2ktsOy9TQBYlSjMAKYCOJPi4CqLWqWCvZ0GivlQFcA3zABWADidI8DPZkGVHTpk0I+bCuDEspmbmQK+BpCQ6+5ne3jqYB9EkVmXyWv23iu5TmKFolbg2kQn74sWIIYdKQ23HkS2VJH70yoFLdjrjQOcesYRAfQ7nXpS3jBHetoAi4UB5WSZfGFmCGNY1la5qYWlzQnW5/YJB/ZxdrCzPeRL1t2HGpbvQXDv+ZakJfL6jw889X2DMftQZZ8lQ+dkbRurck8R666nXl35PwEVkm6EbU3CURzLWTMnCDyfSr5ePkgjvZxiPR+jVsnj+HAfh0cHaFCpR2Yks+moBC6WMVqm8Lo9xG9evkNrtkK2cYBsbR+pyh4WYRVRpoBpKsQsFWKeCbEWtmBWFIqiPkoxizBmKaqgvFipkdhiVPBpvRcsAKwWi+pQ4MZGslzt+6G5wPb9TcrkD72P93/e7BS6DO9pYDYA4Y03V8kFup71uf2VYsenZtolD5IWR8Bffe0GAjCFvMn+NaQFZljx+QmLB+sFwvUC2XmETDRGbjpGejLEatjFejJCfqXKYCqAU6MeVt1bNNLAqbW9rZRQYMzCcoXJaIpup4ebm1vctAcC/tKCkcq0BVZY8X6X3FWb724IRh4IbDOAZeCxDQCbApQDHQGILZHLZk9tZc9vRBCYDcOd+3cyqhJm4uaUcZOJ7M4bOR+9NeMPKGxj5TVYylXxmmHTgNk9RrYko1C3bzqLZ2I96TTfT9F/acPCeItsBrV6DTu7u6jv7KBcqwkpjZmc3f4Y01jV1pedLl69f48rFqHxXO6fVVjAIhsgWy6jcXiMYqMpkR/pfAml5j5W2VAiKXiPU/XQZ67tYCiqQrsWuXZZT7GeowsFQd4gRYvnANVigd0iZrRoXtJO19Q280hUtikO1aYTAdhKHNCl06LWJWBrB6jWYUNskGgdXSji5OQE9WoNg0Efb16/xm/+9d8wjBf49C++QvXgUO73eq2Gg909UR6r0kBVgKo4JJiakvN1tk7hOl7hbW+Mi3GE/nQmNkq0s2KNPBsOgCgC9bilbBblDDOC0yil0iilgXAxxXrcxbR7jcHNhdhC55YxioxoKOZwtFfFyX4dO3XaXC0xGLbR67cwGPaBRRrlQg2LaIXO7QDD0QSziGRA5loH4s5CQqElsoh5qj2/zZksK88q/c1s+A7B5EcCwN8H8G6w8n/cNpg4odw/ndZjxVNAWMa2A4KFJJe4pdjhBnsfKnQc+HvHCjqxjlYQOMmVVrtyZtrr55RwYFjaNr9PbDv5NWWDUxEoBr20CqftM+t3AYGZt5sVu12ee6VsCqXcGqWcAsDcq2SAIk5MtN1Ly/0rpASr9nW/P59/s5JIznIOZQyL2w0w9JRJgdbi7LsY68K6PnHksWecjW7h81m7a/m4Wom6v9vrYzJllBBVTyT8qrKYSlD2CCS6ss/hWSqKH6pwOYTi8Ets1ZJTyh53drzk14iS/25smrUetc4/ukfaut/W/vpR6085F0QhoQoL+V5PQam1plUV22ugwJJ1wkjR7SKzRDFM4XCvhsefHOP4pClK4P2DKir5NS7efYezV18jSM1E/VvJMh98htWUJDf2X7QA84ZTdiBlgRrvAtx/X3kHvvmnDKIsGGd+N+5/ohBhjyAFtUa7LFMB0lQAh2UBgEm2IgDMfOBypSkAcK/dkXP5wckRdnfoLEVr/giLJZXguhYXS1oWEsRgpq0qWaj44c/jxyiaYzqcYdAdSM4Ts28JAPeGPdQaNZyeHqJSouqN2erTDQtoxtawbxEVvbGAtvY5dqXYXs7VpjKn3fTUcU5KfiHmCBN3NyOp79MkJ4Siao/mafRGC3QHc2TDBoLSHm46c7w57+P6NsJwxliKIpapolw/gr8xI3e4A6dXWMQzqW3zOdorllCReIWSgE5013r97r3EObGvpvsZf64ogGV4ZTZnd2voXm7VFLbvUVKpp3wy5ABXN7r68W4l6MoNoxT1axS/7rC1j/2cvXIbP9erU5Ka1VjImm+wNYv7ftPbbT9f8nUfLDXKZ/P7bADArj7aHkqb//ZBIYdp+nuOIb048MXr1xyEmvS4Wj/zVdpYDQWAJbuXYxEhvvPxSSVvawp/UJ/MKdQa0PWujixsX2zi9GDnCLbGl9qPvZUZRqsqzM75dECd/DUuEW7v04kN+9jNOYXtubWzMZCNw9YcSd3db97aSm5Q00Tfc+hvKKKT3kluUw9YV8cOAsDq6EIAmOT2mDb0kxFGox6q1Tz+9te/xOmDfcm1vLruII5SODl5jJ9+9XN0ewP8y2/+u5xHJ6cP8dnnP8Hpo8dyzaI53fsYr8A4AlqqKgjMX1RiFyzZyuwZ+h7eBUXschCVMC0e2deYTE/2uRPJG47FurHH6DiSY4McgkJe1MYSw1IsyQxSz3Xa6S/Qvm2LFSRj61ivcwDMgTC/xh6HohXOOMUCmn0tZ4wL5gAz+ktH9Zb0JAQ3LttsGqPpFG/fv8f52RlazNWs1fCXX32F0wcnkunKDHi67MScA5N8KW6QMbq3LbnutO5fLKZoXb3D2buXuDx/i3qlhC8+fYpquSS9fat9i/fvL0RccHXTR7SksKeIdLaEsFBCqVwXAEyBGx2E+32Obtk2xsCL8/IFHBYI3gaB/SX3owHgH1mkysNVsbn5x/+EzvfuEiXuznH0YeYc2zrPNp7ff8yWCngDAN4CmGStGnDXqozd44Uz4EWAmP8m+Mu/rGdF/S3ikrlYyO4060JE4PeJi2gUo98f4ua2I/E1YaHsAOBE9MAdx+53xpXNnxt+DwC8CdwmEVZ6beyc0PyXOUM/gAF7JDLzPpg5iFZnOtO2vZGA3zL84gSEe1GE2XyEyaiPcj7A86eP8dmTx3IPnV2e4//7l3+WF3F8+lDsoFfrNHqDCdKZIp5/9hUeP/kc5eqOiBpolU0xF8VoYjdvwFuxeTVqSLtSeP5zPycOInGVWQVE3e9vamJeaxJb+b5Q8MbHsG7jey7k+AyVsuxHNGqGf0jcVkwolp9x3+wpWYPbZ62FBplYaZ3YSCxiHAijYpYykyBmQzHdbDpGq3WNdusGnQ7zfkciQBwOqKiMxPWItebvv/4G5+eXAgaTJCNcRpnvGgto7tEiCFAbeTmA18k0IKkt7BXSj3cAYCt/8O8lyfxVRbASq+y5qjFaCsTax3hqeoO72b7xXqKGp/LdvF8T4ZcDg717WOp6XxFse2AzwdTnSvpP7t2MziJBhzbQO7UqTo73cLDfQK2Wl36UCmDG87Tafbx4+QbtTh9pAYBVAcy6mOdeEmeotag9r+2+7eaVXn9lFbnO/dPM5+/aQBscwYkDDY7kYQM6e/WBY8+pyQd/73XGSc4QH0xmnU4FcHo1wU6ziEcPDmUG1W1dy7kaVJt42x7j5XUf41wFqd1HyJ9+gcXOKQYrZnPzjJygVMziQb2CKsWjoyG+ONjDV88eo1oMkFrMkFmRzEHyb1ZmVeyduW5ZB3R7Pbx89VoAX/7Z3d3B7u6ezMdJHqPFPusEgr+8PylOJWkt9Y//+AEAmO+ElxfKwYiwQRxDQVnsLCRo9aWgr8kDlv+eCQBMloYoR5aR2MpKBgDVUkS0sxCEvFykFXQFFVo3F8vIEvQlGEg7aP7Nkp0WANkc4nQak/UKvXgmmXLTOS9CgEpjF839I4TlOlJBEat0gEU6K5ZVYhWdDZDKad7wQhgzVHjoQcShIGcibLK42OfxTLIraHNLgPP66gpX5xdo3bTQqNXx5RdfSpNLC+dmoyn+2izUu50Ozs7PcHt7K5sqQdzPPv8cJw9OULRsQLNJ8k0ZjUe4bd/i5csXePfundx0J8dH+NUvf4HHnzzEer7AKo6QXi5RyKh9NBcvQV4OSKmsJeg7GE2FccFF0B+pWoYHQswxeyYLmhBySLJOL5GSOpWh1SuxiSOrYBVNZLiwmkxQTAOH9Qr2SxlU03MUU5oBnM+nUSxksVjOMB0PVOlNRTHz8AZjDAdTRJMYi0Uao/EcrdshhuNYM6OWK/Eol1aH6lABR9ig6qbrQtgNa1kAYP7PAXFJnq9YO8sAxmb9brH1HbvD2AAYZegPKYB9MNc+9j4LaAskOtDQFBobh8SdgtGwAjcaG68Uu1vDuS+6fC4P5L0DArsNfDPPYzszYGPY6Q81JfvX5AAbBbAWalT/GgXwMkaaw6tcRgr0/d2mDNBpg3jTauPtuzMZ5FGZLiMXAwAn4G+Sz6GsG23GxW7PNKuJCjjZoOV9dkoNm9lmrJ3l80aZ4izPlB3FP1TMkKGjh4wp7syATq8hrRMVRPYxMNlkjd2hWr4a1bj3lvnMalsMCLBuLFXcIFkKZc35sU2eHZvKKpe1zOKKg1Nl7nKPtYNHeW7ZihXU1sGOFh8W/N04VDf58hv1/t3/+J6F5/+u/jd+hK30nwYAG9sUc6H8wbMttLS5XsiBxpgBEl2s6wTJO2w0OWAlCMw8uNRyhiBD2/I8To4PcHy8L3mb4npA9V8+j1ypilm2iNtojdftAb47u0E3TiFd2UVx7wSF3WPEuRKGqyymqZycKYwc4DnCkNNVBliANvoLuYeE9MBGVIbWWRNtwP1PhyxqgWJAf9ucOv0A2ftmlXxf4/YD76r9sjyTWdibGG/CcL3vqWS9bSheDOy7RTxWla/+1egytfvSj1L2yf1FJYs0HbR/Fgu2NXLMOsUKBe4vkwEWvVtg2EN2MhAVcLCcSSZwZj4DJkOE8RTV1BpH5QJO9/YE6GP7wZ+7iDno6OHyooXL6zbavRGG0yWmC2bjMLiGSiO6XdzdLyxjkOfQNgAs0Q0+k5DgiTRCCQCsmY8mcsBahIpSLnGp0LNCB1POAtruQ2bwYPe+/0gAOCm2tc0V5wsBgjabdlmhBgCm60OG43/zvoZBgGq1LIS3nb19lCo1se+cLVfojGa4aHdwO55ivFjiutvH+5sWRvMlUsUSSjv7yDd2WCojFeZx+PAhSvUGOqwhZnOp1fiRYBCjMZi3Kw1sCgip9M3nhbRWKORRrVRlcEUV7zqaYdC6QTwccupllF8cYNFifCUgcJhOiQW0Ztkw1yaNKotgZpWJVZ2uUVEBmffLDjo43Gs0GwI637RaePXyJX73zXfoTGLsnDxCtliT+5tD+UqtJq8zx+FcPjSvWV83rx3XzzKVwWCdRXu2xNU4Qns44k2CUqWEFZQsSRtgHR+skSFbk+rd5Vqyrsu5FQqZJTAbYHp7g0W3i/VwgBwtDVcR0vMRCphjt57H4VEdD073UCxnMBx0MKQ7S3+CxZRDUUjt2OsRYCe5MAALRKFn0KGFd7LsWRxIkpipQ145Xe206kPDsY8AgLdJKN83LPg+gPh7t0ML1nzgQXca6y0LaGvlZUlzPgBsz6PEBlqVwBw6aHawYX77QK7pqUQx7APA4rKUuLIo+Zb1hFELSw2hqmCpyYwqmDVqNktCRBaFIINSFigHQDlLpx7eMyFCWj/nAs3Eog06h8TszJzVmL5WGeYY6zcnWnNTSesYoPUV6xtZHLJ/cScOsFoTpOX9ZCM+UprLbYY3BLxFvS+KJiUMc6gdzxeIBOw1JESjRJPYBFNHSqyIWZNivWHdZUwGkhZ5mwMaB5hYBbDZn+2evgkAJ0NEW/9bFrgFVXTf10GY/zUFgjW/0T6nPoeNOdEhg4DldLvIrlApZCSi4tnTE5w82MHefhU7uyWE6QjvX30tAHA+HaNZyooNdLCKkFmqU0FGyIq0k1ZoxfzfMeutsjfhAHmDNp8YtNGC6HPZAYyQguQ2Z9+/1n5NAOCM9NbpoIJ0UEJ/FOG63UdvwHy5lAzlA1EA94QYvLfXRLmQxnzewyIeyV7LIWWhUBaQl8PebC4vNo98bgJPBFr4fnMusIwWuLm8wWI2RxjmMZwyH7CHar2CB6eHqJbp4sD9e4bMeuYygFNLqoIJALMW0Trfr5P193TjXlcn3TdOv7dK/kB9JpShDAGhUFTr03iN0TSFsQC9ZawzNfTGKVy0pnh/OcBtP0Y6qALZMmbzlVg5sp4kYY1KIbFMjehmkUKpWBClFGclvIZUyL95fyYAMO877tH8uQSATcGxQROwygkH/PpDcnfvGAaIIxHYAfmdCtLcb2YX163AATAO2HWkXg9k9sFUH3i+BwB29bAH1Lhl+0Pgr70x7vveO8RILybIu2oitnPgUHLDWGw9AWRMtroDgAnkJetLyCXWHcCAPaqGM3u6+ibogI9uDoGChy7L1wyOlaSi9ScHesxZZKYrrQbphqKgY2K9qRmPdCJR9xYODTfBV42lUX6tqQWFFM6cWc2HlOx2uq9Iv8XnYOyAkqs552L/yndXgWQDHgvX0pAQ5AbavL5aQiTWnt7AI6FqmevnYlE3+lDTL+pQwxlI6/aWgDhCOBIFsALAaq0Zi+UiMyMZBVfIZ/Czrz7H0yenmjvbGeDFH9+i0dzD3/zN34mL0x9evML780tM4zkePn6Kz7/8KXb2j4SUwhaD1qJz1rl0xCMgbOYHfD/4XvJ1iepLLD/v68SVQCCgCclGWT2jSdwi6MvYE87waDndH42ECMNeci3K3JW85xzq8poThOH5Q5DG1rBcK3y/SKakZSvfD66bMgHgUgkFugpw3axTyDAShW+xyY22NQ/fB1pOclg6mIzx9j3B2/e4ubzC/s4ufv2rX+HhgwcSPcE9dxFHUquw0FxyPjwbY9DvYB5PZZY47Lfw+69/g077Ern0GseHB3jy6IF8L8Hf66sWzi6vJVOy1RlhlS4gnasgExTF+rlQrIrtvaw/O7zfulf9uZ782+z7SSSXt2fZ/dDbN7yy4iO77rvr/CO/0cv/Nd/hWXw4MrwRN3zwOf1z6YdAYO/ryWzQglEJgGxnUHcJg7qSHeAs97+xsjX1qyUjyH251v2OM/f1kurTOcJcGru7ddSqVVW8k+gQz9EfDHHduhUFMCMdCdapIN0A4d6+LL2qP+f1iHnu/fP6lIR0ZPelzXfZzgptTblJjtq8f5O+xEz1JC7J3uEEEm2erHGW4nURTIQOViTEzTCbDKXHrpfK+Pz5U/zyF38pDqrf/uFr3LSuZX/Z3TsU14F2d4DxZImjoyd49PhzPDh9ilK1JqRJztVzQSh9qorEtKewfb8bPxvyp2TEG+erxPHDriytV+37Z0GzzfmkqbcNuMfHu73CzzbfHmpsLV4zXXIlPGu1HPdP9upGUcx+ib8Lv8aenc5Ht61r/OHbbzGLpigUQlzfXAkhpZjPiyX9becW79+d4ez9OYbDEfL5IsK8KqQdhmCAbO17DB7Bc+ueQ2fjbDG/wyYIrJ+8C9ZaG+hkxunsoE0ecGIHbckVeh8mTkvJbF/vMXuOGwqGJfD7Vs62FjH3jJIZN62iLdir55KxrDazceJ/QvgXADiLDJXeqyUalQqODpo4PGyg2ShJFBHje6J4jRYdFf/4Gq3brsSg+ACwOhM59pwjKG7v0aaQ1F7K4QPJ7D8BcBNHUEu2t9iC9F7GGdbHapxS3ZwTyfcloszNTHGrUuaJaSI2HGnYOpMS8ZiKBfTeTgmPT4+wmke4vb4UADis7uLN7UgA4FlYR3rvMYKT54jrx+gvSRqjw66JBeJ+iCUOMmkBgJ+fHKJIoG5OgHlh5qkZiRMXu2cSaPN5XLda+PrrrwUAZi1AAHj/4EBqAr5y9uCcm4tjcRCIJXSj0fwwACwFnaf+ZWGyFAsHj8FgVcC0gCbbiyrgmLlPZPmSzU0WCIchtMnkv2mNFsvGTxYQc6tYpBQCzaoqF0soF0rIEzXPqCVJJpVDkA0RZsluDbAMc5jnUujHM7T7Q4wmkTQ/+VINlTpVXTWkwxJSYRkpssNoLZUNEaeymKezmGdymKdzWshwqGmGM1QkUdFYCLOYM6+KDDveCCzAJhMM+330brsIs1ns7x1Ioc6CeH9/DyfHx8Ksu7m+ljeAtgj8HXZ3d/Ho0UPs7zHIPS+/Kxc32SnckHq9LtrtNlqtG/R7PSn2G/UaPn32BA+Oj1AIArVRmU6E9c0GkAAQfy7BY2b4DoZj9IdjzdkdEhCmPcxSFB2pXB4Z2mcEBWRzHIATLOchHAGLCbKLKTK0TZ1PES7nKGWAnUKIk2YFzXwGwWqC3JLZSrEOmbLAdDYUFQwVvVxQw/4I/f4Y41GMiIqrGBhNFuj2J5jO1BLV+pTLQNF4lsv1d9kdBgTWW8zAv0Y94zHudaiiNg02sN4OWixL393QP1YB7DYEHdzcrwC2jYUtJJPM2fsKjeSc+3NsYRLmX3LYeJ/TE8fL8/DtIQxbd0MdnLD3lMWnB42qgI0FtLC+DFuPyhPerzJ8Wop1DxmeuztNlIsF+T4CwO8IAE9jAdfE3tsMjsmKtVaryeacALhkcvmbt2XI6qGgPv7JoM4yenSwZgcO1ppQBhy2sZTsPFVqWMDcf7xVLPLrBHg5FOXjJUOaijI2blQBshF3CnT7WhUgsQ2FU+oaNbU2mZrhIPaERvFDmxYST6hmU2sPHode4UGWrOxHCkpbhpQ2caastMMTDkat4kP+nRRu2m/bsmpzcJOsSQtH/3B74p7hI8BfWwB96Fnlp24pgOX9EfW5LTiTDGttMPTzLAKFcCSDCDKi2VTOZD8lc3TJhpM2JesYKR6qa9pyzCVvb6dZxcFBE81GBaVyySgIA2SLJaSKdawLNVwOInzz7hIXvbFkAKcrTQQ7h1gXG4iCEqJsQWygqWBcMIM9ncUqTXfCNYV1kpFns8wJ/vJwJrDCv1QvObjUsUrNUMwMWnUPsVknnhTrLjX4B980H/y9++Bt1uvmI3RlqJrZlPhukCADMfN5NThS1a8MWlcEfw1YKIAhoaS12FXqfcgILmXB0icgv4iQiybITEfZEG/lAAAgAElEQVQC/qZGXaTHPeRmY3GhSEUT5FaRZKI2cmk0wiwOygXs1WrIMfpgFmNOS+HRFJfXHVxctNHqDNAfRxjP14hMzABJT7kcLX/0lrL7hbABHSNQyRh2uMZBP9Vy0ihYRZsAwMlj+DXd2zT3V5/XAMmylyg4/CEA2N/X/CLYfzc2Bqluz/kTFcDWQtBgnHYop3uH7pP8v6qLNaeZBDGSKDigIQuUA+idZlNqm3K1LnaXzOy8uu3inLlN4yluxlO0R1P0aee6SiGVLyJPgt7xAxR3djGmumu9RrnZEMeImw6zmkcCBDH7k0OqeDaTs4kWtqzL2NQpiJpDnjEYBFeDEAWSMaYTDK6vEYvCdY4wk0YhzCHgEGwN5LMZAX9LBICDrOSzBJm0KIZtVpmABOJXTqBDGw9R7PLSUG1ZyMu/mZ3GuI7X78/R6kdYZkqIESLizc81lg9kKMfvFRV5kJNMTNZyfL15AqlZWsrTWSBAd7YUADxXzKO+vyvfO41njijBBmxJm/vxRAiBBao2whTKYQrZdYT1aID0YIj0YIAcbdNnQ6SnPWSiAYL1FLVaFo8+2cfBIYmVayymc4w6IywjVmZZsd5lbAfvIaotqSQjEMz9SvI4hdBCtaVx4rE2b9rqejajd7v6HwJtt7/+IQB4cwDzg1vfxgMSBd/9ZCc74JDhq2+rte2YYpnaXv/D853n0SYArCAwgc+E7c3nVra3BYZlIM+hxoa6mAMbMyRwgLBRDxsGuX6/2lhaNQGPE67dMJdCMbNEKb0QNXghl5F1WygWBDwLCQgzm4uZhRzmGrKRnLsmO9eBBxYANGevDE6lVkss3tTiWhXAKYRMPsRikcFirqpm/uFZzaxEUQVQHRDx7GZsA+OCFFggOZTPwp7AkqRUJyFUIrUhZ21kiFOSs2pY5bp1mSbdlj32jHKkG5v/q/tzAtTa4a8h5xiLaz0XbFSDdewwe7uxw3SDCZfbaGrSO3nABgTW2wWp1RyFYI2dWl4A4MePDvDgdBcHB7RBzAHLoQDAl+++RTG7RLOYFfVvbjGVfHDVk9j/WQwuqfESDYXFhn1J96a6JblRvO93R775h/QECgAz/5H7/SqVQzooI5UtoTeOxHFjOIywWGUFACY5ekTXhihGuUjyAXOge1gtRjJQKpZqomhhvma73ZO9hiRvdQ7iW5tGvljE3u6+xL1dXVxiMYmEUDMcj9CxAPCDA9Sq7Ktpmb4FAC8UAGaPr2Mng1B6Xiu6r9zzu3/EFqMD+fvAHK4b3S9JWGAC1ThKYxwxniqPBcqYLEK0ewu8fNvG1e0Y2bCOVK6CcbTEbDEX8Jd1ZYpOW3GEecweXOcTtHar1moI8wUBz9+eXQgATHt07tscAKfpspX4GZkeQ9ehA+I8spPbhx2fwAOBzbDLsSssOGqumzfOc64Xrt7xQD+3t5t7MulWPOXxNgDsnHFMJer3XJbI4BMaLIjtvada2SQEvI3aauNxFrix1a2NZtFf2Lof6PdbtPv+M8UE9Bh1ryX+2fgeA5oYlY06OnC/0bqL4K8Mv1k7yKBavyY/1fT5ut9rLSqONAI4MtfdTE9MzcnzTAg4c1qva26sukkkbku6jpNZi43HsrWpgLpU5BMIjhi9YWLfGFcgXUHSv/I/VeWkvaq+59vKxm0iga0+Tb/q9zrmDOLz3LnS5rxOwF+vA7Zr0wAdDgA2rhuSB7yYYTYdoddtSYzPo9MDPHvyUIQXUbTAv/7rb5HNBvjpX/wc9caOuNK8ePNW1Kh0G3z89DkeP3uO/YMjIV3EyyUm44msDQ5dSbwSEJazBYIMhlFjSWHbW4ztxiUSiPMtcelYy7xgOlMHPZkbrKm0YoRbrJETVE2y503RISHvVJRcE1T9kCBAQIjvA89aDoA5q+RlJjDN1ypDahLDSCLg2Uc3WYLA5hx19Q1rUQMAD6cTvHn3Dmdv3uL64hJH+wf4L3/392IBzZqdDju0fmY/yJ48mo4wHtEhsKuEluwat61z/Nt//38xj0d4dHqMk6N9iRebjIai2Lu4VELvxfUtesMIyJYkdz4XMMuY17gs5CEBbmzMgjfYtwQM59ZhRAduDmRqhw0A4gNkkY84EsxDvr+3/vDz+DupfZRd03bPMHvPB57EArEb3+0IKQks6b7d3mvuxxjQyVfwmgcnIK/nTrYFNmvJbGY5NgJFy0AzqSJRi/UxcYCZAsDZNPb3mqjVqkJQmUXqYsm59uVN2wDAVAAzDjLZWywxR8hw94C/8p47RqBHPkreJfe6/BrgDsjnwB5v30oM/hwJSmmxHNxpZIt8QcBfCwIndbPMVknyWpNMEyGejbGMZjJnffboIf72b3+FerOCbr+NN+9e4vzyAsVyFTs7ezJbjeec5ZfRbJ7g8dMvJBeY7h9pYiRU8zoCkJ0T+4ymj1/JG2elOUNFiPKBeZSlA/zYcdUmAKyxB5y9iCrZAKS21xRDSa6xxQI3V5d4+eKP4pxRrVVwwb781StxXqUjwcsXL/Htt9+h3x/IucQeSBTSOSVySp0mM2IFhBUAtmIto4j23vb7AGA9l/W+TH7vLSGWJRW7OadR/dp+0AN0tQfdBIHtPeXAWgsMW2DX/GAxjbI9LOUWBtR1KmBDht4GqC1+oD87sa1WDGAl8zvOSUimzzA2oFjE/m4Nx0dN7O1WkMsyNorqbwgA/O13r9CiKw1Fl2YOqlFSOhfxd4SNvdfNypL6U+Zn5vMiCNxyI/MdmFzP5ls/S/51QvJxz+d9zhF4jSuv1mPJz5XzwvQK+no3SUN0yEsJADzB/l4ZTz95IMLN1uU5Cvk8CvU9vG4pABznm8gcPEbm6BmiyhE6c66VOfJhBmFujcJygYMM8EmpiM8P9vD4YBcF8qvnUwWAhfjLJlwjBa371dn5BX7/zTfSb9frdZk5keDF2IdmU62f+/2+fCQZ7MGDB3Kf3KsAtgWzWpMZizJnB7VpAy0Mw2Ui+yf4yWE8wV8pPAn4iuUDCxZV3LIJFEWJhBrrm5ol8zHNixCgWmIuRVUaySDDIV0gH0VxlUtjmUsjIutASOhE0DNiXRev0ohWVPwGouwKK3XkmA+cL2KeCTBFGqMlMKE9NG0EM2rTotaVHDbmhOkgXE6yY4R1shQl9HK+lAKYF56bhwwvopmwcWmvQoR9OBxgMadihXlFgRRftFihYoUAk1iE8b2cz4XRx8eTjScWhGR2p9OisOSQk81epURG3wrj0UAOzjDMiWWh5MstFlKMT2SYMhcGPQEmYXOajKwULbQJAuf489MCjCwXY8TTAZaTHlLRELnVDOXMGnuVPE73GjislVHKrBEK6zxGZkVVHTO5Jvp6xX6VGU70EieDn7/LXADg4SjCYMBilQeb2sFpFqYq3+SI3ACA7fBcLRgMx0IWuVMAW7WVs5Uzg3UDym0Ctdpw2PzYjUG/swWwGcCWNWYfn9hwOkDxjgX0fwYArCdMcrjawyUpBn0Flx5I/kZuBhVO5eXZt5hCT1SrngpY8g9lwKgfOUixADA3e65LWkATAObPbrVVAcwMNwL0HLlQvSFKRwuC2GtpNlfNR7OqC2PD4FlMWqsGlwVs8z48mwa7GXP/cNZ9humXMIDM4WyPHU91TBt0Nme0QWf+trVJINAhShkeelbVR0DHDP9kfXhgjOdr5TEg1QKSDRz3Cg49uTcyz4ebMJnUOhRdiopaCitvSKVMbTdtkUOQD9G8CMuuZoFkwuBdob4N/Jrm+Q4O/HEA8I8Ff+2g4kNl5gcBYLcWDQisIw/zfwWHCR7qwN2AwGyEeS3peEA2FBnuwvSeAksFf7OphTSbBLFKBboyNHFwsIudZkNyTGkxtEhrTsM6rCBKB7jsjvDi4grXwykmqRDp2h7CnSOg3MAiLGKWDjBLBYiZH5pOY07AhwMYnh0seEStpAAK7wMyONXcTQsggU2Mklt+S6P00mG6GQiZQbK9t+9p3763kpfbz8u1u6+Y/+B7ZFVzbvBiVaIJuVXuOWtFSSsSWjwt6aZBAF7Pd5MELi4aZBGyeJQcESow+dhRHysy8JcRGN6Qmw2BwS2Wg1vMR10sJn2Ucyl8cryPo0YNZdrkEujg9aVaZhxh2Bui3e4LANy+7WM8W2K2hADAc6p6mcHBs495amkiXBYAts4C1o3ghwFgtxf4CmBnIW0dKXRoZ5VitpjU+nFTAZxYL3okGK023Z8/BwCWsamrpX37muTs0C5Yi13rxiADR6n9mDe5RjHIoFwIUa2UsbOzI3+LpbKQzHqjGc6vW/jm9TtcDEaY56mmn+Os00eqUMLOyUOURfnbRHX3AEGliiEtvqhiiKYYjMfodXtCJmN1JPfCnEQjJbyVCwUUaXPLQSeXH9UEVKNEHPAvUcwSIFkBswnyWKOcD1ErlVCrlKWGCjMETEMBgK11qrkTZQ8nQUHXKu87o9A3QHCKDaj4YMuhIXsQs9dYA7V7A1x3pri6nWAwWyFeZ7AkUTO1xpg2VJOxgFwE+Xgv8mfRYi/IZJHL5YGwjHVYxnSVxni+RG23iQePP5F8tdFsijkHJVSWUPUR0RJ7KjUm76Mgy7zgtQBCwXKB0mKBPPOBpxME0Ri17AKF5RS9y9fod98jm5lhtxngk9ND7NUayCxTIGayXqXFArrV6uCm1UG3NwTouBMU1LFglRJCF8EMtfsyxC43A3AH1N2t5GMVwHZov6W6uG+/cgOdHzHD+LEAcKKEMHWWZVobwpZv4aVWxqrkdbnAUpsrAcxlAFvQ2JBN3fc5W2jDnDeDeWu36bKBrZrY2naZJl2ABlHjaqPOLKJwzbp9DobdMFLaqoM56CBIwFpH1GWGBc9hkc0As4QFS66Ts9qqq0zdxD3MOj+JjTXVYFKD5LBe5bCYpxDN5pgz/9pGBBnQQBVQSorjsEKvjzVBNf2BOWJsv2BVR/bcFPBX9kiF9Xw1o10fyTrRvDBL9JEa0c//NXutbehl/7M2zg4ATmxVt/N//dpUBhFGPZ3UtYZMaljsWsDNUSmkcLxfw8leDUeHdZyc7uDoqIkw5JnWwtX779C5eoNysEKjmEG4nCG7nCLLfcoqKiVPVA95xwk0n/GHLLZG9k8U++8EO/MB5LvDQilNJfYiJ4x+KoBTuRKQLaI3itEiADyZYw26QzSRDwqSRTUdT9SRJTNHkGOEDGOEVsgXmAlcwXWrhzevzzAeK4l7wU0nk0GpzOFmUxjs2VQat9fXWEQxgnyA4WQkTleVekUsoOu1ggxO7lUAL/9jAGC7p9xXk9najnUgB4pLBJjEaQwna0QLuo+VsExX0Z+k8d2LS7y77CGbryOdq2IwnQuws85Q2af2v6sFyeicXCwlh40AMPM8yfqfRHO8O7vADQHgFdculcd5+ShzANtRO8claz9r6gJDovUWkJvN2ftKFf7JAGxzX1bGRTLSM0p3OyDbVv7cA9BukHu2BmsqgPMsoDdIt5b4YQpd/8MdANi8Th8sdgBlcjdYwNL9PmawqvuDl1+uLEhTp3nAo4sx4nOafdnMdURUJK5a6q1j6/ycZLircldcQ0T5Sxtf7udqe07ijpy/65VYDot9uhBh1XWP5wn3afaV/Kv2zeoekdjtmzNpK1dQew7W5wpU8mfzNVARyvlVQVxWQiEz8pHsr6KYQE2EyWQq5B6dufD16btl3dnkNfhDaktiNg4zjvj9AYVYouu1zB7b5NrIq0317+a+lgDKcuZIn61ZwKwh6dtEp79O5xqTUQ+lQhafPKT73l+JlTKHqePRGPX6Do4fPsL+0YmAkb/75o/oDsfIl+t4+unnePr8c+zuHwiprz8YiMqYM0FGkxDEkOG6OAzy+vK+1HNvG9H2oT45r+QcUkI+53y0fJ6SSEWCCN+HFHvLlQQPqW00z/qsnLkEennOSy5wngpZ7q2smWNHTGddyivEYTBfF2dufP/zuVD6NJINc2DNkJGaXOaN8xhz/qxcRiygHQB8doGTwyP81//j/xT7WvZ7Sgrm7JT1eiQ2t8NBVwDg6biHaDZE++Ycf/zjv6NUzOGvfvYTNBt1yQxut1o4O7vA+WUL160ubntjTKK1nDe5Qg1hoYIwLKvlvbjW+C5yyRzPH+w7Zw5vD7Gt1gb51gOQ74xMPqru/FMBYLuB2Z+6Cf7KTvgRyNoGUcICua7d2yIsec/Hn6qcJk95aG83/eGJ0nfrv+1r01mFvk7Zg8y+JBHm8lxmPRAAXhAAjkUBfLC/KwAwXURn7H3mCwxGzLRsI6ICmCR91h2yn+hQg++ZYAdurmtj47gctqL7TJ0o+7snYnD7/PZ5YetC1z8nBMN7l4A8ES8egV+KrzwA2IHAxt3PxGgSAKYN9HIVa8zDdIzpcIjD3Sa++tmXePz0Aaq1PM4u3uLrb74Woi6vw9HJI1Qqe2h3JpgvApycPsXDR5/i+MEjVKpNIeuKktPOD93WuTlX+KilfM+DtB/4wB8LhP7YJ98geulc0obfaX9By2lDdkqnEU3HaN/coNduYzAggXAlc1raQV9eXor1M522GKvJ6M7FfKnuGCHdMjgPMtbPFJPZWY6sGbWQl3mIV9W4c8XUD1vL5R4AWNeDdXSwgKsFiW0PaXs3cX7yQWBTI1iBlhKqbD+aqIgTINfMEOXeM8Qscx9b8HdDXHOvIjhxBnFAsKlXuJ/TMY2EIE4BSmGAnUYZJ8c7ODyoIwwzMitYLlNodwb45tsXcu8yCkXje1g7mNmnIYVpRWnuK2fprKRb68AmteUd8FdrWGf/7H1d93vjvHSP1bN/Hmhduzl3c/nB9vX4NtA+Mcg6SRhwmX03AWCsJzjYr+Czp4+wms9wfU41egHFxj5e3Qzx4qqHuLiD3OFTpA+eYlLaR3vGeXaMconYI5BfzHGYSeFxpSQZwJ8c7KBAaGwxFTEGwV+uF34kyYt1GF3p3r59j7fv3qJSqeLx48cS83Bzc41H/4O692ByJbvSxD4gYRLelK96ti2HnNGMFBuSIjYU0oT+zw5XP1QaQw7ZzX7dz5R38EAiMwEovnPuybxA1Ws2Z2ZDq2YUq15ZIJH33nPO516/xjfffCPPlfbPrA14/7OP4Dop/Jf/8tsn69laB9lEjMkjGaEEipwC2IFMYoNG+xPxfo+xTMjsXiIlACyf09wfC39fEVAy61WlDKpNgUwECAhTvVFDq9FEq95Evd5QhhrDpAl8Cx0hELUFPaSDIgHcEtJ0g0W8xjxeIabqpFJDUGugWKsDtJeqhIjLFZBLu2QzW66q4o+gsjyGlbIqXRFM/gcPIhaPwhaRrF3+HX5eh3IsJllgETgi8MvimwvOHxTbAaXKQj2YuHAJWFDFxqGeFOAObGLhRGCZRSrBYBZR0WIigwOCb2yIxVLTabTInhewyOVK6uC5jEBseRQcEkUh2dDpHKt4jmJKZVWMWjFFu1LAfquKg3YNe+26ZIdtlnMUZODAJ7uQxzmdzjEazwTkWyxijGcRJjOq8GhRsxIweDJdYDyZI07WysyTvF/dygUEzgBgG7TqpivFrmMnK/ibZwBnmVs+AOxY/Lt5XX4hp02IVyDYhuAVDLl6WBu8bENwr1VuNeCOAGt2MyuZf6sCeLe0/OyRahhYxjDaPUz0kfmg8HMAsBZwGUPPsfRyZhAViu7NWEkcXAsInDoixFLuRZImyOpnRjbf85qR7SMA8HwhGz7BLskME2amMWlyC2h7baQB9IBgVf/am7FwTO3rNmvfFsINJ/Ii0AEsjrEtWUpOtWIqPmFWk+hBZRZVZC4/hzZIBIHZ/NqgTxE0z17KZRXLgrVmNqM752qorYbC2TrpkFiVQWLJxeEom3gCwxGVrFTDkDCjTG02fZK3IWekrhHJaRJlDZ+nstW4KUoYvA1OnSlvVvN7zbWBgtpqeEw+dzv6d+HWHeq+8Esbop9rVHYB4O3mwbOB3mLW5QpgNvFmvSlWktEiUwFrriJtvghExmI5RNtyElg2myXKwQbddkNsCY+PDtBpN1R5VKyiWK2j2uqh3u1jFqe4uHvA5cMAN9MFpigjCVtY1btY1ztY1dpIw7aAwUmJYHCAhEMbDkgLgSqWaHXPdUAg2NS/8jkqmnR65G4j11gZo97NlrzBml7+n9kjnhugyH77fLH+55R5VnCKPbANlQ1NzgaLmpkttB3aCBH0FfCX19w+pn0w1aM8souokN3O8y6OEUQLFGdjeSMA3NjECOZDrMf3SEZ3WEcThMEavXYVL4720G+3RNkZbKiITCUbcDKYYvgwFgD4cTCW8yhdB0gLgYBqCYoIOIgRlielrWSXGsBu9s627z8DAJsFtDszjABiKt9cAWwAqllD52qx5wBg3z5Ue0y352WZlPlK+7cAwAb8+sxmY0Tb0MPsgOTWyp4flQpuUClFJnNyy+h3mui1W2h3qT7qIqzVhXz3OJ3j0/U9Pl4/4Px+gPs4FQB4WixhtoZk+h69eovG3gGCsC5RHFG6wng+lzxaEsoW85lYxbGwosVQq1rDfrcj0SCmHi8XC6LipY4hJUN8EQnZg4BuiyBxtYxQgOoyWpKFVkfDWdoZqbBKdQNJZqxXY7UC1OxqnlRkVpoC2GygHaAjwE427ZUaVFQZyxTDWYIbAsCLFWJGjSivG/NoIQD3dM44joVY1dueL0NtNuklxpHUsCBZYZmg3mnj8PREbOmXrOfYNHFgyNylNWvbRJQeEg8g4B7Ba0hOcL1QQI0vI7PWIgLAKzSxxHJwhdnjOdLFPcLCAgftEP1GA61KBR3WrWFdGjc6x1xd3YnigraiYgMtZzcbZTd85r5m54zZY4nLx890+94etvtd/h70ixS+BkL8hcOFvwQANrDTGNdZfeRA4CcZTuLwoYP1XAnsonLc8H0bBFb1lQzmHUgstbtnFW3qLBl2ud+v7x2pz84BOQ70Z9XKmX1VioCZ6etYbM8l/VcyybSnZoktqjFhwHtv3OecvbF8zZpwp3G0U0QZ2FxCzuFEVM7OxQQlbEjEXRVEAcx+SLNeVSFt1nHZMWZTFHfG2MhHY2L0tJP3BJzde/2cDmjUHcXqbzcQ8JSxepvkDb65MxgAnDG5rbH3eoUMmHD7otapO3u697XMfvLJ55Rkyp6Wj1bqolWMbqOENy/2cXrQxn6vjtMXezg766NYiDB8uMDD9TvMBleSB8wM4PJqiYCOTTxfDQB2Ck+dSeW1hFZ2GdLmzhZv0WytVxtW55/0a0T7KXltuHcShGJ9H1RQJAAcOAD4YYIp8xaKVbRafYTlUIjNjAfiIIT5v80m3bxU9V0uN1CttvH4OMXFxR3imP1rWZR33N/Ceg3dXgeHx4dCDL+/uZZ9n6AGAeDH0QCtblsA4H6njmpFAeDiJkKtlKJSTLBrAf2XK4B/waDz2ZLMhsWaMYcgxCKhZeoG8yVJ6nUE4T4WaYjffXeOHz/eoljpiAJ4skhFAcyMTe77JK1t0iXSJdUFK1HWCQBsCuA4xqfza8lKTEjWCWgDzJgoBwBbJqypGVxmorHCDBTJWGL2fNyGoT15bu3sM9MMS81pCNuqiCc1pv+7s+rXrVJv4J73Tvk9azbQ9jW/rtFb3e537/f5t7ynCN0e5mb/yoeRGa3CfW0r29iqcAOAretyW5LV9Q4QsBw92Xs9UTX3V81iJ9lKycYE9FlX1ZsNUSnxOXLfk9w8uh+wBhDnuAlGk4k4wJma0+10zlVhKQ9GXau0/zbQUfZiO3dIXHIRADLjY79Pi03WFqUAYbUiriuiEA1DEWbwjb2z5MoX1N6f61mjC3Rexr1e7xvZ8aRmEOW5Az5Vxaw1b+ai9ZmzPb+6/qHvA1EGAG/3R/69l4FazBZP9TxapxpNt0qXDpRk5u8UR/tt/K//83/C2dkpxqMRHu7v8DgYYf/wBF//1W8kouTDxTV++nSF4SzC3uEpvvjqW7z96mt09vYRx7yGicSSCImcKl5nQa2Kbc3JFOcNB5Zkz8xTRvludqLipgvhcinEl/FkKhFDzP4NODEuaZydOY3xnOXP1+shGg3mqq4xm1G8MZVeWcfuBalH+b0EfYV8UKpItFe/00OFBNs4EUImgRQ+NF431rFUOhfLJUzmc/z0/id8+umDZAC/Pj3D//n3f48XjMOzaCAqlGPW6zPMZ4x0GSNajDEe3OHy4j0e7i/k34f7bfz6r76W/X1wd4+bm2ucX97i4vIWN/dDiZJLNiU5cwgAh/W2RAYEtBglwEC5SOa8kc8Os4F/puhy99wWd2QHBFC2h9tWbBL+lxSd/98CwNsrxdUcDui1W26XwGRa2S2QSciF3gzBAbt5TbADCmdED+dU4OLQuKfkoKvOFDmfIQBMF1CxgN5jligtoLmfaNY1XS05V5QM4LAurzOdSPSscvGANhOW883ITU8t+7Nzw50U/pml55tXFPn9+Nbn7Z743L3gAOCCxrPo7JAVOIkx3AcUANZamFea36fuqATCY/aK46FkAb9+fYqvv32N129PsFiO8eP7n4RsMZ3NcXL2CgdHrxCxlkg4w+zi8Pglvvr619g/PEW1WhcCeg4AG+L9mUbtmU//3KTpZ0kIJhz4S5aLfK/+RZti6mxSIxFELEjIh7bWRfYWMYYPD/j4/kdEs6mcUwTBBsNHcWqlepzOM6PhCO9/+oDr62u59mViSNWauB8x0olkVwH8XB+kQGPeR2S9hTdb09vB7QnedTMF8O7T1n4xf5Nn6pF4s96QPeEuCOwrgR2zQs5D+307v3tL/SsPSEHlXctnf+a/BSx77lf0bRVSkQDAljtLlE0jqcJSCd12DS9fHODspI9ajeca59MBHh7H+N2/foer6zsRCBgALIRdJ/7T2sAECV6cjtvDZe7oOdRYFKiu43ytG2ajdUTuKmq4jY/f+PjOE9WwDwY7vGKL3OvEZ/65YD0iP1cEyVQ8Wxc4Pmzj269eYxUvcPXpg2CZNQLANyN8fzVEUmJ/vekAACAASURBVN9DyQDg5jEGMTveBK16FaVghWqyxEm5iC87Lfzq8ACv93sIibynEcqC+xVEjEpSFkkNFCN8+PgJn87Pcf/wIO58X3z5JaLFQqJoj49P8PbtGxWtxhTjEgwk2cvhbv/wD//1MwCwsyzIrBxy8NeGETKydgMIUwGTlUgmDwsMgsD6sQLA9iYgqRSFZLiqJQTf841PjGANLUm6rY5kAxCcYVElF502e5UABap6Ci4onLZ1VF4hELvNJf3I0w2iDbAsFLDiYL7ewKbeQMoc3UYTYbMtbBnLOTH1LIsrXlgWz7Qk5CIOyvQyr9EMEfEqEABY/eiZo6G2hGLtGvN5cuNyJXkGFKqFkFoLKzDJ/1m+mA5ptDjh52hBzYOQxRMzgNarCMVCKoP0sjgNKrtfb1IOtl2oOS0NJDOVwDHnQSnWUYSUrNBoBoilZoxWpYi9VhVHnRqOug15q1cLSKIJoukQ0ZxMRvUcpz3FeDTFPFphGQPRcoPZIsVwEmE0WWAWUR1MFXAkGbBLFsFMBKMlBQteVavvDHVUCWzgoMnyBdhyBaoAdpKb44bqvwgANra+gYZmIaz2nD5QKPbCwrL2LIZtYPQcAOwPM/9dAPDnJqZ/DgS27Atjv+rB6R8+uRWFf+j4h9D2AWKHAX+TAMBOCSzZEFKo+QUbFVcpyZ8C/O71u2gxcyYo4v5hIAyU6YwAMDd6gmCBDI3UnscHf/PM5hz8NS/9HfamA1xzuz2XtWaft43bQGS3URvoyxkhm1mCutJks4l1uYxkv1CdT9skMqxpmWAW7arcpW0dbe0TKSrYAIlVocs4MotnUUu7zGFd45oZrEBzSbKZWHDwd4uimFbT/DqbaAIaJI5w7cznYiE1Y7M0Zz74TFTD2u7yeXMAT/BBN3ADgDW/ybMX3ubMeza+Wp5kmbCuScsKek8t+u8Bf63I+bkyObeAdsWfy44xsF2KzC27EiU1qLW2Wl9y/6WiWljvCzLfFwKa0x1Bhy1km7rIgZTEHMKBKwTMnq1VcLDfw+FeVwZqZQIhCFAJG2h2uzKALJQCjBZznD8M8ePdIy6Gc0yLVawafRR7xyh2joDWHpKwgXmhhDnzflkeSQNJix5aqVKjx/x1tbNU6Ca3usxA3YwBZ2vaFWDuIm41KE8u7PMNpw5P/qMAYAeAcb1ZXpj0Oy5fz6yeCaIRAKZVCd/TQljUv0BI5WKyQnEWYTOj5fMUtTQS5W+Vds+zITaTe6z5Nh8iLK1wctjBfr+BaoX7uO7prBWiWYTRwxSDuxFGzJrnOTSPxS6KrMN1sYQ5BxZsGKXAV5v3jFxo+7uzDlMA9ikALEWSEYmccswsoDMgIcso31UAu3PLDR+UyJFb2GeDTmMZ73zNXuZfBAB7TazlPyr3K29WzB4/Fxi7O4T9oSt6WZuw8aIjCfV4tP3Z77dxdkIbmY6oQTa8tnGMO+b73jzix4tb3E0jrMMGFuUQAxJ2W220j8/Q2j9CrdMXckXErPiHB1zd3mFC15PlQtYn741mhTmXYHGB014Xv/rirSh+x48PmI/H2CRLNDmQrFSwJjkuidEIQ8mi2et10GnWEFboHhNojhnvPLHWlY1F/h0wH4kWphs6RlNNm2gtFvCso2tLKveYqfisJZU8NkcMVAtNR6ZiMMaGgHaAKC1iSXsyvg5FArYrRPESs8UC0wX39LkoJmYEg0n6W2/Auj9eAZP5EoPxREgi5VpNFOtF2niGNQHNS7UaZRpIiwXI2FIG0lrjyVA1XalFE1+7dIlCNEE1naNViNGvbtAqxggWj0iHl5jdXWCzmKJdDnDcbePs6FgynOmiQyvW84trye7RKAdaBYfSwImLixCNrAHW/SCvWPQ+y/6d4U/btY6bi+s13FEI/zlSiquoP3esfPbzvxgAzmIyXGyGsaldo221kqqt8hicXGG1awWd1woK6hoIaueYA1Hl87kC2GyoLWpH7HfdgNdsle36icWX1COqxGXmtey7G2Zf82MvU9ix7A0MVqZ79kJkxDsjqdqZ46pN6dWyH3FsdaNFyB7JyBmOjAskkSip1gBgzRd2xAq339n60vuGDX9+/2i/sMkAYAOC9fbTAa2CQAoE6962DQJbseMPgX0FrwKp7j50FtqZ60xWV/q1qgHAJNia3XNOUtTzI1cLSw0qrgqu73PEX67RXrOMr18f4+SwjV6rLADwi7M+0mSK++ufMLz7gHh2j04N6HgAcJGKViPHKqyfDar5r3yMlgNixrLPz5McL9MhjK1pt7Vt/9Ota9YsBKICyZkjWFuoNIXAIgrgxynmixSbYhWNRhfloCIW0PPJTJyDwuoGvW4IrOcYDccoFKgu7CJZFjBf0NmKlp4N2XdYB3MAFTZqONjfk5rt5uoTkuVcAIIxFcCjAZqdFl69PEavW88UwMX1QjKAq0W6jGi/Iu4Orj63FzzHIu0+cs/dH+plDM/nthbf7u+5r+trI3FFpRDLVQXTCBjN11gkFdRap0gLLfzzHz/iu3dX2BSppm5hnvBcWGFd1GxP2eLTWIZJzNEsl4potdtq8UYL6DiRXNI7A4CLCgAXqIqzTtp6L7dedN1bXWBrKbuT8r3Z7Pie2at37zv5nbsZwI6oYFcnAx122t9dBbDmFOfflA+FHdHBJ0Zm35bf77pFeD/vPVd/nr/7qtlwMXtuorD31lf2w3yi3Jt0yGpP3Lus2/g07z0qlFj/VkrSgzK+gjMjmTOR/B6UUKXTSauFequDsMHYrqqoLenQMZxOpIYYjMa4e7iXQR+jKOh+xGcqCmLGhbmDwZznmHkodv90jxLim5KLpZd1PS1FDJxbzUnYmExk5sQeiutGXUvUxpj1BQHhTksJCARsqBJmTcRejO54zHUX8YeckfpoJEqF0WesKJ3YQ4Acu188MsBun2Pr1J+MbJ/neZ+YE4vyV9aAHumEUhfXkCYCIkge8mop2bTRYoTB4zVqlQL++jff4tuvv8LJ0SEGj3f4x3/6F9BJ7wtR+p4K+eXdx0u8+3ghri/9g2N88+vf4OWbL9FqdVClYjaNhbjCqBIB8F0cgok/ciKF/8wcmUkbhXxf516wIXkkwvX1jWT98a7j/tjotFEKq4hTikkozIjk3qvV6mi1mqLgHg6HuLi4xP39g+ytRmYSIJwzzGJRAP5epys2zi/PztCo1mR2WJCIKn1cfAxi/71eIahUxLnn+++/x6f3HzB+GODty5f4+//9/8DZyYkAB3wjGTuaT7GYThAv52Jln8Yz3N1c4Pe/+78xm9zjxdkBTo776HfbIoZhjN7NzS2ubx5wcX2P24cxFktmwocohS2U6R5Ra6FcrUnmOeciORDgAcFGfjFSlhG8vP1D1+zPAMDZoZnfSX++AP3vBwDW2mpbrJDNCLNqwaP1eDMXUwL7P68fP6ME3rGiVcKJ9l9ao2pMFFX3nCtKDCQjGjapxJZ0SSxuNaUfo2iMs6/heCKk7mS1FuUmD0MtI3UWRlKdObvovmFkwLyszYhOrm60mi97b723e2/7p9bI+e/z95bP3glm/VxQdwF9FAR/6eZAFb0BwJ5rj2QBq8hmxd5wMpJapdWs4NWbQwGB+wdNEdX98fvv8e7HdyiWQ+ztv8TB4RtUqj2MJwlKlSZev/0Gp6ev0ds7EAcDuvro68C/kR35T27frKVzX/lZ8Ne9/p9bA1v3x59fKNl35J2kYicS9iKzfz5u4kGKm3B/GDze4/bqEucf30ufs7+3h+FoiJ9++klmva1mGzfX1/jx3XsMBkOdoTLXPCgLVmMAMMl5NvPZJoVqX7F1T9nJulW7/Pw6NyX8NgDsLMyfA4Ezl6g839fsoDMRku/iuaUI9ub6Dsg1cDlTbHtAtJKwvLi9bN27rGLX39IBlItO7mTnlkYskpG0rUYVr14e4OWLQzTqxMsIqFcEAP6X3/0B55fXMlPl/ID1Dfs0jf3Unk3XUZ7razN+ZSrnfZ6dV9bH5UCurX8TT3ixPX7/5kh0ObHQj+rJRX/6dSXc+VbS/s9Z7ezvD/p1zjqJ0UUCAH/95UskizkuP74XHDPsHuDdzRh/uhyIAjg4+kIUwFH7FDP6bBTXaNRLCOiCuJzjtFLCN/0uvj3cw4t+B2FhjWK6lOvO+ljctQgCAxhPJvjp/Qc8sAdI6T7SxsnJiYhSWXcJgY9KX4lX0tUtr79zIij89h/+r8+seQ4llIFhAwqx7hIlsAK1YjXgGO3pOhXQN06oZGMRyEJLc4EJAlP9pgAwbyqnlhN2HAsFHgo6GFErMxaetKEJUa85lR4BHOa6hZTylxBUeAjQNlpBFlpE0/+ewBOHabSO4BB4zuKUDMpqFXG5jAWHyNUQ5Vpd1A0qTVe1A29UNk9WWDBLV3I6Ra3BhreBZFPB0mVc8abl3ybQI1bYouzjhq75MXZTK0MhZ9LK7e+xHn1WiIYg0eqQgDIB4Dk2ZDcXyGzm4qP1n2bzFQouUJ4wA90KHdoqLy7DeGMyxxPwWda5aJnfWi6iXS2hGwYyXOiEgeTJkcUwnw3lbbGYIl4uBIRecHjJfN+4iCQtYTpfC/jLTA6yvqOYYDvB4RiRWNqm8rxpLSNWRgZEuOmfWropk98HgInaCAhuICzHtgLSulzWDETcVi8oy8NX75pS1LO1NFaHAw63gGAHHoqa8mcA4K3m5C8CgL3ixDVo+gJb0/pcm7NzemYbtH5eWVi5VW7u5LILnNn3eYHxxuRzKmBjdIm6VNa25dW5nDmxQWeG0FIG5Rw2N2pV7PU7YgVNUFMA4I+fxLZFsqdELVDW4twK9Ow18G1bfIWGsw8zZlBmw5AzOnOWpw8YK/lBXj435BS1Bu2dyyWxX2ezSqCvQeJHqFncorh3WRncx7j/yP4Vs5mirbqzF6a9uruvdf/T7xXWrVO26HDUDfqc5bVYPtHys5wrjsVinmA0AWF+3n1dQCUpYgnCr+TvU0FBq3WxOF5SGazWkiSsqOrGKYAF6XGqD2eLKIWfu9d27y4BKdz43h/hy51imUt2+/3CzN/dWu8XKYC1l8jKTt/OxAeCMzDYZQBrhqwOzNVFwVTAaocmg3C5lJqVyAEHmw3mLJiVeVDcCOOq12lqlnWzJY4JFWbRU1HYrqPVrksW6HiZ4GI0w8V4iocYGCHENGhiXmkjrnWR1ttYNzqIq02sxKVCbe2FmUzbIkLRZH86RbABwPI+KyxNdWjr28vv2GWoPimsfx4AzppA7+f+HNiSN4laiOW5gowR0H1LXSXU5ouWYWQGBpIXHqNIayfGK5TUYpcDkU20QGm6QDBboDxboLSYoU4yEq0Nk7lklzK3tBRPmKiKRljAXo8kDZ4hqQweOBCbLiKMBhNMBnNMB3PMxhHmM1qr006JAB7tKctIC4x5UJs0PmI2RALwOZBOiVh+AcjhwXYGsLHktl088u/R19lAgjwDWC2gLarALKatqdwtOhWIycBhv/G04Zg3qNDm1TKA/VdX7wN5eVyxYetZiCnqByL/CRDOD9RjUXcDhwdpcZiK3ST3zaMD2vzsS4NO27m74Rjn17e4uH/AzXCOx0UqebaV/iHWzTYmrKM6fbSPTlEg8LsCFulaIiNoVfPwcC81Hu8PMhvrjBSoBKjT5mm5xFGjgbcvTlApFDAdDbGczRCsUvRoP91qoORyaAgGi/qXg9MaCT4k1eg6oqU+B5JKdnQZzgUScCry5Gm/z++hFU6hyIEoM9FiJdO5Qa/tR6JuZ51JZxVTRMkZFYhzAN+SdSCEQ94nAjJTHcN9nAMwuuKkMRZJggUjAFL+O0VM9UyyEvXtw+MQs4gZmtSlFETBHhEgJvxRKmNVYeZ4gDVtrOsNhLWmgCZMJyErnK9dqcoB8Eqys0vxFPXNEvthEQfVNTqbBSqLAdLBNZbDOySjB9QKK1FaM9+u0+mJEng4mgpz9+5+gETIFI7By+cqdUN2g23ngzsQ6UkjsaMA3pn97wz6bQD6ZIP7d33iLwGA1RTDMs6UPKB2jfrMzFZT8+pzEFgsn31Vr9QFZgGtZ7o05Fl+sFMN8/tcJmNGqnXZhqqYVaKTWibrue9KP62r3TnI9Zr1TgJ4KdXITYDUYUkmElYV6L6hv4Mf6cDeXh8bkAkI674uQwDua07NJYvL2YeqY7oCvwQ1mLXFa6VRF5oZKfuOy2qTIZ6zcpbhsvvDes4Y8Osen84JHHvcDTQ9ANjWN08atUe24UJuFSh7q7cfk1Tq5uwZCGyMbz4/JSy6YYBZjGUKYI0FsTMhG1CYM438vEWbOKWKiwyRPLN0iX6zhK/fnuDssI1uq4yzM1UAJ9EQN5fvMLz7iFU0QKdWQJcA8Hoprk2F1AOArV+R7VvPtc8DwLaEdlUszwDAu4vUAfQCALOGkUwvDwCeEACeYDJLsClUJAOYADAVdASA1UWiiH6vjsImwng0xmYdIqTtcYG+BVU0mz0BgJkDPxyNwFlCtVZFr9fGZrXE9eVHJNFUiJoEgEUBTAD41TF6pgAmSdoBwJUiSWixuF4x2olkwO3rY6feLwGAnxmPOAHfs/Q6z5pbFJhBiGRdwTwpYjhbSxZwrX2GdamL3/3xHN+9u0TC8IKgieWqiJg9GPcaIRmwjE2wiiMlSwVFsXXNAeBYBm23DwM5O4pFqltIvFYA2MBU3zIvu/HdfaPvjAzi4E9XQ/gDL12z3n3k9nx/jiFL1VklW52SVfh5sb+9n3tEIAOb7PE8awHt1cO5+4T10u513QGA3UP1zpvd19QjHps6JYN/czDOVecOALasR904JTZDbrKccK2Da86IVFHLoRwtAcV9qso1EKIShihxVkJAq1LFOigj3kAIc+NFhIfREA8jKuyVSDYj2ZUiizSRelUy5mjTXKXjmj4P/d1UO1UFgJVew2yQ5cxxLhRybqxFEbucz7CYTZBEC1HbJxEBu6XU7mkUI1ksUFhThc54slBEGc1GHY2a/m3WRzwvpSe2/pgCCumNrfLMWT6y1zuir3dbqTDCPuHQCTcR07NPlA3Z6eU+3mombXEbfK/9Cvt1ZwNNAFicCdmXiMhhgseHS6zTBU6O9vDt12/xd3/zG1Ep/u73vxehQ73TF/Vd/+gMg9kSn64fcD+aIi2UsHd4ghevvxDlzWGvLyBOUWLuGDvDM5M9g55LGmWkNuD5ju2TG6w7d2W8O2vY/w9GIwFyh+OxAMLMCWdNLqC+i0fi608yAPcJuicSAL68vBTSJZ9/vh71mvH7SYY/3N/H6fEJXp6eifMiezue8VRwmhOAzDfp6BSGGE0n+Od//hecv/+IeL7Al6/e4H/7z/8Zp8dH6upI8Q+zi6cjLEj4XdGCeoqHu0tcnv+E9++/RzlY4W9+8zX291oyXxoOR7i5po3rDa5uHnA/mEqs3DKlS1cFlVoblXobpQqJDbRypQJY5yDq8JYTbDXD8akDoIpvsltEz/kdG1GfwaF7x/9/AeDsLvMM32x+6FGEM5TYVV0qanBqfSN7+nMdH9iyutS+7oSHGfhrtSeBTrEEpyMoVfgbulwW0O20pL9kP0bMYEIAeDSRNwLAFGCpwlBfK85qlHSYkyZcZ58jna63tbltBuR44K6eN65fzlaG+03Z77a9RvtkO0ueNiVsNh34m1lAk/iiCmAFgLk/KmlTYlsyAHglmaHxbIo13T4KMfYOmnj71amogDvdFq5vb/DDj+/wMBhhjRoODl6h3T3Bal1FMaghrPewd3CKFy9e4eDwEO1WS2YQgqu419Lqw93H7oPA/sn4PDD08+S3n1UIf7aTyy2febUtjkkTmPh6614lQO+7H/B4e+MIStpTjce6L+prXMT5xwt8eP9Reg8SUo2MV6LIhw4WVBOTMO1qenMgtZrFB3/tY/+hG2nyKaHM6nAD2nxgNp/ZZz2XExTJmbAVNeQsoV0k0BaIKwva+jIjWGwDwNnv8lS9NtNTq2lzWnR9oAcA5wRkF1fBs8xFWHHOx7NNbKDrJbx+eYTXr47QbFQFeyuVQjw+jvFP//x7fDy/krmnAsC0gtb+wYi72v9J0Ge2T+vnbH6l720ft9omr2V9DCBX/2ZiscxNz8OGBHNyERUGEmfzNm/de+dIhi3Jw9G+UGth9yb/JAC8RFAkANySDGCSNq8vPmkWb7uPH65H+OFqiLRxIArgzcFbLFqnmBccAFyjcCFGaT7FaVjGX+338c3BPs56LVTZvySR4H8kvqRJKq6hFF0yfpMAMGcEXPfsDVrNpsTosDZk/cf/lIRNd2KC8RSeObeW3z6jAM6KBGOmu8GF2T8LACxe4zaEWMnAy2ygJfuXTDvHLiQAzAJFlL6uqMhsz5z9sxZGLJrUDlnUeG5oweKa2bxSQDdY3JLxqN9DpUiF1keiuHPgbSDwKGLmotBSGRtRAk/XK4yWEWYb2kM6y6QKfeHrqAhbkqwyFhU6yJf4X4IrzNQpNxHU2kgKVRAY5saqQxGCScp45+HFa8PHLQWJU/rlgfQ5u8OYUbqY1RqC4DF/Z8XZU7N5pfp3ldICKpHsN0IKHLTTbpPs6lVKWbcqdmTow4ERAfUoEsuwRqmIXqOG404bB50m+vUQNbJqVkuAzOJ4hlVMG8aFWHUnKYFf5vhGwj5lxgtB3iQJBAQejpe4H0wwnXOIydZaD2aqI2lRKAAwm5CQknaO/5XNb81TnunlAHI3MJEizB2x/HmxTZOcSTdwzwBgHa5z4PScBbRsGplNsMs19GT9T5XA/mLeBie3AYJ8MrJdVLhNQZ7g04GKFg2e2iI7Vb0uRz78DA/Dq9jlO9z/ZQweu7I7DbYVaJoTl1tE6wDRs4x2mbKy/gSA1OwgFmti254BwFSi0xZoLZmMe72uWAZRXUsA+Kf3HzGeTuX45oavbxywKwhsKm+zc1BrVM8C2ttU5UoaMO88/XcBEgFznNWzZLcJU1Y3OQ7hOUCqN+piW7q3v4dur49mqy0HlVhXUXlLoJf5OhHty2cYT2aSzc0mm/f/gjnfZA5zbfO6OJBUCzlnsWGAKpVirgCxx8WDk1adfCOLWpjUVCQzzyIoyN7VJbDBQXybLMiGNNcclJJJTRuHyWyK6ZSPay5KV+bdavae+m9y4Kl5Xzw8qSp2KlMzVCHh4smt5SA9/57JhrCfrdJ+8Res2HhaaLoBr9ZCjsTgdoYtq5ScKadEB08BnDoFsBs20NaCYL1ksvPc4cEmA3cdiq9d00ESA+9fDtIko1Yy1UrCPO42NQ+BWVe03a83ymi2QjRadZSbDSSVUCxt7+YJLqcxzkdL3C42GG3UGjroHWLT7GFdoXKYxAeXlcdzg9ZFjA8giMIzRfKbNIXUGHGqDvb2AG8Im5WUn9senrFPc6Wm/satn/MGfY41a/uy/16toNyQwgAx2515zynKKMAvC8KARaEMPRJsmFeXxpIbW6ddABt/DpceH4DRCJX5HLVoiTCJUdvwLUUDKeoyBo1RL6bo1UuohTwPSDqhrXMi1sHMjn0cT8XyOZousVpuEM+pPOA9wNedS6CMIm1+wgrWQYCY9wtjHCw73AERllPmD0l9m0+eMaxDssxIl5GrQLKpe3N3AwOCfZtoBZS9bKJsf/DOHCOHecQXKzBlH/TJRo4kpYWxx9y2heaGkKJC537oXjsr4OXLfM3kWmgtbgo/JfY58l2pjG67g6OjQ/T6Xam7uB+P5nP86f0nfPf+I+4ncyRBFdUe830PgUYX62YHqwat0ltYV0JMFkvcPQ4xccqQaD7HKoklT7gTViXbhOxG6u8bmzXqqxU6QQHtalUUJzxrigSLS0Xsdzo46HUlf6bM5y+501Scb1AMNHbD+gvd39mMF1FiTRhwYMCmT1m/VNHya/wZ2u8kAgBzoOrtRRZ/okWg1CMZACyLimCI5mFKfiW/p6hkH6l7CAK7WAVpfmjLxWEdHV5ojeeGpBx20GaQ8QlRnEiu43ixxMNkhsfJHNMkxXy9woxDw2oFzV4fnd4+2p09ITw8jsaiDi43GuJaEGwSlFNmhkYIV0t0iwmOqgUckVBRBdaTAa5++iOmt5fYJJE0CyfHx9jr76FSruDxkQPDazw8UgkcibZfGjg7WzLHCb1YajeeU4myxMZsaKabmT9006u8TVyx4f8vPmR+4Tf+OQDYd5rIAGCn/pO6yQBgwYMN9HVDHLF0s2G6U/Q6YphaOzu7N7e21FnFRel4BDIDiC17KQN/jXDrhjiZqsIY3E5doQCw/j1VvGsVYAhvpsDwVbzuCJb1b3Zi7mdkxk7wNyMZqvqXtpYkrnEPEccmsZ2WO8Q5JRDoCFFvNOTxUMmhJDYSsLhOFVzVvZf3lWPae/ePquvcOhS+gQIsEjOsG6KrdfS+kxGCqI4tPMZ9PSPPbOfEaa24DQBn+YC+hbMpg6xOdQCyugZ4bkIeUTHLAM5AYBtKU83g4kTSSAHgN8d4cdxGv1PF2Wkfp8c9RIsBrs9/wIgA8HKIbr2Ibr0krk0ZAEzDJzf0zgeSXsFgtYTb+22AnR0RW1Or7TWYX9+s6cjWuDn6sJ7hnkc7zo3LAL69H2HE83hTQrPZl31kxFz36VxUq41agG67iiISLOZULdKOr41SkTaeJHl1EJRCsXyksnFTWAtxs91pCnnv+uoj4ogK4LJYQBMUa3cJAJ9kFtCb1cIDgBMHAFMB7APAep1sEJoPc/3P5899qybz95tnAOCsxXU7ne5nXIUko9HWv4zRbIVJVES1eYJ1qYM//HCNP72/RZTyHGkgWZfAJOWE68vOZ9atJN+uYgcAqwKTAN8ijnF+dSOuDQSAuU+Xy1RlahTJrlpia5jpnrwRvzKQw+6PrB/bHnht793bRHaBuAQJ9YBk71byh8O7YLL2yDnYmt/ReQjJk8eYHSy7da09yhy82R70+0WxP/D3bOVdb7W7xqQLpNqrSNtyBYFdNa+WlW7oymvBWpEDQDpNUZFJhShtnou0B67Wp6DkJQAAIABJREFUUCWZq9EU5w8q6+dxKrEad6MJbodjPE6mGM8XmLFPZR1bBKq1ECGB12YDzSYj0lTpSWUT/1PSW3YCSI1gvaqSmewFcU51Lr6FwAxjNaiIJfhLe02qN6lkoQuLubGwlk+XvB9T6V/pAtZv08mgjUatJp/jXkzAlU4yzI0lqZqzQ36ekRwSqSYOeD7hyu3tWd1Kcqkj8RjxKXvwHvXCUyRulQQ7oJ0A3ewHnfpZRCriTEhgco7x6F6UwKXiGi9PD/C//Kf/Qcglj4+PuL57xONoinb/AC/efIVaq4fFqoDr+yHuHscSO9fpH+Bv/vbv8OXrt2g3GhLVxnkg1xyznTmflBgnIYppjJE75XIyEtes2z9UtccZpcutlwiojYBj5xcX+HhxjvvHR4kZ4XyC647gPH+Os0TOPjrtDhaLBQbDgdwTJDgbEc0IsHwMHBTv93uipqPrQrPWAMfRQoBzYDVvG4JXrGUrtZrkHf/jP/0TLj9dyHN98+I1/qf/8e9wtN8X9W+yjLCcTwQAjhdT6bun4wf88P3vcXXxHljHONhr4dtvv0BYLeL+7ha3N3e4ub7DxcUVLm8eMItWSDd0aWStTQCYCuCWAIICODiCA/c6PddzUGB7zrdD2HKbS4Y1PNOXWcGaVa/P9VvP1aB/EVjs/4LtM3x7HmiA0p+ZEX62JtZ1ZPNDrYm9+y/7OUOJ89rP5gd5He2wYleD5vNIE6a4sX0GXimZXf4e1a60PKYzmwOAaQHd6TSlD2E/xjVDogtncSSEkYhqwi4uGemprX50aj11u7Azx5urunrR5q8ZaJORmdyLmh1G9rPOhzKbffjnyU4h4F87AYAZ20YMgL+L8zgqcRk9pACw7/YjALA41a2w5uxqMUe6oDvVFGGjiMPjDt68PcWLV6cieBuOdM56ef2IQiFEs32Ag8OXqIYdzJcr1Oo9vHj5Gi9evhIVYJ3xl2I57/bZXHHg9plchJDFrjxzi20R3Wxu95l77ZcBwP69btdWZ7fqk0dxG/vpjcxJKeagEI3K3u/++Hs5m16enUpt+OnDR8Eo2HNzTnpzc4frqxsMBmPZC5kRrlEIxGlIkKPwRwFg1uvSi7h63u4PVab6KnA3WHHP2erGZ2khMlTJL6KCt+yxtoVbep22s3+V0Ks9Z94DekIvvy+VQtbZtMvP2VnqooIcrpTbUGvlm4sN/d+b/6z0uJZH7HA+mx/JzIWzNM5rag4Afk0AOES5XEWlUsNgMBXXjA+fLsXpDOzNSIqXHGBn7SyDGqtPjbyT94IGAsvr4azdnwLAntW/2f87UaEJxQywNWKAKntdP+iJBneJjvZ9mRrYEY59wsg2AEzXyQilYoTDgya+eH0mbmwPt9cyUy61HAB8PcS6eYTSyVdY773BrH6ECaMNiila9bK4FhVmI5yFFfzm8EAUwCedJiouirVSUACY9dxsOsPd3b24glxeX4vA7Td//dfY29vLXD6yM16cQ5WETXIYz0aLZir89rdPM4DlO92mYVZkwiA0VrrLrBLueMZYN3sZzQI2AFhAYBnMJw4EZgaHKugMBDZASleJ5lTxQQprj6CoC/muVqjSotqDA+IqmvU66hwWUk1HVR9VGiy06O/OIRwVqGTB8AkXCAKvEW1WmK9izJa0pubj4MlBMLEqtncB8yD5noPkIoeHZaAcApUafVeQFCtYOvCXAz8WHlzgBCIkz1f8tctS9Gl+hr8h5Da+el29xe5ytfT5q02s6PjWBHmZlxC7PEu15wGBX9poMO9ysxJFMC0Qqc6sVysI+XE5QCusoCnD+BJCslEp0KStFC2ml3Ok0QxJNEOcRGLNEccLyQyZzRPMae0ccfNlBskKUbQSRt50TgYqHx0HKary5fat6kgegAUZhCpzcEtaoDMpJ/GXRW0KXlNnyTDJ2T8bAJwNjVwxbMydzN7FWB5u086KwW3rZxvSZ8WhDd8NbHRZIvp1beDlMTr2h9/YbrOVHcjrsZO9ksENOz+DsOWTg58FgbcPVt28c0m/29y9Zjvb7HUhe+oRs36wQs0JRbbWMos2l0/B96laJRFEY8nA+6vfpT27skxu7+7xw7ufBERlTpiAMAYAO7DeMubM1jtT83og8Nb1tQM4K+rV8lxVHryWZCKptSttqjTnkwP/kjTHbT6+fk+s4so1rumKNNkcso+ZiTOdYzpfiI0a1YPDyQzDyRwRbbJo0bnaIBVVNMsRIHX5rXKfOzWQHfNZlhEfnwHCLgWJ8xB691M5TQv3ahBoniU/x2tZKYm9KXMsm7VQVNV8X6MtNZnctao0Ycx7mkpu5kjsuhQIXmGz0sNfFxWbbwXeBWwsKGgtdV9e/btiWcEgvebb/9ln7fl9LueRP7dbL+4WgE/ryXwPzG5XY3RnTYVvYW7FqxZF1jyb+okHGZW/sv+KvZdZdmvOMm1M5I3ko1WiudbyRouzjQy1m7Q2azTRZnZoo4qwFqBaCxA2Kqi1m6h2uijWQkyStSgeH+YrDKM1BjEwXBcw3gSYFstIi1UUKqFYSlcbbZQbbWzKNawIEgVlsYhe8t7iPUU7RRZFdKygraKnUdEXRfcf3lsZSCGv43bhZmzE7bbEWPK7r65Tm5r8KXvlM0ReXlGyU/mW7d0OLNaVV0DRgcAsCAn8VngdaUPLYSvVKssFSutE8ihp2bsiKBzNUJqOEUxG8r60nKNRKqBXq4ojRZ0g3nqJKhL0miHqYYBoMVFXisUcwzlBsQUGE5czH8kBhDQm8YrkM80h09xSOoRUXH6qWvDlRaHlObriPysEcwVvlo/J32NnjyhyPIWwy48xRmI+cFDQd8tu1NiIMiDdtru3oabfnGYMQ5+tbAN9bzC7u26tkJVmjoCjU/lxn+QeKYoEBwIJ9lmQtBes5b3miIWVGvr9Pez3D9Dr76FYCsTKWHJiHwd4d36Ji/sBEDbRPjrDwasvJONkyjXA+7scYrIuYhwtRbEwGI/kXm7Qet/VH7QDD2kxvU7lfbMIdIpF9EoB2rTOK1KVwL2wITm/XKes86j45XsSbWLGWiSxfFyU14bXVt0gZCzriE0KTtLCGKIg535BVrkxo4XCFtBluYRGvSaOLrKvCZFuhVWSuGw8p25y56mw4kXlT0Uc33RoIENOaTBdvEi6UrIas+VZjzLHiPsRhwEFCBGJAw+eS3R3iJIUU4LA8wiDWeTA4AnOb25xP5kIqaHeaGH/8EgGyVNaXFVCVDodFKvMf+QpsJa1R9ZomEboBWsc1AKcktRSTEUFPLz+gNvz9wICk4R0eriPo4N9IRYQvPn06ROub27lPOTzpNqCzTSRic1GR96mDNBr7N5ku/Ib5lzZ67A8PXF2Bmr/rQHg5+YV2WDDH0S7hj0Dgz0FcKa4dXW7KnPtzVlApwT3nd2zU+36auHc2jnPCpZzzSmB1S7aHwCY65Kzic76BndG2vc6a2oDgGXnz878fPqX7Rk2OM9iRNzZImyxTAfiWkEOZEhm02xJ1oAb59xEpZDFWzDjkM4/BCRYm1B1NJ3PNZpBnAeUda91P4cyPuhjAG8+ZXE8I+dq4AHAbq1ljb24obiBgLOCtqpG7qut+BcdONgRqD9ngwF35nrOEEYCNUcHn3Saq4XdoEIAbiM1GtidW0Bz792kC/RbJXzzxTFennSw1wtxetzH8UEH08k9rj5+h/H9BZCO0WuU0KmXUFpRAbyAWkBzH3J9pQc2SmmQvbjPKDrte3cOjQxwyNHQZ5lFrJ3FDr7IeoU29QSA1QL6hgDwJEK6CtBo9VApKQC8XCwlLoZneaVEMGGJOFqiUq4LUBwENP5nT18Xosn9wyMeB4+iSA/rIbrdDgqbFHc31wIokHwgCuDhAJ1eR7Ly+t06KmUq1ahQnCNkjlbwPACs+9XT4aMVwVu16u6g0/+xHQDYWrgMLLBhtNAMCZjXGHQhAPBoAZTqR1gFHfzpwx3efXjAbEn/rTrWhSpSkoS4H8iD4l4QSwSCkG+LBbRpwSsW0CGiZYLz62shWakCmHMHVQDnALD1xjok36r4fVWvNwTPP7T+3NQOhpy4Z+qRD204Zioa3d+9YXxWYj71o/QJ1Vr65hdbb8vtV83/uhDdbMt48nP5Y5AZ3u6hk60fD+TWFeZeQXtvxBNtpNbFNQqllQLAG5Ki1XKfsxj2FbT9I6FU7PfqTYS1hr5vtlFptBHUGygy17IUymyK5EYSG68fhrgZjHBH8IORJqzbaOdZrcl9UaqW0eo0Ua2HEiXEPUnrTyX+8qjSukaBYAF/SZR1bn1OcJv1fHZqs2KinSbfChwUklDE+VLiZkwEMkUJvMByOsF8NMR0OBDFGuIYIV3BymU0yhW0wio6jTpaBKrLFRGGkMTMDFuecxxgcn/g7Iyvo84Ped5Q5cmayr3xGRFvpMuQOA3ZqeSd5NkZ9oTp+kS1mQHABKbp6BVrNJ1YYCeMYJpgPifoPUS3WcKvv32NNy/20O60MBhN8eH8Wuqg3sEJDo9fodbqYzSNBBy+uR9ID3d2+gqvX7/F61dvsLd3JPcA61JxPeQ9LPennudqC20VuvKaRA1F8Dxzh8sVSwZWUPlNch7ddAjsMguaUQv83bTkZu1B0JfncKfbkX6ZkVJUvYW0gnS7AGtRAmkkWJGkI5nB8kZL/QpKvKekddL5gjjESX8VSJ4miV1/+uEdRoMRmo0Wjg4O8eL0RMQBjI+T+WLM2eIUy9kI09ED7m4+4cc//QHL+RhvXp3i5GQftWoZ0XyCq+trsX6+uXnANV1oHkai/EWB+qcyEFRRrtP6uQ7w/uGMtKLzWX6sSsHc9SDrx7bIWt6c0LXGVnf6/aH1Uc/NRrbqyF1Q+Bkytn7/Z86c54rSn/lcZqP/ZOqS/9DOzpnX6NnhZvODvM6zjHWr+nZnh/bnMgcaByrKaNeBIzqaUGccnxSpjm0ERJUsw1m1KoF5wq1cpBz3yqqSc1epc9+LsVjQOZTYkfiLOcKIQb3qwiRkbFEDu9fWhA87sy0lOuWAr1wOITk6nqR8pKAt3WQEoNohqepVtq7BrxbcbxFCUDZxc+cIcxwsA90DgEkQFQBYiZubOHFRjSSmLLApLEHh89FJH2/evsTpi2PU6lXc3d/hw8cLXF7eioNUf+8Y7f6RgL+0SKeTCnM/37x5K6ReEo7E+Yp7bap/n72p1OJ0pjNRi3Mn2Jrfuae41Sdl/e/TG1VLJv+6WL3gfa+rM3k7sH9Sda6ENsm1K1KcVmR3qSKNgjiTTnB18Ql3t9dCSuK5RfxnPpvi5upK5j/EXLgnfnj/CUNahyf8fQR3qUzlHqEzaZKy5PnLW44nZEDjrjLUm8HkNfaz0G9W9flXRtesuS3ls/gcjM1nnap3zPs8W09KKrMRri/m8p09/d+TE9EUADag2L7fxRy5hW2/W5Xppj52DhCyTh2pWABgjVRhTU8F8JtXR2i1ajKrroZNDIdT/OM//g4/ffgkLrycb5KELxbusubUIVHeOxA4I+4YA98JGLKZ2Jaa161zv0fLgGLt37JoT7d+fSBZRGdejnDmIpAJLRyBzgjAvjDNE2Nsz+g4S45EAXyw38DbVyeCzz3eXgs+Umnv4cfbMX64GSOtHyI4/hLrvbeYNY4xTvl4V2i3qiis5lgNH/GiVsHfnB7j28N9HLcbqKwTEWtyzioK4HSF0WiM808X4pjE/nZvfx+vXr8W5w+7h2Qtu32PryuvA8m5POtIyuMs7PMAsBAMvKGDsdgds0cViDlbgCx2tSHRITzVviw+7HP0reaAnkM1Q5+FXeYNtHXz8Ip9K5RkCKOWx7JFc0DIQrPdQrNekyE+VXWi1uHwtRwgoBKjqkogsXpmLV8poFRjVuMK8yjCbL4U+8hlzMfOQo0bNTcL2heT1aBvhXIVq3IVSSlAVAjEWpIgLYss3kB8QZhBSdUeVUNkwXNB8GCy4Y/zr8m85U1dICCFLVLLG8voWo41ReaUKNhiVb1wfsF8I+YCEfgl+6+4QSMs4aDPoQJVbTW0ahU0KiUUnAorWswRk2W0ZOEbC0OTLEgOUhNatjALxtlvTOYrJKsS5hFZh0uxcIwWVNlxUGwLWQeffpEjbBe3yHwrFV0wOctTNwLH4s8WuAMYHNCnh3uuBLbXN1NvGdPecoOMCWIyf2/wI2CKZR1mTH/HsszY/v7wZlsZbI1tzlR2wytvo3hO55IrgJ87NDKIzbPj1CJj+xBxwzn7pGdTKCvGBn1bOJ9/2BiI5oq+rOpRFq60IaIANpWLKSjZ0BI4ix0ATAVlKkV7v9MR6xaym29u7/DH7/4kdpRFyTViwU71rwNj5OBlw6pNq76mzqwvU856RXJWp9lgX4d0CgC7a7FKNWenVBZQgIoBsqNr9RratHzu99DqdVColjCNIoxmC4w4VJ9M8TieYUQAeLGUHMZkU8Q0ijGNaHFEmX2IAveMUlXV/xx6kUTiVJt2zU1hZyCc1MKO76ANHcvWNUpsfF0uX7W4QY2ANQ/SdImAzH6+rdXinUBwm8Mv5lvu7+Hk9BiNWkP20ziaYkYQeDzAdDzGYqZZlquE7GZmDbFo5bWuYl1iosAGKyXyutpVq4jM1Ne4GfaYs4JPXwAqVD8HAvu8Be1Xn7eG2b2Tt5oY+3vZ0H2nGHLngTHjxFZTlE46IOfn2TDwMKM9lb1RCSwfu2xEKYBEJaXnEsEdRVXXWCfMjCugU6uj12yg26kjbJRQrtLqqohKvYpGr4Naq4EVc+E3HIBWkGzKmK6A23mMDxzazGPMyfIsVVGqtRC2e6i297AJG1iValhx2BNUsNzQLKSIFTODi7y3qBAhZKOsQyuiZWAue5ZmRW81H1YMPpfxuzUo0TVlAwXbu7Lpd9ab6lku/zFWIAOAdfBve7c8HhZVrmsIVmuUNytUWZBzLfJZLCNgMcVqNkE6n2IdLQSMahU3qMczBJNHBNMBitEUzbCCA2a41kNUOW+IFzJoatbImC9gMhpgOLgXJvD9ZIG74QKjKEWcKDinZyjfXD6pdHmCAir5yKkJrEeVp+IYgMqO82ygOX6xuAHJDXYOE7ZfuTMjA3adIkyLyzyPyBRimQV05kZh54mXOe/ODrnsjtiij3Xne/Qb8obUUw3bnZERAbhmOXTim0zNSD5hfRCoN4C4k/A6sFlPsdokOtAsb2SP7rR7OD1+iV53HwEzfScTfLy4xOXtPa6HY9yRJFOsYP/sNY7ffoXuyUtsqk3cTOa4ny8F/H2Yx7gfjjCZjmTQRob36cEeenRv4SAsWqC4XCBcr9AqFtCrlNGvlLFXKaMdBKgVC2g1aXXZEYCXxDpOoSRHj8QybCTHl8M7KmxI+uHGq9b/jADZiBMJ3R34RhU4B2eziLb+S9kXCLwyQ5y/y2rJfq8rpELGj1CpIvQ17jcEcbMxTpasrPeZMInV5ULVF7SWroiLyzJKEEUkBRIUrggpkPfcSuy/2Iir3SGHpBRXmKkke9fluiA2kLNlIhaff3z3I3788Al3QyrkCtg73Jc9aVOuSP7yptZAWq7KWUWgTvKKWR/GESpU+hY3OGiUcdCsYL9RRjy+w8U7gk2XQDIT0sXp4R4O93ooF4Dz8094/+Ej7h8HEnlSCWsC3JBgRNCGe4oxeg3wFQ+aLct4BwT7Kna35z8hLzgF/NOxwn/8Z54ONLatunQI4hGVthxUchWwgbmaCZwrgNnzqM1mPuw1oqwOxxyZyZ1n8rOSj0jijWvCTUHscnzzwZr1ZAYAuwbfs6uWfV5eH5e95oYy2XDHA7m3C83cJ1AHZHau819U3Ft/tkGBBIkkATOh6FoSkojLKB66L5TLsr7EuSSK1IVB6jcFgJVer7bOWV+gJ5Wef8Yf8N9n4M22fbQOzYV6kec3uXy4rFbfynUypjmPB6dgNHcIBwZnbjU2ZDD3B+foIPuMl/mrUTYOBHbvcxKpqn9l6CB1SIR+O8CvvjzGy9MuDno1nBz1cNBrYjy8xeXH7zB5vESw4posS0wP3ZoIAIvzk5d1/Oxg2UAwN2jbJYg9RxjL+jcDgbdLcTckVfCXFtAEKgsEbct1DKdL3NyPMR4vkBAAbnZBIsDg/hFpnGB/v49GWEGynGEZTZAsY9TrLfR7hwJYJgnji0rSUzLHajgeCfmsVg/R7/eZwoHH+wfpVdlbj2YTsYDu9rt48+ZMAeASr+schVWeAVykpb9kAHNm4NSONnzMyykbgf3sJpPVsE/wTHcWbNXRhgrozSsOWcUa1sUQ49kKgzlQCPeRFtv48WKA958GGM2Z/RsCQV2ucUyikqx7DsoTR/aO5dwm07/b62UA8MX1jQDAJK0aAMwIK8lky9ZBZvfhOkT3RJyLUnYfZa973qubPWquHnZ9bDbbzcFhH2R90u06u/jnLvSuAmPrbPAvp21JHtCre9TnFcDyrRnmrL/ZgICtx7gF3hjwy+/3bP/k7xAAXmETMKuZ/XCMMl03CurMVhaQvolet4t2u4OwTsViDUG1jlK9hUK9jU2thWWxgmmylr70fjTB+e09Pt3c42G2wIwYLMk0rQ72Tl6I68eKrmiVImot3icQe33urRF7WM5k0g3SFfshrffpXKdvOlrPelYH1Jj2S11UVrJW+L5EQJAkMnOuEvJdCf1GHSFr9MUCi/EQ04d7TO7vMH+4RzIeAosZSkmCelBEv9nAIR3n+j0Bree0AqYidEnBAn93CYGL5ti484Dv2asyuoXveS4EdFVZkRiqAPDuf/559uSLn1EAi9MexSjyxj6RMy1ew1hmeJPxPUqY4bBfxVev9/Htt18CxTKubx+FJE6XA1qt7h+9QCGoYjyNcHlzj8FwIk4wewfH+PWv/xZv3n4jQAyd8NhzMhKP65nKNtbe1n/KiScEh/wMy+PB9HzUm1Y/5mtJoiBrYs7rOHPkDICveaVaEQcsgrMkZTU5DN6shRzNfoZft57HnIkUmCbKtlInHTnbWPvS6UnJfkosUACY/RXr22Wc4Ob2Hkmcotffl3qdc1ha9i8XE2C1RLAhaWCCyfAGlx/f4fr8PSbDO7QbVfzNb36Ffq+D2+sr3N448PfuAXe3j3gYjOW6xikB6qqAv+xFyrUmAgpxBMxRYIFqPgGDs7lSHruw7dThamK3zrOe0Ab8dkZ7PZnbLJ7M4/x7TX/P7m7nH6CfA4v+8rp2VwSS/wZdHLa7aXGVf0YmPlvAnKoSFZiyiBMDMX2A2AFFdru68jAHgjVaQ4U+3GtyJ0uNR6MFPM9gByIVCfDJdzoXNhJCNhBhF51lOHOikyTn0iL+UmKIWsMqSZ6fSwks8ZbNBELiQePI8s5pxVCtrbPCzbWUhoGVKTCNSCLfy8fBHpPWqbb35wWD9Qb6GW9+a/+Wjco+n0fm8MvmHGgRMga4GQC8ikj2UpV0tJximUzRYF/24ghff/MWL1+dICgVJEbpX//wB1xcnItApd07wqs336Da6CJartDpdPHy1WscHZ6I82Gr2UGlEmrPtiGJU9cM/y1xExJTpgIueX5+/+POi+wKZJLwZ2bUcklyvXB2zmakYHeTOoISX0e+biLeceA5Vb/MROU1SNMFFrMxHh9u8On9O8wmQ4keZN1+d3eLyYT1JPdxtcS9urzB+fmV9NwU7wnA6JS/rIkUBFYAmD271OgCAlvsiyOD2h6QzVwcidn6kZ0dQdskr7bIFqa7Fu56ZneM53Yod4tKtOWnzOVJSUIexmYEC7OKlp/z3T3zv5WrfvOv50Cwj7np38xmjo6MJd5/8hhVpGm9HwUfPAwYb1CrFvHyxYEAwJ02c2YbqIVNjEYz/D//9Du8/3AubmacCZhVfwYAy+uSg8AmtuN7O+eymtDbnzNHmwz8zQk9fjyknyds+3Mm0rJe0BPY5ECzcxJw/amRh21/t+/zRRvqQpWiWFjI28FeA29fH2OTKAAchlVU2/v46W4qAHAc9lE4/BKFw6+xaJ5ilDImZIVep4ZNOkP8eIuzWgV/d3aGb4/2cNxqoMo9NFlIlCsfAwkPjNI5P7+UOZdYP/d66gRDAQNrKOcwpqWDzvFFIEdxLMjb0z325wFgy5hy2ZfZQCOzILMhh+bGCQjMwopAr1g+cxBCUFjzcclUE/BXWPKaB5zZj2UHlK9Y1BtOGyFlyqieA2A+X43AT7Us+So8QErlQO1WeKDQKpAAMCXPtKJkUVspoMqw5bIbEHMQv2K27QZJvEYiVscc+rHwIUOGQz1adgaYb9YYp7G8JzBCyx1muAjIu+bPESRLdQhJn203pLdtQY4yZxdmB3S2KCUT2Wo97Vi0JNSkSNsUeRNXqmVRx9CqlMCFMi8DBYJLQKcVolYNJP+IoBOLeVr70EJLLGTJxJTXhrm9ysjmTcTHzwKYQxtmwY1nayzTEhZxURTAZPHzNTRrGl3A2iBZ9SGPOGvIjGuo742FIYvHDeczFsUO24KLWSwXzaLBHfRa0CnIn+UrZ0MaHf7b33liAeOYJ/nndVO3jeGpItVUAi6oPOMze7kTrsHWfcuCFb3Cyw4FRVHy00++5ZniYQv43e14fIDNQtytDPFMOjxLJH9j1z3d1pbt+iwItHCzskUUYWKf6xTATjlJFTCBYA6VWbB12y1RAbPJuL29x3fffy8KYALA6vnvAcAs0l2hLtaqltci7C//0M1tN2yzVbtSZ/csCiuXS56mMqiuV0PsdXs4ONhHu9cV+0EqftdBEdEqxXA+xc1goKxqgry01EzWmC9TLOKV2PNuAuoOSewoAaWaqDgLbDRKoWQybYISVlTVcq07n9Gs5PYOC130uW2kDJ+o2iCbOo6wWc5FfV9epwhSBX5rxTWaQUHUkGywKwSMHRs7LGsOJ68zrYplbVcCUexPhgNMRmPMpzPEJGbEaywXHARwfVWwYS45VYACgtkEwC1VGcaYvZajKHhCfR3sGzMyV5ZkxOSdW9ONy5/taHbvcqVsMB/XAAAgAElEQVQVu8+a8iqnmGZK9XwI78gJsv87e/JMdaWOA6Lqcw4TPgjMwbM2IjxnzP4rdspgBQ95n5dWK3KD0CyXJM+i2ami1QlRb5VRoyK4WUOlRiIRzxEFQNj8o1zDvBDgYZlgEKcYxSvM4jVm6QZLlJAUq0jLdayrTSDk8IcxAk1syiFiDj+hIHBS0KzgjInnGPuSkWFDPM9GXZjzRtbYauxyGyZ/OOwDwNn+nA2FHICgdG9lYQqGyvPKDTgFSxVzd2HlF1YbFNcFITbovZyilCYImEs1G2M9HaOwmKOQLFGS65ugFC/QSGdoI0J7s0QjYONXRq1aEecKDpzILGSzyL+1pOXP1SUe7u/Ein28WONxyvWrqnypG7Kka91blbHrBvyKcgoIvA0Ae0pfLxteCEKScangr36cM0SFgCLKXo/EIlac9jd9BbHFFLDJ8BmHnquEO3vkcWfDenus7szxAJIczDAweEcp45oVVVBoNhg/lvxasfmj44CS5zQDeIOEkQ+bGChtELYq6O3tYa9/hH73AKWgjvkixvvLa3z343vcjiaIyMKut1DfO8bh6y/RPDzGfFXA/WyBm9EMo2Uq9/U0XkscAIf+fC33ui2c7nXQYIZJEqEUL0X1e9Rq4qjZxF61ijatQjdrNDcF1GidyMK5WhUSIS2euB/wWqqrimaY8HOswwiksjY1pd94NsPt/R0eBhzajcUqM0pjydFjnjvXMdW3OpDUXDtmCXdaLbTpBNBsyZnS63RQFUWwu+/l0tvepVNlVWY4soGoJDYC/lYrNRnKJjFJK5plRLCa55/Ux2TBi92te2Ol50g3bJroFkDYmff6NFri+vYeF1c3uLy5wjxeoNasodltIez2MFkXcDmaY0ByBH+Js8djM1DhdVsuUF4lsub6tQAnvQZaVM1FI8wfLjG8+Yhk+ogwWOPscA9Hex3Ei5nYC/34/gPuHgeiKqNSL6w0hCCpqd+OQe5iByS9yXLopd5xsLkPAHtzE3/Qb0qMv3ws9m/7CSMiZe99Z4UdAHi70eYe6yt/c1a1NV1i6cwGbEshnOc6PQGBTQEsIDC/j4MzXwmsoC+JDQose5lRGQlG3ZP0ONCBX571pEBwfmzvuHC4s9/qxWya6Czis2G168HUPGCNdSwVE5q1uqiduI6o0uR64DqjrfmCg39mQfKXWtMvocF5s5/rMFx94pfLOwBPfiZ6wFM2PDeHBQcGm7uQIxdsNfBZ7b8dN8Lvsb7DyD3S07F5dmewxZgYmehZANix0q2+zS2gFwIAf/vlEV6ddnG4V8fxQVesjGeje7GAJgBcTKfoUgHMbKh1JAMAoYll2b/eNGprCRh70q7lzirbQtfsBz2QwQfTjDgg9Ya6laxZq3C4tgMAT6aREIbrjY4o2W6ubsQm/O3rV+i0GpiOH8UOlMBFo9HCXv9ABnQEErhP0JWB9s/Mc+O2QQC4S1eDQhHD+0cBGkhQGk9zAPjt2zP0ew1Uy+zZCQDPEZZI6COY9XkAWLcgNyjeIdt+bjfZAoE9BbCv/tWPXccv+yDxLvYXBICrGNE5Zr4BqntIim28vxzj/fkAg8kKUVpFsdwU4iwVwKICposDAWBaZiZLWcO0f+45AJjuRZfXt7kCmG5IEmOlw0+xPpRoGK2NvLG0a0d1DWWf3xmW+6qYHF5wpI3s1jFXpmeAVQNVdWPZ4jXnf8qvf/T6+Q9DB1hew2FgSxYna/dufr/bLe5aM90UXQ+ewzH5333+NXfAg3P1sHkDa6s1YsSbCMkmEqCrWlihUSlir9UQUIv5i416A9VaHaVqA4VyHUG1IVlwi1KIm3mCT8MpPt0PMZjMMFmyT11gtEiQMoIsbIqrR7neRLN/gFKtgTkVq5sYpQqjJEhgY+xJguWSMzV1v6GAgWRI7pGyXu2MdmQti3ni9bCTW3pUAYBVAUzCMkkXBIJL4iayQa0coFung0sBQZpIPR/wflxGKCxmWI0HSAaPWA4eEU9GWM9mqBc32Ge0Ua+LVrcl8RQkA8Z0j1sssSbxQ+ZZdEwKQQBY7M8LG8QE2VmvroHKGvJeMNNs79IPcrDimVdwB5STM1fyidkjk9SuQDBrQM624pVGQs1nA2yWD6gUZ3h51MSvfvUlDo/PxBXw/nEo2bS0re/vH+Pg8BSlSg23d4/yedpEl6stvP7iW5y++AJHR6c4ONpHr9uRWm+5XIj9Le9ngq16HikZU+9LCbt3S8Xt7+4569aiFpqGJ4ibTzZK0rXM58l5HgHRSlUtnwUg5tzUiEqZ65H+8KZANTtJWhrpILvFRiMVdAZKBx3W2Dp9Za+0jFMMRmMB5NqdDmphXXqLNJ6KwpeClEqQYjK4weWnH/Dhhz9gMrzHYb+Ns2M6DHXFjvvTx0+4vrrE7e2DXMe7+wEmswg8FmiJTwC4WKLivYYgrKEoGecOyMnmShqv5QtGJCvW1L8y+/Odl/TMz8DbTOWVzw+zfeLJnG77XvN7y+cEIEqc+Y/573kAON8bbda8DQDbDbRd/+mOrHaxekNR3m1TQPfvDAhSya8qEs05UGfURpZjTSrON6Lw5b3GnofHGR0xCyiViuJCJc5T/L0y0yehbS02v+pmoLMzyZomwdApRJUQrbF/AgC7CMa1c78jSZeuopnFvVnHu3xRX/wjvbGL4SERN3MgkIXEe57zHb6pq4IeWnZWGMjmyPKfnddunbR69khv6Or7DLjT68+aHowu05tehArRcobFcoZCsEa7XcPLV8d4+8VLnL04QqlUwPn5R/z405+EpLtMCjg4eYnu/gla7T6azTYazRba7R76Pdq6H6O/d4hGvY1yqapxPkYQkkgyBwCbAM2z3N++59xM3+Ww+3e1/33bP+O+K49/1/7EuVMUqRCVWC0S0+mWxV6FgO4Ew8EdLi8/YHB/Ix1xyUUuzKYT3NzeCpmQtvazCe2hb3B/+4DReIbVivcT5wJ8Yz/CeY5m/xIEVvDXRROKe5hHuDc8wTCLDIDMcY7dyXxW9UlshK33fPL55Pt3XaaywV++tvIcX1XVGzifOceKrbQHAOuBmDt9cnVbtI8XXbQVCZk3jPpzBjJn/a/tD85Fz1lAs1YIKwWcnvTx6uwA/V5LXCDoTDYezSUDmGT16TySHOASBVXiaKtaYsWO9PorSL+tyjVSX67c9cUTWs+aM1N+hjo8ZyvGR89MbTU9y2ir6bJ9f/f3aQ/l5//6Agzb0w2kLha4jzGmdY7D/Tq+fHOGDS2gb67EDabU7OHdzRjfXw2xqHRRPPgKlRe/RtJ5hWHCWSsB4Co2qxmWj3diAf23Zyf41dE+Tjst1EguTJcoC6GbW0UqxD9idXzNiMGIGNXNI2Ue5XJ/TWBr7zOw22aLn7WAdjeDbvo2cHDDB8dKt81L8+OU9S7DLRm8K8BLMEkB4FSGdnzw+nW1SRM1l7tBs4LOD692v0PyraQ4cUUPzyusBQjmIDmzh+ZAmfapoSouSlRdlNTSt1QuoFoNEIYEUWuohnXJYuFmLwzKxHtLeRAR0GYztsE0WWK4mGFGixwClLR5lg3F3djOFk7ONh4wHHrQKtqpUbeHvA4sdDuDDBiNkWBsdFPBBlS90DaHzV1JHnez2ZA8JNrJ1stlGZgWXS4wxTAE6mZstqNIGNCk7vHaq/Ja80M5pBIW6XwhRbB+TOvnOaazCLPFClFcRJRoFrJkmol9pNq3WUO1xb7NAGBrBq0ZdgvYs3u2AZAN/rIcLqf01JwHy/Vwg3mx+bU8WX/BO1DZW9C+7ZvaArAAVLZaZjlgQxrLDXabRM4W8TYeYw7bMCkbKuUh49u13vbgJWOTPccay05SZYPu/pcfqPo1xXGVxZcdMzassYNg572j+bjBoA8A6+8TCFjyYrnWSeZQxSTzpcU+N6VykpZQzKIuSl6t2EB3OmLd9t33P4jln2aglgQA5jBDABOuE2FguSJdAH1tsP0c4KcFuQOI5TXjpdE8L4IKHMbVylUZ1h8eHOLw+AT1dgfFShnRikz7mQC/18NHXI9GeGCmdboRBT9VmiR1iK4rqKJQJuhbA8q0Fwoh3iulEBvmBRMgprqLjDmxwNOMXTduyNQs8hl5XXRPk7UitmAp1swbipjvMcV6OQdiDvQilFcxmsxAqZbQqqryjQrIFS3ZpxMBjQlMdpt1nO3v4eyoj5P9LuocAjBfaT7HfDqRrLXZVK1xowVfM4JARRSYo+7l7Onj89ih6sXuVMt5+6C7rAOAswY0R4h3b1H/Pnxy77pP5He1DwC7gsV+yCcv+Cw5N8zWokgLZjs3pFEQEJgsayUgUX1ExR/fZ3ueNP+psr+5DzpAmb+H1oqFRCGXSrmAZquK3l4TnV4dzRYz4nmOsKGmuonDNRaVFbF6RljHqlLBslDEfAWMowSD2RIP0wUGiwQzEoyCKtaVOoJGW5TBxVoTSaEkb6YMXjsbWR3eKytTQ01dzqwUsepyIQMegmBUQPsqYG/GZgf9Dj6cWU2rKkBBAmasaPwChzIblANt2LjOsmGRAxGDdIVCnKBI250VVewJCvESxXgJLOZYzcbYzKaorBIhM1T5c7ynZyPU1hH260Uc1GltybiFgtQCQuxymAAnWSQiDR4fcXH+yVlCUhUTYMwzKeUQRM9cGQwao9uUYBkJKHeYyEn0ZhOc58r7RZNv8axnj+XDaPGojFH7WU89bEC9iybILKCdzWluOZMD1EoGc8C1DUptIOSeg9h/+2pf9zGftP5ovg/54AaNTMTVIWDzTQUZVayJKoHlDOXXaZu9RLpJEfD12OvgxauX6HePEBQqmE1jGWr9cH6JHy9vkBRLaBwco75/gtrBiXwcBxX8eH2L87tHTONUXBKCSgiWw2kcoUiL5wDoUs1FlbcQASLUCQo36nh7dIjTvT56JPLxRo0WqNGGuqxKWdaPBH9Zm/D5EdDMck1MrSfrQesT1jhUmlzdXOPd+/e4ur3BkPtjukTM38X7EEC1wUFSSdQT6yQh/i0KaVoWMseu1+7g7OQEr85eoNfpokaVMffTTEnklJWuftD+3gbpRXmcpaDCrV9qSDa7BK6FoRlUxG0lXRHU5mAuFaW2r6bVU07JRiRTcZhLi+jRZILru1vMoinKtbIAwK29A9zPY/zx4yUuHiYYzZdYrgriXhGGBGzLCDhISWMUkhj1YIW9ZkVA4NN+A4hGeDh/h7vzd5g9XqPfqOLFYQ/9Vl1You/evZPMOWNV12SIUHOWTo6iyAGzyzXP3mdJtDZIz47KDAj47w4AzohIeiBJ3WUsbHemW31v5M2cWa1EGgGBDQB2PU4GBHt9Uw4Cax/k/1tqdOmBPLWxT8Z1WWJZc5c9NgV2hem/ZSXmqzy8AYV2/PmR7btH2LmfFTaurjESLoduSQLSI5h5yLwxKoA4zGGNrQDwHPNoKR8TvBabdKcYYb0v7kEGMgtI46oqOfp2BqcG4DgCqeyNRvqRw8AGvDbsNYt/jxjq9suMXOgpgG0/1l5BXWoM2FWlifd5z0bMBqC7CmAbTPgAMFfLOlmg1y7im7eHeH3WxdFBE0d7bXRbIaLpI+6vP2DycIlNPJL833aNDk6RKoCdBZjVbD7JK38R/y0AsBthGVE1F1RqrqntRwIClyTSokAL6DItoJe4fRhjMo1FHVdvdGV9X11cYZOu8atvv0Gv08Lw4Vaca5aLBWq1OrqdvgxYhZAjahTgcTDAeDIWolWN0RDttgwqVU2cqgI4A4A7ePv2Jfb6TYSVzwDArGfkbVsBrKX6vxEA9nU/nqo1t7e3a+lUUUIwDcU2exsAbuHD9VQA4PthgkVSQanalv4pJojj6lUCwLRB5HnKWpX9Vp8AcK0mAOAlowEGI6cAJvE9zADgLQWw3SAZgGqqFn2FtZ7y1pxbZ1vDLrfeMtWtDUltJWZ1jH83egq4bRw366Hy2Yi7drr7useUt1r2GPko/S45I6by8WUZxNah+QCJq6lzmN5HFZ/oerIMOQ/ooP3NarPEMp1jhRjlYCMxPr1mDccH+zg6PERI22bGQND6sFTDmvU/74FqA7fpGn+8ucd3Nw/4eP+IWZRgw3gi9palEGG7j2qrJwpg9qjsS1lPjWmjHNMalAIEsw51+Y5sBuS8NdBCB6xqu6jxF3qUufPBaYLl9BYA2CygFQyWfoD7PD8vBrwbAX+rRSUoN8pFtCsVtCoBGsylixZYTYaIqAq+u8Xw+hLL8VAUK51OA6cnx2i3akJCXBO0ni5kNsX7mbbE3A9Y0AoAzDg1BwQFBH85QN4oAS/ruf2ecrfB2b3P3b+3AGAWZhIntMJyGSEiCEwwmCKV5RTp4gHp4g7dRgGvXh7j7Zdf4+zFa4mM+vjpEuPpApVqHWcvX6O/fyi10d0DweF7LJIiuntU3p2gv3+As7MzvHx5hkazLooqzlVY94nIIQMf3NoThV4ez6oOYw7sdmecgMAOMOCZROCTltpcpxIJxT3JwE+x1F1JH2yAgi4qb53JxqVZpASC7RpL/rIAwC5P2qmBzfmFqvPpjGBLIkIbOn9USgWskgXixQT0H8NqgZuLn/Dpp+9wf3MuoPC3X73ByUFfrFwf7h9weXGJm+tbAYDvH4YYDKeISJrclNX6WSL5aijR2p5vzmFOLVwDyZcUUQGdb3y3JgN9HXlL5342z7P3ueAgz310jk4+kGM1UL6tZR9tA8B2XfN99L8dAGzIv9snvfVhO25mJW6P1hFx3BRRLchF/OEBvuYXYGCwpwrVbFCLfdRhAx2XeP0FJ5AMJo1qYw9c5txa1L2BvHGmwD5KbAAEAKagS52dpE4S0EoxBFEAW11LFSFf71JJiC4CAKdcv/xeN9tm/ylzIV0/BIf1kDBwzxzB1HGJ56sogK0WUCaGkPuF9MC91Lno2GGj59Rz8F/++c99ld+hEWbmXqc1udT5zmVqkzALmM+NrlUREr4lEQrFFdqdOs7ODvHNt1/g5PRQ4hqvr8/x+3/9V1xc3QlhuN07wIsXr9FqdwUADcOGOHodHp7h+PgM+3vMa+2IU4jYI4sDHSOJIG6B2sv4QGKuTLVZg00JfTqBPHtvH94FgPW20/re3a1uE1LgvyREDf4tYkNLLKMpxsN73N9e4vLyo6iAD/Y6qJYLuL68wN3dncSC8e+wJhw+jHD+8QITgr+CzVN8pE6IPIfF1pvW9XQMcLMFBYBN/ZsT85/O/nPsIt87n94FmaAmZyn5leKTncOuiV62jFGYz/Zt/mnEX3OTyvpAA3sd8dfIGl5Lp/2jUxF7rok5CKx/2wd/ZSZofaDrQWUGyDqBALAsrlTEhocHbbw4IcGgK6pz3luT8Rz//Lt/xY/vP2I0+X+Zew8eSbIrXexLH+lN+aq2M0NyuMt9b/WEp98l/j4BAgRBgoAHafXckhz2tKuqLpeV3kZEZgrfOffcuFldzSV3udAOkcyqLpcZ5t5zzucW5DOIi67auLtezABgiZVx8T0BcOv3Jz9fCcV6zuHPhBcmDvPur87pNez15NbPZm/ibhF+/sT9wYBdHbFldbJum251DUntBgCDCuAq3r4+Q2G7wfjxXvb4XakuCuCf76eYFZrIHX6H+ut/j03vDQZrHuwYLQGAF0hHfZxXSvjN+Ql+fXKEFz0nnEjXggUYAMzaRXOUNUZD9xlnp24OcO6+9MR0N4/g27A5Wu63v/3ts2uW3cQ2ZFD1r11MbtjhAFw/9JBBBvNDMuWVWaOJBbQDIdUizXKynH2a2XsaI8kDAGpJqVL0zApGWT9k06kaWHKAS2yAXE4wi5KKZvGKIrhcFKURHwRUS4WiqEcYXq0ZEi4knPk53Io8E09v9mS7wYILM1+n26h0SGNDFzcsctlztvEbgO4bKaUWeCBSMwazIGxhmktQuQ4h+Lojvg/JfOFgXhVIPH5pvMaOA3TmLJBBtNWMSwJ33ES5Cea5kXHTJKAteSd6HkTxu15L3u9sNtO8rtlcwGCyrJjxu1xvkW6dV3sI3joWeligaumjykEPJYU3yZO83lDq729GVwjY8CXL9MgyFcW65mlG197iYcHh+zdDZvfpVHVBcLjZtVmOhD1L+eAWCgdpO/uoQH3gQecnDfTeku8WEf9vHrZ9sjEEXmLBV54FgMOFem8Ddg39cxuyaxz0ms2YpJ6AJDMRZw0q4K9Z5hL8dVbQVLDmc5LtddDtiE3bYDjCH/74DtPpzAO/31IA71v16PHNAHkHbBsLNchTk7qRzdNmjXqtjMODQxwdneL48BhNgmrlCPMkxXC2wMN0ij6tzNcrTNIEs90Okw0woqUmrWR4z5ORLTlMtHkuCwhM0JeNN8E4PmjTS5BYlQ+a22rgrx0zvyEEQ5CsDZD0yYztmMYA71k28rS7jZfIJyt5UC2ZS/mgcj9FNQ9E2KC6S1ER1rWCxYfNGl6dHOLl2QnatapYd81GIxmejUYTTOeq9GeRK1ZOAgC7gYBUYApg0xpMP85Si7Xpcw1nUOz6hsEhv3v2z94+55nu6NkS6AkA7IpDXxDZ535ddWusL2TcHhRYaeoAXeMG1M3ArXMOBObnHFar3b4W4ASB+eA6yqEHr2ky4Gk9UyxuUakW0WxGMsCIIhbTZbRaDWFXViq0QqV6JZWBRY5ZRAR3anUZ2MS5IqarFP3ZAvfjOfqzlagiaf0MWvGUIqRUaZerKNZayFfrcv1KzmapIgQKXnOSMSqWi8rAFoWdMTYJnvJB4MUrtfSA6zDbKRP3ClIH+ir31412jVRFBqZqBmiYweNBpp+op90ekyf4u1xiO51iN1sIYEdQSRXUtIEGyrSd3TDbdSP20LzeeW3T7rya38hQu1nJi0sF1xph+/KcuXNFEhKvZdpBDodDAQALtLndFTFfb2Rf8k4PDijwKulQ6eX2CANQlSrv1hsBcR1A4HOjAnDXiCrmNGGW9WYDXdQMHdmnfCGZ5c37DGG59xwwsZdjYuSlvzYArM2uKkm3Qv4QeyXWB6mCNUVagkjOc4qUDOxSHo1eCwcnRzg9v0A1amI+WeHL9QN+ev8Z14MxFsjj4MVrnP3wI1BvY7zLY5xC7KA/3t1jsFih2mqixgzdEt8vZ0oJKrsNIrEHhwwKO+UielEZnaiCXq2GYzobNGqivC+wMV4uJVO6JpkxzDpJsVyuBACWYZdkfqnCMMyNUVJaHgNmFH98j3cfP+DT1SUmizloQpTweFDWQpeYSGNBCI5TjcbspeKGahOq2nV1LxeLOD44xJuXr/DqxQscHRw6JbCujqrtUkDTXoeufvoVlrAckM2nSyxXHBKXRfVGS8hqpSrDtu2Wddaa404dwHgQmSMRKn+Vlc3nlOz6lLElawwmIxkAdw7baHZbiJotTNY7XN2PcHk/wtXdELeDMSbLBIVyDbV6TexCOWDZOOJRGQmO2lW8Pumiw/Du5QjDLx9w//mPiCd9NEvA9y/ORKUxGQ1xe3ON25s7iUypVDjcjvwapesSrzmnODIg2APAeg9Y8ywwuSt//k0BwO51eTDEGmnbdyyuxuIyjH0tA7EwW0mVC9Z0PacEtmFZlh/Mn9F4A7WDVjtprwL2BChn/2yNvWd4Z9ZtRg7MVMKBlZj0UNl/+/OsZyIcLCPNEYEkyy1ggfPeKefzaDdbYp3O+0YspnJ5sV5nT0HbdZIXCMEJC1ztJdQFyNSHwf6VYZChEjBowr16KWTbOyg4aOSl3vfuGa75V7ZQ5vzj1+RgEOxJPMFgwu2nrF2tVzP1r5F7xGnC7P4L+6pGUcLwa6yt0yU6jRy+f3OENy86OD9p46jXQDMqIl1NMH78gsnjNdLFEO1awQPAuXQpqjw6IykA/AQg96f1rwEAO9cmd6M6HyqtNUiTy9MCWjOAh7M1HgYTzBZUkJVRb3Sl7ny4vZNh8Q/ff49Os4b+wy1Gjw8SXcLaiZZx4j603QlgVqpUxNKPvSjfIq3Tms2GrKUCACcb6YnHsxmGYgFNAPgFDg+aDgBeAukcUWmDyCmAxdrWkUYz0NAAlX8aAP6KPBcccnMOsJmE3UvaA2fqUSH2GQC8VAXwrtwTBfDnuxk+XY9wP1hjEXNfaktcFZ1rqIgmEVezWRUAJoGRe0jvoIcoqsp9dXP/gP5whIS9vti8mgJY1115WPETDLBsyOXdgdx9YRubft2I3Lq3yT7r7iFb0P2QzAjS9jOuCdq7S0MA2K5XB0bpnwuYB+E65Q9uNnyzL+8Nr9x70FmLEwrsrXfOCtv/cNbv2H7uFV+OgK/fmvXrrJy3uxjb7QpRtSiKX/bBfJCYz3xU9pSSU1oh+BthkQKD2RqXwynejcf443CEW4L8rt6nupGRQ+w/y7SMjhpYJhssCWrsckh2OSG0JoyvEbWmcx9x9a4eOe3nJL/S+eRJvyA5j84RwsVMeAmpo62pu48+xK7EOYAJMXMrKdbiJMeH1fkR79HcTmJf6rSJxg6V3RYFqnxnU0z797i7/IjlZIhqKYd2raQRO7U6GqVIFG/JWiM4uK7y1ItbFd1cuGByzZWIZQ6eOfezm+/J8z8DAOaebH0ga8BVrCpgAsDM39wsh1jPH1DYLlGvVfDi5Ut898MPqDda8n0kvI+nc1HZHRweiXMOnV8+Xd5gOFmjWGmj1jxEu3MgDl6dbhsXF+c4P1cLV2YPczhvQBldZMz+yc8VPKFQr1FegdwzZS12tQfjUWinrbEomuvH/6h04z1gjlkCjAkAE6je9w6jTDQl/kfBCK3peMx1jXaRrTJw1txpkgpknpguhUhKAKdCZ8UdQfSFqH0fbj/j6tM7jB9v0W2SIHGAw25LlHyD/gPu7x5wd/sg2b/3d48YjedYLNmX8O+XZD9hTnaxRCW9RvFxfTTgV8lXOg8liESQMBOO6Bpss8S9nsH1jUbSsh4uA4HVClT/75li9cna5JZK969P15Rv7dN7pdif9ckesOZ+bebfENDB3L3yFQAcrGX6u4B7N5YAACAASURBVNx5d/mr6qjlwOA95bNeP2ZLK4RGR36i8ow5lxRDiZLTqa7FPczZi1vWuCjfpQdnHUOr3xyKJJAIEUIpLIoXqFDJAGC+D+2plSjGWkBSIUVxaWueu3TZe8UbLOdrxFw/CRBzVi7zIRetwPditsQ+LkrXSp2HEQTmjEztee24+7m2NTNPz1o4h3n6NVEA04XOhG8ZgCeCBq5JFDNwppSssRVyMF06lwKICgjcquHNmxeSCXx8ckh9DfqPfVxefcHPHz5iyj682kC3q7PRVquHer2FRr2DVpOq+2N0D47RbvbEqaXKeVWhKJiG1Bse4A9nbtLRBtf2ty7VjFawRyoNIfNABcx7zojyVDRzl6JDxGBwj9svl+jf32A5H6NSziMqE8NIMBkPcPn5IyaTibivktgy4tyT/e54ijTm9ax9KG28OUuj4pdEU/YDjGHi2mjqXyOF6Iw0IIc8zZd184UMmHzmGEgLb1dIVm3asfMgePCjvnaxQ2zgu5vne+zNcrVNKOlIGAbw7tUnAbQgHnnONdErhx2oawIyVQ1nc8EM/NUXZQ4BHgAWEJjZ3Tv0GF9z3MHp6SEOe4eoN9qYTRf47//4e/z84TMGo6nUpSUSdwwAlmPLHlHBXwMxbX22utPcYe3ZA7hOOGYRojrrNLWum8f487evAPazuMAp0NtPh0DvHsib4Ula/wYgsH28o/PvEsVCjG6njPOTHqqlPNLVXLDQxSaP+8UGd/MNxrsa0vYrNL/7e2y7b3EzpQPvEq1WGdiukE4GOCsX8TcnR/j16TFeHXRQowI4WQsJj/2muF2mmp/tCWGu5widb60ONoJ5GJNocbzfBIB9jeyAWCs6dJHYz/41m00/wHAALxc8FpFiS8KhfOxUqG6RNwWwDDycOlVsH4Rx4C5Kf8GGwEFOAVDxa1YGkTKOlGVEQJiAaamsqlkqt2g1WaPlJPOCZaCrtny0lWLhwA2Mi0pUqTpLgoJjN6n6NMcBokz8dHDOgVxMa1feEAaaWA6XIOy0Cc1hR5sKsda0IUZ2kXo1kTRq2eDeWFVcmLipEtzm67UNmM9L5tnN51gtmT0c6/HjBkNbC8fkURvrkigCufmxQFwyw4VDmdVK7Lf4zMab4B1ZNXxfZNVxM+TXCRSZfa8f2kgtqYOcUA3pSx3tCpUv7G4sf4MHg3m7udWiwylCfZ6WqkRFeWWsfA7efYGhxWxo72EqYr9oBLmNahnwJCfMNXle7RUsDHaz+wG/nWX/vgzwzdiEIdayX/aFAPC3wF9XbO5P5bRk802O22Q9Q8cW7uB7nN3IHkPLdxU6fP0WACxNmFMAiw0hM1NdBrBkqJJUwNxaWi9HZRz0Ojg6PMKQTe27d5hMZ6rOk8XdKYDFpsdZcLh7TfLTfN7avgV0yFQ1+1Q9PwpMReU8ep2mNFRHR+cC/jJ7ZzBf4W401ZxK5v0mCZb5HNbMoyM4XCxhjALmZFuXKqLerFQbYulL9hxBYOb9st1l1i8faojlQDcPwJl6YG9r9/e3bEh2zVuxy1wLqpZZABNIj1dAspZg981yhmQxQTKfYrPWDNRSbodWqYBWbosaj/dsgnT8iNx6gWYhhzenR/jx7Su8OD2S/NRNvMR0OhG708lsIkO0hLapvJfZ14nSRgxgpRja7phNLmZfWvA6lq+2EGHxYg2Qq1CeAMCeJOSbpa8Lo6+v9mAd14vbX9/GRAutTISh6tlwme1JODzn1y2DXjdHNqYKBFPFJnkHBIE1IMsDj+pKEcvAsSJrLIFhAjMrUV2QeNOsR6hGZdSqFbHy6na6kndEwpCsvZtUHCaiaiQK9EqjhUK1LlasVAPfT+Z4mCwwWSdiPb7e7hDv8og5SGXOdLkOVKrIc98p0eqKmUeaDUy7q1wp0tw9dy2KPSwte2jvXaI1udrZhv8ZICZrXnA+zWpTbWc5qFS6rFrAiVYAzPmQoSMZumL94AhGaYoC1ZKLJXKTMQq0e1+tBFw0hUCNjhS0byQQTDs5EjbitTxHpRyqLOYreZRksrPFOok1x4x72TqWDPHReILBaIzxZCrDFu6uJGlxL1uxftiwsbThvBZnRtixAeVebl0w6DDbL5/PK7ZTuvdwKC1Wnz7/92v1rzLrFfhVy6p9q1G1q9cm2DKG/XrwrwYAh6x2B6ow35dVCi38WDRKbkuqqUasSVgj8MgWgEqjjsOzE3SOj1BvtpCud7i5fsDlpy/4cHWLGQqoH5/j9Ptf4eDN95jsCvg0nOBqMMXNaIz76RTrPLPPDkTFVi1sUUSMYhqjvstJpm+NNjX5nOSZnLaa6JTLqJdLqEcV1OjYIs4HW6RU+tJC2SnduW2JRd8qlnqCuWYEmMJcbBtks268vrrGP/y3/4KPl5cYTMdYsx4q5t29kkc+KqMQkexDEEOzporpFhEKKDNviqSQ9VqyK5v1Oi7OzvHjL3+J716/kagBXkpGlxFdhHcryaza+ToWixVGwwke+gPMpkshjHTaXbTbXTSbLVlLCkWqNdYAH6K8sEGfknM4UCTwK/Eklme8jrGknXO1gMOzIzQ7zESLsN6WMJqluBvMcHk7wPurO1zdD4V0kmPd22qjVCfgshHiERsTkonOeg2ctCroRjlspn0Mrz9gcPUzNtOBgMOvzk4kcmA5HePy8yf0H8dI5KWSoEiQnuuSAtaSdk8QmICHHyc7RZKAEMEgzdUz4bJlteKfNQn7K3zTngW01VjPUWGt33EDEmNMhxZdYaaX7lXfAIE9qJu5KmX7mALAphZWp54wR9gY+s9YQIduGW44rHWcGzKZc4ZXVOgBDEvNp6x92ZoNAHZDQSHhOmVYjgOrJEElX0Sv3Zb7hcp33qNcn6nEH00mogJec2DHmkhcVIQ1oQNqZ1Vlf8v10x4IysYplrMerHV7xKasF9CBQNZLeBA4HPD4jHUDfr8GgGXIHPQuXgEsTkJGIs1URR4AFvA3VBjpOiEAMFddBwC/fXWAty+6uDjr4LBTR4307mSOxfgB4/4V1rNHtKt5NJ0COJeutH7k796zmntmChnMoI14bGd836Vor2pwjhJZ7p0ef1UAs/6gHT3vcdoZiwW0A4DvB1MZ3O9yERrNLkrFMibDkRTIr15coF4to39/i0H/DuPhSEFfOu44wgyt46gEZF/KHpRDYPbvogAmAPxIAJh1VmYB3e128Pa7FzjsNRFVKB5ZAM4COipuJH/S29sKCBxSO6yG/1PeNSaODwab7qbRYV4mtfD4pL+rnCMVKyoeLwLA+Qomi1QygHflrgDAV/cLfPwywu3DCot1CaVaR1QrokQUNZN1IBsBVWhdKwBwryduEqskFQD4cThGzKxUqgEjBYC1/1bXq32nEEeWMPW9I/3K+mvqWY9oGCBrhGeLObJBWDD0NLJ3AOKGA9E/BYNk4O/T72Kt5+ZcdqnaEM4Gy+5HBCCzIV6gm/RrSAheB0TXLG/V7hAlY5laUCxyAzECtVIcfkZRAd12HUeHB+gdHKDZ7siAOWF9zp4yrw4/zPMdzhJ8GUzw0+09/jid4HqzwYKEuSOqhRsyEOW+yf00X6pil2NuboL5cq2Deb40ze1wZDGzD7ZeUxZrIqgur0eBO6F2CsnX44sCaniQxx0nsWvle5bhgF53HFxSTGDrfVGyGakA3klEUYE20HT52aZoFPJol0voVCM0yyX5nuV4hKt3f8Dj9Uek0wHKmxValRKO2h2cd3uocsaUxFJzmRJQ3iMdJIqOIMT2g3sHa37fm1qu5reLALkW3PVg3xUqgEMAmLNL9oEGAqfpCpvVBOv5AJvlWNz02t0uXr6k/eoLtDptTGdTPDz2BYCo1+s4u6DCt47BaIbBeIXZcodcsYlmu6fClHIJr1+/wi9+8QNa7WYWaWWkIT/w9y/cgb5Z86LqKVcjuqG9aL4dEZWnjrM7/icRdPI7dU4r81RPVM1IUNkR1H7B+cDtZT5JBJ5kS9PWVx3ddE8hMEwrcoK2YzD0iAo9usQxq/P68gM+v/8jRoM7lAtbfP/6BS5Oj7FNYoyHj7i/ucHdXR/9h4E8Hh/HQjBMN+xCeT/QSY79cCRERlEAE/ylsp6kVr4OUY+pik8UwOwPnkQl+Z4stAYN7J8zVXAWu6ProM5BApOlZy+4/98UwNnS7Fy6/AKpHwTiza9feAbuKOirj/BjtTty3+ee5byLUleaH7n2CP7Wa1TxR2J3Wqbrpvg861oiltAuD5jOAkI2YS8n7lQE7UliyGKJpDd9EqGi50GVxoolkCRJsor27eJIabbCjN9apVjQan5NZzi9v9lDycfEDXYUNhFetXXRwhZ1g+ffknXTgDZBgu0oWj68r6DtcNsGEnqy+UMvALrYz2fOpzaLUmt6dbajQ50QRFwUV5zQlXOC1WqOfH6Lw0Pm+17gu+/f4PT0GFG1gtF4hN/9/ne4uv6C2WwhzqYHBydoEeittlCNWqjXOui0j9DrHePg8ATdzhEa7AsrtN9X0rissu6Clz1vj9zqasFvEW6Ci8x6CavD7Ut7nEVeB8J7UaJbIjPMMW5vrnB9+RHT8RDF/BZHBMCishAISUQePj7IXIiYznw+w83NrVhAa8y0RneKejvHdUIzwvmHuHYVbRYta0TmBuqjLgJRmJ+hWS3v9l8TuT23GHxdl1vPm83dv7lr+cy9zIo5A4Ad8de75QbkgSekXl33jcybxecpCUjddrNoIF315Tq0n9tTADs7CmdLoSCwOlsWSUholHF82MTLixOcHJ+g0exgPlvgd7//SQDgh8ch4mSLEuebRc2cVvKv9ogKAut+4on03hXPCSUFfN+fcYXRJKFzrI/k2ev1XF1oUZOOLBeSfULV97MK3yA+QEv8gIgoxzpFobBCpbRBq1nAQbcuDoeVAiTKbjCPMd2VMN1WcL8uYF4+Quu7/4DdwXe4mTLuYIlmk7FaK+xmI5yWCvjV4QF+fXaMN4ddRJzPxktEJMzkdQ0knmcW+WL5bNF37gKT/tqpxS0mkc/8j8/EATkf/7MB4FAJvKcKduors3Q2xa9miJq9meY0krmjlpwcfpGV4zI5HENHM4PVxsSqVsspsN+lF69zrHQAM7/fQGAhmTs3B+5DmgtcRJVDx0oFzaiKGpW/BS4Izn5Asgn0IpTfI8AwlbhmW0FAuSC2y7TUY0HHA8ybib+DDS+HAnwdpizTW2rfX16KNWeZoVaeykK2m9ZvCN7zXQdAcgJpUROvlf1HFZhTsRHUJRtA/poMVwryNSpPVktufmQcsjjcyaCdti2z+UzsnmOqhiULmCAJbTdEXiUsGd6skvnLRASyZlhU8j1z45SMB8fIcuqOvdbNM3H3gd3M0tLlErlBjV8AnCog9IRXhbRu/mSKauZeJue379UF3bX5gUe8Sd1tYC8ZWoEfvM96DLK19thAIZDNwUvAMvbKlrBQdOd9n8z8ZwLAe+BvNo3M9txvAMCmwtS1yV1Pezty9m/+esvsgD3rRxYNVaEIAEwr6A0zU2kD7Syh01jAzKhcxGGvi5OTEwFr3r37GePpTIfBokrkuSLwy2GxZgCLep3n8k9kAGdlrAN33LCQl0av3cDr1+c4P2HD3RbgdzxZ4sv9AJcPQwyZ68tMVWaslitYFotY5POYII8VMxlbHaS1FuUFAvwKmEa1OxtNGWxR8avAqJpfcYDj3ACc+bwRHmy4sb+ha9MQnq8c2TsuQ5WZxWSy7ZiNSlY1/9I2Rn4TC0hGNa/aRc+xmU9RmBFom6AWL1DfbVDdJoi2CWq7DVqVIs4PO6IGPj3oiK39ck379gmWixlW0xmWkynSFc8dAT9uuKps5rCBisoQBFa2qFNqeTjCdRK6GGcTY4/qBsOxb0x4/ikAOCQ3mHpJCxJb558HgPdUVO6aFaYn7YOcutfnAXNtY0a7K74JFpP5ncjnqdwzXMdl2ONsz0l+KOS2QjqgbS7X/Ua9imZDM0LrtRqqzCmlqlCGwsoqpWqc4K3mRjOLOQIqEfJRTfKkV+kG83WK6TrGeKlW0dM4FVA42eQQs+gmVFcoo1RtolRrolipoUC1cEWVArTa3XBNZsZTkVZx32jxZNoTnAE30CeJKV9iocz9ao1NrA8259v1Gglzvaju3VBFzuzYHArMW91uUU9iNJIELezQKhZRZvPNfZhNy9pl/hIk4DpBq5hCDg0B0hm5QPCOJJNY9hwCBA+PzG2ZYrpYinqduSEEDNigSd8lxVxRlEB6vkx1mSlu9wfuGZtTizV32bqmnyd7H6B94sDxJwDgfQvogFDkyEUZAKz7leWU7NmLBQq2v4YFtKpmnKLYZR7LLJANvWQ4b4VlXRaGNYv/FDS/4r4X1atoHxzi7NUrRO22MIhvvzzg/bvP6PdHWNPS8/gCJ9//EvlWD+NtHnfzNW5mS9wvVpiQQMarqFxGo1FFu5JDLZ+gkE6RW8zRLhRx0ergvNXCabOFk2YTXUZysPCkSpzEPDcwYGMhRDYhauyUkFeJpMaixR7vab5XWs3xuPL6Ye1CWyc2+FSNMw/pp5/fYbpeolyLsNwkGDP3V1TAOyzSBGtmKpby2BZYCKeoIo9upY56gVbJO8SrJVaLhexRh70e/t3f/gZ/++u/EYCLFoZU8VF5ITUiaxPyxZm9KNbweQGVCfxeXd1IZu+YuXClSIDfeq2JbreHi/MzdDpVFApce2KXx2cbt6bzcVghLE8qobdbqdkIkPCeLVNF32mh2qBjQCRZaYsVsIwhNqOfbh/x06cv+MPHazxM56h1e2gcHqLC90DjytUCSMko3eKgmsdJs4xelEe0WWJ+f4npzWdgOUYrKuDV6RFaUQmjwSMe+o+47w+EYU9FBi3EHG3EZYSqc4EM8BwoLHuKKYCDtWgf/LXBy5+CCb7ZOv+zvvAsAGzbXfgbbfgvAHDo+JPtSwbUGmNa1RJu4GP5vhz+mOuRa8KNTLuXFRxmB5udtIuX8eTbYDCT9QyOmBuQczPgQl+PRVMEUylXq9iAK6g5HfTnRoA6IHwGAI4KRRx1e7IvEvxlX0XCH+0ymenK55jvm5usAMBOhWfPAZATqn/d0u1IpM7Gz9v821f1nWjNmwG/e6RTlx8X1vQKCjsCp/F6zVUgcCoKo2IMABYVsAOQM1IpwW1TALthhXubOjPVISdf5iZdoFUH3rzo4u1LZmj1cNCqIiqSHLhCvBhg9HCF5eQeregZANjZ8D5ffwYbnruV/nIAOLTRtfqOva5GpggQLI45agE9nK5xP5hgsaQysYJqvS0Z6FT3FXMFHB8eyKB3PHjAcPCAMfPEcwU0Gk0ZyHGPl1y2fEGGtBJHtF5Kj6cZwAUMH4fSi5KoPZ6HGcAvRD0dVWg9OhMFcLW0xb8qAOxunkwB7MAmf+soeCBkaXFycJEz+TKmyy1GS2BbIgDcxHV/hU/XY1zfzzFbFRHVe0IAFKIbe3rOF3KaCM81mzWrWED3egKYM1v75qGPwWgi9ZIqgGkBTdtD65H3FcAeJA1kawae6r3kLxz92C/JmarZg2se9M0WTFPxhs8BH+HZtTqrYZ5fym1d8Hd9yGLY+9gB0v5l60nJwMBsj3UwuAfVXNdsyL70AkJakvXB+h+tp1jLXpwfibV5JWKEkCoTS9UGCrWGxLpM4i2u+iMhYvWnjINJ0Y8TDMolLDstJAddFNsdmbNwVsP5jFTa7B1QQEzHIHHMYx2noB6JprpwZX2ZTDwcQEE+Z2bda2FpGfibjdWyvk2Ud04Zqu4cBgLrHECj11KpewSay23FpYUWh+xhy7stSgIEb1Et5FEvFkRowXeB1RyYD5FO+pjfXWF0c4VyusVRq4XjZgsdupOQoEgSrZASd1kMLt/nVudNAmw/AwB7LDtDZ3TOYd8tBFj9T/Ze2YM1C5iCCQIuXGe4N9INj3n1SbzCRmygZ0jXUyFecJ1vNBs4Pz/F+YsLsadnZjDzyrlW0fmm3elIziYtoH96f43pktl8HVTEHrmEZrMp9uAvX7/E2fkZ6tWa/m3WBxZHJFuk9g125WY6dqdIFC6Ai0RzNwbPjXcmk3g3tbzfI0R4coQeEd93B/MiLxrweJfLIxZwQsmtMmyW40kC5RLreILVeox8bi3xSZPxIy4/fcDnT+8xfLhFu1lTgOCgI330eDDA3ZdrXF99we3NPR4fR2LduljGiBO+dgVvxPq5UEGR2b/yMPDXBAW8V5y7jPR0Oh9UFbCzAXVzQu+y6MQl+/2YE5F4oMFqjX/rALAjRTwh5btX7Yjuz9TTzs3F16oGANNZQIRKgRI8pz5hvD+49vBapjMHwV72bgR8JX6RoqoSYxhLMiMX503O1l10m64xqv6V+brgQOyjdFYvgn+ZobpgKh9/ovesCKhk9sp5HfuXGGtayXNuIjnoiZCEmeEdr6n6JTDMGT33QTdrlrmv9lIk1kwXCyGds49klIJEU25dH81Zt6CTdv07vEG2AdvN3LPcqI7e6tblrIrO9jOdV2XrjuYVO4DOr0sKUtMCmlMg7jucz6zWCyzmE7nfyuUCur02Ll6c4dXrl3j1+gXq9Rrm8wkeB31R098xj3wwwW7LOquL0+MXOD5+gUa9i2qtiWaDdr0d1Bot1JoNmaWyN2Q9xrWKvbcSPMyRyNlWy+eZYOP53TqryU1c5zRJjsCkX6fCOY5J+JthMh7hsU8XgBsMH/sCdjfrjPerYpPEAgY/3N9iMZ8KoYbupfcPDwJ8L+ZLbFNeO87RUAhPSkSWrHABgUlcceuGgHnOycfF0dicxvcQNnMOs2YDANg2lfA8650WOvNYPFlQWTgyzrPHzdBxRWIzQNYsn/eiWN114/rI4Crz/ZwX5xgRWPpCEwc6F0X/808BYJthK1gsawJnH84CWlxB8hvUSUTv1fHq5RnOz87RbHawmK/w00/v8PPHz7i5vccq2aBCh0MHAItoQkhEWvNThRD2U96lwnCXJ7b9+nU3e3OOS9JjBd9n51P3v4Dca8CwZQCHwK7VsgHjx342vD7sWNvXeEoZk1ksrFGNdqjXc2g3Kjho1dCuM596grvhFKtiHct8DT8/zHGf1ND+/j+gdPojBrFo31FvcH6UYDef4KSUxy8OuvgbAsBHPUS7FLvFHMVtqvgJYzZzOZmH8ljwvuUbVSdFdU+wuF2Ld12v1oKPdTod1Go1+V6upX8xAPwUCDaA0quA3aLhAWCX0agotAOAHTDM7zFAmOCjFWmq+jImg1pAy2IkAxQWvBkDV/9Nswu5uShrSTcyMXQo6ICOCwez3BpRTdQcumkpCExVjN7fyvgS8NcrifVj5p4ym47AFzc6sSImk4m/h9aEtIelzUNgbc0LhydHcrG8wjdTCPGV2ntWNbQp2ZxlBY+XMBTdhsfhKGtkx37jcJzMPNk0BDgQiY9cGNPZArPpWjJBY1o5p1tpriWXazEXa01lELgcGR5Ut+CJ1YZ7bTIwd6obvdiZgaNsY2k0wwZMl8BgIJ1ZXWc3kWNQeEWuAe+2UdsAxWxMs7xGAXG/AoAtRzZojp4AwGIL4+w4w2ZT1Vmm5nKK5aBwNtak5Y1J4ei/7jImXcvhZlD7DeeTY+O2CN9UG/6vi3W4neyXEPsAcAYyKkjmWOz2I76gf1KGuD/hBxfCENaCRvccawotk5s5dCym1PqZgJiCwAoA896hRSSbmsl0jp/fv3cAsLOqfQYA5nXFolDOx55K1i3URphwTS6vGVPm16oRjk8O8P13r9FqN8RisD+c4urmAdd3A9xOFpgzeSZqYFdvY1OrY1WpYJEvYJrLY80M1nZPvkYbXq4OBJpisgKpPvNWz6b6JfhrljBOMeCb0GBQot2UuwpC5hX/XYs4+S1W6JJksYnBXr5SzImlFrNx+DEVHttkjfVijuVogGT0iO1kgEq6RovKSm68qwV2swkKqwUOahW8Puriu4tTnBx1Ra2FXSJ5w8vpFJPBI1bTiQTGa2QAN11aonBwX5RmS1TALgtY1cBuw3Q7nWsXs8GI7YDB5WUWps8VNgH86Ei1ZjNlhVHGrpQrWSz0Q6W6Fivy786O0+8NQX682WaK1Y8HgFUFTPKMWQ1rTn2qqmCy3IPhju5tqWRgCQuegChzS/M5RCWCwGVRAxP8pT3hQbuFVqOGarkoWmphmQoxVZhHYgFXqjVQaTZRrjclv2hNK9c4xmwVY8gh+WyBaZxgvYEUS7R9E0ICh0HlKgoV2pSr/ZWog/MEfKn+LaEQVSWnemuDDmOmubwvjW3Q4y2jEOlntqIMZUPH905VP8FfsRikRXkSI2WW72olMA4B3hL3MSpxd1vUtxs0sEW7kEeLTR/XYxaZBOSoTtxtBWzkgIigcVQsoCL7qRKmYuaxJjpsGVJB2n+UbFM2ZbS4XTE0RAYNVEF7YzqX66ONoLlJaGNv6pSAMejW3WyY6eZmTuFiFs1qIZapeNXWOSNpZfZhWQbw/s/qOqYFrNYDpvw1AHh/2BAQl/4qGcAOyHDqHVX6aw1k/+O1zGWB7Hxs2OjGwvitMJf34ACdk1O0D48RI49PX27x8dMXXF3eSp5j9/QV2hevER2eiuXzJVWtVLcmWyyokeev5DUl9dEOjVyKRj5GdbcU2/rjagOvD4/wsnuAs04Hh/UaagRvJxNhRsowIaoIaMRahEUqnUgm47FUEixUCaza4InHlJ/zPSqDMZXai8rxd+8/4PLqGnePfcmBbx30sNokeJyOJbpjtUkxXs4wX6+AUg45l4VM4Lcb1dBgZpAD7bhYcn876Hbx4y9/he/fvBV7W9rIGwAsww0593SWZsRIJMU4XVMIlH65uZVcuNliLaAoyU8cRjTqTbx8+QKnpz20mhEqVK+52BMlPuo6JzXdZuvztUjY47BCatNKEVGNueRKruI6nqRcgSoC2t8N53h3eYf//Id3eP/lHgkJj60uqmz0aX9N4gcJMesZqrsYnUoe5906zloRiqsJHplwrQAAIABJREFUlg/XmNx8wm45xWmnjuNOXVTaBKE/f/4sLhPSuBVox8dUQAIdmXKDg2yz4pKcV7HksvFiNpR/ul/sg1V/arzwL//aUwBYt5xsU7MZu56TIEvJzpGcqjBjSUZlfqijrhROwevAX43KyTLAMoVBpvxV9UPwuQHH7rpQ9yWL49Hr5akrk4/rMZvqp3EKVrMYUzxwmAkJ/vqOdCVRoEGtM4UJTqJuHIuj0snBAVrNpgLAHLYUS5jO5rh/6AsAnPA1i+KXsQZG/tSBnM7Psvxf3aZM72WuSaawd2OWoK428DcDfcM1NiAJOfBY1/xAwRg4L5kDhAeLgwHBUwDYfs+eBbSBwH7woMuxWHWy/5AUkyWatS1enXfw9hVB4CN0mxFKuRTFXILtaozh3WdMhzdoRwW06yXkNowGWSkl0Q1G9Lc9R5hwAJFrSPZbEK2z9/8zwM8KPt3HtFdRWIHVA8Ffvcfz3gIapRoG0xVu+wSAUxnaV6ImKoy52O6Erd5q1IVIR1XYZPQoFtC0xG+22uKiQia7stedrWgSY7mcy18laMLjO5vMwAgpvnhmoY6nE3QOOnj7+gIHvTrK5R028Qw7AsDFLaoluo9QAWwW0P9yBbDcMsGBCxXzcib8JezY5+7aTrYkGzFmpoLZeofJkuS9NuJcE18e1/j0ZYzLmxmmqwKq9QNxgSEATOs8zjAIsuVzG8TLBeJ4jWarKftSVK1JLcn66XE8lXVFAOAywUgDgFUhZSfduyx4EDEDeA2w9W/RACO7jqyvd9ecv0d8x+vW9UBpmymAn16p2UWY9c12bQbUBvs26aHs+gypD3atB7/vyfWtMx3/i/w941cYRwbRJTEDekUJK/mY3IPzonSLqmUBOBgFc3p6hHqdat2CuPmQwJmLakDUwCQBvoxmeH99j88PA0xWKRKqgqs1JAR9D3tI2i1sKhVxxWP9ksQEYEg2dm4a7AEcmMc5jzrKce3St6D7lzrpCLHHIiycO4CPrvK9gA157eezYyfnUlenPbWzHg/3N9zfMnq0EELZu/J76KKU0Olng0ouJ3sCnV3aURGNXYLiaor5/RUePvyM9XCI8maDTqWMw0Yd3XqEBp36hGDE/ZEzLlWqqINdmG1sHqKuK80QYH/Z6j9l16JvV42IJXNE5oZqLq7MlACZJyxXdNNbIl0vsKMSOObnSrzgEaed89n5CU5OjiTTlwAGCdd0LSAo9vL1WxTKTXy6fsBoxvWqKHFuZWZPEhiv1vDq9Wt8990bJXFINAfViw60dmpWu189qOt2RBMiUjxiRCTF7NVhkL2LxhuJHE4JqGaHGe4V7powoEFnWrzuTFmmR82uC70O9Pfz1/D4qcPWEkk8wXo9QpLQgnWGu7sbfPr4AeNhX3ri89NjvDg7EcXnfDrF3d0dbq+p8vsiub8kSHJGSZdCIcvwnFO9V6BLTgVFsYDOsn9zrr6QDGCnfOJr4l6TRe8oqCC9oesRtYewXu0JMPDEnUlnlXYMgkX/me1Wjp0ZI/i1MPyZp1St5/bsP6eeDatTq6Ft3m37T/a7vxZqWp3IvGedc+t75IxKQV9xCJKZ1VZqJCFKl/S4MudZ1L5Cgq+jXlNnNJmji7NfTmbk7JsIUvJhxHizgs6s5tU3SNZmBzor7dXFUVn/6t1GldDAi49zbIqVuG7S4pngLwnCdF0iCMzP6aCUz1UoZXLRWfxZrTf5V0gyn86XAvwyRkGBYLodMnKHAiediSvY6QjlYoXuMroFjFZ3I8P09HhndeyT6at8zcfCuB6Af8S7/ARiOOZqS60tTkK8z1ZYLqdSF3F9pDtKp9sSF8QffngrYHCzWRMgajga4fLyBh/ef8ZwMBU7a6p9Dw9OEUV0S6mj0WgLAMzoDaqAe4eHqDUaKBLQpytXra5rlsM4bD6czalt5qL7kM3j9F5w0YK2/vCYbw33UTEb7Wdpbc33M5uNMBzSBeBeHuxLq5Ui2s2GWMoTEH58uMN8NpNZHEkI88Ucn9iHTqeq5xQVuPbX3sabylK66LEnkfWX1s8uPspZQsua4Bx9jOzm3Ug9eYRriDrOWa/xbNltDqF+Dp/1GG4z81m7Ty2y9cp2zhYm5vIOuAb2qpPsnvOUuSe6v6lYgAHIbhZtJAP/s47UYWC+CArd/Nq+1xHB/DxCXAK13lAQmMKQDarlHbqdGt6+PseLi5fiTrNcxPj55w/4+cMnXF7fyP1V5exTyJ5aG/O88HzxfNj8zUSAGekwUP269dmEDgIABzbd5uwX/o59UUjoMmofZz2l/k2H/2QFqe66FgXinWe0I1IRoapsKZArFmPUazlUqzvUKjmcHrRw0m1jMhng820fm0obcamBf7x8xOW8gO4P/yOqF3+LyZaRkxuZ5+Tonrde4LAAvG01RAH8/cmhxGzsFjNxXOG+VqTYIM+INK7VikFyz2eE61L6BNYrirOJuyJnR+tYZmUnJ8cCAtvM4J/MALbC2IBf2TLMZswGHJ4posMLzdfgsEB9/GWgISpfBYEVHHa5jW5Yr77/ruh2rAX9HQZIWW6HAsBaq+tQQl+Pgi06TFNA2MmIPThcypOZVEK5oIwlCajnRkW2UimPithFkwHDQaMF2HO4WRBwhnaYecnWzJZ3LTQy1ZHYkbARc8AwF1L+G//je+TJ4SXERZzvQcLuTRUtIC6VA7T/0wEgNyRZ1BwYlXNqSrJbFOxVtS/VU/PlCmuyqONEGHXMQZhTYr7S8yJFGwf+TmUdMvo8b9Iz413uiDHjHMvJWKQy4C7ogD4rllwj4SX4YVafqWADOzcbmruhjLKWDQB2ChtRZKntpto/2yKyb9mirBB3I5uaO8h5NDA3LLX0Xg8yaGUzMcYI/57Zi7ocR35v+Br9G3dzdz/4cUMmt6gosK83qy5S2fsURbWcj/18Nhs37BdyQYFni7Qr2n0TsQfmBu/W7hf7RsdkyzJtHWQgmwjvJ6cANgBYrKBpB8tFiFbMJXQ7LRweHkrW28ePnzCZzbVwYhPLTVmYV6YAdh/Tqofn0yvHs4Ewj4uphKU5K6pS4OjoEC9eXIjNaLVWwWQ6wofPl7i6fcRwusSGmUu1Nmb5sqjUprkilrTjqtXlsa03kZZrWOXLWOcjbIXgoIxaLoTMWZKSVJogA7AzBrVn+D3Z+V0bqlqZryu+oKDVAQgLYBtK8S+RTV3Ik1WtzTTXFZao3GSRrrBbLZDOx9jMx9hy6M6CZzZDhdZTW3208jsc1yNcHHXx/atznHSbyG1ixIsZ5uMBpoM+hoMBlutUh/ZFZdZ6AFisoJXtaHnARoWQy1v2OjtHVmk8Q1cIg4GfXHZ2yXnm+jcGzjbMzhTAZmEZ2LCZjWXAiPMkJJedyOae4K4AspJ3rjmzlvkrX+P38L5jYc4C1eXOsMgSpV8OSMU6ei15uFT6ssGhmkXIRMwErlcl16rXrKMZVVAm2adSkQfVTmwkYgJb2y0SukO4B6875vduS2UUq3UBclHmOcljneywjBPM4hTLeItlshXF8HyVCDgspAXGdLEBLkeSNRbmaGQKDz13EsNAxj5JPOLgQJCaNkgbKW5KRaaGkd2nOcgEa8vMQSXhoFREhaQNrokcMKYpSmmMCteA9Qq79VKKwhLv6VxOwN5Os4Fes4k6s1YFc0wwn01wf3eHx+EjJtMJFhy0JAkWtMVmFAGVDlT4biDPAhoJ+KuZ237O45ZI2XPZnAZWL5m7hGsVbXAZOjYI9kC1liOhuAGJKbk8AOz2HG0OzMVD9x5Zz9x+pJkiYTFqFtJBvrB3q8j2lXAf0D0vJE7pMEbJSQZq739dmKpu8hAyHLPi2d9xYmteLuxQKu6wSWk3E6MUldHu9XD+8iUavSNM4y2+9If46cMlbh+ZJ1jA0dkr/PC3/x5JpYHPjxN8GS/wyGuQ6lQqXioRcT0sqQJIlihs12js1mjnY5xUi3jJ3DMCv+0uupUIjWIZ3WoV1VwO89FISGi1alXUEwWyetMtpvM5bm5u8P79R2nu6ETSabVxdHyMw8MjsQRlU8oakmxvPrM5u+/38Q//73/Bzd29kCFKtCOr15HmdgL4zuMV5skKM15320Ryj0tRRVjstXwRVY4KWEwnqYDSvU4Hp8dHOD89lfxfEgfn4zFmk6kofqUWEVtRp+4zBXC+IEoskuvmy1gy47kOsAnikHc4mgg5r9ms4+z0CN9/9wrtVk0aW3G+4f5qoJ3VaK5eMMBBfiXrEhqyuOwbMr13O9aTJTDpmZnAD+MlPt728e7LPX6+fcDjKhZ1ErOam92OWC0mVLnMx8Byil6thJfdBk7rJTSwRjK4x+zhGovHWzTyG/zw+gKVShFXV5/x8HArTjIkFFVr9AIoIE7ZoLImJSCsKiZ7iNd4UI9/a9z1nKrRiNGyFf3zZ2df/cl9tcszm7ctOoFy9uvmO2PEe7Wtq8syta5z8bFcX9cLydf3lMCOxBmCxk8AZMvo8iTcMHvYMfND8PdrIFjXBT8ksAGC+oIGdYwb6mQ0EgUCBGh4AgCXSzg9PBS1pgLAHN4WJA7k7v5enB3EzYH1Fdd0DwArMJVFO4bge+ZoYHX7PtCrIxP773nwV4HgrDdzBB3nFORK/4CY6/YEN/Tirw97O7FxDgbvHgA2IqssDGZXtt8PkCwiA3sBgFdo1jY4P6nj+9eH+OHtGTpkf29WqBQ2yKcL3F//jOH9JTr1EnrNCPntGkiXkgUrAy/tQrTHtzeSHQ0nlnse7P2TgLB8UYEh/chIY/sK4DRfRp7RFeU6HsdL3NwPMV9uFACuNlEpVaTf5O+g8xZr3uVijNV8KtEkHMjVag0lJa/WMtAgoCks9g3tAGMBgSRPmoCzRHVoXzsjOTJeoXtAK8QzdNtVlItbJOspdslMFMAEgPMOANZ1+q8DAGe7qg3Z3HFyl672hux9nKWk1H+87hkvE2GRANOYCuoO1rkGbhwA/PnLBJNFHtX6obi8sMYjAMz7XHqE3FYUwPF6JZazHOAwv48A4f3jIwbMv2N9xjzQCut7tcTUXpMAl6EZGWHMK0mfIynvAcQhMGuKyuwa0cGZXolZHaMX4/MA8HPX5XM/b83HPsd8fwvwKIb9QXc/+E/3CA8G+mbXeNaHaw+304GfDLE5l+GshDVBGadnJzg7PUW315G8as5RaFVcqtaxKVWxzpUw3+TQX8T445cH/PH6HnfTFZabnADDRcbGNDtIGnUsowoW5RJiAnYpsw/VxY1k/p2ADG6QbdxYV+cqT5duThkph9e2OjOQlMO1WQknZg3MM6YCAWcHLEN6R77xKFBGAhchgRFH94gsOk/jIJigjQUIideHOP6QdGExMiR/MApmh3Zhi05hh2YuQZm12P0d+p8+YvFwj1KyxsVBG6+OD1BnwPA2FitQElGFsE9YeCudsss2ztZ9szZ+rpYI1U9yz1q/6QQMKiZRBTDvEX6dGcuilmEMWqxkmx3dpOKVAL18cK5IAIKZhxcXpzg46EpvfHNzjelsgkazjfbBGbpHZ1gledzc0a5U1zsCwXxutxmbdYjjkxOZnTAWpFqredtmTxBzOLZAr67HyC5mdxe4dcf2SHG3E0FHNlPx/aADkUNXEHPRUhURj7Eqe2WWypXXSEuuDtF5AInOOkMkULjbTLFY9PHYv8Tl5/e4u73BbDZFp93Ci7NTIXhSxUfiz/DxUQDg+9s7PNz3MRrNsFrx2uerJoCjNugkOefzBKAIACvxWayfRQWv86TQAprv0Vyd5DmwgTYC7j4AbL1Ypg7z+ZAOJJZIB3e5ZXMed7WFBDQjmMg3KVAe/veUWPMV0ea5C/hb//a0TPV/MyPN7f2oD3jXeyAlAViIVHRY4lxVhU9qRsk5JIF4zokgs/FqrYo6Hc/aLVSrNSG/8HwyF5vzPz4Y41OtlNTGWfYqCrF0Fk8xAgUjSarKes5SUpLM6brm6kl+rC4DTrRF8NlIeX7bMoKKOdRxHyPIn9mAqzkN3+MOSbzFYpmIpTiB4fl8KeRytY4GUpn3UYlYFjWi/BsV7STnr2NMZgssV2vEYk/Pmo6zE7WspYsqgWAqSvn3+XctZ1iB9YxU9fQ0crYUCsR8lKa5CznchC52tOC3LGSeNyqBuQatSVBJExGlUYRwdnaC84sjnJ0xi7wtpJJNusNkPMPVJckY1xgNp3KPlcuMIurh+PgMvd4RoqiOar2OWrPliMRbVKII7U5bnEZIwOPvI8Bk5AqZ3cpcN3Mwtfmb3ofsRXkeNMuZrl60zCc4xbVwuVyJc4LYWq8XovZdsy8naLXdoN1sotWsYzGd4OH+TtS/3IdJPuCazfnAQ/9B+k/OkAREFEWv2sHLDJNNstT5xCjo2GoAsBFD+Jy5tO0rRjMBmmWIK9HEVQ9P66Unn+/R04KlIANms9oxHBp7AHi/yPTiLAV/DQTO5qGy5jioS58cidxwgadEZdczqhV0oOh2USDSYz4BgD3gxhpDlOvc/xOUiht0WxW8ffMSr18SAO5gvUrw8eNnAYA/fr6S+6nebIuDAxX2nO1l4K9ZQQfuTUKmyeZeGehrtdoT8NeIis7h76tz6UgJvkd0CuLM9tlhdwHhydZwm8FlALHe0bon63yOx4v3ZqkUo9mkOJQRISleHB/gzcWJOB/9/PkLttUOttU2fnf5iM+zHHq/+I+oXvwNRklBZlLFiBhkTtS+PWxwWinix5Mj/PL8FHVeznS1E1t4Eio4s1aHRL4Y/huFE9xbJ+OJzLkbjYbcw5z/8h7k62VMYbfbRb3GODBX7/72t799HrowVdszz6EK2IYikj/r7FX04nIqKgMyjdXu7Z4V+JTBuwNADcjV4GqyX1wegBs86NdtrzDmif0tJ3F36i1hMfl8G2ekIgNbgk/KBKEqqUDlHTfBIg8Qc4DLKFdUMcyBlzwIBnMgQFvQ7UaGf3oluELLLXyyMJpdcZAFqK9DAVgWmdwbpeCSgby7Eb03+34ugQ7DudEVZYDCYRrBNT54QxEsmM5XGM/mMmxhk8yBOje7eJlgtVjLhqjiBL3hjSlhIG5WlASXwhMGsNQ1rr4Jc3d1RuAawgD4VfaEDcgDlVao2hJwORzSOEDWDW7UnlmB5kyNFcj/AwBA7K8D8NjY/KYW80x9tysbq1EG/DLo1yJJBh8hKBwM42URkaIwAKrdois/6yxOtNg0C1DpzeQ8a1e8z0ZRZpgyb59vZvbLyeyzQP3rAcgQoAtzK/YuV0eecM2zA4LFMtQWf/nYETVkOM3C0D1vaEMAGZ532k30ul0Z9pGRRdW5gzCV6RPYP5uKXPK2XVaLbl768OfB5WuSrcJhx8HBAY6OjgQEKJSLGE1HuLm/w6frG/QnC6y3eeRovdXsYR01MC9EmObLmNH+uVTBOqpiU2tiU6xisS1gzUxs3j+BbYt87IY2Ges2azafr8fD78yUvzYIsZ+xetC12JooLLcLmyw11RNjPV88s3mXtF7ktjE28UIH9ZMRtuMpctMpyus1aska5eUMEXOBdymOGxG+vzjB6+Meeo2K5O5syLCbPOLx4QHjKQswFvclYdRuc2WfBWw5wAoAa5HtQWC35e3VtXJpWXXjBsp/CQAcaCn2rntTMzmWie4zTyygnRLKBjbGoDR2ZagANiUwh4e0f/YAcOA8wYY72SRiAcb1mX+T5AS+f9nDNmZ8yMEKnQ/4UPU2s0k6URndWg3tKEKDttC1GiIBtai05hlmw7FFQpBZrNWZzUo1lHRZKNaY/0sgV69LNiPE6le0Jt/mRBk8WyaYraiQTUT1kRCsJ+BTUCW3cGf3CB7KUON/knsMtdSVDB2CvyRmMY+HrF1a8FKwTNgml0OZoDCzvnI5UfcSFBZAnMOSbSrZvhFt4Ni4pUw8U4cNDp34vVWCahVefwX52wT6RoMBbu5u0e/3MZpORf1LoFdyeAhSC8FJiQhmv753P8qypmsvz4xlr4bZHdY0+rGjH14FjhKOzCR7glk0mwLY7Tm6J6oS2DPIbT/wGcG2tpvVWMYmtAxgBZPDYvVfEwDOBhlui/EqOllX8lyzeW1TjQrU2y0cnpzg+PwFcpUG3l3e4A8fv+DqYYj1roDeyQWOX3yHwxdv8LBM8d8/XuN2ssRKlOdlFHiNU9lVABazEVarCcq7GAeFDS5qRbzu1PCK8QDNNlrlSGyWycduRhFqhSLW8znW65UMUsk45lCHxLXRdIaPl1f43e9/j8HjQM45m9DT01O8ffsdLi4u5DrWOiqRBpAN/6era/zv/8f/idv7vgC/BICLYs1Iy3tgzawy3vO8G5k5RXJCpSjXLl9XLV9AZZdDcQe5hw8PujjhnnNwIG4x2yTFZDTEYjZDyeXXkxzCutWygFnHsCBnZp8ouKiAox1nFCFOaTtG1vkcy/Va7sdOq4nXLy/kb5FMQga9ytw5dNCaVmwXnd002fQc2KiiydmliWUabaeKyHE6vGN+fUn2uHmSR3+2xufHEX53eYuPj2OMkxQ7rlO9npxDWjsm0zFW40eUNwkOojxetmo4b1ZkYJuOH3D78++xnT7i1XEX7VaEJF1gNHzAze2N5PtUqg0Z1lExvhMdD8FfXZcUADak2qDH5+ucPzkHc7jU0+HanzM7M6XvN2dqvubZ/w6ddZodZmi5FaqkMsWMV88Io5qn0ql03bM5GHkVgFc3OOtmR2b1A/g9JbBTBQcEWT/ItZyyYJ/0qgKfIezsn4OeRT60jGBHZjAmv9WBug3r/p4BDXpdalxFjFqpjLPjIwWAS2r9xx6Ltv439/eiANa8Nc38/UoBbGXEE1KtJ9cEzPs9ENiXZyGpMiDihsQcD4ZZr6GSHbmsgsFBaNufEVGd+4P1eK6uD9VEMiByeY7qOMi+Rus8uX9zeZRcpvBus0YjSnB8FOGH10f48Rcv0aqVsCV4SaJOLsbd1Ts83nxEu1bEQbsqebYCAHNtoAOGEFGDuI69IZTrxZzbxdOr+nkAOBhaum+wPkjbPgkSEIIknUk2VGhFTVAB3B8t8OWOVt9OAczYilIF8XIl0SN07mGWW7ycYZOsZG2jK5Z8D0lui5WzHqwo4dkNoK0fkF2fQ1axHI0xXcwlX7pHAPjlKTo8PvkUyWosAHCtvBMVMGvn3I6ODVpVWPtqa4jUr9+49+2YeVXPNxozW8lM/SugCa9xp2YmeTveOAC4WMUyzWHmAOAV6rh5pAX0BJ9uJpjMCQAfSNwH9wuK+FgrFnOam5isqUZcCUGJcQKNZlPqy/7jEIOxEotyBcZU0QKaZCBVAKrduS2gpqh3kK0BgIYnhcpJV/D7YVzYEQSDzb3e35MHsm/wPbMsOM8RFnxb7EHk53ooTzl9duBqSEEGFmufHu41AQHdn08Dsg1JUytBteZVAQMBpXa7iZevXuL8/EwU2GzQOG+ho0G52cEyVxZy3O1khc+DKX6+H+JyMMOc5FpGt1TrKDVaKLfbSKpVzADMczmsBbRwtsQpQUnNtRS7UzcE1YVKu8ctATeJmhGvZ2+bKqqc4EH4n6QTIeMAMgBkX2S5hxyM816WmIIg2kjucxfxJcIDHidbz/werGogR5MW1xT2B55oIexWzYov7TZoIkWvsMNhVMBhpYgdgcDLzxhdfsKyf4dWYYfTVhUH9QpqZZJkeM8msk5IRBFJZSAgSNWQ9TRKqtJGdR9wM1Wr2at6VZSD5uRzc+EIFHjcl7m+EACm454E5OxSIQETlBaQYsV88gStZk1A4BcvztFq1TGdjDGdjmSfq7V6OHv5HfLlKgajqShwzGlPQYcioqjq5honODo5laFsrd6QddCGy3xfOuhVkNoc7Bw6FtwOjqDqYzaeHA/r5bknSd+YOSvanJXrhAhVckoW0GPraktebyQjcu7JGhWQ47NiVMpqisXsAdPxDR77n9G//yJ1PUkoB72ezIZIAB4OhujfP+Dh/gH3zCx/HGAymYlaLEl4nAneqDuZPATYo6qUAHBZAWACbtxDnZ0rnwXgcfu8B4C9UCScPZoTyFMFcAgAZ84hGYjgdwJfetr8z8933KL29VF3c8Jw7wjmh39O7frt7/m6hlZi2LOvQgQdWhPquRXQt6jgr6QGslbhQxwzc+JwSWJus9UQp45mqyVgMC2fqc4k4Ctk+ALV/kUhjUs9KFFxa2w2a2xTgr0E9qgSXyJN+Fhjk66FSKGgkq6xXCsMAOZ1p7WV1WbZuu1JTbyPSBAg4Z7XhVwzOh2QwIR0Jxb6q3UqKt/l0tlDC7GKYC9nDhrvJtEWLueaxHrOzmckgsSxErFcHANBVQK/JKRwOifEBM5f+PtI4kk1utLqyee6HFlvOYMPXEJVZexIPCL+shgzFTEQ9CQwrw6qVDhzLVoJCYNzF64/vcMmTk57ODs7xOnJiVjxEuMYDscCAn/5cofB40QIRowjYhQRCXiVSk0AYAJ0BEl5BfCZdvdUc9LVhwBwkTMiCudE1MZnElr0mCvYS4Je4h3QJJ6SogtZUxMRCJEUslpTjbjEeDrGcjFHumGk0UbmJPy9Vc4DymVZ+zmz7N/fIl4uZcnj3+QafHl5hcFgKPM0WStlDaAzqGXKqnhA589cbznv1GuFMx326QUHGBtRROZ9gSgrxBHMPj4EgIPqxjURz625z+9N2oKFSl0rU6wI+/quF0mW6/NCjExnpwYAa4XrezfDBBzQ5/c8rgXuOvRkc9/nZWpjr7qwHthZQPPc6F6fiGNRq1nGd29e4M2rV2i1u0jWKS6vvuDDh0949+EjFisHAFPgwvvHHMHEwSEDgBVTCuZYDlfy4OueS0MQ8ya91v5a4Xu3JwIRBW2z+B9P+nH1sdaqRjZx0RiBG0Q4f9DSWWNf6YRRKqdot9n/snZZ4s35MX719gWGj/f43bsP2JRbAgD//rKPy3kOB7/4j6i//DtMdxUBgPPlPPKlPKq5LVrpGge5LX59doK/ff0CDeJT8RLLgEIiAAAgAElEQVQVyc3Oy1rDOLDpdC59EckRq+UKDw99UcrzP4olOt2uXBOcfTMzu0oBRrUm95rFl35DARwCGobR6JIWsuueUwKbFbTYSThw06uAnY2zqa1sQB8uiPz9oXUav1eLcbWw8GwHATSzAQ0bR1ks+cxVWayTtD40VacGjOhDfidfI5l+kgO5FdWvZhjQwoKFWhkRAeByAbVSUR4RFb4+N0UtaVg4seiplBnkzAOuC6LZWz8FsoUp4wBia9JcP+qOrxYs4vUtSl9Vk3G4uE44YOTwk3ahG7GyEPUv8w/c4NHYAfTG39BSk/avgXLVmsK9RU/Pbsag9ezQbEEKhyLKSgwZtKGtSpiPmIG/XrZv1iwOAN67YZ1614b0sgAbIGwDde/9noGpVhjbjUmrRANhTeEl+SqCxjuw1xXWki0seQuJsw5XlqwAABm/2ZdX4evl0TE1O3+xzysW22yXUWLDtmBtt/ORLSrfKN72Konwe/6FALDn+KsNnw4wzQ7C2EGqAlaFUggA7wQAbrcawkafTKb49OkSs8VCCncOJkSVaACwK9y5WZcKzHak7adaH2mjRpBC1XO8p0mOIDv27PRMngmqJZsUD8Mh3n3+hP54hIT3MPNVy1WstgXM2EB0DlE8OEbaaGNeLONxs8Vgt8UcRSQoI81XsMlRaen+tjSQvpdyx4GvPQPSXZcZjgyy+8TdM08HSVqMZj+pG4sji3gAWMdqan2jQ57QLppsSo7bcpK/xFzNFMXVGpjNsRlPgPEQpcUU0WqOaL1EtF2hmdvivF3Hr16f4eKojVoR2MVTjIdD9PtDPA5HSFIe3wg5qhLIthXmrVqP8WBoFnAwMHJ3gL0lGwhm7+7bAHB46ToMz7FIsq+EAHDITra9xvYYa+iJsghz2REHfNais8o05qHFDcgaHKh/uRmK4tc9cwMlM3E+nwuwJHYvAqpQHcsGIy82yUm8xo7qwdwGBVp1FHfS/FTzeUQ7SIZog4zZuoLAlWpFGFdsnuqthjDA1WFbmwAWsMs0xnS5wIIW/2IPyiEPlfMlyfyt1BooRQ3Jp05ZPImKiveVgvdsZggWswFRVXMWqWC2skL4yWt2Klm/3BskG5ZrW8GRDbhHypQ11SxgvlfauhGEkoeqvnjXcA9s16qS39Xk+5S8GIh1D61G5pOJ5F7wY9rWTqdTLObMeFqK9bXYLbEB8iMkVcyICl0YnCQ3mfo+e+bf8OCvOSkYScnV2hmRKduXdKDnFLVuSK+kIM2MtzVaGgMP/IbArhGZXFSBqYNNPewGEGa550lL7vcZO98AalP3KslI7zOdtQZq3z9HASzzf3ufGaNdjpMDHfSOJvSylqzZUmmHWqOGztERekfHqLY6GC1S/Kf/9hP++OkW61wFzZMLvP31b1BsdnA/W+Fzf4JPDyNMZb5PS/IyylEVtUZVSCbr2UDWmGZxh1fNGn59eoBX7Tq6BIM4yEw3KG6BSqGAZiUSQFWUcEHkBBu1lQDAU1x+ucG79+8xGo00fyaXExeIH3/8FX71y1+hVmd+CZt7JW3w+Y8fPuB/+V//N1zd3KJcq6FcraBAEkIUoUyAuVREgdlGzK2qRqiJdeNOVAnMqT6sN0XJ34yqmm3F+9plXBXZXbD2TBIZbPJ65wB0OaN6gWuCudnspC6bL5eSpTxnxAZPLC2rObQqlVGKIgHA2AiTWMK/RRXJy/Nz2UvpLiC7MYciJG4wA5KuGFSeSy3CwkWgNHWLkPuW21VeAWDZMUpi0ZpQkZTmMVhvZDD9sT/CHy5vcL9YYFONkG825VgWOFQYj7EcD4HZGIcV4HW3iV+cHqBbBkaX7zG8/Bmr8QMa1Ry+f3uK7WaO9+/fYTicyjpULFdRrtAYvozNhgMVA4EVACa5Qz1SDU78C0HgPfbR83XSt4Zlfz0AOAN0/T7lmm9r6DNQVkHiUDH8VSZwQGrdt3D+hhKY5FqxyNwHoLNBtyN4io15NuwzMPjp3uqPl7RQOkw3wpXlfPmzJYMGpwB2dmDM8OY+wf3gnEPsTlvqNtZ13ENHBIDv7jGbL8X5QvcuZYArWMprwoGYexbQCphaTld4Xm2d9EMBncY6R50Q/A2G4ntDgIxsqsttBh6bq0S2HxjL2/YOJaGGGcCZXZyLg/GDCFMA6zPvXbGo5Lq+pcVdgoNOET+8PcJvfnyDZq2IdDVBrQTJr6UCuP/lA5pRHt1mhXc08tuV5KZbvxmOe8N605BtA0v274un6stM3Zk1N1bZBV8TdxzmN2u22iZXVgC4WBcAmE4801kspEI6AnDoRrcE1l1UgjEiI40XomAWW0gqvHJ5qVeoGBDgN6Vqh84gsajsmLMpalYOaTdUHQoFQRxERpOxWEC/eXMhpJQ8YqwJAMcz1Cusy6iGpKKEBDWnWJdLJVs7/moAsAM13U6uQ1Fn/0xAKKHqoRBhRwA4cQBwsYPlro7rhwU+Xo9xdTPDZMlYhgNZS1nrSb1H0MWRQ9NkhZi5ysWiEGOpJCQI0h8OxVmCg2vWMBzyEGSS3EZxLFH7QsV2A2DRXf827LSeWM6+G6oZ+OgHY4pOZYpi1z/Z10MyePDX9FcGHdFTzM5fce5+NqKHzCOeiHz3Ab+sO/f9Vvj9okIz4pG73+2VaCOj4Igjb8vxcrmVPPa813n9knxMpRUVFSRurrc5rDhjYuxDvY37xRo/XT/g/f0I15MlZighjeg6Vce2WEJCUgCH5o0mtuUy5psdFtudOANtqUoz0C04R34+4IANjaMkAGwZnayYtWfkQDbvBrPyTPesHGM/FADm0J33GGshie3K8/oi2LGRuZKqpkxcoPU4AWBRtzhCk7WEWS+bgcBC4NbuEXlHRBU4ZpMgStaINms081v0SkX0ink0thusHu4w+PQzJtcfgelAQOCzow46jMUo7BAT5Ej42jhHoQ2wRoHIfNC55hlYuj8VyRRWOh+0XcxdIQaASqSQikwkF5g9YcIs0ZXMgcRZkMo7zvFivpYVUkblJCsBuiqlAk6OD3BKS8VuSwh8dHlZpzvko6rU1s12V/ZiutlwNieALjOd6bBUjtBstnF0dIyj4xMcHhxJr8j6VHK8SSBmZE6SyPdnds7ZXIugp84PWWfZ/s03GBwRG6Tbve8BYO1DeQz4OypiK6k5gkaU1sxIHhueCM5HeS5yciyGwyGurt7j7st7DB+vsIknqEVF9A4O5T3x50Yjdc3h88PDowDA/f4A08kMsfSqLHO5NjkAWLIh+TfUrlXAG8kBJvirAHA2U+L3KaCjYg/t35S8q8TbLH7nWwBwOLP81wCAra/LduGsR/1WxfrP+XddB/dWZreWKiikbptynit0pOS1ovNvtYDmTCMnX2s0ami1mu7RECCYgIGof6U3KsiDrnUkpOV4bWwZI7VEImrOGeLVDOvVHDHFC/EC2w1Jr+xn2LuoOljWLgcCK/jrbMuDNV/2La1MM+GXfM5JgFkwc59Uy2bdryjsYu3AnqSKQjGSa4fzSFrQkrQ6X6poikpfqoRXMR3g+AqYF1lCrlxBmssLEYuZpuPxFPMZ1beUqhNUrMh1KXFqnENKDKMjpThC4dOzaDNW6wP2SJoeAOYs2QHAcn+oc52QhGSdYpQZQeCVAD5cBylii6I8atUijo5JirvA8dEpuu2ugLysUakGfngYyH3Ix2AwEtfQUrGMerOFXu8QdRKUCPa6uTVrL4JG4irACBPGHDEDmv9errhoJq1RzGVPFdB5tz5zVqZES6rOCajTdY+POI1lTeF1wOuK11yzQeeYMh77fVxdXgrZmj0wt3A6wlDZyGgozpT4uyzyUuZ1MhNTBbCyGhzxXmY1zoFSnNt0zdAIwozkT0BYSZtGkMvmReYcYCQ6uc9seQ3mT1/ftWH97L5qP+cAYL8/Gf/MNFtP2uNsPh9YhnsnRNvXFIw3yq4BweqS62amztlDAWUlLNhD7zIlHYY/68AS2Ud1Dig2GsjvGBoWo1kvShTL61ev0On0ZH+7ubnFh4+X+MO7nyXajc4YeQLATnkvKmBZ5x0AbHFaAtRla+YezhICwC7OR86Ju99CLMoDvU/yg+XfAxxMvy8gBgYA8P68zleXWRUrxBkl0ZHgQgC42+Vaw/npFG8vTvCbX77B4OEW//X3f8Q6FyEt1fGPl31czws4+vF/QufN/4BVqYEN58JU3RSBym6D6nIuIPDfvTjD3//iezRLeeRWc3Fm5N5GAHgwGonrKteBk+MTIW6suSZstyKwI3GDan7rDQkS83Obh5LQITXFb3/7Pz87jZF/DFSJxhwLL/RwuOBtOJ2drXnYP2WjS7NnCixTADtGjDESnlN1GaPeRIPZsxuIOIs1yRBxjCJh5Ijtqr1qp3DzVjAZaKwgFPPcCiiUOPzXHIMy7aCLeVSKBRn4R1wIaQntwEQDMLg4EgDmAdccLyueMlvrr4YOrngRNrcSkp38PtvMWGarRcVGFHySWbDS7AI+FsxOXMcCDguAYO2WhKLntHneZgMRsx82Rot/tiYtXNxcM+j6Ph/WnalY962OtQrRQsoG4n7g7aww9e9n+Rx7oLKpga2os+Pjvt+KYLV7CFS4NiA01Zcbvpv614pBKw710lYltC4CPO4E7dfyzGKS4I8WvE7tFXJD7G87xrMyKR0DLAAndKfQc2BDQj1E2VCJS1IGun29jXwtDPa7iCPpOOtmd7+6vnbv3rXf6voh/VT8+A3oM1aSYxT5PB61Z1G7JDYwaoklaX/FnCiAxQKaCuBPzGSYySIvrCwWEmJXXlTrHjcYpE1uVIkk91Ffhw4XdVDG+6qEVrOFFy9e4OT0RIoNNmW3/T6uma04GGBOtntUQ65cEwAYlTp29Rby3UOg3RPwd7DdoZ8mGGwJABeQ7pidWpYBOUGmb/1nS4WVnvp9Vl6HPxUqrJ2S2fb54Ljq+bZBhTHgtVk2bYXcteJYYMefw30O+VUZTAWFjNSpwlwnSKczpOMh8rMxivMpCosp8vMxctOh2G19f3qAt6ddnPfqaJcp9EpEkdN/eBQ7HLVc4j2UbcIkxeh1yFMi7Xs2tnEVTzZozK4bvZR8isQzh9X9Tt+T2nu0078PBu8VJJ69FhQq1tR7tbCzRpFsEc2R92pg18xKQ7v3NWfF42IJyPzm8JHFi9yvzk6I7GMSgViIU32RkuFKNQ4VlcUtIu4LzJuJqYotCrjFnDBuvhxg1htVsdNpdZqSvcn1pFhSRwNuSvE2xYKMzs1aBi0GirKYBfOa3UMdH8y2jX4gJAQVkWzyOigkg9UDCs4ezp0zsZenGpE59JIbkcoglc0y/yKbCp5p7nHSkElTZ8p0BZrsauBdU6Gak7a5vI85NMhB7Zznc0wnE4zHI0zHE8znCxk8MR+LCgTmQIodNlmhpiB32X+aAeiuKfe6M4W5Xjg6EHNkIDcV9INHA4Dd7zASkIKsutfYcE8LfbWQNkJSRhTSAcJeflTgKmExBNJUeFDZyE76+nQow8bDgcxuP/zXAYAz4Nfvh2ZLzGMlZ46RE2sU8gkazQo6B110j49RaTQxXSW4vBvh9x9u0J+laBxdoHXxCo2zC4y2wLvre9yO5pgS+ywSTK16MJJ54/XiBuXtEo1CguNaGa9aTXx/cIBjgsQ838wfmS/kWDH/THL0ysry5fHXGolkBDHcwzJJ8fD4iMvra7l+ZC9j1ly5jJcvX+LVy5eicGJ9SAJcSob2dofL2xv8X//PP+D24VGAXynMTcMgGSnM7qOVHMl8ZQE+2dDynq4UcjjqNNXGvVZVYpIbaErOLwl+PKY7SBa2DMoIAC+Zq0IAWO8v3n9U/s7JzFwshdgxXdJ+OsGK92ChgHKtLjlLvNcJfrCZp1XPxdkZjg56aDfriMpUJutwhINdsuxLzopcGPO8X7fM2c6Lxbr0TEH+JIGaLQki+QpiFMX1YpbmcdUf4//+3Tv8dP+AMe3ta7T+akpeXz7dYD4ciCKnkixxWo/wm9fneHPYQmE5wfjqAz7/4T8D6Ri//sU5GtUtRsM++v0xRuOZ2D5H1Q6QK0sWMVU7pgKmclBda1yarKiW/8L/9rvuv+iH/yoA8LdsoH394nipIds6+Bnb0yRuwrK+vArJqTP2FMEhCBxkAltPYU29t/kyNyQb9n0NABvInNU3DgDxRaEOCvwAwPZX/zfU+ksGAXyW7PgVauUSLk5PxTad9RubT9Z/w/EEX27vRAGswjZnAW0AsBu6eGJYCMga4dOr4ORAe8JLaPf/tA/ILPt1Pc5IMuYcob2D9WKZRaQNiZ3zw5P+QhyjQntJ24u88leZ6H4g4bcz7qEO1GZfsksQlWN0GsD3b47x93/3A5rVAlazIRoRXRJyePjyAQ/X71Er7SQDuJLfiQpYAGCBayyXzlWne4jacwrgAH4L0RJHPjLQ2PP+wopXeiONdGHdIQAwLaArVAA7APjmEZNZLMSPqNYSkud8NpdhX73KWp816EptYcUykix02kRDsqloC6hWjWS0p856kpaTrDbyzsJMXTuG4xHu+w9odVoCAKsCOEHsFMD1MqMr1AJaiN10OpF4KKvjPc35r6MAfgYA1jRDgGcrJTGnUBUAeLHOY7rOY1PsYLWr4/PdFB+uRrh5WGC2KqAUEdStCkFVAWAlgbIXoHKKakTulawvyfDPl0oYjScYE2CiBS8VwC5XVKJMWI+I05i2WVZJ2T2hvXo20bRZhidYGEEtgBZCsoFX/7o+OAQ3MoJzCP5mr2HvMvSnJgNkbJF/5tK2LuvJs5EuQpKDhw9cr2Wyf+2/tN2x/Shz/2LtxkE3FVDMauWj3erIcU9zOSyRxwLAJN2iv0zwyal+7+YJZrkyQAVWs4e0UkXKyApeByK7KyHNFbCmu88GUrsI+Mt13dTXnghor9UWEvOschmdomxXvy1e3+q/AZTYR7NuoIMPXX+kVmHvshElF21b1KmEr8HNjARoMWc5Z2Eu7kUOCHZ7gOjo5ZhZ72rdsR5n6wrt3NIausTYmG2CSNTAwGGpgAPGzCznWPdvMPr0DvPbz4g2S3RrJRx1G2hVCVzzuFCowbWODikcWGrXrACw5gSHMwzXvPoZmp+MhEOUUH0l8Vt0IVSnQf5O5myb9TefxbZWgF8+Yvk4YUbwJpW1jcSnk+NDcXRhfRnvdpjHsQy8m+2OzDOEUCUDPiViaI6pujlUqyRz9HB4dCxZnJ3DHuot9osc1vL9czYQOuVpv6G9iNurfFq7OzW+c3ekUj+DCHImAxUYzxfrYQKCAnibFbA7z7S4JAGax2O1Xora+fGxj7vbKyymfRR2K9QrOVEjUjkYRTWMJxPcfLkVFSIBtMfHoTz4sRAnZQbDzGIHAHvwV2cStNcV1V6hLMeQYDD7YgGGSeh0H3uHPwF7HAgcugr6eaPrA/eEK+Ga8W8BAP5qVXRr3LMj+vAsO2KOdcphXWCWrm5/qLAe57ySoifOBai+LMi8gpbCzDcnIEcie73OnF+q2jgfYMYvFPhlH5LSnY552XOkq4V8vKHKl/8Wz+V5k6yx3a5FSS/zLKc41vLLAGBVAjuLSudqEALnTozms2B0rq33EiMj1EHR7jHujzK3qVC5yodmSfM6ktqF5J2YIDBnPpyhpxJfQyX6msTiXQ5JrkjKNOLNDuv1RhTEJKrxYxIWuCZtU85dOI9QEFhehxApsxzgsFEJgWzBB8SNUzECcYB0UDc/57xJYwF03prNtJScoQp8rkMEUrmOrFHARuKEzs9OBBAS18TDIzTbjOiBAEWccZGM0n/oy/1Jl1DuIEK0YN42+3JHjOesin23kedZR7B3Zk2mYgJ+zQHATnwgb50kEkfQMQKZxK3RfcrNnYiVMGqzyMhNwVd0Fsw50aD/KG4BaZwgz/Obpvj/aHvP7siu7EpwR7x44S08kEkmk6ZYUnXJ9LRmuqXuMf9olnp+33yYL7NmjVQqiVUsQzKZDkgkXHjveu1j7rsRCbKq1SVKKCCBQCDMu/eec7abjKfo3j9gPB7pbI4iOyOVKgCsal8FBDMQmHNntavOPkLMl7kHCHkk7AlOIrXP/NlOjrrOW/zUC+Q5+9b+6o1rJT2qfL7qQG1M2vGl7uJLP2d3BUrqGKt4g9QMwnzIVEwxOTkDmD8EgMXh0x2gnMhs8xa5GmOwwL52AJj9X45z0M0M9UqCT55d4NnHz3DQOZAW8eb2VgDg3/7+G+n/qmIBTQBYqllVZ9PlwSzclcRkSt64lvT83Qj8dQKi9n2m5jWlZxytGYPAQWgRiS3072Wk4TDhDyCwq4rdETMCyAw7CgDwcoJCuhYAOJefYz0f4PmTE/z8y+fo39/g699/ixk0fvI3r25wNS3gyb/7O3Q++w8Y5yvgabhl4cZ5Mj3Uhj2UJkP8/OOn+J///Et0Siny84lgAPx/2tO/v7nF77/5RtbMZ59+hmq1KvNWCmbpsqpZ3lUVMREQriiRh4Q0/kdBEm+X+/u//xAAVvA32768forVWjr7yBgJsbe9gmGWA2zDCrV09sG7+9tr8asbnG+IuzYJ8ebnMvhQzxmWoI/LrZTVtlMVwWZla4vGh8gu3c7YEboRZ/Z6Zt8ljFDN7uQAkM0krS2p3EiLtBTgIaAZxzIgoLVtQTc02qHxRdYNyC5wCxz3bFk5mkUVrc9ZX9NMUUqWHA8C2jpL8D1tnZcrGX4uBfCgfanmBAutywYeXCQcxojGUMDHPauTsMiyplgPrgyoypgY1pRFi4W/5ZbKmV2KtZdyuquFqrIyHCSOlbx7i88VwbLZKuDqr5FbrYVCL9i+7KqPvQPJlG0G3Fq+sA/1PSdl53AWJTgHBkvkk7XYf3NAwUUkdhcJ3+sMpMg2H329HLh3O29R2dmAj9e1qA3FitXzhrNhk+T9yFxtF1Tzx6fX+n4BKO1reArha6s9MvLG7u/tAsBxy5axpI0HJBlcWqBoNqGDwASM+DpxvXU6TbHF4vDm5fevxJqD1ycHE2SQUfUkAwhhXvE5a0ZcmYWZAMCaKSTKIDaxZFy3aWVyjouLC1SrNfR7Pbx/f43X1+/xMJ1jXapiU66K+peF2rZQQufsCQ4+fo51rYH71QaXozGuJhN0txuxgl4WqPwlYEYFpDIH/TXdObT3arcMBFZF6GP/Zf1w9FoHlnzGzIzHL9mgzQoBGYpzIOG2VgYAk5NIJTAZmjwfyHskwL5ckdaN7aCP7bCHZKTg7/r+FoVxH638ChfNIr64OMAnxw0cNutyjQ76Q3S7PWEErpds7zVHRfNNrDkMKmAdL2RwrVc5u/Zkcu1J/fFDTQpr9fi1++MBYL7esYrKaJ6mGrdhtVtsikWONfOy/1NVogWzq4B1+K7rUa11LGedtsqiFOYZRUbXWop9ZovQNWAD/pyN8Rxr2ugSVEuWQgpKtwmSJVDcJJIBTBcJKm2FMVspokolMDNzShovQPUhm60SG6sy10kBhRIHdQQfOcah0HArez4tY6mgEnDXMqvFXmfNwQwHNkXJ3SNQrPmESrTgOuL5wzXHx80zRO+Xz4tNA+28uB6owJnK5cjHV2JBzuyfMq2ezO6HhChRJgo9EJvpEtP+BPPhFLMxmwpmz48l44VD37kwPU11zdx5YbIyt3iDGQFgvnpCUndnCAd1fYAUDnXXahiBwgb6kv2jZ0xWVPvgMCroTGHr54Y6SdiZFBGNRAUsZ5QxQn2o4rePAGDPgVQ7+4jo5GBwbCPtKuN/cwB4DwRmcUcWNM9Jqb3mSJIlGDN9cNjAwfERqq02ZusNvn19ie8u7zFZFVFqneHkky+xaXdwNZ3hZW8o9sHTdR5ptY20UkeRQ6LlDNvFDJXcGgdl4KKR4mmziCfNCs7KNXTyRdTp6mV2nYPxSNQMPtTiucBilLWSW7PLe8TXNE0xGA1x/f69rNlKmQxuZfEStK3RtthsCnUuliApFtGbTvH95SUeRiP1U6Cqn9lD/aEo0NngFZkTv1FLZRbGjVoN9VoFrXoF7WYFtUqqVma8qNbqSFE01Z4ozyXik2Cs2p2LxZU4zVhjR3KFZMmtMV0uMZxOcdvr4/3DA266PfQnE8kBpyI4LZXl+l/MmWGUR71Ww7HZTgsIzLpRYICtuM9QkUwVMAclVOgntP1hQy6MVocbdN1ozmqKTZ66wQTzTYrFtojr+yH+8Tff4VfX13i3XKLPerFURqtWR7PWwJpEwvtbrB7uUNks8fnZEb68OMaTVhUY3uPbf/n/MLh7gaMmcHpQwEGrgf5ggpevLjFfbJAW69iiLCDQZks7MbYrYiyvijghCamC6cfOiscP2R1Z16M3+aFv/qkAYB6gwt6PFLjBblIr98xe0cHdiGEdQGDrg5zVL034nlWz/h1t0AOB1s40rzEdqN2xupTfe8xmTkFmfQwfNncyZDZlkPd10tu5pZi5tKhigw2KDQDnUwGAqWA/aHdkbamCIBFb2st310KGoO2XuDqIgtTytGzPDNDBPgDsCkWHrayG+KBxj8hp++BvYO070zvs9X72qNOPDAucuBMPBSIyp6qMVF3kVnIhgoDFmZ0tapka4RICxHHv0GFSkluhVJijVl7h8+cn+Ju//jPUK3mM+7cCBHfqqdg/UwVczK3QrJB0TBNUOnFw2Mc9zMk9etXvVqa7APD+EGp3ncTuE875y+o4r151/Sby/tGhhJm2+WIDubSO294El+8eAgBMJwAOB2WASfUa90izhuT+2qjX0WnTTp7XSyLgFK3MWD/QLpV9QLlSQoU57nTU2mwxmTB5nkSeFPfdLq7ev0OtUcPHz85x2KkhlQzggVhA10p0KVELaKxVuSYDK8euDArUC/4P1K2P9l72CgYgKQK+ZBannj5sF3g60DIbhSq2SQXjeU6Uvpu0g+mmipdXfbx484Db7gLjRYp8Wkc+YTwLCX5UO+pjpxsQVYc8E/kfB7C05GQNR9UhSUfcD6QGtLqP+/zyxT8AACAASURBVIBcsyT+BQWwDdb9itkDgHeuFVfDRMRnOQVdoRFfSGEAuqfgCASD2I35EWWM3ZeT5PxRRg/z0R44rv/062hAG1j/UQcTZrcGYIr1qTmx2LyK1wQH1CfHJzg7ORO7bZLOiqmqZ7eFIsb5PO4Wa3x3e4+vXr7Fy4chugQE6gcoHZ4i32xjVa5hli9gxWM7yWOd24pKmyZjau6hkRFBROGnYgzIS5mrOemqruXaV8CXX0toynatgC9P34I61dGljo4r/GANQQUVHYd4XbIG4fyI9Tgx1BUfQxS9IpEsYjfNOkJnSty7GWOj1pGZoja0xL5l7JFL+BgLzJ6jHTVrmeUCteUczbXaQrewQq5/i+n1K3EaWQzv0amlOGpV0aySOEJbeL6AmvkpW72dqby+9STb68vDms4czQKxwa9Ze7z8PkEWIcUaGKP94kKsi/mZYMuK8UAGAtMNasuoIIIzS6qgtqiWK0Lgo014uVnHcD7GiJbtqzWqlRoODg5llsFrKC2oEmo0HMu+R1Uhwal6o4n20SGOz8/ROuygWq8J4YBr3ZWtHi0Wk578KfF7onALVtARbT1SPilwZoRqqQl0bioCCBKdqeTkvk3ijKwngtUzjEYDdB/ucHd/g7vbG4xGfWw3C7RqJXx0foSDRlVmpePJVIBeWtPfP/TQ6w2EJEjgdzgYYzKZS2wLFd20febbyCtZcyEtt9OI6aoApohAAWABvEMGqYLAHjMnzkv/XQpg7xnj2WgkzPC90a6ysBf5RuN7ls0/Hp0ORWq28D4FEsVjFeu+Q4eR9Pwx7PyKzWrlD9vsNTg8hB1UreI5O2J8jOwnnrXL8j9Fg4rfRg3NVgPtdkvAX4lFTBQYLhfpJLARu1dmdDPGgYAv1b6MJpuPBwIC03GDVBe6fMgH17ZQSDgbj9043cnICYUSqmtP1HsZP2ON9ueiInNU1G5M56aSwSvzc1W+a765EldkVsJ6WAhzmi2dS+jSSSIbrydai5fk+7SM7o9nuB/PcEeb4tkKsxVfO870qaRLZS/i7WhdPhnNMZ9vZO3qz/TvqfOaTRejiyJUVVZXZyIxE4pZfrA8ZpnZrHTmZArgMMcSDIW4gGIDS4LsVFkvZyinebSbdRwcdMRivtNpi/iAls50/qIjHfEJ7mlU0g5ox98d4PauJzNc2VNZq3J+ZGCvYxiKbRAUpv03sQ26uOheIq56kgkeZQDLnqr9C4nSQkAqMFe6KpnSJBjwnCVOw7nR/e2dOARwPlcs0AZ6i9mE2eEjjIZDVTxz7mnnkQDAHvMiALACizsKYAr1IvA3VgCrClhJIaIAdqzCxWk2E3WSTUwklWPISTW83nwJ7s+Po7X54WrXLlj7Uwdc7XwzbC3uL/36UczIY4MUDNYtyJxNgw10dlbGOF2IepR6J4ue9NPUz3gXfyoQzPtS9S/PdF14C2xXU1TLOTz7+FwsoI8Oj+Q1pcX/y9dv8Kvf/E5mmNW6AsAuKyHxh1nvnq3tIg0917yG8z5G53ZKrDWYVubrDtJbLxfZRwdhX5j5RbGGdv+ZQDHqBSNwX7FC6w8f2apdXOIK4CSlBTRdNBbYLAb45PwIP/viGabDHl68ei0A8GxbwK+/v8a7aYrn//7/QOfz/wkPywRDKtrTPPKlFFXu0/175Lr3+PnHT/Cffv7nOK5VkK4WEqlB0cNgNMa76/f47rsXsv6+/PJLqUH6/YEIE/iY6rW6rH+1fDYBRCHRs95cVgW7ewwADiOCUCg9cvkaChurdTO1rzJctLjQQizk+soQXofvau1swLArtMwmWu5L7MwyRZf8jhShkcAxQ6flwnTQakeFa9lZinGass2aO9mvbeN2wFg4z9bE27UnQ8E134QkEVsM2mUQ2CVQxoJJmJwsygkEm1e+Kr4UgZcBvw0XnKkmHvnGjtHFqK+85wSIZQI3+mAnrQCFHHruCS9Aqw1QxUJXNwMOqfmVshsztavuVRllJTOnZSkdnVhWvGQ2mb4A9VoI6lrzVQ/NmE0/HCR11W6mxjL1r6m+wv1bJqPeftd2Uwc7Gtru6mJ/tPLcJcPVniMbOrfGcavoYDGgA15n0fDvcKjAnOdKhe8rQRDLxJCcALfY4fDGCk4D9+JsJR8MukUfryNVuivhQVlbfr3rEC5cw2Ld6KDkBxyiH8wGDms0ao3Db/u1HUC5zBYoGwKGbjirtsLtufaMwOFq9h0QmErIpQDATy4uMCFg8PIVHu67AlxxKF+iWkyUXqaqs+KeADAHO2JBIO+F5suwGGg1Wzg9PRPmGoGC6XSK63fXuL+/x2S5xiRJsSiUsWbmb72Fcr2FWvsQRxdPUT05w818gRf3XbwdDvF+PkefWUtpAau0JAWfAGcEgOU1/zDtlyCvcbTsTPcN0EBP+ecH47ZsM5KqIB6y6O9pwZr9XsBaPWGPw3EDURVQ1Q829/kcVQxka/K65ACyoJlyzJ+cjpEbj1CYjpEfdrG5v8W2e4vc4B5NTHHRSPDFaQs/efZEgt85CJiMJhj1h5iOadnDzBZdSXo9u0OCJzw5AGx65b0Dkg9KChLjLjw+2P+x60xJRKEvjwshK478/AjXrd0+/r6fOwEAtvxE/7dkzHvOvJ8nVrSKXabY96g9l7Czl7SF5oBE92KOTvi/6y2zc+dYY4Ztbq7qvG2KZJVHutb3Jclz8MbMEm2gBMCxLHkShwgKS7QA8+YrKWrMay4raMtiW/KxadNG3eaStv4LaWh4rsgYiLZgtPZn5ibtzHMEWzSLIvSJdJ71zF97vtzLSDKR5p5KAVo3016RA1oygaWB1pxRiiDJDhYSiJzVTgDZYDVeYdKbYDaYYzYhADyTTF/aEnHt056EgK98liET98CtDJpoBMUPqiE4VBKFig3n9crTXGwHGuyyigo/Zw9q8cfnraqTDAB2YNbPG7X0c+KN2YXuEI5suGQAQEY0igBjt40xS0VhzkW20iFSgc2DqcT4Wmo+DZ/Fbu5IVqB6QeuM510gO1O67f5ciUTWd9iL5IUz/8mc2pTnl9RPzA0EOgcVHB03Ue9QfQRc33fxzatL3AyWaJ58goPzz1DonOIOefzm7g4vhyP0SBJJKqjU20iZZcf7Gw+EjXhcLeL5YRVfHNfxvFPGabmIFlKUFkA6W2M1X2K0nGNEe/XlHLzqas0mmgcdlCtVzaNmbpKR51hwcfh4c3eDFy9fyevG7F+Ctayf+JnNozadpmjicyQAPJng2zdvcE0V65yDCLVcZfPYf+jKRLNaLKNWrqJeqaFerwno2WrW0KiVxEIrTbKsSLcaJ5DOrVhPaFUQineEYGCMG9FzUljnXE8F8rBzonanmnk4n6E3nuCu38ctP3p99McTzLj38KyxnCK6YTRqVRy0W6IkoRK5mFBxDPm6Xi0LQUOUYLMZCusNqvkYACawyuZYXQTkmUijXMByk2IyB+67U3x7dYNvB0NcrTe4nC9xP56gUib4fIJikmI9GmJ0fY1lv4uTWhmfnRzg87MDtJM1Btcv0L36LUa33+C4scZPv3gO9uOvX1+i2xthvuA6LCNfqHHUu5MHLJmYAvw6APzY8OsHvudNdMy8/u/49X9rADh+KHIWOuE1Vg3HQHDIBI6UvXt20BnIm/VN2s9or7R7JmbuGMFK+jEQODweB728sc8es4PYbpupNar2YaL8JYQg97PCloqo2RS1UopnT5/ioNOWdaEkpALue328uXwnDHDGFpCgSiBE7b8ytc1jALDs3ZE6NSOTmmOPDWu851Bwz/f22JHBSaKyY0aW/9H3o3iZuKeJh+wOLHtEwI7FpA8nXP3rlmRy3Wrvyy9JFhaFdJ4k4hmKhTm+eH6K//g3/w61cg6Dh3do1Qo4bpXx8P413r/9DoUNlVUJqkW6btDJyfKXxfo9Y/3v4i42DLa8zD8KAHZ0NLbitlJXK2KuXwK/AjlhxeFpqgDwXX+Kt1dUAJMgxwFhTeoXqTM2JLAUUMixd54KwabVoL1kS3Lo+J6QqEM1y2w6l15YAJfVQq4zic3Y5jCfLeSaovqkN+zj/e0N6s0aPvr4DAcdsty3WM4GQAQAiwJYLLO1nnhsFrdPaN/ZVv4AOByGc7EC2JYUY1xlzM7POZ4LNSCpYjgD+hMIADzbVPHibRcvXj/gfrDCdMXGswpwQE0XB0J3ct+6o4sdrUQUsbdnXUniX4LZYo45vXLN7USItQQNLQOYZ6fU6T4g9y4/vOd2vUREig96+TAz2J0B7G/DjymC9W5JoLV6Re/8gx083O4x0GS3sbXfjR+3f23Dw53bG9jrdZJUv5qhS1Y/tyYh8kudvJJhWbvVxvn5U5ycnAloJ8TltCROFqPVBleTGb697+F3tw/49q6H3iqHdbWNpH2MhDaI5SpmhSIWtOLme5Fn/UvyJYf1tE5NkGz02pZT0aOXvA/0pa1LT8mShMlE6btBstGvE1O382vmw9VLKVqVsnzUSkUhDBcIFrO2IvgrLjxrzFdryTDu9qkc3yJfYDxFTT4zUmM8Wwh4yQgLkveo/Ce5TXV6PMWt1diJT1KgWqFqA623HK6zFiuIErmwmKO+nKOxXeEgt8VBfo3GaoL84A7Dy+8xvHmL3GKEarJBs1JErVJFuViVAb3O17gWsvmOAkCurg1dpHXVuvfqaZe5dYVuVNaEE1QZb+VqPM3cJHlluTLFr5BaVYGvUSAS/KmWiwvmBUPUkyTDNw9byJW4R66xYGxTwjzVGkpFgrkktVT0WqLKn3FuVBeaPTQIrhD4bdRQq9fR7rQ1H7iibgjMDvaMb7XSz9zpQo8YA8CR6t8nETvgr81m15u5gLy0dl7Mp5jOppgS3JtOMJtNMJnSAneAwaCLyWQkrw8VoSRQEvglwbyUh+QCE/i9kplND73BGL3eEP3BWKxACXYzgorzF15rBAA09kfFATr7U0K6WkBTpcT5KedISm6WM1hENfp1EKKYAlheE5v/BafBcMbHGcA/AAA7Scz2xzAPsgtHL/FolvMnB4D398ZYEWjNh8+ZDBDxK1/6CZtcZXMoklykNVHXAwa1FPPmTtbAQacl8TP1egW1akVmE8L7kDXDGChGN0yB9Rib5QSr+RRrfixU9UvwEcuZAL4FEyz4Z5IHRDyVY1eUATsi+tDBe5b9G6tnM7TLZuJer1m/r5ui4lJh+BSmBUIylXBHrm+pmalU5Z6kDiYbmZ2QWFBWi2iSZTd5TFZbDJcb9BZb9JdrjOecB3FWS4UvE7L4dwsCBE/GBFE5nyGJRF06pS6X2IFw1eyMC3Usq+eRzJUs3lLmV3ZdSTyYuEOpXbKLhxwDUIxCVc8Sc0Zl/nyK1WwsltxFuldUzMq71UCrwyzQJhoCBHNf0ZgyzifodkDgdzSaYjqZy/yGZxQj0YgbhPrIgDAhlJm7WRBE8Ro0oFcB4qLs0Q4ykQwotXSejqo6DxbbaJuLMw6JAHC/1xcHOa79crEiIozJcILxkHvQXOYEGSExB+EFScyg2z1bDIuBwPJ9AX85W1OBxC4AnAnS9LnEsZWWH27zHJ/16Nwle2915mKMz3jCq1o6XYmP1DoOtlqHEFgevjd7bRkUvGHGb78py8edb2MA2EBln5FGfafiaU4C9vn+LgAsf9/yhuNeUOeKagEtn+Xgnct+QILIx0/P8OzZxzg5OpL5JUk/L9+8wVe/+hr90cgA4HIAgOV9MwVwcN+z+lW3tKy2C6+9izdMPRX6M1MJBwtoI9j4/C/cLlg/W6/oPairi0NFmpFwHiNaxYWrzlTpHjBDPr9ErcFrbAmsJvjopI0vn19gu5zi/d0D5tsCBvMN/uWbN2IB/eyv/je0P/1r3M5yGLBXKhaQ1mtoV0vYdu+wvHmHP784w9/+5c9w1mygvFmiYC4lk9kcN3f3+OabbwUjYe43sRP2S9yDqAKmeKJBh7dKRd4TFa1EKfH+Gv/9f33EAjpYEdvFboDSftWuxABlqwd1rw8zoost9iBXFRaHZ5YRbJlVkt3oai37mQ80BEhzi2cO7INPuW2ozl6PAGCxro0WiYDRuvf69Swb146KmQNJU3XEQfQsYtl8k/FHa2gqNpxNw7/BLDq+EbM5gTG1NNRBsFowedEim4GwsdRCms+ZrGdl+dji1Ecn/xsGQcL4MMayXbiho+W/rSiSvCRjbMhAkkW/AdMfFi7eR8XFTPQOB390B2xD6WxgVJanFQPKbosgxZeButlizMBfGdTHls8CFEYKLvlah/DOund7Tn1t9DXyjGAFgDlnMtBWPqviyy0GZKPn7/I0t4wcDpZpXXPQqeHosIVKidaUHGaoJZAod22wxUGtbApSgJkqlExvW3Sq1NN8QwV5VZHh+Zwy4BCQhCpu2souZeidp5KPFmvOzvQizko2V3DH1USAL52JvncAhcYnXrQ2OM8GHx8Wm7Y6bPCn60GaI1u3unbVXq3druP8/ExYn69fvka31xPAh8pfsWCR7JYMAHaVPJsZBVFy8trw8dBm68mTp5IfwwaJ7NHr62vc3d9LodPsHGJbqaG3WGNTrqF1fIbTi49w/vRj1A8OMEkK+M31LX715lIUbD1adOXyogBeFIo0rRZWPTMLHSvTIlefsUO02VWeAZNaadqh9IeUwD7wiN5DVQ+7BCGSIjjoa9ORHStlUUXztaGKgWxK9koKAPM6LNPii8A596T5DMlkDAy62HTvsbq/BvrvkI5v8axdwl988RynR4dq98nrcT7DqDeQj+WUmUYs1LWZlFfCmjJLatGG3nalfWveTLjulmr7p0T2ivq1FT6HvTh7rcUJIfp+aFgd9bGzSAftnsuoZ1CWua6uDGQXSgEt69hIRwEAtgKc4K/cditAMF0VpL9fI+SMEvjlEIcDow24ZmfYYCHNTWFbkGFOsk5ML60DOxISaZNOa+VUVHxkVWqcAPf+QpoTcJggcEr7D+ahpFQNVwSgkjOGygNR5tJyR4tY1p/SkPBaZtbYJq+MfsmF15wV7lneIPPc4J7FQpwFOs9SrjsOEEmyIKOTL7gw4cksXc6lkR9PhhiNhmK7M6FdG+1u+TrNN1iOlzLIEidQsdH2/Y520BpTMJ/z8bDhJ4ihigICv7TQW4sdnlrvBABYohrEdE6HnpbLpivH148V6bKWvPDOzoyQw+vEHfkbfs5keR/O9gzkJLcRcvcJjxCIi05Tg7Fx8r0rDB8CmcnyqKxJ+pMCwHFRHCnMwtDVlhmvj5RqKT4X2bsXaLXLuHhyhPZBA5tCHm9uH/Di8h1uBhNsSx1cfP4XqB8/w818je8HQ3zX7+GWbxqt+mn9XKAVZw4JLSjHQ9SxxuenR/jZRyf44qSJJ/UUNJoqrXJIqJyfrVUBluRAXPDd/a0oYVsHhzh9+kQVsFy/Fo3A63O2XOJhMMD3L1/ht7/7vThwfPbZ58JKp3V056CDdqcjNuraABNEVVXL+24Xv/r97/Dq6grD0RiVYhlHrQ4YdDejlfQaaFRqOD+mPdYJmvU6KrRrZ2wHBVp5nvELqUv5nsrQ3Gpb7exVVS2APK91Ow+5XvjBOob5wjnJ+SYIDLnOc2mKTaEg+cb3wyFeX73Dq8t3uLq5EWCM9mR5cRihQrmAcjFFs15Dq15DMQ8BTKi05ZCG3yepZD1fIFnScj6PogDS7DY50ObIQ/i9wnonwEyW7XKVQ28wR384x2C5xQNyeEgK+K43wO/evBUQt3VwLHl0ReZF3dygf/NeGKcC8h+38XGnjqMKMLl9gd/+4/+N6raPn//0M1G39Po8p9/j9raH7ZZ7Sgu5fFkVwLRHQ2pgtIw9VAm8X3bsHBk/8MO9Ydf+KaP//vB3/xgAWCvu6Lz3O7dBlTfiO1m9O3Yq2aNxENiVvd5fxOdYBtQqC5u9TawE5uCKe633ORmxlmeVEk0fA4F37zdSArty2fshecKZzVcYNFjv4IMAeez2IY2/7NEKADP/l0qQejnFJx99hINOR85jGRAVUtw99PDq7aXYoCvKUhAb9AwANmKc1Us+sJT62pt4a9qzLL8sz93Z4jEzf98CLG7gdwip7upgA5wd0s9jCmAbCrsC+AOgWMK4nTHuzkdWgTtznmRTscjeCgCcbMf4/NNT/N1//EtRrfbuLsXu+eSggv7tW9y8fSGK1koBqNORo5ATZQ171mzUmfWz/jJ6nRkDao+tC10udrJKX+pI5g5SJ78qRrNC4mANncOKJwwVwIU67h4meEML6OESqw1dQ2qSucd6gSSco8NDyadbLkZCauHey7qGzjO85kmM1QxU7ZVIJOt2HwRoyHNqDWYF07EkkXqFbiP9QQ+tdhMff3yKTrOCQrIWAHi7HIsVqSuAaZdPtTqN58JgPCxVVwA/vpOEIvQHf5ztGAHctME8zyQ1PCTWUQTSOrb5GobTLbpjYFs8wHxTxTev7vDtqzsMJlvM1kVschVxb9B9U4FbrYU0qoM1bAB2mUWfp1U0zyC1iVWimyl+2RsLoY/3Y0RLIbgaiBsDvnHPEgBYvY7dck931x/duHfWbbae7Tf/JADw7pvh+0SoEIOi2W+X2Tu7Ek7lMgoA50UBbB2NkQRaTWb+nslHo9kRdRjJD1Sw0CL0bXeAr2/u8cs313gzXWJeqiPf6CBtH2Ftqt8ZnTcI/nL4nVA9S8e2hTieUBKcoiD/Z9LeDLA0Mm3oA3XQIDcjTCYgKkUG8kEAOFMAl/NAu1rGcbOOI/YPdOBar5ESHGaebIGJfRtRAM83a1zfPuDV5RUm8yXK1Tra7SNUKw0BAx76falPaBNNMveWLlqcJZmqXdth88eSzGsHfe2zPGa9Vig4lK2FMTSrJRrYoEUr+NUC1eUUnfwKbSyQjLuYP7zH4Potlv07pJsFGpUSjjsH4ogiQIf0MqzPVIGm6j/2HtF16f2hQdUOAvvxHk2xZC1JDbdUBbCLUjRrkyCwklFUaUcwmLa3VD7RAYPzQKqAlxIvxD6DMT+Ndg2HpweotWuqcFtthMDCvU2sadOSkF/odMaMTj4Hgi8clA+mU4yXC2yo4Ka9dOcAJycnaDWa6lrTaKBeawRlMONI3OnJ8zZ3iOZa2Ghd5LMfdxvh6yZfU0k4wXQ2xGI+xnI5lb6v13tA9+Ee/f4DZrORgOE890lmPjw8wOFBC416TWzHF+wR+0PJ6bzv9nB730WP/x5NRP3LvFUqztm3Mu+Xsy7uXfpZIyMECJAZhH0Wtw3LAZbe1+LYZNZpQHDUr8ncL8TvZGIbVwjrrDGbBWZqsz0FsJ31AUC1CKR468tAHds7vB+LtycHacPcxyvUaP6zV/dmM9pHalG7rdeRvK3Ma2J3B6udvO5RwrjOLajqlWi7lFbdVRwfdXB01MZhp4F6tYRSyjkrXSToxMfrZoXFbIjVtIfVrCu2pgL4ruYS/0FRAgUKBbrTidcQoxY0Hk6MXt3WWUiDPH/3SBgeJ2KkQomBs+fIzw45hLGPXcdakrN21f3HrxdR/vrz5VnIvImEDp3SsgkIrFGKAN3XCey67b3Qe6kOTivYlmpYF2uYbAoYzVYYjWcYjgiSkiRBUhrdq2ry9ZgK1dFcrKQpGlA3Xr2uwwmkLC5/98ITyyygVyq2EdyYQDX3JBWVyYdgItZPc69x2153CiV2wHgyseGeiU27qPfzOVRrZVF2c75dbVTV5rtZw/HxkfTVtIRVO+aSPETOpEejkfR0o+FIiCDc+wSrCdezk9Ft3USEMu5FUtsZoFopV1Gt1TMnA/bCsxnev7+RTPBev4/pjI9ZY5TkEuHzX1JlzfiomSge+bc5K2JvLnN1vfilr9gFgG0m5E6iIQPYCSOM7lIXH71uTAEsNdMuABzixkJUmO6jDgBr+WwZTHuVkeMD4TbROs9W9p5zYui9rBu1ub73Yrp8nLQbNgN93Xyfj4BfJ/Hq+rFe0OelnBMYSXgHZHZ3jb37MaaFKX+1HqUCeLUcoVTY4qMnp3j28Uc4PT6WuSLdfF69fYtf/stX6A2GQQEsu4OsD8t6dwtoEc5Y32R9idQOJgb0iDjFz7IaVnAlc5gNNs+21nZ7P3vvQt9nROLo394LxVty2EcfIyza+y8A8GqOXG4hLntJgUSYOc4PG3h+cYRSsgUB2/k2QXc4xT9+/QKvehtc/Ow/ofnsL3G3SDDmxsR4tE5H4sgIAE/fvcEXp4f4X372Z3hy0EKd25kIcZQsQvLed99+h/u7e8ETGcXJ2EzOjzkH514v7rUG/Pq16JEwWjdtkPtxANiLh8e1XS5HVzZLnDtl9ivCzotY8aH40IF8yPyV3zcLT7PW0zwqBUXVLk1vo2BwBJYGloNbQPOzgb/GKspYb5lNmxZEu48t/N6eOlDaUL5YmzXKaYJ6tYoyVRpFWhhs1FufFpiTiRSpph23DUZtSviGOLNBbAeogLHnLDmNtgG4mkkuRD8Jo5/J9isbrN3AhxgGmDq4x/vnbRWU1N07FBh+IPkp638sDASU2RIszuz7+kdtkG7FVLRewwDOwV8vupSJFwHGQeHrYG3G2pPn78pdA7sFAJaC0ILeBcTVwawoqwWwUrYnraN1SG+AsgBnnM+QiZoTe2cquAmw1GtVlIpU1gDFhFY+tE1S9purjjnsp+UFP/gYWPhLw2DZmnz+yvhmoaVWFPL+iOpB1Uq8juVQpxKY4C+zVGZzycydzhbCKJMihYpDsSzxN59Aj16zwoDkfQYQV69f+bkdDHGdkW1k0ZETwLNIQf/B2DSD+mT9mQ20bDyyAbEgIGN2KQqq09NTuf5fv34txQMfu2YvaNEuLE4jQYh9XZqgUmVYOhVftGaj5WwFp2fnOL94KrkdbEJpcUA2KZ877YKKpQry1RqSShX1gyOcnD/B8fEZ2u1DFCoV9Ddb/Ob2AV9dXeP7/gC3izVGaRHTtIxZPqU5DRYbDq8IAOvCytrGvaFafApEa+RHbaCj39kdNtlAc394Er1Zd2lqmAAAIABJREFUoX+NrZSpwJT/4yhJB1jUupMNzUEi7T8rzGTlMICgwGyKZD4DxmNserdY37/G/Pp7dDDBJycdfHRyjIujjrDE87wGR2NM+gPMhiMs5tRlGgvXVMBmiG/grzf2Wr/qh5+0en3pc/BiNx4UxWW9W8HFZVDWGMSDZy9q/AwIsr8IANZieM9dIiYKCShsDhL8LLEAdoZEBA8BgAX4VQWwFuFbAVWpsODvKdDNlUYV8BIbAvOi0s4jYU4VNwFZi8qT1zgB7j2aAcisHfkwq6oCraKZq0OFDLcKUQ2zgC6hWmH2jn7mv1mo03lCCRT8vZIwqKkSIaFBlVqe36gLWqxvCEbZWajgfk5shfh8pXiyx8Lb8BoggMwB7GTCs2wkdiIkNwn7XfIHc9guN1jOltgsuTewobLzWHfNoKBWJbCC6bqf5QX4papgG6z+XV+kVmOxXZScPaYn0KVl556oac3uJ4zC9XTjc9LiPnudvRnRz3ZPBgrrOWr5MeZQ4IShHZvPwBLUAYLkKXu+cKRmc0DZgYI/NQCs9a9Z42THv878/blhK8Cg2P8JW3OF49MDfPz8KfJpDtfdLn776i3e3HaRNA/QvPgU9bPnWJbaeDuY4M1ohNvVAkMOU4op2BqmHLwtlGjSSXK4qNfw5cUpvjg9wkm1hE4hhxqBZyo+uCZJblosZZC1SRLc9/u4H/RRabTQPDgQVjZzTDz/iNaIveEIl+9vcHVzi/uHLtg8Xpw/kVwZ5uS2Oy2xsmJZw2Eqs8imiwmW66XYzb58+0byg6kkqxZKOGx20KpUJZe7XqqgWavhiNajrZasKbG0yudMUcOLVPcGntm0oxa9o5AZTSwkYGsOOR7UfD1Ys0p9SjIZ1xIVcqq04Y7NzFOqkxPKrwsFUd1QFfnu5gavL9/h3e2NvC5U5dDOs1bhB1XKFVQYtrVZCrh71GkJeYfqYFqz03qQU4zChu8zgWPuCwauWmNH0gX3L4Jt88Ua990hptMVCrUmVrU6xsUSXnf7+NX3r/HuvovJOodKs41Wu4MVM4y7PYx7DygsZziplfDJcQd/9tEJirMHfPsP/w8weIcnR00cHjZQLia4eX+F779/DR4/hUId+TxVbBx+FwF+SL5gphB6DEfQEyELXYiPYP3RY+DD/vc+vE3oXH5gphYDxLu31UJLf25fxxbQ/gCDFaydg3IMRufSDlFJCYLed3wA7Hp/9IiFtKjNQ25w1tArEcr6rWCP6beNGn8j5u4Tqvzf4bn6IEZUChEAbCc+B3wSCRIA4CI+/eRjsYDm+pEha6GI24cuXr5+i5EAwGRZFNRSlB8WhRLAJetldL/3/S2LeHHb58z+ORraSn2f3fZD0DcaGMQ9SHA4ynqTXWDX/0b2cwHUIoA4PB7PAZbzPnssyqJX1jwHHDzDS0UCwTNgPRQA+L/87V8JaNm9fYNmJcFxp4xp/wb3168wHdwh2SzRrlfRKKeyl+vek9Wr++skO+P8J973Zf8OvyMvePZz1iq61vyzvhdyMhP85QdHvVzbhTo2uSre3w3x5vIeo/EKuYS5gR0UixXpb/JIcEg703KC+awv4DfVRlTDsaDicM/Vv6y91PI/j+GIOZFTUR8yJ1X6pMVCapDpdCw2pUeHbbGeazdKSHJLrOZDYEVFeg6VlEGbJKwxL92H0o/wQ/6QyveDTSj6RkS8DWWv/VhiCATMY61TBPha5WsYjLfoToBc6UgA4F9/c4XfvbjGdMnXtIKVJIBxnZAQTIcWXkuqliJQI4NSzx+zelCz8LK6W5xHrE93p7EAEngUlBUMO2oL22N9RuCECb/NHwJ/d662UItkds//owrgbGff7SdUkJOBKjE4I0CvdyxSI3nnslFQhOCv3aZUSIV4eXhwiIOjE5RrTSTFKvLlikQN9aZzXHf7+PbmHr+9H+HbwRTDUhOV0wuktRbWKS3+8piR1EC1PF18uOflyEMzFx2u3U0OBeabajVhvZOdHbymgnV11lPJ9IazDvbCPE3FilEBYAFeNmtUC3mcd9q44LCwkKC4WSOhGxcVq+yDCIaQQCZA8FYcSS5vbjFdrFGu1HByeIp24wDzyQL9wVCIdMypZc0+zwGj9QqkvRIIVoWvgbwCQmVW0ZpMbD+Tx7yRmkkA4M0aldwWlTyQrpYoLqdoYY1OskE7t0ZxrrnAk5srTG6vkKxnOGnV0CyrlTXPEVpBy+CflvQSi5NFF4XVKQNs1yq7vewuDiN7s2QAZw6DMuNgzIbMaUwFbECwuvGpNTQJgFv2ieYsJVb3EvG1RbGcR6NZRatdE/tVAr4+vuN+SCtjkhu51wlJPlG3J9bEC+4bSaJgOy1VSbqkWCSvVqYEV6iKpiKYpEgSgznkZX9YoL00Z1liA60nqZ4/NvM0go07Koo7FuPk5lPMZwNMRg/ymQAw1cDsAxeMe6GqMCVRmTaSJCiX0GzV5WvmdM6HEyWTd2nxPJLBdHcwFIX5kLnuswVmJPkQsDNwTD/rdeO21grIsGfl3FG/H7I7bfamCmCL1LPXxXuuYAFts8Id4NesYh0A9j4q+xzXD3uClxivDWszOjO9NI1KTx+FZCBydm5kpBXbt+xHYVeT9y4rVuN9L5ALjRytPX0QlerM1hyoZFbIXkQIqjkUqwT/aA/cxEG7hnarKtE3zVoq52Uhx8iEGbZrgrwzyfElqWo9GwKLoZCrtnKmEjk1kjtpSsz25RzE7Z5l7alTiXT+IqiyGjpMjvTfob83ZZZU/ztPP3N7+iFAWCMGszNP1hpxOfbolhnOPUI+BAjma0K7ZlUP8/v6SBLk0zK2aRWrfBULZnbS8nm5xWy+wWS2xHjKemWD+TKHxYrumhwsFzFfbNHtkyjPGohOHiRwEaxUTMSsPLL1qEhncFkMwiFN2QrqWAWAzUHSIjUUZ8nUn+KgyLU8n0vmMvcoKnuZ483Lg06lVREVVFGtVyTXvnPQFscCRpUVSypCoFtdvuCWzjyvDCByoDPCD/zI1beV+6vW2Drr1f1MYy1VJCBzNZsTzWdzsartD0aiPpYcYhJxlishDYr6mWKGGfdbFV+J8ljED3IK6CzOs3lNbCcEACFiGs4gTgAR8BsUwIYNyD6TRTE+CgD7fUdZszvlhgOI0RxqZ6Xv9ay7LagToSMAVxZzRkbW9Z4Bv44RhT3B+j0rawxDyvCA0OuFXs7wNO9PXaQpOJ1uJIHwa31qBv5q9I8sIs48NjwfxygWtnhydoSPPnqKs5MTmVkS5H/99hK/+OW/oNsboFJvIs8MYNZFbv9s4C/PcRfoSSnh/V80V5P3eg+8dYBe1eV7Ns5RP6mlrpFznVAcZQoHl71wne8W/Q46f9BnWb0s1y5JMZgjLdLmfI1SYYWjVgXnh03Uy1an5IvoDif4h1/9Hi/uFjj5yd+g8dHP0d0UMSY5JS2j3D7A6WEL+WEPs5tLfNyu4y8+/wTPTo9wQGcGq0l4btJ58frde4yGA6kNWq2mxJYwtlSwMeEmRE5bRkRRDE0FlBJ7+4MAsLEApP/QYyY6lpzIktmPCUAbDykU+YoGHh5erSx2AT2d+c5hmsmbdUDtIenR78hg3/6GD7ttI8zsphUEpjJEwGUDoJ3trsMSZ8Nm4LTux9kQRdk5qjDTHB5NMyvmtqgWC6jTKoMBy8WyPOfxdIregEy3sRwu7kWvuSV+8WaNivXdNleKtoWIka2NjP8sHmxZU+Xf8vfJ2RFR8yWN307fn1mf6XrP7EUyxvgeSy5Ysekd7QxJ9tht+gxtUB8pfD9kzLsdm+f9up2NKbuiBcrFLX794RAw+w973gL0CjNIVb1KDOLv6AeLPqqGqK4R8LdSwkG7jXa7iQqZTznah9HWhFYmcyQbZXNSNs/iulxkfmdJVJdsYsgCZfA2i19pBFhAEJdlwZGyiFC5vatfJZsgYrLw8GJrwqxMDjZGE1qnrjFj7qhkPRMgpsrWrb614SIImjAbgX9PZtCeD+f5F3Z67BWU/vbry5VlwNnLJz/+YGxqBZmq5q3gMCCY7Fi1I1tIdsjx8bHkgL59+0ZyGjg8J/AhH2T2mGJOMqnJTEvzqNTL0s3yeVarDRyfnguYy6yAwXCK97d36PaGYhdExmupUpN1VanVcPb0CU7PL3B8fCrNkOQD5QsY5gt4NZ3htw9d/Or6Bq/6Y0zSCqZk8+WYhZjDfMsMJLXI1OcdF9o+gt7f6uPX9cMpshf7PzQgCQMVb/Yfu/v9CZINy6k6FRA4b9ZXBFi2BC3IIoeqwLY55BdLAWiKzP0i+2cyALqXmF99i6R/jfpmhotOA589PcVxo4Yq1wWJNmMFgRkez3Pds1ClgAv7vjb02tjbOEWA6r3hRfQcsiFMfHUpC/mxay28qjZwz67V7HyJh/CB3RY7OFgWuwCeZr2euUZY9q8xqNSFQs8gVfqrDbR8Hdm3S34us55CfqKaQXNIQKA3FL8RmYiLU0Zy/lyEPUmFtQKu7v5QSNnYKymF+TwEhukuwSExPwToDd8z5RP1dIVE7Lx59ni2DckW3OOo8pW9xz64Z7qdkCukuXdJ7ACflxCrtMEg+MtBBn+mds4zbQL8TRO2HWtAzRRjwe5Wz9qUWJaYNFr8UMtpuU5kzeneTvDX83/9fNOfqhqDqgw+d1FzedVh9FM/BzT/wxm/CrxrPeZuEariJFCrZ494WoeVF4abdkbJQCl8WGPgbhQ7+b56njjInJGksuwod71Qm9A/oQW0F7GRyiU0YpYfJKtyuxX1aCUtoMQc22IBp+cnuHh6jt5ogK+/f4VvLt+jvwZOP/spDp79BMN8FTezHK6nC3TXS4wLeUxLJFwBpcUchdkE6WyK5naDTw86+OnZKT49PMRxpYLieoXyeoMaYy9SkpT4dvB6WgsISgB4TqcTUq7zCZZbZS/y7FttqLhfy6DotjvA1e0dxvMlUlrdpWVUCNw22lLc1upVaVg32xVmywnG8wGm8yHmy5nUX/3BQMAE7o+1QgkHtSbOD45xfnyMw2YLDdoom4o+NAwEZjYbAVOZq8vLaC2WjWSq2vBBhq/GGOVAk/ukWULrnE3t+kV5S/sukim4pnhJsjbhcK5UETCDdTlJgjf393h5+Ra/+e5bPAwHUrRTGdduNkWVzAHvcj4VUPqw3cTZ0RGODjtSdxa4jLgfrdZi9U0CG681bRbNbt32MJ6ZtMRmzhPJZc2jE6QEedMS3o/G+P3VNb5+9RbfvLvBMi2jfXQiShO+Lw93d5g83KG8WeGi08RffvoRTtMNRq++wfL9K2ynDzg+qOLpkw6G/Vt8/+IV+t0JVku+Opq1xeedL6ilqa4/Bf/2T4Fw8gZLyQ9OiUdPTf3m7in+IzcMP9oHhR0E3vksb62pZG2AFYOnO2dWuF3UF3Hv2sv2zRpy+5mDw3Y7VSAZeBuIrU5SzforvV8jyEYuGFqvKYnQ67aQCfwIAKz9kNvweV+kQx1njgvAJMM6H9ipAl4toMei0vrs+Sc47HTk/BBSfJLi5qGL71+/kbWNhNdDKutB7b+cxGpqRHkxIzWq9Rw7DG9jemeDgFi5Ew9wo4bfhgZqwR/1NXK22LDIv++uEVHWVMh5NwKvniW7YLOz1MOeYkrgeADvhFJR+Zd47k+wXfbx2fNT/Je/+2s0Knn07t6iWtzgsFnCZj7A8O4SD+/fSM7eUbuBDrP5LK9RVcC61+8vJ+MHPb4MwvQqNIlGnDIMzSdJtkSd1Ef1r4C/VKbmi9hS4Z+vYbFOcfmuh9dvbjBb0Hqwjc7BKaqVJuYz1hdAtUqQY4X5rCdZva1GFeVSVc5vsfmbTDDkWbBaSzYw8+E4vGRNkRQLmC1XuO320CUIPB1jOhlivZrh+KiNZ0/P0K4XkWCB1YxD6inqlQTllAKmGbCihSUpnzJ2+rD4/FMBwLutVyAEKwBcwjapY50zAHicQ758hOm6il9+/RK//fZSgF8qqmnXT4Ad/B0qksTS08AsWfOqlBFAUIhrrrzM+pIAiPh1bXWMlki+xnxgHhEAfAAWhpr6N3yA9sfsqzF5w28f5grOKdBC7YO7y+YP2RDQ37K4t3Jw2/sqvbtsTpLdtQEQ4ZrWc9pfT8nSFR4hY3ZyaDeaMsAk4axMQDcpYpVPka/WMdrm8M3VOzkvv3sY4u0ij4e0gfXREzQvPpa9bUgHuKWe+xw80/1DAUqdbck+y/dEbJEz8DcGrK3MDXMfH8rK+20AMH2GCARrDrAr79YC+j47OcSTgw5SDiTHE5RWBIEXmE1GmJGaVilileYwxxaD+Ry96VScSqrlOo7bxziot8lew3Q8x2g0kX5+tl5juFmht1liSBtrktnl7GFZryos9YxVdweJnjAyqJz4dIUgGL2x7GLq7rj1btYorZeorBdoYo3jUgEH+S1KVB3eXuPh1TdY9K/RKKzQSFcyd0tLzCdlhm5e1MlSiZFcZP18cOmyNSODEustdi44U8/RZcPP0vjslYxN65HYP0kmpwHA7Hvk/BPHqMi1UAQtBL6WyGGBaiWVGVOz1ZI8PoKznAdqjFmijn8EjFPGZZUlMqtYb6LcbGFF57LJFKPBUPIvF2aBSjyNYDCBYM6uKEqg6k6VfGWUK1Qn0rLbeyfnrpmwIESSUYywxJK94HyMxbSP6eQBK+aobxYSA0TnKYK99UYVnXYTrXZDQF/+jP0vScJ372/RvxtgMphhNphhPJljMJ5gOJkI8WvCWRYBIDk/VBvq14icyT4jcstnA3+1z1PBB4E8zQK2/F+xgra4IrudzAj31L/sw/ZB4OA6aANYPyszEMFjf7L9cXc/ibkmuofZ2HVnS/OZ0B8DAPu+t3M8GcBr5W2YmTgY5PsEH3dQBAuYpVFSCpLrHiOxhKUUjU4Lh6fHeHJxjHazhEq6QSUFylSsbSfAagSshlizp5r0sJz2sVmOkF9OUdguUNjwLKUbnYKXCuD6StfJkBPTgprXbytPxKdHLi3Q7+nWbQDxB+JoOyfknNaixHuFbH6520/IX8neWPnLri2Oq1i9Lxfo2NPKFbDaEPgtYLktSsSWZAbni1is8wIA3/cmeOiRfMxNuIRqvSMxD7d3fXSHMyzXpOSobT5fJ+4lOhNyQmlmS697D8kRqgAW4pjtTWLvbIIhUQFLfrxGTercRl2CtIaPXO5I6mAsxIJgKmMw1iIsIAhMxX6tVhPCMZW/nLXk+f6na5RKQKVGd4KqWNZXRHygAgQRSZmziNbkxjiPnYW8EN2qCylrO54hgx6t4znnJrGEjgokBOiMaLWiuE+FT+PJGP1+X9wS5HURdzCfSWZuor7gFPiPsAZmp+qBrqQSIcjt2sWri4DuHZkCWL+OAeB43xDgOY51scUte4a7qRgAbjtCtElkzHy/+j9E06LaJVzf3qH6NZORPMKsy2aOzi6SWZkcytG1ZvVtTBwRUN4B4TDXdIJzJiTRy3WXAE3gV6y4BQAmGWqKQrLB2QndO89xfnoqojqelW8vr/CP//TPeOj2UK42kOe8kq4/MgvQM1CVwKbCDkBupizPlL/2XkfxQTJP9VrV+rlMsWunvRROH/aDfrsdgaNf048UunGtGepa/xPiRkdvFbWBTtO15CK3aykO6iU0GCtK/KhUxWAywz989Vt8cz1B55O/RP3pzzDKNzBFAbNcikKzg5NOG6XFGOveDY7LCT49P8JnT85w0W4KAEySBJ8UxTXjMfNklDgrGJVgLzKA89GIfnbsJwa57dr4AQA4AgZ3GAnZqxOGJTaokE3MfMYVPM0AYGeKOOosG1aUAaw2aA4Mqz20q34zyzO3S3OlkxU1NmBXtaKpkKOA6yBxj9S+ARB2QGxv2LL7PFT5S+4zAeB6qSDDulKlKoU+ByRUcfaGYwzHk6C80ItcVb/aGAXE9tFLLAZgXeUT47+hZfJDUla8bx4Ox2SM21A1xM2WL4Zw8Sqsr/VQlrMQmO3eM9tz8OGHqqn04N1p5WzAoBuzy/MfUf/aAEgGKnGWiWd7BTBbF74P/n2YL8ydMNDJwDy+3BwSE2hkXjMtWsvlEo4OOjg9PkKrUUeJQ2oOa5cLzKZjyXPhcLhRLqFG8Jbq3MkEi9kMy7mzPpn9spaCn8CvgL88yIwFvsnr4FjjZd2SO0WByj1abFDRV61IhmHJD19rEMnzXG1yYsXE66c/HKHfH2I0VktxbShTAXxoISTMVwFZyGLzQaBdBxE+ud9i/7EAcPg9eW5ZZkCmBKZdkubkMDOk02nJ4f3u6kpAJLJbaQGtFj+0ydZ9QHIVCcyX8ihVi9jkV6J+Ojo+x7Pnn6NUqWM4nuPd+3s8dAdICABU6sjluIHy7xzi5PQYZ+dn6LTbEnrOimk1W4raeFGp4n0uhxejKf7p7RV+d9PFIFfEKKlgKMxszR9lQiSb1Pg/t5t9fMjhr212hO/fTuvNHx9a/9BPs+Pf7tVIIBy+kWAo6nKzKSO4weafH1TblagG5g2XK+QMEBCW+HyM4vAWSf8dtnevsbi7Qj23wpNOHR8ftXHeboLw4ZbX+WiE+YRWK2ZDH4163clA01k1odXVypkFmBUJ0RP8YwBg2b7kcNrLuNkDgT1/MNvHLYcwkBT8HPBslIjR7a4Rfp5YlEAAiM0WWpSqpgCOGeFuG+25i3Iu0XZWPlumhp2wDsBo0ZQx7fwc480cBFaFaiKDENXN0uJGQWAq+mjZxs/CrKXNtOyB+loRFOY+QrBX3V80X8XZ0T4A5PUYCr/gnmEDxMA+tTPbgGAHhKneFIDYgQSzkFGVsQHn4QxXooowaWnxJcxXst4819zzekw9m1LdklNLbmEHU41Mjgx/biBwomAzrxA/11mkMz+cr9uOYbsoALwtNABYgHOPXrCM34gM5Y4Ues7qEEuACVcE7zlQOHPcgV+Nh4jzpLLBgWeaZDmRClTvMhgdkLAzNLZdNEePuNH6kLFu5USYNESDiO1GsmMrhQStWhWHB23J3U3LJQEdv/r2JfqbPMrH5zj85AvkO+d41Z/idX+BQS7BNL/BmIBmuYBaOUFxMgJ692ht1/i4UcfPnzzBn1+c45RFJ7OdRzOxJGZWbVpKhayype+fgKgKpHLvoPUgh0N33R7e0f5pMJSMHja8PTaKHBgxc7hQFvXNZrUVazyqxSTLpFoSG7PlinZyE6y2U8ni5r/JKp6M6a25RaNUxXGjgyeHxzjvHOOw3Ua9XBIwnOuN2/RGlPwK8BXWsA+9hjgQXfEs5+O3CYwMFGTfzfZfeVft8pHrlCnhZINuOQRWHwAhOtCChwoGZt5L5vZW7K5v+g/47s0rvL6+wv0DjZm3aNapqC0KcW271Pql3ajj8KCDo4M22o2GKIVJEBHFCYeqRspjjeSKatlVmJ25WAjgzEaB12Xn6BilZhvLfILBfIHLwRC/fn2FX3z3Em/7Y6wKKQ5Pz9A8PBI3j8HdHZajARops+SP8WmzgmMssbx+jXfffIVqeYXnzw5QSpbo93p4f3WP+7sBNuu8gL/lSh0JGz/fF7gnkC33wX8GL0aZgo/d5vHzOSMjPUIv+qFf2ckFjIFfd9CRnfUxANjv0facoOZVxDTqt3bjZfZv5wQ+Z107WBwG0QbOyh4uA3cFa51k+68BgT0yISPEas+kKtWMGKvHsrHBhdhjAz4HHS0DmKTJZqWEzz99Ltcozw2p95IC3t/d48XrNxhN58ixbk0IHmrmnwAhH/QQXkG5PZc3/e44lBFpfxwEfgwAVia07tv7wwQDhnfUwVHWsH0/3vuz/diJrMa0lnMjHhHoNcCrmxZ2JMhUylT/sb94wGefHON//c//Hu16imH3HYr5BVo11nQzzIa3uH79nSjxjw9aOGrWhfzBiRnfM821te7N9jUH6R8vRa1A877NhqQBMA6DLQXKhLfF6yDPvYwD/JQUaKBQRq5QwxoVjCdbfP/6Bt+/fC+53+2DcxwdXaBWa2Gx2GAxZ49Ei+IxlvM+kmQlBFzPVWUEgBDOCHAgJ+4M3OvVUYwEImC+3mBMoIKqxySH2WSAybCHRq2Is+M2OvUi0twSs1EXm8UIjWpRYnywmmHLLOHV0qwpo+YoG6nbko1/lr1/j+CU0QBklxAftgWra8UQhmdfroRNvo4VCAADvQmtMjoYLUv4p1+9xO9fXAJpDUm5icWals4JcoWSqIg0jkXGpUrKiOwfpXYRi2bt4eU8kzoqsz914nX2oCM1vPfYdsZlgzJXU2RK/D/Q2oS7/7cGgH2OsgsIR1t8qKP4PVN+ugqYDjORApheHUI2THJy5h4fHePpxYVYVm6YCZlWsEyKGG5yuByO8NXrN/j25gF32zx6aRvjxjFWBxcoH5xIHT6i8xLBThkyG7AQOTnIeeKqjEBAjtxc4gtINmP9hvdIXJ7iNsT8VM4EWGlvSW5Qu9VaksOTTgtnzbrEAhWXS3TSImrUpkzGmGwXWKd5jLcrDJYzDJYLTLdblBp1HDQP0Sw3UM2XUNgUsJovZWg/IQi82WCUAKNkiwHWGHFuQmCPSi1xKzMQWPI1DeDbAYAJ/q5RMBtYP0n4zNL1CqXlDNXNCgeFPA7zQHO9QHkywLp7jVX3EuvBFQrzBxTzW1RrLdQIUucKQppnzyFzBssEtW5IgSVbM5JbHwZpNhEWkIXzHFtTe+IV9myaAUyCsAIv4txmxFeJALHIIHXx08gwOg5s1zNsOBjPrVAuFVCuVFGr1wxU0QxfOgdqjExEKCJgx0iQcg2gu1O2DQet+JpW1POFzFNcpMDPGodmLjQWj+a7k6sjvTb0GazGJW2Q5Li7U/k5RiG/RIWZ83SkqWkmbKlSQqnMvos92xKS2TnmjKqHh/suRg8TTAYLzIYLTKYLjGZzTEkkpuqPtbScHXR/Ig2H+6GRK4XcouINEiIU8NWvZd7nAI4Av1nmr0YbKWgTgByzvo9BYMbiqbJMFaJebwTCll4sWsNLD+0dPbaQAAAgAElEQVSAgt42aFv82IyP9TBI53Um/uw7PKz/IQBYjt6MKS+tR6g1vc8zZ45ofxGXPIn90wfM14cW4dVaVcDfzskhWocddNo11Eqq+C0lKxQxxWb2gNX0DpsZz1ASqQgGj5BbT5Gs5yisCRIvZQ6um5LNwiJC/753j74Gvo/5+Wp2SgYcB265g8BadNsrbS+85+mGw1i/v2P7Lr1WdDS7OCGeV/k5ZzfLTnzbg2U+QMe0IpZrknUVAF5tEwF/+Xm1TTFb5TGZbdEbLTCerYGEysZUzu7+eIXb+xHGc2Jc2sfJWSDzF1o9mxraTf8jvESAXweAzVFVCfYkoBgAbI4DPqPS3HIVAklfIC53G5nlEfzlPJZ7hkSzQOtPzmepCibphMrfUmWLtLiyj7z+jPFgdj2py0AGAGcxW56hbbNoeSwW6cxZIa3tp+zLmSvO/dOc4uTx0v1lg+l0IR+cc1M1SnBLyaZmWa/p4OKqKSDtHik/EDdk5m79gds7m2OmnMduGW8uok7kDHjCXgawz4Ecn+D7mEE45uznmEkAgbP8bcdGZCXbdZshNfHlvV+T2rUdCbVMBZHxJ7woiNeWf22ArjZzmUuuTSR3olODY+COm64Ky9xWet8tSpW/JDmxB2H0wRRJfoOjgxbOz05wcX6KVqMhc72rq2v84y9+KVGOxUoNOarr2QNKnWD2/wYEq3Db999HAODw/lgfZ1jVPoAbAOCovpctRVrOSCVsONMHAPAu9S7Dtx4d3vv+RByGs9IpsJ2hWNqiUS+gUU5QL+VRr6Ro0MGp1Za66f//56/x9esuKmdfonbxZ1hXTzBPyhit88jVWjqvYiTGpI/qdo6jeglffvwUn16cSA1FAY+eWHl5n/gc3B3yg4cZzSiiKnnnyx8EgLPq04b0extn4CgE2zGzG/PBhTQrTu6JhiGSb2VDdLMzCA2fA7i2YfpGF7IeIws2z1d1m4XMTk2H8/HvKHigYFlgNvhwJwAO/hg9WzIK2SaLeMPkow2alaIoNVJa+7G42WruIS1PmHmh1ntudeYAcMR6jQ877wr2oFSXrGdH4S41Kmal+ZZh9Yyd/3tVS/zPuKu1P6C9YDaUVuaxldNxgfSYFD/uDgM4neX7Zqw7LXbV1sp+bpZqmU2nTVQjAFh/33z7vfATFg+tbgQV0UcqmT6auSlAAjai+CHoe35yjHNm/9WURT8bDzHodTHodmVAQJvFo2YLnVpVlJT9bhej/kCyUMjCHA9HWNKykhZcYgEpUzFt4wSg48CYw2Pm723E/kvtoBMUigXJc6F6tdaoo8r8QSrIa1XUGg2Uag0k1YooU8ezGQbDMbr9gVgn0CZjTosMASnIfORBrEM0zbYw8OuD02WvWvW1GxWSWVOULexsA8nu0NcOQfVAsBDwZoUyM28adUzGI1xfv5Mih4VFShDYrED4eokyhHbFZTJh8uzfxI60UC7j9OIpLj5+jvF8hTdX73F718N8tUWrdYhmo4PtKieZOZ89/xQXT5+I/RDZa5RTrWYLLGcLUUdvGk30Sylez5b4xesr/PrqBnerHPooYrhNMN0yjzLBgo1IDADbelTA6bH/vBP3MUt2m/Ar0gP8OAD8Q/e+/32/F1GKRwBwACDEAgwobHMoIo8CFdCrtdhsFdkoSVbnBJVZH/XFANuHK0yuX2E9eEANC3x02MRn5yfokDW8mmM9HmExmQqpYeMMQ1GWqHJdmd0E9AzcixiWrhARDC5iq+wC4v6MMgVweI722mdsTj9rbJAeEXNiBbArnbQRyM4Wfh2KY3OMCBmLIT7AFcLaAGsDr3bFWlB71IAzLY3tbVmNCpLy+ncAWGEiB4CVfxc5Y9hZpxM631MVqFSiug5zOdSR3AZafdF6l24Clv+WmqOBAD5i60OSRSGotG0HtMdhNj7GbvfGVwaqBLykgVZ7pPD6hcGi219bnrK9Fpp1qmphee2VQ2gMQQd+ZUSlKj8hqWR50t4ec8+WvJlcThn2BBI4GDLnBrLL87y45ZiwQttUvZ4vQxBY/7Op997epyNOzT12UlV2ez2H3fqH55zsrZ7b41nAxkZUlnqm+lVr5938EBkwBEVbZBdqFkVyRkVs0X22uYLDRiAJKl87i8M5mDX+9i2zgvazT18Otc1mxiTE6v3koCWEmU0hwW23i29ev8HLmweUTi5w9PxLJIdn6G+L+PZmgLejhahAVwkwWy+QLyVoV4soT0fID7s4rxTx0/Mz/OziAs87HTQJ+E8XWAwnyC83qFeqSMoJDdJlb5f6KMljyaaQNoLrDd7d3kkG7rubW1HM0O6fqsDhdC5DonK9haRUlWtoMp7LEJJfKxuZICqHUHPJ4EayxDY3E/sdZpovpjNRRZwfnODp8SmeHJ3ioNZAlWeRZNEZccQAYA7oueZSWjKu+FmvKQpYCQCT0LW2jYogNv8T9c5G918deGS5mfovtXUKxpOejScNrebXSYZ7KcVsvcLdsIdXl2/wzXffYTgc6LDKVjHXOtcqm4d2qyWuJZ12Cx2xsC5mALA0ALSRp6pE9zJlLSeYTqeisCMwx/XTZIZytYoFQej1Gr3lBi/uevjq1Vt89fItLrt9dM7OcfbRJ2LoNh4MMO51JWOqQxC4VcdfPz1B7uEav/+n/xfr+R3OT6o4O6pKrfXu7Xu8eXmJ+ZwDhQoqNdbJFcnfYtOvxBDue46SZRWu0BBjx5pHD8zHz9hs//vjz2AHfX3v1pm7K35tx8gamMiKKyqa/ezZP6eic0mui2hQt5MjLPEs2Rm2DwIHNS/32n8VCOyK4Ecyn+QxZwCwssdjxrmqvJwx7j9T9QdD1BbYzKdoVkv4yaefSi4glQcCUuXyuL69x3ev3ogFJO2/cgUCwJYB7C5BRnbLlFvR3irD2whYDQRVHzzFpNV9BbD9bIcZnqmAM1cmB3r3SKo+YPDMwEgdrAPlXcKsnxGambp74SoAzK2Q8TMpqmUSUCeYjW/x7KMj/Oe//Ssct8uYj++RYIpqukYt3WI7H+Dt979D9/YaR60mjtpNFPl45FqgqkRz9eRqlP3Jz4L9NRD9O4B+3of5ueLXtBQkupPJ8boV8qEazRaxzhH8rSNJG1isCugNFnh9eY/Lqwcgx7y5E7TaJ6iU65q1t2CW3VyywtbrCXK5pQAJVHTpXschhtqRcc+qNxqiVCGZhso7RuVwr1qxpi1WJNNuMR1g0L2R7LHDVkXA81JhjfmYw+sxmvUiqszxWc/FstJVwGpJuf/ehNX/aPW+S2Tc/+W45o27KYIcCkFxHaxzJaxRw3JbwXCaR3+aB5NQ+5M8fvn1K7x4/R6FShOFSgszLqtNHvlCOdhIZpO/SKUREbMlloQfe9bQsWJnBzANZDQHOTKgNyap+QvioK5Vrj/exuwTYX124L9l6Vhe8+zeWWQXHV+yrlr2iYQRGLRIdOJ7VhLGilq5lncAYAWB1XFGtNaolUtyrh6fnOL45ET2quk2j1WxgjEKeNMd4HfvbvDb6xtxSFmQ3NA6xbxxgkX9EJtSTQb0PGtZa7M2517J74WYKNsWwr4TVbDBgt0nvfuXqZHMpboW8JcqYgLBhF41hzPZrlDJb3FYKeGQZPZ8Du2kIA4tLRLPxL55hdl2jd5shPfDHnrzOeb5HBqHBzg9OkOJ3eRii3JSEtbxkJam7AvzecyKCablAnrbFbpUd06mkt24oILLQL3QI7rS0943eXzM4d5yFastuivyCpypLRYoiQp4K3bQrc0SjdUcteUYyfgGq/s3WHcvsZwOUSnX0OkcI01LGi2jJZ2uBkOAIu2ruvcFIoCude157EyWuB89WzUqx0lWqqgT4CWAwaYKXqoVu0ZiZdF16irFfOCZWOiKlS7t51mfORBXJ5GRCruqqIIpTuBj8f5KzOoFsGDkVVnUVM16TeyeU8bnENSZzkScwDiuglgAbwQUlix1EwWII5Ptd04IcfJYfEBxz61UiiiXIO4MJM7U6oweqshjo5sUN2gCSbPpBKPxCIPBQJR6g0EP4+EEk+Ec0+EC8zEtXFfi9LNgvUNXmoSE0LwomlUBrACw9Fzm4qQ1sQHA9rXkdLowxKKMpKa13tWt7TNnQVMEO+hrt3WV34cAsPdbuwCwkm4zANi7zAAGh2/o+a/Xk5K+oimHfm39frx/ZvueT1ezuXD4/VAS295md+YgsDxGszZ2lxf+OdYWdB1UZS6EZEBC6dHxEQ5PDtA+bKFSr4hla5pbIMEMyXaG3HKA5fgOi9EN1rMusB4JoYq3ya9nyDOKhtEeGyP3ReeovgT70odoA9vpzS173cmEXnKEQyDe+MKwJADa/grv7vjZQbHz2zZn2b9HXfvZfEbfDyMjSr/O6B+CvylWmxSbLR1I6KK0EQAYSQVJqSGkrv6Ioq8pBuO5ZArni3VMFqx7xxhMuBY1ckptut2t0del1m0ZyZLkYbV/5roV1x3LApY9KAaAzb2Oe4buORpdpgCwi+SifYnklflcRUucNTFDXYiIFTRazOhNkJbWkl2az9OpzkRZnLvwtmLrrEQNJ6VnZApGmxU0ilCUyaxDFJzi+uZMbUULABFsqRUuraBZ2zGqacj9Y8yzZC7PhReur3Nvg322ojOrjBTq7mtq+bznOkplqewFLgLIrOMJFAuZU/aXyBnIQEZ9rHp/CuA7SUdnUr64A3HE1b/mSKf7gsd9GsMkiGpisrIXAbvXulyzTsb1eWHgXNi+YT+PCcr6tYtj7LP1s2EmGa7/qOeMxY/Sq5obbjTDdPGNFusKAIMxeKu5EIjazSpOTo7w5OIcnXZDHj8jHAkAM8ZRnMCKBIAp/JIQi6ACFpdcClwMBN55XS2XWRwtQkazrdlIVOFOTT7v2yFuOslnx9km6hcDpqXvhwvlfFv60R7Abr8xAJg9TqnImJuSiCcqha18ZuzN0fGxrINffPUb/MuLG2zrT1E5/Qlqp4xfq+NmuMCqWBMnrVa6RWk5RW46QCW3wp99+gx//ukzlPM5JYCxBgznJkV2oRB6rMGxydTjpXvuv/5f/+duyemK36gnDBdlOIzsxTKmogwJdlRClku1B7iqd32mOhIWnlmZKYBrhZXbzQpLTVktwfc+HroE22YdxqutdKZEdsas50j6hZwFqWeDeh22ZEXgzkGx1iKbBk3NclEGcmmpbBY/BIDXmnkxZiadgSch58IVqtYFfNiHZtVDkG7vtmz7BUhWVOycsDugbfZnIjaZFDDZoellSJDEB1a+FzgKDKva1kBbXaGZ/YEPcSL2rTLqso05G7jb8MaH6FawuVoqMDh88OODdc8AtvwPtf/U/3yBSivCwdR2jVarhovzM5wfHeGg2USpkEgu4Xo2xXbGwoc2mTmkvP/1CovxGOspi6E5VtMZ5uOJ5MBo/JLmvSjrVg9Fsi7dgkCwskKCQpl5dxx4rzGnVJ/M9uVcPjPPhQp5zwjmhkZlcLXZlAasfXaKSruNYrWOAnOltxAywT2tzwgEjybi+c5rizbQVBVprgUbFw7q4kLIgJHsFfLFGm1wWTMUXsfwLSlNsrLMyBMKuvn6UgCYRSeZopPJCLc3N8IQJcOMz4FWRP4+EThnUc98gCSlfdMcjWYNZx89Rf3wGNu0KFmEb69uxPqsXG3S9BqltIrTg1M8OX2Ci7MLtNpN+X2pL7heaYsyZxZrgmWlimG5jKvFEr98c4WvLq/xbrpCj/YKhTIWSYp5roAFlQzR9aN7G5k0j2+QGRX7cca/sjW15PlT/iejOBvAWdsqCjQBCk2NRgvQlIvRrs8SrZJYuC3nKM8HqC7HSGd95EYPmN5eyUenmMPzkw4+OT7AcTnFctDDtN8XgCS/XktzybxKATIMHBNCixnphSvDm5BILaIL0pqrqCUK7c6eY+GuKt1ePRt4aBVkQ7bweXdo7Qd2DALHAK7Y6zjJyCMEDJAN2cAGDGtebXZ+BCWwZehKoc37sH/71xkgamdJDI7K+nQVva+rsOvq81sb+Cv7rF7a+kE+KhnabO7y0uyz0BAVMAtyuhWkZFKowjR2mpBrR4pxDlYt+5cKb1EoaJ6KHjqRNZg/T4K+wtZUwFgxASN3GbPQi2DNK1PLNy163fbYijwHaR1Ay7s1PlXCpibecMii+3ZaTMSyWIZ0zEQupigzF7XGgQkz2+vGctbGM4DAoWhWsgmZ+nNjlPLrNW3b5GLzc0kHDuKm4ACwgL+as65WQqaWsUZABxLaFHgjlA1M1ZI6ZFXK7Yx5Hg3dw+0jW+l/DQCsYK+/7TaACI+LLiWJ2IaeHLbQ6nRw3evjV998i/eDgRSb7Wefo/7kE/Q2Ka5GS1yP13ig+kjyyBTgYWFfza/RwgZHaQ6fHnXwk9MTnFeraOfzqPC6XWywmS6QW9LKLkWuQCLUGgXax9Vr2BYK4vJAjcFkucTLyyt8//YS3dFIBvvMyKNakMBQqdrA4fEJlpscbu8eMJnQCkqvKb6WYpNO0pB4IDPnaIjprIfpeIDNci55uBfHJ/jpZ5/jtHOMWlJEmZZovCZlQajKUR0VdEjP8zxd51CktZ6hvas8sEyoAlYHBt0H9RSQGsA+dBVnDeHuqWkboZ3PvP64n/D9pzKdVn2Mi5ivl+gOB3h/e4Pb21vc3t/h4eEBg8FQmmQO4Or1BtrtFtrNlnym+0WlVJTMJ9r+EBjmucprk/EUzE+S3LgkMVY1c9xoq16Q4WMuLWCxUfXONJdHdwVcDqb45+9e4dffv8aGiuvjM5TqTXl6JMINe33MH+7wUTXF//6zL9BaTfD661+g//AapWSCj8/beHJ6jPvbB7z+7iVGg7HsXpVaA8VSVQCkLUFgsQezvSdSD8iZEsDy/VP0RwAtPzL84HkUxnn8VP7jAeCsVorVwe7+kqlpM2ci7zO8tpBrIwaB3bY5qHx/AAS2n0u/8icCgfV5e9/jJFej7pv9nKuSPwSAOSy3AQBtr+ZTtGoVfPmZAsDC4JdzI4ermzsBgOlswwEAbaAFJAhEU8tkDwNE3W9dofvD4O8fCQC72ncHODZCj5NyjFwUgJnAQnfFcJwPHA+DfOjr5B8ntRoWEY0tbSeQ/kkA4JIDwPd4ct7Ef/jrn+L8pIECpshRhbWZos2hHOZ48+J3uHt3KRnAB40GyildQTiEWWivY04G1gj5ODrq8cIuFWoEPaP08HCSlf6+bJJW+29k36OTg+yXUolUsMnVsE0ayCU10Nm7259jMmWcTQ4TZuMxLDRXFIBX1Hm5RIaNCVkzOUm2VAWzMgY1zoYAyIo2vInYPzPvnY+FBLHZfC7Xz2S2EJck7v3M+p1P+qgUczholdBuFFArbZDfzETVVKsU6HSL3IaZhsxMVuWSDEmcaG01pvb42X8f7DQ7k6T4du6uor2D3EtQeijwKx9IsMqVsNyWsViXMZoXMJgmmCxLuO2v8evfv8Wbd/co1tj7tTBlvPuGrhGqAA6+XoY1hLXrz0PexoiYasNsJwB92CfrXEHqEFO97ah293t46/XD6/aDPVIGqMS7rfyNR0CCmJhnM05zSQt/KcxE7ErN3jt3VPPzd/cPRsQ/P5EdBN4gR2cSWj8TlGRdnc/jqN2W/LrW4RHSShXbQhHTfAGDTYJ3oxm+fvNOwN93VDcSHG0fAZ1ToHWCSbGB6RqiiqQyg+tKCIq+rwdnGiPY2zm306H7/CScXW6Lqk/Mr099qxUAZiQFVySfhwPARaxRz23RKad40mrhhATzLdBADs0Ksy3zGC8XuB90cflwixuS21drVNotHHaOUFgnyK8gSmBaf4pqi+TztIh5OcW0nMfdYo73/a64lHFoz/Oc9RvzXelUJi5AEQDMx89sUAF/Tf0m8Ls9Z9pCF1dLlNYr1Lcb1LdLVJczlOlgNemhsR7hOFkC/WvcX76WvqRRb6JebaDC+RtJ8EsiwbtDdH3lzArzAwWw824VwGX/pSo6j50zRZ1ZrQoAbACM2kKv5G9qhJCRhQ2koevcdjMHtgts1jNxoeNt+Be5JqmqcyJro9lArVYX0E4BiQISzk2KtJ3VmIQQAVRg/0eXKF4bBHp4/4SL9d9C/iARXBRVanPq//036t6zyZEsyxI7ANwdGgiEFhmpq6q7unvkLkkjjVx+WDP+HNJsh/yFFLbc2elpUVXdpVKFFggElGsH7dz7nvtDZGQrcoyzVQaLyBAIwMV7996jShWXUytxFsO+ikA0a0fmgJKYr+u0AZ9ERZiKi4wlEjIqim4yVP8ycmUxWyCcx4iXJI/zAiVRiAmwtH0mgZJq3wYKku7FUcdcHw4AXFo9S8/E/c3kfVolX5kFrMTlSgHskrb+SwKALdHlkbXO2Yx0nXYKCUNGlDmnARYbVDYaopzEUrG/r9flnG5ubWKX0TF0Phx2EDTpikULcbpZxkARIlneidNIEd9hldzLg6pfKoO9WoparnuoZo3byIl1wNduCQYasBSL9cWruhpNjeG0Tg9qJXf2WIG+DxZ551rWT506x7wgd193P7dYhSweJdFPAUH2/wW9PnPN903yGvKC17QngG66IgLgC6mL0Q4cPTL7d3zPvOtM9nm/tYkw9TCezLFYMEdd+zGKYngvilOA1AwmjEBqbgP6GgBY6m6j6q1UwI79cxlhZoj5ZnYlubsWL5F4M1UeUwUs9tFmBsTyS/rBdgC/ySU8g+cV8HyqhJkprusUe1Vazus1Zuf5pkYvXduMRbJxnbKEPs7TkpikEP7dQsBgHguJORQ7fc5pUnnvnLcIiCw1mv7bzectnUJF5fsIkbPM/TVzGBPnJXno1hKdMzMhhmgUW6UCrrCK6m/a7xvXvnLWUvX79qqz9YlMgA1uIe6vdh5m+lo7q6psyM1FXF6v5o+Uonkzr7KLgLRt5t4zRN01Uq7MbSyB2XHu1M6xEqVYApTtAaXIsP2gVQBr5bGuADbCNwEb1dlnlRMALtDrBNje2sCTo0NxnOOxvbi4xC//+Ve4ur4VFzAqgMXZgnXtRwpgxZdk/ik1qJv5az8380VTO1QzuArIfwgACzZUku/s8a7AX6sA1vNWrTGu1MvWy+4K5H6ucZwk+y2RZUshUvW6PvodD712XeJoup0WDo8OZb/9+tsf8evvLzDDAK2dVzj6/G+Rt4f43ftLLFaeONGMWh6aRYx0OkYjjfDzz17ib37yubgPE+9gDcLTrY4ZQqPV++ajF+nM0D/xBmr/4R/+548hSRdXNJ+7Ay53ECIHy2Ttyu3rZFJJBrD1EneUWgq0qtrK/vyagtfYQcsA3wGBy5xey2SwMvcSvDXgbzlsqbKsqovZ5PsaSyW7IahNg/HWF2Z+9dolR2hFC+hClDXDwQBBq6VZHquVSLunRgFcAsBiTVNlD64zaT8+GzossgDKQ6DWMsvdRcFtD1y2WLVBc0C/dlF8RFC3w5SHN5EpTkrWj2t1pt9zs7A+HmKvP+8aeGwYc9ZW0zIUZQMulVJ2MTXWLGagqQu6fs9eN5bB1fBon1pDENSxv7uN1y+fYX9zC62Gh9jYGUb396Slo12vo9dsok+VUpJgfHGB+5sbZMslVgnPNUEWTxRFTS8QiT0LU58DZcnZ8BQIII+YTNwGB9jMu6NNSIGY9koyvIiwjEIsohAhm0Rmy0i+jAEkmj6CYQ/dnW30d3cw3NnBxuYWev2BgG/MB2Ze4s3kXlTBZN5mJk9TFMAspwQIrgaoFRvWPfPGoOWjO339C+qQ5Wg5jf2MMov0IRa4VARmKfzAk8yIKFrg9uZabLU5tCbjlfbXcr5YOFCpyqajRWtoFjcZtne28OLzz5H5Pk5ub3F2O8Z0GaPT20BvsIksXaHtdfCTF5/j5dELDLsDUaVlBZVfbOY5mVqJFTd7rMj3MW+2cJXn+Or8Cr89vcDb+wVu8jrSVheZ30ZcIwjMAs61odSNrgKAP14OSyDykUXUHmWn5Xp8qf3EMMlQjtZKZPsPAYCFNa2vyQUgCAYTAGYecC1XG+EWr1VuCjw3yQLNeIF2QYutCNHNOSanP6IRTrHT9vCTw1282N5AI5wjvp+gRvvGNEHK/FfmA4mNKXdkKs7JjCTTz+Q7me5E5ngCAOuEiv82IyYlZuhkvySmWLzEHrM/DADbIsRZ5+x6b9Z322WUIKUhGLFotuCvzd+SItvk/pbZv04msADCHASUuVCVlbQFkS34KzbIRhEsuWwl084OHXSIUCmBrY2TMiTlqNghqCiAlVjC2a4QTnhBS4NPFWANLZ8Kv5pkb7PAl/m1V5eMPCoobeHp2mqauk7z0cXyXslNlTK2YsLLeymBcnucdGBqn1tOp5xfk6VWnl5r36ruDY06c6I026PafbREsWxOHQprMc6LQ62RCmlI2p0WuJaTdcr8wF6vi+GwL4NhMtO5LpfXlMP653PzPqYKLRTb2wUW8yXiKJRsWAGCqcoQHNB21qpqFwVwnaxRY3XkWAJZ8pOok9cAYDvUswWlAr7lfvQpANjJt5csHctktCC+YPmPK4DN6TADAGtbJt7iJeGqUV9h2Gvh6eEORgMO7Gv4/fsP+Mevf4ckaGHr+Wt0D58j7YxwMotxOo2xqLURNjpIV3V4RQq/SBEUMVpFgoNuC692N/F6dxvHzOIlmBhFaOU5PKID6Qq1TIeWtAtdNVbwWz5aXVrZ+UiZd1+sMA1DvDk9xduzCyzSVAZCHBCtuLc2W+j2h9jd2UeYpDg5OUccF2Kfx/PD/YZ7j8/8eFqoNnLJqZrPb7GY3sJbrbAz3MCr4ycCAA/bPeQEpkmM4fHlcMxwBsSSmg+zfwd5HUFBEFjvy7ShAHDaWBkL/hVyrsOWnGFczFwhkt5rlYKywlF0PcnZfPO+ZTpug8M3JUkxw5H1AmuDm/EYJ2enkp1D9ux4MkWcZnIMhkPmIA8xGPDRF6v4OFyi3+3h6ZMn2BwNxTaex4n53NIUUMFsLMNkAMl92NO1ICZ4x2GEF6bAJ1sAACAASURBVCBpdrGoBfjdyQV+9d0bXN4vkHgttDe20O50ZQg8Ht/h4s2P2EKC/+Fnn+GoWUN4/R63lz9gPv6Ag50uXj09kjiGm4sLyYZjhAXB31ari5qAGZ7kgsvQWBlcVf6Xscr6qDkud8X1WubhBqu749pY/RPtTvXlPwcAdu3tbO/jgru2gbbqXttrlDuXbbBNb6QRM1W2rwWiyh7FzQT+C0DgkhBlexxDQlISrZKqbF6UNvqOvazTk/FnJUWxJAGqBZioT2l3mYTY6LXxxetX2KQFdBSrYipflQBwmGTwWx0BgDkMrnKdKksuqyKx1vx/HPyt7Odc1aJybayqQ9fHqqdYH/Toz1V9jyX8lH3N2hDq4cDIYZAbIM0s31p+m8usHI4awqhYQDc9NGpUcY2xPergy8+P8fRohI1+QzL4iuhecoC7QYHzd9/j6uwEbc/DkMP6pgefQ3raMUrWpAFqnWw8rcVUklTtv+aVONbb8hXjtKEFWgX+qqqU4K/5uPJQ1PtAnRo9qn993N1HkoVX97potoaYTmPc3jHLV0lgfA3MPW+1FGCgugQ1HVJbwjrrHtYkcUzgBBgMmPXeFQWwVd9FcYb5PBR1mdjOpQussiXazRU2eh5GQx+DTg1+PUHQoIVpDYHH2CbN/yXwxLzUNQWwnWk8AIDtKmJXicfZ/xbUNMMyBwDWPcZmXarVXY4m4ryFMPWxTAMBgSeLGs5uInz75gLnN1M0u0MEzE3m4FlANQ7J/BIBsK2D7jG2LDMWFmb4I98z6h21UGUNVo3nLRhroF/jIOISuddBXP35amBgn+uh3stdoh/7XvV7ZuhvLjy3HSpB6Ed6JH291Wv7mGpb9Wv2/q8U8Q74y+K6RpURa4IczXoD/WYLR3u7ePbipWSvxlQoNXws6h4+TCP8/vIGX59e4d1khrnfRt4bYjXYRK2/hfpgC1GjhVmkuWwEy3hyrIuHmdRorVY6e7jvwy4STn/0YN2wx9bCm7xf+BAQmHv6Sgx25WNQZJKpu9n08froQEDgfHIPP06wu7EBv93EIg5xMxnjw9UlzqcTsYFu9gfY3NxGsxbALzxsdIfotLtGUbZC1mhg6dcxa6xwnUa4mk5E6MCZl1xvni8zCc69SFwXpyhzD2gGr4Rc6VrlKID5PjzWdHQNy3N0ayt0ixTNJERjOUVjeouNYolnPQ/t8B6zyzPMp1Os0gy9ThejwRAeCUW0GrAAsOk3Zd81xAj9m3Z6WU0xBfR1eh47j7SWqrJH02VMgGCd2WgWcGayf43lqux3RqVHAHjFkClaQrLfSBR4MVatuiIz6ofK27YMhKn0pTNaq9XWLD+S5EVVp+pljQEqBABuBXU0A4IjJoeRwJx8j8BoAK/OWZUScOytVMaCmL2RR0D+PveTVgd+k3nV7H9WSItMskOXy0h6J7rH8HM+qNgjmEOr1vl8IZbnVO+lzHpP+VoJwvpYNXhF6mxKSAGSEc3sR5K/CAArCYxHQgEXBXWtBbQom8RpSQFt/dz8zBoArMCTdQ9cUwWb5yvt8P9EC2gFFf5lFcBlfmp1+zszEguMGhestQ1J+26de+ZCAqczkuQ+0nkwo8IzV/B3tIGD/X3s7u5gY6OHDiMRihg1Kn5XMWpFJG4Z4ewGi+kVatkMvhDQloZIlaIBAsAkbCkJ3d0/tA+tkNaqOrdxXo/M0EwxbKeL1ulZf/cTP/9o/b/+0+VvrgE4bp2/3gqs1e92JmFJcbJuNaR+pSCV3BLU2ac1kdMKOqshTNjyevBbPdTqTcyWMcaTGa5u54izAL2NQ6To4H4a4m5CpfxcrnUKY/jRujbaXqcS8mg9YUmXNiKmJKBYkknpUsdZhnFqo9KWMy+rALbAr7WF5u8YO3udgehsh3OWWp2ANOe2KyHf08GCNZvklprILUsycEFgC4zxHuQsnPeoOFNyzpYVkgEc0d6ZrhkEe2XtiBEJGG3jvxjZ6Mv6x/WOTgMU64n6lvc645PKCBbWNBUY6Nq7V3W8yRUvySMKANcZB1YCwAT7zezEuLtZBx8bK6mKVK4tCkga41JDknRUwEbrrPWLOtpof2MyhW08gQGH1RVPq5kySs8RypT1ermPVdVPKXgwCv91RyYVZxlqkxE7mB5TqmkHADYlpLrh6t1TYWP2848Vwvr31AGwJkM01tYp6rUcraCBzY0+jp8cYXd7U0ifl5dX+Kdf/grXNzdKaCTTwCNx4gEAzFrVzCt4zLXkNP8bUYUKSxxRhrlvy/PlkHwtGaTqBdeLKnvdun2jCwCbI2K9lcp1zsXvyrrMHELiGUUeCgDcqKfotOoY9poY9pvwGzw+Hp49PcbW1gg/vj/Fb3+4wOl9AW/0FD/9+38HdEf4j199j3FYYHt7Fzv9NroeEE1ukS+n+PLVC/ztlz/BqNcRp0/eS0WmrqpcmxUI/sQ6aoDFT62wjwPA9rkc1Nf5tMwk0B+rAGA7XCh9xKWntOpgNxPLsWm2VprGy14UwkalZfOwrJ2OVQuvM+wdVXGp/q0sF/Tv82VUuYx6wVtbteqj2i2YJtVhQGgGcAHuo92gIdYsHMyR1cPNgurMyWyuFtBigaaLoQyW1wa8TvP26PmqWEnVfmabd/O7dvM1oIt+9fHT6/R/FRCsWE35ZKVqyQyd7cVdDaEtGGuHK/qRizEX/QpQMMCG+aOuqtiybUrGlWGw6cJri0AzkLGvwwBIYtlgCj9laekm4LK3xd5w0MPeziaeHR9gb28TG90usjDE3eUl5uM7FMsQA2biUJU0m2E5mSBbhijCUH6uUTA/sIVeq4UONz8DXordIwtZgrZGycoCWt5msUKapbJpU43H1yaMeQHujNpIimEOkCXRXg49QWCyhu8Wc0ziEPdFiqzpo9XvYWNrGzu7+xjt7KA32MCq4QkLfjKb4XZyj9v7e8yWkSirNAWsYlbq4qebjBWTa8thQJpPAsBmhOoMRuyCVw62TaYOm7osJ3srloKBFtBJHONufIM4Wsr7Y85Nq9MWIIjXiALmzP9T9WK73cTe3g72jo9xMZ3i199/x/IT3Y0tyc6giqDXHeJw6wCvn7zC0dYhmrQQrBVIOARibo3khNZQE/YcsGzUsWy2MEENP4wn+ObiGl9f3OA0TJDSki7omrD15h8GgB2LG7cB/+Q9Vt5Kny5idebhDrGdotQdQj0YSJVNrF0CHAUawWCCv8I1IxsImmUlZAXaQyUhvGSBFjOV2JQuJojHF6ICrs/v8GKzjy8Ot7HXCeBnMeY310gmd8Ioz5gbxbWQVw5VgQSAVwSBdbCnwK+lVlX5KyUA7LL0HYXPXw4A2+7BUS6VeRfrxYp1krDs7IpYZOxxDAhsG3urGNZ/a9HkgsBifWwYl6WdtMnQtTbQZeSAm5kt+bXlDVWt0kb1IpeEDHSMS50Q65QQJRAJSQlGAcwsKdpA58zlJfsbBOfVap7glPwnx9xks9vCiSMEC0yZwtO6Xzwc6NmBlbDqDbPdkGTLbFw75FYrHFsIG3hEKy54jQoAru4f2+Yp89Xz6ppB06HdGLNo+OA930anx8EI2emq/CUgzBwaUT0LaFftgy5woNlrdRnWiAI4jgWQ4GBuGS5xfzfBfLaQAUYY8fsczOjASj3pxZdenkMSy4X5av6mZVzLmqNK7XXgoWpMPg0AVwB4uTc6tkG63lbEqRK8cB027DzWWGYrscqwJyVygHvyCjubfbx+cSwDo8vba/zm7Xt88+EUg8NjPP2rv0PUHOB0nuKUNlZJDVnQRxowuwXwkxDNeInOKsWoUcPL3U18+fQQR8MehiQ6ZRmCJIFPNwqZr9KBgHyFHPyfPY7XpCMGi37ahtYwT6g8meHk6grnt2P5d0LllygFNCu42e5gY2NTGsjJ/UJUJUHQFhazZESuaHlXQ6vZQJMD/lWEPJkjnk/QbzbxkxfP8XR/D1scDBY1xAvalxFw9eVcqt03VQlGmSANRR1+QQCYuZtKChIA2NOPeb1AXuND92/ZXcUJxDyMYlALBB0YakxEDuvpxf1JCB1U44viULO+CcayKeU5z4pcGuPZcoHbuzucnF/i2+9/xIfTcxmc0Rp1uDFCvz+Q5rzIMrGM5v3y4tkzHB0ciHVQ4Dfke6LSZHa4DLTM0IhgsAwMEsQcVPI105ap05e98XIW4rvTK3z99hTvbyZodIfob26h2e4JEe39D98jmI3xk90NvB71sN0GprfvcPLmN+g0Ehzvb2N7OEQ9S/H+zRucnV5I3k+r2UGz2UG90RIWvdhAl3uCHlPtLfT8lNIvd4vUBW69k3v0+5/YY52frdakCkyxYPDjFtCG9GJ+cY38ap0pZHuqGNNrbkX2e+aj3Y/UAcEO9Natl6W2/QtBYOmfHgDONi/Y9kCWMGVzosq8KAsEW6DaDgtKRRuZx6oArpGIl0aiTv3i9Uu5/rjmcuAdZwVOL2/w47sPiLIcPnMNG3YILJQMY++s+586qDiqW+v8s6betaCrllLr66/7PbseViCt9GDWUtoOjZ2/Z59LXkcJklagbwlMOwOj8u9blaN76T64DC1bnQCw7OX1BEU2Q79dx/HBBl4828GzI8adzESRs01la8fDzfk7XJ+dijNLR9TDjIbgnZLQrN4AwFrbyz1klFX2PpLa31EgCBhVujxpxIKAEqX617JbzNBI+hjWGcxf24AfbCNKW7i5i3B2cYeLywnqXge93qYogJdLRsAw4qanvY4QCFitqPUuWwDpBehUI4Mf5pYzKy4SRQh76oD2+HEka5XYkNabKHISftlYcaNZosgWqK9CtIMcO5stbA49FOlMjimNmLg/UIGHjBasrKe4X9i6oULoH6vY3VP3pwHAvN/MQFwuTO5nWivzYw6CvwEWcQNh3sQyCXA1SfHhYo43J7e4uV/Cb/fht/qal0mtleSk2bzsikKpZ8v0anJvVMCWCwBbUEUUwHJ/WXK1jS2yg0VLAlgnNNjl1n3/lkjxyFJaFmT/UgBwGa+zpv51X4k9Js55kDcuXbgU2LUSAKYfSSG9/v7WNo52drG9d4Bat4vlqoYl6rhOc3x1eoVfn1zgdJFgVm8K+Jv3NqSXXDU7WLX6QiaOJOJI91YZrBuQ3h00WgDYTEhKVUpVt7v7m7sDmrMtm6QZipYgsCRWyhXj0Z1ulaFVpNhuN/Hl82Mc9Ae4e3+C9G6CvdGm1NjLOMTtZCx12OV8hiUK9La2cHDwBBudAdpeG71WV2r4OMkQLSPcxxFuswjjIhUL6CXra+kPjP2zxKCxhuGRNvbOBgCWvki6SALvOqBW8E+tVags9FhPFjm6nK1xxpbH8JMl/MUErfkY7fkddhsZ9nptzEiSe/tGCH/bww10mafL4ac5Nm4QqEueVoW+6SHNHWQB3jXA184PzSyytFe1IC8VwMYCWupd2i4bK1aJEaIFNIk5NV4PBH/j0grcztyUAMPr0hBKPV+cjgQIZt5m4AsQzL6o2wkkM517RtOvo9Wso+nTSYKEF67lChALQAPjurRqCOGxLKzsuM/sT7bP0NejNUiSp1gmCaKMVtKZqLtDA/wS/JWcziiRwTMfVAUnibraMKeKa7kSfln2sjflg9eDEjwtAMx1qDz/hoBVgb+a2SvDbBu5wGzgRwFgk+/7xwBggj9/RgbwOgCslanObpx70s5iyvnrn2cB7QLA1XM7015zXty/qdNEdcVS5XkqWa39XldAKoIB/NjpNEWBt7uzjZ2tTSGLMtM5qNMFg/3SFMlygjSaSe/Ej0U8FfcRv25sn1eMTYiEQMW1ReMAdbZQ/lcS/Z3IXrfO/QOAriX9l7fkJzeUP/6Nx8Bfe5dXdf4jz2PqRyvskF20BMY0Wk9qKgE1Of/S7NKsaCDOagIEUylMcJgPunbMowLj+wyXd7FEPnQHWzJjuL65xWy2EJdQ4gJiMy1OSHp/WAFPGelnY1eMe5w4zdkscokVMO5s1o3OOhVwLZIYs0L6Sc34VqcCtauvBA22h1Er8QwpozK4TrM/bSj53pInVPCk95ESLqpam9cyifFypzj8Z/J++FpI2ktjJd3zDlIRhtrtsxfh4RW3Kr8h6yjXFT4XZ+nWCroEgI1bqEvcVFtqm/FtsQjFEzQz2KwfBIDFWp8zEmIXnGvqfVu9J9vnaTUtPb6Aa/owpZ2upsaE0tb15f1hMB+N/eK5Vpc5EQLauXz50c7EbONg84JVaaFH1YDKwubUGl+EI3ZdsjiWKHK1zi4jXCwx0CqA3b7QijKFOGX6b+nxKiWwq/7V64UXpv4dfbD2UJGKT9HBoItnT4+wv7sjexgdzf7zL/8Zl1c3qPuBgr9iAc0oIJJW9F7gMdJrS8FMOaYlAKw9ocWi3DqWr/vjDGB1lfqIUFju/QZcLq9hU7E6CmA5ImUO+fra8bAfUF40sUYDAKdL1GspmFC5MWxhNOzCq2XivPDyxTMcHuxKNNJvvz/DN+/vULR38Hf//f+ExmAX/8cvv8bZfYR+fwOH2yPsjYYI78dY3N3g5eEBfvHF59jfGknUljifJonMmTjfoVOIXKOPNDTrHkcfr4W1f/iEAtjuQ0olrp5GL4X14YlrM2JZqsowtwurvbgqe2ZlwRsFcGmTWSl4NSfYzWM0uYt28G9fk72wy+JNn9fmeShQ6Px9Z1BTgcAKGFuLF2tVbd8XBx7UMBAApgybqsdOpyusPQK+ZERSoTmZLQQQlpXN5ACXNk5yYRk2qwsGPThp6yzWR05Yad3kbHGfmHvZP1P9ufUfLNmp1lvfdH7VgMUACmbIoc9jMhFNNsDHTbKV01dMfBk6uNaZztC6UgJbNr5aaYrK1+Ri6nDfDrt1eeC54SZBIIG2iAcHezg+3MWTw110gjqi2VRUvQSA09kCQV6g5/tor4Dw7g7Tm1sks7lk/pIN3OXz9PoYdLvoNFtqucquhtcLN9U4ESsNsajh+5GbvxAAmECQWXmw0kRzUQPTppXsIw7mSeEko4nKPa7h3OzGs3tczae4Wkxxn8VIxRq6he5giE02pvv76G9sIuh0kXGQHka4upvgZjLBdLlESBBD2isD8Ja2phyYqGWEZRxZo4DHazN7lZb+E+WFVy7+5mbmv1mAxnEE3/cw6Pckm2Y6vcNyuZCiw282JefYF+DGR+AFMuzhcLDdakpWwHA4QOF7eHt1iW/evWP1ip39J1JY8XF48FSUv0+2DzFqbcjgPVul8ihqheRBKguMtmkFwnoNUdDCvF7H6WKJ727u8JvTc7y5X2LptRD5bYS1JqJaCxmHK9U71I3VWNxUW+IfL0Ddtl0VBo+swJYQ8Ymn03W2+j33M/ta7Oor0L7B3vg5838VLNTNUCymCFzlGfyCIE2KZpYgyCP4aYh6eI/5xQmi6xNs+yu82h7g9d4WRn4Nk7MTLG8uaHajueZiW85iyRTALHgJAksTp2uZXDU2fsl2M2adq647feNauNiv6tf+dAWwKVNMlakxAsbuxLXzMwWRq/YtB+5mqL2mAjZsSM0B1uJabNUNM9xmXlu7aN2zjA20jTIw+4/GDJg9zXGmcK+I8jSbfdFAtlKzyVpj8sW5wlnLLwG9AgLAdQGAU7LKJRsvQ0xmugxYqyOrTF2z3grjVK1vbUHP96b3tGuFYossLaAUADaWiQ4hxyzLur1JRq9emS4Zx5J1qobRWKSb9Z/XC5nLQ9rajobY3NyA2qG1xCFAWKi0QAkCNJn72iBgRFKWNg1V8etAQiarRgA1e/7kfardJFnt8/sZ5oulDDYWYmUWIaJ6I+W556FX5Y4W7mSOqoq53LfWciCdgakbV1DGJXycKVmRnxzFsKwNbtH6OABsbynLueAxVEKkNjO2ieHwvNfrYG97JPtgHM3x1fff49vLa9xmObaev8LBF7/AbV7HD7dT3MYrhKsAWaODvNGWtaUZh2iGc2x7NTzbHOKzw128ZmZ4i5nhKZq07csLNCR3nCtAAytaZfEe4vXPJ2Fz5TcE5F3EzEqa4WY6wyyKsSDQGccIWcSSbMBaoOFLZnCn25P7b7aIRCnKPD4BgOMYeUJ9To6mV0Pbq6HVoIonhb/KsbPRxxfPn2KH6lg+Z5IhDZlzxWY2kHPJ5ptAM/fRwvOQU0nO85z7DP2VR5rlCFcpIqRI2BjXSIbRh2RVS+6eAqt0WggatHykM0hNrKaFwcqTw3suV9BBM/tMOrZkeBruN1nGJotbmw5VJtM15OpmjN9/+wO++/EtpoulXJMER9pdgisdqVXvJxPZ/7a3NmU/fXp8hBGdaXwOAAnQ5bJmiHOA2BZyuJfI+pGS2c/rh7ZMBGuoAs7rOJ/MRQX81ZsT+Xezv4H+9q7sl+cnJ8hvzrFRy/B8o4fPjjZRhNe4ePcNssUNhu0GXj7Zx/agi3c/fI8ff3iDNM7h+yR0DOB5zAImQ1xzgN32V9ev8siYDcPdMP84+FutgX/avv0pBfD6Fm6gtaoZMnNTszM/8vVHgV3LtDZrpXU+cn/2YQ/1F4PAJfirJFcLRltSbgUC2/1T9y21La0AaWlsZUBshzsme1YA4EwAYOarjvodfP7qhSiASdQg+YZkhtOLG7z5cIIoWyFoEwDW6A0596XDgZZMdpCi5JrKpvkhyKscGdNX2CHeA5D44ZCqdMewP1dmelmXhcpuTAHgx4HfcthjiYcWVDO1kClyymv3IZDIe5Ukpib3Ny9FfRWj5ecY9hp4/WIfP/38CLVsgcXkHFv9AFuDAPO7K4wvLxDOZqKWG3RJTuUxogKYYANpYJX1qkTMGCcLGbbb+swOjwTstT2o8cHg4iT2cRYsM0oj4+4iZLMVB2l9+M1tUbmMxxHOLu9wdjGWvLxWeyiKVar82+2+uGPJ7+W5qMqk5iIYSxtU7utBW1yCeO7ThPmpEZI0k+9x+EgAmFdft9OTn13lEr4jajcOslfZHGk8RX21xP4O97u2gOdZMhPw12tkKNJIAGMOSCovEkM4KFcfs1boTK0iSTt98MeryUMFsAMAi/WqBX6559Ayso2lWD/XEBdthFkTp1dz/HAyxunlDPfLFB5BN1rl11UlrwCwUcubc2jB1XUA2NTFhqwu169Rz2jEhRMPYs67rLzOAF9qifJadhS/DgJRDtQeHCH3n4+Bv/bvPFy912cGdgjnqMrME9vfU6cUrXHN1Wv+7Z40Q3UuiyS9psUtSmpVVQDX6yQh14Uo9vTwCNskOXV7SIM25qsabuIUb+6m+NX7C/z++g5zvwMMNrHqbiBp9ZH4ATKviaIRIGP0kLHrtEAi69SS6FquVbrflR2Qszg8dmzt3ihn1wWaTD8vKmDp+zSqQ9zpilQA4K1OE18+e4qjwQDjDydIbu+w3R8gaAZYRktM7ie4nExwvZhhVuTiPPbkyVMMO0M06034HNCSlBElAgQushSTPMFdluB+xRxhAhCq6xV9L6MdBATmQ0Fh1itc6znUFwC4RiCJ54JXr94jUjky+zsjeJ2jxb6gVsh78PNY3KuC6Q1W1+fY94FXu1tIZ/c4ffMDkuk9Oo26kPw32m2J/1A7eSV36IpG0p5xMXgIABvbVe0NnXzONQC4+rquX+wT1IbVgsDysQSA+XkqREVeZ8wDZr1FdbAAvqYR5N8UcEZ6T7U7FRDEoxW0kk5pbz3od9HvtYXk16ajTrMhhE4CenTBISDMdod9IgEarr1yXkiWKUcRxp2LtSVnqbLP69yKNqycx3B+Rbe6ebhAlPD15gLu0pWBABYf/HcS69dTee2sGUwOocwBxYdManV1LDMuO6J0axggTdezMnLHAOBq72psZi34W+7BlUK4zAAuFcPOPm1VgjZSzskArshbjnWs4ONmHbSKs3I+aRXADtlYbt6qk18nxlijBu4tD6vQahZaduhmTbD7ip2plv92Nhzdlky2J+8c4ajyb+QCsnQ7TaVcrHIM+m2xYaUCjwpgXjfSPyNDo1iins+RhhOEs1vE4RR5vAByxuHFEp1AkNivZfLzOfMniwRM2+EfNdTXj8mZH0V6rc+/HpuluTOQx6v6RyCLh2M184vaN328Qz8yhVv/IaP41fukim6poizNzEKcOJTMpR8VBE5zOh5oxEO9Qct2n9QVjOc53pyMEWYBuoNtpNkKk8lMbKLpiCR1VJ01QV3WTbk3Vg2Zt2mUn7WCrsRyGn9pbOjF2c6AuTYmU9YmxnbpRytsEOGCkH6VlGyxFKv+VVKkujGmaYychM4HcyseWnUXUJVmhQvoNc85uEQ/CTFB3YV0/qSEvTgiYYQEIK5xCvaxz9PXoAAw92PW7Fwnib9w3sL1RJS75cylsoV3LaCt+l+Aa7F9trMvA2BTMFaKxxoSH6glkZIpqIAmgM0Ha3M+VM3M901HUdbsnCEocVsxCCVOlkClJegLwG1Abmn/LdjNfcTkO/OclyphQyMvazQlpJcBcJI7xfdjI5NInlbcQ4+xXtLWEUBnYxYENuuEnc9Zh8ISZ3ug8LUzPOkBrVvh+s9o/m/lBMpZjERQcG9fZYaM/kRwGJKXbm5v8Z//6Ze4vLrWOBMvwIp1k5ApeOJ5TRkAWNZ9q7Q2RLeSJFzNJu0MTWup6hi4YsOSqGj7Qz1Ka/f/mrjCEVjYH/po3XJFGG7vYLK6BQDOIlEAU01PG+jRsI3tzZ70ao16jlfPn+Lp8SFmyyV+//YS//jVOyxWHfztf/vvEYwO8Y9fv8HZfYig1cXBzjaOdncQzu4xub7C7rCPz54/w4vjI4ksqfHelmi7RIRCJQD8B4g3n5qK1P7hPzxiAe0cCddEuAQknONZDS7W2QOGgGCuUr2YLOhbAr9STHK4qxmDduhR5vg+AgI/xq5XwNeCyc7fMYxM+xp1gXf80c2ia1+bKoCpDLLPp/aelLz7NSqAa+i3Agz7fXR7PTRbHGqtZHG/Ho/Fto9zfAFNmHvBgscokA0Vt2zAH9vwtccxA+LHdjaz4a3byH8OFAAAIABJREFUiGi1Vyq6DBDzKcGh/gnLtndZ8qbFcgcqZRNo2q5SsVupch9eWA9Zw+rtbpg3ZuNd89838n8BKKiMcZtRtgpSHBt2jwWQpKBdiY3Ok6MjvHz5Eq9ePMfmsIM0nOHq7APef/8tiijGVreLLvNo4wSzy0vMLq/QSFJ0Gh56foCO56PNIpbDEzYksrE1ZHDLHU05OERFdAGUgS7fhykehNFpGzUbbWU9IxpG8VvkSMnSkWG3Bz/w0fAbWHkNJH4NUQMCAI/nM1H4ju+nYp3Z6vaxfXiIw6fPsHt4JJnBYZ7j+m6CtycnuLybIGJWizRemiNT50LLzUgyQHl2dNO1jKLy1rb3sOTKVItkaXdorQLXgE2dBqolUixKpnaLWTy0+1ggDJfS9PAa5jCHw+o2bYZ4/MXKM8fm5iZ+9uVP5Zr93Q8/4PR+ggVff9BE0O2j2e6jP9zGs+NXeHZwLOBvi/SLlMeQcFcmNqPMqxAmlwDAGcIVEPsBIs/HbZLi7XSG355f4/u7e9xkwBQ+okYHUb2DjKy+8j97IKwlxh8tH9c3E7PBuMfwo8X2D92MjyiOq+XXdHJOY2GFlzaTWq5PFgUmz46gB5nVrfoKPd8TazBEcwGAfW5S9zfIbs/hLcbYauT4Yn8LB4MWkvEVotsLFNFCi0g5/yx4FACuyTFjEWxYvA9B4JJpbIY0fM9OhW5JWJrxYEYc5rpbOwRrKmh7DZvrswSAdVjNdb9kcRoKpw7VK7WvgroVIchmxUvBbJjdwpq0uSpWeSV59FaJRXa3UQIL89LsW5Z8JINy6zBhh+5mn7HDuZJb4XQvLjFdKNMWOJKWA02/gSZVQ1wvxAI6E1Z5lMSICAKvclknqrbTIXwYi1sL9gorsXQG4G/YcZSxrynVFdW5qSB7s/FwbeTQwdeCTfOiqlxk/i2roOJ5NvCwfI1kEQ6h2JQyn+jo6AiHh/viBNDrd0QVzHUkTSMhlyRJJGsMbeX5OdccZYZXZP6ygZRiT4lD9u4VdirZq8yxkeGKZpKTtM5BxmIZYXo/x92Ezh0hliGZ7RwSMq+HNmyBcViolLuWyKT575Z9almK+rFkrxsL6Eop9rECWMd4prFSdMM0FxXwXH5NSwM9a/KxamJEtVwrxI3h1cvn2N3ZkmH5yYd3+I+//hVu8xq6x8do7R9hNdzCOK3hMsqxQIBk5WER0xa4hmbNwyCN0A7neL0xxN9//hLPdjYxbHloM/0oz9Gu1yBjB9o4p2w6aPPPBpl6lAIprwdRzQK3kynen5/j4uoGszBCezhEZ7ghNs/TJSMRCjQYxbCxISpXkrkWUYTL6xtESY56wCxEZjJlSJYLsadvNoCOB7SQYdj2cLwzwv7mEKNOE22CM7xP00JeW10a9KBUH1Izl/ECojqZGXKNAHlWQ7QAFvMC94sFxsspJuEMizREUiRImMWSM8uN+dsckFBh1kA78NDxG+h6dfRbzHzpYNjrS1Y1m2axTjM2/YayVmZ7c1AkDaRDilC/KQ4GVkLsur27x9nlNU5Oz3F1O0YYJ0IO297ZlevzfjbFdDpFuFhia2sDn71+heOjQ2xvbshwsE7wg1ew1MUpVnQqoeU91yyObvm3fR/w21j5LWR1H5Mwx7cnF/jtmw94c3mLBTMB9w7h90dYLhaIby8RX19gy6/j1eEIozazF8aYXb9HOr/Bqyd7eLo3wvXZB7x7+x6L6VKAm25nCM/vIs00UwtUqaw1CDJp0gGhXOGm0yiHO2Zdsxf/I92MgbM++o4L9D78pqv8XfteWQJoTWBXFd2uzHr7KeeOB8peVft83FS7fYy1e7NuK1paVhbR5fDmk3bQJr7ARCBUTO5KZVz2QGbo7fZBStF3GOBljI+612gJaJp/GTxRUZKiUaTY7Hfx+uVzbG2OEEW06k2wjCIBgN+enCHOVgKw0NmFgy/NADZ56eZcCxHK9gGG0V8CrlYNXPZGn1L/OsCwc189BJGVCGXXb3ftdghRpWWkG42jlnDiuOAQrKS0syQ/W+Q4161+W4E59jEBlVxejsDLdfDaSPHZiz389c9forFaYn53jo2uh51BE3k0w3R8jduLS3Ep2h4NMOgFYjGKIpLhPQnI0teSuCREmjZ8Zi7XSKTUzcKS2qxNnNxtYi2qAzjpYZjpZdTAdg4lfYTUNlzfO6h7fdTqfaxqLUxnMS6vp1iEBHgCtLsDUf+SUEXHjYTrDdnpvicqF4K8HGDRCrFFADgIEEcJZrO5EHw47KJzEGsELRs1t7yQ9Zl5mhDVG5VKtSLEYn6DLJ7gcLcr6ulWwEEUc4AJipEdz+dUhrw13qtIiRXEVrZBZgF4ZJ78YNlYB4C1ttT6g0RfVf5yyCueYchrbcyjOqZLEli7CPMWvn93jd/9eIHrSYQor6HR7MiD9njc79QmlQrgR5S5dv8vh1KVK44FgF0FsPTjprYrwX87W3iopP8U6GsOigvy6vM+0ka54HJ5a1jg3d4qD+Bi+/x6M5XDTT67pQrZ39D5wifOklMfWVKDqs+533HPzeEHDQwHPexv7+Lpk2P02l0s6eLWCDBFHd9f3+JX78/w3XiGm9wDRrtobGwjIYG4ESBhf81zxLpE3DtM3IsjLCgBYDMMl3nB2qt2Xr89B857Kq9Oe4ztvqfWS0YhpApgVQFTRatk31HQwGdPDvBkYwTMFqgvIwybLTlRdA3hvTlPYlzMprhcztDe3MTB/hN4NQ9plKBImb9dCPhL14beaAR025jVcoypBp5NEZF4buyeZcbF2k9soKk+4+iLbg91maUVoDrR5C/LLmNcpEjwK1ao012vUNp3sCKhL4NXJGjnEXrREv1ogUEaol+k6NZyBHmC6eUp7i/OMeq0cTAayfxmJb2aipRkP+X/kmFubfKrGYc4E5Tgr8n8Ld0DTRyCkKG0r6t6RdaW6hJI8FfzgCkAUCWwvF8CwLImKCBslXg6oFcgVq2n9b7V29P0EuKyya/V0fQ82StI6CPQSxVRp9VAtx2g2/HRbvriCuVL7BltamnFrUB86fDhqLtor0rRgY3Uk9dl3jMd3bhniwWr9MLGUpbHUrZ9vm4gFYBJX7vs4eKEZ1wGJJJsJYIHvxkIcUwySMUWzDoiGoKtKHsrNz+7p6r6t7J1tkq+KvvX2kXrvky1ogK86vChIPG6rfRfCgArecaCu9WMqJyz2jq1XEN1LVwrAT51b9vZSLleVZ22rhTm75kINl4zXMM472LsWpMxEgTOKJWor0Qpfny0h+OjfQz6HbEJl/6cNI08Qi2dYRXeIQvHSMJ7AX+LLEZ9lep+CZJl+TmJaeruIrndAiApYZP3s/GP0Df6APw1Re5HZfRjILD7+48U7FZiVv6dB59U845PbAV/0gTPmckpyK4nrxS8yHOLzMKo1rluKamLD9o/cyQ8X9C9pEDd7yD3+oiKFm6mJEBOsIwSOX5RwpifHElK90cSjamU5/VP4JigMlWxFgA2LnQWL7H3qLGiV1dUVfWK64TNIrcAsBEz2NkW1y5VAFvlsFnftCwwJFFdv6wNPoki5dzIOuWYk6aHTUmCBH87FPpILJd1l9F7k+PucBFhSTK3tJsKyspawLXQuHLUJBrkQQ3jqPY/VgCb+93e9w5ZROobIZRYFbDOUUSx26hLLco/T6cGnlrWAgR9A3F1bWODUWN0n2vSma6JbruFdtuX+RuJ1Hwo8d6s22ZX1/1kpbbXSYJlSBv9EPP5EoslrfMTxJIfz3PL10bgU8FPVcLqcbEZ7rRRo5CQzjfi8SggcF0OGxXU/LM2593F0qxTgLsI2Z5ViDmlwnc939diVJXqtxLnVC5R2ifYPlCiVXgOOY/PEjlez58/wfHhPvr9LsZ3E/zTL/8ZF5dXcq2TMCcKYLl/eEIosDDHoLQRt36lOkMuo4DM/rgmorDzS1Mb2R7LzfV9TJBlRSxuX1gVnH9g5bCzOWd2bYVIqgDmjDJGUUTizrTRb2JnZ4AG19RaJs60fPBcv7+4w//5T7/D5X2Klz//r9DeOcaHmwVuQoZzB9gcDMXBIVoscHd9Da4Sh9vb+Osvv8Tr50/F6yOPIuQpbf1zwa68T6iWP1pfH3Yz/+sfAIBtXmFVOhm5uN2gHJCoVP6aQlg3CFPKlpJzM4x3huXWOqcEf50hh7WCttabyrZToLdU9ppirgSNndyrNbD4Afhb2qQ5P2/99pU5YzKKJT+okJNAAHjYbmJjOES315eGlc/DbFaGXd/cTVQ1R7taYU4pK9IeG+2vtKkri4WP2kstCD/Z46wBxI4ffSljdxW4j5/+smhaa7hcho+qktz/7O9UC7Jabj6ObbnPZUPXLbu+sl6wQ9CygCtzE23msA7UCTTaAoPXOW3EmA25t7uLVy9f49mzZ9jdHqGeJ7g6fYerk7e4OTuhzBYDWuvwvg5DLKn6vbtHp17HsNWWxojgMEcqAmyKfaKxCytdTk0egLBuKzWPqOrc6YE5EGW0p+nVeP4l+5dAHAdBXgMeFX1BgHrTx6oToGgHWNZy3IdLjKdT3EzucDebI6Q9UreH0e4e9o+PsX10hO5oxPEPLm5vcXp9g8vbW0zDSBqvBhWgck1qsc7CvUajYLFxMUW4YRGtn93SRM7lt5TZ3utD1JUoigjO8BJhMcpNgf8mcEMWF3+eoG+bFq6tDho1ZbjS2oi5JC+ev8B0NsV/+udfYZIk6GxtIQt8YcCPtvZw+OQ5jg6fYXe4g3atBS+rCwCs6t8cNa9A3VMbDxYSBIAjZhr6PlIvwGwFnCxD/PbyCr+/vsWHRYK7vIHYGyDyekjXAGC7ugk19lER7ydv1rLgNySMP7ba/tnfdwbQDtldNkfzbwvtl4NG+V6BoF5Dl9mxLOjjJfw0RpOq4HSJxmKM7PoM/nKMZ8M2no466K1i1BdjLMfXWIahORR8Vl43Aer1plrh8PqRXdRRmJQWhGZdM3ZQ1Q5QEWj/3wPAZjhestnWB/Jrg26T6S77iFmHrSLYMreluZcG3rHJKUFgLZxLJbA8nwMEi8JUmwcpsKwC2ThbfESOMrG6Jd/C4PsWC2G+A0ko7Cy4e7Dw7LRo+8i1lkVmLtYfYRJhmRGcKpCJPa3phMQ6xqyVdmhk2HJ2CFhdgmaBlwbdAe2t/YrZvbUks7sVWcgczNY4GzINhDJN+dp489hMGPlciCCeWDlT6cuMv05XHRu2d7ewuTGQ7wm4LUCy5mZRpZgzp5SErDwV9SeLW7IxOSCwN6ntRcr65AE4Y9mSLLipBFUQmBk/VB7lCMNUCvTZnI9IHmHMdVpty0pbWvUKMsNJ64ChbH2JJDDW26rINflV1nLUMr6Nveha4fkXAsBaP2jjpFk5vCdXAgR++eVPMdoYiiX/9999i//09TfIR5s4/uu/Q9zr43yZYlLUsWy0ENebSIs6opiZPRCAdzPPcFAHfr63hb//7BV2hz11E2AuMK9JDqbojiFqAF71PAa+UfitkBiyU5Ll4lTx/vQMp5dX4o7SJkC6sSmZcUJcynO0uj0cHT9Fb9iXIdT4/g6XN7eI8xW8NrNDOdzLkYQLpMtQHAo6tUIeu/0WPnt6iP1RH01wcJiiLnRbqnBVFSJ2nBzW1n0kYvHcwIrOLZ6HMKthuigwniS4u88wmS8xWd7LY5lFSFcJEpJmCpKacrHb41XByLRmbYUOc+s8YKNNxV4f+9yn9/bQabblPuYaLa2bUQAT+LU6V9HBOAN+AWTlOmsIYBKlOe5nC5xdXuHs4grX40kJArO+JHg+uZ9hPL5Bt9MWi6HXL1/i+dMj9NtNyQUUlSbBX4LXRFBItpRcTy7fyo5mw1HjULsRICzqOLtb4PfMA/72DT6MpwhGO2ht7UlNm97f4frN9/CSJZ5s9vBku43tbh2Lm/e4u3iDg1ELT/eGKKI5Jje3uLm6Q7xM0Gn10fA6yLIG8kLvKzvk1r6F168dMOlUzNUBcL9RxYabxrtWnTp5px9vsjrMePy/T3/PIYQ5BLmHILCsPQ/BYLvXrIECZn/QX3BylziArkhL5ff+GAhs+xkLAMr6acE8x47a/VtORI7tl2Qw/YAoq72YDqSsq2mpEqXqVK6nRO7FrUFHSCdUnSQx7SIj6YdOLq7x/vQCCYkl3T5qHjsoBwB+0AdZwFfcdazbzwMy6EMwV64c5x7SOBvT/6wpFlxw1wGAZe1ed2Tg0mqVBZaoqgN6C/66xA17XRpyjtMz6XDfqozYQ+jwmrOyll+g7ZNYrLl7r17s4e//+nO0/RTh9Eryf0ddD0EtQzi9x8nbt+JotLs5wnDQlIEtM/0EYDBWggIAewG8ZhsNqmYFlFnJEJ6XvwzcuWtInjpVGdyrqXTgV9XhQExcy62uUuRzjU8LH0nKPDXN/I0SYDJZivUzV8VunwBwF4uQ++gMCe1QxfZZ7d6ojqANIm0BeYPzWGSi/uX74ICbALkv1pbMhOM+ytosDhMsZyGypIBXo92cDqrzdIbaaoHdrTYOd3tiB12vxQKO0yKbSiZrjq3vxE6Lq6mxQ/2s2u2PloqP1w4+l7WLl3tXZsWa/aZEqACZTgyQoY1F1BAAOFl1sEg8/P7HC3z9/RnuFvSW8NHgfkE3BsYVSGHFx3petp0d2FJMr3uzphnSowwGTYamKGhkjrAOAFd2ytUswt5D7syhVMg592m5gj4CbNh11CWAl/OOB5Ctfe6HK7IFd/V96ZuTqqsETMz99uhwxORmlvcgz5u1H1cAhXUSnWbYg+7t7mF3cxu+38Q0zXGTrXAeJvjm/Aq/Ob3CRVpD2BkKAIzuBqK6h2UtkDrCekKK5sYSahz1RZmQ4sx7PoFVPEr4t3ujvE25Pw0SZVWu3D+llnAVwAmCLMHQB57vbOFwsIEgydDOCmy0O/Lz0+k9ojBCWGQ4m93j7H6C1uYIe/uHyJMcs8lCAEjuIwQvWIv0NkfwBn2kfgOTNBGC+pJuaIYgrGSFhqztrEk4uOaQk/s5VV0FLZEbXFe4vvA/Y1Vc6HvQOonEes0yJhDVWKUSXTSipTV72dk98ptLjALgcNBGcnuJ25N3aBY5ttstDFpULgfWmVKtRoWEqGREzQA2tUNp9WrVv48BwAYIMuC+jcSxTlFWBVwJRlQJLC5SHAaLY5ECLnRtsipgF3gW4rKzX4hDllinCpJahXtRtS5RQAXazbqAvwSBO+1AnKGaBDF8X2KtQpLkRZHtDu+0vuBchgCvnWtaNyuSnIXQz2xOAYEsUKCrp4ISGttBAEP3E87y1F6V96bc+3adMcCutLFSe/AmMDMou6aJ2EMVflrWmZ7KuHNULhyOAtj8jlpGVwCwjTSQ53OAH2st/TgAbHpaA4LJqmLqbzcCwt52uo5VA5iH65e0hua/9ft8XWDjLk3l5w5hxl339OlMfCHvLgJWjI8gIcCn45CCv/1uE9tbQxwdbGNvd0MU4rwbaembZzGyeAaEt1hFd0A8FoJ/kRM4yOSe8+T64ud639H2WR5SD7CV4rOR1KTzbPOyyivM9uAPxsWWwmlGG4/U32vzrOr42VK7rP/NFx7bhcst/RO1/WNfXnseO7O1564cKGguV6l8lt5EVfYUQtSYC1wPhEzOWpc1zarWRK05RL29idt5gfenN0Isz3LmBhdSJ8Up7aPr8sjYn0oeqi+zW1GM2mgxi4E4IHC59lgA2LijytxEoodIVFF3Ackkt64FjgW0gsCGfFLuV+qQqvsYhQ6VS2v1Iy5hy8SEUKAQ0HGsKx9VgKL3ID9yHMQc8cWMkR1KGBHQU+aJSsZiT027fJ1l2Nmh7v3ufVvFRNpIrkrNbyMsxYr6IwDYBvgqeYLZtH5QFwFDs+WL8KDbbkrcGElhzLEVAJjiJdruC0BcF6KNEDDE9lO9L6qZuNYkXAK596VpLjb5JGyzFmZ9S8IULfRJ7KbTDV0aROshLaZs8oYYZdZa3m9CuiHoa/pigqh0WpOIUa6XqniuRI1l0m/VO9sRnzsXe9B7VjNKO1e1kalmOFniV0oc+AgAJtEpi9Fq+TJ7IAmF86fJdIp//tWvcXZ+gYSEB0aseS2dx5iaQQFg7feU+KNVX2k6b4SK1ubb1qk2UsMURiWJSgn11tHpE4tCueZXveM6iOWuENXk0+5TFaZpena5X4gbafxDnodI0yUGvSZ2CQDXScRPcbi/hafHe2LLf3Mf4X//v3+DH8/G2Dp4he7eCxTtTUxzH5NZjF6Pcab74qZFADicTTHodPBv//qv8Fc//Sl6rQA1uovQKSlPjVtkWeH8GashUPs0AFzliOpWVK795R+wTZC9iKSoMReMWn5aPpNls5uD5gzKS1WwKBUq1rtV5SrbRVkvynjRRaxksNtBhVF6lUCwZbGXF7x9/up3XRBYQGbx2rf++RqWrgMStmkKAA/a9PYe/GEAmNYRYsviAMDlJqMLht0wH26cLuv3sTNZAshOX2D7JVtAlACzW2VURPVykF02fiVL3d5Augi7TZ1rxyCLvePJ/+jrNKz3yuLZLtDGu92y6a31imP3IJsIgVL5G+Z4GaCe2pFBt4eXL17g888+w/Onz+SGieZzTK7PcH3yFkU4QzfwkExnuD07x2I8pqcRNqmg6XTRrXsCCnvGypLZvsJNFZsKVS6W8UpCVlIwg/bPFgR2YzDLws0qgCUH2FgR1TQTRe4fApZmweNXqAqOvRryoAaGVzU6LdSbHBoAd/MZzm9ucHF7h2kUw+/1sHN0gGeff47dJ0/Q6HQkV/Gr777D2c21DIypWmu2qUoH4phDHR4/kxRrQWCTxfDY3VyliZnvmkGgMVE3i4AC5VRj8d7gBim5wALaKBuW14fn+6Looi0xb6FelyHxx9gYbcoA9PLqShTAmR9g+8kRcuZF1n0cP3uJl69+gsFgE+1GG/7KFwBYbHLJNuLRqeeoNVZY1dXii9mTHO7nHDJ6AeKGh7M4xm8uLvHV1SV+vFvgJvEQBwNE/vCPAsAPi80Ht9Ha5a41o0XyHl97P7rHnR9zZssPnldfhTTJaxrPapTFe9RVN8iKy/tuRfVZgUaRy4Os6oB20LTqIGOU6pHrE2TXJxjWYjzpN/F6d4hhPcX49B3u7+7K3BAWcgR/Gx5VJb4OhK1aywyYXPhbhvVl7lzFY7EEpb8cADbHuVRGOW4O5TmwdpWPq4BdcNi1grZZ8zYzRRp+QwDS7+lg3YK/OYseowSWPcKCv05u/EOrzfJvyz1l30t5S8kaowORQqx1WRKKypC2yOKAwNuMClkDAKcZEhIvxOqsKpucI15eT+VgTa8o52oqS6gqZ8Ps2sb3wAziyrJHs7zYfPoEgvm6uG9mapELskK1SeXnZFxubAywf7AvANUB1b6djjDb+c5JGgmXCyyXM8RJJGqkVtNHt9cWUKvN9+6bgb3kB6rl+xoALG/BNDAynFD2OnPJaW3GgVck6l4yMHUgsSr4uqlI7sAPVJk4X8S4GU9xO54KqzehupVFq2RYsQmuScEuEDtJSSRXSN6x5rjafVnVNw673QUpTP6i2jDaUcGfqwBWApW5iKSxoZURc3S2tkf4/IsvxJXh3du3+OHHH/H9xSU6z57j5b/9b3CR5fjt+1MsGgFqvQ2EtJ/KqaoKxMY5u59irwb81d4Ofr67I7Z7/aaHOt0DaL/MyAUqqhtsRjgMUiYzAVZ4HEJB3CioTuex56BwNl/igvvY5TUWYSyDhKDZhkd75wLoDzbwxZc/RbPTxg/v3+D8+gLTZSiWQa1+XwBgIeTFEYo4ApJYbAIHXg2Hwx5eHe1iZ9iBT/UIaGPGK9cHWbRstNJVDTmfo+EjqTWQNOqy58yyDJeTBc6vlzi/WuBuVsgAbZmFiHKaQLOpZ7NGO9JMmsE2G0Ju4XmKIl7CS2N0ajmGQQPbwwGeHj+VuoQOMdIUkn1Nq2whEdqhnrGDZitsawrrGGKaF674PDYE0WnFeD+d4/zqGqfn5/hwdoFpGAuoRvB+vlzIPULrt88/e4WffvYKm4OugHMc6sCAdQSAVeVnskJ5L8nQjOp4MqN5fHzMMuD09h7/+PW3+OrdKZaNJhrDbQy3d7CKQnz47luEkzEGXoEX+wO8PhyhmF1hfPYdWlhgZ9DA/kZX1M8n784wvr6D32ihXu8iX3koCjpJOIQ+eUWVHVbpOGTsq3TJMvfKvwIAuFx9XFtnyQwzVcOf2Gzb2Ae18LJga2XZbJXGf1AJ/AgIbJVF8opsP2XA5MoNg72QIbg6qmELPostnvyuUVMZH2jZORiBwMywPIFfz7E17Iu9lQDAJCcxb322EACYWdZJUUerO1CbPCGG2awu0w9Us2Otr2XY8sAG2lwDiqcqy9/tdWzdY6295MfFUqwaMCvAbBS9jsrIDn850C4BK0chXIHATv9i1vF1kKy6TK2S2+3lbP9ENVfQKNDyOAFaYpXO8fL5Lv7N33yOjb6HIrpHYxWi42XotxooohDvf/xB8i+3N4cYdgM0ajpUEKUZwULZo5SEk1P5a4a2aU43AZKnauj3+7I3Z0kkLiKrIpNfo81dpWrQWAcBi+myZOoFDvDjBLi/XyIrqPDqIcsbCEN6PtDNqCnrOcFLknpI4KLyLl9lYjVarwfo9TewXCY45/o1m8u1SVJWM2hpfqRRUXBfZTwMCbLhcolomSCNcsmSy5NI1L3tAOh36hj0Gtjoeei1OaKOsCoi1FeJDF2YS8ahkl4zVWSV1kem03GIG+5wfq03MiT3jyr7MqtPB8Wi5qhbTWaTu6Xk/yZ5gGXiYx43sEw83M0L/P7NBb59c4kpwXNaSAZN1Dy1kuSQVOoOUYZU9uRryrMHqjO1sSTIqdeoBT8UYHkEALagQ/k8FSndvs+KGGFlas4Q6L8QAFiUv1KT50JcbLUDISI+YVzCaEvcsnjOlmjg3XSJr8+v8N3tFKfLFGF7iHSwhTDoIa77iGoeEtZJ/B1vvOVxAAAgAElEQVRD7JAZlXWUM9tUCVE7AIe1sF7vA+0AxwwiHdBOv2MZvpYQZfZA5rvKz1YZwCQ7BEWCZp6gX1/hYNDFdquDIEnRRx27w5GotRbzudxT8zTB6ewe57Mp2lub2N07RBzGmN7NNDLD87EMI6nfMuZEBgEavTZixlBFsRD/xLbUkE+sap1RTClHKbJ2sP7i+qDkOdQ5QGcTQ8I4VWAao2X7W4mtICgl2eaZkJVHRYEdqq7uxpifvMWwluDpsIPuKkZ+P0Z4fQUsZtjp97Ax2ECNTgWCW9GgkoTxTEBgE0FpZlpmLvNQAUxik1Vzu/F10vc5UXSuBbQ4BqrSVwBgClSMeET3ddbICg5bErJVAFddjOnBTLazZp2b+l4GyyTuaTp44ENq0E6bIHBL4l7YI9J5YJlkKhpIWLdaYlM19LMuI9UeqVFHVC2zX+Lrs6o/s8uWlqTi3kaAQwBgOcGVAtgAEYw3I9lHLaWp+uNeYuZPjFrhwwDA1u2vtOIsAQB1BnFnjQo0V46DNsrIKoDVlWld9WdBKGuDb59PgWYbj6S3UVVTmPdkf8Y4ZknO+v+XAHC5LigpwRXQ2D7d7j+Wt8ifoVqR5GkqJumIxWthY9DBwd4WDvc3BXBoeisEjRwNudeYTR4inN6gWN6gkU7hZVMgC0U1poFH3Dct4GvUv9I3aJq39NXiJGIBYAOIOMyFTwHAen1bD7B/PQDww/tu/QTwjOj7rlyIbA6rhP/I3EBiHgjI8V7lnZkVWMQFolUTq2CAtN5FnDcwmUW4vplgfL/EbJEizmgf7SFbUa3P5yCqwOgM4gTqZGhBYK2/K4t6d16loC/vWaPi57zKAMCq/DWW0U7urwDEBiOp8JOqqlEQWOcozBC2Qgk3um0NBaoVUk9yDaIduZ3zqwOaAsDLeagAsLgakJBmYyl46XNObLLhZZ+u3EH4udyzZb2u5El57gcOQWohb+2ZbaavOo6Ks4DRPZH85ft1dLttbO+MsL09wubWBkYbAwz7XQx6CgbTPYvTnhVdv9IYBWtZEilok53x36kB/Kr1Umc+vuybxBD4uWQ9m7pW5/GpOMWSMMD4MaqEma0ey3nhWkyHPxLKWJty3QwATl3M1/h9iVvgoRLytpJq7K2oV2xlZ152pI8QGq1DxLrldwX8KgG4mmsrBmas6I0Lo11DSCbN0gitoIGndB452sfW1giz+QK//s1vcHp2IY5vRNBqdBur63qiESda4+r6bGLN/igAbN2jdJ/X8rZau6v9TWukasJZjjKrCagjzviovi8piHphlhibpa6X9s8UCVGSl4nTSZqGiMJ7tNsNbG/1xemJNtA7m308OdzG/v4elinwf/3jb/DN9yfIvD4GBy/x9Kf/BvOiiW/fnKLV6uLpsxdyJMbX17i9uhLhwd/+4uf4u1/8HPubI7Romx4tRRxDYYK4vTkkRLeOf5QvaY/M4wBwVaraTWgNADbH1rIgSivOEmy1bZYpZR1g2F50Yp1kcxTLPOCKuc4rvQSHjRV0aVEgii4FdDXbys3yMIWc42df+fwry8Uqtdat0rTIE3sXKeqsJQLvwFwymCwAvDEcoPeHFMCfBICrYW+Va7N+6ZVstMeuSLNKVhbQakWgXzabs6ME1lukKgLtRVwWHiZwW5SpLnvC/G0pUcxN8hAALq3QnArGvUmqG/tBeHzVk+qwR4YtJjeXf8uAv1TK0lpCc/U4d6LdUU3k8ccHR/ji9Ws8O36KfrcrGb1zqmYvTnFz8gb5Yoq2V0d8P8X48hL5colOrY5tWip3umhz+JplqKX6YAgkQRT+TeNtqiwUKcp1eKBqHhNQbuoDa8dr+sFSoaJDVn1IFpYMM2uS/6s2Yfx6gZg2rizUuBaS3ddtI+h0UG+1EBc57hZLXN7d4eLuDneLhWTm7h4/wdGLFzh6+VKsLN9fXODk6hpX4zth2HMYI80XUWQZtpmGqwyUJ6vIGViaZtNaMuowzRRv8kYctYrk5NKGIkUSschnsanNChdBtdsiXkJVmirEuSESKNkcbeLVq89ENf/uwwdc3dxgHsaUEKM93EDQ76M33MKzF69x/PQlWq2+NHRe4aFOwEaYT7x3dTDPz6kG1o+EhmvIaPFK5UDQws2qwO/GY3x1dYVvrsa4WABhsIHQGyLlsMz9zwK4smZ8VCIaSMzdEapfLgFg2TEf+c9uHo997zF24xoz0oDA5rjLvVhuaXYDNF+zg1SjAKaFD+1QWWK2qfTIM9SzBO1aji4VbfdXKGgFvbzDdrDCl8e7OOg0ML8+w+xuLIBLGtHeRi3+fL8r7Eeq08TGy+b5iHqrAhVVUGrygZ1D9i8PAOuBKcFYq6qyKmBXMSyWO1pElzkpVvVrraCd37ORAOX+UxiGpS2UZZBonB4cJXBlqfJAkWUG6lY9bDy7RL1IWzSCwAIAN6kADiTjwQ6ymNsk4FqaIV6RREKVo7GrKoFF92KzxYthKq5dh4alYtSplrBVZjHaPaW86niRacYVlUy0bRYLSRmeqPUZc3zZFAwHfQF/t3e2sL29ie3RBoa9rtjmNui2wOLa5M6kmaqZqCyW3++2pdllg0FwizY9UsivNWduOEW1TtmMrSRhdhXto8m6ZH5VjjghgM4GeoWM4W0sSusBslxVsPNlitkyFjCYw2rm17JAl1bZWN1Z6zMSlDSb3ubj6CDCWkBXqhodrlprGlUM26GqzXkxR/5PsYCW5zJrlGEp0RasP+xhe2cbh4eHMrD69tsfpfi+jVN0X7zEwS/+CidRhN+8/4CMFpzDTcyTDFmUoO01IXjE/RRPmk38d1+8xs92d7DdbiIgWzeNJAKDRAQlZWm0RVbQ7IajqQaKekP2rHkcYRaF0uzwMmcjtFiEuLu7x91kJkxY5joSBOawqz8c4vMvfoKVX8evfvdbnFydI8pzUf92aD8oADDtZnlv5CjCEEEaYUQAeNDDq8NdbA9aQLaU4T/zeOs1Dml9aZiSooaM4JMfIK43sChWmCQxruYLnNzc43qc4G5RiEorKWiFnSAlQWbFTKREmJ21VYrAg9QUrUYNNAf3ixzd+gobLR8jusJ0u6Is2t8/QLfbVTtyY/dnCUJ2OMzzR4CU9QQ/lgNiM5i3dsa29qZ1391kgtOzM3z741uc3k4R1XyktUCaTCoBuE68fvEcP/viNXaoiKZSn2SpPDEPVaawzqFaZMVGtd6QzHjmGXPPpgNHUgswDiN88+YDfv3mA76/Gos95t7T5/KzJ2/e4u7yCohmON7u4GfPd9FeLRGNP6BYXKDbWOLF/iaG3R4uT69xfXGLJORay3utJUx51UW70RO8oM2eYteafw0AsNxmj5C7HPDX9hYW0C1/ZY0M9LHlVllluM4UDuP/DyqBZd9x8nrdXsh8XgLAVkVS9klWBcAhR+VypPZe1q3IgL+yhyoIzH5MhqEEgJmvmido1lfY2ujjxbMn2ByNpG9aLhcY301xcnmNs8sbpCsCwH3HAloBYLVFtT0Lo1fs4LdicZcW6a5a2LXFtdaqFuQyxavUoFYNXCp8Ta9RDpFcG+gHoLQ7VHAtn836bFVH1TKufZ3ex5XSuwSmrTJBIgJW8OsKAK/yEEUyw9MnI/zNz1/iYKeHZiPFKr6XPOBRrykOLqfv3uL+9ga9dlMiiJo+RAEkvTQHKRw++S0UdU/2r0WcodnuohE0ZR2mqkPcN1okY1JVu8B8NpFzyXxJ5hJzL9dhdyGKMpK7tEfnGt6QeITpdCmKFo+DHMmc1EEVew7+DCtgsaVm7Uli64oOG0sZlna7Q8RxgaurG0ync6krW62OANNsiLhPc3DJQV+fWeZNXzKl05iuKHXEYSqvmerefsfDaNjC5qCJbouAumYqMxdZFcAcxlRuC9VgRAe29j+hVjqonPR75TdNIW5qu4/KdwH/DOFd2lcJtJOcP+b+otFHkjcxj+sIUw9hGmC6XOH8donv3l7izektlllDlL815iF7gYD4CiSratoCwDYWqSQo2B7fXG/2muNrdNUyQmY2NWFJUCvdFAzMUw7B1t/hQwBYCE2uytW5f23dbevHcgl/lOi+Dnq4nVRF6tDeRt6PnW3oMMJRctsayB3zmbcrv0nVnJJn2TOyRhptbmB3bwf7hwdo9weIc0itMY4L/O6K1s/nOAtTLJt95IMtpN1NTOEhzIFMwF9ebKwtqNhiTI65B12Sn50zlrE9lrBrB5LOBWfepvZ1Zi10eiYjDjLXqJ5LVeGxhpQuXzL4qJqVDOA8QWeVY+jV0KeNcFZg0wtwtLUtkWUEDEjImMYxTqZ3OL2/R4N1+uaOAMDzKclkLdT9AEvJhQ0FUMxpn9nrAnTYKghUsPYzWcB8kaL49UyWpcmzlJkxpx/sF7RnkPWx8KSvFxC42iwNoZG9JgcXqTjODFYFNgl+LeeiAG5FE2wgxW6zhgEy3J++x/ziDNvdNnZG2/BIbBQ3Nx4dzR/nx2oHr4InNDLOWDwL8KF7Kmtn+wuVYtdYqBpAJUu1b1QFsAF+BQReF4/ofJOAjOagi12riRZ6dBzA9YQkVUMGFkcGAcaFfio2j7T37XXaAlj0uh20eD3Wa5gtQ5wx4mwZSW+ugEy1hmhQmZ0Z2F5ZFezW8cMFfitxiF53PDYCLBGRkD1BgR5xkTH2y/ycGcERSUecmQnoa3MeTeajAXDWnD6s8reMmHPIWvJeDAAkeZ4WMLA2rwbUNSCxfV2iRhQCTfXzFQBs+63/HwBgHs3qVDjAQrXm6X1hzhYJPYbg22pzf+D1kWLQb4mqbH9vE1ujrgC/3AP9hkzCkCVLxOEM8XwsMS1+PodfLMRenXcHQQNZTeT6siCwAr+aK6wvQEl77H9NFnA5n6rWK7f2fXhdP5w0ut+3x8FdEe347c9WAMv+8BDterDWmj++/lMP9yO7WtifMgNrWXPNPJX+Ipm645D0wD42THIsck9A4CLooe73MA8zXN9OMZ6EmC5STBYZeHsyQgONFvKVLw+unZwyaKSHRoxZAVwphCPIa9YQAYoNPmFnUwSALcgrGIYlpAg4bGZdpQLYYCuWGGcOkxKaaD2cy/ouWb0mc7Y6b/a4FGqd3GuJy5tqm9TemPcriThUAM9FAcz7zKwXIh4xsxyxf9bsWrn6y+GmjYQh2Kf3seSjG1cTucdtTW2Uo7recV3SGpYfG35NSF/9QRe9fhfdbhPDYQ+7u1sYjQYyj2q3SUL00PTqCAgk84XnVFfSdSYUIFjikwj+cl5FlNasyXY6y1pNgF8CwPIIDCBsCAMm2onzJ8lTT7hG0nY/EYJ3GKVYLGIBhvk5Z/ecS7G2XpE0bRTCrLcliVKaDRIFDaBu3BhtPaqEYsfOvDx59gA/AHuJUkjvVzlfWGxvvS/U60GuCRF68d8Ug4UI/BqeHOzhydEedna2hUD21ddf4eTsHDPagDMqrNlVkqoAwE4cgAF/Sx68kUhSbmfX8DLf2YotHoC/dr8qP7rwrwGmpL9xrzNbWz7EsNYWKWfm7vyc3TOVHMbZJ7N+OVsMsVxOCGtgNOqi066j6a+kZ9nZ6ksOcCPo4pvv3+Hrb9/j5HoOf+MQP/uv/0dE9T6++u4dGl4TT45fiKMSI75uLq+QRiFePnuKX3z+OV4+OcBmr4MiiVAkdD1SMs8aAOzsH2bbf6zkQO1/+4f/5RF6jlubrePKlmlQEt4t09wsJvZC0hllubI4ls3aIEtGhwV5HbC3HELIteaCxFYJbPIdy+xgk8HyCAisYLMBBUoAQIt2W/iUKmCj8LIAcGnnIn/HBYCb2BgYALjVksKITTZtC2+tBfQnAGC3qbLMs49AeztIcKlhzqlzL/Cy0TKH2Q4cSjuFB1f7wwbLBXe1ODIN44O/9xH4awYtVsm0rjg2A28zVCwzPSwb27DubJ6WAMCGlScNHhdhDvw5bKbaiF+TNb1At9nEFy9f4Wdf/ARP94/QbjaxmMwwn86wiiPE97e4O3+P+6tzLO9ukYdULgGb3S52+gO0UYeXZGhkORocMjN7ZiWaBOR1cjiMms5kOVKRwExVOW8myV0YqwIMa71hAVNTWivwawFgKaC0qWAbUpP3pWnnXGAzMkTJVRXFsFHzETilDVqvJ6Bo1mjgdjHH9+/f493lBaJVgcHONl7//OfYf/4MXreL8XyOH959kOsvTjkU4sLJZoiWvbTv0aaIrFt+tNCJWRdLxpsLAmsNquC3C2TJwFMygJkXw2KTN6payNEiQ5TbfiCsTd5D3Pj7/SH2d/Zx/PSZsIEYDs/mcnN3T4CDRZxia+8Arz7/CQ6PnmFjtCNDJtpXg+CvHczIzcycHWYQUWWgADB7SZLxYjJa+SOtNqa+j/dhiG/Gt/j1yQXe3WeYNwZYegMZnLv/KfNV7S3+bADYKgSkSXvkv0cAYBkFlKuuOcbVgroG8ur1pT+j64cdjbgDEdssmJ9Z8bo2rgWNGjoEq9iERiFqcQg/WaCdzOGH9yjuLtHJ5ni1M8CTfgAvWSBbzpEu2DwwYzISoCwIOqjVmpoJY9hbal2iQzR7Tf1rAIDtHmJZz6UF9Bqr0mYAO/uKGcBXSmAtxjWDUZv50irHyb61Cq6SUWcKqjXyxEfWK67jhV57CgBr5ADbLSpgO81Askd0yKeMbWEPZjkiWhmX+Tz2unAnms5A01w7VYNVXat2X+JXyuxcKS6r59JnUis3qu8bjQKNhjojkJXMPZLXaa/Xxs7OFp49fYKjJwfCBuRweTmbogiXaNaA5moloNVg0JOfJSvT5gqbOaqsK3QV4Lqiw2k2MgTk1K2hbPYM8UEZozU5Txyy6JBCmZksygkIUrFK2+fZLJJh9uR+iek0RBRzjSaDnY1ZgDRXRfDFzR0m04WsKwTNaLEpoK9nrGuMYlMBc2tB5qh/HYCibFocRY6usc6A8E8FgGXP1LWAavRmK8DhkwNsb29Jvvz9dIkffjyR1561OvAOj9A8PsZ5muL9+A6rdgeNXh/TxRLRdI52rSakqGac4NVoA//u5z/DF9tb6PBuZ/eW01KzUEWVqdJ5HZFwk9KQdFVDXECA3+vJRGwC54ulNIPdTk9sFtlXUc3F3Mc6nSloBZQD7XYXh0dHWK5S/Or3v8Xp+BIJrxHaRW9uibKY57ztNUSBXIQLeOESw9oKT/pdfPZkH6NBE1k0xSpbmP2YjGSuVQRJ60g9X0DgsFbHOIrx7uYG729vcTUNsYx9IBgiW3UQ5QWSLESchoizEHkaolYwKytBnRl7WKEfeNhoBZI/t78xwJOtEbYYdRB4km/J4y/WeLabsShR1d3KGW8wssE8rDrYVl//D3NvwuRKdqWHfZnIRCZ2FGpf3tYb2Wxuw/HIDinC4bB/kWxR/83hUHg0lsLWDC3OcCf7db+t9sK+5gbA8Z1zb2ai3nvN8YwcVjPAqleowpLIvPec8235V1sLUumfJBKbQGXlN7dDfH0zxDh1UK03ZDDoO1s8OT3G5588xelBF63Qg0+WNRtY5mEasgVNFpn3u6n4klVcdRyEJAixiaSCreJLJuL9dIHfXd7gb/7hN3gznuH0+WeoN1roPwzRv+9j3r/DYcPB9y/2cdRwEGRjZLNLVJI+zvcb2G91EM8TjB/GuL8dYr7kwKAN16sr2GucLewYSV0lzJBJiqkS3CDH7v8HC2i5QAsHjveHW+U4gkcEsY9ZbZVtoR/VWEp4fR/YVR5e4Y70Xiaw+ZtdOy+zvzwGgM2AR/Y1qsJlEG6ADKMY1n1LSN+aqyj/1vqOF22aEACOEXoODrpNPH+qADAfZz6f46E/wuVdH7cPA2n2xQLaZACrtW2JEGMOmwVshfD5SPn42KnocbNvG1ytZ81jG2KpqvXKP3ukLi5luedAWxnQ2QGm1X1h5/U8es4CjirtrzvvlyodAsAS5IR1MsXxQR3f/+IML54e4rATIF4MkMwG2G+Fovga3N1iMhgAWYLQc9FphGJLJ4ACryXucdUQ6baC2/4Qo9kSB0enaO/1MJnOxIquXq8LcEAQeDEd4/rqnQy4aInbatZkECaqcILCtRBhGGj+pRCmFdRhbAKvU+aqy40qBWPjpuDnBhGJg1kMr8qhcYbFYoGIbkTksIsDgKoh4ihFGIao1xtIUxIHVlJbce2kBTSJRjzvnK0Hv1JDtIwxGtwD21hykNsNH826h1BUT5kcU49Zo8w9JHlH7O9ZB5jBSA58qoLSlt8FAGwIvyV7+mKgbGv0os4uk/e2BmzheUZXho3ThBf0sEoCDCYZVpmHZBvgYRzjzfUQ31z2cd2fE+aCW60p+Otp/q84NuV5cEUU0nsDrpzobdcGHaIq6dbasxq1qLVZlWNg7MzNvpSDjyUrUqErl4gWtrctNzjlyrIM+O6skVaxb35onHiVUPuBZqkgxukzyvv5LgC4vEfIJ1o8rlo26uiUA2Ge/xdPz3F6doJmtwsnqGG5AQbzJb4djPDb6wf87qaPqRfC7Z1g09jHstrAdO1InV3xa8aqm/SvjdjpchCvuLS1ejXnh3H7KOYDRQZyMWwzO5/5bOxx052OP9SoBn5b9Ff8OYFTrcUJ/pLsQKKXZACTlLNOUE0iBGmGxhaiBD4/OJDYlbBGBaGLeZbi3WSM14MBEs9DUG/KtU27dQIaHCxHWSa9ekx1KEGoagCXsVV0ejERU5JdKZFAmgMs9ucEiBnXxG9kf1NAVxRfMjexALCq/u21qECRkrvhpPC2GerrDI3NGi1s0GHu/OgW2cM7HFcdnDWqWN1dY379Dk0X6DRbaNRbAgLLfFHAVgLABfSZ96iytxnnDbPnquOTzXPm4VcHxEJcUgJRShnAOdiSGRWwiEdMTifXTxKmDNFYLJaNo5QdAJSHr1xjGfHD1yEkQTqpucY4Tk4JqoBd9Dpt7HU6CIMAVc8XN6LJbI5vX7/CeDKX+ZJGw1CNZmyaud3k81YdXFmCvjhlaOVsrqHCESCHe6T3VOKzbnka7SZRd6b/t8RF/QXtiUTpLWuOgtESm5ODslalp/2M7eEK1w0D3pZUwNZhqVD1mkzQHBy2FtH/dQLAOcZl18Ryu27WPDsbEjW0EcSIxa27QTWg6jLE6XEPz56coNOpqep3G8GFAsCbbIXp+B6L2UiIZN56gep6jmC7lLVCKCRSy+msQUFg3SeL6aB+8ruhNY8XbSs+KDtsFDuAVPCP4lzK+8OuulTv+ScBwLlLR2l1fW+DKV77nwWAi+GcEkpM/0EAmH0rdyWq4Qm6qk26aqkXGw/TeIuYJFevjmTtYRmtMV9tMJ2nuOkvMJhE2DqM6WgJGZZxESTI8dpMMt1TlDhSZMsrWUVJKGLtLIQSdVu064koRUVNSgcWvU7VkcCuP8bFwM6zDAaSH3PzwRRKYLWW3v2vfOSoAHYMAKzObHJtmhpGLKBnBICZN20yw22Wq93e7RDdnHd2CeInldvAlwkgBgzWWUpJWKbJSUr4YtSASzfMLYLQQ3evhYuLU5yeHWOv10G300CLQqsq58obcZVJoqXk2DobxiYlUmcT8GWEEs3qWGvTgp/XDGdxnIPoLETzzxVjklct656KZExUntTL6o5AYh/BYbrlcB+nkwYB4NlshcFwgn5/gslkITMqyYh2OEtQZ5gt4yfYu29IrGSVqzm6sl/LdEafV3s17d1kb7Vk5dI5vbP35OIVSwRSQVc+BzcuoPnPdFPUeaXYcqaI6YZG55HjfZyfHuP05Egyj3//hz/i8upa4r/W8ODXmpoDbABtia2Rz9Iqt+0Ook6rShS28zR1w+F7UvJwue6yluB2/8pPZlNGFkrhnLRbMGzyUzxfIT4ECOf1tgRnm9qAdQavK6rCOaskLrJCFM3g+yTdVtFuh2gxzsddo1l38ezpOTq9I3EHePnqCn/3qz9h6dTxg7/6H7CtHwoxlPbw7b1DtLsHCKoBpsMxZpMJOo0Gnp+d4stPn+HioCfiLrIreN6WAeAdHox9Lx8EJ/AxAFh/e+ecKR3TMhOUx3FHAWxZJbryl1f0HRD4YwCw+oyXmehkM5jBu1Fl7do8lxZLCwKLItEqfS2zoWz9bE92M3AxrHkuqGUFsAWBBQDerCVXs20ygKkADoNQGmMOO+8eBhiMbQYw2bzWNtIqw0onrGWlP1pe7T8LhW/xCzrcKOTuecNQ+rTLgwkt0uxKq79dVgnz37boKnzT9UKxn7tlzFnG+06jY5kYtvkxT1gGlbURNQu1zdGyAerGAtrmfelXF46nauAKsy4Ihsqsf4NWrY7zo2P84LPP8cWzF+g2WtgkKYZ3Dxje9bEcDRGP+1iNH7CeT+BQGr/ZIGTeb60mOTi0fa5Q0ZikcLJMbHK5fMqwoUI10xZZaWDEZciqflUKYa0cqQh+rMbM+c+7IDABYCE80LLYoHcmmF4LZzZ6yq5MqCzk81d9AYDDThtuvU5zM9wMR3j3cIfb0QDLzQb1XheHT57g2fe+J79zPxrjjpnAD0Ok2RYemeWS2VoRy1MBfsU+qmQanC8KRQZwAeWVC7JdBQsHKwSiBPQRIoexKeJmSWtUNoquK4UIc70OD45xeHCEVqeL4WSKX/zy7xFnGS6evRALymWc4uLpc/zghz/B/sEx/KAuDCi+dir2mIUg+WmyWXBomSJlBhobRm74kgfsgpZ3KRdk38fc93GPLb6ejPCLV+/wzSDCrNLBnAAw82xN5VNYZVgFzOOSSK+hR5fSo2o1X+j0Oitf148A4NIhN6CeXVgfl6XmmjUtsh0M7Na1hZIwXx/ktRoA2KFrAVCruHKe85zfxjEq8QKN9QpBMkc6uEFlPsBBdYOT0EUvIECXYbOcISUAPF+I0qPihlKMaD4ZDSkk3TIvdIqBmllDSox2OSbmF1S9qMdTi31dn/P/SrZ8Cnru3peDqgbMlUHczkdmbIfKyiobD2AAXtvUa0aTYWWXWJf5gN1a6JRBYNmLFBiWQlJ34d4AACAASURBVNz+nQFoc0a1ECNsPmTJjrP0upRFxiGlWVt4PXHQviHYBjSCqoDAAgCbvxMAOKICeI1VRstd2jNZBXC+Kzw+CXOrK9vWKahg94Vi7eLe44tqn+ztnTGfDnHcjah/+ZWUGTIA+eE26iF6vY5Y6xwd9XB42BMFMBmYtDHj0LmSxNgLQrSZCxyoUrjdaUqOuO5FfEG6nrCgYv4vv+cwL1cZvwcAm2GGAWOtdZIUitxHCNqy6K6Ecs6mKaPhN2JfuVgkWCxTUf/S4pI3ySvZVhClW0zmEUbzpQzUlwkHYZpjU/HV4kf3zUcs80fZv8WeWcom2VHPmEGgAbh0+ylAELURLYhGapXjiiqabHjabYa1AM9ePEO728ZwPMFgNMdkSqs+F2m9iay3j/X+PvoA+lGELe32fQ/j6QTxeIzaOkOv6uOi3cb3j4/xs+cvcNFqIVinqkCguwOHnaI4k8mU2I6u3QpS2oNugGmcYDhlbMEDBrM54jiRAVBYraHVaKFVbyHwQlTY2NBummxYDhxRQXuvi1m2wm9ffY3r8T1iboHNFlr7+/Q+k6FEk04RXkVsiN3FDI00xXkzxA+ePcF+t4Y0niCLpzKkIvBLMN9h5gwjAVwP880WkyTF7WyOV/f3uJpMMaNDslOHU+0ic+oy7EzInE+WSNIF1skS7jqG72SoeQ46QRUHrSaO2i0ct5s46rTl+24QSJYmj40075KqqcdK89K5/ZpsNvPZ+xtHVNe8aY1jWkgqJ0ikkgxtM/wTtSzV6zEmixgv7yf4zy8v8W68QuZUBACu+R72CUgf7+Pp6SGOei2EFSI3RgG8SeS1pRwBEYyrVAUAppYv5PHmy3RdZPxM4WK5Bb65H+B/+9tf4LfvrhHsHSCodwTgIHFifHeFlhvjaa+Bs46HXjVBJb6DG92hU83QqTXQCpqI2Oj88TUGoyXqjR48v6UZwGZIriuQqgz+awSAP2SrZGsHuz9Z4k9525f1VeIBCneCDzlC6N0F0c4Opq01tO4R+jjvgcAfUQLvPGdZiZzn+mp/VMTrGBDY7GV5g2sGCVxTFXBQIDiLdWBSr7o42Gvh2QUtVbuyo89nc9ze9XF118fdYCSWxGGdGcAcYOhnLICs2Oaqw45d84qhzq717XcBwLbgyldROY8LwLcMZOWqAVlTyzb9xkayBOQoCFM4I1k1cg4A5x/2Lihc7rdt6ZL3XVL3rMWeuF6tiGKHCuB208WTiz18+fk5np/vI5r1MRtcY69RRbseIFrMxZVlOhzA5VrdbqIRqpW6WDQSeJEMyA1u+2PMoxSnF8/Q2dvHzd09RqMpavUa9totHPTaWC3muHz7CtFqJoBwb6+NdruBKObwYoVWSxUTlnBGZQr/k37M2niSQOKpfbMMnUhi3W4RpzGydQzXU8ceAmVJyrgHln38m0DmR8xKY2/AiBiCRcygFNtQAS9UJSLZwCQf+lzf15hNx3C2MWqBIxaYBH2ppq5KHqLmZOoghKRtOjjogFuuYSmgLQG2gOkLpZGqMO3/pA+Sv8kr29LlrdVrXneK1aCSV5KMz96CFxxgGVdxP04EAE4R4up+iq9f3+Lt3RjDeYo1a2paYAsArNbPCgArYKKEhMK23A7EijlA0TsIWJ6rcEwMhQBz5h2Zc1tV6oUTmRIkLOhYvMXdWYJ9jPIKt3s4dsHb0uM80uxK9f9BcrsFb3cnVbsAsFR15sG5tz76bMyf6nBQlWwE0KhQ6u518PT5MxyfnsCjw1bFx2wNvHro45ffvsXLwRT3mYO43oXTPUISNLFwAyy2DFPgLCKUOpLHkwr3lLU/ic8fAYDV50vpffKKzUvVLwUMZMYNWiMYtZX8vgF+cwBYXJUKNRrXY1o/EwTm2SURP3KLUWVMxjpD26lgzydZrY46SWqMX6nVxNL5brnE62EfU8amVHyZe7HXFsCH+b10eKHDkKhi9drWiCnSAll3sgcSSmiR7U57x60SPHi/nluaGU+qu8xMthy8KzAocSwGcpL5iLh5pdLTM74iWGcIshStioN9OppM7pHdvUU7XeLA26KeLlGZj7GejiQ2Z6/bQ7PeVMIugWupWW3HowfV9j0CDJf2Q7FetfmYst/RwaUgeClhyoAofO/GKdCCopx1iCrYqn2lh7EAsA6JeYwVvDFKqpJKiScIn4MOT6wBNHKMNwWCtdPeIPA99LodAfTrYQ1V6W0qGE0mePntNxhPpsYyWYFhrtlcQ3Iba3lTVsFrAFmiJwLk756Xep7qfIo1CPcBIdcagogAwAJ+SWyxfJ58LokUEacjIzwgCGLWs7KFs4o/iptmQRpA91FfZcFqAbaNCljXRu2V1ArWgL8SFfRdAHAxz9Hlr5wBXDy/rpP/eAvo4ugVfXh5lqsrb2n6UTKCyvEIA9zw2uH7tDNU6YGxQbvTwNnZIc7PDnB82JG9EJsV3O0SWC+QJTPEywmWsyHSeAbf4c4TwScIvFlJL6PbmgGApbcwt5zGX17n7TVq163y+vwYAC6GNfl375F0imPzzwOAzYBbXk4xY9eF9kN7yUcQkMezPbup29mIqQP1U1MVMK8VFQTwmjRxGY6HCB7mKXi0ZW8nALxKgGW0xXS5wWASYzBNMFtyTunDqzLiqC5xU4zO0NiMXWFc3gesTVa5AYA5GxGCi1mXeFkK+d3GWBrw16r2FQjWx84tng3QXGxJer1bUZydZSmkUx7E8S8IAAPNJhW0VpFbAMAkd9NRYjYlAEz3oELNmQuQ7B5nCP3l2rlsBV+hwlbAZXNNWwDYWD+L24uAv1uOC9BqB9jbb6LdbaDXa4vid/+gi3abjgmeOGdsScbJYiSrpdw4xyKJWrK1ueMzk55uOKwfKozJ4siDhBwq8i2BVWsRPWUssZAzAAViJeNXCx4D8nMtYS1RFVBX7MMZ9ZRuRAFMUcKMttl0oFulSGKeF+piRrcSsVFm/SyKcZJvfJnFikW7PKfdU4vXYj+7QgipdUlRkhi8zQg5Fdks8Le8Py2Tg2V/VBt51tlJtBCy3dF+F2enRzg/O5Ga/k8vX+Ly8gqD0URoakGjDXgklmq/r0Iia/+s8z+7Puru8Qj8tfm+loCU92vlfvH9GtUCx+Va60OVrI6mH808Sz+zdavqxXSmq9cc58AkblG9HSFOFnDdFEHoYG8vRLcdwtmsEFTWeP7sHKfnT8Wx6d3VPf7d//F3uJ9v8P2f/fdoHD3HLKlgMo8xizJ0e8c4OjrBYjrHYDCQGf5xt43Pn13gxdkx9lsNUa7TTZEzOht18xh/+EjVrpf9v/03//rxlZ3//scA4MeDeR3C25PG/LlhRpQn+HZYLwMTWWi0qMqVwNa+rHwSyolplMClbMbCI//Rgllmz5RtP+WkNtYK1rrHnNT2sazPvgaos5hTWxcuFszSrLpAqxYI+65lLKB5AkznC9yLAnhC/rFky1gAWLZtpWMUdso5o+jDH82HlLhF01ew8/KCI//EH218YvNRdEV2qKENkhZOuRVLbs2gi72qwizLprjAimax7L9umcVW/Wvt3MqWLea1GQC4rAC25BkBi202nafFD0FXqlOenp3hy8++wIvzcxw023CZjzeZYnxP1e8d+ldXiMZ9eEmEtu9in+H0fBJmUBGI3AD1SgUhi10OiWn/TAtjcTBysa3QPtjF2qhzjbum9P8yoC01clISmXW0XNQpm9rwHmzhYxm8MiDR85iFHKe78l7z/CuqV7fy/BsOQHxP7KboJeCEAZwgwHKT4WbQx7v7O1z2H+A06vjiJz/G8fNn8Fst9EcTfPPmrVgucNhibwLWmUXXblT2fNQzcBcA/uBZmW8KvFdV8bwuOZhmU0OrDB5uaTp8VUFxKCQKr7MLyXqM4kQUCt+8fiNWUofHp6IqCsK6eN5/+vn30Gx1ZIPjxqaKvUSYUlTyqRUsjz6ZcASA15IDTNIAj6WyoGjX5WLpeZj5FbydTfF337zGHx8WGLkNTCtNxLTO5Lu2n41tzvMm3dpTWovc9wck+cYo3xQNndkviia/xKyX++zBzZlZZisurcJa0xpAQMnglhz3/ga1U48bZpSxBzOlgRQvAXOvqRRZb+AlK4TZEn48x2Zyj+3oFpV5H3uI8XSvgb2wggqHvKsposVSLHO3tO6SLGCqp/WRcwBYjqW+EDtw2kHBy7bWj46HbKT5MTGFZukHHwWAjV2NDs8LBmq5UBUWpewpJceHR64Tef5vroQyebKl3KccEDYuEfJvmxFsIgVUBWyey+4vppkoD/5V4WVcMOQ5FQAW5YrQOAkAr2VwxUwS3jgAEJt1DmVosxnFWCQEgLeSsSjAZHHilS7f4uQok4HMbp3/nq5h6nQgALDnyS3nhdsTkEUfrXU8HUZsmTFKpXnVxcnxAV68eILT00N0uw14zOgmkYCDWJauzhbdoIrTdgeHrQZaNeaC0jIyRkYLaCp2xEJeAWD+rdj50MRNGh3urOZayc8YO4Qt7KDLVjZ22MPztUJQ0OWN6iUO8/j8tMvnOuMKEPwwmGA4ngv4SxCYBfYsSnH9MMJoHiFmE0YAk5ab8jhqcZZnmZjsyl31TDFcsPtuUWSWBi620MwBYN1/FQBWxbPwhggOVlwE1aqsh1TxhfUQT188gx8G+OM334rlVKt7BMerY7x1sWx0kPT2MfGqmDK/fbtGss6worXebAJvtcBpI8TPPvsMX11c4KLZQq/iocr1naMdEpNoT8WsEyFp0UJYwUKqfxdJhuF8gf54IpEFiyhWVQizrLcOmo02DnsHOOweoF1vYZtusZovMR5OkFEJ1qhjto7w8vod7uYjITz5jSYavZ7kI/J90/2jzj0xJgA8RxCvcFoP8MNPnuGo18Q6niGNJojjWPKVXI+KnQY21RoWVPqsYtxM5rgeT3A9nmKYJFh7IbaVOtbbAMmGOZcp0nSBNGFu0QruJlElStVFr1XD0d4ezvb3ccgBXL2BZrWKmuOCKyKHKHJ9yrElCztFKmCw7PZC/pKzlM0r1dYEx10PIbOoja23u1W+PaEEgrpcYTWjywAZZCw7FVxOVvj7by7xh6sHUalz/Wi32miEITrNGl48OcHzi2O0Ql/+HgRwskSGCwSMs4onCmDWmdXtRm6MOJG2jgM9V3/nejLDf/j7X+FX377GNN3ADZpodo+wyhwM72/hpVP0QgdHDRfHjS26/gr1zQib+QNIsXp2ei51169++Wtc34zQaPZEBSyNnxDoeP4r2FG8c9NU2wJrZ0/5GBxb6BY+VLvYIfBH65oP36E1++7k/oO/KRbJtj4qN9eWKWxo4vprRR9i/13up/JMYKPKLTsU6Xr2Z5TAlr2dE6MsIWp34K2DIwMCU8kgexdruqKPE3M2myPMc1Msv5jHuhIFcD2o4HCvjafnpzKQFivK6QyX17di//wwmgpAGRgAWGwErWuCIcHyvVt7/HzoI71JYQVt62pdCwu1nW3stSfRT0uafPlbY62ek2YLW7lCYWwIPGI1Vn7sx8/DQcSurXTeVtkBcu7esKtufNxcE5CsVrZoBNyT6Ls/R+Cn2O/6+Or7z/Dl50+QzAcY3b9DM3DQYcaa42I1m+H28g2SxRy9TkOA4SBUxwqqAkhQmi0TDGdLIYXRSafWbOPV67e4ux+IAvJwfw9nJwcy+Lq5ucRqMRNF2SGz0HodTCYjudEmb2+vI3sOnX7iaCUHmCCST7IsB58m2kVAaNv/83xhPwCqWDSmhceaKxkjF7ZUNNDm2AKxRn5r897suc7PkOcnre9ZHsnf8HkYY6JhLwCVGutYjiGrUeaH8pcFjuJeqRiyUQDzTNYqx9YE5qooIcFal8n5aAb/ul+XQOAS2br4XDX/V6wgHQdx4iLdNgFvD4uoij4B4LWHeBvg9dUAv3/5DrejBZapiw0BdNpny0BQlZcKkKgKuACAi2uBx6q4DoreQXLaCBaZIam4UOT1g1lr7bVgCeglFXF5aL4DCpsVL78GP7QCfgBAtr9mV/ndNuVDw/j3h/Z5by31r36EtsPRXkPdkfRTs4nVBWAjikkq5jstHB4f4ezJBbr7PWx9H5ONi7tVit+/u8F/+uM3uEu2cHonyJp7iKoNLJ0qFk4VaSUQknJFYoMcUauncm4rqVsxWbv66LtWa1X9XmYHpocrYwt6jFkPGLBXJ7Vm1qB3FeSxkgrYfP6iOaPVOgfX2wzhdo0G1mhigya2aABiA91kDcEpswyuK6hRuNDbwyjL8HY8EkJgROK02DrrWFd6OPM8rAAzZolHzPL2Ua835Rxl3yQjWgodTAvG64B6X2bAkuDNi1B0vbTQFJUh35QCwE4JALapm+Lo5aqrFz872kB7GQGsDTrI0EymqM4GwPAW1fkYT1shToKKWEEzI31/bx/dTkf24o3JtdUwQ51w7ALAer1btV0OvFjFU+52qfuhBYBlz7RAC2tpq7bL84BVAaw3o+YzWcASLZeqfWvuICAAq54rOg8lqUABuUKXa6ojB2L53CXpsNNFiyKBaiCPNRyN8erVK3F8IOhLkiqt/NX9iJ8ha3hmbuoaoVbzqnK2UnM5UqaVLnoVXf/4+dloPIuJydpuiI32MxQ71Dzr09R33wEAlx0CVfH6OAqiAHcV/LUK30fWzo8soO2eYoleVlWsirISAGzXwrxmsECVni92/c/rwEdrnfyW4aQU3ZxdB0wdIQdMFzC7ppl2zyyTZpho1wzj4iCEK3FDIbmHog5HwKzPPnuKowNGOhCQ4j64gLOeI4vHmI9vsZgNgfVKav+at0ZARf16BX8TaT9gNkEFDMx5tqN61ZdlptbvfV+aYpX4Ue/DCFYBXJClykrhYmd4D3LZUfQWCn67p+Sva2cbyaUcthK0O1dpx/rQvvMBQpJdqPPpeWkXI1HCjvsoKJIsVkdqsMTxxF0wdXwkWw9x5mLJaKnVGtPVFsu0gtkSuL6fYjRLUa3tiVU0VcJcRxyfNQSBXDODknmDcfLhWmUJKASaaAMtVtBrAVjprFIGgPMsYBNraV0JrEOaJbvoPLoogwrAsBD9yLlgz4/8s1EAuEUAODDZ3aLoZLSQunvNpnPMJgsl8okjgNbbcniFHF2YxPJEsteGzjmUDCJECKsC5mNzfZD9SbY0AWOZ3EjHGdayzWaA84tDPHt+ioPDLtqtGkK6Yfmca/GzSxEv55JbS6/lLYEzYjt+BXUKr3y1giawxrmpEOA5k9MV2swajVhID4zWYyaLXGsuLT51qq71SZJmWCxXUj8oHESsg4RIxutxxsF4PRcpZyN0qZsuFBBeRBgvEkwWKZJtBRU6MVJFy7mTy/xoOnIQSLaTA0OyzWP6VA2sNxv5Y1536crWOWxplloGgU3fmotvhDDC/Z/YGN18FuIi0Ou2cHpygCcX57IvfPvqFd5dXkoONqOAgkYHLkn5xrRYe0F1pClnAGutaSN67O+YeZj83JB2LKnRrN1FDVu65HPcTSuzEsdp95fy2Xy5f7PkyEd/aw+TOI0QANbZGEUrG9qHZxHWmyUcN0W3G2K/Wxd3Os9J8fTJKZ49f4Hu/hH6gwn+1//9P+DtwwpPv/gZjl/8CK2DC1zdj/Dbr1+hvXeMTz77HKtVjIeHB2zSDO16FWf7e3h+doTP6LzVaiJdLbBNKKYwc1Bzrdp1Ne+N9W0UmCD/+fPvAIAfkz7sEq/rY7HgK/jLH1npuC0kStZJJSm6/mWxuNlhus3lyB+nBCzvqH7zzOCSjYsdmBhGjNqalb3ODfiWgwEWDNaBjIAFBmC2Aeti2SKFZKpDeVCJGqDXZfHVkjxTFlXT2VwVwKOJDOMrfhVbl4N5sjLMobINTJ63WN5Gd/eo8mDDfGbm5LWgqxn4P/5ATcdabKgF8mIBgvyrkddrw1mAymb3LC5Aa9Fsmxx9ADOIMVYwvHoNE8oOcXYLtSKkPe97XGZJKaAnnz+Z2lzQfU+G27zKWShXKxV02x188dmn+OEX38NBqwM3STGj1dn1DYYMGR+N4cYJamTIsclhc5RpBipvSPk9bdcIgqn1A3dMgobSaPHz5zEIfPOZaeg536rNY1EGkubnEowwq7g9XMoNM0xE2SpslWD6PLF0koGwqtl0D7SwMjNuzflCAJhWprSkdoCEr4HvqdOGX68j2a7FZvNPb1/jIVpKM3fw4imefPa5WHK+u7vDPS0DlokAqS7zujh4E/tnMoRcDZJnk2o2LVMR6km4g7jtllymW5DjQuBclJBpgjVVRlTq8TGpNmXzEfjShBD4vXj6DH4Q4vW7K9zcD7CI9LWFdeZWHuPJk6c4PjlFt3cguWAKMlp2VCa5kbS9TUxTuZHzjUMo5irTEkMVmdyEaT/t1+pwajWkgYeH1Qq/fneF3z1M8S7a4o62LHxsccTWBkbyCOQxTQmSO8yqLZxcukYZr8XLo/XPfNbmN9+7sMuMdx1K6f/trKOl+ll/Rwtzirh2ZlA7k5T39jAzjDBWeEJHEZNA+K6PwPXhUXmWRqhmS3jJEtVkBndyj+T2NVrpDN872cNxK5T7nNUECW1iIyo5yLCjmjIQa241KbZbTsk83KwPxVC2PCorrR3mOOy0Dba4zH9odooSgFweoCuxxqzx5c3KNDiFnWZ5+F1Yfb0XQZDnIRUxA7oX2NxEq/y1VtA2ooDrV4moZPen8p6XA9ZaTGu+igLGuZ0KsyQyVV1WK5r11GyEeq0ZC2oWkrSNIei2ZJ6tnJ9FwalnhNnyd/qdfEpuzj0lYZlSSxnT1GPyGpIGlP/SARuzecmbkare5FHJa3bJum8K6HtyvI/efgvNOu3CyVtx5O+oEmbx3amH2KuHopZs+bRu5DrETDIWSwoSS7YKQQZpeDUfRgbKZmAixWIOyZgG5SNrVg6usPDNHAEdOXRiPiwJWixExV6HVvlURG49rOIMs3mEyWyB6SISJdV4maBPK6OEBJ0KktSRa2G7tSBwIIMxq2zLWawWqCgBGcVAwTaU9vq1A4kSqcruyWZ6KIoWKpzIcpUGxUdY9YX9X281cXx+Duos/v7Xv8NkmeKTL34I+HV8O5hi0ezBO3+BSSWUOAFa9nDU1ww91MjgfLjGXgX4lz/8El+eP8We56NJe2JxUdHPhWu9rFiSY89B3xZzOnBMZ+hPZhgvlpgslmLtn20dcYGQgR+JV7U6ep09HHT20QjqSJYxxsMRBncPSOIU7U4HkQu86d9hnKywCarwSQxqt0StzIJfFMAM4o0jVKIlWts1Tps1fPHkFAftGjbxHOt4rkMqx4fDfc8LETs+xskad7MVroZT3E0XGMWJgMJUwUp2HTMm0w2iaIlNuoSziRB4WzRDX+xW95o1dFsNIf71unto1uvw2ZRyG49TbGLm+iRYxSsso0hvCYegdKrgQFOlvBy6UdrP66tVDXHQ7qBXb6IZhgio6JZsYLVko8cCQVl+rzel3BB8H8UbvO4P8fvXV9IoLJYx6o22qOuo6HtydogXz05xctATosUmSrAmKE+AmtaxnitfxfKV+3e0QrpaiVqP9SttHp1qFcPFCr/++iW+fneJ0TKGU2vj4Ow5UifAYHCPzWqC0EnQ8jIchBs83w9xGDKb7yWy+RQ/+OwFWlUf//Cff4nLy3sEQUuz5GkdS+cCNrQV2qqTkKVNrA1S0KGo2SPzPeXDA5x8335/O/yOmqZU9ey4ThQP8nH17+6wy4KyxVJUqANtU61bwa6Tyk60hi0pDEC8SygqQF/d2h6BwI+UwJZUtWP/VXbEKDlh2P0tt4I2fRQvdZv/a/dcawFNyzRapTVCTwDgC9qrdbuyFk0mE7x5dyUK4MF4Lrm0AgBXArGLNB7Kj2y8rOVbwawXADe3gn6/58gVirYfsb1QGfi1gHA+KHhkz29VRlYRvAPiPlYhq2NSAY7l6KBRMJuz8HEv9fjcIgDsAvXAQ5XDK8SoOEvUqhm+/OICX33vGTbxFJP+NQJ3jU69jm6ziW2aShbwYjpAI3TRqnloNOqoVGtCVloxo3cRYzBeIM4cHJ8/kzXh9ZtLAYBp6UyHDgLAVDsM+ncyuOHQ7GC/i263hcHgQa7rNte6XkeUk9ybo9VSeheJaqBS1fTVbCNsPiOPix12CVgg9rhrIYIKYVByOSX1vABjzeTRgpaWHMfjzMfimirZwOIk5Ik1NdfIdRbL4Ans71jjmj5EAGLapjKztErQmFxfDma4UJf2WG10TM+mSjtRuCWxgswW1BPwqKwEpquDXvvWYk8y7zwSXjmMc5GkHuJ1Hdm2iemigodJglXqYrX28c3lvQDAg3mi+e1eTfJWHa63AgCrwlqzM83A1PSUer7rz3TgWIAYti/je8zjmqS3tWCHNqEfIoDbeUC5ElHQQ39f/6ZcVZrf3BkkmfXwA8vzPw4A/jD4aytZuebM/MSsBPkLYqSSiAmkPjHqRLZz/GmWIfB9nJ+f4ezJOTr7+wiaNWRegNtVht9ePeB31318/TAWu+fq0RmSehsLeKL8XTlVAekl9oN151oJmCR5Ua0lMbYlhxZ5bdb+Of/e7k4la7X8jckLlfgiMROVwSprALXgliG5TW+y65uJl5Dui6TrNEFVcn8rOGnUcVKvoUXiNWMzNhvUmKvNc3u7FlC2EoSodjsYphlejQa4nS8w5TVG4pfnC/lLnA/yj53OWsAqotOPjzCowefMCECtGgggKdakMR1GtkidNRZZghXrSpsTLECrRboLBXAOyJqdfmtqf36VGBxaG9KGc5OhvknQ2azQSOdYP1wBgzs8b4V4Ug8Q399gPhqiHgRo1GmJq6+Pszt1KSsb21oSiGZ42n3W2iNrb2ZIUDkIbPs/I1hhL2aAFQus2jxgVfgWALA8Lol7Jh+Y6xHFJdr/aYVj56E28k7vsNpo/V56eK8i77HdaqLTbgvpj7OyLM0wGA7x+vUbzGZzmb9wDiJRXPJ5cqlUpytZQ+imZoCrIi9SbwP5BwAAIABJREFU7ULlvZtL3MYyKACs8UNWAWyVtwoAkwxhe04SV7jO6yzFqiatpWuu1jWKwFzxa5W/5RxgE0Nkc83FDrkMABsBhY2RE7trS4DJM4CtkKWw08+drcpAgunT7PyyrBqTz8PUo1YxnC+LJRWvBbDKgKY9Cgqam6NSWifzXdPUZHz8atWX/Vrtu3XOxr14r9fG6ekxnj05RqdFAlkEZ7vANp0ii4aI5w9YzfpIoykq21RsR6vuFlXmhBsyq2ScWiqEqUlzfvfH6ufSTGF3XmPeaQ447NbFCoIZAoapGXLCv7gB8ECYiD0jiipeQpEPW5yReuDKz/LoGYvNqfSad95WuV58/w7zE/uo9v0V/XruCiBqd83Z5jtg9JwgBJVA1I4k5nNeQDLedJViPOe8poJ54uJ+sMRwmmKNEGunJvUa11jONXMrXwGBDQGT12QuXODaUgDArFcIGNOJVMDdkgpY1xytxfQ+XZdUwGDECvn8rITZlHuMnNha3K+iC56TDlqNAGHoSs0lGclCCmKNCEwnC0wnc1ElW1cTAUglGpHpfhIgqJ+U4ULJ9SckFUfiH+2eKg6QlQp8n8/B15/KPKRadcV9rtNt4mC/g+OjHk5P93FM8LcdIqDVs8MZhua0Uqi0lmxf1nlmlsJ5VNVHlUgy61biDhQyMdaEa17MGpSK3ATLxUK+5sfSOM3KCFls91XE5nkVVIOq3CiK4n+cX4ugMMdZiRnQbY9zHDo5KNFsu3ElkiFaxZgtYgznCQazBKNFiukyRcKTzSHJpwavWjczDFYEWoPqXquRDJxxr8W1RElMeZ9nmT72asoBfnPu89+yD+aNaf69kA3FXUedduLVQqygO60ajo8Y//ZE4gfevbvE5dUVbu76SNaOKIDpysaZi+5uCpbb8bsmkKqqXknBxtrZWoeb+Z+Wp6UYITtrs3VV6brWutmeY7sFak7cy1HhR8vHDlRqOghL5jN4p6jqjSU7I+soeNlsGIND4sMK7XaA/b06KojhuSlOjnqCd9D9lKS6f/8f/xZ/ejuA3zrF+ac/wWdf/SVeX/fx7/+vX6DeOcD3v/qxzI+G47HEgFGVXvOA88Mefvajr/Dk6BDbKBJMjDVCod7eFY7JSmtIFULEMBuY8/Of/88fXkPlKv34XflCbIsYO+DOT6yCNWKHH0XBY0qekhKqPIzXQsiy6vWZrBWaSOutpWeZJV8egtjFzWYA26GKLKKqXJRixw5SSqphtUXT37NAMBcEGBCYAPA+AWApvgJhdEymc9w+9AUA5gVHj3cLAOc2AOZQylDDFvMf2XBt8V+crkWDpH2BApd25dwpOEzjUPztx0Bgm69RYryVGr284TT5vDsM4EesemETlhpUvkcu1jrAsVbTJu/DsHfI5GFRQxBP1UVUfDliIcxsE34+POG7nRaeP3uGLz79DM/PL1Cl4vqhj/7bS/TfvcPs7h6VOMFJu4OjVgt7TN9eLjC+u0cWRagy95dNFZdEPr55TaJ+Dth0c/NNBRAkYEmljoR6mwtGF8ytKOI4hGDhT7bWltZJOa9UFwfPJdPIk6VNFnpBWqlwUPWWgBoCAFvwhxcpCwgf7lYHALIx8jUwOWe7wTKNkWzWCBoNNDttNNotGb5fDh7wun+PN6MB/P0OPvnhD9E6OJSM4JvBCJf3uui6AQFga9mrSmCb7aCWOaUxpykI8yqL50MOCBcbg6oElZGfxCtssqQAh3iMWcDWaqg16pJDdnxxIYrff/jN73DXH6HR3hcLBILRT58+xQ9/9CO0O12xEAqqIapBTZUD5imXqyXu7vroT2dYJhusXR/VMJRMIz4X1VYRrU23zH2ooXewj1avA6dawTxe49VgjN/2x/h1f4Q3ZFeRyc3mmqphqq0lQEKHk2pPafLAzNd8FTQ2XVrYFrWifJ55C1TG0HVq8Xh/sX+qh9cyRHZxY1WebwUAVovQDywWeZP+aCAt+VE6EOFXqvAqWw/e1kNl48Bfk1m9hJdFaNIiaDlEdPkSjdUQ3z/u4qxdE4Vwhaq65QLLZSqbFXPccmtxCwAb66jd/B87bntUquf2GtbG7QPvqaTm3b3XkInyNdsQiPICpfzbWrjkoOzOPlFEBuQOFKUIAN1nSnY7+X5QgMJlRXChMFYSi1Ud2zxHy6zT/cYQCMXxWdVUlk4qRlq02k2ZObpR5UKrgXaD2csceiqDO0k1A3ieZGL5mLBJsBTkHBx9xGKzhZGciDp11caMbbsa3VdYUAp701XLMVuQV7aS9UJLRxbHwlDnQLZSQbNRw7NnZ/je915ItorrcB2IUKmkaNR9NBq0b3QQ1irY43thQUwiFVmXZMxJM0p1v9rrSF4YwS4uhRyMcZBssm62GwOgGV68dRPJryVTBNpmwtYnQuBItsgiuj7ws1WrHDZaZE5ybSSpwQ8bCJhR4lQwHE/xMBjhbjDGw2yJSbzGalPBxg2wWm0xm3G/4pDWgsih5prqdKAABGSvKRQ7+trsMLZ8vn4XAKwyEofWXQIAW1uiChrVKtqtFpqdLuqdLiarCL/6/R+x2rj48sd/KU4Hv3pzi6hzjM4XP8UIgVg0r+Zjsc88P+jgMHSRPFyhgxT/7Zdf4LOTMzQ2DoKUA0YaGRtylhBLXTg+mwpHhomD6QxvLq9x89DHPIrFQll7E1/WYVECUO1aDdCs1dGuNVGtVBEvVpgMR+jf3yOLU3RpUR1UcTebYMEhVb2OSp0knjrWRkXSCHzUfR9IY1TXCQ4CH2edBp4c7KFb87GNFnDSlZzeHNqiGiJxPbF5vpvFuBrOcTNeYLhKQG587FTk2hHikAEKaG1b2USoeVv0WoGAW4e9jpy79ZD5vgGqARsuV/LyklWKbJUgXrIxXGG6mGE6n2O2WmJJO1Xan5JEqJRmPX4cYjmORFIwm++4u4f9dhutOvM+mRVD01OutBuJHdEhqCpiOBhmcxk7LmZZhpfvrvCLX/0etw9TZNTcVgKxAz/stXF+foBPnl7gqHuAbZJhQ7941s7eBhtvi8zVa4vqvuVsjvlsitVqpVaPHCBWq4jSDFe3d7jp9zFZJlgHTbSPL5C4AQbjEdbRDO4mgpsu0Kmk+PHTIzzvhbj9+teYP1zhR188x34rwB9/+xtcvbvBZsN6I4Dn1QAEkrtd8djE1iTuIVsbm2yuULmDigUX7HjtQ0Xzd933kSLbLBAK0H7od/5M71MmwJaHJHZPt+WBPHwpDqC0f2m/9iGmfYlMlBOL/gwIzGu19Fi2rtCSriDL5IMk/sy4L7EeLLKAjUK5pPwVMqOhe5EQQssvWou36gGOem2cnRxir9uB7/kYjUb49vVbAYDHsxU2rNVqDbUukxrL9gpqjapDNKvOLQPA1lbOxBvka6vubVY1XJDrrFqnpPw1m0E+LHgvW5jDaktmtRlTFuj9kA21VYTaYa5d7wswTpf30qDhAwAwlQWh76Hmuwh8LkIzmq5LBvCXn12g6qaI50M460iIL8e9AwQVDw83V5hP7oDNEmF1IwqwatAQZS1r/fkqxe3DGLNFioPjczRaPdzdDTAcTmWY3GyF2N9vo1LZYLWcIUtjUU9QUcZcwfF4gNF4gEYjwJ6Jb+Cek0QrUZt4HgdbShKjSxbrbgIJ1YAkKKPcN5FQ4toh6ghVJFAZpjZ1Js4iL6IN059jPbE6Z86aDr6lro8jrFYL6as63Y7Y1q9TkuSUICnnNgecibp18dizVyM5m9+zL5B+zgyMFFjV84f8NCG7sQdap1jOZ0iSKH+PSn4y2rYSOJXXcg6PhyFFMrJG3ER8RFkNyzjAZO6gP0kxjTaYRlt8e/mAP72+xjReY8MsdL+m4DHzfwkyWgUwibvGolyBk1J/vaMA1npO+lBLcjBqlFwBJ0CxZSGXSQvW3vz9tdM+llVilPsVnTkYUDMf2ts1+n0nnj8PAO/ONspdUD7isMXcTsmkBGaSyLlXqNqSWbMkyhklRLZGo1bDJ598ivNnT+HVQ+n3Ei/At+MV/ua33+LlYIG538CmRevnA6yqNcw3DlYc4rsBth4deFiMbuCI0kr07di4vBm3gRKgImuacW8qnJtKExoLlhiFL4ne0vOb11zZmJ5P9kDjHGKjosTuVlWSrBMqSQJEK4SbDQ7CAJ8fH+NT9r6kXCQR/CRRINgjELHFZLlEwrkKLaBXK3w76ON2scAky5DQFSQIsRWbd+09CcKyXs42zCtkfe7LjKPqughJzG/QiaAujmrJciluASukWDoZ5tsE05ikba4BvDZY1ajyV1Bv+ar/2Z1219LbZpOy/skQbmK0NxGamxUwuoc7vMMh1jjzgUYSYRstZRDN3qlVryHgrIbAgzgsCY3DfEr6VXsxBTwL9a+JhBPApdiby06FmsWp8x2bySnzK2MJLQCwiRXiGql94IcB4FykYsUwsleY9UbOE5PLyprMcRD6Phr1Olo87q0WOp02qr6P1SpCfzDA27eXmM8X8Lkm+VyX6E5ksozteWcIJWoNrValeix0/VWQoMgIVscBowCWyCN1YhJrY1PXakdpSSMm89f0aUpaUTeCsqMg1zUFf40AxQDAKkooEVnsOigWzyWbZ2v7bPZ0tYg2j5fPHhVgyKMfSjnDdi4j61OJrPtRANiue48B352Zqc49dtYts2DKWWeJRXl5UCi2VPREhy1HiE68iUBFwOctWs0GLs5PcXxyiIO9BmpBBmc9xSadYB0NEM3uEM3vsU2mUpPTuYgOAWppq3R9kkstIYLvM1f8PQI6djtTOzwofmqm94qL26V/50ourmrrz5Ar3vMZiCUH2POlRFKSV0a1OmdYGjH1mORpR5XFbK68jz3+BHZr+Vxg9R2tgb5rO+izQLCZKcmMyqq7LSldCW5UZWZUcm4cbBkZ4AWYRxmGs1hUwLPYxSwCpostxvM1FjGtfGvizBRndGEweeqcU8hNRUhC1jX4BQVpqv4lkYTXJCMEdU3KQeCS8lccTQ2ekSuBdzAQMxV6JFjYJbZaMZ/tV0iuctBqhqiHFSGniFE9ieMkw20dzCZzTMYzyUu264AlgIrAyex9PNayK+S295ylkyitzndCgOG/PQLAGgNIlSWXN9atJDCenR5K1u/F2aEAkbUqY7K4bir4S9LgmvMBzj4r6mZUcbZCEAvDqgC+vCJWywVWS2baqhsLo0lIUk+TDNFiJRb7q2VsbH+5B6ibA69tqpEJUMvXqicxKo1mDdWQKl+Tx26Ie8yP1ohRQ0R0KiLSYQ/F9dunMIFz6rUj58xotcHNcInL2yGmdPnJHFT8UOZWjkMnO+YEU0VcwVpmXDwXSUioiCMmEQ2eJxb/ylFoU0Pr5avXiXUGsIJg/WrwOPm1EgC8pgX0Els6QtWqODrYw/PnT6T+vrm9xdXVDa5u7sVVr1pvifCCr0v2G6sAlv5PjyEvOe0L9R9WNW73D12vzTqbR/QU/ZduQ6X+K69Vy+uYIRbkvdojAeRH1gVdYexja+1gnbQ04iE2ecCRRoitl6jXK9jr1FAL2PNt0axXcXR8hO9//weoBiF++es/4DdfX+N2kODoyZf42b/8H3E9nOGv/8+/gxO28OKL78MPa1hlKeIkRhovkSyn4gL13/3FT/H50ycgvMwa0DVSb/tZ2YhtGzHGOlbj/XitGk7lv/kAAJy/RaOCfP94FAfBgrpStpQAV90CikXD7g87P8uLsMLGmQuVtSEr/659U/lBzxW+j5S9VuFbsn/WwYh9DiuDL1mxlbJACrtQYxvK1yPKrATbNEEzDHDQ2xMAmPlFBIDHkxlu7x8MAFyBRxDSMC/yob85eXYZCR870+zmYu8vmiRbeJlT2ABMJai4DA4/4koVw+ei6FGQ1jaYZgHIm8ndbKyCCWcGIHkYeymryCiLdwHgwmJNrZ914M+Cjd9zM+NnzU2Ei7xYP5gm6unTJ/jJj36Mi7NT1CoVzO4fcPfmLcbXt4hHY4TZGk0qaioemq6HOjeSKEYyn8vgkzxwNavV/yy7mUomN/CwZfYvC3QuagRehWDAYTuZ5MzP1fNAGEi03BSmlZIDRB3MxYvn+maLKlVZYSALaRpzk9CcXHF0liB5VdSJAlmGCw4cDkGpJttW1QrRAMD8yqPCATJVRFT+COhZr8EPAqSei+v5GL9++y2G6xSNowMcP3uOg4sLjKMIr6iOnq0Q84Fo90grK7Gx4iZttKpGrbBTHhlCR3F+FQCltlEKZuuxWSNNIvGgFysNFpleBUEtRKPJDIYumt0uglYL48VCAODRZIWj06cI620BYp4/f44f/+THaDaaYvlGFpQOb4zK13Gwipa4uX/A5d0Q1/0pEngCLO9199DusN0FlsslZrOZfH92fo7jk31hYzHXs7+K8dvhGP/x9Ru8XKwQkTXrOqKuFgCYtnaiJdDGVEpTfpXvS2Bl2bLENOiKpxlQP697DXPK0Na/CwC25BYtpItPgsdfwF8WVI8AYFX25G2zWVpLwxc2bC7VCjqo4HtxmeO7pQLYhbfJUMki+JsYDSdFPRphffsGtfkAT5ouTho+DqpAbb1EtlyIKnK+IDhQEXIL7W9h2Gaa5VC24CzbZpTXt2KQv3NMHy+BHwWAS0VITt4xjhMfVHAVG3Ru/W9zg3Prr934gDy/1zTChfK3sHa2LhE5CJxbTNtm39iF5XEGxmKHz2lqLAGnSwCwcuE2ssdsDAAc+hUhv3SaDbmu0pT2tJnY1AoAHKdYppkMfukYYBY2c1Y8UlTIxWw7Vx0sCGfbsO3IOvRoz+h4wrrUQpzXuMwl4RH8RSLWn3z/LB+ohHz25BwXF0c4PtozLNAMe50A7TZVAUussxWI2dEiqBFW0KCTQcWBL4E1iaz5YhtPWx8CwCzUN4mqTvlyDQhMZSKNHJhpLtm7fAXKqMkBBGGWG8Zg+ZSSIijbYh2lIOLHpZd2TZkMfviVzMytFKOh2NE3pFCOkhRTWq/MIlwPpxgwLzgGFosN5nOeN1VU3DqTcORGlZMMma21v+QYahEr7asZlupa8BHFS1mBVlKbcREQANgla5UZkoC/ddAKQ5weH6O1t495muF+PMXVwwCpF+Lsxfew2Lj43fUQyd45up//BYbbEDf3t4gmfbjZCi1/g6PAwWm9gs8OWvjJJ89w3unBWSbwE41HEKtDXl8iTXHEpoobwCpNJHLg9eUV7voDxGw4xUaQzgzcB2tiNcdznUOqRlATELhRVQUJFSOT0QjxciWAcVb1sYKDxWaLORUljGPwq0ho6U+ba88V0KSyTlF3tjhqhjjtNHHSaYii3ImXcKkM49rgh3CCGtKKj0myxeu7Mb657uNuGmHOc8ELkLpVxMxb22RyPHmuMzO3HVaw3w5wtNfEfqclFuw+P0tegyaLZxGnmMyWiJYpia+ST7lcRViuVlglsVhAM2cppsKd9tmmvpBBo2FPh46LThiIlTSf57DbxsFeFz3ao4dVvU54HaSJgN7Omrxytf926L3l+7ge9PGr37/Ey7cPuBtFyJwA9WYDtZqHbqeOpxdnOD88Qc0N4K9J8qCzSIbUjZG5qewPrGPY5MZxJGBJFMUysKRlrO9XsVguJF+Odr7DeIPIDTHNXMwjsqipQEiRLJgjvcJ/89kTIRDd/PEfMLz+Fj/49BQneyHuLt/g5voOk9Fc2M1B0IbjhgKWOC5BEOZzUyWoxAwdJprRUT5wKzV175XNZvjz3ZjtR4ptu1d/5O73fmzGX/lz2YGI2b+ti4VppXPyqtnX1C1p92/+S4LA5ce2z1VWBOdE2h1VQQEGay1j+qUdQNlkAPO8JtlinaDdIADcwenxAbodKtB9jIYDfP3Na9w8DEWRSht9GVIIKbYEAJuBz/vgr1X+lq2/bMOuJ4OCtqoaVvOLRw19rnYsgKrC9rkAfMssc8s2twMEVfsaENjaQ9tt1KofS0RYXdbtAKU4aR6fklIjYysOH6EAwLQr5SB3ipPDBj55eoReKxQQeBPTNszB6cEhWmED8WKK+fQWi+mdWD9StetX69hshS6CVbLF1c1AlNfNziFa7R4ikpeWCo66lY3Y4YV1kmx9IZVwaEEibhh4ZoCRoF4PBATmvmwjGUgWYa3PQQ1JlzxPOFiUPolgghCb9XPIYy7kmLDH4/0GADbEArEClAFKnghnCLOsN5RMxczzKInkeVmH1BsN+MxOE3zCOJRIKVxEQHCwxnsDRufQkpl9GME7UZXoEJHDRRn0s68SQGMrqpDJeIg4WqJGsg+BRZkhKEmNwCJvlpgizyjvzQdYDzusAWjNV0OchJguXYwXLiaLDe4nK9z0Z3h13ce7uyFWaxdOQJto5v/6qjAl8CaREmr9rKCvJWmz3il6bK17co9rhbZKtudW+WvrIdv365JkCRVFT76zxOWEiBIpbWfIb/poCyyb7kMf2/xiaQ38/xIAtoRxadtIdt2mWG+5p7MXBUKviv3OHp49e479s1Oxfo62a7F//mN/gb/+7Te4XDpw90+xaXYQB3UsKqxDKkjpClNhRISvA0na54p6ZyPqX4K/VtRqoUUeAgVOzRDTcu+t8q/kX8PrRyi6BK9JQDAW80JWFxMctQaW6IhyHUYiWMURULdKlzOS3LM1er6PL0/P8MXJMVqsq6MIXhKjQde6ek2egwAwa9phEuNyOsXr0Qij9RqR52FJsgQBQZK/CC7TfUSIQRB3nGxDe1JfiKIhFcaeL/aDe40GPNY7UYQkWWG5TbDweIwjPCxmWMXkVtcBV/d4WZHtgctPvPIqaScPGjMj0TjbTEh/jc0K9fUKQUQr6CHCyRB7yRJPmiEaFQcP15eIZhPsd9po1mpweN3nc0ALEGmvKr2YDMqtDbR1czL7n/SIxh3ODnr5WDayThR6Ogey6l8LAos62KrtDClYLVlV/SvAjRGZlAnDGo1nQkOMAlgdlxQAJpmhVW+gXgsFBO71eqIw49zj/r6Pq6trLBYr2YeFWML62/YfPDeNio6zLI1sMu/R9KVWRSjCBePAoXF07JVMXISx1LbqYGtfrV/NnmmVv7nDhgWAd4HdPA/YrnOmd5IZaQkQtk51NjKNJMrc6aAMAIsVvwWVdXYpa3TudlhyFXkEJOhzKuBg936tBUpzGUvuLbXTubrMQpT5tW5ObnGILRHECmm9DSRQ4IWAlHFFDOjsxD6L4C3nms0a9vf2xGlrf6+LVoMOWrSwnSBZPSCa3iKe32EdDeFuFvC2Gl2jILD6tInsyLhjCvjOPbZUh+4S14rpn71ESxN/s+LrvEmyhM17L1c9StAuZuzm7DCT2AL8VQWw9sl6lLTX2iDRWQAbrFyiXMw57HMSSLJzANtj707Ris8vd+gzhCgLgrxX4ufv530A2L4v06Toq5aTQI+yup24MlfYmKidaAPMog2G8xTjxUbiIBaRi+uHBcazNRy/KeTyiJFeEtVHgIz1B13SHFkrbESLCNRy8FfrOs33Zj2mBA5VARvSiXUj4FolYgYjbLMuQJYAUhKjlPuRnGhvFNzFfQoAt1sGAGYPbuyx7ZyZ6t/JeIosI0GtZAFNRSpFDQYE5seh3jA295yzd83bJUlPewSdnRO45QykQnecTt3kYR+L9fB+r4NOM5TX5Tl00dNMXzbpcbzAfDIQ0mOdtS8oXmL/yp6amAPnTxshQbMP1lmggyxVEhSvQ27ESazuDXIGk3RCUiRBNZ9kNNaXWjNXfBe1OsVMPB/UmUR6dyHkkFQZy/Pw+UlYrPIxSJIU14qNAHW096/WWth6bawQYhIBg8kSg+EMw9FMcoJTChO2dKCja2ooLh1qB+1JPMzG85By3kI8ipesFUDK/NE4XeSlm63fijrO6EUKLC+XLyuGwbl/KorqWLKgD/Y6ePH8KcJaHQ/9Pm5ubvHu6lYcirywCdcLRL1s58Z5rSrkGHXbKWZltgcsfTXrhJ4Ptpez67SpTUsD9/cIuaXVqkx0/NAaYB4tn7WXyT2yqpRxRakDYjm/kmSJdL0QJXDV36DZ8NHr1GTd5ky02Wzipz/9CxyfnODqpo/f/OEd/u9ffYuwfYq/+lf/k8zv/vDmGtNkg0qtiaDdhlerIcpSLOYTzMYD1EMPX33+GX7w/AWeHRyi7VWxiWLjHKrrFmsfq8vfkgy3hUbHmQgPifD8+c//l4+MTQygUGK62wNij69V9tpFIlfVloHf/FwqNQdmc8gVwaUC6zEArMBvASaryspaepqFsWRpVraKzhks5v6cQfMoA9i+bn3cYgBivxdbAA7n40gWj8P9fbWArlaRJBlG46kCwOOJsBs85nLkALAdMFlgpCxJ//BpZ0/MneMtJ7xlpdvtb7e9sid7wYDYBYnU1ql84ewCtwLw5YWcsbco2Rpb0Kl4HqMe3gGCtYiydshF9oaxrTJuuyr3t+zqLWjlxMKHf0eGd9XzRGn9xRef48dffYVWvY75cITrb77F3es32CyWqMNBx/dRJ5C6iuBEMfxsjWCzRUAQgxX8mgCYDo3UxFKCG+DSorhWBWhzRrCVYKbYZSiQw01HFn1DbBArG3nRCt7QdofnjeSt0LqDi7ZbkffAQiuJydaIsM4S2cQ4RCbjSMBfk+lHZSaVvx6VMVQAiyLNZP8YK2i2A/K6lRYj95Nx3zzoYeZs8Ke7K7we3qO/WmLv7AyffPUVg3dxN57gZjDGcL7Emsrkag1ehYsvh/JW9VtihttlbgeItCWSKfYMvKSKZpNLyqYmYY5nJIABGxJmkzXbLRydnKDe7mAWxzKs/vbNOyyjDQ6PL9DqHEr+71Oquz/7TNS8ccwcYbLJOBhWpTyPOYfTD8Mx3tzc4+vX11hmDvaPTnB8dISDwwMZoCyXC/QJRCQxnj55gtOzQ2HPpckGUaWCr2cL/PWfvsbXszmWng/CT7zRDpMAOTdHAkNiikvAlP9jVhHLdKM+kXNh5/sSovfIKqUAaD+sANYzqSQJfbQUSEkE/Hr3AAAgAElEQVRZBoBt2V2y6sitcXJA2D4qAWCCWjxv1PqWCuDKhucav1/D28TwNgnCbYx6NIE3vkM476OVzXEYbPGsW0PbTZAtZ5jNlwIAE4RTIgEHXiw6eH2UAWDTJuRK3w+sb7IM/lMUwB8CgG0Bs6viMiN6Y+WlqtwyOakgA2mxnGfMm98ru1GI20QeL1AQiXIrHcPy5qDQMqjLSuCdgbycI2qZZRVXav9sAOC1BYDXCKseep02uu2mrBkEq7jXRHGMBQFg2qInBJgERlWGe67I0LUiZ6vpol98GBxkWst9UcBwsMMbQSKuU+JUq6SVihbcm22EeDUH/Qo6rRYuzs7x+afPsd9rieUzbYBaDR9HR2102lUs50Ms5iMBf8PAlYI8rACtwBdrKqoG1OqZz6HAKV+TzZqVtZVNhQPJDifD1QLAwii3A3rbtJuhwA77z2aw8TOkaojODQR+BQRWg5Mk22CxisT+maz5oF6X3HJa1hO8GK0yvLkb4mY4x3iWYjxJMJuRgUrbxjo2Gx/ZRjWbMmwosdAF3TYK+X8eAMxBewanQgB4A5/7yWaLVlgTd4xGp4s3t/e4GY5E/bpl01BrY752cbPaItu7QPX8Cww3VTz075HOR9iuxlhPB9j3t/gX33uGv/r8Kb44OUKHlqIz2sMzq5IsUksX4HrCy74iZKnhdIr7fl+cT+arSEhvHDoJKEBVmGT30lqTNkseakGIZlgXELhVb8p+uFossZzPEZPIwEF6rY5JssbNaIQZQUnHRcS9lqxdUk6ofOFA03Nw3KrjtNOQPOkmoySyGA6JAmyACRJUQ2l8JtEaLy/v8PW7WwwXMZiCBS/A2mN2Jq3xacfqC7Gv3Qhx0KnjoNtAr9NErUZ7PRIuFljGSrqYrajoigXc4t5Cve567SBJ1kiZs8ba0uzhtF0keSslyCo3Ksc1UsTJUrhZhtB10K6FAqRdnBzh9GAPh8x4qwcCArtJhA2BlzXJbGwMK/BoV1Wridr4m3c3+M3Xl/j9q1us1hXUWk043hZe4ODoYB8Xhyc46RyiG7aECLd2mU0cYeOmcHyNrbBrA/PpFouFELEIttBilk3iYrHEbX+IN/0x3txP0F8kiCVCQxXpy+kQ7moqAPBX54fof/M7DK+/wbOTNk72AlEK9x+GuHxzhSRK0WjswXHrAgBvqVx2SJjkgFmdSv5JALCdRH68k/vwPR8kD/25BymDxgXZq+iHbCNaVvjqfl8oIeyAzPxc1vHSfva4wfzHKoFLxNfCfULrFLsXWWcMC8CpwsDkD5qmNu/lDCCs+ewEijNEy7kQePbaNRz3ujg66oklJUmBw8EAf3r5Ss6XBV0X3Cq8sK4KYGY/E9gyw1dVKdoBjxkO7yhyd1W40vXk4K/NCbZ7XbHnWZKntjIlsqt1ibCqoNxmrHge+xyF/bS127UKYxObYPbU3V6tTMz7SG9n066lJ3AQVNZYZzPJ72s3XJwftfH07AAH3TqyaCbWzwfdPew1W2LnGC0HGNy/hrON0O004flqAU0gMl27uL0b4q4/Eau1kAMX1vwcKApJjz1LirAeCLmMlQjVtfxs6ejD5Z4DLALAYUgrOrKuaLPny9BxMZ8K8BuECq6qnd0ueCP1MtcZGVqSIKv5uAQl2PlYgFayQ6WP4hBTf5eEIfZTvPF8pPMPIyI4QBPVI9c9P5D+gHa8JNiy1+SayOEa6zwCvvxaC0MBcUXxYAdwxplKVL/cy6jeYF9PBWO8xGwyQppGYiNLZYi4nYiLE7NJNZqCpBnNcidITeCdlntcxziA4zlexyqpYjRdY7qkA5GDq4cpXr69E/C3P11JRiDz1LkPkSwlWY/sI60KWPp8mwdsFHTWotRY9FqCrJZ9pXzrMoCbExcsclGAYBbs2CWnGnWFIRSqctisZaUYFv7EKr71XosQlwaHpdPfPqv90WMF1neS4uww/j0mhdaOGiPF3pzrW4psE8kgjs/Z63RxenSCk9MzNPb2kXoVTJIEV7Mlfn83xS9e3+NhW0N48gRZrYnptoIFcxwrvpDItj4Vw56qf9n88CZxUWzVTXarVZhYAMiQEUR1YX9mvirhxPQqPPepJibBjr/I64+1N4m/JqJJqJpSQhqjWBngpzJPaFQ9mXsEdAdbr9GpVPCit4+n3S5C1tZLOjhFaLhbdFtNuEGAZZZhFsW4XyzwdjzGm8kEc85bggCL7RZL7gG02eR1wnVKxA9bpASASTIxADBnKzXfQ6/ZxF6zCY97TszjTvVvioWbYbRe4n42wzLmbKchKrccABYQ+DGklJ8d8o0lxaquTvOAGVsUZCs0kKAZz7G9vUQwHeLz/Q4O6gHu377GYviAvXpd4nN8Xhdm39QxoiVkWhtoCwAbJY+dLeY20Drrkb3QWrDafrAUGSexI8ahSYBfY/Vpe0R1LVSgWNR7UgMqcKOAjlHe2rmkmRGpSkvVVgRDGD3SbjZR4/yn2cDBwYHMIEfjMe7vHnB9c4vlciURWmr9bCM1FIDhOkPyDudaogg01vgCEgsp2diEmjXd7oFCerHHxs6AzDwqv/pNX69g5wcG9/mMUMFdm+ups0LjFigKdwPA2q8WHJZrvHxf4WAo659RCGu+cTGX/H8FAOegd+EG8s8FgFW8WiLT5MfNQPNG6c2Pi0Qszg8lbklqwTXq9RpOTg5xfLiPXledgkKfJOAVnM0Uq9kt5qNLsYB2sxm87QreNhX1L+c8QuSwAI+Zs/Nc4H4pzyLPb+bCO6Se3frlQwCw4NZm1l9MF8yMteSGJnWAIQcIsUlqQAv8Go97u1oKoMtzMUW65l6e6v6Sj5Z0VS3GcAUIVMh8zGs3m1vhcWg3keLzte/S3iMTz529rrR75fjY45rHzrRUaiRxNlQBU8FJCktFM4FH8wyjeYpoXcU8phX0CqNphmRblTU2odMCVzuZBXNOy/qFALCuP3oNKhGDFsi8KaDLvUQBYM0J1huzgbnHWPt3BYC51hQiOHUoMH0KD0bu/KPiCiu8U56duuNZtXpQNQBwzRPxlpwNa7U15nEQAHhiFMA6UVWXRQLAFH65dKIyZE6JFVQAmPubzp9cccLjV1WdakRYLXTR7TZE9fv82bkQI5g/S3KjKt4zONtESKoEJqn+jVczTEZ9iSxsNWriZjefMwtYY0OsWynXaIoteMx13Sdw66NeqwmpkD0OQV8hE/qMO6N6uCq1KVW+rFMlcsTZwGcMlrNFFGv2r5JpuJxr3NRqsZDrJ2DsJf8WrO+X4rjDg8+1oNnqwm/swwnayCp1JOsKxtMV7h9GGE0ozkmxiDZIU4qYSEbkfJbRZgG2QmLzkLm88X6dx9hzyQotC91RGfgtXRH5mLoEELOmlvoglTzl7SaBXwF63SaeU5XaaMq+dHt7h7fvbrCI1/AC7QMFABYioonkKSmAy/hTrvq1SmETM2pWgLzuzUefO2NOxS5sv2gf11Sz+eK227897tn03LQtzuM6NscvuW/LHJjz2RVWq6nYP0McERNU/S1OjjqiBF7MRtJr/fSnP8WLTz4RzOHlt7f4d3/zt0iyKr7343+B7slTxJUAl4MprvpDVFsdtPYPRQzBWdRiMZXzZr/dwufnZ/iLz7/AcasN0BFGdBrEMBQ/EEEPO700k2s7YDQEFeGpOpU4P/+3HwCAc9zwQ+ye3YNkFwkdXuiwUC9WA9qWVthc0VsCgHUTKtly5hm9xUDEgsB2w7K2KnlRYocW8reFX759HeV8Rm02DZOzZHOmDJvSxWEBHXlTtL2MkbGgrno42N9Hmw15tYo0TjEqKYAFAKaFcVkBbPejnKluGoEPzwhyZoNVbeWDDLvxWRtpUyqXG6rihC6Bd3bz1OmGvgpTqFkmnb1QcpBXCjYtzOziWFYoWkstq7yybD5bjGmBpwWb2llxkdVZIwf+1lZGABBmYZHRStbbZotktcRhbx9fffklXjx7KkAwGab9q2tcffONqIBPO10ctlpIRhNEzABOEgQboMnF2q2gyo2GhThBRW4stASS7AEHFVqRcnC830W1WUfqbMWfn+CKWDIw59CAKbo5kI1lLcM1jzNJYnkzsjFUqwroWCs92ptyI0lirIVlRBverebtUS1r/u2xKCc4t2aeoFoPy/Vjhkv8apIXZejL7EXaonFqFnbaQCvEynfxenCHX337DSIAe+fnOOQC3NvH7XCCt7f3WGU8xrSwpLUymf666dsmoQwOla816xNQLqAEIjVFq3xlRmeqmywXliAk+9QTBfDzTz9Fo9vFq8tLvLm+kQE6hyVe0MDB0Tmev/gMFxcX0sjwXGHmlwJCtEMrGOrckCfzBd7d9PG7l28wTzfoHRzj6OgI+/v7wuCiAng6mciA/ez8DPu9nvyMj1lpd3CdbfCf3rzD74Yj3C2XWKQJMn7GJB34gVhuk+QtnBkSCgQANp4UhggoRZBePEpkzqtiC0Aq+1vuy6/5sm2EmbXvrK9l1pW1BDLDA8Mkzwv4nfWitDbL69AiW9dInudkqlMdqi+6QgUw1eZUABMA3iaSC1NdR6jFM9RXY1TnA7iTW+xVEnx+1Ma+R3XXBCvauzKPLWUxqSxHqh4IBKtqPY+fN8emMMp4b4n7LwgA7wzU8yfataopwN9i+G73jV3wtwCKtdkvGN65MtjsCXYYUIDAtJ8rqYkfNT/F4F17GXXqIAKp6hJhePNDEwA4ksELFTn7ex2xZxQAOKYFCK24Y8yXzKeNsSJwlgPAPADmfC2RfPLOyRSfumWo1ZhmrZD9SOUJC1BVCXIwzRvXLTgpKhWqZBJk6QrtRhOffvIJzk9O0KNCsk679woOei309hpYZ3MBfzfZEn6V9pJ1NKkmkjwi5rBvUWHzkulamzMpxfZRC1SxIWPxwnw8Ry3rCdo6lnBgRo6WjWsfgwz38pmnBRtVAIxwYE65OjKQ7KHDDgLBXPtprU0CEME7Ryzo6bLAYjXa+pistgIkzhZr3D/McH0zxnzOJoy2O2RdhlJ885OUZkpII9rs0CJSsl/NfvKdw86PKoB3AeAqwQMA7bCOZ0+ewK838JuX3+JhMsPJi0/hNPbw6n6EBXxUDi6Qtk4wq3bxkDhi9euvV/CzJZLRHfa8DP/qq8/xl58+xVmrjobjwYkyeBmBWwI2ZlgmZBLdP2fLOV6++hav311K3m2t2cDZ+RN0e10hGHH99n3NYBTFuFuRrDjamNIlg/nFvI8qYAIAbJhTArJeTfKWX13foT+fY8F91lpcMmOe1ujYolN1Rf171mkKAEzFrMCGzOlJE2m6mWm3SGm9tcTbuz4u7weYxxlSpyKEKLdaQ1hvSL5mr9VGt0FwOkSjVkUt5FDeEeXxcDrBw3CI8WKOWZRinq4RsSl3SVLS/GhsPUMgUlWcgr6Z1BQWFM6VJmaoR/DBZazIdg1/u0Gbdrp7bRztdXCy18ZJt4P9Zg0h2cTrFBUBgDUbvCqZQRUhmd0NZvjln17jb3/1NYarDB6bW/bfVcjw6Gz/CF/+P8y9B3cjWXYm+AEBBLwlQJtkmqrKqrYlqUfSmd39WXvm382Z0e7O0aql9uW6TDp6gvBAAGGAmPPd+15EgMmslnS0pvqwySRBECbee/fezz39GE/2DpDnoBE+w52BfCSu5cJizpD8uM/zvOX7x6aW64+1zoTvy/UQf/zhLa7GC7GULLp0hMhjTmb1fIRfnB4IAOwPLjAfvEXdDbFXp6K6DI9D9y++xmK2RL3WQd4AwFsBgLlGVEknuUXJHqVnrK1XP1AumwM3HUF9+HaP/OQ/EADWwzdbJWtPZMlH+mNjpaUTFQP6mp9kQFp7L7JTJ5E21hranGVimZsBmWWYs3ubbARB4qxkHTSkV7L9kn62ufTWTlo+y2OW3U0G2N5yJvvpXquGg14bB3t0RGpIDX9/f49vv32F29FUbL8IcjGnlkDXlgCwcRuyeboWABbXnyTXyQKyjwPAwv42dqhZFvfOdWIxqUQZmbkvM+i09mJZkDhLbrWqSgtYW35VovrIKIETMp+5Xh/iVfbK04GpZlwKMbSwRRzNEfpTFHI+us0SPv3oCZ4/OUAceojWnlj90wmk3aDd6gJ3t28QR0sZZDGSQ2MMXFECT6ZLDEYzTGcefJ8eQgWUKzV0e31RJEQcipHA6ZC0QsW/J/VzqVSQOBfauBIArtIul3ENBQ7bWvLeLhcMTyHZi/EtMGCrntWpIxKHdbTSW0lUjpwFbklIobwd9xb2leydqZizigteh3QdYN/AgRrBJA6QCFAT4ONwjQM45skzIkgdf2YC1FIRx3NktV7J3+Vwu9Npo9mgiwEHzBx2cDiiWZoab0F1SCwK4Eis1VYyHOSxTbt/zX9j1I+qNyTz1SqAeU6TZMReasvscg60SoiZ6RfT8jGPwcjHYpXDKirg3c0YX7+6xPVwjkVAANEFijWgyJxHvncK/mq+pfnIAsBii2oVwfpZJ+DG2DYDXFhAeHdd7ALA0tsaVVwKAD+wYs6o6E3Hk2i0dHyQ3W8fAMBmH9Q2Ka3I0t94jBT7AVeUvwAAK3mQufX8oxE2sSEj5/M4OjjC09MztDs9OLU6gkIBN4sF/vTmEl/dTvF2scGi1IHbP4ZfLGMSxVhRQeMyQqKCmH0hexuRwbKG1Frdgr9GfJaCEVb5a4mHhphrMR/Ztwxowr1W7IJ5bZl4DTmHhYCsu4VoQYUIbvo7qvjpBBLHqBYctNwiOuUSWtwfnCKadLEhyDifIZzOEHtzlOItOs0GKs2m5P/GhSIWAK6WC7yZTDCOIvj5PKsChFwVxhK9wLkMSa2swTZ5+Btqpkh2V4C4XCigIwrgOhc1NmtGv+QQujlR/46CJcbrNVYhTw0SI1gjK6F+p0H+wGGtFu9b6Yt0tB2Ka5UTeajnt2jFPjC4QmE0wEm1iH6liO18is1sgpy/EvC3RiU/Xd2oqtKiYscKWsi45ixMPieArz23TS6umUsmhGBzJivYovE8ogS2FtCZvE1rAZ0CwxqlkxCGBdBJichpRJgZspuzol6rCvmW5Bba//f3FQAeDke4vR2I5abn0RqV9RSJKdmMTc7AHAEl+B7ycYoLVYY4bGuJdHiREkBsPWBvnl3/dg6ioJydF1pnwdTJI1HyGjDYWkBzVpiCthYENvWAsW2WnxuSb6pONmc6/yoFFkYBLKQjoyLesYBO1L26K+njTQliCZBsahHd5+xmlr5UmRFQMjqz4IAC4EnXbeZBWQDYDmMVAOZ7TUEF10654qLkUjGo1r78XrvTFEXdUX8PVUbE0JULK+Tjhdg/rxa38GY3QDhDIfZQYNYkwV86D8aRWKLbbHGbfSzzIaPktrbc+rg/XEMnoy6zXu283wLAtrbVqXPGcdPUjzrStLMGJSfIKSyWh+m6tK8cXxcCnOoGJldmslPsvP4Zko3dWtIb6qPeAYBFkZ3OSd7bjpI/wzrNPusPvC7JkM+84yTiyX2ro6BPQhqHDZxjuDWsIgeT5QbDqS/OINtcVSygrwczTJYhNg7nkCSUE/xVEJhqYmb8Kuahr6sCuHRLyyiAxXaee1GcgsBGBWzJHrp3KWCcYigG6DQKX43UsCI4M0vTJmYnrobvCwHgBhXABICJ/iUKYKqB85jPlpgYC2g52QyQJ5Q6qn/F/ULHVlKXmdxf0eQYBzoCwFQDM+aDNRvrVDrOffrpCzw9PRLVL+dLxUIO5ZIj1s+0fQ7XCwzvrjC6v8F6tRD7Z9aAzPlt1TlTi6X2ZC1aKVekpmXPa68/1pCawc15NOtjArz8HomwhvgoNuBam6lDKF30NB5FXEPpjMNZhInnkYxfowJmvcnalrNz1qf0n6TTBeMUCajS/YYER15H+WINhSojDWvY5kpCEAiYGx3msPA2uB3McDuYY+mxVnVRqbXhlhtSmwZ0M8kVEJGsKLWMBbbtvDNZ0LrCDNqZaIrsnmDJAOY2ckZJJJzmKnO2xufQalYFAKbKdb5Y4vb2Fm/Pr8QGnZnFORJSWayZ+Zi66LCGI1hrZtqJ0DGr/E33ertXpeDuj4gqjWOUrUWT+sNWIpKH+6EiJPt93dky25CKw8za0GjPjfRTi/kY0WaFfJ51gSez04NeC71OHevVTHCwjz5+gefPn6O7t4/BcI7/4//8Ne4GM9S7Rzh68Sn6Zx/j7d0Yf/z2FVCuobl/jBzrNyMy4WxpPhqiV63gP//iF/jo+BANl3El6hggc1w6OrKeE5iGtYS61OptuF/EyP2X//K/P96rWth7h+H7/gulzDqzOWSHEZkX6z3b56xC2JyvWdWV5ir+CABswVrDmNtlNGQUwhmZe7LhmUwOVX2liyFRapmfJ/J4udDZpBMAXqHqUgHcRdNYQNMf3iqAR0YB7AgArIwLBcRN0ZtpnJL+6ZGrT9SVWRXde8rdtMRIwd+UxZX+bvatlZNPi5NkGJ0Wa9bqJWnabFOZqK3S2l2fTdYy5YES2BRaaqdiQGA7iJHIVf4uDyplZztFbp5GDUAAdrvF0yen+Nu/+Wsc9HrY+D5Gd7e4ffcOs5tb5IIAp3t9dCpVsYJeDIcoIyfgLxdBJedI7i+HAuHaF3sHx6U9Fwe3eTgc9O610T89QanTgk/m6noNj8ybHK0bqiaDOBTWJNVMZEwQhFHmc06Upnxja9WaANfMAgj9QIayPKhcKqU4jF5Rc0QQYoP1coHVciGKWYIrRfr+x3kUNjGcDe2gLRMrBYGptiIowcI9zywfHgpEGTikbtdR3d/D3WqGP3z/Hd4O7uABePLJJ3jx059hHkR4dzPAaLEUm9OiW5aBNdV0vAsOHRTA270Is6x+AykaEp4FK3VQKDbWhgXEw4CHMBXAPPgazQaef/IJ3Fodv//yS7y+vESFbKZSHX6Yw9HJU3z+V7/C4eGhWGBwfXJgxP/EkiOTIc0DdOWHuBnO8O3rc4yXPkqVGvb2uuj39+V6tmAv2a2dbkeGSQu+1tEGlb0e7pHHby6v8NVgiIvJBAsOuvnkikXki3ptSHaCUQBn7Z9Vp64WvknBKKxs+59VSKf7Y7ZB0tX6YKHrxpnaACVq4EzzkIH0dktRPYySQtj2FAkALAa/LCnM81EAmDbQBckDZnMQCgDsRCtUgiUakQd3OUY4eIdWvMBnBw3sFUNsVjN5X/geUIm5XhPspKVfyaiByRVXvnaiOv0xBXBimfOBQ9e8Lo/9NGEj2mI02Vuziqzdwbq16bBsPnknDciYDtYteJstjnaL5VRB/IARnmFYJmdYhtCUtfxMM4C1oLfsbiHFCIuMMQNrGbxQAdzrttEh0SPeiDre2j/PqMherbEmaEmg2uznquxPLS6Ts8Gub/msfuJyS+6LLF4lq9URda9lXrLohlgw+cg7XNtbsXg53O/jZ599hoO9rjSuBIBpN9vp1FEt5zEZ32AyukFJwN8aOu0aapUiig4H3hEKBJ42a7FKYbPCRSXZwwIKqmUwLYP4CItFMi6Za8JCi49diQZ86bLWbbxW7ABgZ93JkceVECDHgdGW5Bvun7S1s02Vvmb8N218/SASxZI8nkIJ20INW6cKf1vAfBXjfrjE9fUEg/ulZC1uaN1PJXDsIoq5h8icULMOxXmBKh/us8bmyizaXUZiCnIlAMSOBXQKADv5reS/lfIOWtWqKFw2joM//vlbzNYBfvI3fwfUO/jHL7+Fl6/g4LPPEdT6uPSAAZmiwRqlDXPjVsh7E+yXHfwvP/0Yv3x6hLaTFxKVE8YoECO00x7Jr1WbwnUY4m40wBdffYl3Fxco16o4Oj7B8xfP0ev1de+m0kBUXFRpRcL2579l0EM2eIYsxRqh4JYR5UvwNg6uhjPJtr2hOiWkQkb/tuRjy/Bzg5brCPj7RIDSpmRRs2nkGUwAk1nE680Gk8US95OpfIyXHnw2vrzWiyWUqjW0Wm30Wh30mh00yzzHOZjg9UdWrYfJYo67yQSD6RRjki7CCCvah7ORq9QF2BL7T4KXJCrQ+WNDMkEEn/m/IRW/TAw0rCAzCbbqFq55npu5KEApH6Pu8j0tod+o4rjbwnG7gU61LN8vMa+IajxGZcQ5sLVEuMViFeEPP5zjf/zha5yPZvA5ZS6Jn7W8bvvNNv7m5c/w8dETNWDMsxHjF9zH02xMcTJxmB+kSlCbw8b1xIEBySbnd2P87usf8PZ2KOdngY+rWsZiPkEwucOzbgMvD7pi1RgubrGaXKJW8PHpi1Mg2OC3//I7jO/HqFVbCQDMLOCco3VJFgC2eYAJACxF5yPFsry0D7IZPtTQPX6oZHu6f+VvPq4AfvjL2kQrcdA2j8mQ1Z5dHwCBTVeVDF4SJdJfUgJnBzWZQc6O+tfehiz3DGlWz1drgan9kfYvSvRjNcGsI28+RRyt0eP667XR32vLQJrXz/3gHt98+wMG46koGriHcn3zoiMAQIBB7eAyyt9MDrA29RkA2IC1ClrpnmSz9LK2t2nPs4vAyv1ZEqoMG6xi0pA8E8XS7iB4B0Az7dbOwMGQANP33NDkkz9vztoHF4UMfWWNEQglyYb7oYdNMMc2WqDqbvHy+Qk+eX6MMhdsxBHOVhwKCLbTGno0uEDkz+G63GtdUSjwM5n162ArGWH3wwkms4WcpZVKHf2DQ9mrxVKZETfGWWe18sRpgwMuzyN5ayH5ZYyyKRB4dYvidsX+jFmTHNrXanVRl9DynnUt93sSLbnfkWHOCcdsOoO/9iWyRkDbSkVUEIv5XAZljFDi70wmU/ker+9OpyN7ModkQRBKnuV6rbnkjBGgKwGVb2VjezqZjAQAqVRKkt22WMwRBmTcF2Rw3mlVxT6z4GzEjYnnh+y9xhaTZwYH5BFjbJhnTNVJgaoTDvKUNU9SbxYAJhhHW17d90n8oWKH1zbBXxdrP4+pF2M8DTBdxpivY7y5GuLPb64wnPsIGZ3iMFtW97y8KIBV+ZyAv1kg2GZdSh9urJC3f/0AACAASURBVKGlB1ULaC6LRMGSWSsJETwhKRirSllHatedkr5NR6/DgQxBPKMAVr1GcjX/RQA4aZV2ARGr3kq7nGzPlM5Jsl/JX304pbI5v+wXxTqW3BISHiQ4SUgEZ6dneHb2DNV6E5HrwssX8W40xv/40zf4ejDDstRB2OgDrb4Av9NwC5/5hVSqlMrYkpRGGNLGgBmwxpJ/pUo1Cmzb49lsavm3sfG18IZWr3r9ybnAQb4hfCeEFsMeZk/Oa21jPvO+CiRkbDYoce7g5LFXqwlRrEdgsFhEMSD4u4A/GmE9HiNazuBuN2jVaqi2W6g223BrNckAvlwu8N3dHW4WSywIXhJEo5KpXEaFSnu+noywCFgLbTAnAXXL668gAHCJETWNhhDoEITYBoHsGXG5gHG4xMBfYOoHWIUkWbI2pneLqsT+NQcuCTIC/prPBQY0bWh7u0bV2aLFlTS9hzMZoLVZY68A9Kmg9D1Mr68QrVfotBooFxwDAGtPoY489p3QAa4ScvWcVgFJBhSxXycAsFHPWRdCA+RnbaBtRFiiADZKX6sUlvc9UQCr+tcqgVWIYmeYSkAR8CMHUQDTEYpAcLPZRL/XE9BiOCIAfIer61slwNAhgepf4zgla5q9Xmafsb2quoiZjcRClw+Orh34Lbne7dDBkj8smJoFgM0A3wCqiaW92dMEsE1mhNaNkPW+yQU2tYCQxQQAtoKUbI2ge5QFf60C2Frm23pChCjJ4/j/FgAWojMbX0OqI/hBVSFdN9xiHqGQlSLJD93f7+HFszNxCHJpf8seNlwgCiaI/DGC1RDhSq2fi1gzuVzmO5whEATmZ2tJL0IYEptELcpZm8bwJVEBP1b9WqJkZvkmc8IEHFLFnZyXYmeecbyRDV1FRUk0Eh0PbW+vtkkJAGem/0q+sYwYs3/aW6mbdpru/VCglLYL2VmbTAve6yV2jpdMpEQaLvFBmCg56WKTb87uLCZBd7OVnpMAMB0/NrkKFj5wO1xiuohQKLWxChy8Pr/D/XQlkQNhzhUnl3jLvZI9tKNuZQav0H2K4A0BYLWTt4CuklEUAE6UwCaPXMFhY/+cZH3bSKJddyBVAauI7yHwaxXC7AeKJQLAJYkcIkFP5jOcZZMcbRXAOxnAGqsn8YYG/LUAsIgRZB3T+plf0/WA9shqBc1auVopob/XwbOnx/jpT1/i+LAnf5tEIXHGcOhaxnPLh7ec4PbqHe7vrrHhTI3Oafk8quUyWo2mzCI4Uys6LuqNptSonPMLmMv5Sqkks2wVrZGgwRkT62ZGlK2NnT/PC40S4HMXEQVzd012s8yp1GlZfi5CC866ZMxAVz0VQmxCD9toLfMpgssEU4PQk6id5XqFIMojR/C0UIHjVuGWmihXG0C+gtUauLmd4fJ6gtFkhSBkxFIDhWJN4uH82EGUY+RhSq7OnnkWv1Tw1zzWVM8k17b9mWFmm36Q80qN0OLjZa2Q2waSCX325ASNZhOr9Rp3gwHevrvEYkXHMeb/ap8iTlAGBNb93c4llaCR9oG2VjWKYUsSztSvO+PNB3N2A6UZ/cX7dESpTv/S0jZkIStq5WuWzPSTvU+dXQkAz+djyf+lax+zgPnedltV7HXq4gnA2Wqvv4cnT47x/MVH4iD3xR++xuvXF+IQRPD35ed/i/tliC9fvcM8ysOpteFUmyjVG6i3OrKvvHv9CoVgjZ89O8VPzk7x9PgItXJF6ge+akWZt9HpyNgdUqAo7iMqamXd82EAWN55e0X8yMlgAWAL/srmn2G5m+/rPaSDk/dA4azNSjKEyNiiZYHmjBWBHDRZW2hr42yBXsPA18JOmRv6O5ZFbwbBLMUz9gey0ckhbV4sMjPWK2MB3UWz3pRmN/ADjIwFND9zddMCmlY6qgjKAsDWRswOfN9/XS1AuzPIzgDCaWOnV61tr/RCftjUpZ3TQ+VRdoGlhVGGZWWUr/ozfuyememgOrVi0dwim6OhhYUWXjb7Q2YDhsnHzVGzfzlc4AZAJnbFLeGo18NHZ0/x8bNnknO4nE5x/eYNbs/foZYvoFutYkt153RBGrqAv61yFTUqR8MN8hEBLl7jVKeqxUOOll60CSOrp+SKhfLxy4/g9jpYzGaYzGaiAKb1Z6fdFTbnbD5HyS2jVqvJMIIf1UpNhhkcXnBQLHkqBMfEuoF5uLSYqKLf7Yhl1Npbil1SiUORyRjj+wFWi7nczs3n4RIA3gIFsjHkmksJFfoGK9BolRiicmN+LRVZBFa6TUQlByN/hT+fv8NXb9+ieXiAl7/8K1TaHUz9CJd39zIEp4KOwfFUAZuOOSnGtAkw12NGFZM237YU0iGhDAo53I6o2lVQgoc1gep6s47O3h72jw6FBfdPv/sd3l3foH9E6+eeAMDHT57jV3/7d5JjwzXE4sRerbyGJENaGFiq1qNSb7L0cX0/kXy50XiGZqsFZkTz9ovlUkCGSqWiFnJm/2KOYbnTxk2wxT/+8AO+H08w40Cbiu/tBgHtmVhGcoJgrEtk1CEZwLrNJwCweX3kPbKq4AcnqBwODw6UR1nwOyduevomta7lK8tAJlUG7+4YmfckM3DhlwoAa6NL9h2Vvw7V5lsFgPMxD+0AudBDOVyhtfVRWs8RDC5Qj6Z41nHRdzdwoZmQbEoWVE4v14hjgvxVsRrRPAdes2mzl8Ldj5+su8OjB3vgfzgAnO7rOohXksXj4O/7ThRpY66DgezZoWqr1GJHiu4HSuD3VFfqsqP2isLCNRk9DwDgigDAHXQ7TVELrf1QPmjxNZkvMPdWBgBWVWbaCqUFkw7NbaOeGebZwaHkjmkTTvBV/p/My3wsH2QkxjGVuh5q1QKePDnA05NjPDk6RLtRQ6mQx163iYP9thSrBH5BS/GKg2a9JMAv7yef24iNtADAVB9C90kWyrktzwYdYm9ppSt5qgSHgVqVmby0WdZCWkBVU3rZ9Sd4tmFpWsbmzvCQfztHbwTaAq4MAGzyoc3ZzPON7+VS8l+oAmK2SxEFqkAKNYRxCV5A5SvXgYMgdHB9O8HbiwGWK+4fJVE5EODgkMtoF2RtcMBrGY/pwPUDape/oABmA8JGpuTkUS+V0a7W0Gw0sN5s8c3rN/IMf/H3/ys21Q7+62/+hEWugrNf/CcEtT1cLDYYB7HUMNFsgPxqgl45h08P9/D3n32Enxz10GADFm4BP0Iu2GgeDa8Vgrouh0oxxrMpzq8v8erNa3m9nj57irNnz9ButaRpEpBGrDbZvFJdRaBD93MlchuEXAa3BIaLcNyy2GBNvQjnt2N8+/YCg9kcK6pSLPBjwdJNiIYDnLQbOOt1cLrfk4GYMpsjIav4UQQvYF02wf14LF+H3MNo5+S6aLY7aLTaklNcdatoluoocfC7BTx/hSEt9YZD3I7HmAUBVmQLx7xqqZTJI2BWD4dsSVOllkZi9WfIJdJwG6stSxzS5ch9koMSMQ9VEMiofGljTZVvnVZKFRcHrTpO9/dw1G2jXXVRZmMcRUIYK8e0w3YQxg5+uBnhN9/8gK/Pr3A9nQJcd80qoniDZqmCnz97gU+OTyVv2C2x2WL964vaT21aeXYb61VzFFlA2J6/VPzeTZb45vUlfri4wfntHWInh3q7ibXvwZ8O0XE2eNKq4OleHaXYw9tvfwv4Q/zdX/8clYKLf/nHf8L9zQAlt0YdoSjo805NckzFsoo20Fw/GTw3UZf82HBK9oQfiRX4sd/9j1YAv3ecZYdgphewqlpLuH4EBNZeyditmVomsaLMgsAW5LV91ntM/d3hjtq4ZXIOMypgJTmlIHAyELeWlASAowDL+UQAYA4lD/sd9NotAeZIKBzc3eGrb77D/XiODd0EimUUSiRKUAHMujN1dhHgKmvpnFUAJ6CtJcOm9rQK6tos4CxZVs842xklZNaMC5HtT+zZmAJhDxTCRhFja5V0kJACxfattlW77XGzVc9j7GrWzVx7UjdT0UOrsK2HbcCIBR/7nRpOj/Zw3G+LLX1uG0pe8NF+F1UXWM4G8L0pNhsTmVKk7ZvaD1KZymx7z/OxWmkeOc9ZAkor9qrTqbhb9A9InATmi4WJsnGUxEriCgmqgPQ9BIdJauW5SHC1xHOn1ZEBI2sRkmUb9abYNRN8aDYZjVTGaDwS8IgOPQR16SZAsPfy8gKlUgVHR0eSgXZ1dYXJZCJtNp2ACGxY9TBJnNwMptOpnCnNVluUyewX5TH5pLuqcoD9l0/lH0EOsQyMpA7p91piGUgCtw7czaCRVT2HV6LyVaWRmDfKIFJrZhJyOZeSelocdTRWhUoKXttUXoNgrqgby1j7OYxmPubLGMGmKF+/u57g9eUA725GWDDOsFhVAJiDMId1j+67PC9TFVvG/tkogtVpS7+fZlsaMoO1en4UAM4Auoly2AAgcnv7n51N/DsB4EdRWgMKZRRx/2EAsEURRcXIbWWLXIFkcs4TYokveHb2HKenZ0LUWiCPOfL4YTDCf//9l/h+tITTP8O2fYCg1IAHB/MoFieSXKmKuGDsE4VwyOgQ49ZjamdZ84mCcPd5yqjSDM+VgquuWazjSThQYNPEKEkfmc655AqVqCeS1XOS3cuIKoLGLsHfzRZVur+4LvZbTRzvddCpVtCkArhYRIUq+9kM/nQG+B5c2siWSihWqihUq8i5Jazzeby6H+L3b16LFTRtoUkKL5Ur2O/TbrYnjiTcdyZ0QJksMJgusGRtyOuVc4tiAS0qgJtNuKCrFITsEXMWEa5wv5rhfrnEYrWFHzkIt0oAeu+/nc3S9GcmS9mhisq+XuzSxcEngJuLUI8DVFaaBezMh+jEEV72OmhvI1x99w282UTOJcl7ZE8mQJPSptWhR2sGjeRJc8s1kzedDeq8MGsBrarorOiEdZ4FgEk417xfq/I1vyvgCxVBqfpXrVw1ezhxo0rml/w7vC3VoKLNFqcDAsCMW+i02+judWXf4P55QwCYLmtLOiCo5b8IBQxpRMBTo2oTEYOQ5tRtSW4nr0naudtZjLos2Y4qu0dkzlqzJhKw1Sh605lkqvDNZvfarHMLAqcWzx8CgDP5vqYvkL/5UAFs/34GSHgUALYq4AzpLHs7M35L2Sf2eZqXQ2e1ekUnnemPKIC1brHgo/b/0gfk6Xal8zPOQRlDQLXh0dE+jo8ZddZBp1ZGhTEEwQqhN8J6NYS/GmIbzpCn8jf24RAAjtVVSGc83G+s8blxvuB1Ie+7ztvUecWQ4X5E7GXBXlvP2KtCa1RVy+s+rPWR8Y3RWt7ACGZLNNnbNoPbkLszvb1ciwaEsn/PTuGUPBvLGU8gxRhZG6mDzsMsJzT5h52fJcyT3V5hJz0m5TPsaIf/EkqkNupUqvJVUFcPulCxb6KLxCZfEvVmsC0KCLzwYsyXW0zmEQaTFSYe55GMPCog3Gj+b0xXsS3t2i1h3bhCGBWwAsAqCBKAOMn+NXOsbA6w2Wus/XxCAEn6hdTxIAV5030wFcRZgkyEoptDvVFCtaaOXzIrpbEUCe+xg/mMGcBzif1IbOGl6yWxKQYxbrpfiALYqH65Fgj+cmZEJS/BYBKza5USjg76+OlPXuLp2TFaDdr8M6qEtROvpRCr5VRyfr3lGL43RxR4KDgx2i3mprtC8ivmi2g3WzLtolsC516uW0GxYGtodRcSAJiEcPbKPHtyIfIOP+iVodbkUlfLE0jBeoL/LgmvKGAxX0kdzrN1w9qC8xSCbxROVIpotUg652MnAdHDduPByROvYB/GmTgFCT68dYiZR8fRIir1NsqVFgpuDdG2gJWfE9LhcgVMpj4m0xVm8wCrNe2/C3LdxcUaYqeCOMcZju7z6lTHuZqeh6k4xXQxKWc5Fb6mi18IwTybWDuL1EjUwD7qFRdPTo7QarWEEHo/HOHtuwvMvQBwCADzMRgb+DyFETbKh3MIs5caHIvXU+LSlCjITc9oJVUPRpzZdWrGoro3m/97hI74F5b2rluN7mX2RNR7055ardnZg6y8mSiAJZKE4P5mhUpJZ6LNehnVWkmcHrq9Nl5+8hLtZlvWybdff4df//ZPKDb38NNf/WdUuoeYrLd4O5jiauIhduuod/voHhwBhTLu7m6xGg5QCDy8ONzHf/r8lzg5OlISLudQfiCixE3AWf9WHPem4ym8BfOJdb/+VwDAPzo9kR8mKuCMAlitx1IGiS0odpjwGSWwvohpFkcWoLVMImUo7CqDU/DXsuYeZjamdmnp8P4BAJwEoqf5v+8BwFRzEgAuu+h3u8Iiof2UAMDjKW4GAwGlCAA7zACmmiKxhMw0WbZ4yBQOu6/wAxB3h5GrDV8CApvSQ9VFese7rF67oN5fWMn9ZLI5zNLXe0rYd5bRlx2u6IKSYYpl9BubKh3qsFnNWj/b7A4DAJscYBmEkvFTYLG6lWyxdq2Gn738FB89OUW/00bsBxheXWFwcYnlaCS2z2S+jq9vML0doF50JYemXa2jzAPXWwEEfRU1lWGXvD4G/I0LeWycPCp7bZz97KcoH+wJwDwaTzBfrlGu1LG/fyCK39F4jJJbQr3RwHQ6w3w+R7PZFnuDNcEC35dhATOLV4uFqn+N5RIVcsyd9GZTYaGWHAfz8RiT4b1mqIVknOchXCkWaQSAE1AwBYGlYOQgnDZLzBkuku3vwKfaydliywOwVUOx3cCru1v89ptvELpFHDx7jj6b33oDF3f3uLodINzQ+s0V2zhaQkv6qGHDJkMzXdGGF2oRzxRotLY1Av4KAMznwbwCZvdSAVzCXm8Pe/2e5GmOFgv8/suvcTMaoXdwgk73EI5bw5PTF/jZLz5HvVEX9S4bIKt858VFVjwLCbtvsIFbhRtM5x7Or27x5t2FqHyfPnsmLEaqE/hvfnCAtWYgeo4HeRnVTge3QYBff/sd3s7mCAsF+BzqR5F8hGy6ZJijLDZK3Qj+MqM5CwDLJZUBgUXZtUN22bWIMEvdrMwHe4DdOM3AMtUTp0dUcnAlhbk5gc11kuyR5nFoT2QsWzONLp8Ls3+p/uW60FyYCIhDIPTghh5qVKGtF4ind6huFjio5tArU5VGdj2LlzXm8ylmMx5sJRSKdeTE9o42NXyZLGCvJBB7qtpGIfvsPwgA2+f52NR0R+37cKievi52hGAPajvUto4SlsVli2YbP/DwswV+pdk3g3FrDZ0O5+1gILXzkgI7AwJnQWNLBrJWPjqQtKoAFlNUAHMPiYSFv9/rig00b6Pq6xDz5QrjyRSz5QrraAO6bCYZwNYC2pwR3IeTibhct2YPF6alWq9IXoQwxbSRZk451zOVpkISyHFQHaDTreLlx8/w9MkhuvUqWrUKGpUS2u06mo2K2MAOB9eoVQro91to1EuSCSJWzxsOlCMpbsVCB4HJ12N3yGafu2ABURBjPl9hMBjB8wI0Gm0BgeX5yXRCbcVkTRoilzwrARILMqxOyEzcV+X7zBKOUCySrMPnQuYsgQzNcOeHWPzHsewZVJDyPw5MSJaBU0W4deGtgbm3ERZm0W3ifrTEm/M73NzPBRgWK2iHKiDaQrJx0IxsglpcG9b69CERK10XRn1jGfZCb9bNJqY5n7OR147DzbLJX6MCmO/Z1FvhYnCP2C3hs1/9HValNv7b777CzKnj7Oe/Qljp4GLuYx7Gkifr318i743xvNfA58+f4D99/Awf7bVRokLKj4BwIyBwFCoA7BTZ0HKIt8HN/R0urq8FCHbLJbx48QJHx0dKuuF1T5tEc33xa7pwyNCdz8cMCnRfU1BYgEa3DH9TxHS5kZxECwAzky6UoTWzTKicYRZfKBnAZ90WnvU7ONknC7giZzFdCrj+mbe7DmlbPMd0NhNNUJ4uHWzLXBftvT3JqBc2bq6IAhvtIBYXEBKlrgYDXN/f434+h8+GyS1jWywiZAQDr17aPMk1qGcFPyvT16hMTHOiZBDDps4Mi3QMSWY77bFzKBEXYyMfeHBoU0XwQkDgkgDcpwc9HHRaaFZKcDkI3tLoKYcydcCOi7vFWjKO//DdK3xzfo6gWECxXUcQb6U++uTkCV4eneCAA9EqO04ODjSzT2x/JZaDQISEj8l7I8B8we7lGo0w9UJc3I3w3ZsLfP3qDVabSJRFURwhmE9QWM/QK+Xx8xcn6FS2+OI3/4D19BL/29/9lZAVfv/rf8H99S3yOdrVunKOOIU6iqWakECUQKEZUUass1saJwOcTPEsNlz2pM1Okx/86gf/uXtmP3r07PyuJRHZbz5wn3hw27RhfAQINs/HKoWtrZ7aSVlXJUOmNfWCdS7asXrOgMBZW2l7H3Z4k9rImfuUfiu1gbbqo+zftmeVWBUSAA59zOcT+rdjf08B4D0CwAQLHQd3t3f409ffYDiaC9BFq3WHADAJFtLwm2Gw9Aemh8iqepP+RnsIBWpTNwL5pwW87G0fsLh1KGz30wzYJRljqoxPiLOZv5ftrbJkHXv3ac/zgA27U5+9fwU9/A4BpUjIF3TFoNIhggPGw3hAtBSQd79bw7MnB2IdxiyzcjGHo4MuWjUX23ABfzXDajmX64QkR2uvRwImLUD5vnHgxD1R1LQe8+YWGE/HosjuHx7I+TKbzeU2BBI49OKZSUUuCa4kZ/J7VPMul6r2ZT9UqVTF8pQAMEFiqnkJ2tJSr02wt1zC4G4gFtEEeunIQ/ByPB7h4uJS7uPg8FAA4JubG8li4+vd7XSFXDudENzeoL+/L1bRw+FQekreD/coPjYB5QwxgX2IOCttIzQaJCKQbDsUtv3BfgutZgll2tVLrIWttzYSycOMZboxqTKbn/lBkqQ6ojAGhm/vhgAwXatoycvIAlozooC82NpV1fp5FeNmMJeoCBTquB0t8fW37/D2Zijq3wBF5El+4V6XY6QPLQE5wNReh8+NtYi4H/HD2gsmGZkpAJyoJITckJkJ2PohAT90b0zIgAmZXInZyfTLEicsgJEhne/U7slWmwWPs1d4+rWSK8zfzw7WHzJkk7Mxe5/pRvrYrm57ZdbXGruzgVPYgCUbzzjaljOW4oDDsmIZ4wi4WKzw55t7/Pq7N7j0NigfP8OmuQ/PYdSHgzXfU2aVF0ngZ25eHpG1SxUrUg6C7YM1Q0DT6+grmUm2FMBXOkal43L/3KqDR4VKJMcRG2X+HoFBDkt99visa0km43WWZ1aigsCs5MvRBuUwQqtQwF6tjn6zgT0SMZlkFMfYrzfRrVQRk4jueRJKUiG4RHIIXbZyWr/M442of3//5g3OpxMhhjDDol6t4/nTp3h2eoJuqy4E4fvREOd3Q7y+vsN0HSBPJzIhSDri+tBptiTag4R71ombogMvF2EcrHA7m2K2iMQ9RxXADwHgzHVjkRszfZA+lUoWAYElVVOyuFm70Nq2EvvqWuVNEd1foeF7+MVhH/v5LW6++zMW4yHadE+hU5pIrjQjXAfddgCleZ2i8bCxMFmC1I5IRHs8BVqoyjVk4ExUkILAhhCctYA2Cl+CwwIAU4hiVHjaL6ota6r81WEyZyxiAyrOBVuxpm8169jrdGRvbrfpluBIjUsF8PnFpYgU6GDEuY5YPJKMyVpux1VNh+68mPl4Bcy2ZLTk7LSjjQwAnJCizNlqW8qExGXP9jRCjX8jEZFYN4Nk5pgCurrXqc3zji2xtW3OKIB3zn9DmBAlq7FstUpjO8O095cKXdTLICV/pfvn4wCwmUL9ewDgxPtN/0YKvrMr0UxTUTnSAdHh+0BnngC1ahkvXpzh5AnBrhLqtLhFiNibwZvdYe0NEfoTIY4Vc3QJIQBM9S8BYKUhc93oeWfCoczZoApdM+OzFqkPi5RHiJF2tmJncqKPklpVex8BZ81cwc7KhDaT9LLslwyZm0tZdjULoCnrU9y56EwjfT2BUDpqUcXM+yZ2psITquIpsaKlL0lfJNIq2caCPQIjm0Pk4efMufeYuUSGFpU81+Q4+lCPwX5QH79cb05BBEesJjijIVGXDiFRTsniqyCH+xHJxmss/Rxm6w1GiwCLkBUI6zeCv8wA5u+pO6HiCfrebYwKWN0E7L6U2j+nWcDMJNe879QCOms5b8V6KU6iJFALbFkBhVERJgIKzlSAGgHgahGuEG3yoi6UCD8UMJvOMZ3MEIU6gxf1tzgwcI6q0QckEet4Xt9fgr9UwUrgQG6DUjGPZrOG48N9UcL/5NOP0e9TXBXK73DuTPB37c0wGQ8wHd2J4tflnMTNyxyq36MjZAn+yhNiH8FJVndrj+pb7ePpbMgZMvdjut60Wk1R4BPE22wJ+K6RL4QolbYCBGv9yedD9zyC3wUmUGG7ITmKhPS8zLFGdOVahwhJnuKzElA+1MfVbwk4Xalw/rbGNloin+eciqQQuXLUcWkdSO0eiotnDW65LgAwe2gKEkg+pMsG1cAEgG/vJhiNF/Do+Ab2Xy3kinWJ4xFhkFxD6oShIkVDhDLnoJIZ7IGQqoJ1GKWrio6mrFsIABOwztFZL/QF6DyiQKTVkj2BJPy355eYL3zEAv4+AIAFP0oc4c36NbuzrWEN+Js6FTyCRdm6NEtptG1a5kz7twHAD6NK1DHEKoCTLcG4ufCsJvYQBB6iiNcSbbz5vrJ3ClEp5bHfa6PVqop9O4Hglx9/hJPjEzQqNbz64RX+6z/8X5j5MU5efIrjF5+h3D7At+e3+PL1FUKngmbvGL3jM5Qae9I/LYa3GF+do1st4xc/+Uwi4fY6JIY5Avj63go+3e9WawF+x8ORfI+KfSFqfNAC2gwcfmykon1veiwkgwO7gSQs9vR00V/J/E4WBM7arTxQ6e4ORAxEZQo0tYx+AADbfycIfQruWlbbrhJMB3XWas1aoVm1Iy1ugrWHasnFPlnNjYbYUgVrH2MLABsFMLNWqLCUdjIBrW21ZAuP7AGVmRoZFvzDxsyCKqmKRH9nN89gV1lkBxZ6u4cWZ+mAxSp8hjN/twAAIABJREFU9Q7t/erqsfZSNsA8YVWYxWmzNri5Z9n1CgIbf3cWGdzo5TGQAcMNjoN5x1yIzDlQELXfauFvf/lLPD85keHl6PoKb/78LTbLJRpFF1U2H8zCnEwReR4apTJqpQrKebV9ztG+kECnbGB6rQkoRgCY4G8+B28Twm3W8fLzn6H+5FisykaTBe5HU5TKdRwcnQhIMBqOZEBNUHG5WApQSTY7/03WJQcetJRg0LZPO7QoElUvr5FKsShK39l4hDgIkI8iBB4zvVbSBknOpmFgiz+7ZHVkyg1zbdsi1TYfamdHVnAMLw4wCz04jQpaR/uYb7d4ez/AxXSC5TbGwdNn2Ds9w2i5wu1whOUqkNBxZgHn2eRqyk7Cj7NrXTb4hNNoGl35nr6ofLxUa/MQ5D1wbuxS/VvIo1Ipo3ewj3ang3UY4G48xcXtHabeGm6tgXbnAAfHZ6IAPn7yVAZMogAmUG9twi0w8AAA9sNIALDr2wHevTuXxubg6FDyG/gfFV0Fvu6rFWYzDq08KUhb/X3M4hhfnZ/jek6bTGYjxKoA3sRSoLHIUst2ViUEShUUs+xFGUhbdba5tBJ7REFAU7LLQ4Az3UN3BxzJQNEOQ3lt7wxuzPUg9285lel1LQozAT305/beE3Wy+QmJowVR/tIKmkxQEgm4JrdqOewt4HhzFNdLlEMP1dhH04mwV8mj23QlxD4MPcxmY0ynS2y2zC6ri4pLAWAtJjh4VFtxZVjbQjKzuxkM8vFTJfnuw2YkOyjfsRWyw/eHn/V1S3O7UxVUAt4mTG+T/W7UVhawSZt9Y4UpQ3Z7PpjiODmj9PvKplY2t/6+GRQYlrcMIKxDhvLvtGmRRo1qFF8ygHly1Mou9kmk6LRElbv2IyxXPmbzJYbjCSYLT2zdZUAllkY218YUT9Jkm0bH2jaZF1iyVkiwMI247MvmNWfzSLtmFtfYkom8RbtdxuFhB8/ODnHUa6NZLsrgqddpCCOfFrBsT6rlgjAbK2VH9gNhMkqOTyQMShb2+Rytp8zwVmyOUvakv4owvJ/iu+9e4/Z2iHq9jUajoxaXDjNYaJmohAMSYgj6sWDn0JRWkKUyyS06VOW6p0qhWnVRa+TRaDooVxRA5UCFew7fHwsW8Fq160neN9kECeQyN72GIHIkbyWi/XmhgiguYjIP8d3ra7y5uBeguFBqiApoHbGToZ0QR3BUNNIyXc/HfysAzMfC3MYCLbjLebguUGMN0u6iYYblA1rahxHcRgP9559iVqzjn7+/wqLUxhEtoN0aLiYelsEWeYLx83tUowU+3m/jl09P8Mtnp3jSqCK3XCL2mfRGpwDN7xU1NHOpACxXHi5vb0RVW6lV0O7uieKLQ3teS6oooCWQybfKxGnw+rJWuFZdyrUgNUOB2UdUWedxM5ji2zcXuBqNMTV5vrRHY14mTyqqZTsVFy/29/CUBIlmTZrtpecJ8MuveY4QfA1YkBPkZClTVAVEXrJtXYmd4Huy3TBLd4vFYo3BcCJA+uXgHpPVSnLxIg5Oiy5icRDhmIX2VVLQSGY2GUHbKMYm1H1Cl5j+f1YpYintsofEkvynAyDajjp8XrR23ojNm9WTc3jbLpfQ7zRxdriPo94eOnU6nRRRiLZiBe04LrxNTrKT//DNd/iXr7/BhI1ZvYYNVXOVCj45PsZHh4cKAFcKSWYPVW8Jm9WCbcbBQuxIJVdNB3Mc1tDOcbZY44d3V/jDN99i6HnIVysIOZpdzbGZj9BytvirT5+i38zjy9/8A7zhW/zt55+hW6/jh6//jPHdncRxbzYkSJThODXkCxVhN3OdZBXAsiVlj4oM7qs/yJysMkB+5FwxAMTOGfTBf5jBx4/9PG1fzK3eO6yyfaFaqL1HXjLnU7Z/MrVqapunFnoJ8952WrbneZj3+xAENgO8bE9m+x29T1Ov2HMw45xkSVOJEkoeh5KVCAAvZmPEmzUO9toCAHcTALiAm9sb/PFPX+F+skCeRMMibctYb7oKABsFoxCPzLDOqnh0lmsGpXavFDWmTANTu1XbyxjFowK06cWhb7npNxJSrP5bMrgMqVJr6wd5wzv3me3ZsqTXBwAw/1wGBH5IestU9aqIMWxx2tZtNxze6rCLquo48lByIrTqRZzstyU3qpjboFZxcLxPQlgNlSLzaT0sZhNR5YojMe2aRUmq61YsZo2Ft8SrkJ0eRPB4bgYR1rR2XXoCDFMFwDqcFsxVOVNmAt4yXqXZbIlVHg+ASqWmLgl0H1mvwfgjO9Tmecy/QzIOX4rr62upww/2D8QOjtcez1wqhXk5sXanSo73zTqNgBIzy9kzsnZnDUX1MAmlK88Te752pyXPl+piKpWpAqJ1NXtKZtuzh+z19uTcv725wHo1RadVFhD46KiPSskVsi6JdlsSwKIAcUQAWDuhxJFFslzZTxaQ2zLTjdnpW1Gs0MJ8my9gvQECuuqQvFKoi8Jxttjg+m6K6ZIymBoub6b4w1ff43o4Q8Cc+Dxtn6n+Lcp95HIpMEMA3p6LWr9Yu9NUDZyqgBXA0tfe9tW6PlIXsN1+f9cJJrvGHuyZGQA4S+TMcixsT5puv+87EdlNMKVaZL7zaPn/viuK3f6zrkjZrVmtTbV2ZW1JAJhck1anJgTkdmcP9Qat8xoY+Fv85tU5/nhxi/OFj3mxikLvGH61hTmH7I6L2K1gky+K7TPPzk2OK5MntWiWZG6RvA4ZENv2ynws+qEKYOmXhaTA/l7zexuOg/1aHb1KBc0yvcso1KVt4Byz5VLcXFhfcE4RMeUhz7zEHIqOg0q4QWkdoF8u4Umvj1aljFwUYjWfIlws0W80cdDuIB8yViJCq1pBXQbzMYJtjBXnJmGESRTh7XSM74f3uKfF+paJEQXsNdv45OwZnp0eo9MsybqYzGd4dU1y2fcYej5K9br0dgQgKrWaqFHpKkWlCcmTfLycR6ydGNfjmZDG4nwFGwIfJFk/+C+5FJLhQzpvsAAwyfGsQIQYxR4CG5RpNxn7cP0Z/NsLVBcTfNqq47gArG+vsJ6OkN8EqBTyqHNfcQoCLOk8zpBJxXFElXviipg5C+3Zl5KnstbPacyc7Qk1wopgi9qySu4j9w1r7yzqPP5Me3bbH6ZOMRbIMX/HEOx5Xzwn+F5w/2o1G9IXWrcErn+SeG7uaLV5jvl8oRbQ7Mj4unGWUlQQ3Dr0yRlrAeDksdg6Joty7ppA2rNZ9hizELIzjJ2oBUuMyNg/86y19WSqBNZ9zmYA74C0Sba5tYC2LmN2/0pjHAS4TWLD9P5SgNc6EWbOejvhekAAS+z0DfFMl7kZJv6bAeCEZmZqFxXTyD2yT6JHG61pXWbc8zFHZIIKINztNvHRx89wcnKAaimP8sZHfj1HOLvHbHyNKJjCyTPaaCU1A4FfOmxJ7q/YzGtnbQFg83R09RnXgWxt/XCPtX1BWsyamXtmSJiARKbWkLbIOLwQ+KXrEh32OHcl8ZZxTgICGkK3ZgJrb0/7XK6/MNxgtSY5LifKTKonJauVYG+RvUsE31tgNhnJPL7VqKHdqGsMAF9PIyqSvde8dw+BYGsand2K0qv/8dnUbpX/2G2MAtjC7Tw/hCzGdzmHiFa88kEiZBnhpoj5MsLC20rfO5it8eZ6hNk6hlOqM+0WUcSs7rwCwHx2JChlAGAVGnC/UOBXo0ViiedQu2czi+K81trO2+xx89n2B0ooNe4/BoeRvc+I8pQcap0Itc8vFOm0QQWwi1KJlGRmi9K2mTnjRVE1jkcTIZJbBXAyRc5i/wIAKyYgYCLp1THtmWPJlD17cozPf/lTfPzRU1ECK5FP1cFU+E5HA1xcvBHSn5Pf4OSwh5PjfZSK/KuR5AZznQVrZv7m0Wq04DqugLJhACyXIS4vboWcSLJks93CixfPcHTcxzb24fsEX5dwChEaTc6hNPedIC8tuvPsXeMC/PUW/oo/o7o4wOXlLW5v7jGdLYUo3my0xH3T96lM3qLZKOH4uIeTkz1UOMJmLFeOrj6sq0n6UWca7uNhtMWS7n8zT9yyao2OKIHZO69WgLeOkXMqQhyYTlcYDKfiUrdY5eGUu3BKHeSLdAWDRMkJVYJ21TkSDMSLTN0wEhDYAr8Gq0vwFHPty7VGIgYpZRYAXktM3H6/JyA7a3ySk95dXmE2X2MjExyy3W0faAnB6fgynY8ZOp0VqIjFtt2/s7WkmXs/1von/aTueels5sFE/vElb4iTOxWn0a9mSeM2NpBnPy29SQKjO+wazHnm5y3J9oGHorMRN4d2u4Z1sBTh49npMV48ZVTJGWajEf7pn3+DH85vsY4LOHr6MQ6ffYpX12N88cMl1rky6nvH6D95gWb/BG6pgq2/wuz+GsFyhmIO2O/18fTsDN1m24DAPuaTKQY3d5iMRogCiotcIZCRvPsXAODd+ctu7ZYO3e33UzsIA1YkLPZkepGoheUQSnATe/t0sK7F2EOlrvGlT0Yv6WA/CwBrg51m/KZDkMz9mQGItfFMM7bSDCwt/rQx3Aa+MEgI7jGXlgBwifZYBA9HE9wM7jGaztRDXjKAC2LdI4Vl5npJCqeE9br7qmoPZxi7yXVuhyVZpm+2tcqMHS3bwc4udoDfbNOYDdVWlY0WB2aTN/djCzUt7lLmXxZQTgtLm++lgxUFgY0tiNhA28EXs+cIQjnCtnGYL8j/hQGOul38/eef46TbRbxa4ebNO7z79ltUcnkctjvgbrceT5APQri5HMrFoqhrCW5J08WiV10W9MMOYwlIFfLSoCyCNfLVMp7/5CX6T5+Iuod5joPhTLz2+71DOVRn85k05RyOkKVOljs3tkq1gsl4IvlUjVodJWZgeSsBeV02asWCAMEeraUHd1jNZtiu16L6pfqSFp78OQ8wPkgBHozRsD5mva4teC1WxGYtmcmd5DGutj6mwVIy/yr9LnL1GmbxFt9fX+HV7R3aR8c4+uhjRMUipgsPo8kcnh/KQM4RADi1LLWFYbZxTy4KDrYzSlXNO17LIEvVgrTdIgicR7VWweHRMVqdDoZT2jXfY7JcY0X2a66AdvcALz/7BY6fvEC73VWrFGHB2nmuDjUkE4sAsAESeTjR3nMlhIsJ7qh4i2OT15yTYZJlgYo6YbXChOyzaIN6p42NW8RotcI8CuHnIAAwi1MOrzW7k0WWYSXGZP6zyFAwWK5asz4yMKzhF2T8bcyg1w4g7aGzc9yYgbQFiWV92Aw8WSNq8a1DUdMM2/fe9iIWDjag5HsDR2srJkNgKjkJAOuHWo/FkgNJZS/zCeLlAlhMkfOWKLHRWM0RLkZoFoHDfkOKkzBYYDa7x3SyRBQxx4EKYA77lKFIW48CM1sLHOzLRmEG2O/1/EYh/P73zZZlOUWZG2RVVlmw1w7sPwAA/4gd5s5gPJv5lFHtCSs78++sajj7+1aNlW32LSBsMxatKlhUgdo5GXNxAwKTUcj3IlyLKqheKeOAAHCXADBtXqjiWUuu3+B+jMncYwSoXLsE3zXXxip+33eJyA7rRBkrDDAWr5nhuWHakz1ZMDax1Uoep2d9nD7pob9Xx36rhj6zfasuqiUH3nKG6WQohfl+r4NyicCYDml0RWmjqwM0fph/y0tgAOC4iE2Uw2oZ4v5+ijevLzEcTlGtNdGot1EokHBQlEGG2NeDsWOBMDY5qObaF8CXeYDlCsqVsjglUMXIJqVU4bBqi1ojh3rdlfVGZaq4Q1gVvxnWScEtDH+1ziTJIZdnYV1CGOUlVyWgarlYFWvo1+cD/PD2FrM1s85K0thRMRxuVc0ouaa24E0GJ1lm4YOz27K0zYardVAg+TOlUg6VcgHNWgX7nS6qxSJurq5xN57AbTbF8n9ba+MeFbyab7Gs9lA/eY51zsXdfIUVQcNNgOJyiBbW+MlJD798+gSfHu5jv1TkZB9bng+05TYFN1UdVM9y76Wi9pLq3/lMLf4P9oV8ozZifB7ahCppzp5h5muzZ4m7A++zQHazrgULANM2czBa4vXFtQDAI28le3SOwK2hK3Ggt1+v4KOjvqiA66y1uD6CUMhNoiAgY8LsgbLeZHDIYVgeeTl01UqLA0HP32A29zGeLiVj/mo8xu1kBpqGo1TCplBASCa6iZAIBQzQwZooxGihRCJGQPqvOcRkVqlKEQHRDaiq8whDNMRGVGXyuHIbBYBzMbnfcPk53op9I/9Npf1Rv4fTo32cHR5ir96U2AuXNQ8buHxRnseX373Cr7/6GjdkfZZKAl63yiWc7nXx7KCH0/0+WrUytrRDZeNmbNuyQx5joJY6vPB5it8uhxcFIZ28Ob/Bb774CpeTCdb8PgGLOEAwvZfB7OcvT3HYLuKHL/4Ry+Fr/OzjM+zVa+LiMr27x3LmIdoy+7KOfK5qcoEMAJxTQpq1gU4GM8kgTk+JHXAieQLvd3LJWfz4cfP+dx9RPqQ3+jG178O7eoyc9CHCUqbJlhoiQ1ZNrhlzm8y/kx4nAwYraGzV6Lafytg+Z34/BYG5ZDWTUu2hzbmXnJ8mr46sfUZBzNQCur/XwlGfoGQTtapaQF9fEwD+EsPxQtS/ogA2ADAdVtgf2SGvicROh8k7lozv9xpZgFjJpjqRtbWU3UntUFozpgxVwDoTPQoAZ+yfMySdTPul5bFVLBvW+iMXjwxcd4eFlp6X5Sfo+S+W9YEn9mnk8ZP8tQkWyG/XqLoxem1GyXDA6aLTLAsY3Os20W3VxJ2DxCt/vRLgU6IbCnkUxeaT+3cse4v8z1iqc/jDPLnlOsBsscTSW4u6gDnBPF9JbGX+rbdcCbhbq7P2q0nLwUzVdqsrAz5mTpI0KwND8wLLcDDHoa0r9fzd3Z0M0w4PeUZUMZ/NJAOY7z2vWyrh+LtyLQi+z5qkKP+WsxmxEDp5nwSbeb/NVlNcCwgQ8zOVPyWXv8OjayEDqVa7KdfF4O4agT9Bq+ni6KCDs9Mjce8K/DWikEQ7slBIVqJbVOrEona9OeS37Ckd5DZKOItEAUxgToHBdaR1AAFgAlxzL8ZkTottH9NlKGrgd1cjfPP9O4zp+UhVSGKBx76Ga0GBXuuEoQCwqcssACy2zxnr00QNnFp3yjowPUO6Rnavaa3/ksWwQ9beuY4z6+W9OURmn03JbLZLtFd9evXb3ttOKnbX0+5e/dg+nYwkHtm7LfhLoF6hnkgUOm4pRn+/hcPjI1QaLRTLVeSrTVx7G/z3L/6MP5zfYVasIqi1sW314JWq8KiAccpwSlWx9g6oOhOSdV6VSoasFYs6ybyMWRWzcc/RmsmAwIIVcyNW62gqiQqbEHtuCS96fRxWqqjwegpCVWis1/CjDQJR/eax2m7hca8NA6zlGo3RzjnoM9u40cKTXk8iWPzlAvPJGP58IS5oe/WGzBkoWKi6RVEZcwEzQom5cSQ8L+It3s6n+H44wDzeSv7hXqWGo1YXT0kU67VEecW8XS9Y42I0xjfnFxiuAzjVqhC7p8ulxIJIPjiBVIKrjGpyctiWilhuQ1yPp5itIqDAa7/yqAI4eRkfHN3sWQX4FRWwIRRyP5PXnznIAWpxADeYIbi9RGkywJmbx6kDNKO15B/P7m9AamGv20XRZf1OMqWqgMWRh4+b770RamjMTOraoiCYOTstodeAImlWr57XlvQrKmBR7qZ5m0IuJSCTBYBNBrDGhKhCL1XzZeyfDaDM+pcAcLvFyJ2+AMCNek3OGgLAt3cDvH7zFvPFUvokiaEx7kZWAZwCuClRRC2ojQuIVlbmoNNFZ8akSc21Q9ays0ob8yYD+nTfUdJWSrLayftN1MA229zucVniSga4NbfXbF9zGysYMEITCyLv5v/aWWRGiWyVzA/IYbamsPWJfSn+vQCw3f8sEduCy6KiY/1NIYxjAWC+mJFY2LfbVewf7OH09Ai9fhsVEkTDBeL5COHkDsvxDTYbAgjsOXyyL8U1jCQy2j+rptYQY8xYzUyx9E01e1jCl8xk3tqtNgGAM2KtD5bQyUWiCmD+AfZIvszYtuIKQFdMErgJAhMcVCCYpGieb3RCYD9IF64A0+kCESOgai1RVnLOyvqm7BYFVJlPhpgMB4j8Ffp7JMm1TWSVAYA1aygRrKQDJVtD21cjQYWyJf6D3mK3mktfwN1Xw4LKWYt5RnMJ4Z9nCfXZG84Z6drEvbAEb0XXKe7LBQxmPr6/uMeQ5LFCBewEow1Jcuy7CGOaqYqAdCSyKJFYo8wsAKx7lexFBIFF+at9qLqe2b3GZgSTAJxZ/zYCxkZhJlExenv+LbmWZT9TAJjgL5WM5TJdaJQMzVqRxOTpeIbh/VgBYDOjMpWpjqsI5NKcwap+zXyIz5bgb6Pm4vioJ8Dvz3/2mYC6rJVF/Z2LBY/htTC8vxX1L8Fg1sdnp4c4OtgTUJkOdPxM5wjWfjyjed4RpM6RlLdxsFyE+PM3r/HFV18L2YAOlj/96Wd49vxE5i7McQ3CuSh/G80SXNf0aFs6x9HuuoBN5GDlRZjN1phOVhgNZzLDmkyIG5A27qBao2iwLGA0bZ8J8Hb3ajg57mKvW0WtShEVgV861YnXmGYCs8LJO0KMmM4W8EPOH0qS9euWGpIRTI4mc39zhTJWVJOP5ji/uMfdOIQfleG4e6g09iTqkARQ9gKc2ZKUxWuTQgWhQRoxlFz1GaJwKqY3Tm68NowSn+8f5wmcJVP40aVbWasl9fti6eHi8grT+QohAXOJnDNzPEMGlhrAOuPbeaQ5N0Rg+EABbNdzloT02N6U9oGKqSmFJc2X2hVjPHoPCW8yxULMXDsRJema07ObpAC+t+zrSBzwpNfYRCuE67m+3506mq0KtlsfBRfSQ9Nx5bNPPpJ34PXrd/jiz6/w/dsr1DsHOHnxE6xzFVxP17idBgjyVeydfITO4XOUa02JxfDmIywmQyxmUzSqNZyenKDX3UO1XDExpCus2dMRg9pyfbJuqwuu9f8IAKwqq9SuWVnw6QUl//oxANgMMXTAkcmrMl8nSreEIc+/ZW5rmOz2d5XFooWdBdXeY8UbJk3yfbvx2UEmN8/QR8A8VwLAZJcSAC4UpXCnVfDN3T3GzF1hQ1cqy0KTJsIoX1RRpCevDt2To3a3/7IDDVMZZ4caVpGbHX6lX5tb2kYvGVikBZOyhbPWapliyhYGmUeTMrrS3K6EZZwBqm3BZRkamimZUQALYTkFgBl+zgXDQQWHFlT4EJCgxc2z/T4+//QztIoFjK9uMLq4xPzuHi23JPbP/mSK5fAeVacgOYi0HpJMCBN4LQNoYwsljacAwbRTUisShs8v2fxTYXd2gr2TI9TaHUS5IkZTDxsUUa1bxrqvQELRlaHDYrlAq0kbxapkZ4VkC9XrMnRhBhWbLpY1HErXyiUEiwVGt7dYjIYIl0uxbWRWrjJbtVjhkEbhX1u0mBLDAsBsJBP2TXoN8zfCfAQ/DhHkNwgJpnfbKLRb+P72RrKAnUYTvbMz1Hr70sxe395jNKMyoyTKDJvLJvmttjI0F6auMRZzOlBUPELLG81W5gCIz4EWdhwgxaJqrtaqeHJ2KgDB9YB2obfwQmbtUhkHdHqH+Pyv/14A4EqtbgZCFla1mdlUBOggRJWk+pqwieIQiYMlDqDIOOaBPZ5MJF+MoFC+UJCDh9fgdDZXm27XRZmZEZ028mUXYT6HkOxqC0+JDTabfVOUSgawUQErj9RCsTv1n+5pmQGItcKxg0lZU6nq1w5N7JqV3cD0W5bJb615lb36Y/uEIYoIK+P9/6ySiBcPhwfMmFYAWAFHLhyyqVkgxd4S2+UC8ZKf55gOLnH+w59RjAOcHnfBKLYomGExH2I69eAHzPesIperCqMrAYAJ1BV4uBsA+LHa2ewbH2omdub85kbJSNW84NZ5IrGq2VFYpftq9nYJ09EUzNqzZJTBiZuEdYLYdYRQq0w9Yx4DghPF8AMVsFVdSc5T8vtG3UWQ1CgE8szQCNfYhivyOdCsVxIFMFchFcDM/R1P2OwPMVmslLjAAYYMuq09shl6J9edgil2efMzrzHJnUuaaUuW5SqgtU8sFjr5XCjq388+e4azsx4qHEo3y3hxfIBqfov5eKB29nGEZr2GbqcBl52asAKtZZsBfo0VHq+5xDVELHQ4oGIhDizmPmbTFeYzMudo5ddEpcI9goQDtWqzVpd8PclkJDGHRB1ar3DN056fiiMqmdiMeusZ/HCCbW6BejOPg4MOatWqkpnkWmB+iXlMSUOlOV1SNxDI3bJprYpVrc/HuQ6xpZKnUMN0GePqbo5X7wa4G61RKHWQKzSwWG3gRwpuMusvHYZk2fPp2k1ADFP4an2kVz6HBNytyAyt10votZvoNlsoxDHeveWAeYnj589R3+vh3WSBy8jFunmCZf0AvluHt81hHqjbQTFawV0O0c0H+PzZCf7qOdW/DXTo4kDL53CjmSHQfN4CB+wFNg2aqUsF8Hg2R6PVQq/fFwUwh/O6FnVAqmo4Q4yRC08PEO7lBHOZKSwqXa4H+RmbEBdBVMBk7uNqMMLtZIqR52FlHA4kaz7eoll2cdSu48VBH0etOspSTHENKOAuDXeaQCUna8ChHJXoclNdD2EUwlutMZmvMRgthFk7XgYYr9aYB5Gofp1KVTKISRainRd/L9rQppF25jZTXTomxCEbU56YZAWzAac9koK/bGJkzVlFbZIlSTCZluSRWFuzuc2xsd4SEAaKfD0ZsZADGpUyjvb7ePniBU5psVSriWpHr6YiwjDG67eX+OP3r3BOq9ct1UN5UQt2yi5Oex385MVT9LttbIK12MoqPz1ZjjtbsoF2VDXJfYJkLJIZto5EMPzmi2/w/c0dRmEIlCuolArwJ/fI+wt8+uwQx50ibt99AX/yDmf7TVEyr2czzAf3uL8dCbu9XOkgL+QKnvNcI640iFkL6PQISQ7ajDvJ+zXvw3PD3ImYAAAgAElEQVTl/w8AsGl9kvPG9kf2xd9xUsqArum5l3WwMLvnh5TApm7MAsGJkjdDIsy6c8jft0x/NrLWUSlzJopNrgGAJQN446PXaeKIFtCdlgDA3G+vLm/wxy++wmhKALiKfKkqVvpUACcAsHUWSkiwBshNWqS09tFawtQ6BsCyzkLJIDhbZ2WVv/Z3zaBXexDNF7QHoiWqyv5rz0wD9No1oISDtFazQ2j5s8kFZ1m+Zt+zyIaocI1/i62tqXigPSDVLOulRMVw7XOgGaxn2PhzFOCjWSvgsNfA0yc9HPabqFccyYA83t8Tpj0toPn7gb8SKzYSMd0inS/Ye8mbCoJWJNuq9RvkDJAWiepGRgqGWxkI0aZuTULVis4YrPFjUQxzeMeNj+rf3l5PlAy0aCbIy0GfW3LVmcPkLBN8YC00n89knR4fH8trfn5+LqRMOnUoILIV1S9Vy6zpCegS/CyXaSlYldqfvTUVw3R34B7KrHdaXKd1dNqX0I2IPaUA62GEpTcVNUW7VUa/18D+fkfIuXytQvYuVP6yB1Xtg5wttr+R2n/D/AoHDge2dIpw8qrIJPksziOk5R/3q0IZ6zCPu/slRrOAehMBgl+d3+L8aoTb4RwrWgxJ9m9ZzjoqIPiZg2+uGQGA31MAKyCioAaVUunXCdCRAVv0+jX10UOLdHvx2gs2Udlb4lZm1/xXAcDGhj25+q0CePcw+bcDwLsrKtvZPOxy9FzNo8jXUYi6PN/XcMtbHB3v4eTsFOV6i5kP2JZqOF9G+G9/+jP+cDWC3+hi22hjXWnCK1bgEwjMu8iJE0lBchulSxIrZgMAU6H/QAGc9Mx/EQCm402EQhThqFbDz09PBcgNZjMEiyU2ax9lt4Ras4lclY8nh+nax/1ihrsJiXALUa4fV6r4xZNTfNLro1erCnFhtVwioKo+2ojrWDlfQLD04C3mCFfcFyKxgM5x4E1lVtGFXyzgh9E9/nR5Dt91cNQ/wFm3hyetLvr1GkoFOprNENDVI7fFYhtj5PtYxjkE+TzupxNc3N4g2GyFgF0t18U+utZoYFsoYOgtcDsd42YyxcKPEQsAzJzs9y2gfxQAlmgsBYDlyhLrUH5FclyACoeowRzR8Bru+A69wMPTAvCiVUc+WOL8u69R2Pg4PT4UtUwQRKKkUscq7fVtvIw4gLGUSwhQaXSHCECsQ8YOSGKdngzwIuCLtYBWO2grLJFcYJP/a1XAYstqxSr82gA0qhC2EVv6mXsTSbaddguH+31xR6DbAs9qxpNRAfzm7VssFp6oLcXymiWT2TsU1NTzSvtBPdBSdxLzg+RntjoxK09KeFXiZmeSApoa1Wd6LmadNbIzR1XAZhW/WVcDtX82t7ezSn5mrW3sneWMfgD8JvVARkksfWIC8Gbnlxnhy/+LALCCywqQ60yaZKgtyJdnae04G+ScCJVqASdP9nFycohWu4pKmSSOLVx/js3kBtvZPTbeWBSJiNfI5Wj9bIBfUf+S8K8kFDv/1Hc7rZ/ZlDw0y3m4v34QALYFuQFqFKDRXjUdMtDIGvBzsRJaJOCVDhdFuEUCaGUUnJLUIbQHJnGE9QbJGCR10zo3CGI0W3twGZlAAlohL4SX5XyK8f0dVoycwVZI5wT9aB1MQhfnkWJXYuIhEvA+lSRYPfdO9bYzIEkIptnzLPv8jKVa5kXbDckzGe5CHtL1JgBwxJ43D4eZrLkSPKp//VgI4+PVFueDGe6mgeyZtPaNcxVs4qIAwIyc4OfUBnqLyBA1Sb6RiDNRAZtYsowKOGtdL/uTBYUF1E33qBT/UNVaSnKx4DFVusbpi+dKQQHgWt0V50ehYUVUahPodzEZzzC6H2kNmXhjGAthR2tgziGVLsArhspv1rEbNOsuDva7ePnJU3z0/FTe53qthCLXiswYtri9usLXX/4J69VcgDRmAz87O5ZIMuYHM3oMMd3T1I1OYlcYKWBJd04FBaeGwM/hyy+/x29/93txxaE68pOXH+Pp8yNUa3SB8xGGSyBHC2jGVrH2IHmhyCmJKIGDNV1oAgzvZ7i4uMXd3ViIlTkQDNd85CDcoFKqotNtYrPhnGsg+bD1egFnT3p4QiUwzbAY1EAlMBhHxpmKiQahQxYdchYehqOZ1O/FUl1soR3jorURy/A8Fksf17dTXFwvcXmzQpxvo3fwFG65Ij0AHUFCEhI4N8kVBQjW+YmxMpd2xoqbLKnYXPfC6dfZmRDc6CRmAWDOLhs1NMRCu47VyscV4zpnngDXUvc6rswTJM7NkmlV+WaOpRT0TfbNrFtTAuXavswOyk2dYJaq4leGICyblO2dbb1ryUYPpwbZn6df21mJpZFoX5+6PZIkYcUPBH5Jzg0CEk49hP4S8dZHuZxDrUaybVH2+mqliINeB5989Ax7rYb0Qt989xr//Ns/Yulv0T18irOXv0Slc4wvvr/AD5cjNA+fo3P4DHmST0lsWPP+PSE4FImL1Wpo1mqoVWoy460USzjo9yX7moJVYlWM0WG98R8AAKebZDpwNw1vdsCeOSTsVpoMKSxr/eFnk82bBYGz1hSJRVoyzLdW0GqLoGx2w4K2tgbWQtT8zGZc2QIvGZZISLK1RFAAmDa/lVIRh1YBzCzR9UryY1mAUXHIDGACwLR4shoovi7WJVYZdAYLfuS6k58lRZY5ljLDCVsg6SxEV4wdHutBn0WNTD5QxiYqtVjJWKQZWxJb8pl5ioLVBCyTXI4U0LIDE80fyrKRsypgHbaIgEQeA58b331lxWoOng6L2fQf7ffw4vAALw4PRel788MrRLMFGvkCShyuUu01nyNm9lShKFJ2NjjgMMGo2WwWnzSI8mHsTclOIvucTTwPQLeAWreFRr+Lxt6eMGdoU+zzgC7okIIFuzCyCwWxgKbajHlXLLyXy6XYkVENzMKVLDUy13k41VxXQOCIDKXhCOvZFPHal9wfqn8lLECyp8gOi8XOmZ+T9lcsYc0gXec3qga2NhwcoPB/+S0iZytK4Fnko9hpo3a4j9vlAt9fX2MSbVBstXD4/CNUW21c3tzhlgcymXeOKyAwG1/J4kiYN8lozCgKzd+2YKUpXml3IOAJh+EEgUUBzM2tKs13u9vB5c0N3l3fSe7Q1inKa7vXP8Zf/+rvcXD4FHmjFlVgR69lKVCYYWJysSz2bVUtXNd28EcAmADQaDQWEJjvF4vMCgdFbHT9QJo+XgilSgmtThOliivKfCrBI+bkyDXBYkvZSZJly2KFajJp7BUMlpX1mMWkXXPmdLADZ9vYJoMZWx4nivx08SfDxYRUYVayeU+yZPOEzZioUbQKfQxrtfux5DMJABwLaCQQCdlxLJKYA+z72NIK0FsiWi5wff4Kv//N/41wPcXJURd11uDRHJ43kgzg1cpBFFEZWZMiSFSo0AKfALwc7MIUfPxgze5Xj90i24xY4lD6JD+sosoO0vUoyRQEJjPWFsN6eGccJBQRlu+lZ0Kqxtq1htYi2wLCCchrM6Iyn/Vn6mYhLEwLMkrxLuW82sPFEbbBCpvAU9CmVRcAuNtuyC5P9t9swbOGzf49JvOVsPaoRhEChzDaNesqGUztTNDSc4GKPlGbPACA1QSdA6MI5VJOsvMOD9t48eIIx8cdNKsO9hounuy1ZMByf30hFpaNWhX1WkWKGTIzBciSzDR9bpqDliqSBNyU/yP4SxalI2Kc5cIXi3GqzGnPU602BAAmC5ivHdey5FpJxo4SQ0jw4B6gOeKRWEYSjOA+JADwag5vPUKwnaHVdnH29FgYiqIc4qPicIXvgxSyWtSKtQ0/eG5v+Ng4gCjDrdSlCSOhJeToOF9BGNcwmkf4n9S993MrWXYm+AFIB+8I2mfLqqq71d2albSx+8dvbMSuRqPRatRSd3XZZ8j36El4IA0ysfGdc29mgmSVNAr9MtWNIB8NCKS595zzuT99/wHvP45R83qouj2s4ooUvOKyIAPfB1ajtti1Z8sMXsr7O68dcd4gWWPLHOVY2IPMl+80GkijCKfvTjGPInz2q1+jNRziX95f4EPiInj1GyxaB7gOM3m9ERvILIMTLeGv73HgZvibz1/ht69eYOg5aGcZGhxSsI9OqIwiUYA5yA5qriv5dLQDvLy5EQUw7f96g4HYGjHzUSxHDaAue1U+GNIYCAK/LPYJ7knSleT00o40EnJDGG9BEe1ynYpjxJgODmGItWRwMw8tlSHAqNcWMPPVaIC9wEXGIjvhOlaVa4ZZ2ZIFzLrFc+D6vnysMKegWhUl84IWYouFxAlMF1TVrzBfxljEKdYEPnhlePw9DoSpshfffGlU1dInFlCWLh4e6wMuJmkGt+og8H04soeYvHUqnqXhJKCuH1kLcbDMPTzJEsRJiE0UiauGqtMSAZSpUiOpjGAyawWyO5+dHOHk5AhHhwfodNuoOz4CqpfSGiZ3M/z08RrfXV7h/XiGNXGHGjMHMxwPu/irX30pWUpptBa7+cK29okdxDRLvCwVOCMQQgqbI0Syf/7zD/jm7Bzn8yVqna6sU+vJDeLZPV4cdHE0cLGZf0S2PEe9FqFVraFZq2F5d4cP7z4iiqtotgYCALNpJfgrALNRAMtwUiPDzH+7m8lj4uPDEVZppLO7gf5ct2fK36cMfIvXkM+5fvlZdL3LX3JBiC2+Xm5Wd92UdF+yJKFiX7KEkF1CrRn4SF1m3CV2CLflPa1wlpG/XlKsy3PvxBwU5FtxrBBlCYkNMVaLGZBGGPbbONzrYW9A6+CG7J3n5xf41z99i/FsZQBgus0EqJLuLApg2x+oReFDO0kLthZKRtsvmV2tDF6VgS4D0trnsyBhAd7qANYOmbVTKobJtpfi37XK4vIpNuWp5q3av/uovjFf0IK2dD1ZEFhrEu5ddEFgDb1eKwBMxhPByWg1RbIeI0uWYgW9P2ziqy9f4MXxAF6Ng7EGXj47Rqvui3o4Wi8RrhcygKFrh+dWpA7nAEwcN6x6ERwY0imHA0n2OL4AkQQ+ZN0MeV5Z23HwpI4iSUyypYLArO1aVBeSyLkO5TzS/cETBycFMsVZhI2AqHbVbm8wHMi/mQ3NvZqAMY819wrWIAIAb8iYj+Vmdz0ORXTvXq9XAgBHEQfdjHjh3/Pkd/JBuiEd8bzw+qMVNS3Y0pSuGSka9RqaTUesCrnzkJnPYkPDXjgs1wgOGX2ZHEMFgB1sue9nnpAaLQBMRwoCwJuqjwQuVgnE8plZfsywjzMX1/dLfPvDKc6vpzLEIbmJSnhmYlsAuGJiIZQYVFMwXNS/HJBZwFdzgHNrUyEvlCxTrfLN9PyFMu6hot2wF2yD+T8FAD+x0FmgWUf/Rd/6oOD/jwHAtlEy6/fP9RCyE9XgUk0mVowRKtUIfn2Lk2cjPHv1Em6jJecqhIufZiH+7z+/wZ9u50h7+8i6Q0R+A2u/joT2z3YIylrUTCdo9y0qehIoCACLi01B5M+BMKMq2VEA2/5d6koFgN00wXGrhd+8fIl9zgdmcyTzlUREdRpNdIdDVFt1rABcTKb4cHuDi/tbTBgbVangRaeN39EusNdDU2KnVphPpwIOk9zQDOpoeL6oPuJ1iHC5ktqBA3mXZHnGLW2A2/US391c4tvrC2wbdbw8PsHr4QjP2j3sNXwBVmaTWyznd4jTDULezzSqdz1knoub6RTvzs+xiCOJ/WkEzDFsCshKgsQkXOJ+ucQkjLDaVJHWAqRVdRzb/U/rxNIFlH9b7knzoKub9g8GPGAUyDaBTwA4WaCyuEcwuUVzeoeTyga/Ohyivo1x9t0fUY0XOByqAph1IpXQBJr0tdACmkBpYX3J/kL3XnWu0b7TRv+ouMDaodp9WntK3YcLAJhqY4K3OoO0AHBuAS320GX1r1HqCUDD/sOqgKmsYoTOFq16XchWhwf7sq7yvHLmIRnABIBPT0VxxfcqpBW5VA2RxAJ1ppGW/suCveUTUEbkdxrxwmre/qoCwgYALq1FGrFQKHkFLCkBujqDtECwdTiwX9sFgIWAaGIN5Fp5QG7J93Tz/Aool9c/E71T+j2bAKzKXOu4WLgj2kx1dRextbECFDkpPyfKFJevLg35VNYsFbZ+McIbZfYK8EYFJe2fJe+zkqDGuKV+A59+9gLPnh1KTBdBJxLx3XCCbHyJ6uIOlQ1d2JaiLCNJmwIMsc6VeRz3NXVwEgc7c77LNshmnFVmr5WIbLZsKdUydpUvzVT0fe7WZvK+zLyDM7aNU8M28LBxqWJV0IzAoOsSyON+XBWQjERufuT3WW9IbmrEOIkugnoHAdcuzkiTUOyfw8UMyXohJNZ2w0e76Qs47LKNMKbLXG9l9pB7W9v3Y49Iubcojs7jmXqBVuye6WIlK35CKWT8vwV+1YVFzL6R0M45I5mWdUCAJKkhTqoINw6m0RY38wSX0wjX9yuspRyiUtgT6+iEdZoFgKXdtACwAecIPlklcMn6uYgjK/LLxRraOlQ9mFXlmInFT/J1jQRnniOd6zHDlFm1BH+pAG6IhzGjSVI5v1R6T+6nuDMAsNZr1qFOR8sUfnFkpS5xdH3h7pEg8Ks4Ouzjk1fP8Plnz3Es8R2siVK5DmjlPB2PcXN1iZurc4lL48++enmCo/2hKIE3yRKbhD5eiRAiRQ1M8rYh08hsoxbAqTax2bg4O73CT2/eSS3KGf/eaIDBXhONFp0Nad0fGoKhrne8jvkg+ToKNyJauL+by2M+X4sFdLjmjLwKny4k1argBxSUtVp1bDZrLBZ3UrcoADzCs5M91APeFSRnm9g0qW9ZB7I+ZC3qYbkOcTeeinuPRO+5dYl1ZOSYqHoN2Dybp7i+3eD0nHV0ACfoqSOK64vLyZrkC86xGM9AO2ihQ0qSt5BFcwdc28uabEHl+lu3t5RDMgHut5tIehDmLbfabXFL5b19Qfvh6QJhxDmKI06RVYLisi9Y91mdDxb7hiELGTGhzJPK2Jb+aO7KlG9bdm5hywpD+s8r1ZIuQbGyshufvaeLjW93dGBm7TqU1pXVAsBCvjDRcawUGT8WrhGRcBqzDmPUhhISak6GVovXgScRdSSwPD85FPyL4hXG35FE/eGc2ImHl1/8JQ6ef4H3FxP8+PEOSa0Fr3uA9t6h4E+bTEUEPCey9pPgbMQH7QbnyCM8P2aWfAfL+QLL+VLqC9FD/3IG8M4e8ah4s1/YZbDrwbEh82onZhlCxSK8AwIXxzMHbC3gU1ZQ2YF9PtzP7bYsQ6GExlsbg5KCWMHjksVabv1ZFHjFIKSwMBRbhUQzgEUBvGcygJ2ayKqtAlgA4LIFtIml12NhJr65Avhn0RFTRBSFsS0sBJA1RZfdjIpBmJQypmDJIYBiWCEF10NmXlHUFbVg8bqUfWGzNUpsiRzELv1+nglsBzylgs6ofxUIJkZOVQn3K81LIduRSqIvP32NV/v7aHNwf3uNix/eoOcG+OzoBPF4iqt37+EkCbrMe+RrkA2PGz1tiM2T5+ACQS8hGAmYp8UqgU9VmGRODdW6C7fZQKPbwdb1MQ9jRHz7zJlMmenCQYGqBmLJuIJYPnOIQQBYFnSC0DUgpP8724pqBUGthoDAIoe6ywUqcQJ/uxXVMm2rEcfYigUpbSDJaiUIrEwxHUbo+sL3p4S2reQaa06wsgkklaqaIXO2WG7WuA+XQLuFxsEIsedKts/b6xuMkwSv/uIrHDx7jsvbe5xf34qCjUxnN2gJ8J0DwA+Kf5O+ll+5CtsIKqJ2B2IBEQsA7BEA9hy0Wg0cPTtBq9PBh8sLfLy8QUpg0AxARgfP8Ovf/m8Y7h0Jg0lADhnEaQHO4T0fVgFs6lddbmWwRvCKAxNXFjyeAyoLCPbyOTiQcsSCRIdSOujj3yBQzUKb4ADEZitlLjTPtQBnhg1MSzECvxYANv55asNdAjXNbWK3inwuYIHyJ+bRdohof9YSYIpStHBKKC+2xSb0cBxuNiE5OruAq92jZIAv9s8KANMCmhutXDv8BjddKuQIAIe0II7w4ewt/uvf/V+YTm9xuE92N4t32pRNMJ9HWC45NPRQqbbEikQyJLYEyVy5v8Tex77ZB7uG7TXtcOipbz/+mg7IbUb2U/tNedieM73sxWMuHbXqsoxHs0+JP78hCeVFTwEC636wCwpb1mShCjZD+JzNXdiIFdECtEgrAGDNmeXaJdocAYAJ/qbREs3AkUb/YG8gih++n9U6wnS+kpxyAjDTxVozM4XBx+ayDACX1EyylFh1iF6UvC+kALbMbamO1JKaCmCyilsNBy9fHuLVSw4b6tjba+LZYR97LQ9eusZmcY/F+EZiEPaGfQSkZloGshmu6nVtWHHSCCnErCucqu6tDXSaVmT4PL6f4ePZBSaTuVjmEASm/XucbOT7ZMjxlHENcH0qj6ikUsv3cM0ii+QRVRJxwMw9JsmWSLIF+sMGXr1+htHeULNkuB9a8FfYjAQ+CTZuZOgi10VKy0rRw0rhvHU8pNWaKIHD1EXmdLCMHXz/5gpvzu6wjmj53Ma21pTGjda8CVlHHNzKkMQOJ0wBa24Ivcd3hyw8ekLAcqhEZjMTiYXM4WhPrP3W8wU+nH2Q3Lgvf/tbAYD/vx/f4yzx0fnqbzBr7ON0vMSSmS90JOG6Gs7RjKY4Car4P776FH/5+gU6tNJPErRqHKjyPLLD1GtahtGuK6ScBdnZ43tMFwu4QSBrfKPRNKosPQ+06+S+JgQeqswNKYTWyzz3kkVJ9W0YYsEh4XyO8WQq2bJsEIg9E4JYb7dYphlCY6/Dc9VuBKJ+e7k/xLNeGy1mP97fYT5bIgwTLBch5pKNnaBCRxEyIfsDdPcGaHWpBnIwXy3Fkujq9gbriAB0Ko0Q/3a42YIeHiQr8cEiRfYOGUKxlqBN+xqVNBKb5oDAeb0uw1cOK5v1urAsm0FDoik85lbLMVXgVx4C6FNdxB2cxyLGOiLwspKsS4IdBFhWJDUsVgKMMF+PuZtpkkpkRn/Ux8tPX2D/+ADDTh9Dv4NOtYFqAtxMV3IN/OHtKeYkRFVZO6xxOGjjr//qN3h5fAgkESpGUZ3X8Dss/scrsMZ5uDJ2v70d408/vce/vP+An27G8AdDsXpdT28xv7vCsOngqF9D11+jGt9gdfcBXpri+d4eoukUP373E9brFM1mH9UagUM2g7xvaOetFtCqGH9om1u8rv8VAOCd/qi8x5SKmrwPMn2S3nyGmGQZ2PkArkxYMq4pprcq20HbWmmX4KR7mCU55T1svucZVrchGUpja1+HIf0JdYPX62ouwzdaER/s9TDi+h/UBSj8SFb+tz9gPF+LparYQNuGv0p3EDNoNUCrkt9K3XpeP5WtIMtroyr/crDL9CiWkKqqnwJY1oGtPleuPnrQv+RkNfNachKO/tn8P0vUyy0izXeK/Lzdnq5McDY7oTbdMvziekzVLe9rAsCpEECi1QzR6h5JOMN2s8Cg6+HXX7/Cq2dDuNUNus0GXjw/Qb9NYhijWAgCz4WI6Tp04cng1Dgo41CNUTu6rwkBTQZ3XNHU/lSUqGKDalj/3PIoc5VscVXrSPY37cOYK2ryMnkNEcCmhRj3Jw4Uec1qtISqgTUTeCv1OPcQgiH8z5LOeG1aoJO/K+4+cSKgiAq0+bzqFMUagqW8xMKYml4UL3I96/XDesYSSHntEjDhgsj4BO6bHMFqz8KBOa32GPNSOIBoVWKUwAIAu8CGCmBPFAsEgNU1aIuIIGEtQJjVcDVe4m4ayhB3GVZwO1njw8U9fnp/ibvpmn4q0mOp4xJBd9bGNgOtJgx9XguqAlYlMKNvVPFragaTbangbwEAC/E6j4uxQEbRS5XvkZyQYO+NXJH2oFHZUQCX7s2dhqSkyLf3QKnWtj/6HwaAy/ec6YUf7kh87gIAZvYglT4JWu0aTp6PcPT8GapBE6skw+06wbf3S/zdTx/x/SzGdniMSn+IKGggCupIHV9cKDapvQqqkvWsJCSSszV7Vh62Xss/mh5T8CEaUpu1xqyrSiyUGwtOGuOw0cRXJyc4abVQ5yXKvjVM0PR81DttpHUH02QjEU5vL89xPWMcxVayLl91O/hiNMC+5wgZfnI/xvXVldSqrUYDw/4Ag15frP94n2W0XKd6zg/geAFqbg234zn++PYtvru+wMf1HNV2C8/2D/Ci3cPzVhcnnTYCt4LZ9AbT8ZXUJstNhlW6RcVvwu92MI1CnN1cY7pmlAMEzKlVHKzCBAvJAa7II2LdTgVbzUdSYZjFExnAOyCkOdkyBzH5pXbmYY63TgtIZN7Ay0K4WYggWaExv4dz/RGjzRq/OuijV8sw/fgWWI1R99RmVoFePjSLkK/HWkBbENgqgO0+rNddQY7SwffPgMAG1KXyV4FgzrceAMAyO7FzSlXg2Z7Ufq4RNLpW8dzyI9emZqMudreHhwcYDPqyVlDJM5svcHV9bQDgtZAeuU6ok4oBWkuEbOu3Jqus6dPtfLKYNTwAiC1Jf2fvVEKVFYEIeaps0VwmvQowa7J8LUibA8FGKFKaUeZuhda1w0Q32FrBrm2yp5e+V9QXFtAtxCkFOSynf+lVlZPydXhe3t93Zi//TgBY1Le2n8tBYQuYcn9Vch2F2kGd9wQzOWPU61Wxr//iS2b/7mO7Za72AogXcJZ32E4v4a3HcDPGPoQCInGfl0xU2bsIAJt5GleirSWDF9N2JVIYfv7jpT9fZp9UAJcBYHM/7pRIJDoYEiLdL7eBD7fdQuo7ufMIXxPBH9YXXDc4jCP5jCQ09opcQ9frBGHEmsCBH3QEuCDxcDmbCLncJ8C3ngsQnDJPtZqh0wzQNAR0EnU4W6GqVKFd+yiUEjm3w5BKikLPnKcyorSzt9k5vl0Zip3JElTkr+U5ywUATPBXHhJ9xVirJrKth0W4xTSpYJE4uJyGOLucYL5Msdl6SLe+CHZon0sXRQ3XUkdTIZymRTgAACAASURBVKvIPFYBuTIALPnjdBQwYK+NMpM+QQBiowQ2QF4+FyutbZbULesV1ySZVelFI2tSbWsAYE8c16T+2tAZRgFg5v/eCgDM81CE/gqPg+N6KnNlbK/RYMy9ZQ3b7Qb47NPn+OrL1zg+Ism8LnUtCQ8kO95cXeHdTz8JJsNZCMGzFyeH6HebAvZWCEZmvD9CcQZhpjbV9iQFivLejCepzt1mPjaJC7rjxjH7a08I7TKfq6zFUcRx1SuSI6E44gyec41Aosl4/c6nS1xf3ePy8g6rZYxhf4QgaCnwOZlLb0SHU3EPFLyDBEUFp9stH/ujjrjU0K2GzntUAFcravqtDoGsVa1NupILKGJb05VjHWLD+rtSE/EDHT7EIlwu9QCrsIn7SQ1XNykub5Yidqp3enIdreIMCWtZ7s05eKxzcNWcFViZ9qTaG1jHKMEBxCZPcQCSUDlj972aOPH1+gMhKKk4ciH1AUFqEsXKAHA+xbYiOCMolLVdlNaFo8HDOlD3nN2FrAza5v2lQYAL7NZgZI/m9E8BwkVFK9VAPmw25GorBpK93hDGSMKjDXRIZe5K1nKCv3FEe/sVfA9y7/R7dFbqYDQc4OBgDwf7e3Kcb2/u8MOPb/H27BJuY4D+/ktU/R6mcRWn13OElQaef/YVRkdHVN6JzbxEPhhcbDIeYzGlMn6IFyfP0Gm25MJRwuAGvW4P9Xrj3wCAeUv/DE5ZWvYMUa4ETlgVVUlltXvg8rJK1uZdi88CLLZqLF2IikzgXQDY/N2yJZpcmMYWwSi/bNGmf7CkDravtWTvaTO47LCEF3q6IQC8Rp3WwcMBuu0WPAsA349xRVUWLaAZbO+TUSHGHDrwlveoG4cdUBguwePr2RQjtmGzUK69kG2xor9o1b/FpmQLDy1siuImH5o8BIGNtL4YdJgWJ1cYGuBYbkYzWMnVomWW3wPg197EYvuoKmABgCvMi9WBqmbdqmXHYNDDr774AgftFta311hcXSG8ucd+o43XoyOsb+5x+fYtgu0Wg0YdrjmHcmStUpxv2CiNeJoJADuS56RMSBYdbKxlEML34DmoNXz47SYyx5VBeVqrwZPNjLgYAUNVgRIAZjFPdRlZ6Bx082sccm89DgfIX+L7SeFXK/DJHg4JAC/hbJhZs4VLcILMDALLG81bo/qXttQCAJt5U55hbIBfWnuorTVZfvp+xZiqmoqIbp2GmMZrxL4Hp9+F2+8idBx8c/oep3f3OPn8C5y8fo35OsL1ZIL7yQLRpgK33lYVsLHLsdecHcDa5kCvLqNKNu+R7zMj6J2EsuhTncV8yna3jePnz4QB9PbsFKcXV6gFDbiNjthNjPaf4Te/+2sMCACLHZNR9Bn7HluYqAJYhzpW+SKvwxT8Yg/NzCEJXScDhkMiBR1sZhbt6ERxxXOdxkgjsgZDZegRHOIQjn9D2LKaBcSGUDPADHHAUPmETWlMAYp60tCNSrKg/L62G4vdcfijJZW3rm3WgsXk/5Qt7439PNc9W2sbw6YCsMwHxQZClh81f9h+zvtAMoBLADBLY1EAq0xeLPOmtAwLJZf69vYCf/iXf8RiNcZwUAcxSN/lZjbBbLrCfFFBHJON1hbrEdtUc6goDZgZxuWvZWegUyhRHy1+ZoV8+PUCKNehwI7S9yFwUd5PSk+ks+8yAPyE+jdnuj1WTdk9wTK9H4LAmv9bPAprEPt3OIDVh/6cqgJERS+F3gZZtEQaL9FqeNjfG2B/0BfFD8/7kuDoZIHr2wkurm4wW4YmX5asP1soGQVwmWmQ1y6FU4QtrMoAsEKzzHihYiBDvxvg00+O8fLlPro9F8NhA6+fj9B2Mkwv3mO7moC9K5mfzUYAlzeZvBc+h95NCm7r6FupIzbJVVOKOIhWm3ney6rgXC7WuLi4xnQ6h+fVpXjmnkoQlseea4YoPO0A2dzvYRSKHTy/Lva8MkjlnkT1RoTNNkSr6+HoaIRutyXANV8BB3Mm/URVwFb9K+QW8crUpkdUA1VUyK73fIQpsIxJIGkjzAJc3K5xdjHH+dUK87UDL+iL4mcRbiT7R61uylZku6C8gebzYYT1HNVmiYVlJBbQLBbZ9JDtPWPdcXWNtObgq9/9Hs3BEP/t+7c4SwJ0f/W3GAf7eHM9xmK91n0xy+AnS3SSBZ43XPyfX32K37x6gWaWwo8iNKsKVuop05qLhA5mvbHZXIYhxvM5FiEbo7qogMXynYNrqqSyTIhRtPMUxbNZ0/mRS2eUbqRpma9WWKyW8nz8fDajgjuSIYGAE66PpOYgqVRldE8FMAFWAq7DbgsH7Sb26h6CNMZqMsZ8tkK4jhGuYqxoYUpth++j0W6j3e+jMxgg4CCCsQCLBc7OL3A3GRu2bFWU2sy2jTmrJavXC9QSSdj0SuriELHhVuBXNgiqGZpeFY3ARdMn0FsVNTCtxXvtLgLPExVw4NC+zdUhvwBQal/FolpIX6IAjqWOiNgsxObzKBYrKtr5LZdr+Xw+X2I+57W1Avwq+kd7GB7v44T2jZ19HDcG6DoBFmGKf/zhDP/0w1vMKKlGgk00kwzR3//mK7x+doygVoFHxUAJdMzdex4vvvmohwAwB73TyRzfn53jf7w5wzfnV3B7QxyfHCNaTjC9uUKjluCgC5wMHXgp67Y/ohZH+PrVS6TLJb7747eYzWMEQQeO00SlGpgcYF/dOGwGsHR39gWVGhGjPsg3xnyQ+XhH0Tncoy7vqa3HNCX/WQrg4nWXnZEK5vDu9wtyqnRKOQhc6o5UOVJ2VTKgsiXLWrJRGQAuft7mCpcVxfqnNMvVAsCWDFXsW1YBLHvUJkFEADhTAHh/2JW9iut0GEb4+PECf/7uR0yXIWpBUwBgcZsRQoW6gyix1Fi55ZIa288Ye9nSUNaqTZTHVAxoddBaPCybO1enlMBfS2bNCTilwW+518r7K4v26pHJLzXN8Su5LpWcFX+ubrEDd2tPb7dnrpO07WJeW4W9QBwjWi8QrceIVhOk8Ryt+havXgzx/KgvWcCMHqKN+16vh16noWoHYZgz34l5ZwQ4SXak7w4BYFVXaL2iSjcLAOcgMHdrqW9Z+6o1ao2uS14g54sDWtblmtun/Tn3VqoZNM+X64yCuwLQchiRR22oGpo/T+KvVe6yXlLgVoEBHmE6KBEo1hx5PbDsF+X3SGSRBsl0I7ltpOntTM3Jnk12EYfqTfYGa2yyUPoyDv+oCuJ6LENzAYCV9KXkNwMCk/BF4DelupQOSbR7Zv4vo2Ooz3AE/J1FGa7HS9zPE7V+XqT46ZTWz3e4nzI/lWs8r3sPVYdrnCo0tE7W/F8bDaA5wCTmqeOU2EPLHlrKABYlnLGC3iGTmbGsVfbugDDWAs+SLGwPb8jkD4majwDgJ5ZKe8/lO0PZArr4easQ07u29PX8H8VXcxxQPnk8dHq4grNHq8GBR1IJRSibiEkEGAzqODoZYHh4KAAwXT3OJgv8y9UE//XtJd5FVQTPP4W7N8Ki5mLNganrI0tJMmTlYMkReiB05qkAMFXA5iK0nbqqUozLmNHd6fomv6jZg1w3+XDSDUZBgC8OD/Gy38ewXkfAGivcoM7zHLiYY4ur5RJvri5FATwhibxaQasR4GWnhS/3hxh5VWSrFW6vr3Fxfi4D/W6HQ+QRhoMhfNeXWo+ECipBSIh2/bpYA99Nl/juwyl+ur/BVbxGVvex1+7gpN7Ci1YXrxnrETiYjC+xXN7D813p22frGGnVg9NqYpmluJnNcDkZix0l6/Rmoy130CpJMF2vMQsjLBjXtHWQuQ2ktHx9CgC2Mh5zeZSVivL5DgBsQAQSUEh4ySKxgm5kEeqLe+D8PbqrKb4YtLAfVOCsx8DiDpv1QvoMKo/YSygIQ/DXqJ7EwUoNMVjnPmr0y4Nwo/a1/aAlouhwX1W9Nu9XLaC1V1EFsLF83gGAyyBwYc9qySpCsiehERma9QCDfg/HRwcY9Omewp4pkTiyq5tbvHn3ThTABAIk3zgHXIWWYI7wbn1jVVC5QOWJgbgu+qZfMefL7oNqU7+7D+/k9JbdAXPgt5zHW7KFNm6CFoR9ZBcta56tEx6QuoxVdPG3CyWw3ZOK2WtBTbHloSV9PQ0Al2YwJVzcjEPzVVD/XSjV8vokn2vo39WZTgrfr6LecIWktN2G6PXr4l7w+vUx9kYdUQeuwxmSxR2qsxs4yxsE8RTeVl2IqCirVjRKT4Qh0m9ziVINMFdIncGUQdDCarVUgT5dDxdoiRFg7FSj+dDJEuz4JKqgp8Cgim3dR7XVROZ7CsWSCC33mr427nXqNMJ7hta8mg1Ml5JwvcV8SQfGhsTuMSKL6l/yzBtuFclqjuX0DuFiAqQxuu2GqIEl71WcGlTsYSfv+Z4i93JxkVvQ9t8HANvfezy9t6Cv3io6qVOwXT+T6UpGFy61ga5UArge3c18LMMtZomDEL6ogE8vpxjPIqyiijiKbMBcemMDbfPKTbSI1OZGxCDuBALWagawRPUZwYM62BkcJQeB7fxRFellEFjd0Kywgc9nZi6ml6LLCmP/mi0fzaZaQD8GgMe4vb0TJxkLAPO8K2lD3UD5HASSqSam4r3d9nGw3xPl72efnKDfayAISJzOsFpO8eH0HS4+nOHu5gbdVgtf/8UXeH58gH6niWZAUgFrRhYEMRKjunQkQsu4dzE/uKYkbHEvTFwksUZ8UanLPoYzjShZI0rm2FZWqNboQENVp4NwzWPhKQBcdZGmW1xf3uLs9AKL+RquG+Do6Jk41519OJcMZF8IWFRHx6KcFkIYOGerYDTq4vhwiHaLs2olbrJuN4nPOjXbkszhiKBd6lvBVHg9pDIzoLMOSe9CuPdccUlQ8lodadpDlHRxeZ3izfsbTJcRqm6ALUlvVd6XvL64x9MGmqQhawVd9IOWkMwZmAKcnJMbBbDsbzzeiYCcfN3EAhoSCTeQWd31za1E1y3XjDFzVREtCmADCuXaJeOyIJnHun4LGcf2eSUpml2wbJu22+LvgriP2/+fmwf8EvhbLJG7AiRzX9n7zvQu4gaSbBCGFE4t5NjwEcecj63E8t/3mXPuqZPW4Qh7e+zp2ui02kIGPT+/xHc/vBNHgKzSQG//Ofz2Pm4WKVaph+boCP39Q3T295G5rkSacbFhf0OV72q5RLfVRr/bk/WADsZJlKDu+zg6OJSc5l9WANui7BdA4IcqNjt8kHSxHda7Gdznqt1dJN38eN5g2kZT7VgMG8FanNmhvx2AlJjqdgifs98tcCwLoC5iObBrfn/X3tMOSso/l4p/PBnaVACT8U5GpgWAxxzEykVuFMBsKkRSbwBgKZqM/YEFZnfJ5TvdkQ4w7MHfbe5ULanfzcuYvIl7oAB+MABRFWxJZVRSHO0w3UrgcVGE6dDGDmGUTVdmz1mrGVt4GfayeevGnVQG8syq4jyag1U2vb7nCFPh688+FWuj0z9/i2h8j27VwcCto0sG6XiKxc0tyEnv0AbMQgoCEm4RJTE2HEzQgkyUO8zarWhGsFEA066IjTUX0Q0ND3wXTj2A16gLGLhi3l6jga6wK13JCbQZYcvVGlFIll5dHpLnQtDRdVDxHSJkiDK94d1KRWygN+s11pMpfUpRY1XDpHaCxgLGqUpQeWoKSPM6V9tqLvrGApqsElKPDPBrPebVxpeeacJNworWfFS2+h7qewNUWi18++EMP1xeoHd8hIMXL1AJAszDUDIWuRh79Q5qbiNXv0qWogxfDUXQTF/NyMWAwKZBIpi1SZDEa1EN+m4VjbqHXr+LZy9eoNFp4Yef3uDdx3P4rS78dldYbMPRCf7y93+N4d4xEsn9sHahHAzqBsdiUNQBcm5tfrdRA5lJga4JBPRKNu+GaKHDPs2NIRDEbGKqtrJwiQqtL2kfSwCZFjU15j8VNlAsDkUxbhSnar9tPF1yALgAD3ObDAtMmgFtXnTndox2sFFY0mvRZQBsYf0+zONQsDBnBsj9lpeWhomk62qB/ZaKVHM8OIxQ+2eCwZqRyeuf1x7nfnEUY3x3jzWbR9fBajXB2emPSJIF+j0fvTbQDDYymBzfzzGbMzuOCssOHI8KLq5zCqSr1a1d64qhU3kElCt+nmo7LLnkYbtq96CculkMiiwjK9+mSoB8/lMGAH60P+QD9Qf7VckOutjHbEFcVvwa61tzLT4GgQsWnYC/hrkpADBzM4wCtbpNRP1LALjTYt7nUNje7SbJKFssVxFu7+e4urnHxeWtAMAs5DhUzPN/Zbhe2G/tqpfsPa0KKhJhbB6i2h+qEtlxMnRbjrASnz8b4uSkj9GogdGoiWcHXdSSJT788I2ogJ8djlAPfFHMyqCW7GkZ2nCgqnrfovk0ELNcK7wuVHVPHYeagdIKmjY5qQBMBL+ETFVzxWaObEtmB/EcJ8wUN8NiGSzToYHD85gqECWBCDFWhsi0nYmRVWIEjSq63SZ8n/bPfM8yOYRDUpKoDtTORkBgGQxr7SH8aq7VZA6RVMI8sW1FbZ4zn9xthJsAN+ME33x/iYubEG59iKrbEEthrntqziIMljznSocOdifXVdYOIuQe4YYr9zDZsTF8b4vRXlcsVxOCsTe34j5SDRr48vd/hfpgiH/4XhXA3a/+BvfeAD9d3olFtliPIkOLwM02xOt2gL/94hN8/eIEjSyFF0cIOJDnWVNrBi3AXbV1pwU0geTZeo04TeE3GgICJyx8QZUJh2u0cA41X4QDSNqaMt+R6i6qtKMIsyXzdmdYrKgeyYTJyudOxSOMg29GE3jYUnVcc0AmudxTm1iuM5Krmsyar2Rw2VDx9UTch0jSU5V51XPh1xsImi0ErRZchpjXHKziGJP5ArfjiWQae/WGWCpFMV/fVppz3lMOVUG0S+X+v83gOzXJ4O02fXTqDrp1FwMOHOggUtkSj5WfqfsB6kFdSFq02PFrrgGD1fYtz6XiQJDEBNajJHJxTbeEIJOPKYr3MJYce9onzWn/Pp3j8u5W3D42Xg3BoI3j/UN8OXqGz0fH2G90Bcz+5vQj/vT2TCwY002IaDlDq+7gi89e4pOTIww6LTSFKW0Yq3n9XKypj5ZmsXBzRHVCksa76zv800/v8Yd3H4BWFwfHR8LGn03uUEmWGDY2+Oy4hSameP/NP6IaLfG7Lz5HJVzh2z/+GePxGo7TgOO0UHMaYou2JSNbGtCS+lest8vlsSlC8y+ZWvhnQF69vX6m4Xviy1ZV+NTW9JCo+vTUbPerP9cfFftSQWgqgOJiYGf7qbx6eAgAP7B7Lqt8tXYytUpubWn6rpwga3urAnQ2FUrev8nAUvYpDqNpbbZANUtk6CIA8GgoNn0kKnz8eI5vf/gJs1UMh/ntZo+SzCdaGYidmfYS+igmqmUwV2NlisxBVfjqzxcAb2nwbFQ3BePbAFz266ZvKgi0uvbmf8dcJ/pnir1Sjrt8zVpAmuH1Dqj1Sw1yUa9ZRbUAwVsOpLhuxVLbs5Sn2ouK3vVqqgBwsoRbpUqgJlbQL072xQI/cKo4GHTECrrbqUsGIJnl4Xoq9nG0iqY1JMlcAgJTEUGHEbkGdA9SS3eNJuDp1TgvDnZoX886QomU0g+QSEtXjXpdBnkJrem5P0iOO9dd7k8K8lq3FHtrWWU6C2qNA6rKgJLvna9FanTbWOZAi9YNai+qblEyhDKgsbwuRhWIK5LdP5Upog4hBIBZX9DylQnuqfScSkBW7xEZEpv9XwfnpW6dbjYZwd8ASEl+YodTE+ePTdVFuK1hut7gbh5jutpgHm2lFri8XeCbH97j8oZRUFTueNjQQURyfzmYs7Z3Rt1rnCF4DNQhQvsVeVgFsMkAFqBFlMAEgUsWqpYwXurFH8U8lckMBrVQYpn2yTv/5X29zfl9YpXbAYB3RPIPns3MCB5+9Yl1N+8J5Hu/cD+Zl8P+jBQ+j9cw3Uo2EVodVyJLRgd9dBjrFLQwj1P8eHmHfzy7wT+c3eKiWsfwy98gGB3gbpNiQXIhXV2Yi0dfRKk5ZYosf0ktoNUGWh+2IrR0fu6jihkKAGyPjSynGoGikSgbOFmKoe/j1d4eXgz6OOp1UeeJiESLKrFEN6sVPkzHOJ9OMF4sELHuZIzEdoujVoCvnx3iIPCAaIX7mxtcXV7JvICKjtFwJPaVVGGtF0us5jOkcWIA4AacoIXVJsPldIoPiymuwgXWlQwN18WBX8fzbh+fn5yg3wpwf3uBTbTAweE+/HpbojLCZIu06iCqAoskwen1FS6ub1BvtDDaP0SLGXPZFu8vL/Dh6hr38wXCrCp/d0uiMOcLBmyVY8teW9ZW47RiHcYsYFWaFeppVwBYzr0czxjeNpEs4GB+h+3FezRnt3her+KYPYwP1FZ3mN5cCkmZmYRUINFlJs0cZHxsre2l4ig2/mcHNLM9vV2fnnAXVMGJVdYZsFeI6ezrqYzUr2m+7y5ZOAdfCCCTWM9ZgHFYExVwqnFhzINlBvDJ0aEA/bx/WWvT/Yjzxx/fvMF8sYQXBLK+C1BgLOQtmf/pmsXud49vTK0/CvBX9+EnHDXsdZ9bMVuxi3X8MG4FhiRURMepw15BjlWSrHU6yNcyIZM+AJotodYSXvKfKdTGOr97QBIrz15ttrFxCJF9zK6LeRmg65EtI8v86vxr5jl3yGc5GGzWQUO2kyWYsWQB91RegxQlxGJ7+/rVIQ4Ou2g1Xcn4jcIp1pNLYHot4G89mQvxQdzDCBRVjGOGvET2tKaPlE4uZ0+a027qyp0SWt/bg5FJ/vPllbhci1rSoT5V4WwlpaKkOznISB6hGIqkaRKFxQaYbg0m81eUq1pfCIlG6X0ClK7XGcbjFbapi2aThG32+Vu4bgVuJUPCaKf5WB60nu0062g3PN3nzYy5UlUnkPzt5m6k9i4ws04DE9uVPScc6pF5agN89B2Di+U/rRiztbXlumIzxtWBoFrl/IyzHQ/ruIJl6iJEHeNVhov7FW7Ga9zPEqw3rD1cxGIDrUpglj1qDFlgKipq43Zj1hYDAOt6Y2dUFgAuAbtmPcotoa1D3o4FtCqJbf3Fd6YAcIZWO5AcYDquyblLNQOYe+j4rgCAlU2ldQtrM8UoUwF/HRKrPcYHejg4HODliwO8eD7C4X4XzQZ7Th7KDca3N/j2m3/F3fUVGp6HZ4cH+PLz1+h3WiI6aAQOmg1GhPC4xNgka1EBV6gwNlFLdIRjpKU+qP51EEd0lWyK2xzdE0i6Y1++SdeINnOk2UrWpG3qiFI4S3gtu3KvRWEiQN3HDxfikNXvD9HrMvakhisKNeYLccrhdcg4MrHybwWikqXV9WjUw8F+3yiclwJcW523fiTxkTW5g2zDiJMNUs7MCWKbWKsoDrEOQ7ECZn1NlzABiFNGvHRQrY0wnlbx7uwOF9cTTBcR4NThtyhSYIyZi0QcMWrYGjGUEkWNa5RdDSSTSe/XHACWf3COkMhrJwBMxTXd13r9vpAKbm7uMJ7OsVwxlsVDwIgXyUXW/iIvD21tmvdqWp/m4kWzQti70vx4jocVd/UuuKZrtL2PS/PxJ0vbn5kVlH/2gWhVZjfS05j5vSW/0u2Ojm7hQq5DqqT1I69JZsCzN9NYt1evjtHrcZ2rCXC+PxzKXOvDxxt8++MpLq4maPcPsXf8CYLOAVKngWmYotpo4vDVJ8zHwXi2lJrK9+tC3GVPx1qJznGr5QpJGEmP0Wt3cHRwgE7n3wkA/+w6WP7GA+WVVe3p8LzYYXa+/nBQ/+TPFnZolsGijITywL7EWjcgcdnLvsgQtuHwFsApA8u7tp126G/VwqIAjpgB7GEkyiy1G6AF9Hg8xvXNnWQAk+ErA0yeAHlY33trR2tB1N3GKb++ys1VPozYBXvLxZwMMPKbyA41zFAsr1rKhVNp6GEKxGIQbV9FkbNqC7OdMG0LPuds4TKLzyzyLOqETWuJHhwAqJpJAWDy0LcyOOXmTVXT5y9ewElS/PiHPyJbLHHSG6DJAoEX9nyFShTC3wJ1WkgbT1gudBygcthMQItNMr9W/I9+6Lq1U6XkEgQm+McFXRZRBw4tH2pVybupdzrYp6yeNtS0b5YNy8F8tsBytRLLS9ob2MGiZCQGHqrNAGEc4u7+DnXHQb/dRbiY4/78EtF8gUpCBnAmgDRfe1UsOmgDSfBXNIByTVcJKotVrxlUGEtSXWQLsFNKAGZ/uLSTTBGmGyypsGJyxKAHt9fF6f0t3t1eA80GOgcjtPf3EFeB9+eXmM1CeAEVnASAXWxJWOAwSIAZsueVyS9Xns3GEpDEDGe4QSaJDKzY3JLNxAzQLhuUZydotFv46d17UQD77Q6Cdl9sJvrDQ3z1679CpzsSC04WKMr2YWGkWWS0TpCykoMew55V8IzNsOoJRTmckyH4Otlk6UKsQy7DxhT1FdXgKbZJjBqt6KSPFC9yk0spWkAp0sxlZaOp9TzLN4XSskseyYeoNg9BN0a72ZhZgfk9faJ8Fm2JKEbBbgeT2vxo42aJIKp6URWhCiwMwysnwBSsfimyhWipYy45jmTLy3XHjzpcJ1nCpFopi3jOjN+1AF+z6TVO336HZD1Dr11DrwW06xtswgnG4yWmsxRhRKvtLly/IVlKXOtY9OgNb1me+tbLgO/jgdNDfcATu/LOl+zQr/hiHg2QFypPFO0GANY9pCD57Npk7oLA+fOafclaopQznwpAWQvvcuaK3q92X9FrVlXALNZZLNCqhoxADtcLALjfqUseBG2gaVXMa5AW0Fc3tH++EwtoFlM1LxB1iRx3yQG2i20xJLfFlb1meIiUHKFDRt53MgIRq7oEvpNhNGzi5KiH/VELR4dtvHg+xP5+A3U3RbaaYHL5AfVqKna8gc/hmWaUapQ8VbPq6mBGaNoIGV69Fpb8Dl8vbW04hNYs4DSFKEFvru9xfz8VRTC/xzWb7H3XM4MNu8ORFQAAIABJREFUaYB0z2dBw2EBWZBRGKolmahYTfEqAHCCirNBo+ViMOioYtllUc33zdGu7kVVkwOsqgMeD+O0YGyImR9GEIN5lizNw00F600Nceah4nYwWdbwp++ucHq+xKbSRMWtI2OTUXEQsyEzSju1tVElnFYBViuj97wdsCiYz/dBGyNmIlWxN2yL+0i4WAoLdjKdo9bq4Ivf/Re4gz38w/fv8HETYO/rv8XMG+DNxQ3ms6kOkdIN2ttY7J+/GHTw+9fP8enhCH62gZtECLj2cH2gIo37D68PEpwInkYhJhwqcvjPgSSHTI6LdRxLrhptk2gVzTNPSyKCujPaO0+nWNMJg1lytDIO15gvl1iTDMU9uFJBwsLZ2I5KY0BwgsQcPriWcK/k300SVNNUBqkyAEyZO8N7SK8vaRRI+PEDBM0m6q2WgMAuCVtb4Or2XgZlC9rdA6g3W3JdEdgXsTcrFtpXeT6STYY4IsMeco1TgdOu+2gFrrDND/f6GDTrqFcy+BxMVGiF6Ejer6wvKYFj12RNq4uFEArMHs5B3yalUprsZ7OuG0cU2ccIZmwyAdQXK6qmI9xN5ji9usbH2QTjTYKN5wrD84vDI/z6+SucdPsC859e3eBHso+nM4ktIaGBr/3kcA/P9vdwtNdHx2cDa5xydgacTw/fFTfSbErm+lxNF/gfb97jv3//Bhu/jr3DIyFY8loLF2N0nTV+/aKPvrPG6Tf/HVjP8LvPX6MWr/HDt9/j/m6JjPdNtYFarQ7UAqBCC2gFpQqE0NrYmT3uIWBh/v1zpKL/aQC41KsU1XC+sfxbm9PuTqWNz4OvmX+Xe518Syu7WxjdaHkIbsHcUh2i/ZQ+gXxmh9OlnymrhssEWOUklHupEvnV9FjynPKDBQDM3FkqgAkAHwx7OBgNhQCyWCxx9uEDvvvhDebhBl69DRAA5v5kAGC77rEmM0T1kutBYSep9rYPskxLxFRbV+iAoNT3WNKrGRZbd7BdcNmst08QZB/WK6aEMmuyWa1/FgAzA9bSzpeTx6S0MBl5QgIj8S+RvkXymghBpgSA16ICDle8d5fI0rUMh3rdOl4+O8BBv4mgkmK/25R/H+4zjqiOJFlJZidz4gOX5FqCnuwuElRMnaF9sNaxNodRugxdmkQhrEM6qxziuqW1KEFKUZZJbh/dSwTxysEMe3xtr217Ulv/5OdLjChUEScko9zCWGhW5m6xx9EsA0ICMWRRAYRJFjO1Pl+zXOuq4rOEUMmcZ1COmYJI3WwcqIQUJvs7r2nzoCOCCajgYK+SuUDqKQC8dTXDtOqJ8nfBvL5ZhPtFjHXmiOvCh6sJzi4ZsTPGfBmJnX1GZYVUFgoAi/rXRHUokKvArwLASni1ILB8X+4BdTLJ7Z/F7rScm1mo0cvX+EMQ+LEFdGHX+nBR08GaIYs/seLtktBNjf9oXX6oqTL/tqdLT5reV+Yms+WQgSTyW++pRZe/o/RBQ2QiIaXfxMnzfQxHPQTtHuA3MV4l+MObM/zD2wt8w5zmxgCDL38NdzjCXZRgxnErIx/I+zNWilI/5nNCtUzNwV9TsllnPNmdtNwVGNMeN51P8abS64u1pbvN0HYcjJoNHLTbGLba4h6SMaKDBLk0wV24xl24xIxuIFJHK0EDcYJB4OKzwxGGJJzHIcL5TGxQ666DQW+AQX+IetDEerHC9P4O07sbyRcmKOw3e9h6TSwS4Ho+x+VyhttogQWtsyvAIKjj2XCAz188R7/dxP31hajrqB7xg7Zy1wWMqGBLR5haFed3N/h4dSX1UqfXh1sPsE42uLi9xfX4Hgs6B5BO4jcB1swSFcRxjHHFs2JEM0eiJbu1veTdnFMySnWyBYocKvlZF2cJgjRCfTlG7eYj6rMbDLYrHDcq+HTYFMvc6w/vpeficeD9lGwq2GSs01yjAi4UwHb92gGAbU3wAACWnzXEKus4WM4B1gzgQtWrttAllyjTV+jXrAJPVcKaAZwYIFiJiHSW6XXbODk+wh4JDqydE0aIRLi+vsX3P/6E+XIhxEwBgGU+YoQZT5E9bFmjzKrdqflO8WN6FEtYzZW6CsruAqw221dvoBzoNTOeYl0qCF52wG/FJsVHk99riWCGFCsgbfk12K/Layksn6V+MPdk2bXD7k1551UCiK1Ntf6eWdvkZrfqNFuHPgCE7dEzr61477a30xkS51PMeg/qHlyPSj7do4MAePmC6t9D9LoevBpJyEuEq3us7s6B+S0a6QqNdAmHMwOdHBqA0zgw2MGXAWV1dpe/iaIWzTGOXXj3EdhbWngL8mNpAc9/wRD1JDNdXRgrJPC6HpKai9RTUm+NCkP2Npx7EsgSZ0M6wei0dmsIXbWKKxExN9czpElVAOCg7oqKUnhdFRIRQ4m+mE5ukKyXEg/EB12iqCqVvZ1OZHI+zPnLXUnMG5MTXBK9FMXeDia1W8MXHgU7t4jhSeQVv7WANl9Xoa5d93T2QTCMu1icOlinHtZZgFlUxf0yxeXdChd3CyziCjYVH8mWKmBHyeSyhhbCXxWhWI4xycesjcxaI8ISM4My2EgeXcZ51cMsYONSIOuaIarIRwsAs5AicTuJUXUytNsB6lQAB77cexL7wRiQSk0B4JtbjQ+Ra0VrSYq+eOjpmcmPnl9Bq+ljb6+LV69O8NmnJ9gbNtBs0FWLytcUt9c3uL64wt3NFWrZBif7QxzvDTAadhH4rFdpPU3wi8/PP0bXmxDbNDYxKHTwpOBCo0o0ZoMKXgdJwhosKKyJOZeQeTDJ65Eq9Hke0xqyTQ2pPLZYr0KJn6LakjMO1s5ibU78ZwuNo4oTBPVAHP8m0zuJSWSmMYUIJPS0W3TQI9kjFsInZ3CyB+YPobQLCCxEIs6RZC3SupHRWiTYqxKYILDGREn8GevPbZO0f6xCB+NpgrOLMU4/3iHaOHDrPdTqXaDWNNeXmRtXLMlAB+m8bs1QWQlcxGQM4SmPeBMAWF2H6PBKS/Bevyckf6rAaQFNF0MS7qmOlvmOeV7Zp7RRz+f2+RzMrt8G58r7/NKMv+A3lnAvebqnVrSHAK8lN5WrzF8AgW1Pb65n/afOlMWJ1CiBrTCMM6QoWgkRP00jxIz5S0MhTzDsLAxnCIIKTk72sDfqotdtodvuot3qoFFnPjXw09tzvHn7AWFSQau3j+evv0S7t4/7ZSjRHE67h60fYFPhGtmA3+hILjSJq3SNWy3X8BwfPiX2EgvGOLWG9nO/mAH8VOX91Nd2mHpmGJErtYqTUGa4K1O9/GSGKW1XMtMwWzZ6Pqi35gr5oKNs5Vmodh8N+s3QP1dQmsGJ/TmrAi6G/LppSKPLhVLsutYyDKQyi9acBC/5tfvxRFgOkxkNfKoyIFY5vTIq9GIuKYDza/3xhZY3XyXVwg6AkjN+S0XZgxvnKbZf0RzqH9/NAzaD54K/VLJWsxbQFlQo6sS8R7KsPmtzKSx/HSTIWxecjQxsLr5buAIA0/Zsg6BWxajbwdHeEM9GB6hGCU6//VFycZ71hnDCGOHNHZx1LGxZKm5cMuatcoYWtmKnqL730lBaC1DLgDM2nlz0edE3Gg0ZVtM2gQsULS5ZtGy2KVq9Hg6OT7DZZpiNx2onVnMwZ3j2eo1Ws4V2py2LrxSStYrYTbrtBtbhClfXV2gGAQ729rGaznD+7j2W4wkQ87068LnxyKRCmwc2Q2IVbphxHHATIBbAzjLVmQdDxSAHGrxuRQWaySXFxZZMd6qyFkmMZZLAozq918VkE+JyMcU0jVFp1XH4yQugFeDNh4+Y3C/huk04zOAzGQBiAyHMURZyvH6VQWhTO62qT62ZaMeqHvccMLk14sy+KIAPjg4RNBp4//EDPl7diBWg2+pIFla7N8LzF5+L+pigFtnKevmqmoBMFTJapYCmWsAUKAQsRbVKsJwWmhLVXINLZqFla5uBpmXj2qKV70ISFHhcxQ48nyQWNhSGBagbne3/rbUZn4mNvC3v7Npgm3w7JNXjoqxmu58Z9mc+bCwPEbX4VRs45krY3EwzDJJBj2XI6kAmz6cxNjOWUKODB23IBIAloM4ixtiRCfjL/9HGQ77H6462pxnizUYAG6rieD4nNx9x+uOfES/v0W0AvUaGdrDBNplhNlthPNlgtarBcTvwgpaAdLrW0eLRNAE5sLULAD/cPgrySvGdRyDxL+xDufpXJy4lYpBp3myTm2/cVhGlhIJdAPgJYpH5Pd2WCjVvGQQu2z1rI19kylvrHfkZMwCWe1iAYQWACbrzHkrjBbJkiUGngePDkdiB1H3a01QE8L24usf55S2ur8dYRgkcY6+p96mZcAqwWmY8G3ixRFXmuszrjRZMtELkcKoiLPMEdQ84PuzgxbMhhj0P+6MGPv/sCMOBi+XsGuliAncbo+VWpXj1qLbNiy0braDWS/qfPS+6kytwK3e3sCipKuRHqn+pwJhNVvh4foXr6ztEEQfNqgKmdQyteZwawWA+eL84IAGH1wuzwCV/VhgcvPs4bOc9SDeBDRxvi3bHx3Cvi06nJVEOPK4cztVkCJxJJqDeGYZ8IyrNDTYZ9wlVFlnLam5qkvEbbxGlNThBD6ukgR/eTfHuwxKTJZBUXHE/4ICR1sSS1SKAhSqsRH6f3yeWKGaZ89osKbizgedt0Wq7GPSaAmAz3+PumlbgKzidAT793X9BtTfE33/3DpeJj8Nf/+9YBkO8v7jGYko1WYhKHKK93eCTTgO/OtrDr58d4dmgK0O0Gi0USazieSEgIYxsNvJ01KhhviYjeYY1s+u531PxW2PGcSgqXjeoS3SCSzIVKrKW3N3f4+LqSmzptEnhGsPzFEsWsNj4Vyqy9hB8YOMkqjT+bQH2jZKbx41EIXnoeaoyK9KcN5k5cOggqFJVBpK0p6ZK2W80ETRaSLKtWD9/vLgUIJogsx/URV2uQ2g2hZotz+uN1xMtxTmQp72Vz2wgh1ZUHEgEOBoOMKIK2IWAwDUOa/Wyy7OSfNeT37O5lzmznOuzUQDyd+gkQ+t9yVglMMSmXdZw1iRAtNlilWxxN1/i/dUN3o+nuFitMd7wGACvhn385asXeEElpuvjdjqR93p5fS1KoIYfSGbosNvB4aCLk9EAnborNuLS3OeDTAMmPrHeyj1r9hcC/tMoxj+/eY+//+Y7rKoueqMDOWdUdk/urtHazvH713s4DBKcf/tP2C4n+OrVIdxkhdO373F/x7xjKvnIuKZNMBXkzMgkAUDVbgLiCPhjQY6nGjPT9JXq5Uet3M98z055dtqQB+/d7i//3lao+DkL5pZ+8wHB1Q5uyo1Q8fcK4muZRJu/1vLeJcvsbv9k6wLbqD8kOuVgsSFP6GsxK7Tp3co9F68VIQykalNsFcAEgA/3R/A8H7P5DKdnZ/j2x7dYhhv4zS5gcmR/DgBWQlvZFWE3SkZVP5YEUB7K6nEtFMHWjagEXhkS4E4tVrqetE8yFsWyBuwqf8vkKdtT2WFDaaz7aK8rVx56Pos6Q2uATAY1VM7SZUjQVw71RBEcCak4XC+xXs5leMD1v173cTjq4qjfwKBRw6jlYUTA63gktQL7qXBFBbCShQga82sC2dBpJGMGFfdTM1wyyjtBt2zty9rQ7Eda9VtQQI8LezqpLa3yxLjRKGuyKLTMbCa/8HlVPSRo2Ou8uKM1JGK3Zihq5dx9ygzYc3KegNZSgOSKGJ2D2/Q/M4+wlj4i1dTqt3hQKaQDY+1tOOxzkSUkknF9aiCrNpBsPczWXIdjeUzCDFHm4H4e4bs3pzi7vJVonYTZp5uKAF6q+lUAWIB19sYlVS/3Lan7d0BgtYfOAWAL+Fr7Z5MJnKvVzPr2HwOAH65sVpX5NABsR2xl0ri9F7Rut4T/fJ5n1u98e8zPsTlNZjBsejI9leVlVMvLRwuwkvZIJCdpmiqfwbCLFy+P0d8bwG12RCVxM13j7//0Pf7+zTk+Zh6iwRFar75AtdvDXbzBjP23WJHawPnSGiDXTMl5Ko9p0ns6n9VwGr9RY1P2YEpsU3KEXTdr20xiq/wK0KxV0XZd1Fkb1KpCoOQAd7GJscgSrMhZF2cbR1TOwleIIrRqVRz12miy549WqKWJkM+69QD9Tg/dTh++U8dqscD09gbzu2s42QYHB0cISLjOPNwtN/jA7ODFGJN4hRUVR5WtOJzsD/t49YwK4CYmN1dYjO+UPFypo1oJUGEmJfvVwBfS/Hg5F6BXiPcuHdBSLKNQYipYJ7L3rLB2d9TZg/cDzWX44NzDyg4NBCN1ON0MSNYWQjftmgkqSCyE2QOMUtDZZjkJ0E8jNNZT1GfXCGbXqC/vcOhn+Pq4h0Y8xdXZW3ENoiqJ5IkkZRYnB9DMS1SgVPyKLInKkPQKEFhnyeX+r0wGLu+tZQBYAV8D7JocTY0KKqmATa+o9qsFCCzzHomj0RxgcaLx3B0AmLcEydu8dq5v7/Dd9z9gtlhIXctZl9AHSrnhZrqe30lm9zM3ql3rH68Hdj/L15eyytcobHXrNPMJS9yyhIgcrDWA9I7wpOhXC9WvnXMU2cA61ysLWWycjgWS7fctKK17la0dy1nppvssiGc5Icoom/NaQHdBXYD0o+7/ZkJREq+ZEazZJ4ua1B4z+WUhsm5Q93x0e21UaxnidIWas0W/H+CTVwd4+WIPLaYeZQsk4RjR4gar8QUqy3u0tjHq29AAwHYN0o+7a2Q+mTXrmp3BPFhY5Z/m/ZlNu7wDS02Y27OaNVjuP0O4Mn/aEg2kP3BqqDDCwPeROh5igmwSE0TXLYJHmWSTUzySJXRH2Gokg4DDCgi7VQ+rZYKrc+bHVpTAQnWvzx6PtQR7R87kQ0zG11jNp6KcIwDcYTygS6AuFlaOtBBydHSOrwRcc7RKc3m7BtidpnykntiOSrVN6X4xxyqv0UvHTg6VhTxsCLNxNEgZKZEGWCYe1hsfq9TFxf0S7y4nmK6ZDu0hyTzNU88YYWjVxOY5bf1jMZGSEljyxHdIJzZ6rgB4d0BgQ0axgK9GeRgA2GSM8mtJTLI9ZyoKABMXITGPl5P08ajg3gDAEkVg/mO9rgAwXwdVkIDv1wT8ffniCJ99/lJU8I06V/xQAN1otcb33/6Em8s7dJtNHPY7OBp20G+wJ2eLwTgS3ozciWgzzOuDyng60yhRQm2XlVClQgnO7zl34vHkFeLKmsneU/cCnR/ZdUMA/LQCcrajMMV6GYo712K2lMgF7i2MwFnMl2ZOpG6WXDCoAN6kjHC7RaNZxyevn2NvyAxWzvZ4fOluFkmEC/N/tS61Naq9Me3FpSuSqPuLZkRn53QpJTDPeBbOMVyfRvOIYs4R+HkdF9cL/PDmEndjOqbW4TYH8BpDJJmDiMQBma+zdjW7n3XtkGPEfl1JoXmkqonwZG/IWSb7DV4XdEmlGIyzDM6BplOC5HTo8xHQGYqCMz5X0WTtrKtWBKGkgbKbU7FP7azDpTV5dwfbWdEebG6Fs8Wj8vLnvpAvt6XORXAHCwDr/Nf203QOZsxPmkWCl4TrOeJ4jZrDn0kEAK5UInToXnPcx8sXz9BsUGBYQa83QLezh8l0idPTC3z4eEUYCS9ffY79w2dIwBiaDcZhgtT1Ue/uIWgP4Tb6qLgNIboxNnAdbrA/OsCg20W4ZHb6QuoKadv+UwBgA9bqMdMDbnOlbJEnX5NvlYfuD49yyVrVfMsy0MsfZTk3DAT9urWJtVft48G+ReRVGVxWgOnJs9Yvu4MS+3Mp0sQAwJ6LvYECwGRvEgAejzXs3ALAFSl4awKmadNXullLI9+nxlm5+scemhJDtihAVOVnoKVcSWSbsjIAbJkVjz8WORza2Ns/+KDQyW1WjAX0w1vI2sGwKTUglAy4xUZMh7IW/BXP/woz9VjoszlK0HRqMkw9ZKYVC9c4w+J6DIQbtGg5uI5EAextuHwRxOOwVRdIydGrMs9UM3RFGUpw2KEKiAHtHKpkovzlIixh6jUNKGcezmq1koG0DBuFvUY3ww726Km+zTCZTBAnamfJxZ2LWavVRpONhCid1Iq0QvvjdgtRmsjvMHD7+OAQq/kCF6dnmBsAmJaQPosjst64/TA30ajDko0y2mkNze2Tlr2yCXDjkqzQjWQGGtNIabO5iapLsg6UqM5axQlqdR9up4UNs3w2IU7vr7GsZnj5qy8QjHoCAN/fzVFFgJrk7wWS70MGCUFgAnmyEVo7WeHiChfZTLj1HpJhVbSWzcutbdHtNDHa38P+wYEc37enp3h/foGEII8fyHNXHGYtdFGpBdIIWsWKrg9bsUygrRGbAQI8CnhqrgZV2rRtlo8EdR1H8pgFjKf1hdjFsrGz97/CTQIAV2piyamM8YJpZDeYHIgx00Jr+af3maF4i52MAXgNypuPyExhLGRUaVTs/WkBODvMsn/JLnBmkGD7DMN2tr8v2S7m2Fh2sgUSpdksEVnsVqevNkNCpYn0LsqUr4mViAELa44c/2UYYRmuhW1OkJ3WQtl6iuX9FWqbFdp+hk6QoO3GqKQLrJYR7scx5stKAQALaYDXjALA1kpc16ufh3MLJm5pJbTT2p/ZgB+umTvqJ1Nh52zVYjsyTYvdf6yFSZErbxn7ZVsdu7fs7lmlYW4pD6qw9bJ5Kg+AFWO9XbYZ4z0tg1mxG44LALjbxPHBnpKMXM2JW60TfLy4xfnFLe7Gc6zjFDWqq2o0w9djbovCYhCo905xjetBFQVJRYtEl3Y8MmSIxFqJ9s/PT/p4+WyAvb6PgxEL1hFajQxX52+wWc2w32uhGzAPlDbB1gZCr2vhJ9oBSt5glsAFAwgXALCCwFTJJPEWq1UsbEEy15KEx1KLTjaQvlcXxSbXcwLAdGawNvE2C1zufe4FRp3PpoBM1aBelQdttwi46ZxOc9XFoNl8VLKLKUsJAIPrLrMJmSnDgQyvaZ4TrpMuFtFGrPH85gCbSh9nlxHenC3x/nyG1QZoD/eR1jzMl2tROHOoJ8Cu2Olo/rG2qMUYtRhcqAKY9yQZ4u22J5k4ZNtO78e4vbpFmGzgDw/w8re/R9bq4//980+4CF0cfv03WAUDfLi8wXo2BTYRakmIDlJ82mvjN8f7+PrkEEf9tgwUqmkk9soO79eUThRyoVDWmgPAt5OJZPYy695vtVCj7SvXjjSFR0ZhvQHHJ/mN9kOpqH+vb24km4TnhyQqqoK5Z3Kt4l7M80RAlr2/x6wcsQaqCLHAYx2VMqOcpW5F8omlsjDRsKoi1BxzDmjYBFFpzAEE1eLcHMk0pSKCe9r9ZCZkPTYibHB4HZHcJaxk1xUbW+Za8ppmM0UHEF5jQcAszIoMamnZys9bgY+e76BD5wsCwEZZZ5ctDnaZJ1Rv1BU89nypQfjRc/l3WR9xgF0zADCvO817S1ISDnh5VMBaMqt5sofOwgSnt2O85WM8wzkZxlGIUd3D54d7+Oz4AHv9LhbLBT6cf8TZ2RmW0wW6zS5GgyFG3Z5Yx56M+ugywFuGjLpOWaLKA1ZmvgpL38PBdlVgasw3Gf717Sn+7o9/xjQFmv0Ban4dq2SDu5tL1JMp/vr1Pk4aKa6+/2dkixu8PujCS1e4ubjC+D4E44yzbWBcSEgc0EEx1ycLAJdVoA92zp0d4iHAlJfPtmh+aj8xm0k+sHniZ/6jALDdlx51OA+JsfbfeTlQNKxlALYMAu9U6iUg2NYJ2mY9RW7a7b2sIlV6tdzBqZQVXOrVHiuAEyEqHQ77ODrcl3pvOp3i/dkZviMAHG1EhVdxOHhQJaO1ARRSG0kbMngtuZ0Y9Y5YEBsyaZk0oTuZtWI2e5mpL6xixyrwbA1mFYblfbAAr8wIPFcUPRiC5w5HJUKVYauXZ6cWasxtY3SXNcfUWG4bMrHUbqy1BBjQ+A+bE8l8ZQ70N3GCOIywWi2xXi+F2c8no+X8ybCBv3hxgL1mjcaAGA17ePXyGIN+G+SxZsy8TZYCBDM3zSEBiuuKAMBcuxT41D3ODnP5epW4Vx4ll8wT86519/vmSizt8z9TtpV/sPQjBcFSADUzH1AcUau40rjH9LnWRYcXrBm0W2VNechqQB0tCe37IrHG1vJCu1XQV45JAQyrLaUjmW/MhnO9LqLUx2y5xe00xs00xDKpYbmpyucfb8Z4//EKt9OFKH7popRQUSp5d8bRQupjY3UqPbVaOefArwGBuR9YFbC6b6nDidRsBvi1H58CgBWoN2TRnFhRBjUNSTrvUx5PIXKQwwIhT5w9OzMooAZb5+s9ZZc16YdyAk9Z4Z07yxYq4BJJ0Z57bX6eAoCp7uKRZm4eSX7AcK+Hk+dH6A+H8JpdJLWGDNL/nz/8Gf/t7TnGQRfp6Dnc4xfYtjoYJxnkThG3MnOl5WShEvlXvmViCUo2xZpjXkWFvfuGZ5s26HQ7IGipADAVwKwtlXxM0FKBYGq/OAhnIZpVCASlWDNCqgLEBHhZw9D9hqoi1pxxAo9Arc+vpdiGSwSVLXoNV9w8mkEDrWYHntvAhgS75RzZeo62W8PJyTM47T3cLDJ8vF/i9OYW17N7zJOVzE5qVNYxt68RiJtDt9GQmnE9nWIT0mXFQa0SABkzvyuo+R68RiD95TKOJPoq3qYC+oabGBGJ9TxOUmfrDIzVjaw8AgLzox1k65rOB11dONvhR/6bzjkEgfkxJ6ObPpuW2FQB09HL20RohlPUF7cI5tfw5lc4dDf49XEf7c0c9xen4hBE0r9IB6j+BedBPrZbKvON4sv02Tm5JO9VLPhl+sbSfMFa3Kslpjo80N1Jo6xKALAhsivY8lAFrNbRFgCmO4TaQO8qgKng6VMBfHKM4XAgf49KPDroEAD+9vvv1XKUMSRUWJleT+3kyz1GQU7P1/NHfbfZ/Ay4pHtmAbbKOrOzd2u/IOQWK1Kxs0FLSDZCEdufyhqSK3QtMaawl9a/Zx5l8Nf83bKVNVW2AAAgAElEQVTLQQ4QG/BZ+9IHAHC+jpVAhbL6d8eNwpxzu7dZK+H8eQuCi93u9RAWQpkdIjbPBgE6AsB+gB5ztaopos0K9YaDg4M2Xr0Y4eSog4afYhtPsJpdIpxdYrO4RS2ao0EAOIvk/tD/fqlyLVfAdqe3ltCl3xNmw+NnyqmgJRBTzpWsxbtglNq46lpGwnCNCtAgwNYNEDNnVdToBAdTbOn2tCH4uxFHJ6o7uT+Q6EIgWGZzmwpm0xUuPtwgTSro9HrwWz5qfg1Vj3MnBf2oBGYu7GoxQxKu4FUqoqBrcNZLUj3/Ks+bnBjaAFtgxl4IVpiloF8ORj2x39l9rnzEHx39B4BvqQzUs2XrG/sN83dSuIgIAMcOEjSQVFu4nsd4dzHG5YSxS1shn6XVBjZ0IxEQzri27NQ+FpgzbjN5LqlaOOdudYb0+1AJzHNh1ycFfQtLW3VW1HkPv0fbYRIYRAHc8CRWi3MqXh10bFMA+B63N8wAJhiv6zzXDLqeEMinGI/2z82mj5cvjvH115+JFe7ekMKkGJt4hiReYnw3wfffvkG4SPAXn36Ok1EHlXAJv5KgWa+h1Wmg1QmQbEKs13MB15gbzI+W5CdqeXkVGjdmI8iERibER3WD5AyTew0jIXi5ULFK0JIPWvLe305wdzeW1xRFJFt66LSJCbRkbr1erfL8Ws45eDxJ8Eu3FM3M0Wo18PIls41bIt6SGLh0bdSzqqC1FtD6mrXOzddpQ4DS2lfXaEs24xyF83P2FFzvGZnG/ouqcc7ba14Hd5MU707HODuf4n6SoOrTLWWErVxbkDkw93UKF9UFlHulBX750cQ4WPxNnDh5XylOIfnF1Qx+4KPbJQC8EXyMwiE6fvI41utNEUDkAHC+TpdJgIUq+CkAuJgdF/Xs06PjXwaAf44bvtvHlGpkYwSaV6Tm6a2rke757Le01ybJl8AvxT5Uk5PYG4ZLUQPzeFGcst2ukSRTjPbb+Oqrz9GhondLFXUT7XYPnlfHehXj/bszXF7digimRZVwfyguN/Nki03Nh9PooUbwN+ghqzWwMY4BJNd3un206nWk8RrxeoVNFMm87D8PALbMWbOM6kC9PFgwW1YJ0NCr2hxBO4B48DFXAFsrMvMrwlW3gysB/nSB0oXGANAlxr0y3nXYpUwgU6yZYi7//YeDE7m41YIwCtdiMTEgANyoGwvoNSbjKW7v7oURwpuF1ogcZCkoYq1RbUFSBoaeaJfLN4MtKEoVxg6jzLTwu+x0XRh+HvjVI1Q0j7bI2i0obBOoDWih4nt0w5iCR1QutsAz4K8F7xQD5+KfoUbff7HdJO8pQ9tzcdTrYdhqok5QIqmgEqXIljHS2RJulIgNtJ9t4Yr6J1XGL9WwFV74BIAhQDDZKxxQUiHGHBQyMaIoFtvmTqejPu1pJgCw6/mYz2eSW8YLho0bh44c2LbbbYH8lsulqFGpBuKNzWa9zmxBn43DVgbZ9N5nFi8Vr1yIaV/cbrawNxgKc4kqrTUZF0kKh++Px9MMszkMJkkgTFJRKHHoTnWzQ1k/36vJDqJSmsWT5MPwmleoW4YZ3Br4kRtNRJtNDpTYeDUDOP02wtoW3318j7t4gU9++yt0Tvbx7vIS97czsbPA1jMAMK1KqQDmAJ8WnKpe16tVQRELAGtxQPVCJLnYZOJx2DQcdHB8fITR/r6od356f4o3Zx+wjDeigqsyL7YaIEqq2Fa5sQYKGlF5Z657bYQyuC7BXV+VimJ7pmBEzfOwZYMt9q/8GaoDtXngAN/3Oay3wLIC1lJgVmvwuZkbNUnODC0BZEXBrvdlfq0b4NdUv8a6sGgirAWhDjqstVrxBA+TWOTesuuMLczybCACGWohygdRI7FATWkZapQjbDDJFjYAsNhjy+e8DnRd5LVCIIFfU7dwtX9GZnKUaq5s+LPFEtPVUoCkRNZPlqPMVopRr6VoeylaXoyWE8HJmIO9wd19hOksQ83twK+3TNHEAkqH92ohbtahfwsE3llQSlYgTyyN5ZbGfl4GgPMhdj7MNuex3O/YbWlnnbdWXkaZaxUuObheGqjvEJhspoq1erZFdgEC77DDrRWyUQnaHGBVAEeSubXdLDHsNnF0uIc29xhRB1Yls/vs45UAwJPZCmGSoeqUAWAe7weWmTtNsN0ZjeLKqM75/BXa6G5CNLwa9vp1PDvu4sXJACdHbRzuN3G430CtssTFhx+xjVd4eThCJ6BChsCd+C7oGirWOXr9md2+IITlps2GRGLyf2n3xFwuavQJ+IbrVNSyZFn+/9y9CXcj15Um+AGxYV8JrrkpZVuS7SrXNjPdf3+6q0736Z5ul23ZsizlwiSZJLEQOyICAWDOd+97EQGQKcvV1afqtFyozOQKBOK9d+/9NikQOTBKeEu5km3heYEqgQn+pgQRLdBUwabDR8kmlKYlgeNtUa4S5FP2MFVQHNJwYchwzpjNqQJYiTWpfqiwERCYADDJQsxhIdDue8w18jEPE6zWGwTVNnZuF4Oxg7dXS/z+u1uMFzEax2fYugEm85W8HtojsbjTy2YzkPPuIBlzPVsC+wAw2bYPgxH6d3155pWTCzz75a8QVxr4x9/9Cdehg5Ov/i+sgi5u7gaI5lMUtzHcJEITWwGAf5kCwA04zG7ZRPBpr0miiOTNGwCYCm8qgJdL9CdjjGczhCRjNerwyhUswlCUH2K1TAIXAeMiT3dgsVzggSSqOJbsmvF4IgQpNih6v1CJoeQq7sc8p8ke5mCo5JFVzHzpnQAivqP7t2cGTA6tyw2QxPOQQ7NVFGLB4pbve6GIOOGAhUQJ2lMHYlUdRnpmx2uqhrIsbJ4btC0iKMxhHslhy8VC2bS0M9tu5WynKpi2TmLJhy1KzPIiI93AFXYIxDMrKLE5LksuMOsGEsf4GmkJxWGeOli48D0HPufGBCdEAZwoGYev0Q9QpM2+X8ZyA9xOFnjbH+Hb2z6uxjNEqyVqSHBWr+Bnz0/x4vxUmsDrjzf4cHmJ2XiKRqWB4+4xzo+OcH7UxFm3iQYHKKIM1L0qXz8/tfXKyWDqqy0dCbYF/O7dB/zTb79GfxWLw4dfrSMpFDG4v0UQjvD3r47wvLLD6M3vkExvcdrwUdqtsJhMMR7HmE3Z/JTg+XVxIdnQkjEFgNm0WiAwrwB+DFjoWf2Jj+8d5Aev7N8CAM5N24TclZ8ipaIoM35LVbmZs1H6CqTIMc4j6d6XnVPpfpjvc3I9kiXIWDVnqlRNLZ8zRbG4IEmWJWuRGPFqAWbWt2q0Qm/h7PQEnu8LueL9h0t8SwA43qDSaIsF9Ja2wrTO50NAMFXuKoHDgqvZsFcJpJapb9U2BuyzaFBOfZMnvqYAsAHB7Nu/BwDv3RNqp5YNjM0Vto4tFvC1Q+3cLZTdcdLspo/s48b6PU/Ss7WayUXnsECG/cZlSgDgZIOEw6SQJJQlFou5Dtx2Cc5aFfzqpy9wXA9Q2KwkA/jirIfzsyN0u3U4BQLIc1ETUAHhst/iUIkWbVRHpLmBmjtsq4I8FCujOrOesqGolUJmdYQOfrNKLDvzf6B4e+JT1lFo/3rmQT8dPO/VFOn7o88n41WY+9YAepo5yteT+Y+Ie5I4KCmIyPPe0Id1SC0KB4JdPgpUPzo1zMOiqCYGkwgP8wThxsM0KuDydoQPd32MaAUYsYZWkIv3PCsLUT6J7bMCYZbYoDaEqvzVh7oApf+2wC8Vw2n2b5YBbMGPzBHIzBUs6JKCJAfKdgNmZkTVPwcAZ2/YHtibB0Jy9DUzffnzAHCqpjUDvPyazNlnPrq90uWphCnCii5dxXwH7Q6z6I/ROeoiqHUQFwJcDWb4T7/+Pf775R0WjR52Jy+x655iXa5gti1gWXCxTjM/91Zuer/prDWrMW28CVtSEovJ1tolifRXJJ9Lf0qnTDOlZ0av1JZ0G5OIJ415InmNbipsKDdFOsZAIprWJDizPt8V4XEITUIeyeE0dSTpkjKkdYiqA3QqvkRisb/1SJBkTy1zhDUqxR261RJOT8+wCRq4Hq3wYTjHzegBw9kD5vEKO7cAjxaa/LkOUK+WJV9xF6+xWa2wprpkTZcgF9uNg4TMNNYtQSBkP4K8dHNZJbHEgcSm55T9w9yDlsah43hH87RTCorpHUwEi4DAMkgmDkQFsIlSsyRJAwATUBcAeLsRALgSTgUADmZ9BNM7HLsRfnFSR2u7FDIzo0fEWUUqe7q+lBQAJunMVvtypObOXrOnp3uPUQHLXmGIPKkQxc4RzWCcv0ttWPMP9plaa2lvosQ7W3/Zs0BmICYDWBTAErGzQUkUwA08vzhHp9uRn83amj+rPxzhD3/8IyYGAOZZawFg/j0lUpkN256H6Qkga86esWaPz5HYlWCcuYzlwc29v+dA3lQVnCOiyH6VgsTWotlGyOUVvkZQIjb4Bny2AO1hNMTh53OgrtSFOVDWnl4pqJADrNPXkdFBMuT/LwWAU8c3KwZQC2jOcspBgGaDcxPO/UI0W2U8u+ji+XkLx90ySt4am3CIyeASy8kNivEU/maF8jZGsAcA/5hz1s6DDWB0+C3pPJ7rUA/ZR5BJuldbdzy1ltYRv5kOSm9AgNYTR0S3VMGOIg94st6F+E5iQxLLg6ReAYETddaj1wEJv3S3nk7mGA9neBhNRKXZ7LQRVH0USFQpOQjKmp1M5TSBFNrg0/J+E4doN+qoVcpwuZ+J+tcSuqkCVQA4qyQUAJavMG6H+ctjbYuziueJa7P3DfvlfPqbTF2/f3Wzb+TOHm9pn08RThVbry420B/6M1zeT3H3sEK887Fz2emxTyIQl+UKy3tgiW5ayqQiGAFxU4v5fRCY+w/nhdbq2botpmCxcS2wDnfibmhU3Owxi85GMoDLFU/msBYA5vvINUcAeHg/FBGVfq9irBp7QUdQxloF6HYb+OKLz/A3v/oKJ8cEvAjckwQ5Rf/uBh9vbjG4H6LkVfDXX32Fo0YZDx8vheBEi2g6f5D8tdnFWCwnQhAolUmks1FkSnrU/2w2tpIS7GRbRRRKGKd4z8ZC0aZbHgUXi/kKH2/uMLgfSSQkZwWtRtvMLVR4xGvIORjBYzrS0Z2BNzjVzrxX6/Uqnj07Rb3GupJzFiVnFkjO3GUAcAZcyy6+Z0OSKtht9W4ED5yxaOZsKM+DRAyKRAp0zfPLKPoNsYK+H4R4dzkSEDjeBvDKJG83FIug0+2G5C0lLvIaaX41iVM6j0vvt7Sf5HtLjEKfv2R1Bz6qlYrM4SaTKWZzXotEAPVSqSJ5yam1dM4pIl0V6b7NV5/Lcc+sFsyrNzPjA/Om/W0u1+gc7H+Pqt9PzRFsq34IAJsN0773OqdnT2eU84KV0Hqc77+KSAkAkwxA8J/7GAHg2ayPRiPATz5/hW73SLAPnQ/56HSO5B4bDoa4ur7B/d29zNOa7SOUWz24pSZ2JP4Vy9i43D9q2DBf3K2gVG2hVG2KBb/23LznNkIc43P81wWA09Mjxyra23BTGkzGhtljxTyhEtaRblaY2QtuPqYgsCp4NU3eiBRtIZf7t7KKDVhssjvsgD7Nhcx9XJmsWqhRyp0CwO2m5NbSEpAfm4zHGAwfhH0nW6SxvOFGoqo4CS5I+cxyb1v29RNn+B7Im1P62vUuwwqzEB6rgDO7DwviZoCwHmW2+LM5UDaDI++Zbr/XZgBLEZaehPZoM7/dWL9YaytRAaYM/rz9szJ2OTxiG1D1XDRKPpq+j4bvo87NYeeiGG2xJmNkMEZpu0PHr6DETYlqW26wJquJ7NV1EQYE3knxEVSr8FkAeL4MalerEM1GE91uV5RG4WqFBi1FSiWMH8aSfcoXxmB6UZY5ainMopqLhBu4tbDg65PcTClydevQ3CC6fLG51+tBhQ9VP2sOmxdzGWCLUInHj1j+OvInryJbHW6bRd9HxS/DiRMkswUKEYfyZMQmqd0lmwcLAvPepL5THlwDhR3i3RbxdiN/bnwHlZMuthUff7h8i9vFGJ/99ZdoPj/F7XiMh+EMqyVtVFhgl5AUA1HoUgksQ1g2DRz+swA3LJ88ACxqKLJPoxW2CT3tNzjqNHFOdmrvSIa3l9fXeHt9g4f5QobYp89eodE+AYpluH4VQVCVwYdYZcnmZCynxSbETdVYqaKdgxCPB7Sqr1mEckBvizqCK9w4+R7o0FIHpwJ5GqtlaTmMS6xVp/J9k8GLMh2ymdbe9EH3jnQWYD6XDUWU4SZLxC713HBXgUqjupCGJLfw7R6Yq7xlIMu8B+ZnWLtwk30sWbJiSk0Lcf6pBAAFhI2ia5cIACyHD+9Ror3JDjuy1YVUplYyiyjCdLnClGANrcMmD0jCGTysUXZ3aAQ71A0AXOJwcb1Df0jbe1qN1AUAtvbPYvMo11D3uxRkT/ecx5vd/uA+Z8nx6Ppk37v/qQOSUY5AdFCbp2eDHAmPFFJG+ZTPdDIkplQJvDfIzSuBLQEpK7BtY5+ywo0lsQKklkmuFl8EgFkEbqJZCgCrBXRNmn7el/N5hDfvrvDh+h7TeSgKkyLtNQU8tfbPpgo6aID3lNZmE7f7GPMgxP55E6NFm/heDcdHZVycNvHFT8/x4lkbvhsiCgeYPXwUtej5URs1z8FmTWIMQRwW8wakkWI3y8FOHUFSAFjVmjrg53CU1ohqxRNHG0ynK/T7I4zHCyk2+XllafKJqx20ZLyWArHzZ96JMNxNkyUKKyH6KJC2ob2xu0FQKqBUKSpb1afymfuwSQAiE04YwwYAtoMfQ7IRi33a3UcEgCUpVgBgFlXLNZUPGxS8KrZOB8u4jpv7Nf75D1e4nyxR6fSwcUqYLdkEkcNC8hDPDd5chwCwHdYauzt5UdxQEpSCHRpGARwEPgZ3ffTv+1Lg18+f4/SLXyIMKvjHr7/DTeTh4hf/AWH5CNcEgBdTuASAN7EogF836vjFaQ9fiQK4AYeF+yYUBbC0RxovLyAAzwA29rT1G04mmNI1g9ZGvicZvVR9kI9Oq2WxgOb+y6yRQkEaEap+eU4Q9KWSLQrJhlSLP76jooZbk0nrodloIPDpSuEIQEoAWG5XEoKKrmRnieGFWr6Yek/zJGl9RKCEqmNm/IYxAeEIEYcMBKCMJRLPM1pRM1+aZBUqf/XcYCaXL9ebz0ebN2bRa2aQkGosQ1qY5FvJlN/QASMhsKLWYqn7gCxFspDJxPUVDC5VUCpTEUwSg6N5YK4jOd+0ei97vCeNwpHgJ+3NWbgz+7pUw7rgYBQmuBqO8c2HG3yc0DI+RimJ0PKK+MlZD6+enctzHYz6uLu9xWw8g1f00Gl08OrsHM9PWjhpVVGjBEkAYMP0NsPITyuAjTUUz2jHwarg4PeX1/jPv/kaVw9TbP0A1aaqgKkAdpcD/PVFCy+qO8yvv8VmcoeGR357yMMb44cYw8FSlDh0BKH9M7M2NQNY1XH/pwLA+Wgiub9Nj58SmFIb1az3+SEFcNZ2mbsvBY7zThdZTEXa88gSsmq9gz7r4HwUdrcBgKm24JC+WS3hmKo7AwBzCC0A8PfvsFpvUWl0UPBJk1AFI4k76j5ha2FjG2lVPgb0TcFf+bfpWdLew7RRuX9Lr2Lz/wxZNbOLzAFMeaLAQZ2nZ+QT6p0U+3kKHMqDlPbMsyTkPGCk4HC+1xTHCu4nVgEsFmKqAOZQP474iGTP5L5GMHi7jtBwCzjv1HDRaeK020St6snZ1m3XcHbaloz4Ro1nItU1dOcJJa+Z5BIO1VRhQOBs33nGyizzfIQ98NcqJC2waqrkDDR4NDZ+orN9+kMC0ebI23uFmqnXs+/MnuHhSNvyKfLPRK98SufKQihEGZQ9JFSGe7rs4xxyBQL+0qZ+Okswnm0wmW8QJh7CjYv+JMLNYIbb4cyAv1Q/MlJlh4QDM9ZkzO+l9bP8afJ/jUpOQJAfAIBTO1RDxrWZwVK3SSawkv0+BQBn60EVwXZeYBuUHwcAZ2T1w+WnTj/2/je1vh1Q/BgF8A8CwJmHz6MBnbkRrOqEpAjPLaBc9sVWtXvUkf6TdnirrYf3dw+iAP719RBx9xy7s5eI6x1EfgmLgotV0TMAcJ7xa3q5/ebODpbMUlFiMYloBfE05lxD8y+3TgEkSYmDhxznJHfvZHYhed8Ef+1cTDZDAr7qcJUUCwIEs0JiHUanQJeqWxMJJap+B6g4BdRciB20T3ewhORgHRuzQSYo3Cn7OKoEqNXrWKGE63GIwTLBLE4wD+eYhwvxtykalza2bqyJPfbfxm1tx9dGBREHtgmjPVTVxJkWSfZBuSR7L2M8mD9Lpa0YbMkQXNIKU8K0QPZU9dL+Uc55nYHofaQgOc8VzoZktsLhsyiQVI1kd1bxOiIALEA6AeAYlSgPAN+iiyV+2vJxVIyAaI7lSqOluBc4bhk7lGSN72gDqjR6U/VbmMbuHBYRy/WZKYHXOAfmHQSt8scQUKVmZDYggV9D5E5tVS2IbLI2FTAmKMZhsVpAqxW0Eg7Zt7SbjOe5EABYzgr2JDv25A/4/TffYJKzgJZpQ0ok0bPNggfZ/MGAvunQIn1DchPKnANGun894YrxaE/KviZ1JbBxcQexD/kc4Uz5eyBUMREkT4LPXGspMGzqhkNnjz3SmDoTpCrinPpX90u7t1nwwM5+MiHPHv/J/uy09zYzXvly25zqPsFImWazJgpKglbdXhOfvTjG2UkN7RrJoBHWiz5Gt99jMb6Gv1uhtIvlEfAsNwpgnVRle+WnTlddYPunpalOMv0Vb4w9te9BJyC/yjqG6M8SIrORhyiy54k7gEsnp4A+1iWsN5wzaUzTVmxQQ6zjJZI4woZ9M9cxsysLPorwMB2v8Oa7dxgNx5LJ2qi30eq24ZRJBtnAK7soV2kjS5cnPqc1oiUB4z6i5QK1ckn6KQq1GEvHdWNdvpRoZqJ6zMWy4K+FifPnTVanZzPBH6xyfuD66W6SVup7bxUB4GRHsLzCNGhEuxLGIXA/iQUAvu7PsUpcbKjqQ5CCcWIwkeYKG6Kb/UW2fmfMoNl7rKJXbegNQGX2oKdA4EwFbKO9VAHMfSyKV0Kmr9YYt0QSs53DqLNlXgHMetbcMfL9dJug9TEPOCphmfv785+/xi9+/hq1moctZxGegyRa4ts//gEfr6/QqNVx0jvB6VEHFWeH5biP1XiAaDUVUPX8GWMHCTxTgbqRSAgqxK1742MAmPULAU5V/0rNJ7iFIbDzLJVkliLCMBEywmQ8x3IeChhcr9YFlPNJcOU13myMY2UBi/lCXLiIP9A1Ll6r/e+WpNlWAy9enMvr9k2mNUlsu22E3TY0RM0snkQxLc64eQVVKJBBZmZ/JPZQKIggLeLcIuLv08gyqj/9chUO504Fum5WsIwc3N4v8P76AcNxjHDjC4jo+CWECTGEncwWYUBaKs5JauQ14ixlDwBO59raV6g9Ow1MHCXObxKJAFutYsTrjdTDFHIUxenNdCHcV4zDhG2FU3zLRM9YApMl9OgCyuboSuL8xH+mvvizDckPuFXq0rXOB3bPze0WNt7v4LxXZxCSvozTE91S4hDT6RhhuIQrlvY871dw3S1q1TKOjro4Oe5pjvN2g3q9hlarhVI5kPf36voKt5ztzEM4QR0nZ69RrnXFKj7me0zwN6jBr7ZQaR7BZxyKxIzulKjh8N7WvOJ/NQDYXtxDRZY2vvlLr4VUOvi3aqu9r9u3L1MjVwV385ZsquK1FnY5ds+BLVr++1J7F/O9itxnG5z1NtevM6piAsC0tgmXCDwXnXZT1Fn0nY8NAExbAA47dWjKxaa2lmL7ZFRxlglpZhqfhIDzALB+bR6UskOKDIFKrT9TtZ0dZuSVu3tHm/FVVzaeFlw5xaO1B8uziFPQ6mCh5RTAlt2nzaFl7VkAmM2FAYC3MbzCRsDfhu/B325RdRycNFooU384XmL1MEU8mqEKB91yFSUSuAgAs0kwUzMqf2NnB0Y1UczqVcpo9Y7g16jGLWBFG8dViE6rjV6vJ/78s+lMFlOtWsXDiO/ZVDYSC+7yfScDXy0vOPTV5krYE1QsmY/zkOMC1SJQJJ1qMS2Flt7jyuTkpicjLWkE+B+tIMn2ZtO05nXi8LlSQTUoYbcIseqPsFuG8Kg6lodaI5GdrmxRk5FDc1JrDU0LzEIBSWGH1TpGWNyhft6D06jij1fvcDN/wNnPPkPz+QlmUYzJZIXxeAXOuAvFwADAtBnRzCoO8WWTFlsWtXmw5Z5lhNHaI46WcmAz17ndruP09Bjto65kczKD8P3NHfrTKYJaA1/+8m/x7OVPEJRb8IOG2HQSAOZ/tCbmtdP3IWPDy9q1TCM2H8Y2lM0P1y2PQ2Gs0U5E7NO47ow/ipkI6W+wAGw2tFMihqpQrB2b1upZmaeHrSndch/P9hSrwsn+NBtVjriS2QDaYtySQKzyxL72dPDD52WypRySH6wFmc33ZYNN5pd5WDBY9krZE9k4atFBa5fdWgHgLa1NxJ5O382Y+ZJxjMlqgQGzJe8/Yjy4xXI6FFVqo7STwX21GKHqkcFaxF1/gf5ghaJD0EcVwGzUhTRg9zrDqs8y+vJqkew8eAoA3kfH00o9BeZ/EAA+OCMsnTU/y7EirH8xCPwEEKyA72MlsD1DbKbIHgAsRYECwNjQAnqG3XqJTquCi9OeNPsVZtUWipjMlvjuu0tcXt9hsVxjvaXaIMDOWkAbFp1t9PbU7HuuEnp+EIBS4QsdFRJZv0etOs5Pm5L9e35Sx6/+6jVePGthtbjHbHqN7XouxXe7WkGF9jW0cjJgrz3TMgXwfquUpf8qAKwZLO4jAJhZIdfX9xgOx6IKpqKBOa0sPgna8fuo1qTFTB4AFrsV09gIC497K8FJsiuLa3jBDtU6GfQ1aRgqzDFjFo00iLSHSmQApeqOtIuSMRQpFusN7e75XrEloGUe1Q8cBm/EjluYuSexblEAACAASURBVE4bW+cIg3ERv/nmA26GcxTLTayLPsKY65JniGbcShywjhBNYb9vA50WulIrrUFXq0bdEwtoAsD923sBgFncNy5e4uj1F1h4ZfyXb97iPglw8Vf/EVGph6u7PsLZBM4mgpOEogB+3Wzgl2fH+Or8FKcdowDeqgKYDgnszXQgr1aEO2a7rlYYTqdYcM+n9RygufMEWalOob0xwc0yLTMV4OQ5Ks0IQVg5v3S/NjHlOr6gmwFza2irLA0VXRqUkON7Lpij6/Os5eBIwADWajvd06SJ1QaXYMp8scBgOMRwNMZ4OscyjLAmGYDDU9dHtdaUXGDhw/CM5+tkdIDryb1E8hDvI55rBK3l/GYNSKWOgAPEPlVNwXuNQ4zVailRCDb7W0k4Wj8IE5T1iqiICTAHomAn0YyvnTUlzzrei6XARUCxtSjV2LgJVVpdTbxALC0LpSrigoP+dInvyURmM7rdIKAaaJfgVa+DFxdncNwCpvOJMLCpAObeX6808fLsFC9P2zjtVNAICpo7bjOfzNr5JADMPGLVEoKTl9jx8fsPN/jHf/4dvr8bYLUtoHHUQ7newnjUhzO7xxfHZTwvb7AZfcCW1ozJFPVijJLj4eEhxM3NAzYbHyXaFjll6puwE0KI5v+KK4sZ6llC0dNN3KedI2z9/OT3mUPhB1rHvX7jzzaQuS+wfdAnv+dJW9MMjM3GRVb9a0Z9thbJ1SWmukltc1P755TolLP4zvVGql7K6p080db+XcsmVaZbADiJVjKEbFQDHDNT+uxULKDv+n28v7zEn96+FzCMALC4vkgUDNWNfG+VPKlkSLWRlJUtREMdE2k/Y6IqbJeUO8Czs8bEYMnw11pSWuWZUd6kfUu+X5KmSt6afP2RnpkmJ1hql0dvoIUh9BPp542K1Nb+9nNWWW3rRVs7qzWYGfgbVdg+ABxpvqMAwLQNC0Xh4iZr0FT7vN3E5y8vUK8HKBbWqFc99I7qeHbRwclJE7UK88oZLcFssVAsoRX45TnHPxWwNjGnOQWzKoHyr9JoN/bDUFPLRHsF9jXEP3ataCun58Kja21n7/aHmSMpHV7b659NjdL8tfwJLn83r8kCPTqRNF9l/lT1n3gLYbf1kWx8zOYb9PsLPMwSLKOCDGrDxMGHuwne3wzF5YNkBwK/8RaICcRxKGvI3+yhaIObAcCapWz3t08pgPesn22OpwGMlYD8GADWgZh5yHrIHGHSgZre9MapyDor7L9bGfnbzAQO3gdL7MzmEikN3bwjP8IC+pMAsAUifmhX1jGoqNqZg+sz1qmMeqMmIDAjnKqdY8zjAt5cD/BPv/sWv7sfI+k9EwXwstJE5AVYOh5CxitIr5JfzHYWYu1Dc5+zSiZbtYl6rQCPZC/2VIzn3W0Q8xQXUor2/qr+U+Ka9NPGvlyLIVX88kEAmFMCKrMKm50Av6IClkGoEhaYmdgs+6g5QLBdo7COhKQe8h40Q8qKW0SvWpKYCl6tybqI/jLBfOcJKSdi3vBqjiiJxBGHxDNpxVkHAyi5PgI+JwE02R+7EmFCRzVaDrOG5YBXyGyOo04udEeh2suqxGI6BK2V8MP3m84wRQ9bh0RzzhkI7Fq3AQMAm/1JtgUD/ooFpbEL1qVOABgmDmwrAHBZAOChKID9yS06mxle1Qo48wipJAIAj6djqe59vybkju2WsRMEgPVs1QrPnKZmxmT/mVkM6NfmyTwWTMmIVTpPtOpftfs3iuA0TzPvFmVzgc3XcHgvKiJrAa37NWeP7VYTL54/w1G3K7U1zwU+68FohK+/oQJ4phnAdLKRpW4s5O2Az77EvbPNgpr7h6w5Ic2gPVPhaja5nfHZ+WSW0atzQHOWGycOnQOYfYtEUzt3zKu7UvcC4/5x4FSYzhdlzViA1RKPdYaTB4e5Pz1y9jA8D3l2VrjyiDBtZnoH94P9nnTfy480ngSAdbakTFczQ9vtpN5nD1pwKNxIcHrWxU9fn4v6t+pv4OwWiOd3eLh7g9X4BgFCkHwf7PggAKxqRlud/DAEbOse60Nn5pP2+LN3/J8DgNPfaNSIspWZiaCZ/VDE4pRoNRvA9cooEIxI6BzA85RrgCr8Bda0nmfPtLEkGg+FrY9t4mLUn+IPX/8J48kM3aMj9E5O0Tvtifp3uV6i4BdEcRrQ4teDuD+wHp2OBpJvGbgOKiVPrjFdlegApqIh4zmQA4N0q8z8DfMVyB74K2smV50cAL3p6fmJj9taRHeWx+eaeDtwPypUEG19iZeYxa44jFwPFrjqTzFZ8VyhSyMBYEfUmPahOpccAGx7A0NGEcGI2X/EfcASTgwInLoZpEQU3Y9sdrDNALZXgT9DFMDFRAj1pYoStiXWiFMdmwE8GGIwUAtoLbcyC2jX3XG0gLOzHn7xi8/xxRcv8PxFD4FPx68QnuMgWi7x+9/+FsP+Hb742ed49fKZzKkKBJ/jJcLpCJPxAL7v4viki0azJhFfnE6QaMA/MwDYSjezmYtGE+hDptsCAqtjK+ejSbLDKlxjMl2gfz/EYh4KWaFRa4sqs1wqySyVZyJBbrp5cd+bTmaYz+dyy/DaRxHPxRAUErRaNZxfnMgciud44HHWzXlGKPEtqqLl+lYraJVzmxmRRIZZmZGOpfn7bFQiQV+eCemDUYq0C260BABmzu+uQMFOFeNpguu7KS5vHtAfRyh6NXjlutSuPG2IYREHWDP3+AAAzkgH+Zm3Pl9H8petC2YByYagdCzOa2sDAOvcX/t8WXN5ADh/PqWE3LxLVE46KWeYbaQ/XS9mZKcfrimzff1x17c3EjxwmLQ1gl1HIjwRR09rBa2OqVxTfC6cTRIAns+n2CScfW2EDMC9KllHEg9wfn6KSoW93Q5+4KHRqOLkrIdKuYThaICrq0u8v7zGclVAp32Bav0YbtDELqjKo1Cqw2UkSL0Nr9qQGDEWeB7nya6ryn/OPv+1MoCzHm1fkZUHbFPqwp8FgLUp1GGyKc3yit7coZUCwOqJsMe0tnttCkofADm2kNMCLg8C2xwsayudKYA5lOy0G6IAJvOUftq0NRwKmDgXwFcG82IBzc1EmY46mLeZF/nj+3GrvJevkxZqdmBhhhYpSy1XaHExGRWqVU2mDPpch5NXAIs9lVloTymAtdgzxd3BOWj/mRZSxt7FMumlAJPvpS0CGwyyvZiDkyAobFHzXVRYDMYRGn6A16fnKMPF3dtrLIYTONFGAOCmG8Dn/p0omErVmqhABQBWEDhxCig1ajh58QxupYxVHGE+XyBcRWi3yYw/wvjhQey6j46ORBXMf8+mUzm4ePuIwksUvdq08XVZ1hQH0Pw6WpbwnqaqhxsvFzovLRkvLGh4EIjqlDbMpsCknTGvOQ8FbtKtVhuVcgURMyVdB6V6XRTA7LDWoymW90MUVmT77VDkcHwdCxDMQkasS8WmjIOGjVgurWkvwAGHsI+LWMQhlrsNqqddeO063vU/4uNijOpZF7XTLhgouVxtcH83xnLBYMoA2wJB4AwAprpNMnPE+sdYWNmhkSlkZEC1mot6MfCAWjVAu91Cp3ckzOD74QhXd5qNVWo08cu/+Qe8fP0lSpUOim5FChg5wGgNaIt1o9ZlDhYLfqllUqsJNg7abIqNqNn7ZaimiIqCCsaGSSb8drBk1MDWBkaL+X0wWM4i+3XpHpMNXhUMzsq4PJlECSo5pwJrvZj7mH59bqeU7cqM2mSoo7nHBBnELtw+qGDjuyD3Pf9U2zC+33CVPa6WW/p3bY44/DNDP2GPc0BRRFGKiQKIpQm5m3kXZI/tdgLmTKZjXF1+j29+92vMHvqo+yRnRKgWQ1RdAmUO7u4XuB8sUHBZcNWIrmjeuSG7CAicZvFYm6e8g0C25/1oADjXsOSP5z3CUb6ZyW+r5j7ZO9aNpce/GATODQGyYcBjEDj7+VoMisbEKoAl64lEBg6yDACcLNFtVQUAbtapAObaKEqGxrffvcfVTR+riKa3WqTpOWMshHMs38Nhdv46c11xTxKgNArFlr9W8nHSbeLitIVepyRZRH/981c4Pali2H+H8fgDgmKCmu+g6jmiMBADHblvdd3sncX55llWhtK4dNHmAGCoQgYcxGzJttxgNJoou63IbBk6BVSkYGRBLvCrDB+y3Hq1VMus1rg3cBBF4JE29Vsw/ytBuepIAV5j3ACZyvwRYvuseYCqyhD00wCgfM78uUZJL5RbM4AqEpwrYrVOsEpo/cjBVhtu+QzjRYDf/+kWH/oTrLY+IjZtrAMkW5DXyoIbh3/qWW5beyFS6WpFqbSTDGCSA6gEuL/rY0AAuFJH4/wFWi8/x9wN8P99f4XhroLzX/wHrIIjXH68x2oyxG6tTVNjt8UXRx38zfML/Pz8FCftuiiAi5sYvsOcXVoDc783q4WOC8UiZqsVRvO5RAxs+NqpAo3XuBuNMJ4vBKh0/QDlSk3iEGjHL41JuicrE5tnN2soMhHZNPL+n03GWPFniNWdyRmSISlzj2toNZoCAIstvtgp7rXjciZQvcth2H1/iJu7O9ze9bEMab+kLixUKB+fnKLT7cnz5BBzNl/qAG2zE4tmZtZQUa6KDSVz6L1KUhjt9HeyN/MWph04bXgI9ooVX7IWtxBR7xnFswDAVMvIMJ7qddrgav42X4F8jsNM/g5Z/7TYX6pSeh0jZkNHJYgXoNzqotrqwq+3EO6KuB3PMKWl0m6HIA5R2a5x0Wrg4uQIbuBgFS4xfiAAPMM23qHsldHrtPDiuIXXz7poV11R/lsFsH29n2qRuO6oc6bFacELsPHL+ObqI/7ff/4d/vjhBtN4jVbvBPVuD/PJA4qze7yqF3AeJCitBsCyj8JyiIYToVmpYjBc4e3bW6zXDiqsB7yqRFGAirmnAOD0dH9chFrAQrf8/eZNy94nGrrcl/57AoD1NWSDaNs/adnxhOVzWk7k1L+5r82fb0JmMDaWWiPZQbapmazbkjnb9Mdoo8hJh0SR0OIzWslArV72cdxp4Nn5mdSKJPy9vbzEd2/fI0og96vjV2SfJIDAPVyBMLV/1ocZDMtOwe3X9kl257AWX9ngck/QkvYYpkdJswJtgbcP4u7XG4/dklIVUW68qoTlfEGRqxvNIJnAjL4DljSc1aIpmG9cqoQkwj2GVs/GAlrPMA6uVBnM/YaDJVrOM4ucvQltZgn27JYr1AIPp0dt9LoNdDpV1Gu0XCuiXnPQbpVwftbGSa+JSsDDOcI6nGGzXsEtMnon53ZhAC19jma/M/dfZvFs3hN7JkhmWnZW2XtWL9GfGbLsX8Y09/cRAGyL7fz0NK3ZbeFuRra5X5kCvBbSNsCvSf4175H2j3xTcytNASD5uCfKX9rUT+cJFosdFlEByxB4mK3RHy3wsT/D/XiJZbwTMp4MzvggIUnUv/T0V+A3A4AV2EhtUP+MAtiq96z6V88Q60Blf5YFcU3db4Ae7btzeZzaFBig8y8EgM3bapdABgBnIESmAdZ1avscaUssOTEdf2dqM7s/Z/v0jweAOSylJX3Zd6Wuq9QqqNaqOD4+Rq17gnG4xXcf7vHfvvkefxjMsT66wObkOZblJkIvQOj6CB0qgDm4tkeH6cdSQry5Q3LAgVX+yp87oOr7cqb5jivRPOPlApNwKVuZvNf8HwmixsnJVJDSL/FrrHJdIhZILpPaQHJMQBdLl2CrxKsosdfzimgEPiqFLbyEClc6Am2wY7wIY6V2O8kH7lYCVAtbibl6CLeYJA6SoIZSo4XtboPFciaD/M0mNpmZdCTR+A3maPKqUGFKogr7SokXIjDAvl3IeNYSVp3N6NjCITjr7lDs6xcSmyGkSjoDkShMm1fOGwhQCnFY/dy0TzcRX0YBrKpfq/61NG7ddywATGW1z3sgnKG8GCGY9+GPP6KdTPCyDDwvbVD3IIqs+35farigVIfj1CR+ggpg07mnp19WQpj3Pten6xb3GACWOaUVjZgs4EcW0AduK0rmt46EBgQ2KmCeDyTYkhzMuphXyXddIQW/fPFcVEKMMuF15j7G+ePX33yD8XQmREzWmlYBLH25IQGn6zLdD7JVnSd02FIqdcZI1bJ2Hpi5pVmyqvyOHPEkddRIwV8960mIZA2sc05DkEjBXktcUTBX3msDOMvPJshk55Xm7NV6wIhZ8lnBObdDe37r3qWHkJDP5DnvR0Dkrog5rYwrT/r7sllGWhaYv+hzs+C0AYCNIIFtK3sfunqVSnTaW4sK8vnzE3z50xc4anrwCiGwniCe32M2eI94dgefADDW8PkQ90RrZ3twmD75z/SJ7dfG+WM6uykend75L7M0H8kkpZiZW5RxumDEjlsqyaPoBwAj3lBCEWWxkGc2ahhNsNkwco/EVwV+ODNdR1skJFfFLuaTBB9v+lisVqjWCXqc4fmr5xwPYDgbIcEars97hLnvGwHRSGhbjscyi6RFPtWjJM4THGa9KiR3PlPaQsv7Y+o02XWsSbStabJYFnm9BvzNyr9saPio0vkUMJyj1z0FAJNwtiGtr0BijotZVECEMqJdGXeTCJd3E/Sna8wiOigwu1yz2PNW0HqGqCo7JSGmtvTGat44WFm176ES2H7cAr75zGDbe9uZeByFAAHgsid2y2oBrWtTFcDAkBbQgyGSiHRxQyPknMApIAiKqNY8vH79HH/3tz/H8+ddVGsOyrx1CjtEixCj/gDv3r7FOlrir375BT57eS5RZdt4KW5mDt3djAsmzxiSqEtlH9sdCdwEgEmlUuGSFQApBmMIpyTfM4tW1JEKANMVkd/B2SijyEYPE8xmK7murkNleUVmoHGovbPMZSVVVGdQtl/j7KNcrYjrEQniGyr3XaBcCdCoV1AqUdwAAYB9jzNuustRAUywnOtbIGjzvC0ArLNbve+yO0n3XXXCZP9AwqjGV4YCxh/1ThCUKog3BLirKBSrWMUO+g8hvnt3K0rgZMf1W4PDuClXiVG8v+g0uNnSBlomZCbexFiOp/0on5HJLi4So8n6JZ5xVELHMR1DiQO5cBnJZcjAOguzokYN0kpLsZTAcxBtt3d2ZQBwvubMb4X/agCw9KcWmzzcbLWflhmonUWyVrIOxeLqoffHJlljueR7NBeHWM5/OdMjRsbz3vWKQmhkpGan04AfFOH5RTRbNTQaFXFsWS6muLm5w/X1A+5uZvC8Js5ffI7m8QWCehuJS9qQi51flnguzo/KNeJMnNXbmgv/+wFgYZDnj5WsnjZ9Y571nu1deTBFmbnmfzk5sf24DDaM8o1vQjooydmBHoLA2dzEqDuE/WKKuNQG2gLBfNMYsL2Sw6XdaqBeLYkFdAoA0wJ6PjdWZ3Ywb3KA08H8QdH0aFylTWm+wJHFkHUn2p8ahrpdKlooWRWvFk2HwG+2CLLP2cLKZvVmt7QqDvWhjH0t8vL8E33ythnUPD2z8s1sQIBh2gsJc5UHsObYlJydWBiVi0CJQ9U4RrsU4PPzZwi2Dj58+warwQSlnYMKHFQKrrBgORxmoyEqULF+LiD2CtgFHoqVEirtJlonPRQDX+wfJ1QszRdoNlvodrqiiCFYf3J8gk6ng+lsKhlbZLLydYRhLAuU4KMMBwg0GuYUGxt+XKwVNltV8XKATUB2y8Ew1cEbsbjk66aiyA5EqNjic55OJ9IcEYCuNxqiAGZDQktTUXJGa8SjMZb3IxSXEQLmAJM9FSsALAq1FACm/W8iTF5RARe2AiZTNcQ8nvl2DZ/qrkYVt/Mx7ldT7OoBgl4LjeNjJEkR7y9vMZtGor6h9TMf26JmW5JByodmv1j2Yl4dBxl0R+ECoKLbBSplzzCwe6hUq+iPRri+72M4W6LaauOv/+7/FgCYCmDaPYYR7wkycn1plK36nveh5GEJiG6Zi9w49MaSTZSAuLVAO7ArtJkXKbgqALa1gzEOBBYYNve0AljWJjG/ErKC8FDVk6lk8sPX/b3K7n0pmcUAzIfAozQ6ko2hADDXkldwJDNaxhNiyaq2rPJusICWED0DBnN9iqet2QfEVoRqj40MWRUAZrGsxQ7Ve1QryLCByvZiUezDaTV4e/UWv/31f8NkcIuqQ/VviGpxhRr9yLa0D5kLCFwkAFypifUPm3nNAGYjlss6y9kwpaPY3DBVG8zcYfqpYX1aGOwPdPPvSXrOHJw58uOfUlz9pSBwOtjad6jID9XTotlEB+iZYgFSvcceA8AxsImwYQbwZomjdk0A4Hq1IhaxfMWT6RJ/+u4drm8GiLn5FTyQAqtOE2aNWJZ3OpTOWWimZ4iyMPlz6W4Q09XCLaBFhlm3ibPjJk57FckB/upnF+i0fdzffofpwxWqpQLqvougAJQJ5IlKTweaqjpX9aMQNuTg2gcyhCSRqm5UASwPOg4QCC54kgM8HE4xndICmo0FwUSqSktiHyOAnlkLAqJZa960wNJMcbXrtUbpMQpOhKCshZU0hy6bflodG/CXzaEZglsFsBjDiVWKUWmbSZ20WOwtdwVEVD6wyGWR7LTglc8wW5Xw7bsR3t2N8bDcYgVm0FbleYuKWaytNX/GNiSWHJYBwLYoVjIHLaDrVAC3FQCm+pe5OH6livrZczSfvxYA+H++/SgA8NnP/x8s/I4CwNMRCmSXhkvUdwl+fnKMv3/5Al+cHaPXqMIlAMw9nMcHz1czYJMigiSnIkQBTCv/Jc8/ElXKZcmtv7kfCAi8ojqa7X6lIs0Gz0c5M0W5q3sv6wCC7lQyVMsltJt1uAXg4WGE8WiEycMDolVolL2qnKXSgQNdOXvXqsCWase4lvCasskiG5eDSuaQfri6wbvLD2I9JBmMro9ytYbe8Sk6Rz2UylUZ1E+ncxlM8Pto0dxutUVdbQpTVeIaYEftxLfS5PKuJnDMj3G/4/3Gs1AeKQCs6mHdeIzS0eyLyjMQSYxaT7HGWIdI4oXYqvPnEgAmiY1uHmxzyeJkIV8o17AuepjSuYE/erOFv16huk3wvN3Es/MT+CVPcmYGgwGmD1QAb1H2q+i1Gnh20sKriyMBgLckR4h7hiVmmGn0o0GSHUzTnLFoAOASvrm6xX/69W/x9bsPGC1DtI5P0O6dYbWcwZnd4cyLcOqv0cICXjhE9HCDuhOi22iI/fP3398I0FKutHV9FEuSBWztUWkBnVqcpm1hNsDLnqatVe1H9sY1/2sAsDYw/6L/DuuFwx9iz6XHPzxDvfZ7J3OWyHOyZLPcd+cBYjnz9GsOh9N7pKRPWECntY0h4JF0SKcI2lESAObghQBwLwcAX3+8xdvL9/j+3SXiTQG1dg+OT2WD5phmAHAG/lLtL2s5BVxt3pUBgG2/mLL1LEhnAS/TD1mSqhlCa8u1P8pNe6L0NtHP2+G4HaTYIa7lK2U9WP6OS7uvNA7Ggr8ZiTBHhjaHRqYAVvWv9BPSe6pVqFWLSS8RRULkWM6ZARwJAZYuSMlqBWezRckvotuu4/ysg1azjGrZQaVcQLPh44xW772WfJxbGgdnzHkn+OtSGUHik7VANvW9hIcegMCmdDLqX1WapHW4BYGNza1cp79wsWiJ8IQC2Hxct6bcUNYO2C0BOjcPSJ+rPpH07ZMfQVtdqpbSYayqCoU4KUCTujoQSIvXOyyWW4wnMRarLcLYEfB3Ot/gfjDHzf0Eg8kSs+UGERUSHCASyKJLghnEWuevPIhrrU0VAFYrZ4kD4tpgBFEKCBvFsI0bshnATwLAFiixswO7HnK5aXb+YErtFKSwfX2+/DbXLv0au4Ry9fMeAGOK938TAJgRBpsY1bInrmyVKh1IfByfnKBxdIbRYo0/vv+I//Gn9/h2vMK6e4HN8XPMS3WEnq8AsMvcRQ5W8w2CKn/1Fsu/cCWlsZ9iXSPV6w5oV2s4aXXgkxQXhRjNJnhYzKSfSvc1Afq09tf5jDrDkTjHGYD0BPwUa2n+KUuReb/cd/X3sfenWwrJm81ygKZXRJnk78UMc+b+ceZQrmBNgvpug07JRZWOYMsVHiICwAUkpToqjZaQyEks4XBa9nQqUXYbIUZWKyWU/UDqYQKMtHXmulCCBBVLjrhtMQ5lE6vDFGu9dqMpRLpotUK4WIolpRDUGZFBS8hyBTFczNekZJJ47Ar5WNcOr5SSMY2RtamP7frUNaqkFI0pIflNrKCTNSoEgFcPogD2CADHY7wIErwob9Etu2JPfXt3i4T1UlCD69aAQsVYQGsCeL5neTyz1Pdej9UDh0JDUM/nAUufZwDfPDnV9of6tTwDsgg7sYq0SmG6K/GRs4D2XUcygF+9fCEzJCqu2a9zXxk+0AL6j3iYTWWeJKIGiV4w/ThvZvHmZi2eq49ypGEFgPPNuVnVuVlgekamM0EDC6bOAzaz16iKD2aI1r1A6/d9cng6zzHgsAWWbVSdAsDWsfDgNRw4Hjzao3KgbHrm29mEBYLNtVCr4H1HRDumSMFuu08a+/D85+3eIRWM/Ey12yX5tVzyxS7XdflatvBLDl68PMcXn1+gU3NQ3M6wng8QTj4imt5iuxrC260U/C0wUXdtnKp+qCTdh21NkZNNm83Zqjfz4eb/dLmrX2buD4Jk4mavZx97LLdUlp6Q1s90NCSoSQDYLVawlbP0AatwInmXrqcCGkL/CfeCcIM4Yh8UIFwWMBwwxmchs4Le6TE+/9nnKAZFDKcjrHcRii6BrpXYZ4uK0ikgCZdIVkuJyWAfW6+UVAEsADDrHc7BOD/me2JndFz13HWMEjGtZ8ysUbZ+UyOaNSP1gnnvD9+B9FLm51nmiw5Bu/z38vdv4YsIJ0yKmEcFxIUqNk4d/VmCD3czfByt8LDcKQBc8LHZUF3JGbWCvvkKSksig6vkbeafsJy38ZlWZLOXXZq3ila/6VQURRtbiaYqU42tbl1CTjMAMO+rEd24qACOKETR9SRzTbeAatVFt1vFl1+8wt///S/l75x9VSqOBCAXbAAAIABJREFUEF0Gd/e4vrzCdDxGpeTiqy8/w/lZV3rkXbwkPImKT8CYNsOxAGoE0PzAFddD5u3S2cLWlvZ6yN4n+w73EY0b4txCVa6sEYsC/lKxOp0vhVjDv1crDZRLVfhugGi5FhyBBHBGRnqcMZj5P/d6EVj4PsoVEnEcIXQT9KMzF2sURrsROCcgzHmI6/DM432qWcCp+pfqddmLMgDYxplYVM0uZd1zGF25kZmGgMDLlbiOkfjO3F2ScreMPSiWkWx9TJc7vLsa4u2HAUbTGBv44trkluqIkwLWCa8JwV9eUwnvTEHyrK+0m4jaPyvOYwkzShiLKcRYs3ZhVJwrubaaS2/d7+w5QytuszLM68nIhsaBwgoizX6+P2M0SzM369S93q62Jxr53Lw5/bKnZtD2W7WAe9IZTIgTssYyMYpVBSvhl9gRyb20gY7k/F7MaRUeyvvMM4FzSWYDkwDQ5Tz2vId6owQvUNIEo04IAjNDez5b4urDCN/8/hLRqoBu7xmOzp+hfXKOQqksQgE+dn4FzeMz1LtdIeGx5uLMXsgw/1sUwOaeeMR2yV9/+06b5i77VAYIa+8n0Elqu5K/+BYA1sWQFWXcqPaKNHOgpyCwPfUOCjqeajqwz/7UZl7Z2XyjWOi2mlVRAJO9QQB49DACLaBpQchNhWwoYZbIBqMWPLZwtUWWZaLrvbo/sLJFRnrO5O1aUlm8OZDTAi5veXZY4NkFsG+VZ9nI2ZAtexfshmIB4Iw9nB1d9rnz+XJjV2WWVJg6PJWCzbC1BBhYS6ZtPXBRDzwEzG/ZJKgUgFYQ4KzZhhvv0H9/jXiyFDVwGQ6CXREebYjEWssMI2mV5BawLfkIOk10n52h0moixlZslPh13KRpQVGr1WWQTPUvQeGTkxP0jnpSPHNzqlTKKJWYZcPNSQE4WhcsmSVI67UkUcWv54kHO5WvtCEl45VDagGKOZgha3O3FSvJcrks7Fky+P3Alwe/l59vdzool6tiM0mV8mQ2FWDY5yBitkQ4eABmSzhhDGe9hpskcKURVBUVmzfe8wQ4aOEkeZfsGAkAe45cgyXTfUoeksDBZBPhYRNizgKyU8fFTz7HrhDgD9+8xXi8hOMzvzIAy8uCV5GhXVGyH3n/qu0mGXSWSSX2RtuNscqkdQVzETaoVUvodts4PT9FtV7D3bCPDx/vMV6GqHeP8Lf/8B/x4tWXKHoVxOsiliHtoQrwS2S10XJDN0j+J7acksuoVtuyJsTZ2eRXiB2nKmatUtjemaroN2wsmzcnllH6kNVo6zhzkNgC7XB+lTuP9us9+wNyxXS+AFTb0Gx4oP/OlDbyWszgPWMu2QbMFp0GGzUsYcn7NQNdsXUh44t7VaatzJJWpZnkiS+nPij53a432Kypjtwg5IM5mTEt7NaiRqeSMY5XWM0fMBveYhNOUUKIamGFuhOhQRbG1sHN7VQyJApuFUG1gYLYS7CayQZXOuzSwbwFa+ygdQ/wzV/V/JtyWF2nY8cnAODc+f4Uw1IngU9YDKbn1OOm3lo3P1YIZ8W1HfQeDtkzO+gcK9wMeRQAtqQjowAmwJjQ4nEObFfoEQA+O0aNBaQMjoGHyUIUwDe3Q5BGw2wPquWeBoCzsyDd+e3A1Nz70gQJuzxGteRLfjeVx712BWcndbF+/vzlERo1NmTvMZ/eoBoQAPZQdoqSFysnmxnI5s9g3pFZG5m1PqlK3tjl5wFgVQA7mC9CvHt3heurW8leEe264wvzslqtCxDMe4sEG+YA087EFln8k2Qe2u3aXG8/cOD4PItiuD6JO1TXcx/RHEQ2hdngyToGZApgpXfSyoXOC9rIs1OQ95E/h7ltBSDckkBRA7we5mEJb66meHs3we1DiNWujKDSlAFMRDYszzJRPeftn629jx2lGna6bCGJUQBbC2gCwAMM7gfwylXUzp6JAnjhlvA/3txgsK3g+Iu/w8Lv4ur2HuvVHH6BXkUL1DZr/PL0FP/w2Uu8PmqjXfbhcKiwiYUxLRn1hu3PRolEk/V2I1nh48UCk9VK7J/rnS7ccgXD0QS3gxGG4wmiOBF7Y7G95GCPymg6YmyZ68ZsOTVcIv+QBLqXz5+h02xguZhhNBjg9uajgsAh7eUdNOp1yZQ/PzuXATmZpPZ8UDxFh6oCCBOY3akd09XVDf747Z8wmkyF7CIDCr8kwC8toGnDzOFrwvdR8nxpW0VVsq9uFDLcMutcfWhUBWksoPlJUQSbM0YKfmP7rCrLncZyG2UCfx7vUxl60OYxJvDD5p22t2pvzWtPt8Zmo4JGsy6KSua5U2G+WCeYR4mArFT+TpItdqUqVnTDiCN40RL1wg4/PT/BT16/FFuu+XyG6+trDO+HMkBu1tt4fnaGi+MWeu0ySu5GmNVyPYWVrXnI/E+Yzem61v1WwJIiawJPCGJxsYg/XPXxn//5d/jt20sMZgs0eyfonp5jTYXo7Bbd3RynXoTz8hZe9IDpzZ9QwQLH7Q7GDyG+f/NRAOBSmRnAJZMBvK8AVsXHgbVfTsVhWr4DwmNaORtl1xMTmexL/kLI6omD6YkPPeo1cl9ziCs8/vZM6Xs4jtPzSG2Ztf/J/Wf/bQqKtH8yA2p7lmWAcGYBfdhracuUnV+0f1YFcIJtbAHgAEfdBp6dncmA/8P1Dd68f4+3l1dYb4todI5RDMpy75C8w6ZfFT/cZ1QJYAFgocJw7xHXF7LZTcy3WXdWiWRndPKqZdBgzjqr/OGfTkae2WOXHbgpmZvDDKfMPbZHrrXH2IEKOS3rjMVr6kZhbT1Ze9o70xQZ8k8DyO85Vqg1mAUJJLZA7KHXaabXcrmUPZE9hrgg8Qii/edygZJPC7AqjjoNnB43BQzudirU7okFdLvJz9XRpfMFz8JtJHEAVE8KX1CulfYU8qcMcbj+9fkKo13uH4Oipm+AAsGiMtNNQ9+Sv3A1/VkAWBwzJIzNvE+Z1WiGzWVVeob5WxrXzkR3GWjJWFeSvCV544YgxFOJZ8dkxhiBCearDXZOBRHtGOdrjMYrDEZLjMYhxrMYsyUtoWn9rHm/dMkQImUOyFNVmiGxCPlHa2Fx3RIA2JH7PQOAdYiqKl/zNSYr2FpCawawJcbkyNly8fM2rHZglle52/vY1m37ZJqsnzf3bgqC6jtrqbj6q0yP8m8OAEeoVUroHXVE/eP6jgw82ycX6E8j/OHtNX793Qd8P4sE/E2On2HmV7F0fUSujxWdZajWTu9bM7xMeam8f+TmT+9v7lk+SXDFIoJCEcf1Js47R9KfT6czTFdzzEjciEMzE7A3hZ0DmbqP94sAwOSCWScEvUdI2KXjFwFWKoFJzGPtuY4iUegetxo4b9TQLfmYPwxwfXeLJeuSUoBIYqPW6AQOOoEnmaPzrYuP0yXmBGZKFSGSxARZqC6lOncdi8V/pRwIAEySHu9szigIai/CFb1wpD4q+YFEdXDN8/ltOQgvFNGs1+VzJKywz6zVSA5mfMgSfrmC1vEZJlGCtzd3eFiR2KbE40SUwLzgVq1lieaGbGJIJ5zpSLY2zxCZB2m2sssZkgDAYwSzAdzxRzRXQzxzQ7wqbdGrURCwQr/fl0xGx6WKpopikQAwlZhC9VRXgJxKPT1bD8nDe6Sq3KzRWqgaBzIhqpu93qqCpD40/XzqXCSqanUgFFWwKIgMAGyygDkQJsGg1awLANwTADgUa2vWlKPxBN98+y1Gk4lasIqIwTpxKeCRKa0sr8G6B5i7ew8AzglF9rJ1s6xddRvMzkZ5t4wLYCoYyQlIrPo3mwlkvc6+4ORwdmD+TfB3z9be7FMW/LW21GlfauYpe+Bvbk6a+zo7u9RbIINZsvMkO390hrs/t7VAhPQiYsTIHs+c/QbsZ71T4izQ4x4PAc9a7TqevzjFZ8+P0akWUFhPMOl/wHxwCUQjOMkM/i4U4NctkLzFvvXPKID3CPC29s3/masanwCAszVga0t7qlsAuKgAMIFgc4ZyTyHBwwlKAJ0Duc9sfXi7APEyEYJvFE+B4loUbZyHioqVsWRbAocV+E4Tq2UB11d3uB/cYbaco9Np4adf/RRBvYQFwT9nK9bPy9UUq3AmsYIluhbQ/TCOMJuMhKh41G6gQltCcTcgwZn7HEnI3D7Eh804KhgLaOuiJtfD7jtPAMC5vsFenX3g9ymCqn5lZjGfL9pt/eADxQBRUpDognhXQVysYzTf4nqwxM1wicFsIxnBJP+TKM9ykMpMZXWoaCmtwKxoTuALW5dqz2CdHKwDgQWuLAhsrZ9TskrOtt5mABMLocKWQCYBYJKSKCpQgJe231sBf4f9gQLAEuuknwv8IlrNAGdnLXz15Uv8za++RK3mYrUYo1JxUfI8vHvzDu/fvJW/n560BfxlBNY6molYouwWpV/myFuJNPwdFDfYK23sk+0VMb1RQdwUDYnEzGAkm95m/haKiDdbiZCaTOYiCuOZw9xap+BKDBgjIVkOECdgBELg+zLz5+yJ15AYw3Q2U2ewdYzZbCY4AvcI4hCvX79Cr9dCqeTJvZmsl+LC59HuYxcLTkIgFZL1LcWBzopM/q7tKNLuz+xHdg5ms+HDMJJ5TLvbkZlHJFEldNAkfO4j2niYzLe4uZ/i2+9v0B+v0Do6R6XexWK1QbTmXq+EA84cud4JkKta2jgapgi0USzn+gfxLBG3zo0AwKIALnBmbxTAolpWEpAF5ff6WfO68v1/tveatSm1mRmSpjVcfg3ugY75haf18v5HssLXfDz/eZnrSJuTd/LMdoEUN+RrtmQuu/bo9sTIH/mT77nOxujAQoLeYjmX5cv6a7ejXfYKlaov98nFxRE6R3WxNN/tYgGBue4IpMfLAgb9BW6vJ7i7e4Bfq+PZZ6/ROTmHW61jFiWYJ1tUuz1UW0dSa22owmZUG2u8f20AOL0cT1g2p3unAULka/cUvfbAtOV2Dtg9UADLm3FQrMmCMOCvtZDObM70Z8n/pQOSnLrPKvMMiq+bprE/E8WhAsBkujQbVRlgljxHbCeYJZsCwLy4Pjdpal11yKusIb3J88VD2nDtnQf54YVp6nKHTp4RYRuxrDV7rITYJzN8AgA2Ns/5YVMGANuf+cSiSheoWrNYJbHmLTHknRs0GxpubAo2eNsNevUqOrUysFqhGIXoBAHaQYAKD7FljPkdM3BjlAuugL/+zhEAmK/TNkzkyWxLHkrdFppnp+i9uIBTLWM4m2JdoKo2kI13NHxApVYTBfB8NpePdbtdNFstsdAh457Wj1QuiYrZAMDCpAlDAYm5oQrY6DgC6uq/XVE5VcplGQRPJg9y6NFetFqtycHAfMDxhEwhBTrJEuL3iNWk6wlric+JjB3eb2U2QpM5FrcDbMYzFFcR3PUaPhtAyercSuafVeTy98ZJnALAtAQueI5YY68KW6yKW4S0yPYLmBU2uA+nQL2En/zVL0Vx85uvv8VotIATVLEtMinHlcw2L6hIviWVG7rNKvBsM4B1YEV71TXWbHJpL4pELKB7vSM8f/kMjWYDN/d3eHd1g9GcCuAu/ooK4M++hF9qYr1xsViEMhSh+or/aS6jKnsVSGDuJ9lcVPLlhg7mprZDdRYWqbUam0SjRrR7BI9ParwJsJOxLavRNvh7CyS33e+dRPbIzRZi+m3pFqLfmzaRglebPSrNjt8nqmQNpjnKVdijO53J5tM9y/4kHYqqjbDafYiNr7WZsPke6kmSKunEvkXUI2wuWQBKHDDWzLiIYszClSj8pssFZrMxNuEMLpmW2xW89UwA4Ja3RsNjVkUBNx8JAM8lN0IAYOZFSCCLBYCzbHFr7Z3tW9n7+NTZmyHzB5+VWW+mMzj83h8zcM+fNXvf/+eUwOnQ3byfqZX3IRM8bw2mBIRsYK/DVFWOmrgBkwEsWU8GAC5sQhx3azg/O5YcG647vscP4wX+9P0lbu/HYq9UdNUuVfLqUrTJnBd6sGTFjf23GXAIkUNs5JmPk6BeK+OYYGCjjE6rhJfP2nj9sodnZw2UgwQPw/dYLO5Q9YGa56FcdEQFrJbJWTmqqhtzztqPW7Qj/YylK7DwMwpgeQ204XewWET48OEWHz/2sVrFwswkUMbMXTIwPckmoWsA7YbLkjUuha9YwJNFR2YlWYvKVvV8B36wg+NtEFSYFRfA437BbFbJomJdrmr5LC/G8GnFhtgQbsTpgbk4qnCW4Q1fm0flbxHhpoBwQ/ucLmZhgHcfF3h7O8Vlf4HltoxyrS15vz8EAOdtNaVNEfIN30cqgLdo1H2021R0qQKYILBfqYkCuPHitQDA//PtDfqbMo5+RgC4g+v7IbbhAiU2F9EStU2MX54rAPyq3UKDgLgBgA2fW9QdYj/NmAU+dluEyRqzMMJwOpE/S/Wm5A9PlyFGkxkepmyW1lLjOI4vjR4tS+PVCruEw0W1j2VDTuvhWpkA8Dm6rYbkQZHp27+7k0gGFscEZBuNBs7OznBqACZaLIsKmIM/YwVn7apEGSybchGD4QiXl1eYTGfES1QFzIGl5JPzwddmG2aTpWisOWUAb/JEUwCEeeqpY4SOwRWwUcKXEhuyjkHOFt5bRiHP66i26wRYdwg5/Ix4X7twCmXJOGYzG3hU71XQajUkU7lAlbrvI94VMZytcHU3wB/ef8A9FYDNNmLPxzoKwQzgtlfEly+e4WevX9GIAaOHIW5vP2I8HKO4LaJda+Hls+e4OKEqMEDgkJGr2cUKANOSivC85sSnZ5exCpaRLJX6wt5VAPibmwH+6Te/x+/eXqI/W4gC+OjsQlTMxdkdmuuxAMAv6kUE8QOG73+H8maO06MjTMYR3ry5RRRzGNQQBjwbU80ApqqAUSpK7spnXuoQ0+xvueNam8j8xy1AcTCo26u1s93rybPof/GDts/41I/JcsbyX5ERZjTkKfc5WwewL8kTXu2X5AHhHBicJygJiUWIE3nS04EFtO3d0lpEc9LtGt7GoSiAG5UAvU4T5+dncg+9//ABb99f4vLqo6jq6h3mEjEDmJnOaoWrhMJtagFNVYzkW5r9jn+XIVZuqmZ7ERkSWFDKtFTp2y4KYFMj5NTA6qxgZmM55VPukpkBRNbnpJ9LwS1+fxY5YMo6A4op6JYHd2VNmV7TAtR5gEkJYhnoy30kzYs0wC8zPS1TnCRSAsDsPXYJY3TYh8SYTyeilquVCQyUxQ76/LSDXrcmWVzM+61WfLSbFRx3mziql9EIiqh4GsXDl0QrRZtzXyhI+qj2a/KwRDVTf9vBaDostW+CyYw3QO0haeGHltEPAcApwc5EO1kAQwg66cKwxD6z3i1xxdg7a4QUyZI6LGVPw/uR+wyv0JqKD57d6y0WqwjT2RIPkyVWa5J4yliEWwweCAovMHxYYjZPsAp34FFHlcRG1DvsSwkgGWtpuSnVnUetmFWJl9mNKrgrYO6TAHBWR+veZ0Fffk+2J8rPtBnp9h5Ps7CNEi/tm/IxTnmyeO7oyu2fj7mY/04B4CSS+vXkuIugRIIVxDaUAPDdeImvv/+A37y5wZvFWiygk6MLLMp1rDgQFQWwh3XeZcrWyE8AwNySSF4hgZAAsFcooFQo4rzdxcvjU+zCGMPhQBy41ruNqE5pZcq1zZq0VCpLFroMQxMl71Ktaw0f+asZmkEFVI0uKnRW4tBwvcY2JmErRhyGqAVlPDs+wotuGyeVMuajPt7dXGNIQjntAZM1PIIgZR8ntTIatRpWRR/XkwVGUSJ51dsoQiFJUCsFaFTos0b75a2AJo5TwGI+RRyt4Pq0tU4wW85kDl2tVlCvVgXopVvLcjqTPqAalNFuNOAUHAzv+wIMn19cwKtU0J+M4ZTK6JxeYLAI8Yd3H9CfLrHaQq79mhnCosbnFc5cglRIxPNCz3WCxOLTY/LixdVru4NHADhaCADsEwB+uEFrNcAzZ4WXQYJe1ZNZBWcxERXL9JMtMKO0ggIVdVRd29xz28Mc9P/78FneKdCc1wdKuzyokiqATazIIwBY8gKVZGjdy2wGsKiASeTeUWVdRKtex2evXqDX68nciMNj5ok/TCb445++w2gyFuc27i8SDcS9Q+5vm3Ods1yW7EW9tnpImv9nyPYKytr62JJL1HEsA2z1DNBjOwOHM/Wu/VrdC9PsckvqM6rS/M+zil8ljutzkJ99mPGbB3pN7rD2APp8ZL819qJaA2RnhNYN2evgc8t6ZnumGNKHOeb0JRplc1pUZJeP5550ICkArH2k9AhbkicKKJfpjMR9fIt6o4KT0yNcnB/j2WkLzdIOu+gBo5s3mA0u4SYk4C/h7yI4BfoAkUhrs0F/uDi1KtCsgMwVko9mW7mflfbr+dpYv9e8Ohly6RyDDgbsCWgfWxFQoRgEgOuLs5GTuCgmDtaLNRbTKaJkLrbXVPCSbFos+jInp/tXsVBF4LcRhQ6urxnhc4vp7AHlagkXLy8Q1ALEdKoSO9QC4vVSAOBNsoJXBFq1CtztFqP+HXZJhONOU2KtilTTmYe1gbZOJ7Le5HWpDXQK/MqLzdc2+dWfwU122exh6PsD99zhqlfw8aVXBwTOcbYFDwlVexsXq00Jy00J88jFYLbFh/4cH4crhNtASCsEf8ndJXiuN7u1Bza1aCqeU0Jvau9sBSTiPGD3HTObMsQUK4TLAGDODZW4wvufH+fZQLIgSVelEkE9fXC2ou5yW4wIAN8PRSkrLoQO5zguSkERx70qvvjZBX76k3O8/uxcPrZaTuB7dAzb4c2334kC+PTkCJ+9PBNXG9+jinIp7ylV3l7ROkZYgpY6dlmXuYy2oDiTtlMZAGwd5XivEtNdb3gmq/qXhHZGRIllMXteAYtJaic5kq/RExIU5/mq6PfUPWwHjCcTTCYTOXMIwj6MGbW4EDJQrVrH6ekxekctNJs1+B7fLyV3UERFAFjuV2sBLQuZQKmSxtSBR29V+6rV1lwFVAQY0/dts5HrXamQ8OTIub/e8LU6SHau2D5HGx/DcYSvv7nE5ccRgkoHQaUrecGbHWtNEnjZm5udJwWA9T6w8QnaL+jepERSpSJw30sSEsk4b2DPoQpgh0RyQ/ZNyUnGg2//LDL7dOpWY8k3FgA2vV0OlH28BPNzyvxe9wSR52Bb3W+/DSv5SQWwddvStUanEY0P1dkk15oAwLwOfJ/W6v5EfINnOEkDvFaMBqACPNmEYhFebwQ4Peug12ug6PLaknThKvHC9eEVayhuKxgNFnjz5grzMEK5VkOrd4xG9xhbr4S46MGrNyUTOHF8bLhfS6ye8+8LALY9s2yVKcBrR8o5IMQCuOZr7GKwTbhVfNmfoXYrh7addjP+cSAwAWCCXdzcDgFgWguPRlQAL4Xl7noZAKyHi2E4mOxCBZ/SDiNfQWQs5/xd/CkFcMrYy4oeWwBl9ckhyzc/KMs3pfbjdrHopmLtnx83hGalGBsVO6ST96KgdqCUW7q0uTIAMAfBpeIOz3tdnDQaWD4MsZ3NcN5sokMLx+kc6/Ec69kKbrShgQh8NkQ7B67JTUwKYpaAkCqVWgUnr1+h+/IZyp0W1gVgMBmD49pyjQrbRBYXFcDM3SULh5bP5WpVLBpoAU2mBu2gCUKyOeCmJramZsBMBiw3cc3I00NEQLdkLZtrq90UEPnqwwfZ0J49e4YmG6FiUdS/D6MR7u7uhBVLUJQMoFq1JteHrDiyo2rVijRUwQ5i//zw/grrB2Ygr+GtE3jcyA34yyaNilyCFdwweMhsaFPKYoZqZLeAjVNAVNhhuouxYu5ys4rQB94N7xCVivjqb/4WXqWB3379LYajhYC+m2KAZOehSM94AsAOAWC9dxVwVqtUS6yQDY3K0WiFJF7KIVblQPD4CJ+9fol2p43r24/47v0H3I0n8Cp1fPHzX+HV66/Q6l4AhQDTOe2LFADmEE3s282wnNeWFngfb28xeniQzZLXVOyiDdlAVVtUAWr2hOTn0prKAqJmMM+C3ON9xCE8CwABh3LkClvcmltfSU1ZsZYbye4fD3brSAFEUzQLw9AcCOaYFpggbxVlPp/udZaYYp+DZayZxkdygamEtgMfo4a2B/6hzZSUtVR3mMaUzbJYSlMNx7wWKikdD1GywTxcYTKf4344xNX1JcLZEFVvh8Jmhd1yiFohxFF5KxbQm3iL69sp7vpLOF4dpVoDRa+EHTMd0uf3GAC2zZxtvJ6mXuWG9fmTV2tnAwBr9fP40zm7xacO8bQG+ET384MgsL0fMkDXnjV7aiyjSNR9IosPsMrvTP1rc5+oLFUV8G6zEgVwYRvimCr9sxOUAk9swKh8fBjP8f3bK9wPpig4JTg8Y0QBTBB4r0PV+il3fuSbfC2KlV1Ipllhl8h5dtrrolmjDa6PLz4/w5c/vUCvW4KDhQDAq2Uf1QCoUsnIlo12/LpQUnWErJiU+GDftOxr9CS3ADDvTXXIEC0xbWa2RUTxFvPZCssliS0sMovCuBR8d2uYx5udEHXoDsCFLPYqJneD156OCMsVB+Zkb27g+mxUCmh2KjjutdGo10ThIExs9n2i3lRbTM2M2QeACX6I9b6AvwSBjd01X49b1P2W+OqWAPAR5lEJ728X+P5mind3C8w2AcrVDoq0vCMiyRxjASCpWs1soJ8CgDXv9gkL6Lt7DPpD+FVmAD9H7dlnmDs+fv3uoyiAj376d1gEHXwcPGCzWsAjMzNeoLalAvgEf//yOV51mmjSDpuscqrCqHQms9U0k1sqQyRzHAJ2L9dr3A5HuKMtEgtbOIhpl5Rsxc6fhT6BfNoNteoNya2jQpW2XLSNjZdzJOFCwCMOGtuNmjTpvPbxKhJCFPN4qeDm3u4FvpzNzJTnvkcrJbFT2moEA89w3tsssFlQ8z/Jiua5v4pEkUyrZ40zYK4NbbN4f2iBzs/x92XAgioQWbOI1ZwAB0aNYZtl3iEbNjQkJiUyOBQOqxBj8NV0AAAgAElEQVTdrP2+tvryMbFH1/2Ar4H36nKxQhxyw2FOVVlIhUyBKgjzl/WHTJDglwO0ez0EtSYmqxjvP97j199+j5vpHE67gzWjI2h/uE1wXPbx5YsLfPbiGZbhArd3N5hOJohWMbbRFrVSDc+fXeDspC050qWSyR42e6WSjswggNfTKFeUZKT212xCaafN+nbt+vju9h7/9etv8fX7KwznS7SPT8WCiEQ/Z3aP+nqEUyfEy4aLIB6h/+Y3KG9nuOj1MJnEAgCvQs6LaMdYEhCYbOOnAOAnB47pPp8nPh6QHLNC+OBUyMruH5qHPf6mH/+RHwKAD+ZsuR/6IwDgAwvK9Jt/AADOO1nw61WJZEFgs4unquIMYFb+mUaPMGuN5I1NHMrf6YJEYPHi7FRITW/evcO795e4vutjW/TR6PTglqp7ALCsNtayAp2pEliUqMapJY3tMISMfctIA1yl9pN7vrQKDuv01YBtZoBthsxyUinDLiMD5++htKrIDfxsj5UxBrU2VBFACk5Y6pNVeNn3PlPSp0VM6lghSi8ZDHB95e3BeOYze1MHBGSJ0z2I8TISfcKBFXM2V0t5H2gF7To7+C5Qq3ii9j076aLdrMk5TzUB1b8n7SpenR/hpFlFOeBAnvcBuykFfhUA1q+XGkHOan5cuwC1LtZ9zk6gbAmgRCnDYHxyQPL0uvk0AJw55jxlAZ2CDrnFmw30+fT0ObIvouKFWWZiiSpkIA6pSwLgzldrjKYLjKdLzBa0uuUBWJJB2WQRYfAww839GOMxWfobLMMdKMpMtox3ovMNa7CCWOQS0LORGJkaV2thVVpboqoqfEUNnFpA8z0k+JZXABvwd08FrPEwaY6wAUkUc9ZFpD37/+kAMPcvqiQVAD477YmqjPfsydkpOqfPcfuwwG//9B6/eXuDN/M1Vs1jxEfnWDe6iEtlAwD7PwwAp9neqgQm2KluJqxadygXHLw6OsFPzp8hmS9wd3srUTxu4GI8/f/Je+8nV7LrTPADEshMeFfevHq2u9lNNiVRK+mHnR3tj/Nf74ZmdzSMpSQatXu+vIMH0iOx8Z17b2aiXj2KHM1OTMQ+BljVVSgUKs2955zPTTHmPIIOYg6z+HbEnne+WGLh+fDCCAFjWITIvRKwlz1aq1bD7mAb/U4HlXIFSUhl2wyLKSOrfHQaLbw4PsSTXhe9qoV4QYvQIS68OW6jAPMklAzgw04T+82GqA69chX3foyrhS8xGesglOzi490dnBwcoMEMR+bjVjmIX+DHn37EeHyH3qAndchsuUTFrgp5ftDtoOY4ou6ia4uotAbb2Or1pTb68PYdAs/Hy5cv4bZbOL+5lZlNvb+F+2WINxc3uJktsVytwTIoIggsIKxQ7uQ4Sw1Ola8OSZHhu1itKxBYvkcAcw1xSKtHS9T9KaqLIazRBfr+HZ5UApxUI/QcTi5SeIEns5wwomqMRFIC8spRiHtGkbxtuhbVbeYdp4JXDKCQO3UY9ZWxfs7tILX6rtCfGKvoh+pgpcAzz9dxC1QCi5PXSiyE2+0mnj89EQUwAWC61HHNGM9meP2WAPBUSAZG/atIUzm4JTM9DQYLubSQg54T6Az4pWeAGtgl0KAipgzp6VNAVJFS9LzT2HgWVMD/NgBsXA1URnAGABctp40LogF0C+BvRhIvPCfbzYsAcAE83iDRyDb15wPAqotQoIcuQVQWptTVPKexAPhcqwiUcZ7W7TVxcLCLg/1t7A4aaFYisXweXb3D8v4cTrpEvUz1b4gyASJR//47AODCXmmqzE+mKX8KACwZ5bynLOUSqAFgy63Dch2sSVwhYBWukfop1v4KCdVuiYeIRHfOHcoVuPUmHLeB1cpCuqKCso0krmI4nGI8GUvOZYm2vk0HpWoJqZWi4lpwaoyHI7AZYLmcCjFxt9eBW7Ewvb8DCYq9dgNNp6LyksUGOlT1qwCEvM8UqVdNL3L3LTljcnB0xrmapmROs0WiqX6avmI01F6Y1T/sK4pOEkVgXvkrqnxVktNW5RoWURUTv4wITfipiw9XM7y/mmARcmbAnFsLKWuQLMNYvU9z5cqURfcDBgDOnU21g5meYzxUCMs6pAVwQnTXVvZ8PVn/0rXMfVknunWCoJxNqr6ZNvVVRjQSAGYG8N1QEaB4j0q0nyVg75MnffztX3+Fp0+30KwTFGQjr0Ri/mKOj+/fYzIa4sXzJ3j14hiOzfrSR5kEAt4DJAOIRTIFUfmMST7X1/DGjFDX/UpxqjPIJYeWQj1aJ0NmoV4YY87IhMlMWT9TzOXW5O/hXIRgKoFfrhkkygvJ25CUZZ1di8uEwRGIQXC/XS48AUBJkg8CT1Sc29t9ce5pt2pyf6eJp8Ff/l0k/WgLaKk4qABWIH+Gd+k/VkVWQuZdjKDiueN7lXm4KBz0/sXZOP3eUj5KCFcEgWuYe2u8+3iHj+dDTJcUNtTh1vuoum251ggEC3BscpIlek1Fpgg3U99TJASoPkLFy8hOqcHQpKAApojDZACb6DO1Rynnp+J9JW4fei3fUOwWMDS1rOeq3P/uALAQogriUd1/b3Y02jlYuwQqAFhnb2sFPWd/ogAWMJwEX4UjsSahyxO/JsfOEBvKBPBT1BoVAYLbHRetVg3NBiPsmJ0ew7aa2OofolpuYD7zcHZ5iQ9nZ0L+6u9yHnOM1tYu1tUaErpGuk2sq3WJ35BT9z9eAaxLKNWN5yf8ATfGMJgy+Ffn/OraS93yhqmu73SjltMVWsb6MM/byOjQLPr8uep05qxj4+etirKV5LuFssDRg7vdoE2OhdBbYDTSALAUYwYArupwceMFqFjAqiDLWQwP2+JPFL6yoBXVXOqGUP9UgWY2EzMky/+7sL0b4siDn1VNqM4R2tj8HwGAH6Auav3RNmh6ETRFvKSLSiStzgBeU+UWSe7v090d7HZbmF1fI5lO8XJ/H1v1OmbXN/DvJiiFCarxGg4zIEX9y7wdxWhclS1E6zWWSYJyq4En33yF7WcngOvIgHo8n0oWbrvTlePCBbHOnMRmWz73/UCAA56LBTNwyB5t1AVY5IImuTVRhKpdEVUwj40AyX4g6i1lN8xcnaU09Tu7O0jWa7x9/14Gzc+fPxPrSmXXRJb+DLdXzNqdotfpYGuwhbpbkxt/MhwhTiKxSuKmufYj+Hf3mJ5fixW0KH+phiL4qRXASoVLtq54e0i2gLBFySTmQMdioVRGaK0xiX0sSynqOz2sahX8dHOOpZXiZ3/5l3AbHfzhh3fCbi9VmdNmC+unRADYrunBhlFJsRlTFtCZsZooUNVmFoUqB7het7G9M8CzF8/Q7/dwdnWJd1Ri0Yqi1sDO/gkOn7zE8cmXqFRbmM4Wcvu5NVdAXbmcZMCkNlYC9pdXV7gfkkXGFpLFtWlmlAqMTELFylTAhTQ0ho2rSzzRGmqbS5WoalhD6udUUVOIGtNTLbMR8WNmaltYvtTipeEivd/lNrfamtkoEDSAwGJI1B/GVs+sezlxTfZTWYdERcahu1Kmi1KM1rdiwVVFtUS+uCpOZb0UebDmZJU5jOJrqKKN9w+vsUqZALAtWS1WlZt7SWygJ4sFzm+u8eNP34v9c8u1UGLBPrtFqxxiu1mGuw7hLwNc3SwwmoSw7DbcRhuWrQBgDsMyiyZtBSV2ZsVmbMNm6sEWaoZYxS+bNWcDAM6fYFbGxxTAGzCxtv7OmbEPV95ctFMclpvPswLDDN9NwVG0dNbfy7Lks0Ihz2FUOWB6cCAKYILAvIcDpOESpdTHzqCFw4NdUQDTRpdWX7QlfPvhAndDNkWuHHNaAQkAbPYAfWGbdTkvhs0+oVoEDnkJ/vL3spjmoJgDtFbdRqdVxddfHEn+b6dZxioeYzo5RxyN0KlX0KhUUaHtGnPPDQFLF+DqfimyXM2AXt0cuTqY16i2taEKeM2mhvnqJfhBgtl0KQAwGcKVCgc0eQFMBuRKAGDaDmkAmEO0KJJ1mueLQ3UeM9rvsNkrV2JUnTXaXRdbWx00aQMsDQvXGgUAK7sd43RgEnXWojCQtY8INAE/bS8v1jYkOlklrMprAYCjdQMlexvL0MXpjYc3lzO8uZxjFtlwG30Z8HK9UCxUZYZscoAzdrUeI6hyWOfnbgDAuQJYAGAqgA+eoHX0VAPA17hLaxi8/Ev47hZuhlPE/hwWwcXIQxsrfLO7jb86OcLzQRfduqPAR+bBJgQY1PkTRwWdKc+BJhVOtIE+u77B2dUNpp4v4C/ve0I5tBeipVe5zPgDRmS0YPPgUv2rlb8Ef9eRj7pdRpNWg64Nl4xfcVhhc0T2awkVm4NclXHe7fXQH/TFhnq6mEtcAs8rM3+5bwu7tVSSPBUqZfhzbC4IIgttSWLraPUpf6X8fQoA5v6V25uauktYytqak9csgZkkiaSJNcxaFvG83rj/8V7mzxgLKDbBaohAFqwesGnCIl+X16bnBYh83vO89qgC5jBTAcBqMJEKeOzUaxjs7MBpdTALYgGA/+mH1zifLFDu9hDZdaxXCdrlFPuNOr46PsDx4R4W3gJX15diAx16EYIFbSNrePrkWCyFbIeW1LpJM7WzBn+NfX2RUCQECwHtVLaRw/XedvHuboTf/PAWP55dYuyH6O/uY+vwSBr58uIOjeAeO5aPZ90q3HCImzf/IgDw8c4OZrNYAGBmbdKNpCRMY5JadAYwAZKCArhY235KoFTXqyG6bBJess3+0wU/6xse2Qs+96UHNfBnf7IAMn5a4xf2r4dTIuk18/Xyk9d/AP7mbka6n9I/kA2pdcO0saeZ3ikjxuYAsLEwz+ixhrzA868B4CSkAtgAwF0c7O0K0Pbm3Tt8PD0TS/i1ZUsGsCiARcFI8pqyaafVKMeHzL8iSYTLjOI8qEImV0oqRZEZAGT7Wd7ymDaoQJzVRLFsSF1Ui5oerwAES31WGHQLcGZ6NN276aFg1rLqOAcO0OVUaQtROdS6LjDDt7zeUCdaalWjwsisoA3JQuUAc20hGVUygYUApqzCWA9LHUwHF7HXD2Rv4nHk4IxkENsqCZFrb3sLgx6dhpgfWkLdsTBoOTgYtLDTqaHVtFFn1qdLIhWVGXxvrEdCrCQbPBKLPyqEOdxT2YvqHBkVVMb9Encgw47XtY1BhnWf+tnbST8vH12aC9gMdPTHTBKe987Zr9D30CapWvXayotf5WGKjR0rnrUlAy0/TjH3E0znAaYLH0s/QUSspVzFMkxwO5zidjzF3WiG+TxGGBH8pQUee1Fl2VgqkyhLNZSq94WAoHtiISIYa1/jUmT6baP+NVbQ4jD10AJaDxcLGcDGCrroiiA9kb4npH/6/xEAvEoCtFt1AVJoaZeuV6IA3t4/xtXYwx/enOL37y/wdhZh0d5CPDjAqreDpN6AV64gsP6YAlg1ZQYm4Ock1LIapR6I4p1GuYLnO/v4Yv8Y8WyOm8tL6WcbrYZEg90P7+SebTTrODg6Qq3ewGQxE7HAMggwDz3MmAUX+EijBI2qi0Grje1eH4NuD+1mS+7ry4tr3N/dYbHw0e/28PWL5zjstNCgY1boYeR7+LiY4nQ5wzQKULdKeDboYb9VF2LjHBamKXA1W+Ly+hZkXvXqdbw4PMKLJ8doUvmbroVMwvzAf/3uD7gf3mJ3b1eiM2iJyflLp90R8JEk95urK7HpZF96sLuHvZ1d6UXfvyMA7OHFy5ew6zW8Pf2IkPbS/S2M/Bjvru4ECF6mgJeu4YMgMJVwLI+1FbPETlFDYJTnBgDmzvEAAF4lqBEADmYKAL4/Rz+4xzM7xBMrQKdCNzpmGsZYeh4WywhpyiF0U3opmcsJAGwIrJsNqNl3TD+pRwB6vqihNDNz0O5Om1m/KjJLATHGVj93gRACo54L5OCLIqUqBTB7NYIoQKfVxPNnT+UcMD+Qg2POHFkbc/8lAGzyx5XjTQ6hc5EQUHXjf4X6qDBLNLNFU3eZGSHXF+OGUVTbZsrYh2BsoffPwN/C/lpU6RqwNxOeiFUrfx+trAtgs573ZISfgi20vD891JFOy4AHZmJaAIGLpMJMHax72RxU0rMiPSf6nAJYyoCHALBsBUoFx3NIwnGnQxcr9n2JZDw+eUJS5gD9VlXUvvHiFuOr9/BHF6iVAgGFq+tQ9maCQuzXtQ/pHy1aH1UAF2pNMy/RI9xshmzAMw3DZIBiDi4qJaLYwPK8WDZKFBRwnsT8X9dFWqmoPjJIkXgxSqGa85OAQatT7pRVp4ZaoyNikyAgodaSKJgSXFnjFvO5EFHiOMS6nCItp1hX1ijbJVRdPpcgMN2UFuIq1WvUxRY4mE+l52zRJrVqoULisxDsDQBsiG3GBtrA/aYC0TVdIeZDjzVyGoi+T/LDqaYqWd/xSI+Q1dOZ7Y96Eq9RmeiuSwKw8Z5NrboCgD2KeTqISk18vJ7j7fkYU+YArwje0E1KZS3LxK8gQtGjyFyEshEBY5xNNQj8IOe36HyqMsxzAgt7Xa4eogBmBjBWEjfEHGYDAFMgxweJ1cP7kaiA+RoyN2c8YrUiTpGvXu7gf/sPv8DBXhNJvBTXC841l/M5bq7OcXVxKsKiL189w4sXRxJnkq48VCxtgb5mXq4i7RcPt5yJDOswbB21Ygu/X89fFPGOZGMFAHMewEg8usBMF3TunCFOVuh0ezJjEFcyi/dvW5S+xXvd4DlmDTBzbKqCKTBbLDwEPmv8MpaLUERhzCgmCNzvtzHoMzqB+xyzkgluq/lcbgGt1b9SeRhdsyl6SaBVc28THyM9FMVSEp3I1BgSHzgCqYpohEQDRpeECVXBNrzIwnAa4fJ6jnenQ0wWKRqtHREtMC6BADBr35j3vFAqdAY49zw5pEqQJgAw7zceUQMAa3e+TQtoW2Y0IoLQ83PjUqH6qc2eXe05+QzTNH3ZvqxxK9Mi/FEAuCiMMSvopz+Qdy1F7M3MbQsAcDbt1H2ywhhXKl5MVPM5CCxCFg0Cc1bJR9bvheztOMOMhFhhlVkfcL4UguZ19UYVrXZNHOIIAtt2CXSJskoOWo0eGo0uHLuO+Xyh3BMYw4Ey3FZX3FcrtRYq9S7qvV1U6h2JaOJM588DgB8ubA+HF4UtKQNnC18rFlB6ny0g9wUlbvYzWjOklTmqAc9vs00AuJCbZTpDY2GmV0elwNrM9zWM8AISXbDu1M8lYMNGPPC1ArguIfMEgAN/LhbQZHmQjWcUwNIY6tBsDuiliNFsvKyBfmQLV9f+5sW+oeaSYkdtHWYDMaWH1EUZY13fJkXAN/sxfUNx+9mwkSpsaRl7L1dXqPfx4KQbAFgHwAs7hYNxYwHN2asM1hMNAK/xZHsLO60GxpcXogD+5ulT7LdauD89x+J2hEqYwk7WmfK3SgWwsM0srGhlAGAWRSi1mnj67TcCAEcWM2UDTBZzYdkOtralUCVwS3CXIDBvGLItZJjBhkDbGFPhQoCNA+UwCnE/vIdNtuv2QH6Ol990Osd8vhT7AtbU88VUQuf3Dw9kuPzu9FSyL05OngjASwsk2oXy43w8QbBYolGrod1oysJM9r+3WCLkEKcE8YMPZnOE92OEwwnsKEENtFHh4D6CRea/Bn+1EZIoKZDQWpMZhGTuEAQuiSqNAPCQBRcStA62sW66eH1zhkUpxqtvv4Xd6OKH1x8wmvrChk9oK0I7EUsVc2TKC7uvoAA26jgDmnII5ftLROFCcoBpS7C13VcA8KCH86srnF5dI+Vi7zZQrtawtfsEX3/zKwFExuOZAoBdKhrzLF/VABAQijGdzsRKS3LRNDjPgRgXTlkJmL2lWbNqM1G5kNJs6dY9GyAK+7Vw56gbRm4UacJ0wPvGbalt3UQbqBuPzduWBaN6qH/GEpRMZiUTER2FVnqofDcO1JU9RBGsM4xm/pjk0BBYYE4EOz+q3qq2gFedVhvdZhsNu6ZtIKggU5lUzGJi37cur5CWYqCSKusVZpPzt8lbUrmYzO7lPcXMqLm/xOnlJX77u3/G6OYCHfr9xh680RValQh7rQpK0QITDsXuPcwWLOI7AgCXCUayuNAAcG4FRUUdLR4fZjh+dhyYDbIebvJm2dkY5xoWmB68ZsoeU6qbQtAsWZlzBF/dfNGcN/3fn1EC5wyzTWVKrpzbVP0WQWD1s7rgFt6G2ocM8EgVsLKALgLAe2g16sL8Zk74ze0Ibz9c4u6eDb4jisZiBrBcxoW9IWtoM7KRWcf5Bgg0cagQSUPZ77VV5nCtimatLODvl6/2UasmCP17LOZXQDrDgINj5p4nKSwyIrOhrAYsPgFUPgWA5ViY3A5hNCpmI+2fOduez32xgBqNZqhWa6jX23DdBmybSklXW/EoO106B5AgIYBvEMigXA1IqRRWtryq5k0kA5i8FhZPBH4JnLFQU84GyjpI2Hd6qq1yzwkA03af4K9SwSkF8ErOHzPRCP4m5VQA4ARNlJxteHENZzcBXl/M8OPZBJOwCrvWk1gAEjAU+Ms1QwHADxnIkhHMZ/Felms5LmQA16QBYf4vLaAfZgD/5t0lbmMXg5d/Ab++jbvxDNFyBiQhyrGPTskAwId4ud1Hv1GTsTi/Tzth5iCGCYlOZFrTDYINPi2DUkw9Dx8vLvHh4hKTxRIRe+mKg1XJgh/xmFhwqupcOVQzCXCewLWAWpUkrgROOUWXSvNmHTWnApcAhcW1PoW3pDqDxXMqezOX1N5ggN7WQFwKrm+ZDXWHpb+UPb3b6+Jgf0+Ox3w6lebR5N6QVMWGR7UmyjZQ6jE57trTQisgea+aWkoUwJrZy2uVexCHEEqhpwg2ku0TxTJQJIuTauVGjaramsqfZmusC3++Lvcfsb5yef2WxcqVNtD8yEyhNOF9uBbwpspcVKrTOcBo1lBvtcALlwrg06t7/PNPb3ExXQDtPqKqK3VE1yrhsF3Hq8M9HO7tSN7d7d0tppMJ5pMF5uM5nIqLly9eoDNoYenNECS+qOOzpknX1nJd68bloWFZtVSGU61KfVOuNXA6nOK3bz7gzeUtpmGMHhmnh0cCSlnLO7jeLbZLHl70bQGAL3/8J9TTGU729jCfJ3j37grz5Qplq45yhREcNQ0Aa4Xc/2wAcGG/+dwOZr5eHLA99lzdsz7yLTNQNrbim/W26YEeKnqLjiWqt8p/7iH4awDI3BVJ9VXKLtdkCxfUTWwU11QAq2EaAWCCwR1GB/R5D+7KoOP1mzc4vbjA3WiC1LLR6AxgkaRQMmA+B1fKVr9aXsu17lRop0aQUpU5kpdtrCL1Hq0GvepQZcdV7Im1Z4Lul5SLY8GiMeuR9E/K8EfnPRobbE3EM1aXJn9VZbAaMgfvZ52dZkBzeW3zfQ0eyCKiR8cmI0vHCPHYSuWle7eMpKjjVExNaMglJLkIAKzdhuiGQ0chrhm8R2VdiujaoCJhSFBmtjiViTW7grrjiLNQt92W3MhOw0XLBpxShJYDdNsutgY97Oz2ZShNWzHaUlJVQ0JnHPmSN2VZa6XwqNLJQA1P1XBH/5M/S++bmQJYFVGb44JHpqKKL6aOS2HUnNVmpiRTF70+/+pz1dIbVn7+2tk7k2FqBZWyI443FnuctQU/XGG2DEXd6wWpRDcwd4+WzkG0xtyLMZn7uJ9Mxe1iPF/AC2n7zKEnOZYkMhD4VfWXZAnz76jQtp6DXO32YMis2q2oqHwz11bRAlrIrI8CwKqeUa5H5qGVwaaulgtfkWf/ZwGA8wtE91x6dpCdRW1hWOx/1M3x0EXm8ZWWu3qaMhIikOv36GAPVaphk1giI3aPnuJ2GuJf357it2/P8XoaYNneRrx9iHV/F0mtgQVKAgI/bgFtejNd25q6UIWVCADsWGW0qw6eb+3h1e4BkskM99c36LRb4gw2vL+TfZi1Q7PVwOHRocRRLZkPHAaSETxeznE/HWPCzMAoxqDZxk6nhzrXz1od+3u7kgf87t17nF9cYr70sLW1g7/4+mfYJXF6OUc1jeGX1vjozfB2NsY48NColPHF3jb2GjVxH5tywF11cL30cHFxLQDwVr2Bp3sHOGENxTU0idBwHCSrCO8/vsdsOcXOLoH1Om7vOd+KJL9vd2cH+zu7uL29wZufXsv9uLO1jaODQyHmXV5ciGPBk5MTYfb88OYnBKsY7e1dTMIU726GGIcJwnIFy3Qtj4iVONtcWcN1PUYxPkE8bQWtrNZz0qQoWKkAFgDYQz2cwZ6PUL4/xSC4xwsnwpNygFY5QblSkj2KsSCTiYcSozfsjiiAVXaAXk/0vWRqnwzkNHODDYVfLmDJ9thC3qYBgXN1sJknKgchA/wahR2J4ZlVq3aGMgR/9iskSbVbDbx4/gzbW9sSl7JcLqTmnC0XePPuvSjOGTArpEcTeZKtxBr61ZELBgjONtdsrlggDGsL5k0AWO+xxb22SPLWILDaDnPbZ/N59lqixDMd/QPXDg2ymVmQIfmb97oB3hZVyfr1FEBTIIMVB/+fAYFVD2D2o3xGYHBx83qZIMe8ZmEt21AAiyGDFhCtIji2hV6/pQDgNBKxxIsXT7Gz1UXLWYvlczS9xuT6HcLxFRqVGK0Kg9kICmh3jv9RAHDRTSYDPBWZQK2AzL2n+teW+Q+zf/mRFtAJo9uiFVZBgtRPUJYoUwpu6LQxg1V10Gz3hBxIl6/5MkKclNBq9WE7LURhgmC5xHIxl55UOm3Os8okXScoWSsRm9Qa7LUSsQQm2bjKOiSJUFmvJBfYsdaokgBOYm0SKsCQva4M2NSMWldlG2c9I7bprcfU6lo6omo8ve9ngFxm6Fl09jQ1q7qwNvqpwr3G9yCKSonZoctBDcvExjxkPn0LUamB81sP769mGM0SBBF/Bx0M6GrFCCydx6rFBXLl6q3UEBJVLJ5xsFNElGwm9QgInNvU0wHLEKXVnqgsoDm3JgDswCYAzL61Ym0ogA0AzJrW3Fc1x8XOdhtf/2wf/6wOsr4AACAASURBVOF//QZbgwpmkzu41To6zS5ur2/x9vV3GI+u4TolvHp5hCfHuxJpQpe8EhXABMhEEW9m4sVqQ9/FxV7N1JEbADDJdpzl0zGSMSApgogOLyFmBIAZHyUAcBf1RkNEO4xG4PpLEFsNUtUjazv0YDxz/6GrBRXBMcFA7mQu4rgE3wswn4+lD7clD7mBbstFg7mukgOcCzSESG7mRJyXmfmk6YUKa1xG+tC1N9dWES8ydosAsMzYmXlPG+iyAMBeWIYX0368gfFshd99d4qzyxkqThc1AovNgThzeSRH8q3QxU7U6uwXtTBKRzeIc1ARANa1Pa8lHssoYrwMyQLaAjojJ5n9Jv/75FBm62sBgyp2FbLnmHX6T1MAF7G07Kp5DBTWvVxGKs0wRe0mLCfCIAymJ1H7Ovdw3jMi8hILaI1JaFWwykQmnqGwAJUJTIJpIBhjuqbbKa+bEHHiS2Y6AWBeK8RY6AJCt1XO9alcD7xYSHp727vi0FKv1zAej/Hx/AL3oxnCFVBv99HbOcZg7ylqXRK26bj43wAAP1RcPV6eF9S5hSdkADBPnLk4sqH8A2DRsNQLtpHmxsp6T9MEZjdDDiKrO0UvuVpRJ5BQgYEnlghZ05rTaNRbyxdLsUFIIoS+Jx73YgFdd4UtGXgLDEdjTAgA+4GoQKtiz0k2aj7gVepfxdTQ/rMPGuR8t8lA3OwizKrPB+BwznZTQN3nweMiW0+x+9RCyRsyZ1gUu3ptt6aZ9Ibl8vB8G9BZGlT9txH4EvCLQx0NAHNgxCGzU1rjuN/DoFHD9OoS68UCP3/6FHutFu7enwoAbK9KcFfc0JnZqhTAzJYh42xVscQyaEFgtN3C059/g+3nT5E6tuTtDEcjVG36pu/LjUf/fR4ZhrhzcMsBt9ioUX3gsIFPMZ9TVVfCzs4uoiTE1dWVDJX3D/fQFDUvMBpNMR3PpdhmM7EQABg4eHIkRc/Z1TVI1WDuDe1FQ89HSkVaHGMxnsKfLeBaVdQ4UF9pJrFu2Hni+HtD5gHfjeDdDmH5EZw1i0IWUFQAK+WvyciRK4vMKv4tOpcyKa8lI5k20EGZAPASi3WC5v4WSp06PgyvsSgnePLll6jWWnj94QLjWShDfNo/h+zALEcsfXkdS5igMEaVBXRmj6rzjMVq05sjDAjQ+qi5Fra2B3j56iV293dwPxrh4vYOHq0v0jW8aI3t3Sf4m7/7j2h1duWYcpGsEWgQa2cCN2qAwuEIixgOvjhsV4PplQDlSn2l1H68kI1Nibo2aSWtF19zscp1qTYsrW8rAK8605HMnEyVa16JG55iJisHWs2+2qjxTDGo7CtUFoI6T4Y5rgo8bgTK8s+w6h6uZyrTCJBYNop3KwSACdJCNohquYyG66LTaIoNWL3iwqG/f6kCDudVLhXVNnyvMWKEWFsruV6pFRbrJwNW8/iy+CmxEFhhFvj4cHaO/+c3v8bo9hK7/bYAwOObj2haEQ66Dtb+DHe3ZLVTLQHJcnYaHSn8mRldBIBFBcF8M2Pl+MC26XP7RtaMZnVcPtwrjhCLLF9VAhSsHQsAcKYCLq7zhfl4NlguDMyzIqug4FU/rodBhb0rb/yNsrdg/WxiBzJwpVh08wV17qw0+wHSaAHQAnrQkoFWq14Xdf9sOsPVzRDvP17ifrRAifeoyQCmlYdpog1TzjCgM+sUtTuoNZzXpVL/rmmLVEqw1e/i+GhPVEI1O8XXXx6JBbRtUfF9g/n0EqV0jq1uDe1aDZXVWh68XrV2TDVQGwCw3s+zYbEuljQzUEBPsT/W1jZiaWTB82NcXw8xGs7AjBaCwGRp8lGWfFAZCYmlXq1WV3m/KS2ICaaFmtBEpacCt3hZMgOY4G+zVUWnWxfAkYxs7ukE36lqUsomzWTMLKB5L7KBpB06QWANAPMeXtPycYWktEJcShCRwcs8DmcbflLH+W2I1+czfPdhhJFPALgL16nB4drKvUzfh6ZGyBnWanQhR0YAYJ4zBQC3W1V0uzWx9Lu/UwBwyXbQ3D3C1suvEDh1/PqnU1yGVfRf/AXC+i7up3OEyxnSyEMp8tErp/j53jZ+dXKEV7sDbLXqqBBMiQKxFJ0t5lLPEPAg+Fhv0Q6ohlLFgh/HuLy9w/n1jdhm+rSyKVELWEbAzMR1BY7TRLXiSk5llbllWKPl2ug1XbEh5aPTcNB0q7BKzLUni1flkfPcc8jIOiqgetsqo9vvo93vYeYtcH51ifPLS0xmY1n3GTfwzdc/Q7fdEnUMM4Tv7+9lD5E9hWAsF0O91okSTIbm/KhJO1nJqEF3rlmSz8h6jcx0BdTyfBtQg+zmRCJBElEjU4FRbzThchBCktoqlTqD4A3rTYJKjpDQ6pIVlMhrch8j4B7IkEOp9GzU7CpqDQf97QH6233JAiY8vIxSnN9N8C8/vsXFbIlye4CQzh1xgm5FAcDPd7exszWAFygAmM400/EMi8kCNbuOV69eotlr4X46hBd7Wq2mbmFpFKk+1NbWKueIEQu2kOH4udDBCOjbVdj1Fi4mC/z+3Rk+3A4xDRO0trbR3dmTWsHy7uDMb7BVWuLlwIUb3uPi+1+jsZrh6cEBFosV3ry9wmzBgU5NAGCyjRW48t8OAG82eEYt+Aj4VPjSp53HZ3angu3UZ/evQgn9x0DgjXf0yRsogg6F36T7mQ3w9yEw9tgbe6galv3IDIGMc29OtjXE2vz3pEKEsVjDM24k9IXcoSyglQJYAOB3b3F2cY7hZIZV2Ybb7KBUcQUAplML63LeC0r5q9LrK3Qq4efM9JIhEtWoyq1EnqsV+QKOCRCmbNpVnqCqMRQwZizYdd9iWIoaPDSkQJPJlGfu5gMu3q+K/GBqRR4bVXXLkE0+ckjHmk/Fo/D1uFbKcE1aO6XaVAQfM5hTQ+C8RlEvqOxCTRawijEwts+G5Ej2Pt8X88/pcsAhAQmrUUygNpRal3uFqPQjqgd01EeZVnuO5H+2GrTar6LllNCkE4ZTQrtZRbfTlIE0Ha1aTQLGttTwHLaRJKbsoBMBgZnvRSBLfd0A2RqAFyBePXQFbiqwB2Edn96HJFoVNTjq8jU3RAHY1S43ck0Wo1Q0OKTqTQWWKgW3Jlqlqq7goJm5vlT5zpaRWD+z34nXFQRJCV6YYuGtMJ77uCPJcTLG/WQirheifKDdYsqenvUWQWDuLewf1bu3MgDY1P3Cx1MOPlpVnivbC9bOxkZQA8AKCFbrnyJnPwIAm9cTdbwmhJv6WmIH/vtbQD/U0eeKOQ0+a1XhQ9ifZ1NoEoYYUZiuy/2yMeP48wHgOPblOj4+3pfjRlLE3v4B9p48w/0sxO9fn+I3P33AjxMfAQdfu8cCAMe1OhYow88A4E2youL6FmyZHgLA3K+rVQxqDTztbeOks4V0Nsfsfohepy2PKYHdyVhmDRyUt9otGcL6cYA4TRBhhWUUYuLNMWYcVUCnpY48IuYProGTJySU1/Hx40ch342mM2xt7+JX3/4CPRK9727hcmWp2zgPPbybjzEKlgIAf3mwhx2XteIdRozIaHdwF4a4OL9COQix22zj6c4uDvoDRMsF/MlEAGD2i3fje8n+PSChq+Tg48crLOaRxHvs7+1hf38ftze3+PGHH6U3HQz6ODk5EcXyzdW1AMBHx0cyB/r+zY+YeUvYrTaGQYKz4QyLdRkr20VQKokSOGSUS7nElJf8EiIAvC5J1AyrsyIAbGygBQBOV0oBHM5RnQ8FAN7y7/HKjfGk7KNlcQ3j0Jt2nFOM2EOVa3DdHsoW9yfl6pbFfmaODiY3O4N+Nt34spUqJwUX7VQfqoANOeRzGcASKZKBMawdqRDSCmCquLBGu9nAyxfPsCMxGlNRAduOg/lyidfv3mE8IUFYDd6k9s1ivFRfIYCq7ipMT5iVDAXQVS3k6q5Xe6xR/uphvSht8+eoH9URAdoF4aHCdtO1YDOeQT03t5c2R1y+rte5LP6y0NfmNtEq+iH7ndkO9HkQuPj+slGR3n8MYKX/RLkmPw8AGyc5tW/JlarejnbGINk/FqXkoN8Wxw0SsJlv+sUXL8QG1i1FQDBCML7A/PYj4tktmtUkA4AlpkFAYDWH+7f+/bsVwKbW1Ds6j5XyPtAEDHFVqor6V4Bf25FeFLYNxvRJ/+PHIEu4FDNqpyTqSj5st4laqwsviDGeelj6sTiZNRoduPW2kLxXYQhvNhNSDNcj2j9HaYRFMEcYe1KzsHZxnDJsZrKX1uKSiDhEOU3glknQWcMurzUATLcUZbGax1soAFgdTVO95DiAHkHp76oBh7FTVwS0TbpAcS+TK+HBPMRYzKtzl+MAqrZUdSbvWVpA+4mDeWghLDUQpHXcTGKc33m4G0dY+oSuCQC7SFYUwMjgUdeoBeKmvkiMHXTmgGrsoQsg8IYNdAEQVuQUNXs1hEs+V81aaAHtwLHLAo4a9S97Rc46R/cjIaqz1zX1Id0xn57s4ttfHOHv/vYLdNrMbb6CU6GoroezD2f47g//giSZY3u7gRfPDrC325NZFfOeWZuSqCiW6KKK5yw9v3vNOTB4SEbpMC6JQq7neqYAYOUOU0aSrGUOytgoXqN0vGAvTAvoWr2m84tLcG2lPM/FWHwv5vjnmJH8fpnvq1o0XVURRzwuKuIoDOlEMUMYLgXQHvQasg44kgnMY00FMN1+2CdwbquxJC1yMn+ymSEXyUbGRUnlmrOniIS8KbWxRRCYM5Eq4rSKZQB4oYWSzfuxgh/eXOP96RjTxUoi/ra2j6U/J2mShH86vnEfZmayRiMyC2hFrjAKYDNkVQMWpQDm99jfEQDmTE+tJ3o6qYhY0l/ldWGRbKNqMn1TbfTixblsxsEtNs6bW5xZzB9ZRPPrp/AezK2se0nVF+dE6QxrNCQLjT9kvSTvMwMEi/ucOhbETxTJl71fLKSKMPBkz+f5kh4v8sWdyXGV7b3rVAQAbjZdud+IadBW3HFcbG8NxBmk3+2IUIUOq6PJHJP5UvqedaWBVu8A9fauiPFkv/2zLKAfUVx9biPKrcny6UY+tNc/ZQ6o9HyPAMC66FYslryxMoudGvurn1PPMQ2oebmiqrhgw5nZtBjfbtNdmveloRsNGigL6BBhsJTwcbJAWo0abFpOeEvJ/6VlAFVIHFqTcUzwLGNKseCSjBMFAGcX8WMXYFbcmMZKFVmmENko2orUtM8BwHqjMQCuAaDzzaqoztNvyNxjRVbfp8Qm/Z6MVbQafAjTiQNlWs9y82UtSqYON99VJNk0B90Oeq6N+c01sFzgq+NjbNdqGJ6ewx/OUEstuAR+07KwX6ld5KJtAOC4bMEnSNhp48nXP8PO86ewGnXJ+726vBKL28ODQ7nBrm9uxHNd7ELJF6OlKgcn6zWaLWbPQRS/XBOPj48FaLy+uYLjOjg42BMFMG/YyXiK2YwK4KoMoZbeXCygdw/3hcnGgQELoO3tXbEb9pdLxBweMOD7foTFeAaHqioOgMNQmK3Moqw1aihXuQmtkDAH8X6I6eUNkvlC2T+nqcrbJACsgUVe7ZLAQRCG7CrZnFMkmkHLTMqgtMIwVArg2k4f5U4dV4sxvEqKXTJz7QY+XtxisoywLjuI1xbChMeYGVlU5NqiElUWQgoANhbQvJaVaiuBRzWRN0cce1IIbO0M8NXPvsKTk2MsfU/y4G6GY4zmC2HX7+0/x9//7/8J/a1DDMcKAKYyymT7sgkiG8vkF/DYi0KrwPbJMin0YMEw20wTwXMrYG4mG1Wqj0QyC6TMyq9dKWiVBSktGpRCJSvRFACsGz2VP5R/Tz1RNVYZ+iX/mW2NhXmIeg96scrWrGzp02uN4MfasYDXFxV4LPeYoUIgyrYs1Kq0t7FRpepXN8lMUiVgxI88ZatygpgjBjYNLI5Fd0ilDdcgBYQQ/OUAy48TTJYe3p2e4b/++r9gOrzF08MdrBMfN2dv0CyHOOw3sPKnuLm+x2gcIgjLuQLYMQpglVFsbO6l4dMW0Gb49cfWvoxKl9dzG2vlvxsA/sw+o778YP8pKIFld8lA300gOCsECtbOm/m/+XDAXKe5BbTO2iO4tAqwihcorQJsD9o42t9Fo+YKWDQeT3B1fY+P5zcYTzwBf7mBs4hjhu4nAHARbNd7dg6M8NpU4C8fZO2RgfzkcB+OXYJbXeHnXz3B118ew7YC+PNrTEdnQEIFsIs2Qax1CVVznWb3WL4Ty/GUk6UKM3PRS8Okb64cAFas4hKvZssVm5zJZIHplCokFo5AGNAWU2XMigpTAOAq3BoBNQW4kRhibOJ5rkRBJUSfFG69jO6ArhBNDLaYX2ZLgUV7NYLABH4VAKzudKMCpjUxyRh8lBIJf1cWvaLeTyD/0wBwSEv8UhOWu41g1cD5XYjXZzN8926E+6WFqtsVwLrmMFaArF1mqCgQUnFIFWhgFoxMASws8hVcJ0WzWUFPA8DD4Qh3t3eivq3vHuDwZ98iqrXwf3//DqdeGT0CwI1djGaeKIBXoSdWgQIA72/jr58e4ou9LWy1m2BJv6LFqO/hfjQU5qAfhKi3muh02+j0eqg3G6IsoCLqZjgSBfCcgG28QrBi88T7gllANVStmqxTbMJdq4xBsy651v12HZ1aFfUq1yq6Y3hImCGf8NyR8QgZBjAjLyLpiXZRnTZqzYYMuC5urnF2eYHh6F6UPjs72/hf/vpXGGwNcHt9hYuzc1xcnMNbeioegHblVVv2MhKazLqn/OTyXDSzhnONIriUZSzSmpCszIj1grKxUooFtb+wvuCgg0079zBafPPaCwMVNcEGkusKzzeHdA0BgG0p9sXBYk1CE4kLCgBu1BxRB9Ca9eT5Ezw5ORIb5GWyhp+WcT2e419+fI9L1iGdLUTMcokidC0IAHwyYL5vB3PPE7X0/XCE2XSBwA/RcJs4efYUjXYD48UU4TpS8QlsEhlXQXcNbTNLRiqbeL4PgtaNOjNDbZTXKSIOcq0ynEYbl5MF/vDuDB/vJ5jHKVzaZfUGch9Vlvdw5tfYwhJfbNXgBnc4+8M/orGa4vnxERbLFG/eXmI6j7GmpX2loaygrQIATCBEMpYUuXDD1aDA2uX6UswJKpbV+bqXN47F7/854K/U4H+kedwo5wsKxcd6pE+hsMKzMmbxwz0p70sMOPuJMvKxX5bFFhSJrWZYkfdKxiEpI64VSLCSASw56HEGAHcbzKrsiQpfAcCvJfaDIAUzhkgSoEKE9xot0qmQJ7HSoVKAfQHZ81QV83qplFCtKoW5Y5uHDde2BcisMfaCJARmv8tDAWVi164t2839qXolfb1o4lYG+LLxFtY1nQaUDZdc+3Esa57KGY/kv2kBx5xwcXAxALCoNLR7Q6oAYO5LJJLK2ZKhj4pOyXYSo6zOagRloSbRynrYpnK2cwtoZQdmhgMcGKgs4CBSVmH8yH5TAGD+Lr5OTJUEiVl0VWBkSAVVZoFZllhtd+sWdvstDFo26szSsy0ZoNIGmjlk21ttiUhoN13JaeOgTWqFVYjVmkOkWKwrFRm0MP7keZR9SntZaJWchhw2m8pPrs/H1L/F697cKSabTyWdZHnletLKYy7EHRIF2KORgL0qI/BpuR+J7StB36W/EiA4Sul9UkWUWph7CSbzAOOZj9F0ifvxDOPFAnPfE+ta1lmMNmB9QpeLhH++EKd1f2R6kwdbiiElZPuGAWzlowF2FeGI+5XJ/1XXswGAObRTgLBRDAs4nGVk5yRwM3Dk9aCA8ML3sjmAsVJVa+YDQYUmCuoeR5cjOcSbF+aGQF78XgEm2zjLQrHV14SZ1mRsKtWJaU68WaM3a8nH10/uwaEo1XvdBo6PD4WcTzLVgQDAL3C3CPG7nz7iH797g++GC4SDfWDvKdL+Llb1OpZ0LrGqAlio45DXqorLbupX83WldOdkh+tXy3Ww2+rgsN3DXq3F4gX+dIpOs4Fuswl/yb13KYQ9267IehOumPsbI+GqUimDvXqIlVj2hZ6HnWYXPaeB8fUNwqWP5yfPJDrq+uYWZ9fXuLy/R3drC3/9y1+isU4xOT9H3Sqj1mvhNg5xNlcK4HrVwquDPXTsCs5OT3EfR3B2dzBarXB5foFqGGO/1cWz7V3sdDry+4aXl7LP2y4zfxco2RU8ffZciJevf3gPfxGKJebe/iG2d3ZwfX2DH378SWptxnQ8fXqCLgHgyyvEgY8nx0dCHHzz8R2GswnCUhm3ywAX4xk80slqDURWFUGpLKT+hACwdtySq0LAX2MBrR1ctJOL9AyiAGYvskItZgbwDJUMAL7FSzfGiVhAk2TGIX8sTn1DAYDrcNwuymWjADYAsI7tUJflp4BiQQFsrsvsmhaDGK200yog405mMoGNsCRb98UZjKRwFQ1lVMAKkGEuZAEAXqdoNRt49fK5AMATElQIALuOqCt/elsAgDXxsVjnGoA1B4A33QRN/53NKAsAcLafZnbL+T1tgOJMSPKZvN7PAsAbc0ZT56m1qwgKZ4tVEejdIJZr8peQwQS6VqtLto4ZdxB1v6sovVwMo055cV79wE5WPzc/PvlsNi8LtacTe0pTAQh5NJYhfr+nQEsCM7St//KLF+h3WqimHlaLW/ijcyyHp1gth2hWErSqK1hreh7S8Y6zHLX3/lv/cgBYX8iyvJm9NBdG5e87X3uzfl3HY6iDyGuFswYVgUCFedmAvxQ80aeUyshqlRUD/CBCSluNOMWavXuUIkxYR1mwa02ZYVzcDHF+dScgZtWtw6bTF8Fhty7Ea38+p/JBen2qf8PYx3g2xtKfodttYnd3IHbCtHquU93Ifmo5xzoOxXWKD9tiPUQFsAKAuYqoY5gDOJ947ZDQVpgH5bW66tN5XRUBYHPVqJm66hEeI8NvAsDmvOR1IncXye+u1OHFNmZhWfJ/g5WLsVfCzSTB1b2PySzCijnAVJSSkynjURVXoiAVc35NJa/wEXFFzHoBhXkYpzoDDmdAYtHJwNhAiwhJuSVGBNrLqVIA26xn1tK7SjQdgakkxfD+Hnc390IGottduZRia6uLn3/zAr/89gS/+OYQjVqM8fAOFhw4lQbe/vQO3//rb1GvrfH82S6ePNlGt1NHEi1BspddZaykmDbrh5rnch/I/23e06ZSVURntfopAFjPz0QBvEaUpEJE94MY0/lS3MRIIufchqpKzrcJehOwFeU573EBo9XcmDU81291u/C5uial+0xcwWLG79viaEdHnVUaYzIZYbEYiwp4Z2cgokI2BsQDOGuS11vx7+N+p8QPmVuTjsXjnJj/hEyuZxVWpQTHJsjK2ZgvKmCZbXN2X7FlLkICAYU8BIHXJBokDm6GAT5eTPD2wx3CuIq9w5coM65xHokCWBzfBAA29s+mdmIfV8gAlndk5t2qR6IrANcRq1wVAFiA6CIArNdrBQBrgoTZg/VCtQkA5ySLfEb7JwLAjxeVG/39J78r+3OKbo8aHXgQBSiq+YJynqeRPYvgDASBRf2relGKfDgT4rmTcxgHMhPj52K1TsW7jlN1nCpaLV6Pjo7mYYQPoyFdiQx0HSUyJAGx0+miXLFF0f7h4wUubsZIyzVU3DYqTkN66T8dAM7mJ+qTh2DGY8fzk6F6tkDqZ2fqX/2KD/e1TC2Uy603hFqiANTlV+Ebela/Ybkg7yWz4dTDD23Tlw/szfvSW2Cm+GJjzWbDkw2l2aih5tLOsQzf80T9S3tgDgM5kLfEJpjqScUuURYzJo/DsMU+MwLKCpp84y4OnVRjogLV1UpjmETmP/MhstqQcmZ8VtBmAFgeEJ41dFm/bQowBSg9fLf50x4HgOVeFks3Ds7VEIEWkM2qhb1OE+2KhfnNFdbzucoArrmYXd0ioloFVbgcJgsAzCZAbbqptoBOyhYCpiB023j69c+wdXKMVbkMb+GJMsqtOjjcP5TNbTgaiopUFC1VLjyWnCcOkKk6ZVNGhiwX0ePjIwEUprOJfOx2O1J88Ial/Ro3BFpFswCkyoabZrPdQalqY071t+2g1x/IBkNiQBxEiAgA3w3hzRaoVx2xZiOrjYoK1yV7joHsCaJVhFUUIl34iOdLrD0fpSgWWxObADCLEg0sCmQg4ESqAGA9zJIMnQoHGymW6wSTVQivnKLaa6HUdjFJAoRk/+/tYW05uLidYOrFSAkAc1iSsAGrir0sbVq4eKjri3eU4qiJxU1ZqYO4eC0XU3jeVO4Ny0rR63fxzS++wbPnzzCbz3B2eY3bIRlFHvwoxcHBC/z93/8n7OyeSNYHB2c8L7IY0c5V21mbZkGP1XIAWLNzxeJVLnUzGOLxUWSGYgGkLlyOrFh8asV/pobM7zFj05ThWdKAFsdcSv2R33afK8J1I2nkYgIO52wi1Ujlv9espWp90uCiWcto2yGZkmsBDMpUXpaoninLQ64JncUqt5u2uOavpB14QlKBBrX4XKvEn1frBVllckZ5L8UJ7qczvP7wEb/+9a8xH9/h2fE+kPi4PnuNhpXgcNBAtJjg6uIW01mMeMVBQRtOvVWwgNa2idIkKkKIlCzSbGkWcQHk+mTPMIMYQ3jZeIJZN/U696Ag+ERt9WC/Ugf3010q26PMpvHgKVkj9QggrH6nKqxzy2ddZGfq3+KgvWADrS2gOQAXdi/v/5gW0AG2+y2xZOZaQfBpNBzh8voeZzz28wBWtQ5LXCaY/6tV+vq8Ksa0YULn+8QmAEzlK0GtSBRYW4MOjg524VQB107xi5+d4BsCwCUf3uwaPhXAqxl6Tea2usLIV6x8XeRlub9qYKYsnvWjMFjLRr2i/FXNlCJPqObSsmpI07Iw9MejObwlh/O0y9INlwxYlDpLWUA7yu6ZBRUVUAR89bVjmp1yZQ3yE1pdqn9dtDt1yWISAJgF+0qxgllD51QP/U4lQruEclJCacWbSjEzycxP1zHvLqQVEm9oJblCtK6hPYXalgAAIABJREFULABwHZf3Md6czfGvb+4xnFuo1rpwCIDYZJOy8VAqYHnoeyIfhZOsAVHRqnsngVNNUa+XRAFcr7kYjyYCALMod7f3cPzzv0Dc6OD/+u4tPi5KaD//FmFzV9ROq8AD4gDwl2imEX6+18evnh7hi72BgLNlFqC62BxPZ7i8ucHC91F1bbTbbbGVaXdYNLpYhGTHzjH1Asy8EFMvxMwPMfciAeyp4CQIXLNt1Kh8sUrYbjdxsN0TVwFay1c5zFiF6pFG2hlBrUkC+DM+oUTsiKpBW4BnkomGk4lYQHPwFScR2p0OvvySLOI2xmPmDd0LGY/AiAAStAClgtVxpeEhAMxrh/lU0jTrhsNks5n1gYN7kwPM30M1HjcDUUHIJa8ssYyVD1+J75PgA18jihPJMxbykm42CbbyfbB+YCMgg2Ra+CQEkWm3ysaSbM6FXJdPnx3jxfMTIQAt4jXm8RqXo5lkGl7Plqi0+ljZDUqn0asAB606jre66LXbmHs+ru/ucT8cS9YgfxsdUFqdDuy6I6OkVPkqypBRWKgEnCLWuDwnK2niay4VgQSDCL6ptZxRHjy3zJ7+cDPGb75/g4vRHEGpAqfXh9vtC5nO8cdwZtfYhoevtmpwvBt8+Jd/QHM1xaunJ9J4vn5/iQkB4BIdJJQKmIocATiMdapW0Elsh2TCFayhTP8nNa4BNjYr1WzdewAYF9pTs6Hke/sjn2VP+kzZ/unO8jip9dHnPfxiwXli41sFBXDmUFT4Qzb3wBxq2bCH3lADF5yaNGCtbKD1Om5ItSJR4B4VY01iTeCLbXyv0cD+oI/jwwPE6wTfv/4Bp5fnGM3nWFMV32qLNSDvC8dx5MGeyS4p9VyDa4Tc45YoKOnIw7WtznxvueYIYlYV4c22VbyF1GVmxcx2ED3wLRwtnqdCw178XLeCaigmewqB3hRREiNg3m4cI9APPwrhUY0SBGLb6kvvQAcIXnNVoacq0pvy1qA1GskhYpGmgWgVNK+OtaiFV3SoKMlHBWaaDEhlCUaw1xCaCFpwsMR+RbKABfylVT4fau00qlgO3dZ0quD+bMBGfY/Q5aFhl9BvuejUbDRrFdRrdCWwxU6MCmBmB7fbLpr8Gok6tYoAwZzrshWggok1vhlMqf1TRyloG2i1X5l1snj1mr40Hwqp76q1UH5OOyLJ4GSt/i4jy8vsj0XBkI3W1ciea7oerlDJoYYvJO+s4fsJwoDKjlRsnmmHxo8UJ1H1K+DvIhTb58nMw2ThY7b0sZAoBFK8uFUr67wyI1OoXGSjJXuzsVrVfwlJZHLczQBQrUmq9tU1cQbcPlD3irJdAcFGAWzUzMr+WX/fqJwLr2P6fFP3ZUBLwREm6zkMIVBnam5iwLrGLqgrzLKpruDC/2dAmPmaGZc9WH/NPVCgcsr6UqgL5ZULb+Sx7z9SuSNdhYhiD91uAyfHh7DLZVGOHe4fYP/kBe6WCX735hT/8Psf8LvbCYLePnDwDOWdQ6wbTbGA9hk1JFbvOfir3k+ucs9/t1L+0NnELqVyH+12uthvd7FVawoATBevTr2Gdr0GfzZF5PviUMI1jfesx8FemiBIE/jMeKXrVbUspK3YC7DX6mFQb2LKwfnCw/HeIbqtNiaTKc7ubvD+6hLNfh9/9ctv4axWGJ6doVurYbC7jbvFDB/vbwRgbtVrON7bEWXcT+/e4DYK0Tw6wAQrXFxcwA5iHLa6eLm7j71uD7O7e4xublV9X7VxeXcn1/7zly/RcOq4OL1AsPRRrzXQ395Bd7CFq9s7vH77VuJBelt9HB0eouW4uD0/w9r38fzpUzitJq6Gd1iQSFe2cDGZ4c3lNcZhjLhiIyxVEZYskNQv7mU8wvqj3vH1cJ9f37SAltqcLnFGARzMUJneAbcfMfBv8LIW4aQSoGNpAHiViFBjPFlivXZQrbYlA1hF52jJpl6rzaxMzc+Me5IBEB+7GvVGrEGV3PFL26du5HCaKDpdR8pQmGtpEQDmzFGtr5IBvCLDciWxQK9evhAbbqrLF4uFROGwzvvpzRuMjAJYOw6u9bqTg6nZUdWa/axRztwJzfDdEOoNeVuR8DVAu6HAKrgFCvlEHyczqzQ56MWsXr0u8qgVVbyfvH6WA2zep34PmtySP3/zPRSVwBqVy1ywiuBvtvbky1vmTmmWvGx9LQATavRUINDIQqn3MrOfiU0sozNIHl3BdVUGsONSQAEcHu7ji1cv0Ws3UE7miCaX8Ien8McXQDBBo5oICEwAWIjHBRe+Dbzrc0VlYd6xMfp4bHS1sWznM3X1mcqm5UybGaDcA0sEkUT5SwGLI8Dvms5aVhnRei0imzRIhDjNj1Sp0XZWOQw6QhimAOX8+h5lu456q4OKvJZybqrwPgoDIRtKT8IJXonAIx1QIlEAD/odyX9vuopUSJfJ2FtiHQeoYiWzej4sKiklA5gW0EZry4kgaxnl1afHdOqvLbiS6BJFH2FTw3Aekc/ZM4CxwAfIDnHxuGZzEvVyZuc0elK+JmuNtVVDsHawjEn+rcJPXLGEHi2A06sZbu+XSNa0f3YRKZGo9EuK7KFr+kzBbc6liXkxwHdOBjWzks+CwAUAmK+v5i0qHqTZcgWIYh9JAhZBR86Gafs8uhvKbJ0AMF3MqN7dPxjg7/72W/zimxPs7dRhV0L4izlKqY11YgkA/ObNd9jZquPLL46wNWjAcVgrK8FChbbeBPXZv9KRiARSUfRqFwfO3RQknJ+z7D7V5yxVbjFqDlOV+RMVrYyfms8DzOYelkuCb1TNkgjdRL/XRaPBKBGBP0kNFzBY3HJAh0rlkCOxYrLuaZKE/B4XSVKBt2RtShIrZyTscYGlt8RyOYfLmrxFcYDqyUX0s4oRBiHWEcVe7DQqsEpq7h6GsfQZdBZj3GK704LnLWQeT4c/kmlZ2xOg5kyB4DlnDBUho9sCAgNVhBFjMulAWkEQV+FFFVzf+/j+9SXG8xSt/jFgdeFHELe3NQFgzmk+AYBJAjUAsAbBzc1DcQTrch5kPQ8pi6ufqokNqSJDmbJbq7iP5MQgU6tt4GJFTPLBerjZ+j9o4LP/NI4WxWunCDBnUKMmUZj7SHLEMgGqcdZSkZJm79dEC+n9cgDYkJKF/Ct9H2cwSnBghAf8b15bRm/Ne42EQl4vQqZ2HSHqU4BA8JfuWiQmEARuNltod7oy+5kvPAyncxV9I8516r19CgCbTe5zm8qf8PVPhvEbP7NZaJsF6/GX1QdWD9qLr1sYb+QnQL9IDgBvfiGzNiuqtTLGXq7yUu9J/awCCJRCK135sCspGnVXBhNknTD3lxady6Uvgz9ezFw0OJznUFvuaCN1z1Qnaqd4dJZUBHhV5aExrLz5yooeVb3o3SR/tUwpoVkURauTDQWyeQ+FOyQHggt2Kg+Gbua+zpZYbb9mCj8901dCG7JjkhAp2TvWGl3Xxm67jka5hNn1BdLZDM92d0QBvLwbIpkFGgCuokK2jmZ58igIAFxhw2bR3BZOp41nX3+F3uG+DGyWsyUWkzkcy8YWgVgCtZ4nADAvdioQXMeVfEHaUvAGZaEynYzlubSU5E3FzY0NILP45G+SwY2MTWWYxQ17GZCpkaJc1TmqCT935KbjceHCTdUmVb3LCXMYA7TcOpq1mgISElWAROsEXuTLQ6wgV2u4BL0J7MaxNDeiANYAsLGBFgA4WYkF9JoqBjJF+Ytpkb1eYbGOsUCCgDPphoN100Zol7BizkCnzS0Cd9Ml5gFhjCqihDae3AuplnJgsbijf6pWAPMeMAo5DvGohCaLRQBgfyq5Yek6QqvVwC9++Qs8f/kc98MhPpyeixVBEPLvreDg4Dn+9m/+Hvv7z7RFuqkvCww2xVXK9gO5FXWGBusuk9xhilOTd2GGwxl+qu8ffl9B2Aqc5WubPabI8lHFX16c8XNpnOSHDZCrCn31ljbBrk3FcV7iqacbQoX+fGPgoQg1Zn3KQG+dccfrT863XAdU1GvFIhsLKYBM45EvB2S180Hciv9o2SgPffQk0pRDpIqNIFnh8u4eP7x5j3/653/CYjrC06M9DQC/RbOa4mCrCW9yj7OPl1h6HHQ14NQIKDSFALHmemhy87Jhl2qeLZMTnmUBf2YT0TZQGzbQG0814LlhiD3YrP+Evan4lBz8zdqcR18hA+cfKIEzNrcGhAy70tiYq/+WXUQxRnVuhrEQkX1FF7FII6xjTyygt3stHOztyEYfhT6GwyEuru5wcXWP2TxCxTYAsJ3btGurrGytLzTIm3+UKljX61CKcrIpB7029vYGYj9Td9b4VgDgJ6islwhn14iXd6imc7TrFcmhVvdFAQA2gIEhbGnSgWI+GDBYqabE8jmzf1YXp7ofqQB2kCQlDIczDO8X8JcciNhw7Lo4BEiTIwDeSoA0+RqvcbLodNNmLBNJnBBFUGUNy16h6qaw3bVicZbUwCXLABYFsNqrjPqXv0gGTKmFUlLWADCLPjbjkVh6peUE6yqQVtbwqNBKHZScLQGAr+5jvCMA/FoDwG4XVdtFhTnAJNdYKiKCPBaxg9a1gWkmlVpfAR5sMqqVBNw6up0aGvWaZKOT7EQFrk0Lwm//CqtmD//5+7f4sADqJ98gau/JkLsURyhzf1jOxSrv650efvXsQCygmQFM1JW5nhw0LYMQ49kU88CX/bHO4eKgj263C7feELeAqah/QwGAJ8sAo4UnSmPmxNAis2LVULcd1EprOKUUO50WjnYH2N/qoNdwUEpDyYwvW6k0dFwK07QkKmACIzwWPL/cf3mhEUiNkpUAH1QCc08ncYvnv9OjtbYjNoQEfvkgeCL2O0JWIvjkCvjK9UnAAirJ9dqusC1t/WpcGIR4o9SnkrUpljxK5aaY44r1yQ8EeuQylwF9RQb4ourWtl6iAxAGHddabctHZQszq2iVla6EXBZGPoJwielkJLZQxwd7ePb0GG7NhbcCRn6Cs/sJvv9wjtuZD6vWwdqmGn+NgV0WAPio35F8+EUQ4XY0xt1oLOfTdmqwbBsRh4hs0sXSu6wyjJkdGody/NYkQ7DGIfhOm17maDm2gMGSe1gqwalaqDkOShUHP51d4x9/+4O8HzRacPtbsHt9AfNqwQz1xS121h6+Griwl1d495v/A63VBF8+f4ZlWMJP7y4xWTLr2QUsV1lBWwowFMB3I/PSgCj5HqD2YbWvKotCvecWUIusai4U2xvzr0/6wcJQrzhE+DP3lj/p6Y8M4lR1oWxuP2EsPQIAP7afZS9bzHEzTywAwJkThSHimt9d8FVSP8ZFSsWZpFEohJLKOsWg0cDh1paALxES/P6Hf8Xp1ZnYfZbtKprdLux6Ta5z3qPcOzi3cUpltN0a+o2WMJVpsVZmRjjZyxr8dfVz6W5jlyzYrB1E5UqrY5KlqOrQACSJP9k+a5yg9EdTz2kATZxleD3TgozXGPMSCTho+1FlELhGzCHmKoYXcZ3zMF3SSmsuyjjP5/3ClZoDmaooTnn/S7gCVX4EcCUmgAwiZQOnSHfcd7h/lZHEzG/ifqYIi6L+EgvqJIs54UBAWYQxh5wqZZXPzl6HQDCjUUx2sICmAv4aoluxplHmjdXSSiJ46tUyGjVbVL+9dhPtdk1AX+7/Nm3GbLoRVNFpu+i0amg0OEyghS2dergjqb2TMRICAMvxV+ujIlLpBjp7L/pKLiiQ9FWualdNruGeTRCT+7uAIebnuQ/LXk73JT4UCddUvXwejwVz1XlufJ9uXezx6GzAPYXnpiK5V1FK8m6K6TLCaOphOPMwXYSYLQPMvRDLkMd2hZCAsoydDXlbO+doZrMaXillrgH4pWUxdqkazFbAC9d7bQVdsKrOaxUOA2mjqIHeLDc4VwkrBbABjR8ogA1hMuvD9Vq5AQAXFjpNQlVr5iNzCKO62OCW5wNVqf0M4VCvK0UbxuKaZOYNOQGxIB7YWCQLjdefoHDjmkQFcJR46HTqeHp8AJcErzDE0d4B9p++wDAEfv/+HP/n777HP10OMW9vA/tP4Rw9RanVxny1hqeVp+qt5LMp/ed9sgaz36quY1TTBN16Ffu9Hna7PfRrDSSLJfzJFP1mA716HfPhCOFyge3+QBTBJHD4aYzEKmFO62d/IWBJWmEWX4A0jHHQ7mOn0cHibiw20LuDbXSbbQR+gPPhPX44+wC328Zf/PJbWFGC29Mz7HS6ODo6wGg2xvn1pRAwW62WZHxzX//u7WvcxB6aTw4wRoKzszPUggTH3T6+2DvE0WAL/nSGxXCMZr0pFo8/vHuPeRDh1ZdfYtBuY3J3h8j35Dpudvto9vq4vL3H248fBPjp726JI0sNJdyfnqISBPjixQs0Bj2MqG7mslGr4Ww4xO/fvsfNbAFvTfVzBWGpIgAwf29WL+m1wgyIFTBM1yqhi8jQnv+jQri6SrUCeIry9A7r63foe9d4VU/wpOqhxdxIAu3rFLP5QmxnVyv2G00VOcF7mQN57WBnSLQbILAGIj87t9PXstqGFCE4V/mq9X3Tuj4HgZUqSLkKKRCYMQRqXVUgsAKA+TUBgF9pAHhMgt9C4k4IAP/4+o0onDlzJPArsxvdkyvynH4UVFeinDNr9gbAa4DWws/pdcMAn6rc0hVWtmaYuaGecRbs6jfnkDmZz3zdAMFyKLN1STsUmlmmVveqpxiAIF/HMvKzeb5ZYx6qjHWpmE8QinVfEdJTT8yJh7lbwcbfL09TP2cihQj8Io3F6YQGhI5rodnk8J6OQVUcHR7g5Yvn6LbqQDhFMDrD8o72z1cox3M07BXqVozyWpEyCeCIEEM334/huI8PMMzKpurljaUuOw5ZgZhdyWomJZuaIkmU6RWlMlM5I6Rqt+LUxAaadtC0cOe8ia4ZQk4LVygT+AkS+D4N7y0BeBNYmHkRzq7ucDOaSYxYo9OXnoLP4Xsk1GxT8+wvsZhNpC4iqEXyNh81t4pm3UW3zYiLGqpcEuisEHgCADOYiOR2u5yiQuWvqH8ZN6QttOWjwRfU9aamjmpSKB+zLUnN/tQkQyubNAC8OTkqiD/URbw5yno48DcYg3aU4RyA92tadhGXawgFBLawiKuI0MQ8sPD2lLOgKeLUkazgOFEufsphlOunBnYz7MKcbj2DMnPGgitQZjtvVIwF9W9mDa1BYCN4YP9drZTQateEzECiNF2sBISikCdOxAJ6eD9EEtEZlaBkjCcn2/j7//g3+PKLY1RKdMIMZK65TirwlzHevX6P87N3OD7q42dfPUG9xmOv1MYVRkYRdKWjoeSPKcKMcu7idaMcGHRbaCoTLWIyF7q6eQSglSgPeibSnYPZvBHu7qcSP5YQyqF3aQLY1Rq2tgbo9xqoNzjfYJSfzyk/SmUOzSOZfcv9SXWwAYAJLhMD4tWcEleoIImNg4wiC4orSBypuXSZx5HiGgUAx3Qr9XysgxUqKwt2SpJDWWpd32MsFcQR4tnzE3ErXXgzTLn/gZbAJTSatFqmeG0qDp0kkRC3Yi9GJ0iKLfie4rAEP2BEI71aaxgvEvz07hZXQzqVtJGUu0ClKeBvatmIBQDmHESRtdSSkiuA86hIPfsTkq0i3itCp6ql1XpfBIE/nfmrc7WJRT2c75t2PxPrPFgEi7Xnw/Vx43sPSI2PrqV6UchFo3oWJDeeFgJpQVAWAWFihXRNoNxGlWBFAcIq6oGzJtaIAgIz/5eEfHEypBJc9br8HewD6ChTq7uo1RwBg2sNV4SpJOrzoo1DX+6Ffn+A3d1dtNodEVJMlwvpY+esyaLo/xsAWK1Bn9ue8iI733K0+u0zhb96rdziOT8x+uuFRU8+fYR8n7+G+mYWiF4AgNUQWb1AcSGVizv1ka6WsCsrYalXK7YMAP1lgNlsDs8LxGqYGwSHjrKwCBBMZo4eemd5HAXg9uHFqgubXLmwCXKo4lQxffQeozZ1gwPrzzMJveJcqJvoMVCg2Bdmm1aB5VdkPxbea94O5ixnsRMUJqXKTpWCiAAw2TtJILlfHaeCnVYNTQtKAbxY4MXeLrZoO3R9i2jqo1F2UYcNK1UKNrH60QBwSnZRuYwQgN1u4uTLVxgc7oslQbDwxWo5DVlikKmtgF7eWPxXrZL1qRS9vPlkKJOuRWrPk0lFLoeeatfWOa68JsjcEg995kkyRN3CggyhhKBCXdhwBNEI+lep8JWFm17uK5BapKxQVqhVyFSrkK4uwyw2JWsCtBYQpBEiMqWY9ZoCFdogc3Nb8aEygFXxp4PnCf7xdQQAVosHiy8OsiKk8LCCb60RVksIKmskBH57TaxbzN0BljGwCFN48VqysMKkJCAwAWCqC/kos2p9BAAmoMcNl4NzDqv9YK5ZRh7cmoNffPtzvHj1AiMGkZ+eYzyeCVjOfMidnSf48otfChDcavWECSXWzDJF19edUUwUalW5p5nju1G0ZberunLNANg0B2bPN7COBoJNxoAuBR4QjzQ4bEAuOf0lFe1r8sY22OKqYOQTDPdMQcPSCmRvMGu0dPWuPhgATJWifAX10BCwAL+KkSgAMF9RA8FiwyfgrxpZmt+oQGkW4tzMy8LaYlnI/D75itgRrUFHW8nmc1z4UYL3Zxf4w09v8Pvf/wGhNxUFMC2gr07foFFdY3+rhendFd69O0UUWXBqfbi1Lqq1OkrC/lRrncq80FlAAv4qEEvUyYWvPwry/psAcK7+Muyvz9BoHt+7H3w1IxTpdf9hfZ7tT0ad/RgALNY6OkrAqH5NPkQ2bFebiqh9tNJKDfiVzYvYYBKUJQC8CrHVa+Jgd1uK6TDwcXd3LwDw1c0I82VcAIB1gZmpQrT134Yt1sNDweaGdjCRLqyZP9LG3u4AdmWNup3i26+fiQ10de0hnF0h9e5hpwu0XEvyQDe3aQPw6nVSWK4avNiw0OOgW3StasHLIGTTlJJs46gc4GUEb8mMDIZZUxGo8sFl6Cu5isqOl6pKKbu0NZHJipLvkRHMoT/zWizazPoolVVuDddyWq4Y1WWFUQWydSkubtbqCQBcQSmxUFqVtbqK6mkW/KHYq69tSD6RzzVfAOABglUNV3cR3p4u8P3rIUYzCxXeK8zArDoCAtMlJFMAPwoAqwxgDtRpl1ypMAdYAcDNZg3LuSfN1XTpw+oM8OKv/gbobuE/f/cGb6cr2EdfIe7sIVpXJEO+ROBmsRAA+KvtNv7qZB9f7m9jq9VAiUAK2dbpSsAFgr8sFOfzuTRzvW5HskXa3Z64BYymc3lQ/RusgEWcChi89Mgs5Pmvwq1UYacJnPUKO8zo29sSFXC/6cg1njLPh7HhlrLlZ/M1HE3k3PM+EeWFDMV5DtW+SlBYwGDm1BqL/1JJbKdoVUwwhOpgZqMt5iQd0SKVsVRUH1J9q6yHeN0IAKQVpTJMzOojda+KHSszOSWSQLEzWU/QkEHUinwtzbqmopexBcplhIpjB1XHFcUY72yC1/FKNXxcxfneeZmxkOeAlnES88VMPqbgkM/FydGeqPJp70MAeBymOBvN8MOHC9xNlihVmyjZdbhlC9u1Co7adex3mmIzvYxWuBvPcM3oiTBEo6OUmHNvKdnKBH8VMZHZXLQZTLBiE5omYqfGnBmBTGhzWa+jTmtq3n+MmeBxiCP5HT98uMI/f/8W02gNp7eN2vYObFEAl1ALpmh5Q+yufbzsVGAvLnH6239AK5n8v+y9B3MjWXYu+AGZcAlvSNAUy7efnh7tSCMp9N5uvJ++sfu0TxpJozHd012OLHoD7xKZSAAb3zn3JhIsVo+T4r2N2J7AkAWCIJDIvPec8zm8ePIY4/kKr46vFABOE5Am+OuJNRw/Z2uJurE6VUDeAipa5trxy0alo9237hPxuGubAmz5WA/uEdvNYrLK/aO2lL/8QRbI/AsAYNsDbSl/482Me1DCCu6eXVwMzxjCna19ZY+SWpOkxpnkrQkA3NzBs8eHCFMRfvfDd7i6u8Scw6B8DsVqWVT8PM+p6C3lCyjlPZTzBdTyHmqFEmrlsmSMpzMuVqzvlpEofQn6BjMfs8EI6zCEw0WBpElapxP8XdgBueay66KxyeCKLbJNTyN7gdjCq420gIjsU6SuNOqvjAOHr5fEItphZFwsqdJP0clwCT8KBaghyDidBpiMZgI0ihMAc50I4gpX0ICH7DMNYVEs40XpqyoAZoLxJpnCksesxBKuOSSwkLRKIqpahbG+D8UWnzdmlfE6ltx7AYGpQNgAv7HNn+mbhWIljkFLOFRqpNfIkaSRc8V2nmBwycuhQqC3yH+7KDIzuJSFV6ClWFrUS55H1w0OYVXpIWoPAvdOWiz/SWqRfdTUQ5z6WBKcJdHZgliXeP3M5PA7XA+1/lcbVV1PeTEz9iG2ThPbbK7P+pFzpsSfcY0NA1VGhAEts1mXqbMIAeB5uNKcX3+B0WSO/ngupCVaP084oA4WmPH3me9unpeAk9h9x+5dG+eSuNZgTctNIVFzKXllA4TIGmZvUh8bYNcAugJ8G8KR5lwnwV7Nvf5AAWwU3qostiCMzetMkmUSqj07MogBYGsBu71s2d5E2rC4KN78w67BW/3WR8Y9MeHcohZbvdP95fJDZfDHF1ReT3ME4RTVWhHPjg6FOB1NZzjaP8Dhs08xWKXx7ekV/s/f/oB/vbhDr1DDsv0Y3uPnSFeqGK/WmLFHiucpm9nUBgDefgXsn1y6mS0CqWUe7+2iXWuImwEB33G3g/16A3v1OkadjgCr7UYT1WIRs6mPORZIF3Lw10sM/Zk4xyxSa3EeSEUrAYDrWQ/d8yvMeiMcUqHb2JEL5LLfxa/f/IBMtYSf/exnWM8DnL95h1a1hpdPn8j+PRr2ZR2hc0iBfzOY4/cn73Ab+cgdtOTr+5NjlKI1Xrba+PzgSDKAp72hOJUV8x4WqxS+e3uMcRDhyy+/QqtWRu/6EtFsKk4npXoT+XLfOANbAAAgAElEQVQVZ9e3eH1yAreQR+ugjXq9iuxyieH5BfLhAp+9fIFcpYzTu1vMeD2XPFz2B/ju+ATdmS8K4EUqgzBNG24bmaYD4jgOReKKFPTlsFmuSSFlGwB4RQvoFbxwioI/hDO8wYoAsH+Dz8orHKUnyC9Za5L4kxb3GhJMoyVVUBYAdgQAFhWZuW5VzGCBSF5D5jr7mHDDnCbxZZAEgbkPCIBiwN3E/FEtotU+NFYBx0pg7nF6U6LNAiXPw6cEgNtUAA8wnU6QFwB4ilcxAKwRT5wFqRJNCSNbALCZqdkhogU4Y1A1Vuva30sCu1pfJfvlWJRiRoAbIrLNZE9GzX0I/t4XqcSvy/SJMUis9gob3Yudd5r1NwaRk0Im+30SpH5gZvrQWmNB3uS8YQOAJ0FjM/WRUkIVijJriRYyd2FNrcBvWr6yhzt6dIDnz56iQhLufIBZ5z0mdydYTW7gLKcCAOedUAizUuMYl40kL/FjU/YPVlZTV/5xBepmrq5CDN40N5QAMG2c3UxerJwtAMz5D+EJQlcBBTbhQiIpwH2Y+zHtX0VY4iFYAf2xj4vbHjrDGTKFEnKlqoC/dLRi2ZIhUc1Jw5WophCrBd1OIriOklDphMcIi3qtIiQ29id0UJxNBliFPnLuWuockt6c1EJBYAsAy3G0MwoDA8fz803/bzsIJTfp7CEJAG9oAvZKuAcAJ867reN+/0MzALDEjNBhJJXFOlPCKlvCOEhhMCXJvILZIo9Xxzc4Oe8iWuWxThcRrVypVxTAtrdELZio+7Uv+BAITip/Y3vhRA7wh7bQul5lMinJImUbTBIx60AqDyVvPVyg1+mKex0/v2wmQt5b4dmzHfy3//a3eP70AMGsjzRCeLkCVmEK/e5EAOCbqzOxf/7qq2fIZdmH+6L6JZiZYu6v1IecmyWysI1Yhtemjb+IRRd2ImWiBOncwp6fLRYjO9mnk9A5mcxxd0c31zm8QgXZbAGjwVTqylKxiEaDtuM15PMphIsJVuuZzNKQCiSfm7N5USaLYyprxYzGgK5NvU8QeEkFr51jAzOfjjNTIWcTVKXjEJ2IZNDA/S5aIxOlBPxNzRnBRFCQ/Q5j0PIym2FU1M5OQ6zRx5OegO25QgqFAtXHnF1MJT+ZhM0snb2yWY2NoePnkmptZhKn4C9SCJdZ6clPr8Y4uwlw019jkaqhWNuHky/KPh2s+Dgl0ZO0ZR1CNf/XqIATIik576TP4RJm60jr6JUgJSX6dHPJGbB+GwDW59vM+38cAE4Qwx9Y/LZqWLnMPzYFTv6yro/ac91X1FsQ2BLASOIyhDBTB1jlr5J2lfQrRF8CwELIZ/yPfpXez/ycIDEfy7/Na0z6L7pnkdBb4rlQQTHPz3YtADCfg/OgWrWGYskTMUGumIebIynBoBUfZAAnN84/brd48FE/qgKO6aK6ElqweAMaJz+ExGM+YLRvVlL79+xI6D4bYAtEtkP42AOfDfhGpaUAcFIRzAuOPurMgI0km1EA4DUwo2XUaCKsY5W4s+DhMNsAwNI8qj2D2kEnAN0HTjatOa3c3ZRB9nExGJs4US3odQ8AtswJ3boSDakZiDz4oclr42MT5VfC8sX+jvyphK2tjOUM81k2IhOJqkAbwXP6VITIpCIUM2nslgoouylMbq+Qmk3x6cEBmoU8eqcXCPpTVFxvAwBbFSb/JEFHqmaMAjhT9LD/7Alq7R2s0mksOJhh5h2tmGa+sClkOELLRbsxkEUqwyIOctkUuLIYahFOO1BmkbEB4WCBiiYFXlm882NgsU0lz3jiC+hcrjUEBGNKh+hnOKcKOYTgkDtCarlGZp0GzeL4PSUAKYK7VNNQXZPPws1nsFgvFDT25/SQRJZ5r/zsuBksFjK8sepfAYINACwUpYUuIpEZPC2wwjy9FsUvAeDRKsSC9jOP2khXPNxORhjOImm+CP7OAs1wZDFBixYLABPYS2YAa7Ytz2IduHJhixbMTJsoCBxM5Nh99vmnAgCTwXR715HcWA7NSsU6arU9tJqHONh/jqOjp8h7nqqXeZyNWkKGt/G8wYKkumAJOGqA3HtI1LYlj51dJHJ7499LXCvxiDdxXSbPb3kZFvyNAeANw0SHWBb8tSNnmwls3oROGQ1z0zROCasp+wyqUOY73Ni4CPir5NIYBNappSEEiM2QFkK6diiPUdjSMsbnp8UyhOW1UQCbARfXJbF19QN8//otfvv9D3j37q1kcx4d7mK1mOH6/B3yzhI7tQK6Nxd49/YUy3UO5fKuKIC1AeB5o1aI2mxuGuaN+tcM6WWdMNbEH6x/lniSmDzd24+TA/p4uPRn7lNbe5RVWz/wXB9VAN9nUxo7aFX02GG0HUxbYpIx2DQW0BYAZnNCUCwVEQAuYq/dkvxD5rLe3t7i8uoO152hgGxsosQCmgxD2Wc2A8VN462kmfv/qYqfhBgCPnP5vlkvY3+vhYyzQs5d4puvnokKWAHgawGAcwkA+EOmnb5HAQu2VPFmozBQjOiQyHgxLF99bWZ/p5VmikNxWtIsEc6pgsuBCCsLVGHF2wbGEgqo3jJv0Fon6vmRIDDRoicVYJXykXZCYWIrp4XrOZsKjSmQDGDzF2IWMIdMLLyXqgLmtHmjANZ8bVpAL9NLzGkhui4glWuIZdPlbYA370f4/k0PvbGLTJ4WV6r+tQAwB8tUvhpjfQUizDtiHyFEGwGAIwGAc7k16gSAy0UEfiB2x8wrXJeq+PwX/wC31cb/9e0bvOkHSLefI6odABlPnCKimY9oOoG38PFJs4SfPd7FF4ccXlbh8lyVBluBBWYfDsYjyZ7m2lIpFdHebaPRaiFYrNAdDNHpDzGYzRGuHYRwEZJBG64kw5dsWnntiwAZZvVWS3i8t4PD3Tqa5YLkXC+Xcy4ZQDoSa8R+b4Szs0uMhnSSUJCfCyatbUqVilhRc6/gfQL+rteyv/i0o3Vc1Bt1ueZ63S46nY6o5oejkThx0OrJZvTSLq9croobiFyCdFVgTqZRlBPw5t+eip3SROsG2poxm4XAFgvvnFraElhOuw5PJWFT0gGGr71YKqNaawg5LFqvJU9oMvWVqrNm88hhHt1E0kKims9pP9oXELjMLN/HB3h2dID2Tl2UrZNojV6wxHlvjB9OLtEZUGFZhJstouC62CtmcVQrCbEulyVrfIXOgA3cnagXS/U6XK8gysyJP5PICYJUogBjbcTBJFXi6yVK+RwqXk6+l9zQUgklj8xSRwDwyXSM8XSMzmCCV6fX+P3JJWi4VtzZg7fTRqZak6vUmw9RDQZor2d44q2RmV7j9od/QXk5xFG7jcEswquTa/kKUf56SPNcpQKY4DoHstb+2YAiGytVWxcn61RbN5vh4P/HAWA9OZPro9Ycete9r7YjjlfT7cd80Lpai+kHsoE367G6m8iNTT3JiKxzyFCnAni5RM3zcNBs4cmjA+rx8MPbH9AddLBOr6VOZn43CZMZxxHwt1YsoVGqoOaVUGIcipNBjllcVOS6DoJFgOl4gvWCRDVgOhxh2OlKjAqtziXyhBm3rIWF6W+igSxYfs+KyxJ5ZSckOCkgMKMGdL8UqpIMk8hJSiFFcDiXQYbxPoU8XC8Pt1BAht8zboCAMMHgaInpLBBi44R2cf4c08AXe+iI5CKJ4NDUPh2HrGS4Q2Y/s8aYebdaZbBeURlAFFprBQEDmGdPpa9YTXMIQJW+Dge43oUCNK/kb/l0PAg4EKIKQXsc/sfnUexX92M7qOB1nlpFakmpWh44HKi6KXj5DOoVD/VaCdViXkBhAsH5HBU37InWog7O5tICCnNN4BCbNvH5bAZ5yX7bZKQrVLoNSsf/NPusEoR1/+cerC/fZNWxSmBNybGtgLvMaA4RiH2ZHkeCwGL9bAg4HKzJ/XSRsG4j7HHClQz1OHQeDKdi9zwkcXsWYkZ7SmYCE0QW8NfuxwZsMiCwDPRsbWG+12xfA3BY5a8haAuAZCIDFPzlOad1cWxnbWphtbxXoDdWAYsdtNbK9qYZwCYb2NpK37NCTT7+YVDFrpM85n8pALypLzcK4M1qY4drCp5Y0voGZH14BvEHfh7/Ei0SmYk9EQUwAeDsGliMx3i0t4/DF59hmsri1VUH//271/jl+S1u0gWErUMUn7yEU6tjvILkAJNQbqtQW5MaHtEHL1GIUbS/XIRolQt4crCPZrWGTCqF/u0thp1bHDSbOGi1MOn3MZ9MsNtoCumFlr3BaoFircxwSiGUTIMAE5JKgkCI34f1lgDANyfnGN71cLi7LyAw40Ouhz386++/hVvyBABe+XO8f/UGjVIZnzx7Bi+flWG7kBtZN2ay4mBwfH2J63CCZaWAK3+Ms7P3qMHFF4eP8On+I+wSDO8OMLi9Q87NYR6t8fu3J0Ly+uabvxIA+Or0RIg/dDgr11vIFss4ubjCq+NjsXnefbSPYrGAdBDAv71Fab3Gp8+fA/kcvn1HkliATLWM2/EEby4vMAojIFdA5OYQpbOSGW/SUw1x2s7LVNkmkM0WAKzRYHTEyq6WAgB7/gDO8BbLq7doBnf4oprCQWoCNxgJ6Y92if3hANc3fSyXWWSyVaQdKoBN5IQ0A9o7/LkAsD1hdPnVuaLYQdtMYKMEjgUoBgy2+e+SB8jHkOgkjzUAsGQBR6J6/OSTl9gTALiP6XQqCuDxdIbXBIBpAW3AXx43yaOP3QcSw3YzYNEr2JDerbgkGSEUE1ssgLtde8XzzC2Q1awxttdPgucGvL2/NiVnnpvvbQ+rQKtdazW71/yXBHWTSrGNIibOddwQV+4Dt9v/Tl70W0Rz8x4/BgDH8KDtJxljQGAstRKCVb5AYvIKhaKLerWEw0cHePrkCcpeTgDgye2x3OB3kIWPghshRwBY7G+tcjWBUcRzsAdX0q07P6aO+/A3E+uvkNeMtEAIoxkBf+mk4eYIKJThMq/XzctMlr0O7e0DybNcigBmvVhJwhWBTSdXEJtnnz3kaIq7/hj9aQC4jIChLTTBY/UDy1JN6qSRz6Slx6EKPpz7UrcQ7GUdShUoHWSatQryWRfLRYDxoCvzq1Le5RIr6mmXTmcpCiA4h7Y20Kbfj0Uhm/e9cQFLzOoNeV9FHdsW0BuWlHUE3Ewmk0KPeGaemHvoacrnIzGY9QylABmk8xU4Xg1Df4nOOAIydQQrDz+8u8a70w7CZU4A4CUskTzxWW0KrfjjvY8527owjg9hrWhB33tK4Ph+s4ZxXeM83HUJMpIIzfZgobFBOdoOp2T+3e/0Mej3sV6GyOVWqFQdvHjZxv/xX3+OR4c7GA9uRdVbr9QQ+itcX3Rw/OYEve41Xr7cx9c/eY5shkKAqRDFmbVLxzx1yxHoUeohXVt1Ps9ZgPaNG7GAiGrMPI6fFcnfBCRJxnQd5uHmEMwXGAwZPTZCECzRqLfgFUrodQcY9scSSVIu5XFw2JK4FKQ48Z+rk16aDhMEf3ltajShulRoBKjW+VnZc+g8IZ/zmqTFCN1eD3e9rrjNkATIOoB9EL+XWpCk8pUjt9V0gSnnI0uK2aj4LKNeq2G33US1VkYU8XcnAgC7ubWQTTIZ4gZ8nXP5HNjTs1bnsWOqz3rpkl2AaOnAX6Qxna9FAXw3WAgAzBiz+aqC2s5jZIsVRKynaZcdMeZGzzn9T7O1FQDeOOltMtWtcl7VwAqQG/tniTRVogn/Z7OyZSWI95UEAel/OgCsfUpMpJbrbUOs4Bu0DiCxgt7cp04fK3Wdk/uM85Pt8ayYL2L/p32fqIUT3/NclDNMTD44d2U8XA6NRlXcEPJc+CTibiniCBHtkDCTz6DVbqG100SpUhL78D/NAvqPBIc3YOz9ZccUD1pz6LgiAcY+sG4l9icDyJrHJxfduOhK/Ln7AmQLAG+ys7azGZWBbc4sY9dpbVlFqSUA8ASuG6kigh7qBICnCgAHtLjgFWEVwI61gLbe/IbV+AcYhMnCKK5x4m5kU6jp8UsULubftmCRnyYvLHNxJTf82LLWFoHGqnVTO23UFDHwYo5xDJyZv2ObW1n8pHDQrwJBpTh0YJbFAvn0Siygq8y9ubniAcQXjw7R8gronJwh6I1RdYooUgG8tJlf+l5pa7OixWLawYIvjRmFOy1kykVRLhF4XROEF8Uk2S2q4LHggZxxsQpPi1QOGznM5fvx54GqV+i1SYMHWs2J9YraMfArB8fME5zO5gJ4NXZ3UWw2kS4UxJZ6OveFmk6LhSWHOLRghCMA8MKfI/TnAgBnHVesxDlAjlYLzPwZpuORNHXOcgW+ohw/DwLAZAfHALBe8GK5RhUzvSpMDhizeGj/TAA4cIAwmxYL6D5zMzwX7ZdP4NSKOL65lmFIOlfGfJnGaErbM35eWbFoUQA4h5STkWOuiziBFAWARdXJJmO5EgUwMwbm8xEC2ajT2D/Yw9NnT7G7tysAx9t3J+jSXqpYR6FQB9Y57O89w5dffY1avSaqLl3/lSBhCQTxdR235wnLlkQRJaekbQTia2LDz4tLO3PSxjCtZc7fVw8nLhIFXmN8y1wp21eRqBjs67GNVWx3pxbiCgBbVrH5g/a9GmCL0O9G4WzWxgQwKUrkxBq3+d7+/Y3lzIYNKFtqDP4qiSAlQASBOA4JBuMpfvWb3+L3r16j270TVl6zVpTCq3t7Dmc9RzGXQvf2EmenV0ilPVQqbeQKFThZ2v8QALaWnTrgihm7CftnrhF2iB9bPG2BwIZtmjjK8TG716nYoe6PKoCT+OcDW5FC5WZqnhi23/tTJovOcKZiZyC7H9kBqzk3peHfNP4bJZItEKwKWPOBWNCyaGKuCBXXjBpo1Upo044+48L3p7i5vsXF9R063TH8Oa3mTe4OYwbkpgPtDcnlQ8bc5j2RRckmiCpKX6x4G3VmDu+I1XA2vcA3P3mGb758jiw+BgA/NKSzOTpmV7lH8lIGLZW/5ibsoM3ziB3ykpb9C9zd9dHvknnJNTwjqmA9+gqQxlEDpkDkYJRAAy2BuVToMEULLAK2SAdwMwsUyy4ajTKKZU/stblWaZYMLSxNg22AbGl7YwtoVQCzctcMYBJWaI+zQJRaIkpHYuUXpYoCAE8XOZxf+wIA//Cmh/7ERSZXFVUorzdmJzGDRQBgTUBMsHf1pFXVvlpq0vbIdRQArlWZ01iS9zfsj3B518UiX8SXf/dfkWsf4h9//xavOjMs6wdY1R8hV65LRrw/moo6phD5eFbN4ycHTXx1tI/DVkP2mRQVBsx0n/vojUYYTuhqMhOghY4nO80m6s2WrBvjqS+Z7v2JLw38LFrDyZWEXkL7YQLBBGwwnyG9CLBbLuLJ/i4e7TXRqhAAprqNWda8VkLJMbu76+L87FqG/NxjrW0qrQwbrSZKZTJyqajVZo6ADvdk/i6HbMVSSUDcxSLCbDpBfzBQEHg4lrOG7h8EFLi3t1q7KBZLqhajMpr7cYbqt5Iobkmm6nTu5OZ5BWHZ8sRSgphm9yr7koA+gRxgHoTosJnr9FAqV3H46Ailak1cQs4urnB5dSMqNaoAmYfFBpWsYq/gSYbScDxEp9dBpVLEi2dHeHK0L1bwfPHDIMLNeI6T2wFenV5hOJnDK9WQyZdQ4H5bKuBps4IdsjszGXH1uOmP8fbsHHfDIbxKBW6xILnOVGcy/5dMfTJKOUihsjK9ipBNAeVcDmXmy1BZnU6jyLwZgtzrpYJbWGFCV4LhGG8vOnh3dYcwnVcAuLkDt1QRuyIqgJvRCG342HMCZP1b+Jc/oLwaY6deRXcU4jUBYJ/OKQVjAU0AmEpvBYAVDLE2qNoM23XuvkJLWsiEg4iQyBIksPs79gPcGN117u9H93b8v8Rx4v6+8mAtLsuoKTiSAHAC9LVbls2pibe2JEE2fvwDf2UrB3gDJtuoCctPF0WuENLUNUHV4qFYutECulooot2o4bC9K03/+fl7jCdDUVpVymU0W00ZUFRLZdSLJVQKHjw3izwciTpZ0a53NEE4D+S6WgQhZpMJluFCauTAnyNghnVIAuTKZM+bddEQUOMexuarJdTNm3duhgvJPFbrMmPIoaxfCAJzW5KdgEPwbAYpNsmMgiHAmc8hy/gfWh9mcwJMsHT1xTWBVsJj9McjDLh2ksXNepm270JapRhmJfbCdEmQsn2ldvFWqcCv3LPE7jlU22exhAtNNrD0M6o2noe0VaRtPFXAJHNxXzdVaMIqXOpJ0/SoYoLSWeMeI8ppWuitdDCUpTW0WitWinlUSgVUy3lxJKACmE4U2SwfRxs5R0ghVOTQ+i8jsTC8ETB25ZYh2E4iR6Ln1dw9LaqtCoekR9Mxyt4tTlrikKR5g1RYhyGJQktEdFRi6WSUbXwWtt0k4wq4ru2Q9B08zv58gfFkjuGYpKYZhmMfUz+UITRVwQR9qXjk4FUptgo2qepQv9pZgyWXWYKZKk3uke9iAGkDmLCvYc+0cSgx6xoJbBbgTdo/byl+t0Hg5HMk6z2pGRI1YJwD/IAbjK6T/7kA8GYZNSDOfxYAHEzEhvLJ4R6yJIVNJjjY3cXh808RZIt43x3if/xwjH85vcbZIo1ZbRelp58i02xhtE5jmnYRWevMhDo5HjzeW7TpwJRZLZHHGvWihz2Cu8WC9OPjfh/jQQ9Vz0O9XEI0p73lCns7u6K6ub25QhjN0dxpoFguiOXjYDrBVedO1o7s2sGLvUMc1ncwuuli1BugWqqgwRy3vIfbYR//9t3v4IjL1tdIBRGu35+ikvfw+HAfXo52NGoXSBCQ6xXXnJvhAJezITqLGS6mA/S6Hezmi/ji6DGet9qoFTzMRmNMeyNknIzEe/z7t99jEkT467/5BXbqDVwcv8MymKNWq6Nc30EmXxTXqFcnx/CqZewc7sv5t5xOsBwMUMs4+PT5CyzcFP71u+8EAC7ttNCfz3F8fY0RZyuZHFa0faWyUPJFTUSMkDeMpakRTljrZ5sPzNpc6mNGCiwjeAsFgN3hjQGAu/iq4WIPE8Dvi/MbSUndfh+XVx0sV1nk83UhnD0EAKuCXz/8jXrWDql/bCfXn232ZKMIMtnwmg2o65sFgQUgFvKPEvnlK2szE1ND5a+1gibxRjKAYwXwGIWCZzKA30rdayNHxAY6Joyo7WZMkCUxPBEkq7OXRN8Yg8AJ9bMl1iaQLB07mqrIrCuytvB7cW0yyuqYmLsRuDxEULF7mFVc2xnm1lz0vro3+brjmY6Bts1rsuDCQ/OE5Mz0/if7pwDAGmegIJAQijncD32xJ65WSJbi8Q/FRpbDetq2Hx0dCQC8JgB88xaT23dIBz3kUgHyLmvyQAFg49wmhz4xfH14wv7h+fmnAcCbIa/dB1V5T5BXoxSyuRIKxaqsA6lMXiYYJKYF4lBCJRtrFgId4okpltGa8ZuTqIXuYCzOG3SQCpbAfLHCzA9lP2b0Dwk1XFPdFJW8aSGr8d+0OCUAHNHiNFpIBnCjWpY1mGst48sQBeJmwpz2VTSlrhgZWgdzFiAAsHHMM/MHKzaJ50HxPE/d/+LRnhwW6wLCui05BderPp5Qxj9KkKQ+mGHFDYrUOZyBUNwZrtJwvRqy5Qb6swi3gxCpbB1RqoTXJx28O73DNCAQzz2EOxG/5xpifQA3ApX4Tz5AFkg6xSgRchsEFlKi2NdqXqjOtcz3dJNx1kKGJgDMGQprPs5V+CpY048GQ4yHI7G0zeWW2G17+PTTA/ztL77G3m4Vg961uM61m7uYjQMcvznD++MzUXEz//err56K4C4MxoZ4TxKM5BSKgxrBW4lkZM0cqXjLWkFbMaGsG7HDh/nszOfIHFqSuInlTGc+et2+ZMSTvEBwtZD3pA6nm9hwMJDICV7H9XoFzWYZmSxrTR/pdKTHwDiFKm6UErWrfq6M+8phvcojWmYkf5Wvdzb3cXl9hdu7OxRKRYmzovqXqmCZYbEWppKeiCuJFMEaqwU/AzrEZJDLFowyuYpao4qCx+PB554C6QWKJWIMJG9yxsiIrzn995AnsZKgOcsEZOS2XmdEATyYLDCYRBj5aVzcLfD9cR+jeR5edU8AYGQLTHOWuQahFs6DpAeTej4JAOv1kASAZY8x/Y6ivPp5bJMrEzPyeJa/UfHate8vUQBv647uXZ8fiJI+ttfrlR4rgGMA2BBvH1DQx7EQxvY5Vtazr4tBXuv4ZFxdBQDWn6sTFAWNiknJ9WgoxrSELpG4S1toZqJneW67MrsjAEwyMWuLXD6LYrkomdEFztn+FAXw9nDkx4ugH7WATuCWG5DVKIHjHW3zwcRj4tiKM1lhfbhly6m3tTMm1LyWNb7FFt8g+BYgjoFieR4qO2ZYREkAmBcNLaANABywSNMNwiqAaS8QW0AbGxt5XYmCaevVmxedtHUyFehmXhUXO/Y37cHcHNTN55Qs3hJspoTuKq5UDevx/me8bbmXRFSM4tAMzdRCUZm0vFkAmAsAPfMzbPKXAbLrCHu1Iuo5F8PLc6ynY3zx+DHaRQ+dk1ME3Qmq6QKK6ywytPBKuEJJMcKhgOMg4oaWzSBXKdELRIaSZFfQmpE+9xwG89VyoGIl93Loje0WFyNueDIU9jwp8qkm4vCxXK7IxU2GPYcP8n6MfQQHxXwOn0Bu2kF9dwfldgvZWhW+s8JoMhXFQ9krCuA7HY7hrFJwSRYYTjAbT6RQybu0V6Np1dqojcbwxxOs5nPJ/yWbOc/XShWxUQArAGuVn6omlkG7qJNTCIV9R1hihdBNIXCBmbPCgAVkKYdHn7+EWy/h1dkpurReKVYxX6TRp5XdggoIgr+qLmS2MQFgoZncA4BZ0DGfksVBEMwwFwvoMcJwKgrWWr2KoydH+OKrL1EsVvC7332Hs7MLlMtNZNwixsMF9vae4K//5m/R3mvH9uRqY2IYs9vInDnZk5SFB0CopEJ+04KZDWq7MdPzemtE+FH3h9jJdlBiwe4AACAASURBVKuzM82huS8eE8W5wbZw5NeHAOAN0K3W1lZHvAGBt/PcrJ20AkaybcoQTK00dNpthi26yJgNmN8xK9g0JWaNWa6Vdci1qtPr45/+5Zd49eadAP2uE4Em64twIjYt6+VMwMnu3RVurrtw3BLKlV1kc2W5XhgCIhZ2yYwyo/LV15mwpouV+Em172Yt00812bw9zM7dYvN+bCsyjeKW0vehx9rN4j5ryJ518b6z2VRsQ7Upos3Gn2RPxoN2JRfJ2hiLYtQCWu27qXgiGOOL3ZMAwK2mqOln0ymurq5xed1BfzjFnHgm7VJZfQr4q9bbFhyJrWwt6/p+00HyCDOxUlTRzLAIp8KgPTzcFYskFwF+9vUL/BXZl/AfUACTPfkQAKwfm67/2/uEfQmqALYgsL1wVL3O5ZVCpvFohrOzG9ze9LAIeV6TCkMGmzZcco5JtW2sn8V215XsSBJ5+NpYLBEcFObcKhTr52xuiVq9gPZeA9V6Rez+qX7SxtrmAZv11VpTknBBEpLJAdbAXhKBOGRbIFovxPp0If9LYekQAG5hGmZxejnFm/dDvHrbw2BCxrQCwG6WjFMFgqnAj3PPrH2TNL4KAondu2QA0/pqAwBXq2VZPMajCc6ubxC4BXzxd/8Fhf0j/PPr93h1N8Gs0ESqcYhyi1bua4x6Q1EBe8sAh14an+5U8dOnB3jS3oVHJwwyE6MFxrMZbrsdybpk4ckjzeFls1FHo9HCOu1iTjXWIhLwlzZeoyBCgUCzm8NoHmI6p0rQx3I8RirwsVMq4unBLh7vt9CqFuUcXzIDmNEEyzkGwwFub7u4uroVy87Wzq4M7PhZlipl1JtNGXLxHCApi58tnTtkj/Z9LMKF/Iw2z7S84V49noxxd3uLbrcnrGDu8TxtadHcau1ILi4VzgIgr9fwaElbJ0EpLzY8Z2enuDg/lxy9x0dHyAjDXPNZuJ7SvYMDRSqKWTvM56HEHbw5PoZXLOPZ80/Q2NmRRun7H17j9btjAbcJVBCkJvtyp7WDnVYT1WoVo/EI5xfnUqAfPdrD48NdtBpcX9MY+AucdkZ4d93F24sbzOY8l/keSuR/46Ccx/OdOnZox0XVT0QAeII3p+e46nVFzUgwazSfCTs/zfeSItAUiNsILcBJT6TlGm19mWFYzLgCAtNknTEUBL8ZWZrOZzBdBLgejPD24g5vLu+wSOdRarVRaLTgeCWxAyvMB9jFTG715Rj5eQcYXqC6nqBUKOB2QILENYb0t3Y8AYAJBKcEAFabXrHqjQGWpG1qQuFvFhcLAMseGLtrJODaxGYvq9fDS9QfBwB/5Hd/vCP6kZ/GpFZDNDO1i22eFQc2hNV4Md2mbyZVwZv19sNB0P3niglKQprUaBI+l8C+6ZXaGaeYx8oGVO2/ufaRHFAteJIPSUCfRJVhv4PVMkQxn0ejVsPOzg5a9TrqpQrKtGHnIJDg3jzEcjqHTxv5uy58Ku3ZMNPOeB6Kcw43BCqBafXsrDV/2uXQ3xiEcvAvFU7aAnW2OLPM7OTxtpN87YHiIbMdP5hhNcEFkiip1A05gKHbAEENmVWkxYY+V/RQKJVQKJfhlctIZ7Nifci84Ml8jh6JHKOhXGs+Fb8iBKDNLAHgNUIBeFcCZtIWXnLfxPFAawNRs3KIumAW8EJUAlwvCIoq+LvSnxMQpVrA3NjjJHtuM57Q5zWjSW2Kjd20yZkUGQD7B1EFc9jK9T4tmcDlUgG1chH1KokqWWSYqZdJ6XDBNe4UaRJCmRmeksFs1qU1NAHijLDPuTeTaKUMTTMwMdWu7RT1TDZZWisC5Kry4LoqALAAuwrwioWc2FEyw1kVFqoAXstaG4b8faorFPwdjqYYjmbi2MTB82yuQ2bWvxHVNhzQGaccBXwVAI5L/QSRJEn+sFEnHyhuY5XvxvI0rn+NDausaVSqxOQWAw5TAZxQ/qrid2MBbTPTdD6wAYZ1TmaVi/cA4/+pALCp4+UF/ucogINggmI5i8PdHQGAl/4Mezs72H/2AmuvhquRj395+x6/PLnC22mEcbGOyvPPkWm1MUo5mKYzWNBmOJ5c6Cdv1cv3V21RnK7XyCONSq6AWqmInNQqGvs09ydiT5rneZ9ao5DLiVqTOeg3VxdixXiw15L8bRZ33eEA59dXGI5HyKVcvNh/hKe7ByAjm3aPBGR549VxO+jjh7dvBAD+4rPPkU+lMSbhLJtDo1oRcs4imMvrKZR0neLadTsc4GzUwdmgi6vpEAGPUbkqAPDj5g7K2TyC6RRT2u0zbmI0xW++/QGzxRJ/87d/j3azhavTU1n7qYyq1JpwMgWcnF3g9fv3AgA39naFTDcfDpD2Z2gV8vjk+TOEaQLA32K0WKDS3sUwoCL5CoMgwJIEczcrX1dGAaz5Yfw81MZYnfOso5WqgDkHSjNCg/sCIz6oql5MUKQCeGAA4EUPXzXzAgCvp30BlXKFHDrdHi6uOlivcyjkG6JefBAAtg197GaVsDD+EzZ63W8TFpAJJbA6NZg4ugSwooofOkJRsajZwNYKWhTAL55jd1cVwJIBzNgPKoDfEAAeKnnFgL+S3SrAr7WB1oG7kZJsiOlmjqeAic4NrRp6s2favTPR/1nQ1yq4LPhrHDfsOmmHKx9T/ibnjvoYe7wTX03dtiVyscS/RN55/PEk1cEGTHgI7P2PA4AV/FUgeI0Ua2YDADfrJbFkXa19FD0XO7sNHB4eSA4wP9P1vI/xNQHgt3DCPvLpEDmHdVYoc1MlbZn68D8bADZZxlqaGOW9uBdRrKLpvNlCGV6pjkyuJNbO3E/pokHwNxDi2hILQ9biHFx63wwBS1fig246fcxI6Fo7mEcrzAPGMIRYUDzjqkJRYmlYC9J2nwo21xH754yTQsTM9OUC1ZKHVr2GZr0qTibT0QDpZYBquYAsydnzEVLrObKcaTGndRmayC2dh8X4bjxvtDW4ISqYQkDFYfyHVS6qra3+Z78mAOD47ntqc3vpmGNsdhtd7wiwkze9TMH1KshVGhjMlrgbhECujmW6jOPzPo7PuuiPlwiWnNGyL3YFjNNaz1YpRniy1etYdeWmL/iDIDDr8EQm8AYEZn22QjbLCBB1HpRYkFxOzlWSN6fjqTj6BP4EufwKR0d1fP75I3zz00/QahQFAC7kUthv72PYm+D7373BxdmViBIIADMD2HVDBHPaLWtsGddGZvZmKFRy8iCIK9EpopDX9UmJNJqVbR1XLHGOH7iA2nR3M45ArKs4B+A8gI5h/I9zfnX5YnbvAr1eF+NRX/r/Wq2EJ08OxAFHfD8l91cjXKjO1K9KQlSCJ62g8wA8+LOU1KRTn9GJPrpDruFjVGoEcesy36CtPwE7OgGFnBnMF4gCunSxPyMmwpzlHPKZgswrPAJ/RU/cwziOZeYvUgu0dspoNPkzLuVzLBczuOs1ciTmEIRc8GxhRA/FCFnMFyn0RiGGVBqHGVz3VyJi6I4dRGkPGZ6T5ZqqgIXMbgFgexZbAHgD/NLBUi8Rs6aLEMSSJwz4a4QdVgVsH2/r2gT4Fc/o/2wAOL4cP2zi5Z4/AQBWFfCm39S93vbqSbKEkibUGVK/txnAlmShpC8L8m5/lcey/7N20IYcQFcI9uVcHylk4byYhIxCjo53WXge3e6KMutkPSFiB8aYubSMLipZ4385AHhrQbUgiinP/wQA2AIgtpNTECBxS3jhy/DEZEjpwzZ5w/o91VIKADuxAlgBYCqAOYglQ1mdWNm0qf0zv7JR1ebHqHzi62Hb5tkOZiwLL2lzsgXKxirdh9Gr+wqGDePvwxNej6opBY2V1P3B2BbQYuco9j2Yz0rZxHqBWwBA7WxZaq6RkTwG2sfN4a4CHJBBk8+ge/Ye0XCAr54+xn6lJBbQYXeCciqP4iqDzFKtYiXvnZ8D/xDVhlTN8nNiEHa1gnQhLwMYHn4OafhwDon1ek7JIIU2k3x9zOfjMJmLuxh2px1V/KZSmM0D+f16rS7PwVwVPg8fk897ahtJZXAQys+40BdoTdmowKmWELgpsdAsZHOolkoI/QCjbh/rgLllESb9oQGAmcGVkcE6dwrfnyAKmJMcIZrMEI4nMpAnAEyrPYLABPA4eLZseRkOcmgv4PBKgEACwD7Dw1MQAHiWijBGhGl6Jfm/h5+/gFsr4vX5OTrDKTJeFX4AsWIhAExLSQGAswUB9kQBLE0Y37VRyLFwkfwYIyZgdnHIzWyE2WyIaLlAmZafTx/jpz/9Ruww//mf/xXv3p2g0diF6xTR7Uyxv/8U//Bf/nc8fnwknwnPHwLytMYQJtpWQx6PYxKw7uY+y7eNz/VkMXfvNza923Y2gBbtqpbdgrdkymj9Xyywaqqq+DqwoI0ZeNxXAccT56QC2DDGRAWs71fVv0YDnFir5CVI40vSgup5OQRLu1k4Lu1INCfJrjHy6sRCUoFfGewKmGSsOVgE0XrWZKndXN/gH//HP+L0/SkazSoyToTb61NE4RhegVkRc4zHHXRurtDtjSQ7qVRqwc2W4rzG2LJE8sssMK3HSfNVzWAqHlzZ9S9ZINuR92Zgy+LsoWH9nwIAy5nyEXBX9wfzQf7ZALCei/qRbayf7aavViG2NkiSkRIAMMfIZBOuAjSrJey0GqI0nE7HuKSC8LqD4STAgoAkC19+7mZ/sbbbseoj2QzfW/aFDEA7JIc5eVTuT0QBfHTYRmpNG1gff/X1S/z865fIpj4CANu9dHMxme+scsZ2HYk/LuetYfjbbGw7CCYBQix5UphNA9xQ/TD0kc2UkMuV4ZLlSrUVM9UJ+LoKDtLdge+ZYCELdd4vDUDMVuXpR5ojnR3mKHhp1GpFZPMElFXRyZwNDu/YDFpyTQxji9lCGmnuQ7yJjRDlRaqyoG1/QBBYlMAprFwCAi1MwhxOzsd4czLA6+MeBlOjAKZiVG60uSWATxBTVUeyzsZJ3pr1LUN5sSjm5xUhn1+JArhaqcj7Zg7w2dUNfCeLT3/xD/D2H+FXx5d4dTfG0Cki3ThEc/+p4Na9uz7C2RzeKsSOu8KzuoefPj3Ei8N9lHnsxJaG+YhjXF1fi1pUyFupNDwBK5sCnLKBJzhBaHg8j3BydYfBNIBXbQLZPEazOYYzX0CdcDjAejbDTsnDs8M2Hu/vYLdWFLIDAeCUSzBkjt6gJw4Rd3c9eF4Zz1+8FMtmqtv4uVLd62TIYlxiOBoK6JvNk9mYlRVT9uMx4wcI7rYEOKQ13s3NjQDANQGjOKBkERyiQHLWYonjk/cYDgeiBq43Gtjd2YFXJOs3xJtXr8QO/9H+Pj7//FMBNfzpBIN+V4CwGrOn6g2Uqa51XQF36XTx7fevkCt4ePbiE7R29wTk+d133+P7V6/FYUQztdIol3jNPZIhEIGy/qCPN2/fYLFcoCWK/Cb2dusoeAWMwxXeXnUFbD277mGxTKHZaksTjLmPvXIWn+y1sFejgjmHScSh7xSnN3e4Gw6kHpgtF7gb9OCHczg5F6mMZsOzIXRWK2QItmdcPGm38bRNVVBefkbSAO3BSWpb512ssg4G8xne33bw7btTfPvuHD5clFttFAkA54uSP5Of97HvzLGDGUpBD/l5F1m/i9J6gpzj4Ko3xZuTG4z8FVIZTwYZkgPMDGCHOc0KANOua0MsIkBiM+U2Vqab1cbsKWb9ixtPszrZfd34Sn2wetl6MVkjmO41vuvHhoUPPuEfujN+UbovJKCnmD0dg7Zmr9r6t33+ewrhh/7sB8+TIMGK+pd1JG+GXUwAmDe6HLDRXERUyy8E7GOmL5VuzIiuFPLIu1wjF6h6eQEMdhoNVIolFDjMI+A29RGOp2pFP+G+MkUwHiMYz7AKQlFypVdS2cAh0UcGgJHUtwR/s7SK5gpJxa4A1YZmJMNuGxmi1Zu15tJCLnFENwc4wcay/Q9zWG0YrQ49qSxlV8HvhchLgiv/FofrBHhEIZxR62gqg4seUlmX4QoYhwEG/gS96QRDf4ppMJf7025GgGWuF+oIwKGAfTlUotLaXu3hCISqkoZ7NQeqehN1MAc48j1tkQOEHJ4yG9n0dPq2DThuAGCtq609mQK/kitoPnOxt6XDAd+eQ0CXal9HcoJp+8zvmRtMMLiYz4nisJDPoUBAmNcr1cBUYUier5JExfXF5mlK3bChOlraoz28tN/nQyXziq9JhkWqjOHQSFxC5CvbphSNC8RRgcAvAXECvoyaIchLhTQVRdNpiCnvC5iZbEB3rny0DoSqDnUPtrVLbF597xK6R2uL3WyM+4rYQW/AE7WHNqBsXPvaqCSdEcTWz2ZNs/bP25m//z8A/PASSmI31e9TydTcaVSRN45Zu60Gdo+eIl1uoDOP8O/H5/jl8SV+GMwwzFVQffEFsjv7GKYzGBMATlsAOF5MH4xP4U85i3AZZ7lcI592UaSriyESrtmPcw5hbEapiCchrdmsSy3f792JBfujvRa8nCND4P5oKENg1joFJ4N2pY6D+g7qHoFltSeezwMh6d72Orjr9ZAvlfDsyRM06FiygvwebfFvry8x6HWxu9PCo8dHqDQqYtX47uIcx3fXuJkO0QtnQrBpV6r49PARHu/uou6VxImhd3eHyWgqsSLv3l9g7WTx85//Ans7LXSub8RxTGoekv0cB2eXXRyfnYoFdLlZExB72u0gu1hgt1LCy2dPscy4+PbtG0wWC3iNOjrTKd5eXggQTAnVyslgSfUv11dr226tMw0ArPWxrmVWAcy6mNElrFEIAJdCAsB9OMNrRLSADgf4SSuPvbSP9WwgdurMo+90u7i86pLWKG5kjsvZz8YCWshjAv4a97vYWSSZYfvHM8A22/tGCWztoAlaiPLX9ozG2lSy/ozls1pAG/eN5UIUPgoA72xlAE9nM7x5+w4DgvgWACZRhouxzf8l8GtdARMgcEzTiNcvowTWxj1BmkqS5jdDQHnElmJ4Mw/8MQDY1ltb6t4YiL4HAN8DcGMyjgF5k9m/9irWj1GRfOt6oESk7RXlzwKA4+e2JYbOjtT+lOATHfoI3PjIOUCrWUHRcyQ7tFR0sb+/i4PDA+wf7Mv+miIALApgBYBzKQLAjM2j+x+Vq9bZUN9TorT56IQr+S4tYf3+Wrq539ityuHSKa5O/fS646QiWqkCeI0ccl4VxXJdZkBcJ+iiwbpFwF/JM2V/rcQs1jwk3HJmwXrn+q4nrkhUARP8pesPCVGc6dIeV47ikjFQc4nAoPU5V2jWJQSCWaeAlsNOGrvNBh4dtHGwtwsvl8Go3wEidVGjAjjwB0gxQzbNzFi1wRXCm/mckqO5ePIX58kaooQejnjGIXVVQhkc7xpmVhg/j6nBts632OHHHmdbp7G6dUXPQ0V0qlBGtlTDOFijO46wzhB4K+H8doL359wL5pjOOQMsypzWgnGxeEKbn8QLT4C/iZ5BWwoTQZJQAavNs+IisU30lhJYQU8zjpdlhs4wJEZzvZpzBjCdiUDOn45kdvH8RRtffHGEzz87Qq2Sx2h4h1I+jb3dfXRu+vj1v32Lu5sucpkUPnl5IDbQVAAvFjOZV9Fmmf/REW4ZORIXJgRK4+yjP2NdQAKNqPG2PjMdW9GeNCU1tXUAC+Zzmecz5slj5FS5JMRF3kolz4DAAQaDHi7Pz2QvPzo6lFkpLbB5zct5asBfIXTKcbW9Bx9DsLiITneG45MzmXmQ5JgvFlCulOBmacMcyXxjOhnJz9QxkTFNaSGA+nRbGzPyKo9auYlatQHP8+T9BsFc1KCrVYCZPxK7+ecvDnH0qIFanfEsAaJgAme9EmK3YAeRBYAJUGcwj1QBPJpFGAcuemMHl90IV90lOoMQ6XwR1eaeELZmwUKueToDbMRGNlt7Q6GMTf6sOMmAvUr0MgCwKIMt+JpYn2Oh5OZz/IsVwEn3iHuL4Z8EAAuZVc44E7GTgAlMD6pW0ImbcYZUUaKeo3JtGZW9AMB0siVxOAEGKyEsoQK2MREyV1aCmEbaKemB1uxZgsH5jIgM2aO5GTqqUQ1O5zr2arRKT/0JALA9cMnNM14UE9eZ+VZtpx46wnqffpDbQOv9bVn+HVtEGxBQ79je1JOWZmbhi1ne8WDEWE9tJFjxn0uy4M2ZKNueDPC5AIINKTNlFQAueDmxcORVTuadAsBsprmJKttOQGBK7VMEgGV0oYJ4s8FJwZR4w8lDpQ2zyck0Byt+bFLluPGoiYuaDwDg+K98pGi12RpGfXnvE9PiL5EzlPy5xdnUikqLLGVRWz43mSeaHcXc6SiYwonmeNSsoOnl0Dk9QdDv4svHRzioVDC5vsWiNxXwt7B04UbK+Ld8RWE3yXTBFdb92k0jWy6LwoWplikyHypV0K1z5nNB1BwpXkxssPj6CDbSdpHKHdk70mkJx+Zzs4jm/c1mS+4nu5LWjjxZaQ+Zp1USQ9tHtGL15TGlWgWZUhFR1kHECsVJo1zwUPKKAgBPyMgMl1jNQ3Rv7jAZDIQVXMwVxNqELDd/NhUrRiocaGE16fWRXkQCAHMw7xDoEON8tX+Ojy5ZI8zuW7HIcqTwYq4Q3/8ik8ZwGWC4DBHlHeR2qth9/liUwMzg6Y185Io1yf+97dC+GQoAZ8kios21WkDHCuCUtUg1Z4BcF3xJHErNQCb2xB8gCHx4xYLY2/z0m29QqdTwq1/9Bm/eHsvAOoUcJuOFAMC/+Nu/x/MXz2VA72QcVWrbIkTO+/sLiP13srC5t2rYoutjZbHtW2xjkKgRtq6Q+OS2AKFRKCT/nIBags6aqyxhaWGZgrGfdVKNpHum5PWKbYjNEKbaXP8nBaoZdooGm+BvygH5byHVCzQNTrvCXue/xXWVVnhmeWSGI0t1HeilkHUcATFoTS7PRwsPDhiDEDcX5/in/+e/4+byEs+eHCLnRHj3+lsswzFaTdrNztG5u0Ln7hqjEbNUi/C8BtxM0WTq0eJHMxttxp4yeGN6iRmO6QA/aVW39enFec2b5jtmgSVrOUNb+aid073H2n3k/tqW2AD02/unm7lzo/bdPOj+fcoQNZ9evB9pQRpnRSRUwDoINVaMxgKa9s/MrGkQAObQKJ3GWJSBF2JbRuVfBCpqmJmjCmAZXhjL7R+z/du8dxaWkdg9EwD2ZyMBgB8dtrFeBUitZvjffvICP//pp8g7AcLxNZaTO2RXE1QKabET0Vx05uaaoYx6MsYsP5KgNtu/KpyE9ad0Hn3Ncn1vbOWlyVyuMZuFuL3tYTzyUchV4NEKiZbXzBhil0P3AVdfA9d1Pg8BYIJ/BI3u739ph9dUgNVqBjcTIZdj02TUSLZZt9ebsbjX5pdAiALAdHAQ5qU0RPqZsfBarCPJdCMAvOD1mS4jnWth7Gfx9nSA1+8HODkfYjjLwM1WRJ1JYg3zWwgECwBsLO5iy3arACZhQ0gbvH5pt7QQK59qJQcqgLOZHOazueSwjddpvPj536H86Al+uO7h1d0IV/4aqVobe08+Fevtu9sBQn+BwjpEFQGOSjn8/OUTfPbkSIA/dxmJZRmBU1oSTQj8rQgIAF42g2ajgWajJXsvrb7I+p4ES5xc3KAz8pEpVrDO5MQCesysRn8mAPBqNkE9n8PjdhNPD9vYa1YlCoIZwFQA0xKRjVWn0xcVcLlcwyeffiZWxsPBUL5WqlXZlzlcoBqezRPVvrSHJmDLARofy/OgtbMj6lru5ddXV2It3Ww20W63BTghWJzzPAGRv/vuB8ngoQK30WiKZS0HtmRavn3zGu+PT/D08WN8/dWXomib0eK118EyClGv10QxXK3W5DUS0Hnz7hi//e73Mug4esIIhH2sUy5ev32H4/dnAiipcplWqx7aOzvy2kolNoYdvGH+OgHgZhWHey3s79ZRLHkYL9Z4c9mR21WXucwudlptuOksFpMR9kp5fH7Uxn69IgS2wTzC9XCMq94QvelYoinGwRyXd9cYTydwsrT+d6T+4KvRyIk1qvk8Xh4d4eWjR6jl8wIMrwITSZHPYZ3PIMqkcTcZ4/XFJf791Tv8+vWxZADX2/so15tCHptPJ8j5PTzKL9BO+8iNb5GZ91BcjVFcTmTKc9kZ4e3ZHcbzNVIu83+LSLue2Mm5jjq4yM3sKbHDgaji7MDRKN+0HdjkCN1TAX+w7sc1QowPxt986HK0qQr+Q8HfGOxNbD0WoNSi4s8CgG3Zsr2vbrY2awdsXTGSxFhe/xwMkDRmFcDMNxcraHC/IIOYWV9pUXFT/Vsvl1HKZVHOZlDJZbFTrWB/ZweVQlFcbyLaPA8JDPQx6w+xmMwQMTucX2n9LPbjzPVVehAJJ/zMXbojsAkOFQAmAUGqK6XWC6FNWz3dd5Rzp3WhgsCWaKX1Wbxfx1u4tUY2Zaa4ZXJv4E3Vpcy0403VVEqYE8BRBpwkYwrzVSyi8+UiivUaCpWygMHz9RKTcI5RwLzZKfrTsfyb1tIcgvpU9pLJzWMkql5aqmmuLbc52jyrXTRBYAV+OUzlV4Kd/B2qHLgHEgSeB5oHzPvi42KPjyltYqtRs49xD5PjaTKBhabMbHCJP9CICtah2UxalDdUNRZyBIFzKHo5OQfKXkEG2Bz+0f5ZMHSjAqPw1zHXqoKh9jJjL2PIiCSUcrDrcl9nLaMKDbU5Y92gWaCS6WsstwUgX+hxYPSPfGUmcrDQPGafGcqRgMC8iTJ4oZZ1BJE1PMs1ILB5fnOsbMzE9pqh59qWY5B1sokdCpKxGxuyo+2NRe1rXLJU+avEltiRylH7wmTu74cKYLVwjX8vYYnP1/e/ngV0DC39ByiAt+cXPC9ZQ4SLGXLZFGqVInJUoWOJvVZLAOBUqYp+uML3V7f41ekNfn3RQQd51F5+gezeI4zcPIZODgsh4tni/8MmILmmpklOYdm6WCOzVsW7ztlJwta+bbmkS0Ik53ShkJP9nX0PB7vsx3YbNVHamgdQbgAAIABJREFUTyYjjP0ZZsFc+t5cykE1m0fTK6NVbcjMgYDneDLFTedOojlIDGH9sttsoVmuoJLLi7NCOJvi4vxMLKipKnz87Kk4FDDS4+3pe5x2bjBYBJgJ2RHi9PGo1ZK8Ylr5zyZT9DtdjIdjDJjP2R3ByXn4/PMv0KxWMe51pBbcbZIkx5iHNc4vuzi9vESOa1+1jD7VTL0u8lihXa3g2eMjOAUPl50OpiSn5LK4Hgzw9uIco1ABYLq5CQDMftFYP6cSADB7Xrn+TW9ov6r6dyVRBHkCoyQrz7pwh9dY3ZygEQ3xVdND2/EBf6T1QTolCmBmAFORVaAFtFvQeR3t2BMZwAoE255Go4ssUBk7+H20ofzwB7qlW/KNyQTmIFhAYFXZCegiJAK1gCaZQMBfgsArVQUXC3m8fPFMyIqaATxRC+jZDG/fHWMwHCrRVshKmv8bA8BmWG8VwNY5zNY8lsAij98CdO21t+2aJlVFTHLZgMZ62BLug4njGB9DC/RaYDfhVLClAJZ+0aoxt+cCWvbds61OTFWtit8O9pNfkwDqnwMAb4MFFrSwVCJ11ABnb+FMlKntVg2el0YwH6FUzuDwcE8AYPYlRS+LVDA0APAbOEEf2RgADpBeUQmuwwPpSc1G9MFK9ZERryknHxhvWOGTOZKyV29m82IrbIxdhXBFBfCaM8E88l5NFMCcF65SWQTRWslqxuqc9YuQ1EjSyNBuvSC1zmjs4+a2g6vbO3Hk4HWvkUg5uQ7U4UTBDgp3JApC6gklQ7NG5ax0HYUSQdFuNXCw18beblNqFFpAk2C8SyFDeoVgOgBWPlwCwKs5VpGqqflcYt9qzi0uPRbsFDKkARVNSWlEAkqGkBohGbeSuNy3hAYyv0wAWrZk3RK36GNU1OGqBTRHrbkSXAp0likM/RSidBnBuoDr7hzn1yOcX40wnK7hZMsGWFdSnLgD3vuz8vyJc8N+q+fFRlwX29JvAcEWANY1StYrAYUjmV9mqHGT5YZuFxlxYuM65U+mAgIHrP9ntKmHqH8JAD950kLJczGb9FDKO+KEdXXRwa/++TcY9EeolHJ4+fIAz562kc2oU10qRWv8AL5Plw06wpBwQBdK1o9piQvi+xHrZBLULbiWmMVJe7XW2isKl+LiGYRzUdpyrsP6k8TuGkVl0g+kJAKKSkoCZxRjnJ2dIZj7orhlvE2jUZe5g2S5ci5i1jWdZ2kEpb5WxlNlcHU9wJu37zGeDpEv5LC338b+fluEXZz1jcdDzIktpFZSP4gK2ckitXbl2FAhvV6mxQGs1WijVq3JZ+gHxKd4fEbo9W4lXuvlyyM8f7aD3d0S8rkIi2AMd7WUqCeSueTYiWCR8zQHwTKNib/CyI8wnAHDaRaDWQbntwHenffE/rm59wirNOc8BCrJ2dIZlvEK2M7/jftYs77EDYDJ/rXzQAMKJxXAdn2+D8reB4C3VMMPXJMP//429hZfvsm5wB/c2zf14pYLpBUbWTt12fM3N6umV6yDe3sCAOb5suBszET+mPxfroXsiWJQmD+nf7e4h/BzVAdDkrSlpxMCEueinPm74irHG2tRzrcIDMdRWh9VAD+ElN+7zw4R9Ky3w3470HgAAI4fp124HsINCGzJyzGamWC163xd/l+Z8sI0tmHfWjjxAPExm5wws9SZD0EXeGUnxKwzPp+53y7e9nmtTJuDaloVBsEYHChzQSAAzIWQAPBoOBZbLymsrN2KUQCnJQtYB+KyQNvd+AEmmu0yk0WSFljmwMVks03RI0ddJiP3d3/73u2Z/HB1YAs9yXSNwfXE2Z8AiG1tFZeDCTAtWRwrm9qSOlbC6MlnmIHLjNsJjpo17JQL6J29R9Dr4OXBngDAi/4Qq9Ec2SCF3CKNTCR6ahlUUnUqn7sU6qoApq2aGPEzt4/WY7UqmkePkPYKmM4JAKfE35+vlw0WLdQUFNbsJtJ5ea4wP5I/H09oVZFDu72HdMbF3PcxmU1luMBFnsf6rtMVtQ6X+nKljL3DA2RLRQxnEyydNEqlsgx3aX/GLDObAbwKFjh9eyxNFhvUJlXGqyXmkykmVOkEgbBZF5Mp/P5AAOBC2pEGx2HBIoz4jQJYji7PeeYDEyRwM4hSK1EBi0I6m0Z3PkU/8pGuevB2G/D2GvCdNd5dXWI4DeGVm/DDNW46Q7WWdQpi6cKMM2YAp7nxyLDEBuEq8GMuWwPsUB3PTEcf/nwMP5jKxtlqNfCTr3+C9u4ezi+ucfzuBJcXd5j5SxQKVbTbR3j54lO8/OQlnjx9KiB8KCwqM1jbnPLJ8mrztx/8+Yd3xpeFLh1bJ7Zlh27fuwFn9XrkLxnwXdS55iWY5U2MA4TUYcBfkj0E4LJfWVmqgsGgxfIEclgt+GuZYwaQ4t+UsZT53NnsspEjUz1EGrMVMIpW6PshOrM5BvMFRsyqCFfwpUhbi+W6l0mjQNVGJoNauYJmvY6iV5Dh6joMEc58zCcT3F6c4te//CcMOzf47NkRvAxw8uZ3WAYT7DTLCEMfNzcX6Pd6mM5oqUsFfRWu6yngK3mNWoTJ2inrslFqWYcB0xBuWeYlSDBmxGaW/oQ7wlbh+nADmNzAP7K1/4Ht3DRXDzzqQaDX7EF2L4p3vCQRyazz2meYvIZYIcw3pQNWKaSxgpOKkCIotgrFcrHVqMnwdDQa4vTsDFfXXQQR1Uc5Kfh5bRJcEitEIRxZEk6ieX/wXRsFMHNrQ+a8jlCvlXB42MYq8rGOJvjZV8/x1998ilKWjgS3CMc3yERj1ErMlcgIQMb/WBRzD6T7Bc9tHWpyzXDkfrHNN/bkBHclfZqvVUBr7lvKlNbsFMaZLzGirfHZFW5v+8CaOSdFuXF9EyqQsTLjfs8cFf4egSIyTyXLXayiLY2Cf4+DlQDL9Qzr9Rxp2ljmXSngmaVLixQCGrSB3lznZrFgLbGi3RxtoA34YJT1/MO00Q0RIVgzAziFCCUg28Rw6uCHtx28PRvguhNiMieZhpZ/VOrTDpp21QVhPWu2krltJuQK/q6ZzUjFs1r4pFJzFIsuatUyil5JsiFfH5+iG0Z49rO/QePpS1z5Ed7cDvHdxR2WxQaOPvkJUk4ed90xwmApwzIvmuKgmMHff/UpfvL8GTzaeC4WyKRow70QO6SJNHAkJi2Rc6lYpe17VYBrupusmRVHAPjyFje9ERYpVdLwOHCNIjGI6t/VZIJ8ao2dioeXjw9EBeymIhnekl+0IElpqODv+fkVcjkPjx8/kfiFi8srFItFHD15IsAuBxKv37zB2emZAKn1Rh17e3uiEF6EITLZrIC5XINm0xkuLy8FMOZ5UalURP1AsLbR2pFa4Pfff4+b2zvJAaKNHtm0bGA5cCB43O3c4cWTJ/jqi8/FrYP2T2QJ83rl4/g74l7hOJiHC7w9fo/ffve9rOLtvQO02geiBu70BjLELTLHOF8QEJrkG4JaJOCQ9Xt1c4nbu1thA7949gRHhzuSAczaZBQuJf/35KaH694IWDnYbbXhsGkb9nFQ9fD1s0PsNypIuRncUBl+18PlYKiD1lxWFMAXt9cYjgaGvGFs6mifHYZiJ9kql/D84ACPd9vwHAfUV5eowM7lNBs5lxGXk+vRAN+enOLffniL707Oscx62D18hFq9Ja4Us0EfmVkHzyop7DlzoH+OjN9DjeTJxRj+dIqLuzFOr3oYBylRACv4W4RDBbAAvwoA0zpTgZBEHnC81pk6OO4rNgPbpA30Q8vgZiCiQx3d6y2IvKmZLYRhf/4HNpI/+scfcNu2fjPpOJIoeZL90P1m9557xdaQJ1lBbfVUmyaWgCqHAogW6hqShsk3p0W3RrdT+U4QmOd/xfPwqN3G/k4LjXIJDa+IFocitCTL5sB6N+gPMe72Me72MB+OEU19hr1J5jSBXxL6M4boSrBXGtnlSohP4vLAWmZBqhuz0M3Y2qozbBkaA78JMN9GEdhlXAZ2D7iAxL2Y+fBNHyVRNnR0sCm1BgzgrsIh5sYhyqhjaEGnslk4+SwcWq7zq5dHsV4VlXB3NMRNv4POoI8x7fH5kqiadhwBekm4EWBXmnol+BHk5LpCy30ORpl7SxCTjyMIyjVMBqULWkKrHTS/tyTKxElthoy6JwuBywwoVFlkCF3G+lZFcHoO2qMgRsniRrFGllbPBIOZq0kr/CzdjKgQpu0zs4H1uuUAQnKCpT7UOlGcRRVPN0M2HbRpTJv255vhiPbMKn7SVxItVgL0+szxnQdiG+mLswNtswmaE/Blv665wKLiJvDLm91nbb6oqdnVlcHePuwhdCBsBu9mnpsEYa1lalLJpgpgBY3imtfmALNOMpEpcQZw0urZkCQtABwrg2PypFHy3YtT2fpbJg/4vrpO3p2ZKeic5MMlS8sQde7Z4CmbfzzkvnN/PdueWSihPbGSfYxtmSD9Jpu1D1+kAq0832fIOGvJ0czy3Eyv8ehwHwfPXsi+1PEDXE7m+P11H//379/hdBqh8fJL5A6fYZwvYZQpIBQA2P5nGrt7C6gFgQUApn0knXjWJDzYiCQldGrGtQ7ipI+jKp5rA9eOaCEECSrn2dPR5pGEEqF0k4SxXKOQclB0siiRIJ7NiSX9PIowC0O53im1ouNAznVRdHMouVmJaGDecOhP5QyXWIl6TfJ/mS3MjOEeFU6plZDUSdQokbBDAgdzzUmupELeZ64mMwTXmPpUXOXEOSXvpDAZdFHKuXh08AiFfAnTSYCrqxsBcggAe7UKRpMRgvEQnpvGbqWM/fYuyvWG2DyT8NKdjHF+d4v3N9fikEDwV7J/GSclADCdtKzFKlccR+7nVwv8WlK4upboLRcF8IIRCiSqjm6Q7l2guRzj80YBu+kAmI+F0MRjTAD45rYvmYz5fE1mHmoBrdEy2pcoEUNnHxsVvxKOjVLyvoz0D3eYZs01EVdC9mGvbmxDbWYg5x9C7rEAsBnuMhs4CkXN8/L5M3GNIQA8EwC4IBmWb49PJE5FXdus+lettG2OsaXM8ThvemWjNLOgrxBTtmeMWv8Yt4zEuhCDqvFxUqA9OQ+01/6Pgr8fqIj5zOY1xoDyw7WaPG9CqGLruOSqsUXsM+/D1oB/GQCsG4KF8XSXMrFCUSgZwPlMCu2dGgp5xswNUC5l8Pgx1b8H2NltCZkqHY4xuXmD8c0bpEUBHCBLC2i6VwkArHm08loTo/UtoOShc/D+GHirFjSgp7xmJVXqvmYo0EKAoxOKTCiwTtGqncTlgiiAC6U60pmCKIMJCAXhAmnOScVN0ZdahE+WpUtIoSg90MXFFXr9oezR5WpN7OTZF3P/9oNAZq0Ekjl753+5bA4lz9Me3YC/EWud2USA4AqzU8uegL8iRqH7UJaAe11ER8GM/ZIPN7UwADBtoA1AzzqX+xwbbBCkM9ETidgydSFR1ZY9z5LA6UdUA9t7HT+DZK1piJ7W704rHx5fB8sVo/zSWNOJsVBGlGbvxvUzj3HoojuMcHE7wcl5F73hUgBgRkotVxplIXNISy7dvgAebGF0VpJwrrNWtZaUksgqj+1qRcm4lFqQlrO0QOZ6xX2tTDFUGGA0HIkNNO2Lg/kUpZKDr795hs+/OMLOThGFDHOCR/ByaVQrVZy/v8Gv/uW34mpGu3QqgJ8+3UU2Q+LpFL4/Rq93jZOTE/R7jOJkbCMjvzY9Hy8NIWlSRUnCkemJbGvExzop1qh5iRmQyMiMIyrfGi2Y62UByajwtSQu2uXyMZx18fPnfKTf7+P6+loyeA8PD1GrNWQewH2E/0kuMVYqDpyOxYlmNFqg05mi06XV9BhONo3WTgPtdgvNJvchCLFcRCEiRFhK/UWXs3zOQ7FQws31HX7979+i2x3JTKxe25H5OmcjlTLnG8Bg0MGbt99jPOljr13D0REV8jV4hTWWC8ZRLpEjMZOfs5BF1ZVP8qdXDvyIIPASvTFB4AymYRFnNz5eHd9g5ebR3D/CyslrzNeSCmAltGsGsBmGm27DknRtD23n7ervZG+6mZidZQP9JfabuD1PYIwqktrsx3INbfVziR7+3nXw582I7y+uBr1MYJKb8017p+3M7E2OtgpLtc8R7JHXGEmvYl1u1b8bG2jphyIbZUp7fc7PTDSE1A38ns9lQGAjFiQpg+cy1b9qD50VcR7xS1qHk2i/bQGdGIB8cJDuD0eMMjeunD/4+YZTmTx0m43YgrnJA7mx7LAL60ada7jd5oBzs1LLKB342gOnzZpaT+nfMgCvQds3u2fCpzyxAAqUY0LDhRlCRrzDJpS2UlOk00tB0zmQ4qY1m/mYzZgVq2wKntjW3klzfiwALF6vZji93QolmyWDTutrjyXwSfWgLcKSOR0PAcDayJrD9WB5mizU/hAAvDUcMxvM5rpKWKyYjJa4YMdKCiDeuBmv/LFYQDOvbnR9gbDfxeNmA/uVMjJBhPSUQZALuHNa+1ChwhubLnM8lG5k7NlSwqhfuS6WHFS2d3H0+WdAuYQ+LSgpa2V2mJORoXBAT/0w1EJf8gTnnCyhWmXmL9DpdQTopS1LNp9VZn1IcJPngCqJLy4vcdfpwMm44tn/6PFjZAp5XHc60qTQgpLqXzJ+Fxz0+gFybDDDCGfHJxj2Bjja20Or0RTQ1x+PMR0NBYxbBwHCyRTReAp3uVILaALARpWhVeBGAcxzc8ngTIIFZNKywaNpC0GabBq3sxF6oQ9vt47SwQ7SFQ+jdYCT2xuM/Qh5ry4AMNm+jD6g/WI2W0I2RyUwB9u0gdahjVYVRl1g5gLqaU/QlgHjVCBMMJtPZEjITfWLL7/A46MnCIIlzs8u8ZvffIvBwMf+wRPZvMqVGl5+8gl+8vXXMrgnq0XYsPcGD8khxb05p1EVWHDVFlpmSmOvH7PFbNBbe23FVIbt60N+bKaHBJDscZfvzXoVF+LW2tbauGqWBwtmmZoKtdAoGMwGZRUSVFuwWVAlhioLVd2tKhx+9qIAN6B4kM5gnnbhp9PoL9Z43xvi7V0X58MJurMAEyooqZxh1mVqiYIDFFzAy7ioCgDcQLHAbJQ0HBa7cx/hZITh9RXOXn+H5WSAT472kHdWuHj3PdbhFI1aGdPpCGfnp5JTSTab4xSRyVDRWJBBvQV/udlsFAwmv8yyjmOGr7UFVJXE1n8qGTbrXoI5mXjQFjkmeb9lEv+JjXlcJmyRAzbDoGRRYV0tVGGk18TmfNxYP2uDZvc1rUzE6sva6WjFrdmzWwBwIOzVRtVDs16T56dF7enpGa5vu8LApU0qAT1R54u7BOMGLACcBH8/Qvjh+pCidTLV32P4syHqtIB+tCfDtGg+wDdfPsPf/NVnqBVSWPkdzPsXSIdD1MtZYZQxI5XHgoNd1hq0p+Ge69DKyQDSYtsoihsqesjYtOQbVffp0FcBYLIf+XxUN43HE1xcXP+/7L1pjyTrdSb2ZERG5L7VXl29L7f7LtwpayQbhoGxPxkYGDD8T+zR/CRjPhgwNLAAyzbGsiSKpCiSl+Td+t5eqrura819iSUjwnjOed/IyOxqkpIlzQzgvihU3ersXGJ533POs+HignkrLC19yShRJw2Tdy0DM2XR28aMxQ2LZd3zlASh//EYUwG8ECUwX5NFPnOAd7Zpj9OWgZiaXRXWVlFBEYQlAKyZY1YtpTUGAeAMYZaICphZgmTplvxd9MclfPr5azw7HmEwLWERV6VxVrWvC8+vChBIhxA2fUX7dlPWmtdmVACH7dzzA2TpTHKkyFDlesnj+vTZC5zOQhx99G3sPHiMsNLEs8sR/urTLxFUGnj0yQ9RrrRw0V8giFJUkhiVYIy9mos/+vgxvvPoARouUI4DsQFmQaog8Ayjfh9JxEEEMyHrosT1a3WxryYAPFrEePHmHCeXQ1EDExpNqM4u02nAgRMEogD2kiW6dR+P7hzh/s0DeA4L3QBlj2q4EOPJCGdnl3j58rW4RNy+fVsGWq9ev0aj3sBtAsD7+xIP8PkXX+L58+eydlA9y8e2O23Zm/1KFVu9rrGAZpb0K7x8eSzXlqqFm/IZdvf3RUH32eef4/TsTBR/BIYJOpHgwPc+HPQxn0zw4O5dfPjBIwGAaZFNZj/BKBbUZLYTrORVQ/Xd189f4tdffCkDk/3DI+zuH6JSa6BPIHY6F+tpnnvJMSbwmqYCtl9eXuLikqrrCba2e3h4/w7u3NzHTq8tqvZxmOD4coiXFyMB24ke7fZ2eGcgnc1w1Kvjo7s3sNdpijPKm8EIL86vcDqeYMYmt1VHUErx9vxMVEcklohSj/sOATYOY3wfe+0ObtA+s9VGhTlIgA6JmevkOAg9B4Hr4MXFGX76+Zf49PlLvLwcwG12cHB0C73OtjTB48sz+PNLPN6t4oYfYfH2GzjzK+zVHFTiGcbDEd5cjPH6YoRZWNJhR1kVwA7zsUUB7MreIgAw95hizvkmAGz2jVVDuJ4DnC/SeZlQZBWtN5+bw8DfNhz8HTPf9/91Qf173Sqdq3I3NBv54MkSja7pSTcrGjsgNBWcDqFz8NjUOMJzU8JZiSAFF26ub7xPuTbTn9k15FnmWlZ9UYUd7e/jYGcbW40Gur6PluvCi5nvS4vnqSh+54Ox/JzMA5SiGC4tAY3iV2yf7X4tjawy98U+mHb+XOMJeuT9ho4O1volA2jJ58s/vP6gvaPpu1YTgveeF3us8qNiYjdW4MNq3GfNeKT35JpJQIov5blid5QxA7dZR2dvB9V2E7MowHA2wXA6xnA+kf8PGCXAuJo0E+AyiBIEBHOp9E0UuGSWreQBc0BA15e0pMpgAWqMLRgzi8UKmv0NmfmagaZOHSsCsYxnzPnXqZ8OIozUVgc4dtiuR9D8HTdy2pDq4JTZppL5S6De1S8CUhzCEvwlCMz7Vr/rvSz3MdXVvHfFTVutolkv0ppMHGClRuJ7V3a8DkoMeCvWzxzAERRfSuY6wV+C45JHRoY8v0RBrZESxoxT/FW029ca3ZI1tXaz5A+VLq8BosX7VLAgA5QYhwElORaVvwaIsEDvJgBsFb8yF7BZvRqXYp1xijEe/z8AbG7V9YZQfsm6MaUCOJyj7KaSWc3a2c0S3L93Bw+efIiFUxYy1Dhz8Oxqij//21/hq8sxth5+jMrtB5jVexhXGmBftTatsr2AjI9W5FBpTQicZWU45ksXHWtrbgBgAYLtzybSx8TvSFdI8QJXPmM3LI5pIv1PUMkcAYE9zgwcEkGAmGQUvgzvFdom8xXjWJS/NacsVsgEganAahrLP1rVT2YzDKcTTObMI9eYksxjPelJXUnFtOimJJOO0SYcGHLQ7SFJqCD1UKvUUM4i6RPrPi1Xt+GWfMwmAQb9McazGcr1CrxGXVzRlsEc9XJJogC6rZaQ3irNlqxjjKM4H/VxMR5jzl5fVKp0ztH7UgFg/eLOkLCXFRCY3w2KYgbNHGSLmok2mmmERjBCbXIBb/wW/ugU2+kcD7tV7DoBMsmQVPXaZV8B4CytwK924RYAYJ11mB5WftY5kXxZQgWvARuX9vcoAFZ7t1mDDQAslqVmiKv7lckOFABYlb/M/+XPdHurVXw8EAB4RxXAU2YA12QOyUiTwYj5j46A66r+XSmAtX/S/VD+s1FV9jNZR4HcYUUJLOvz23UijLkZc4LMinBiH2eINQWlrt6/Bhaw1qBCCCrmLJshUMGCWmeiBaHRxry6SHZ5Z7JjQd+84bfr/ibpb3MUtHrNXFGcA+FGDWqycos7Dq2GM6pNkxA1jyrHNqo+nQkHaLc83LlzUxTAW7vbkgHsLieiAJ6cfg036gvwW3FIyg3FMUnOmSVIFOYLtq5TUs67F+Q79V/hIZacbsGUFQDMz6zkKfYyzP4Vtq7LrF8fy9RDudpCtd6B49URJSVxDSCJjb2UODJNGS+1kPNlCba0smckD+fmjPDZ3tlDb2tb7n3Zz4NAQGAhyIqFL61MfbExJeGM6ybrEOb/EgDm94rvouqXVXGdkkyfoF4to9dpivJ6yZl9FooCmA5rqVF7cq3Teoe1B9cX6ml4v6n6l3sv+yQ9RmonrIQui+Xa+eCqhrZMgPXTYOeFtp6yZ8yQymx0mDgdGCAuc5C4VWSVOuA3kDh1jIMyBrMMw3kJZ1cBvn5xjrOrBbwKe8Saxlnk5Jn8ItcfLHnNVjsFGWURtFqLL8vXIuOEWrSJNusVxyZVAsBgHUpyio9OixFAAcYDZs3TdlgB4Fa7jO//4AMBgLtdH75LUGuOZsWV2eTLFyf42Y9/KTbH+3tdPHh4A7dvbsF1IkynfQz657g4fyPxVItFhlqtKSCwOsqtoHSZ+FgAWAQIqz/sBTy3ika9LS5sJG9xFtRqN9DpttBq0aY5FcELvwT/4Q7k8hpmrmpVnMgG7K9fHAuIvLd3iK3eDhqNlggb+JLEG6JlhPOLMxGLERuazZe4uJxhNAkRRwma7ToOD3exs9PT7F4xOlhqpnKZta4KQwg8V6p11Kst9K+G+OLzr0UcEXE25lTQbLSxu7MnDmass8fjAZ49f4rR6BI7O5zr9XDn9g7aDQcJHWyzJSoEBvPaX+3MBQDOSOBnNEWCK8kC9jBfNvH6NMSXz0+FjNA7uAm4NcyjVCygk1RJWrou23vB+OgYsu5qydV9Xbo4YZlYx8zVWm8fm5dgdh5cKNNtK7daj/VfbWID60v9ar/5e2zbv+WhxRnwOoa5dh/l6l8CtNqT5dGA4nRkwF/pr7RGWYHAscy1WJuxn9Mv9jqqEpYej7WBYJtWZWxygdk7sWoyhFu1f3ZRrdGNgYScqggmVgDwbwN/7SJSVK3+LgDYrnNr1cOKUGp4J+bE6QHMWbam2FMLqMJg3Xprs52jetNmVgjIqwfArnhaDJjLyLBapAWUTUQ9uHWx12aUxYdaHJiwZiqMhEXCoHMucswaCmRQzAE2GUzz+RwBpfAMu+ecQgrZkU0hAAAgAElEQVQrU0RaBbDJAzajC9trm+F0vj5rM2CPryk6tTe14G+h+NmwS1mBJuvX6zoh4t3q4PcBgFdMvkLhZTaSNQDYXCOWSa2NNv8k8F21gY6DqRTje60atus+FrRTHA2x32jgsN1Az6/CC4HFxRjOPEG15MHlipqwDeCmrGCHLJUcvHDr4SbtlpFUfLSPbuDud76FtNHA24sLyUgJCMBWqNapieUDiwxe/Bw89Ad90XTeun1TFtrXb15LDtjhwaEoUnkz0hKOKh+qiDhcefXmjSh1WDS0e10cHN4Qxe3bszNpZnb39tBuMrfSFaXLdDAWa+dSkqF/doFgNsPB7p40R9FigXA2R7xYYD6dYjEcYTmby6DMTzPx6qfNkZNuZgCbhVYWD735E7LfhOeawamWxQL67WSIwTLA1q1DdG8fYFnzMIjneNO/wnSxlPwILuT9/kwsoDmA9bwGPDZ9tIBmfpsMK+y9ZJXAdsEtAsBk700xm48xm09ksXn48AHu338oNtBXlwP86Ed/i35/grv3PkC12pK8rvv37+Nf/NG/wN7+gdq/mRyHnJ2ZV7XaABaTuHRvWDUYugmsdgpp2nJA0G5SxZ1EGyH7nEUwT9cOXUQld9l8WbWAgjZcPCyIowUcC2YO6cicXCbG8j3VLDO+Fm9zWmlxgCaO4WSJcxDPDV8WEaopafmdwMsS+EYBvkSGgJaffgWxX8MwK+GLtxf45YvXeHp2ifNZgKCsf8frsJwt4SYRyrRsLBFI8lGrVIXtzedsuCVUaB8xG2M5ukIyukI9i3C01YSXRDh//QyleIF2q4ar/hW+fva12KbSJtzzWpIDzPykFQDMgd7K+s6qgW0GkGV4SZNRUEVYVpgtVG0XY5u9zR3YsjA3cV47qP+HsruuV2QV8npzaw9LRNIN7loAeK3q1IbB2oCo2wR/pwpgnuuVAjgETb577Qa2em25rweDvgBZZxcDJCVPGq6SSxWmAYBNlpy1Rc2zkN5TupCtWUIsOcAKAI+xvdPBnds35P4Np5f49kd38Yff/xA7LQ8I+pheHsv3LQLAVAFGoQ4nLMEoLQkYxqKa+Szchkl8IgFCcoCYXUiVcKkkazFBLblWKAETG2jNwuDgmk3iaDTFeDxHFDIjNkMcqkXmahisJC1eY/aPvd5EmSv7uym2BGQPkGah5Oj6Fap/a2KjzK9msyYKjRz8ze97AwCnJpNSMBEb1qjjKB4BWu4zfz5xfMDrCgB8Oczw018+x9cv+5hHPsKkzl3QZI154q5AIJBrK+9VY7ppgGDtMOW3WSZDdjKagQXSRAHgXreDXq8nhfSz49d4O56hc/sBdh48QevoDo4HU/y7f/+XmDk+PvnhfwG/uY3LIdVSGcpxhPJihB2vhD948hDffngXvaqHCrOR4kj2Wt5DBICvzs9lb6qUXXTaLWkyKvWGsLw5lBvOI7w8ucTr8yv0pyHmvLYrFaRUpXA1ZM5buEB5GaNT9fCImcO3D4SBSteIsqf7x2Q6FgD4xctX8Ct1PHjwSArd0/NzARC2d3fRbLcF5Pjyq6c4fnUsNdjW1hZu3DwSkJi1GJUQh4eH0qjRKurZN89EMczrj1bNe/t74u7R297BIgzwm88+k3277Ptq+0pQg/sdgOl4jDgI8PDOHTx5+FDUbrTkY14mBwNid+rxfvTkup3M5vj6+Qv85sunQpy6ceu2AMAc2B6/OcHrN29FuWeznvn+qyQsZJD3SgsnKtpp+Xx4sIPbN/ZxsNsT5e0oTPDqcoSXF0MBgLMoxXari7pXQQ0ZjnoNPLyxi26tjEW8xKv+EC8urnAxWyCgTVericgFLvqX8pnajRqqBGRIMGI6kVsWEG+n00a3VkOdgA1dJKiuccvwS7w3U8yYJVwCPn91jL/42d/hizenGDELcWtHAO9uqysE5sHpG3iLC3zvdg9H1SX6z36NZHKOo04d1eVchkAnFxOcXE4wj+n/SuBXVcC0ZJQMYKMCpkpaFXAcyBQVdUatUFDlKNi1yqPbWIZX/2vqatt0aG1uy+914tE/JQB8zbzOvEfrirQxwNACZ9UTba7xFih93yBQu63cIUFlK6b3Yp1hSGesPTiASAn+lnlKFcwgoNduNXB4sI+jvT1stdto16to0tae1lW0er44x+DkFNF4CidOUV6mcPmVZJKbKVoLsb1Sqzb2WPxMlmHPetYCYvJ2pR8zbzPnh1nQ3py2d4bUNprDRA/kUR3vsryKA1I9Oqa2lethpVwsRr7J4U3Uukvt9kqi5pVJEaNM3JIALhHjb5o1tYWuVuBUPLg1H9NojlfnJ7gYXYlTEUg8qdYEJBnPAkwks5ZxD6qMU0voTPI8oyQTi8AoYT9KyzC1A5N885gKbaqDVUFje1lzhs3ZXw1KrMq3eE2tXVJScmuvkWcv22z6XDugexXrWA5oNQWHvRpBTfM9d4cxxGyj+FUQ2NaNRiRq8qdJBlAXEX0LYkcpql61zLY20LTF5qBaAV/znY/PzehWY3lVKtiMXzMQ0k9nW23Th68uAjN/MkpeYwVbVMqZ68Tm/a4UgyYb2JDRV8Auj4GuZznYlIPBqhpWFZZxOJPjaMiU/xErgOUwFIDT1dG1YM8/VAGsgNW7fQBBywBhMFUFcKOCJF4gCed48uQRPv7e9zFLM5wMx4grDbyZhPjT/+cn+PXrC/QefIzKnUdYtLcxqrbfAYDXbDwLZHcFzwhUUm1G0KFsok/UzlyIjIbAq6RGSx62sT6s6XQEyj5MXMUk81rvYwLABHRrjiePI/hLZ4Gl2CQbu3mX60Em1vicEdQdD5WSI/bs290OOs06lnGE8Wwq+cLzIBBiCu+RgI45jAOq+JLvTc0YSW1UJrMv4T3LaBGXdqxpGVmqAgsC607C3iQW4DqJUkSLJbIlCfgO0jIBixLiJJZszgr7TS6FvE+YT8yc5SUwZ9xVukTMzywOEzycJlNdXGOsy4OSNTj1IXmDQLD26LoR8I4m+Ouylk2XaJYStKMJvCHB3xNUJ+fYRoB7bV++pwSAeWaoAL68EgtooKoKYGMBvVIAGzWwuT9JfLP39goMXt9/3tNq5eut/fucQCzrlQIrAkznlvcmck6soBX8zb8vqWojAOzh/r27ogAeDawFdE3mWjkAbK2fjQ20dU2ya18O/lpFqZmjyBpF5XNeQ20AwIX9tzgKzpXBdl20tZQBBgwCtVIFm9crgsC6jK6stg2z36zL75JsbL1mj60CoDbH1thPb5wYcwXZouG9NV/xnxXnCoo/W5JP/iGN2yF/T4qWEvjTZSAAMAEXurBt9xrwywlm8z7abR/37t0WoUlvZ0tzRtOZAsBvn8KJ+qoAzgFg5teqOp5kZDvXfcfW9zoEuKCJ2Kx+1mfrK6IDrwEeeCVQEeAheasiNTpzQqfzpdhAe9UmXL8hAPD55QADxt2VIEIbRuswV5XiBq5z1VpN1LwEdNmn1etNIcQSUONMl/u7OpnEMgOgGyBVb3yPPG8EgNkvkbhKQgTB3zQKRYXKWRpLrzJBDpLRGFlRKSuolkYC/jJGCWkoxBnWnvkgnp9RrK6twleJCFK/8Enl/lS7Yxtrtro+rCOiqZHsUGot3mV11Ff7in28BczomKnkcH5xlY1QlpmCW+ugVOlgMAcuRkvMYw+XoyU+f3qCt+dTlAkA+3WgRBKTUWNuAr1FwoWta6XYNbSnDRWwChYsGcX8nDsUUGynLhe8THicac/NfaRW9dBq1kTYRJIvIxCpAKYFNAHgH/zBh/jo41tCgOC9wPPRafrY6vTw4tkb/M1f/wzBPMTh/jYePjjAjRsdxNEElxd08nqJ6XSgivBGB41mV8jiak9k6nZx5qbThta/dr2Vz2Ie5Ht1dNpbqDNj2efMivF1eu+mGd/rVKyeF4sZomUo1y+FLRSE1XndNlqSHXx5ORSBQsVvol5ro1qtIyMgSlvlkoPZYobnL77B1eAKDeIBnLUvEgRmlkXQl+rf3hazwX04nMtljPnitcx+W9XAQoTmPIV7aJxhOg0wGi1EBc1Z+nS6gFOiAx5n9mVxKbu6PEW8DLC318W92zt4cP8Q3aaLZTRFOYvhs+UWlwLrfssfLQDsYBYQAI4xnHKe0MCb8whfH18ggof29gHg1cUumvf9MmMOs/WNt6LKDQDY9tvSK9kceivmsHWhmacX+698vm9Jv6vv0hNafMyUh//8ALCZ/64Rqu3SovfPmv2z5PWu7qtV5MM6ECwgsGQAmy+x61agWIixxlpcQWBVB4v6t6AGTkgck/qTnRDnpeq4REW7EHJlBusaAPh3gb92r7sOAC7slptssXc2UvM8+ntlF6+UUsq8efc51LZKWetmaC55pMZiJwdD9VntATfkHrUlJYhHRjIZ6mWqHxT20SGyZk4JAGzZ0eb9cTjB55MDxSEYVXNi2wnJmBuNqJzkRpXJcC8KeUJ4U6ndlJSzUkCqTScXBlEBSzG64pzqDMsUW7bjNAv1CtAwx8Z+XlPwyCkR8NgMLDaKnnyRf6cYWg3LLGjw2yygi4CL3qrXQS22QlSPL81KIKM/kTyGJJoD4QzdiitDZy8O4AZz+FGIrYqPu3sHaMDH4PUF0mmEuuOLWiCNliYHjA2T2ulqmWUBYFfyZQgA3/n2J0gbNbw9O0e/P0CwCFBvNNBudyQofb7QQTGLHBYpPL9HN49EHn9+fibnubfFfFMNZZdBba0mQ2XebLSlvLy6ksEsLTE7W7Q4cnE5HIoSeWt7G+1mUwbJ88kU46shSlSHL1OM+wNEiwC9dgfNqm6UHLDHUYiIZILxBIkBgMtU7pBNZIdywuY3TGOrxDU2HXxfcRKJ5VPKHCLfRehCAOAplrjxwX1s3T3CcLnA6XyIYbCQ7N9lUsZsnmA4XiBOHLi09PXqKPs1zatk80a1ngwkLGNudSGtFMCa6agA8EQ2UD7+8MYB7t97gLt37yOOUvzkJ38rWaa93p6wl4JwKSzIb3/3O7hz+w46BDXY7IpVt+ElFgDg1bBuRZawAOIqu8vmUNtBsNr52eGwbYLsoEZXImVB5YVEzmQy7G1rU8v71qpC+G/E0lUbVG6EtM4KlinmYmdDSzou4Cb3hxa4Ym8IUZORqc3had13xbaMzHWxfDbgL5vucsJc6KU036IScQkA15DUWpiUPHx11scvX77B5yfnOCFgJgBwHSnXM7IhkwilJNbnTUgkUKZ4NUvQ8120nBRR/wKl6RV2fGCv6qLrA8liiqu3r4BoIay+86sLPHvxXD5PvdGF57dEBUy7Ts1oNMM+hsqbAZYW0Gp1t7KfsvZQ2lQXM2vzq8oWCxtMX/v3a0BvYS70TwsA65XxPjtoU0vnEQWbS7CQ7K0C2Fgji60QRzxUXZUSuCwAk8gAwMwXaUvj0b+6EiXkxdUIGRsCFvuO2vCK/TMdJvIBYtG26513YbYI7kyxfIXRFAEB4O22WFIxx3sxvcRHD4/wB999jKOdBrxkgtH5cySzSwGASYZi3iAtf1RtyzVeB5rMml3MqcpZouxW4Ptqr8Z+S/J8SmwY1E6WhQjVuBKoJlCq7v/cFyUPkbOkJS0faTHNAZm1rywMsE1uPc+LunTaiAVDHJMtkcgtFct0fkhQqTjCgGP+SpXZGL7u7bn6nnbU1sqGlpd8i3x+AYCNLaaxcCIJacY9hcpQryr5v5m7hbeXS/z4777Gs1cDxFkdUdZAnDJXko00AfCKrK+SZy8KYKtQ0ugEddxXAJj5lwIAZwuk6Qz1moutXgdbvS1RyR2/PcOb0RTo7GDr3iPc/fb3cDGP8W//tz/HOCnh4x/8MartPfSnCWaLFAgCeMEUO1UX33twF5/cu4WdRgWEqEsxGetsQR2EiwWGgwGSMFAFcLOBVovNZkUIV1Quj4Ml3lwM8OZiiIvRDFOud56PpVwLqYDNHNK5ywgt3xUF8MM7N8SVgOfDLbNeizBfzAQA/ubZS2l0mJ9LxRhrLGbacu+u1GqYLxZi2/zy+DjP+719+xbqtbpY37FBu3nzllg5087wm2ff4MuvvpJrr9vt4datW7hxdFP2GSpvP/31r3FCALjK80GnFqPwylIhZGVRjIe37+Dx/fuoex4y2pKJAk7tzx2eQzZdyRIjAwB/8dXXcn5v3r6Dnb19JCVHsoG/efZCVMDizuBV5L22Wy1UmQUtmD+JRplcl3RdONzbxs4WmcpljIIljq8UAD6/GiENl+jVWujUmtiqVXGjV8et7RYa5RKmUYjX/TGO+wP0FyEClmLNGkIHuBr0JVpir9tBq1oVhxF+Lu5FnXoNrVoVFZKTSDyiypnttVgDE2xaYgY6TACfvXiJP//Rj/H16RkWro/G3j4ODm+iVWtIwz94+xrV8Ao/vL+Lm7UYJ5//DPHoHHd3u6gkC5yfXUoG8NlgjkXMyU1dc4D55TJexdMcWJsBXABA5BzlVnWF4ayx6V0RFlf16Tuw33/qALDZcNaACrPcW+BlEzJZDQt1qLYyyde9TbLGec9K9AQbmFhrSQ4kJIuqLHUts+mPDvax1+uhxvPE/Yt17GiE6ekppmfnmF5eIVtEqMIRRRsdR7ysJJnAXEttlpg0r9wcmP1rwP2c4mfWwRxTWgOXrIOLfmhVERcgJyPTUOzS1IMbqpm81rPDg3y7NA409jlz61r7ABKDBGlcA4BlGuZSeeVgWcqEFMR63K1V4NeqcOlQUa+i2m4gchNcjK9wNRtgPJ8LmMtBKxW/VP8uIq0hZ6whWT9S+ZuVpLYMCf5mkMw9Kl/Zo4oNtFhB258JFhAYNkMBDgLW6tvVsVIQ2O6Xm+rwVQ3B86amODYfOBUyjOQxG/NBk2SnuLkoZux3VdlovWeiKqRFVOtneZyN5i18t7MAvgzVzgS5KZTkZxFlEiOrWVsZo2prWK3UTVPXG+WvSWfLAWDTMK8VSZbTKa20vZ4Kql8LzOoaVABHrsmv1M9qcn8LIHCe+bsB6trnLkakbFo/5+Bwbum6eh923VuLWNkkits14p/AAjqvz2XIZ46uVfnp1WAeskaxeLdIzVHkwg3/PgA4JgA8EXJ5q1kVh7HFdISPP36C7//hH2KcpHjTH8Btb+EizPC//l9/jZ8/e4PGrYfw7jxCtHUDk0ZHiLVFBXBxXVUAwk47jApPnJ0IAvO7ukXpkmOvPJ1NacyLjQ8yGnQx0mJdp0pcqXmpBmVtsUxRgYsKrw0CwLScdB3EVLI5JSRiSw/JZGdZW0EJ1ZIrSmACwAR/69UKgsUM48lU8n+ZVe76BAeAecCBtpJthEdPag+BxSVJqIxS4XyMADCJaSS8uaoMJiTBOp2kINqzcogdpCiToO/7oE4q5MCRJBACMkgE+OL6QI5rSvlyqk43S6qbCBjT0ZUzIlE36xrNQ0bHHbl8qIJj7yAgMP9t3qkrNJws4cQhvCSWPrYdjeFcvRIQuB2NsOtEOKqV0MvoPDEXMgzrNM5uzi8Yg1FDrbbKAGYtrrbPSsywamCr/l0DgX9PBfA7gJvZdGwfSecIcTywRP7cJUoHukX1L8mHtFZVAPie2HyzPmcGMOtdCwAPJ8w7FosFzQCWuB21hJb5o9nXVkprM8sTJaSdVxZIdPk9rPPF1XjSClLyRSVf9y2AnEtSi/nJdm3dXCMKDmHFObD29RZ0tTPQdTGKXW/WSDjXzicLy43dpDbez+aC9LsAYJktGQWwTn1lKokkDiQDuIwl6hUXXar83Biz2QXa7QoePLgr8XF0EWy16qiWAkxPv8H47VcCAFMBzBxgrxTJDEidB4xFurmwitfXqqR9lyxTJK8VP586mZn9355G41LB+0D7UpJ9y5LTS7B3HqYYjFizkJBSERvYWbDEYESr2wBehXmiKfrDAaKQ4huCbEroJFGXPU+tSrBKXRn1mtR93BK3uddzTdToRBV3cWZPEJhzfAooQIIELXNN5iVrCCnBhGymu424MCSEU3UGjZSqbM5clNxtgU7ehyxAZC7BJ2Hd5jI/05M+lupWqZHlXtDZva0uipXG2rWTn5yVZOV3AcAyC5DJjIsgURDYb/bg1bdxOVnibBAiSGsYTBJ89uVrvHo7Rtlvw6s0AJcEc67z9h5fqeylntm4j+W9FmNkNoil9rjLjNecA0taUbGdsYD2OR9W9XW14qFeq2AZBZiOJwjnnG9HOQD8wz94gg8/vo12m1gM68cAnSb73S08/+YNfvRXP5H50dGNXbGAvnHQRhAM0L86xXh0iSwJ0W630Goq4FqWz7wJHOqclbMziwUxZkFJNnS4IJBL8LcmxDputAR5+XkIujJHlxm/s/kUYcSZSyIWuvV6Q3CEeq0hpERGICRLXr9V2ScpVljw88acMTHOMMQ3z55iNBlg7+AA7c6OiCOmcwocxmg2q7h16xBbO100GyTM0+khRLmse2i8DAWQLnusM8tS7zoUgLgVhEGG4WiB8Yjxo3NxoCXuRPJWHAd49foFZrMRDva38PDuAZ48uoVe28cyNAAwBf3E0HIwUq9mIR6kBgAeRRhOXczDOt5exnhxMkCQllHr7KDkN7CEJ2uA2EAbEF6vfzuJL363s3Ub2aS207nF/4aaJ79jirjkBsT1Hw8AvCkS0mOgy4tV+66+631l+ixjA01AN1cCG6cSS2IQENgCwFbla/pm4lPaQ6syWJ9Hv9RBSSMGZdZsHU2NKljI9Kxj/vWf/I9achUH7u+W5au/L+4vGzvQe9VX7wzz7Q62AQDrSrUBAuvB0jxBAjKx+eLiT4mzNkGa2+vIgRQAiZkqku9qhm3NBuoc+Ja1WGZeESXQORKuue7yHJ4saq4oMniQZb0XO0tdXJhRwAJ7MBhiEZB1nWA6nWMyniMMaMW1lPwmsfVZ8zvXplH76Bz6zsEpq2bUNc0eaG2eLNAlnzcH4k1xJHuoaerf3f/zs7kG8Nps35y1Z2/S9bI1Zz1u3KS6GZpXLfZq8ksW0IZpTQBLuOzcsBco0ZIYCToVF/utOupZguGb16gsY3zvg8foVTs4e/4a0TgQJiyVAxnz8mgFTdDDKIul2Sf4xgafXhTMHzg8wK2PHiOrV3F6dYXJZCKDkGaLwe4dOZ8slLnR8zxPpxNZOOn/71XKWMxnMi6g+pfXmyjduGkw76pakw9LBul4PJH8P+b90v6ZwG/Aa5PWSvUamrUGKp6PcLbAZDCWPLQsjDEbjgUArjMDkgNlDmmY7RMG8p0W0LTKS+ZzODEBQB3I8YvqDLFLNXm01iZQiiYOgrgYlBKkZNY6GeZY4mIxQei7uP+tj7B15wZeXp3ieHiO2OWwycV0tsRkGmE6iyXHo+yrqlPZfrS3ZEHEZlEXC1oWFy8DCwBnGe8TZmRPMVtMEYYLuWGarQaOjm7iO9/5HprNNj777As8e/Ya4/ECWVYWNlW315UNklbQ9x88kOOq9q2rxsK+qKpvV1uMZZbKkiv3VQFIEYBWJ0tapJt7zyqGbeFgmk/e4yuDa7suWZ8CHQoKu0zK+9UXr+zYDOdm0RLjRYjRdI7xPMBsoUxGyUmlMoNgiuOg06hjf7uHw50tbDVraPockmai9mbzrKD/Em4awOE9swxlmBi4FcTMXKm2MHOreDma44vTK3z59hJvhjPMSp6ogJfUy5N4wcWe1w3tpMIIyYLNcIR6FmO34qKVRZi9fQlnfIEP9tq43amizBzn8QDD81MkzJQqARfDAd6cnkqRXmdB6jUlO8kCwGReUu1hbfeL9nYyBDMKrhVLVy21NCdNf177s0lI2ljT8v2qwHj9vfaw4ovYgsI05aZ22dj59Cq0Dbt9jPmtDk7tALUAEG9un0Umohal2tRo7iw57szlpQ24AsBsFnvtlih6+peXePPmBJeDMUrMx/TrYs22An91r1IFsI0+uG4Dt7+jUodZZCQsTbGYjdDtaQZwvFwgmvVx/9Y2vvPhXTy4tYOWF2N4+kxygDUDuCxEGgsAk0sodm3LDPN5JKxE7oPlclVZvrUmXLIXI9pdpmKZS3cAAYBdVf/qlw6g1IqX5BPaPtMGlE2YIf3I8qMqHuYQ0/LSWjZZ8pYMSa3iSGxkqULgEIvZ1UthV8oQWpYEHRkry551hSr9V+4kBgAmcYKDQFkgDADAvNw0xZjqzTiCV2vBrewiSFp4dRrgpz//Bi9ORsjcDiLUEbNZcKn0UgtlgsHylTfapqXk/SDD9lTUuAoA82XZjMzRqDno9Tpif8xG4/xqiOPhBIPUQfvoHr7/X/1LzEtl/M9/+me4msd4+K0fotY9wDh0MJ6lWM5mqMYB9uoePrp9hCc3D2QfbpchVs0CPLM3YOHJ/NgkEYY1sxzF3kuuVnXdIBH8fDjD26sxzoYTjIIQoeMg4HB+uZThnCdKjRANz5EMYALATQHdY2kcCQSTUMAM4K++fi5g//bOruwDMjRoNET9SyCYGVK//vWv8fzFCwGA9w8P8PDBA2nMLplFV/Fx69ZtNJtNBEGAZ8+f4elXTyUbkwDw3bt3cPMWLaM7klH081/9Cm9O32pup19Ra3LuXMzcm06IOuCD23fxhAAwM0kFAE7knLAmKHlUfdM2KRObxecvjvHl198ISH5067YojQnufPX1N/j6mxdikSam5n5VMpW3uj0B1vm+hYXslISc0G7XsdVuot2gHbKDUbjES7GAHgoRJA1idCp17DS7OOx2cNitYafhoeokmIYRTkZTvBmN0Q9jAYDTqkf9uAxl/CTFre0d7DabaPoVAX2b9ZqovMu8wJeRkIeqzIzhgIZrFeuLNMGc+1yphN88f4n/40d/g6dn5wg8H+39Gzg8PELF9RBOZhifvUVzOcQP7u/gsBLg+Dc/QTy6xMPDXfhpKDlgJxdjXI5CBElZwF/5cknMswCwyQE293JuD2gcJESxk0e9rKxYZTRYVKIUVJ35qvifKACcb1UF5v7mSr/qGlab5qqi10aGK5zuXPpdypxPeTwAACAASURBVCqTp0jAX+/yTBIGyn4ZzVZdSCf729vY3eqh12qiXi4jY17bZIL5VR+z83OMTk6QjieoZICfluCb7yTRiIu02fdo5S7vQeyAtU8QJ5uc1W3s/XMG+HoBsPo/66u0gmiK1NQcADYK4DWQZ0MZk+/phZdaZVUVy15LAlIQ2FrEio2rqGZMEig/Fu+pqpJESKDg33t1H6W6i6zmIHJizOJQ7BOvRmNR9jokTXlVhEkJl8MpBpOZZvCVXITk79AWGiUsSDY0CuqcKS7DAsscZ1aUYZIbVyvLkLdg8FqbaWoZJSYXnU1WR1T6TjM4pYpGlTRaY0qiF125LMRghqR6eZl8wYKdqtaKdmCkAwr+f5n7kNjelUWpyCEdexw6OXH9p/KXMRMkIFH1m6t/rQLYnFeB29ZqfL6WKpvys1lodYu/NmMIJTPKe16pcm29mvfqhZmFJRApmKvzCGsTrb+z9a51CTO/y2thUxMLoVIBqRVJcmO9K9hL5z16MW/4nzkD+J11qHBAlaDxjw8ApzHtQqcCALebVcwmfYyHF/jk4yf44R//MSbLFG8GA9R39jFMyvh3//5H+OmXL4GtQzhHD5DduItZe0dITJug72qttZ/M0kysdSEBGf1Meh8V1C8lVQRrRbdSifFxXF9ZSwrQyTXRKLzl9WMSdTN4KR1GyqL+XZBMwlqTfT2BVt5zZVdmCFWCyLS1JLmGcwKu42mCKFwgErWvI3nBjKtiz0EyPGdSjF8RRqNUvMZiX1R0vMZYm3E+4utgm6SLLNK0Gd7fXCciirc4k+DeXUaYJhKFUvJoB8+ZOsFfEo/Ze1LuS9crT+oiziaoAiYATMRGlbm6MosC2BBNuJII+CszHlUAK0ysFahLYCcOUSa50EnQDIbIzp+jMnqLfTfGXjnBthOjkwYokxyfxEIgJOm/P5jCceqo1mwGMGtx1udGtU8Q2ICh/xgAsM787Jpq5mwGcJHhrah6jGW/GRqrPX8stahVArMeJ8jCWBJaQA/6fQGAKWhgBMnzl8cYjcercHUBgtUCWpg2NkInz5JV8ERHIpaQbdSzAnKvWzXbddECwZs9u/79Kk84n+VacUs+0ins4HaOaNbZooo333kKNtHFGUJ+8+X34Aostu/t2nGoXZvyGYBhKl3TNv8+AHCRXMerVaKdhHzPfj5BzXfQbVXhOiEmk3N0OhU8fHRfAODOVg+dThO1UojpGQHgL+GEA7F+FgAYkZApdL1QENgOx94FgK8f/r4PAM6BCjPj0Ofj2sDrn3M/T3J/k4zW8zV4dO0LlrgaTDAXclqG0XiB4XiOICZQVka3p7NUWpNzj9/ZYZ/K+JxEANVGrS41BN2cLBGRDk1idWrc0bh3ep6Pao0gH2mo6gTDe4JzU9qgc7bFDGACvHQL0fxLnftblZ3WRXS1IuFdXfbU4UrxELFcNUURe1uKfDiX4L+jMrRRr8lrRlGgMW1CMFfwU4mKlmZm1vg1CeIKpbdn5b0AsNyAStbgu6MV72JZEjveSmsLfnMXF6MYb/sLhFkNw2mG33xxLACwawBgzuMEAM5JHisMYe0+zm/iawBgM+wqKsPtz+vgrwJarkN3VDoz6bEgmZ4EFa5Ts8kU4TxAuIgkm54K4O99/xE+/PAmur0KPDcRPKDV8KUPfv7Na/zor/4WgQGAH39wE0dHPUTBEPPZQGKwSITXWaOpowQX0cujeC9wJmSjRGKqJZdLqb+tU6vMq+gmY+1zxVFWHVfE7bXEWdYMs/lMnsejuKzVlggpzqa4N/GyKpXqDGHAcBjg7O0lrq6GEoe2vbUtGNKLV88l1unmrZvY2d2H4/q46o/w6tUxanUfDx7cwf7BDtotUri41gcSZ0FByHIZyr7LmRjPKZ1vWPd6fgNZ6iNeskPjfVXCaDTBbLqQeRCVyz//+d/i9PQNjo528fj+LTx5cEvi25JoJnbydGQVANgClDxeYkDNHGCrAI4wHLuYBBWc9xO8Pp9izvi/WgdOtQW4VXlsKHwKdWVdrbmbILC9Fu36vJEBLCdvc+0qYJL6z3R1suf7P6gCuNAf5ZFK7wLBosC1fy89mMn85fVadP8wds78ncbXkXSiKnaujZoNXFQT29/p78VBxgDAFvi1QLB8l3XRRJJYa2hzyEt/8if/k8FVrt88CmfVhC5fs0vajT0HJtcfYzfR9d9ugMBSAeYw5saNbW3P+CHIjAjN96U0WKIUkMGyL5uQ/X/JHmAmSp0h2lXU/DI8NuFU3OUZwSs7Fh58LvIyCGSGq2moif6wMLZKXu5FBHQI/opaKUmFhcEA89lMM4FZbNIqgAAjAWLJZoot+76waNnPfZ0C2LL1bOFWUDtLOWyBEqsAzm8Qnstid7tOGTPayrzo+63gvykO15TZMru5Hu6Xj2MaYD4vN2daG5B9RYDDiRfwlqEAwA9v7KNbdvHy898gm0zwB598gr3WNk5fvEEwmsHPaEXIwRFVKVy2CyxGYY7SIo3DaBclAsAHezh68kgA4MvBQCxIJBvQ91Gp1gw5gCAAN9sSImZNMF9Xsl4UCODiT5CCf8S6NKbqO0WV1qVlV6wxeS45RG40mmJFveRwvFFHXHbElo1FSqNSQ0bG/nSB5TxATDuMOW1hUlGA+iyuOBRiZlocCzhIFXAqWWkRnIi2S0uUydg1qbKKQFirKVW78z0KCEzbGfamboYgjTFeBhguQ5Raddz71odo39jDl29f4uXVGVCtIs08DEYLAYDnC7ZhJEQwh4/ZlAb8pQW0gMAcVBiLFPW8001XFjgSJHidqwX0fD5FFNNyVZlT+/v7+N73vo/9/UMJsf/m2TG+/OqZ2Gfs7h2IBUzZ9/Dog8f49ne+i62dXVFjKXCrZAK+nh3orNul6iomR8VkftmyTFUBHMppdphGwdnnWZvdyRxPGlHr8GrtT8wwTOzkeKyZ9UYw13yPWchyKJ4AC64BUYJJEGG8WGAS0HJVA9t5v8m1FLKohwzdtzstHPQ6ktvYq1dQo51KKRUFFsFgH4kp/mkjFAroHLg+QreK0K1hBA+vJyGeXU3w/GqC00mAaeZiXvKEycXrRLMeCWIlkvdL8MeNQjTSCFulCLVwivj8FWrBEB8edHGLNiHDC8yGAwTjEYLJRO6h/niM4WQioE+1RhVgQ7KTCPLRXUEseAyolg+6ZABlVBAGAJbM31xRYYZqm2qKYpNYAIKLe8c/FgC8phEzs/Drdjct3NeJMXr9W/bspjp4Y6cz/14eLvl0CgBr/q9mz0pBJozhGB1mktC2NQpweXGBk5NTDEZTlJi5XKkj4zTGRgtsKoBN4/6+XVpUOsYSKQ5nmE+HaLZq2D/YlslOGo1xuF3H4/uH+PjRTey2yxi8/QaL4Qk6DS2QadtrGZZkJxKsTZa0so0x4XU4CUBnz3KZYFZPGJdiskM2reTpkLiVKTDLzy0qYHPzidOd7rUElzmI4vOoktgMilgQm4gGjX3gza1WodyXuL5rDWCAZj5/aSkAsCMAsGELy7Eya1iqYLyur3wdbRRlWGcyKxWYXbUbBPdG8xnmcYxqswe3uiu2OS9ez/CL37ySopm20FQBBzGVdGxqSbLxtcmWRtsyrS0AbMUjpEQr2Oh7BJ0XkgFcr7vY6nbEaUKUr7M5XvUneDGYoLJ7hP/yv/1XSGsN/Ns//TOcjme4+egTNHduI3aamIRANJmiEofoeQ5udlu4u9vD/f1t7DcqMiij2pORBYxckBkdh/LykQnamKRkrskGAL4cL3B6Ncbryz4GbPgcF0EGafC9dIkKrzfmAzkZHty+gUd3bqBV9eR6d0RVEgkx6+KyLwBwGC7R6W2jQlWu6wqY2+52Jd93Op/hs88+w4uXL4XYd3h4gAcPHsr+/ur4FSq+j/sP7gvZi6Av7Z8/++xzUQPTMvvhw4e4e/cuWu02hsMxfvnpp3h19hZgzVirCvGLn3sZRpgxSy2OBQD+8P4DNHIAWEF5EhVAhrhHygZznmO8OH6Fp988k/N7cHSEdrcnrgn83fOXr9QCWtQsJVEA72xvo9NqyWdlY8NdnGqO7a02uq0GmlVaP5UMADzAi4sBLq7GyIIYXb+Gg84Wbm73sNuqoEMsupRgFkd4M5zgNQF5WqqVHaQVTwhqo8kIzZKLRweH2G+2UHNdIUXWOfgQGy/WIoEMb0mQZB3Da1CalVIJi8zBOFris2cv8H/++Kd4fnWFpN5E58YRDg4O4YQJpnRd6V+gW5ri2zc72HGnePXZT7GcDPDo1iG8ZYDj4zeiAB5MYoSpJ+AvnJpkCzniKkESiAWA1WHCKn+tukTBFCUaWiBYG8RNp5xrVu4i2iN17D+jBfTvyP+1ncH79hxdfdZVG6vG2/y0ztNb/VK9h3IAWMl0IkmDQxBPMoCXUqNUKz4ajSpa7aa4Uez0etjtddFrNuTvU8aWDEaYXl1h0e9jcdVHcHWFchCh5ZZFlcbaXep3GV6qklxJdJnEP2WS/aoWbpIRz7WWlqISxcP1WO34rLTIztdy6y8dXwshVtdlCwSvpkKsC9WlYgV56+c2X3aeasDI9TrDRogo+CDqV3Ps83AR80QmLEQ/H/d3wYkcOJ6Cfdz3+LnZgGbVErJ6CVL0+bRZS4Q0OF0wTiBDyqw9x8M0iDHh75h7GyeY84tW0HDkuwWApU/lwIDgr1iC6XdRBlOxJ5m6BlTXS0f+bHZwcnUUAGA7EJZ7ygA0hr0sw1PJxpP9lyAwAVwFgu0kQX4n7YIFGvTeLIKomsNnlJK8Bt1MwN86rcWbdSFpExyROpQOSgTJOBQWdZCSkQQSMgTO/LzqYrChEFlXjpuLQg+InT3kg6YV8LtS3loge3VNrkjbKzXu6vEm87gI/pp8YHHFsb83JPY19e8GAKwuXZbgZ2z0CrXzfxgFsF5F1/2x92jxrtTH2qvv3XpaL8rNv1+7QfOXUuIe8/TmqHolUQAT/O1fnuLDDx/hh3/8R2IBfTYaobl3iGlWwf/+1z/DT794hqnXwnL/Dry7jxFsHWIuGcBm5c3vD52S2HIvVyKa3Dqxgrak+3zuosbFlopMwrTpOPOgIZKqWrW6rIWMiOLH5dwq430fRkIKZ/3VqNfh1KqYJBEmSYywROV/igWtcahIqtZQJVCSsG904FNNyzUgYi5yoHMNzjE4QOZR5wCRw0Q6ClCWK/V3CS4zB0URvFqH04R9o48sLcuci/+xCMzKJEGWBADOQs7RPHE7iUsZIn5uEjuZFc/804REMtbODtxlCX7JE+eTCKxRAomrEsmeOGoZEF3qawWB+Rtx1jIgsKxW4pqkkUm0fi7HgcQVNRGjNrtE/OYp6tMz3G152PeBRjRDOw1QcyEkw8FwiP5wiMk0hOPWUa124LDusJbsAgIbx7N/LAC4UGsUWgc9J2ZNXtlEclirQ2Cuq+yzeE4FAF7G4hTHuuzB/bvY3SkAwPW61LsvCABPJtcDwDrAUSJGbv1s1mUL3OYE4nU7ZQsS58DvbxEL2YgnS8JTENi+9vpKkasS33FQKOwXsjBbBb5ZpwsuiHntoyjXuw6S1y0zG3OF6+fThT3SPF7FvlaNbIQIuSCBL8R7n0Cj2rnyy2Et7UGUjg4B4PGZAMCPnzzE/tENtHsEgFuou5ECwCdfohSoApjqXwLAdOTR+6Ik918+fysczhUXfmM9XuHFGxMMPTB6TdoZGqtDVYtz7kfAipKEMMoEAK41OxJvNp4txOGOTiXTGYUOsczYqP5lhA1Vi3RapFp3f39XlLt0lCJwx16DdVQsALDmOygArG4wqq6lG6EngJbs9cYunT0on5NkVQkYlGxstbBnXitJ4Qrq6ZyA5DDWKFyT6bwna7Oof1nAalYsH8feUhwfjWqOa3al5qPVoLVyiiCY6fOQTGvUr3qu7TnXqaMeSyXQFc+C3dKuA4C1/uEaqEQN8WdLOVN0EGWeAsCNHVyMIwGAg6SKwTTFb754hddUANMCutISZWjmVPJM3DWim7ixFAC6AoqW3x4bdtBrUTOiAjZOhpxbGSUiAWAC5dRfcc7oS768iyQOMZ/OsJgtEM1DUQS3Ox4++dZdPH58hJ2dupDa0yUJ7WV02x28eHaCn/z455IBfHiwDQLAt25uYxmPRKjQrHmoVlzZ80mKKe6tm/VHDlrTWUNmTgqqsQamXW4c80sxGRFO8brjrMOlO1xVCIgUf3HP4GfltcG+3K/UcgzIof9GqYFk6ePsdITXr04xHk7FQYNOY/VmHS+Pn2M47mNrZxudbk8iv4gNDYZ0EHWwt7+F3d0eet2GAYAXKDucjSUixkjFJU2JAZwS8l4QADjzEcfsk1xJ7WJkGq2gqQCmm9qnv/w7DEd9fPThIzx5cBuH2y3U6bYWz+R16MZqAeA8l5aOI5mDKC2Jyp8ZwMOxg/Hck0izs36ACbkU5TrKnAFXmqIWDiIeY05NVuuS/qT3gAaBmjo8X8fNPrTWLdgCrHDnFIk//1AAuIApakvwO3DOa6vZ4i+vA3rfjWyyCuB1AFjXuzVShVHzimi1AAqrDbT2clYhvAkCW+Wv5gKr8JV9c64oNsp2AYDlua0qWOsMWXr+zb/51++pxDeOxHuG8fkG/B7wN280N4+7ADNWXmWZw7blNAuoDGJ1mxLmDcEmhIB8xdpw0sLZYzahAXobTdSbDdRqDbmZOSikpZw2sGxYEyRRLComsuaosmJmgdg9s6ktLN48ATxZbolKIg6lmGFQkUJW1cO+FM4yZCAoFCeSM8s8uvl8YbIMlljMA1GNLuYMF+fwnLezDZi3hYs2dbI35W2SGXyx8TPs5aI9ijZM6+y19QvcnFo73DCFtf1nFoz5bQCw9tCWOW2KItmzfgsAzL8zORJUzGS03iALK4sll9QJ52j5Dj6+dwfbtQq+/vQXCPuX+N7jJ9hvb2N4eolwRBVsKmxY2iJRPcA5gbKqFcDN7XgNANzY3cL+/XvI6hUMxmPJLBXlpcnD0swlY4ljAEIWHlzouRGQGausawUQ+FocZPMaYXYFB81UnfHPzs6OKNzEZsktodbrIqD1yWgoFpqtehMemerM5ppSWbcQIJuZehysljnAILhMFhvVbLM5poMBOxX4vOaWZANTBcoSzCgyOKRlg2BUalwA+Pm4uXFSn3m0VwIm4RzDaIao4qK2u4UbH9xDudfCl69f4rh/DrfewDL1cHk1w4RD2JgMKF82F9etGqtS2rQSCFYFsGXsW4am3pNqnyEAcBobAHgiwBWDytndbvV6+PiTT8Sak03zq9cn+PHf/FQ2wsMbNwUAYe7HnXv38e3vfR9Ht++h3d2C41cM+5fcPc1CkzwgY7Ij5ZdY666+VA2geWH8eUk2jRkMaT6YMdEWuxkd1In9lrE5kSFZwe5E1xzNFI2ZO5YkAvDTeo9MbMljo1JcQGG17wuSBIvlEgGLWnk+qhtYOLIxXgpTmyrgmldGu1bBTqshKuAGbRadknxV+d1N4TsJKrRPFx9aKkZ8BChjnpUxXAIn4xCvRwucz2MMwxTTpIR5pk0zu2ja5rCvJ6DshnNk8wn8OEQzWaAy68ObXKG6GGDLiXC/V8d2eYn5xVvMxxO5NieDId6+PcVwOsOS9zxzXiss8M0X7cIIthkFsB3Sq1rLKh6MGkKyaq2S3OYMFVQNG7ZaOlgzQ8p3ehrzd/8fFcB/PwA4b5fyjfH3BYCLVjt6z/B6UIsvNowsZumQQJIMLaNo5casxSBY4OL8Am/PTjGazEX9y3uUlky8HtT+WVWkNgN4dX9eX8lwKMs8HOamLcM5ptMhapWy2ED7Ho1ZQrSqGW4ddPCDbz3E7YM2BmfPMRu8RrNKYIBDHmWnc88UVqJXZUI7lrRsThwsFokogfm93eqh3d5CpVqXXY0ODMxWEdaugLIrZwM+n41d4GyZqmICzMw34esIG85kQtpmf+X4YSz2rAW5zQ6lAlhG70tRnLJhIYhdrVBhpJEQ2v4ScOCXtUtRa1Iq19g08rtFDax7B3MZh/OFDPDrnW3A28LJRYSvX47wxTfnOB9EQLmLKKsh4I/MP6orAExWpxCPDACsJbOJu5PXJMOZADCbKgWAkTIDuCQDAyqAm40mFlS59Cf4zfEJnPYO/pv/7n+A2+3hf/mzP8dxf4Sto/to799DpXuARVLGfDSBF4WoZ0tx4jhs1fDdB3dwd6cLN1qoDSH3KA4XGZkhJBKWTcpG1LAlZhdTAZzhajrH28shXrw9x+U0QFz2BShkbUUAmBgHrfoIAN+/dSA20O0aM+jYULMIZf5cgov+EE8FAE7Q7W3LXsx9myQrNlAk8fHaefr0KV6/eYNKrSrkojt37sh5+eqrr8RS8cMPP5S9mc097Z8//eUvpfbqdrt48uSxgMC0lCYA/Omvf4Xj0xOxIizXamgQ3OL+EoaYEgCOlvjgzl189OAhqnTNoEMHmQ3SFHpwqBzmQMP3hBj06s2JgL08z3uHN0S5TGCYFtDHr9+IfSkHJYwN4XvlEK/VoB1VWYcYS1pVt3DjYB873bYAwFRJDoMIL66GeHk1wmA8hRss0S772G92BADuNj3UXV4rKeZJguOrIV71x5hyn/NcZH5ZbRrDOXqVCh4f3cBuow6JmWDT63uiHEoi2lpFssNWSJak4ltshDLJOl6kDi4mc/z66TP83z/7OU6mc7hbO+jeOBJL8oTq34sLYDrEtjvHo10f3XSIi29+hXQxxf0bh8iiBV48P5b83/E8RZT5BgCuoiTks2oO/jJGgyQOax1rlSpSt+aWsit1ns5aizb4VmVYXAuL9XJhj7HD/M16+rf0NasJ2u/sGvMHrA2G3vvPrs8Atg9fc/K57jneAYDN4mVidEhw0e5PwTdNQKP6OxbSg+wHnQ52t7ewt72NLWZD1+toVyvgiCmezTDr9zE6v8CsPxDHGswXKM0X8OMEVRIkSNokAEwyibAblPQkn1/sKWkBquudmB2Ynoi1ptixUW1vbCmvw5isk5IeTzsgLgDAZjGVPV6wW32kHcLlgM9mxKiJALDPq8++GrmKdaAxL1NCqgWX9bmtok3ITpLBZGIvTN+xdBKEpQhBKQKnMvVOC369IeQ6qn0vhmPM2fgTlPLo5kJGfoTxfIEhHYVIPIYDuvmHS40ZsT2OgL+5JZg6A+XDVQGIDYE0lyyZ7togE/kWl7PaDQBmoS6jWrRDDFWprcBbUQNbCzgLGheOngIJFgQ2BA5xouIVTVY7CbgpqtUyGq0auu2WrPO8HsbjMS4urmTtZN1j7RKFECqDU/tezTVlrouiRaCqxwo3jEVk7IwqB/IK4G8hd9yq5FbKtlUdapW+qhpeV+6u1HWruld7alMPFyI8NH9Qa+WiAnhNiWzVckK6NM9pj2shT7ioDC7OBWyNqHX6uwuI4vXqkrK69+wDV8rA9w7T1mYDG6SM4qJ57SwuvzNXL178Vf521aY+WS4k85E5euPhOa4u3+LBwzv47g9+gKVbxmgRoLGzj1mpgr/85Zf42Zcv8GaeYt49QOvxtxDvHAkALDRMuY4MEc/WY+a11ZrY0Bvk/ilabap6XSxguVcKoZPGiEpXlnRHcj0cF91GAwfb22TI4eLsXIBZKjgTkjzmCwGB5XHdHvxmA+M4wJizKiRYpIlki1MNXGZ9RvA4K6FFR5FqVeYIUbBAEkUmRonlXIqQwLLED7kCNDMuipefX/VQpS19vSZ9HIeOFDCEi1hInQSBeTyi0hIxEkSZrstZRGDXRc2voVpvIHZKCAieCFmH0VIEYmKZ17iZg3LqwIcn13WYxpgTpOYszqzvTpkD5CIIrKsuXQ8kBz23mNQBKn9D4NdPAlSWIRrJAv7kHOHxF2jOLvDhXhv7tTLc6QDNNEKz4mE6n+Ps7AzD0QRBmEjclV9pC3DCHmOlAObPtqawJI0CcWWtvriOFrxxPxVusBXYYloJYweZA8CynhoQWOz1TQYwVY48t2GAql/Gg/u0gFYAeDqbClmAc6kXx8fiTKiKX84AtE9cqQL1KAtlyoLB9rjnTgcb4O9aD2465o2hugWb1Ap9PSc9B53tAH+jntI5YvE1zZqUD/8N0aLwPuy/sUfarlcWqDZ0rWtJ2/m/Me8jnwG8Bxew4LDdO1Z7iKknzPPouSURilcse/pU1HYkdftOKlmnJSfAZHyOblcBYCGJbvXQ7rTQoD30xTcYnXyFUnAFL1spgC0ATPCX69CqDlxda+9fizfUkdfUiwJfGuKL5HnKtcPZti+xFLN5LG5v7e42nLIP9r0kP0dLzsbowmEyuuV+ZqmXIAjmEoO3tdWTlXI2nQgI2ajVJN5lhUarJaqq3gxpTdxgOLtSdzEleZvICF4HJoaC8zTpSyX6IpY5rc4PMu0P2L9K7KMDv+xILyvW0EmGhOTYMJQ1qNPpiktCf9DHgpGEBPwaJKDVZDZAR0OZ1QhPVGew4qy3BgAbR53fBgAb8qAdJNhaSUpUmf0bBTCVlSm9AH2xgHZrW7icxDjtLyQD+Gq8FAvoE2YA+x1RZtOOmxFhavW+wWbLYQJT1Zo1qeh6ofNcqZBzXpyt8/KZqM0Blrmm9u9U5hKj5JfHCAG3JDnLJDdRBcw9jQpsXvNPPryFRx8cYn+vjXqthCSeol510G628erlGX72s19jPgmwu9PBBx8c4c5t2iZPEYdT1HzmOxO0XwjoLyYWIuPeaHYKBC75NIYEqNAHryW2ObzWaLNMEDiRGprEc84b6CzGnGH2SJxRyZ7Oz0eSFOf5Ka9LH77XRJZWMJtmOHnTx8mbc3nuXncLd+/cE8D45atjXF5dSA1L7IAgnViL1zhXJ9k1RafTwFavJTM5WkATVKcCOIoXSOgIyPkUI7foCsPIHb8u1tPzxRKzWSxW1BRcUHzBpmqxmOLlq+cSr/Wf/4sf4PH92/AZf7YMkMZzAYAJMtMBULLK8xiCTGMM0xJmYSLkuYTlGgAAIABJREFU7OGohOHMQ38MyZ0eBymCzINX76Da7CJKXMwjAus2z3dFKl0BwOtETLn08vqpmP9bXJhWtaadARsO6YpCmOPKq07NXr5rS1xxr9IBwXsoi9csjNf+yuIeq1XYArrFh68DwNzXFcO0s2B1T1Wlup1higuIjYQo2kMXLKCFrGCtoM1jcvDXAMD6GDsrVeDX2raLQlj+n983AeB1LPHazuD6ffL9w/prnkRvSocWTmRkMP+QxGhlibOJtOwO5Yrr4k/+NIOt6VRerWSoeBpATmtAMngYtM2BGwtS/r8dsrLpDaJILJq5GIVBjPlsLoVSsIykQA4iqvVosWi2cQ4jqLx0ynDZYHFDYdaKV4FfVuBXg+zrmqfiuJJtKFZ+LIKFDa3LPE8W7QjH4xGGgxFGYgMcmk2IClPd7AQwkWw9sjBSsfvhYJ8DYL4HNSCyeG/hRK1NlNYXeLvLrkDtwoNzZe8KZLn23F7DttPb6DoQWO5urfmEUMojoKA7gWAyN50kRraYouECT+7exl6rhtdffYFF/xz3Dw6x2+qhtFgipcc+A845kM5csYImmsfjQStoKsL4QlTgCtOew1jaKfbaWHou5iwGWFDI+SfIuZTBrFclwKm2wGTkkFBHAgCvx0arJXmAPBdk3vBcio1ITBUxAVHaRPM6SbG1syP2lASAl8x1bTelObu86st7pLLHK5WREgCeLZAEEaq0AHUYxh4hCUmnSZGxYAkCAYCD8Visn2mhR/tnAsC0URIA2GQK0cookeZJQUy+d8nF4k1UcZB6JYyCCYbxAo39LWzfvYn6Xg/zUoanb17h7XiIMoPsYwevTwYYjWOxY6btM3MRqLaTjYbKX8kBtlZkhSLd3NRa8qiVLfMKOGCeiwX0XBl5SYR6o467d+7KoH5vbx+DwQB/8Rd/gdFwJP/PDKFlkqHV6eHw9j3c++Aj3LjzEJVmB1GpjLmoa0uISy7ijIUREKpblhaNMjzM5D4mSMvzTWtWUUAIAGzsmw032wLGPGYC/BoOilicGFauDvJUrSK/tyxFeT3z/EYRTGCU+WwmlVyAUlGFm2GgqphNncK1jeC+sesia7tJpQ3XDmYuOiIQEYVN2eH6QxA4lcKHE4SE6t5SGWHmYLZ0BPQdBAmmVF8mbMIdhAIA8+ZWZSOLl7qTorqcoxxMUVsuUA9HSC9ewxme4qACHDUr2K0A1XiG+dU5FpMF0mWGAYGd41eYLgKUK7QFr8ApVyQjukw1qiEIML/Plfxf0yjbHBn5f82HVStoO/RbAcG5tScfW1Cv/pMCwMVmVK7lgizmWjpU0RJx9YAVAKzPseYAVCykbcKYeRkpGGRNNJpKaRY1o4Znj3Z2ZJ+SSHRxfo7ziwtMZgG8alMAeBktSZNPAFiPbZF5nTO21zZf874lVzaVa40A8GwyEtu2bqchlrM1Lj7xBJ1GCX/0B5/gyYNDTAevMR28QbUco+Jn8lXKIixjOnEQENb3kTE3LPPEUv74+BRnZ0PJ+q7Vuqg32rJ+ynAoVatK5r+yGOFHKRuSicQ2+Fx3yro3kgBUqYgloma7qGWaFOoVZp7EWMznwpTjNZNnh8r6zWaI60MsYDqL6XarjmaDezf3cQ4r2MjwjuG/t3ex5jLrsMkqzJTkpWxkXXtIAJlFCU26UG1tI8zqePpygC+eX+L4ZILBhCBHC0vJADa2VlXa3KrDgTapq1gDbVjMtimdCsH6ktQ6TikQANgrL1GvV7CzvSNDwtRxcTqY4dOnL5HVOviv/9V/j8ruPv7sL3+EZ+dXcFrbaB/cRefgnhTv09EE5YjZaUshhOxVy/ijTx7jw6N9BYDjJapOWUBgBYAJczD6QlVlBIDFCppK3zQT2+fTwRDfvH6Ls3GAyK3K2sQ8qHIao052cKLf79/cx4NbB+jUaQGlFlLCREWG88sBfvPZl5jOQmHL8g8b+k63g/2DAzTbLRlk0tb57emp1F8Eevf29yVr6vPPP4dX9vDRRx/ixo0b8vOzZ8/w81/8Amenp3JNERx+/OSJgJWTyRS/+uw3OD55I7UWVcBV35fPXuZ+wjyrDPjg/n08untPAPlRv4+ry0uxhuK13Oi0sbV/gEqTTiApXp+8xTfPX6DWaODmnbvy97NFgC++eiq/Zx3CfYckQF67e7v7aNSasrcvY9qZLwV0u3vrCIe725LLSwjpYhEIAHwyp47XQSVO4c4DdMseDpjnW2c2FmuEFNNlgldXI1EAhwRKymVEvN9o8VsGdhs13DvYRq/mSS1WRkkISQSAbcax5MGa2AepNWj96FdlLz4bTPHpV8/wl7/4FfoJ0Dy6jRotu31fcmCDq0u48xF6pSluNxP0shHCy1cMAcdOu4PFeISvvz7G+WCG+ZKrXcUof2twPN4basUt4K9R8os15UbG7xo4YghHK6KxEhbfVXasauh15Vq+IQigUuwQVzXxu81RLlb7fXvHjce9Z+a4YprYvSlXahSewGw263tOEazUx9oxpUCTNsuGFqWCX6ibDIm1XCM51CKY0uu0cXN/HwdbW9hutdCt1dF0PcnzjkcTAfnH5xeYD4dIgxCk/3isZRcLlEXBpsQZ8jvUSWBlHSw/U61GANh+UqMwkC6HA2vWbVxrbI8io7bCxmxOhQCWJkdy9WnNQFnwbVNv8Hm1tTSZcoVhl/SiRaGo1rSrGADbx6wYQFrS8d3SMp7DzNX7s7aGYnNtCITykcV1iDVcgqiUIHYSpD6d1Hx49Qa8eh0xgGkUYbRYYByGUucKRaxUwjyKcTEei8vCIisJCEzr+SBaYs7HSuYv90YV5aZUFHLQSTA55pcSRRWwtfWKfkoZ8NnryX5yowixwLleiuY8ys+6F+pQQwcbFjrLr7scCMzhnYKCSntanVXy33NgQXcmoNGooNWqiT2+XynLnj+ZjHFxeYVFQGIpm0vuSqYOIpm24O5TuPALCOYKuMzf30atZ+ZDK9tn4zyQK2+N9WAOKluSIvvFnPSoCmeteS04awi0+f9rvSY9/4Zts42zyiNSxF3Hqn9Xz6f13rvg7ztg8wZgpTMEPe7/MADY0C3ecZpZraF6HM1aa+Wdv/fgrXBS8sVtRbKwK6BcMykH/wupX2sVF7NpH+PRBQ4Od/DB48eottrIXB/Vdg9T+Pj18Tl+8ewNPn19iWG1hZ2Pv49s/5ZE57C/XFJpY4jGCoroiN9m0yoJkBeshXU1aVLty+VOUvCH8T1Zom5zJHemKep+Gbu9Hva7Hey0WkKiOTs5kT2OQ2MSzUeDocwEaO/cbrfh12ui+p3HIWZxjFkaY5EtMY4CTBhRES5RdcvY621hr7uFLI4Qzeao0QnPdTGbzTClFWfIeVOKMmtN9qYkflXKQnirMf6hyt7fFweBq6s+xuOpzAHq1Qb8Wg1hFuN83MdgNsYiDAWEIvjb6fRQb7UxDkJcTiZCgE6YVcyjYABGl6AVh+YcEvMYZyRRx2AgDFcfu4/nmIUcTp3uqtmzAsAWYNN7N4GfhKjEM1SiGVrJHJXJGaJXX6K96OPjwy3s132k4wGqSYyG72EymeHk9Ew+G2cH4mBFwjvjrgyJVmNZTN9g83CLVurGNdCSMdaWj/du5qv7IicC23bTZK+rus4o63ILaJsBTGCAQoFIsikrnisA8N7uLvrGArrZaAgA/DJXABvrZwHy9FrNgVhddY2AY1XrrEDYAoFuDUdaDdrXMFxL9MnXwvVccrOJmyW5SLizS/NKUVskrKxUvxuOLjp43Bjimze6tt+828gX/9UKJLOVw/uH3/aT2/3B0s2UW2YrLLOPCfhLMiZ3pyUyqtRLCZp1ziwDzGaX6HZ9PHh4Dwe3bsocsdNto16OMb98gcnbp8jmF3DTOSqlGD793NgjUwMgBKw12npeEL4DAOfX41rlJAe9eGRkSbMRGbKusU7hxFEjFgKj8nW9eu7Ox1pD6NHMJk1dyfhW5bBd9hXIYM1OsQtnqAQEuSaRtEynJu5dMj80ogvu8XQrochCyIASxcgIHLWXtedAgA0Ks8Q2PRHwV1/LldpmznksgbyyKyRbElnFoa5EzEB7WgrA6ArFuTxfp9PtSk97Kb3dRJS+laonDjh8eQKO/ITaGug6bxXA6ghjiI1GqGbn7mtLgh2/mLlQHhFgHBWlfiFAmZVkVhDR3tepwat1gEoH/ekSZ8MA09DB5TDC509P8PZ8Bq/SQVkAYJLK1VlspYQvdC/FmZclpRQZKe+QIw0QbNTXVvVrgSzWakqop4MF22cHPvs1R+NcwvlcSNQE/kmK2N6q4/GTW/jgEd2iOqhVMyzml6j6GXrdnoCov/z5lxgP5+h26nj8+Cbu39sDsjmicCS2xSSNc0bG55fzsdH82E+rBFf9Y7dse51rR8Jr21G+6xIIggSjMSM8p7Iu0pWS834q2R321Q5dZ5Qpyvqac89qpYU4KmMwCPDyxRnenlyA6/DB/qHsi5xbnV+wXo3Q7nTlXugPrsRifHd3G+UyHWYD1Ko+2u0a/DLruaUA6ZzbLgI6aYbae9PJrkLwl4ToilguU5UfBqkAv9MJnQVCUQFT0DGa9NHp1PGH/9l38ej2DXhpKAAwGCfI9YSfRwBg3XPy7O2UsWYOFlGC4SwRAPhq5GAwKWEwSzFaJDLb8Rtd1Ns7iAkAh5yJ88hbhMrercTMbP9pFwZ7ERrm7wY5dL09tr26JW1eR+Yu7AV2bnZdL24W7nwd/22P/Z29/Kbb46p3yq85vdhMX2Vcf8V62RAWBBdUcdjKrtyAv9dYPWs+sMZE8FzJGpj/bGaiBSUxVcAag7sik2mNYVwWBChWYv+6Avg9iqtV0V0oZjYO1LvDlvcdSTb/yk4ToETyXSG2DlQ7Ekyyxk60QJGMEhkY8ANE8Mop2k1PLDXI0KnU6gICV+tNVGoNeV4OZjlsW4SR5K6NJxNc9ocYjxZYBEsZMo6pauP27ZcRxJFsHMKNc7kwLCWLpVGpwidIGFL1kYltr2Tz8P36nloGmuFUo652acwNEPuqRh21ui4kPMmLYCFNLIt8AizxPEIwpVo4FDaKNLVOWRqQRULGJddyBt47ku0iNmqmcy0ymVf5DrroFYuo62zk1gqFvMBbPffmWcuf792SK2e/2/elt7tOfjQv1gwHJDfRsGEJAMwnqCDFvcM97LUbmF+dIRz30SyVsFVt4qDVgxummFz0kS1iVFJHhrJ0jOTxEGCeGz7H9rwZ2ERXKkg8Bws2GMIo4NRcvfMlB4Az3mpdGhoyfTk4ElCLlqZgNlcDne0d+V408BAFJ883wf2Sg9F4pJmCWz2jSlpIM1Nt1DCPA/SvruSa6bGoyEoC/hIEJoDNjDxaP03HY7F75vCVOWqL4QjRdCY/l2nBx9zhVC35mP2rZZmyrqieW9IaiI2WAMC8R6j+dZCUla07imZYOCkOHt3B4Qf3EPkOLqZjvDg/x8V8CqfSwGyO/5e692qSJMvSw74Q7uGhVWpVqqu6urqnu2d2QABGYA0gHsgXmvGBfOEPoeF/URmNZoQRa0vs7I6e6e6qLp0qMiMytHAZEbTv3HvdPbKyZnqws8Ci28IyK0VkhIt7zzmfwtvTHsaTSNh9VLUzm5BKZ2Wlzgftn1WWlcra1gv6RmXDhU2pgKn8dT1aZFPp7gnowvup3W7h5OQenj59IsXUL/7ub9HtXomKnvctSRu0nljlHBw//hwPn36FcnsPQb4oIOcoWGFOuwkqyzj8okUKrTz44LBePvLfqoBU55vgL609eD2q4ZtwhyU3TNkCxmxvw4iLR686xF2DegIHG3WwLv9MGWjyhWOLap0FpwoPzU7TZBBjB0a7RbkfJG+PY0Rle2VaXaUIVa0vwTrJ2BAmLwkLHFIolW/AQnFNYJy6UTbX6hmkPFpHiLjxZ1co55aoLOcoBlMUWUzNbrDsvkdh2sODZglH9TIKkQvMRwimE7jzAN4iQq87wvn5pSgcnXJZAGDmmNL2K28pkg2BEIIFCQCsWdPaso6vW9ZMUSYoC/ckzzGda2YaPXONmeHgh3tOzMr9Ywpgs5/90U1d/82NnlH9I6kxN60/1PfSYLApNzd/J8GWk5GyAoBjQ1016uA1QYv8dYhquSCRBcx36vV66Pf7WHghbALATjnOxEpsoJOsOdWHJ4327faPb4g8UzaoSyoL5lMh5lRKBey06qhXCBJeIbNa4F/8sy/x9Y8eIfL7WEz4tRmsbIBSgaQtH6ulJp9IHAEbNRvLVR7jaYDXr8/x/v015i4L6DJKpRpspyDrgWJX8n5Vtk0srgmIOYWCWONWqxUF7or9CVmT6hpj86usUSL52XKZ1mcBppOxWEpxr2Ljx3WLzaaobET5yAJ5KgOwVruuLHYbFVE8M1FRUhUzdBSRFBRty80CmfuWun6lvedQXWc4c+3xIlrfWVgzN71Yx9jL4rcvLvDdm2t0hyFmnoVoVcYyoxi6BCU5aBMXChka011BsfT1hMTM5pV/1WoNK5MVADif86QZohKYzRYtoAmAsubpT338+tvXiLJF/Mv/9r9H5eAI/9+3L/D9VRejKIvy9hG27n8KHwVMxxMVMUDF6WSILTuHf/X15/jy/iGswEOGEQbZnBCVCP7S7ph7jzTcLGI5EMvlBAAOMhBVSm8yxvN3Z7gcuvAyDqZhHvOFi/wyRJGN2zpCxcri/uG2gMAEgAviTqjWNw7Urro3+MWvfovxeK7tkpTNN5XOB0eHYttMhezZ+RlubvpCLKKqt1qtyqDz1cuXskY+evgQR4dH8vXrq2t8+923ODs7k6HAo0eP8PjxE7RbLXEH+fbFC5x1LuHzWHCPXQM0gXYyOckwparmyaNHuH98hMDzcHl5iTdvXsuggPtJc2sL9z95jFq7JaS9y04H787OUG+28OjJE1TqDUwWc3zz3XO8fP1awGCxJQMH1iW0m204dlFlvAQ8v0vsbbXx6N4Jjvd2xW6X9c3VwsWb/hDXYYRipYoyr8PhCOXlShwkiiU2hspCehKEov7tTBZY5gmu5rGYKwuzRrWIvSYVSGXUChnk6chCspkAdtrqXAiH3B+5q6v/GfGTLTiY+iucXw/wu5fv8XfffY+FVUTr0afIVutCZMNsLEPXzKSPajQUAHg3P0dm3pcayEIOw5sBXr0+Q3/iI8o48kCuIBZzOZsW0AW5TxWbXMW5GFeWGJsVZwujsjPkF3MPJRnAph6+3VjepXrTiHFiIX3HnrHR49winn90/vsD9p4Pf8TsK5tDTIXb6To/lT+/CWbH2Es86hN4UgN1BHwly1FimFhTKvcWNo0k1DJffHdnC8d7e9gp11DP22DSlRVE8AdDTK6uML68wnw4FPDXRga1giPK4Igq4IB5dYo4I6WX7lvi8bE5UGlrQpMBmbJwVPtjWoF4+ygpYh8jJldUHehhbDIkVWoZujdJrqW0InRhUUNHNchSZFWltlRAsFF48Lo3bhDKJltXfHpgl1nnkGUG5poqldRo2Vgoq/Gmzrkz54SvkxbPEOt4gsA+nTBIeCAQU60gWyxgGvjoTccYzElSDsWenutTdzxBf+4KyYN53JIFHEaYeb5YRNOggYocGcjSqjVai+UrY2eUlZhSmMW2ZCaH0mQEp2BvnW6R1D+pSzJWoGtFubLGNqcrVXHExyo1ANL2o9LDyucamZfsRBK7sgL+1qrso0lGzQlZbDadoM/e2eWRIElAd0UyS1D7swKBDTvZ1HQp4CI2qvvwbjU9rIC3sT3zLVKjzgROXLfU+1Kgq3Zh0TbNxgXH2F2na15jiWqAZRObwjpD2d0ngLFSBJua2TgxJeDxx4DgDWLlLWvU/zgAOLn/7pwJpEGZ9BwpVqz9KSukqb1TnfgtPIdnmvMgRhYQdLXydGCbwffGUj+TNLa7f4hWaweZQkkygC9mIb656OLf/+4lOsssdj7/CfL79+DaRQRZSwjHfMgESnopXmeyTIoDGY2YeMVyfsBBsgI9NNNFnGNYx5O0HSDH9ZQqW85ulhEapSIeHx/jcKuFMl2vxiP0Oh1xqdvZ2REAeDQYyvPTJpWgrGUXkC8wDGiNqe9iGvmYY4nr8RCXnUuZS9XLFRxu72K31cbSUzFT240mKowH6fcx6o+kNmaNIbcGa7pcTmZXpXJZ5hoWZ1mOI0PDy8uOgMB01KvXGmi0W5gvfbw4fYPLm66odwngNJsttLe2hfx2eTPEu841pn6EiNFWVgGrPFVUeWVZy9zNlbrfpfbX5OhkXqXuWSUASQ/vVb+uJkcaVpFrawk7cuH4ExT8MSrsa2dd4OoNmgHjjFrYKjkIxyPYUSiA+Hgyw2Wni8lsIWukEM1Yc4iLlaUUwEJS1gpg7diQkJrNWqBmIaIlTAZyytHvrr0+fdmrDVxxZ1I/rUCwxFrVKHZUlqxYIYkzC210abP66IEGgIcDLOYzVKokR/oKAJYM4AQAFqJw6qFet17jUqu22Ws3geC7ixejuDV1lPp4e61M2zHzB5Ke1Px8fP7VJxuzy2RHTdZYHvcEGL6jNtiYB3xQ9cX1xO1Zdbpf/li5Jm+R509s3Y2VqLIvT+ovbQF9CwBmnU2lIy2gPX+EWi2Pk/tH2D8+xs7+vgKAcwG84Snm3TeIptfIhjMUMlxD6ALITG21Dv0gADi+5j68InX1GF99UtXIPca6WYG/nBAQGOPMgVbPfrBEoVhBs70l19LcXaj5ab4g91IYCpVDQC550JVTHBQZ7REJQddbeALICrHFsuVcC1FNq9nY60lMItcKidhhXJISGRi3H56nIOSckR70av7ie4E8B9cy7ttTzlYDTxS/nL0X6W7E2mIZyeeOU0DgMq5xJop67rW8f5hlPh6PMHdnUg8T/GM8DvsqBf5qQCvOejduJ0n2uyHBxfLm2+LUeG1Tq1kCAmvwl6+UAPAyh2XWwTpXRrZQwzJbwmixws2U8XJAd+jhxasOrm5cbQFdEfvntTijkGigSJbp/5RqPrlPN2prA06nosrU72qAPmX7LCQWWa9CRXSw1rBtSBawrQVzPLEhRW+jPqaTkVihb7UrePr0Hp48PsbBQQMFO8JkfIlCIUKr0Ub3eopvfvcG/ZspSsU8ngpYvI8MFvC9EaxshELeWBcrYqOykI1v6+Q21NE2xpFHCKVacZllFr041tFRLodllAeF4L3eBL1uX64/x6EbWFH11TYVwCo6jDc75z6ST+3U4HsZdK8nePP6Ap1OV7J/D/YPZE40m/mi0LXyJezvH8n1Q0toru3sr3h9UVlO98SiQzFDTsgK5SJB/DUm0xFms4n0ZTlmK1eJddkqHhF5yeVeU+wTZjGbBujfzOT1jyd9LFcetrbr+PFXn+Hh0Q6czBKWRHB64pxL9S9nXaqGUoIK7v1U+wdL2jovxZ1rOMngZgiMplmMFsBoEWEWQlTplfo2wlUeC48AcMoNRXdDyd6Qvg71PhAzRdT34iov5W7wwd6g94jb67OpZeV57tyAk95LX/2KC/WRn/3Y+m++nrZx/0Axn97TZX3SxC5DsE3ZrMcAsJ4Fq3Ogc375kdiFVgQrclgK9NUimFgJTOJdGgBmvaDt7FUGsAH6bwHAdNXdsID+IQDwR+r4PxkAzhEApjsAbVEBJ5cVIJigl9gCUunILBECIIUc7KKNUpm+/AXUmXlWLQiDMVcglJiRBni28CWfYDiZoz+eYDJfiFUFs9dG0wVcj/a5BbGp5NcpicgVCwhWlNyHKjfQyiubv2iFMq2eCbh4HtYMuecGSZWh2ABzcKnURbTvY/YJrSN4IxedAirVEuq1Chq08iuXZDOi1R/BwXAeYjoYY9QdYjicIAx4klR+rE9rDQ5T1GRC+CpihMEMCF1rmCJNLnptWRYvhBvN3qYqzRSzpu7bKFk/cu5/EAC8cU1w1yODS1l7KqaUHgZxcYhCLL2ZDKC3amXs1stoODnAn2HU6aCasfDlJ0/hRBlcvT1FOFmgiJyogK2Yc88sDK2w1k0NAd8wu8aCYZQFG6V6TYaftOvlLp5nzoNTEhtb2vZycFRgXoVjawC5hHKjxUAIARM5MFEsCQJwORk4cyA5moxleFxt1ESFNpqORNVWrpax8GgzdIUC7Rm3t4Wp5k5novwtWQVp0ALXFfUvh6wV28HS9dA7OxcQmLbPFtm5BIAJfPBvK9hS7ICE2QGCm5FkGxD8pNo1Q8Vu0cYkdNGbDcCEHbtVwf6Th9i6f4DpOsTVZCx5SAPXhbskkB3hojPB3OVhKkpRxmbQAMD8KDaXsQVaogBO1mJVyCgAmAWcJ+pf3rdUAE9nYwS0Gy2XcHR0iC+//AKNegXdqwucn73DhVh5lrF3eIy5H6I3dlFuH2L3/lPU906AchODYI3eYom+t8ScrK1CUZRNzEojk1cA4CVvV9rI6Hw5TdSWG0b2JtUEqcGRsllRwyJ+LaYtxk1mYjyvyyCjDt5QoRhgMsVq1XlGqkNQWaKbPZbOhNJKHCnmdbaLmjGyyEwXlkmelDQ/2u4ugYoFylMMabHhMVQBvgPmsnCzX6KU9VGPZigFY2RGHWQG5yh7I2xnAhxW8qjn1gIGLWdjZCWbKkT3eoxeb4zBaKpUZ+UycjYVwMYaXCnFJQNYq8RlrYjzzhIgWAHARhGRAoA3rPI0wytNxE2zi1N91n8aAFgXwHGh8IcBYAX03g0Iq+LkFgCsB/LSXGiw3wDAZVqzOTbms5lkAI9GIynK7GJVAGCTNKYAYGVpr9bpxNIvTfRJA9VyFXFdYVHAoXDAvc0Xe6SDnTZ22xX0b87gLwb4pz99hp/8+FM4+QCBdwNv3kN2NUPFWcLO+UL6MPedsmG0sFzmMZ1FuLjso3M1xmJB+gSJUGXkRdmrABsxXZbsHu6dtDkmaKvAHgF7pUE0BRTXYFoA5ZU6jCClbQlYzOKGbF42cyyC2IDK3+BR1U4AgRcISMgdtFot4fBgB/fuHaCNzvicAAAgAElEQVRRp/Ud6RJ8LyyOA2QJBEuOEwtklS/MPGLeuWIRLyDwWrII/SVJNyWsrTKibAm9SYjffHeK5+97GM0BNyggWpUEABbFARnIJLrpc2YAYJ4/tZcbIVXiVU/Ck4ClWQ/ZjIv1ciHK2UazKQ4KzVYbU2+Jn//qOWbeGv/kL/8N6icP8XowwvPONV5e9WE1dnH45EcIrRIm4ykiz8PK9xFORqIA/tdff4GvHxyhyJiG5VKy5QgAS9atAMDKklpYhNquakWrVroSWDn0pkP85sVrvOtO4GfKmC1teF6I/CqAQycDEADO4P7BDh4cEdgkAJyBrbODSHi5vOri737+K0ynLrapqi0U5DpptVrY3d9DuVIRQg9z3BYLWmGXVC6Pbcl+THBWnDmaLcn7ZXaw73oC1pJAwaEB7ci2d3ZQKVfFoppZwpfX15i4cwGBJbPOj+RRydvYabXxmIDywb7sY/wbr169EgUyf54Zvw8fP0aNw9f1Gp1uF2eXF2hv7+DxZ58pANhd4KWxgOZ9J2smWem2uMnwGmDD7M9nCN0FtttNfHLvBAfb26iXqQAGrhYLvOj2cD5fIGvZqK2BShihncujUS6iUGKOLmMIQgxcD6c3E1yOFQDM/dudTsXFZrdVxf52BfvtIqoOgV+eI1r1KvCbmjyS6wiYEWz3SfDILLEmO7ngCNHg29en+PbVKV5cdLGsNrH1yadYlypCJimGLvLuFPOLtyi6XXx1XMNJeYnZ9SmmownWUQaDmzHeve9gvODzlmXQscpYQi4SEDhP9ZKyfub9ThtqMqDVcMmoDNTn5mHWP9M0Jhatm2SY9LTgtobEDETiGvkjnWDc5/ygLN8/1k5+7Pt3A8BmHzHDyGRdvz3sMUORZNBEda+AvxxgiTBI1W20GmPtZju062vg+PhACHu0fG7bJTSyFrJzD16vj/FlB/Ora0STOUAHmyBEfr2W9YIkAk4NM+KelAybkgFNwuS+/a7T+2b6+H54dDYrMwGAs+ahsySNSkbqKq0yZV4n92edByIgsM4Pkfo+rweWjFGh05TU2iQErZGhBZuxyTbW2VLe5ZFdW/IxzpA2UwgzSNPjjbRlt6yf/DskGjM7c027ZxJWc8gw87tIK5Y8vMwKg/lE1g8C3PxZKu14f98sPIyDEHPG10QruOwZaRixykgMw3KpHhTvi8tQtJY4AQUA03lDM8+1ukPUypqhHl95+hNjDZkufTcszzRBNlWe6Z5ASyclqkXX2Ab81edIfke7fqm9dikAR6XiCAAsCpw816IAs/kUw8FYhtKS/asBYGVxagDgBPyNrzs9VEqNP29RmRPCoQF/VZzGprr29r8TuZMGgFNZ5Ea9K8CwiUIxil/9Ueyf71T/pgAarfIVEu4tK2rzu2nCdwJWpWvslKJPH5Q/OwAct0Kbw74YjzE2SH/ScpjMLmKlz0Z+NQfRnL0wpy+UCJVshkQ+xov4kmH+5PFn+OTRE448ceOtMM46eNkd4f/82a/warxA49EzOEcPkOUw0y5igRxcgh/SI1JVznqTClYCwCsBgTmHIQlX7Dr5UQO/wk4X7WskMVe5dYQCcxHZoUUR2pUSnt6/h8NWCwX27tMxRjc3cl7rtZrKCWcklBBfVI3JeRTBIdsuYOotMPJdTJY+LoY3uOhcwMlaONzbQ6taRyGTgz9dyJq8395Gs1qHN5vBncxlliFOOZ4rz8X6iLML/i3eX4Z8ScLlxfm51Eusr1h7tXa2MQ1d/O7Vc1wOelhm1qjX69jb30O92cQym8Pbiyu8PLvExF8iZH65VUSY574urDQBDAQA/mDuqjbR5DsGANYEAAP8aoBKd2RSnztL5WTFCCPaPzuTKxSnXexigcdbddRsC/5oBGu1QrFQlJzEs/MOpjNP1g5a2RIIINBERx5G6ah4MGUdK/e7EDUVqBXfZ7HyXg+9FRpoNtw/foVvELeSH48BYK3UEaKOZKzzEclM0vfmomB8+OC+KICHAgDPUdPuOKxnx2MFAJOoqYjvSgUcW85rAFh6xQ9WwltA7K13Y3Zfs34k2GcK/DUzADOHjFtiA+SqnUL97ubHeH6woeTVO4txCEt5gaZf/y3swJRzqZJvY7CwYX3/hwFgDU+Y9/GBKjr9vKqXp3uUWMCT3BUx+i2UzNN8no5XC1QreewebAsAfHByjHq9BicXIBpfiAo4GHew9idwshGcjAGASUZOCHW38Yvbwp4E4bgLBFZAjCFVmKRymSdkLFn3SLS66Y/hhSuUK3WUq3WUyhVx75q7c5WZyigj7sXM+db3j5DqshmZhXNezvqBvTkjEe28JcRczoJUHIV6HSSE0K3R9zzpsblG8b5Uey73srwQpykYIeF7TqcZzjwlU1XF/LGn4z455qzEm0vmr4DAedZ+VFBHKBUVsT7wfCymU1EP816nYxM/MrfY1/VwzsqgYFPsRYCM9rqcaXM+p8iAanKohE0KwtKERf3vuwCmpA7cBIB5MeoAKyEI+0t6DleQs+tY5krwIgsTf43RPBIg+Krv4uXba3T7LnLMALYrWDGznbEhJDvqqLW4H4oJC8a18261uwG0jLOdrLeGHJiyf2bNrCyxCZSvBACmupoCOSFbEiPxPYzHfczGA1HttlolPP30Pp48PsHBYRNFh6S+K1iWL0SjwY2LF8/P0bkciDr12bMTPPvsWAHA7hCORXciTiIZlcY5jOQpbaxQ5h5Qa4Fxb9RzC50BnM1asK2SXOfLyMJ6XRAl73VnjMvLaxEdOMUSavUKSmX2ngGyOT6o5GTEGd+vg1KpjsVc2T+/eX2O66ueRHNtb22LI+ViTufQHJxCE/v7h0IOOz17izB0UatVxO1mPp+KsxpJjwR/iRcdHe0LdkQc4brbwcJfiFvH1k4LVYoWCiRWUT3MqymPNedt4wA3vSmur25E/UvAem+/hZ98/RkeHGyLnXx+6SOzUtGpPL4EgBUZSSlDxTlzSQA4I6SP8WwpAPBgksFomsNwzrizCPMoA7vcRLm+JQCw69N982MAcKLalVVUCDQJGUgzblMEmg/BxRjr2iAVJqddzrn5tf9cALB+Ocn9oyuVDRA4/TV13JUQyORrK9crpfZNlL6x8l7HQ4gCWAPFiR20uh8UCKzUvwpQZj1pLKNTVtNiHa3+/p8BADacolQhdKtwSJOklFJO5UJy9Co5d+s1bKp3TGYKO1fVvUoDbtGOoVZGa6uJeoNKX24IWWQZ3L5maHWI3nCEy24f3eEE/ckMN6OJgEq5QlEAMm5kq3UetkMryiLWXKxsC9mCJUUtNyGV65sX4I4AMO112N6LXa/O46O/PdUgtOyjQjn0PfjeAiFzT2mJSWsEgot2XqwmmenWrFVFkr/VbmJvewv2OofFaIbZYCwD2dAPEQWh2FJPFwsB9ahq5bCAQwxuQ+r/hAFnLKYFaLp9vJPOS99c+hyZ4iz++dRv6htso5CIay+5DTcX2/i2vXXTCoCl2LDKUlO4ZUoNwN/hRenTatKT4fB2rYTHx3tS6Lz+5newwhX++Zc/ESC48/o9vNEMzjorypxCJo88GzJeHhxoEDAjaJCnIikrVszMurPKRVSaTVGaM4Mv7zgoVmvIS9aWBY83AM9RuYx8saCyhKmALZawIhNYrEXYNDFLR1mLcqBM1Rmtlzg8rtbZtGVw3buGz5D7Rg2e7+LqqoOiXcDuzg4iKtDHU9RLZTRKFbiTGebTiVxTxUIB1YKDcDbH5eu3WAxGAv5S6SwAMJszcvG0GpQMUBZfnNTSnpgDaJIYuIznbAdWycHNfIizmw4yZQtb9w6w/eAIzlYDw2CB68kEI8/H0HVxM/EwGPkYjph/zWErAWCykJT6l5+LCpjD19uDEG0fput33dIpANgPPQQ8t2LhF2A0HopdZt7KYWd3B8+ePcXJ0R4cKycA8C9++QthUx8d30O4zggA7KEAq7qNxv49OK19zNaWNO9dkiZYjlXr8O2iqIH5O8ws4AYks704V0vZDYsqNfahMCxiDouUBbixjVPqAXV5K9XGJrvUqCHiojq9oMXMVvU7Si2i1DWp7iOWmMasP0EMFZNYmySqe0UzTJXiRDXEm0lsOl3BDMA0E0z/UcXEFKtpjj0CWJkIpbWHSjhBYdHHsneG9eAC+/YaJ1ULdQ5NFjMshn0sZ1PYZFFOmSfUwWA4Q7TMCDvScmiZRdDXluaZTDQDABub8Dj3N21ZR1VDGvw16gqtpjDqh7ipvNVLmw0+TTD6cwPA8Qr2QQGxaf38cYvnZHOPr6KN50qUQGa0oYps3TBqAJiFMs9bkUQhK4fpdCqOAnSwYMFHFm6+UJIiX+2jurkXa0Kd6xQ31aYq2SS7Ce2BpBHaJvE6YaHge1hHgQDABztNDG7OMJ/08MWz+/jxV4+xu0UN2BzD/imW/gDV4hqORaBUA8BidclGjjliFjxvhcHIxXgcwA9IuuAgt6TY9ZrYxGteWL8hQdeMDKJ4ybN44d7KQlzAXrF84hpMlildGGjFTFWwAo05nOHvsHkk09g0PWJtQ1Yj92s/EIY8/03G5cnxHj5/9hg7O004BZ59fm9BfrG8JzYZtISWjEMNrMv7E+tnqqo4ZyPgxoDtGtZWFdMgi/PeHL97eY43F0NM3Cz8JRXRZayzzP1V2aYqWoCDYap98vLYBID1NadDyxUoRxt4gvS08iOQvUStXsPeLlUuB1K0/+0vv0FvMMeTL/8C7YdP4DklfH91g7/59iWWpTqOP/0K62IN05krADAbtHA6xbaTx3/9+RN8ff8IDTYimYyuxcgzVeQzBXFou1DtgCDhHHwvJRv9+RS/+u57vO0M4aEEl01VxAgDWpjRxSJE2crg3sEWHhzuoVktokjGsAaAOei66Fzj5z//FeZzD3v7BwL4WgVbFMDbO9vitkGggk06wVwqZLgfc48ic5zOHPw6hw4caNIimsopKl/4dTLR+bMS1eEU5Zq46HRw3ethPJ8iZCOWzWPFqJAxIyos7G3v4OH9e9jf3ZVhXH84wNn5Oa67XbjMYysVsX94JAxy7sOdawLAl2gRAH72DJVGCzMCzWcXuOr1pA61HbrGKFeY0GfeLgH+PBaTMSbDG2w3G/jk4X3JCSw7bPaA67mLb6kuHo+EcMFUrb2Cg4NiEU2S2IoWVpkV5qEnGb2nfSqAXSxzTDTOwJ9NJXv+YLuBo50q9ltFVAvMD1QAsCQMcLhNQ1sZApGdHCgAmCrRPN058ji/GeNvf/Mdvj/r4GYRItNoo3HyALlaDdZ6hSqzhqZD9F59A3t+jb/84gSPmnmcf/97dDs9ZFZ5jIZTnJ5dS55QxqpgmXOwJgBMJY7lSO6YsX4WFXB8zyjlTay4iwEXQzRKNg417NwcdmzUrx9zhjC/c7dEWA8VdcOZmHvcqr7/HP/8YQCwUROlFcDp0iSdUaZqC7oxaPUvgX0SCSNf2OitZg37e7u4x4FktSKD88oqi9IyA/9miNH5Baada4TDMexoBZslDtUaEYdrjHbRriaiktONQ+rjxsD3P/IQmb1TPa1ejwQEzug8Ya0qjXM3WEIp54jYb1rcihXTxjhxUP0rUT4EZplzKRmWKidTMriEyKodjWTox7+jVscYAE7v9zEArAmS6e+JQ8w67u8MgE2AN+L3uAbXK8iXHcwiTwDgReQjZKZwLotREOFiOEJ3PsfED8SGn9a1AQetjEqhrR0FLwSAJeaLqmf2SytRk8VWo5I1pVyFlK0Y93D9elPnTYnyNHlN3odWsJlB50eo9BtkODP8MVnNKZBerkudqceTRJv6SsUWFTDJWgSqwpD2dlMMhmOxgGadEQPAkp2n6vn4ZccWgPquT4HAG1iNKfrlvmcNpYglynLZ9A63lGnmBtMWt0pNlxBSFPibUhFrAMkoguP65yMAcLrfSpNc/rECwHJJxKBIMgvYnCOo+/JP/c8QXBRJ4MM6luAY+8xV5GMVebDtNRwHmE77Mo/58kdf4asffQ1/tcaNGyIsN/BuNMP/+lc/w++vBrD3HqB4+BDl/ftYlSqYrrJYrJWr0op5fxyqc1ek+o5RTJJhzumGAoDVQxOgOesg8APOsyhqoBX+EjajF1ZLtMslPD45xn6zKe5n0XyGyXAgtQn7p5ImtPE+JFDruVSnAc1WEyU6ZC0jjH0Xw8UUF/0urq6u0KjUJaKiZBfgTedYjCZCwtlrbmOr2USGTXFI4AJSHw8GQ1H6HhweSL8wmU7k3hYAWCuAO52OWAtz0NwiyXB/F4tVhO/evMT1sC/rbKvdxNGxqnsWYYQ3Fx28PrvEyA3hZ21E+SKCHPPLFQBksJH0PpW+FpLtNgGAZSXSrg7JnF8BLrnVEsWli1o0gbMYYNU9hTW8xNZ6jmNrheOaAyebgT+ZyGyx6JQwHE1xdtaRKB2qt6n8zdNiVmKuVIRNrAA2pFodg6F6K+KoKeW9drjSctBk7fmBF3m6l5RZnlYCGatGAYCp/uUiLq5HIXyXuapZPLh/D9tbbYxGQ4kJoqqS19Hbd+8TBbBeFwkCS1yasag3ALDctCaDcfNFJ6SS1Nc1cG2WP655yTaRVv+mjlFa3WWqp5RAJV0T3CayGIKNIg3oikID8Wk1sRlLfmT2n0wtN2yjN+1EPw4Ap2bbMQCsX028nKUjQ1L9PNcCOvVFnjgC2Dm6W6hHuZxDo1XFwfExTh7eR71ZQ4HElfk1vOE53OEFVu5IAOAin2cZCNilTFsUEBwrj/XrilXVGvxKztxdALBatM1xNTIDsUDPWLK+LRYBrntDEWnt7BwIAExCBMlYjEtkL8YeVilOLViabCoZ4WvVqxsRCR0IZrMZ8jlL5qhc43xP5e+y3+DezfxfWjLzPnCKZVH+isNfwFxgKpDpqlmF63mYzeai+OW6SMW763qoVqoCGk+nY5lBEoBXTqJU0Ycy66DLGTOIKeCimp7gCPtxzv25b/sB3RV9XfcpW2PWyMzfZl0o4gzZ6xTgqwBgpRBOVL8GVr+1EKRs39XPJiBwIkbJKlfHZQ4Zqwar1ESwIvmH0SAZTH1gMA3R6c3x5rSH3tBHzq4hZ5eFRMuH3O9ClE0i1dRerB315D64GwCW6i6u8RILaAGrNGBkLKANAJzLExClvbYFi+6AvCZYk5KsNB5gNhnI3tyoO3jy5B4+fXKMw8M2yqUVfPcG+byHklPCaBzi/bseTt9dwV1M8OzZPXz5o4dCeg+8MUqFFRyLZJhQx5iYKBNz6FNgowDqqr5XMSyqviVmzGvVzpcAHq8l+/ACAj+Hq6shLi+7MncqOkXUGhVUquxLQ2SyPjK0/6AD3ZL24CQnNjGbMOqsi/fvOrjp9VEqFdFqNBWZK1DqYsuqotncErHEdfdCIitIbKSYiwAwBYQ5Rv9ZOTTrVTx6dF9IXxeXFzi/OMVkNhbr5939HTRadbGn5pXNeDQ1mSnA94Bh38X5WQeDUReWvcbh8TZ++uPPce9gG5lgjmzoIrP2tfI3DQAr7EtlcEuqhJAsB+NQrJ/H87wogPvTJcZuBHeZQ54W0JUWorUFj9AY83xuueuY+o8f9SWVDNVj0Da9/6Trw9Tn+npVv3IL7L3ra3ftv6l+XwHKfx4FcHK/6D9q3J/iJVdfg4ZEoXspFQVhvmdAeJUHbEBdowZWBAytADZK3pRNtPp57UwoILAWCmpFsLjLabt8BR5rQFjbT/89AeBkc9nARFIn4YNZii7qtJGGbGo5yTvlEEHlATtU93DA59ii/M0V8iiWi6i1G7CKBfhL2isuMJzOMJovMJq76I0m6I2nmDHUm+AQFyKbwB898otSjCJjS4h2Jke7BNotE2JmM85VnJYWzD4VE3bBb2jZSwUOQUv5t1ZrLENfmlbOo7g5RFQ+egvxvfepJmEOAW13uHEsOZRcwikwW6uE/a0tyUKrOyVUC0U4+TyWQYD5eILe9TV6/R5m85nKpZWBnCVqEX5U/vXGfsQATrop18c8brw2CW+m/NL2NXfcAR9TAGtrlzT+a2qMOxmEwoBTSgM2RKrBT0ZCBByyVHYTLA8WaJYsfPnkIaqFLL7/7a9lAPvVJ0/RKtAaeoSIrFY3hBXRYJQq8SwkCkByINbIUcVNm24CAfJgHAJztai8ysDn3+PQt1qTTCCCwGSt8mepHs86BVEIqwGkjYwAXMy1WElR7brMsw1loEzbJBYbvKHYmHEgeX55IYw4sn9YFNHmm1mCzXpdMqcX4ymqxRKa5Soi14dLq2eGD+jhWTCeYnjRQTidSY4aGxZrSUUOVXpr2RxYYERi/RwJIYLDXtqW+5IVTTUBQxhyGLhjAYGrO00cPnmA8k4bvp3BzXyK6+lUBkaDuYtOf4LhyIPrs+DgEJ0W0AoAVgpgFnTK/lmp1VTRYIYiBqxTl5zq8ERNIgpgZWVJcsR0NhEAmJB1tVbFyckRHtw7wvHhLsbDvgDAkplccCQD2K400Jv4GMxDlLcOUd89QabcgpstoE8GHO3dy1UsCkW42bwwtQlz8iO510YBK/maMpjZdEKROYJciqKpVg2mXqBul8lpG/AP9hQ9KL6719N2gQYMTt+vUndrQDfe44xVkhlap1UueuRpbB/lcBukmkMVZikoAFlyxDWjkpkxzEiyyYRf+6isPdiLITLja2DYge0OcVSx5JFfTBCMR1jOZ1jOFwipMhnNcN7pYbrwlUUWWdJyXzAXWimAxSKcudjGJlxnJqVB4MTyWVtAGzVEbA+tB2dxlpnuKfUA7072lyk1bp2DO5u4jw3646GVOZb67N8BAKeL4rvO94c2IPqeSCmCY8vFjbpjEwAW1SlVR6tQchipgp0w8284wHyubMtspyw29mrwpNXrprGPC/4/zIiTpoWscoKhGVoMZxB5LgJ3gZ1WA3vbdcwnXcynNzjaq+Ozpyf4/OkJquUsri5fwp1eoVbOoFwg0UlZrNOmlo2Lyg8qIIo4XKJqh2w0Muw5yC0Ly57sSNnHaGO+jASY5VrLASfBHtl/uaJo4I4NJ1mSvK7YVCprZzNK0hY2y0hYvVRpyqkVkNgUtaFY4BFU5vejyMP+3haefvoQ21u0IuJvkMzFCAgCcjoPWBmp67QfFsmyZGNFdVWkBu3Byka+1MIqX8XVwMPr8z5evOvhrDfDxM8iXDKXh7a2FZWZbZQ8ombMqZx1Epg2FMAGmFDRilRO8DUV8qGA7utoLmtrvVbF/v4eDo6OBUD79e9e4KLTR3XnAFsPnmDn8Wd4O5zg//6bX2C6trH7yWfIlpvimCAM2miJYDZFPbPCl/cO8OW9QzzYaaPG/ZB22iROiUV9Rq4R0VhpdT/XTpfHk+qWUhHT0MOLd6fyvudRDou1LVZWmShAJvIBZt3kgKO9Nu4d7KJdK4m9FnNvqLXhcIvs21/88jeS0UZ7QQLApUpF3uPewQEKdGoJSSqiAnghx65YdGRf5tXAfYagLq8lXkeSIx2Tl5KaicSmcrmCMAhxenaGbv9G8tO4llXLFazmHqY3A+SiFeqVCg7493d2ZE/kgGA8m2K2mAtgzOFBmSSyfA5eGOH04hKv35+iRgvoTz9DbWsHbrTCm7NzXFx1ZZiCPJtOOt+oHCrHLqBdq2IxG6PfvcLeVgvPPn2C3e225OqSjHY1m+H55SXOJlNhqrdzFvbtggaA6YKTRwCyw2e4Gs9wOVqgt4g0ALyW88yB6MleG8fbFWxV86haHEzTApr5fAoElixTsWVbI6BqiP+wmI24wjQI8PLsGn/189/gfDABSjWA9VSjgcbuHnaaVViLCWaXp7h5/Q1K/gD/6utHeNDI4/Xvf4nuZR+OXcF4OMert+cYzUPmbgD5EjJ5DmIdyZbnMFYBwHxoxbyQJhTQq4BdWvaqf5t4CmX3rgjGijSk65WYoJVuKmMNyuaS/l8AABx30x+beMbvSGdT6vpM1n2Jk2BNpAh6oqQq5MWVZX93G7tbW2g36iiTUEjV1sxFcDPC9KqLebcH2sUU6IQU0CmA9u1qBEF3ABkQsa6Vab051ilA6K7zcHcB9dGvJqCiQt+l8lTRXAKoalmRrpH4tzUzXQYUhqXOX1DRAHLJi+sK03dUvcg6lvsN11hxLzK9jB74KdKWAoAlvIMW0PJ85r9NEEMBppsnS9Wd6jCRfCx9KEHsXAbLPMmoOawLOWQKzCal8pek4CWsahmT1Qpvr6/Rmc7E7p05wWEmi0W4xNwNEETkLmdjBTDxAwGAxf7aqIDVUEyyv6RWV58rVro+MnpgGWcD668r3DcZYMTn5Nb1qH7C/KdrXNMHyjqTWEALAKydUPK5NYrFvCiAG82q2M1y32YvMSQA7NL96CMAcNKYmm5YD3t0/2kcZfT1aU6LUeoqwDWVYRkDDiZaSReO8UKTqITTmb8/BACOLaJTyt4419xE7nzgkLOZr3k3OTcFRt+yVY3Phibx/mkZwMkVHoM1hpqqltsN1uyfGwC+be9n1Fe8pqPARxjMUXCAUimL4aCD6XSEL549w9dffy3E4AkjpBptXMxc/O9//Xf4zVkPYXVHQOD6ySdYl+qYGACYyl/OiHIEgHmPryXCiSpgAYCl9iZwQeIB72VOkRQAzLW1QNeTLEncEfIkltGZpFLGw8MD7DE6iup/d4bBzY2AsCT/M+KCZDf23KyJmd3LeofD6FKlJAAIa4HeaICzq0t0Ljto1xp4+uSJRJV5kzlmkskeYrvREgCYlpx0ciny+54nQ2U+//7evuyn/Nskz/Fc0U2FziSjIV3phuIAUq1UcHT/RAj0F70rdPpdDCdjiV45OjpArVEXu+zz7g3eXl6hN55jxtbCKgoI7EtkC1cBfZxuiQiS6/GOtVNzdsTiX8NVBOEJ5BBQryxdNJYLFBd9eKcvketf4LgI3C9m0GS0CNe3wFfkthyzGqc4v7zGwqXqz/SwurfN2iqeSByIFBCsyGYm+ko5AqjsX3MPJry4xmgAACAASURBVITbP64A/jjgEr9zxbSJFVmxAngZaftHBQCzLyRJa6vd0mpHKspq4mD49t07TCZT5XamY69M/JWqj5QTmuqr9evXLyDNz5DvS6mVHsqnVvNU723u+9sArgGdkk1AHQMhu8flgZ5YGFA47fgVD/71RpkUd/p50gC0We5Tnoa3Foz0ehSDAMkusfmc6b3crGrxZpGUGakVUb9NbQFNCFXs4EOsQxfZlS95wATKyqUsnCIfFg5PjvDo08eoN6uwMz4ywQDh5Arz/jnCWR+l3ApF5nVGntRYKlpDgY5yajYcEe44Hh+Qs/Q8yex/Gso0oizeFwKM0Y0yXEk9wZ6+XG3AKhC0Yq/P3HXGMPCuVFb4BNUI2PLccj0hoFSwHZmXOoWirCWMYGIPRaCWc9XpbCa9Bmt8UcCKCpiMNZowsld2sF7lMJnM0bsZiCCl2WrJOsbfpdMTs3tJViFBvkHb+0pFRDtrWvDn6DDmwVtMBIykoxd7TiqAuZ6LyyePpRR/KiaQlrwh3SQ4o9MxhrzfqNCUOaxcv5romAJw+XzqdGxa2G8UsrcB4NhNRp1MObPivEQAOIusXUeh1IYb5SWP1V3mMQ8z6A09nF9P8P5iiMEkQtaqIGuVsGYGsFYAK26HicJR2awb9+cfAID5mpOZlq5dtVLRxKYoUCoCMlxLlwI4EgCWiEyJWyEA7GE2HWI2GcreXK1YePyYts4nOD5qo1oBomAoAC9nza6bQa87w6tXp+h1O3j69AQ/+fpTWFaIZTCR2LFCnmA+RXZ0GbrdACUiNRMFYuZuAnyJKInvjjGeBWQyBazXltg4T0RBO5brjOsoCVHNZg21RhEFZ42sxWuFdbKySy8WK6hW2xgPXIk6Oz/rYjKeyPVH9yTO0FfLvACzq0jdG9GSiugu8jYJFS2JBxWxj1xras5PVzuqgNmL9Ac99HpdIbbTuYmCMzppcu7KxZmvg/dIwa6i6DTgLYBvvnmOd+9fo1jK4v7DQ/z0J8+k5195M2TChcSbgfMtsX9W2Izpgfh81D0yW3g2D9AbuAIAzwMHo1kW10MfE2+JIGMj59Rgl+oM3kAQUXyV5HQna2uC+ciZMorFmDiUWtdTfUJSCejdJ00YSoGJZg38ABS+q3v8BwGA5U7ZvMVTvZG5j9Q1qByXkjmwITQmILBxO1SAbmIHrX7XgMDqOja5zYkSWBN4tdo3VgHHz6Xy0umcqKyhE2vqvwcAnH7zKktJ/tucs2ibD/OzmwdMiiluIxGZ5MwCzsCxLGHpVCtlVCplFGm9W7Qlq3Wdz2G+jDBYLNAdjXA5GGIwnWPiBhh7PubRChGZSMUq8uUqrHINVqWKDK12WdRnmPXBoSxZThnJCWVjLUtwzOLVRR4VR1q9JkAcuRYc4Mr0jnbQDLjnEGCFVRhJsRnKIN2TQs1dzOHOqPgcIXTHMrilhz3z77brdRxubcljp9GQnJhwMcN0OMCgz8zHLmbTsbA8MuDQu4RstiB2LvFtlTrO6gbbbNDMxakKH33cNVv5rjr8Y6wgVQwmi2v6ik9lraduYcWUl8FJzIxKAcBrxZKlAtibjkQZ9PVnn2C7XsLl65fwhmNsl6toFSuoWQ6wCOAPp2LLaK+zsKiI5mBc27hJYc5hIHd8Kn7I2uJHNlkc6fPmty0UKlXUtrdRarQQMr+QrCAWH1ZelDm0P+EmbLIn+IrZgNE6lCAwB8rMBiAYnMllsLW9JX/39PxcAOBGSwW982dzkttowVssxAK6bDmocVAdLhG4vE48UWGFCxfhZAZ/NEHG9WXoptS/CgCWgo/5rxySU5VANlpWDW2YHUYFLDOjJQtsFWKx8hDmVmgf7+Lg0X1kqyUMIw+Xgz6uxhMslisMFp6Ae4Oxj9XaATJFWBYBYA7NmQOsFMAszFT2FDPUzEDVWIuli2BZ9RILaMkyVAUCj8XC5bA8FBYTVSYnxwf49PEjKcjevHmDd+9PcTMYoN5sY/vgWGwmO4MZ8qUmqtuHAgQTuBgjj2HexswpYVJwsMjZCDPMbbIQMhNBoAQOhkjgYNGjMnZVwWzGUSkbXpPlm+5xNi7upGkzjdDG9X57nZO/aLLiNjeHjWGIeRKTgaeqMwVEG0A69T21aZguTW0ciRWQyrlTihS1CPB/Dh6K0QLFkI85CsEEuWkf2UkPTjBFAwH2inm08ktEoz680QgZrmGuh/FgiN5gjJvRFD7V6AVly6maYxIlFOjL+4TZUfychAkOFnj/Jflp2qKTGXyalcjvpZUQsYWnAPYGpEkYthugbkrZGn89XRD8KYP+26B8vFvfVT1s2uh/+BMfWkOrp0tUC+mNP9kBUyxS2Y0Uu5FWRRaBsQwEAB4NB8J6ZVNGAJgKYK5VvGbEdEg69U2VimkOb79WXp/KwUgBwHTcYM4ri/WAJJZSEe1mGTn4WIUz2LkQB3s1/PP/6kc43K/j+vI15pMOSnYkj3xe2ZxTyUvyC+82FtfcX+fzCLN5CE+WAxu2XZHm0qdXJe38LapjlwK+CQBMBxDa0BPk5bpMa2eqVLne0v6Z6k1RoPP+5gFOMTsJAPu+WDpxsEHwKFbVCvstEkUXmcFh4KLRKOPocBf1KgEn/u0AmTVXUQWKkDXMXDkW3kJt0Xnikq/I3BhGSAR0H3CQL20hzJTx9nyA52+7OO3O0B2zHuFyz6FSSSyaJDNbckvNAInHgOusstlXt68pEhX4q7IcCdiHKOYjYcGuw5k0trVqVRR7R8fHsAolvHxzhvfn15gGK9SPH+LHf/nf4NqL8L/9+/+Aq3mAyt495OtbArSRqcu1IlwsUFwFOGlU8OxgB18+uofdRgMrl1aCvgw8FQissoA5HOPr5bBoJlECIfIlB956icv+AOf9Kbpj1mHcky1kaTfK/SDyxcZ6f6uB470ttOoVVItObM9FgL7TucZvf/t7DAcjOKWSAKu1ekPe39HJkaiBp/OZ2DCz6eexJJDL4RettfkcHA7QDprrDK8jLpwsqIXlzVotm5M9fHt7W9bUN6/fotO9luuQCuPtVlscONzxBEvXh53LYbvdxs7OtihkeJ8RFBXag5CL1P5CO6fFwsOr0zM8f/VGSIf3nzxFbWsX3hL4/t0p3p5ewA2Wsl9HBFx8H4HnCsh8tL8Ldz5G9/IcB7tb+OpHn2N3d0fqSy8IcDke4/vOFa6mc1Hm7Fo29lIAcMbOY7EM0J+OcTGY4GrmYxRAAGDWEeF8ilI+i0cHOwIANwtAORuJAji3ymgFsGrIaHFO5j1JHYwhoUOOv2bO8xS/f3OKf/ezX+B66qO2v49MuYJ1qYjD+/fw4GAHi6szdJ7/Du7Ve7TyAf7pkwPsldZ4/+1vcdMboWjXMBrM5VodzgIBgDN2WayfCf6qXHkNAOeo/uXwxVhAE7lUALDsMSYDOHaU0A2lfP9DANishR9Xe6ga2gxK7toJzA5r1te7WtiP/d6f9vW7+6X4ORJLko2n3STbqroslr4yloUVEocNVLSuIrn/2s2akA32tttoV2oocV/nHuEFcG8GGJ13sOj2sZrNUaT1ODuhgDLTUHogrgtSX2nGMRvdjUbQgH66zvlYufVDjo8ZX8r+quso+Vo28VWRYZpWPKjIDzVcU2on5TylPtf1XbzmKgtiA0TyI1UOyomKQ79UHIeQ7ehYYVTAybuS15NWAJvcp9Qb1C9PvsK1hCA2+xXkc1jmMvDXocTZMKKGIDBVwP46gl2rws1mcDEe4Xo+x1B63qWogGkPTcIeTw0BYNpBr7UKWFKVJPc4sQ9Til/VSyRDAeNUYgZ/ifrXgL68pLgnmiGhUg2b/1I1j+451XcNyVEh3xLfE9etqg5irc6jwVx4xijVqgW0txpwCo6QSpkBPBxR7RMhEgCYsSda/SsEKp5P48uu6vxY+ZJ0zbdADXXeTF2qSCZKvct92vTJaTVD/FZljfnzA8BCuL1lDW3+La815cj0jxEANtiEGQiZzv/vqwC+7b7D51W9DwfJATx3AtteoVjKYDC8wmTcx6MH9/DF55+hWClLdFCu0cT1wsW/++Xv8ev3XVyHNtA6Rvv+E2RqbcwyFlz2lFkLq2wBK4LAkmOrFMCcAwlJSmpuHc4kl7Sy1ycQzLW1kAMsDnYZKxHRBWWNVrmEe/v72GrWYdP63Z1jNBgIYZxD5zJdwhoNGT5zYL2YL+S6Z51DcJa2zVzXrrrXuLi8RPf6WvJ/P3nwSGoIzhboMLb0AjSrNXlQtMAYhTodSsIIl5cXUle22i0hdtNNhWQ6gh8Ee6lgolJvOBjK4Jk5wA8ePUS1URcSCslyV92OvKbdnW0187AL6I1nOL26xnm3j8E8wNopYWmV4PHccKthryJr9N2rf9If6z6da6YhxohbgurhGYuVXy1hryJUly5a0RzFWR+L98+R63fwuOHgXimHQriQzE/GxhA4C4IIg+FEFI3sP9jPktTMwbyQmxlzQOcTIWOqDGDuKYZIZrJN42xuQ2DWAPEfBYA/UMHc2UWqfUMPjKn65SB4zUgz6WFoAe3Knss4rXargclkLMruWq0u19B7WkBrAFjVSkqlrqyWTRaw+lzFaSQVzEZfauqgzbFisvSliDExTCynNt2Hqn8ntcAtsDcuyFK/I7+SEhuY16ePnzofGky4q2C4TeZPLRp/PwD4I7Nuvbcl3xW/c2UBLXsa6yQXWPrIrn0hG9dqDmxLAYwHJ4d4+vlnaLRrsDIerNUMK7ePSe89/HEP5dwKZUYURZ66nvVMK4G51aDo9pqrDs3mrD39b7MniwjC2KtLTU03KlvtrdrlQGYNXA8JHzEySlshxyi0gD/KVY8AGRW7nL9RqUjlPQm6/D26mXG2WK/VpU8jyYRzAxUJZTLvlTsWn4/z7ly2hMHNFO/enUmPt7u3K7MQzkVotdtqt9Gjg9NkIuSZeqMuc1ICXAUnjyh0MRkN4BMAWwVCrKc4J8+/x2Op93hGfhCkFrI5o5+0qwM/Z43MSEcCwQIMyzWl6hWzoiVg5N2zIHM6YhvceE5oanTl5mYAYC/MIGs3BABeBDkMZxH8tY1FlEWnP8PZ5QjnV2OMZmtkrDKyVlEDwMQ29H0tt7t2ItEA2Icq+49X3Ybol6xJhphuAC0DAK/EBtoAwGIBTWGS7wv2wYfvTYX48OiTIzz55Aj3TrZRq+awDEfAaqZIVWtH4sKef/ca796+xuPHR/jpTz5DqUR2JLGTAHaWiCrzn3mNmWMXLyRaIarWNDk7OvdX5f+S5EjiofI0Y3au563F7XAycgX09H0SG2hBbksGcKXG2FEqxOk2SmU7nzOHUqmKem0L/f4ML757h87lDVzXR7NBEldT5itMCZ3NSNqRqk0c5jx/glrNxsm9QzRbDcn0pTummfFTZc6eg0Kq6XwqGcCz+VzuE6rUeQ9wfxInvSzRshxymSIq5S1EYR6//vXv8fbdS9SbRXzy+ARf/eiJuH6tvCkykavWI7F/Vu66ak0w5FU68mXh+StMph6uelMMphkE6yqGswwuRdSwwjJfRLZAJ8IqA1tULU4nPLNub8xW1Zofr0RGDWxUuB+pB9T5S/UNt6IC5Dt60fvPCwCn7x/dncbz+vS/jdWzsX5W67Pa7hNgOFbqapWusmneBICNql05HBrgN2UfHYPArB+0HbTE/yhQOQaYda73nwEA1qcq3uuTjUfVBAY+SYYaQrqRpo0VYiRsciuTRaNURaNej639xMqvUka1WZfB27urK5ze9NFbuBh4PiZUUawyWDJPOGtJ5hmcCjKlMmCXEOU4vGJDrUa6YhulQ+6Fy8nXpiSWyZapX6Z4/RuwxYBJogwWH0ixYhEAmJsCc68I3AFi58d8V4LCbEyWIUHhEdzpDfx5X/JvhcGYz6NZLmK7VsEOveNrFQGHsQxwc3WJ3tUlRsMxfJ/qqCIyGQaX80ZLF1b6dafr6g2rE8PMTeowMxy7vfT/2QFgbWebKk/kT2Y1ALwKXMxGNyhkInzx+AHu7W8hEyww7/XRO7tAzbLx9OQh7AgYX/WQ9SIUkFeZdUutWOEyRiUtlQgCRjFog/ZNBPfXCNdrsYXO2AWUGg1sHZ+gtLOrciS4sGaoGCaDJaOzognu5mXoQHCXN6TnufLzopC1FWhBpuzWzrYs3mTVBlGIvf19OTc3va4oe1i48yNVv7QSL+ZtrPxQFJZCReLr5rTGDwT8zYU6+3dtMvnU0EnAdC4WGYIsBH5DBCtm81E1kMfKssSGaejOKFFHZauK5sEOGvs7WDkF9L05Xl2c46I/kIHwNAjx+rSD4chFziIwURH7Fm4uBFgI6ol1C9W/2mZRsUcN+9UUaeki0wDAVOHRYkktXH7gyvELIl8Yg2TS7Wy38PTxJ2i36gLYvD87w4sXLyR3uVxvAlYZAfLwuFEXaqjtHKHY3INrFTGyHYyZ56MBYD9XEEYSQWCabi11Hi7vcwFJ9X2rVlpj08JjqbhP6uNmqbwJ1hpINWlj7uw7Ykbl7cGtsj9P2PHqb5q/KH+fjbHuw9KqZPNMPPt6K4zzRtjYc70RdrPkwiSzL35urwKUwwXKwQy5yQ2ifge52QDl5QK7pTz2Kw7KtLqZDeEPbhBM55J/Gc49dLs9DEYTUZQQrGDmpIBUVAAbEJj5LgIC855TrGkpSiS7VYO8KRtoRSJIK7YSy2Kj7FLsat3fbewbqT0k/hnNJv5PAgBrMPejtfLHi/4EBE6zv+Kzn9gICTDLYbN62DmlRuJwiI0S7eA4xLadiiiAJePJpM5osEPNs83Q4taL1ReTAMA8nGRQCouSTGVgzTgDqiCxRrVk4WC3iUbFQu/qPbLrBf7lv/gLPPv0GO68B2/WxTocI59hnhjJQQRI1RCZA9lcjnZKFp3oMBl5uLzsYzx2YVkVYV8uaB2bsVEsVWR9kcyzWK2nXjevFR4lsnl5PxZLRRmCKbUnsYdACicCvby2+KZop0v7KWbCcv1m7SAZ5vLcyu4UZGQT+LCzKBXJBOV0SuX+ZrOsEGhrzVZXgcC8sQj+RrQFlfdIADiPZZRDEOQQLB3AbmAe2nj++hov3l1j6AJjL4ObiVJjWTxnhYqA20oRrzLF+Dm/xn1FWdYmyn+CvqrZoNqYQ/sAxfwSFYdvYY4oWKBcLmJvZxvHJyeo1BroD6d4d3aJ796ewmnv49/8D/8T5rkC/o+/+hu87k0QlRqw6tso1ZuwbFVL8BpwIh80ML7fquGffP4p7u3uIE9bIh77MJKhJwEh1jQcGvL1crhEC2SXzigFC1E2g5Hn4bw7xrdvzjByI5TKVdg8jVSZYoWSlcVWs4q9rSbajSqqpSIK+Zyweanevrq6xvPnL8SmkPsrM+jqjSaOTk5wdHSEnJ0T4PfFy+8lO57XTrVaEwDYXBe0Ce12uwJ2MB+aoDCHnFxjHEeRm6gufvToE2Gov3z5UhG4Fgthq9PyuVmuwGG+nx8IqNVutbGzvSX7oqgNuV4zYIoOIuoDGM8wmy/w/dt3+Pb7V7BLVZw8eoJKa0ccaX7//Wu8fPMec58ELmWxDA4cfBfbzTo+eXACbzbB+fs3ONzfxk9+/JVk7NkFW47z5XCE7y86uJ7OJDpiz3ZwVCzhsFxCs1oVxeAk8HE9GuK8T3vYEBPmUxMAZhOwmKJq5fDkeA8nW1XUrRVKmUAGqUoBrPNSZc3OC7uY0RmsuemQ4q9X6E6m+PXLt/i//uo/4GrqoXV4hFKrAadZw/1HD3C83cD5N7/G61/9DHX4uN8s4KRZQHk1xeD8VIBf3juD/gzvTq8kt5qNZKZA5ZGjMoDpNiEW0CRx0BGA15vK5FPKHLVRqnw+QzDSFtC6kd10KUn2znhFjIebdwyj/0sBgBUKt/lfSgCr3pkhvRGuU+CmrGvrpajTigULrVpFCAfb7RZqjoOqXZDs62i2wKjTxbhzjXn3BpmFD2e1RmG5RkGTFAWw0wNqEmxYXhkFpfrz6eFvug+8YyP9gahweki94ShrBr9CilIAsDEADJmNK7iNykQUoqgZOgoBmWssXSKoLKD9/1qIByY7jnW87JXyjKqmVIQ7knEJAqu8+fR/SjWbAjNS3zQjd3OOhGAkRi4qF5i9S5hZSt+SdSwhPS9CXwifUT6HqOhgWSxgFIXojMa4mc4wpirGD7EImAm8FgvoUJwq1KyMODaJHYaFrhjgyvpZ7d2GEZ5kA2+y1ZMaxyiEk4+bZs9m5m6OQFI5myZ7U7ptBqniyUObxewShUIG9aqDnZ22uDywj+IAeUQA2COZK4el5ADrwWkMAJvJkKmxNRHkTgA4cQhIZ4kb8DcmTqdO7WZvYNYd44yU5O7erQBWe7+s/TEJLP07ish8FwBsgF6pjf6RAsAbc4mU4iLpXX7gTZ66VxIL6DtqcNZ/GcZj5CRCazEfIZMNYBdWmM5uMJuNsLPVxKP7Jzg8OURlZwerUhHXiwV++/YMv3hzjd+cDrCwW9j55AsUtw8QFmvw8wV4BIE5JM7aIhwg0Mz+SFJ9ZCykwDSl2lKW7gYA5jqRJ8mGynr2wmGAAoBWuYyj3T1Uy8ygXAgA7LkL6ZOpUJUrllFoEkOm8nklo5f20ASAW035/nXnGr0uFUdjOCSCbe9gq9VCrVTBKgixDiJUS2X5HlXE6zBCs9GQvMwp1URroFyiC15W6iMOmKnaYx1VqVbkPiOowlqLv3Pv/j00t9oI10uxXh2MBtLfVyvMSazCLpYxdqlK6+HV6Tk6oykyTgVwykJ+4wyGiuk/HQA27giM61JzN5tq6iXzf0NUwwXqzAAed+Gdv0ZheoNnOzWclC2sJn2JjeHaQbUireP7gwlGEzop0UnIESIze1aCwIydUKpfM1zXbiMm+1eAFCWEMFE7ty3ddZN+d5f4AwBg9YsGAOZHRdJVSuAoBoAJah8e7Mk55bmiPT7rYJ7D96en8jVFCjbW+Eqdpcgq6uvpuCAz/JS9Vd+iQq6IVf2331IC2H74Hb3Pb/RzCcicJiqb31V4boqwl1YBa6WyOrZGQZx+YXpfikuNZI2R9/MDAGBTIao/sQFXpErGZK5jxq+a7h8fNLU0GKKY6iEFcCF4G7kCQDp2BvU6o2kYfeTi8OQAX3z9BZrtGvIZH8Wcj0w4waj7Hu7wGuVchEp+hUzoIcOezFQ18r6S+or/vGMsfOv0pKsnPfdSZlBSMylyHGc4tEPX9wTlilSlMhs0WgnJgOAoI0OkFNcVEYnKAfO/A4IO7G0pJnE0COyIm9B8NpfIHNrK00Xx5uZGnA7MnsY1j65P3APdhS8KyqJTx6A/x5s3b4W4e3xyLARfZpRTDdxstDAY9DGZTbG1tSWCsdmca1yEer3MCQLmsyFCyiNZ23H2zGxgqnqNaIEEdoJ79HQo0Bqe9wndw0I1f+B6LnNQDSuKqESpgBML6NSx/UCZqk+D7BtG2aHvdaMCFmAsAYBdAYDrsItbmAc5UQAHaxvuMovz6zHenQ9w2Z2C5piM0aGDkqh/6RIauxeo+8W4fJjZ0A8GgWMnmNgKJrapV7mlBIAjqdfylrGAzhOSJHNdBHELOkBOR6LCJn/60cMDPH5CAHgHjWoOYTDCKpoIMdEu1AAU8c03L/H8u2/w8P4+fvoXn4t1dA4EL2fIrefIZdWMhvummukmK4kiuahrWQHAys1KAOAlzykJ9TmsljmMRi4uz3sYjuYIA8YgVFCr11GulGEVuP+qjGMCwHQW4Rye8y3OsMrlOhr1bfS6Y3zz+5e4vhoIDsGZdqvZELxgPJpjNHQR+oDjlEQlvYYnWcgn9w/RaJK4npOHxMyITXUof5dRoq63gMdYUfZWnPHK3sR6USmK+XE6XWA0ZPxoFovZCm/fnGE8ucHB0TY+eXKMR4+OsM37gBbQdBHgTEuyf1WetVry9b5AWd4qJwDwaLTAxdUIgxkxhjoG0zXOrieY0m7ILiPDvp2q8wyd3pRlvKbt6DU0cVxLVlQtcDK1+B9csDQArAlAcs3qPSBe9f4hAOA/VKLGCv7bxJr0MpuyTU+RZBOgV+f+pkDiNAAsJAVj3WxieQgGKzXIBlj8oRLYqIYVcUxlCWtLaSp/9ecmH1jUwyQr/dt/+79sILYfBwJvN/H612JZnNqF0ltovLnLyVNnTABTls5CA15KlqudyaPslNButGRAZ9kq6FqadQ4caU2zmOH7szO86w8xXq1FAbi0CljbDDMrYM1AestBxikDtJ1glusqI0CGGy1lE2PDqMAsNTRmcW0sKHjQNG049giXAym+AUo5JUMPLvxiWQlRTyloTIExzJArO7S9oPpEsQ+56VC1480HAgIvRjcI5xOsfRfWmht8FjvVEo62G7i3t41WpYRI1MA9DLo3GI9pK71CFCrrMsWW4sRAebebgZgM91N5RKYA0jwEfbMnrMZUvbdR+d0eZsg5NbkBt0oKOb+37wd9flXZpxboNPOTCitqc1ehJwBwdukL+PvweBfH22344zF+87OfwVkBXz99hlrewaI3xHLmIRvS/ocAV1aySnm+aOXIdcJ2CqIS4gbIQS1zlKnw5tnLWBaKlSraewcoNdtYLFxMpnOVG0vdFzMpoiXmYSjWOXwuXhvcZAgqiIpIAFFlDU1FUbVelaGkaoggWTk8HwSA59OpgP98sAGzMzmxrmaDtgxouwhRTlDpm6W1VMS8kDXyMfir1KvcFAj8yqvMcdleYkHl9DKQAREVzCs2emGEkTtDsVHC7r1DVLcayJYdzDm4nU3w5vISncEIy1wBsyDCu/NrTKYuLFo5iDqtIAo7yf+1lf2zKIDNkFVf5Qq8UIMM9R+vFj3qodIoCjQ4o8LHg1BZQhMApi0BC7NarYL7x4c4PNgVVjMtbr9/8UKyGEkeLNVacCp1jBcBZmEW1a0DVNr7QKWBRbGCsVXAtFDEPF+Any3Ay9rwqQZm9lCGD6YvUSWo3AXkIhF7WgWkK1aHST1b6wAAIABJREFULoDlbaQHWMnGFZcVZvMxy93mjRMfhc1n0le8VOaa+apXxg8AYA4QjIIl9brUKzXDTJVZRzBGcltlvdHqPBIi5FrR32MxtQxQ8sbIT26QHXaxGl2jtPSwXchgt+yg7eSRdacK/B2P4Iv1cwh3usCgP8Js4Qr4S5t85v+KKkuUvqpppuI3y6+LHTSvkxQArK06YyVwRg+1UurgdPOsbFq18kIfW5V1nrQ4inxgmkt11Zl1KV3+GRA0VRNurFgba1t6SJWeWt5a49Q//5AKOP29zcUwtn7UTC+lnEmAvs0sGT2pFdapAoCV6mUsjFkuAGIBXShuAMBypZn3oouqpLbSu3FsFWWaFrX3muw9Ri+so0isoJk3++ThEfZ3mzh7+xyzSRc//fFTfPnFI7GBziynmI0vsQ7J6FUOBby3FMigmj8WpyyWpxMX79510O9PUaACGBZmM1o+52DbRViFgij8OIAWpS+vY23lyvUjDFmEQ8BAqhP4kcePzgI8JwTlBOjN52Wd5oNrF1WSysqeBC0FUos1XyGHaoUMbO4dHKrQXtpHLkO1gNqXlAJYPbi5cQ8JCKJRqbVKwN/VsoBoXcIicnAzjvD8zRXeXg4wiyzMl3kMJr4o6B26kRRKumhPBr6q9mDWulIAx9cZV3spEJVyLSIAHPlw8itUHbEKQeTPUXRsbDGL7ehQmNBsbk4vO/jrn/8Kq2Id/93/+D8jW2vjr3/7At9e9ND118jVt9HY2ZfsM64itAh02BgvxtgvF/DPfvQMnxwfoMTahkxq2avW4sxC1w0eS5ULT6sqspKXSrWWz8BbrnHRG+LX370Sl4lKtQaL7IIlqTkrOHYejWpRAM/tVgM1NlokWUXKCrnXvcGrl69EwUAnClqO0VJp/+BAMutIULoZ9PHNt9/g9PRUGLEcWlarVVEL8zqgIuL0/alYjNE6kdfJdDKRY8zGjj/Tbm/h2eefo1Ku4Pnz53jz9i3G44lkCu9v72JvawutSlXcOdz5AltbbewxAzhLM5IAHjNWSDhzbJSKBZQrvCZXGI3H+O7VG3zz/KUAwMcPH8OpNjGe+/j25Vu8fn8Oj043eV6beVm/6RG1227i8f1juLMxzt6/wcFuG1/9+Evs7O4iZ+Uw81x0BkO87VyjP3Ml72+/VMS9WhUHpTJqpSIiK49pGOC838f73kDUv27OUfsgO1B3ioadw+OjXRy3KqiRTJAJYXEgQtIGGfdrDjm4rrOGysMTcuUKa8uCu1qiMxzjt6/e4f/52S9wMw/QOtxHpVlFqVHB0fEetqsFvP7F3+Dtr/4WD1plPDlsorxaALMegskI07GP6STATXeKTncENwJyxao0kpIpr7PluceI7ZpYQFMBrLKyEwtoAwCnSEXcQxS1Re8LWlGwuYncqoGThT7eF1Lq4bu2gdts49Ro885d4wd98YP6WdcsHyg4TOFh2Dwf/qLaI021rdZlE8/BzzmUJDDB/O3tRk3sxnfbLQEnSvkcnFVW4kemvT46JCx0+4DrwVlnUKZlfbhELowkJ5y3tjgrhKE8+Ne49nJIkR5OamuDW/v5R47MH2rAN4h66a7GEKoy4vzD2BcSO1d0tmAEDHsEXh2Me2F/wBqegIRO0BLjQtrIkvBBy3ohqFIlzdqc4C8fkvopOhfRuijmnlJVycfU4DkeAHJP1Ofy1qmKlSP6PXE94fqilHJAlF2pmpBuRjmm0nMPWmJO0LZoo7DVhpvPojudojMc4Wo4EmJnsM4ICEyngTBSeWWMXFhFyklCqYBV3xgPG7QVtGQDa6sylZumFcMxKJHUQQJtG0vo+C2mbM3i3cz8TiqfzeQxa+9ubX4odS37A16jJJbVaw7293aE6MT9gTaPBIBp4UqlAhXOCgBO2Z3q2t7U+LpSjK9HNaRS95EqJxOyYqIC/giJLgYIjHDuLgDYgCMpYDe2kU3qXEVSSbvlKHJV4oiT2Dinv8ZXflcWcHqo+4e+v9HTpIbDt+9GU2trvs0HN2v891IW0P9QALBu0dSdtMEuUACwnWOEFgHgMaL1Asj68P0pgmAGx8pib6eFTz/7FAcP72Pp2Bi4Lt4NJvj12y7+39+8xk3ooPngKcr7J8i3dhDYFSzEAyeviMVU2nBvNOZOGilLQGCd6Z1VKuCYQMh7NfCERMc1plYsYLvZhENCx2Im5K90XAXrX89j5E5OBBBSE9JhIccBNGuhqgzK+1QNT9gTsG7NolLi3KyJZrWuAOpoKSQx1mqTEe2lA9QqVXH14t/gf1yneQ4Vwd0T8JD1EYFhEuOHo5HYC/NnqLqjwlRyDcUmlTmdrLNpY1uA5ThCQO8OR3hHktpohgxJqoUyfJJvJDpRDeZ/iALY9OOye2WV+peRV3STsQmmRyHKGgAuzm6QH3Swvj5DNZzh2X4Lh8Uc3EFXIl9q9ZooBi8v/3/y3rNHliw9E3vSRER6U5Xlq65vNzM9HJJYaiFI/CJAkCABAgT9l13ydwkLfZAgrcCVBlhyZpcz3dPuuqpbNn1mZGT4EJ73nBMZWVW3Z2ap1ZLQbVSXz8oMc877vo+7EYIk3QOoZmQPJUpfOvzJnqXJmbwH6VxjyGbKB1mAX1ETawKHWTeMitYAmHppuXe/bDWy+nuPbXRFj1hNWOdMUgBgDnAjhL4vANbhwT56vS68lSvzFl4brHkvPlw+BIC1vawBgIU8l9tq5hOSYrOt4EA999umx+u1UxOxixXUZm0puqiYFVe/3ntE31wcVAB95fnJnyn+7qb/3wiK9DMrop9FfK2wXmwRd/Tqb8jm+cy3eNYKpyfXosnf0aBJYVHaVFv8YqGvFvFBhFLCCJy1uCDVbKDXbYoa2PNdHJ8e4Ms/+xI7gy7saoxmjTNAD5Pbd3BHV+LSQxC4yt/XADD7BvWc9JP8Q7LVi4uorjn4CAL+sh64BwCThKlqcgcpAWC2KmGsAOByCbZNEqvC3/izBNxc14O3ojqzIta04uZFFTAJa6xdPPasdbFtpuvAaDiSft30vmLxzNzycgm3tyMBlLudPbjLNd6+PUer2cTTZ8+w9gMhqLDv47rEdYokX7oa0KVpNhtLXB6PM40do8CTHr+c0aXTRxqHsLimypyTrnU8DhyilVBrOLAdgqi0uo6FXMF7TxwNeZQkAkC5PinHEm3HbVY2A5rm58bU8uq+eYgNa+ReHADL6ljHGYwC2GoM4AUVTJexCF2oAH5/OcbbizFuxh5WfhmlahPlHABWLgbKvv4eGUPfe8bGPp/p/0jNzf1WYdQFAYOQ01UmqQKAKeyB7C/EP0RbrQHgYO1KtNFqOUW1muDZswN88uoUL16QwGKLkCAO5kJEajT7qDX6+Prr7/H3//7XOD7cxS9+/hMcHnTRcIgXzIB4DqvK6DElOJLYhZwMoetx7fSjAGDWvYXrnM44JO/7GW5up/jh+/eSDV+t0G3mQOKmWu2mnNfVeiG2zZ1uDc025+FcN7lvOmjUO5IBfHczxddf/YD5TDmE7u310W43sKBDz+0Uc6oBMgs7/V04tRLW/hSdjoOnz08l95sChoqxF9eOQwTWudYHoS8xPQbQVnuLeg78WyRrzKZLXF+OMRl5mE48DO+mlEfg5aszvPzkDIcHPbTrVWQJc8gZW6piKhQArOd1JLhRfZ5VJLrNDzJMpx7efxhh4qYo2TuYLlO8v5nBjUhK7Yi4MqvQEY3rg4rJUDPagsuDaVfzdbVgz781v314ARpoejPX3IioDEmHT984QmwkpgVP/HxD2nQBpvLP1/4Hle3D3W7rR/T9/Zjz7eZO131WAQA2tasSdhh3JROjw0tYgbsmq5rgrFHqGptntQYp/FH1ZqqHE1cnHeFTzBA22GUOAucA8AZk5t/9KAD8KBC4dVJNV7sBgvPBsx5ymyZr4+ShVBMMZacVIxnXBFG7rS72dvfRaXXhMADeqUsWKxv3ibvE64sLnN/eYhaEcC0HSbuHrLsDq9VFSpUvbfsiZYWVVR1kliPDr1iYh1V5TwYTTxwtcQScoPKBQ9gKmQ8EWNVmxKGx2EyK0ihSwJUA1qoYF8CCmyeBQW5g/DotHEWpw+EBAQ8FTioVItXNEZxKgnK6RhqskKyXiNw5Im+OZDVHyV+iVU5xOujh+dG+AMEdpwqPucA3E1xe3GI581RmQqUqg28yTmQD1cCkuWkkJ1GUNZsLSjVOuvU1dioKQdm6vh8D/3OwpTDkMJfBg2tEg+FqMKbBchED5NCbbpCUl3+wXiINXDiVGGf7O/iLX/wMTpbhb//mbxCvVvj87Bn2Wz04MbCezOEOZ5IDTGtoAqrMHWOWA88Bi42qQ3tK4Qcp8FdYDqrA4YLJfDm+Z75FFPGmU00JR/+hDF5KyMjA5aCIAy5u+NqOi69Z2EQkBcjmo7PHyOC1qgJQ0LaIDDVmOnPnoUqTbxygV0kIkNxfDpPUEEksioVQkAnDWCk6FdOY7yWDUlY62pFmIAyxTgKs4wABM3d5XTMzqARQY7tzuIOTl09RbdawCH3czGe4nE4xWriYrX2sogyzVYi7yRx+kMChOs1uKiWaAMAcvqocTpW/pwZ6osgrZscULN0Ur0MNGxXrhAMasucCUQCT5Uf7VR43gkU1hzkgDRzuDwS84DB8PpvIUP/y+gZ2vY1Gu4vJwsPEDWE1e2jtHKC1f4K0N8CKALBFC+gavLKNVdlBUK0hktwhB2GZYLCy8zb/hCihFcAqd0EVR9vQ78d7s3xspG+jx2smDbbJwxTbgv9wAFiVmwqO4vXEIlZlQ6ewyIjmGwev3ILFmSCWvHI7ClCZ3cD/8EaY0TuVFMfdBs76HTgE5WcTJO4SIAOdSr4li4cx5lMyiqk0V0272EcJAEymGpsCZQEtiiwBgPk9owA22UmFoZoGd1WO9GbgtQGHuR/cB4A1cP/AyUCvXyabKG9Q1Xn72DpVqD8eKHUKNYL68P5MPf/lx7+hCvrN9+5/bn59i+Wl/5AU1wri17kyypaTwKSl+hKsXFes2AI6BRAArpNJWMvzfw1JwKzt2vgwV5xLk6afo3mvVmKduSc5RWoNIlFlxSzo0MOLsyOcHA0wGV5KHvDxYRefvTrFTz5/im6zjMndO4QebXipnM1QrmSgiIGEEQHzOdwFLXYSjMdzrL0YdRaOJbIWA3irCEFAmyYHzXZL2MFUOhO4pRUdnytz/9js0Yaf+yrXIzZ4vJfZ8LHwISnBKINNZjsLJh5bsU8Rm0tV8NL6dHfQxdMnJ+h123KMWRBnGfcPVgtaIWfsuAn5ZolERATMhOT1RscBvwLfY+3QAaod3E5DvP0ww/vrGa6nHuZBBjeqMLZebOkJZEq+KRtqyQDWw98yc541uKWJNrKCSIGnzhDvQeYusWmtlVM02ZsmPrI4YHIBuu0GDg/3MdjbE9tkkmj+93/zS6wyC3/53/wP6Bw/x/vJCr+9vMPXl2OgvYvB6RPaZQjZxrEcNPg6lxMMajb++Zef49OzE3RolcVhfBQJ0cqhrROPZ0K7bHV/83nGmryiVGvA3dzFd+/PMfMCOZdUz9HmmENJllTthoNBryOD/X63I+cnDHyxsRuNJnj79p2wZ9nYG8U0we192iHXHGF6f/v9t2IDTdCXw4R6rSbDy06vh9ViKbECHGJyzeH9Q0tDMsN7/b5cn3zsL774QiwXv/r6a/n5+XwugPLR/gGO9/bQa7WxmEwxGg1xsH8g+1QQxxhNJ7idTeBxCNlpy/M6e3omTdztcIyvv/teAGASmJ68+BRlu4Hx3MOb80vcjCbCrLfqLXESqTF/O42x127iZH9XBth3VxfY3+vj8598hs5OnybkmLpL3I6nuJ3M4AYxWk4Nx8wT7PdwQGsyqgItS8he7++GeHM7RlitA40evDgV9W81WKFnA8/3+zjqNtCzMnTKNHDi3KMKizaXdMchk5fDYV1TEwCOSiVM12t57G/fX+M3b95jkZTQ2xvArtO2loOaOlrlCB9+83cY/fA1vjjZxacnu0iWQ0TzO1SiSOywbi5nGN25mC9Zv1RRrjVRsupa/ascXAj2stk2CmAC/6xJTP60yq5T5NDcPUIiSja2vjKg3VKMbMrcB/tEgTzzmIPCfdJQcUv4hwLAH20kt/LBik2XqTwe349UOa9ypbYUwOKAoKJXapUSes06zo4OcLS7i1a1IpmUvVod1TCBezvC6MM1hucfUFqH6Nk1NMtVIV5yPSjHsRAVJS9XWOsk19JZIVN2fgVyoNmZi03G/dpp65X8yDDqY9sz9wOu9bIHWsqNgLVwTDC4WkVAVa1to9Hvwem05eskNLC3s+IUjXIVdVTkXiBimtC1xnVFkU8fN9ZVUl8p/yX9Xg2n2T/kjcBW8WCg34fnSa4ZnRlnzr/kXLJllExgKpbpvkI2KLPgLIk/YhfKrPVVpYRSu4msWUdkW7ieTvH68grzIERStuD6ERa0go5pMlRCHFP9wPJXKyI0+Gt6mVhsxLjXKcBX7Zn8mu4fNRisXp7JDNMf5eIQXUnrvv/+qy8OPuVjAX9VAyXERRmkGgCYDh0l9Dp1IYly7aaLEJVt0+kCKy9EGDF2oiQqYMm4pCOK9OUbC+i8tzXjCdP38iDre17AVeNMYz424MYj1+JmaKoAWrGJzZ2RFInRZGtulLpqLTJrlQGLjN00f17VBRvQeGNDrV0OfkT1+2M20B9T+6ivb9RBW0MA1RrJ//5TA8Cy8unzp+btGwKlIrzyflSgZxh68OMlgshFCuaORIgDF626hS9//lO8/OlnKNVr8NII4yDGVxcz/G9/+w3ez1JUd07QOD4TEDhudLGCBb9UlV6SALBEb2nLcqUANiv/RgGciAX0prYm8Z/rCa2jGevk0IVEeiVas5MgTUK0yqAkkCv3nLiZMWrD5LOqGQ3rFta/XOUI9NGulLUYrz2SpRyCLVXu4ep+IjAu1tgk5nD+IM5NtL9U97By2FG1pjj3cO2ucp/lgJxrI4ncVAuVhDTH4T6vsypnKFqtxNmdWKVyvU1TrKh6Wq3hsn+sOkI2j1hTyC2pVaj3Zkh5/7U1h9Krhzx2pojvzFaOAlj+Gk4YgOmDPWYaji6R3Z1Ljzuopvj8aBf7tTLcuys5TlITeh7evf+A6cwVEQjdRiybJFo9tM5BX86HFNlZqYE3NtCbe2WT/2vuV6VMLbh83VO/P8TndB9rOsd8iyjOU83sTLlskKzLWSMjbEi8oiNNl+D2muovgidNeb3MhWY+KtcUAZTyDtPEBJlee3N95TOQwjmQSuoByFuooYq9eT701bu9AXnz47CZw+RkePO38lmkWW80uU939Hn9UFQF/4iaunisH6uQzJK+IQI9rAtzOlkRBM43MDXU3TwFNRAys1ch3HHuJzbQnOfFKKd0EvJBx8NaFeh3G6IGXnlzHBzv4Sdffo79wz4ajQq6bbpH+hjdvIc7vEA989Eos07xBUwWBasIAHS9w/vp3gV2bySxWUALx80cG0UEk+m2zE2VBTqrHV7/KiebvSIJc2GcCQDMeQ1FIiSDcK1gH2VZDiaTGWZTF6VMRRaS3EyCSKtD4ncGz1vJfJH9Oq9ROgyQpM3fN2vN7s6O1HLfffcDlgsPBwfHCMMEtzdDUQefnZ3JPHEynsgsoNloyWOxh+x2u/K8FsuZ7AU1h/PMMqxKCvK9ac1P14W158q8niQZkku5FMqMlT9jV1AhuE0Rq9S3etarSRhczHjs5f7Q8xsRhG0d9MKFkwPCeli8dV2bwkRd+4qUWEaUZgiTKqrODuzmPpZeCcOZj5DuaXEZby6GePN+iOE0wDqsagtoR4gtHMKoiBNNYpPbflOTGIFYkcD1kSV5Mw/Tojez/xrloQKAKYwi8bMkc1zuDyQSSxxMpNxPA8/FbDZEmq5xcryDV69O8NmnZ9gftMRFLvSnQmhqtnbQ6+/jm29f49e/+jt0WjV8/ukrUQLv9iyk4QRJPIVVZr4zr1muiwqbUfcAVahc11Q0g6iAjUuMuKkRCCb4S2e9EFeXE7x79wHuai3Cgr39fezv74vS110tsHRnzCbFweEuBgO6jHGGQ+IQyQ1U8ddxfTXGD9+fC3tzb28g2b6OU8VweIu7mwk8L0bNYVTXMVAK8PbtN6hUYzx7/gQD7W7D08XrTGXypuImRuB3MzMn0ZF7Oa9Fnk/lWkEsw/dDTMcr3FzNcHul7r9arYIvfvICz14co1GvyPUv8WYko1ABzLVD4oBYxRCrslGmaCoUM1Ihjo4na3z/+hLjRQyns4+5B7y7GmOVlGUen1UbTDRHibGkAgTfA4BzUcqmazNCFbP2qD78fpGtum0V4aP53NLvq09yJbB+WNXiFwhWxftNL+2PzYU1xeh+2Zv/zY+PgR8BmIsDAUOKlTV12xlS3Ub3FMA6mlJZlSsC7nYWsOrNVF+me3pdA0t/ZlTBRi0s+Iu2fdYuTwIgGyUw3xuVsdj5ZwUA2Bxzw7y6d2629/lCsWKGDvmcQiPcGnLMczM0S19lKwWyONAqhwzGfm8XO/09NBsdlK2aJPEt/VjyfZlf+vb6GmPPA5pthO0+1rUWkvYOqt2+qNT8KMY6jERhkXISXSUALCYcAmBwceUNxIWaxbI0DSx6tTpNMeyYj6UKbdXcQewfZcGT18ZCnAWKykSVgiwMxUKMw0Y50JGS60vejeRE8b8UTjlBw2amMAGcEBlBYH+JkPYUizGi2RCl9QLtaoajXhOfnh7hpN8Vpn24CjEdzrGYuHAXKynO83+0QKIKT4PYvJA4OBUAWKvOlI944bbbGniZ4qxww93fEfJvbV8QqvF9CJqo1khnTeonmkMdok5QGRlZSoXsCvF6gTRcYrfbwJ9/+QUG7RaG5+dYz2diObfX6OCgvYNk4WF+O0Il5NDGkixgYY3LUBrCiqEyUXG1zM2ycf4VfCwiYMydQFHuqX3heeL1EVXLSJgzXXdQrdNrMxOAXanayCRSzAnVNNEOJZSGz66r/Fz5uzq3RRWB3IZUvh7BX1pX03GUDSEbV/NWzNZSql8N/vI60j9EHXMQMXMxQFRKEZcSrLMYqyTFIo6R0b5v0Mf+2REOzo4QlTJcz8Z4d3OLy/EYbpRiFaYYzVcYLzx4tKLk0MtWgJK6Zgj4sglUdosGEM7VN7IuGCtoo37YcG8MCMx7iQAwraAJ4pDJRGUwiRTMPaGVKNnDtMA4PT7EYHcHjlXB9eUl3rx9J4xhm/adSQlukEjwfGY10Dk4gTM4QtbqIai14FZsLGDJm283kNRbiOwGgmodIUkfBlozIJhWxsi1uTW5/ehyv7VBFJuHR3eOLaJvkRmYHzU1QNPrpexhun4XgoT5WN9SSiBBW5iysjCMCe6GouCxOMhFBkfeEwRmNlIsmVOJv0bmTlEaXSG7PUc/WeGs3cDJTgd7zRrS1QKLu1tE7grwQ8RrH4u5i+srZqm4KJfJ/FREChl8GLDX1mAvhwHmawIOKwBY1sU8z4WDYONWoFTj+bDNKCL0IH+Tiao2emEobhUQZvPX+7MM3UxxsFmTfi8AXFBwPHb+Cqfl8cLgwVfvq4Ifs4JWC2SulikMsHJCgs6oVhnAym6SYCWPxdrzlEWbMPdLsJljRncMY3FTYNVvg88mc09VSmb9VzwgDf7qbHE2q8JmjVN4iwWitYtBv4WDQQ/VEh0LlpIHvLfbxF/8+U9xdtxDsB4jXk8Qc9hGZmE5hWOX4TiW3N+q2ma6Q4a1FyGJOUhqIk2ZDUzbuRBrPxTbXWYCLd0VxuORgHCidMgyhEEoGcAEBLnPsliRdZYNEp0VSHygs4Mog+vyJ9lIkshl1MBsUsWeVKhkCQYkWD17IlktivxLxjYrhViaa0W10Nn1svfHCOhkwHWdgzoWvqGNtcdpfQtB4uDd5Qzfvx9htIgwXScYLX0BgRMW1lxXaW1r8sa0rb5RECiHBeUsIYNcOV1Gt8d9iZCNIsw5pQQNAu1khSZkc0ZoOBUcHAzELnh3dwez5Rz/+t/8ErfLEJ/94p/j6MVPgO4evroa42+++gFRo4uDp6+ENOdFPGcO6lRYuFNRiP7ik+f4/OwYh50mWnRKDQMhWtHBokIlGQeabLWMooN1kIAWjFIoiRXpzXiMietiHZDg5YtqIY0jGVzRdpbH/vTkUGwLWfDS/plgzHLp4u52KOex1+vLAIHnut5oyrCLtkyev8b783e4vr6WHV7IblT3NpvY2enLMIxW0rw+uJ8tF0uxUefQodftyTGmzeGrV68EOP7d777B6zdvhHzgODbOjk9wengk+Xmj2ztcXV5iQKLS2ZmAsaPZDJejO8zXHqx6HbsHAzx98RxWzcZwMsU3370WC+hGq4cnz18JO3Y4XeLqdozZ0kPFrikVf6WKRol2ugl2Gw52u00EqwWm41scHQ7w6RefotZtwwt9DGdT3I2nYl9I1Vu30cRpu4kn3Q4GvN8qZYSWjWWa4s3NHX64GSG2W6h0drEKIiTeHO1SjIOGJfbPdIDoVlK0Smzh2DZz6MTMbR2RQvJURdmJ+VkmxDHWEN+8v8D7uwmmQYqIQ9S6gzh1EQRzdFoVdKsxht/+Bsvz7/GzJwd4ebSL5fAS/vQWLcfBepXh9Q9XGN2t4Mn9YYn9MyzaP6uYAcnjYw0i9s8aBBYFMAfQSvErRDRtAa1qcf25HmpvgR75PrKtwrnvaJMrYu43lAVi0SPLfw4D/IEbxnY98WNlhxDqVA2bd6V5XW6K7o88gDC7NRChbIu0fVmMailDv9nAwU4PR7t97LVbaJQrqGcZGhzy8Vr94S0WV3eIlys4aQltyxEAmCq2Coc+rDcJLJDAYCk7c9Z7Jopl83zzhvD3Hp6tV/II8FZ8gO1XzcxqOs9Q2VVB2XEQlcvwuK7QXaBmo9xuwun30dofwOq2hSzpxoyAoTp9DYvRMlwL9etLWbNyz3WXKIehEO0sY4Ow6xwsAAAgAElEQVSvIzfE8Ez2uY+RxgrfuP96zCkRFYl6ZQIA6/qPwK9khLOjoOUor3/bEnvooJRiWcqwIoufr2unJ+SMtze3GLkuVjGBmER6Z977QcAhLfsS/hUFwihgVw1+hVwkgwIF9rJ2L9pDm6+zDzbylbyWUaWFOgS5XaCmHRQGMfmkwPSg8gt54buxUpThudqLbQvodRo4PT1Cu90U1SEB4MlkjqXrC3mVOccmN0/lXW6inBQJQh343EZYF/0SE6xrzBx01eDrJjv84bUrLYMBN3RWsLJUNdE4G3tYAwLnzjZ5HIoZzG5UeEpdqGoAQzY2f8c8v/uq3o+BvsW177GfMffRPykAOG+UtvPSjCOSEKXlGg6xDpdY+TMkGe0OFQBct0p4+eopnn/6Er2DXZRqVUzCBN9dLfF///YC392uMEkt2Hsn2HnxGdJWH6uSBb+iicUGABa1vwFcdAOpZ89UqSZ0wtHrtmRCSl1Nsq6JdNJkb51TvaHEP7485utcQdVobp3ibxiAnM9Ilnp9Xxa/nl/N5vu/d0Xe/gEFLNM6lbas3AkSsakkiM21hP4PjNwKSdzkHVy2xIkroT2+zME4qyk6Q9x7/MdAPQGAU5SrrMhjlII1HH+Fmr9GNw3RDlxkt++BuwvsIMBx08aTfhPdSgJvOpSeqVZvYuku8e78CrMlwxjZr9bEAUdQHp0JT+BLwF8BgDc20LKuiOpezYCK5A7T0xoAWI7xR0hn9/cs6VX1FzezOX3i5IFM1iivI61ATBiVspbOb29vFx3mwa/XMg9k3Alf7+3NnZAfleBCuyOYpNI8xmtDVCk8DXmdak9TvefWsL1wujZzYLW+5sN5fZGpuaAGmLeGxqZv37zP1yP9QS62yIHh4qDGKLAfXrzF4/vjgtgNnW9rBHTvIYvzoWK+a04w0i6H6ozpfUZtNtLTiKCDDiKcQKdkAgdCrHYqGXY6TbGFXroTDA56+OKnn+LgeBedroOdPsHUBMObd5jfvocTr9AoB7DTAFWS/yWyRU225E432WGF5/8oCT0fmGy/UCEayxomMnepvQkwxSKs5OeOEP4ppaUKOCKRt0p7ZxuBrwjaVOIy65cE3sl4CWQ27GoT1WoNtbrKUiVYt1q5isRdrysy12SKRr0h9uXs8Qlw0MaZz/97AsDuCvt7B/L5eDyVWCe6NxEAns+Xcs03m21xB+GckSRgzr1X7kIAYDq4qODHBDW7ggZtfZMQ0Xotc36Jb5T4NVWQSVS2VZY3qoFZe/E+VKIWRpwY0CyfvuhIADXdVv90sacAg5wwty0seFjgimiJzjV8xpw7Zw7sxh5qzQPMlimuxisEaRWrqITX57d4ez7CZB4jiG3toOQIeG8AYLMObWqTQr2REzQ2c7Yf3Q40aWhLBSykQWbJ0g0TEpfCeXFFAGDGZDG7nDtBijhc4+72g/SJJye7ePXqFC9fHOHkoINOo4L1aoTb22s0230cHJ7i9Ztz/Orv/k7ceM5OjvGTz1/g7LiLUjJDEo+EICHusayBaWcsIBrvBRXJotZ14h+MFzN7jgKFmf9LIvL11RQ31zOMJzOZFdUbDezt7WGwt4MkI1mZAqmVKMj3Dnawu9vRTnMNAX6pAqYj64eLO7x5fS7X+vHxAXZ2OmKJPR4PMRnPkSUUhnXE1db3F/jdN38vSujPPn+JA5Ibmw2Z8ccxjxXd9JSAigrghA517LeIK2Qq6pKOPqzJ2Q8ztpF1ve+lcOcR5hNfxBZ8DFo/H5/sShZ2lgVSCynwl8pfBTQLEUwyhOlWyxgNSCZyEBAA9vDd60tMVzGa/UPM18DbyxHWaQW1zgBJpYaQuTUV9u6MZVOOImpN3bj9bKAkdX9sOcHmi2zhfij03+YWymtpvdkYzEkbCucETLX8Pt4Tb0jJ6vkp+/rfs4989Ad+BAQ2gO4jALB5fkYFbHCfjTjIxPCYnmxj6SyvS8DeTQ28AYy1KliTd3PlsGCaqp8jRmbwKwGDC1iWUgDfY8E/xgrZ2svNilawf958fyNxVhs6GY0qq48/w4udw0u7mgnLY2dnVzzVHacBp95GWnFwO1vg9eUNfri4wu1iCTTqqO3son5wBN9p4tKNsCBDqUlVEcPp01wxQ4UnbXy5EEjyldw8mQwJuBzUJBdQAyps6FWSU4G5rmszNmbCBqI1g1KDshFm00mGJntiLh5qK9Zs8K1N2TS5ZGRGqJaYUEo7xEhYYVTylGIP5WCJkjdDshzDH98A3gI7NQvH3TZOd3aw3x2g3+ggdH1cXVyJ/QVVLdxMyYqiXSKbSBl+EyQqMomFBaOu5GIjbFjL95Cwwham75D83cM75scBYJ1Jqu9iRZTnJicjCFkkqbwK/SUiCSj30HBKONzt4unhPl6eHMNfzPH93/8G9bSCV4dnaJaqiOYrREsPmRfASpXymuAFQQcClzwOwmgVlp5qyOU/ea9pXRKru2lMSinPbxmRVUFCtn2zDodq3oyLobI0FiBBTVHkb/Bl8e/w2mg06wI8B2EgzFyxDBffCTU0oXUm7Z3NeyGbURksRAF1r0gRphllCvPVDQBZhBZLmASTxQTzNfN1qig5ZQRIMQ1C3Lpz1HZ28OqnX+DoyQlq3RaWgYfz2xu8ubzG1WSKICtjFaW4uBphPF9JZkTV0aq0Kplw3FA4eFUAMAcS8rF+y9nrAmkbyzsDAhuatgHdVfg4j0VEtSmPS7QBgbn5sK9iI0kV2PHhvmRZrldLyXacTGcCevR391Gx6nhzcYO76RJ2u4/G/hE6R2cot/ui/J0mFUyTMgKnKcBwXG8jsOrwaf/O+56tqljEKStlcQ2XYnerZdha6h8MI+81zbrt2d4etm+XrbZgY06pgbEC0mg2OfWc9H1q5mP8lGtmtSqswCignViAakowKEW9wqFtKko9ZjkytxO0B1/OsLy+gDW7xW7m47RWwpNuEx27gmocIvVcBEsXobtG4HpYThcyWBtPaJEVqRxGYUErNh0BYCqAqUKR5lgsn/V7sYLWgLBZ4w2YpYFeUTiYNckMwvI84I0a0ljTyPEyDWBhMJCTwv7JAMCqEMqVCxqIFaWNKYeUHEYPQRUYySGo2rkU258WbVzb+ZMVyckkOK8zTjam5noYqx45X9/z4azOSpHNSgECyrqZhTpBZ7UmJUGAhCxzxOg0bDw52UerXsbF++8EBP7TLz/B55+cYnfHQTn14C6GWPsLKTJrThlNWiiJEkGpGbSDmS7O6VpRgefTWknFMbAZpOKXFnRk8vLYsE4QdSmZbDHJJLEqWCSOQTPhhK2syE9UmkqOLu917fhg3C/UgJq/w70xQLPpYH9vFw16cUmuhgpJFOtnvhd7LZ0tQ9Y9be0JJnCNlvugiVLaQhQyXy3DzdjHD++HeH81g5fYWCUlXI5nmHqhgFuOZL84MnASgEvINUrVU7R8zAfRum2Ugl/WLZVGzANpIxayR1XnSsWBJ+zOw4NdPHnKgv8IfrjGL//213h3PYXdO8DZJz/Hi1/8Z/j2boF/9ctfYWW3cfDsJdKqI/sB72cqUUtrF51qCS8O9/DZyQE+PTnAbt1COQoF+JW9VgMXUi/p4l0UayTKaRCYYDljFO6mE3y4voY7XygVipDrAIc20J02Tk+PsT8YaPcVFbNB5wE/oLJZkQDYTCpSXgVV7svVsjT6N8NbUQCzDlquVrJskg3e63YFDGbRSwvFZn3DNOfxJUmAx5/XG3OTec28fv0ab9+9w93drdiTvXz+HM/OnmDQ7eHu5gbvz9+j3e3g5PQUTr0uyt/hfIaxu4QXhbDqNQwOD2DX6litfbx5f47vfniDRrOD0ycvBLAdT1yMqFxb096RZICaDA6cLEEtS9Cxq2g3bIRrF2t3hmfPTvH5z75AtVnHeLXAzWiE4XiGFSMwyhb2ez0ct5vYq1sY1CxxPllXLYz8AN9fEQAeIqo2gGZfQKBKtMJRy8aznRae7bYxaFqoJyFqKdWNrDOYBc2NUSWMRSn3TKpzG+KoczEc4Zv37/Hvv/keIzdA++BUMv7WIe21b7BybzHoWThu21i8+waryzf4yckezva6mFyfw5+PMOj14Htl/O6rdxjeucJwJwmhZDcA2xEAWO0tVB3QlacsOWMqA1jliisAWLHbWUAI+Js7S5hol00+najxiuzgfESjsvw2o8CCZeE/egDY1OGPI4/CMNa2zzJEFncGOVwyMHGqZZzuD3C2N0CjUkGzXMag0UAzA4LZAuPzS7z/6lskyzX26MbEpXAdSCZ2k+ssjz3tyehykzLnuynKfLVWc2BhyKbmeX6k0/6x5vuejaP60XtVl+lpqJZNMoScWJK8y0F4RQPAtGxjRvbpMXaenKG22xcF4LqUYhEFMoRcD6dYkTAxcwXsLdFpIk3kvrAkSiOVzMkqnZ0Y1UICDAmnev6ak87uuZXklVyh1stfsrhCaXcoPUuQ/lK/br6XuAGJr1EWqKxf2YtWm014lRS3qwUix0JzfyDq/4m/xuVojMvRVO7ZMKsIeXqx8BAx+5f3uAY88qGvWD9q8FYPrmVgIGxxtefKc8jZ6QWVb2EGoqz2igrge/bQutYxwwv1qe4jBFgye66wHKX24GygR8ea0yOxcWUdRCLPeKSIMCuSyvgYtJ+UyB9lzLgpF38fAKwGohvbZ20Zb6zk7122ptfdALQaRBHgWa0fCnA1g9bNwHWjMNZrk/zOZp0ye78BgGWQprNGi6rgLYVwDjoX7Vw369jHAGJzDf6TAoANolMcful4pApdYITKLB051rELdz2H5y+Rxms41QztuoV2u4a9wz188tNP0d3bwe1yhbd3a3x7s8JX5xNxR8m6Axx8/iVK/X2syjZCq47AaiCq2IpoIACmJkDrxk2N+E0NpCyLZRytVVN8b1y9JEJDg2sblPbROWRxqdB3j15RzNqo3+dgr9nb9Lr44OvFP/P4jPSjT0QeS8QNCaqligAnoBdZHCgFlqxdWr9ULiMigFSi+54CgJXTmZrDiDDikX/FAW3+bdOnUO3FdSH0UF+vUPc9NBiBspogvn4He3aLp10HT/ottCoxnFi5Wkl0V5phNl/g8nqIFS15SMqs1kTZyDkhZ4QKyN30tdLbaiKzqIDNDPP/TQC4cBweBYDzUbnqRbi6EYRSAHCKvYECgBllxux69lF8vbTVpeJZhsySNa5zgHOqmgL61BpTJMxsTooM8R9zrTbXmB705mfSfK7fm6xktTcqSCC/iM0++eh+uSF1b/pX8/tFC9DHL1VzWefY270fy2vBwjznY9VJvo8IEC8b1gbmzRXApotX9YlSIiqVlzj/iQJYubYhDcB+rVYmAFxHGnqYTu+wM+jg85++wuHxLvo7TVEC1xsV3N2+x/TqDarhAs3SGjUwroVqYgUCq2i9jwHAj93gxhJ4+6BIFclrUQRPytWNa1wQsu/mlyzlCFSl5IAEUVr90ibZkTzw5cIV8i0JtpwhTcYukDlw7DZqDmtD9idVBKEn8Tzs49rtlmSTTyZTOHSXaTSF7M0lkyAc+7K7u6EAzASHOUaVLHM6G1SrYn3Pt067g067K6Rf1ge1miO9NXPVo4iZvwkC38VquRAAeNDvol6zlIuLuH0QF4iRkPhdLaFiKbJdqVpGSrcEZeIps0zWRSoyi8C+SphVE5iCEtgc2nsX4ENQqnBP6N/hKSA8R6GHwPvluoC/TvMA43mCD7czUf/SgvfN+zu8/TDCYgVESY05OtI/ifWzVgD/GACsSLQbEtxjWM/WVVKYU8trMTPrRIGJFMVRSW3Tzlg7ZRAA5myl7tB+OMTF+Wu47hjPnh4KAHxy3MPxYQ8n+x0BgN+8/kH1zE9f4vLqBr/+1a8xGQ3RabXwiy8/xxefHMGpesjiMbJ0KYR+Ap2lsgJIZW+WmlJ59IhOO6sgSVibKpWr4EFpBeORi2+/ORfLZNopk2BE5fjOTg+7e31ULJ7zEKVKBtshYbyOWk0BnOUS5zhNZKmFtZfg7btLfP/tG5RLFg4O9tBoMvosgLtkREMo8YoOs3IzYDYb4f3779Fq2fj5L36Gk5Mj1Js1lTed0IVOzUi4k9J5Tl133MOMCE2JH+gGyBk878MSXbRKDlq1XZTRwPXlLRaLCfb2O+j160iSNZLEl/2aYLnapVXvqBxa2ftXkaUVxBFAszZ3lWA0cvH24g7LdYYGAWA/w9vLoajQ6719iVrkdkpHvLJFENsyU0e9d3C9LhYjmy2gWIOqeqrw7wEAXOjnZZndiA7/YwLAj+4hecv9hwPAsnPo/cPsgSrebTvPV4HAOoLHODSJgy3ns4WfLVhI56rhXAWsHsOIEBVxZWMRbZTFeTawVhWX/uVfqQzgnBX/YFc0Q2Wzl5uy1wA/BRMMU6ByuEoGFBtXDQzIKFYyiBKxL2w3HfS7LfR3aCXX5GgTQQIZnr69HeHN9R1ulh58ZrLu7qLOzaG3i3W5hpulj2VaRZlWLmTPGPUu6ShsbPm5tsFRTa1itcnzERBIIeocetPay2buGDNOxP5G5RyUKBHiZiCLM+13tS2jLqoEyjQNvNEN6dy+orknjy3ZSE6VtysLilAsQEqpLyCwFa9hJx5Kqxncu0v44zs4zDCwKjhotXHc6+OkP0CLSmdtlUkLDAJrHI7aDi1tbBmQswjkhqlea2FgVpgXbdQO26B3Xqht3Y8fKdjNzahqo/v3sN4YFWtUjpMGgFXdqwDgNOMgiQDwQo4FB9t2OcGz4wP8l3/xz1BJInzz63+HcOpiUGtit95Gu+IgXfkIuftxuCm5y8wyJGipijCl+Mrkc1Pcc2Pi8NBkdslmoRmpfM9hOy9KDojsVhO1ZlNuXFqPUcnEIkPk8qZw5vVAS2Pa5zXqKFVKkmvBQZiouqQ4S0W1SWtV+m3S+pnXm6iAte2zKhi3feGVYEMzPqjWq3Igm2C5XmIZrpFUab2Zwk0CLLMEfqmE7vEhXvz0C3QHfVEIc0h9cXuLD8OxkCncMMHCi3AzmmGxisRinTZIvG7YDOUAMO0XNUih7NEV6Cdf04pNUYXyv7whNheBuciU7SrPA5W/YUQAmFauVPORNUwWoSKGUOWzv9vH2ckhmjVHrEDvhkMsFkv0d3fR6PTFCpqW1eOlh7haQ2f/GPX+HsqtHayrdcySMrySg8BuIK53BASO7YbYQAcchrF/pUKe9y1V3mL5srlk/8h++GH3oRuf7VmzXjMF1N8ogDdMwcKaapi3hUc2R1JYiOWK2JnHgY9y7EsjUKcdbDlFHTEcZphGPjJ/Jdni4XKOeD5CJ17hrFXFkZOhV8lQpW2Y7yENfCTrAO7MxWKyENtnDgqXK5IdODQmUKVY0AJSidUzwS+V/WsY0uZzyQTWqnH1cdFmSg3WthXAhWFZQXlhbDtVoaUHvv9IAODHVkHT/m2RznJwV51M8/Rz5lYBBFaPqUgiuQ00beFEBaMYegRAuR/JgJ2DFJnmc3CxydRSTZxZhjdX80YBY8g/hRaZ6wqHVWQZUj2l7eeppMiiAP5qDgspXj07wcGgg+n4Emt3jF7HxtOTAb74/Ay9toXQn8H35wjDJarlVGyXmK/LMpw2QHwZBG+oMExiNiwlsZihxRSHLiQvEUBgUSJkmxxEMMoibaUijRjtcZT1viKUbYhl6kAXi8lC4cgBVZYgDn1RFraadVS1DR9BXxkdS3PHFlcpN+SJEzSmBW5WkmxFuopYdhsltBD4Vdxcu3hzPsTFzRzDeYhVVMEySnG7XGIRxCg5NdhOQ7KOq8y01RbQRbvHosJHra8bVRX3JLGF4v0gCrRYvbEhSAKE6yXhOsm4e/LsFE+e0mYoxe+++wHfvrvB7SzA8cuf4S/+q/8O56sI/+qX/w5T2OgeP0FStbGiMgwlAYAb5Qydahk7tSqeDLr42bNTnPSaqJdKsLMSrASwGJlhjJY4uNfzB6V+MSAw1R8ljOZznF+cYzweS46uWHiLVaElGfBnpyc42N+XvVLVhHTUiHXWdVnY3lw1ec55XLhPMZaB+yxt78bTKa6vbzCejGVPETtwWo7ZtrB5CQZ32m1467UMGmIqkHVUBnPu9g8P5fOLiwtcnF/g5vZGQOTnT5/h6ekpdns9DG9u8PbtW8mp3t0nG7shNtdzf43peoWlH0hT2Wx3YdcaQmi4ubvF+fkHNBpNHB6dSPM5n60wm5NcE0rDyf2WtWnTqqDbcNCo8n5JwLwkuuIQAP7kJ58hcyzcLqf4cHOD0WiKwItQd5o43T/AYaeBDkESp4x6s4UlSrharPDd9S3e3U0Rsuls9LDyQ1ixhye9Bl7td/CUAHDDgp0EsBMfVakzFPiLtIJEFOekKVYQoYLxysN3Fxf45v25EDJXcQm9g1PAbsJbL5AEEyCZo1bx0UxcRMNzWMshPj3o47DXxOTmEt5ihG6zA8/N8M3X5xiPfPGuYEwLqMSxlQJYSEZ6j5EMYGujAK6ajD4BsbRNIMFfU5do+1bt7aqzPX8EADYWaXrP3dTE9yyldFv76JDExHc9rAj+oK98zP5ZbRwfUwCbnahQ0Ou/pgaQKidInGPEkyaRj6s2CRA2+u0mjnb62O910KxU0EIJfQ7DPQ83b95h+O4DFtdDOHEJ++2eKF/j1VrWgJpVlVqbexMHPKTcMgJCyLD8TxpVHbiVH7A/EgD+EfBXHxZzxtTuKaoJCEGOa2VmW0jp+ESwtNVEY3cXvdNjNA8PUG7UEJcyeEkEjyRR1oXeGu5wCm8yxXo2h79YIl55oozn8amxP+TaFceoxIm8leNE1edmiKYBu4evtCDHK14R5rrR79WZ2hLFaqGhugZY+zGGQAhPrQZiu4JpHMBnPibditptlBp1XM1mQvicrwNRAk/dNVzXl+ijlAUviVWaEExraEU6Lap4lcODDJ1o7yg1h7GD5ntdRxibM93bbeoPPQBXTY1cfXnFoYcgea2kVYHKqVy5QqlMPUXGssqJAMBPGNfQ6wqJiADwcDQVK9eFGyBJmZ/mqMGecUIxJyHPwVY94UabIH5OBdvmTdauiih5aEtXBH83MSbbYK4CPdTvm4xNZVm3+ZpxujGKwaLKN3cA+Qj4W1QG/yHq36ISuPixuQz/KQHAyklNX6c5YZpzFJVnXpUdSw2Dg8THcr3AYjVD5K/QrtvoNmykJP91m/j5n/8Jjp+eYOIFuFrEuFym+M27IX75zVu41Tp2XnwOm1FDrT4Cu4l1tSY20HRiMbaSohrVz8dMwmLdU8pWqv/jxb8BgBUJXKnP9aTlD1wa84q+aDiQbwOPdK+PEpbzTeL3zvvvb17yGlkrct2TCDW+WBLdqSxK1PpPhzQhAbK/riLSADCH8ASAK+LW9scBwNITlRNxCWRcWGm9Qivw0GIPvJigxOzf0Qe0gwU+3e/ibLcFBEtk67lcD+wVlksPs+kcowljdDIBfzm0Zo+rHKs0KZMAcK4ANhnACkDNRSz/gQDwwzPE2cn2yc9BIh5gvVZu94dU8dACmsr2FLs7zJpsy3yKsynbsWV2OWMeqreWj42lL3tFpZArALL5OqX+3H2inOpHH5sIbmbA+SvIh/aqJ1BryybHd/MoH1f+FoeIeS0m/bNR8Jl5gJonfmQIc98N+eFgsvDbHycjFM6YUfrKPaU3S3mNm/rroQJYORIoShJBYFrBhwIA26UEvaaNNFxhPhui3atLXufhyR72Dvo4PjtAu1vDeHyJ6dVrlLwxaqkrWcA2e3bmAJOwXVSc5k83n0jow3nvDD44oeo4GvWvAMBSI5QQRMo5BCRCEASu8I5SFsW0e2bfvnQ9zGcLOE5NSKjzuYvlnNeng5rdRavZRb1BhyYarSxEFck4F7o7UVRDAh5nslVG9ZC0EKfY2dmReaq/DlS8Ip8PxQ8RxSQxIs4Uw0j6QhJ26w5BLqVuI4jHfZS9XkrVNWej65WAcVSo7nTbaNRIUC9rbIDAG0P1Euk9aP/MWatZy0Q0wipGAzPK8plHQM1rZIZrIrw0SaOocDQX32MA8P01gedAwF/W2zzO5Qac5h7sxgEmiwSXd3O4ATBbx3hzfofzyylWPnu1BkNZBaAX9TbxD/ZFBigrEMWKdYOaTf2BCmB97SutgrruZWYt6lT23SVRXpOsS4KQQCtcfzQAzGv/w4e3cJdjnJ7u4fmLI5ye7OLJcR9Pj3exdkf4/rvfodZo4+nzVxjP5vjqN7/Fu9dvpR7905//FH/ys6do1nyUkgnSZEFpBCpVtT8o1gWFbkrKx9kSPyZBkMAm13paNhPpCfwUw7sF3ry+RuADrXZXAbBphHa3KQ5xdo0zNl4TVNpS/M45k6obxf652kaSVOEuA7x9c45vv3kD9qcHh3uoMxKJfhicJTGyzW5Jz7/21phNR7i7uxSRxMtXzzDY20W9QeyG953CiFj/CqmKOcAieIiU0Exs19WcjOQHPhsCwBW+tnIdreY+rEoLo5sR5vOxgL/NJkVpLpJ4LQ59ovzlGqL3F7WS8nxZolSmotnzUiwWoQDAF9cTLAPAaQ8w91OxgGYOdb23JwCwF1I1TzeNhlhAG9KOLDP5/FZf6RqtLUwn9c/cW8sLs3QzQM3rVz1Q/f9CAaxbm+39I1/yfwQANveGHsjmK3LhmBu8J1cCy+8YkFdFlqoYHtWPqUg7TazWBCPzuyYDWN2Pqv/Pc4TFzUndp+r7JqKTYhqtNuY+9Vd/9S+2FMAPX7X6ijk3W9/PG61tspeyWSX7nIsDbSU4+OVwW9mG8SYg+NvrttBodZBVbKyCGFejmQC/76iiiTJYOwM4gz3EjSZ8yxZl3zqzsIrKiMqODJeFbRknsColAQITPxSQg9aFMrDgcJA5dlTzVkuIWbySuVJWuay8dOvMQK1YWPtrKaqYd0nbLT+NsI5CrGmtWqqI7V9ariCIqQ5STTWtIdOsjIgWOJx/6G3CsJL5Y1RFtepNNfCMfRCSN5AAACAASURBVKSRJ28gAJys0UAIhzkRyynSxQxlz0XF9yTzpJVl2K/XcdbtST4dT+Z4PBEFzGw2V7kKrabK5UuVfRh/xgDAqhjbBNCbzWFTaBVvwofFVVEp8Vhz8DgArMBfFlnKiqaQA8xFqMSLM4QvAPASiNdIY4JTKxwPdvCf/7M/w163hdVwjOmHGyxvhtipNXC2e4A6y/vVWpTAaRjCqVQlW4cAvtwAkq3DBVjZa4pKRI6BZsFLHsCGzavKNGZt2XCaTdRbLQGAeT9RfRcwcyeK5IY0Qx8ON1iM8BhyEefXXeZSgiBIDRZ3DjI4wgjR2pdrMgsjlKkiMNnQhn6vLdkUu0qrg/WNq7LAaD+aAlYJIYFgsul8FxPfRUr7yCdnonLoHe4jrZYx1aqhq9EYY5c5urSRXEoWIe3hwoRFnbLOtKlMIzjB4Z7O/lV2ZDp7SqygNSAoAw7uhEYFbEB03Q2rclKKAgGAs1hbA7J4U6H2a9+ToktlVDMnIkCzYeNg0MfZ8SF2+n3MZlMM74ay6TU7PVEC+1GC3373A64Zcu800OrvoXf8BJX2AH65jllUwjQuCWM7a/VRbvWR1upYpxk8WsNWKoiqFUSVMqIKAXVd/H6sn3jIa9i69B8QmR8wWtXSr65+DQDLIMM0VoZZmnPK86GC+kPq98XBgAWK+JeHsNIQNpVjVAOSMBGvUQ1dyRCPaVvCxjjw0LUyHDUqeNqx0Uo9RNMRkrUH0D4+jBB6AcajGca3U3irUJpjxszSVk+adq1Q5DUiKnCdi77J+zVqYDbRagjM98YGOldD6KbZZMMaG+jN9/V1ppvGXAX8jxEALoDR5hzdt1t61H5JXzmK+bXJMNuw8DZJTSUNACsbYgN6chCrbRs1wUjlvAhcqbTC9zuKApCYW/dsxrFSCIq+iMUm8xP5Jvskc8pjePMJksDD4aCP06Nd9Ls1pPEKNx9+QM1O8Ge/+AzPzhjZwMJ7DX89QxKtxG6JA5sql1cSZMB9tybZMFGYir07WfgsyoV1r9XiYqsvQ2dle6JAnsIw1ShOzbhCZ8obK0txZzCDB5lCbLLzJF+NlnXMZWcbIP4vfL3KzpjPVdpeyVbSALDYYZLAQvVvWdQMzCq1nB6SuIbFLMbbt0N8//YaU5fKk6qoIyfeGiuCmaxDBHDk2soin42DygB+HADe2EdqIrkM0xQAzIaVUaux2D/z/i9nIQJvIYOx/UEXZ08OcfbkGE69iuFkgm/e3ODXX73B7tFL/OV//z9hUqrh//jNd7gJS6h0diQr3ctKEp1B+/j9ThO9moVq6Imq9IvTAzzb72O/3ULbqsGmAlirxGUUqoeyYnko4G8qIDCdV7JKBYv1GsPRCLd3dxgPh9Lw02GCOUEcXNHaiXk7XAd43nnOaXVOBYMfKPtmcR1NM7EbE5Y59+UGSUsqf2o+n4l182K5lKzf9dqXfZdZUNxHOp2OEOJIJvJDEo9Uvh7Vwd1eXz6+u7vD7e2d2I9zbTs6OMDR/j66rRbGd0O8e/9OVHhSX9kWwnIJHu+PJMaaIFhGQkwdttOU50mmOh+rUaNd2Z4QHzjMWC5WWK98YR5Vy7b8bL/TwsnBQAgT/moBf7UEc/VOTg5w9vI5IquE6/kE764uMR5OkIYZus0unp+c4rDXEFu4tl2SWmUcJXg7muL17RgfZiuEVhNZvSMAsC0AsINXgzaeDqgAtmFzH0kDPZSm/TPrFdaytJp1ECQl3M2WeHdzh+8uPuBiNMYyTIQBDKspDWCa+Oi1Uux0gOXoLcZvvkbDn+KkXsLTfgNdp4LlbARvPpUB8mwa4t3rIZaLFGWrKcBvRvcaqya1toC/3Ee0AngbACYDm2xnY/XKGmajAjb7yv9/AeDN8E/1XcTVuJ6GzBNBrW5hb38XpwcDtG0LjXIZe62WgL8Vz8f88gpv//63WNyM0LXqaJdtOFlZCAIEPJXqVe1JdoUEDVrOleH5HvwoVMRacdkx5io5EvfIsPbxL6n8zK1RsP5B/VhSfm/3KgIA04Ka2ZU0OmOfwXztThs7RwfonZyg0usicSyp11ehj6W/RmpV0R/soF1rIIsSrBdLzIYjTK6uMbm+AfwAddoEJinsOIalwV8CwNUtAFiz0o0ryXaVqJvme5uzmYnonzVzBdnH9ZBWXduShyFAe8BMTjbytChsOKh2WnDTCHfLBaxOG92TYyyiSCJfhPQ5X2IV0iKQLkYcnLIvMpmQzJXXALB2dlYENZM/pcFf7sdUIcheqAYSUpPK7xiVb45XbODeHCDWIPDWy1e/p4bvSmJjBqsqMod9WyxvvXYdz56dYaffFUDDdZdi2TcaLzCb0w5fA8DswXWGoRlU5APyfGhRsKcTpbC2bc7rhPu2pWbmUQA1DMCbO9ts6hNDDC7axCpQRRMgC3EoRv2rlIXqPBcdQX4M7N0Cf7VK+DGwVy6lwvDXfG4uz39aALBZFJSdjqmhlWNLJI5qEvhTShBmIVahh9lyBt9z0a5Z6NRs+dh2qvji51/g6YunSG0H88TG3Rr46v0I/9fXP+B6nQA7B2icPEPr6CnCehtLWAgqBICrSgVsFMBCgN6QJwgAG2KxzDoMiGdcU0iE1H2/OhcfAdd+ZLV8kG9a+DsP6v/8cQxEba7ne3/gRy2hC78rfEi1/rMWRRwgSQKJFCA5mOuUcivgekz1b0WUwKysRf2bllExGcqPvEYzMC5+iysfczutMkmpPuDO0Yl99JmpOrqBf/0OjjvEgRUL4Wy/W0fgjhF6Mzh0xAsjjIdTzGgbv/LVelGtI9NqMJKcmaUoBOf/xADw5nVr4pfOiNeSE+WoxNx6DQCTFMNsdIK/rK3ZRxHwpv0zbaGpEuP6WqbSRq5bBQDrQW/eXxUsE7YcEAXgMpP2B+fLALn5arKxgRZwVBNpzIUum7ret+/PSQr3gTZy1TbaBpwqOrUoAHt7Qrn5TA3tt7+7oSBtXoSGkj8OcOc/qm5YpZTT0J6+6dWfKdQr7EfN0N8ogDVIKGTuhHb0HqppiJZTRhZ58NwJGi0LxycDUQAfnu7j6Ysz9Pe6WC6HmN++RTS9QiWYoF1NUSMfgUpBEsT1XrwBn00VYeKeDMmgcDzyRYc/q49CLswxdbWCN2PazXKfFxcqFe8l/WjKGCT2sQ48z5e+xsx+1l6I9Zo9dQ11p49up49Wm/NFYOFOcXN7LXViv9+X2Z6IakiwpvvXYikqXrozsdfjDJLXM0VO7AFVnxgLSZyHXeboCWcGOged8XUCACtbZ0VEIIASiUKedwCdC4gR0L1K3J3lFOrsXxIZLcatqYg25chSmOHpxxO3Ep0DrD7Wb5tJzIOl+DFb2tyVMy9tVfiUGPVm/NhBpTaA1djDzKXT2ApzL8Z4EeD1xS0urxcIEwdpqYWspOyf6Z5E0Zrkl+tzXawB/mEAcFFlYABgsdIUMr0BgJXojhbQxHoiyV6m7fZoeAVvNUG/38TZ2T5evTzGiycHODvsI1iN8fr1d+Kidfrkmcwk3r15h9/+/W8xHU3w5U8/x5/9yXN0mtznZ8jSBUolOhXyuuCsn+dJ9a98Tz8Q9uVqjsk8atWfx0kJk8kKk/EKi1mAcpnRUj1EYsc+Q7NZw2C/B6fGx+C8n9cn31PqSqCbGBFtxttI4ioWSx9vX1/gh+/foubUcXJ6iHqds9IUrWYNjUZbwN84YgxaILbSi/lElL7tTkucQ+t1B41mTd4TAObfo7OGygGmkI2gLa/3ilhQs0Yn4Z0TZcY2MruXmdsV1JHFNlzGREUeOr0a6o0SgmCJOPYFyKZieqP+VWtyCRYqZUceI/AzuG6MxTLEeLzC5c0MCz9Fud7FbJ3i4m6OqGTB6ewiKtnwaahBJ1FaQJc1AKzdG4sOClvDyYIjhNrzH+JNG+6wXu+NW45e3/9xA8BqX8j3AhP/V1AJFS2fzcc5qUIDvWquqbJ7Fci7cVXOf19H9wg4XFABS5SPrhcM6Ju/1/Gl4s6oAeLSX/31v1DjvEfOxebkqU3jwQzcAMAFVqPKSdgobgkC8x8HfVQU0rqk3+ui122j2WygbDsCUp1f3+HtzRAXtMsjsNvdhT04ALo9uOUK5hngZWUESQVxyowyBxaVAbxROGDMqCsASgTaogiNShndeh077Q7aHFhQRcdcGPrGW1T9VmUABg5BaTNIxaDY1UaiBuFQyo0CTN0lRou5LM7t3V0pbicLVzKHFWtHDSGoMOT3hAWpB7cEmticcmOq2wwQZ1ZwhIyAZ+qLEtjOAjSZ70dWS7ACVkt6XiBbLpAxB9dfoY8Mp60Gzvb2JLuOeR+L+Rzz2Uw+5oZIlQyH6qKUEqYONzoDfmo/C00CNKzmvBnN65mP3JQfaUwKddBWyyHXU17wFwBgKTgIn5JlTisPF5HvSkFEyya+pyrm+dmxKIGP+juIZkvcvXmPzF2jVbGxU2uhSxvFMEbiB5KZSXtKAfvFssXY5pjXYqYqytJWNgvNLDTgr8B0bAgsR6weazUyhsiEo/2zsv6WG5KFoLGAZgNarahruFLGmspKDQrLDRkzjzJCwqIljIWkUKGtirGAE5G8vq/y+k3bRzFvkYruLEaYRUjI4HEqiCspZmsXi8DFKovE1u7sJ5+hc3QgiiE38HE3m+Dy7g7X4ymWfoTFOsLVcIrh1EVMllSlJk0QFVNKPU6GFFW+bIgUI0+KOj2gEOtS3SSp4l4pqRWsaeLUzZRHNNjKvkIWGGYE0XOeednMDKE9C/M7uR5EosqzKxm6rQZOj/ZxfHggQAFzPWgxQ+Cr298VcH48meNuPMN4vkQKC43+HpzeAazOHoJKHbO4hHlSwarkIG12UW62kZIh6DiILQd+tQJGd/rlkqjU1CVvIFl1+W7cxtSClpN+9NVdZAZt5lr31sV8HVXn0gDAQsNg8agZdXJVSjHJ4YAeUOWiEfWXxdlEF5+0xqtqtW8pWElmeOZOUPbmAgRbWYhq7KNRTrFbr2JQK2HXTmD5c6wmQ8TrNUNSEaw8LKYuxqM5ZpOVqH6TjLkvZM2xYVQZ6EYBzmvDqMBFpSVq34IFtFH/sgjQ6nFVhBr1w7YCeGNlZzKC9c9pS75cAWyYxfrYm71H2Xeq2qE4ODB72I8SVh5sYPcaw/tAqvnbjzSX6oIptpj3M4GLi+Y2+Ju3jjpbz7CFhf2nFcB8jaYQMDbxtLvMLZtyG2ilOtj+p4c3hWHsBpzmHcp7UjEV5TUQzKLKSa7FFNGaGfWe3Ju7vSZePj8RK+jLi+/hexMcDlp4eraLly+O0WlZSOKV5AHHoSfxDhzksukiIFeza2INRIUnB89lsW3UmSF5fqcaminbNu4POnNLBqQbRflGUq3IqMqmUg+VDatdD17NINWoyYVwksTKIUIaR1rulAXQkJVM2wqaHCflYMBWgKAXs0obyFDHfBrj6nKG84sRPtwoZq4AwMs1ZlSj1mxkNUe5SpQsYYdWqR7WADDvH2OJvskg1HaUIqtV647UEXxm2t2CAHA5YiYvc+UiGSAwV2qw08bJ6R4Ojwbo9Zsy0HpzMcb/+n/+W9Q7h/gv/tv/EV6jj799d43LdSoW+Yldh1+qYs4czDjEQa+NQashjgLdaoaDho1ngy5eHR9h0OqiXq6iQvQ+YgYVI5LU6s+GmbaHKQkFbPa0Qj1IYrFnJknt9vZGSHWicOYRrNdxqhXArIcMg5uq3jev32DlrSUbyhDa+POtZksAJ1JlmfXEWofkLDLH6RpBtRoPGms6kyvFOpP3BRmz/L6xp+XxJ0mLx5jgMOM0aD3N66XhOGi3mmJ3Ox2PcXV9JQq8KvcQpKIc5NuainXJHuUggiSphqh+qdII/DVqtoVuu4OGQ7paGaEfIvRZ93G9JxBuodNm7tAu6Lq2Ws6xcueyH+7t7WDv9AgrxLiYDPHu8gOm4xls2Bj0Bnh5eopBt45K7EkMQLVew40X4NvrId5xj1xF8Cs1RFYT64BWzz5O2xZeDZp4ddDHXqcGO1MAsLrm2UQqEDjOqvDTCqYrH68vrvHm6hZDd4V5FGEdAz7jFhJelxZsK8NBr4xBJ8Pd+69w/c3f4bgOfLHfQbccAsFa8p/W7hKz0QzDOw/DW54vOve0NupfR2Vk0+Kb55i1h8oAZgwFG12dASy1rBluKPWvsoHWRD+jFjFDyB+zgP6HKoD/ABvBj5TMmzr5I3uN/MAfpQAuVCnSdyniLck9URKK+pfs9sODAY73B2L7zKt/v9lCKyth+eEKw9dvcff6nbjrHLT7aJUdIYqxP6Lyn9bI3B94/3JNd5itWylj5XtSI8s5E/a/scUzRdCjTeWjh+Y+ALxRUxQfa/tj9lcR3zhQ5JCQ149twya4vb+H9t4AYRlY+j4WwRrLwIcXBijR8m1vIGQRrgVS8yYJgvkC8+EYy+EIwWyOSkClfCpAsGXeSJTKB7Aa8f5jLKA3s2Ndg2r1rxkpyzKnAWAOIjmO4l5EQJbk2bqD5qAPHzGuZlOpbxt7u0gdB/MwxFu6ANzewSXwy4ywMJa3MFJDXe69YpGnxdqKJa7IZkULMTocsYaXOl76Hw36ijmRTqjW9Y9SEhcB/G0baDME1bhY7gylekSlrBG1JKMpSlQaBui263j+/Al2+j3ZtwluzGZLDMcqroROImUqgNnzFgDg4nBejTU2faCaiyqHJqlPjQONTIS3FTGqxtzk+xbtnWXIrNWBm5/RNtIm/zL/G+YxTB2jnbeKALB+Lh/LAS4Ocu8DvvcVwepp6wF/ASQu3nRGqaeG5Q/vUTWbM4P0h7frRpWhofZ8bKAfq1C754DLj4dzfny5LDZhBccspQDmHhagkrGnjDlVgJ+GmK+W8EiOyFJx2OAg2q5V0e61RKlz8uIlrN4BRj7w/fUMv3p9ge+Gc9xFgLV/it7zT4D2LrxqHUG1JqpWGSwbBwoNAIvaSZSvgFEBm7grQ3QwKmAV7WQ4HnpgVtgDHpyFB2DW5hAVu23ThxT71z8IXv4I+Pvoiq3JeMSyOF/JKFaIAxD7tWxGrpFQkuooEAUA841qrAprfgGACQ7oxu1+t/IIuZbAWVUU3rru9V20wxXawQoRMyVv3qGbenjSruLJTgOdGvMkpwj9hQDTgRfi7maExWwJ36djhSXxGxlUhA6jdKhmlNmGAEcmA/j3KIBze3bWHybr1gBq6rzen6cWt3ozG3v8gr8PAOu1kZUs50Hcu5BKjdpoNtSMSLsm8T2tdFnL0n6UqkKJcjJ9ojwJWkJv1gZDmFNnZTMDzonqj14MGztm8xqKa6VaY43aeOsnzF/JL0/Tx28/zub3N2u3fob3f6E4tM4HBKr3VXvNpjMuzgU2VcT9F1g8U2rhMWrfXAEsX9ts4uZ45m4aBgCW+0vb0yexAMB0fKxXEplzBuu52D3v7XdF/Xt0eoDnnz7DwfE+ongFd3yO5c1rZO4t2laGOsHLJEJVLKA3e61yfskHiPp186lvwsdUTWnwFjVzNF/Ltd6FWCkxBpL+zliIc65dUk4iJHaULARBIteZIjJReZuJihCJA9tqo9PuodmmC1YJq/UCd8Mb6cNo1axcO0n2UnsuwV/iA+yLKDhhHcLrmfNTzhsdx5bvByRAiHMggTV+n26ivI9Z06jXxXmlYA4am1BRvlRls4alOlhFQRIIVsQtFSdFZkseqcz7mv0IZ70CwGgLaKmcWJ8UwF8TYaFju+5PYx4HgPV1qU8DpxF8VnSyMQrgSm0XFWcXMxe4GbuYuowfWuPN+S2ub13EaKBUaUsvxhqowmhLiu1M7ZiTwAokNNP36NnZx3EffUfq20Fd7uoTMSkQQYKeoVABLEIhNdfIFcBJKPUcLaBn0yG81RS2neHgoI/PP32KT14cCwCcRYz+O5ej1+n3Uas34C49/Orf/ho/fPcaL58/wZ/+/DmODx00HToejAU7Yf9ZrvBe4BFXCmABgDX4y2uUee+VMgVaVKyHuLocicK1WmnCtlSurx968Lw5Or0mDg93YdfKiBMfYeSJayWvFwMA8/eqlZYAwK4b4vz9Fd6/u0C73RW3GsviTR+i11fXP4VmBIDjMBHnssVsKm6YPFa1hoNmsy452bZdEWcNQv9BwB6ZLg6RrDMkrtmOimjk5I5f5yzFJrOC2FNURhyUEYdlJJECxRuNCiw7QcQ4hDQSkJ4qYIPnqT2If48AcE0srVfLSMBfWkDPZj4+3E4xX8VI7TaWQYZbEsthodrsIS47QqgqMSO8ompwhSkp90ZVU27WpMLAVl9YD/eQrf1Q15+mtlZqdV2TmkfQy5j5u+oSfbypvj8n/hgBb1NXPYJN53Wo/qkf6d/V8zDzYEPKUU+86Pi6/bHyTNpS62qlruxjufpe338689f0bQYkNoCw6tlMbJ56L1iMYEtGAZyh9Nd//S8fcy7YXgHMQb+/XxYA4Lx+0CwpZgwq9hSrRsgiweHd3mCAHnN/Wx2xYHHDGK+vbvGbH97iaraEV3XQODpF8+gUgV3HMgPmSYpVBoTGoo4qxpIFm8NUmpeHgShkbKo1yiU0qhW0qxb2Ol28PH2CQauJ5WwhuWUVh1lRtAu0RKHpLVeyQXB4qMA5lRdXsisCqA3nU3wY3kkO4O7RkdjKfrgdYrZ0sY4SUQMHZL1YNjKrhqTCDBQOJBQwTAWPshwmS4UHUC/3ZDpDZfvR0rXOjODIR8lfI/NWyFYusJyh5s7RDDzsIMZO3Ua7URMrC5bXZDe5zLLyVgrAE194ZdVBhhTBApW9rOwxlTJ7A1jlLAxzv27oF4/Xp4Wvbl0K9xqZLQBYq7VYKKnmiBdfhCgOEIYeooDWh1RDs5lTbF7anbw4O8Zf/MmfYMdpwL0d4u7dOWbXd9h1mjjZ3UOL1nVUYvsBsjBU7v+KNJ+DbIrZbm5Ek9GkwCljZSwQnBQ3ZJnRSooLbk0KZSqN+ID8ebHY1nYMtKIUV1DLkmua1w6HFAJykoHJ3E7maXJopu1VxTi50ASqhlAx9eQMqYOzzcRHjIBW2WQkVTKE5QRutBYlsNVtoHN8iONPXqLSaWEe+JgsF7ibTHA9GuOWzFcNAF8PZ5gsVkhLNipWA+WqIyp327JRtatSQPH+pPKKZAJhcukBhYB/vDfIktUqYAUAKyvozT+z6HHQxIygSIP9ChTmxrX2ffiBsi2KSYRIaTTJbLoSerI27OL4+FAUWFR4ERSI4kTYYf2dXfB0nF8wJ3iBdVKC1eqjPTiB1dlFUG1gHKTyFlRqQKMFq9NFpd0B6k2EtoVVqYQ1iRoVMWPXan2VFSzGr7wO5DrVb0VlQV5FFzhNxSymB3fMRu2rNfh6fdGws+RDKUCYg3i19ihlsDI+4maeyeZdKXMQm4DAb7KaI15MEM6GiGd3AgRT8bvTtLHTqqFTs9AsJ3Co8ApdZN4CobtAEjLfNcJ8MsHwdozZbAV/TRCQx8ISckCa8fxrwL9gB66swJV6URSMotZSXzP2z7xv1Mcqc3sD3PH5q0F9cegmAzWtfhC1fkHBqaz4imOMwpolORn6+4XBwX8sAHjTcz7SDf8xAHChITXNqdh0FuyiFACsrIgFC9TZEPxVDmwj2bj52gsW0EUlwIM70gDPxr5RM1xF3RoIw5DHmsP9mEQVUQEzRYWZXwG85QzVcoKXz0+xv9eVHGBvcYvl5AqDfh0///IVTo520Wxw+E+rfBdJuEaWBqIEZi6MQwIJFQK0ohQ2A5m2imlsiAY8/zwmVPpIhrtYDOvmTN5vhi1c03M1tR4pmGvNDHE325Fm+8q+wKE3LaRCBQDzdZL4Za5XXeCpQkqdl4juXSXmnLQQZjZcL8Xl5QSvX19jOFrJ52RJLv0U83WENYlIVIs269o2UEUP0KmkCAArxY8aQBtbSTOMla24kF/O1053C8mfJNGNq1Yawl2MxAZ6t9/EwWEfg70u9g+6ODw6xvVwhf/5f/nXSEpN/Olf/tdIe4f4YbrGxSrCjL1srYXQqmE0X2Dtuei3Gtjvd3DQbaFTyVD2FjjpNvGz589xOthH16mhHCVI1mshWxE0537LRUuBvyarsiKMcV6iJKZNplPJ112tlPMDm3ruOUdHh9jf21dKX32yRqMxfve7b8S2ud/fkcae57lRr4vd18J1BVSmxXOjUZe9mdcLV2OxdR7sKWA3TaWxa7ZasiKT0Kfy3zdZlTzuBDE4LBP7MEtl2MQ8vhwwlMtYLuaiMCYJh+pfZv4ufB/LKMRKABnIwCMOeR05AjzbBCtpm03CX62GbquNFsFs7i8EYPhLJJ3T1prrdJMRJmQIuyo3iKolnoO9HczDNd4Pr3F+dQ13sUKn0cHh7gGeHB2h36yhzOiQUixK84v56v8h782aI8myM7EvIjzcY9+xJpBrZVV2sbs53Gw4epL+1Rj1w+ZBTzKj+EDOiGpSvdSWlYkdiH3x3T1C9p17r7sHElldPaYxUqYqgwEJBAKxXL/3nPNt+N3NPa5WHhbRDh4q8FEVAkNjF+HYKeF5r44vjno46DqolSLYYOzGDlbJkQ8Q/E1KEsFyPV3hu4sbybMmeYo5iHPXF0VxlDKLvIZu08KgkaJZcjG9/D0WF7/Hu6MOfnk2QDK/x5KWb6USQj/Axx+vcHfPOrWMdMfMqgZKBG84gCUAZ9NmTl8LGgBWIDABYD2gJdtZK4Dl7DCZ86YmkfxOA1xoMOYJYqtpGHOWcg787J0h2Yzs032/+J0nZ6R/tHrW87fPNZE/GwA2sjJtW6/tn5UZjso3a7VqGB0MMBr2MGy30LVYH5TRqVSwW25w/btvMPvxI0pugBoq6Nda8plvNOsStvYsvGjpr2oSRc7ht+lQw7ZV9jHZPzXpbW/Q/3NeIYVGqEpREfO4QSv3oMxoT3/PRB6UsC2XEZXKoKn4znFgN0jG5PlSgs3Mb8fGipbxqxVckhGSBMwpL1Vp3d6WrHEqTvq9Pg6HQzRpsBWRVwAAIABJREFUsxZGGN/e4v7iAunGhc3IIg4a0y3qkt29U9bpYreVTQUeveN6WFYcFH9mTZhRbnZPslcpEE/lAKv+mbVAtEuxsy3U+m2klRKWUYg1yZVWGU6vD6vTxuVkhu+vrzFzffhxgjDewg8TySiXa9dSAxsxlREjDKWkyQBgXXPI3y6CwFn+lAaAZUhsQOEi+a0w+FAjD+UcqJlNykjJ5BfqubSoORnbQ+UZ98gQnZaD169fYNjvS+9AUuhq7QkAfD9eiGtNiUMw1vJG5ZaJwPLJpQERDPir+t9CBrA5/7Nlmq9X1QPtK31NbrAMjrM8vRz8NTbSSoWzT4I0NY26Td5j7UVBaFCpCPTmpEkTn1KMuNj/Wm+BmQLYPNfi8vuTAGA1ONj7zzy2IpBghmxqLvdE/f7/FgCcKSxSlCVKiyTwECmJ0iWS/LnePSFVhZuVWLAeDnpoNGzMFlMZvP7Vf/yPOHn1Fdytjbulj29up/jNxS1+dztF3Oyhff4G1ugUaauPyG4iKVcVqMnrRgjQahAuw3ANABMEVhbQhlisVTam5y9EBqgT5+l9UX336Z8Vj4vivpEVUWbv/Lnnz6Pb/VQsgUlGIZBC8j4H+1TUEQCWI4L7oSEuighCKaYFAJbXoAgAZ2iUerbZ09W7oPQgKaqM7ohD1NIYrTRE3VuivHxAfH+B3fwOp40KXg0aGDgc/ceIQg9J5ArJ090EeLifYrPyEVOpUWId4WBHNTenF1R02YoIn9k/ayWdqsvznkP1qdqlJ/tsetoc7MyUd4/qjmI/kr2/T579hQxpPQMwKmBa2nKmwo27XqdqjOCGctAhMEaLXO7hUcQ5SyjvBetr6bf0eWzOVdVc6xgXs9oKJCYzIH+aL/308D4jnTwi1+lKJ1tp+0CzJnKbn2rwOB/YF9dJkWhvFkzhOnkMAJszR9/3U9fb5ysTfX5rMVN+Reuru3Cuq0mNngmpgaPU+IrYpKyCmX+0jXyUtj5sRGIBTaJCrV7BcNTBYNjB0fEIX7x7jfNXZ6hWt/AXNxhffoNgfoW2TSJLCZYAwCRYqypJ07Cyz/qUlQcjEW065i6fze9f8Fq0rC9A1YNnltC67hIXKvmLJbHVZfQCs1SlN075h9S1Ij5aKTNf6dRTR6PeRK1RRa1WQRj7WC5n8EMKnwhM0UJeuSVSQMNezxCZOIvwfCoZE1nfnE0SNFYxUbSYpiKS9Yt6rWmNy2s4ErGOAoTZU/PvcJZJ1ymZusck4fqioBTnLxJI1UGoHSp178B5m1YUs/dQtYfaU6jSJPGI16K8IhkQTKVmXgsa2oHZow2pO3/1C/EYes9mzFSQME6pirLTQcUZAJUu5qstbicbTJYhxgsfP16OcT/ZYFduoVxtY0sLX/ZMQqLVALB+XnsKYAN4F67Pp8hfj4+Ova1ZOxjyefH1FYIDZwEUoIl4yADAsYDtBIAZF7BezeFuZpLN3Os18fW7V/jqzTM8O+7CqSRYr2ZwKTrAFqODAzSbHfy3f/oN/vm//gsG3Q6+fneOX7w7xmhAks894ngJp8r3mmAo3zcCwHQvVA6G7FrAWTcdH3Y2XD/BdLrB9dUYvr9Dr8P4qQYiEiMjOncmGI56ODoZibKYoDBzq+mgRAKI2lrYX9qicN/ubHG0u7+f4O7mHr3eAC9enGG7DcV2udtpod3p0mROZtZ0mGCm9WwyEXCXr1ezVUen25IZb5pGolDnrNfzNuJoxtqbs5J2p6kUwnxKrI1FuKDiGVm7R0GC0EtpyiGOY7RcJxBNIJh21PwdifjODne1p+5YrIDuF3UkcUXyu2dzH0laxcaN8fF6gtk6xM5uw08qmLmRcgBzWthaNWxL7NlJPlD5ykXwNwNszc5ohqiKWZgdCZ8V68jNTF2ro9GMutgsUGkkdHWv9/5c5LJX7e4JV1X///hUKsz0zV5ePBzMWf3oTPmkzCpE8WVgtHatyR92QQyUOdrowJyCw00O0ub2z4rQpMDgzCpaE3fle/proQ3LrJjAr4rj5N7IzyJi5OxVi/xKf/e//ufPjSH0Yy78+BNilzkoDcNIg74ywNat/G4reV4dDh+6DKfuo9EewKp3MF8F+ObyBt/dPuBqsUZSb6F+dIpyd4DIaWC9K2GTkNW5E4b3ToAbDpHU4uCAydnSoiuGvUuE7XnQ62DU7YiFV8+u4+XhM7SpILx9wMZdw65VRXbPQ4U5BPf39wJqDDpd1G0HdsmSLDkGwW+iAKvAkyEC2eXNfg9uHEku23Lji8XWyg+w8iOEVLNYNcQVC2GpjJA2NJI7ylRxKl1YCPClV68NGRk8RDjQdchQFZBni7IGtLeBj9JmhepyjOriAYPUx0HDRssuw6nwd8ivVErTOAgka49sk1q9LbJ8ElfUm63AAn1N7S/+wgWZFab84o+sCHMRF1rl4tmm/pYAnro4ykBgBXBSfcZ82CRm4UqliCdqJgLBJTYW5S3Oj0b483fvcD46RJM5EeMpppfXSFYuarsSOnYNLaeGGgeB2y2SIMAujmWqwXVBxoxsRPpczhi52sJYZS7qvATCkARYIrLdeXGYpoadixoAUG3GgZc8OdlROUdR1gxURRDo3VJhyWKcAKdmZsrNCUAY26hsC1SgL1XBkg8sd00AUl3kPAzjUgIvCeBvAyTlLRJrh5jvfaeOgxdn6J0ew+l3sdntcDef424ywd10isXGE/B3snQxmW8kR9djwHaFapuGZGcRvGaxRHtfAYAF6NUAXzacUBneRgEsm4ZYqFXY2hWa2HyHFPae5IgRAM6LVDYqQagAYKq3WASykBLF4DaBY5XRaTXw7NkJjpkPSbtNT+U9cojf7nRETcjCkAyxiWQb75BadVTbfTi9Ebb1tjC2o4oDH2W4Ke1Yq6IGLrc6KDU7SOtN7Kq2MBpjGgCQWLIFIn5mA0sAg0NE7jXinaEIFNIAFwabe0XeJ8yj4okhqRRy3QknWggK2nKW4B+BnR1Vfep2ClpXt62yCS5txfoVoYftZomI9rzrOeAt4SRUxaei+B20HPRaNVGFbUMPqb9BzELa2yAiKcH3EbjMRFpgPp3D9UIklIjwfSyLrlCaYwLAqiFW9ukswllwCwAs66OQ+StAsFozmf1zIZdRFQVUdWmlVmaFlwO+ZGsW839zpcV+eZA11wWG9WNml2p0Pt/W/VTBm5Umj/c+U7w8OVQxuXdZ61WcxRR+I2sF9BzUsMKU9bIZcfN6kA9tNpeze5XiNdkyryQvjtRvZqXF/uCokNWnLEn01ShfqnxulQLLITDt2GMZ8ktuEfegNIa7WSCJfXQIIgy7ODnsoV6JsZpcoZxs0O8QzBvi+fkRul0qfQkkbxCFG5SZV2upnG8OivjaSy/Mc1AKEGOHrAZqRskroLcZkGVsdc1m1v82t1XDo3wAWlQIm9cl23+5CWsnB3Mdq/m9JkkxS5CzZ2a1aVYzLW7ibRUbf4fZMsLDZI2buzlubudYb2J4EbD0YvmgQpLkL6vRRLlGlwWV1cycFl5T4qRQsIDOSRE6h1CDlPJuygxBEtbkuhIAmMQA2pHy1UlDrBZjBO5CXveDgy4GwyZOT4d48/YtVusE/+V/+3us3C3O3/0F7KPnWFUa+LAMcDlfY9fsoNTuYbIiqLpGw7ExGHRwdjBElznpyykO6g6+PD/Dq6NjHHa6Yn2aeK78fZ65VFkoAFiBwMJfEuY0q5KSqNZWqxWmkwmWq5Uocfm61usNyXXstBUDV0UMVLBxPdxc3whw3Gy2VJPP7GM2tpUKprMZZvOFNLr1miNvIRUPvuvK2fD1u1+g1WoJIY7nNUl8dHRZbzZyHsnrKG4XPPOqQqjgWc2/4XAQSAt7/j0ONQksBT5c31NMcMuSGJCl52HmumIBTRJVlUr2LV8LkhF5HwrY54dTtQUUrhM814z3VIZ0rAdKonjlfspoFNejhbUrpIxmu4l6p4m5u8HF/S1uxg9SlxyNjnFydIJBu4s2WcHcsZMY6yjC+9kSv78b4z6IBfx1Y2adKu5lfZugs43QL6UY1UvoNrbo1rdoVKgmB9q1LnrNvmQBrf0UD5sQD+sAM67raIt1ssPcjzFeLMXlhHUCLayO+k3Ud2skixuEkwuU3THeHrbxalSH+3AlFtqsFdyNj++//yhDC5SaQIUfJrfKlvxfvh+spYoW0AoALtQkZBnrukTqNomp0E4Tme1Z3jQKcPMkAMzLsvizwjC+eLaYwaHZgz7Z/7OK+WeO25++2VNDd6WGzQdKuXxDdPf5h/RYMnYHJONJDQjEBYe7RxkYDno4e3aCfqeNdtXGkEM39lDLFVaXN7j5w3cIHyYY2A20aFWfllU0jlGIccESAJY8bq0u1DWquubVejYAMA+qp18ZfTIXN2aj2xA8jMObHSISB+X6oFJLxXXIEJI/57/lHCQwSpTAwrZaFRJEvdvD8OBA6u7ZZCYkTDrI8P4Y4xImEQKSNAUAttBqt4VYQrIjYwpatLtvNcT9hy5Nketi6/sSnRGt1oDno1kqo86Xljl03FO0JeBnGyYj9NurKQp+HY9sr7Ob6WJEmnjWAiRH0Oqajb1VQqnGQUwVW8cS1e889FDtdiXzeBFFuJxOcT2dilMVy34Cwcu1K2CwRRVc2f4UAC5kT6lKQQ0RUskjUzZkBIplvq3BYFEKZQRbdXCZIYxhs8t3926jgTHdJSrSgIpfEAAYdOgI0G3V8Ob1CwwGfUWuDbmX+3gYL3B7P0UQbRUArEE5ksrkv73hvMm6yzPv1B6SZ3sqUqLpWPUd6PdNgbxGLZyrhhWQq62kzWBKCF357ffUC0ZpnKmOjA21JoFpsq0Zgj9W9RYBYkPMLdY+5vbmuecklyI4nL046mUSIOsJBXCm/NXX6xPltKqjCz/PFBqFv1EkcIrD0ecr888pN+Te9EVhWqysoxSlHQmTkVis0qqR0V78P0oCIVNtljPphQa9Nhp1B/PFROzx3371FV588QuMjp+Lq8X3dzP85sMN/vXyFrOtBfSPYB+ewzo4RVzvSj8Z0sWGa422waxlBYBQ681YhmbklQKJxRToxX3e0PEfjyHV0t1/nR5tHXvVvvqH3qiL0XR/dH7z+C/nZ5O5fD75u4ZrpONR6HbC9pg1jCJ5qH1NSNScbGkASepvTXI21OYMmDInhRYGcFNiZj2H4hRzOFS8rtdoprHUL5XFPfy7H1Fa3KOVeng5bONFvwln6yMOPCRJpEn4IVYrF5PpEp4XKUKpKHyrmjxLlxHWgQUFsM4A5rljrrdiBvB+xreq8Qx5U3nOFokPe+xlda1k15EJun+qT9WCGbVpFqBF5WrHM4efHaeqosaovt5uxR2BKkr2Gzz/CADzmqICWAAuPYdTD7K4TxYmeOaaNnufeQpPoMDqW/uPX32rMJAvPt+90qf4WuSVjdnPzH3kK9TcUfaATGX2qKAqksLzLOX9GxXel89eIwbwMb9ZfB/014+KNqnIDJqqPwtBJAOAU2xjH+VtgGqZcXBr+O4Stl1Gv9dGp1PH6LCPr3/5lYDAtXoZ0eoB95d/wGZ2hVolFmc3OvdUEUtvrTZGXf/tuW/wcRvwV2coK6zkk8lIBgDrdaHGW1pFYwBgLSgSyJMAsLjFlRGlJVH9SiSEglRRJigEGxWCbyIkUDmqSRrCC1wtCtlljkyO7aBZp0Wv6gN5fnIWwXqNRHj2akrhqwQ2dJISwjwBP92nS/8oAhwdfUg1L3tncWNUQC9nibyeqKDnLJErSqKhjKujzK/0nJzRkJYFp85sY0dcmdYrRlwp9T0BYBU/oABQMW/OhoP5vJN/pAhIGeyoUP1lsxvuleG2BI+YXbUGpzUCyh34kY3pMsHdxMN4HuB+6uLido7ZwkfJasGy29iV6IZaFgUw+9SsLinMRdSsOz/vMwLXT862CuulMN+UOQ73eyKbAkYSMOeMh3MK5egiQFMSyWtEIqrvrmSW5LpLifx79+VLvHl5hONRE50mZ4N0DFti5S5weHSIw4NTfPv7D/g//9tvEXohTo67+Ju/+QrPz3sIPPbDEzhWAMcKUa1yP6F4hbVoCemWlST3PSrNHVDXQPB3NvfgexQX2HBsxkOVxWWSQiTbttDpEbRtSlQhFesEfrm/cjbAFU5iehiQCFuRTGHHrmPDiMXZAp1OF0dHBwIm+95aSA2cc5CMkyaKpECr8/H9gwDBzKtud+rodBqI4wCuu9azgxLW65XkuNNyutvu4uBwJKA594SKpdefxhO45uMwRuTHiEMVucZ5m21zDXMfU6RdwZqkd1OunRSR8O3bbdlfN6mfxIePd3gYr1BvDhEnFr57fyWKc7vZB+niCzqLbSvYVRsCADO2lW5CrL9V7jRnumYeZ/b1whlhQNpiP/3EnpSTkwpzPd3H58CyboEzwpA6j36eAnjfOfLRIZK7KRaPt+w4KRwaT54fhTlvgfVhFMHKXVBRd4pxJuIyYAiyGcCbWzub2+79jraJNvbP7Mm458luzH3UOB5SUMP+iQQZqsrLJRFMjEYU4bbwMwDgwkv0aEqes+j1UEJXj2Zj5ILggqQn+nDQRb/XgdNoIq204CdV/HA1xT/9/ntcb3wkHGydv0Tn2XOsdiXcbQKskxRMs5CBDwdEAurxQufAkUXiFnVQhbBFywK6dUdszo6GfbGErm3LOGj0YMcljK9u4G3WaDbqYqHi1B3Jy/twdSEh9mfHx+jUmqgxvJuZGgDWkY+Ag1dantWqksG0cNe4vn9AEKsGdLHxcTdfYRXvxFYxKFfgl8rwyyUEPP1ElavYGjsBgFXRbnhjHLZTdSLDQ9q38WAjck8GlL9GdX6H8vgK/WiFo0YZLStFdevDYn4wUrTIfAcUqLMO0Wj0UKt3VeaTblJEeKXPdlUImNWrLWxMSfXZYdfjy6R4dTwqZDXDu2j3k+sTNLipFaIECel5H0UuAm8Nb7NEmdl2jSqG3RZOhgO8PjnFy6MTtCpVRMsVxhdXWNzcw97u0Kk30G+1UK9aOms3RBpFolqgKpe2dDJsLQDBfOqSSyPZiprFSfBLAGADsND6RKsRZNjFcZqyvVDNnqp/aX3E+2bajcpIzP3aDfiZbwmGr6eLZz4usmPFpy0BCTtUD20rZBLvENMOYhdhHblwabnEvbZZRbVdQ/dogLO3r9EcDrBOE9wvV7i4v8fNwwQPszm8OOVd4m6yxN1kAT/i47aVZQNtMQgAi8WiAoCpgBL1r+Tv5cxWbuoGtDCAoFJrapWn5CnrNrSAtItygFarvE71wFKYqpGyKOIhK8osFrJpJMUCm3mCwMz8Ojo8wOHBSA7f2XyG5XIuwG/TqeFgOJRM7/lyhfvZGuPVBqnloNYdojE6Qq0/wtZpwE22uJsvsaRNTa2JamcAp38o+cA7Wyn141IZEUoImPeMshA3SOBIOXzkcJGHnAADJew4eVRh1oUmPFc+5IdP8ZBQRToJH2Rg8fqmwtKkVZS5t7BQpf2uBoFlGMZhK7OSabOVBCiHHnYeh5ArlJgPHvmi7Bo4ZYwaVfTrliKGWFvJGPdWS3gurUQiBF4I3/Mkn5KEF35mgcHXn1bxSomrmML8LEpek52t18K+AthYPSv1bzEXWBpnAYCNUqGo+jV2nWp4lql+MwWGOfAFHtxzKsiaQjOcMgVBYcCfqw6eaqx1O/k0pTkjrDze5X72v/eUwMXfemwLrcv/jBVmGn5lgaiyaXNAeA8AZqshDYtmPMrTZFOmh0CFP5sNYVVnqq1F1O2MqpgqfVpAyzVKBZDOmyAKSmU+XRrUQMUXhSIVFF+9eY6zUQvOLkCwvMP04QqdtoO3X7zA2dkB+r2GUgKHa2l4uYtZZebEsBFT7ymzfUQBqfccsfqVYkatRcn5zE4oc1qqPVPevqyAMk9YHW7qqns0ZDR26yaSgueryU8m+YP2PMJiZl1Bxaky42bxbQm7sSbg793DGjf3K9ze05Vgg5UbwfVjrIMUSzfCJqA9J3OCmWmqlI2MFBDQkXusNMPKZaFIrMgHvdqmyVjTy3NUgxsW19zvZH+gQpvPNI2wXozF8q5Zt9AfNNDvN/DsbISv/+xrxGkV//AP/yyPu9o9RPPZG9SPX+D9bIP/++JWAGB7eIhFEGHtMcepJMDj0aCPnm3Binz0qxae9Xt4cXiE58MRGmz8QqpOCQCXUNUSGObTq+wkHqy00qICeCfqXCp/F8zqnc0F4OXQiqo7ZuAS9KOSt1FjM8V8m5KAxFzjdJtQjaZqWgiSPozHGE+m8h5z7XApsJmaz2YCJv/lX/6FWEVPJhNZCYzxWKxWuKMFdRhKg0y3Dub58r1g88SBAs8V7lcEalvNBlpUV9gEiBPZI5kNxdrTDUNM12vczWbwt6lEE/SbXdQ5RKR7AhXSVLDr9c3zlCpgyUsVhxH+TKk0NG2ZUIfsxbPFHFESihtHu9tGrdnAbL3E9f09ZqslyuUqzs+f4/DwGHa5ijpdbjiMDkI8rFb4bjrHt5MZpsz8rFjw4y08AiQooZGmqEcBGlGAWuKi6QQYdYCWE8EpbTFsjnDYO0Y5tTBzY7GQXsQl7Opt+LsqPtxP8fF+jtlqhd0uRrfL5qGLk34DWD1gcfEt6qxNmyUct0rolH34s3shGoXBFvP5Bj/8eI3p0kel1kWJ+b+MbpFzRmVXicuIjhqQDGCrrB1JjCsJhzhakSP7gFEA77tNFFnDfxQAzmrdwoBRE0oKO0tup/rUYVBQzfzss+Jn3bAA8up9LRuey781G00AXwK/zKniUJCAiHLY4Z7bcGo4ORzh+bNn6HJtlysYcMAUpZj+eIG7b7/H+voOthfhmJZ9dg1xQOtnRqoo5QQHcVy7MpDOCMDKSUL2XdP067NGnWPF/9Tra8CN/Cf6drI3K+tvArsBh38caNm2fGb/l2h7ZwK9yhq/JOS8CqN6SLCo1dEZDnFwcAh/vcHH9z9iNZ0JEdM42/Cci2jRnsYyKCNphAz7OIgQM06G+6tjodFuYXAwxLDfg10Gws0a87t7+NMZ6toOeufRAjXWDi7KtaU42MuIZo8AYNPkK4tvfW4XypVsOKDrGulzRfGiyBHiSlRmLEGKSt2BI1nAKcbeBlvHRrXbwa5eF8v2H26ucXk/Fscq5pXPlmtRAlcks8tWFtCiAFaArnwYBroBgLUKWFlDa+swGfCp2yob6dxlRJ6RVkVnAPDj4bQ8cTOYVgNDNl8kQ0v/S5hbAGAHX7x5geFwKMQ0uitt3AB3DzNc34wFABZLV1F8qxxgM+EuZgAX60ID5hpi4mPy2GMQwyiEpH/UbjV7ALJ2YlGgrFEWKzJDEQBWzknK8ca44BQfiwF1i8BvEQx+SgEs11RWZ2sgt4CRqGFZoabOL149CygO2NRVmZEs1T/2CDTmtfnkyjb76E/thRIZ8Zm6/JN67ondo6isKGrfWL9KvAPrWKobSJEgYSGU+IHNao7QW0lfaVc5D4lQqeyEKPbs7CV++av/gFqji5vZBt/cTfG7qwd8XHiYEcQ4OIVz/BLb7giR3YBfriKo2NI7CqErR0+U+ae+ptXObWrSYv2a00TyKtV8lYOC+atkvpfvLE+ShQoAsNpSPt//7L2yhW368TQn38LNC6+EC2rD1z2LgB776l0FIGnNananJmhJ98/KgPUTdaKatqQolUlc2qGGFDUvQGW5RDsM0d/FSCYXWF9+i0aywrNODa9GXRy3HaTeCp4Q/agSjLFYbTBfulisFOmFf0+UatLXKkch1oCMnsgsoDUATOBK3Ej0NW8IIqZnzcihBUer/LrZB4L1VbUP/n7mPTIrxeyfJntWznrdG4oVLeGNqgImaI3LvZk9vQGAzZyFv6KEDGpGY/ojjVQ/OqHVwa72StVnZSqpJ5dTrgLO9wWzoPS+8rk654l9QpUSRQDX/HI2cFYLKx84P3HvRWWyebZPTunNyfu5R5iBpfnVm7EfdC2jlb57dDz9IptRuM63F10t+2tmce582JUYacT1uhAxAElnzB89GHbxq1+/wy9++RaNdg3bYIaHq2+xmF7J79G1p1aK4UA5JSrCn5msPnq9ZC7HKZM6Z+VVLMSMmVubKnPvtRUAWCmBlUueUv9SIEBDdpEs7aqIkpLEStCESfpmyVy1YFt1VIRgxhqBxByqzwi8RtIeMnJO9fupOHCR4KtmAQVFPR3xCCwSVNS1D9XvFI6wh1Jgu3L3MrMqQ5KTLUrAEE5sVZa1uvbFFke7f6m9VWZgKesIpZ6Vy0yDxry2DAC8WS0Qhz7o0FaSD4JtrEILILCRu+j6J59JmBlMblH7eFWS4BjsytjQwrfeQqN7jCStY7ZIMVvEeJiFuJ94uBlvcDsmaTtCxW7CclpKgcm9iPMGZgBndYa6DhX4qyP9MgJaXhs82sQfXRNFVlF+CZr3j3sP3wMh62YAsCKqUHHN14vqdzozeN4Kq+VczuHXL5/hxdkQR8M6hr0ami0Lrr/EfPmA/rCH48NzTB5cfPuHS/z4wwUqlQR/+z/9Od69O8duuwSSqeQB1yoeHBraULSjXfISAYBJHxIKkahZr66nWC4D1GpdWFZDYps8N8Fq48r+yfe53qjJGlxtVths1gL+0h2IMwoulvWaylwqyCM0G20cHR6JmGG5XIlLWafbERK3u1lL3093Cc5gOQ8g0Eb3r9vbB4R+CMeuotMlAFyH768xn8/kfOU6dTeeWKtbVg3D/gFevnqB4+MeGk2qvEkAonOmBgcp3KD1P2OuiHSnO1gWSfYOHM4tuD9o6w5z7jHqKSV5Q9TJPBcb8Lwt/vDNB5lvjQ7OgEoDv//2I8YLF63+sURDTVZBBgDvqnUNAFsyH1cAsHHbU5/VvlOob3TeeLbAngJ/MxKVWrdZDf1EPWrKEYVr6Z36iVloTr4qVFb68X16AJgr81E+xuMa9bPz3sf3aARC+rwoqIGV0EVbOxfmwXu20NoMY8KFAAAgAElEQVSNMAOAM8clhTOJ4lcDx+KsQHIL8QVLOSAQ8FX9O6PJlJ05s6ePjg7xxRdvMBqN/vsBYPMaZoek8cTRgA8XH8HfbpsWW230ui2xI7OcJqbuDr/78IDvLuf4MFvDr7dRf/YcldGhqICX6Q6zMIGvd2TjMS9DZLGTJRsnRaMCtBmqXdlhRJC50xS1Uo22thzq7Sx0ynWUOYi6HYvK6XAwRK/ThuVUMVnOcXl3C7tew8noEG1mwJYqMtRLSzvMNyt4cQi7pSyhacf7MJ+ILV+p4qA/PMAmSHA9mWPqR9ikEAWGVy5jA8DnwEJYhwQYyVrSB3KhqDIsJWnwJY+JA3i1EGvbCM3NFNb0Cs7yDjV/jn5th6N2BZVojXSzQqtqo+PQuowWOFwQBJxrMtAWSEEWyX5BZxpkow7WdXvG4PtsZfSobPyUU2YIqYbtr54oH4EqVcyiV0MlNRQlyMADggDwQvKR63YZDacigP6z0SHenp/j+cER+rWG5HTNr2+xJJtms0GtYqFdr6Fdq0uWMy3cmLvLDVEUPSwyaJHB4p/ALwsHbWBMFphKhFLvjZpzKXtSGWoLo5VqXMWIFxDYfMjwSw0wCP5SMaGs4dRwTIor/VmeN60yjW2athjmY7EoPQ0TpbywKkjLO0Sg8jcU8Jd5vz4iUf22D3voHQ3lc73fxdauYhlGuJrN8OPlNcbzFdZBhJUbYL72Rfm72oSygUPAX0dAYNofKcUvB6+VAgCsLKClqNINEJsmNYBSQ1gFqBsAmK+VGWUZJrLamMTKVeeHcVNjQcZBPpkokq0sNjCJMOvSmOrtUNkb1arod3nAHqDX7UghyOIx9JmhkqJZc+S9dmp1BCkw27iYrjdYeCGiso1Ks4Vap49qsyUAL21VNslOLDETsp2shgDGcOqoNBryOanayuqy6iCqVBFXaPelLL+YjCpRrUJ404Mr3QaoyyFvfNQ5patI+ZFa9apQVIoRAidUmNmVkij/BQBOY51lHiMJfURU7rob7NwlSt4KdhygvmM+JwFfB30CBRbQ2CWo7SI0K1ux6qWKPgzWYpcXBAn8cIuNG2Kx3GC5XEoRQ4tyUdnIQFeDsWa4LgCwGrSLuoqsaQ5jxRrcrAOl+qUFp7GDVutDW4TvAcBq4KUab96fVjua5plrSTfbhqWo+sCiqvMRrGcGzvo2+dCv0Hx/ZgPLBrOPfl5sQLO38+dtgnoJFMe/+7+4z0rTayUrKFTunhoZqUY/Y5OaRkJPY2QlmWweDVnnbe5TSmQNPn8GAJahrlhOs2A3liH8OhZWIhXC5C9xj3bdleRHDLtNnI/aeH0yQDXZ4OHmI6Jog1bTxvPzY7x5/QzDQQu2tUUYLOF7K2Xvv4tAYq5SSHK/UQMMZe+qLMr4OtEuWQBazeYzw2UOnOXaMvnPn7YphbqyOFHXTHo6bgj4y/swWTFky1MhtkOc8kTkXliHXWuiXmsKMHz3sBAQ9WHiiQJ45cZYbQIsN544gCzcUIC2mM12Re2t4HlPgEtbyylbfe61VTmDMgBYXyeGsZurhwxzWIHR7MZJDOL5os2NJC6BGcBUAFuVLZrNCjpdB2dnI/zq17+WRuebP3zAxeUDJpsE3fMv8Ozrv8D76Rr/+IcfENPm9fBUYjXWYYiYe7VVlrqpb9s4aDYxcKroVqs47Xbx4mAkMRqtagU17l/M3xPgSYG/8lnnlSuOjKowyIClOmE+W2C1XkuzT2Ysq1Re72ycmg1aHNXl9REWt5orZhQ5fk0A9/LqGlc3dwJEkLDEs1ttsVv0+z28/eJLOc/G4wfZv9i8jScTXFxdyrCWlq8EuQkEUyFBRq8MACKVNdWs1XF0MMKg30G7UZcmhiQJDgZ47k/mc1zc3eHj7a24RTx/9QrnR6fo1ptC4tqs1livNnBdX+VZ2Q6GwwGGg4EonWUwShu/rbLjiRgdEidyv5c3N+KI0WYW89EI7S6tv1a4H48RxjEajRZOn51JdEppS9eQnRAVY9fH7WwuAPD38wWmKR1CqmLPFgnhcCs5rwe2jUPHwbBeQr+ZoN+KUbc9iU1pVZpo211soxIWXopptMMsBtZpBfcrH79/f4WL+5m4D7RbVZwedzDs1dGupAjuL7D8+B2etar46tkAVrxEML3G1ue1H2I6c3H/sMDV7RSrIEGl3gbsBnZUxdMaXc4XRewkIaDC/aCqhj4KuMsBYDXoUTu1smHVA6NCTvifBgCrqrc4jFfn994IXp2RP3EWfO5M+VOOj09va0ZzxdpCX2DyYAoAsAC/VP8IVKqsn5NIFG9HoxGOBgMc9HsYNFvoVWtocL+bLnH9+28xef8Blheis62gw0gQ2mOmJKAqm3Jle6msiEkQEscIPSA24K8phRQ4ocDQT//L+4H8tdR1o/kGrzeasbEHYn1RrYJ85oDWfwQ+iWiTONJooNZqwWm1YNXrqNabsOm6YDtSya8mM9x+vIQ3X4gjkNhY6+dBkJfOBASWuedwP9olStVKMqefxvC3MXoHQ7x4fobhsC+g5Oz2Foura8SLFSpeAIukEePaQuLSJ6D3PpiWkSTNF0UAuPBimfMuW3B6YGfUZpIHjC2iXYJKrQqn00ZsVbDZJmJLH1UtyQNGo4FvLy/w/dUV3DiRD9r9eySaVmuUmcjQlkoABQQrRaNS8WlAlwpgkyMlURUmJ5gkWdbzytpZqYGV+kaVLAXq6yP7s/ypFg4LrhkBNujcxNeSCmDlOvLFm5c4GA2knyCYTwCY6t/rmwcBgC27LgMoZrMaSvXe2isConrfMCBspmLV9aQaFO0rZs1tzNlsYkweg7fZoNWAwCZTWMuuDACcAbymv8ocDfSwtmD//JTqtwj4mr1qXy2snr0W8+m9a98hxQzM9kAr/aJ9Dsgy4Mzj69qAP3+MfFkc0j1ZX39moFbAEDXsa/wPdG+uVRDK+o4AsFICUxW8TUOEwUYA4Ch0QUu0Rt1GzaF7FdDr9vHm1VscHZ6gUu/g3ovxh+sxfnt5h++nG4TNPqrHL8QKetvuw6vW4FsOUtuRGrIAa+qXJd/Psp/poaeZA+y/furZGaK8/pcW9BZ2yUd7y+P9NcN7zcBBbcN/8n/ZNlwA24v3s3cG6mvcYM/7f6y4r8sERX1kUm7S5VnzK1cfAzYS9BX7d+5wBOojH03XR9vz0KQVvztD+PAR4fgDTpoVfPXsACfdBhpIEKwWosaiM6AfJHiYLTBburLfxVvTgxIIKkktrYjLOQAsvasBgI0drb6G1RykoNTXed3ieGW+/gkF8P61owHNJ96fbI5q+j55UfUA3wDAVEiTRF5RMxsSKbkx0ylNVJOCNW7FDpp/Iuul9pZEcfKuV51R/xZ66gwAfvo4L5BD9hW9Tw3ci3eR7xl7l01GSlFnX7GH019nqPTnqrFPlcWaipH/+cet4ZMXiqpVFGGlUIdpgYPcRXZN5qKO3PJTz0A1ACydEG27UlrV+7BKnHetRAHM7zOKsNVq4PhwgK/fvca7d68xOO6jXAowvvoO0/EFkLqowUe9HKMmUgXxqiuAwIZcodeXILgFAFgeiwGCn7ha8wMjJ/bJzFLZPhMEZsdH+nGpoiJctrDlZ8q3juApZ4IEgB0FyCXK6ZEzBgp9SCZndB5dfYQss+X1rq4rqW8MsUfvLTJp4+0l2pACqlRmh5wpcl5r8oMz1bnuDWQ/1PMVmezKmaoV0Pq6E5CUTjIJyUJUSCq3LrluWC+KKEHN7yhQYm7rjlk/W7oWKhD4MQCs9rlc3ZeT/PQqUkOOJ1ccSY3+roINcf16G63+CYKwirsHH4tFgvkqxfXDBjf3a4xnPrxwh4pdh2U31LyBszWxY9CzuwIIbKLVVOZx0aVErRV1nf9Uh6PrOvMa6pm2EfgIAEyrbZkP855IdiAAHEovwnOXn0Ofc4CJDFJPj4c4fzbA2UlPAGCntkMYr7Dxpmi2HAz6x6iUOpjce/inf/wNxpMb/OVf/RK//g9fod+rwCmvsI1uUcUCjk0bapIAeTmxNuV6JCheQ6lcw3qT4P37Gzw8rAT8rVabKJcdROEOa9eTdUWwtlZnXrUtJAMS11n7CgGBDplahc55xmI+F8L569dv5HUjeMs5FucYFNislitRAHNvXq9WUrseHB6JY+bV1S2Wi7WQ1nq9Bg4OegKMT8YPsk75GPhEOLtdL300Gh38+le/xPnzISoWHdQ8ORtlri6uTKlygI0CJGEgbE6+F5yrcF9Rl4Ii7yrxh5pzUa2vegBap5cxn3v4/v01JlMX3cExduUavn9/g8UmQnd0Aj8q4fJ+hnBbgdOmgIoRZwR/lQ00114OABu3AQMAmz1J28ub7ednAMB5jV48px5VUaYf/ZkKYFM3P10g/TwA+Kccax7fbybiya7/AnmoYPmcq3yNY1Iu1jHvX1EBbCygDWGMszNiKnzTqcrnrIl7rmAsqXKmpdL9/PwZ3rx+hddvXmMwHPxpALA6J9SyykFExY5SP1MLjUUKHwSZCAdkUw96qNVssXeJd2X8OHbxD7/5DpeLCGlrAPvwBM7JGVzLwSxK4VKVx0GWZhYQwCOQJxmvVAxSiYIUXbuCvlXBwKngpNvEoNuSAyeOfDhUmFh12FsLWy/GeraUAeyz4xN0O20p6hbeBuP5HBXbQq9N22hLAOCmUxegb7ycYeVtUHIIoNEuNsbd5B4fPl6i0ergxasv5BC8nS5wv3Qx9yOsEpVX7BF8qtA2iIoYftDSTFlYG5DDbL2GvZQBZ8KAKqNR2qITb1BzZ9hNLhHdf0S/muBFv4566iJdLWCnMdpWBb06A8pr8LwYQUgVDRsVBpqrAYcm2OXMPvnjOUPMdI4/dRR82sA8fWsWG3lzoy2SdBaUQKjSsKnBAf3vqTILAqUCZoYLFU6VUoo6FaHNFp4djPDF+XN8cXYuIPDW9fBwdY3xzTX81Ro2Shh2uwIM0kqXYHjoesIcp3rKpuKM64dFCvXYOndXGRkrEFgSWCntfQwA83GLGljZsdFWTv4XpqsqBgn8Vjig18MgGc9lILAGvwUAVgCy6tV0JjAblDiFRXW4pWzeqPx141Dyfmn/vLVLaA47GJwcyEe104CXxlgyV8DjEHiBy7sHLN1A1D+TxRoP0yXcgIZYlli+KVCCIAUtNRXjztg+05JC7J810KeGD6ZxUqpOAQAz5aYCzaWk1IM/ZVtoSMKK4WfWMwEmDsUlR1nyE5W6iqw+2oDTZoUZtVRVsNx0bAvdbhuDfg/9XlfyblhIUN2d+D4addqeHqLR7ohdMxu+y9t7TFdrsYuvCouuh2aHiiMbSz/CMtzB21bgbasIyUAm66/eQKlWx85pAI0mdvUGYjb5zPHmB0FgljSSe6LyJSTP2xRNpijaU6zmjYhwKFkwshDSmce0ReE+Jpbv3KxZVNKON2FGr4+IzZzvIjGK32AjQG/PqeKo3cLZoI/DdhNtqwwELhJ3hUrKvOkA7nohjDIeBGFUkn1guQowna8EAHY9T5jCLG64N0iGbzZINwN1ZecsDa4GrPZU4JIHrQFgkwXMgtkAwJndXa54MOqtvawzY0uTWUAX9kUDAhtLvWKB+gRArJbd/zgA+LM18qNhyVNzl6eLBWMBUgSAC+CvrBttE50NVHmpqZyeovVzzu7eB4GNJZUa6OrWJPus9mBDwjHXqlyvUiwwNysUZifPcv6b1u272Meo5eDPXp9j2KgiCdZwN3P4/grDQRuvX57i/OwQ/V4daeLDdxcImfGe0JA9hU12omML0EgQWIGjLB7V1iFW4xyuyWCZDaS2nhSfKZ01aSzMnq7gsu+a9l3ujOCvHtKIalpscKg4oz0V7YpJ+KnCcVpwai0hyDBv8Pv3l7i8nmG5TuAFZYRJCStRbK4xX7lY+6TqaOUvc8fFktIUxdrymeCWWKjnALAhROQDYQW0mGxNdayYs1k1q4w14IeMHreRDDZDf6nylqspGk0Lz04H+NWv/gzDwTHWcxcfPt7gdz9coXn8Em/+8j/hchngn755D7dSQ2VwhKjqwEu32IQ8b+jEEKNfc/Dy+AjDRh31XYq+4+CEIPDhAZ4NB2iw7o/JQqdy1gBRasAnekSFHslZwvfQ90OxgKYdNBsQvhZ8X/n+0IK10Wii1WyKGk9cUjKOhKktONQL8OHiUkBgZsJLfhNpbo6DAQGuAzpGKPtXifSgwq/bwcPDAz5cXsj51R300Wg2Rek3nc2xWm9kD9zRLYM20vUGzp+d4nA0RKdZF9CIGapUpFI5eH13h+8+fsR3FxdISmX88le/xhcvXqLrNJAGEWbjCRaLpQwiaU3NtXx6eoKz8zMBo8UqUZTRXEts4iP4cYzrh3t8//49oiRCb9AX4lO335e9mo+xajsSm3JwcIRmsy2DlV2ykxrG37i4mszww2yBD4sVpnTMKROwLiEhuBPTHaeMs24XrwZDvDjs4mhgod/aoma5KFMNGVVQikqI/B0WfopZvJVh+MfJAu+v7/HthyvM1gE6nTZOD1p4cdJFy46RriYI7i+Rzu7watTBl6cjeNM7TC7fo8LMmXiHq+sxbm4nKoIiJbu9ia1Y0FoCAMt1wXNGD3kqNtXACvyV5ptZXIWaxAA0BgDOiEp6SPvfBwCbKvzTJlO1O58HgNW58PMr5j+yZRV+/BMAsPxNM1TndUcAOMwAYA5YtmmEAd/z5+cYdTpoVm0MGgoATucrLC6ucf/dj/Dvx+iWq+iXq7DiVMgF7JEUF4k9nCIlsm4Veymj+tLnslSyaiK6V+9/+jx/GgCWulj2aZkmCQC8LZNwu4XPgTbVGY4jhL16p4POaIhauysuLSUO7G0HUbqFt95gM5lhNZ4i3XjirLKLYpTopiLKFjLf1XDcIgFJhv2WWBAyM3gZenhYzlBt1HByeoSzZ6fo9toIV2ssCQLTon6+FACY9Noqa36qIEyDVXjiRTXlUwCwPpH3XipR/JohoVZ3ynCUj51z5B0dsVJxDmCOcaVeQ6lRw86pYhEGWCYR2sdHqA37+Dh+wA/MAvZcLHwfk+UaXpjI+cRBruSlcY9IVd+TRTAYO1d5LLrr0Qpg49Rh1MKSISykZdXbGPa6GnTq7Kqs/jBP1QyE2P/wjNMyZA7c6JRDIC/10W0qAHg0GsjZbwDgm/sprq7vEcY7AYA5gDI5hftzzEI1Jm+9sW02wFN+3RaBX57J2VBZT44zEMiAQXLN5xbQQmgyPZN5vwwoZAizQlRRcRNGlbMPOCuVMf83dYGqjfS/TfaoBqn5aj62ii5iJMV6+JO/UxiaFQumvRo6U2N83jLvyds/sckJVUuv4Sf3wD8KAGtQMYNkCgBwBgJzeG8AYAUi0oUmCjbYrBeiCG42HDRqKqqh4dTR7fRwenSKk+evkdhNXM83+Ncfr8UOepyUkXYOYB+doTI6QtRowbfrCC0HW7pv6Oxprj15dBmpo5BZLkTyHI9VY5EiqWdv+8z66eKJ80n/UBCnfNJvFEHgn3/YmLb9EXD8SP2VgdXqjjM3g0/gg8IQNTurzHnG35MgJB12pOICqIRkO2uV2CtHKgrMW6PlrtEPAziLKWLWGhRBRGu8PGjhy7NjdOwKdv4G/pq9bSB1PJ157sZzLNaegL8Ergh8sJ7jTFJITSSiivuZUv6pWCP1md9XGcBGDVskLZsc4JyA9pi4nM329PbyKQCsh0OP3h9183w4bEjB6v03Si4dJaVtapm7yb2RuaYk1ytiDmcsrMTV/GZPAfxJraJX2iMA2OCBn2MSqOdU3D9VDZWPRYz1RXHPV1/nM+QCvqrXUE6m07VYxu42bkDmVdqvufaeFv90NoraPwPMdaUmeE+dwAYKM44FTwDA2V3m61xuZfYw05Br0bDUBsKyokLPQ2nnYxuvEfobJHEkbnCdVktAsTevz/D2i3OcvTpFrVHG7Pa9AMBpuER166FRIQDM6RUBYOX4wlowV+eb90EDwFkPqWaNT5LziuBvtjSNiEXFEEn2Lz+YGeq0UWv0ULLqQIlxYZwzU22pZoJ0uyKRe0s3JO0yxtpRIt/YeWcxCYpkyPdEKeHUjFBmEYYUTwfRAtGBQhD+Z+aQ5lxTdYkirBUFBDxruddzHSuXCBWJqGYBrH2UiwmvE9Yy7FUJqnE2QSK8725kPs29SWX/xloBbABgJe5QExkltDLXcDYPNcu8CAA/2rgJAHuwsOHb2eii1TvBegNcXi2wWKZYeyVc369xdbvCYh2L/TYBYHFzEZW/An8FCNZ1yJ6biFYAm1oyj9Ixc7Of6mH0XCkDgNX7pQBgurmpfdXm/FgsoKmyVsIefubrRhIlQcrpdIwo9NFt13F2MsAXr07R75HE4oGoz5byOStFo9bBwfAFtkkN//D3/xXffvcHvHr5DH/2q6/w5dtT9NsJIu8KSMewrUQ7NmihmQDAnMHUULEaEtX1zTcfcHk5EetyAsCtVk9muuu1J8+DAHCj0UCj2ZD1SML5xqVYhhFRtNx30O125bnOCQB3Onj7xVtZTw8PjBC1hFC6Wi5lztputcSBbLlYyoo4f/4CVauGiw/XeLifwPdc9HotnJ4eikiC90Hwudele2sDUZjg9nosKuC/+eu/wvmLIaJogTTlDMUAwATW6YASZ/PzDABu1FCr2jK7U3NALcrifAU832yJgqQd9nzh4+5+jvv7JZZuDKvaRpRWcDdewo+AZu9QhA8/Xt8j2llo9g9Qskm7InFbRTgZAFi1WFpY9EgBnOfP6zPhJwBgQ7AskjLV2fHpOjV7gFx5TxBxn/q9z5O2/wcDwPp8z48Q3TNlSl8TJZCrg4uOIHvqYB1nZ75nMn9FUCTvO11YSbxhLcxZHdAfdPHuqy/xxRevMTpk1nbjjwPAxQImZ4vk/EcdHZ+DwNqDulZ30Om2ZTDX6XWkIVyuaVU7wTd3C3xzO0fo9DB88w7l3gibioMlyljREbdsIdIAjCrelD2utd2iGoeoBD6aDAx3bJy0GzinYrDdRKNWlawBP/Il04lB9PRH99YBAjcQxvcxB2m0od5tsfap5FmLpS/zf50y2SWWXDz8+Ww1x2KzQpAE2JXZcFqYLqb4eHEhwd9f/+KXsO06xos1bqZz3EwWGK9crJIEiU22qI2gVEHCJtVykNBCiJv1o/8Ug1o1dGoIrBZ6dZegtQ3Q3oWobKZIJlew1mO0kg2OnBKG1TLixRTb1RKng4GwWl03gseDTDI9OUzPGxK5QA0SrMv+YtFlGJn6GCsw3T55yKZke+oHe6zWvITSlspmyKEPbFGcCcsqECCYhVHgrrBLQ9jE6XY71CsVnB0d4d3LVwICn/QHAvq6iwWuPn7A5PZOgEG+f4NWGy0qRFnMcxNKUuziBIgSlNOdsrejV36pgiqBYQ4i5T1hQaBmXNljluatoPo1X++xNJVtt3yoSjBX/+rfF7BYQGT9IUCwLjZFXapYUwRGye5PSltRAu+ciih/670Wqq2aKNGdDoeoZSx8TyyOL+7HYoO8CRMBgGcrV9ivy02AhH7SZarSaEnKnD0CwDrjlTaLOmOPDCYFAGuQ1zBeNTtPqX+VHXQ2vHiUVaSpy+pJSR6DzhAj8CvgrxooJQICUw1M8JdWXZFkc/BrFg0EITjEdKo8VGkZ2hDCBkkkBIYDz5fCglYyvf4Aw8MjGeb5YYTVxsN0uZTc4I3nq8Gy7QgwU6p3UG0PkFoNeMkO6yDEwvNFHcF8p61TR7nZlCE1czz5UXJq2JZJ3HDEQpsgkbLVyRsbGdBodbT0W4UplGj4UgK8YQ7yClvLQ8yc3oigWgDEBMB9bBMCK6mog5t2BW2blu9A2yqhzdw6y0KrUpHPNT6MKETqu9hGAXyfKt+5qDUjghrhFq6XYLUOhHVGQIEsYQIQXKYESVhci5o3YzirzFG1D2nVtwZ2DVhn1L+KNa2G90Yh/tiqTtneGUW5Ynt+omx4BABnraQUExpE/rcGgH8CAc5rjiIAm6+QnwSAjb2XGawbJbCqZgrMPd2wMreG+1QhS2IPADb9RwH0VWxY3exqpa2cN48BYDZfcs0SvAmRpCojWAhVMW36Q2wjH/XSDqN2Daf9Lk4O+qL+pWV0EKyRxC4GPbKZe+h26qg5VBaxYGUeTAy7soNTJatXZWFzyCKMfG0dLmtMLKENAKxIJAbMztQ7e2fYk0dQ9k3BFWT4o7JpqVyi/Q0BMn6QEUlbfMtuSjPLa2cyXWA8mWO+cLFcxVh7W6zcFMt1gOlipew0aRtK22furbR9rij1L/O0FSuSwySj/tXDJUOokGxtbWlrIgr0cCqbosi0kOCvGgqLdbwAwCy1YkQBhwhrbAmul2PYzg6jURtfvn2N58+eo9/u4+bqFn//j/8XksYAL37115hvLXx7N8MkLiGw29g2OlJnzahm9gPZp3sNBy+ODjFq1tFgXbTboVOt4IvTZ3j38jm6joVyHMLaJjKwV3EfarpA8Ddmo8x8W52dE4WxZO1sNsyGjpX6NaJKZycALsFfMmppD63qY67WnF7INzKMYtw/jHHL6A0/UPcRRtJ0nZ+d4fjkBIN+X5QQl9dXsp46vR6m8ykurq6EtNVgfdhk1QhMGJMgRKKGxEUEaxetWgMvnp1iNOih1agJTYBnFe0ACQDfTyZ4f3WFbz98QGpZ+Iu/+CsBgKk75O9P78dCruG+SZcF2lMPR0OcnJ4KAEwgUwh5SYzFZg03DBBut7iZjPHDj+/h+Z48Hzai/Mz3nPXqcDDEwegA7XZXVMVJQjWm6GDldb14mODH2QJX6w1mMesHrmuAzoesK2q7Evq2g5M2Qfwezo9bOB7V0G2kYimeBjuEbiKWWDMvwt3Gw4fpAn+4vMHHmzvJES1Vazg7PcLLwzbO+lXAm2B+8R0sf4FRrYTDho12pYT1wwOWd/eo7ujascWHi1vc3k3gx6lEK4DnKe2+WUsYBbCAvVT+6g8BgPd+fBoAACAASURBVNWZkgHAmXWjuiaUaoCD3dxVYt92VRPYntgnBH6SIVR20uzVsn+KAvjfGwBMlxE24OyXjkZDvH35EoN2G/aO9YONegpt/fwe0XQBO0zQK1fRQUUyvtVlrIaF3Hfl1eZ+nA2mTXOviX4ZmPEJFPFoU34KAFY3kfE289m4qDmYtx1sK8r6OWSGL0Hodgu1Xh/VVgtVXkvNJuJSCcuNixWvtSiVXYi1PIIQ8coF/IAWBNiFoWSn0x2IAyruHXw+rBlZuzA71qk10Oy2EZa2mHtruFEgtvijYR9HxwfodzqoUEV7cYnFzQ2S9QblJEatVBIgWAHA+4P9nwMA5yez6RuM+lZNypVbhB6SsnZmHc0djKA8ydTsiZt1VDtNrGJmAQew+x3UBn1sdinuV0tcjh9wM59h7nrwwlRAESGH0LY+A4BVlISpJVR9oboVZUNtLMe0VfSjDOB9EFid12J1L/XN3rPU15px0lEDQ9N4qROa+XEEgB3JAGZWFW9NAHhNx4P7GS6v7hDEO1RJ3CwrBTCBuCIZoQheKHXCPgBsQF4zICqqazPlQSEnVwZNQoA1Vs8KyFYEEQPSGtJjbmdqLBlNLatcTvIc4gyc1eBvRnIp1MqPH9vTgK5RU+q9rQDg7oFURuX8RE1dJKYXgazPDcz+3QDAum5V0SUaCE6VDXQUuAICc/DMqCHmbo76A7TpGlAqo9Ps4OD4DJ2DU1iNLi7Gc/zzD5f49mEmIHB5cAT7+BnQHyJqtOGVq+ISxRy81LKRcsZScPxStYsORzd1zN7cMgdD8x1QfWUI1T8JABd3VuMkpH+7KFj86ap4/6c51a7w/cdb+uPh6j62Zh7BnhW+eX6mmhOfIwHMVR+jMlKNtnCL6i5GJY1QZryZv0GLESebGUr31/BufkQTIc4HLTzrNzGkmyB7FW8j8V9ewDo9wkJq9A3cIFLzL+aS8gxh/VzRREujAGZ9TueRf08AcKH6LQK/inylxDVmP6Nbm2i8BGwjgKZIs/ysrt88TkeRFAz55vHqyPexvGTKQdLHq+WxalBxXQoE7E/6ZQPo5s4Y2Vo1RUCBxJ3DsI9snz/z8PP9KV+U+zdVPYVZj9mY/2lP9T1fmGwaqG/7qdtH0TXD9O3qswJdSdhlQRUDWw+lrYc03khmdRj4IoJg9AwVwM/PD/Hm1Rm+fPscvWEDm+Ud5rMr+OsJytEazUoiVtACABP8pTxBVPOKSKH4eHrvEYW9ygLOXos8Ljx/SwsAsClhcoGLsX4mWbqMZFdBtd5Boz1CiQASSNh0UK7UhFDGv0/FLgU1AgDTCpiuK0kkgg+JEhHbZmPvrKN+zDxChq9GTKb5gNWKuIXR6jagypGCGwoXjICgrCzO2Vexfy2eYarv5zxBgcsKANZntQg7FADMiB0+NCo/Cei2SRROYqwWjJ7zURF3Au5azPv9VP0r7m16QWe1cmFtGYKAUvCpN6q4vfIMYaCjt7NQavbQ6BxhOovw3fe3mC9TeGFF1L/Xdyu4FHqWqkJ+K1epxKSNID8UAGxqC+Xeo7N/dd2SAecZCK9ql59HYlWLh9daDgArC2gDAMvf1FnlnOMSnOS/2Y/QtXU+m8LdrMTp4WjUxa++/gK9joMgmKHqRGi02Teu6RqN58/eots+wr/+5hv87ne/FcX78/Nn+E9/+2u8OGsjDq6xTcbs3tWaksEICVesZZXCtWLVsVqH+O1vf5CM2yQuod5oYzg8EcvyxWIlz6XZbAkYxt6bZFDWrrPZTMBeiYEqq8gyJU7YChh8fHwsxBuSzNnz0yp6vVrLnIMzDQLAVADz7Hn+/CWqlRo+/HiNu9uJWEzTEffk5BCeu8Z48iCg8eHhkfT+JE8vFrSSbuLP//xXODruwA+miOOFAoAJvutsV77GdHyi4roIANcZkyWJDSauhWp2DQBXarCqTcEHbm5muLqewOMcIC5htY6w8dknkEhuY1upYbmJcTNeICpZqLUHKOm6W8RkJFFpd0fNsVWK+0/ctfQuZEDcxwBwdoboNSlvp4kC1OfH/wcB4KwPMZhRgSgk+0I23zRgvd4fHhFq1f6uPXQLhBdFvs0FlQR+FdlFz3LFybGEw4Mhzp+f4/VrRaplHcE+7yczgPfA36yAUEeppAPIhqp1SVKYqOKWtrLdXheD0RD9wQCW42DjuaKi+Jfvf5QsunW1BfvoOYavv0JUa+LBi7BGBSFtWMsWQrFg5ZBH3z+VfWmMehChHgY4qFRw3mnj5aCPF/0uelVenLTODRBtE9jNmgBerh9i4/EASiWYvlFriN0gz2Q/CuGGvoC9PLjqlo0arWGYPZVGAg5vgg0SDjstwHaqcvHe39+h3xviq7dfomo5UnDSfndMFcbaxTqKEVtVUf9umMFUshDbNURUFz4CgHmBCvOJG6UMvRQDUTa1lIyvCK3KFnbiwdrMsH24wG58hVMbOGvXkS6mSGcTHLSa6HU6wgIMIzKuVJ4tgWBhCOmLKX8b8wY2Z+/lrYc6p35qsPO5YtIUInmNIavCxMdotpcM9kXlReYiB8MqDzgINlgvmN/lShYq1cC0/u21mjg7PBQl8Nvz53hxeopG1cbDzQ1uLi4wvbtD4vlo2rZkA3cbTQGBS1TMRClKUQIrJWu/pD4IAu/KMgAWewxaohUUSMViSI0ylAI4Y7mbp0dlmhR7yrDTAD5igyl2mFotXASTMyWwUhRTGRtGIfwwQMzgdrsCu1FDvddGZ9RDo98GHCpSmYcGuEmE8XKJ68kMF7cPmG0CRLsyFmsf49kKa4bCk9lPwFLAX+b/GltSxdihTzwbCBZT+wBwgfFqAGAD/moAWGUqm6Ge3uIKCmC1dAzrSDcnYvNGFQOtChQjkEMdBQKrQ4wfAgYTbEr1MNMqo9PhYXmMXq8j+w0PZYJSrXYHJxz+U5nWaMjBTQuOq+srPNzfS16DHN60B28N0BwcomS34G+B+cbFhIwtP4RP5qxVBWp1UQRXak2xFyw7NewsDqzrSPkhQHBO4JArQA/q2ESaoZ9ZGqIOIQAceShFoaxlDiViWpP5G0QEcGIfSAL5GfNS646FdqsudruDVh29ho1WtSy5jxWuZQ404xRlFthRiDigZXQAP/Cw5n7lbeAFEVw3hrsJsdlEcGmPTbBYKzXEltkAwAVrZrGjfQwAS46pAnuNfS3XTw4A59/P7Jw/sczKQWalfswHZcbesMjkyprJLMOkMEH5t1AAG7Cg8DD2VbWmt/zU4mcfAM73U8Psyhp7o6LSw3aTAWWY9moPVfb0RjGlWMd5UyGPopBXkTNS89ZXfsfkR0hWN88eZSkjn7fMVFO2IWpf5tlJ4gBV6pGAf+UowlG3gzcvz3B6fIh2y5G8tfH4RprTbqeG4bCNXofKTojyt+YAjWoJdZtmGgQAaUOuGieuK1H6SYaNYY/rjIu9M0iXleY2PzHlypt8DaSWKnIe8lwU5S/t3GljU+a+WJPPtJVk4X1zc4/pbCkqoyAqY+2lmC9DTGZLzJYbrElCKVuwnAbKVe4PSvmbW+Iokg2vGQVmKTDYWEB/ogAuZvMouYzeX5VVJv8X42qTs7KLEYeu7CNUV+92IcqVWPKYz8+O8Pbla3z99kssZzP87//HP2EcAg3m2bWGWOxs3PlbTOIykkYPqV3HPIgw92jNH6NZreBk0MVBp41e3YadJKjGMV4dH+HrVy+kzqiXtnAkFYo1oE6JorpV51PuaLXHN545S7Q6DkPJuuVnAqPM+hXrJauKZqMhADAzeLMBhm6n1dtbkvtYrtdYLFcIwkj2debrcF86Pj7C0fGxZEUSeL24vBR3DSqA54z4uL6Wc5WAdL1JwKCM2XwBPwwlj7hOgk8Yo9ts4fzkBMNeBw06vmxp0xwLAJwIGXApFtDf/PgBzCL9q7/+G7w5fyEEM3e2wPjuQR4tc4Zpe81msNfrymMjEVGGFpWKnHnz9QobnnNWCXezKb57/yPWq6XUnWw063YNzXoD/W4PJ0cnGA1HkpNMxVxMazUpDqtYrDf4cD/Gx/kcd2sXizhGIGtbuPaolOhowyiUEtqVqgxNj4d1nB93MOpUUSOQlFYQ+qmcEw9LFz+Mx/j29g7fX99gPF/IoLY3GOHL1+d42XfQ2a2QTD9idvEN+tUd3pwMUEtDuJM53MkK4dLDNtzBdQNc3TzIdUTFNOMqqOJMbTqSaADYOIsYsoTkAOfXjNQmuh5XoK3JtVJnzh4AXMwMMmq8/x8CwMx+6shAcYSXz56Jgw5JAAR44/kKN998j/H3H1CLtuhWbLRQRiNVwTGs6UgakCga04Aa22dd68j+XCRAmsnj3jX76casXIGK0IY5k5STDmsTAsBU8yblklg/RyROVm04dIEh6bPTQblex9aysIliTJZUSKwFGGTd0q414HDIwX9ThU/1bxyjyuxeqWWZQU+AaCtkClQtxFTx1mqot2lPXoG/TTDfLKWWsh1LLIhfPj9Ht9WCN55gfnuD1cMEqbdBvVSCIyCGpnOqKbvatR4PK/ZUjvp0ymxR1Uhwr+fS8RiShSUKFp1rx2OLChVsEaQpyg0HTreDsLQTBXBiWyi3m7C6bfjY4v3dDT483GJCkmhA14GdkEPEKk9ibxQQLERhIW7ys6K9SseTEXY5MOBQweT+FodLRgWcg7/q97T7VEEFrNaP6R1NU0irQJ0BTBVn4qPdtAUAPhgOZciYKYDvSOq5RxBvNQBcFbU49/yMfarnEPl7YciEGngtKMtMDb8Pymrlf2YJrdW7BfA3A4kLNapR3xjPySK4mw1mM9vYfLgl/X7h+jKAb5FQ+TnQ1yh9TF+vbqdeCgNOZ3tn0eI1ew2eAm+e/t7jq/rfBwCsnbW01aQAwASC01CyBwkAk1hLVzhvsxbXkoPhAL12Fw73FsuGU2/i4OgMh89eIkhL+OF+hn/5eIPvxnN4dgOlwQGsw2OkvYFWAdcR23VEBIGFfKB6fZ2Kq2YuWn23v+fldHjl4pBVqbrSMSQStU+aHmPvdS+MZLL6Xtf9GfP8J+riz/0oB5A+c4vcmuWTGzwFIGeQm9nqZEcpI6XyTn+IOoyztV2KKlI42xg2nYdiH46/RH31AGt6jdL9RyTTWxx1anj34hT9ho2yOGaFQvwnsdD1I8xWPubrAK7PrHeCoJx7KeId937ipRL7xXOGCmABgFmfa1L8v7kCWL2R6vU0LotCkcqGvwpMVy+qEjIqho0i8PCMUACwvP56I9C31uBNfkaZN1KttscT+aJlrVl0+8S57LvF4b3plR/V8NlepM9FQ+rVTzWvDQrgsXn8e4+t0INnj3/v4RdBYFOrPFqyhQiGxxNOdR3sUTD0QFO/ihrAy+/xKQBYvXaZ6lacAWOUtkTvPGxjCgBc+D73pwA1x8Zo2MHZ6UhctL788gWOj7rYbV2s1w9YMFbFm6NlpaiX4kcAMD3q1JqQv6frOFpAK4cNReh7/K4XX6X8wDDOhcbh0ADAFemXGXVkN3podg+wKzsyY6QKtUogUuLR2OureB4hJWhFL62Vad8swIQ4fel+X7t/yexBfmYye9XcX2biVlkUmJxBeB4zW5mBrextuZQk25cEMQGACYirNSoxivoM5HshkXQaADbEupRkWgqCrBq2aUnAO1JTeu2WKIAX86kQh0h0FncSqYV1/u+ukP+b7eX7Cn5zxCouv3qP8q/zFZSU6BRKfKCGXa2LSq2HuwcX3313g+k8gRuWJYrqbuwiTOi+V4NVawi+wUcjZBoRcuSxOIqoZuJydAaw9F25M19eU3y6Jzx1CsilS8CdcYgCqEsn+kgBzOghkvhoma0eHcFzznbXy4X0uVS9Dnot/Pkv36HXqcH3p6g3U/QHFqKYLoYhnh29xMHwDOP7Bd5//wM+/PhRrI3/l//5b/H1u2NYFbqfERRV8WRi70/HOolnoGsR6ysb602EH76/wuXVg/S4lUoN/cFIyP6cQ3Bt0UWM0VS0ba5x7luCgL/zxUJI3VzLXF8SW9Vsot1iNnBDFMK8Hdcg7ZspTuL3COIyQ5ozD/7s6OgE7BSur+4xHa9lTtFuN6W32GxWmEzGaLdb0udzlQR+JDnArVYHv3j3JQ6P2oiTBZJ0A+zUbFyBwCpjma81XZ8YpWJRPET3Ns5fsvWmavZUBA9UBpP8WhOXyB8/3OLjxYNYZqe7Km7uZli7MZrtEXZWXc5TWkGvAwrTGMHTAao1jSdwdqYVwEI4MApgU/XkxF/jNlu0oM228scEokIPZUBgUx9/UoMWHHH+PSqA1eM1Z4fu8oxI0LgC6JlsjrcV+m+Jg1W1gNlDBPA1AkqTB61FGCQGyKxW9iqOu3ZCaHn1+gVevnyB/qAn97VYzEQUVvq7v/vPj8/A7LSQw6TwLhUVwGx6FfjLjVEz0/SDoJz98PgYR6fHAr64YYQbKhUur/Dbj5eYMpv3zS9QOTxFYDexQQUrhspzI67VBTgNURaGM5tIFopc8JU4QisI0Y0ivGy28evzZ3h9MMRhrYaS78GlbapjoVSvYuV7WLieWMLSppHD2TiMBSAiE8KyCQIzAzCWApFqlGa9KUpgvoi0vFy7a+wqO8lyazZqYgdBO0we2u1mGwfDEXw3wMNkJvYzFbuGtGyJreLc9zHdbDB2fSyYDWw58Cu25IoW/yvaV5gNW1mucrNWw3IyIm3EaCY+aqsxyuNr1N05ummIkVVCjywwqmbJJmt1ZCNzPR9BRLUfDwZV4Ap7x9C8NXNZLlX9JudDC2k/PtMJ5GVjzqp7dNNPM7RzlqwsdjMoMJYfiinG5o0N22o1h7tZSBZqrUp77qZYrYF5eFULx4MBvv7iLd68eIFBu4PSdovNfI7p7R1uLj4iXG/EyrtGpWTFRrPqoMWhqmWjTrUDiWJUPDAsjx/8Ws42ZRFt/tNHdqYCVqx4U04XgW4F/uYXu7Kb4z1pV2n1WauAeQ8EQnlvyS5FSAVdFMKjGtSqwKHqddRHZ9hHuUa2cRllx0JaLmEdBRgvF7i4u8cDM3/DVPJ+SUCYr3zJpKZViwE1CGzQoqUkIB5VwPxQhYKsMYtDZ5W3p9bdUwCwUYOq7F8DAKu9rcAULRbnmnlEQoJkPevAcmUnSBWYBpZiHrC0fePgJxHwl0UX2ZG0h+b9cxBHhlSv38Vw1JfDV4YjwuplnpuDVqslG51jV+U+goDFNQGHAG4QwItoP2/JIbarVMU+EAR9mT1ZsRChLEAw94sg3SJgXjGHbuUqYjiIdvys7PNUj5IP+gzbLlMV6J9xzZZ4OPseLDJx+NuVLSplVVCKwTTVkUgk87rVoCKO+5At/3YqO7HFosGOU1bEhRKnd1GC0POxWizlIwwiZau9TQXYIDCwWgbYrHz4ARXX6vAwCso9MFdnKCoVphqQZQrgJyygpcjM1L9mXajPZhj1/5D3JsyRJNmZ2JeZEZGR9wUgcdXdPc2eoZa0IddMWkmm37Wr/XNao0krabnkcqanu2e6qroKN/K+IjNu2ffcPSIyC9UzpC2PoXosBwUgAeTh4f7e+679wZVWax2of42SQprxItPrwHouK1IPBlYZYKzX3N4w6jM71+eVDPnA66ltTzXa+53nPxQALiqG82ZeN/u6ucy+Xhi0554bBwDwAaNMXY+5fdthUaQAYJ35K9m/yqpJscYUAEzQl+CvlPpCTqHKStm0c6BuxWxEK2jWqhj0OzgdHklBz5pzs5piuRiLgwPz1rieyXY8GbRw3Kuj36rCqfA693TmjrKFEoBMBe9IrZjn7u03JxxUf+59LO7AxX/HSVmUvcz85b+pDKCq0aaFZNnB2gsxma4wmsyxWG7kOPD9SJwUZssdFqtAPs6XHgKiaxwUVauwbFeyUHgl82ui/hWHBaoOVJ66gL90IjBAsMlSL5AkDKNfbOfkNSBzXFtV6mE5zxcDAIsdfrhF5G/Ux2SLJNmCUbODXgt/8voV/qe/+KU4pvztN9/j2+tHPG4T1I6fo/3sCzwGJXxc+NhUaoirDYR2DcsQeJxMkQY+BiTc9Ds46/dQ48PZ7TCou3hGFuHRAKftFhpWCeSIco+Tfa7MvTJFVIoRS/yUBhQSEn5iRKHKvuUwgBnlYRDK8yGw2SRIRcVwcSZaOE1JkmJTuAsCAf24hgmy8gzhmdXudHB2di41xMPoUS5ht17DZDbFh+trLDdrceCouny/aOO0wGa7FdvphuOi7dZx0umJy0iv00TNscSJgkOLsk1mdRnzzRpX9w/49u1byST9i7/8S3zx7KU4iqzGM9xeXQmxqVZnDIcnj4/W1BcXl9IQGgUYn/dis5LMzlLVxt1sgm+//x6zyVRqj06rjeOjI3SaLbRZY/aPBCCnsDom8YlrmIBqxcZ0tcbbu3vczOYYeR4WfiDnF9eh7ZLR3JC6h3pmEuDCzQpuJcZwUJdrsdtuoVptIU1syYq/Gk/w6x9/xLdXHzFerxDRcce2cHJ8hP/hi5c4c0N4198hHr+HtZ3irNvAm/MBguUM9z/eIFjGiL0U04c5Hh+nmC83AtQIQFO1kDgWYruMVGpbU29oBTDrDwGA82vFKIDVWa8tUmWoYazjlcOEOdeMBbRx0ikSWPeq1j86BbCKKFHAmcrcVh+lkM0soKmepH355dkpTgY9DFptHDVa6DguNuMpHt/9iMn7K/ijKRpJGW26HUUJXCrFS5bK+80y4Y0KVA3lzEDJ1Hx5CZTDEHuAxN4ZrPe0verajLlVp8HrktcZIz2o/PV4LrFGq1E17iB1XditNiyq+G3GA1ElXEIQk2BCwmOCigZ/4+UaVhDBTYEq9wKU4PDX00aZNoIcIlYdiQGhjoZ/M6X1NAkRVglbDhu3GwThDrZVxunwWLKUa+UKgvUKk5tb+LMpHALJidoDpRcyCpzsyNLv1yduqmaI/5lX7KAfUz2bvi/XboUJ7CkCbgqODZvEFtdGYNFBK8SuAjSHRyg16riZj/Hu4Q4fHh7kPNtFdGlgDUGbQw5qNRAswK/as+X9KCqANfCrnENUvW8AByGjFQkDhpFuPmpCWw5mqWm9+pzDaf5BZb0kjhIEgAMPLVEAPxcAmEM02mVyj7q9H+PDlQKAScASS2tR+olPozo7CyBJbgtvFDHaUrsAkJi4G7FoLuQAq3pe7Tv513PgVoEa+nNx8NC/WxWMeaaw/p5xT1IESK3O0ZEWRYC3WEcbMLj4fXXt7ecGm+sxA3+zx73/eIsKKf1iZUBx9rkGg57aP4uX9T8vAKyVLZkagpl4irwoH0lcZJSJ70kfSXep0N+JEom5ed1WC29evUStWsfW28GttXByeoHu0VBqou9uHvHf3n/Eh/kay4qNyvAM1skZ0BkgctvYWC62FVdHfOWgpsgVJEYqV9/lIIzxYSU4qWYJOd6lL7ziHvJEH/O5IWe25LNQ4M80QZ/rjaSX/+xEJxcD6LFQRnXVP6OuhYP/st+nXSWYKarSS+Uo4+zQSgJxuquVU9TpfuVvUNosUFqMUJ58ROnhPWrrR3QQ4vy4i9fnQ7ilFNv1CqHP9zjAZu0J+X228rFmv0tiixBluSeoa00BwEUFMF3PmANcsH/+JwGAc0Du6bciB4BzEFgpI7WHnmb5mjNE2dsrq2eTz04yr8pYNbth9s4+oaIykp79x5MDVupEMPtZTmlQRCENRGslYT4jVqCXmiEr63vpb0zcQ2ZdZc5NfWhmOLRYROVrqsAyKE4mzfWTPa09C+hckFHsGbVHn271D+eciqB0OAXMhvh7L1JhQpj14cZCUF3PogCWj7TD9cUCmhbnISPvdjuZJRMgo5PWs/NjvHl9gVevznF+1kW7ZSMKl3i4fQ9/MULTTjQAzMqHeY+hAJLiwqTFWMrBRZ9Losp94ros9FYaJVV6/EJsnfq3slBnf8voxiixUG10UWsPECSWZGzbTkP2Ts6ZOT1l9ih7XRIJRXDAbEqJhImUywvjN7T4gO8Zv08xB0UdXN8m35r/Zm4lnVioruT3Kb7iG0NwjfF+nCOqiBgSYwkwq9xWNefOaxUzv1HrETIf57UvjlQRI+fqEga4WW8EZ2jUqiJMWc6ncnbQPp7qX8n/FQBYWT8r9yt9yxaMuX7zhZKR9PcI+/n3CQBHNiPoOvCZW+uX8Tja4OPVVJTA83WMx4mH6dxHEFui/GV/V6KrqCZ/iPpXZnA6uq0Qn2b6J1EA6xi/IqE2J1r8xJnxpAW0JvCXy2IBLXWUtoBW9s8qPZqzXc6O+H5u1issZhNxa/36q9fodQm2r1BvRGh3uQY3iIMQzXoP3fYxak4Ls8kM/89//n+xmq/w7/7Hv8Cf/flLnBxT4bvGZjNCFPvigC1zbJID6AqTlEFBuO8nWK19jMYrXF/dY8YM3rQia5ak8eOTE+nTxYFMnBFVvBRnCxRlsafnjeR1rqNaXbl5cS0pIZJSCHPdGtID89nZxxpCQs3lc6xgNvWw2/FaLaNed9FoKNtoAsB83Oy1J+zTHkdypjWaLXz11Re4uOjDdROUKz6gFcAEgQn+ipBCxwsSAGZcKrEqt0oCviYcyN7Ms4B+RYzg4q0i9thv39/h49UjShQ4pbY47Hi7GEenz5CUqnj38QFLL0S52gCo+ndcEZWlxJToIElhWSYiUoQko/5VOg1N+FTsgVxtfsA3kjVo7v//EwBYvT8mDvBQAZzbQRcBYEXM1vE8BRdHibkjwTkORezFYVq1SpfUDs7PTvHy5TPBMX3fw2Q6xv39ncSylf73//Dv90/AgypuDwDWXYbKtuRCVpuf+H7rjwwarrdaOD49Q/doAD9O8TBd4IeP1/hwP8KD5yPs9NH78mv47R7GfoJ1DLFASKp1pFUXwohRBhd6I6diKIIdReiEAQZxjJ/1+/jlm1d43u2iRQuxNUPE18KIjp0KPj7eSTYqaJXAnLa0BG/tYXw/ksOp1WypnDqqf6m6qNVEuk9GCAEpJs2kZQAAIABJREFUDgAIAPO6OTk5ElvAwN/JBWeXywIW0zZwu/YwnS2EEVEnq7TRQlQqCfh7N53i42SCOy/CqmxhVSa7/RAAzvOTdJ0lhZvKaGUBxED1rYBF7VKEzm4FdzUFHm9Qno9wWa/iou6IEtjfrNCilQFfQwJYEVUsBBqVstgAwKpwU0VC1uSapvXTMn6vXMiPCE27e+rMeAIA1vORzJJAQGCzgDnOkEVNYHCL9WqB9XIBb72UvMhep4042MGjSiZNxNbu5bNnAgA/v6BqpydqFo+WyG/fYj4eI6EFEBUAUYJaxUa7WpNbveLAilIBgGkJXSJbMqDtMK1FFKiYTUGyZ24GNboQ32PDqgPfFBnGwtsw+jmo4TvAjwR9TYawAKGlRBS9SaUkN7HOrDpw6jU02y3UOk3EZcDnMKwMbKNIwN+78QjXDyNMV57kQczWO9yPZ2KBxOZHCgQWNczmICjBzVoDEwLeiRpJDSwUAMxmSFk8EwBWVmcFu95iBrC2pMvKyiIAXFgLquhRNzJS1UApVzIEcnhSAayAX2NpwcIr2G2x9dbKIkdYfWpzo1XOyckJBoOeWEOz8eHvYDHjujY67aaohZkRzGKAzDAWHcvlGqvVFt6WhznJ2QRwXFTrDfkI2xbrzG0ci12lFwRY73bYRbHkPUWphSAuIyALUnJDcjbO3vI3bCS9PmRsy0N6FwjLmdbO9ZqDZoMKLwduVV3fHOfVqhUpPGuujarNhjUW2yDa7vIjd40yB5xBjHDrw1t5kjGxXKyxC0JECQHuFFsqzKhSXPE1pLKax4cCdlko50Wien85dOW+IN/LMkT2rZoz+2dt1csCKwORjTJYA8CHwyv5u8XfK+sqX2MqF60wpCqqFAp2dVkD98+kAP4cACzv/0EWcHFN5Apd81V9Z83c3md663Y9Q4kLg189lJPBq1HYmwLPFBEH1s/y0IoKWsM8MwAw83bYSBnbEMnt1gAw80FpQ89rKNgJIYrnXymIYbPuDyOkJOTUHBwf93F5foqToy5Cn+SDsQCTtPqhfRLX+lG/hWFfgcB1O5UBnWTnMPtLn3VqXSgLKOVqpAY3Yu/KWsBcdxl5yQDzahho1EqK/KvAVK7pOC5hFxAA5mtHhihViCRzVBCEqQzGR+MFJtOlZInxPnTRGE+WGNMGek1bnFBs5mg5WaV1cJUOI/wdigLHa4K2z2K1L2CwyTdVikZmI2VZ2pnKvrDu9fNUOYBqGJKp5lLFrtQnthDiqGqhbXzEYQJv0QaVSiQkki+en+N//re/FCD3YTzDr95d4dfvb2D3znD65Z9i67Rwt0lwT+VnasNuD+BXXNxR8bJcwCmVMGi38Ox0iF69hmoplaEbbejP+11cHvfRb9TQdCzYtJwVAIR7ZUriOZKKzpDSVrJszAkCU7lLQg4/Eszk+U8VTrvdQd1lzrty0lBAl/6vRPuoGKv1BpvtTtv1VbDjGUH7Vz8QVu6LF8/ldSfoS4CEat/leoXbh3tRD/ua6Md9crleCwDMv1erOOg1WzgfHOH52Tl67RZcuyKN/y7YiUUgc+LWuy2uHx/xze9+wDZN8Od//ku8ef4SbqmCzXyB+5tbAba5nr2NGu4MT8/w/NlzAZ5Vg1OSpnLMiALWknYFszWtve4kz5f7bL/bw8nRMdqNpuQUkmjoOlWEO6q+1T5PBXJi2Zgsl3h7c43b6QxTKmG4amwSE6qamWvDpm0TCU9BrAYagYd6tSyNNwmMbISZjbRc73A9HuN3N1f4MGbeTyTDnJbrYDjo4Rcvz9CJ57j79f8Fe3mNs5aDi6Mujlo1LEePuH5/g9ArIdyUcP3hATd3IwSss6iwZsPM89gpI7FLSLUlu1wPQjLSdumixtHXi7ZPZ7NtnCUy0MRYqBcszozDjQFMDIHkk/JUcyxMw1kcfh6SiFSFaxwJ1G8qzk+LRLCfGJ38A761DxCq2IkDAFgclwgkMPfSR6kcUtAqCvbXzP7tddG0bAzchqi/Rx+u8OOvfoPd4wS2H6KZltFIy3A4AKMCWL+WCtAzDGP1ODLSnzz5gsph/6V5wv6z2DrooeR+waRdcspaRVdGXC4jKJcE4K0wO7vVhE9FsLaCtlstpCSLUBHPPcOy5ZrwOaihm8tohtXDCOWtj3q5jFqprKyaxYqR+5Dad7jOuC5pocexJGsnpUC25aUmKYpkX/adrUYN/WYTbVqzBwGm9/fYTaeiWKuSdS9nrBp7FPet7MQvnsH6JRR2/gHbrLieRNFqlCP651UuJQ9GZToY8b1ij1h1YDdrSGsO5uEWqzRG/bgvdtDL2MeH6Qjf//gjbkcTeKwfCVCVaHvIfY4ZwAq0UupfZfktxGTdl5l8X7Uu9PhcBo9qwJRbkKl6Q9mPmZ6u6JpkVM4GaFYAMM8zGRYSAGbNGxIAdvDmlQaAK3ycIdabnQaA77ENqABuSBarAYDV61cg6H5CJjywXubdZVBqwNgCaFsAcYugcNGWTjI2M2CE9bUmp/0hAHCmBM6JpIeg7qe19D5Zew8UNgO1wkfTw2X30zbTB5egAoqKREpVfuR732d2sH8eANjAYHqN6qghpYowALDOxhPQV4PAdJWi85S/k/lC3a3iy9evZbbAfo4bEeO8TumacP4c412A767v8ZurW3xceYiaXVjHp7COzoD2EbZ2E57lwmd/WC4jrqi9i70lryOJF9E2rMYtS0p+2bPZC5O8o9eq2TZyTE8BMofYlGk2PjNzyeqmJ3/up48heQhP5Aurr2ugL/u9xnVIn4lae38IH5sJkdDquU/IDETvexx3lGI4cYBqGqJeSlFPdihvlkjmY0TjG2D8AZXpNQYlD896TZwd9THoNJHsGGs0F+IzQZzlciOZv3Tq8aOSxDZxn1S5g7r3zTKAdW8r8VcKAKYCWNXmqg4xBI19Qpmp1QsE6eI1/ImKKa9fi8KKfG5irvv9brGoAioShEUIk50ZZlisNOdmn5A9m7NQxp6Jla66rg3Z5vMW0IVie2+N5bFG8l5mfbpaK/xbOTise5aM0WBmJIp4o15XRTBTZ4gCRtWW/Ql1QMhIZqZmnochtxjgee9RG8eDrK8u9uWfEhsMCPzJVZERMA4uyoJbR/4zBwCwUXkKLpaTupUyl2ccAWBGnW1kX+J8y98yEzhEtVrGs4tjvHl1gfPzPk5PObjvwXEijB8+Yjt9gJX4cCVKie54dDLxpceWc1OcCPlRVyICBCsS8eG2UXy5ZQ4sd2FNoDYBAwSLUj/ldIouSCUBiBwBgPvY7BLpGdx6G61WT5GfCa4SyGLckqh69R5t7Mn1hqai5zjRojI0UkC4gBbKDYzABdf7erOSOSXn8gSJl6ulrPWaSzEWlY+h5LdyfsA5oADC7NcY9UFRCWP5jBuQJkjwWqxWXXEWYu8YBQlcty5uSVtPxQQwWzvmDHC1EFdKOgeICC3RALBWA5vsX8FDDgEttbLzl94Q+PRMRl2f6uKksjp2m7C7QyyjCm6p9n3c4HHsYTz1MZ3vMJ7vsFzHiFJbyOtWtSaYA40OuDMo4Dffv0Tpa0hi2vbaCDPyuiKvd36C+qOeid7MBUMQxx7ObLUDrM4AFoKbtoDmPFccwlhFcs5LB8I4wG7rYTYdSS7wxflQhAOum8KtBXKr1VMRfSVRCXbZxbPz5yinlgDA11c3Mu//+usLfP2LC7SaKZarRwUA2ykcW82y+WCVYw4JBmSjW1ivdvh4dY/H0QS7XShW0OcXlxgOh6IAZtySWJRn/6lCXepbCpaEOErOqCNfJ5HbvIcGTDfvuKm78mOY14OFwKf4woFdceA46swhUXw+p7UzrdIj3N7e4uH+AdvdTmypXzy/wPFxB24tRaVMoZyyeuZNcqlZ80h0IqPWIlEAU13ccB1dm6trm24YFDsAjlg/rzcBRpM1Pl6NcP+wQJzYiOIKxrOVKPsHJxdCNvjd+2ssvRi1FsVoDXHEJPlcAGARk/F6M1FMSr9ggF8DBBuSydMAsAF+zflh9l2z/x8SNvd37EwIdDjrLL6TB6SnzwtIzDv2KYC1J6opCGw+OT8+84V9R8d9tyeZ0WqBnOn58r+n8aWMPKL7KxHyKAGlwUiI4ZBsw72Se2CrVcfl5TmeP7sUzISHw2h0j9HoQTKuSV74BAB+kiCWsWUN+0txg/gAcgA4Fq/3Xq+Do+EQbrsj9jgTZordjfDN2w+YeiF6z1+jcnaOZbWGueVgBQt+aiEsO4jLjgy2qHAg+EvFo2LYxMK8qaUJBkhxWqngq14Xv7i4xKDqwPJ3orAjyLYtJ5hu1/jd9RXu50vUuwOU603Mlmt48xUiP0DTqWN4dATXpd97KioUsow4qOOwj5sb7TnWqyW2zNjUbBbmiFAQUq1U0Kq3JBvKYR4MwRcqHVOVYQXHQVhKMV6t8NvrW/w432CKCua0zaDtZOG/ojVEVtBklpCK7c9mIS2FqBH8TnwMoh1K4zvEjzfoJj7OnDJ65RSVOIS/Xkm2W6/bESXSbLlEENNKgwAwG31jQ2EuuLwpNs3s5xf1Iffu08LNnHiH39mzgC6q0GTha0ZDGktYPF9zZgV4VO5EgawBfuTofjjoS74Z3wMxNLAqOOr38CdfvMH58VAsDxM/wHa+wOjuHncfr+EtlmKfS/C3aTmwEyoCKpIVXOMGJgpglVVANjoHRFkYsIiZzKRLgwwCoBjmhjZ+YoMhdspk2aSymSvAN0HA9yUMRW1OO3F+TY5OgrC1KpxWA53jAQanJ7BdBz4tU3ghc/hGpXqljMVmg/vJGNf3D3iYTLD0dlhsfEwWawEnOBAh+MsGtFRmLoeyfhY1moASedaNAoDVwEIGrqIAfhoANopQo0qXzwu2C8UZVnGgpYp0UwAqOxfD/oyE9UdWoAKAuYEZAFhUTiyOaY9D1SELvTiSTA4eLswD6bTbOD45QrfbQq1eE7CIwBUHohbtkqmgJRGiQZWfpUUzLE4qEsVCG1GCprswhE9VGgtVgja8RqgKpt87KWVULklOHEHgMvwokXxtssOUoo2PTYHbfB0UoEpilmrAWIRRL8zinOuNhQ035X6PRTMzUi1hhsaxL4UmQR0e4sKMpntVKUZC9jrzWMlC2/hYz1ZYL1bwmPEsYLRSN9JlgbnGq+0Wyw3BOlpA8K/z+atGMBvY6Fxegr6mqTP2ziy41XueZ7Oa/OfcAtrk/xayoT8LAKv8VZMznA2lCkzEzwLAWsVgWMSmpjaf50P8wnP7LIHlCVtGvdE9Negv7oGmET3cF4tq3qeHNWZ48pmJTNZAa+DLbJ4F5a/5m4XZUMZPMQQLafwPSQlZLZMXG/n8RiuApTEjW5zr+MACOiGjlqxdRdQIZJjmI/FjlAjsxBCLfu7NXKsEgqn0HR73JM9o0G3J9fj4cIvFdCIZwA2XwGIN7bolhAdhQTbrwlbkHuQ4VAFyE1ZnniF+CKuXTQfJOjwSDYkgizVQQw/Zc9n4sRHmfWQ/JkOxKiAXm1ley0GYYLXxJev3cTwXJrMo+8uO5Enek6j2OMFqs8PGjyVv0I9Loh4W+3MOjrhXcI+gzRzXt2Rl59bPQpLQ4JZS/5IZrXPUjZW+Vi9mA+aCNXrWkGkLaGnlxXqfJQHloARRaZdPAJhqNQ8oh6g7ZVwOe/g3X7/By/MTuI0mfryf4r9+9xaLoITq0QUa568R1Xv4/maKq9ka1f45Kq0jea7L2QLTx5E08efHx7g8PcHpcV+8D5LtGo1KCcftBp6fHuOMzigkDxH8JQObbHS7jJJFlZryxGCByveGTf5kPMFsNpfzlc+Ftp4ENy/OzsSSUYG/BwzqFKL8vbm5xe39vZwb3EtUfIS6dbpdvHr5St7vyXQKx63i6PhYXDcIAq82G6y3nuTEyzksDV0If+sLkYE5vmf9Y3z56hWO+qzpSoqEtNuKlbXlWNj4Pm5GY3zzw1t4UYSf/+JP8frZC3EXIcFnOZ9js16LTdlqtZTimpk+F5eXMnCQ967CxmuDH68+4nEywY7xAJUyqiR81euihGYuMcFwWlM6tKfkOkv4eNSZw/WWEEy1LDwu5vjdx49CCFv5OzS6XRydnMpgQPIy70ZYLFZwbRdVm0MTEux24o5Rq1dxTFvLlKD5SuqI2WaFNYFvvo/Mna+Wcdx0Mew08bzrwlle4/bv/gq9ZIF/8+YC3XodgbfCdDTC6J7kgRTrRYLb6ylGY9pHM2rCRYk1EYFfuyQAMM9IBfzq+AAN+rL2VgpgFTvAjyqfr2htZhQ9xi6+QCYqquKE2/hpfZoPFU0vkzecSsSSA3mF7+wNBsyv/ScFgAvDPLF3Yr3PVqJEpfpGAOBOm31NH8/PTnHUbkvub4PDd8/Hzfe/w4dffYuyt0O3UkU9BqpxAqZNu0kJFfYvGpIskvdkfJANk8xgk18tnGmfcVrcO0MVTfJg2KutU6loJxDLG/fAmotqp4PG0QC1fh+BbcHn3tlqwmo2wTwBqoKpEOb9SbhlJ5qGMaZXt7j+/gcE86UogB3WXgl7I+6ZrLVM7AFpmTLVVupR1iMkIjmOgAJU/pIAYbPp434bRSjxfNlu4c2mZHmglkTSk9JsTYgHekqmhmRmOPxEN2UGxQff2gOABQDKWeH8Hmt2AYD1EI7W9CSGUrls1V2U6lWsEWHDgXDLhdVpotSuY+xv8Lfff4/317dYbpg9XlK5fYmFMOJeSlcFBQQrEFidwKovU2oyVWOYrClj/6wBX1kOCnwwrHYBgTMb6Jycpe+iaxjxaszI5KKsSQOtAHbw5uVzHB8NZC/gub7ebHFzO8aPV/cS10AbRCFymfdQt2nZAEqWnB6BZ2revH+R2regpt0HVPfVwMXv5bZ0RRtnDSRr5Y1hBeeElFzxa2phox6WZSgqOWM1vW8Pvf+3nwaBDU+l+PH3AsAFMmWuvsjm1nur8yk18D8mAGxwJOPmbegSOgVNr9HccpxkX9VDqo8SZcJ+m+fddiNAC3tIgi38GhVKjlXG+fAEX37xRuqUx/sHNFpNnD5/hcbJKby0jG8+XOObqzuMggR+rQX76BzW4AxJ+wR+tQ2vzNlVCbEQnJhv4ojFOmvGmHs2Z0ICgKp1mJY4y1GEOTqCGQAtUxgadObvC+LK/Y26dP/cO1QNF4eZ2cypQGExdPc9fsoekfRgCPv0kpFaVcQMXNcySGfcl7Z6LadwkQig5aYBqpEPe7tEupggntzDf/yA8vwe7XiOl20bP3t+ik6zgSQIsV4uMZvOJWaCdpkrz8dmF8KPygi5hzH3V/ZJ1Xfy31TxZeR22es1AKyJZhkAzF5DO2HlgGdOUlZOLqoe+URNl118+euT9a56QRcSWXU7W0SODLmqMIg2gHnBElqphnIFuapH1JkjwIfep831mVfUBpL//ITv0+/kKl7Zh0QhoQ58M+MpgkfmsSjwRIFcJnKKcwR1huis1wye1NeGPK0iYUjvixI5pXonLiRxKdEgslmjijScv5ZiAVwsU4p47j409+kpXFDhy7VigNG9Jt+A40+AwPq1yQHuHABOE19ZQIc72ZN2Hu2g6TSSCgD86sUZet0ajo4aePnqDIO+i8CbY7sYwZs8wop2aNZILubcjPbEEWzOEUmiElCIZ2hRBWzWxv7T3MfcM9RGVS1GCczJO5W/dE7hdVV2UG12UWt2xRZ2ttig1elhcHSqVJcU1ejzlv9W9UBGEcjMzUU8wJ6ZJLZYAcCc+/ILBHMJAHM/Zh/FGQDFHuzXVquFXHOcG8hbmxD0UwRRCj1Y2xFY4y8iGZe/j8pO/oyokXXf6ToUiCgFMGd1brWOCrPd5XM68qUym/R3nnyuHErUTVka58pfReA35v8F8Cp7uXMij8wH+Zpq+2R+zpdoS5ekWhfN4XNMfeC7d7e4u1thtggwmfuYzHbK3WBL50i6FtLRUUVOGYt7mTUwlkpHSBoAOHPaO3DgU/WG7nVMbMRnZmdZG6X7K7XPqBmn6g9KsKVH4zrU36Njq46Jkkgxznkl4nErNtBxSOtzS2ahw2ELlr1FFM8wPG5geDLAarYWcd3rF29wPDjBzYdbfHj/EePRAwaDGv7X/+2XOD1rYecTPPVhWSlsh89J50FHkeoviSklXB8Jtp6Pnc/5UAlWpYpaoyHCP+b+GuVv4W3TJZyeY+gZr6ntOfc1Mroiec7Uk4YprF4h2rE7YgPNm9iz69eSPX0QkMSbyBonGLzZrEEhJWfbFAtZVoIgWMmch2pqrkHqxbgO2ZvQ5STYKacTKoD7vQ5azbqKeuPFXLJ0UCsFCszrtnH/MMeHj/eYziiMSrDZJvB8ij1I7LFguS1sA+DmfoqNn6BcbaJC23GnpmMRKSTjjQIz9Xwk21v33dmM1hBjn1QAq32nWK2onl19RfXq/zIA4Owo+eyg96fOVKPa0R12wbVRbWT6DDlQBOcEjoIQSPos1Vupc5DnALERlY2u+q4Iruug3++J8vd0eCKg8HgyEuUvCRNnp6cyNyv9x//wH/ZKzXxmcliB5vkPZtMTBrqoiAKxNa3Xqjg9PcbJ2TliZuOuNwL+vr0d4f3DDJHdxLM//XNYZ2f4uPPxQHfBigNJACk5iMlKlmGAwMqiFCiVudnSqCuGk4QYlkt41azjTwYDfDUcolUpI1ktYRO0s8pYxAHuVwu8f7zH48qD1Wgjdlws11skW1/UoL16A4NODw5ZSDFfOEuYHTEI1ilFFA8Ab73GdsO8zi3sckmsiF0yrpME7XoDx70+avRdJOMz5gVMBmIkrGy31UKABO9HU7ydrvFh7eORKsInAeCnF49YBmtVTZxGsIItBkmIE0RwV3OUpvewZo9oBx5edBroOBaWowcknofh8QB2tYr5aiVAFw9dw1gWqy8pkDRDUoMxSmmQtwT787NCUapL18+yhp6wEsoBDK3W0gdyrtpSrHEuVB4SvDHDh4yh3XYtBYJVKkl+z1G/K2AtQQtuOO1mAy+eXeLF2TlOB0fo1Goy0FrP5ni8ucNyPBFb6GQboswBcpjQCR8NRwPALAxo7yEsPX6UVAWlu9CAZ6Z80MWr+qCflRkcshCjOocsTF4XxuYZBGdpTcQVlkqDQWVRxXVgNWpw2k00+l20+z0ZRFFt5Pm+vG8JFRFxjPvJFDf3D7gbjTFd8j2NRfE7mS3h+WQVM8+S6gWVR6nACN4IAiv7Z2NHWhK7Z2X5KznAtlKcZwpgec56GKEbKAVmmMZHb9AHBYNqLLP2MVMwZOo8AQRURg3tQFX2L28agNKFAht02kCTFcgmnvcJJRs4FKZMrebKIUc/+06vDbdGm2syvgLEaYiKXYJbq6LRqqPRrKFBdb9dR91yYVHFG0QCKhQBAU5TxT5EAHOVESS5GgIEEwRWQOtWMiwVYzErAvTwRrEPaaunBo3SeEJZwNoszmhX7VYl45eKZYvDRe46SSAHOAtOKuD5fLkGo0RbWVPpR9vnDZW/W7mRxSYpnKmFrR9hud1h4e2w9glwsMli01sVEGpPUadPVqXgNQCwVgfLe6wHVQIAa2ahFFIF8EoAr3w9ZIP8YvZvQdV7CAAbhbmy1jPW0xrgKiqA/4UDwNnZXci4+2QnzxTy+98x7G5jS5Qrq4o5MvnP7I+T1U8btljGtNV7U/ZT8kP6esyuS91gF1XAksOuAGBRUQgpQRUWYaxygJkrQdZj5CdISC6Iy7If85qTgVoSSUF/ejLAs4uhfKy5jjg5bDcbaVQd3sqR2NBysF6tWnKd0uK96vDftvy7UkmJqYqKn4UwLZ+4jtXzPFCmSG2lbOUVGUOfU1KIKmUum1d/xyKakQ+Atw2w3HjSwC6WjEogGKAA4O0uxPXNPUbjmaiGQ4JvCRthqobVuld5O2oQpCzRNVAlKmD1b1oVq/1SWdqK2qBwzezbpBt72/xaUEFG6rnIoNj8vzT3rLsU85OZ4kGwQRhvhR1aQYiTbg1fvTrDz15d4Oz8ApONj9+8/YDr8RKbcg3tizdwj5/harbD1WyLyO0gcXuIylXZWx5uHwQcpZPI+SmHEhdoN2sok4iy88BK6XzQw+XJAP1WAy0CJfKelXSsMlWcpGuR6BNKLg4zce8f7jGh1XGJDVgF4c6H67p4+UwrvfSZq+ctWZXhhwHuHx7xwFx3Mm9Nd6AXOnN7BkdH0kA9PDwKiYoRJAQTtySUEfjlOULARMh63FuFOo2UZKDlGh23gVeXFzg57qNVc6WZIljLqBD+PrpB3E0m+NX3v8V8u8ObL77E62fP0a+3UC1Zcj6R0c/mbTZT+SrdbhfD4ankC3GvY404nk7x7W+/l48EfnuDPk6GQ3Q6HSE3CdASxXJeVOlWQnAjTkX9S8WyTXeXSgnLwMftZIR3V1dY7zy4jRpOaP17di61AF0gbm4fcP84gef5KuWibMHXamoSy1rMNAxSPI5nWHo+fNY/bKJrBGATdJ0SLrt1nLgWGuECldmP2H38Bpe1EH/25QsB7O9vbjCfzrFaRZhPI0zGPkYjxnjsxB5diGhkZRP4pSsVCdriqm3Uv8YmncQKpQwQy3TJAtZxA9p5QhGF8uFrDowU1Tl6sJENNw73Xa36UxeWHkHqpvMAANZ3Ub9AiCfqK/8cADDJa6relt1O6h3WbbSA9oMVKlaCk6MOzo4HODsaYNBuo+tUUeFw/H6M29/+gMe3P6IWJuhbrmTlOlGMGm2g+Xs1cUaGf3oAuN8LqEZdnzzZtWnu8/vwiv0M4HxQJlRiUc5VxG2F6nabFvNHR6gPerA7HURVB6Fk2zZhtZoo1+kUVUVE5QeHfWkiIHA5AZb3j7h/+yOi5QbVNEWVrH0OI2XI6OvhsyKmxHEqdSgdUkQJpmtdUT0zdoMOB1T2BTuEux1KrMsIBAc+KtstyrsNnMAXY7XMMUcPdqTVF2eEz/R2B+rf4mut5us6rkcXGbL/a+tgZfdJBXCCmD0iHVxcRwDgsFrGtpL7AIPrAAAgAElEQVRiW0mQNFw0z4+wLqf49dvf4YcPV3icLuBF3KtdpKmNKKJVHi3ttApYlIta3atB4DxzygznjdJX65iNUjlzJjFAcSFDuJAJrLmzeu6hh6kmS57EM1pA1228FgD4SFQdVG+uvB1ubkf48eOdEF4t2tJVLCEOKJcboxrQKqgiUdUAvdpOPrNr1tfzIfhrAP2nwNd8KFXIJddrp6gGkeFW0f5Z17tZ/Xtg/1wkQn5W/VsEbffAa7WCMqWOrp2L8SrKXSQftxkC5SGQ+7k1e0io+ccHgLVFuH5A4ibFqqJILjZ2eKIANgCwVgPTFYCD/C17K3UNcxBN8Ix1026zwtGgi198/TPUqjbWi7l8z+20MXz+Cs3jIe6XG/yWM6zHGR6YLVttI+0O4Zw8R9w6hm9XhaASMePerSJ1qvAZ+WUA4IQAcAVlIfDQ6l4BwKlY9x/smnsgbu66XHw/PifQ0EWR/pW/BwB+Yoip6Tn6hCmofrMN/hMf+4wEJOvg4KmYMS5jPizWyBxGS/46Z3mMNqKrTIQGAeDYh7VdAosRwtEN4vE9yqsRGtESJ26EV30XL8+OBDSazxdYzFei+l2uPKy9QAicfgRRNjH+inWHIolq4rEmjCqXq6ICWDuPaJJZXp+b+l7Nw/Zr9ScUwAW71UMMpQgAG0WUOUnzMlad62qrN5OyHFjM+4DC9/Q1kOOa6v3JHDyMnaBhUmSt4P7a+OwBpb+R7amFvjz7mb0lkSF9e3SAbIhtiDEGGC4QDsyuJM9O93i5srhAjCHqoZWcuRVm/poVXV+M0OWp56dUsnq/fLJwyUEIAwCb2VZ+9wMA2ADiGigyJIu80iGAGEg0UhLTuclHsN1h620QsJZAhON+E+dnAwF/T07aePlyiOGwjUa1hHC9wOjqPbDboNN0YFENmPDnQlhlFUNR1gCwdIvSJ6pz0HSRh7VaDgLvA8CyDo0FtLgZcF0xuqWKaoMulx3M1zvpn9vdPo6OhnL+stczymeZjcnfNwIjY/9qBAbKbZH3I9GW8zQSNKi+Ze1PocxmQ8vnVBz9aPFMci3fY5kH6LOdADD3xJ1PEUWkBTiJ5LtKZmutJmuG5HABgFEWlTJ7cpKJVYpGVcBTqoY5exNnSpJVJLc4UgRAUeAT4Gatp9T4kr+t3VDlTOLaNRZt2Z6YrwCJO6MKXqK3zPWeSO48AeDGyXPcryP86rsPuH1YiuJ3Mt1iNN1i5THXnFRrzngJ/urYKc51hWyu54xCRFfzOgP+FmuQ4l6mIrd0zSTN0NN7w9MAsCJxyP4oDoIViXQSGgrfewpZdE1H62wSrij24VzX89bYykx/K66Nz5+fwLapiB/j9LSF5xen2K03QvQ5OxpieHIGq+RgdDfGX//1f0EQLvAXf/kLvHx9inanimqVewSdIJVCm2c+3zeuDYuxm4xNkmOHj444iGpC1exGzT5NTWbmLopko6Ks9Macz9w0q6EoeDJgpXrNC8eh1PIkO7iolGsopVVRJrP3EHv0kMIFRYri/7gGua5I0CaIRx/cIPAkEjOKduKoR/U0t0L+m/bPm+VCvk9FMOfLvW5bbKBVHc/amLMYkjuJrzngGJ019Nt3t4hjYgQNTKZrLNY+3FobZauGlRdK7Nl0uYMfsnenk666wa4K+YD9urjeSZ1rcqZLah1kQjG1B6i1le8B6uwrYoqmft2vT835Ye5/uJ8Xv39IdDP3/aRu/ekiSjf7n54c6mj+fZ3uZ07UAmnLOKoU3T4UI/aQ/KTFh3zlCvbxCuQ1JAwubFobEgMiKZyxag46nRZOTo5xfnGKZqOGx8d73N3fiKsVha+np2rmVPqP/74AAO/tAZ8+0fyFpFUD40qZC+ALw5K2pcwDPD8foncyxCZKBfz99dsPePcwg19pwD26wOD1V4h6XXz0tnhMEwGAU52tSS61LFTDpBYwggcJ7R18lIMNhpUKfn7Ux5+SuTk8Qa2UIlgspDmn6nYRBZjsPIy8Daaej3WQYsfiu2yhbjvoujW0nCpc0udZlNImWDJZU8w3S8zXawU805qBrNEwgFMpS2bM5ekQTqWC7Wop6tEh84k4gNj5AtzFKTCZz+CFPronJ6h321inJbxbbPE3Hx/wcR0gKJGhlP9nhgRPLSsewszVo6Uis2IrwRatcIdeHKCfRmj6G+w+vgPGt/hi0MV5u4ndZIx4tUS7TpsIR7JBqSYl+MjhGQ8+boSKJaguXH5dsaHzwkce4R47478jACxFnrKCEUYg1UUCDFK+Tu/9nbIGTsgO4+ZHNfBKLEi58dEql+yGPkHTFj35K4h8X2ygz46OcHl6isvhKXrNJiwWMNsd1tM5pvcjLEYThBsPKdU0USI20BU54MkO3kkhxqEPGU2iQDGvi1YFq23sICtKiF0leY9YaPCVEgWU3JnZ0BasqsreJfBbrdVQa9TgNpsoS8YZVfApvJDKVKVOpb0bh9RUc45nc9yPxhhNZ1jvfHjMvfFDbDzFfuVTobKNa5zFgdiRagCYyrMi+CvghAb/5PCzjN041Tp8vrklmmHPSgZcBnQcKID31rKUjua8zCw0MqaoblAMACxAKRnZLM50DjALMMkB5tAtCHIA2Fc5IcKAolufVZa8xXa3JUBwu9sUskgY+YiSQM4agkn1Rk1svrr1FlqWi7pVFWWVxcJRQAoVPWlC6vn+BRwcaBat8qJVzST3CB7YzIPgGuUbzOEUsyRpHU/GFkFgglEsLklQYPtvMSeBaRia+ScbuKiHlc0uD3wB20JmGhFcJvnBx2a7xmI5x8bbyPWAmEPOihSttLMlcMXml6qO5dbHhjmP/Isc/LJIzNjkhcJOugJFVGBDbVQHUjAWAH71nhMIV8/d5IcIqCUAWEHBZcDhJwDgHOBVjXOWMayLhL0BmXE+0Ip7aQz10Co7ewoDMDPAkrdPs6/3+WT7h/FhIZAVCIWff2ou+zkFsKx2jcQ+XRfsg6/FR6PeEc2S1v/OCoInfplRQOS/Q/8GPXxVtotGMaT3alPE6sGCfjSKua0z+jgIVzfNzqcamDd+zhw1AYA1CBzGiH2CUVyAStkgDDQCkVSwx6GwPl2nIqQcEnXOhieSIdrvtmCXYmwWY/ibOUI2fcyvJXmMrhquhVrNhlvntVQRFX+zVRf2L1XCDp01ZEitSCTZzSjwoTK+eF1zffI/DveZ5btZ7zBfeJjPCUxtsd6yqCVjtCY2kryGZvz+Qg2VNpstdj4JOwD9J6gqoKGR2KVn10hB1a6zd0StaDKyTRaPnCOafGOIN/p6KuYAZpk8Wn2gQADdYOlzmXtIdkpz2MmahxaHoSfgbxRvEeyWaNXKePP8BF++PMPzF88lx/xmNMPHuxHuFjugeYTa8TOU2yfYwMUtmca7EkrVlmRCLmdrzGe0kV+h1XTx/PkFXry4wMmgg2CzwHo2gVsGBu0GLo76OO130Wd2bs0RxxICUzadK5JY8nAXiyUmkwkmk7EAwXw6ZCjHYSQN+ovLZzgZDODSPqyY+6VBN74MvmTyBAJ6GDWaGXaZ/XY8HuPq5kbO3P5gIO/XjtZTdGNwHLQ6bSHF0UqaYHCn3UEpjDG6vUfqh+i2mrgYHuP89EQAdj7/SlWd13EJEunxN7/+DR7mC5xfXuLl+TNc0K651lBOD4KjhXgcPUqOD7Om+r0+ms2WNJprz8P17R2++fY34iLxs6++wuWLZ2JBRfKRv/Ml54pZVFaJKnlXHGaENR7S9q0sdtfbOMTV4x0+3N3ibnSPVruJL3/2Bc7Pz9Fsd4Q8SSIDVTGPkwW+++FHXN89ymCaXLEdgS+SmiwXnh9hsdmJW4/t2ihXaSNNOkSIvp3gda+BfinA9vq3Yv08tLd43Snh2XFX4gfevnuPzYbDFxsPIw93d2sZXPgBB0dsPummYYFlb5kgsKWIAoZMlimBBfhlDaIzgA8A4Fx18zQALGeaUZtIjIVhtx+cAXLUG1XgHxkArDOAac1LtNOm2r7MmnMt7PfzsyOc0yaz1ZJb360hoMvB795hdnWLcDyDG6VopRYcWvkzy71cAasTFhSkJwpwWdLcdgN4G0a2PqeyaqLQH6hj8KeaY0NhUae1GcHKKI3gL9c5CXhc8502av0eSrWaAL9RrYqkUUOp2UCl2ZTvl+sNJI4NP02w8n0EJEeI/7qPcLmGHcTCt3dpHR1F2C6XQublOpG8eRJQohjrtSd7AYeALONJMqSFOzMmmVsGDgSpCkkSNBwHzWoVTbuCytbD5v4OyWoBK+FgUJMoyVyS/PM89qRYZ+QV8mcGBarxyoe2GQnI2AsroJNfVvEyBIB5zVpA3QEaVUTVEiaBh50NdF+cI25U8fb+Bu8+3uDD3aOQPXihCwAcVyQTjHnAMixiPnBC60ettdT7rSHqGlWy1MzCRi+ogDUBtBjHoIYaRg1sbHvVUlE3km9JvGXnH6MUB6KQatYIAD/DCQFgniV8r7wtrkkm/3CrLKCpAK7YYlFJgmYG2hZA3T3ChhlUGXLiZ8DffcvnfVvoTBW4F5+kbVgLpEctH8mIAYbsaCynTT6nqWENUFsEgYsOPVl9q685Ga5ntqd87rnjQQYCy554EDPxRwgAZ3WrZE/ncR+KZFFYXwIAGyCY1pOaYCx9VYDthmo7X8gdcUT16ApVC1KbXpwf4+z0GNvtCpP5Ap2TIc5fvYbb6WMepPjmwz2+v37A1XyHjd0WF5XK4AJxoy37U1h1EHOfsqsyb9omnAco16lKSgBYEXiUAjhGWlZzDzVmMUNm0z7/lKVCTkDa20H2wON/fAC4OGxVMOn+39QtHKtmFV/EjSKmuxUraVYFCep0BUoDuMEGWI0RjG6wuX4vQHDfijBslHHRtTFsWWjXHHjeDuMRyXUk9UVYLD0hcPohCX0a/OVfk1mI6W21Mk1ygAvOVtptxNQbJtIoc7kyZJt/NABYd617L5uxTTanxP7npmdUy0UDxFn/mQ+Ps3lLQU2ltmve5w8HgIvZ5/Lz2v5frVmjzir2wOb8V0q8bDiv93nBUzKwXNnHGvA3Vw5nX8mc9zKXREPw0aCM6WM5yxTgUcqKnOSSt78FUEG/dFkF8knJkgN25vrKrJEL9U3W95uBgelLzCBfg0T7ADBnmuyTdSb5zhdxEQkqcbSFU6FzI21fhxn4SwD4/LSLSuTj7t0PiFZLtOoV2BarfB9pvANIoCCFmQAAq3/JHNbTXAG99PVZAKaypOnsASr1tNlr5WVij8Z6gDdp2qpw6i04tTZWdD1abdFoddDu9ETUEVA+KGQ4/bcFBMqFR6quUSCQgIaiiE2kR2Q/RBcwRr6YeRgjeMRhjASwhEBYII+RuIOIE1hzibAJ4lBGNbGcn2JRTJUkLYEVqVbmsrQslr+tc4IFsCUZWTkGSIZrpEQmUreIJTAVvzqSSkDfHPwlGCwzHD2P4GyQt4RAwMEsXRH4dMSeduIkYZkzQvZhSb2HtDHAzczHr77/iPvRCmuP5NyNWPVuQ+bM15CKwEf1VNJXyRyP5EXeCGzncz1FaNRzvD3Hglzk8QkA/JntwdQfBiQW10NVBCqhC98Tvu96tiR22ayLdX3Hz2W+72uHT2+J1WqORsPFs2cncKsE3xeieL8YHonDZxoGAny1G228efkF4jDFX/2n/4T3H3+LdreOL758hj/75dc4GjQRJ54QIlLOfnnGlFNx8akwXzlMEEesC3j+cs3x/c8BYDWzyZWmQjQTYWMehSN7jCZ6HpJ89E6uZ6qqFtPHsb6eKMKh5MxBHFmIwlTERAF7dI91yE7OK7fmihMtwV/OwMoVJWriPJgiOK43kiHEqVScIlnH+Bg/3kuucqNelVk3wV+C33wgrOkljoKxZyU63KWYzT28+/EWV9cjuPUeao0+bm8nmC22GJ4+g+O28OHqHrePM3h+SkREbMdLEqdK6/GqRO+YObCKWVB7O68/EQsZAZnsBT8FAB/WDb8HADbf1peYIlipndrsyYcdf362qO8cfp7fv4BxPXEd/JMAwLqHUk/PRL/pjtA4MekamPM1Eh447kxT4iiB4BD9QRenQ5KHjmWGSvHkx48/Yj6f4vhkgE6nLYQbsYD+vQBwlqljjkweFBzipLAchq8z3HuDZq0qBfTw9BjVZhsPizW+/3CDX7+7ElZL4/QFWmdvUO4NsXYd3PkBpgRvmRFGWYCUiUqqrjYlbVvKYplmuGkAO/ZxahEA7uHrkwFeHR/BLQH+cgHf22ATBlglsYDAY8/DfEOgLEFapsVzG92GizYVeFUHLvOfCD55bAg4Wy5h7q0x3awEyCvRSoUHWhiJ0on2Mxenp7LBLacTAYDPjk+EdcQwZZu5o24Vs9UKy90GlboLu1lHUmvi1kvwX9/f4cPyaQA4q0EOFp20CASAywmSUgI7CVHbbeEGW/RLCbpJgOjuCunjHc5rNs7qNTi7HSreBgh8UVo4tSpi2oIxn65URpUh3tRUK0nIHgD81KGVkyX+fgBwsSXY/0ltV6oBNgMA83DmAc6mjX77YteUxJI96a1XAgDTlpuLnAAtGQ7dbkeC1AkAk2VUtSroNOs46nZw3O/juNtHn/mCTlUaEAK/2+UGobdFSBCAVrnbHRIyhjhED7coJYHYBYkNoQzqSwLyKzad8MyzDc40FMqPgfZDMfyQeWxlAd/FVoK/p6pURFQZsJjhEJrKojJzByxL8mc3YYSV2E76AgB7252o1MbTOUaTGaaLhTDgQxZaZM0FIba0J/UjsWjhocbCQNkxEAQxqt9DAJgNkTrwFACsLaBl+KqbJjM0MHm/WfOkQMI8X2J/qz0EwwwLsviRfaBSX/BQjjMAWFTABH95Y8NOEgABYM0cEwUwbUb5OQFaqjEqJbj1KjrdNjpd2oiw3UxIl1HZxlRwVG3Je2pVee3X0ST5w3bE9oObJQfvYt1tOSoXjoe/VopJg6EbHaPsZoYjlZDCduSOJRbaVClW0Wg0hZ3I5yV23yGLHlU4UMUlqmeu74CHOkFutcZZTPH5i9Uuh5nyvUDUa1z/XFNxSMCHso8S0ojZx2RO8roOsdkG8FhQsFAn2MTnJc9FWVMfHnBSFOr3XtZCBgjnFnQC/hYG9YY5qEAuox5XQ3s59A8soLNhXNF6RooCDQIbltgTtndFZcIfHwCsX/CsUNnPyzLvxdMAsGnsix91caO/JIWBHsyboicbyhrSgm5URV2cYcFFK2hNvslsRAj4xirXRQBgAsJKARzTAloDwCyimZkTMcskUnuiAMVUV4pFtFLuc2Du2BV02y2cnw4FUDsa9FGzywi8DdI4ENtoMhmo2CeDjeQNKn+JAzhOGVXXVoBwjdcprTgdKdq5CxPoluuGe4gQiXJGrWH5S9On7XU8j0P9AB6t8nnbkWQTo2K7qNg1rNY7TKYrzJcbUQeL3VVSkrxvEiqoMGLOoLJ6VmtfXQ+8dhSDVMgUYvWs9leu82K+qagghGCz76Sg1ER6SMvhiG5EpInI5inG0oulNP+n86Voex0QAN5KjUQgeLOawKmEOB928PrFKd68eQW32Zbn9TBd4Gq0wHSXInY76F2+gd05xe3cx8M6RmI1BcjbrEPMpx7GkxnScozeoIMXry7x/NkZKojgb1eiBq7bZfSadbGE7rebYlfkUsldtYW9yveJZzatvGbzuWSWM/OG5zybbA71W40GXr14gdPBMWp0YpEcoXzHyuoPzVbWGJjuPdXQi3sx2eGz6QyjyUTWBFXB/EjLZ57NjuuKvSPP4+lsLudso9kACADfPyDwdqg7Np5fnuOL1y8FlFgsFlLTNdstAVge5nP89d/9Gj/e3cOt13HSHeDZySmOOz206nVZEzwfRo8jPD48yDlFC7JmqyWPh0+LyuDH0VhAqFev32A4PEGj0RDQiERC1pKL5RJJxAbWFvtokvakeea5E4dYbJa4Hd1jsVnIEPni/BRff/UziUVwHFeIC3QIoRXlbLWVHJ/ffbjB9WiG6caHX7Hhl2xqBxCkrFsYR8E8PBIomKOVollNcWInOLdiNLwZNh+/QzOa4hcXbZw1IsDfYjRZ4ub2Ed6WNullyRK6G63ghxxDVREmVO2rSAXOK4SfJukKehgrzHGTW6UJRcb6WX/M7Z8N8KtrF804znsFBdSos0znzGtSUPEElC7mXwMAXOJ+SaKhyoVqNB08fzbE+dEA3Zor9tw9p4rFxzt8+LtvsH0co+rHqMcl1Lm2/AhWnMAVALikGPo8DwT8Zd2TO3KYicYnWpJ/AABshiWm1xD9JxeHTftUGyCRrt9D6/hIsn8XJMm1W3AGPSS0/qvX4XTbqDSaSGwHQZJgTWUf7Z55vZDQGSaoMtpHBWAIOThYr6WmovsNrz3us6yl1xtP6meqQqggjne+5HF7izk28zmCzRqlmCMQoMp9hBlyVDZ4a/jjR5SYUxeRnKHjVHQNTShd9TaHfdN+zVzY6fa+YQa0atavqoXMHk0P9qWWFgWw5I8gdS1U2jUkbgWj3QqbSoL+q0uUe03cLub48fYOP3y4xni+RsQ4FCoCEgtRwv1FDYtol2fUx8oKXJtBa9lunvero4S0IrPoNKIACKMC1uvJ2EcLkJDnB0uNmimXmAFMBTDnCTZev7jE8fExqlRX8r3ytri6ecS7Dzdim2hXlQW0KID1OZqBt3rSozABbTVnbJaztZ2DFHv3KRAR95TBZqCq1QwGuMvVDznYmgHA2l3LEC2zs97MOPTje1L9K0PVXNmstjNTOeorSIPaCnAruBNoBO6PHgDOVJFKba7s79SaypXA+lrjGpNQRO0GYyJBGNdDAtmW9Sl7yEAiNBKtxqOF5Omwj9evL4VQs1ivUSJhbHCEk8vncFrHGC19vLud4tsPD7hlFmN9ALRPUO4dodRtI+Ggjc4hBIDLFnb0YqHSiACwWEDKFEHUv0KzkYGChmZMkWMMA7Ka/WCUqev+JwUs/6QA8H5Pk/vGFYe3al7CODJRghEMSCJx6quWIMKNeuKj6q9QXk0Rze4Rjm8QjK/h7JY4aVRw1qvj8riNVpUY1w7z5RqTyVximPwgEQBqteZcgLsNB9yMeKEtqp5xaBKm1APiNGXAEO3aIyCwEkX8UwDAfDdZvWdnoH65ctLyIQCsmj5Fx8rPkbz9K6iGjAuVUQrpv5KtoD2izqdn0FM4aKbi0ndXxEt1T1NnGYWp6UEVIFTM71WNDM9CUX7TQVEITIqoYRSjewBwRuZTL5A5c8xTMrMI8zfNx2yvzsC33Cmr2FFn1szZy1AYvBrkpgDgqZ6jqPcrgN6fAMAaPNSDfPVey7MQkQkBKgGBxVFL7UkEgMPdGnG0QcMt48XzU7x+fYazsw5Oz7p4camETuPrj/AXM1RS9tcJag4LAILJW4nhcYRYqwDgIgicgb3mfdQbSLaiDFtDFRv5SpP3SYO/4shpS+wCnTd4/tJZyXHrcGsNAT45t+WvkJnpnqukWvM6zTJb/waspX0zf1bcCDObb0asce7PuCC93+s1pM704hokf5EEdro3ZgMSuaZpP6+4JzoXO/N2zFE6qmdFFKWdCPleyyOWv6GejyI0cMs2xB0dE2iIGHLsEJCjkMlc4QaZ0p9rkhZnAHxGdMbi2rZqLUROB6vUxYfJBt++u8NovMHKSwX8fZxsECYWynZTQHixR9MxdQIAl5SiWYHARqyRizYy14NMoPEpAJwT5YqW9Pk+Yeojcx1lClmdNS49nR5ayHVduClbcp7JVAETL6Lt8BKr9QJWJUW3y/ijCmouhNzQaboYtJuoOxa266XEUf3Jl3+Cdr2F77/7Ft/98C1u769wNOzj3/0v/1as0hsNXut0RNuIYywt1Y0Gi720zIpiRYAR8FeThMy8yMxdxEWBDmF0gpU1xVmYcq3k05N5sRAX1H+af6MBUDUXkq8X33pBEEgyqILjiM1qh/V6i/WGYDixjljmA1RkdgTTqMosjC4hxj6b82+JvGRcI+eysgenMncbP95hNh2LAx8V1QSJ6V7E3poW7hQ7JOzFSzbmiy1u7ycYTVZYbyKkJVpCVzGZbcT++WR4AZSq+P6HDwIAU3GeVlyAUU6Oi7LDSCdXRZ7pmERDulFaKTpP6plwkRCpnQA0S0ftAQcOPeZr5rXdq72zOt688MrGIXPYKNSJ+apV//rDFcCFd/UfGQDO144ikaitV8t8CmYaiuukIwILALA6i5Uzspmd8mxttZo4Ph6IwrfX74hocjody41xPpfPzkUBfHV9hcl4/NMAsLI4KG4CCpxl8SrKNZvHGofEAbpt2lcci/w8LFt4e/OIb959xIfJEjurhaPXv0Bt+AqzxMIkSTAvASuysMWilAWyKpZF48KNigeOWGhxOByLJV29kuLCqeB1p4kv+x0873fl0KMEfr2cY7ZZY4MUyzjGw3KF5SZAxWqgXu+h1Wij6VpwKynaZEo0GyhFCfz1RlQWBEo9Dte4OYU7UQZzOJhy6LbdwS6X0e90Ram4nM1k4Hd2MhRG6Ww5h9tooNXvEJ/BKthivJpjTVVUrYVxaOHbuwXuvRRBibL+/D/VYPNlLXKv9OYizb0Cfzl/rtEiw9+ivF2jHgVocwjrrVBdzVHdLNGOIpzXXLSiGMvHO1FC9o57wjZdLBeyK9GOUAHAlIxzw1J2OebCLA4eig1ljiRlU+lPWJ+HF94e+JQNtI1VRq7kkcUsqkjmBSpFKIEyAcS0tSKBMKpCeR+JvdfsKwIBzIQ4PxuiRxCQluG0GYoiUdAMOl2cDI5xenSEo24PDbcmYHCwVYMe3gIy8Pw10mgLRMwH0lYmLATIbtI3sTPioEdu2vJCVQgo2WSgJgjJzLEsGTiLylQPm0qk7RAollyNRJTZtHjeRRCLUYJ3ojgLI6y9nQyyb+8elD3jaq3tSHkwpTK4Ym5tGBEMJltJmdbxuhGQQjdAzKkku00pgI0Sbd/6QookKikiVuoAACAASURBVBq0+iYfRGiwTlv/5ABg0V5kf5f8SQBYLw4FAKsDVWxbRQWsAF1R/5KUQQCYjD4C8wL4qrUgBVoSiR0M1wWBBB60lsPcEAUUVV1HFIPMAOa/OewVFT8t3Ot11DnoA8Umlii0+HMuwVt+r16XPHDmiKjsQVUkKsC0IsN3DvA5iDcqNKPgp3Ulry3aLwjQq9cx1cLb7RYhmYU6x5TAFEELfvT9ED4tSrnPUMGrFdFiTagVjYzwjWhH6wXYrXfYecwnoY01i25amlIcrFQ0qWUjlYNXoDLN0MsnCtJMcv3KIFSBuXyNTOGo8skKrEED8BaBXG1lW7S0NQCwObSNhbj8LW0/nyuAc5X5vr2WNsnSDckfpwK46H9fsIk66LBzfPigPTMV5SebqT4T5KwoVJgZs3ufAZ5LbPKfU0W7Hsga5YR2XjAqYFH/0g1BFMEqn9sogEW5T2s7zs8kEoeFtVKyKxCYdtDMOAqkUWLjRLIOraDbzSZa9Qaaros+CTrHZKI14dYs+Xt+wBzbrTTH5UoiDZciftFRQTHFpVGTuqDwXHXmlajnxTVCD561u4TqGXnFU1nIbHQHvh9LRiqtcWkhN196WG44SFJ5KbzFSUnygGk4nFoOUil2VYGvmgalLDDXzT4IrEBdkyumrGxzy9tMaV8gRCimrlYuSpZVcdCrfFnV6aFGSNJmMDKB+2C4k9eKVkHr1QRpvEG7YeHZ5QBf/ewLDI6PJYPY80M8zjd4dzfBaB2iQ1Le8AU2qYtlaGGXuNjtKlgtYyyXEZZrD5tgjbicoH/SxeWzMxwdddBsOKiUONALYSURqrQsskpo0n6oVRcLZQLAfAqG8ELb/M3Wg7fxxEKfezvXYqfdwhcvX+FscAQ7ZZv0lDOiWgFmJmPsmjIbT5J2NClIagchM6TK+YRW/GLpzwFhCdvdDvePj5jNFsqpIaCF0gpJGIkC+dXzS3z15Rt5beeLGdxGXWyaLbeK0XKFv/3mW3z/449YrT3ULBun/SOcD06EcMZ1SdB4NptpsHuNJErkXOl2exgcM7e+K+Bxza0J47dqK+IRHyN/no9vxbpk68tzcGt1UcDxvCOIfnN3jelshK3vodGq4dnlKZ6fn+JseIx2kyB0BUFEghhtEVNxwJl7Ad7fjvB//+o7vL2fYFtx4ds1RJaLirB664rsEG5hV0I062Wcdqo4syI0FvdwxjeozG5w7Ib4szcncOM5Pr5/i/HMg7dLsViHmCw83I8XmCy3iEtVlCp1xGlVgGDWH9K0kuBBcpZh8GsyhAxgtQOFDDK0GliuG8POznL3igCwHqbq+nUPADbN5UEj968BAKbKXmk/I6BM27sUvX4Dr15eCABMgmvLsdBIgNEPH/DDf/kbJLMVuhUHjaQMN4hhaQBYgZplZXlHIpomnQrxTdvqZg35AbfJ7FFyHOkG9jPHlj60jH+BOcR01A+jeJilTVKuZaN1cozuxRk2cYiRt0b1+AityzOEVRuBY8PpdFBptBCLVWCKHX39S2W5fqvcQ6IEdgyxRUxplRKFAkDIoUJmPG34+FzTVADkWNuU8mfYE9IWPlxvsBg9Yj2ZSH4wXYIibwt/vUa0XqK0WsGiBTT7MV3bcTBkolQI8ojLkh4QPjFPeOKlOrzX/gAxV9np6B6JSlIAsHy0ywIAo25hEmzgVVJ0XjKztI1Z5OPmcYzv3n3A3XiGrc9egoNIRxTAIQFgUewTGNa5dQbINY5NGgDIsn1N7ZFFYOQOJKankzRhXdMoZbAaniuRjc6yFABY5esRAI5pAe1aePn8EsMTAsCOkLwI1n+8fcT7D9fwqGCvNpDSNlyAH0Ms1ICpAUMzNZJxu8rdmzL1iwaIf0r5K+4fGTCc/w0ZfhmVjbZ8NkC93P/AAloAYH2QZbXy3u8u/D5dixtARY+zsnWTqfAyl5zirEadl/8qAOCC5WIRAFYEhVwRrNS/CgSWHOCIJDOCvyHiQLlM8bxn1A6Vc4yLjCLWJFM4bgnHJ20cnXTQaDex9FQMU394huHFGzQ7Z1j7ZXz7/g7fXU9xPffhlZuwBseoHPdQ6vcQNevwaQFtuwiYBUyXDVii/lUW/iQqGIeFvE/IBpT/AgDgbAVpwCvbkQpuQsq5KF9rTwLAiqopoG+JM5E4gkUBQ5qiUSqhgQS10BO1bzS+QTi5BZaPqIZLtEsBjhoVDLoNnPS7EmuymM9UZMtqI3U7XXs8jzFOJJML7KQI8GL/rOoG1hGqTjeETW1VqWsNqTP+oQCwtpjOiR2fcxwxzg3m6s0zvNUpWABcTO+31wOqAXGh+5MC2XQHilxvyL1yCH9iYpX9Wv2rPr3HAU/cHM9m9mP+etZ3afBN71vya5U8am9v4ifGQVUWDBWqYrfKvlE5T8mer38qI9QU9lNZRdrmXX59QXlssunNn80BBe02QgBTy1qz5atfjAJVoXAOqw4rk+/pfdqQTo2QQVEb9GttLgQNDKrcW0WAkl9kaiaJS2R/GigQWMAwRfgXi/rtCqG/hF2JMTzuiC3uy5cneHZ5hMuzgbiO7BYz+PMZ/PUMViVCq8EZZIhUA8B2OYFFsoVWAMt1aZCoTN2rw6c0i8Dg3XK3wrx/DxzW0hcSLEq2g7LtirsB55WK7GyJwpa9l/TEmuDJ+lF+j3YL3gOADXmQrnqM6BAwQ73Bit/GusG4k3FWzdGmqkvyDGmd+yzRckpIocBh9e4qErZyDVNqcXPFqfc5P4eZJ8iZBiOw9KPU57oCf5UST1OQdMa8emyK8MB1TpCPoosy0kThJBldy9Q/ejbBPYOPieRoPq5auw+v3MD1IsS7hxXe384km3W1SaTHmsw9wvuwqi0NAAuLVm7ixMeYKa0CNm59SiVtXA8MISZ34TPzBlNTZgQM9QLm13GBQKdeVP0emLWt56PGclrqPYlXomBFqYAlskoIH0osIPnXIVXfG/lIRXyvXcPpcR82Zz9pgNNBB4NOA/5miTQMcTE8E5cw1lNXt1f4q//8fyJMQvz8T7/C1z9/iVevTuHWOCddo4RAIsdIuCD6zxpIBGYU5MiateT9Mq6Wag/XGIhW/wqhQPYoVceLm2OlIrNicVEtlOq58rSgRi3s2FxRjEKyLc5XGJPEGQEd1kjeJynGFvB3MBig3WGkIbEwRvxRzUw8g/ulfvxRKDCCw3OLyzYKMJ9PRAFMYhsB4largYa4UTpI0opk+4YUDUUl3D3MRN1LB6BqrScEAxK3+blb66DqtrDxQvzw7hqj2Qplp4GSXVegr00AuCoK4BKV+oI18HXTCmC9b6vsZbX28prZ3FfvsQcA8OdA2iJIrEgI2WGkAeD8ev+DFMDZr/hcR3bY5ObHw383BbBsJdkJorZdIZfkAHB2XZr+0VxDei8TEQxnozxT0gD1OjN/uYb64o7b63VhVy083N/i/uFO4vR6XRIM2uKq+5tvv8Hd7d3nAGDzImjmmX6tVCqqAoDBzDdimbR0K6fodpqSn0bQZbEN8M2PN/ju4x12lTrswQXc4StE9WM8ciCVJPAsC55dQUS1orbKKclHJR8XiyRumCUeKpEojuvlGOfVCn7W78jtvNeW/MHJ6AFbz8M2iTDabPC4XmMj2b51dNsnaNR6wu5m9kIcbCRf6HTQh1uqIN76wjApOxbWUYDZdo35Zi3q4IbjohJT8TsXRfBRry+5wcyuY65or9sVoGe1WaNctVFrN+DUawjLKcbeEpP1AlM/wr0HXC1iTAIL4R4ArAfZwnAqLDR92GjutRQTpUoKt1KCRQtc5vDFBIBDtEMf7maF8P4W7maNN502jgDMb68QRlscDQco2amocFgMOFUmfrHZl/JMX8TGnqhwcebHlzqYswvn7wEAF55TvuY/AwDrTVapgLVSkqoyGezrW0QrcHWI0PKDzDFa8RJoPaG0vd1A1SnBpYKMAB8VARwo1RvodTo46vcl+7lRa6DK5oAbCllBUSCsOpu5GqGH7WYpGYhUI7OYEjtoDvQJZplsYGHZKTV8yuEtixPe5BKhVSjBWF4rciQiMjnAVPIQIJSPHEAx47csWXwb2vgyx3XjYTpfYDJdYLlci2It1LkBAVVfklPNwpg20Xxb+b6pv2fsvHm4EfxVmXom/9dkVWoAQ9RsGgDW2Xt7AHCROa9toA34kR/4BxtkoTk0q3pvbZshkgaAhWUl1isK9GdRrPJG1Uel9NMgMEEmvm4aACaIrkBg7kEK1CR422hoMLdGJhUJJrEAwM2qLXbuYkyp2YYEgjmE5/VMO1IOm2ifwa+r7Fodbk+AP2IG8E7lhBRzqCRbhNeWI4e5qHnF7jkRRRhtPbleeYBxuCbZc8yloJo7IFjMIkMpIzj0zyyyOXijsjyOsdv6CLwAgeeLdUjoc4DJgQKHXxYSYQXaiCs0A+J/tIfQ+WrZ/qKaEwF89fsuzXGmmio0y5nttwG9io20ygo2ALBSP5riUmf2FIZlsmaK6t9MSVHMmf7XkAFshjqFFX/AHDZXi97iZR2ZZv5gu/yDPs36z2J+hP63oScW77MHAGslrWI5ahVwVlSQ2KVAYF5jBIHVdcpzlGxZztU1ccM4NpgMHarzRdmTCEDJf/O6qlfrsvfSerff66LTbaDRdFGxWMyw2OU5n4idqWVzPaidUwG+imGrnPhV5q8q0A1D03yuAGB9ZMl+SOsfKubZYwqwS1vorZ8BwLTS35FFUWJeOoFLlYmoiBVUqFXkOuRNZWHrgZKQG8h41NdClilTUAZrVfBTSvk8o0yvfU3G4PVZbMLUQjAgsKnC2CPz9eU+uRPFdhRtsd0u4e/miMIVhsdt/PznX+LZ5TO0221h7883O4wWW4zXAdZhGaHVhN0eotI6AZwuvK2Nh3sPq3UqAOLCX2Ppr2A3bPSPezg57aPXbwmO4pRTNJ0KHIL1/haVOEKtUlZ1ipxFqow1BCM2U0J+iZiFRZumEjotZv5c4Kjdgc2aTQwcTHGsnrmMlvQepo6kYsaM1iAIWUs1/by/NG3i4KCGfjyXaflKJ5T5YonlaiXEGw6EOYQhCYnn++nxQFTAPHOWq6VENXR6XXFVWHhb/HB1jQ939/I7SmEi9s8n3T6GR0eyHqezmdSi6vdy0BNL5ECLtrzHR+j1aQndEMtZNZFQYwg+Tj5e5h2TWU9ylyRWVSy5/maLqVhL3z/cwt+tRfFJwuUXr5/jdNBDgyp5AbaYc53A55mCCnaphVVUwvvbCf6Pv/5v+Ob6AUsykd02Ks0unFpDGjpfVFIbtKopek0LfSdG15/DfniP9vIR53aEYauEYbuEcHWPD+/fY7Ikgc3GaLbF3XiO6dqDRztGxg+UaVdWB8oNWFZVmlWqE8SmrmAVJfWHUeDooW12rhhXCf1RDTv2zxo1MDI3k0OkzhWjijOXj76KCgpgo73Rda9ZW4XuPh+A584LZj6iZmifayT/oO37M3cyw1R1Hfx/5L1nlyNZciV4IdyhdciUpbqqydn5wP11yz2Hv28+zBwOOU2yu7oqq1JEhoZW7nAAvueaPXN/QEZWdfeSQ3K3+kRHZmQEAnD4e8/MrpIVzxuYH458y/Od9vnMveK9cHraxqsXl7g86aFDMhwpgYu12D+/+4d/RmG2Qj+somkA8GYrvU1YLEo8M4c2AgAX+KFzw5xd7QZqT/XG/uv3UYHjV+ZqVLniNnVkH0LrPbEjJ3ktRKFaQfvsFJ1n51jutnhYL1A9PUHz+QVW5SLichlVWqZzPysHou7guibDnz0eVb8V9pAEgSQ2gx4OqZD9SMbkWtowboMkEd43tJ2m2rxYkp8LeAzwZ0kQfXzEcjhCGkVI41hyybbrFcokOLGmG96jsJihJLldOhRnXcn95lAB/GtnfDYCf+J+8K9Xdgdr7+Y2WJ6SO94PLAFbVEkHmO0irCioPu+jfNLGphJgOF/g+5/e4cPdA0bTNTZCeKpitye5kbFABgDrgFL2J0fO9UlXSrJyduEHpLKcxa7f79xv3PnNN97yf48BYA4M6RuATAFcxpevXkp8RNUBwPPlCh+uqQC+wpokBlEAOwBY6li1dhSKlAf8muWkryj4dLB0GOtz8L1uOGiAbgbieip5A4Kkp3Q2pPr9zhrRy+Sz89wHgBWkMrBI7S0zu1SnqLN9LFMMekq5gwGaKYX/gwDA/lD+E3TKDQb8HjHfVrNpn7z0zFqcq0tKPFOXuygpsfQ0G2jWe+oykkrduhOSl1hBr5cydKaNaprSZWmG7X6JcrjD6XkHZ5dnQqSO6UJWKKNeH+D84kvU6icYLXb4MFzjp9sZHlZ7LMoVJO0G0n4H+04bu2YL21oTcVjFhoRcmRiYw53OA7Se8c4NUU59ivN5+FF+hGU/5vbkg0vk7owjm18F5+y/zzsSuUdUoMP7ER1MGj7kajPvLMinRvlvEVMCAYBJvklAo/ZaYY/6bocKCdnRSpS/6fgW6egGmN4jTObo03mkUUS/GaJWqwihhoqx8WQqDj0kJVI5RTcfqoDJ79FcR/anDvz1AGDt4V29blmPRuR0ALC4kHikZgMETBiREzzyrEj7Hl+5L+vZaodsZnoEAGeuGf77572J2X2QQXBuFuz9/RgQ9m6Uz4K7jnij3+oey/BJ9+uP16CuQ4PJzEJaybgKxLra9eDUcjWL8TWtlZEbSnMKdYukmq0s+YR0eJC+iuewfJhLEteO/l7W1jIbFGWeqk2poKSrh0SISS9orhRqT60gjxKDHE7uWmI3cc+et3/+urtZXoabd1sPIq/B+14b2MtzdHn3Du3MAOCsg+FZyudIAJjWv+p4J25wkQOAozkK+wiNWhHn5x18990rUQJfkHQblJFGKyCOgO0K++0S2K0Qlraokj/H2hpblEikOlIAWw8lnzNicb4XudbyiHnr3UkOSNe4Do2Z48xJ7HSFhKaOkqwhFQDWs/QAfNdNzwG83t7nxTllW6IT92i9oOCbzOEk2snt9aIqdcCJOwfy81HrpOzccftrbn+ujlqH7yWBTQ4ZDIxx97iOc70ZDe8xnTnwszwFDwCGE7LlAI7eZFpOKVlJ5+97yS3mvVnvnGCyC/HP7x7x5m6Ou3GE6XyD2WKLySzGfJlgV2D92gBKYQb8EgBWW2mn/i3ws80oDhXA5kyWz+G8mBy3DhR4P5o9+D2RvKfu9XgtCvcBBfscsOXAXiFfUinA+aisD9bpnFNQvEM3yzWW6ylWy5k4d764OEOlTNZ4hHatjG4zRLXE+XsBtTBAv93C5eWFRCX+wz/9Dh/vbkWA+PLlCf7rf/0Gl8+6aNT4uln3qzKeoDNtxfm6OV/mfJVTfKkVbY4jAhXduyViQvYa9x7zFYvAijPmovQRPFM+2TqOt5T8dnfiLL43FQGAmV8frfk7mJtNYBziAkYQmLMBzr92exLAKXgjMYI7UVmIbSSzscah+pfXlKAvI1jXyzni9VL2WM6/aa1N1zxahlPLSFB3NFnh9n6M+8cpymETlVoXH2/HuLmboN0+RatzguV6i4eHCT7cPIiAMqi1URIQWMHfYkDwN9TsX14HtwfIDNkA4GweludQCyYijqImNrQ5jvU0h0pdnwzk/1kXojvM/hIFsOdadXBs+X/5TEv/rwoAy8vIiz5/zmBEGN04eL/q2SGzW/uQvYQElC1KpT3anTouLk5xcjJAu92SM5R1LsHf+WyCs/MzDAY9LFcL3Nx8xJs3P+Lh8eEQANYNOB9iy3LPNuN80CJMm3KKoEJ725JkbTbbTbQ6LcnOvB7P8E8/X+HtcIbW5Wu0XvwGy1ILo12I8a6IJT37wxAbUU2SHVlUliSb2lT+P8sR4KADBaqAtmIB/bxSxv9xcYLvTru47LawmM/w8eq9WowEZby9vcWHhwdU211cXr7E+eAZgnIds/EU89kQ69UUtUoRF/0emmEV5R0xbJoG7DGJl3hYzPA4m0izcNLtC1A4fhiSkIRnF5fotNqy4SqwVhSLAGaGcjYTVEIBgYtUE+8T3M/GeHNzj/fjCKM4wHxfReIygLOaP1MAa4Xtl3lqceQsJwrMuEoRpjtV3ex3aO4SNGmJvJhhff0e5ckIXzarOC+miIf3YnFElRWd1Qii8gDkxqd5p+5DmEvK4vDl+fmy9MgusuCOiqDPrqJP/8EYGpIl4ltAO4sYLe4UEFTVp7MEJjgoB4enCo4jMCOCIDDfA5IQahWyX6o4O2H25CmqYUVthLdkGhZQr1Tl/SNw3+/2BIhoUikalFAPi2jWS9gnS8zGQ8nh43Bd1KJ8v501pQIb9BRRWb4wkIscwJAUUUQxoO0C1bmJsOIIUkoO8zZBTOBSXpOCg2JfhgCbfUkO/IfhBJPZHMsV1c58zRyY7wQk5JCLuQFUihIE1nLaHdaO/S4KNTd0UKtR2hs7exBT1hgjVpohsmSpWjDVDTf1I6a7DVizoa0D/5x1cNZWZt2D3zwe3s+258k1MwWwqGX5nqv9t77nCgAr0Ep7L4I7Wyn6CR7w2grIuleFl7LCFXDiJeHr4UFNQJZ2B1QgMpc0pIK+CBlGK6sv32vYhFScvQcPHA7y9BqqdRTtFbgW+TwIXvB5STYIB5gOhNJmk8M0bUZYMHDQuFouRD0sa0yAez5VJWHIIIy5vVRqC2OcAPFe3usopm0tVYprrJZrJPEWBZ4DtDTZE/CmrThDG0uZTe1eLG9032A+gLKFD4HJ7PV5lt8ZqOVlheSZwB7oZfYeLkdai8/cFjezjfKypP8zA8DZsP8zg/5sT7OJiZ2hBwvj07b8sI55qvX+EzdWa+INNMvAX1uH7rMb4hzaZlmWrgGpLgvYZQCrCphNt4LAsj+7WoSkBQG5qEAVe/atZNJyXfKmFrMD7oPMYN0quFYSdj4BU1rhl1AVm2euUTomlFGrh5Jjws9V93UFD7WBp0Kee6IUwpIVrnsEwT4Z0rjmRft0U5mXZP+cTuZCppnPqUBVgI0pCFxHzEjh8FsVBBzacQ9kg6BqepbgewfK2r3ug1i2T1iTZfe7kCQs29RUB5kawbPbz/btTxXAehfk4G/W2AqjmYpsDkCYK0VyFK/HGuvlCOPRR7RbIX773Vf46ssvJYuZl2fJPaTSQpSW8IefrvD+YY7q4Bm6l1+hc/oaybaG9+/HmM4h2cHzzQqj1RxJcY+wHqLVbcpHWCmhXavg2WkPrWqAaDFDNJ9jH8VAEkvjx4aPl43EGjY2tMcXJShBpxLjKMpiAX3a76FdqaO03Yst7VMW0EI6dK20DTT1SzbZUhKOKAxMOeqyPnmm8cTkWSFnMklU/CAjWKz3qV7XPKZGrYJOk1bYG6yjtVhA1+sNev1jvd1hvFhislwJkLyPdwgKBbRqSjDjuT6bTeVsC7ifO7UXlwLPpGazKQzi3C7PNT18fikk2oGW1bw3FbQuCkg9nY1xd3eN8XgoKt16rYzL8wFePDvFy2fnaNaqQmITtdOOwP0eCRXjQQ1xIcRotcGPV/f4b7/7Hr+/ecBoH2Df6qE1OBfLaFX2JyjtI5w0i+jXCyivHhGMr1CbfMRlusR3Zy10q0A0fcB8dI3HhyEmix1mK+D2cYkbWjNy0F6itTTreh1YlIIGykFFwGkqMgUAzmoUBbglt8pU8jaMtVgBD/zNbNc9slHmEpFlgB4CJzqrzJnDNhQy8Cwb2B4MNfMO0G/M9AjwbFblr5/pFv/E7fvpb8unK/roWjfor1PCLas/Ej/Y/PUHLZyddYVBf8Halnbkmw2Wt/d4fPMOjz++RWkZqwI4LaCS7FFOqGrl+8HRgg4wCQCLBbRsN/b73NDOBwSylXhAhM9eyqenmV0zzWez/Yx/IgC8ZU4Xa6ewhrDVROukj+bpAOv9DuMkQrnbEQvoVbGAOAxQPztDZTBAWiGJwmW9c09fR6ArYp1Dsk2CbRSJ/ShrOzrCkKQ2W8wxXy+lRiPwG9ZqEtcSlsqZHXaRhxxJGJMpVsMxoikjhlZCEuH3DZpNFFdzPP74R0T3dyht6XihUI8z+clqUjv5P7HPzq6WTd8/dx/p17Nhqrt+Fh3AzVIA4JQAcIpCPUShFiAq7bEOgW2rikKviXDQxXK7w5v3H/Hz9S1u7sdYR3ugVJP8TKoDFACmI4dTANswW2pwvSdNgWNgnNlc23DEVJn6vWZpan/Ocyjl0eQM44ewylwGMNWatIAu46vXCgCzLmcPQNcOAsBv319JdrkAwLS5ExKkG+o5APhwgGSEEAN5XX3g+icjisg1tYxKAz58G7vs355WAB+Axs7i2Qd5s8d26iBRNRnR8hMA2Ce22PM9ss3zAN6DfcQbjOWgtWfp7r75YA882ief2pc+UWnYnul//sy+J7XZU/8ZIOVvGu5bM3gpE9I5d5fM/lnvIVEIupmC5fZJLAhBX56l/Hkh227E+YsK4G2yBgq0VaTD3AZxMke0maFWL+PkbICzizPUGg1xClksErTbZ+j3n6HZOcemWMfdPMH1NMLVdIExgLhRFwC40OlLLvCmUseGrgZChmJfpyp1IXqxx9NpuyvvjsAIdmxO6eEqHCt93Pcb8OFhGPKNdo3tcw70yf5jfz0i6vinnc3w7fdmdrmuheTjaNnlQGEX2maaNz2a9JqT0FHaJ0KurxZTtMsFVJMIhfkE29EDNo/XKEzuEawmqCULtIMUz/oNnHdqaNUCqeunjFRbLGXtz+Yr+fOS1pkxyeAG/uaKLrX3dL27q72lJ3U9agYGy+zDOZ9l4K8CwTIDydZ9nqPpO88YkHIMAD9Zb3iWodm+5AHFBzCqboz5SvHq3sObwJ8U/nL/qGT1fN5sSlb/pz73CI5jpPbl7nll9ZSrv20imDlGOoUyfzazA5a9U28ifo1E/XargcFJD816Xer2IAjkgzarHGALQdYBZ0Lckugs/SDJkiRO5sfGEedqG0dI1tgtfaqauyoAsJ039kJt/R0DgTkaqnUX16tlH7u+T4SY2QAAIABJREFUUusXezdyxa+6OZoFtFMAexNdBQ7VXUsAa5Kq+XritVhAU71IAUq6XaHTruCvfvslvv3NS5yftNEMi9hHSzQYu9OuYrOeYvT4UUQr3WZFQOBySrIFVZc6mxQlsCfk0RNcgV+b5NrLP1QAm2+JvsisGhU7aI1DEjWwAEAK9JpNN2t7ztZ0fzgkr1nisxIL9YFZP0gNwXmZxB+p5XcGjrAeZe3h5o/ykAdRV/occ/D4sCbVe9NU9+ZsontlvswU/Mvv64KeJ47Epo/h3nAPnPanOkpspGiNtboHEGa8Hr1OnC3wfmKJyf2L7khhs4fbRYr//vv3+OlugVkEseedLek4mCCKOV9mlE5VzhNRXoprlJJeFAR2DmPmPGazS3/eYIRav8452Id+BQD2CQTupuA1FABY+q/8i0LE4kxIVNXcqI0AwRn/BtsdZ0ZqBb1aTFGvBDhh9AtJP5xbbleolHZ4dt5Hr93EZk2n1iJev36JZqeDZbTGj29/xj/+7u9FDf/db7/Ad9++xqtX5zLHJ5Ei2SxlvYlatuwsvnXgqrFbck+pO5vuyy5ebOfqXRHLWAzHoW2262IyoqFeRtdNuk1T15QjQog6vCSALx3oymW6pDURRQkWi6Xse80GZyQUa5HAzhnVWix8eS8GpYpcYyHDcEawcUIk2qSLspp28swS38jeysfhvVUoVrBPQwxHS7z7cIfxbIVkxzUcYrMt4mG0wHy5xeD0GWqNrthDX10/YDiZI94WENZaKFUaovon+Fsk+Cv5v08AwC6X29zwNCLT8IRDBXAew+STsHOSta5pq4HdtZXrmhUxSkLK1ra5UHxaZB6SI/P+/TOl6ue/7NVkf/7PemsjOxP0OUteu7t/fFA4B3/d0NWdLdJ7OQIKsT2C/f1+G2fnp+j3u6jVqlguFnh4vBfxGbGLF8+fydd/fPMD3vz4g4C/PEMLf/e3/3d+9vvFhlvMWvC5Aavz89D8zRT1OodjFbHJq7fbCBt1PM4W+OPHO3x/84CHOEXvi9+g9fwrjHchHjdFzOlJTqUCrVJL9CVXZruDYhwzx95Y3gU8SJU9Ut7FeBYW8V/O+vj2pIOLbksGzMPHB7GMjbY7XN3d4mE6xeDsAi9evEa33RP2xGK+FIvEIkOTxSqDOSQl1EuBWPkRFZozUHs5x8NsIkVGq9GUbKhoSWu8EOdn3Fya8h4towhTWk5z0e33YmVI6XWlVkOMHR4XM9yMH/DuYYi72RbLXRXLtIINgW5hM7nFzM3RKfCshnettlMyOVm4mNzQsGuPgIrG/Q61/RbN/Q5hvETycIvC6Aa97RJniNFlpiIVVEkMkmpq1aoooQggChDs2JLiLZ2BwVbGe33JIU/q4L4/bgh/bVH4ALDftEkTJ1akLIoUEOQw1Wx0RfXrsl9N+RtR/cu8VKcYJUhBW8pKGei0ajjpd2VDpQqYQDAHryGzX6n4LIeoMNuvTquEOuq1Cpq1Euo1qnyp3KEthXr+8+d5D8gBR9aF2UyR7SabFIe3e0S0K+b4JKQsngDwVqx/VxHtf2mvp8Hy/DMtMPl1Zrcuo1Ty8+brPWa0942Yh0HgRYctArSIZbADgUUF60qPLP/JNSyZfa/Zjar6lwobsft1SpvMEsmpOJlNadaLltGabb5PAcAZSPhEU5/3me52OAKBPQsDA/ztPTcLaAK8BDY4nFcAmApZVQjHwvg0VaICwAbAiiWLViSZVSuBYNqREgCuhEWEzAYm6O1sKmwwoZnP7pCXSGdT9TmV954ALkFflnBSxjmDG9qPqvpQbUR4P7DIpu0owSSyI/X9lzLSXj+LabElIROM+5v+G//MxyMIECd7KRCY8xxHiVjuyoHn1Pt8fL6//J2i9WWxIQMGV7ZTASyMW1MY5vtqrtjNLZ9lCO+YWsLok/c5t7q1Jjq7NtY4HyuAs/tSQbhDADhXCJtN9EETbQe6He6ZvV02FcoOfRtgZaWXDbE+sxF9br8yUCC7bEe3dd60Hw1crKnM2iT/F/v2z7/QoMsN8fQg3X+0o5FO1oBag2bfmw1dXcefDWTNBilrhH2rZGU7KuBLQoWq7vlnBYCVgCH/5piRVP/yjCRRg+QitYJWAo9ae+nEQdYxWYyu/lHXJP0LmcLlgKzKsuZ1B1TwKzDM/ZngcFhRFwNxBJFCqShxDJLz5jLBVQWsDRvfK1lzeyY4EPRjwU27uEiINWsq6BPaXPMJ8lnyVDUClGbDSFKXZPYqy1kVcbk1oxW2th5ElWhNmOWbuoFTZv9s+41bY6og0KJY6gHLJyzlg1+vMMvqIgWg2CWrzaGSZ7hX0i2BymtaHE4xG1+jXExwftLFF1+8wldfvFJW4GaLameAcq2JDw8TvL0bYxwBhWYf5y+/Q61+igktoBfAItphuokx48CF9wQxcr5PBO7rFbQbNZz1NVpjF8fS8AXUuxDgBTNtmUk8kyyeVqOGZr0qNtH1aii57GT/N+s1tOsN1NhQJDtR1UompAxvTNGpjYECBka+kZFUdsa4rs5r6szlQocUUkUKUUh3CxnViIW5EoxkWLzfiXKZLi9cC2JpRkVCwD22gIQgLa2l+UESlrAhUlRKzDxWIDVar+U5iapVslUJ1G2lb6lXa5LrKy4WJBLJLUjAmg4O5O8XRL1L4g+dIxg3MBmPMJ2MsF7NBFbttOs46TVxOmjL53arLmeZrjtgmxawTlJEvGmDKpbbIj7cj/H9+xv87qcPeDdZYFGuAZ0BWv0BKsUS9puN1JXN0hbtcozafoZ0do366h4v6zu8qG7RStdINzHW0wlmo6GwhIfTGON5gtE0xmQRIeaJWAoVAC5QWcmmsSYkNALAooOyTC2XyXegvrF87Ix85ZpzaySz88hAXm84a6o7rzbJ9nsDM7P5Rq7K+Y8MAOf3d9730hWBdT2JsSR4hmEBFxcnOD/v46TTwmlTP5LJDDc/vMHo3RWi+xEqyQ7tYojqHggJ/iZUihAA1jwpBYD1INIlkkG1h4fewVH2dDP95Gln74+sDgM9FQBmViajgIqVGmqdjgDAjUEX612CMW3yqhUUG3WsScZp1NF68QLVywugVpN9k+cO62YqdMt7OkUFAMlCBIABUQ/UWi0Z+M/nU8xXS+x5H5ZKOnR25D91hyGpOsF+ucLqcYjJ7T0m9w+IVpHkcXf7fTw7O0cpiTH94Xssrj9iu5hThiz29YyXkUGvo+7m49N8iJhf2afUvU8VLw4EPhpey1knD6Hg/ZYT30oJRYIn1TLiSgnLMMWuU0P78hxJqYS3N/f46eoab6/uMF/RQryKXUoLaBIZWUfSAppDSrOwdANtz57MaozMjtdnpruz3bKDbcpq5zNfnaqAHZTkzjHac0gVu2OMhFpAf/n6Jc5PT8SNh/UFbfevbu7x84drOcdUAawZwOxjlXyoii8d5v6CqtcN5zLVXlYjG3EsVxD5IKrEJjmimf0OIZ99YuOszyGvvVXVa4NGG/gcxK2YA8gRGcWwimOA2Qebsn3MuC5Wr2QZwqZo8uA+N6i0wbdPlHnyLjwCcY9/Lt9LP/1pvc5P/JcpeQ//LYMys80kz0c19yUlurqMUKlf3WBM3MRIFFRnAN5w/Cy1auzigxL25WukdJ6hjWoaY7uPkKaJDMw4SOM8pxyE2CUpVivmfIfoDM5R750jaPaxTMu4XazxECcY7VJM0yKWpRDbWgv7RgdpvYUCHdeCUBwOdkWei1pH0EJVSDZGVHT1oNhEC6Bi4HauvNQr5NzY7L3zLqoBNYdX0vUXHoB7UDY92Ssp4VA6VvdzJVH0utLdc5RSzwBGY2nuaJEDf9ZNtOHnPCTdoLCLUCls0SrtEa5n2I3ukAxvkAxvUZgPUdsuMaiWcd5r4dlpH+16KORO2j2TFC+2z1EsZGjN/yVJ3NVynB06MMoHZdUBLbeANuDXPmfxRRn4q6CxufIYCJw/pq1fs5N2lvO2Zt1606PTe1PElcaBS96/Ha5Xh4a5numT98++8Ktg8NGbKWvHwN/cft++lt1Pn7sHTMXrVq5Yu4rlrdtfTcHE994d6xkI5KxxWUtTyc1ZXJPRXPWaDKIJUrC3IzmLl0ujhlT8Yf2cKp7y+99spu36mgW0OUKRyEnCZLSOsGKvx+gtcanSHlZ/ni/KkW8FYFZwmKQnV5C7+iS38RXsyq9bXJGUT7bUq9EHgFVKmhPvtR0n6Zh9tO5NjJpjhiddLLfxEvvNUshP8WqGMEjxxctzfPPlC3z5+gLtWgnL2SM69ZJkApewwWR0J6BxWNrJedkIOaNMxL2S6CKdlHRGafef2T+7z8YZcY4v9hKP4V9zphfhgmUCewCw9FPOyUxdKxxBxPVahzC0O1ele1Nw12KbFIgzNbUBru7mlK3SsoR1T7d5sq25g/PFYxEfgETyZrv30zAZg3+dla3cc1L2qJ2x2Hq7vTfn7XhDG/tnEbiriE2cU3IjcJ0xUDnNd44CjrQsdrvFYgXzDfDz/Qp//8ePeP8YYZkUsVxtsVhuRDG62bHOC1CQ/F8KRSzGj/2RU/1ajI6vADaFayb6cS5+vI5u5pCTkJz419VN2ZbgFMD69/wKu61FQc/MCcWdT04Nz7qc7htcz2rb7a4nZ0pJJMQHztoTKtsJ1AZFtJucB4RI4oXc41++vMTF2UCygHfbGN1OG6dnJzi9OMVwPMT//J//A/cPN+JI9vLlBf7quy/x6sUZOp0qCmmM3S5CoUCHHs6S1blR9zADGHVOIHuKuCxpbWqzJiX36zmiYxcjnLsr4u31GYjnLlVGtBDbbDrRURxEUQTdGVW1zZnUcrkSBXC33RFBlijLU+6HscwTuEYqgVpP816mQIrAMGtiyVfmneZcMjlDl+stczyKiQJsdyHuH+f46e21qI4bnb7YQjP3dxmRhVBFoz3AvhgKwfL6bohllGCbliQiqiTgL536whwAFicAV2vb3Jwkb+dcI+evu+/0/nBODKICdu5cdu282tA/O/16NztXs0HoX5gB7LvpPHnu/cIX/XHTn/yz3g/57ht2MsvtyBel9568PHFO0g95b/e0euY9rBQSzmeFVAFmR1dwctLDKUmLpwO5j9iXMd/38fFByA9UBDMXerVa4ocffsCH9++FOMWZ0SEAnHN9XOWnv9CC2Aka8ElR9UMVXa/TFgUlbY/Ddheo1fHz7R3+4c17XC1iRNU26s9eIzh5htm+jNG2hBXVahzglvWz2de6WGu3z3pFbpaitEe4T3BRTvFVu4GvKHnu0PI3lOJhsVyITcxoOhF29+nZuXzQB53ACYfUVBN1Oi1ZXIvxBMXNFs1SiHa1jrBRQ1TYYxItcTcdi60zLcPYANBKt15roN/pIygGWKwj3E/G+Phwj5Fk6wIvLp+JlSELy/Fihvf3N/g4esR4HWG+KWK9r2K9D1WZIcqgkmMCcQGqJauRz3SLMqaluxfEuAAC/jLnIaAKON2hjj2qbJ6XYxRHV0jvf0YvmeI3Z100+Fzu7hCkwEl/IPfVdLYQIJiqDLG6lFyaXAV80KZlwgk/GTg/Bv5cANjqWwP1/MNfLOhcw6aAr9owZOpQNzQl4M/hKO0zRH0mqhcOPxNgS/VRJP7/BPq4GHrdHk4GA/R7fQGBeTBL5qxYUBJ8CFCt8AMIwj0qwV7YQsyCZUZftcKcPgLAZPBo1qA0l2T8E9yiin23l2EtP5dDHtBFef78Gu9Lgtna6HFD3mGxWkpW4ONwhvF8g1VcRLznCJbWowSKDQQk6EmlEgFPA0JdZjQ3UY+RnlmQZQWAhsBLNkSm8PUHqmqlqJammoWjALHb1LND3cBDB6qKDWPO7PHILJ/fErP+xlm5ZjbQCpyqrbcr1CU7V3OgjRCg4FSuCpf8XEcIUHtaBbCkKHSKMNt2xZavzPe5iGqlLCBwUObgj4N9LZ4EbLCDS9jDuj6VVcdbhoB0JBtuWGauKQfZqWQbCeglBy7fF7XIEYYkCRai6uW6VmWvMv90OKFWzzttWORe1kzgzNKICuG0JPZ8e2a1cWJpbEYHJKuthjHMnGrHbFqc1ZLWczkgng2hsgLIvfasWDR7W2uS/CwRtQz/FAB+QgHssQyz+8UVDGZt9+8KAB+BxVlpq/wBV9jmt3Q+HPPH2/pnvxHxF4EWyZYDeLg88t/3CWPi4Bu1IDj8WWNweztx1qDkimRrwhyT1SkAcja4a1idCkdU9m6dqeLefQjoy/tV1yn3WZJthHEo+bO6Vi3TyUgdyqDlve4aXmGsqQ2SPhVXiHNlaJeagXsKDJeFeCNrlOu1FIiVTyWsos4cFoIgOwKe2lzIHsnGl2SIQtHloO5EKUDyDCFFcSOS12vXU9dOnmNiFm9OBeAaJXkLssI2HwBlFs6ORZplnxgIbFkoWQawWyeOZKFDY7OZd2CWBwDnQEk2DvXAE2fDKe+Tvh/aEGyRJgsk8RTbaIpCuhE3jG9/86VYA7GkLDdaCJtt7EpVDNcJ/vD+Do+rLXrnr9Dtv0C52kcUlyUveELwfA8sCG7yd7FUDctyNtYJ1AdAtUzQtIRaWEWr0RLiXKNSE6vi8fAR23gt7iW1oChWxfWwjKYMhWoKDFdrAkQWtylKFKWx1iGITPDV8mJdHUrWPG8ktYnjPeOtr2PrWjdgFejFazYyQ1adyqhCyHX9UorLLEiHE2rHTVcFLclpDcl6yaVN6TzJNTdSz/Amsz5YlLVKXCIQzKiBkIArB0E2HBDSeFnU1nTDWW5oPT3HdDrBZDLGbDLCNl6hWSkLwHdx1sOgSyt1Zp7SnYRKYZIYWA9wyBxI7u882snnh9kKbz7c4c3HO1yN5hiSXN3oIm33UKs3UGXVsd2IOqcXbBFGDyjMb+TzSRDhr1+0cF6NMb7+GdPhDPskxWS0wNXVA+6HS8n/JYktpp0V3Oug4okNIoFzYSEraUPshl2TaNmYNoj1c7K1LjEbQJ/clp8/5nSSgy854CLkJufbdjxo1VvC2ZUdgBIOIPFtHP2RxxPngh4TT8Iaf3J7+PQ3+pbBzsFDKwjuYqKUpC8B65JGLcSL5+di/9Rt1HBSbeCk1sTi7gE//sPvML2+RTlKUE8LaBbKCGmznnBAzwxv2qZrvplaGHrnnTsDD57fQQOcq6r9wZDMUbwfciPXnK19dLrJKyH5gUqGah3VTgft0x7qvS6iJMZwNpUkrDQIkZCQ0+2g+9WXqL14jrReE7WJRG04ADiNE5R3qbgJ0OKBg1bee41WUxyaVusVlvFa1reA38WCxMTQJaZEexhuBpsIG/aS17d4uPqIx5t7RJsE7d4A589e4PWLFwiwx/rtz5h//IDV46NYRlN9TABEBl9s3KWn14GRV6XJkDB3W/L29iPr1k/ujRw3d4Ns/cTfQch5R2CmXEShWkapWcOmVsIYGyTNEP3XL5BWqvj4MMKPVx/x47trTOYx0kIFuzSQYc9OPggE6zU1C2i1cnbbmhd9cuAm4ghY2VDeDTHyeiQHINy2m6mJObzyLaB33O9qtIB+gbMTAsBKcJkvl/h484C3Vzc5AEwFMDvjYwDYhk4HSgLrmdS5R3oyN/D0gVolFqpa3b7OvxwTFfPvMRJX7p7kP7btVUo29cgnnm1enhVsaiUHJB2reQ1ocvfCkyCs/zMHiubDvcoIlP+7AODPbYqHFsV+zW0Yil8z6tcUcDFSl6s1eW+6PlkG9x4ILK5i4vShbmJ00ojiFTa0U91tpOdnjxhFS6yWc3Eq6Xe7eP1K4zMe70eYTWaigmkNznDx+ish0kXFAOMEuF/GuJ5FuF1usCxWsKu3kTbaKNCNoVYFahXsy6FE9GyYn8l1RkWPvFy6ObHOrUid6QzGtOYwEMztI07S55m15aQdxR1yWMrRRuxHFMw1INgnnZpazz0XPX1ssykIsCu0SLcNaByHPhhBJkYI8KPE84RDxThBMdlJDEFpH6OQLFHarVHdrVBcPGI/uhbLZ86sSusZWsUtng86eHZ2hm6nI6/h8XEkVpWj6RKzJTN/rUdmvW97UQ7M2do0crtGRXBwn+deGulZv+Zsn/3YFlN7OaJZZhHqFMQ6b/m0P9at5IhgYf3lwb+ZRiwHhDMSxwHEeNTwfXKifm4SnU3HtQQ1Mk5G+s2hX1+9+PS69AgwcsgoUCdnGcEjcUmy5tSdcS6KSwj2JPMGnJtW0G41RSDTlQzCjoDAPLfZUzIH1T5WdNZZLcXVT+JTnFpPym6e1S7iK5TZHCO76kLKYi/AK8v+lPMUDrfn8wUW87lEdpH4wfmKxIXJmMgAULOH5nnnhvA6DXJ/NxtjWw9OGepfMLkGnwGAfdciBx4RABIAWEDgDVISpKnm26wEACYQHC8ZObhBt1XHq2dn+KvvvsBJr4r18hHtRgGvXpyg1aggpYJyMUa8nKJZLYllLu3W95tY7KUZEaRRPHy3tD7mneNgfM+O3i136Z/cTCPDArJXl4kU1CVZe2S/t5IrKGQH66fyPlvPQwU7Du5SpwLmraozTNvzPMg9I8oYcOu7Gejv0OWX+RN496b9u3f2eRie7SV6Bhqxwcg3bnZy1GPmjnr5Ywp3kmtDnCG1r6SbjnzINSdgFqrjY8JiooZW9xy7fYCfrob4w/sRvv84xfVki0UMsbhfr3nfci5DwRjBt4rkLXNmQPBQwF+ZLSh+YPtb5kjmXMdyC/x8pncMruWtTF5/uOPgkNCS3fu+p40R7WxjNmc599nms9JTK3F9t4mRrNcCBJPIv4nouLkWknivU0e64xw/wctnZ7g4P0GRDjeieo3R6TXx7bffoFQu4PrmCj//9Abv378VR7EvXz/Db7/7Al++vkSrGaJUItl/jf2eZK9I6nK9ba2mVVdUJRc4MaKLIrUseRED6JBK843dLO1w3/T7IUf7zOp17idaV9MgbysqYEaQrUX9y/nZ2dkpLs7PZZ9jfcI7hvMc9jXcxxUAVmW5kNPp68zXIg2XEkr4jhDnYtznerkUQucmKWO5TPEwXOHmboRyWEfv9AKzZYSb+wkKpSoqjQ6SfRGTZYzbhxGGsyU27AFYV1NxTqfJcsUBwKosFgWwF+uXRSVafrvDCey8tBmJnpN6/nnGGHlu9wGgbsCxLvCDGaxrLA/IHX4D6705h4Ssv1ABfCTS+XO6/sxxw45t1k/ZDNR3DrC9UcFd9voQN0ZVedP5iwI0Ov3xvef932o18ezZhdw/3X5X7ofVconxeIzVYo5Ou412q4X5dIKbmxvcfLzGeDQSEp1Y6+cKYEeHsWLDrEMdj0Wsx+T+U9vBWiXE5ekpGtUqNtw86y3sKnX8y4cr/I8f3mJZaSK8eIW0c4I4bGKaljAj07gUiJ0i7QuIaUixKRtvrj7NipOsDtXNJtxv0U0TnBX3uKyUcNKqodvpir1gxJyQsSp3OTTudHtoNZuq3KAd2mqJYrmIXr8nG+VmtQJWMYJtijaZ560GNiVgGC3w8f4ejxy8sbitVtFqd9BqtFGv1sXiYb5a4346xs1ohHm0loV50T/BeX8ghxszhG/HQwxpi7hPEacBoh3B30AyZQr0CZO8tr1YZsvNrX6yeuxmDEs3TRFbCQWACf4y56G83wkYTBC4gj3q+wjB7CPWb/8JzdUt/upZH51yiPHNLcIdcNY/EdCJVpgsdoKwJocJQSZpnp0K6lOebn4QZwvJDcP+EgBYN7Dc9sPypIzFZ/9mAISqge2D2b9qAaMWy5pLKWDgJpbsgFKaoLCLhV3HjZsWwLRebDVbAgirEtgycR3rk9ZphY18lEqJqNKoDKBiWCxpZLNTCxzJFRJGkxY7BE8J7FGBwK8JkA8KAraSLajgHu1p1KpYc1/VXpLZk6tNEUlawbZQkwKB14E/KwMtZhOSQZVZqbm2zG2S/iEuhZcDf3l/C/DrsiFU/avgr7DsPMteA4CpdDIbxmOmuTHgc1UsD8SjQuG4izjuYdy/Z+oBx/wzsF8AYAcEi62rA6AE3HUf/Jqog0UdThWVgk/2PWbboszRHAxmRca3hSyxcpnvkVP3EkRwTZ80GGQtieKLakQqD9WOgwNXUNfEHG4qFvlYDoAS+zo31BH7ZlE/lejMLwe+5Kbwz7uCvK8cQkgz4izCaQkuLFUDtIUxp4pgUFOSBkhTakvUDskOwk9aQBsIHWFF+t5Zjq8H7ttjyRBKgakD1W/W9BoA7NiDDij283/94lMG8qY6cMMnZVabvV5u0fnvCQAf713Zgf6rg/5Pm+/PDbC0PXaZtEfrw4YzuuE/vVgOnpOtn2wdyRv4dO9uxcUxg9rIEd4ATQf/xsRVEJh7lJFxMmA4UwETaFQLHxJwxD7XqX5F0W6EHLFm59DA3c8czCmd273kQ4tIfWo529bNUzKARcg23M/DChq1qgDAKe1BpQhWG1D+binSRU1ZkiKWKnpxUxD7vZzVfXDhDu5Ztw4cgUGXiVMTmSLVyyZVNrk1X7qfCGhp7gqyJ+u+m1mlZwp5ryHL3BtyRq08xwNbv7x1zofvLlvH5S/vtzEK+7XY+cbLMRazIZr1Cl6/vMSLF5fongyEhMa6pNbtA9UWbqdr3EyXmKx2KAYtnJx9gULQwnS9x3TDjxSjZYxZvEGl0US905WoA94Hm2ghoHOjzoFMA9WgimaNytSm2DlVykXsE6rzptgspkhWCyFqEUKl4o6Wyz0WqfzZcoBWtYFuq40a89hJ0uG1lmGvKktYDHOv5mCJ+zjz4XgmqPuCU60cLI0cenFobQaeqODRaQDkz5+ubeOrUx0p8yi5F/LsG3YxqYBQB+iM9og2MJOpyx7bmEDwTrOsCNyWeZ+mWO/2wsidLGLcj6cYDoeS6yMMz7CMXqOKs14LJ+0GmhWSIXjKxAiKtJIiG4m5PBXJ6dkKozzF7WiOP767xg/vPuLjwwTj1QZxqSL5hGj3sK3WZd00QGVoik5xh+Z+gcL0CsHyDhdU/vaKuGiivFl1AAAgAElEQVSnqOxHGN18wGREu70C7u9mePPTDR5HS0SbAjY7vg6qmEP3EUhuNlmiqVj5MXqB52YZAdexu/91PSjQm9tAK3ibrxfv7HhCAaxRDnm+UAYIm+rGBrFPACn58NXtBkaK8vbVP/1ceHor/su+6oZIzjTOXJDUgI9KSarRtjIUaTa4tp/j2eUZ2tWq2DxT6Tu9usH3f/+PiIZjNIsBarR+ToGANuvbnWTkysDKn1s4N4psz8svi25F1iL6587BEaTN9TEA7EoNM0g7uCRiAV0M5KNQraPCYfFJD41BD+t4jUc2q3yuQYBdEKIw6KPzzdeovnyOfa0mrGiJB4kirBcLRJM5NvMlQhRFmR8tF/JvbILrrSa26Q6rTSRD58Juh1oQSA9LMgodJ2gGtd9EWE0mGF7f4fH6BrPhBBvmdHX7OHn2Al++eo0qUizeEQB+j/XjECAAvE9FWS1uGKwPbaDq1DGyv7g9RwdOHtBi7N9fuWF8jNhsG3WomwoAvGf+XlhGuVXDpl7CQ7JC3Ahw8tUrIf7cjqd48/EGf3z7QXKAt6kOJalIkdpVSIfao8lgydkx+oBB5jKSAQteNpXF4ric4Gz4kVlC632k+2U+EDQAmAomqqBIFPri1XOcnvSFsEl7e2YAf7y9x7urW6yZ2R7WxAKaqmUhMUvdqcO6HODNQVxz2shJIJ4CMwNWc8Kr1vUOtHGKmbw30vfP1FV51q8HKjtwWcmlBpjkALD1UL4DCL8v25eytemTffNBmPXq2czMhux/gvo3r2vc6/P2yc/dgp/WzB7odUSoPH6MX5oV/FL9zD0qV0boo9q9aH2x2Y+y/lT1i1OVOUJ57irmooaYvbml29YKcbKWoTKJICQacI7As5dDaZJCnl2c4/yUcVJUJcUqMEgL6Jyeod0/RbV3grTaxgoBRtEed4sYt8sEw80eS6ZyMnuc9vPNOoqNBgrVBvZl9vuBKIEpVqCjVzmsIKjUZIdPJN9N89GzmkXeZHvluhHL/8x2kwCTc6oxCCdvBZ0drAOA852HWZg5FdPesxwA1qxMURLu1d3AHAH193IWpUrfgIT43VaiBXjGhDsKNnYobplbOscumgKLRxRmd/JRT+ZoFrZoFLboVYt4Puih0+kh2UGyfm/vRxhOVlhGW3GiofJXeo3MwjOvkzNihlh6KnlQnatcz2rEY4/kTAAly8V0hLMMLD5wv3Jr12JaPABYAGKb3bna4XDtqjTWwGFeX0crcSeorZ98tfiuH4dryK9Nfw0AdqvkCAA2JaPdRX7UyidrXocNeQawI1tw8/azHqXDNfXZbitnaK/XxcmAwos+et22qI+UDKyRVDxbZIYnkV50dVNRh5LfOexWcEaBy8M5k3ByHWlfK3ZdFwdEP9fP2YxCVXN0UotFbTdfrLFYLsVZTVtvFUFQEGNzaEsUkx7BnS3KEXVEZuu+5QjnFTV7erN+ts/uvaDKeV+QtS3W5cxvpH0ribubCPvNCjs6Oa7niJcz7DdryUM96bbw1etLvHzZx/kZiZ/cIWJ0mlX0ew35PiqDi/sNquU9Ajo/slciOdo5GlG8IvepA77FKc61lvLyXRlif87ER7K/HBIJzBlA7mSTw9o80ghTtktnhaCeWW4L88glVgu4b3QOo/ke702jXaGaPaQBye4L2RqTv+fKa7uv/bn2oUjkMy4smQPDIWE9XycZApWNb1hPSu6tRFJRUFpASpKykNJJsgux5TyvSDVlG5X6ALP5Dv/4+7f4/bshrqc73C+A6WqH9SpSkEbgAXVyJAisADBnCi73l/1x2RHLy+q2JwCwOSFZXI7rtXQO58f8eQW81yNlr9P2tSeKAqOp5vtEvi/JrNyRRmyGZCQSWd8uoiWJImwZybCNBOwKGBMQcobC6Bag127g9KSL89O+ALzTyaP0PpeXp+j1WgiDEh4e7kXZOHx4lEiHZ5cDfPP1S3z1xXOcnrVF2JWmKyRbWkJvUKT9a8Gpkk39LehKUV3BaFjnXHf1NahogFdKYv5+kfTrkQLcraWxfhA1NyPH+H4uKVgcjYSswpnzq5cv8fLlS6l1uVfptdoJdsV9h1iEuuA5JxSnpuZ11shUFVfQ8vfq6oOQ1Wr1NrbbEHf3c8zmjKFkRGVVnHOo8J2vE9RbPZSrTXy8H+Ld9R0mizUiKtTFapykBRUyUTAoCmARiWlcYeaqkdlpUwHsnNvkvHRYg7nyeG40vIRiFe/+y66pzbH1IHU1vVeH++yR7H51daGt/YN79U8lNPxa45VPW/8c8DerqdwsNuPVZUQ9A4BLzgmZL4JzTPrB7VTQQQCYcWpFJYAz8o1YRKNZR3/Qw+XlJbq9LiqVimBOsyljyHbiNscZGkmP93e3uL25xWxKy/Ul1qu13FuFv/vbv/X69azDd9mR/mHGXDK1FOUG26rXcHl2hmoQSrZQHFSxKgb43c8f8A9vr1A+e4HeN3+FZbmGUQLMUcaySNvnAKmoFsy+yhoatXdwb2X+2Q4Zp36tbTeoMyScg6tqiP6gj35/IEOAOa24AFFv8mIQxGFzxcJxNp9J899gQDJVmqRXrmJgvUGjHKLWbGBbKmAar3B1f4fH0VDA2Uqtim63h0a9JUpgbhCrOMaYC5jqTrIzwgra1ZpkCrPvXycxZuslllRIccCRchjNBpuLhgeAlu9mEyYgkdl5ORWLXmUXVs/DTlgpBIB3UnRLfpdYQW/Fvo8sytrqHqu3/wvVxUd83aujGwSIRxNUdnu0601pNFarWNgo5TLtJMSUTweaZoN5ACr4W3zeKMr5+v9CSm8gr9qCaf6DfM2BBqYGViWsgr+WByzqT6cAVetdZvoRbI0E+OVwlDZilj1JliHvMN4LZAxyENTiMKheFztoZU3xkFcbqBQEjtVKVBt0x9Y3KxqzBHHXQBQIFBuQ+co8NSrbpcB1IOZW7enW60iAS7M7UfsqgoUV7GjDVqBXf1G+h4Uwf4ZsRrE1tQPbV/1aC5E1+675MXDTgb/GdBW2WNmC73UomwPGzMP5BQA4syi1zJxcbfOL26a3s7h+Qlnbzq7LlL3SoDubb8kCtixopwIX5aFTIZoyWEDgDDTN1cKq5DrMHhNr6ALzKNm86Elu4rCc0etUZwT+Q2bRhLKBkvRCNjjB4yCg6oqDRapH9jKAlew3OgXQ3iulPSiQpEWxbYmY3UzGJ1VXYv2xlYxHbtJyDwugsZd9QA78TIlmVTmB3zKQqoI4Z0DZv3v40IEYKXdQOGAtW8PqrHR8oF+bYc/eyrHerGDMC0oDsrz8JM8C+hj8zR4zs7r189gsh8Os+z4dKJl9ll8gGOvLb6zt2nxKYMnvUL9w+1cFgKXneArEtVbK/Zv36QAAPpb4+j3MEzBv9qtcx/bUbzagNSNDZModpwx2CopDFY8Sc8RW3YZnThUsfxcVMIcwJKao/T5zgMWBwayh3Zq0v4tNpLPm0+HNEwCwd+3k3PMjARxb2vmaiyV/PQwlJ4b7fLmYiuWwKJR5HnB4zfOM5xsVF2LxrESMTLV5tGllBBcb7liTZOCvMJtNHewKXCPTuCJX8tTFTcFrwmRNkb2rlvy57bqnJBA7J28deIodfZpeuemm/z65RZays0aWgUq8Fsu9cmGLaDXDdHQnttD9bhO/+eZLfPHVV0jSvbiYVNtt1HsnKFabGC5j/OGnD5jMt+gNXqLWPEUaNLFKyxhFW9xOVhivIjT6J2ifnGHDGIzlQtQyLE7b7SaqYZVTDnmPWB9enPRxeTZAkY4rkyFWkyGi2QRUeCnrnfEUqeQAN6o1hKUAvXYXF+dn6EvNVZO9mPaCtDoChyYcOJaKqDeqMrSlrQ3PSyOY5A2/VZI+I8bbN2WN6W7heN9+z2ttSdbsCUFN6hSnBLa6wABgr06VqYlrToQQQNZRmmI5X4iyocTDhMq1UglLDpVnSzxOZngYz/AwmmIxpwUcFUgdPDs/wXPa+/RaaIW0a15hs55hs56DNKNKvSYZPQhqSIMqSIkYLmK8+XiP//6/fo9//vFnTKMtENZQ6/URtrooN5sCuBGI7xZ3OAkLYsNYXj4iWN2jnS7w5Wkdl90yStsJNss7LCaPmI4jjMYRrm/GePfuDtP5Bvu0Inm/u0IodqwKAmuNLzZBVLQz363Ic7OMQM4VcxMxYlJef/huEQYQZ+Qh73zKyEO+mt4NpWwgbO+Br845YL4fgxb/YQFgEtB0BzMAmC433Ps6rboAZc/OFQBu7AsIoy2G767w5h//Cbv5CoNaE1USFjcJyrTmJFDpcuJ0rnbUAuro96iNNgDYG3B436EzkV8GgD99VJcBXAqwK4VIKzWE9To6J120Bl2sohXuh0PJxqbyLq1WUTwZCABcefkcW3H02Ytd6Ga9QjRfYPYwxPxxjEZQEWv52WSC+Xgs5M9muynk41UcCUseuy1a9QaaVTr9lEVNXauVRZkTzfSx+LGar5CgIK4JvYtn+PrLr1AppJi8+QGz6w+IRyMU1iQT7xEwzNtZQAuRl0Rqd77JuFrmhkY7OWLr/ZIC2JvWe2O2DGQWlQmH6zwPSGBs1RDXSriLF4jrZZx+/Vpcuh4XS7y9vcP3P33A42SJeMtdhMRkgsCmAjZnBVUqKRDsD/dsKKyFipbcXmaeZee54dkn35NFofDH1eKMGyutzemqw0F4vVLCFy+e4eRkIO4S2t8v8fH2Ae8/3mBNG/OwKu4JlkmotadmAX8OANa+Lh8sZRa8mcpIVUg23NZt3SzrbHB6mAFsfaI52+QDUQVz/b1KVokbINr3G2kl+3l/H3IgsNUoBjhn59wBg8PRlY4ImPb7PlnT7mcPaudfmG79ewDAojg8LnBteOaGzDps9uYIRjDPAGCLlHJOUzsSyWPEMQHgSAQNXLN6OdROkQAwLfJJUCOY9erFCzTqVTwOh5jM5tLXVZtNdE8vUB+cI2j3sQ2qmCTAx+kSHycrjOiekhawDQO1q683Uay3UGw0sStXsUk18oFxP6WwgrBaV+Iie0ZR3/CDQ1intjOOmdiLOucTlZ7lue1+BJDcbDrDkTxQXwF8QD9x3YgH2PjkFF4HflBRaJW0nUcUIoR7daQrJRsE263EDFToMLGJgGiONJ5huxghmdyJAriazNEr73DSCNGplNCtltFrNlAsBngcL3A/nGI4XmC22oAOlatNKgpgkqcti5xvVu4S4sUKuXg1387ZCBhWR/iRLQYS+/1vbv/sBtiOnJnNCjInKwOHbZG6uZgNr2Xx+wAw3ws3O8kXsHfS6hvw9BL0QV//z/4xffiTCnSpY5z1DMdki18DgRUbVJDVyXU8gMlIPBbLkord5OXFmQylL85PpS/guccYk9FohMV8IS4ctGeW+DbJr1QXNf4n4oWyc38SoMERO51DoAkGOD+RuDSZsyngxveSzm6c/TYaTVFH8dznfJb/sU/gGcKP2XyJtVOVcy4qVRABUlUlKQGDUWsi9FDQzYjSeg2NnePWn3k2yt7k5//qdePRzsckwUGSY7iWCAALCBxjF6+xjRZS1xMAJijGvolEqNNBC19/dY6/+Ztv0aynkv3bqJWlN6hViqIcTtYEjRcICjsEpVRmxIw71MgVA9Id4OqEV5nrtR5Kjmvs6AEZkc8RTdxM4hAGcSeKmye5h8nv34P9xJ2j/l6eKXEz1OdoEnK0Ej456/Tf7f9zXM7EH0eNfvZX3z7aq2effG6uj8zZjzn5xs1fdHnwptmp/TbvZRF00QlQP9gfJXvOI7jPk0DdRhSXcH07wz/+/h1++DjGKCphtC5gQuvnNfc7zi05TyDwxrXg7J+pAJaZAgUqCgDTOlhJ50eE84zMwqihnMxy0Ad5TXMO6usXtfzJplXZ1w52Ko8A4K6WfMpAYHFJdKIvleBrzMomQbxcib0z5++cswrwtd+gUimiXiEBfI9uu4Fvvv4SJ/0OVosJ4s0cQTnFoN8U5yPOmm5vb3H1/h3u7q4FMDsZdPHdd1/j669fod9rI6zQgZHz/QjF8g6FUixWurmxht7wIn6gaGCrLpwWR8n5F68GLe1lT3py6Ha4e9vtwUNgkxDU5++nM0JFBInDx6HsYRSpCQD84qWI09SuXlW9+ueCs38uqiuZRJQVBRvZxBovxTKddtHj4RjXH6+xXKzQbHWRbEv4eDNEvCmi3uyKOGkdb6XOKIV1VFtdbHZFfP/mHX5kXNCWLkKhgL78YP3BqMGyWECr8lfuQ5ltOXL2UwCwfM1FCvqz3wwE9gDgp/pw7wzNnE6zPdetN0d4zO/PJ9wUP3nsX1IA/0Lxm0VofG5P+eWvW49kR2lOsjHrcYvCZZ1mALCCwHQs5tcKzMaW6KcNKtUyTk4HOD07xcnpCcJKRWaxq8VCSAW1ag2dZlOEhKOHR9zd3mA8HGHDMy/aiEqYsygPAD4qMAQs4eJ36gsuFlqPlYBKJRQVTrNeF2ZkWq6Iuvd+HeGf3l/jj/cTtF59g8G3/wVj+foG62KIuFxFzEw9ql954DgGwEEDIk8jtz3T3V3fNBahZBUS9KymtPYqyAHPg55Da+b8CUNNrKq18WKWIAu+mDYDHE4X9XhmnmuZOUKbPaqFktiDFSoBYuwxns/FupcLjQuSNiMKJjMbiazNLVa0GtnEomSmqrRWLKPCRcW3LN0LCBwx7FwGh2qzTPaHzAfsPTfGpjCEeE0ci1PyPN1mYn70wsQsCLurxNfI/C5eC4LASNFAgkb0gPT+DSrzK5yUErSLBdT3KUIqT3gw8fkRxKYVgexnXMyhA4JdDuL/RgBYgF83LFAA2A4JBwi7ob6vAKalooLAZA8yS8BZQIv3/QbgJr+jSi1XkcrmzWtGFQpZEZUQzIZlsagKYSqDmTPJhef81z0rpVwhZ8xEV/jKAFkZQjw4uCnSMpqLm4tRbKwl83cjYK7mauVYkRSEQg4oSqPDQ0JAQdn03X1vPvvGxrT7wjuc8wGCFgKS58uPTJ3mKYBZKEhDqcwYU6pJzoGphD0GuYKlOatHFFkuD+GpVuVgC/UBYPe8cwVwbhNi2ShkPhmoL4CTA3k1F0ZViQoUm1LRDmglCUg+pDA0dRilQwGnYnBKQbHWcB76fEx9ba6EdApus3/WDEoCwLSQ5sFNFVNBFMCVEhCKk30RQRhKkU3GHrPJ+H7Gu1TsZ+MNFYjKADPbZwPTBBjLLOH8g0nbroOMUkfT1Mt4yBPWx3AX24pRGyI5hZQCUYcDLBtUKWvab3aNQW05wAYMc//whvZCMji0nlE1g/s9wsh2ii5nRfS5f7f70d31GYDynwEAPjz685v+kGnqvsvtK35JbQPip0qIT0oSA5H95srbq44fIyNEHKl1DoBYmcPqurF1pgp8tesxFa9kBMv6o4KdDG4lMggpw4BiIewoU/+Y1JNnNuVrNBtO2NDY2bhneW5OnSz3Bc9AYWECtXIRNeZ6E2CSzHVm39JOfQfGyBYJElfqYl+TCkCsI6sn9yyftejZ22eDU9sPzf48Y9PaYC5X2FtRzH0hHyrl6yZn4PoZYk8DwLbW9dCwRjQf5vCLZrklFvlCLlkLuMomKImXWC9notIlYP7i+Rm+/uZr9AY9lEIyklMUwwq6p+diwfrT+xtpSJdr4oUDsYRGvYP5toi7WYTHxRqoNFCotzCPEwFSWP9UajUhVsmgnlnAyUbyHBvVEJ1GVeyfi2mCdiVAt1lBizUZdljNZljMJmJVw8HQfD5HWA5xdnqKi7MzsbXptFqoVSsS00C2b0B7cP7OgEzcVMAfDo90yP4ExGTnaNa6eivEAcBCKHnS4sex8dyZrUM0y3F3VmpizsLNljWe7l468nHDQLpKMDMghdg+8XznY8R72jRvcPM4wtura9w/DrFYb6TBarcaOHPg+flpD4NWXZW/dKJIIqwWU4wf7lV53emgVGvpQBkK1r+5vsM///Qev397hZvRFDvapzdbqLe7Yp0nTh60xS3u0A/26BW3wPQO+8ktzmspXvWqGFRThIUISTRBtHjEYj7F/f0UH97f4+5hjtlsgzhhnVoVG9lU7M3K2BUcIMN16QHAtL4WBbABwJYNb4x1R0DLXCiy2IKcIJEzju288okU6iJktcox6OuDwTb8sK9ld8R/AgCYDHeqPUrFHerVMgbdNl4+vxSiRZeWiJsdNo8TPP70Du9//0eU4i3OW11UWGuvIpR3VGxBsnLtDHr6jHmCSiU39uEwyK7drwHA2fU/OqD2zPV1xOBChVE8dbT7bTS6TSxWC9yPhkKqKzNLs95AmVZXv/kG4fNnSAIScrfYcRC8WgloO38cYTmaoFtr4qTXw2I6xWQ4klqfPR77smW0lrVI4lC31ZJeKlotZajUJrGENX0cIVmusZmvBACO9nsUaw0BgL/77W8lBmT8/e8xuXqPeDwCVhEC2p7SXYmKVTplsc78LABsZ5H3+XMA8CfZj3YcOODHBsxUQ/PhykUErTo21TJuNwtEtRIGX75CtdPDPNni/eMjvv/5A+4eZ1huUiQkGAoArM4ZmodoREqrqV30jOdGpHV2fjh9CgJbzIQBxG5O6ga/Wpto5js/l2hx5gBgxgW8fHaBk5O+sNj5Ps9oAX37gA8fb7Da7FBir0UAmO+Y9CQ2cKJrhGa2+YNO3aZz5aBlWZp7hA+y2szBrwE0N08BCbVzVlWvZg8rodYAWp1pmPLpMCNYS3jtO7L9ygFF2SzEIngy8DlX4zl/SzcaOVJJuX4iq8F9kPdo7fl7ZLYX/sIM7N8LAM4EXdnz12LokHhgMwP2Wy5r0MU1acSQukdJ1qi4R9FJLBIgeEMbSgEX6azA5UOXCtYsO+wIagZFsSKnGp11Dmvem5s7RHGEoNZAY3CC9tm5ECzogrdMS5gmKWZbYJbsMFlvMOcAmFVPWEWx2QaoBCaphZForGpLIVCuKgCc0h1PSWK0YBQQWJy7dK8QeEks1t11cEpgyxT2tun8aPMHmJkjQV4Ne8vYqMauVlZfK8nndnmD8ow5h4KLItslCPmx3SDcbuWjuI6QzMbYzcdIoxnS1QRYjlHdr9ELUpzSlaBZR4M1HWeL2wSrKMFousJkHmGxTrCId1gne6xomenmPNanCABM5xDWDUagtJgW6VGVdKnK/Byo1dpHZxhWnysR3lMLZ2RP64lt/fpqYJ8s/ecCwO66fwKcHC5Qb9STF/9Zdek1BX4Bc/AQuQuawXi65+o3/cJSP/x9zhWLtx+vGWP36MjEGRyrXeYQ0mqSRAmqf9udpsyGKbDYJjEWixnGo6HEnkUE8l1MChW5k+lYwGB1h+L+rO4vOmfyxRf5bFDXvvt+Zw2d5Xi6f5O5A8FkuUfMzS+UWQ3ja2r1lszpFosVZrM5JtO5KKPiDeV/fL/Vald+l/KWc8Wrc/LInSr1HNae2lyurAuQYFjXNxTAZAqJWOCZx+gDTwWcREtsVnPJAJZc1G0iJL96tYiXL/r4P//mW/T7VUSrsfRPzXqAs0EbJ90G0mSF9Xwk7hnstSoBwSq6RqpDFsUPNjXKgF9HWvX7Ft4UBu55u0t+V+WoVk4TNEHB8fni32X+3NKDGjLnJAfufIqreXepBwDnp57NzfL5mdUkvmuJf3Rk1+GItH/w18xFzX/p+RPPax9bSSQqcW5LUQirPzHo1UgNpepih5o4bNVbp9jtq3j3YYgff7rFzx+HuBquMVqnGEfAMqYIyOYvrCt4D1dQpgJTlJe6t8mMlx8BCbROBfxLCmAjtv+SAtiIzAeX/ReLAvcu2/d486/MDYYYiImfFACmWpp+yDFjEudTbDdrPdnSRBwXef+SJ01Hs1qljJcvLvH88hzdTh2l4gaLxRBhuMfpoCPZ4lzv69USjw/3ePfuLUbDocQJvH71Cl9//TUuLy9Qb4QIKjuUghgo0RKaoi9HbjQCY+ZOaoQyPm8Xg5rtAW7vfBIE9q+VOxdIApMYUpLMSgjKobjnMeqJYiDuqYyoHPTpdlMWkFeul7g0cV9xjmOiHCSZQ0mOmzjBcrnGernBfLbA7c0dJuMZyiQGFMtIkj0WK7qWLATraXb64l6yXCeoNFpodAaIt8DdcIqf3l/jdjgWIiiCqoooKG6gC6YBwCVHOLBMZItY+CwAbI6T3hn8lwDAXi2cHVqyIRvhyh1XVhT6+5DnipP3qr908n3m3/7NAWDuaJwTcZ9W4JeKeK4FybAWVbDaQlMJ3GrV8eLFc5xdnKPZbiPebHB/d4c4iuUeqhOzLJUxn0xxf3uLx/t7+fN242IrExWfFf7ub/8v7zbONzixfJaGyZo4/gDtlYtqp1WtypOtVauotHu4j7b44/U9frgf4S5O0Xr9DdpffIvRvogHetkHVcRBBWuCjzwmTQXsYA5tnNRH/wAAVrzDbTLkTzCDsyggKH8/lYu0bBXlZJwI6CNFMhcPAdAaVSQhttgj3m+x3iWIaDOy3SFImJ9bRIVLioWkBMGWEblsQw6rylwE4ufvbjLHlKJ1D4d5LDKq5RABwWKy71moA4g5kCYALE2IyvQlt67MRnsvYLSQzQgq29vr2JsKBLt8QgcAS1FCgMqBv/ysNtB7AYBr6QatZITK7FoA4GDxiBb2uGg0EJLxPhoLY6jV6ggYtY4ICJPdUQG46KWxzW24bUnZctDWwza0v1AB7GrPgwxgb/CfKYMNFHZWpKIK9aygBQAWCxkFG8SWmV7ptCVNNNNHmLy0XDYWjzR4rpJz9s0c0teo8O60Ua+rokixQL2HbKjF+5FgCH/eb/RNuawNJ22GmVFJmw5VpEk+7HYPtflVtpEOiNVylSzieLdDtGWTkyDiMFuQeVoVs2itqGVzBlwcbk7KZncfWcHrsm1YQAvAn1uUMtPaMlwzZajLo9Y8CQf8OeXzAUM9swk21s/nN9HsX54AgFXpmueP5pbf+l6anbNvAS4AsAN9FQA28FgZUkYQEOBc7Ll5P3iMsxKOR6sAACAASURBVGxP4ZahgJasS8c61cGGK0y8jC2555khLPZggXymSoEq4GaVKreKqNSoFub9OZ3NMeXQcAfEXGMxbTf4PDQDQoBba75coW2sYrHBzw4ru0/4mQao+bXOhzCujM1pj1nuSWbx5IZMWQYZ7QE9Gw5TP8g9ZArgzDLaY3h51uLaWLPY9O4zKUYtG+kp8DdX/foDestdtibdXqZPCPrPDACbTVsG3mk7qc2k+7P/Th/0Tx4gdbzSDhuVPPfmqP/Kh7OZ5bNv1XikBHZ7kuyZZvcsWeeucLf9TEg5dF3ILbxkDzZShsvwFpID17pTBhsb9Fhx7P89Z4nmKn4bTGU5rWwe9jtZf7QHYp4slwDPAzLfprMIq3iPIgEz2twGdLrQofbnAGBf+Z5nhuVWjaY416GCKX3JvNVoADkr3ABJGzOXyWP5YgfWtb4VuiuQP6MAzs8frwl1Vtn65rqMWgfgc09jY8GhCx0wCI6ygVqvpqIapVqQjdSrL15iMOgh3kTYpnsM6OTSaEgm5O3dDO+uRtjuq+ievkTYPcOu2sQsKeBxmWCy2WOWAJMoEQULAchGp4d6oy6s83gxw47Di91GiDJVNqfpFpUiRMn65YsLnA+6qJZLWDDndvSIyWiIh8dH3N7fSx3H+pKDpEGvj1azIQBwvUbSoe63JB/WqxUwa0xyTAgByPX3huHZ+tHVI/9yMPjSv2vN6Y0TDqycPT/b7CxTJYDc264u1MGrq1pZuwlOpoCAWEQTqN7txeZObOiiGNP1BuPlGjePE3y4vhVVAu+nwWCAV88v8eLiDAR/e6066mERpX2C0i4W1QBtbYcP95J3WGu2sSmFYtPN9+RmtsT3H27wx6sb3M1XWHP+VKshaDRRa9TRKJWENFgvF9APUrT3a9TiCYrze4TxFK96dbzs11FOFohWU8QxMxGnGI3G+HjziHfvbjCarCW7isBvocgokZpanNG+MlWrddb3EnVSVqCDtXSl7ABgx2DOyGc8XyTT2Ya5CqjYEE+BlZwkwTWnw93/HwLAZAcz7qVIZnwdZyc9yfg+o+Vis4nyaoPJu494+PEtHn5+J4rU81ZPsn93q7VYP4fsRVwurdc6eyNht2aOBxyZde/xSWM92ucVwJ+A7e4h9sWSWkBT4cAM4FYTzXYDYT3EfDXHcDrBlqBqvY5Ss4Xw4kIA4ODZJeJSCSn3OMasLJZYTaYC/ibzFXr1JgbdHtZU+0zGQnAihLmI1lhzcF2AZHI36zXZJ2fjoSpuanQcSFFgTnKyQxptsF6ssWJdXqujd/kc3/71X6NcSvH4z/8L46v32M3nAgCTUFwtsD8lgJP+6wDAn4C/3oDNbWCiBZSekcpBNolFlCUDuIyH7RpxrYzOi2eo9HrYFEu4Ho/xh5/e4/p+gtk6wWZPC2VH4CD45KoTtaw2Elgeq2LDdzu7D0akjnh54DySuX5QqcDHMRKN9gEEgDk8ZX3N94BKqGq5iBeX5xgMuqhVKgLOzRaLXAG82aJUqX0eAJZYI1PueqAvt2TP2Slzk3HD0Vzt69aAgTSZ1atnn+hA3gM3Ag/0tb7Nr3l9QFlImdkwNlcKWv3rW0TrEeM55Li5c9aT2ynn1OUZ8G1W+J8u2cPcUu/xn/hWfXSv18jO1Kee1+d+12ce+FiVeFgHP6HqsG+wQtisJtN80Cxkcg8A9t2imLG3Y44eY3gSkgbXSGI6dG1k4EqSGclmBIHpLMCvV8NAaqavXr8WS9vh/QPm06mKAKoh6r0OGv0+6v0TFBsd7MI64mKAxSbF4yLCeBFjEu+wItm/WkcS1rCnpX25hgKB4HJF3DO2hYrshztx0iAxg9EKBIGpBnaZpf774PYHrTmcTtMIwlqa5ho5V0zLlzxXAsWzsuFM1m3m4Rk6hKSLFoEnjSDbCnAb7hNUthHCJEYliRFuYpQYh7VcIJmMsFuMUVzPUU5WMqPqhgWctiro10M0wgAlztHWayznc0zma8xXCZYxBRSQPXdF4HyrUWmZY5yicVlkk9bsjlBhveonNtDmeGZA79FnB5woCcTcfv4tAGBHCsneliOilQCJ7gY/UC/ZOji0Fj5cUp90iplaUftOsw9157W0EP6Q5vDRVFxOkqnumXwMkiOoqA1CCiYKYpPOWv30ZICzszOpzSmxIRl1taLN6SOGwwfMZ1MZTrNm5gwhrFSFzD+ZTkQckfVgJjDwIjwy9ZQBrI7kwpkDXdo4m+FjcuYj65kqJyNbmvAjrMisul5vot3t4OT0FEGlgvWaAPUC0+lMVHP8u4o3eL1VSKTzJhWQ8P7QZeTFjGXrzJwxcgc6S9xV4ihj/6hEdIRrAsCcVxEETmJsCQCvl4jXcyTrFXZJTARMhCmDfg3fffscl8+6aDcCcTskaHZ+0sHr52eoBSm2EcHjCXbJCmFxLy5CBJAlO5KnOhVkB/iUkpTM8j2nBOZ7hnaZn9uDXXyORDg+9Z8phD/9V+3nj+2XfUc7f/KcE2q9peG9FuvxDqvZ42fkz1wy6af3TRmZzf0Se5/l7T56sKdqH+6PWjPtROglOe/7ErYSr1FFodxGKeyiXOlivkjxL394hx/fXONhGuNhkUh/PY5SRFSg0opY7hMlFwcEgGnDS2WmAcC0gSZuIQCwUwJnszqdU2SkWas1fsUC2khr1i7bDPRzNYF+/9P/6faia0FFL+Yoo2rpwm4v9/lyMUe8XsjcggAwZ6wkWPIz5xckBnbaTXE5+vrrF2i3Asznt9jvlqjXyuh2W+j3OyLEo6L2zY8/4Ycf3mAxX6FRa+P162/wxauvcXY+QPckQKPNaM9YIh/l7uZsS4Bgs4XW4D5iYHp8OkqEEyNoveIIKAcv3d8IfDI6884VQyAATNIS/0x1JvcaPh6FY4y9Cqi6BaPUlHgpNsopozpJGikB+5LwJTebLZbzNaaTBSajBcbDOe7vh9hEW5wMzhCGNdzfPWI6nwsRm3sd52Hsz+PtTqyfa60u7kYz/PzhBnePE8yjRGKkCiSi8feRpE0AOGA0jt57SppyYjGHLeg95hxIXd+upMg8clD3d4tpcYJOs4D+NQXwUwCw0VS8n31yn/qkrv1TFMBP3NH/ZgAw324XgSuflXBH8FeJd84KmiAw10aJZjIhBv0OXr56ge5ggFIQYDKb4eb6RmZCrUZTyPbbOMbw/hF3NzeYjsbSCycxRZLMhuf8vvA0ACybGAFgnV9JE7hPeShuEIQlyXbgII5qzFqtjubgDD89TvHf/uWPuF5usGsPEJy/RGFwiUlaxnSXYhtWsSmHWNHyhi+yTNYuwQ2FOARsdvCYMA2zAYXmVOl4jXVwGUFYyUK5WVBINijBQvrvmzWMKC80y5P/reMYMUHCgAzLLZIoRilJyclBraDfR9UQ2dMbouPJVsBcArtUIu5kU9/LUKscau4rgUgu0jKKoK285U6xMGIhIpkWwvLSg6HbbuH84kKe6+N4iHi3FebyZr9HRKBS33qnBs4PZk4UxQJarHxo72EK4FQyEJnBUk+3aG+naMb3CKZX2N6/Q2O/wdeDPipxhOHNjVhJ9JlZs4cwQ/jTxRIH5OERAJxXob7WMAOo3ED1qB/87BmR9WuucBIA0IGmGRgoamAD9nLmuAALZO0S7HVqMwH85M9UiZplcIJkFyFJGPieOOW6ZlJS6s73Q5hH2YGlmzjvOzImFPxVZYzaNjp2KQHYAhWceoApO5HW2crCVSDRYwe6glND0jU3WGwltqZ60yGIWK3u90jSnYDAG35QHeTsZQgAyz1p4fRHx6wNBHKFpdmP5sBcFmLvMvUMAM7UvywGBAD2wTw3aM028EMFsBwADkT8pTf82FrI+tBD1raC9Ko61PfRLJ4NADYA/0CZKGyyPF/ULKNFqejeJ/mzyzDTbGBlVGWHvVh5O0W3I5m4HidnhYna0AGbRk5JtwI+nXbbYsHDxod7DtmtNze3uHscC2uZ+aME+Ldke4qmxD/8/IFUPtw+LqUcX8ArPn1Sgit2nwCA7X0xBYTafROU0oF5rorwDmgHbFkD7GcoCUM6y0/61wGA7R4quuekygp95v/fAIBdxZCpZDy+/p8CAOd155MFdtaQOLXOk2TEbIEe2zT6wwBHFxBbOd2XM4W6NL5KmNB1qmuIwzOefZbZJIpfAYBVhWrkCrN4N4JMBvZ6wwh1V9Ds3ywKwMslzn5G9tCd7OEczFFZSvVbp1FDpaK2OcvFAvePI0xmMaX5KNKSuKxZJmya8gzgw51LVAGeBbqtj8xK1lQ1WZa2NlwErITQ42weM3WBr/49yhdTFb6vVHSZPE9kAB8PXLNz1Kk/bHDqK7dlnyRALznjamXIgcJ6NZFistWs4vmzc8nQqYTKHFZGfB31RgfRpoirj2M8PK4gl7E1QPviJYrNHha7Mt4+TvHuYYr5riB5do3uABXaCocB9vEa89ED0Xg0WaSyMeu0hNW+mo4w6DTw8vwU/U4dlVIRWw4KtxtUqEbe7zGeTREReHH1U7xmTkksezatzGr1EKeDvuTyvXh2ITnDYt+457AjELa/1IkOxFVwN9sNdR15/2a9nYHD2f7r+jsTWxgJISNy2KzUZfIpR0+VOdkglnUoa0/mFJPtu1xgNJmIheTN/QOG8zWiHcmQrIPLQlTsdpmd1hdQb9Buot2oyXWsUgDEhmAbYy+26xtpHkks3BXLuJks8MPVHd49jnEzneN+EWGSbBFRXUT76aCMApUPlQC9sIhBpYx+UEQHG+wn19jcvcVpuMPrQRPdEAiSJZLFFOvVQjIKp4sZPny4xsfbR7FmXKwYX8DagWuvLZ9ZBSc888ThxqyfqQLOAWC6r9AKWv5na85lzwuR063BXLWjxCQDesU9wg3h/k0AYN4vR4BJ1go6FUxODDxU8fxq8ftnfYM/inMNoZnYpyQ8rsTm7/ykJzXIoNfGoNvBZbeH8jLCze9/wOObd1jcPggA3K825HPKnod2neQayxmUE37t5PU/H5iKuClYrtg4fEF/qgLYV2VwvSkAXEZSCFBuNNHsdlFpsB+hTf0ck+VCgJCw0UTQaaNyeYneb36D4PIS6/+HvDdtbiPLsgQPNnfsK3dSCikUGRVVNfX/pses/1t/mp6xtlq6qzKzcomQRIniBoDY4XDHMnbufdf9AaQis6yrM7OmlcakgiJBwPH8vXvv2fhL4wR5uuyMxhg/PCIazQS8pQV0LSxLn0dbrFVEYt5aejh20dyvCNRKpyND2Bh55otv19hxz1mtkCNjf7XGkix7/hgtX88v8fb7X6CwjXH9T3+Pyf0Nws0GxXiDfBRLBjB3AiX3Opa6Ufic8k7XkDcsMoKnhvoejhoP5AZuGJXuPfrfYv+co4GeLtR8rYykUsI4vxYAuHJyhLDdwa4c4n4yxb++v8bnuwGG0xVWG0Yy0cad8TWiGUoJauzF1fnAwIOsdlDVlg27XT1qALApoVz9477VDQTVDlPPdrXc5e/h0I/KwmQ5R6WUk4EfrfwqlVDeo+l0jpv7B3ykBbQAwJ4CWKIYVBlBJr18dgoBU+zaf/sqYMsytAxfNoR7ql8DPm0IZU42RvwysuwLCuBUDbyn5nXD6nRQxj0tUyr7NfBe/e4reb0l8hwA3geoD/czf3H9R1IAv7x9ZqCl5Q2a0mgfAKZzlNZDqv5V5Q/rXRIZl4uFOKcIaU7qCdqo5hFSVUX1ntjUJqJoPOp2cNbr4rjTFVe1e8aFzUeItjEqrSY652eotI9QqDawLVaQ0PozFyDa5DFebTBebzDdApPNFrNki10hRFBrpjEO22IVm0JZXRGYIexM/6kI5rxMwUkvNsSLDGMEkZHPdEtRgCdVUBgAnDUPOm9wg3nL+1Zptc3gHHDE6RQtZXdrFGnXuVkL+BtsVgiiJYrRDIXVAvnFHLv5FLnFHMUkQjFZohAvUMtvcVQLcdyootsoI+DsJKL95wLzyRSz2RyzxRqLZCfgL1VwS4o6mJPMp+hAGL9H9omb2t/qINpI1ab0NYDYSJo2jM6ygp19qst3/DcDwLzGaVyzArwp4enAAnovA9j63Z8ZpPmiCwVrdWaRQVJ7kNjebeKkBpbdsLeHy97kcn25BtI9Txvw9FfwqXHdszbjPcAPXj+SNK+uLnBxfo7joyNUK7RZZsTcAk9PQ0wmI/kY9vsYPQ1l/mZ1NN+HUilEWAllflxlBEytJrFsYbki8yjrpazm40vX+ZD2nQrScvamZyx7TH5NotMIrLhZmohu2KftdBYoCmTGDRQJQofiiFOt1iQejhF/FGqQ7NjvDySH1dTKcsUNGExBc6+acdfMXmOqLFSk0712BYD19pIXlAHAmwRb2tGzTiEIzFzUVaQg8C5GpbJDr1fDm29O8P13ryQfeDYZSm9w3K3jtNdAqxZgS+LmfIxkNRPAoBLQoY77mKrHcjnn5JG+zzZ11y9k1YW3lIwgkk1ndI04Ry6JyXvxz9cBYFe07GeYpe2Zd8C5OB1/vrE36zh4bvIq3LDxpdsqBYFtL/TWe6ocdv+WAsLea+MrSgkAblEo0MnrSvodP3i2UP3L6TwDGumQVEOp3AUKTYynG9zcjfH+w7302k+zBMNlgsE8xijaYBlznfNRVYnOdVnwFMAScSHzuq8DwL67QUpqd7F/X88AzvYt40H/LABs1/lnehub39i8VmLAeN5IzMJaYqC4zrneGcnA/yYIzFqQCnZ1niAYukarUccv3r3G6QnjOFfIYYlcLhF3xkajLGRxurWuky0G/Sf8+OMH3Hx+xHZTRLt1jDdvXuPNu2O8ettF54g4Euf/bjYsDnicv+t7yPtEtnWJg/R6Jbl5dfv1K3VFTNx6T5187LSiAngjRBf+oZKb14VqTM5q+He+X3Q/E6dZaGypYEsE/OnOQxHRhrbPOamDH++HGDw+of84xtOQAPoWlZCW9y1UwhoWyxU+frgWMeP51TnKtTKWSSKQYq4YygddRz/dPuLjzT3GsxXDL5EvVYBSKK46JJ0JACzPK/AAYBOSZRbQdsbqmerOYA8ANpeNbP78b7CAfhEAztxY7Sq/qPj3hYu2f72A7+oStn/4UwPAfAVZNIRYQNNJQBS/qv5VIHiNMCygx0zskx6OTo4RlCtYRBGmcxIp5iKQrVWqEtexmM5w9/kL7tkvzRgvsMJyPhfxa5WRaxQrZhnAh0MHBYCpAFYbaAI0MYKgiFNmD1QqcpjyAK10jvGrL4/4L//0K0xyAapX74DuCZZhE+NcCQtuhkGIuFhUNh9vnqKTtfPm4g1AwNnS+oQRzEwgvQHFM94VPvQfLxXL4olPZoyAvwICmtUr1y3tWsla0KEgm4L5coGYbKpyCQm2SKIYRea4II8yLfKYC0yrqTyzO1fYxWtUiwHKLB4EnIsR8TDOAwHtovmMCOyScO0GKnlalYli0CnihPWlbDj6s3e7Hbz99p2ogz99+YKEKt5yFdOIDNE5YrJECDaKHTS3PlWncOiiw0wWbbxOCgTTxo0jaELcFSRobaZoxH2Uxp8QffkJtWSJ7457qKwWeLq7k42Hecl03JnOycYja8gAYMsBtiGElQJabGZFre32P8ek+PqJkA70vaG/DQIMGLVcYEnTcCpgUYd6IDA3zlR1xjVAsH3Nwm/lAGDNmhWffFELM5uBG75u1fo7PIBDgjk065FrhhuyqD4JJPC9cECFZC/IoFkfnyA0/8jGzbxn+W/eM9qIp1o/ER/vZxWxYaMNJ48cKrHIEhKzGGdvxANeH0PBsT1gLN0UHftGLBWzHN89S18OQ9gcpbmVCgiawiZv6pt0AKtguIJ0hxbQGv7uxhhfKfv2t9O0WUmJhL4S0QHAki+aAcAK/KvaULOT1RIlbfDNYpbvsftZUQBbVqllSjsL6NSOVsCsTIFsSjpj26tCWRmffI0KeOv9txO1eSJD+fPjLr59c4WriwtZB4+Pj/jw8VoUCosV1XFUgSjwq3es7neq2nZrY2+o9Pzw8R0BtRzU6lZXsOvR/GFQ+hDGXMus5tIm2AOA9xhaxoB2RWKa75DmLuphbypxtX42G60DBbBnbSfryFlPZ9bQzjJPlMdZsfDnA4B9jfX+ddZL/lLF8DXI1RuqyxtlNokZAJzeNOlA+OXH0j3/Z6prWwMpQnXwvdawWqNirGWfvSz9qQcCG9DrWzibfY/ZPG83mQ2/c2Ew0Fhs9izbOgWTPWv/1HInY4fu5be5LDcDNdPMdMlm0bwT2v92aJPbbaFBi2EqwXY6fLi9u0f/aY4d7WlYyMqwjOecU1G8AKfLns993pSGppx3AyFbA1bE2hlAxabtdKbysdzSFFB2xIr9YdVLALDbc+V+MLtHx4p7tgQ8hbTbrzQrRjdYNlnMD+JAJEkiJKsF4nguVtDYJui0azg76eJI7JMqkoteLpdwxCy7oInJJMHD4xw3jyPE+TKqR6cod06wDhu4Hs7xkdahO+baNVCstbALqpJbRwuzaDpBmMsJ+EuAqtuqYzzso3/7Ca1qiNfnJzg7aqNeCbFlBjCYG1aXDLwlz3AHtDFfeNCn9TAtrBdYxytp1vh8OYQ9Pz2RhpDFDPfnckB1cBW1WlWsb+xaqEOG22/kEFXWuRIP9BzSeyxr1vZwMW+jtWZYRnyi7E17Qcl8Yr0mOfBJghXzzVj7sRCPlhhNJzJUumcey2MfizhBUGmhQiumegMdqhJ6PfQ6HbSpgqyWUaXtNQmHZPCLUo4NIy2vdRg1X0a4exrjd5/v8OuPN7gZjDHm/VgsYUPwi/a62EjOGhH0VjXASaWEs2qA5m6N0mKIzegLctMHvG6FeHvaRX61wLx/j2g2xnwRYbqMMRhN8enmTvKJOZxYxlvQKa9QqCAQADh0+aF8/cocZvEue3tRQVUqgBUAViIUCXd6j2iEgNRcbvBnzhDZ4OLAVcKzaVf1nbGLnaWqUwvvDWJd/ZSRnw7UdCmpMbvnXm4Hs7rXzuM/vEP73/FHbOjprqKTBkcL1YaQRFwqPIrAq4sTXF2colmrot2o4qLdQW48x4d/+BeMPn7CbrJEsN2hXihJ9i8BCxJVS4ySkd+hzyV1DDlogDMA2I3N3OBjr1fee/FfUQB7g6I9lrbEACkAHOeKCBottGiDVi4g2caYLWeYUQlDMm+1hqDdRuXiAt3vv0fp/AJLVsa0HN3usHga4eHTZyyfJgIA08iZLOid2MwtMZ1MxJGpwiFRtSL3K4fSS6qiC3m0uG9gjfVihng+w2YZyTUr0KVnuULE/K92G+3LK1y+e4dCssQHAsB3CgAHdJSKCRjTDYPEXva4Sg5Kqbyp6k73oQzMMKv5r00mno8/Zbgv367vHgFg/re4a/F3hyUk1RCLch5xtYRCu4FSq4Vio4nH+Ry/eX+NT7d9PI7miNZU7NOiUDOAObyUHdEHHLyawY9Z8ZUw2d8t4crtsfI0DfA9sIEW8F3tzRjpRAUw7S8rxRzOmW/VYxZ8WQZzmgH8FQDYWUCT9CpBTH6NLfu1KX99C2hV12QqXGFy6Ws3JyAfAE7to50NtAZ8pt+bPo4z0ZV32NWO/Df/cbN9yP0ueeysx8u+V3vSFMw+2Gz82lR/n9dbpPEy2enmQmf2+0l/LX51OPaXoAA+2Du9QX1aL/pZwCTuSw4wY6IUPFIAeK09HhW+ohiMBAAWorgDXTiPCggCBySHk9MWCfhFlfpRq4VffPMNakGI8fQJg+kIk8UEhUoJ9W4P1VZHQF1aKeZKVRTDOlCsYrEFptsdZpsdhnGMEXMeOYMJqqIA3vAeLFSwK1WxLTLfmrMqkmOUJCaCCZcJrO0kF7Xu4kI+M6e6FPjl9/v7jNY5pl4SJYDc566gcHnfMqC3zF/WV7s1ClSfGPi7jlGQjxVK8RKFaIb8Uj+wnGO3mKGYrFAt5FAt7lAtAI2Qe2wFzXIg8S0keTCffTKeSfzHchkjiumIlseKADCjDPj+uVmYOKr4g2B3X6Y1gsxMPItmz9Y5JZTx3939rgBKVvNnBFB3D3n/ltbuqTuWyxq3YbdTr7xIqHiWAezv+q4G+TkA2P83x6J5TtzyNwW7ge2wzj7b/ixxJ24OZvFoh84HOsOiylozeemWRxIO6+lqtYKT4yN8++1biWshsZDztcl4hMFwgMGgj6fRk6h+Z87mlI9RLlfkgwIeAgr1el3mka12W/5erdWFjMrv1flUZuPNV0jAl7+H8Q0EU9L4ITc34pyPyl/aYRqwIrMH5NR5ZzbD8GmE2WwqNTrJr8wKJvGy0+E5U5ffSUXwaDQWUgJt3gkoM2tYQGUXG2bvdVpFuRonFQfuEaPcDMCpXvVYVeKzDwIT7CUYlhAEjpdIInUloLNhPrdCqbTF1VUPf/s376Sv2q1pXb9EkN/g7LiJi+M2KkEOu80ScTTFJl6gkF9LXAh7vGKeAhYVdVnlZ3uBX9qlq2lvfpAWpV7dIvQpAS9e/vNcsKDf56ZZ5m7p/bDZUe8/3v6K95W6L4E+6bn7wlnmKtmU4KY7on1V+2erUb/22PoS9F+1z1TyvFCK6MLCvm/HuEd6c5aRL7K/bSFfaiNKSvj4eYCfPt7j7mGKwXCBp2mMp+UKk2iDSbxBJPbPOkOmaItkCX6mAlPUlx4ATIyD61gUwDLjdSImn0xr/dK/NwD81dnY/ruXzXI0uk8Il9zbOU9NNFKM5+4qmsva36wjwYPoxFGmw9t2i/lsIvXh66sznJ910GmFCANee1oob4XkQJcwksKbzbY8gY8fP+HHH68x7E+x3RQkn/zsooVvvj1F76SOeiNAuRwIwYWOBnS35VkvdukG/GorK4O4rP/31khKgjQBo878909dAsCq+KUynAIyGUOIylvdQ/lHzJ05y9oyzpSkNDojsFPLIWa0GeNakg3GIwLAAwzZ748Z80XVdIjjo3M06m0s5hGehhMMn55kXVx+8wqlSgnT+RIbrqmgjMVqY6TYAQAAIABJREFUjYenCT7fPeJ2MEJElhWzpgkAF0hYKEq8l6h+xQI6cNGS5gy57xC5BwBb/703786iJ23WbtGLKbZhy+arWIc/D/uPBwDv7bo2c3WrReYYvBBuzsMINxIflLizRoHkuyJQq5cl9/rkpIdmqyERs32qe1drmaFwvsIAHKp/p+yJv9yhf3eP5ZQ58RHiZYTcRp2bKZrwAGBjOdjQQdkRvBEEhOX2RruXsKi5POWyZDdwCLqrNvHLm0f811//hKTRQ+8Xf4uk3sUTAkyY/ZsrYF0sIi4UHJtPGy+l6hhEojYVZAATaCEKzkFvUCTzgWAf7TK46XITDIUVYcBYOsB2oBz/m4uLhUQQECiGgLrCAM8D65yyUDgIkfxfA2zDkrCop7MZdqsY3WoNrXJVNoBlHGE4fkK8jeXCSZ5ZoSgZyLQHYqawAJQrWh8WpTDqtttiIc3A79vbL6hUa3jz9i3mcYwPn28QVKpo9o7wMJrg0+095mS10RKaFsIEt7U8d1NGA4EVFBBIiapjWo7l8ijvEtSTMerxAKXJDdb371GNZnjTqqMWLzEf9sVSmMXOZr3DdLbEesvBeBk5LwfY7EC0nvGApMPG8ytHfvrlF6whtF9zFsCW1Sqbn1N/7SmAdVM04E7tmhwI/AxkoPUL8yhXylIki98BvKpKcxmxFq7O3+kx2+UwJ7jhVLraaOi1V4Wtt53bv8m5T7XcVtYZWYRkVPAPi1PeGzzsMrWsGzy7C5SOSMwy0kY5xvROBxB+4+Plzuwx0C2jNwPkMmVwltHKDV0UNc7OTAoGsyl1KmAZNlhurA3OPTtGa5r2B1gHi2GPHbU/vMrIk17+s7OZzd5rp+oWANgBww7YTW3CHUCV2UHrz3Cf0CzpLDdYQSQ9aI3lbI+TNkUe/0cJAvqaJD/FqcK5ttarJephEWfHXbx78xqvri7l/uz3+/hwfY3Pt4+YrxKxf5FcJ1p4qceBM7vPGIqKRxhL0t3rjsH4bOTnDVFtTpt+jxsEpnYsct/qYak2/grc+g20D/5qoekIAr4FlmOcp0xpTwVszZmtoT0LaMsBtnXkGu895blb3z5b7C8XAM7eG10V+4Cxv/qzpuG5Alh/Uv9Yy6F/z95tU3VqQaj/6vcxtofa87DfvTcaS6nK7rtcV5paabn1rb/LmlNraLJs7jT717ufhFQjhAs241kTbsp9IcXIPeiGbx5Rw793rckygFfJMW4fdup8UwTLfesy4lk818ohjjtNsRLmuDpmFi1toJMEX27vBADO0T2hVNF8Ne7hogQmGWO/KxSWpzcMymzvtZFKSTxuvWbgrw4nUut2pwTSf3cZZOn9ku3bKcjsWzKZva3LMEsVSu4e3nvG6XxnXzUtjZWLv+D1Wq+3YmdGIHW3JfN0g0iUwGOU8ht0mlVcXRyLzXApz2ZrJwBqtdpFvd7DZlPCYBzhYbJAfx5hW6YC7wRRqYYpQsx2ARY7kvtKmCQ7jGfMHo5RLQVoVivoNOtikU871f7dDfp3n3HUquOvv3uLv/vhO9k/CbQwo1gs+R3fscSaqNUUgDCWwcsKyWqJxXyKyfhJssTm03E6jK2W2cQRLA1xdnaGd2/fol6ry/rkH1rdyACL55uowsyVQ+sCnhX2J23b3J7sKi4l3rm9mqQsfTyuJzL62fTnhGDFPxwSjSZjPPT7eGTuGe2tJN4hkbpyvlhKHlC11sDZ+ZXUDXQHYRPaqNbQbtbFKYbgdrVcUvcdIZWpLRV3BV4rZvl8uv2Cf/jnf8VvnN1zUgwRtpoIGg1sSyVMFjOMJ0PMlxPJU7o8auKyHuKYoOzkEbObn9AprvHdaRMn1QLCbSxK7dmgj3gR4WkSCUj05WGMyWIloDXzWNkrEiiibWw+V5YIEaniaf3swHGpIXh7OAUwm5OAQCRrEP5PVPKW1acuJPsKYI+gZjap6bmSkd7M4kzuq69kANuGa4OhFNyxRtMswA8aT3f77RU3/jz23w4AHwAYB2XT/n/q95ollLKBOaiPZehXDnP4hnbuV+doVMqoc0+s1bF+HOI3/8/fY3lzj/qugHKO0TRAnoh9wpRmiArbaV/15DGkN7VCdyCYHGGeDbp3cvlnmf+8Hb8i/ZI+flZP28BMHyoDgBMCwM022kc9BOWiZHTOohmmizlWfP5sWFstVK+ucPTDDwguL7Ei2XZDEmwOCS3Kf/qAp9sHrCYz6e0qzCrkPblcYjgcSgboycUZas0GpiSYDId4fHxAGIZ4fXGOWjEvFvbRZIT1fIFKvohaIRDbrFW+gPLRMbqvX+Pku3fIryM8/PM/4fH6J6zHEwF/qxIDpPZ2W4nryhTAqhiw0+cFBbCnGnhpHWR7VLYu9D3IcoBFASxAcA67oICkGmBdD5HwoxKgyD2ld4RBtMRvP3zGx5sH3A2niBKGO4aS382eUFQC8gtdbqComJzKxctKS8m8KThsMinX3Zj61y0WUwHLf6YkHOfcRZCJJbNYQC9QLuXE2pw5zgSAuQ9yLRAAvv58i2WSWUBTuSx5ZRyMCvirpF2rh9O614iJspdr5JFvs2xnudXlukTdvWC1gNWt6fzCkU5S1YMDkNLK7WXgyh5bey13f6T9gJFTDsDhPdJA1rBkILA7wRwAmBJgXgCY/F4grTB/Bvz1r4V/Xh4Sk7+2pb1MotTv9mveZz9vihu3HtP+0f13Subac5XR+toI4NpD6gyAtSnP6GS7lnkQSSFCHqc6Rj5i+aBzCgdwjJkIitwtd0K+YvxCfrNGo1zGcbOFk5MuihQV7GLE20QAyyLVFZUackU6ytG6s4ZiWMOuVJYM4G2lLO4Fs2SD2XKNaRSLFftstUVMP7egikKliUK5hk2+hC2zH4MydsUS1pwLkZAu27ICD6I5E8daJXaz6ZOzOAWCeTWcfbTdfIp0SH9YINAnmcfiOaqqRFFq0aaT0RMJSrsYwWaNEl0SaHsdzbFbzpFbUu07RT6aoxgvUaRL4JYEnK1EV7QaFSFqVsoFbJm3vFxiMZ2IffaEuauLldhZxskO8YauWXnEmwJWtEGV2spIFvbZzhObeVj0EOuNLIYoJbeLK4Czf5bZR1aLm5uZfq+zTE0JZXq99oibKVlk/+uyz5gCOK3Z3c30DADe7+h8osnefaWH/8FR4HcvVku8XFNorei+/8DBwcBdbsJGHJWlInMCzX9nLyYDZebZu1kdXWqOj3t4++YbUf7WaxURV9ze3sj8YzweKXARx5gvZliQXJUjMFNFo9FAr3uE84sLdLo9BAICl+SzgFjSN6lTk83eHEslJS1YjyhCEbFrzayJTVyhjnGJgCcKFEcyi1vMF5jN51gs5vL8eO9Q/U8RE/tZrpEUlO50ROHM2p7Obl9ub4XgvyQZbbNFqaTRapbJ7VPoJN7AiT08oXD2XBUvVFGT9LXMAuYckSAYgdtIyK7caxhNIfPMDUUtC+x2Eer1ABfnXbx9fYnXl6dCBqTrUjUEzljfn/Vw1K0jLG5FBTwaPiCKJigVNgiDPMpljXoTlxIXlWYiiFSi7VZdti8f1IBuXVp/ZKr2w73boDB/IRMgta1bgGNf5ZAqgJ8v/j15mqsdsmnKPnEqex7u7PYezq9r+D64sVr6nNL5zZ6y+Nmd6am6lUQsADD3AZJbtrRx5vpiTE4Z5WoXYe0Iq3WIh/4C//q7G7z/eI/JLMFkvsbj0xSjxQrRFoi2ecmJFldJcUpirxmqEpMAnQOAlbBCYM5ZQBv46/bAf7sC2IFrJjBJ3+OvCSD0mvjOAfuzLffuWJ0nAifn0CiuLxaRyBlvLMpfJWExjoEgcCzkcBKhaTvPGJfNKpbYm6NeEydHLbTqIcIwL8QIgsC0Si8WczI/aHGGQBtc5uDOVug/POHj9TWm8yEq1RIarQo6XeaWd3FycoTeURftVgPVWlkUxerKQmWuOifyD2dDvvjL3CZlDxXBEM9Rrf/k3bM6jPX4dickEsME1DLZMsZ3Im5Q4cROxIL9x0eMJyPZn1ertWT8LpcEyUmAIRjMa8jfRwC7hnJYR6VcRxStcf3hE6bTBY6PT9DqtlEKAyG7rSiUpEhtx9zfJ1x/uUefBKzVWtxG6AJEZTBYt+RKDgBmTCh780BnKHuzMotRyEiUBgRnUYMenuBbQHuEzP99AGDbZvapJVwnQgoQUelaXB82SSR4qOhkSQMsbFGrlWXNHp900ek0EJRDLKIYt3cPQjjptDrSC0dUA48mAgDz82w0xoiiA/bFOUZxlaT/l+X5n//T/6U9uunarelzAydK4SVDgM0ZM92YfdmgnUEgi5WLabot4F9uB/jHD7dA9wLHf/V3iCotPG4KmOVLiGnxRTWCAJtmSaPtsEAjRLoF/N2ilAeqQUFsVssMkWNu73wqmwL90Tlw2mxowVxyWUKu2UyLJQV59EbLISwzPL0oFkC02yVLh00yD71yoYByKUCer4PFbkkLa4Zz55M1LjpdnDTawjxZrBbojwaYRWSTbGS40Ko10KBtSRDKm7dcLfE0GALrDd5cvcLF6Zk8/mQ2x8dP12I58vrtt1Lw/3T9SRqFevcI98MxPt7dS+YJlUv8kGslNYJZDthQRo9dzQOmOiQvAHBIa9pkLDnApekt1g8fUFtMcFUtok4F0GQk+bTtdkfUQRMCwETDCwSAQzlY2ESrIXfmGmS9o37+4wdYX2v4fAWwDYP8YUCW3epsSwVwUItgtRdVFq/kAju7X1GOMmdXiiUlC5hSVHIlvcOGB496/ZN9o0CwrH5RC+tGrq9UQek90My3//DUvCwcWeByEM2Nb7FcYjKZyPNUQNV5vLtCxNiXUqI7wDcdkqUX3CtjUrAsA2yzxsEsjwzodRbNZmntqWz28n+9fAhVABt4/AIAbGphaRDIQNtXN79Y+KVLRassA5tS8p83UFIFoAK2qqrOAGAytzOLZ6fO3QN4M7BXFeEKPh2CwPK+7ikgfbtx/TctWA8aL2mSlQlLIgoLlWq5iPMjpwC+vJCDvz9gPuInfL57wGwZI9kVkBOQgJnfsrulkF52vVTuxkLDlVPu9/vwoDs0jPzkEStUgaaNng2rlRdgagJVX2XqX08hlSqBXTPrK4BNteuAb3/IbvZZphC2QtMsOY1hnYK97rH2ctJSJYXLbXJq8z8/AGzDVXcN7V05GKB5R83+0nd7pO0g8no8BfDhfZIByV8HgPfhX7cW0iwka6Ze/vm0oXPNjOK9Zufo/z1jvmb7s2/J7/bQFMylpZ6z00v3ZB2yqVV7liOspI59lb8Auv7Aztn/256cZsS7bDeLCyBjkkMJ5r+edts4P+4JM472nrw/uW98vvmCu/5IithC4APA7nx7NgzNlAO+mkDY725gpFuCDpFU9e7IEnuZJgpKqTKe4LG3H6cq+sweJ7svM3WjDZxeUjrYPe51qgo+ujgB/TvbUM2YIoNY862m4t7CJma5mGI2HQpDvBbmcdJr4uyohU6DABLJdkVUy020W6coV5rY5AI8Thb49DjENNlhXW5gV+thXe1gnitjsilhtivhKc7haboQVm+tXEGDIC7zZkPN05yPh4hmI1wctfGLt68kC5jZwJNRH9OnIVZs+mgnFoRo9Xo4v7xEs14XQIDAJweytIiaTsfoP9xh0H8QRjAHJCQpCj9xtxP17KurK7FT5pnBPYfgTqPeEIs5AezZpInKi9fJkYLs/XXDP/67qUZ0pJ6NOOTrrhLi2bSMlkhYN8gQQB1BmLvTZ67xcIDJbCo1pbBoaf0kLiFbNOtNvH3zLerVOiKCwlQ4O+tJZl6yGeU14JoSlzv+HG1QqWZcJeKk8/7mDv/4q9/gZjTBKh8gX6shbDZRbtQkymQ0HWE6fsR6NQUd+i67NZwFQCUaIz9+xG50h4tmiB9eHaGWi7F4GmA2ck3DdIH7/hy/v37EbX+OZMdcwhzWqUMNVfcEfmmvZ/eWl28tCmAtKYWMWSiKAljuC0co21MAewS05wpgB5LYWea5SvhD2kMAeK8GfUkBbO97OmnNgMq0TfFq4ZfqnNRe8/nmfvAVv3b+4+torn9SQTXBXBXA202ESpjH228u8c3luYC/laCATinE6ksfv/mv/w3x3QC9oIoK1yttiZMEOSpaOegUlrDLjt+r6y0Xe7/XMEt1/wXtvYKDQfXeK01BdVfT+Cig2CSz1ymJCjgkAHx8JADwerMSBfB4scCKdTgzrNpt1BwAHF5eIGae1oZ9Yw5bsp2vbzC4vZMcYALDtZAElLwQU6gA5vDx9PJCVMD9YR8PD494HPZlj3h1foYWbeyXcyFAUFFczZdQL4WIoxhRPo/KyTE6r7/B0dtvBAC+/ed/RP/6A9bjMUrJFg2+Bnnxai+7pd2iKYD3LLcdoTRFy+0C/jwClw4vvcfia9I+Qi2g+bHhZw4iqyVsW1Ws62VEpTzy9RrqJycYxzF+9+kLPny+x5fHkViuMouU9IDEAcCOdexUqaZ4sBgb5+BjJF6vrt4bcTwDgDMSrNUiGitBZRVVDNzLCQAvFQCmArjbRrVaFpXibLnEl/tHfPz0BUuSGVwGMIdaOwOABQRW56SM6GF1r7N4d0O6PRDUkbBM0bs33LRBnqcAtiGffZ+BTJYv7GtAnhFO3ODUiMZaK2dDbB+4NeJR+r2Htejef/vOIbbGvOG4N6F9BgD//NLbG/baPpA+z0PQ64W98N8XAD6od7361khw/H1Se6YRUQYAa+262iSIWFc4UFjAX3F4YvwXlcBLGcRxvyQAzMEye1TJBF7MsY0iNMtlnJ8do9VpoFxjvamRSnSnU8IhAS0OUgN1WuNHhVnmdWyCADSxXMTMJU8kf28qtsdAtGMmeoBtIZBs9C1juhhnQkcb5otTdMHMUwF6Se1TAELZyvyanhaCMTnqmCoWnc2g23eMkEISpTrwqQBD7Z8VAM5vEhSTGKUVM84jFOII+dUS+eUC+XgpjiF5Z/9cxgbVYg61oIBakJcziXl19UaVHmeYzSaYTqaYjicyY5vOIqxixrcR+NWPeMM6J4/1Rs8nIR+nqvYM/E1J6n5t7St892purUv2XNGcujQFeP0IpBT4NcBYh/W8hhmxfj9fMyWNHKj4/a9ngKzr9g8UzdZnPAN+7X46iA762jxO39eMKORO+pQEL7MO2Tc0Rstc5yyTXHtWFTaEIUGnguRrHh31cH52iovzU3HaYd/Fucen649ylk7nU5nLSd9UIHEiQKvVRrfTQ6PeRLvTwfnZhXzmddQ4CZsHp52NU1b6vbN7Nf63OjJMtv3p3id1uLhCEgRWADhaRgJGR9FC1f5051knmM2nGHFITtePWPNAmcVJgVO325XXTpLz8GkoBLLxZCxgMvtM/iEJlNdObG1loK79hQnqNanHndoyfzLmkymADQRmj8Pnq04EuhdpRrnEK4nrD7PIF8jn16hVi1L7/fX336JWLiJeTpBbL1ENIJnAF6ddAYFLxQ1m0wEW8ydsk4UAZASBS1Q6CtBPEFgdC7Wnceh06tKltYUBvS+VuNIdEfB6saR1IFi6oPeBj58HgPcHcdlq1uYrE31lYofnjAm7z/wTy4gRJvJIjXtTJ5z0dvNek1+hZVbRRoxzJByu6WJRnD2jmArgELkCzwbmdLbw0I/w48dH/PThHl/un8Tynpnn/dEUs2gtBB/a8K4IqkjPp3mrBQF6iWP4ADDjG6laZV/pEWo9Yq3NntP5XxohsC8GSa+bkd3MkMaNQn/u7JY64md6n3S2z7XmYsJkVuFmQuLsyPuRc6TYOXGwp46WMm+thIE4vDEuij0yKfx0xuq26xIv1W4xO5fnMy2bE+TyG4kMabXoLtCRzO/tNofR0xjv33/Ew+O93lO02cUOtXoVvV4H3W4bnXYT9UZNcs2JddEVrlyh0phnOYUCmjku82ybu6TxCRRMmlgsuyB2dViLJAnJZzqb5h9RwDoSjriPCOGDgG+E8dOTEMZNwEYyi+QC73JYkyy14t/zCEoVNOsdVMpN+dpoOMHt7b3823ff/QLtXhczRjnRUpgOvHGC4WQqdfTNQ1/qjjVFSnk65AVCBAXddfOaq07wlzN/WlGbnT5JPTYTTue+dt6mIob9qMHUqSsVO7ia12pqfxX9/1ABfNg72/4lWJ7MR5j1rGfXji62a1qhb1Cga0N+izDIodmsodtjfn1biAqsY6dUe4+nUl/2JJZkg1F/iPlojOVkhmgyw2I8xXT4hHgeoVJipFhJZnW8D/8AAGypZsqEpP1epaI3QzEIUKnVEW83uBkt8Mu7EX79OEHu6Aqdd3+NRdhAf53HlDY2YvOVkw8OwHSklldlBYtOFpo7+lyTNVgQm8Cr82MEeWAxHeP+9hOW8xlazRbKQQOr5Q4JN9j1Ti6C5Q/KocxAdCqNiaJvaG0YimJX7Rm4tgmsKgOFRU2tUsE6TuQmITC8zkOYXiHyeHt6LiAwWfO0f6bNz3AyxPhpJMOFs+NjNKt1uTEI1dNm+sOHD5g+jfHq/AJXp+eolsvi0X1z+wXlShWvv32HabTC795/RMThRbmG/mSO+/FUrH44BEUpENuzRIbprtl2K0ivmdpBCwicy8uQI9it0VhP0VyPEMzvsHn4iOr8CRcloB7NsJ6ORPZNqxMZUo4XUmwjXxYLP7KJhJEiRYz9Mn62DOYMFP6Z/d6duC8zsjLA1xU+nk2K3BB7OcAcNijrnECtZsI+B4H9bFgFC7ke7GNfzcZDR4BGy4nlZxtSOKDYWGFy9stJb4MEPSb3ABIHiFD5yyEz7W14IBIA5sCJz8c2Pm2WtejOPtt1dpZwKQK5D0Jasy4ZxaLiNZsvj6XqwAoNXzdWun6/gLb2c6ltkQEPVMd59tEvKYD/PQFgHSU45aFjz7msXgOADdyX95MNPIsEsYFWMsAeuOtbPRuIbIVGWmRo8ZFa1B1a4aYkC32//T/STEnDxEOfjfEazWqIs6MO3kgGzqn8DNUkogD+ci+2mcxDpAJ4HwD2HzuTSe81MXJ5vg4AayPv1lHaX7jyOO2nMsWaNnXZYCizuztgOFu2s6dMFKboYSPtNcemBjfmtTTIxpL2baCtifeUwema9vIi/nIB4P1mZG9mfrgZuoFsCth5lkLP902f1+oaYEcbtq3gsLw24FQcDByLf7+t0sZG7Rv9Zuk5yKs/btl++s3W89i9kmZt79mvO1JGSrxxwzVnkaUqYLPfU4IGLXDUxl3v42fqIXdPpsr89CywnEAF63g9gnwOJ702XnMQQZUktlKY0/rr/YeP+Hx7LwUtAeAdM1SEzukygPdu72yf3Gf6K+AmCmAh79j+bI2WZaBYnq/bcx1hwtQERrixx7bHs2Gx3ltmOWdEHr9w1nW3P+Pdf19TEFgaLL2uBgCvohiL5UKafNZsrGuW8xGwiVDMr1HKrdGuh3h7dYKL4xbKzPrKhyjky6jXO2j3jpHkixjMlrgbTnA3jbAsVpGU2/J5WaghDupY5quYJ8Am2SK3zaOUL0mh2ayV0apXJEuvFhbw5uIEx90mxo93uLl+j/79LWbjoTQ+KJVQrjdxzIzNt2/F+pP2i+rIqUxIAsLaLMbYcYC7nGMwGGA0HMhgkf/Ga2ukA5579XoNp6dnOOodSa3Eq8fBjikPdBBl6gePCGWZ0E5Vyh+UdS2DmliAX1oXDkdDsYpjg8Zzio8vFtyiLtJsbKpbG802rq5eoVKrYTgYSv37zavXolama0w0m2I6Gkm9y0aRVlas1cq1GkpBRezMp4sIP11/xs3jEJMoRn8yEwvomNbKjS6SQgExFTsc8BSBVTTFLp6iFqzRLAOdYIfKaoLk8QaN7QKX7QrOmiHa5RzWsyFG/T6i2RLL2RIP90/4dDvCp9spnqZb7Iq0pixiU2Adr7AkHPir+fbOWSS1WJQIIQWAheFKNYkCwHZvZTbpajPo53AbYSi7Zzwy0/8SANiBnnvNpw2cXwZs5SeeEUq+Vh2nO+sfLJ/3v0EzsGjhpwAwMypjVCtFvHl9gdcXZ2iUQ5TZn+UKiG4e8OP/+/fY3D/hqFwTAFiybJO1EFNJGGVEDXc12e3/EABsKuAXnnV6Vf6NALCCNNojCNm1QAC4hLJTAJc8AHiyWCBhXUFVHS2gLy/R+6u/QuniHCuug3iNYrLBllmSgydM+gPMBADeSqNLRjQt5GSgHZTQ6naQLxUE+H0ajbBcRVIft+s1AYCD7Rrjuzv0b76gtM2hVijpAJlkYvZ7r65wenUhdqe//e9/j/GXzwg3a5Q3QGWbQ9ld0g34P7UEzMiFNsbU0z072/84AFiu2bPYiH0FMJXHBIZ4j8bs1Ts1JPUyFrxd61U0Tk8xW2/w05c7/PTpDp/vB1jGJPxXDwBg6/2y0Wvav7lBsTl27J3lWQXhqWT4V80+TNsqm4dLP5Zgu2UaOs+PNTarhaznMyozOi0Z6HG10sbzJgWA1x4AzLNdrRG1/+G77tkmS12q6kgtn925653rRlg8BIDT4ece+Luv4La617L1pGJI1br2vfu20gYMpQpkbwlkTgU+YL1PSrTbcX84a783s5t+pq5we9YesGzs0T+wMx0Ogv8SAWBbZHyu0iumALCRFg0AXiNax6ICllrVA4CFcLZcyBCa8ylRAXHmVcijzEIkTjCnImmp/15vVHB82sP5xRmOjnuyvtivSvSIxFHkZYZB94wNz7lqBbswVLJ/MUS+VMauEIgN/my1wdMixmCykDM+QUH2xw0toAkAVCrIhxUOupArFUVxRuWvYU2ccUm86G4n8yNaBIqzs7y3Wq8qCUv3ElUgruW+sxmcmsCz592iyPplFQGLGXZ0k5nPkFstUVzHqOZ28pFn1u96hUbIfVRrvlqFUW0EchPM5xNMWd/MZqK4pOKXjijRao0Vh9lryEcKBG95vXjPAiVeL2eB7m7ezMHsQKGbAR4vA7V+jZ86WFl/a/WeI4cY0dkc8kZmAAAgAElEQVT2ir8EAHg/Dujr9YSeLgoCK7FEz6B0v05tjG2P9+oc2bf059TZriqugScnJ7i4OEer2RBgdTxmTu4jhsMBRqxbeU4nsayvsFJBj0TO80tcnF+K8rdEQm6xJJm/BK1Y44rgQlzWVElmxHWdvaU73DNs8bAak3PJwPR0gqO9tc0PRRUsRFIqgheYTMYYjZ7wNB5iMacqmOtyJb0IzyLOdJkpSptNZhSz4uXr7A8Gos4jYFwKArmmfC3qoqaulHbWCS5sNsdOgCDvofu7GLo4IEkctVZUQVL96/ppR65m9OJmE2G9VXtcusAcdRt49+YKb7+5wGmvhXU0wXwyQHFHlWQF31yd4Oy0g2qZe9ECk9EDouUEu10sgGE5VGt7yZrkPUzLW1knLq5JotJ0Bmvnkb4jh/OxrwHAbk4tgzP3M67WzHhIP6cA9g8j3wLazcb2rSA81fjLh1h6djnXM6l+9xda+oM/B2mmDjapslXnJ4TRxZ2BYrcdVcCMoGoiKHeRLzYxXwK/+f0X/Oq3nzB4ijCZx3iaLDCaLsQ9K2HfXK0JEXq+jGVdSP4rFb+MvSxRMU8raHUyk/xfDwCmDbS6KmUOZEZYMbK5zfKECOSJMPQ9zVxH7D9tGvq1Fmfv/P+ZtsfU+RkArEIrEXtxLrShsyc/6Pa1Qhwt5fyljS1JSIxiYGYpSaur2QzbdSQzhVajiqMu1b7M8S4hDOn6qkLFUpBDrV6R/pqkDvbgfB60ficZ5OHhAdfXHzGdTWQGQ1V/OQyk1qQttJz1ZTqmNmWGwL1Qrq/Y0zuHHHMKcxdI1L/u/hDHOiPlU5C43sp8ivsG8SbWHOZQQue6ONK9h89R+8psExQiTrmMWrUm+2cUxRgORpjPCRLmUau2JBZ12B/h6Ymvp4hOu4urV68QVCoYPI2Q8Dry7+MJ3l9/xv1giOlyhdU2hy1JZgL+cl6tnyHrTmOZFAB2LmouGuGZM4aRo0QksR91qLNenaWZq558zdxvDmMq/ncAgNP7xXmDstiRc4FBPBSvEgjmWUTH4RxqtQCtZg3tbgOdbkvmO4OnIeaMsi1VEJbrqIQVrOZzDO4esZotsIlW0gvPn8bYLGMUthS9luihrERHRthaBnAGORh7TDiE6te+06DtXreFai3AihYwHGq1O5hHEX5984DfDhe4jQvIn3yD2uvvMC/V0N/kMcup+pfqAX5wZfP2Ke7ywtym6rcgxSdB4I0of797c4V3ry9RKeUwHQ/w8affI5pPcXV+iWatjcUswSZWxhUPTrK6OOjkzVWp8qavpSpgFrscgEYs5nMQaw8CGzxkOQikPQkLg9FsilmyRLTTfJh6qYzXx6c4rjUAHshUjeaB8XSMh/s7lEslnDMbr1SSrLd8WMRys8b76w8Y3PfRrtVx2jvCSe9IlBufPn+Sm/jNt99hkazx46cbTHgDooDBdInBfCkNQE6YnsqIp5WEDBWdX/heVh2vndtu+DncbdDYztHaTFCeP2D7+BHV2RBnhQ1qizHWkycBgI+6PadSWSBO2DyQpRQiL/YStDWh8YL9OQB/TYX4h0ZYhyxI9/17ALDUGg580LGAy+VzIJ+Aq5bVyuFrpgS17A9h8pja06m+VT3qWQgb4GBMHRkGmT2wDc1VPSVMPgf6mlLOLoYBMjrs8IHlneRNUwHMAHquMQ6HadnA56fX1N4pd8j6jiop6OvbgO0XPz4AbAo021QVZPCsnT2Wr1gXPwOAtTlSUETBQcsG3h/AmgoqA/Xs8Q7zjfef7WGZmDUqBzWbBwJnh6VZyPrWz/Z+mpIwA4I1U0KAj72cUgc2eeBwqvYyJXAKfDmleZoFeVjkiqZOhq9cI1TjNKuB2M9y+Hp2dir7CTNjPn68xqcv9xjT1opEarKqxALacoCf30BaOxigmymQrNbea3aE4O3yVrw1pAxed91N/euAXx2k6/DJhuo6JHPgrpeJZMosVTpaZoOz20xzF83+ymUCOyuk7LHd+vILAve7+Bz979MC1QFf8iRt7Vgx6oZ2bqBm1yQbkGXX848pRv0B1v4wax+ItcF+OpPLKrKsBXJvjA/epwBqCgK7Ii51qvIJBtZwHTTyXlPij4gzEq3tmamJvOuWrTEy4kpGWDGg18+t2SND+M2QT1R2lsxyj7l7Sf9umdy029I8YLHX28v+VSW/n9OuZB1VCevevq/KVzKO/pvlcFsRnVpmbRQQOem28ebqXLKAaZ9LKyTmOf7+p/e4vrmVYXYhrIgKn8Ws2GIKaLW/Zl5SEvBbLLs6s5J0a9HtqambwoEtnGUA+wUyvyaseI8lmTZgBjKn6oJszWfWqVlmV9oWHJBYDFRP90hm8hJYJHOUNQRjMGiHtphINhSbKLLCKyXg6rSLy5M2OoyLqNQRFMvyudZsSfbmNl/EeBnhy9MMt9MVnhJgFTawq3awrXYEEE7yFWw3RSTEp9ZkMwKVUgHNWgVtDkg7TXxzcYxes4Knh3vcfv6I8fBRAM9ouZABfplZuEcnODk9RamQF4CXwxgOEqtk9TbI6m0JOEpwmIz5weBRbKGZNcZBDoc78/lCBlKs8Tik6XV7aLe78tYLIJsvoBSUUK5UZBilRz5tnNXWW/KU5HzkgEIZ/rK+Y8sfi2SQyd83mU7c8CsRkIFksGqtKnUl1yTfl/liIRnFf/XDX+Pk5NTlosXCbqZamfbVVCnOxiPJxeP3c60WwxBBuSYZgetcCcPpAr//+Bm3/SGi9Q6LzVaUwIVaA5VWB8s1Gf9j5HcrsXwr7iLU8iv0qju0gzUq2zmK0RSYD9EJgKteA5XSDuvFGLNRH6PBE2YT1i4LPNyPcP84x2C0wSIuiUJwWypgk99hXeDe43Ltqf61zE1H9NGzgwCwDpbUOqvohrnqIJJZNDL/14G/vmX63nDXwBtXr/ypAGC372cOHfuF758EACZLl6a8BIB3Yv6NPBLUqwG+eX2OV+enokQL8juEtH3/dIeP/+1/AP0xjit1lInCx4mAwEQCuBfRAloHFY7w4zmQKCbswHCSTf9EAPCmEIgCuHPUQymkBfQKs8UUU6oBOFytVFBqt1A51wzg4vk5Ij63OEGJZ8lyhVjYzhMsR2Pkky1KBIE40GX2Md2emKvdamKX2+LugU4tC9kfuDfTqaDJgTeAwadP+PLTBwGAG0FZ7vVlPofK2SmaV5c4IulvMcHv/vs/YH5/i9puh4A27slW7LYJslP9KwCwyn7cTO3fDwAWgpc5wEiMjCqABQwi+Mt803IRuU5dFMAzxh45AHi+Az7ePeD95zt8/PKIRUzCf5U0G3Gu2Yq9uz5vqU6dBbRKbxwxd8/BwyN0yQFlP+vWlxzzVp84INgysKQWSLDjDEAA4ATJkhbQeZwd99BtNyVjkqMDDu++PPTx4dMNIgL/5aooyGkBzfNDrZ+NjOKIVL7aNiUlZgCt9VH8BdZnvagC1iyVTFmcEnrdgNwnc7l61XwjrNY8rD/19zmQ12s7DDyWGkHq+P2eJB3Be9bqWeVsVaP1k2bn7fau1OnRe72HLc9X+vu/HAA4m09krjbZDMF2sD0A2JGJJQuYtopC0Foj3joAmLOERBXAzN1k/iZzfyWfmrOfDTPYcqhXq5KjzkH0cjLBcsE9JC9qo9PTExwf9VyO31YEBnQFo0OYrF/WyrwPi3khUm3Zt1PZFVaFrMjM4GgDzGn5GCWYJ8zALSBGXhTvKwK7MqwtyiyNRA9hWdGiWvzTtYdS9S/d+Vi7GN5kgwYlK0olzJ6XAPB2LVbPvPfA7Lkt49boOrFBYbtBMWHBtwSoylouUCThhbO0oIhGGCDM7xDktqgEdFwpiMKQqhXW+qtlhMl4gsVsIRaWyyjGSvJUt4g3FHDkkKyp/pWEAvnvjZBF9KynTbBa1roaze5TZ8meKXK1fpN5hqdQMqtNU7eaY4iSl/ddetLhtNQxzt7SFEt/ZgWwhwe4HtTrG218kDWJ8jeJ8HPnT+r85Mi3fO+138+ss5Wou5YlRfCjIRm9tEg9FUCX80veG8PBAMNhH9PpVEBRqmM5Vmk0m2i2WlJrs4Y/Oz3HUe8YjXpL+i72dbzmvGdjyf5kVJvNBBwo5WO/abPz8uBRoWpHeBZij+59Rm6RLduR5ZUYq3EDqziSSBkqgAkALeYzicrh32eTCeaLqQiICAJT6UwQiPE4+UJOeovbL18k43hJ+2j2ozxzhFShkUB0fFM3dQfFO1YGYwL1nuNnPSaVYK3ugxKpRIBIHA7V1VDnmbxfllgl7GkW4pZBF7rjXhPvvrnEt68vUAmAzWqKeDlGAQk67Zo4PB31GqhXS0IcTJI54tUc2w2zRan6V3dPIdeSqCk0Es657EPrl7QelGuZTkXcOvy3AcB7ZHURM2WPKSs6Pdz2p4r+HEyri3So4lr6wx/M/ttmQ27MnMbpfA0Azirg/YPw2fw67cE185emxTEK2OTo9lBFKWyjGLQwnQM3dyP85vef8dPHB8yjLRbxBoOnCcbMmeZ2S+JAPpDqXgXmBMsUhBOlb5EAcFktoCWykr0qlcGqzGR+rc2GdQbhQDjZJ52rYzpryABgHRzqRzrmSt8Sq//SDWbvgsi32Twym4ztqcFNYJDGf8nsPRPj6FyJtrcEgAmOKgmCIDDjAggI86yqhmVRAtOBkdnXecaRMhO1wtl7De1WHfV6WSzOS6UCijyLggLCMoHhkqh66STD3l5U/cMBbr7cYEbiuNQEDhCTfVNfr8SN1ariECTXSHpaDdHORoLm3uJROuWyuUgutQHAhliO2NOrSI1iNPmunYs5FGUwz1zCPyXBsfh7bT5PjIGzBSpyk3gtOb98aNqC51BAHG8wepqIzTRdXvlRqdSwzeUxX64QEYBONngYPuHTzS2G0xlWm61aPzsAmE4lov4VINhbZ6YAdhGSJNKnbnlprIoXi2CRfynpMgOEU0dUmbG5GtQBwd4A2IkuMvJJVpvbEvyPlQHs3zget0m/7OagdF0h1hAUuPZy2CaR5L9XayV02lS719BoVVGtVxAnET5/+SLRGafnlwgrdcR0kXkaY/TQxyaKgVWCSZ+RXiMUt0ClWEKZcxgihyResIXMAGCv4ZOiQZ8Mi19aUBAAPjvtoVoPMZ9Phe3S6HQwHE/w97+/xvVyh2X9GMXTNyievsasWBEAeC4AsDal9MjnH4K/zGgqbvmhoAqzfwq7DWphEW8uz/Dtq3NhE0azCd7//l+xWszwwy++R6/Zw3Q0R26dFzYEN2Ue3ixCaCtD8Lfb60kBYyzQ+WyGx4cHsbW5Or8QVS43GTLBK1QAM+shWuBh8oRxNEdQKeOo0cJRrYlaroDVfCHWOu1OS7KA729vEeSLOO505MAez+co1MqceOJhOED/oY/1MkK73sB3b9/KDf3+/U+y+bx6860U8p/v+5hwiLgBHqeRqGyWtL5hcU9WPMFtK3AMrEqPXMeqcmABi4mAwNRuic52hspigF3/GtXZAKeIUZsPkYwHwhDodTsCvE5ov5PksM3xZg+RJ7tUQuYtJ9E2/6zZsrPi5xhSdg7sHbruIXzLZ1v0ag3sZgbOdtlsoFUtpuvSlL7cJFkUGejAPB9l2yho4NsHm2qYRZoWNQrwGshgQK79uw3R962CXaXmWJVWSNpn/gzf30aj6Q4KCNlgOiUATAtoZaVnjHCHQRyAwKrsdFvgnq1G1qgLAOuaFmXQaBMjLJ00kyTbNLUgsOGqARAZAGwsnMzadN/TXxoE99x9cNiY7tpGPv9jzYob+bi66znQ5d55xzTMgH+zfE4VwC7/l4eovNdOYZgquQ0EdoyrVLUogJNTHJrq0BT1h7k46dN7rrkkE5pB7FxDbJLrlQAnvRZeX9AO6UzYYdx7PhAAvrnDaBbJgJ5DKVrTaT4iB+XZnwz49VREThxugxaxB7d7x32brSO/WLannoHAOlSyXF5pBtMcxf2cJF1DmdoxtbJzjGjfqtaa7dQeVZiILv/Bt3XeyzTN8iHsEPfZh/a8FGjTF+uDufK9f/EAsNd8+Apg7/3OGh/7XrOfz/YXVw3YFppdCxvEemvBLBr9n8mIBF4X7YaxZsWTqn49G2YfGObjKVPcCDlKQvKtnJW5qeQLBX6Zz34AAK9VBaygsE+44c/ZPXlgBe1Y6vK73H5uxA0ZWHAAligzjoDi21eXOOo0hbHJdURF5u9/+gnXN/fYipsGAWCyGVm027mW+YilxJpDlTvXoHdPpMMnBzztgbluf/dVvgIOO5WRAl2Zvb7eQ0qukQxCb7Csj6FNlQ2H5W541hRnpBUF8i2fke/LzuXrKGAptkPcB8WWaoXlco5oMcFqSSbtEkWsxTrsqFUVMOn05ASdVkvs2/j+lqmM6/ZQLJcxjrf47c09frwbIAnrKLRPsKl2sal2kKt0ANSQJCVEqwJiysqYB5cHWvUqTrtNnB93cNyqIeScZENgZoUkmotNNQeCxaCCYsgmt4D+4wM+fvhJ7KFrlVCavJOjHt69e4NXry7B7F+e34lj7nOfN9s3knGYScaBDl8/m2QOYSVPhyxcDjRBV8Wy/Ju5s8ngX6dG8sHVySEMf0bzxDhEUZsmqyP4mPw737tKWJahGQFn2koJuXC1wvWHD5JB9v333+PNN28kimM5n+P+7otkrF1dsCYNRcHMxnc6Y9wIlbdzxDsOgIuYxsBgtsLdYCIOE7lSIKohqohIdCBAtohWmE+GyMdTVPIJWsEWR+U1jssJWrk5SvEYZazQLOfRCguoBjlZC/2HW4zHQ0xGM/T7Uwz6E4zHK8wXOURJiM2WQEsZ2yKQ5DdY57cCNmFXkI8MeFGrRFNMyW0nFkZqp07LPBlqeACw1TNstg8z/DJyxj5b2MgZKQnOzqCDDOA9wMKREtMzyN1U7nRJJ09ahmVEPb3/9mhY6a5u+8KLRdCzLx7UP3/cD6kd5wEAXMxv0KyH+ObVGa4ISlZCFPl98yWW13e4+adfojCc4aTaQMihZJwIiZWDR147ApSiALaz6k8MAKdSUGcBTVCDlqeqAD5CEBZSAHjCIRD3YgLArSbC8wu0371D8fQMC9536w1CKvtXsQDA8WyOZDZ3krI1FtMpovlcSELVeg2VRk3yP2/v78QCttPrCVFjE0WoIScA8OOHa9z8+BNCFNCp1uW+j4oF1F9doPX6Ct3jI+zmY3z85f/A8uEOle0WxdUauUUsFtC8p1kaM3dLB6gG/P7PA8B51y/Z52cW0Oy1CTYx8yssOAA4xJTAU00VwASzPz0MRAFMG+h5vEMh4LCIZGYxhHXP2PLR9TVor2akrcw95NBZR/s536HErGoM/DU3TAcoE3CSGChVIybLOcJCDqfHPXRaDQTOspLn0e19XxQMBIBLBICpjvQAYHUi8Hqu1GbVkSC9OlVraX8Yas5KXradOwvSXsk1wbq36MGckSvdoOsrCmC75f09KOup3e/09h8hR9pw7CUZjgd6ZJWzP9B16mMfP0n3vefA8x/akv4SAGD/OaY1beqEIyvPqdbUiUOVDi5CyrnSJKwVHAgcO7cO2j/zrN/SBtrFSPHvNpSmcpDzMDrG0SmFA7QkWiFa0GGFDiUlURAR9CXBJiwV1cWj3ZQ1TGURn9t6lyDeMCIokbpMMm7pvkaQuFTW4WupLGtbcn8LRUSbnYgFpquV5PXN40QysAliU+Gb48CbVr1UBRdoh66UE6fjlfpG1Av8tNW4K87CxEFOulMlXoBZoxw60mFlLUw+5KmG3G0RUI3L10nnvDxtnktolkPUK3TRCxCWCHpR0Rthzuz25RTz+RzJMsF2tcWOmZjJBvNohel8KdbPGyqj5aOA9ZaKbc2+FACNd6ZTZhF4SwfA5piTkoezecah5WlaZ/hxV3u1Pofc2p+mmZm+i1VK7vzzWUCnc7R0POudJV8By8za2xSduhqyvdtmb5L/LHVZEVQQimvNKkJAi1VHaDg/P0e325MZExW/d3d3mExGIgLidVssI/laEJbx7dt3uHr1Gidn52L9XC5XEZTUXVAcxSVSTVWfRir2i6kMVNH7+DAfNt1/DsBePawyICabK+m8SB9LrTaF2CngDPtQAqyx9B9PTwOMRwPJMeZ8mx+0LKcqmARUZoqen5/JjO/p6Qm3t3cCIDGTM+S9KsIZEi94f7nPcs+5WS0zXTnrlg99PrrWXVY5wRj2anQikHglAsCOnLJhD7LAYjnFdsvnw/Jig1JhK45K31ye4JvLY/RaVWzjGRbzEVaLCQL+e4/Pu4fL82PJ4V6tZogWU6yiObBLUCzu5PFKBb43SvrgWSzm8eZlnZ10zvHGO/u+agH9ggLYAbfpvMqujU08sod9oXo+nCbuA8C6AtyQLM0VduezR/o2ctrPKYD3SUX7T0WBe5+4rrMK7mWrXUns+3fFGorlliiA46SETzdD/OZ3n/H5bojBeCWRG+zVBqMxZlEke/9mm8d0EQtxPSzXnJqc81e1eibQxxxWA4A5Uyg6AJiAZ4FnAKP8vHmc7m2Z+lJmbN7+abM1A4ANixfRtlxLR1x0A127r9Jtx9VP+6i9xXy4d9ldL53pq+2sztm1PlQF/EbOXVUBOxCYilgBgmn9zLNpK31LJSgKQMbZwjaZYxNHcua2Wy00m3U0SHJs1lCrVUQNnMtRnb9GobhzecEUC6jhOc95zVnOS42/mJFAHknkC0FWy/Zl/SDzLRLB6DDmRRpmc7VsTWg9qLGpytGyLtMB7TtmCxO01/OHf2zWrlnkJdQbdcGm+P5xL+Dzo7BsKXVIHtVqDc0G3XGqmM0WGI+4N+zkZ+jYwMeeTOdYxlsUShVM5yuxfe4/jTFZLLFYJVJXUG+qcwTOyQj+soYw5bkjxDsFsMVEqgV0JihK4/32bKC97/FcNVL3nQPwN1uLptHwREB7cS52P/4lAsB/EBnbO9LsfpJZEol4FMOKmyEQMFlrvRLSd6tdxfFxB91OA5VaKATmyWyMz19ugFyAd9/9IO/x490jRv2BWD5vVzFtizF5HAgAHCCPelBGtRiICjjgvIV7wX/+T/+nhyVkxYWq3rioeRithNV3fnaEWj0Uu+RtPo9m9wh3wyf837/8LW43AfJn3yJ3/Brr5jGmhTKGuwIWzHhyNw1vHN4CwTaHgCAwyZBbFqAK/tKCplbK4+K4gzeXpzg/6gDrFX78za8Rzyf4P374a7TrLdx9vscu3qLN0OMiD7UVnoZDjMZjYXrX6nVhXnJj4A1BhfCnjx9lE/nF2zdyAWjZmisW0Gy3UAgDzJIIHx5ucTsaoNFu4fL4BL1qA8V4g+H9g2xcx6cnMrx+fHgURsrp0RFGwydc392i1GK+Ug/LTSw5wI+393KR/+5v/gaNRh1fPn8WJU6z3ZWs34fRBPEuj02pgqdlgsfpEuNojcVmh9WWdhK8MWk3IF49njmnbSLaTKtNxw4lbNDaRejslqhFQ+T6N6hM7tFbz9BYjlCI5igHJdSrVEfvsIw2AgCvqeCg7WMxQI6/j0CVAZDprDwbgP1RIPAfVAA7+yHPAlqHBvp/Mvz31GLKlFOVqAHAGQiszBnL4lA2T6ZQUxDYfY8Df1l12XVLmUlpQL1WZinA6w09pGjwbKoNeOYQuVmnAphNniqAZzMCwLRX8ZSX6Qnrccyyfj3NgUoL3bSwdWpca1Ycq8uUuzo8VQtGtezOVJo6YPXUZ6ayIZNJTx75ObWWPgCADayQDFzHlvWUo1+h62UcQUdQ0C94BYG2ou7/7eB8DgDLe+kYU6k1rFNkqU20n//rigqzEvfySk0VJ4WbA7akCLGhllhkacPxvKdiEaQKHDIvyZBuVks4O+6KBc+rq0u53oN+Hz99+Ijrz7d4mi6xTDgk573ExoAAsObDWI1qNa/xxng1UqDJL1jdwMYAxLQRTnUlrvR11zgFgV2ugAzV9w5bA2RfeK99kNhZhu9bfWTWWnvZi+nBbwMnU42/ZGvrmjDXxP1pAeC0TTiwDHquAPaHXXtgvb1Pbjnb96VFs63rA9DAboX0rbUc37TJ8vZYr+fwKQC6Pqzx8e4f9/1692eNkX5rNrBNXRa8c0O3XPdYKaPV5rzO3mjvXvKygdm0plnAHgAszH7dd42Qw71SbKDNft9AYI+Iofu+syqjo4NTA4vyXuIOctiQOR6vcNRu4O2rCxx3WjJ44/1MNvpP7z/g5n4ghWw+LGtRy4GwdAPuHtw73zTf2zKtM3KCkiIUoHUFvMuGzQBg7x7yLG729lEBjc2WKSNfCABsRXRqkWMKR/c7Uwa7Gw7b+2nvmWuu1CFEr50QnTj05CDTDRDoJBJvd1gldEtZYLmYSR4wlcC7TYT8JkI9zOP8uIuT4x56bb2m3DcarQZ6x8eot5pICgG+jKe4eZpijhKiUg1ThFiV6sjXjlEodbDZ1ZEkIVarjWQ5MsuEmT2dRhWtaoBGNUSjEgjRLyjmJeZDMnlln8wjTjaYzWe4u73Bzadr+TfaQZMB2eu2cXV5LhY4BEs5tA3YEAYBgjCQDZSEsMVijslkivmC1m5xOmRhc8c4Djq+8PsIGBMYF5tGYe5rjSHrzrJ5aM/EbB6SyPgMHQlALY2Lkg8UBqGqfcJQrKraTQ59GVcSiuXc5+trqRO77TbOTs9w3OthuZjjl//yP0Rk/P1379Bpt9R+jbkuyxh3/SfJ5xzOVxhHW0ziHCYrYBKtZdgQVmsoBrSPLKkKjvZW8QqbBfNIp2jkVzip5nBe3aCbn6O9m6Cym6OUXyMs7lDMUfmTYDQZ4e7+Do/9RzwOCJzPMBrTDo8DwTI2myq2uxp2OWYRAuviFpuCxqnoUJl2wqaYcQCwAL4cuPHaaiNM4JcAsNxnrj6xOAueAXsAsB8Z4DeaPtvYMdz/ZzKAs/GQ7bI2RDwg4/0ZAWAOKiWbkQCexOQkCIo7tJplvL48xdXZCZqVMgrch0djLD7e4q8S92cAACAASURBVOGff4vSaJ4CwDtn/6wAsNvv/sQAcEpq82t+kizyBVG1UQFcbtF2vicAcOwUwBxWxByilMsoNJsIz87Q+vYdCqcnmPH1EABmxNBigdngCclsoYD3KsZmtcKSOVpkxbeaspfRMnUWLXHff0C8XqPd7ahSf7VSAHgLDD9/wf2HawHPW2W1XIuKeTReXaL++gLNTgu76Qiff/UviAcPaOTykgGcX8YoMdZHrE40l9evfTMg2PVwB2qar9XT/giSwC8fVs3s9XyXgZRlADsAeIUt4jCfKoAJAO9qVdRPTyTP+HY4wo/Xd/jp+gvmqx0KIQHgQPpBtXd3tYYPHFgt4Zo16T8PnHSMmGZnkvsRz/75QAEs9Y8OnUWBtEkQL2YS83B63BVlB9nwpYLmmd4TuP74Wc6yYrkmgyuSvfjB3jUDf82S3sAjEW6kQJK8R76i13JGhXDo1IYGlqbEILWVVrDBA1r3nGx8wuKeh4u7pr6qwZ5PNvRSIrBP+s2coZ43J9lrk0e1TE3TVaVgta0ge966LjOSmb/Cvv73Pz8AfPDc3Kxgv7fM+sw9AFhihBRQYR1KS0SCv4wwk6+JBTRrCgLGlGSx3yOJLnbZnFTcEHQpyIxJCBist6gAdOef9JlJIk52QV5dS5r1KjrtOpqMTysXaUYjebg7nr+yBKneLcoHff2owimUApTKGvvA/THZQRQ8HNguN1v9+3qNSEDgjZKxeOCK+pf2z7R+5riLtbQCTXKvEvzlW++UiHwNdODj8yUAnN/G8pkKYGYC0xWhSCvgPMRNgfdkWCigUiygWirK32mVyV/NFOJVssIsmmOynGKymsvcbbPcYhft6FpLbodkENK2cLVmv+9cRFAU4Ew+ZG/RHGMljmVqNlPEZwRJ3xlkP67I4lWySCKP5GxEekd+FrLnswzgLP9XZjgHCmA/GklndM8JHNbj6z2tu7VfSqREEK/fPxRO7N1zenHcw7p7OL0lshrGAF+zfhYgT2pXzf6Vr0stoACwPH/Oe5nbG5RE8Uo1O+3M6WzH/YhgPnN+B8OB5uiuqVTlfCsv0Xbd7jEuL69wdHKKZquNkO5L0m8p4KugqBGBXCTA4dmSNrs6DbGxUQY4+f17Zq1vX/VnNzbfs4NHZlzyPjt3GjaU8mYQXOG8jk4+M3HQGY0G6PcfMBw8ytdJAGSdz7xQxrwxUpDXYDBgNvBIgBb2L3zN7GHWG7Nd52vnSU022A551gYbOl6qJ7tatasymv2FgL5UQ3LmRUWwkKtVMRivCf7MQTtokiqpgiRAUAkLOO7U8fbVCV6dH6FZC4CtEkGTaIZyWBA18NlpF90OHZ4IItLyfonddiWW0Px+xorkc3QxUlWwrhX1+bH1ZCtPF3Pqb+FA/cNzw7S9dk5atZKtYHO0zJawz1Taf7yU/5BWPQfEeffmZ4pib7DqSFqZM4m7j2woY3WMq2u0ZjH3kmwuY2sy/THXJ4oFNEkshRoQNrErNbHNVzGd7/DwOMP7D/f48eMdBmMCbztxeCDwO5nPEPG8ECvxAhZLesYUEZDQSxBOCK2cHdAFQS3UqfrVr+nXCRaK4rXI/oozWjejsyg3iwQ0JbBfy6TWu64e3b9kutfIvuZf/Sy6Tq+HIzn4xQnvd6tPPacyIf67uD8FgB1+IXMhrnsHAtMimWAwiZeLhfTQnPvwli2XCkJ84Fm1jedImEcPZpSXxa6eBOxOh7bQjGSkGpgA6AZFfrDvLRJgJbCpMz/2pLTW3vJMXTAvnFbMPP9zQhxbrfhcSIgQbbxERsgkwKvRbN/hnMrIAQoA75CTe8lqPldXcy8oaM9r81qLKOHP88wilkBbanFLWDPuKpK9gfstQd96vS5nEoFpRlDFqwS1Wk2AY7qb8XvH45lYjRMLHI4XuHscYsbXt4NEFNJunORJOooY+MvPBgBbxJ/YPzshmX7NA3/NicNTmfsxgJnTpCMieBnAFk2YipPS4bVHwjYypbve2TL78wDA2Qn0vE5+SfT4UjVtO4rN/MWRlupvAsB0ZMgxqokODYze3Un9eHzSwVGvhaASYLGcydxmNJmgWKri6tVbqaVuKT7rD7CazEWAullEAv4un8YobIBaMUCjXJWetlGtiijiGQCsm7IyxnjQsDGjN3uxlMPpaVdk9otogV2phHbvCDePffyXf/o1HvM1VN/8LdbdS8yCOqb5AONcCUuxq6EllmYV8a6nTVYKAIvnuQLA/CgXqUap4dVJT0Bgsg3f/+ZXiGdT/N1f/4BaWMFvf/07xIuVZEuUK2UB5aLFUhmH9FF3gw7eEOdnZ3Lof3z/Xgajf/XuHXLrLT59upahX+/kBLVmA0ts8Jvr9/j4cIv2cQ9vL65wUm8it1jhy/UnUYEcn50Kc41MuHazjdeXV7i/f8C//vh7FFs1HL06R74cYD6b4+b6E7brDX74/nt0um2xwZFhJHIYL1cYzBbIlSoo1pqYJkB/FmE4j+TfFuutWHHxYNAcTitW+N4oO1KKKmGxkElJu78NWlihhxj1ZIzC4Bbl0S0a8z668QRN+uKz+JGf5YCeYfM5xBtO6mgBrawPzQfQQbUVsHtFpx2mBvJ+pV/Mil73DXvDAgV6dbPMitr0/HUsIc12VntmA4XNitQUZ2YPLIcwGzmxilaWkWVDpwCwqUDtswC6ZufsZQPb73SgszEm9flpFmXGZNopY6dek0Ew/7A45BCb4Ae3stT21hVNvsWYz7rS4twAB71uasBih7pnnUiFmzRHriEV+xk9ipTpqMpffS8VqNBGR3+G/y0bkAFxplIzGyUbwnqMWAUTXS6ms5p+6e33C3E/vcO+N3vLMxtbzYlw6znNcnbvoeQA2zpQy2ctjBXoT8FheV+F5pxa62QAv/68WXj7CsdUwSBDlMNX5LjUebXKYifbqoW4OjvGD794izffvJahATO+f/zxPT5+vsVwPMci5mBOAWDNH83eHzdDcr8oZVkcWO3YP+vVFCWJHYLuxrSC3Ach7YA01ZXsH05xmKp7jZHl3es+A9rWjDZLtnYya2dTAPvNdcY21NdjynH/d9q69w98A9z+1yqAXUPpLcw9gNddYf9w/4MAcPbupexjB7fqu+U1s/I+uf9O/y6DXJ3OcAhjf/w2PntaXsnABerUu6koxNlBZivXAG0jP+s+a3aU+mvNhsdntNpA18s6T8k46sZg9s0G1BrBRgA1WtbJ3qsNrQ8AiwpDSDY+CKz7urFBdWCVfS0FgFkUMxOHRDIO6OJYAOA3ry7kMxVXtL7hcIIq/Pv+FPmgJMpIjpVFochiR84322Md79Wsl03xLoNgVeGmGcB+sZ8OETxijWcDbar7jDih+3Sal+1ZPut9ZIWx2T1qXmE2BNbFkzYZthu4TdT2LiODCRmKTUqsdobcNwUA3jBrjfZnKwGBaa8cc6AQz7FLlijlNH6jUa+IYrfVqEneV6fTkvqlxuiMahXroIIIBYxWG/Qjfmwx3ZawKRFc6QCFNna5BnY7WhURSIzEmZCqGTZFVJzw/eJ/0wK5WavhqNdDtVaRdUP3jMl4jMloiOV8hnazjsvzU/S6TTRqZVTDQAa1wz4zreZi61RvNIT0RztXm8vzeugwhZEeOyTrjVjW0Rqal44g8GN/IBbZ5WpV0AGuIa5jyZyXSAi1N+dapgKCTRnrTWnO5L8DsYajKojNJwfDfPCwpKAway2ymGnrPB6NpZElKHxGFd5ygX/4h7+Xe/KHH/4K7U7bvVcbGRD0x3Pc9se4f5piOF9jtS1hhRDrrQ4rK+VQhnXM86IqmcpuEpQquQTV3QLNfIyzeh4nIaNBpmjsZmgWaLlHgHwqtttRvMR4OsXjYIAvd/f48jDAeLJCRMQtxwFeFetNiM0mJC8VO3pfBnnsHACc2/EVGgDslDSposbAX7OAZp1iMSN6lhipzCzS94kTRnp7qdlU20KNMrCoCsvj9s6pA9XcvvLupQGV2QgaAORKYL+g8coDA4q+UgJ7X/aLimcFhnf6vPBIHM7LLqYW0PncGuUgh067glcXp7g8PUarUkaOa+Chj/n7Gzz99j3CcYTjSg0B6w4q1vnhAcBWg2Rnk2tHzfLZst9erIlSyMVdoP3n/ewVenVLVmvptaYNqtia0gK61VFFLgHgeIn5coYJ88D48GGoAPDJKRpv3yJ/fARaGec2CgDT+pm5vQSAA55vVOszlzCKhIhLp5ZOryMOTqPpBE/TkdzrzCvMUzmx3qC+UwB4ft/H0929XDs2zVQ5LQgAX52jenUmSuLtaIjbX/8LtsMh2twLdjkUkg3ydKgQy/3/j7z3/nEsy9LEPnrvwkek6arq6uqZ2Z4dLCSsIPN3SYAg/W8L6EcJ0Oy2767KSh+e3j3ykRS+Y+67ZEZmdc9Ku+rdBIjwzAi+d+8953xup/wIH/yH4lfrOCf+7b+An7nRwsurLhjihhGqwgj8JQAkeaA7KABcAHoNbGgBTdV+o47G2SmWhQLuhhMBgL9//R6zZItCpfkpACwDQBv+GUnMh6h6/Jj7hKO8WqhatZr1d1aShzbKSWpyx0nto+x33uPMdqc7RSkHnJ/00G03xEVCRBvI4fahrwpgWnyLArisQywBfznIeloB7HagIXcsqgNCzIMA918CgDPgN7uGuleEoZid50+d2n6t49zfT1RtFs8i7iAGHH3SS4diMQaAFVzRO8szgG0fi6rLsCUGFV1Wm/7UPvafDQAO99XhPpPFiNjtmBGLrW4VwqHVok4OF8BX6iICwEpilOEzCWGiAFa7fNo+05JSXT8UGObn5PnSVOrDSrkqZzrz7ddLVRFRlUQLZao5SHJr1MsCALdbNdQbPLdpTUniWgnlSgVF1qYC4CrwqXElCg5x9LxjzUiAmG42Rap1SmLtKL8/gSIqmlmrCMCdysfyeSEAso5xcqCCwALfCPhLO1rKELP83yLtnAs5idhgjVamvShnQbSCzuflcwKCc+3z/6WrTLKQCDburYs0kcdyq3XXdrnDarZGuiCoRZtnZhPvDKDmb8L1WjL1pK4a6V7s/qSbiM4u3C5S39ceMyNK+MzqMO8y1OFeo8tsxJVyEYEzBoDNAjpkejsAfGgvbc/J5RZ680Pxwx4wnPHg5S8NazCgV8F9RF+J/fXrAonsa95W+ijZdx3L/5VFocR4EfTkcii6o4ARj3lpCd4zaqXZborKlbFWxyd0UaxK/Xv/8IDbuzvM5gvp6bhHcg0ReGi1O/jVr/41Lq+eCzgqQhKzQla1r+e8uhrW3f4icrKLA+xM01cjUs1lja5+h/+5B8elT0rCTFHspfUekfuAzynXSlgQ8lbBLfa2dKqiAnqOx4c73Nx8wOP9nQDArJlZxw9Hffmtzk5P0el0BDy6vrnDn79/Jb1vvdGWWc9aemC1MZeHAMCQHjbPQT+l7oZfyhrn+qQaz2OWjFitLodr6UOYpb1aJ/JIRaW/ECvnwm6NWiUvIPDzi2N89eICJ922ZAVTBZwspwLuVit5nPRaeH51il6vJR8T8E3XC6ySCdKVfh/BYRqYFAs76dt0qekMTOe1We0Su+c8qX0LFs+RmNvVpdHXouPp08MozE08szerL2yooXPMsCj4zj4oGRP41ZFFdxktabIYQgfvWCdLPrqB9FYB2ZxHn1vV3kqw4T9mqOYqXVRaZ0hzdQynKd5/7OP7Hz7K2/vBFONFinmyxXi+wixZSgSBuEDQnYy1i5Dv6BTohFruT1TqEcgso0iXTs51zZ6X9x/Ji+xF+VZneEp0IJkj3PthZqu9ku5Vto/6ANqdxhwEltfTJowBAI4JjX4fHALA+wrgbD5hSl934DRSSpinW0QDz1+NYuDZu8ZixlkF73XtX3YpCUr0xOKZRUGOWyirZTPnAQR/SWLhLKPRZCQTVdXMB6bylg49XHNrObuoZpVenS5CXIPi7sUeno6oBbHV5cyLDgd87egaRAiYZ4iC7p5Rz7VuFhZyY7Gu1Ue41yK1v5JyPAaTwLjiF5IRnG6Ccts/z72AcwdaO3PWwXuAgof7+wf5OVH+9o4k1krwBwLnyRqD8RLXt4/oD+eYLddiVU6iGUFfkia1dqYHvEalqQKYs5rYapygu95fQWEeRfzJ/upkSiMeHKqC5X4zt50QNXjo4vHXAMA289QSOez82eES18h7e8NTjnrhm+2dJ/qwmPfwuZLZhSU/UUh/CjGoQy1vPPr+kuSdR4pKaYd6rYRupy7zr+PTnsQjPfYfMJ5PhRBSZfZvvYMFRaQ39xj3h1hOZkho8T2eYTmaYDWeiRqYKmA6Wh23Ozju0KGu9jQArOWnsc7BQW6CcjmP8/PjAABv8gXU2h28ubnFv/vn32FYOULv7/9brHpXGKCCSb6ISb6EpVg0sajVQ4B7CedItICmApjDb1pPCMsdbOZ3OGpUcXncwYvzY9RywIfvvweSJf7NP/4KtXIVv/n1bzGbznHU7aFcrsjlLxdKsgFw46BtALNZeLNenJ2JB/z9zY0sxG9+9jMGweH9u/dSHJOt1mi1sc4Df3jzSlTAJxdn+ObqGXpc9IsVBnf3wv4gWEwFybv3H6QA+Pbn32I8meLV2zdICznUum0UahUZYqu3fCoyfQ4NOdykBXShXBUbn4fRBOPFCrN0h9l6h8l6i0mywXTFfBpVAMtCJD4re62DZbT4sSNMgFwOLAmgp2jtVjjJp+hsZqhOHlAdfET54R1O0inO67z8kEJGD8sSlikt/njKq/2zKKTkYDD2tBTd8d2cBZRnB/4Ti8WJXHs/rLd9DPoGqw0fLuh5bCwh3RC9KPKDxIEEYfMaCOhAoFiSys84KJgBijIY3wtmN4tTU1AHxbGHs8cKNbP80GLabSusIBLP/qLk/pEZyO2IGzDJCAIAB697zV2Lh5AZa9RZ3v6q+uEaugTLazG73kjRu6fMtcbJMyI0f1gZntoIqRKNzWZgf3uBLEzeQwtoB3yzga02Yvp54RIcbHYBwAoI2JeGn1ERFtuBmHrQr78D+A7myoBerr2DSvs2z1pc74PA8bV3q2+/lrGFnQJldmKIJTPLdx74LNppRbJGt1nG88tT/PLbr/DyxXNZ57QE+uHVj3jz7hoPQwLALOy4pniwZgpgXXvRayIZGtkaykgA9ulMWnqgWnWWlF6H7L7SC6IW0J5j5FZynrOzr8yN7w21pc1IArECOAC3nvUY5zC59UzclEfN197wPRShWQZwPORyJlW8XvTWdmVWxLgOR3b0tejA1xUVrmjWazjIFn/NOonDxtv+2+hOz65fWKnhEhr30ew11Y7N8vqCtY52sTKAWXNQJGMQs/7N7gaSFHzPESqIPRcHL2zateiyJtcyn31Qor+s79dhVcoZKPlgHHQFQkRk+SwKe8tbt2wU7rNKtDDLKjKcjf0p2YObrWQ60VpX2c/KgNZsI1MJryOCTVDu2z5tClYB3ciGc/tnG+JxfXJQxddJ1WxrtYB+qRbQtNujC8jDowLAN/cjscgtEgCW9UUA2AhO0XDJ76/4ftf70BTsMeHFiDluI+bZ62Hw5KpGy9/ZzznNCmcn4uyRMj4pnqPBrmXsOJHGTtEA6Gd2VbGdUio2fj78XAsAysy1jQCftHlLCKws50hXc2xWC7FkJvOwUsyhRhVAp4Wzkx6OjrrotJsC0BbJGmy2gWodi10eM9oTF2uYpHncDhcYzzlKaSBX7KBUaci+x+EGm1GC7xsO/7hv83OEDvMFYc13Wi20OByllWA5J+oTTgtpP9iqV0Xl3aOtU6UoLjGr5Ryz0RBLOtGQ/FYoCJBTbzbRaDZkcMVzTga+61T2Qt5D09kMyZJuNkUZjlL1yvuWQyyuuom4dqQCCPGs5D8/g7iXcljLRosWzqIooGLCbB8ZOcLnWDNvlXccCVYcdHJdkMm8WAgxkGuCYPFgNMavf/1rqfG++7tfotJoYDSfg5a3rAsHswTD2QrThPUglUF1oFCVgVJhm6Kco8qIpMk1lvMRZtO+5ICdtiroljaiAO4UN+jk12jlVqhv5iikCZL1GhMSDSdTPA6HeOj3cd/vS5TLeLaUAcWaUt881fNVbHclbLZlWUM72sRREmTcQBmp7bQW8MZQgV0CtKq4C2+lYXYFsNUjPrCwc+qw/nC7qLiZ9GbTh8JhnUVqPj+n9GC081BKqYP6y8aM2cZ+oAAOCsCnOzo/J/a/+jTA6/vxU88UTqdsm9YjS2pNzUbVDOC12JnVqwVRc7y8OsPV2Qm69ar0R+P315j8+B6zV+9RnSQ4rtRR5gXgUMOGjjxnZDCUlTjRgaOflK/ZgE7f/0JH+3SvvP8D8f8XSJ9a25IYtylSAVxBtdMVBTB/5cVyinkyx5xqfdawtSqK7TZKZ+eoPX+O3MkJVhzAEBvOFzChLeObt2L/TOrFhnmTkwlWzOjMFwQAPjo5wpKWjws+90JAIA5whHW/TlFLd/JIBxPMB0MUORwqFCXrb8m8y5eXaFydo1avCvB785vfYPfwgGY+D0niorWqnJVUyD8BAO+JJ4yI5LXm3tvD1zu7AKoAdgDYCFsEfqW/1qglVgcJlU0GAG9bVczITWnUUD0+QVIs4H48x6u31/jjD+8EAC5WmpJBt28BHQHAch/475ERdx0Izu6ReFBrysMw6IqiC2zwKqNUITmwvjEAeDkHgajjXhtHzbooDukUwTrj7nGAtx+uxWGHBC/5nWWIpXW2EC7zBIO5L+maV3A2spGPgJcw74yGT3I6GQlMiVhaTwfiru8jDlP4/+Eqm3Atn144uocdgLf2//ngzXPVQ69wsM4y0qfXvaZAdC5h1IOHbSXqx50o5Xda6OefWM/he+KfjzbWveF/2G+/8ERf2E4+/VJk9Wlf/ESdZcN636h8sB9iS6SfNEKikcRpnUyyOPeADADWXFIS54QsLAAwB7LMqNb61XM5WSfw72bP7wDwipFe0ynWCbODqardCIhSZk1VKaJWr0gWISNLqrWyfMyYCNYUZdY2nA9J7aEkDiFD2varuIuqhPmga4mQHSiusHxVcS8R4po5qDlh01TA2kcTuFVIg446fIhNpRlGkxZeEGUowUKStmygv+VrovsOXwsqshhvQbez+WIhczEqgBMSOKhY5Pewfk92WC2o5lJQjL+rGNiK4pcXVAkbmaeBzbZs9KGkc41kCeBuTJAMazsTLjhBWcUTkWtVZP8sOYZ7cxR3xrLn2QNNFDTOSB5RBmJQ1EX1RehTDcD9Qh2RkbqjiVpUs+wN4AIJxw7lrLyxlcHnyMi/Psflvi35gqLmNoBI5i2co6yRK+zkXrx8doZv6UbTO5L9U0iT0yk+frzGx+sbIU+yqGON3Wy30Wy1cXpyjucvf4ZWqyuzQ+IaEtUV6gcd/DphRucr+gdm7lQ2Vwt/RUSMFQJvFjUWekOuDHO+yPYwe13k2FIyv9SmBlZk5BcZPNt9pWpXAYQJhG/WWJB4Nhpg0H/AcNjHbDISIHg8Gso9z1q33Wrh6PgEabrF3f0DHh4HGE9ILmXtWxbQlyUXex4q22VOx/s95QyJs0hVQcuaMADYRRBKqlbwN92slNSRWhSNZKQusU1JMnG1/gbVUg7H7br0xM+vztGsV4QwmDDPOJlJBnCtlEO7VRVAgargTqeGRo1gzwrpeo51MsEmTVAo0G53iwJBYM6/5LUhYVxnACJI4fpRSN04Ytns0nd+J3L42/1hcjh5D2rFvWpc7xOfl7kqV31HMpVulFOsR6/uMfovOx/DPed3nwHAgRzP+4V7nLmsiCGJ5LeSjMPZB3PGtb5wtwLuY9yLy7UWUOoI+DuYbPDhhnXKPd59eMDDYIbxfC2PyWItBN8lAU62uUrNkL2dBNkdM1n5GvO+lb5IQcZSUQFgUQPzXiIxhwpgsW+3KEB3dwz7XEQud0JZ5PIX1qQ7msT9h790Mfhrcyw9Z33yFQPA9gTBec4FBXqtfN7kKmAF301QJWdTKv2yxjboGcMMeVEAWy42nb+ofOccgJiHjgqUBMU1T3WvZP7WeLZW0WhU0GhVhYRFRXCN7mMNzgf4c1S8EzgmSYXnouUA01GVgDpJ4QSjt1vJP+dZRGKVkAhY85c18oHXx3OD3TZd3Rf0jgsAMIURQXBmhZq9ZJyvLZckmQwFPyCZhvnDnGXwtXbrZyqdeW5y3jWfM0qB8awVmSnQcp//5WhMF68xJtMFBqM57vsjTBcrpHQjIFGySKvnojqH0fmMAiWpJThnIACs7xdcac57UMBfxQ+CBfTBzHcP9I1mWhJPKR+7GClziMxmylYP29ng9elTmEkcIaTzcr1ZY/fDsItEAHEoWQ+I4fGO87nSNBrvPvktPpv+UmkbV8R7nYGIYNnfmxg2t0aRRO9KDk2SB9u09W6gd0SCEfDx5iOmyzlOTs7QbPaQbnIYDed4JAF8NEYynWM2HKsj1mSO7TzBdpEI3tpiDGyzg7OjY7m/nlQAe+GQy9vGv01RqRRwdkYFcEUYfwmb0EoNP364xr/7D3/AtHWJs3/6H5B0r/CwKWCaK2BWIABMtoGyGv0f2YMFyQC24HlhY+n/Vclt0amVcNKs4bTdQJV5tTc3aOSA/+Yf/1EWxm9+9zsZ5rVbbRSZvbDZodVo4qjTlaJ1tVhiMhgK2MnhJQfEVJUwy+H51aXcKg/3D1gSFS9WUGs0sSnk8cd3qgA+uzzHN8+eo01QmUXuZCr5KkdnZxhMJvjDn/+ERrOF7375d1L03A0GYiu25gFZzAsyX6kqEMxsUA4ZS+UK2p0OusenWG6Am4c+3t884OPDANP1FqucBsivd3nN/5X8UB6w9to4oGAbrzT7HORvyRDjsHSN5naF48IGvd0KzeUItf4H5K9/wOl6jGftmtxgzJ4T3UapplkEDCQ2BbDpvmUD0IWpB1F26SIgJV5YT9z1h2zh+FvUcjQbBsjm6+CwH86hidHmzdWbdrrSwgAAIABJREFU3tQFa+c9sMKAC7eLts02AIjR8whAaCxIP5wyoNGAZ7GsMAvVg/xg/h78x02vVCbDSFVB/MeNnPaTPJhiluceU8YahwB87SnTXH0dsdGD/bMe9m5xJINXU8E4eCiWo279TCKBN0FRrmtQYxoTTJ7nkwJCmWh7ObDeGAkrIctuPizbso1ZD8H96599bo+F58CPWXZ7fm92rc0mOgDEmcpbAf6MEe5KX1ctKgAcqYVluGpqQwHaYsWCH97WUOVox8DPpZKT1G1W8PzyWCygn11dyX10f3+P16/f4jUB4MFUhmqS50QQmHtUAHqjIZqBSobg6jEWDan3XrRoiOoTWz10HJCPh9u2boMNjN6ncfaug/iBHWvXXz5v98++zZU3vRl4rMP3zJ58//72v2U/LyJTNh6A0ofDpRjwDWvjYEB/gMzGe84eWBxA3gi4jfY1H3KHE+qgaPBhuV6P7PrFg7Ws6TGILgDAqgaOH3TDYDPIPKDCeiuEqKJlkYS/wcFfowrz+YUNb9mkfLm4ZsWCTQAXAiwG3FvmiGS4uEKO+7ndX9y7CASyqI7XibgoiJKAbGMyJJmXyjwUZp+qmlTEZCkbdhIPCspcpMJUAGAO0DLbOb4fBm9UB3teuwHAMmyzvZrmR5Lh7nt3BAJLZhmt9siS4566WePsuIuff/UCZ0ddseei/e3j4yN+ePUa13d9UUrIgNjU99K4CWnFzzUvOPcJD2EgIw1YNgyStjeQZTKijGdo+1qJgbAwNDIVfUamiNQMT7Ino69HBIYw4Iwb2GChbaQXnnGmaKHjiV4zqi5MLcJry0zbFbNuFlivFpLFu1sn2G4ScWGh5V+7UcPZSVesl2ljyAERc4BLzRZK9SbyZPs3OqgfnWG5K+LV+ztcP0yxWBWwLTRQqraQo7USiWVUrpSqTK3CepsXgttaMuFIYNPdrF4jQ72Ok6MGjrtN1KmOye1QLebRrBTRbVTRrpbE6YT5P3me+7Rum4wk25jXod5soXfUQ71ek/NRm8bU7LLyon7mmVwuqWX4YDiQl/T45FR6isFgKIAvazV+DxtwNmYkCgpIJJl0bMSz+AQBPM1VQ9cVh8Wc7pi1mzhXaPNLchqtmqik+Hhzh9//8U+iTP/6u1+KwvF2NMLDdIbRnHl/Gyw3eaBYQ6nUQKncQD5fEReb4mqKwmqKUjpDYTPFejFAmgzRbeRx1WugVwEauQTldIbKZoV2MYdymmA+nkjO1HS5FUb6+5t73D48oD8aIeGazBel/uSDgIpk2FP5S5jNCF96jCmAH+l/IwBY1bkZ+KuqC7csc1W9M9X3aw63Svf1FZ1todnUekfrUz1/ZF09AQDHTZk3ibof+tq3KUd00Ia6xYAfXfdPt3V6LjzV1n0JMd1/Lq+os9iyjM8sezOJEExqcgvoXCpDu5NjqjnO8OxUAeDdYo7+m3eYvHqP5O0N6tMVuqWa5FHmZHrFBlPHYvJa2a/x6W/qVrIZLvwZB+yYt7Zf332pHwhDPHvtSRIhAFysoNruoXN8JIqc6XSExWqBFQdwHLDUayj3eiifnaN0eYHd0TG2laoo1GqFAibDEW7evkUynqJE9f9sjvl4jIT9zg44OT5S6+b8TkAKWljyD6DVPQlOzA8uzhNUuDlNFkjnC+klWUfPqQKsFtH92XM0np2L+p7A792vf4vt7S2qFlGgg0OLFnHhkw/zDxjk6kTh/w4nb3vVcvSBDSdNwefViNcW2wgAXmIjFtBUAG/bNSxLOWzkNTwSAPhxusSrNx/xhz+/xTTZoiQAcCUDgENRpL2a/uMn7X3r4fzDMNI/vKFEAeVKBzujgi2gwls6AlVFFgkPVH9z6NxtNXDcqKFDwCzH2XmK28cB3t/cYbHaIFeuyfnC3LwtcyYN/FUQWIdNOvzPHlqj6t8SgyWfvOL2c6FejQDgbI+wMeiBGkLrrKd6I3sVDwFg+wH2WgSAqYhkRcgdNgy/w/DVgN5IseN1nZYFYUcJl0yHaNlfuNebx5//lOl40IKEXTQi1jyxOfo9H93hT++gf+1no5lB9LdqiZzdp06K08ioyA3MIoVYY4pNsruGSb9J9a85hvBjs16lGok1g9v0EZRRZa0qXHkWkSjCcy1lrt5iIYNlcfZhjW4ACt+yTmDtQOWvD6kb9RqaJGaQ/Fbh3KgksRas5d00in2rRqrw7+Hi5zlJ1VdZhr98389DbQn13PSalW/VXWsroJ4Q0wl0WPQCHVn4u0r/7MR3AcAtCmvHn9PhPGtH1tok0tE9RR4r7qe0qU3FIpMPUbfR5pmPNZ9LUFy1jiUh2nJ+FRzUz/tN6gChEy8EoPb+NVYDxwTjkH2ZAcHSF3n+b1AAa80gQ+kYEA7fZ7+P1xdOHAk1/H7/G9s/h949gE4ZUfmwVgg7frBh1bVgY5Vs5dg54VjV59lYbu+sp4Lvx0qwUSIx3xfQ310OpLZNUKuVBPx9+dUVXr58KSre4XCEyXQuUSo3t3cCcvJalypVnJye4vmLF/jm59/i6PhMI6747G41HqK0vEoMtLJwjliXHKLYdP36q6JqMa3pyFyyM8R6QnGGIllInLZMGGPnlaYu5JAnMVHempW4nQcy5+FcW1tBIwllLhScQwsetE0xm44w6D/i8f4Wo0FfLKJnkwmGw4H8HIFyqu6YAXx9fYvvX73GYrlGnv2O9MbM72Rfq1azvMslX9sAYLGZlUxuzUd2zEiAMOYTC/ibYM16ZcX4Hq439uMJtulKiVMWncieqFIEzk6OxDHp/PRYnJzoQoDNEkgXSJe0zJ2iUsmh12vi/KyLi7MuWk1aDJPsMsV6NReXGX0w+kzfknzIPZC/q9T93IM4G2TxIYpZBYIzUNE4jCb+suFDAGQdQPz0BIhnNFHNYbeGkn+i+bF99AkJKUP7tXIJP2/EA5s3C5gntx5//x0KotJWxzH+jiyd11t1LqBMjTM9Xl/S9uVjntkEAutdJJsK7vpLvL8Z4c27O9zeDyUObrpYC5F3xDifOe3vIWAcwTc+SBYQW2ezd5bXkjWCuDtqdA4dJth7cq+XvV8+b6pfAnaibtc14z2pq3yz3shngLrX6rUyUC46+7UXUcFBcICx19zYoQcA8L6IxQF1F3sFsN6iF931jU+vTnR2TgcVsAKxBIJlBpWQoKC20ASFmU/PvkgsJUyQtSfiEcIsJOuXLl1UBTMTmI92m+SHNmoUxPFMNrtzumexBhA3DBH88PXhfGItcyme2zy3BA8wXIREcBK4eB3krHKbfbmnnOAZET0jxxzd73iU68yOH9NFg/Gis/kcbcZI9Xpi9cwnn4ynYgO9Wm3k6wR/+f9SDUxLaDqU0YVgNl9iOJygP5jgcTDGeEpnDirNGbej5AUhkbFeZu8l8azK1I7jKHR2pfefrHVz7GJPFHruT0Q/B/24RzaF/jwTFgbitvfiVrMEHqbVxKG2tZnsXrttZ6PXs44lHBStASD2Fkaf44m61enPT39Jn/Yvb+1Dx+S/z+efVol12gelEtNVLu1Qq+TQqJXQbleDewxns++uP0jN9fJnX6PdPsJkvMDj4xiP94+i/k3nS4we+xjdPWIzWyC/2mC3XCG/3qKeL6Jba+KsRwC4sQ8AO2vBDA6gALACkLSMIAJdr5eQpCsQN9wWSwIA/x+//R7zzjOc/5v/CYvOFe7XwAR5zIslJFw0Er6jDGVnLzPHmw9J/ZCTQ7kwRWxQLwBNWm6Vi2gye2Sd4rzZxK+++04KkO9//AGLJEG73REDunWyQrXEbLkGygThqHZZLGRYVq3w4N1hMhrKjXt5cSZDcy6oZMFDLYdGg+ydEn7/+ge8+vhOFMC/ePkSFxx2pmsMbu+xYSbRs+cYTKf49W9/J7/Hz3/xHWr1BharFearpQwK5mR/Mjuv2xYW5/uP1xiOJwIKd7pHOL24xDLd4cPtgzSz/fFccn8J+q5z/OvVk50AsKqsFBjX18n5JBzQCV9NwN8NlQGbFRqbFY7yW/SwRisZoz74gMJHAsAjXLWqoqIiAMy/nwNFgr9TotG5igDcWiKqUlStIvRgVLZy1EDa+tk7dA9O8i8DwPxmtesNFhFW/exlBwhjxmxDI/tmt3fW5s6yJvdUo7FdqX+Phc+LwpeNpDH1rXF0+2FVmZqKmM9vqt+QGxxsUDUXgJs32UK0ZyBLhn8PFVZkS3KYHDcFsR2NAzMBALYDWJS1BjaEvSYaMKglSLzRxmzyLGNS2a37FtBim2hr0X+voCAOz5mphT2vb59Fa6wyB4AD0ym+P740NPUbyTM2MpaY5D/LwDxTC8a2OEHZ7ddaLHMUBBaF4gHAr/eXK4Gt0IjU4f41OYxjNWSM0dqhHgPAnWYZz86P8M1XzySTkj//8PCA12/e4c37G9z3p5gtucGxWOQAnQpgL5L2ntyyJPyaxwCw7plhwBZOxgz+1ftECzgtWNzeJQKDnSEd2W34gCD72YjRbAe9WMi4/XM8aI8a7T0A2IFotSuIfid/X383Y0TYwCKz64zP4z3wdk/5y/vXmsno8+GA/RyIbMVraLoNCN0bwh5afMTPpX/SHvibNdl2zcLtnymAZbyZ94w+B4H1Yw6LSYAqbSDMLBKidKalgBHfatGl9wH3bA6rxYKW4Jg0BZrBxX2HAyMWgfo2KrQMoIotvgWoWiUyCFIijJIhHABWlSit78g6TrBYLCRiYc4GdLnGIlkjSQj4EizWB0Ey5o6pNVJOP7/2DG9b19xPqZASFag7NZjdrmWvUgGsGaxm+8+1SQrudiOA+W7Nsy7F+UkX3371UoBgBYBXeHx8MAD4UawhVSFk2b8cJMhrma2R7D7VAlfB3EzpE1S+RkA4BIAd/M3AKCXROMi1b/vsrMeMiBF+zkkfZk8XZ3brGbu/Z2R3ortY+GDUbPLNBlpz0v3aqAqYwwReVxniJUtlk68JjK4UCDZwtVouoE3QtVVHt11Do15FuVZFrd1GnUq8RhOVZgfNo1PkKnWxtxrPaV+8wyIBZqsdJqsN5hz+lWsoNXoo1NvIldvIleosczFfppgtUrm/8liiVtmhWc+jVStKxhzB33qpgHa1jJN2Qx58v14uoEaG7jbVjCAOVaRh5lBU14XEH8hL5+uImT5qe04LQ977BHx5DS4vr6S5pqUd73vWB75H8lwRe/OVDoh5JdgMkhHM5rJYLssQSqyjpV7IrMPUoYLPZcqeQlGGONe39/jzq9f45//wO7Euffnddyg2WxixjmRW8y6H+ZpAFfeMMgp0aCEIu8mL1W95NUJ5NUQ1naCym6JaXKFZ3qBJu+fSFq3iBtVdgnwyQ2GdoMYBNbOCxlM8jBM8jBJ8vB/j3c09BuMJlqsUdPShan6TLyKVwYTHFogmyHLizFxNFEMOAHMQpCoLnhlh6CrLjZ/Tt7Ss0j3ICWWW7xcNYXVwYS4nwSrdCW6aHawWrq7WcWDHhoUSlbF/DmZngxatMcHqqUZQG3nfA/xnPh1ThRYynBOfrtGnf2r/s/JTZvkp/ZEPj90af0NFOQFgDhXIWE+FFXxy0saLq1NcnRyjV6thu5jh/tWPmL76gPTjAxqzFdr5ith2im2wDRht5PMZANgAniy/4JM2+Uu98U//vfFepq+gZgCXsSmVBQDuHh9JRuZ4MkJiAPCa90S9hvrpKepcqxeX2PS6WFGVXyiiWa1Kv/dwfYNkNMJ2mSCdceDJHnCDUp4KvArKtQry5QJSbIRRT8Lm2cmJrN3H9x+xvh8iN1kgN1ty4hdIILTbWpbyOPn5V+i8uBSABrf3ePjt77G7uUOF9nTG9LdqNnO+dJVW5J7nfdVBR/WZocT+fSUgcwwAW+6nzGHFAloMlcGwoYSoabeBXbuKZaWIbb2GYqcjpOzBfIkfXl/j939+jdmSdsqtPQBYe804eij79YK6IQLd5Gp+MhzRwilgxV6P2yBfcxptxhABwGuqm3JbtOtVHNWrOOa1JwC8WuO2TwD4AYv1BrlSVQDgNAKA1XVHAeAsY4xng+4bFDQqIOp5nAaQ+IK24ZATRZxgGZxVXBEcTYMCydeckbzM1dfw01GT99Me9aCTIs8ZZfZfSewgFRTLBtY+UfoUgLYBdlBV250lRB39F/rxJxQRYY/8KwHgL/X/+lT/cbvFp/tJbDkeK9IVvAwEOXk3i2nSHjFTAKtKdqvqrhA3pARFzSKkCsldpkyRZK5THMCxdlgbACxWoexDDTyWATXJNgLm8Z5TByknOLDn0pqdFtBFtVom8FspikKpWqV6idZ++jUqmnjvel9AMEzPPwWBBfwV4oC91mEo6rMA7bEEoBPHOLWGdsDJSYkyibN+2kFziXKxKC06h7DGXgoArARRIX0S9F3Tcpqgr77lfrry19yUjmppzt9Tz3dp5OScyRRkvEejo0cxIznvDwjNB2d8AHkjlXDsXBWAXieOWV8V/9x+3IsDJF5vuAI4IjxHNYiWC1Ft4Wd4pKzbJyT7ovTe0c5dA13iVRPP0Z4ccGdPZTO6fQWw7EUy3zCbfXW51zlsjmPPvOQL/vLvv8HxSVcuy3yeYDAcYTyeYTSe4P7+USxFm60Ozi8vBfw9v7xC7/gElUodqzXXlipdlafif4/WM6F99hVqf6A6sOlcMxAYXM0uxFC1kObapcJPZkECwJBZoQ4bnIHKjE7ToxWcZL0tyaCsfXQ+Jn2ZrxHJ5jQAWC41zyGemoT0qAjMqfJ9Q0LHTNTA93fXeP/2rc6RqQRkVM14jFa7i6tnz6XXZV3/8foO/eFYFHRFEmDFBlpuZMtetogIcYelYjon5AhZj9bnKel0hXSb7AHABJdp60oVMgFgXlMBganOZ9/GCMVyEZ1WExfnp7g4O8X5cQ/NagHb1RzrxQTJYozthrXPDo1GCd12Fb1eHb1ODc069xzexySx0kFqgR3B490KeazCnsbXV2YO/Juk6LCzNAD/elPq/MPcP+18zUiZ8TTGd/qYbBaDyXFhEeBfO4H143DWPOFK6OdfIB34K21kRO8DhJTPWcMqRZ7yXDFizSGVvFTQdFhcmFh3cK6Qoyq3UhPb3OU6h4d+gh/e3OPD9UhEIEMBf2n3TNXvBpOlAsEkQct83yx4SYZRFyXu5aastrmN2AwX1AKaILCCvgr+Sha99VQ+C3RyrJPPgwAgnnsYucXrDl+he/uv1w6H+b9e6MmL6er8eIXri+ugr5Oz5GMT6Cgw7JbiNusRcpNGK8TnMEFf9t6pCBG0B9/SkYO9PIlZe3GOSmASK2YDcfkaMRqKvTpduuq1iiiAec7S1ZZzjkqZ87OdEN/LJX4uj3KJDqxcYiR6se9X83DlCuiuJgrgalUjEjw2VepYMfHWDtmB4EBW0v40nHOROIt/23A0EuyAlt4E/jUWK8F4NEGyZLyp7iWcc9CRjER1/oc8k6ezOYajGYZD7ttzUQAv+NpxVxMrLgd/1T2EnxMcyQFgmflSBax9ugLAnI2pGloEJ/y8u0RGBCslVh46bkTxl3b+e129DwDHc+uoXrXeyTGST87QPVBY65un/h0SHr+ETcWk8Sef7K/9ZDRXfroaNvDXCATs8cuc35SBejWHZqOMTqeBZqMiGOl0PsND/1HwhBc/+xr1ehuDxzHu7wZ4uHvEajbHLllj/DjA6O4Bu+UaxXQnCmAka1R2eXQqdZwdnbgC+H/RGUQ043YAWA5EMqIKQLVaEJu+ao1qNg6pgPlmix8/3OD//OE9FkcvcPZP/yNm7UvcrbaY7HJYfAEAVt6LAcBi86BFMqX9pd0WZWxB8XuzWMBxrY5nvSN89fyFLObr2xsBV+mHToqO2C2viJwXUa9WUaMttBxKW8m95WFJJhdXz9npiVjwMOibw+x1shEG165YxPfv3+D1zQd0el38/NkzfH1+jlouh7sPHySsneDtYDbFH/70ZwF0X3z1NZrtjgwfk3SN6WKO4Xgk7MdWuyUN+cebG/SHIykEmKN3dHIuhTKzjMZz5gDoa0nVhbCKxM6KLQNfZ2cFkL1vnvEC/KoNNIsfDks2pkysbRIcYYvObo3WYoTG4AMq929wuhrhvF4UkCuhJRoP73IdixVEDUIbLVpAswbhczsAHBe2bqfl98pPNXhfBID5JM4CdyuPvUzg7ADZz3CNMnvdqjnK9wmZv5HNggKDnl25n/OrlhSeC6ugiyrSyJbVLEC3rRAAWJ43ey45AvME00uoie0kLS+VqceMPwn29py6iK3izUmwFQsDR1em6ADyUwDYLX0VqMiAPweBHciLVcJ2PV3NZgCdF91xDp+rOYPPv7NeD6wbZCgSAGC5mFEb4nvJZ9r/aDCQZYFFQIYBwJ7NHGzArREVZpg18GITcgACk7W8Z23rmRN2Tzjw78pDB9uU/bwPqGiFqRZBMQDcbpRwddbDzwkAP7+Sb6P6UAHgWwGAaaWJQkUsNVjgcV1l85DooLJpkYOj4SDVSfQeAJxhktZghaLOQOBYCR43pDa08nvGh+huy7HXLHtjuwcAZxnUqrqKHxkjOmuCtUgK9h7CTszyR3TYlREJfK84ZHHqoM5Y1NFQ/hAg1j0p+j6/Gw+G876i5KwLDEgrOKLb2BuCfbZZPIjV960cNPafXyxrM1wBnI8VwAYGG+uUSqXyNicgMFVa0tzKnq6giWSOssAsUTXAfJO6ZI1TNVCnSpHFLfcft2YxQFiJHj5UjO2M9fXknuhqyEzRoy8A9zeyHjX7lLm+a7F4o6U9Yxcm8n6C6SLBjNmIiyWWbErXHIrRkYI/vxNQiUWpWvIbu5l7tWTTulODA8Fq/UzLOIK/8vB9WIYEbHK3ovrMAOAevqUCWADgsgCatIB+JQpgAsCaAawDYY02UIvIqNi0eyoDag3ocjKDrYF90CgmyDhoHBW+kdo320ejrFK3TQ9r1b+WESW0kN4fDuldul/gBmatDTzVQsyUGySGWUyC2hzqw68pQVNaK9GuULPvVqC9EmslMmzJ6ad1oTAQm1U0mb/brKPV7cij2myi3Gih1u6i3GiiVG0in69KszxfbITY9jieoT9NkObLKDZ6yNU68ig2ukC5geUmh9lqixl/jxXtkRfYbpei8CVtplosoFEpo9uo47Tdwmm3hV6jIcBAq15DlYUphx/GpOWezrw+tl5cLwJGms2UEAgIZXK9FAtyXw8e+zLMef78BSqVqgDRQnYggGRqdd67fM04/CQbmZ9n893stIWdW5HID4Leidy/HPzw9+FaSGRQyjFzXohAbOJpJ/vuowIv//ybP4ji7sU336La7WCtEzlSl/XnhUCxxZb26clGatz8eoH6Zox2foZ2boZGYYVes4ijThlMCUYyRXm7QpmM/eUcWCbCaN8uVxiPprjtz/DxYYLr+wnu+lRZrrArmC0UG04CwLSVFFsoVeYIMGmqUTV9s0GbD9vENSIDf7WOIPjLtcJlZ7l7kVJJWMSyvqKogliREzJ+P7VkPGwe3ZpRfjdbV3vgim6Ff5MAMFnpHOyRqU4bP6ox2BSennQiALiKdDbF/fevMH39AbubARqzNZq0lRMA2Gz6xHpdr13cjGa7in3+CwBwqP//2kbYTsz9PSwDgLclWkD30D1yAHgoGdWr3RZLXtNaFZ2rS7RevET58grrdhszWjjncujQwSlJMLi9w6w/wHI0FgUvmPFLhTCVE7zfSgVUG1VscjuMxiMhcjy/ukKarHD96g1mNw/IjefIzXXNqJV8Ef3xCMsicPnLn6P78kp6se3dPYZ//B65+wdU3MbAlSl8a/iGxx6FcacjgvvFxV79vP/SPg0Aq12YWT9L/6zvU2hHh5EVH9UCdp0atu0qVtWSWEDnW23JAB7ME/zw+iN+/ycCwDsFgAsVbCSHzgZUAXw01UNMGzBUN9xHhwrnDHoMAYCCQ3i/5YN7kY1xkK30Yw7b0jQRALhRLeGoVsFpq4FGnnnqa9wRAL69x9IB4DwjpjhMpaJBbe12YgdtlnMhksGtoF0Fz11ZwV8BSCLFi1RyXpc7aSwoFTJHLK34tLbxmlJLCt0PA5kkvqAGFsX5pbo0uGdSyaPqXwGATfm2Hxlja9RBp7C32QDHFcB7N1xWH8e18uES/qnh116d/lMA7099/V+wf8T9YsaJs3r7SwCw9I4cLlvd6fUlpycyeFainIO/bjcp/aWrksSSkvWsqn/pGuBkdX6etRRBYHl97X4wLqH0kHp/y/RWeyMZ+JMYRXcMzSXkIFqA4JpaVXJYTVUwh9GahZspcbxmlSGzCCu4trI8S15Ld8bQe1GneuIIY3WhEKYNR1eM0IA8I6Cqg4/aayYJXWNWEiEhP29W06yPJHPYQGDtA9TJx5NoVYlmeZYGAHvvqddRp49cL5lToAJ9Ibvbz/VIAezKtk8B4MhBxGuKz5GYg7Oa1xlOUs4Iy1JvWBxMiJ6IXEf+kwHANo/Ilk7GLoohmOBsIOQD7VNlfijEBFMD77YyBz056eHFy0t8+4uvUSztcH1zg8FgLGDCaDTBkMqzhDajVbF6/uqbb3D57LnEpog0xdIldPn5b3EI/PrvGTfZehZwXUrMlhAZOCfhfcj7jjM4fT9lLINZiovFMh14CCzGALAr6qhwFvDX1L+0X7Z5A2shmX3QIYsAl4HAui79DCJhlGBQTvK7+bV1shAV8Pd/+qOofxu1KsbjEd68fSPV1Nn5haiBSTx6/fY9fnz9Vmp3KvRp2SuW5zZr5JmjqkW1gCapc7uhCtjIVuIcRGv6xADgpThyrddb6bMJAFN9L1a4Wyr57SEZqeyt1zLz7nU7uLw4F0vos14LpZzGxYDZwCuqCScGBG/RaVdxetwUV5lOu4YSOdO5FIUcFZErYJfIg/eQwFp5s4fnWub9ZQCwHDm+oRgQKwptm4XEJCRjNkV1jylOo3PBiZjZpxzC3e+GvaTyElP74ux7rPT3AzKAb3tTS9tDyWJnr8W3vD62eVk/AAAgAElEQVQbmcvrbJ4uIwR/BQDmXI+zBQF/t2LzTOD3hx/vcN9nlM4Os8UKk0WC+XKN+WqDRbrFkupfPpeLvdhnCVyoABvBddYG4pgk8xyNzlFis8Zcsm4l2V+cp6TO2bfYjRWa2RzO9zMTAQWy1/7MmZ8Or0u4oLqH+KsfJtMuVjK77dBHyDuRo2JwKbM5UACAI2dPm+sG5w0CwX7WmBudzKQcIOb5a7GOmYhBc4YVJdX7Say0+braa1kosv93q+iiZKwyeqrKc7dSQIMAsbhxqKhCDlaJYnDLZu2FSXpm/ANndHxf/0+uD6qP7Yz3TksU3UZmkqhFxXbEPc9wHSGsW3wkYxV4xtJxgaT02WyJJcHflDGiJdTrDbHf55nKc3kxX2AynWE8nmI0mWEyYSzDCmvum/z1xe6ZOb8K/MpbE0SoOy+bdDujTTimtYYS6VUBrLWH9JPmAro/N/4UAPazMgiN5D6N5lxPxgbqus3mvvH7BzPeAABrsfuXAcCfF6d9qTb+F5Sr4Ud8GT0NAGv4hUZN8kH17wb1Sg71WgGtZgVHvZaQAmezMYbjsQhNy9UaLi6uUCzW8HBP8HeA/n0/AMDz4Riz/kiyfwucHy0S7JIUlV0O7VpDLKCbqgA+BICNQUaF5Iab/0YWQ63OG08fZFIvNlt8fBzgx4+3+P3tEOnZNzj6x/8e0+YZbpllS9/yQklY2sIwMPVqYEoY4m0nhoEjBIC30gKV6M2+3aGWz6NbreOEeRO9nmyEs9lc2A9HR0dYLVe4u7nBZDyRtXp+corTkxNsJaOENl60Alxh2H+UAv+o2xHpMzdTqpjGtPuiJeFui4fxEP3pGMVyEWfdDr65vMRRrY7FdIx5kshAbDiZ4OPtnRRE51fPhBXHooJDzNFkjD493OUCVaRonJpyKlmnKJTLYh3N3IApve2lWOaBoBpfGVFKEcQBnKkC5dDNWMoK/KqlNkFzNsrbHG0Rlqiul+jtNmilCeqzPpqjG7RH1zhdD3FE10KqWZZLeU0KxRqSTR7LlP8f7bMKmtmy0wPCM1diUCdWAjsL5nML40sAsB0PmfpXDoRIDeynt9kSxSCwKkQNqI0UwHEebOyzHyuIA8PVVL4OAKsi2IFgYyTt/R8GFAcQWLNnnXXMe7HTbsuBvEyYP72QbBxuSAoCZAWxK6q9aYnBBdv69mxUdI7iw1Jn5pj9oQGxei0UjPYmUX38o0xfy/116w9n4rivf7BiNLakWj9HiuIotzW2K/T2zYsv5+L57/QXbZzh2ltBYMWyK73dCjp8HAP8ERFAweEDxXh8XUMGdGYFHdSPfg/IW78X9U7VXKTMArpdL+HyXAHgF8+v5HoRAH7z9n0AgKmqyAkAXJQiUtixoejaC4PT6x3ZZQTg017cmN0Yj24zxW9kixnY0Xac7THPMsVUnMlweJDrdc+uv1ttxhYzT4HAmRLCQWFXYxmY5TZMdt96Ax/IJNEJ+Sn4G4G8kSIznmTHA6z9960zkZddy1RloUev5mcVwJF0R8uM8PDGwlnOQepiJ74S3A0Alv44A4M5dKQCuLgBCmw2aG3MxqpYlLOjVq+h3Wmj3W7J+1UOg6g6pB0i1ZH5IqgLZPYgh+BqA6+qAwVy1TZObO5JWhFlsaqLZahDtScbN8uEUiKIs9j1r1S7aTrtKABG8GqerDBP2NCsMFskmM4WGE0mkinK4nM8nQk4LIMgt74VhYSpJBJVVMgwzlTAaslnADB/v6AGVlBcFBUxALxNcX78qQL44fHhAACuZwpgAX/14QW674WiPHQLnFiNK3umN1nZevJ91vdMGdyaZbSr5kNemCsWbQgXSBEOMu/lYbtqyUFq3033gV/fU7XX1vvR9ywlVnGoyeElAXwOLHW/UwDYLL45zFvSUigJuXYOApNtS7vtYm6LYmEnLFlm6fBe7PY6aPfaaLRbAgJXaD9UUaJLtVxHq8FM5io2uwJmqw0G00RcRiZrYJDsJC84LdWRq7WRbzBPuIltkQN83gNrLJMFFvOpAP0kN/Beb1YqaFWqaJD0kM+hWiyi02yiVatJLVPmeqhWxA42n9+hUmQzx5Wxw0Yysxbylv0cP08CBeva/sOD7AGXV1dydpN96wpgNpsEfP28Zvvr9QObSckabtSFkMh1zqGnRHYUiqJ+59oYTuaYzOZYJCTpsfcqinXP9e0j3t084v0NrcrrOH/+HJV6DWuC9kIAMYY0rxlB58VSHhuCuespuoUZnnWAi8YG3VpOGP6V4g475ngtZihuUxTIXCawPl9iNV9hPpri4b6P6/sxbgdTDCaJ2KjSBlMyBUsl5MWymwpJZolqOyLNoa8JU/0Ky9yUFRwBiVWu5fn68EEJP6YAtkGFWGUJg1jJQDrUPiQURR9Hil/9uShDyO3OorPkbxUA9qH35xTAaknGfZzEjBStVhVnpwSAz3B53EO3WkE6neDuzz9g+voj8vdjAYDrHCpRDePDLY2+21PkxHtJOA1jGZZ9Q9y8fq6R/elab/8neVRJBlWhgl25KgBwhwDwbo3xJAOAF6ycqlV0nz9D52dfoXJ1hVWzhfF6La4QzVoNy8kEN2/fYWgg8Go6A9Yp6pUyWvW6uEQQ/O0c9yTHWvK/GRHUbElP1P94g91ojspqh2LCfmojxCIO2kazKdalPF78w3doPzvHcj5DenOH5N0HFAcjlDl8DfJXsyh0gdvB66d2gzFqF1fQT72ynweApRqxeAkZPwUQeIc0DwGAN+0KNs0K0kYFu0Yd+WYLi3wB/fkSr15f43d/+lEAYMmwK9CmnwAwz8mMEa5K4Ehl4zVQVE9Fs8KIXmCDGZsqaptnvVYg/qq9roQLSs4gzyuq3reolvLo1Ss4I9mmSKevBPePQ3wgAMx6qVQRsFcAYAF+ddDlpC91QCJY4PmdjM1QAJj1PM8DMS81cIQmj65MUVxKpGnmhuVvM6WfEzSD/aBVhh4L5DnyEfPThpJOVLHKUSXh5uBTwm4bWeTuLapsAGY/YmqU+CaL7peIdPzJ2nziVvtbAoAzsMFBeB/6Z291VqC1rzih0H1GamKtK1P7fBYRpTVTyBu0TEABgc32WUFktX/2fzyjxfqZhO8AZ1qMUKi7PZzZAGIj5aptJDM3OZSmRbSqMqlOIolNHiW6jPFBEhndf5gJqe9LBqQNj70e5P2oALAPZR0G1LgWyUw0EFhnJWpB6wBwUEvb90ktb+Cv1EVSu6u1raxaI32yzhSyoX1Ns7Qd/FUlkQOp3rvqy+hEX72/YwBij3wpAElGJA5E5i8pfyPgN45p8QitDCT32DMFgP3389pHAffs//afC4PqmHAdkZH3CczxHmrjAOtl9VUw0CJarF+eo2XAamZnf2D/LH0c9zrOCHjtqZ6jrS9wfNzF3/3yF7i6ukC1XhLL4w8fP0gfR8Dh/qEveZInp2f4+ptvcfn8OY6PT1BrtFAoq2DEc24FzLSsXq0j4guZ7YB+XmmPqmQEiibcOUfuGdaeu7zEpaxXG7ErFQtl1qhkS0juNbU/SmAwHm+YIbJXpBAgl3ritMYlCfmTzkHiBsHLrKBriCAwpT7PiKKMZNTcmv8bo3Ko/n24v8ftzUeMhgPMZzMMRmOxYz0/v8DzFy8xnS/x9v1HXN/cSm9MYikjZaQHY53gZw3JPaYAzgBgvT8UAKb981IeAgDT1XJFIoaSTbgelaxLNb9eU3/wb+O+0W42cXrUw+VpF1dnxzhp10XduF7PMJ0MkK4ZtbBGMU+3E1qO5lGvFyU/uNOp4/S4jVaDVrkE3hZIljNx4SAhW87QvBLQuXdpXalK4Awg5GzaZiZWH2VEfScMPFFgBkK/T1Z0phHXqhme8GnVqRWYA5ZPVaXUix/01KKKV0Wz6KkYUbRiTIBa57I3KpRrKFQaQKkiriMEeO8HI9z3B3gczNEfrvA4WGMy2wkAPJkvMZ4t1DFtA/BWXm055zf1r8z5SRg20oLNIeReNVc35vyqGpRZv1wHasvLfZROEj570H0yciwwcm2IeouIbFIBuZOe773RWy//90uEuA6198PedVBMRJEMOp5w6Nhtzs1xMZrlaxyfW0Ebed0sn9epqn959pCs7vMjjf3zmALvz11hT4JWJvRQdynNk1fSsZ63VPzyfOXbSjmPCjOEywUhfzAylPGOfCgQr3nL6rzB7yujVqnK11w0KV2z1crS59rtp/tUFskmERSS7c05HZ1HtEbh/IHkfI+MorMA745qpR7IJOoCWsCCM4YRs8knGE+mgosR+CWuRRGGqn4V8NW62FzwBBtgb8/PZQCwzHxd+EPgV2zJMyBY52TZrDnMuvb69Ih4FshaLlD6LxsAfrJ+9qXy9DYXlOOG6qGYY9/JnjYvUU/MbD86ass9ef9wh8fBAIVSWVz4ur1j7DZ53N09YvA4wmw0xXI8xXo2x2a+kuzfdDqXB33nGTVYK5bRrTdx2jtCvdEkAPw/+xmqN6vPu7ccHtL+IbXgbLIicqg3ymh1W5isUvzxx7f48eMN3kw3wNUv0PvVf4dJ/RQ3yw1mZDOUSliJzFwZxVqaKNodvw2HONV2BH9F1UQWF1Da5VAt0BKwgmatqrJ4Y2d32h0pvG9vbzEZjeXZL88vcX52KrbQi/lMmjwCv5PJCLt1ikazjmatLqpfWpeMJ3MZ1i1pXcOsE+jCpPXgs6NjHDfrojyiAni2XGA0ncpQr1yqont0LBbQXExUSY2mE0xmU1nAYs1QIHOIw0Fa42wEtC1SnUzbMzYgPNSlIYlAXYV7Q4qHWmZrZqQ2/AcAcIEgMG01l6iuFuhsUzTXS9Qmj2iPb9Gd3YkCuA1aZ24kg4LWHfliFcmmIAAws/meBIANmFIrI99MI7ubGH05OGf/GgA4Bn+D5bKzQOSsMMDXbX7ddsmAXFHJBGtfZRW6lXOwi47Uu8Ey2D4nlsPCUjIQOGQIK5Diyl8FUPy5s2whKgWOjnpyKMxmU7FwYJA7//HADgHx9jcF69zYlsMUAaF4to/1EFOr6WzDzZoVZRNr06LDVxvGGnghjU7IdPbmJstfdcvSwHA1pnFocKJcCVf92jaRDYXC+W+/vQ8evnB/HJZlnkUaLD1Mje0M7L08p4Nr4KrgYAftbLJg6+xKb1d4OwCcKcoz691YCWwKYK4/FkxkW24StOolXJ0zg/Q5XrxQALj/2Mebd6oAvntkBjDBNQOAmfUS1rQWAZm019j/kaWUDM7lBXqa8eSv3acgbta4BrZ+ZP2sw/YsP/EpC2i35wpKKlcshszFpwb2+/ZXWdawFguZ4tcGatHQPgZ/98HtWPn7efD3k58JL87+wDIaReora5m49iqH2zG87nsz2ridiAFgneYGsbYMXnxYqmAvi77Q9IZcYLXgIoBbzZdQMWBFrGWp7m3U0Wg10abastOWM6tc4TBaC3w5FzdblNIdSmsFR31v4n3MNSMWvyuqOzVPhcMvtwTWPY3NqBbDDoCG/FruAVQXm5WugKNgbg39Jji0LyDN0Rpph9kyEZswulzcP/Zx9zjA42gsZ6rYxHkeGJW/q1SyfHeWB8xzVhQJ0vA68MvBnA2qbFAnNpHBAprgJAHgLymAHyILaFMABwA4Is9EqoKY8CL35AEwFa85byYOiRL6ed+nbajlSoxgSengbgb2xvncnleo6ze+u59qdHUn9iYrUwTrvsbrLYM+GT4oaUkBYAX02WwQBPFhoCiB1ysBHbXJJyte+MrCQKQDTKfbQqfTRKvTQr3ZQKnC+AjmdAGNahWn3R66zbY0LLR5Xqx2shcOlhvczVZ4WKQYpXkkRQISbYDxG7U6dqUSdoUCVqy1kkQU8QQWS7k8SjkOGgoSGbJZ8vrv0KixjqsJ2FurFOX/rlfLqIkbRxnVckkG+5v1EqvFDJsVyYBAs17H2UlPWPKPDw9y5l9cXshrc3N7I00mGzuubK4dtY/TxsXBdXH9qNDen2AJVf3aRKlzS17Y/2z+B5OZgMAkTJCNy0ECSX/94QyDyQrjhCYRLbR7RzL4XdGmba2W3HTCyXOws15ilyyBZIlcukZlO8dJdYmvjvO4aKVolUlOIoFkjXS1xCZZaebreoPlbI7paIbZcIZhf4S7u75ak02XWKx1HcvBxoa2RHY7FcAGAMvf5EM9I7CZukJeE9+zhGHN5jiyaPbGT9QW5FwYMY1ZrtF5IrVHRIwIziiSU7ev/HXWsaunwvNEbhJ/qwCwu70EANiGwUrkWMv6I0hAAJgW0J1WFednPTy/OsHlURedCgHgMW7+9ANmrz+i0J8oALxTe26pN0UFrAM6GdaFfiLeV6yQewIAjs/JfzEAHBOu7L91ABgVAsDH6B71ZKA5Gg/EAjrBFgv+3rWaAMDdr75C5fIKqxYt07k+1tIfTgdDfHz9BrN+X/J/E1qbz2bSR7ZJpmo30T3u4uT8VFDADx/fY/jYx5aABrO1xlOUky3qu7ycqVSACLu/UBBnp021hBd//y2aF6cyCE5v77C5vUeZPyfgpdcFtic/AQAHjPg/AgD2IasqiUwBbDbQCgCry0hayAkAnDbL2LTKAgCDDX+ziUU+j/5siR9+NAVwskOl3n4aAP5sAHQENESz1Lh+ikEA+RYVP5m1tNl5CkDm9YgCwJvtWtQUHMIRAL7otdEsFQQAZn1Bq00qgIWwQgUwx/QGAKu1nWadxZlnXjf5YJ9vy1Recj4m/bUC0PK6BmCdw1+1rtVIJFc/eDXpBDV3hTLVCx1KCVh4oGfog2zlxGCR9IC2uvh/7Gj7RxDAbiBfbHF/GAnqtFfw5zV71DD+9t7wqSH4p5/7WwGAw28eZF6R2iiov9TNJkQAmZqXtZA7pQgIbHVSIA9bRq7UpjaY1fo5yge2uYHRGSQbV1R5m9TU5AqCuMUtAVfWX5lq2edsbipJojhjXngcUw2pHxPrkkG1DKI5pNbol3KFoLDaWrJWEUBA3DoMerHbIHZ6kr3C62rW2xbdohbYPGes5uZbRoUIQMz6UUG47GMnblp/wxUjz61AsIgIsmLZHHesJj5wleL9loG9sUrUXqqI4O4zk6xWjqKPfEbhirhoSL1n/+z/f5zZbXW5K6r3wV8VrsQKYO9t//8AAMczNt+RdCfJelR1veE+x0E+a1pa+bJ+ruDZ1QX+8Vf/gG63jQcOlx8f0B/2MZnMMJsvhMzL6eO33/0S/+pf/WuxfOb8Uq51PLqWfT0G6w6qhbissJ5Y6maPVxGAc60coFBvFwXw5IMq2kKZghqqLkmmz/pDVdaGiZTVpWZxvSWAa1bsJFdbT8vaX3KQTd0XZ9D766WRG1TNkgSbQ4m20PkchsM+/vj73wkQTLeh+/sHmT+32m0BgGv1pjhj0Q2OIDBnvfz9fS/QHF1XAFP9awpgc/SQWlAyv1dYGwDMvozk3fV6J6C4ZIHSuckcmwiIbTmbcpcBi1KjizX7obNeG1+/uMKzsx56nabYP6fpUmyeae/MXOBVMgW2CcrFHZqiOmvj4vwIx70malXWkdpf8G8WpwO6cpFYkONrQ/2qipR0eu1kBpJiHWT3WJ29CcveIRTOQZt9eY65HsjZt8ZQZEyu0u+ILaJ1j4q7aJnyWvTEHkQsIzkCwBq/sEvzWKWW+0sL3HIN+XJNyGYEcxfrLQbjGd5d3+Dm7hGTKfGBHBZJCbNFQaKNJjNaQFPoRaJtHmtGY5nTJ0l2dFkSsh17KWID7KMMZBPFqjyU7FMQFwjP/TXHJXNJ8tokjoMT56WDHkrIbAb+OmsiE5uY80GoJZzAsf/qxQKITEBxABVHThRBEW6Xz108hGgX4v7Mxt2dJ3xWxfvesn8ZSyZ20OJWZo4dPFc9KsfueZnt8/NiBZ3dNIFIZPM5aXtV+CpzAZ6xrDfF/j3PPVPP3VqNLnxllMtqv03SldgiF2iXXhbnT143Dc9Ut0jNrPc8d531yvza9mUR/gshX2cznD2kjFOTWAUSP+j4pCpv7h+Vcg3tFvEFFS3SkYHg72RMu+eRkHTozkfHMbXiJ07Ee4QKdQV+uW+60pef0yhIWkPr7MJFf45bCY4gbh0ZCOw2+pnCPLODdnFQHBf5X5sC+HOYl7dQT/fNMQGJ8QNbiUJrUf3bKAkAzMxqzoeubz7isT9EvdVBq9dDtdbAKtng7vYBk+EUK5L9JzOsp3MU1ltxliQIzI8380RjjdgP1xo4yRTAGQAsx3YMAK+W0pBR/dGol1AoboUhRBb1JFnj//7tH/Dq+g73aRH5F3+P3q/+Lcb1M9wuU1EAJ58BgJUJkRUp8SnALYpNO1mOZW68ZEStCF7udCPkqhXrOZXSc1Pggcginc06bfkatZoU5VQ5qeUJFxgHhzzMi1IM0ZJvs82JfUOy3gr4yzy3QqUkLBMO2+qFHKocuHPxGhhKCxwuQFJoyuWK5Dxw0XDRcuDNYbZsclxYux1W3MTIrlQUz4BhXYBU51ARIhaZorZym1jNjeDPSy6BKC7seDsAgHOE9Qu0xlyispqjna7RWC1RHT+iM7nD0eIeJ8sBGulSLTy2G3ltCQDznpgmPCTVysKBaGFNW5Oq1lRkTGfqsFCEfwnge2LYE1/neFj9WQDYnl82T7P6DQChNWHawJjy0wFdYxIpu9Usg4M1sGfGZs+pRaQeGHEmpjCFHfT1n4+yYhVcTmVQdHp6IkPiyWQsIe0MrufHPMSlKKGKzdWYsT2uv85W9MgadHq31T0y9IwBYLc3O3ieAEDIAaWqNAXfPPvX7BcO7IxCZmVQ5LjVdDyEdUDDyyzHJ+PGLQOAuY7/mn+aEZHlQghzOwD8LHAj4N2uy97nDOTwTOgACvsQwIs+K8BVwW123zGAZjbQOtNT4E8VwJxJpchtVwIAX5518fOvn+Hl82cKAA8IAL/H23e3uH2cSK5arlCVQRQV/5IFY9ljeo0jprOpdjN1oDVQweJCPw4Fss97LINDm9GIGR2t1b2iUK57DBJntld+7yhjOQOp/EB3FXCm2IpstmyIlbG197OI9+yeIwAg1JqR1bP9pXvkgsAaNcbhIas6/pkwe9gDz41wZF/U+ev+/Xw458wOc/1Zbyuyu9+HN96CRB9bfoqeAzEZWpshtYXcoVGu4rRzhKNmC7VqDbVGTdS+lWpFbOUJ+sqjTIt+5uqywKPqaYdcssZusgDmSzkfeQ4S1OPZRXbwfDETO1sfYgWVgwG/eo6aHZXb8Ud7G89nnq8sfCtlWtFp3mm50UCt1Ua51RQbEt7fzP0i8/lxNJJog2s2xY+PwlbjEIHEKVrVkC7OAoRySDKJmaPmeWxiHW2Nvbz1Jp+/pSiAaQNNu4woA/jrlzg7yjKAmcP96sfX+Hj3IPnbhYoqgEluUsub4kFOthEiLFNtb5/0PF4Hs5ySYVl9mfrXsrKtiBbLHMufjdeDky8CU9eHULJ2PBfYXBxs8PWXAcDW9Po1jNwUVPWidoW+L0qeFhspy3kWa2MbeoqyQxostemWMc+WCTKp2IJRCVyvV9BsEVBpSIYI789SherfElqVMtrMCaalsOTOVJEv1lCqtVFoHWFXbWGeK+NuluDjaIrryQz9JMWCzXCpjHy1jmK9gUqtgUa1LhasnCZuErJgFeVIFomQ+5itw8gPqROLzAIle7coD7J5OZQoc3DD23xDtJNM9x06rQa+evkCzUZdbN3Ylj17/kzIEq9f/yiDzm6ni5qQDXm/aD4XXy8dUhkJDLRo1tgPyf+VrKidxHswC5vMcSqgqbKVJl9sl4ryPdNFKgxxEvC2harUtbs0wWo5xXY9Ry5dAOsFsJqjsEnAlMsawetyAd3KDif1Fc4ba9QwwmY+lLVPxYM4kgiOkcNqmWLUH+Phro/+/RCjwUQygWbM7k53WG0tloBnPsEKdhiMsMipG43Uq/6wkY7mqxmgaCCw5oFppmF8RmQKYLeCtnVhYHpm/ZxFBcSkMw6+aW3m59p/CgDYcRg9b7Lz1rCXT8oZ/X6vc/bHUn9p7aPkVxvZBka9nTlyr3H9MQOYqhbam69FnXFx3sPzyxNc9DroVipYEwD+4/diAV3sz9BcEACmBTQ12gbgkyvKnkJj93Rctlem/X8AACtHSv89BQBTBVGsAJUaat0jsYAWAHjUDxbQC/5cnRbQV2i//BnKFxdqAc19TXrDDebDEfo3tyjvgF69ITbQd9cfsZxNhSTC6J+Lq3M0zo5lT3v94yt8fPMWo4dHUQDTGquyBkqrjTTOJJzwTObAZ0rlS6mAq198jebZCeazMdK7B6S39yhOHADWfdjrA9pTHpbAPw0AW90Xbp5o6mnPzQxg/nOgUsrUAADvzAIa2BgAvCb4SxDYAOA8AWA61syW+N4A4AUB4EZHAWBaQMt5KUWK/Q3x7+G/XKw0i4jjeqGzSivQy+2VcRWwVFQExQwApuxG6nGtcfh/076711AAuGEAMNU217d3WBIYEABYFctq/+znvCofFACmHTQHaZr/y8G+q3+pMK5S/VHIyfkhSksOAcVJQtURrBtUZeMKG+3RVSWpg0h93x7WE8qZK7mSh2sqc/tR8JY3ijAS5f/Z7Qpmq6r2+/pqHvRYof73KB4dMuo2be+HJeeD3Z/ekf5WAWDNFLRxvtRBuhbdPcZjm/x6uVWy9veRMthihgT8lSGzkid9xqBArkcQZU5TYSAtQKpDY9o/qrLWQFZRJmZgtQ15NPpMubGa9V7gfEztJLlGCAoLeEWFsIFYVIVR/eskTb0/M4WNzAzcXcYhQQNn+fq4G4yodglQuP2zAMHZ/ZyRBy3+ylSX7Iq9VzS4x8gdGXjr97WDqj4QPvy9wjkanUV+Lh4CrqHXtT41xE0YcBIDvnskzjBDid2yMjKzkl/V+cDnJvr2bwQAjvK+JQPTLPVlFyGgIX8HgaatWIs/u7zAi5fP8OLZMwEP//iH32MwHKib2ZBkwXtxK/zZNz/H119/i8ur54MJ19QAACAASURBVKiSqJnLY+X3R9jrzWI8KiZCEnGoI60PlrNK937eZ1I7uzObg8qyh3HfZQ56weJUUsmzFBvktf4M3XYYM0TlG2tg3gtU5LVIoK7VUCdYEwB+nSuLfS7BYC9v7QyS2ai5QhAQIrDJmsvd38Qtgk4/q0TUv+/fvcMPP3yP2XQiZ8t0OhWHrPOLSxydnKLfH+DDh4/oD4bS+4qCmTPh4MbF7YHgb0EtoIN1P2dFBIUyAFjjmLiP7JAs19LXJ8uFRdKsReAk+4dWdObwpUpd/p31Ms/RKk56bVyeHuH87BjHx21Jm9ms6bg0QrKYsINBMb/VvztPV4ItWs0yzk+7OD5qotWoSX/FayfZqHQR2xB43giBKgBgLmEimUVcKs3i1J3KwiwrPpMOxA6RIjVMWFxJKnu9Zyu7wDRQSXTG4k+9zyuRz3Nf5x4v68TmcLL17Hj+0jmqgnyOvWtVnK1YQ7DOSFLgYTTB7eMIg8lc1L1j6alWdFrFYlEQ9e9ousNkupL7Ve3wOfLICQjMhxOFHQRmAcf5OntWAYFJUHDw19S/3O/pIMW5jShZA5kmdivwjHIl9uvembn5uWAkKHytprECJJs7R/PnmMS3B/7G9cVBaREcUUI5vF/HKmFdLeljQZUQs2TOb2IFB4DFAt0fGsMUnD3N0cPnx37e6jntkX6uErZ4QMsdlwiGAolXOZsdUPmr9SDXE3tQzr14xjoxX88uVRKzb6ezkPSm4f7XfSLEPxjoKye5gcCuT2ftLkpumTPoPI51JM9LdQ4oWw/M3rmMFR1rJZd9iul0joWofRUMpjMA7yPeI6x9+XwK7hZUNCj4k1k9O/KtloFWe+r8WAFgxac+AYDNLdDnuX5m7hMN/itWAH9mUKB7y6dUFe8VZeLC8zpH0utW7J/bjaLsve2mztp4ht9cX6M/HqPdO0arcyT7ErFPZv9OxzMVRyxTsXwupUA1l0ezUEFxs8PooY/h/QOWdKVgP3x8gmarhdz//r8qABz6hwMAmAbFzWZVAGBgjUo1LyzqcbLG//Xr3+LHj3d43JWRf/kP6P3Dv8W4QQtoA4CLn1cACzuWQw0uxsiWjIAvFaoEaSvFsvBjVsxkW3MQYoxWbv4GEHEzYdHiPu+iwOHNb4CPhoGrBQhBVPGNFzCPxx3HKdyUVe1Ai03a+fJw260S5Gm5Rlsfsqt481OlsoMAvdxc1F+eoDQXmR5Eqpwzpa4ofxUA5mIUG7uiyux5OxAA5hBRNsRcXotwFjZRSLu2iPrwQlsUJ3wN8lsoAMyJoyqA29sUjWSO8vBeFMCnSR/Hiz7KyRSF3UaKIMlILlYxnqcYz1LJfsrThs1c7IUdYjtYBlpqARk+FgZJtvPvaZWySdre0SCtaTgLnsgIiDNYFS4LGUsO9u0DwBmY66pfZ/yqesKyJCN1sD4PN2NTRZmNdJYba4dFZEMcW0cHkJKvlVnYcFhMAJgb92g4xHzBglTzgHhYy70oWSemLDNbogwgyAYmGQtOr7c2JLY5uzXvQSavsm8UJHbPfrnPXEUWgRi6yT9hsyiHYazudEWP2zfsX+/QoIV5j/4N8rsa6/LJkcNTsyT7xmDDHWUzB4DfVb2u/j4EgR0ANkaVspo9w9nfmsKbBaxnAkfAslvkaiFi9qquwDdGaG67RqtexMVZRyygf/byufzNg8EgWEDfPowxXXBtUu1fEvtPWqv7LMyXh/dPsXWLDkmzYlgvoSuw4iGqFXcBPMpAV7ccdxKHg0+utpIUQL+nLKPaC0pvuBVwdmAqUw6H/MWQP/IU2Kv3rvZ+fk/t22cF2awNuBzUjQdegZ3oLE5fCwevUbjPDtieMYird6fefPLbxcqJMKbzr2f3cgz+qrVatMdbkx0Y1549ErwuDHjm+VRUwpJaypTkfGvVmzjvHaPXbsv7dQF/WXAyD0mBT8lt4sAxTbGYzcTVYktr2vkS6XiO3WKJndnjuEUOQeAkIUs4CZnmTnbgGtPiVsEVXweZVb4OvMS+nsUpB01mNUcLrnK9hlq7gzqtqZstlGs12hwII5yqnMkywWAyFRD45oGM8iEGkzFGzGVcJfJ3EwgOVnLSIGl28FrUwGYrJgCwqo75O/IMZpHEfNrcJpWm9NuvXloGcEkUGLT1/PHHN7i+f5S1RwCYFkvCdBQAOMvKCXnYDmiF2INoHQXnBBt22bVXMk7WXIUCOFjhWv6fNVjZ9+4r9GMVQTbo2v+evb0i3lCjfTQjU2WkFR16mvI7HmIKKKzNlCiADYh3oNgHn3IPbFibKBAsSUi5nSimqlVaQtfQbNZkmERL5TbzgalIoapK1hntkCvIVxqot4/QPDpHtXOCXaWJ4TLF/XiGu+EUj9MFJgRKt8CKGUuVBmrNNhqNJqrVmhBnaINENiwZrczC8mxp1nAytOP+SkvQnNpiqXkxi+kCqswCFis3DjaATrMhe3a71cB4NJRhwfnFuQDAb9+9k+FAp9NBs9VEtVyVr7NO86GL5v+lkqHN/Gu6vrAe5L0lri4854WxXRGFraRm5cvIFUlEyEvdSTUwLd3SNS3w1P49TaZYL8ZSxxU3S+TXc+Q3S1TzGzTLOXSqZXTqBNjzaJfXaOQXyCV9zMZ9JAuyhnfYkrGesl7eYDZZ4vFxhMf7AQb9EaYT2sltsabFGV15GDnCYoz1ABtQ1imsKyX/19W/XoOYi4PU31ZriL0w627LJZT9xBvlKEKEQK7XFdF6IqElVv8G8NjPCyOpZWdjZsHqZ5AMuf9fUADHGKjXX0+RjA7rmTC4js6WPanCkwXQ/iflhLDGUU4XG1jpQIMkNVXgKwDMHLY1ugSAL3q4ujjBZa+LXrWMdDLB9R//hMmPtCUmALxBM1eyvsfqB/YnltdGRbCciPEf/+Qn9n9fuyN++i87rPOkGPiU0sKdheSPXKUuADAtoLebBIPBo6zJdQ5IqHSo19C6uETzxXOUz8+xbrUwZ53IaJ10i/l4gvHtnZBPTtsdzIdDXL97h+loKArPk5MjnF2eo3N8RI8nfPjwXhTDtI1eLxZol6qobHMoJCnKG6pDi6g3GqK6I4FpU8rj7OuXqB11MBkPkT70kRuOUJotIgWw1hie9nH42sYA8CHYFgbmXyia5bX/EgDMAZIJR9cFIKEFdKuClI9GWRTAhWZT3LkeJ3MBgP/w59dYrnIHADDPTC+U4smF2dpaJ6q1lF3ovQFHpEqNwGCxCY0toK3j9PucZHNRAHMTYzARFcCNKi6Ou2iW8nLGP/YHuLm/l4FXrljOVL5mdydRK9LjlAQgEPC2wBxVEoOKqIjKQ3Pg6pWSuEYIcYjuK5WSvK/DVgfBlURrjZgSmwhiBPtSA4DFGlj7ClrmLo0YpMovAwKNcOq1WKhIpf9nfUwwu4h0k0e6zUvfwP/MHYF0u9b6wHutmFSxd79Z4WCVbNyo2/uHC/8QaLZKOZ6r24/E/clnN4In1vpPbxpf/o4w1t+bIVjNE4ED8rq6e4zHNkV2z+FrQizn0DUD8jPAV+/DAP7aUDo4irmimM5uB5FE0icYCC3/l5EDpB8lAOyqRQGupdFUYo7kkmagidqRs67hDItnLYECcsnUacZtbT0f2OtQnStk10/rw0gXKoRkBcgJarMucABYXxv+WjaMD9nC8bXJbNGzfjVsGEYeybotJ1QpGd2BiaxHDIee/xc+SI1mH14fCFk9ck4LblMhxiWLlQhzkQM3n31gOAKBOZfzGZeIMaJ5l9cwYfbiZGq3r1agOMxrYgJy3L/uD81sXuKr9K+zgM56Zu9LbcDmALBlAAs4uGO2LWv3Ek6Oe/jmm69xcXYmOZej0RBvXr8WAJjrYTKdS6QdFa2/+tU/CahZrTdlH+U9I6AW144NNPTvNtGKddjq+GgRBYqihweBkIQ9qrgQrTSmyCN4BIT3Cj4vdTKVlOOZOjUuVqk4N+r9ulWl8mgsvS7XRKfVxEmvJ0RP7u8EQNlP8/PVSkVJ/NihXtZ9X2x0ZR9gnUWiBRWAJICpElB6ZYsAc4CT6/X6w3v89je/wXQ6EQBHrKHv79HudHB+fi6foz3rm9dv8NjvK6AjoiPdc3asw8XpQQFgt5TnNRUFsFhAJ2oDLcRv/r1QC2gBfBYiMqE9LvcVnyVybxFrWYLkptQt7OjFBHTqJXE/ev7sAs+vztFqViV4kHXlbqu15W5rSt/VHKvlDNVqDuenPZwdt9HpNKTf42skr4sD5nJ/M77RVch0F9NQQ9WKWw9pGaK+P2XzGZ2pONnTtk6nPlmVkdUZup9FcGSsOA2iGSMc2CEr57DVKkKGFoWHzYFCn14EdjUAfF1Ibq8IcJukFIntMFmucH0/wMe7vqh/Z3R2UrMYrNIcpsscBqM1RpMUs7nadgsAJ4RanucEgfV9vceJG7BgIz6RQ5mOV7QaFrthneX6/IXRl/ycRufYnuUK4LBP6dze48DCfDmKschqGXfBi2ddTnyN9vKoJ8gUtVmxF19D376VjxU7XsRaa79wFgXiwi47i130ozEMSkaX2YSpf0nEFje76MwOoq1Qa2VAb+wAqjMunQVr/aQqYJJEGLFA++cyCVZy1mqtRfDXRVz8mZiAJJm4cg5LVSj9sBBF5LyxV4Nnu5FBlc6V2Y/LteRsjcJDEw0oDgH9XJFqdBIWNAd9Mafb3lSyfuezhdxfgmPRUW+jgg3+DN/yF1BtqfaX0mMay0zwJyOHKcnR5rwBAM5EDeqMoSpgdQp05w29B9018L8YBXAE4kal719Uuj61FqwK+wIAzHWSyr5bKuzEbaFRLYgCuNOuyFyN8X/Mdr+9uxXSSe/kHM1OT87h+XSB0WAkEbir6QLF1QY1WoZvuYMV0anWUcsVMO2P0L9/UKfk3U5EDnSazP1vBgBrc2l9n5zczP1YyNt2u4ZGvYztNkGlksfZxRmmmy3+/e//hB8+3uFmlUfu+Xfo/n0GAIsF9GcAYA5/JGCbiyHlH8/DQ63JCAAT9CVvnYuRxYUsChlKRyTrODckfJpWrZnlrYAaIr5Q+xwqp9YEk42Zk2xzWJGVI8WahnpTyUB7i/xuI8ypMm1T1pqTpxaKurko+MuFUdIQcAGAle0pG4wNPIRxRL93+xxVVNwO1ftdLQxEfZHLSTFD+0MWD8oYMxBOXhXdlGUxm0JDAGCCv3y7XaG+WeEYO9SSOXJ3H9AcXePZZoze/AGF2RCFHfP8mI9HZlMFo+kawxmHl1UUGGwfA8C2YWQgZawC9qY0dIRW9sUf71OvfHEoW9dPZTPsOMj/9cM6+17LZN0D69zeSUFgXpc98NeVn3sgsCl6o8PG82UdfNQNODtAglLUDiq5trKpqzKIhxPzB8/OzuSS9/t9sYDm82rdy0JPwUgHgH0TdRtaLeQdQrfGyE+oqAkJNmRxE+RARAT+ymHi7F/POvXnkcPN1Js2ZJXfUwDgbJN3plPY2KMB3mcHDXvg7x4lIGygwQLkM4MubY73s5ucFaY5phGz2xjcMUBPIMAV4WG9yt7h4K823c7+DoquQ4W5WI8rs5zHKBtvYensVmjWCrg47eDbr58LmMDrSbXjW8sAvrkbYbrYCMmCynoBgF0Kajk/XoHsFcMRsKkHR2St7IpVayb157LDOP44JhZIYW3XnAe/AvRGKIgaab/2/rOG3gZVlz9/Zv9hTDjLLvYGPfx8BADroN/ySSxHKZAb4kbZTst9ADwaHP+LAWAfVH4JAM4m1j7Y9xGZ1gS6d/CfDAglp0gzfcjOYsMjxCEDbAWsNEcB3h8Ed1vMUO10BGBqtZqqcqSVm1i7qc2tWADxtWIjt0ywWixE5cS34+EA48EA89EIGzvsi6naXOngQReV13oxqB6Kc/u633demmf7s+19QpzS+yUAXssFFlRC8qymQrlWR7FalQzYaoNAXweNbg/FWg2TZIXBmEzZCW4fHsQefdB/tL2QFsRqa0Xgig8WMytGIhDECpZybK74db6uBgBvFQC+OKEF9Eucn/SEhck99+7uFj++eSs2kflSDcVKQ0hemmMaA8DmhBDyd+NMdRv8OFEmWLMrgUPWU0R+UHJFlLVu72fkBydqOInn0Br6APCNLNvjtfT0dqn3rJRFVhx586VDBiVAHQ4yxdrPFOPy1jKZpdFyWyJRwDCLxjJ1TA1McIbWaLRdbjWqwk7stls47jTRrJZQzu1QL/F+b2BbLIvl1ZYs6mINu2INuXID5XobtUYHjVYX+WIF02WKu/Ec7++HGMxWWJH3wH2KA3yxf6ui1m6j1uwgX+LQ//9h702bG0uyK8GD7WHfScYekUtVSarS0taSbDRt/bNmPs38vf7SNrKRtUkqZWZVxsodBIn1YcfYuYs/B4KRlVJ3TffYdJahyCBBEAT8ud97z6aNM0cMXC+0RZpTGcyFybWzVVa8N3c+uOE1xgFGp91ElUQ/Dn2KdI2pCSFsPJnI2SFAQZnuLsxjVLLCYrnAgtfjaqE5Pcul1Gr8OncFusEw64uW2IkQCasoVSrIFxJVBNNy0fLl+Z6RxJFOxtikVPsy33eKbTpBfrNAGSvUCls0SkC7WkCnlqBdT1Ar5VDgoGabIr+ZA5sZNksO0baYM+d3vsZ0SuB3LDeCvvx6uljJa6OZvj6UU7Gw5pTb5iGZvcoAVvtnAyZispCdSUJKjDKrFPw9jAeQ80ZyqjIXkows4QBwZIUe/bxmckfXjj0HHRR5Lvd/PQB8XKXon5xtpo/toX4t/rEAYB9tKXGQg0kqgHnEMJJnjXarIvZ8z5/0xAK6V6lgO53g6rvvMX57jsL9DE0CwPlEG3Y3ohAbaL0FR6FMK/EIGmz1uW0yuiQer+s+258eA4Af+VmxgC6VBQCuCQDcxWqVYnh3i9V6iR2VnyQokHDy9CkaL16gcHqGZaOO2XaD4g5olMqq+P34CavZDMXNDrOHB2E8rxf0F9jLGVtv1dE97UoWMAlSo5tbfPrxrdg/N0tl1PIFJLs8ijtqM7iHMTs4QUpr9WIBp69foNCo4ubqCpu7O9Q2O9Q2W5SCBbS+UE70+0MAsNcX2f0+B+WOCQVi4x0BrwcKYNYojDxi/m9urwBwq4Jtu4J1tYQcAeBmEzT2vLmf4nc/nuO7333AYs1op64ogJltJ6QplxRF2cZhmBGIdFk9dchwPwaAbaAYMoA9B1iSi7V2Yg7kjgCwfs6PJD20GhW8OjuVXpzkNyqrBndUhyvphoqHfDFRpY7UKnTgIpm7jBKJBezry2VxqyDph7mIzIHnsK9Zq6JerYjyl/sSZxKuGBNAw4dnAVDM5g+8P1+jQCg2Bwaew3SKIDNflVvuuEGHFnVpYTyHEK9kwOnxNNx7S9jlEmxzJSzp4rDWmYfXYVxZnskW+sUwsDKydDwiicD3sGcdqBQO19ux0jjeGg7qy+Oa/bHi5I8AAEdXl/7Go7lBljWoQJgCmdrraS2UZQAH9yd3F7O+UQAakuTMAtqdc8RNxUHgI0IdAd5AKJY5hHmd27oJYGq4nxW4cjcVJIhi06PRSM/K6b/1PLJQsEhZFABhIR06KGBnprnPkYQuETAG1unoxcQD8vK505xaOPv3vaaU19cmOxnb34HbQ8A3TC1Cn+qqxsP+TUDgg9rCGpJsgWbgdVR/xLXFAbAR5ho2nA41hBM0MwKy1ukOECsZNHa0ckJauA6i2YvPTGJFstciAfQN4HE2+zogS1j/mtUP2bwsvJqHYzMj8T9a/cdYjrfrev7I/DKzI9XYAK1re502nj9/hm++/grVShkfP33Aw/299DQksb97/0H2zddffYOvvv4Wz1++QrXWRI5ZpVJzq4JXdm6ZF/v/rJ60mtJ2dpl9ShonX3fm75ZK4vzE2KDxZCxxetyzRd1YSsRVinU0gbMh1Za3dxgMHyRShecS3WpIqmctzq8z/zKdpwIUce/utFs46XWF2EPiHCPvGrUqfvnt1zjp9zCbjMVJ6qTbQbvVkBgZzkXFIZKkI1MHF0kaNXtYWj87MMxegq/vbDLBYHCL8/NzXJx/kn6AFxBBdILRb968RrPRxHfffYdP5+fi4lVkPyT7DGcJBgBTAczP3cFA5sjcQ9gfEwDmjSAYI32YRUxbbNbzepbwDJHrPIo900xu3a+YEVyg+xFjfNjrSJRPHf1eW2ye+3JrolYtybx/OZ9gvVqICwtfv1Jhh0pCUIvgLnuqvRClBGhnpAYjSBp1FPI7ySTebpbYbagMXmErwDLFUkuNMpGcc5ISD+da0pkICGdiquBmlYG+8RXg9ZL2vZZfbiIf2XtlnqlqfiX42NxeyMyKB3DGLvuBkMGU9FVkf5qrY7upYLFknN8G96MJBg9jAV6mizXGsyXG6RoLgsLsPTfq8qSWz1s8jFeYzvk94e4HZw8hCAvp9vBrvq+KlTbrTweAOc8lCGzPleuHr4/H+RFDCTNanx+HmX0mxNESwPoZV/xKL3U0W4zuk5Hdoj0+iu/gVwM49ghgpmezqW/t8/D+hdl/FpFw4OTorp3BhYM1kjmZ8TqQHGB1NdMz2ua9TgIIxK8solEcPiN3u6BQluemZ68DuEKw4hoxBbDYPttsXUD5KBZNSRBUEFM5TKGEKoj5kX2XzwJlHk+8y9wPZI4t75W7aOj1rzbvrA95fW8EMyJhjPOx7YZ7FOdmG5l3kBSvQjb+HrPgN7BWI6uU0C1/YjYQRM4I2WFIGOMDFmEmMwA/R62vzwBgFZbF0XHB2SPMeM0l7P+DGcBhiPr4kRvTtz67x78OAPbKiu8x7c3nqJQL6HUaAv5Wkhy6rZqQbngtMVp0cHcnIpv+2TPU211xw5jP5khnqZzhk9sh8ukajX0RNYLA+xyKJDPv6GRMUVFOzileM1yz3Pv+IABMFk+nXZdcgM1mjiQBnjx7iulmh7//x9/ix4sb3GyKyL34E7R+/bcY105xs9xiyl/2kwCwbiP7zU5yAUlvojUZc96KkvnGIYUxGWUhU4mh+Ql8oR0kpYUfD1X+J6pHW3RS3tICkN7tHFaL38UOSyqnVith4xD8Xe7z0FQM+70EdjnQK+bQqCWSE7RczIXRKy+eKE1yAqLWqnV5rvwaGSsElvmRQ1PJHDIGDzcgMur4glfrNSmgWMCwOCJDmX8LlRfpYiGNoR5MtKNQmxC1ibKMF7eANgWw2D/n+dqtUd+tcZIHamSsX75Ha3yFV5ijlw6A8UBYgLUyg8vLwm56IAA8XQOFqgxZlSVqG5MrfOMiOAZgjhR0Mbs/5C7E9hp+ULgE2E5vBwRdxaRNhx8Oxtqyr7HizJSbMZib5f7G4KFukKq+VZtnY9+51fNBlqzlwXpDaLbQ4XByNak1eFxnYvG9WopVJVVEXKWDu4EUpEoC0OPd84Vk1mobq7NTvZHXzSMDB+IhZMxEdRsPaYL8EBcmkgbTy0AkML7MIszeQ7fu9ueQDVlVQe9FhbKcogGsZEdYI+eHSjYNCs/bB6K6Uh8bZnnfnikJPh8cGgBlGRHC4IqB/0gBrMxrVbplIDCvRbM8tYZfmnhjWnuh7SA/35tjGxLNaDGgmcUB1ZA8v+XzFerVAp6ctAQA/urNKxnKEPj/8Okc7z9e4eLmAdP5Brli1QBgb7ozhY++3Vlz7P+OXzcHkY4B3cN/Z4xoZf45oKRvkB7Wnk0aq3UzZbdnR/tQK16Lh4XiYYbwoYoytqB2NUFWKPh696yJsF9Ey+SzZjmyho7Xn4PY8Z7jc4rD1y978Iz/brjGwf4V62/UeSB7bG1OdDnrvqSFt3UfLOtzxnZ1Nr+a+cs1JTkh1QpazSa6nQ663Y58XqlWZCit+SHk8EiIljRstPJYz+dYTmZy25G0tFggnUywmE6xmafAYiWD7kTOTL82Fczhc5P8GNkLoolCQIhtxGP1ve4lTlk0JpixY2WgSbXoaoF0uVAbLipDpaFPsBPbWGaZllFuNFHv9VBtt7Ev0rhW3Ggxns/x6fICN7fXGI3uMZlMxCZfGLLUlnLYud0Ls5uAnoDCpgSWbGAZrvLRaMlHy881npyYAvikI6/jbDbDze0N3n/4iNu7B+STGoqSQ2upRFEG8MG6tew0H+aoO0ecAZzlrcvKiMGsMEByQo0RtkyBkZEijrO3rflytm4gcnxO+PBrMWy3tqQV780AYF2bPvjMsu+UER7ZGJqC1UFgyXizAYIMDZxxKw0WhxBaz8hgfsuM4IXYFVMJXK8kaNUraDdr6DSqAgCX8zu0qolkV+eSClZ0NpFsXFU30Ra/Vm+h2+6j3zlFvdLEagM8pBtc388xWe2wZI7udod0s8WSz59nUaWKQrUGlMrYlxKyMLAr0F6/IGqp9Y4KXFXYeqakgtdEk2mxw+tWGb1s0ITZK+elXi+sI8X6WupL5vBpEydEoWj4y9dEAHWx+HQWuQ4vyNol+Cs5QWarTKUtWfsEi5nRwyZP9LfLOVaTe/lYxhql7RLF7RJVOu6U9mjTBqgMVPMbVAp71Ct5JByyrBdYL2n/tlCF9i6ng4r7GR7GKR4eUtwOxri7n2K55HvPbYUNpjnPCOGckSaWzxUBVtyIqLRmkxvOpqipC+QhzwA2AJj1qhIifaBq14yAvwoCxzEA3jA6McgHGfE5pIxoY7NHjid/LABYZu8+j40JeT6sfqQh9HrHq5rDj1/oII++rGChn07+BJTpSlKCAMC5nShZdpuF5AATAH5y1sELUQC30a9WsJtNcfndD6IAzg+naCx2aAYA2LJ/zQw6v1MQ2E60Y4zx4BnGhL2fDQBH4G84geXsic4Y+y0KANP+vY5apysAMNUtg9trGYbsGclDm7VaDdUnp6g+e4bCyQnWtDIGUAbV8TWk9w/4+LsfMR4MsJsvkI5GmE8mko3NAS+v7Xwph/ZJB90+FUINrCczvP/ue8zuhjT9QzVflFtRondyqNfrAiTO2U/lczh79QKFekXUP8vBEE3kUNvvURQp6WygeQAAIABJREFUlP3RBpge49/xi+rr5rhC/kL08sH7EQPA/luDBbQAwDlsc3uscjssKnnsOzVs21WsqiWgVkOh2cJst8Pl3Qi///Ec3//+I1abPKqNnuzNW/o3CABMKQOHRzpQzdI6tXb3f2sJEZHnrBbJqALREFEApwz8FZWIAcAawWMgMOt2Iddt0awlePnkBNWkgMV8jofRCHd3Q3HOUlKhRjuEiBxaOSdlIdgRwGevy/qrWa+j0ayjWaupbW6ePTwz3Gj3qEN37RV1X1fiFJVC+nwl2zREDBnR3GqH7A1SIjknv+KgYetCjVx4vjBTVclXa4LBJNPJR/033RlWuwI4rk83kGgq/sezhO+BgMEREcYq/LBxZSEk/ox8hWUfs3nt8fe8ZrefDYsx25O0Fjmuj788KfuZVJGft1E+ci91SXCbR3MU86dvVtBxDjDXmLrbZHMAJxXHSt8sLiNWAet7qvbQ3JdVRabznqgPNSKAKPrsuck+G+6jJGap1Wxt8bF8EK3Xg3xTgd9QvrOSiAFhJW0LgCGKMT23BTAQp7o95vMZFmkqNYcAvPbu6UFnqk0hhflZ4A2Bryy7ug+IyTan8MPS2C4yYzYQwfvT2NY2vH0Oglr/G/pgOwf1gz4fn4FonITVF1aPhJmIzUAyImZEbg5gb+aQFshjYcDtajpVOTkx1p6A1SDmmhYTz2JXtWhGdtzXPgYAf3ZdBFK39abxfnpA2IguAl8XgRSgqkztAzTL3Enr/u9GvYpXL57j1csX6Pd7kiP7/fffYTQaod3pYDKZ4t27D5L1++/+/V/j5as3aDTasr+Kw4xApC5CyXQcvsNzKQhAbCRDAr9ruhBxTfO1LbIPACbzGS4ur8W6uVypYrUh+XIm4G+vf4pytYbldo/rwR2ubgaYca4q2aV00uFeWBT707u7ezzcj8R+mYRp5nES7K1XE83sZcdRADrNBt68eomTXhs7Oi5u1ijlIPel+1aNZCHu5YwY2m1A8FfyQM32mbWXAsCsm3gOEN2jQGolVtB8DXmd8fUf3N4IyPzy5Qv0el3JB766upL+VAk9fA1yavvMGBa5mZ2xk3k5IZazcIntjgCwAj4CeolrkOaFOnmX/ZucIZxDs1+Wnk9vFFgVd1txZkr4d1DlXOTZx3zJmgC4T5+c4KTXkr9XIkdk/ahiHHsCBik2yxnWy5kQU8rlApqNmpAJThhB0qrLvJx1aiG/VRvpPJ3GdDbCrGGCwrw2+Drq6ETPNt3D9dhU0RMBLY+H0HvYDwSic6g2tJDSi8IAdHFfkPxT7WEc7HMnDnkO7M+IB1gKlv/8bs9ISYK/nCfkMRov8TCe4mE6wzRdI11vMV/tsGAW8w5YbPaYLQj4LjCe8eNaQOB0TaDXrFg8XkocoPh83F1J3fEItrFvovqX4C9jLzVSx8FGc3uw/f14fhzmxL6HRA4LYXbgr1M8MzYxyAGIrJte6EcUd4jqt8/Gtl4bPNJCGBDr8/wDMpkxi/Q9iaL9wucqpuBNyesK9DpBXbAWuzkxS85gE10o4SuLEAyYgYHPgZ8VcojNaU8EPh67qYI3IVeZ6pq9seb/WpyR5V6XSkVUKwlqrDXpKMN+Jc+5lgpCHGzVOl267yx/V9w4dEbjMW5KLie5g6+BqnzNDFCuFV7jStjiRuvvkYtsXPxlzjXRjE/OTAGATXAWiN+RI6QBg9qjZxm/BdbY7rJxAAAbGVtmWRnZOztnI6FSFFHxKKHL5mbZ2W+rL5qTH8x8IzGUbgGPd10HwGz0Ox4tPL903tqdj3u2+DH+bQAwsYoltus5quWCkHEa1aIAwCddCoaagjuSnMW8Z+7MJ09foNrsCHkqnc2xXi4xGt7j7uIK+dkSTSSo7/Mob3PIr7diAV0rcl3S+VdrxbJHnLkCmH8IWeGyXqRSJKC5kCyAXq+FVrMsQfHF0k4A4NFyg//09/+AH8+vMSrUUXj1Z2j+2d9gXDvB9XKLWa6gGcCiJlD1jJavngeg1wVTHvIcBBP43GxlmF0tlVAWq0htxsRiWUDThRxuHGwn5Yo05zz4OEzmhl+pVWWAxdQ1Noj82XKVioxEB+HrLVYp2Ul7KSTW9PVHHgteVPzdO9oX5sUOqpoUJfuYjKf5dIT5bCa5C2wOSoUiuu0uTk/OpOidTWZIpzMsmblI2w2xz6TqWO0+mQs8nk5QKBXR7nZEdUG1LwsBtd+zhtuyl9hs8jAXxcma24Ve6GJs6PbP4uu+wz6/wT7HQ3uNxnaDkwJQXcyxu3yP9vgaXxeXAgDvHwbCfKsyr08A4AQP0w1Gc9pbUwFcFpWiEKikqdZm1hUQ/Kj7Rja8PihkI8avzABsqBWO6J8BAFtFYOexgbeB2WPDbWHzmJ++qZx44TtI6AeKMnyj3JqQvZHlAoSMoEcPIgMVHTiWxk6bQD3ulP29XCwEzHn27JlcPIPbAdJ0rpYupspSlamRFMz+2VndB81OBNgFFlYEuOprf2iBJMxKIxHowaS5hSHHJmqQBLzwTdqbGfua5kpkrLKQ8+z3+zkAsCmA/5BK5EsqYAfVtCmPVdgZyBsGSLES2FjbftDHeafO6HYCgDLTfOBj1tCP5DtLRIWti1gBTNP4RjUvljgBAC4oAPzx0wXefbzExTUZq7SoqwqrXzKADYiy2XLWD3sjHIOOoa6KLKiCWjH7mgO8mkkRg79OJMgIB3LguhLX11m8Ftxy0xhhct3G6l57/GxdxApkf04OMPs+Eau7ssZcQcojqrOTBnwfiQ/3+GtHLOsv7UHxIEH3oGxIKy/5owCws7IyoF5AEWfGObNe1JEEfXmWqW0hzwkqSWQQQguXYkFyiHrdLk76fXRaLTQatFCqSoFPshDvV+Xwm9jvciW35XyO6VDVSyltk+cp9sx2kLMRSPI5Pcy5ycqZuREL2aBQEPWMWsa5w0DGxeDf5ZpfPewdgNBtRsEwLc5UUcJrUb4mdtAlKSCkMyzkscsXRBH8MJ9hkqaYsQnlmjIwuEGW9ekpyrUa0jUZ2wO8+/gO5xfnGAxp8Unmd4LtLi/qX7rmr7b8s1QNLMxHs2L3ATFVqdiscHbSxrdvXkkGMM9ZWvTeDG7xIQaAKzUFBfmHmrWY2ENGNm6xnZznjGoPFOXs2J4rF200VHJ3BFUWaCPHdeWvY7C1jZSN2R4eXdt+bUXXeLi2ox7XH9f6XT2HDpqyjDilOXd6VqoTgt2MOesNFJsMsYQ29S/rFyqCD9TAYpllltCWp8tmn+S4SpE5ioyVKEgB2ygX0WJOcKuJpFZHngrxhPUFc6yZr0RiWx5FMhSLZZRp1Z2vIJc0UKy3kTR7qDTbWCOH8TzF7WiM24cRHhZcX1ssmV/HIQGHBaUyCtU6KrUO6s0TFJKGPLaAumzAxKqZTHQ2UkokEFDYIgpopchzhnbOBIhcRR2AQBtCCugoKhu1g5Jhq2RG0k2lLJ+rXaORzAw0Zr3KdZmmVA8vpFYgqIXNEvlNisJqhlp+i3a1iDYVaaU8OtUSerUEnVoBFVAlfIfFbIRCjoo4JUAIIWOxFAIFyRMPowVurkcY3s8xGi8wni4wm/M947BB1e+0FyVBUppQDpdU/2v7ge17dp1ziOwZvnGdEgPArp7RnCDPklfimDPrM+tn/X52XbkKJ1PpxGocYRv7gOIRu0clqLn7hdU0Bko7mUVVRlm7lu1vMcnCQA/vefzc/R8AAPa1JBbQDgCvFQBuNhMBgF8+6eN5v4d+rYL9bIqr738nAHBuOEE93aJVSNSWcqeAptQI/B9JpXIcaj92OJw5bIvjpvpfCwAfNMs/AQDvqQCuUgHcRbvbxWqZ4tYAYJQTbMsKXpb7PSRPzlA8PcWu08K2UEIlz+umjNH1LX7/23/BdDAgcoY1B67pXPKB2Ueyd9tii3q7jtOnZ0LcK222ePvPv8X9+ZWQrJI9z9YSSmLlVkCz2RTrxsl0jNV+h6evXyJp1HDNbOG7Iap7oEJCx78BAH5sWGBYyqNzCf/izwWAl9giJQDcq2PXqWFVKQJ07Gg2MdlscX47FAUwQeDVtoBasyf16k4AYA5HDQA2qXgGF+oZo7VPGL+a5W14llmeXNCMG5gky82yfwn6GgBs4eWmAFYwmD1TvVLEWa8t+fNUadHu8+7uTs4o9jo+V+DrSdeGVquNbreLfq8rH7vtlkQUqIJGh1g+aBMYjP/eUlmxkn57saKTxErIOiT3KgFKCcY6YPc4Gd0zPXonL4NbA+DyRVQkNqMkZKCEyjZRgBUVZFKkRp1VlkvM56kABLP5AhO6Waz2SCUmwMjuVP5IrJURu5xroM8gGk1lw1sf3GbrLKtL9AeydzR61+zLXhhm91OgTioP/WC93uOLNaqfD+7wU+Ozn1z2j37zMwDYNzInkYfa0e2MVb0Xv4cOIHsEitZJmjEYPj9S/Go8hg2uDQh2q0ntPQ3kPZo56GDDBpXy3EyZZPMBGRY7UTkGgoP1nc7O7EGU0EbLyqQY1ldSToT4wPd9eD/EeDwWIEh6XtuD9aPOd4KfgLzl0Zpw0NfXSrYADgnfUXzbsWNVeNPi2Y8DwLJsbQOJAd8A/EYAcJiZWPRKpJzS8z6zfQ4Aic1AYscqrxtCvRINuKW+c9eRqACU2u8YLA7KpqiWeISsbB2V1T1236wZC5ehvm7ZVXlAqPkiAKxEDNmD5e83cohcA+oYwrJ0yznoeoUkKeC038Of/PKXePbsqZCs7ga3uLi8VCC2XBFlKsmKz168xG/+/C/R652SESiAgxAJvYt2wlq0DwkwKoTfvQDAvPFzAYC5pgsFifMh+EsL/9//+FZ8Hv/s138hdex33/0epUoVX33zC3GWouXzYDTGdLFCvd1BvdUR+1yqLamAo83+arHBw/0Yt7e3kp/a73ZkyrJazlUQU1HL4267IXbFdD887XVp6YhP796LC0+/08GT0xOc9npCqExnEzn/a+WiipBoAy27rGbHS1e812xdrq3h3QDv377F9fUVJqORWHWKwyqB1hKjcmriXPHddz/gdjBEklRFwSygjlg/KwgcsAu5Dvk7qNynPTatoGmBqyAwVcB+FgnoK+Ave7atxsoI8Kufr4WEtEWyB2qcRXPvMDctfp0zC56rVAIzF/jJSV9AXbokEUAH7aA3KVbpWMRfVPUy01ewVYEidhKpwL6PjlB0CW01q+g0K2jUy6jVElG1FQpKHtY5qAJ66qhps1whGOtZJ5Ma6dGoYPfriyWs/t1u96tAhc4+1RI5+yixD1SLGzHV9wCdier1IlcJIxrpxMTzdz7DbLrCZLrHbApMZznM51txO2PUBDOAmd87W24xSdeYrzaYLdYYzeYYT1KMZinmiy2WG0ZKana1XZya4yqqSp2rOygtpBaJKUpQZp4sMQPu5wFkVGcHeb52ph2LeMJ2IvGTTlyPbPC9l4k+EgA8AJLdDvgoJiCrITIBmvwSyzhxuM0JRPEhnQHvGTh/cIi7QvhIhKViHrtJ385z2N1XzYXDSFgxKKxZ9eqoGoP+KiCymi2QxTzez4gIahUiJBIBgK0fjOmqWu9m2AcJhHJi7hk1VUStSiJ8Hc1GXYiFfJ2EoLFkn74R1wMhEZp7guMrsmd6rcFrWAj65g5r8aha45kA0N8jfnQ7L4n0403B3zDHCuerzWPlYTSSyc9NWT+RW6gQryMFcOjzIytoPRPdAex/AsChfv7CWW1lc3TyhyvHTLpXyO2XKCc5Ibyy5+HtSb+DTreF6XQmuNJ0NkOuVMHp0xco11q4exhhPp0KyYfOkHefLlGYLdHOJ6hu8iitd0j2eREJUVTEa6PWqKF70sfTZ8/QarWoAP7fA2wuitsIAKbagwfgSb+NVquC5WIsm/nZ0yd4WKzxn/6v/xs/XtxiUmqi+ObXaP36bzCqnuBq4QrgRABg8bwP3FErYOUAAsoEr1hdLFYobfeoFgro0O6LFn1rHd6Vq4kwhGbTqRx2bKoI/rJomaWp2K9yEyIATEBVSBHWwMrmyaKEQ5DdHoV9QZTGVAalyGG+A1JuQusd8tsdSvucbMQESlutGgqFnWQ+zacTUQ7zYGc23LMnzFF4gd1mh+HgDvPJVIotWoe5hz/B4a1ZWm0IEtBnvlYVGwgqqcSWsshweWZq5FBrtFCq1AS8nsxmGD6MMV+sJCtgF2UJBAtoQt0cCjLJmACwKIBzYgFNALgzvcGvqlv05wOsBpeiACbrjYqpzb4g6t+RZABXUCgyA5iKF80q1o3CGZFaaJIR80cBgK0xOjhAjN3rDF0HDZ3RG1sBOyCsrJ8IuA1AcRYCf8AIs8NCbZ89gN6GxIHx7YdHBgD7UIwHEC0gOQR+9uy5vEa3t3cCAHsGgvB9ZHiuiuCQWWe5vQFgD3a/uoFHnj5Zr24bffx9z4TQobQWGRkrzA+s2OrIVKERW0fVv1FWqzR/xuaR+2XWwVmPmLUpfpjYiOFgvPCFzj3kcUQjBrurWed6YeD2XUYGOWB8x5laBs4rY8oLCH3vPisAZG05QUBVYs7QPmSUK3NblL/MYZIrZC0K4LN+E7/4+gW+evNagB8ydD5EADCztfOlimUAKwglLZtb6h2AvD5QORqcRLkoWTHseaTxIPswh9evUVcLfJlt5TbO2frwtaO1uA3oTXWQKScPlYrHIIGDV1nh7YN+AyWdeXa0OP77K4AfAYANLFYVtZ5jVE1ynXkjtKMtcW4jmXXlUiIDxzYVv21aJHXRY96C7bsEf1morklESldCftrOUqTjCZazuVg98/P5aKL2sKs1cmtaeu1QyhVQLRVRTypIaMe1XEoGogDAUkTq4Ip7j9b7nw/cRNFj/+ln3njp+81/O5Ap14VZQbOZ5ZlbpPrSrF3Z5C+2G0yWS0wWKaYcZrIB5T5EK9x6Xax7y40GSrUKVrs17if3uBkOcHM3wGg8xzylRe0a6ZJNK5W/autLy9q12N+oekaMxJgPSHupzQqnPQLAL4TVTSCOANtgcCdW04PhCPmEFtAxAOw20H6tZPsbiwu9vvQ6CEBVZO8sljrRWvjcPk6BsAz8jfdZa+RC9vvj1+sxgJzBUz58zQZFOjA4ZDwqsSUjOPnnmkHnzZMyaQ9ZtapCEmYtAcbIYkmtxBhhoaxcMt9FUcshE206ybLPcSBCm1WSHsjCL0t+ZpWgTa2GpFJWwl7C/KiikO341NX+nLUdbZ7rqDS7qNY7KDdayEmNAkwWC2Vgr5amCCb7eo/lTi2VdzmSEmooJC3k6bjAxl+sozV7ibWWWh/rsFNuBujzzBPrJbOVEjcIoaMfEWeMDCAAsA/56S4j6hvx5hVwYr1ciDJ3TeBgtRDXmNViLnUhBx9Uc4o9326NJLdBrbRHp57gpFlDnY+126BRzKNZKYKCvdxmidloiNnsAdvdyoZCOgDj0G42W2I2X4nq927IQcQSabrBYsUhkJKOhMVrtk86GNHs32zl8O+1mlyGhgp261AxyuyTs0udQLTJjCwUDz73CBY2kjZoMCWwnPX2+PLYEQHJ4y3E4lQiLDJgN3ahCOCvfT9ctxFhKHZXyZozG8fGNWxEWgz3CwNo3TsfIyrF981A5qype7Tm+cIXFYfV35UN4LnvKtjD602y1nJ7bNdLYLdEo17C2Wkbr56d4uVJF71qBfv5FDc//IjJ+3NgMBYAWBTABgCLDbS/fzbA8bddYy6ySuzgfIjWyh8PAE6Qr9VRa5sCeBEDwKoABkG8XhfJ2RlKZ2dArwMkZbG2IhlqdD3Ah+9/wGw4RI5Db3HNSMVRgwCwEDzySghu9lp4/uQMlT0w+PAJk+tbrCZTIVmxHy3l1BawSjvKUhFzEntzwMnzJyhVy7i+vsRiOEJtD5QZW/QIAPxISxNWwGMA2s8Bf+UdskmxV9/+c6Kl5Rrh9Z3bY4EN0koB6DWw7VaxKheR437c6WC83uDDxS1+9/Ycb99fYrMtodbsSh/I4SUVwJoTFuZO0erI7G0z6DGqm+yeWstZ/UHCgQ0O1dOJ99dhrigd1VBUgAslPljswH4j5KIuswfLHKruxT3kbnAng1udA9CJq4Zaoy4DjT7zHzsdNBsNqcOUoEPSkcb1UFnB95NgK22kCfTyli5XkvWcpgSBV6LO9XrKwT130tB+MfvzlCCkBDDuR0m+JGoQDnXFHrCUiEsUXcMYF0RLaq4rfs+jhISstOZtJ+q3+ZLEduY/0vnE7HmPrDFtWmPryvSh0V6SvQeO3pry43AlGp/ZqJShZsxqx/DZzwaAvwQQ/78EANvrlZF9jUxuqqCt2I27EtfJ5JllZMgBNgep2GoyxE1FcwYlGVufGWVBC0hsJLzY4Uzsqbln2OBZHaeUJC6zBbllhDI/HXhOByKrZLrmNK4iSYSETpc7Eg2o7uDjsB4ejUcKAAflZpxp7TWRLoigIP9M8eu9gdNtM9tfPzWCVsxJRvE60g0vU/M5+TYsywx49jNGe09TyR0BvE7y0i0mIxbLDOOgprAa/CiawtXCh8NtJ0gbfd3rCf/dkV10XJvoTOfz7N+sRogI24/VG8ai8ZdCX6msOvushwuXkBFw7HWSuk2I1fw6XWY0w3azog3vFt1WEy9fqPUzicjn559wfXVlIMUa01mKarWBFy9e4sXL13jy7DnKlZrU2KIqtexSJ9zIR+tBvKXkGhdKD7FDgs8CAotvE1a0Tea5fn+P2+Ed7oYjlJIavnrzS2w2eXz4eCm2z126e+whAPCCQp2khGqzLXPRdE1yjGYAk9CZ2xcxfpjI31FOinh62hcAdjQaiGK1VS/jl99+hadP+piM7mWe/PzpGarFIoZXN0jHY3GfJAjM16aalLBdMeJGVcBlIXmaG6UsX2lGQ+wTFcFU/t4Ph/j08T2uLs5lVkQl7f1wIESiV69eSp/wT//0zzi/uJJehz2KgL6uAKa4x99yA5b22IC3HWirrOre9Woj82Y1zCR4uZV5OM8NAYBN9atxSuyn1amAJyfn6nQ2Ifi9pS0z6yGqfXM71CtldNtNnJ32cGYgMM/OcpE1OHtugr+0hV6JpbPaOq/ILqB/F4qFPZICVcV5sZJu1hi5wFtJMqeTEuMVzGWQXFk7x7QH0Cg9nVnYVWCRGlr365XEmZ5YWstMwsBfz0EvOsBKEgfjFGldwjOf9tq61wZxCB9HSM6moCbxK10glbN/jXQOcOyyXOaxZg/FxyowdogAcAGz5QbjdCV20LQlf5jMMZ7O5fNUxFol7OQ9tv5IUdkAymXzBe2zSCgmgFguKOEgoRU21ecGAuuexp5VXwfOoBRfoF22E29dkqT7oc+YZYZvysjgqhn1N8Et0Ak14gqRKUqFPKwIYXZzkN7cQqVzCGKv7HzX91hPlfAx7oFMpZspdWMlsDmO2cwhRFjZGnCHDo/7E4W8iTLc7jkDgu1xzdXF3R2zc1ZWl5zFOd685LUNLpC0jJjlZ44a66lbB/cIWsl3O22xledMg79fyH1Sa86ViM4jn1iUrN+8uL4KEcHnz3HEYei7XMzjLpwG/LofiGY4HQLAFhGpJD2bKYez0lTARpyKhX6KJRwCwK7kdWxBCd6+xrIs6uNzN+7TQ1Th/1QARzM765lyJNKQNLRBUtyjVsmjTuyxURbyUrvVxP3wHpc8qzdbVOot9M+eo5DUcHs3FLcJ1oqjhwcMP54jmW/RK1ZRXu6QX6xRyRVRQQHrNJUZH6P7eqc9fP3tt+if9I8BYB05ugKYAwdaOZyedAQAXixGciD0z05EAfyf/+Gf8PbqDqNCDaWvfoPOb/4WD7U+LmiFgBzSYoKV5bXpta9FIJkWwkDKQXKXSustCssV6vkC+vUanjLXqlHDOmU+BBnvNeRLeTw8DMVKjxZPZPsy8Hoym+L6diBNG/0+8jywK2XUW02xfqZ913w5F6ZUkqM6pYniPi/D6tFqg9F6i5QH0GYvcunSjqA0D7IEnW4TpdJefq/YiW03MvBr1Rt49fwlXr98jWW6wPXFJVbpQjz861XaTlVkk14vV5hMRqK4aHYaPPcxXy5kyM0DZV8oSkYe2UO0leicngnTjYfJ7XCIq9s7jOcLsZHl/TnQI5guUJQogMl44cayRo6Dof1GLKBdAdxPB/hNM4fe7Bazqw9gzgDz+jiE5ZDwfrwMCmCqabQB4KGiA1S3a1WA548DANsRER8N3o2YPUikBDbrpGOGjx8iDuIeWPrGQKIMHY4YQvHA3BoxtZOI7SncYlhZRs5WEwB4kQoR4enTp7K+B4OB5FGqjYk2cp6jyD8sDFVjJbUM5qzZsYy72JJVD39ruhzgdYDWMq/dlkL8/61ACjZJQc0WW5HacFa+FzNotQjTQiIDf73JCdexPmG9qu1AyJ7lAXRx8N7Glt9xkxTedLf/jtTbsb2zW7l8pgQ2i25Vqlkz75lPriYWWxI9tGOVsX/On9M15CphLUwJvuWl+eaVR2ZpAWcnBIDdAjoGgK9wcXWP8XwtgERQAIuC3wtao03bu6pntDW88eDMDu0A/hq7S9/erDB4TP3rCqjAYHaG88EA3LNP3eLKBkTWlArD0taA7wGuAvO1FYO8vm4cfHR7mQAcH+RSf37J/yQAfFDMHDbp4ZGOGuy4ef5cAazXnK+7MGTxKy2aVVnJFjKyQxZwkdeTWngws4drhNaST8+e4OnZmbCKaT0og0BWjFyHkmeyxi5dYTueYTF4wOzmDuPBEIvZTABdEpUkE4YFPwf32x3yzCVkPAIbe77AJDasaK0kCfY2VD0EIUxoEhwLsr82e+2zOY3/wQYGycasQATvI5lj8vfy/BEoVIhWO6oK6bpRyGNN1mOBkQrAfLPFdLXCjM+R0QetJurMGuo2sS3sMJ7NcH17j/OLa9wNmQVF2xs2scz9zcsZuTEgWMDJHS0f2QSuBAg57bbwzevn6HdaMkxlsU3Fw4ePnwQALpSrKMQAMJsZUwGrLXYEBAcnoIV8AAAgAElEQVSigwJfCnIpuzgbFllz6hbQYfCUWQJxD/b90VmSsYLgMCf7cxDYbXJ9+/4pAPhx4V68b5kC2IhMZE+7ooUM0ywXWNW+643mSonFsX2fDHIdKmwlj0atuDkE0QaNQCbzmHOsP8iKpwtLpaw35kJXaL9ZFUsk3jhUEMtN7OU9Y3Fbq1SEqc733W2iOQiq1OpotEmIqwgYXChTJUwmdk5ylybzuawhql3HU2YzsakvYJ9PZJ/lTp2XTF7WjrS+SVAQUkAFRf6brivWmBN05LlBti7Pdy54VW6ZJZlcC5GKyHKD9uslNss5NqsU21Uq1syrlLm8qVhl06q8hK0MUqg+4I3WcqX8DtVyHt1WGb12Db1mHTkCE/dDYLUU6zqSHPg4m/UCq80Sq+1KbxvmHa/xMJpKzu/tYITJhIo1Mo6hwC+HH+ImoyBOjio++SfXMOsDguPe3BsII4PD7FqXmkDWuB/zPG9oCcW6sAAqfwPb2M+IkANsCl4fnjoA7OdZiMHwoWVGRHL1b0wqyhT7Wc0SlD9+RoV92wfCP08BfFyp6H5oZ6ufJ1/ALUKdJRf9vx0A9gHKMQAsajDpk3bSK4mN3m6Jeo1qnhZePT/Dq9M+etWyKIAHP77F9P0FtjcPqKcbVQDzfTYFcDi7JVZGFcCiKD3gkRz+sce2WvoYf+A/e7zD++mee/wfLaD3SYICAeBOF61OR9S6tFIUC+ikhFWpiD0jE/pdlJ8+RZlxK90OwKztXU4zfwdD3Hz4hHT0IArg/VJjE3hG0vmIQEmRIChng0XmreVQ3u5QXK6xm8wkQ5iEKg6EiwYAE9Dje8O9IZ8U0e53wenu7fUVlqMJGoWi5CypSNb/6ENSzhdfqeh1PAZ/v/QIXqOoK7PeK6w6V13lOXDfg3pnKoDRb2DXqWJZKaJQb6DW72O82uDtp0tRAL//cI3tPkG12ZX82fWWPabbxYuvayCg2gkYKYC5Fhz8NXzHBoRhmMvV4n+gqRfUecBqC887NeVaDHyR8FUq7IVQVK8S3Cohnc9l4E7SDkFVDjGePX2KJ0+eoN/vo1GvCwjmxJ40nSHlcDZNMZ2nGE9nmMxSTOZLjKapuEwsVhvJ1kpp1S8Ag7qHqZOEDqxD1Iz1i97zBOKwWfyyLishh2oxkVqNBASe+xlYrSAw7UqpDms0GnIjQZAOK3TKYFYkAen7+wfMOQOh+stIW1p6Wd+l3Vd4gxyUCarO8D2/T7wnRtexPeZB/X18lUdZ0LZFfnkf+Oz5ZZ3eH9o6/jXfP1AAHxVE2QDawXMn/Go/7hbdDtAeWEF7dJCTKo8VwAb4CtGYfapFTGmfqgpgffzIajpEUNFm3OyqA9grCEfIKTwAgM1m0mtCOctNCU6giXUVXYXqJNqVE5nt8FzmwJnrZ8LIGAFN1HrULXxNChf2ED97wtXsb7L94visswlBiHlyxZSPBHQ4bnu9gzp+GDgx1RsP/yHfD4/7vEiBmznuxH2quZY9BhJHbmuZMjgmw7tjSUaADwIHJ+QfAcBOLouBnPhn4osiG757r/75XCQTAGQ8/y8CwCaY1ss+UuJLf6YRJxZNrgpV1pGsQQt5ATi/fvMG/V4Hy+UCv/vhe1HOkjRDF5mL82ucnj7F3/2v/wFPnj7XvF8qf4VkSbBCa0axsQ3Z0QYHu+LewN+gAuZCKHJissP9bIIBZ5qDgbhGNds9VMotbNckhJaw3XImS0BthvvJVPpGRgqRQLzcAdPFEnO6MhBFodtCvoRiroT5dIHhYCC19clJR2rx++ENlrMRmo0y/t1f/hpfvX6O++Et0ulIgPATukTUmliMp7j69ElenxdPn+L0pIdmtSzkzXU6Q7mUF3C0kpSk/hISJwUBHs8h5DwevFsBf9+/+xGL2VRIn5cXn4QASqcRAdw/nePqeiCkHgLY9JrMLKAVCJLRj0c20TqZALArgDk3WBGM5T6hNrAEeSUTlDcBgKm4pvKXbhWqAGYvx/kBwd8CkWP2b3tG4nj2KWtLZv3q38qejKR1cdBok0RVQrlENS4JrEtsNgts1kvpxXk282fzrDgIDm9X2G3pqblGiTVWwqjGPCpVqoOrqFZrSoAiSSWhE2VFznT949U1U7NTbV1pkSo3JbjrHi7yFHEsVODXCaI6lShI/7Pb5LFeEYQj6Yvn/0KwA/Z4jFrkvIBEfo0E0FltPkfrfK7FArCjC0pJcn657iTvd8v5/QaTxUbqB87pJRs4XQgwLIRkgr+yB3sclItn9C9hT8W8YRIMJW6HcxVzQi3l6fBGEQHzZJlJzJs7Tqn7FL/uRJ9iovdRZx97rZyYJkMhnWHztctI3/oaisaaSyAczaogFQGRzEm0P9ZYSP/IB3U9vJOHzEUiBoE9svHYnczA6PBUA/GJBBM9R/Uc1ggQ+SiKcQoczAbalb4+1zdiuzqWmWuHnN826+e1amIfmQ17FrDF/KmbhhErRf1rxtcyus9cKF0MEc44mRPpNcTc30atJg4EtOylexCVvCQTUlnOvPM5xRpGdTTvQCFZhr3Uqzgr0YKq2t5bXdtZHSe7v7x5DgxnhGwnaAeXlkBmcreISAEcz8IOAOBs/qUCMe39RaRw4MiRYQrHFtBBGOZuXf+/BoCz7j6eFXAfpbNbscAedY9qotGz3WYNp/2O7JtXl9e4uLhAoZig3T1Fq3cmc67buztMxyMhMExGDxh+ukB1CTxJmkjSDbbTFNVcEfVCwsEQlusl0u0K1WYdX337DU5PTwkA/2+hXc8soLm4NjJoJQAsCmCxgJ4A+TU6vQ4myx3+4V9+h3eXA9xsS6IA7v/V32FU7eHjbIUJrZWTMlZi0+QNiy1hMny2VI8A1Vwe5fUG5c0WJ9UqXp308eZpH/1GDYvxA9jANVo1hiRKlsJyvZJshVJSlgOOA7GUw9/RGOPpFAnzfjot+Ugm2oz5vWTB7fco50toVOoo7BwAXuOBrDKyqjiBTFco7/Pot5ro9drye/e5tbC5Jg/3Ys9JALjbauP1i5d4+ewF5tMZLj6eCwBM26d2vYlGvSFgML25CR4ToO30WljtlgLsopig1TnBNlfEOF1iOCHbLYfOyRNUmi0MHka4GgxxN5oI421L8JfKGVEBKwAsRRloK7DEZrdCngAwFcCFHKqLmWQAny7u8BedIvrzW0wv3sthw8wLDtloV3E/XogCGIWKDEllo+eAUA5VH+LZEFwGbf/tLaC/1PAFo1L383cmbbDwPbS7zBi9ma3IQV4wDxgHgOOMYQcFreg4BpNDU2dNowyIOTSzkHcWFVQ2nT15oqxbsYBOIysKZ/Zy2/fXTwEV7a0ihqgDD9FGmR3QpsAJFtCZb78UTiQ/CGDhw0tvkmzDPgJ5fcDqdq+H1knawDlDzAewDlRm8VDO0vUGx67vnxoSenHwxTc+O7gzq2+329LvSbNsGRMKCFvxEA5sV4Gb3ZcXFjH4f6QADuvH2P0KAhszUdjWavehAHAep/0GfvH1K3z91Wth4mUKYALAQ7muCADnC7SA5ww2TNK10PcqKDS8EQAczUuc0RdU2A5cBcW4r4tDZbeDn7H691Cpm2UAS8FgN1+TtlgPch0y0Dl732OQ90sAcAyGqRVo3MnqHxu45cZoDkP4A7A7U2QpYB6NmD8Df48GZUHlpBVyZhHqA/DIAC08LB80A0Sza9WvW+bpEMziLDqPeq0iat+zfg/dVkeKQsYZMF+I7MINQZ7ZTGw7FqMJ1sMxNncjbB9m2Ezn8n0OoHn/MpsDmZNu5WsEgAXHYQMhahrN5mWRHGYpQkSXyj/Y0WbZltnQMM4aDAN9X4fWcPmQSQFgtWNSqyVlpHIvlcES951yIkAwrXk3xYLYQNNVI+XZvFljITmuPOyLqHRqSNo1AfYI+N7ejSSzlx+HDxNMZysBgHkOiTEILRHnKda0zS2SLaw5tP1OE1+9fIZemyStoih2Hh4eFAC+HwnY9zkArAxXVxvG9s+6Jjw/xcEvy872KARnU8aWt6YSVoZkps7PSBluq5+p4P2aOV5PwdkhLN1oSGsDuXjJhy30MRvoaK/jXpZl3FlDFZolDhU4YCYjeiXkhAAUc5jAQYJlSom9oQ05BQi2PGZsqU5lxAFJAkUZZMtgkkQ8gjQEPTlgqJaFWMfhQJIUhdhXrtACnI/LZWsqbQ7MqeziML9SQZFq8moVpXIZuZI2plSxsuGjYmq+ZJ1HExlmSedkiM9GnXMW1k7bnLGyi2Xki+VAqGO9w/eCDRvPkBVt2LfKROea4tCeb7kM/+318kaaaug985DXc3kdCnR4oa8MgXECF7kdaqUcmrTFrpTEjq7G+A3JytqiVNohKdG2NCdf26VLpA9j7JcrOd+Yz7YigEV70t1GCvfpYo6H6RT3oznuRzMM76eS/csfyeXKwN7yOwX8dQsyxoRsySKxoWFJLbfZ4EtWhyW7BQCYtY07lcRGJAYAS41BYJwNp7PcYycJGyJIvfGYAtiV9xzieO0TAcCupAt5fHYfV/yGjHsHj42k9F8BAMelyLECSc+hx4uVeCj+3xoAlj1c1CZsELkbcg1ybSxRreRw0mvgq5dP8PrsFL1qgv18huG795i8v8Dm6g7V2Rot2qvzzaSVLK9NDnZ8cCDgrw4+MgA4mtKHeVIGR4Yu7guvR7wfOTQVJkzHwKDNL2QYQntcOgZ0umh22uKCMbi9xXq9xK5YxIKuGdw7zk5Rf/EclWfPkOt1JDuYts20uEoH97j68AGTwRBbEjAXdMdQpQv/atqyFZMClpsVlpsldqslKjugy2Eko4EY8WMOHBypcP/i9c91ToY+3Ztavba4X9zdXmM5nqKaK0h2cAYAZ8S+PwhkHdUu8f1/CkL2HNBMMpT9JFVXGweAcxEA3K0FALjRP8HDcoXfvfuE37+9wMfzW2x3JVQbBgBTlSQZwJ4VZttyhgPrwMzOqMMs4KynccKqA5TqYqtuXIdgOYEL1hdch5Igae5JmoPIHEEqjKpUFtVrUntQEUXVY6fdxtmTM5ydnqLZaMowmb+HdRGHvpOx2kWPRhMFf2d6o7p2vtpiuthgttphvc+JvSNdwRgZwWfBWodnE51PnNAYgFdzcuIrrzmwtMrUIatmLu5RZia6EMtd6ax7qpAKxGUF8nwJBEtWMaOqErrH1NHpaKyFqH+t12TeJNUk/KguLx7qqlEdjn9KG+tqTrMJdEBYG48MMHYgzytw7+8yKCpalf8qADiu6MNOEK+gP3h5/Jw7BADY+vnjekiBhFg9nbk+eS3jjk8BADb3KI8RCkPlYAVuQ+YDhzDuze48ZSBw6EUz9Zn2mBmRjr9bX1bNLLRsIkuOUqKyvre8n8Y1aDSLzhQEAC6VxHaSJAIqzd0ulAAw87KnzIhj3WZrQiPEDh3Ggq7YNx6/uMMLethrhTmG4pCyF8RpkU5YDmSFaM1lG4cdIoITq8DA+zknj6h4LgJsDQz2XjgQ3L02CP2Jzy5iK9RoUO3EzkBcUwBYzsdoxvWluCwndR7Mbo7IYjGZIgZ5D66t6GeUdurwe3TmHve4ARSLHQj4udZt5KCSbMx6QWoH7NGqV/HtN1/jzetXAgAOh3e4uDiXmYVSiYoi2X316hv89V//Ldq9HlLGz8m6sfgqCk/kuWSqcQfq/CITp8XIBnpLFXA+h9lqgU/Xl/h4dYnBwwMK5QSvvvoWneZTpDNyHgsS/3N1N8SH8wsBgNeAOEgVajUsNhvMGOvA0Y+sBzorJEgKZeS2BbEXZlvAHNrJ+B73d1eiWu13GvjLP/8TvHr5VL5OFTAdi3q1Bl6ePhV7zMnwXubcBJBpgfzktC8ETBI7WcuzF09EdWkReLJ9e3+9te/lMZuMJBri8tNHXF+eYzy6x3azQq1CG+SSgCbMOf706UrU1jkSVXdUqJoFtFwGFuNF0pHkhBIII/mZs3i6DLF3I6hPUpo6ZFEBLKQlgsHSq/HrBgJLruhWnE14IxAs8wQBUQ2OMpcZsbIlUbtM5W5ViOvtZg2tZkXUaPUqnQb4OnB2yb2JZ9NabjkSgaH/3m4WAgQjR+LTDrn8DqVSPgC/JKgIOdgIwtJjmf2zgJ1CNDApksyC9FpQJz+fDWbxZD5LcsUnlb8kE6xJiF0yZoGvER2ulOBMIVjoY20GKL2/rCv2RFxP+p5Q9U5iGK2ehSC23mGarjCeLyUTmPm/rCX4vTX7UTpsc39l70KVrs8GTEDlHj8C5Bq4K65SOUjsZL2SoFlhj6zksBpvJD6y/02KEj2pgHCW+U5HuQAAH7l/6fybJAD2+OrspX2+Ksrp6iVfW6vtMCODNCtevQ7ZQyr4a/+OlMCOQ2hn4iCw/YUx0c/OECWn2VTf1cEGwsqZGJ2nYvNtRAUBgG32zuer5zIdPDKBlgLcFAfw74xA4DAnPiR/BceNmIBl9ZTC2zpf44sRHDzMllz+Qs9d5+7ImNFSUZxVT/o9dNotORPpNENsgE5do8lEnFy1uo1IWKIAVhcyqZJicpSVaQczTpuFhh4uAMKuADZFuID45tbl2FsgX0euXtroZ2KIzwBgs1YPALCekX4uyueBzK3rUGZbkbuXnpE+a84cZb/sSmnVqM2IvdYItWk853Vg287IY7Kyly+Hc+Iv9/PhTfiJ4vOnWt/j9yqufDOXLT/b/T2nEzJJWhskyR61cgHtRhW9dkNmnJxDffp4jovzS1RrDfROnopbE52ahg8jzGZjIXnxfHu4vEFzncezchtJusV2kqKWK6CZVMQ9kkyTfSmPpFFBt9+T+Vru//w/DAAmscrUvznxFt9gt16KRUSnQ2/zBLtdinx+g3qzjslqh+/fXeDt5S0+TDcovP5TnP37/4BRrY+P0yUmzNdNqgIAE6zUQpGLhDMn7pS0ENyjwuZ8s0V9t8eLThu/fPEMv3jRR79WxsPtDe4f7lFv1UR19OH8oxSzr16/FnUvc3Wp5qjWa7gZ3OH84hKNVgP901NBu2mjvKHNRSGvbCOyc4jGUFm0B+a7PaabLVIqUFhgTObSuH314hWePz9DsZzHYjnH/f0A98M7jIdD2eq67TZePH0uKi8CwJefLrBOF0gKRVEA1yu0WU5EiTidjLHer1GpVzBNJ7i8uUW51sDTF6+l0b4bz3A/nWOxy6HW6SGXlHFJNvv9PWY82Nmc5jhcVxtoBX/V3pCGKxIgvV0gvzUAuLhHdTnD7vIdTpZD/EUnAZXA08sPcuFSAcyhEAHgoQPA+bLk9HEzl8EhFcCeGRpyUvTCydSIpsILV5mXtmpXwYtBWSsH/+e+MYH19dggQ1ui7OTQRk9zILRhI/HGALrIKtoPBT1AshzZEBDvwG8EAAf1p9u4WT6ss741G0iZdHrwiIGDbIR8Xhwas3E/PT2T71EBTAA4ZobLkzcTYO/BFaaJ1TXRRhlZOHgzn22kbr+Y2emK/ZjlYDhgaGi9br6W6Sl2DixkPevGBhIxq1V7tXgwGwEYGXIZbD+yxs03VgPXvtTu/wEAWG3hIivTANQ6czqz7lIQOLZvjt/3GAR2Vpkzr7mWYqvwKHPYCQe+voTxSQCYa5nD/RVq5TxOe3X84ptX+PrrN6J8I9v646dzvPt4hXMBgF0BTIADMljyQz7qq4NFx3ETHB9eBwCq2zjqC5/lmYZcU/2aN7J+KMcHtSuBsuzgDNjz917Wpg3bXZmoa/CQtJCpGmNFo1nRxLnFRxnG+mJEm0cobjKShDbRBoJFv/sQHM4ew9Vb2ZaTHdcZq1qH4f63+H3l+66sCYhqpojj/WWtSb6uAX25nQC/3U4dvV4Tp/0uuo0mGpWKZMl7pECRLyatmtIU44cHPNwNRfG7uZ+gmK5R2UCsOngeshgWjR6Bp9VaYgd4VnIARPCXxCLmC/P5cEAowJu9RqpelXFSAKy86dD72OsR4+axE0G4R6YyULcDimdzwXqIv58FOl03aPHF7ptGhcxJJAjMoT2jDQgMU4W53O1w+zDE/WKCZW6DcqeO/pMnqDZavLJEiXN9O8T59S1uhg9ICd4RX+Rgf7WWxpmWj8z8Eyuo9RK9TgOvXzwVlnKpxAHCWgBgXoO39yMUqfZM6nJeCvXGLHc0JyUj04S19Jna/XB45NeMvI5BBezDKQd//RrI3Byyazd2X/Bs7Ig4Y7kq4RR1wDe6Th4rMMNZGTzEfO/U7/g5FOfMOBjsShgOGCQHWKyQ1QpamiqxfuYwgUMFZWDL90QJTOtx2quuJSuKwyYOJXgG8zzhYJLDD1phclDJ07JSpq1qorZqCa0xCyiWdPh2wGwm8CIKXe205HzieiqVhD1NO+k6VVMcelbqKCUN5It1rLclUcdO0oWpvBbSsC84BNjlsOaNLmhSAvJ6tgtBOEV6xgvoFllAs9jw7GAfCqu6ZyOgL9W8ZZLuygWx7hGQm3lY5SLatbLcGmLpzL+X5A1e4wTaU6xWtIaaYs18UkZ9LDfIi08UsCLr3OxI09UScxIcJhNcDgYYDEl2XGCWUrHGPYmDgZpmLDtzO1CMtthTTZDb2N/FbMoq8rnEYQJT/uqA2VXAocmNCDnKDidr3fO1FAAOdujCDDZlsNUckgNsmUNOvHHGvueUx/brTqTwKIt4yOpktTjzPqiDHQD2M8vOx+wcjesa2/8PD6GsCfdz56dIF/bAPujVfx42dz/RR4ZvxQS/DBrLbEBZOwrlk+vGAOBKQgfkOr5+9RRfPT1Fr1ZGjuQA2hm/u0B6fo3qdIlWqaoqxK3QOtUez9Q7ynrPFMAO7uqfof8y+CSyu83uFZOI4r8zVhP7rDrDFRzMVwCCj8Gh2Y4AcKOBaqeDRlsB4DsCwDxfCgWkFDFXymg+e4rW65eoPn+GfbctPRH7tWohwfL+Aee/f4fh5SXm9w/Ypam6ZnCAy5y1MvPH95jOJpjNJtimC1SxxwmdBgiq0AZ4OsV0OpWzlgNKuhcQVBEFcCGPTq8rQPDw9haL8UTAZ0YGuS3zkZT6p9/+R0hw8Qr60g8HkCDa772X8IH7OrfHnBbQ1QLypy3sHQCu1VHv9XE3S/H9798LAMxadbsvoVIjuF3BBmoBLf3DoxbQWdnmYqWoAgsk1xgAVvvBqNaLVQ0kNxCwkPJYCQ8EfsVukyMzDplpl19N0O+2xWGFgBdVSmSwt9sdGZBS0SPq3slUBm5UXdw9jHF9e4cHKso4rKVlJs8CgsRQYtCW0UfcN0sVcQ1hdATdIThwrdYqKCUkAWjt44oj3a98KK3AL4fzDgAzd5pqKwLArOm0f9RajsSeZTqVNc6v8W/2xCoOE5uVimRS9jttIRC2O22xs+b5xJxg2lXKdSH5eAY6slCS8lUHuBkYTMKcft2tGh2Q1zbP1CMH+6ADxEc0hJgIaTVJvEtk69XJnbFTQDw2+6kR2s/ZMbP7HLh5+Y4VAHCN09UaSGtiV/+IalfOe1McRdaLHh8kZ/5BHrCqekPNFAbWsXVlBP4aWS5zJXMg2JRs9n17gwxUiph8nvtrQ30dICrIJyp5UR9CgCteE1Ry0hZUh6A5iRF7YIYqSS2WjUgAz93j4h4qnDu2hkJfdgA+Zu+nk6R8pUi8gEGJos6zs1f3pQw89jXoGdhhfh0BwAqW2jkT5+9az+UD5oy8aSCxWTQ7YOx1g8xF4hmID6zdreQgCusIAA55ikdxFdGgOxCRvwQAe391sLT1GjlU3EcE5Gz69TnJ+REAOKvbGEvEvYrz1g24DxFUOjvt4xfffI0nJye4uxvg6vJS9kuqw6+ub1AoVvCrX/4aX3/zJ5L/S1t9AosCBonjE+cXpvy1N03WjOwtnI9k1Y9Munhe82zPASuqf6cTfP/uLX7/8T3uZ1NUmg384le/wenpG+w2FUzGG1zf3OPjJWcn11hs1siXEu0pZcqZF3fHQpJID8BuolgoISlW0KzyPGgIADmbjjC4vcLD/Q2SInB22sHXb16IkorRLByWL6YTIW2dNTs4bbbRrtXFuWc6ehB18KsXT9CuVVHAVhx4GOsiQDAJQaxTKNO02CRJGSQpQ57RXvKD/+Wf/xG/+5ffKmyeA+7ubrDbrPDi+XO5Fn744fe4u7u3uL2i2RSrwlJ7HV2DfE+lj5dYhK1YP7M/kz1LbLlNBWwZwEuCkEbWVQUwFcHW00hMFHsLDlE9Z1xBYDlvZb6wk3XDG+/D566RPiV02zWJYeh2mpJzWmW9CVpSp1KT8nPaPAs3N8czm4pgumisxRlNSKbS9+i+S5CX5CfOEYQQZQCw/pt0Pd3rMltzZQvKvu0zP9/TTQgifiKyVzJiiwAwuQ4OXPpcRPci7pNUzuoLzRmiu3yogxLJCMvlTmYPJKAvCLKvOe/YYjxbiPJ3TlDYVNeyPmU+zx5zJ2tfiMVi1cxoPhLJFczm1kZVNP/+cpm3MqokQ9eq6LWa6LYasp+32y10OhTe1VEVe39VC2tCldm/BxKezcw88jAiIynhSEFgcfoiOW69lNgLzkyWjL6Yp0gXK1FLU02+Yta0XNtUU5NsQNthA4LlAFKcQMBfB4nNPdTB4Kg8NUlBNK/3A8cAYCFYB4vmOAJEP5fZxSMKYI3x03PVZxpO0JZMYJ8d+4zYVMZaB2RzZOVYOdEqIzVlJLtMUOEAsLyX1psRACY58bTfR6fVkrqBBBqCwLOUDmUzESlyD2VVK9baAr4ycjMGxn0mGhFJnWwYelHfbSNnnQNRmEXVxUKhIKLRuALvu32WpW54ihPIeWnurz4zDq5cJDUGAJifR9GBJgzR89kj1QyjsDNQY6NMqBT/7IErpZ4lMWkq+zw6N0MNGtUX8aKLztv/XgDwQdVr9ZuflFntrABwsbgBo6MbtRI6rbqQl0jA4f0+vP+Iy4srtFpdnJw+Q7HSEHv6yXSO+XyK1SrFZHKP2e09WtsinpVbqCwBzJZi/9wslVEplFCtV9E97YoCWKJpSQT6EgBMNi4tx+rnFPwAACAASURBVLih09e/VuUAa49SskepXMJ0vcf59RBvLwb4bjBB/uUv8PSv/yMmzROcpxuMUUSaVLGkfbHZwQgAzAKRL4YNtZPtDrXdDq18Di+6Hfzq2RP86mUP/UoB52/f4fr2Gt3TUxSrFZzTB3u/xbNXr4SJfT+6R6lUluJ3eH+Pm+sbQbb7vb4AcbeDW2HL8PunJyco5goY3txhs1iLmgT0ai8UNDeJQPB4Kmqrl8+e4/S0h/V2jel8jMl0hMl4hNl4LCAgC4FnZ0/kUKelxN3NADvL/xVLzh1QY35UoSSDaz5nlAqi4CBqXyiV0e2eIKnWxd5kOJ2LErhQrWFbLOKaf8toLAAw30cqfzdUAR8AwDw4mce3FGuOwmaBxn6FU8ZlrafYXr5DfzHEbzoJunMCwB/l4m+32/Jxnm4MAGY2ViJFIPMpyF4K+QVxGLj7vh8BBsd1rV29fhVbLX/U9PmFenDB+rgpesQDNrNZVkTZAXEDGCybbbN3EFjzmqIM4GPw18Bi7sR+CPjjuoJYGsGgfNJmW/MDgfVqLdZLpyencuDc3txKHiU3HT14WQCR4e7jnXjM5ywQA+yEIGGh6gQsQgMWg31Zzq8MUo31KnkQwdZUWT6G1h2wdHzTdhDD2TwOHMsG7Taozt4xVbEDclmD6KzdaHzo6spHenkfVPk0KB4xhO8Z41nP48zGNMvojQHgLLs5KIEj244sDzorBsKakaIjs+lywoA+jlm+WRaTAMBiucRre41KGTjtKgD87ddvRCmi4NOFAMAfL+8wmqyQL3GYxAGisr4OwR17gex6so7ws9zWANba9RcG4opSGKnm8KAN94lUU4cK75iVZeysCKANDbi/77YOArM7OrAdHH48H9gf2wFXfZ7hvwPbr4MTOwwS/fAORYDZpcfAsNUCEZgeFRHxwwaGtQ+/7BIJ+1BmhKaXnk42tChSpYWw7wnGFguo0qqjU8fTJz30uw20ycTnYcsceAI5izXW0zlW4xmWk6kOmMcTpLMZttzvlxuUVluUdzmUWRwJsUXBXrkMhLnJPd4ZsWw4fX8gLuzZeRmY7luGr3MtpvQVsg+HV2YA1pWFn72WSrIxVDyw+7iO+HqIYpKKF74meYKsZMCyWSeJtoAcGx82zOWyrP1ROsWMFlKlHDYknDPnhqSsak1AYnKIh+MJLm4H+HR9g7uHkTwembWLJRsVNpw7bAh4MdOqq816p92Qppzn7D2vwfNzsYCm9W+p0tAzUzA13U9VtWjrMJApDnOBtRjWoU8gPzijMlIlOPAVGI6RAviYtJFdJ4fgr/5sto/6cM0JHI8DwnZWyofo3LR1rF/OsndC/tGxlaEPNIVZ6wCwDbLd9tkY5QIGRyxbiUKgCpYAMLOBjVAjClohSOWkwWe+ERXronjiv0VZS+CXRIa8XEf8twwQCAqXCzZoYcYRgca85VE6kSkvCuMKLcWYaVmpIym3kJQbyOWq2mSRX7jPGROeFnbaqHIwQqs0z8wiuC2W7Pxb7VpzdZWT3fxcCUMfP1bJe8jvRd1cIcCUEGRS0JsNPQezBH1p/5yIzZdlXbKR3dB+LMVyNUe6mGAxn2OzoKKYz0fX+EqU70tMJrSQmmLEGnE2E4s8AtwcSNAOj1bpBH0LBDHyqjTgTccEOqAjACxsfMmq5OAlQZ4gj/ynwwRdb4cA8EFNEPYdfU8+UwCHYWmUw2ckwhgAPjibvFkM15o1mPb10Cz6+RPZrx9aRCu5xclrmWNJRh7ypjImuEW7Ynwk2Tny2H75OHv40X31kfonojWG7yon/hgUiSxCXYMjAzSNeinmt+i0Kvjm9TN88/wp+vUKCqsFppdXmLz7hPHbc5SnKTqlmtgZE2UtwBROAhK57ZkNOwhi+s4vm0cM7WTwbXY6fIndF46LcI5kwxX7aX/PqerNAWuShqjkbbVQ6XZQb7Ukr2h4O8B6scS2WMCSNUOtitaLZ2i9fIHkySm27ab0SswAriQJtpMZBucXGHw8x/3lFdaTqdTctASmrSGt56kGfrgdYDi4xfz+HsXNGr1KBU1GG/CsYR7cciFPlIM7qjRKMiyktX1FiL+sgQY310gJAPOcl9fuECz7EjgeL4mfc59Hl5D5aTlhzd8tPgMCwOsCsDIAeFEtovSki1y/gUVSRK5aFZLx7XiCf/ztD/jx/SVu7yaiAE6qmqG+ozKJ8US8UMSCxN5rMUOJXVJskJNdOVaz2VUVEc50SKdOJSQhSMSQ2AvqD3M4yvNCAWCeJXrLiTUaUKkW5Lx/9uQUJ92O5BV22y1R/bL+mNOKcTrD/XiC+9FUCGCXN3e4HI6EYP2QrpCSaVBMpOdGqQIUK8jXGshX6tjmFQCuMGuyWpcBHc9rnkveVx076Ti5Kib6BjIxIz5oy7ClIwSLD5Lp15IvKVEB6Rzb5Rx7mVLTOWIvazOdjjl5RrWQR43nSqkkauDTU7e2ph2n2pGuVkukHNzy7FgRJlGCvVo28vjn4FZBAt3cbegYiNkC1YW9Tu5j2eCH68571KxvdaJDqJHlZ/2nogHlwQP9W4HfL/9cUD4HpWz2C7Pv2SlnMwAnDcvQmKRuV5XZHEDB4cwm2tVi8UdRfYcM4EOFr1hA2/cOo6iyrGElk8cE5IyYfMh8j9B8QbN1vK6ZhbpuCNJ0Oy10O13ZsyRbGDlRvbGGpiselYG8TjQ+TK2gQy/ve/0R3q8bePTaR2+rU0n9S7H6l18TADg4Z8hXjFNkA9yY/OL9r80NgrrXhsBx/Z0pjGKysdXq7EsCsT3rO92x6FBJnNWSx7aVXnfrz0VqJid+uprJlE4ZMfQI0I3VSUG1ZC/ycd8b9V0O9McFidcXnxFAXX5tak7WeBzf0aVQ8ln3Ozw56eGbN6/w4tkzqb/fv3+PT5/O5eEJ9NzcDlBrdPE3/8t/wMvX36BcrYsVr9QIJkQQvY5EmmUzDLcutRJSPwipiwpI3vIS17Ip5PAwT/HDh3f47t1bnA9uka9W8Kd//lfon7zGeLzF5cUIb99/wt39gxAX8sw3LSVYbWltvJHnwV4yqSTydb43rGGr5aq4LRJ8Yf8yHt9jdH8nQG+lXBByMDM5SR4S3fyOoPgGORItFyv0anW8evJE3N3YmzdrFckR7rfqkj2/WcyxWqbyOjLjVm15zUHK7bZNnc8+gNbRP/7wPX783fdiRb1ZLnB1dSEg8ovnz1BKEtzc3Mhs+p6RE1s+Jmlo6nZFkE2de/x6ET8MreIpUqJ61fas7ZYgsAG9kgFMdafm/hL43QQLaHWl4CyBgiSN71F3AUXwdT4qYJasSxJetZ/jdU1VdTVhxmlZwN9Wq4l2uyG9Dl8LZi+XEyWl86yW4TcB4D1zgjUvmE6VIigTAQ0jq/YCNGuWqJYY/N0lcf+xWpR2vAZ+ySzTAF/Zt+U5c7359WR7vOwrPNNId6SyWHTw5qjg2iM6mWlvycfwTHchN++A9a6A1SaHdLnHJF1KbTE3MI8REVRyUnG93tC22GU9CuYJqZGqTpsdeWyWqMd5o/ouKaLRqKLTaaHX66Db09zYbqOBTrMpan1acddqFXEF4eur6nPrH4UUZ3MfAfP9qrRNROaXNjuNRCyqoNZeV6OedKZN5fhiQVvstUZgLFYCBnNvWK05e9kgXSgwvF7r3yz9ZjGR2abkWZOiKiphvt5FAY1VkW3vC08sOaM19kN76mxGQYKqgvsu4HGrZl2rnPccAMB2PvvZLfWlO3RtdX7hpO0MBDYCmL0Owd7ZFojP/tVtI1ag+U5spFw7f9U5Sd2ZCAC3hJRIALgpa2ouluMrTJkTPR7Lays2+u6kYGtVzmMneUVdYXb2eta7n8eHXhF6TGcKYHWesz0qihWUMzoiO8UuGgoEa08v517AfaIYNLGAjkBfmwf4zxzMy/zsDFhR5Db5PzQA7ORFeyOOSs/DqKTDKvmYzPVZNewEvujA1EqdAPAGpdIWhCRpud9p1dBrU3RbFTLOxw+fcH11g17vVABg5MsSGTtPl5jOxhhP7jGZPmAzmaO1SXBaaqC+yaO43KG8Bco8Z3bsoxKcPj1Fs92QyDfuAT8JAKuyY4NCfotyJYd2qyJA8Hqn1kkP8zXeXQzwXz7eYP/sKzz/2/+IeecpLlc7jPZFTIsVLPOJKoCteODWLFbTVNbtdiiuN6jtd2gXCnjWquObsz7+7OUp+uUcfvztPwro++zNGzT7J7h9GAk7rNZtifKI+b9s0muVGsajEcajsWQBnfb6uPh0jsvLS7HSPDk5wZtXr2UY8vHdB7HWq9eZL0dLQCpKypKdwsE8hw5klFVqFUznU2GMr1YLySIWO77VSvKHTvp9vH71SjYe/u4iByzIibornc2lMKlXqEBiJhOb8zyWW9pJLLGmvCmXR6vVQ63dxnA6w+1ojFy5LBaa16MHXD08CCi8INurUAoW0FRMqQKYQwvaetA2lABwiuZ+gbNkj+pmivXFW/QW9/hNt4z2/A7j8w9ycbNR4BB8Ol9hOEoxmq6l6S+WKpJXqt7/puwwS4BMeeHWmJnK0Nr97GoI1aoPFQ+VwtnMOpg8289GHYhbRfhgzBpTPzi0bonAwcj6Qm1C9OBw8FftfA+theX7kVLYFcVaEJlySg6W7HHcOsKnInwMAsBkcXHdcS1cX98IAMzXTJnhKxmsuvWXWLtYtqYM6aNmLLPT5UqKzNVsoKuAg1ovKtNGlXnO3NEGwRk2pp4Mm3uWc+NKYFXSOACR5QLEoKMOgbOG6zN2cNQk6lsfq2sON8lwlH6BqRM2zQD+KuTmQ3hp3j3bITTu9t663Yfli2tmV2TLJWwwFhbHmdIZg1vfX308AY1keMMjemsWdSxkV6iW9pLd+MtvX+EX334tmRyj0Qifzi/x9sMlPl4M8DBZIl9SVRbVv6I2C8zm6HUJjOdMQS13C3NXV90+zqpSq+64IT58vxTodzDr+H4xEGxMqqghD2SAA4ZWBOY6QcDUizGZIFZuBcWWoirZuDus/aMtwFXGobixdWX/zsCxAGseMKp1T8p+5ngVesMhO5NtSMFa0SyP9QFMDcgCXJxnVRXD646szP5JF2dnHTw57aBZL6OcByq7HBIO3Jdb7KYpJjdDjK9uMB+OsJjOsFosxQGjlihQnF9tkN/shHjk9romWdCnEHocXxD60a8LVzhEd9RRoLHwMqA8G1D4I8gDBcFGgAAyMOVgKKSL0muisEeKlEz3Ki3ytSmS3yYElQLyzAkmAlgpodioYLJZ4Pr+TuyhqRJudLto9nrYFPO4G4/ww/t3eH9xjtlqqdZKuxyjUTGbrLFK9brudBt4+UoBYGYTc3BPEtjH80+SKZxUGkiqDVEzyQCDTYk8p8gux4aiYb+zAtnXfcaWVNBYl1SkDJbXOGM1Hq75+DpxpqS7KTymFLaTNFLYZ0M0XcGPqQ0z2xu3V8oWjZJosjz7LAfYrJTcUkkaQ1UBe/OkuTtqu0Xwl+Aphw/SOJrNEgFgNvUcdJNFruottU7iGefXFM8+2mGREc2BujDNxQaLNqsEhPlvDq+2QjBkk1wuMytRM6IcCM6IKfp6SuyBNPNVUcCWSjWUkioq1SoqFWbiMQO4jIR50KWSPC2qYahuYEaPMuTNYsoY0goAEyw9JIeISs2et/wd8vdolqg26PpRbpbr5AC5EDkkW5nKX71tdyts9ytRJjCfarnYYLVYy8dlusFyscVsyhy/CYbDEUajmdpIiSOM3lgD67Vm1uamw1GyTLhSw+xfyRsZgcz3yYxckzWb+hBu6xTlC0UEtdgC2pm/eg04y9gaSFMAH1wfAuxnmb7y3KxxPHysiDEcBrKH11GwQDs6p7QWya6rA9KQDWFjnZodGdFw/POy9viajM+Wzwa04ZvxRpp9nl27h79Hy6Ns4CDgvRCPOMBkxtoKzVoR3755gV+8eoaTRg2l7QqLwQCT9+cYfv8WxfEcvaSOUq6I3Ib58XrN6OVpoI7ZQOftYwZEx34ZB3+hrDZVcunXQ5kSirsMM9RvGpnJP3eCIc8EKtXI8C8nKHc6KPc6qDea2MwXuL8dyFlJgu6GQ7BmE52XL1B/8QzotLBuVhmAiXKhJLcdLXLv7gUAvnn3AcvRWAaKJ2d9nJ6eiKXzajYXkPju/BKTwQBYpGglzEgSdywZ3ClQomtG3DjyeTRqdbTp7FGtYr/eYHBzg3QyRTlP+76jKcFRsfEZrnL0uh3XJn/43xFJzV5efwbrPLAyAHiW22JVL6H6/AS5fgspfQaTsqisr+7u8ff/5Z/x7sMVRuMl9TsolRsoJDWgUMaeRGDbVmTI6tuJrxsDNIIblJ9O0bUWgBGpC6iMJBGWwHqCAgFXIaBwYqxxOBkATNXQymzygWazitPTDs7OWGv1JJ6Jw2gSbNgLDIb3uL4dYDSZY7JYYTRb4vZhio83Q1xPFpjtC5jtClju8yg3Wmj1SCYnCFxFqdlGsdbCmiSxQoJyo41Cpaq5l2azrOruw30kqwWivSWyiicpikpfgrpiuSnAw1pued5IrKe72obRTRtxyNgtF5gOB5gP77AZj7CdTrBdpmKdyTzGcOuy1qzJUHSRpphL5iRtN61n2XKgqNeoCr60PiPo7sCCqM0M8LXEOz0vmA3+2Xq2vUL94jNqSFyceiEpd/XV+Nh18dPXypfX/uM/5/uk1KLxZnSgOI/cpOJYDBLWJKtXAZBsVpDNBdTxI+shhQRuA2SpjSIQN5DFo4iMg69F/ak7iWi9zxrLLKDj5x2RUhXFEAqj2rfKAIT2vrSfzItanPnXrKd0b2cMxlrixh7GU6z4NxhAp244Vp9HgN5P7jvm1hDqL6tF9VEODMa98g8KnmzzyJTh1px5URsphiLCpTy49RAR6JopgK3OcOVSRBrLHEXMrScMqyPg11VKriw+IM9ns5DPQOBogO1OJvHwN9RSdkaGvcJOTv2yA+GHr7qu8swWPHuBYuet7Gdk1Yc+1eYUFMsyrmq3EUvfb968xJ/+8pfiJsC8wPdv3+Hi4hIbQXLU5rb/5Dn+6q//Tj7SHYfPmbW1z5Ncpabvtp2N4ZrnOamuWhpAXFAQjPMvKiLzOYwWC7y9uMAPH9/j7dUltkkRv/rNX6HReoLziwe8e3+LDx8uhbTQaDaF2Cn1umQQkwhE4qL2kXmSRsXVoyQOHeVyIrU3a+pFOsNiMZcoG8bMEDxTEJGxrFSd0mK3gtxyjcn1NRqFIl4/e4pmvSI2vIxo6VAl1apLbMtutRB7aL6ezGZlVIHM2vjacO7GJWpAKn+e+/397TWuLj7h7uYS93d3YgVNYJjPk6BpKSliOBzg9z++w3K1lTk0s2apOqXt8F5AS53val9tvbU4X3l8j7o/EAglKZfAsFr7ag6q2PvGpFYh6zrpxME1i1MzYomjpAEcNsfCPM/BzUYczf4f8t60OZIsuw48ER77hn3NPbOqupvNbi4iR2OSbD7MTxrNF1Hz98Y4okzcmt3NruqqXJCJHYHYPdw9lrFz77vPnweQ1dWkaKJMZRYFJBAIBHx57957NgK9BCZ7vQ66VKn2uvI5IwzElYzHR2pVfuRKwz6KgK+qggUYpoiCGcROOW2xgpKDS1DY7SC6zrla0i0ditW5+Z1cb6r+l/sw+Mh+scZ5NkkIBMolnsFcHKXikIeQmnnseNyooF4CyaqCZBVJrBBzfumgMJ3NtEcT1azus7quuWGQc94Q1S8zjQny8botMx6sLKTmRqOGdqeB3lZb50ZHezg5PcLh4Z4QeLbaHXSaDSEPi2OWI+MSg2H0C0VekrNMTEayqNWRUmNi1M3HVSMatSH7u7URbo4qs08333SUMZ4trgX8u6giJ+ArSmD5fInJlCTkGNOZgsS8ZiloYd8teEG5iiVtt8XhkGK/isxr+Jq6hbnr18BfF/Eh3/McBJ3p5G4ZmgGsUX/aj4vjiQOwzQ7cajSvApY+21lAy/wiIFnZ320zYZ83nMcsaAzDY+CvrcT+btS58IoA8ArNWk0A4L3dXfS6Hbk3qQAmcWA8mYrojznSpUpNPPrlVRwArNd0oXhxC7yu+WaH7rdtW4ONtS1Xcq7gtf5bP+peI1S/cN9ye6as717k42ZUbj7glbym1HVOGlx7JQfYzb5CZ8mQoGV7cDhDDnGEkFBZnJu5Y+1IYloGuP3S9k2rMUOSlVsbHqtjCjWtnwnYOXW15WN9mSdu5a/6fRWs9jzhf3m8ktZuQf3s74wlImf/TACY+Gqv2xTHhU6rLpgS8+Nvb+6wv3eEg8NTLFcVcX4jEYXg79XtpQDA5WSBzrKKHTTRWdbQoO40WcosmnNmiiy2d0icJS7h/v7PKoBpnCiACTP3YkGnT0720G7Te7ov+Tmlahsfru7wV998wOLwKZ78b/8B6e4JrhZl3K8qGJVrmLOhdIAiFya5GMnucTbQ5SxDY7kQBfBhu4lX+9v46bNDHDUjfPjmV7i4ucOT119g5/gUg3ksGWjjZAbaXJERxkKAzQ8328loghdPn+HZ6RMM7/q4IhM8SdBtd/DqxQs0ag1cXVwII4oALTdJsmjpt7+zsyM37oyMWlojpLSUInODttdUp1REdcIiZTQeCUh8enKCZUb/7ZEofhvVGm6urjEejDQDst3VTaYcIWo21c6MJ20wFquq7a1d7B4eYTCb4m40Rr3XFTu099eX+HBzg0E8E4VwqVoPAGBVAvO2j2hNsspQWaYop1O0l1Mc1FdopiPMP32DnfkQf3TYQW92j/7ZO/k7dnf2xWZkPE1xN5wKALwuKQBc5gJFm2xZUNSOhKxKy37UNeshIFi47N0QwN+jTk1auC0KNsBFYEOXwsAKyZoUsSVXZjNXTHUyycFaBXhzSyfdHKyxexws9oztQr5wrr4w4Di3lrYbWFk7UnwlqYBBp0+eyCZ2cX4u1xT/s2xFy88UDaGAv8rmNfWHLnC5VZEqeKx5d6kEsnC5bGbP5HENjhukboIULMiNEUQVzoOQ9oLCcwPYMwDnUQA4YMr8ngCwB58eTMZ8u6NtkKkg3SA0V+a6jGd/zuwaUBtntQXJbaGLIHB+TVhmiAd85WcNALZCSQEUAYBNnbBK0KiusNtr4ss3z/HlF6+lsSAJ5Oz8QoZqHz5eewCYTDkFgDUnwx8uC2cNQHs/oLZm0RhcAZPKD918w2qK0CLg5AsAb237EOz1RcEjg3MP5H/fNVL4udzi1kgICpbZ+8pBr83tNL+EDGRzljau6lEwwr5nStV8KOfK8QJjXQ/r5oacX2NyL/hmI2xrbdAlLCUdeknjp1+n+8XWdg97zAs62hN7pEaNKsA1muUyGssSojhDcjfE6PIW44trxLe0pEwE5OVL0pazzjwX/lp2fgTPyIJkwaqonSdyqE2f/qfrhZEi8qLRBvquA1AA2JiABSa6ju/dUuryjYNCyN3WRcqOFfEuF8XuS682tWOXu/sXp3FuiMMGsUmrzyayaI1JOsc4iSUfakkL4E4Tze0tlJs19KdjnN9e4/zmCjfDgTJukwiLtIJ4thaL/e5WG0+fH2N7pysAcDyf467fFwvo/v1I1L91DwCrKpQjNLXYMgJTfk+Emec5ABw0lo5YUwSAyYrMXyO87u2atYI830N1TTZw6lEFsJEwwvXiUQA4V/naPeWX1TDv3GyyZNhoOToO4BUQl1/T4YHYWHrwlyxzZwXthqVqJeUaMvdcBTplguHUKebS4JpTjbfSQU4pt8YicYbuCWySowoHPQnKEfO8SmK9ynWV36eyRUBXsdMi05w1iVoNa3BJBeWIJL6GRILUawR9+fN1sfAk856vIc+Xn9ELXVzXCD5wsCTrlJ+N+uwpDpfM8lN2ZflRG3o62ygD64yZzX8TOCfTmrnKzlqbmaY+Z5kDkdISSTqXjOvpNMGMj1mGeLZAPMswmywwnTI3nKxs1uHETCrqWuPy1WxFyAfvbu20fUX+ZF2bRc3m3T2s0Qqeb6C3/+hYwZ5wFpCQPOvYsYaDplKZxg5Atly+zQgAGerlFlJmLfU5R4mCjaP7XflemJPOik2tDbptobc9xN1/cj6NBJQfD7uPg4VXl9YA4Cr0ee4fRYLG5jM269zQFtf97qAmCokdMkBzygpwELSYod2I8OXLJ/jyxVPsd1toEEgdDTH5cI7LX36NaDDFXrONeqmKUsYMeR0GyB0q7HUbYLIfs2NQBG8elmg28s9xnu8DgAuM6cCyT9WlJbHMIwBMe+fG3h4au9ti676YzjG4uRMyLjP/1o2GqIP3Xr5A8+kp1q06kkYVaxI8uBbw78pSJMMJ+p/OcfX2AxaTKdrNBo5PTrB7uIdlmmJ0fYPr9x8xublltgCq6wzNCKiXncV2maQKrc4195s2q2Xs9LbQa3UkRy+lEn8wQDafyx7O9WFzKBAetwImFlwSnyl/3T7/2NVld/jGCN4NSflV5v8m5TWSaI1ZeY1lr4H20yOUd7sYMy6IqqmtLXy6ucV/+W9/h/dn15jGC6xLDSFMRbW2A4BVAbwus1ZwALC/xt3aZ+ui2xf9PePuEwMPTE6hURX8We6ZtFVWINiTrKQ3Yn3OIWciLjtU/Z6eHOLFq6dK9Cqv0RBXBVVb0eL27NMFPl5cYTCZYZwsMU5WmKRrjGnjWG2jtLWHRa2DpFRFvd1Fd2cP62od1E9G7R4q7S6WEe1G1WWLOcAywg68lB+FMvNC3vXEjqgiQ3t11JAMY8mEXyLisHCVIeIinsRYzaf6SGMBhiWwkLOGeIZoHmM1GWE+Gop6THPA1ZKTVpG0Kt3b3hZ7SGYHcgYxm04Rz0gkylyOvSrJZM9zg2qvH3Ul5opMBxkWm0KDymxHBPWXoJ1/dYfQhfBhz64bqq/EAyA4vJb/uQDwxnjNatAHChrXP1rdHHx/091L4hw2AeAgdkjjHnKVrw2VDQxWq0k+HDnZD51zJbD2oG7w7kBkta00m2n7kyou/gAAIABJREFUvps9OCDY/7XSerj0QM7OJIpoJdcVFXr7O1vicMd6R2NqSkIWu7q9kzxVITS4obN+1POUr1wGHjy+7uiwOj+3figbAMDm62Tf8/e/3zhdzeVqL1vNdPSRRxB5Zw/nYJYPh12fG7iAGIFdYydym2arMw2gtazC0PWsCCQHM62g383d2AyIduP00AI6IDHLd4NhdWFwbSu71Vb+OOTHvACvagvoySdaWxQdSLwC0uXFKsWViqI1ahHQazXx1ZtX+PL1KyTxHBefPqF/d4f7+6G4ypAUcnz6DE9ff4kXb36ERm9HlH78VSRoKgLh6pSNe9vvQqKiJNDHGp6AUCTXH7Nop2mG/mwqjobvr67wqX+L+2SOSreDp2++RKW+g7OPd7i6nUqdy3qQjh0kcLKGZ9wLazxevdqTWH4r/8YSaszWXa/FDYEEVgGIHMFSwDFHQpWeg24etTpaVBKTGTObolup4nBnS2x3u82G7C2NagnbnRZ6rRrWaSIumHR9pqpaji8BEHoduyx3IWOQKMbTwxosmWN0f4e3v/0a5x8/qPV/kkiMIF2Hnz07FbvOv//FPwi41ului/viymXXLmhbHIDA5p4pIBdVvsw5tZ7NslEDe18RnQTgrxJ6bS3aAMXcHqfzVl2fcgTMkXgpTV5wrdHcegquCGY3W03Jq+fskyQl6eWEuFuV81KTiB+CxgSM+FoqJhNLaBIZfc6vA+gdUO+t5GXNc9nnzuHBr1KybeXglcbVWiyXkkPV4pmCZxKXlcSsZB7OjTm/LVEMLTPclA5jaYqYgGcKTEg2T6E2z6L+TSSSR/cKm0XpzNbueX6d/RX7Vclhp9V1BeoSt9vF4fE+njw5wsnJAbZ2e9jabmNru4N2h9d6hFatijbJyuxreXzkGBEEZ1+dYrUkoWyO1TIRUoL0lXQU4bXgbMGVeK1/m4wrvbV1MCcv4JvcC1SVmls5q1sW55V8JOka8/kCMTOPYwKaMcbTOSazBCkdq0oVVf0yOgQ1rFAFr2EqpBUot3xgrSXlXnYzrlyEHopyTAVs4LYRtHgN67Uszl0+E1r3Tu/aYRnA3t3M/e3Bnh7OhP2cOZiXeFar1Q+F2pd/lIoXSbLhPtyq1wT43WVN1unKgWc82ngWyzrbH44QpylKlbrEiwhp2w0bDAAO+wE3unQNp3b4Hu/VU2wNrbyzvDfOxQi67Rq9L69NFUPQvdRmvEq0cqR6qoCd2lfcRe17DwDgvO/3YHHgmBc6dOXztFyA9K8KAA7KykJfFpC1ciHO53qzAKTepElJzRY6KOUkLxJlygEA3GzQsbiJne0Wmo0qFmkmAHD/9h4HB8c4OGCUAJ2FSY5aYzgZ4NPFmQDBUbpCa1ER8Le9qKCeAbV0hfqihFakfZPUBtUyWlyza9XPK4ClDWJ22DLDPB6hVgNevzpFu13Dx/MzjOMMne0DXNwO8P/+8hvMd49w+m/+HZYHT9Ev1XC3jDBYVzGvNLCO1PKJDFPuMVzYuXSKaiRJUCfzq7TGQbOBl/tb+NmLYzzp1nH+9htc3w9w8uoL7Jw8wTjNcDvo4+L2EjSf7G330KjV5SBdX15i0L/H6+cv8MXrN1gmqeRI8Wu1cgUvnj+XfF4WQDwZvW4X08kMt7fXaLc6ODw6lMV8OmMxot7aVBjTLiGinV+3jZ39PcwXKS6vr9CsN3B4eCCF1fB+gF6ng26rg/vbvuQC7+/uo9PqiAXAnJtDu41VtYpkscJ9f4D723t0Oz3sHRxiFMcYzmaihCo16nh7eY4P19cYJXPJrCMATFtNVf9yAVEAuLJaorZKUV3MESUTtJZT7NcWaCYDzD/9FjvpCH98so1OPMDNu28l5H5v70AUvsyQuxtMMZoaANwUAFhYPU5RIpJ/N2x9MJgLgaFwBPJDAGDeQwUVaO55b4OvHAT2MI1apBoQXFByBiAgGUaewW2AsCtuvLLXbKFDMNF+zr4nb9IXwGoRbFbOZFeTkUf2XSpKpeOjYylAry+vhETAKtqsoIwZY7Zhsju7hsDUFN7GQazQNBjeGFTm0a8gcZA3Kb09B6kbDYo0SXnWpQ1arZkSBk+odjMgLwA5dI+yjSNQB/sGMgDY/AIaMuU/3+w/pnyxZVV+yu2KphHX02BK37wZN1DYq7vN/vsxEFgY3+p77625bNMX4NcByAKW5LkM/DqbKhmdCvsuQV0A4Aa+MgC4XhcF8CcqgM8u8P7jDQajOcrVtti9c9Dikr7yzdz/wTnqoA1jOFAMmL9hroKBTu48FgfhocrX2XEF7GYPyjqQ0ANYwf2cK+02wduQibwJOCvQEAJaRTaaPb84EArmCn5o5MGzEAA29pdTrIeqDD+aCMkI3zOsD4cUISvLTJ7FClWaalfsCQAMAaq6vQ6ePDnF8cmRZNI1KsByPkVlnaHNxiNZYjGYYHRxjfuPV5jd3mM9naO2LqNB0Jf3MK8v8edjB2KWz6Htp7u37LwVClGDgW190tuleBzzJsWzAD265QBg7RHc3xjct760DO9f/dyK5XBdfHDfGrPNODxunWcu1LoaoVyvImrVETVqmC1S3E9GGMVTJFihsd1Fe3cblXYD0yzBx6tLfLq6lCy/WcwGroo4XmI8naHdbeLk6ZHYmVBlzEaNaqCPn87Rvx8rANzoqgJYWym9B92gyBMcAgDXW+i7e2GziFXgOC+WfeHtzpNdkznDP1Avmr1OeJ/59TZfa5VFmA/cgkv6EQWwKV9s/3QgvTtXQhUwG6gNENgsk5Qx61Sw9rmp0UX9S0swBYG9XZY0WWpPLrZewi5XFbAx4vM1Wfd6ZSpreU0A1+xVPQAcsaKLUS6liCpU0lYE3BHw1wPAphpW4FhAYLnyWQ/RmpjAgu6PSlwzSyNTC9O6iq/pwGRnUS1WWzK00IxhNvL2n7zXSHOpQmtI2dtNASRD4nDgq8ohUVQ78Jcf0yxV6x0OZdY85mRbx8ISnkzm8pjNUmm4Cf7GMZnpbOgjsTMT6gijQGi5XnJ263LKg8wg7fyKWTvMoLJMXqkv3Pgu2OPzYaXDC2TISbDG3EYCG6eQNSx1hGUBbw5SHSlIhjMGstuQ1Kl/nSrchq05KUnvVSGMBln0uUtK8DcW6pZgCOv3CrdDuCXN9lm9zdxYyS+iIfko2KtUSOcHso+1gf8cANjXPbbWhwow5qrJMIj92ByLZEwzBXz56il+/OoZDnptNMtrRHGM6cdLfPrFr4D+GPv1DuqlijhMlCnAcDUl133F9Qj8hgCw30ndu9g0N9Za3DfJmyWe4UO2H3kFh9s/CI3R0Yg7j7uGE9ZjVD4c7CsATGLudI7hTR9ZPBclEZj5vbuLvTevUX96KnE6Ga0YG3W5rmUt40BsNsf4+hb98wshXLUbDewf7qOz1cN8OhFr6Nuzc8zvR9IQc++OSlTSkXwiaXtYMsbAYmEWK7n3t7s9tKt1pOOpWD8n0xnWC+YCai6b/XV2TRTgsc+UwZ8DgD8HGPt9NrgurDOyE0IF8DxSAHheLWG91ULn6RFKO12MODyjMqbbxdnFFf7yv/41zj7eMKUCpaglbhlRlQrghlhAKzYYWEDLspIz2nkPCfhdICu5eylYV0TB4JZosQBc8jVI6KmhRtIOiWFyXSrhPIpWMmvY6jVlWPrk6RM8e/ZUCD3j8UjduLIEw8EAF9c3OLu8xuVtH8M4xYwZ7+U6VrU2Su0tVLf30dg/xqrZQ1KqoFJvotbqIEMZczqL1puoNLtYV+rI1iVMkxTzjJb5bpgcXM/5/b555jaIs7JWKXlQeA7lteS+izamxFzgTIDfRTyRupE2o1kyE8vWRglor1doEriYTTAfDDAe9jEZ3Is9NK2jo9UC3UYdp4f7eHp8iIOdbbGKTuMZ4mmM+YzZ8hwY69/hiVIuCoPXt/Qj4gTghsUCAHN9dtnuATgVegHo+vcYCOwu8gcX7+bF//me8LH1NP+av9ILT/OzggAIfux1DPTd/JgrdIO8QCMRBwPjEAA2BbAOnY1E5yKi+LNeFWzqIwcOF143AJSdytgAZanXAgK8ORSpNaXLg2clu6arA9cgYH+XLkT7qNUbUmdxjaXT3NVN3wHAzGRV1ZEBwflKn5+Th8RPPZp6Wt058NxvRyAqcKtUCWprwubPGfFOXtQKW8FxAoccI3cFALDVM+pq5EhsjoDmQdqNeAivNnJfD59nVtF5VIQN0XOANwSU/e/0PWgRbN4Efq2ueAgAOwKhtfwbF+tjAHAR+C0CwJYTKz9XVpcygmvl9QLtZh1H+zv48vVLnB4f4/riCu+++04c69J0gctrApJ1/PxP/gyvf/QH6O4eiCsC3XH4/lknq9BCZ1X2PvQt2zXDGddaHA1ZAzKOjx85mKYC/X4yxYerK7z99EkA4Pt5LOBv+2APW4cnWJdbuLmdIU5Yn9dRdaRPEj8Zs2c5sZzZcA5LAiVraIK8klMb0WWP8+lYbYulFtbehHM5gq9c/8S6OdLegPq7Zqkk4G+3UkFb8lcb2Oq0HIy1wv52B7u9NkqLNAeAeR2xbmG9GgDAlqnL+5HKTVpFz6djfP2Pv8KHt2/l/SSzKT58eCsRYj/66g3m8wl+8YtfYDCcod5soVJtoVSuYblkTI3W+6YC5kepucRFwzk1CQicK3oF9HX5rva5EHUNCHbguI8CCpWRcn4VZJI+zUsgHQBMcJ+XF2f2rgbmvcF9mz2a3JORZvoyZqMp1sUEhWtoSnQkzyuvW5ujaRwNr1XWD5Jrq3xA+Zql9iq0qgCw7GUqnwjim5TIIu/cvzG9NMN9QUk2CgLrms3ZC69bvXYNAOb8gIDvaL7CKF4KAExVrCiHZU3XI6NRfu5OVTTYk9ioYGaskUQa0eq528Te7hZOTg/w/MUTvHr1DCenh2i1SWwuoVqjC5JGRHBKQQJChfUw3UIY90IVtVhxE+RNsFzEWGasf+ZCDCMAzOufCmfprz3o69293T0cAKxBn6Pzn0hIGxLLETEKkmKwujgXEgsQcFcAXSBOFs7SmFGWI3ERTRaqYUgXZSxWFSzXVbmOmaUsohdxK3WxFLkJdC7wcXbQOpd175PiLXmYRbkTR8h+6xS+zgrcxFke1CU53Tub6bkvuKDZte9zgW3G75wm/a1gdY6tyrr/qrcKr1PO7xgJuBQAmPbd21tb6Lbb0pMwN3o4nojVO104+O+SEGQMANY90ADgwlYQ1M+2A1vtlfdeOqOQeyKIXwoJfA8BYNs7FQT2z90EgAUEzjECdQw1klaY/evAZO8KZs5c+UcTTOREruJzHgDFhR5dd5rCPhr07IV99p+jAA7L1/BE/PcEgL1VuxMROgm8AcB0vqPIltEF21sEgDsC1CZxjIvzCwwHI+zvH+FgnwBwBYuF1u6jyRCfLj5gOLxHab5AI43QXFTQzCLUMqCartApVXHAHrZewzwei5tAp0WXvMb3A8C0vKD9wGwyQLW6whdfPEevW8eHs/diT7y1e4SruyH+8te/xaSzg70//FOUj19i1ujidhXhdlFGUmlK1q4sBCvmouoNx4tKPIqSBNUsRRtQAPhgC3/85imebbdw/va3uLzr4/D5K3QPTgQQHU6GGM1GSBZzuTpazaaAsZfn57j8dCH5vV+9eSOs8NFgiP7NnWw0r168lKyo80+fRDJ/fHQkjdLtza0UCLQeSeYJptOpZMxx6EhmGZXAyTJDtd3E3skxxlmMt+/fSxbPyfGJ2D3fXt+gVW9gq9vDMiV7p4TDvQM06g3c9ge4nc4wWa8wF6ZNGXPmCoxmkmHRbHcxnc8lLLzeaYut2c1oiP50Ag5HOPpR+ImZWdweybRhcVZCRIZ6MkWUTlFfxOghxl6UoZneY3n9AXurKX562ENzeocrAYCr2Ns/lMbvfjhDfzjDJCYzu4ZKrSFFmCmAuTgxr4lFEzd7Y0zqAHxj0PdPAYDz1mKjDDYW7GYr5yQ7wQLtLSMMHPQfcwWSALeyM1oro8Nob+XkmELyNVdUiQ2kTMmMqEP0wm1QgXWEAbzc+JvMb14sBAgkG5F2TKreC9oqAxxdDW09UJ4H5le/3GbE2TsYCGyNjLK7VcGkapscrJOvORZPuJB7n/7HwN/CMMdtLO5cewaPEAPC5q2owtS+zg3EQuRi81R6i++H7bparrl61DXC1hA/AIEdsGBWzWZfo8N4KyZyi2faiggLMLD+1uzoos20Ezk6Bp3a15gbAlZzNCor7PQaqgD+8o00KwIAn1+KBfT7j9e4HycyUOM9ZWw6tZ5xAzH70/XkebulAuCzMcgPz7Ft4KGtRp5JmoOtxsT2YL4N072yLQD5bZhpjO8COFZ8zcJ78UpfZyfubpzHcoH9nx2CXBuuK1pjh4M1a0BVVVYcxLuhYzhU8JfoRsMcXG76/u0LgerX5ylpocdmhfktbGiY2XJ0eICTkyPJcKnRqofqjXiKcjZHlC4Q397j/uMl4ruhAL8l5s0v1qhzvea9LJjyCstMbXyU5Vq8razJ1tPgFMAbs7NwDFkEgIPjEQDDdh3wtVdUOREAdkuqP97ucMhvFEZz3uzr8mn3ZpBZFh7TDRzKf4tNHIfrVBSx8KxFiOqMNSgjwwopoT9mOCUzxKsl2js9tLZ6WFfKGE4nOLu4wMV1X/asWbqUPbTdbWF7t4dasyFL+zxd4n5ARdAl7u4nomiqN3o6zHYAsAx2Q2WBXzeNyWuZX2pn5okVhUx0K7iNZGM2+malH56owH49yFXJ70lXwodkG1OoPgbqF1QDbiP0N5RVsTko/GDg6fYfGx6InXMwTNAcJMvPyddNA4EL9krMohJ2uQOCHSCqtk1mL+bWVbbvzkqRG5sytHWAQCC4UuFxWmC1jlFiHkqF+cHMqqWVV03sxSwGQIjfMmzi9xUI5uBabS0d4GsAsLMF0yGFa3h8Q6F1DBU0tGbTh6qOOeCxc0/1ML8m44hCbEQQMRDYRNpQOMwWZpOuFm38qABwkpFZPkc8n2E6pQJ4jikVXMlS2J1xvEZK5iCr1TLr0TqiqC5/K4e5Cx5v5yUSrGKuZsmVtdq4adNl9YwtlZ5o49d9xxr2Ctv8dTxhzBpHaTzdPRC4UQhgGw5pXWa435tC4qD7ngzmvBVjPuSxLEGLMDAFj7eYdmQJaxL9niRTmlAxYzWJI8sYGSZsJt1BNMLMA/eI/6EAsGW9KwA8nw5QKy/w5atn+PGb5zje7qJDtUWWIT6/wsdf/BrL2yF2qIZHBZXFGuUF70HnbGKDA1H+ukieQihtvoblpv+2F2yAwvbUYEPy42GnltD1Tr0rCK5KTryobeEVwM2DPVH5NlttLGcJRjd3SGeJWiFWq2hvb2P/5Us0Tk+IqiHjILbdkOGjDME4AOaaNIuRjCZYzGYCxlCdwoiWNTNWh2MMr29FKczRVpkEZ6SiThHVJi0VLSNsqarpWjlCh+5OVIdOYyzGGhPEdY7gsNQ4+UZnpWv+8TOY1z8VANYBVL4XGzTG1yMAnFSAeQVI62Wsey00jvdR2ulgJo4BEUq1Ot5+Osdf/tVf49P5HRbrCqJqWxXAAgDTAtoAYDdQlfskTIDUdeLzAHAADMv0WKNqVMmlKmBak9crNTmGHHiuVwsBs8h+f/LkEKcn+1JvtWnTXGvIqIC5avejAa5vboSEfX7bR38aY5KtkHC032ijtXuE+vYBSq0eVs02Fo025pUq5jIfrcgQTiIlmJ3O9bTWFMvrxbok7lwps4Iln1iHvw/IqqHzSVB4eTtYqStlYu5yhMui3KVSlzmRzI0vrzKUSdx2Vq3JnNfUDGUCFskc5dkMK1o7j4dIJ2Nk8RTrdA7QLWU2xnI6EdevTq2G4/0dnO7vCRBMK0IOhePJVMByRhERWCyTqCD2wEBGa0Y5m1T46YN23Grnrw8r/nwvJrd+uBJsgsBhAf99oO+/LAD8sM3U92l1UPh5PjswK+fcLtKG0ZtqYQ8YiyVl0Rq6YOu8GT0UqH49mOyzhpVgZ1FTZoXprzt3vZn1swIkDggWm1/IuacYQdY5EmzWK1FoXd32cT+aaPwJwV+zlH3Qm4dr2OZRdDVq0F9tAsV+z3R9lydYuXG5YschccijyPkA2xHUQqC20Lu6ukHAWzewluGyB4y1Dn+g7A2zfIUcmEe4yAzS1d6PgcGPvd4muTMcbIcEsPB5/ggGQurHxiMPAeCg535Q+zsWl7w4owq4TVJ5SEBojt1eBy+fPcHzp6di//zh3Qe8/e23Kh8rVXDXH6DZ7uHf/rv/gNdf/QSo1LEoRWIXLo51lUhnZCR1CvCW993+CmEMCe1js6WryWm7S/CH9pQpbodjfHv2Ab95+w7vLy8xXmToHR2ic7CPUqMNlJvIVg1CX67GpUq3qsCiXFQuPkIqB0W3TKWq5FYFhEiuZH1NwNfASV5yPNc1RsywphcSJ0c5C9RWa7SjCuok2iwyJejQhj+dc7SO5ydHeH56iArnRU4BXJN9nkoegtVUALuzpYiigEMEMZkdzKz3Tx/e4+zDOwwHzCXu4+b6QgC9Z0+OBMBjFvP9YCzZvwq8NbBcV7BcUnmpMXwKhxoArHNLzha153JqXss+FRDYCKe0hNa+zHo8m1U+BgK70FgPAocqYBFr6XgkJ7rJ/F7raxFO8F1aTyc5yREqVADTNbNRQ73Ofk0fNQFHuRdqbrBkB0sEhILA+aMs7isCAKsiQ6tWmXearbBzazFXNCpMgzhAiyuizTNJD9zPF1Smii20Xrem/s3oMrYE4qyEOFsjWUYyd7d1OHTt4nsx+3+pg6KyKqAr/HwtzhzHx/t4/uwUL18+EyLb/v62OJoQ/I0ineqz761UtQdlFMQycfs844Kc0nflSAhZOsMyjcUGWkjXC9pCU1HN+SQ7X51nyZrGnlEWmJzI7I+Lr8QNylSg1gjy4vziLMipStfrj9c7LZ9rKHOeiUgySAkAD0Yx+vdT3A1mmM05P6gymEAwBf48X5uW0SSFCLHSzYIKPaubwebiHPY5KsixuMTwutV4KtbrNsvPZ/pGbLe1q2At7fbcnGwVqpHzmZYJj6xG13pJrc151GQP5g2xyOQhAHCvh61uV9ZaziSYoXx7PxCgfDSdSdayAOqSA+z6IQOAN7Zc2S5D51TvwuM9Q1VQ6UhZed9rM45AqGMEak/Msj3SxDpu1ucygHO3DHOWzOcHIflan/c4APwQ1M2FEJtA8P9aAHDROU5LKlUAV6tM6FmjUSuJO8DeblfsxafTCe5u7oTcubd7gJ2dAywWZcnj5v09nY5xcfEJw8EdltMU1aSE5rIqj8aiJPbP7VIFT/cPJdpgPh0hnU+kHxFXvP/nL/5v34uKFZjUFcp24p7JgmJCeXF5gdevn2K718DV9SVG8Ry1Zhd3gzH+/sM5+sxge/oG9edvUD54Igrgi/kK82oTpWpDAGA2XmTVeABYQtky1BcZ2qUSDlpNvDrcwc9fP8HTrQbOvv0G57d3OHz2Cq29I9wMhxjPhliXFkiXc2ED03qZdsx3tPe6vMbx/gFePnsuSx+tmGkNzSbzi9dfoFmv4+zsTDLqjg4P5babTCYOPCvj7vYWo/EYOzu7kqnChT1JEgzYhFXL2Do5xH08xTdvv5Ph5OnRiYC5BICp7Oo0W6hGVTRrDexu7yIqRbjq93E+HOA2nkN0oTzTZOMnS1TK3CxrwpajBQW/t65WMKPqmps82e209hK2iy49XIzJEOOZisiEmw5Rno/RKy2wU07RXY7RiPsoDy+xX5rjq70W6tM+rj58hyiqYf/gWM7Bzd0I96M54oS2JnVEBIAjWhTIaMQpL6iiYfNIpnuQ62YDP6+m0hUsL4CDAv8RC+jHWox8Q9BF9nGVaJ5rEKpCFcQLB8+5IliVuznLTYkXNtxWRSifI+wzafy5uTO1mbVe2ZMBZNOXvA1mMpDxqPeKWGY6thIJAzGb99VajhsXO80rVks5T9734JYbsHhbVz7HhmVutOMyf00hnFu7OsDBqYC1HnMAhlkqyQJtSuA8b8+AYGt+PtvEmNWRt0wNzrErAA08svOXg3Ofb/Y/qwAOAKZwpibFfmA9q5ZdoaWWshU1w8GUvI7xV1D8uqZ9AwQO7aW9m6ez4VJQ2dnXrFLQgpEKYAGAXxMApgV0HaPRBgA8mstgLao2hG1ohby7UeTa0YU3V0RZ4+wHqJsAcEEFnG/gev6KVtBsfnSD0etImVgBeGXDc1N5u0b5IcAf/GzAgC68pv/dxd/nQWe7VvwlkRMHfCMcuL4XhvDhvbKhmHRXoy0+7u/MVxcbPAdf0aPumn43SfVfU7WKFnpll7tIhmqH5J/dbZwcM7NlH7vbPQH9xbaP9/t4hBX3iOFYlL/9T5dgiEyTQ05mAi+BCkVPcnkqcMTmjOuSWePqfVT4i9QlJteoue+Hq6c7oMFxtWl0aL8ZvjaXF8kOpYLQA8CuCHQ/HA50Cvfh5v1pTAkDKwMAuLAuuKKfa+2CTbUsriVRA1eaDflIEJi5wHeToXytt7eLrf1dAYGvbm9xdnWFj5fXGM0TRLWqAL+NdkOyojjgSrI1BqMZzj5doX8/QbXRFQCYww5VPyj5SjNPnMkF/2wDpPyQI79HjPjilcHufgotbzz70tnf2CHy4JoxhB2D0u4Ju3/8OZb34qx5PrNBFhWGAQAcuAYYUK/M0rwh1uGJPiy/TvJvLTNHAFzN/BUQ07GefeMVZOsYuKlZwDpoUKtEZe2qDWHuumH7M/dNveb1qjZgj3UmAeD1mhbQS2FR16kGcBbRVOFqQ6f3DH9WlLliO0YrUX5fBwSq/s0zz3P2qq644T7C+1zyvaolHdLXmEfsrOccC5ZrOwFgGXZ4Jwplylv2UB4nYDlG3O9VAUxFhbDz5fMMKYc0S40YoVMIQeAkocUz1cBk+KsxQJIAGbcdEUuyTlR7ayrneA2r9aQbcLu1w/YTA7wlq8zqNhuTZ/MDAAAgAElEQVSoBUPa/BrN2QbeminIzfPODgVVjil3XH1hsSE+j8gGrTlIHCp5zXZKHWaMRGF2205tXFAaG+Ac7nu5WleHwfle6tf4vDKV9VOukt8BAPs92Q6LTA7/xymA17R/FkemldjAzcZ3iNYpvnh5ip+8eYHTgx1sN2toLpdIrm4FAM6u++ggQn0dyf4ThQBwoP5VrEqB4If/5SPpfJO1+vTxRSp8lbCOMQBASAsyo1Ib8zkHX8zy3d1GbXtLFMDLqQLAGYPY+N4qVTTaHeyfnKC1t4ekXEZKd4B2E6VKGQnVPusVqqUSqvzbOPgkmUJqcSqjSgrWLldIhmOkk1hz1CiLLi2wKpsin/esW8uWK9mza6Uy6qUIVZaBcYpVPMdyzjw2zQeWa7qgwPe+NU459/hx+l0A8Oe+/wAkcNcoTx8B4JgK4FoZy1YV6LVR2e8JEJzWKgIAZyjh2/dn+P/+69/g8nogQ3haP1frrFWbTgGsQypR2LhCwmE4Vr4WAGAlSzyihHWgP+PhmN3IjyX2RiAQGqFWqkiGOm0OCYayzjo63MGbN89xenqAdqctqpL7wQzDyRyj6Rw39/c4v7nG1V0fd7MYWVQHmh0s6y2U21voHp0KAJxW64jLEaYoYbJaIc5WYkuqZEy1OUSJWcdqX8gagn0xAQ2B2Nz6zf1w8798X3Xf8fWkqy1cXi6vjWpN9xU+OBDnsLdSJnkAaLUYYVWWHPh0PsOKWb68ZidjrKdTyaheJzOs5zMBfCt0kBjdY96/wax/I9/faTXwZG8HL56ciBVwPSpjlSWYTibyiOOZLFwEgCU/niQQQeTZn+pgVz4XQFiHxzbqD9W/bosJDkU+Hi0en8fXkaBI/0x1831fNppD8TmbCuDHXqFQA23URAYCG2lLicPOgtLVCvlzzJrSEb8EBM6fb5/nXwsAZWcB7V/b/u3nEO61nPOKB6zNujqwgPYAsFiLL1Avl7C/u4WjAwcAu/puEqsCuE8AmCPrQP3rofzNU/WZRUdJ3cVz4InedgtYI+fmENpKhIhncHa06PV7cSE70PWh0r+G60rgyqNgrZE1LY/wMYvonIxm6mFVxG8olAKHrBAQzkUPoVqqWHOEz/e9V/6Jn4n5Yyh/1uMHurC2W91S6H9dISKHNoAnSmuxm6WVLGcVBBiP93fF/nl/b0eImu++e4f3372X9Y3qPlq07h0c4c//7b/H05evJWouEZCGYJ665/B6Zd0qtTqP2yZqTfvnFXlXrMlZj9dk3sQlM8kWGEymkv379dt3+O2HD7ibTdHe30Nzd0fs9ksR951tlCotrElEcjU9z7vYvToAU/JiHVlQ9txICTp8bwoIU4ynBEs+j1bErClFkckYGRf/IvdymqK8oHPiCqU0EweGNft4AudpjEYE/MGXr+VRJ2kpm8seRYCY9x6JwSWqoxlN4YdFBOEIi9F6uyTWsCM6VVL5/P4tri4YCzcWwlmnWZNzNJlNcX8/lrgi7oi1elvscwUAdqCbQk20MnbeZKICViDT+jZ1ITLVswLABH+9EtgIvk5BnLseqFKSPZ/MzDaygMVxwG5Zr14z4pm393LiCRXYKM1br1FptSMCnDwHVdTr3AP5kYBwVT+vcj+kwxLPFWs09nU81i4miD2YuCHadW/zDtYmeq0qoOhEHS5ij18T8Ffcl0iopepdle+LTPd4KoL5bz6YAawq4wjZuiLksCXn7EKIMtcv1686ByWtExdSW7JPpYtUp1PHdq+J48NdvHz5FG9evxTVL1XAjQbn6DyjzEFmlg/n/7xv2XuWgWyG6eAW2XwCLFOxeU6TGIuUql+qf+dCYpT8ZGf1Lo4QMrdmTWHzXVvbcntq795gwhs/RlcnEGILch8LwYAfOSPgfa2/SYjVUR3VeguNdlfc1Qjwxuka90N1Er3tTzGaZIjZty4qklNqj0xea42MinSH5ef29abYNhDXyFAavaDXpvbtXrTlSJo6q9C4JZvzy/VtbmXu+vbzB+8MqdFWOqtweIN3StOLPqxuxLraFJtOwFPlMWQ2c5aIdffOVk+iRtvOvj7JVri+uxMQmOI+Eu8Y30RiB+dRNme1OY0vrAvrfr5n+u3V7au6n+QEptCdTmtxxQM2Y5LERdRIUdYHh/MSEyq4a9/mB2EEUwEkdg5hYXSDkbRkmwowhALO4L7+rwkADs+7nQ8/czPO42fKVE/4Kkz23URGHI8tA9j08LqWKgC8RLW6hqiAa2XsEADeo5V4JtGSw/uhOHcwvnWrtydzoSzlz0aIpxNcXX7CeDDAer5AjerfVR2NRQVVgsRxivqyhJPdPexvdUX9u0pnQlqS3/+f/+I/yrvMLcHcQICsKGHtLjCdDFBap3hyuo+dnRbmyQzjaYzRLMFwGuM6zvApBe6iJrbe/AT7P/4Z7lYVfCDAWGmhVG/KgsqFIHVWDJJNQ1XUYoHGeo1eFOGo28bLgx386Mkh9hplvPv617i47eP0zVdo7h7i3fk57oY3YpsQ1UpqE8LNfc1eKMYqW+Bobx8HO3uYxzNR//Zv7wT4/ekf/BS7O9vo3/WRzOdqB+KsCPmRbNl37z/g5voGBwf7ePrkGbrdriwU1/d9jJmz22vhbjbB+/NPqJQjHOzui5KLQDNtqDlIoS0Yh5dkN5NpNBhP0J/HGK9XiFnEVqqIyD5erFFZK4tC7ZjWDN7AqsxcrBVSNhgc1MsC7Zgfws6tiB0gBzaVRQJQnT2fYJ+ZSeUE0egS0fAStdkdDioZ3hAAju9xe/4R1VoT+/vHkg9zcdnHYDxHuiihLMPFpqgVxaN+7TYPqn8JABdsoENLvo3C+JGCv8Bk+QGtn1mQPAYSytrn594KqCoTMPf5tyxgsa8x1a7ZM7q8H1X22eKkiyWvJRIJaGXCRpCsaTJqWy16sTOMe4U0SYQQwN9BSzLe9FPal8a05UgRx3NRkPNaTFJa0yRiTUqraOZNGINN1DgsJPnnuJpGR8qh7bMaTai9olqo51ZEbuE38Ncp2XIrJbVlUfA3b5RCW6RiQ7IxvNGV22c2evXQBgBom1hh6FcAhh854RvWsA+eYUBvbjToisvvA4FzAoAq0PJ/h0pgy3qywjfPgFaWYZ4pnednKABMxgZVCilKqwS1ykqIMF+8foYvv3gl18loNBYL6HdnfFwLuaJS60i29nJlxjYGym40w3JciwpCDwa7AjTfYO2eC9leD8HfHPjV686Yz3odbQzOA/WVQx0LwHSo5NXhuLuWg4xfeX/aDQdqdFOmG3s4PNu5UtxmBfZdGybmr2W/zwGiBUA5v/rsfbnL1ygp+rLhL6GawQEidt/pBqgP40Oy/G3Wqnh2eoIXz59K7hpzBWnNQZCpzrH8aIzRp08YX1xgcn2DdDgR1S83XQ7f2WSWElr8kOWqmbFmraVajBBlCN6qATUGygZDBXtWATTeGOYUYto8H0eHugoAUxFkQxh3fN0J2Bzu2HnhfZU3hWYJvaER84VS+IZcAe8UlFQvcmBP2m+pXkW5WhF76CXts9ZLjOZTJIsM9XYLzW4H1VZT8oLfXZ7jcnCPaUJrUKDaaKBSqwNRDYyuoqPF2adr9AdTVOsKAMuA14G/VJ0p8MTbze0BAUHJitycUZm7Ktgx8S4K3u7cgQAyPM3vbw8au3vE1u4c+LX1Nbhf3JDrc9vk7wMAy1YZgL7yOb/omp6CmteBu9pgOScM+zzMrKPCzgPBykI3wMRypqRRo1Wtd2Aw4FmBZbPaZ2Fj662QLmhzW1og4nBcbLSqUktJxqe3H1IQTvY5v17yIg6s6lynZONKD4bK+QrsBmVdhTThHMaTbcl/c9/ksLwiD9Y+anMmFDIbOAiJQ+sLaS51lOnVLPyM3yepjwAvB1OpA4FpTcccL1MEc0AhNZ7MUBz7eq0MzzTlkIIDC16vVEtTzdjUmtH2OXe/aRGvi4av11xOsl6arhlxzge6/unxzGe3ZsvsrN0CENiIEvYD+qsCZbUNZR0ArECyEZNy1Y2RlZTJ7yJGHPHBhi2+Tirk1+eg/mYjmZMoAjKVqYDlZtLz45fQ7wGA9Wnudf5FAOC8zQxrXF/bupvfu54I8kw7V/4NS6wXc0xHt8Aixqtnx/jJFy/w8vQI+72mWMemV3c4/+XXiK+uUZsvZR9qrCLUxPLB1mEHaLvs388BwPnK7qHch5vVD6jp/bCDyg3x+4sYJidAcMx7gdZ3vQ5qWz00HQBMC+jFLEFpTRJmDfVGC81OF+VGHfF6jYTXOd0fqCLOqBSGDBMJ2NIjiZMs5v6yL+Oaxx6QEQyrJMM6Y7Yvsc4yqpz4VjkQymRAJRl7VH4umdlK4lZJBsZIMrGVXrPWpzX1Qi03VWMRDvTzzx/F1DeevXn47D7+XQBwTh/UV+Dzmf87LS+R1sqo7HQR7fSw7NaRNatYNupCKI6zJb559wF/9dd/h9u7idSoJCqWK00hK5YY2SR7piQ26Ws79aeBwPoxcIFy90w+zNF7n/9xn5drl4NxOjvQLpKAOsoyMOcgrVmrSA7j8dEejo8PsLe/hV6vhVqjiWmyxsfze7z/eIu3JHdNJpiv1oh5iqlw39lHc+8Ii3oLi2pTgOC0Usd4scKsBKRRBXFpjVnKwTivf645dHnQaJaFWKMT8CUXXRVCMnC3td4pj3zhY8NIswlXRoknktkyI7WdUwEz0oAuMvJRWr8ViCGIZWaDDhY8yEux9OU8pJplqC2XqHIfjaeYD+6RjgdYjQcoxRNE86k8+L3VbIJKlqBV0ezKk/1d7G/30Gk1xCaS1nDas3JgrrbPZs244jDSHMXkStZoqZCGmIPAj7npfO4q3byqw/XjhywYj/38JlpZtPr83KsaacvIXyFoXAR3gwgHNzfwg+cAqA3Jwt4O2gG32lfmr2NKozyjMHdVeagEtozKkLwuJ0ztT6lWNAto+ajXS70MHOwGCmABP6gAnuOSAPCYCmAlPwoI7EG8fD/8vjPiKtocAA5t/f0pyXtCA0SDoiIvMNy8w+pYvXVyC1VPrHRE52IvmauIinV64HbymAI4AIrzWjCIxyr0q1a/OxDFQOdHAOJwfhKqh4s1uruTrN/27mg/BAB2Q3zfU/suzBOWvYaPdrqRZvuxfua18ezJMX785Rs0alUZIH88+4RPZ+diJVkqV7G7f4yXr77Aj//w59g7PEZMoIyFaBD7xpqeLoma77sBAEvdq6RI4cjIsWf+KcUpJNmUMF8s5Pp7f36Bv/nVL/HN2RkWBBjaLZQbLUS1LhC1UI5aoi4U5S/BXVrzUuXohtT5NWXXC0mSSyFRCqGUe4v11YQhA2cjD/az9eF7XixQoh1rlmE9T7BMZpKlTbCXms+ddhN//ic/w7/5o5+izb50MZc9ihidwLDsI4Sxahe/U3hIJjcJpVxF6fDFCMJr/PIf/h5nH95r/u0yQTIbidqLsYNUB344O5f5UKu9JWsx7XRVeUng1xwfZVLo+rmlJ9wqATcHgFXhqkB4aAVtueXeAS/o6XxPJnMu18vIoulAXV1AXbnhhq/uawbuSE6zXAe5oMb2fe09dO+rSL2v/QkBS+nznG0yCbiiDhZVcAU1c4cSgInXnlU8BvpqhJW6ICkAzPVWnDtYx7H2MwU0o/rk2KgVtADAin948bOIdNZlLNxDQHjrMW2+yvcsEUFUvqvwh70pQe1up4knpwf42R98iTevnggITPIFc34bNc59qJLnvs/+VkYfUs9T6buYT5FOB1LXZ/EIa9o90+qcdS3toNcEi1UpLPUD73enQhVyhKMIaA/heh2/qD/cN4V844ZHqvhlTVBygLqS5fXf+nXJS+ZvZN6v1IYVZKKQJoGO9WIDq1Id48kCN7cTAYMHowTZiu+yjsWqLOpqgqDU/xlwb8Iem/mziFUAV69pcWYMIqxsvzaXHr+/snl28wSzghY3s4CgZbNfbxltLpDBjCTMJpZjVACCLcJqpc4uvP+pzs7m6DQa2HH2zxQkch7MWvLi6hbX/XvMk1SiPCUfXYgjjgDl9uKcMhrMj4J+VVr7sG+Xc+tIWRsiody1zggA+Szf1+wbALD29ly/1frZA7hB/13AFgoCs8B5YwPUtff9fYrg/zkB4If3VGEW66VdmwCwqch1L9H9m/vXApXKWkDger2M3d0O9vd6WCzmuO/fyf7NdWtvd08A4OWijOWCxJEG4ukUH8/eS8RRu9JEp9xCc91AOVljMU6wmMxkHt2uVLHVrGOr00CTZFySTLgX/uf/pACwXlKq/hVWuAOAOZibTUdYr+bY221jd6eDRqOK6TzF2acLjOMESaWF99MEb0exAMDP//jP0UcN74cxZrSArreF8ZWuaDGizB0bJEWrFVrrEnqVKg47HTzd7eH10Q62q8Cn99/hsj/A9skzYfd+RwB40Bc5Va1VQ6fTFtCVwByZxWzyCf4yj3c2nmLQ72MyGokV8xdv3mBna0dUFzxoLB5oIdhut2UQReDuw4czsYTe3d3F6ekpeltbsune3PdxTzZOrYxBGuN2MBBmUqfF3w+xjs7iBKtsKTdPhfYdXICyTKxQZuslUjJ9OfDmzbNkZAetoFj8RmrXSyusMvlBEPCXiih+Lvw2azL5XBYHa82RrC1SlCcD1OcTHDSAnXWM1e0HVEaX2ItSHNTX2G+sUZ7eYXB9hXqjjb39I4wncxmUjyaJMKzL1aaAwwoA0ypK2SU6xFNLD1XWmMI0ZxnZDWyDM49oGMlFutvf77/C8Mttbv4VPBPHHRipTxwDKPiYK4K1oRI4VZhlatdBaxgy0TRHcI1GvY7tra585AG37JCmMHpqcrMk81jUOjwdtIvkuSRxgA8WXbwOZsx8ns8FDB6PJxiPyMJOlGkmNiOuaHOqAR342ADBWZQ6jpfekZrPpJa/XNT1o8MMnSVKzrRRO0UFf03N43822CysqPbMlYBpas2NKuBydU7hHBsr2K2FITs0V7k9PO+PAfuFZwWs53xj1HsgVAJ7lVmw8ZsKWEgATiEcqoXtc2V8K0PbwGJlkDmLRHkPBgKbBTTVZ8zmIAC8xFa3ji9ePcUXbxQAHo/HOL+4wtsPl3h3dlkAgGXgwkdo5xs0z9boKuPZXQ8hiytQ7obAkoHEnhEdALIhAGxDd7t/PUPMKeYKA3UrPDzImjMg89fMG+WcIWnAtBUrgSqkMIzPz7b/W8NBgtuIfJawez/h77aBvx8yuALJHbrgcgqHVjbUzxXAquJj1u+KQlEBSdaSoaSNXKtRx972Fl4/f4YXp6do1as6hJFGMhOZXnbXR//DRwGA53cDlJMMrXKVplaoLBkZnWGd0GZKWa1c5/W/nFVo/35slSyCsXp92ODENu3NoYMTOfs93V6XPyeMWVlWNBPMhtR+LhQAuDnrcKPgMdDJbpJNWMC/RviX5SxO3n+iBBbBSVmsoEtUyXTbogbuMwJhNBCb23q7jf3TY5RaVdxOhrgY3OLy7hYz7vm0D643xGGETha3gyk+nF/j/j5GrdFDvUkAuKYKYBbeQrxxpYcBwG6qrffEhu2zU9b79SxQy9s95TO0g/XQfy+0uzV1osveNkBNbeiKpInHd8tgyBa2Jrb++qvKmkDXwFgsgsswUmKU2YmFgK7l2AV2hIHVlW+sjH0esNANBJamzWyejJVrZBwBnh3r1mXlGQgtbEQabomV3QpRpSwEO65X4sJhQKFrTth08+t6G4W2Xw7Ut3FlMHgzQFJqAGd3JFgUs1OlVuH6z/egoCYBYALBMtxwh1TWC7dH6EcOPGzP0IXLrgfeGmLxTPZvlom1Npn5AjBJFr0je8n1pwCv2G8KyY+2WcryTBL+HI8Pj0cNtTpVwHSBCV1SAqWN2KkRxM5jO2Qf9WCvXWv6fj0AbIxhZ59dHMa6TMyCwjbIw/b3idYmphg24lDx37nNOtdCtaiOxE5WiGa+2c3BY39feqayHrRw3/K29bZv/asDgF29mheyuSNM4Vu6eFrtox8NAKYCOJZB0Sqd4snxLr56+RRfPD/FyW4PnaiExd0AV7/5FtOLa5Qmc9TSNVrrigDB4qgobjSa66a9ntN2baCVNiDSt2vTN3exPr5AhStQ8Fe6qAFhW9D6v4aI2b3Nmqz7dDtKeb+xl2u3RUWUUe15d490OpdJFYkPVPJwIEc9UkrCBIeItbrshyRT8K6hjTuJVszlMihrmWYC5pKZz5geTqDKVO9yDaE1YZO2wCRFqaUch0vZMpNejns2I9oW8xRLgr4CAs+RTWdYJnNUWCe43mJzDzcgd/NQ/S7I7PsAYF3q7RXsOnGnh0B4aY1JSQHg1vEe6vvbmFVLkgdcajeRrEvoj8b45t17/O0v/hGD0Rz1xpYAwKALVIV7ad0N+tSm2yuA3T4jHKoQAA7uV79mODcMvlsbBDPCPKLLAlU/VP8SsC+VhWC3t9PD8eE+jo8PsbPTQ6VOCH+J+WKF6/s5vju7wbdndAG5QxZV0N47ABoEfBuo7x2isXuANKpjui5JDvB0BYyzBRL+/npNjktMtRftHyXGsSbOW/yciiCpzWmPnLE3U2CDa0uR2hacYRt2i/2lcxQIP7razg+FRMHmYkacmp//FlVUnTEG7LHLomCn1WgjitCqRGhyO0jmSEd9AYEXo74Av7V0juoiwXo2xvT2BvP7W2STEZoV4Hh3C08P93FytIdWrSKW0FnCXOBEbIs5NOUgnGR8Ag9LIRdzkEsilfUoli/n7n2r7zYVgBsX9yOj5t/7GZ+rfTx7J3jC7+olTTn2fSpg7QFzO2epc8I8wkB9ZMNocw0ztZEHgg1YKYDAed5vqL7z/WaQNWwqJutD/b9d/q+CwNTzsgehpGIlwJUBwJxdSK7lconxLNbYFALAogDWwbMCwPmguXBcH8WE3XP9HmB1wwbo+xjByl8++Qv7+8XdHELKc7MNdYRhTZDv7X6ff0wBbPMJG0gXCGk5gV3nGI6Aa2RCNx/ZdC6QoazV4z8QAH6sf3advOOdWZ1lx+F3AcCh20jea+eQRBhZxOcyf3YlakKCS816hJfPnuKrL15jlWU4/3iO6+tb3Fzf4erqVpSOX/34D/HjP/iZqH/bvS0Ba7kmsB9jn8oakiAsa1f+fTInC+5/vfccQCT3JPsYPkfnVVG5Kha6FAi9/3SOv/rbv8U//PYbjNIUa9o8t7ooVVsSQYCSEnlZ1/LndY3S3yt2v2GtK/wxAlQrncWxZveKbvK+6NKXitsO62xVo2r9InNAAsa0uV4uUeYAnNnrlQidVg2NShk73Rb+7Oc/xZ/87Cfo1FkYZBL1RKIo7z+JESJIrawd5VXyvqRWkuppcRXi84Hh/R3+7m//Bu/efiuOYsssxvD+RlRehweHYgH922/fifNEq73tAGACb9yPzAI6VwDz9+makzs3FQi5LvPXwN9QBaxrlnMlcIQV6+m88MEpmu3fYW9lRBQbjIlPRkA2NfBOQDmz2uXxEnhW65Yc9FAVPPsuHicBgTmXrZU1KsHNZ6uRqrdJxOW1Jq5HnJ/y9SXKSutk+S0GPrueVTOgradVB0YB/+iwJJg970kCs8IGl71PhVgubtENCvg+bcnkKaeNNe8z/lbOktvtFnZ2tnF8uIcvXj/FH/3sK7x4dohem1nItIWmlbW6CJaQyec1cRBfiVI/jieYT4dIpgOk8VDqegLAVO0zFsOU5aybGjVmWSv3QB/qK2jnqfDRxgCy1LhaMZwVOAKwwMdiqc2/m+U27znN7VXSswOC2Y8uS0gdkEvC/bpUR1Ttot7cQq3eE/vsfn+G6/4Ed/dTjGckadCdrYyMqmoHrku2spxH7Z3tP97vOQCs17qCwK72cr23RLWIDbSCvPocdX70e2wQq6BqX0fY9nNewwyK8wNZ1xxZXm5ta32cQp61gtjt8+IliSRLJEN8d3sbnXZb4kjpGpakC3y6vBIAOGFdyZd19s8GAPPCUhhQ19JcWGN7bF7shDP1fG8x0nlIxgzIS0YeCntqP/vIydL5/qvCMe3Dw/7asCB18zJcoVjvm2tXLkaSv+J/IgXwg13ZEVv90NW7MT6sUn8/ANgBw3LeSQyhHfwKbHEbBID3utjf7SHNZupKPCT+usLO9h62urtYk1ixoiCgJnEvnz58kKzg7WYPnWoHTbo6pSWxhE7HEyzGsex1rWqEg60Ouq0a1nSy5d75EABWboFZQHMZSOYTrJZztJsRdnfaODral4v6m2/fYjSZYd3awvtRjG/uhmg9fYnTn/4JRlETn2YLzKotrGptLCt1pOWq2CuIDYBTIVXWJbRQQqdcwU69jsNeG8/3e9hvVTAd9HE9nGCGCkaLEm5GY4yTmdhXcmBcq1OtufLq22aNA/tt9NpdUQNnCfOdaLdUAYE8blgE6STXwmXJidWJFBOJqPji2RytdksygZk/x+eOZhOMFwnmUUlY1gsuBurJLAA0h09robawEJOkR/ndBA1ZISxZMFRKWFbcakKGObOCCQITGKjqsJFlBNOo5qulZGO58sXfjFFU5fWCZbaWwUST2cTxCPX5GPvREr3FGKubd+hmA/zkeBv7rRKywRXm/XNMhvdoNLvY3jnA/XCCDx+vMJ5mbhFvigKYFoNk4glQJewPBSwEuHDDWGVRBmoMpx4MwUFfKIZD8aBBCJVkbulzJUJ+C+q+pctj3nq7IkKk8+4mEkRkM8fHCh0dSLOIaDUbEtC+tcWw9h563S5arYb8bZIdIiCw5g5yYzX7G8uV5fnM2ETznAqZh0NWK07KrjhRdhmLWBYT08kMg8EQo/EU49EUd/173N/3MRpPME8T3eBkldRrgMNdySqRZk3V38K+IgvLFEZeCczzYMNjW2iVLRc+8rB3FwC/0ajlDZB7rZBRFFgtGSgsf7wbrIebVkhYMrDu8WY+L0g+933Z0BXx9YNQd4F4ENgzsQvWz1oIyAbulG6mCM+zfgP7b/klN9oAACAASURBVN/sG/hr1tIGAJuNqWYASxG3InFkia1OFa9fPBGbl3qjIV79F5fXePfhEt99uEB/OEe13kG12tzIAC4Qoj0RJgRsDQjOG9Fc/Z1nkRjAmiuCH8/cDZjTISClq0puceNYzm6654reYhGg76c4ALD3mLOgc4DBgLD85zbP+AZAa9eWFS7BBvx5ADgcZmwcW3exhu/ZVLdcx/j5YrUQR4kKM/NApmiCaL1Gu1HD0+NjvHnxHMd7e+iSGELLqSwVbm4yneLm7AzjT5fI7u5RnsaoLVao0TaSe0K2QonZSDR2oNNFAJ74ovIBCFw8Po8O1DxJQA+Wrp+F/6m1hwd33Ks4lSQLZ/7+srPFyqtvt9Q6YEpdEuxcOkWPDQAcU1iX52LZZO9548vK4JX7UqwQHLelhCXtbMXtgq4eVVEEL0vM4WHe3xDZaonu3g7aB1to7LRxn0zw7vwj7gZDzJmrUqlJftVotsBVf4Sz8xvcD2MZbNebO0C5puCvNO3sntwtF+ke4qAkx/Y1AM+RGGxvC4thy0B1e5u35PcNY6COcsxKxaQMtDKChAObnTI1V8+7++vhrRI0CbaGPj5Isr3TfwxBUv6oqYAd2za3gXbsW2exb82UsczNItoDvkJm0r1XoxD4yBstb3loChpZq3VP9goYXo/izGF0t9zWihlQuc2qHhAjZslgIHAmkevQEWD4cwIsetDdjlM+iFN+rNYTUks4BrwcfUe4UucLu6IDkNU1iGo1ZrlcZOY7SzW5LVQBzLpS7Zp131kSBJctvySDDa7ZMnw3hFZUFVSklWRQIeRm6cTdYM1FS3iLtmBd8Tm9BsDYeu1nvvnfb2uy/+gtxBxw7PYDbfICtrGv9/J9JSdD5OCv3xeC4a7fD9zv4rmUetIrjYvArgeQ/XspNrqFpjisNX3ecX7ubI3MB9BOAe2G4eE6+C+jALbfENS4tkj6+IPwfg4gYCqA3ahrtYwxG91hMR9jt9fAi9ND/OjlU7w43sd2s47yeIrb7z5genmF1XCG6nyF1pL5wABF9lLPuoGKAcACnrtfXcSBg2tfC1UPHoTLU75PuUGT+6b0eC5znj1QuVZDs9dBc7uLWreNdS3ClGqVShm1bherWhVpskA8mmLc51AsFuZzVOZ9EomNX0IAl7ngzRbqHLbw2liuBFSk2mlFe/UkFpJHvcK4naWQgyXHlwCJ5Kex/ythVV4hWy+wEgIY359KM+g+QQVJrVIVhyk6/GSzOSpc20jovR9gNZuitl7Lg/VC3qe4z/JD+vky+JHv2GEOr4RiHZD3Q+GAimQqUQCXllg0q9h6coT6wQ6GyxTT8krU1bPFEt99/ISvv3uH33z7AfF8hWZrFxVacJY1342PQgaw49nYMvh5ADhQ4gVRBhzVrqUIKiGS7L8K6iV1T+m1mjjc3cXTJ6c4PT5Es9VAKWIPvMJwPMLbjxf45uwWvz27w+14gVWtg72nz/H0yx9hUWvgdpYioftHrYEJgd9shZj2o7QXp9qbriKVCFlpjYRqoEzBTzpzsQjSJV+nHXzkKcemKCtaoOd3pLWmuWJKB4c5nEYwwGowhxI4OrcOyHkzcn1TdXC+z9HGlZlyHPa2KxGYkFmjMjhLUI4nWE+GWI4IBt8jI0luPMBiMkQ2GWIVj1FKY/TqFZzsb+PF6RGenRxITux8NhWiPIHg6XSGaUwnihLWEWcPTZQd8Zt7jxCMbdgVLAiOKvL49Wx16e91tf/QJz++7vwuANi1kMUojA1rZwWXipFQpjTaVB95xbDYqQbDZhczpO4pG2CyDKlzUOT7QGAbZPu6KailWASI/afLG60Q9CMAXCEAvIMjlwHMn6XbyGgS4/L6ThSYomZzyqPPAcDF4fMjq7tc3n707HsDuU4KOeiu1vXrn9YcfuitBZbcKCF50mo1T1r3BGR9vg2SQ5cBI5v5+oFE0tCZIOh3LQrE7Cvz3+P650LmYlFx5Z3T3Pv2fZGRkzfIaIVZWOE5tn0+Xrcb5aTQY1t94jcBjTOTlUn6F40tEuJkaYVGI8J2t41Xz5/i5fNnGA+H+O7b7zAYTDAdxzi/uBbb9z/98/8dP/ujP8XuwSEq9aZk/y5cDW1/n4EmRmzcvFt11wvmUyQvCipH69+aWM2fX9/g119/g//2i1/g6/fvEfNeoGsTZ6vrCmK6MpSqkvPuAWD2E3TgYM3A+ZwTTfBQsOavNRpS39PuWIj8Rmj10TWMtVPQWvuA3KmQ63KtXEaLtr2VChrVCrbaTWz3WkKmaNUivHl+ijfPnqBdrzAcQNS/vN9EYKCDY38N5wAws3IJaqpzJh/j0QC/+odf4P2778TGd5HOMJsOnc3nNgaDMd6+OxOSJyMYqPrNlgTAOT/UpG+FlGXI6WN1DCSz6J08skfFJWIR7dSvkgvs7IoLRBVvN++AswKR1vJXrWcvRvoYsYbXgwiYzM0wBM5c7JNeIwZx2RWj/ZY6GmieKom4onems5rYQ2tuc03If7TGXiKex0KiFYBZpjUOADaSs4PTdG7K9+zmh07FKl0zbU3cQzPv871fn+/2Gi/KUbBaTnlZBQKMZKFaeWurg9Mnp3jz5jV+/oc/wqvnx9jdqqNdJ4mCzylLJjQBY+plSQDQHN8EWRpjNhlhPhuLzXNpFdOAGmVQzCa2JCi7ntQry51rlVQqvAwLFDXfRBRv088Ukr6WcWuzXNdy6xooqXWsaBZl/qwKaaEf8eOaYr4K0ox9agXrchNlur1WmsiWVUxmS1xcD3FxM8JktsBiRQZgXfKt43QpsZeZ7IuWraNiI5mJk4Tn7J11z1UkVrFZFRBK9jd/3vXWBv6GIDBFeL7v9iCwAcsh0euRqCx3zeaVfZ5BLkQAlkjEDZYpeu0W9nd20Gl3RCxG97I4yfDx4grXJLKy5uRx5N9nxEK5zHRRlzrG9ep+zh6IgQq7cUDCsZmROqK5WZ0nwziRmBu22QxKLZ3ViVDnBTlga664XmDm57C5g1cI/v6vCwDrepwPMs3J0eojh02552gvoJQK+9x+nmbzjD+T9aIGNJsV7O71RAGcJBPc3txgOmGQDbDV20a3vY0SiEtGYuU4HY1wdX6BZBajVW2iWWmjGbXQrnXQoFJ/EiOhK2WailtMt1ZBk+uRRBwCpb9wCmBfYksTo5uZ2CRiiRUtCRYx1ssYW7Q+/eKVNAz/+JtvMBxPsW52cTaa4Zube0R7R9j94idYdPcwKNUxXFcRl2tY1tpYVJpImQXMwRk5NPSuB9BEGa1ShE5UwV6rjme7WzjsNcQa4Xo4xflwhttZhulqhYQ/W17L4Fjy/JxNAO9H2kb02m10Gi3HcF9LE88LlU0/7Uyo/OVpqlSVbcajwM1S1BkZc+joy0+FKBWeJRnqxYsUMVW8EW2nIrWsZMGULqR1rJJFK+wyV9Su1mK/xE2LmQalKnMjNHdRNr5siTUZ5uL6XJFiiQN5eu8z+5e5WAkbBze1kiaViz+j3iUUGAoAL1I05mM052NsrWJ0kntE/Y84LMX4o1dH2G4A1x+/weTuHNl8jmarh05vB7e3Q7z9cC6h7aWIzR8Xb2bf6QCA9scC/grYS7sOfq6N6mMLgAy3Q7DmMQBnAwAuthhuIVSzI10UdWU0VMIXvTawVX6Sbs7cBFjoUGVjTSEtWpnd1yLzv9mUfKlet4NepytgMDOZ+BzZ4lxQr2Yq6GuKpTMLDgf6CpvOQvnIfCtr5kmjSeU02eQGGjIvhTYhVVH9Tqcx5nPaQycYDIfoD+5xT1B4NMZsPpchMXMCeQyZZylDYckKIBuKA2DNYxB3HlEYKSgvGcPEiuXGVbAmB351YFZU/pq62JYts4BU0CPfgPjpRtEcgoM2Gnhwvm1AaLXxo/DV7+z4fWHyGAjsCzqz4zQFr1NDuTwIa+qLIPBGAe2bdmdLumEFogCFDgc0d4NF2UIB4GiBXruKVy9O8frVC7kGZrMpLi5v8P7sAt++cwBw4xEA2I6bn6e6YZNrjLUu0GNXBODcID5UCzrVYvg8vQ4eAZsK4K++/mY+RDhQL6gSg5/NVWP2vq05D8Bid/8rOJY/77GTn9czgfrZrXu6rOTXaYGVJgcodxew1wnqo+DX5cC1ZQYZo5l5nOvKCtUG2fEEcDK0azUc7jJX7SlenZ5iq9lElQUkST3zGIs4xuiuj4u37xBfXqOeLNDMVmiu6CZZlkFxRCLIku2bA3/dSub6Y+Nk5rZLv/POyMsNXzjaz/hbzT5RYpFlrVrzKGpFybpZC3nFrrPwV8v9p9RPT/TIc8fDUf9nGg73YpvDOfld5rnkal8thpVQxXpgLXtlBRFBYKwxnIwxncdYMSdnp4WdpwfI6mtcD+5xNxhhOJ1qXk+5ilG8wHV/jA/nt+gPY1TITG1siaWlBGTRYcNZd6n9sz30RiyQITaUuyaTDBXCStJ4jCCxCYyF94n7TV5ZoE3PJvvzgaI7KOIfdne/GwQuKGA21jnPIHcZuzLAtIx1bwPtXCtMQeQs1ixrx17DN+chE1euObUGk4w9lzflXRoC5q6QA0QN7Jj1GhWtKlxHTBBFsIvuoDMJH6IGds/L6xR+3Qb5oVo2uI+0yLAr1gNc4fHfVNp6INHFdohawQ2sBAAWgFvvH2XgO6cJF+9gAI9klLGWFC8wVePLR3dbmfWW1EPCGNF8Rr8e2hzVNXEh2cb2Do/XeeJOuKcEYLDYkrrG0GfBGznI1L9aF2itZ7l7OUHEVBihG8UmCGx7k9Q6Av66PL4AAA6Hq/5zU/6axZRT/oTnKdwnRPEREi7C2tP217BmLRaj/r7OKxq9TD4/JC/WVD9oKXfDMl/mhoQ3uchcJURXilzngPVyjnhyjyweolFd43R/Gz/98iXePD/BfquJGmvOyxtMzq8wOr9GNEnRpQKYADCZt8SepGR0cI58/KcDwO6tFjIJC8Ak25UyH5r53tjuor27g/b+NsrNBmaLFClr9XYH62pFhjrZLEU8iSUDmK45siYtVhKnQvVAtdZArd5EnfUyl4s0E9JVo8IBKvO1Y7mvGtWq2D3Tf65Vq4vSkqomIUFxiASqfZkBzJl4hEqjjnKDUUW0EMycOr2sZN6USqGKvN749har8RhNkkapJt7Mif0ngr9+Ndr4+ccAYLkm3PMsziFlpnJljVW7jt6TI9R2e7inZXhphfp2D6M4xS9+8zW+/u49Pl7cIFuU0WztIKq0JdON6l8BgOlgFS47bhjlbhkfISKrkavxDIQxxyCLHOHr0PpZeuAqB+NltCoVbDcbONnbxZPjExwfHaDTbUsPxz39nm46N9f4+t0nvL+ZoJ9EWNV20T44xdbJM/SOTzEvV3AbZxhzCIIKJivaia8x57pLAi3jlKIylhET91zuvdg/upxf1memgnf9jg2zc6KDU475AfwGIdWGd24wySZN+lPnolaALRUp0P3PGVeqM4PFkWjfKSrpekVyLMnY7/BR4XxkjToJ38zvmo2RDe6Qju6xnk2xmo5EJZwM+8jGfURZjE61hCf7W3j19Bi7nYaLOdCszMlkjOF4hpjxAoyhqhBQqYrLhGiKZChuueB29YV/TfC1H7AuhuSIH7Q2PnhS4Uj+4JewgXFRAZwPe70DlIutYJ1iz/VK4NCRypEoCyBuSGZzRHRPbgsyhUkMF8eQgv1qmF2ovab9bD7ItoG1gr/MLicwUGHuK+9rAsB7Ozg+PBQnKrHGzRYYTmZiQUkFsORdO/WRG/u5/jLf4XS7NKLXxiHOc6oKfWnYIxa20LAJs4LJXzLB3MHFBvk6wdRCAclSN6vHAWCvXHL1gPV0j4HA4dyqmGHonNWCGknrp41ayQHERpgLj1WxD3g4C8vnY78LAHYrj+ca5sQ7Pb4KyUh9LOuJWkpSTUiLWc4oqGQ9OtgV8PfJ8RGury7x61/+I4ajGZL5Etc3fcny/Pf/x/+Jn//Jn6HV6UlvlLHWd/M3v6c/SvfKz7SpBL1AgfuGc0SuVRsyyzu7uMQvf/0b/O0//ApnV9fi9FFtd5CihHm2kkcm800F43gETK0p4K1kEavaT1SnMncjaUVFFrYiq6OOCSpo1VuV+R/7XE8GdQ5staiMbqOBFglp9Sp6rTp67abcT7XSCoc7W0KgIRhcE0CXq6IDgN3FIVbQPE+yhDuHQZkfEohnwkUZSTzDh/fv8OnsPfq3VxiP7pEmE7QbVezu7GA4nODduzNMZ4lkrK5KdF+MxDJ3uXK2u6Lx1D5ZQU1HWDE1rDkKGcFUlJFKRqVNca4GVkW0HUtzL8hf0+JBDHwzwCsE4/T358IMd326OsANgQ32cFerzXQDUISvIUINrmmqnpaQHa5rLhqhVq1LXARnrDyPSab7FqP1xD3MAcxyVfg+zs6/rWVGWrEe24G/Lu5ArjkndhKA0d9jeu+zf5RRrIyZ3OCd10g9ws5OF6dPTvDVl2/wox9/hR9/9RqH+x1E6xjVUopaxOvAxYmRGL1IJN+XDxIBCACn8RTLbC73bqVEF5sU5VIq7g6246lxiOIx8rknLTuyWaH9LxJ0Ht8o7a+0viKIIZRIsODr1h070FL+GqkNNTpisShjLpm/agddihooM04kaiJd0cktwXV/hvtRIiDwPCtJzZksNAo0lcgV7ou5c7WN/G0dUctmJeqZ4RzPPVXAQgwJIqsE8DX3R1P6hhFWBgIHLh92/ev6kat/jVQSAsA6O1SMgMr1kgDAC2x1WjjY2/UAMOcRJNgRAL65H4jrrcy65DjSjUOBdvuPv8NmnX4Ga4BwiIe4OZX/QcGEdMaaz3Jd9JI5pLlf4+dbDssxQpU4hQZRT9aTeyqjA4pzBzVTABddYI2YVSBwuV47J22F87LNWKhcOBTOL/w8fBNvcKVLSNb+HCGwMOfc3OeD2YDvv+wAFxTAbiYf9MrFmsfNAILN09NHQwDYkVRyNwRGCZHstES9BrSaVYnA2d3tifD29vYa8Wwm85leZwud9jbKpRrWS2KQwPh+hPOzj0gpXK23USs3UCnV0Gr00Kk1sZzNBQSmV1aT8QTLDJUVRUzOLe8v/tP/5dc9W3SM1WTWfGJfsZhhPLxGqxnh5z/7KdqdLn7727cYjsbIKg2cj2O8vRsiabTROH2B1pNXWG8f4ipZ4W6+xKrRxbLRRRZV1eZYCg4O+EposnlHhGYpwk6jgqf7OzjqNZHFM1zcj3DWH+NuvsCy1pSsQDJ6MypkZcOlHzuZZ1TjrtGo0cqjZqFqAgBzIZfGX0LfU7nbCACrCkzzJNQmwC38zqqTx0MH1Gv5nWSqr5mFwaEdgbkFi/GSWD5bkJsA0mwyqRaTjAAO10QqLFajAqzThmQFyaSielByDMtlzNIEE9oGrhag0TCVULrwKRi4XrAQYVFSEYChkcZop1O00zGa8RDt+Bad2S1Oqxl+8mQH9XKG83e/wWx4LeAtAeBao43Lyzt89+4T5hkkA4o2mSixqKrLe6lWmQnM46ZDOlPh6Ef3cGCwKUw3AeAiKGzgTj5vNaBP72O9ucJR7CYAbDeMsp/yB48xC500S2TQzMFDjezpVgt7e7s4OjrGVo/WzjWxFuFeniZzzCZjjEdD+TmyrcXRgfY0S16da6RZijnBniyV1zVLaVF9l8piSVdr1FEnc7GiFlpkltOukcsyv6YMGy1iCPLzL6Ul+Gg8xmAwQP/+Hv3BEIPhCPF8LoMporoEgcWGQ+w3eH1ygCEeElIQ07qc54dKbJ1MSgiL/ExUMvA3BIAfqn/tuNvmoU2WAclmNR0MeDeaunwQnds7+fIjBDl/cLseNhZuSdoEgTcAYClVzOpZjo8O3vMsX7X3CgcAoSV0mFlSfI4VHaYoVvBXFMDrFNXyAt12Ba+e///cvfmTa0d2JvZh34Hal7c/ko9ssqlWa2SNZyIcMY4JR/ivscP+RZr5C+1w9EjqRU02t7dWvdoLO3BxgQv7OydPZl5UvSa7NSGFTAld9apQKNS9mXmWbznHAgDTXWA6m+GMCmAHAF8PaEPb8QpgtfQJ4KxW0sYCcwDlButLa2cN7l6JZXNJXOIaN/7vfr7Z8DfQKuw6XyzH80e9csyxxGLQOWKqbYLBBpAp/ms/a4B2vo15b/CMiCP+tSMAOA72St6xAsSdHj64R1lxpCL3YA4TOFH6s+ygAmiJYnWNosxhKOJ4dxfPHz3GEWcu1OuiVimnS5SZsE4muDo9w9X7U4wur1CazNArVNBYZijMFiguM1H81os6x0YaOm7gjIG/al3k3rNT03746tzdQAYiOWKkKxBdAuKWlKnrBM+V4BGal7LsXILonLz0HPGXzfaS+92uiWPJGD/qBHNPYsy9yWC9F5IivVOOyyzKyaXO7nH3lwpdGVMpTmIlFMpScmOazHE1vMasmKJ10EVtp41yq47xPJHkekTb/SUwWWS4Hs3x5v0lLq8nQmyqVDsy3qBAMhcHL7Gak3Xu4gdjcgT+6l4IiajGMCPH5PeCrj23j2K1ZNSsCoSKcK1sX3x4rnYgPeTvvJEY4q+G8mRzlYT46VjcEfBrzw3sWFdMuaaCNT/zs+tU7avWS/q5qOmcAliY5zZ7yxdd2qyIZ+NtnsfBZozMX57VGmttljuLX5+PS7PZFTwyUzuabS73lWlUdF66e6FbLXodu2+2vA0vjNaCgrEG4gZimeT/HqQNltAac6yQ03WRB499V9H/DQqaWoWmb0LvW8TCFuDXZebSiNV1J+vH7eMYmLWwoovTgbxuDpflaLnmpil/nUWiATg5so1v4iphwTOHfXFoX1eFro6tcESyaA5wWPucBRbPrQ8WU2b9H5//ek/zs/5CoWylamgs/1sFgOOzWM/40I4R0Ih5HufIzQZYTAcorGbY67Xwyy9e4GcfPcZOs4EWCanzFLfvTvD2d39AdjvFdqGGOgFgulKIG0UAeGQNuQb/3Zm1vmvvYoNViOG08fVuNHQ+jk88wzlrPmVziWSNZh3NnS3sPDhEpdvGbJkiYROQdUezgXqjKfaRrHVW6RKLeYrZZCZW6jKbV2a4ktTLmivDmkpGzjlacvwOSVyM6KoeYm25miZYUr0rrgAFnfOb8Rma6wpoIA4RBZTrVBbX5HMhdTjSJ+N3hQRlukit1hhcnGM1HKCRrQQALptHXXQI5/pyd0P4B79i185+3ucFGqpyxACzQTQAOC0XsKyXUeg00DjYRrHbwnC1wLS4RrnTxvVwhF/9+rf47vU73PQnWGUV1OpdlAkAlwj+VlHwADAVC+HoMfDXzg4jl1luamCMfd/PIRdldUkeYAjGGrvtNp4cHuL5wwc4PjoS16VZMsfNbR8nl5f44eQEb87OcXo7QVLpoPfgE3SOP0Zz7wGmKOFiPMdkXRTb51mhjDnKovoVk0WSrx2pjKDGYr1ihqfX2zsp6ecy6sqRq/Xcc+QWP1XPpUUWO6Ma1W6gkX10+TsVMPsI7kbGla19rsC9q0sMFHaqJpn3zUZNpYRGpYhWuYh2uYRmqYB2uYDtWgUdYgKzsdg+cw7wcjLE9OYKy+E1ivORqIPntxcopRP0agU82Ovh8dE+9ra7oMJ4Pp0KcX80TTAVEJhxgvVkVT56olEUd7TeswWh18+fvD6E2WrdXP1/7m7wkf9HoKj7t5MbY+nH/GjP4a7lowLBTi3E/MMBveYypeBLGGESz+81lSQ/6kxCR/gSAnGkEvZK4PtB4GB3mR9LpK/hnHOoDNsEgCtFHOyqApjWkzobNUV/PFEAeBgDwDoHOH/fojz+xwBgl0+E3MCAljg3tV5PtPJ9GNkAfzdIlBrjQy7he0gO4NXZv5qHx0rgnCXlPQrgQE6xpnNoeqt6MTSmfU3jU//IdcQrne8HefM5SXjOfx8A2HJ9/UjVr6l/RVkEktMX2Oo18fjBMZ48fizW4G/fvMGv//G3uO2PZaQIiR+d3g7+5//8vwoAXKrVdfSBs9WNwoyrbz4cvMzUl+eHVnbsi2pxW5VZ8kWcXV7hm+9+wG+++hpXgyGOnj7F1sERpukS02SBeapW/2q/z7UeSlHLNTXnVvKMAj+q8JUepevVqiOfuvKJcpRKvBqt/rXPa7amqjItokGAmGTSAoVDECIF7aBL6xRbrTp2ui20qiXUGLY4JkbqElLGHHhjdaJNTXc27bTtlZmt7M2tV+K8cHZ6gq9//1u8P30jKtBuu4aDgwOM2TN/9RbD4USIOFRmM0gu1wS9FQAW9b4DgPXsMsUu6yUl5sazTk3lK1/PgcCmBN4Agd0YNK3D2MbW88c75uUIug58tgLI4oMHSvRs0dPeqUblX1FckOWrYC9HdejadUQGul2Ui2gxD6zVReTCni17rfMkQX84lDzB2wd7f0B3rlsDQxsVVt25OkjrEnFScmP1NM6pisb3Lh1RmapkGcvAudpl9t9TZOtUbJ339rfx7PljvPj0Y3z++ad48uQRup066pUVCqspGpUVOo2Ku/8jzMYDzEYDLOYjrJIJlskUyFKZI8vZx7Uq3xFnN4+E4KlKQb1qbnLEBgBsXYvNLNFni/eS+7VXHPIUX104K225ilJzGBAcbp2jOCgA7JTp2boiqvU16F5aQZKuMZnTuZRjVVoo1XpYoo7r/gxnl0NcXI/FqY3Kf653Ws4LELwgKZPgratZJf8SNFrUwGrqSMcWlX2pk5aOs/A25jLX2dlBG5BrMT1WAnsyuovpRsw2AomP846sZ0RdR9xTu3eeIcRxlmIlv91pYX93F+12W9Yr19JoOsfJ2YU41RkAbOpfD/66NWr6eE94jsHfzXXsA5R1BULsMsGNOZfFwGeOjO1y3UDWNFBXbf4tXlmc1/nu9z8MSLb+tI+1kYjpPgA4Bow3/279Ey1+xp9Hcdc1Ov7FAeC7RbKedlEbxxqpfwwAVmqKCmyLhaU4ePAcaLYq2N3tYXeng7kogC8wn80lpvW6PbSbBIBrKKyJZZVl8KBI0QAAIABJREFUPvDLb75DMl9gq7PD6h9pkqFSrAkOKk7DC862b6FbrWA5HSGbjlAUl4H/b8TMf/0vCgDbuaANAX6JgYaNLxbWLManuL0+Ra2yxhdffIadnT0BsfqDEW6mc1zOV7he8JFhWm1h++OfofPkBc7nK5yOE6S1NrJGF6tKTRi6cyonhHMK1NZF1NdFQam36lV8/OAAD3a6GNxc49XZFU76EwxWBZRaXbHpWmCJRbaQQMDCnrZSEr3IDud8oSLRcapJyMSi0rMoICEVvizqebf4dTaaufmsocmX0MasKwatTe8a0xkbDM4DSw5oMn4JPAtbVqKnvAeZS0HGjvPq500WK+pKEc16VcBfMsoJTjdaTVSbTWTFosw9vBwOMCYrnspWNjkoHS7QprggLPgKmJRUUVllqCUz9JZTAYDL/XM0J5d4WEnxtLHGw24Z2WKE16++RjobodNpo1xtgoR4FgbvTi6wXJVQ5n1Z8wBn8lQVK5ZarSkJlCRVniESGqs6t01tFu/MJPWbNwKbckCNC0AuyBiQKF918czCmjI6XMLrN4zLEKWA5oGvgC2DNecpMXloi4V3C512R2Y0CNDvQBg2agn0MjEjo2w2m2LFmSELzu+dYLlYqI3KKlWLGfdz2o/Too67RQBgMgxF7UtFbkXn7sraqog9HYFf2pewqdVo6L95sC2WqcwJHk+mAgbfDoZCpBiNp9LooiJYij4BucJMQAZBtWlQ62ktlpRFzlUYK4D5XmweC8kF/pCN83kXaBT0CGChNpejn7GZw3FJcB8jJ6rXAxftT+h+5RpojmnoADIPYG2CwNaccdbP8jwPAt8HAMdKYFWkGRM8JMHKBBNMWZkXkrB5C+gimbZlPHtyhI8+eopms4nZdIaz80u8JAD88hQEgKW5RtKKzBexxrgpAg0QCEV0ICNZNDGM2ADg2Nb0PvVhfM/yQJbcf1/oWqIV2XB5m0/3flwSHe/vWFkcg7+WKNwFtWJWV0hON1eED55/CgBsrNNIBRyWpytB4l/pikidCwQhAKndOhvrNB1coNYsS9H85PgYzx48xHazhboDfzGllcYQw6trXJ++x+j6BuvZHLU0Q6dQQpXZ7GwhdpQEgGuMQ7SgjJpJAnCaskY7kt7lILzVH2+WSXRmczt6vfy2dvOuZH6SJsy2zvWQpUuB7vGYiGNZjOYC+j7MkcEawCUCCPKIgJfol8vPuoLC1xvWR3bnjNnr63xAVR9SpcsaWAAD7l8W+Jxhl2W4nQwxWk6QVjKUew109nawLlcwSRLcjMe4HI7Rny5wM57j/XUft8MZwDkYlZawUgkA8/lG59U+r82LdeeeqellJE5IgjWJvgsCy1oTeZMpJdUlYxPgNcDOg2/eFjranxHJwfZVKJrDxTUFokfqPeiysaMidaHexHi2ud1RZ6dkNtBuno41E9Q9QZuP2lTQ5mZsF20gsP+a2UETGI5AYG2KOha/a7B6cFTCuzuTDfh1TQdTxBiP286wmCqmZ1ooVMNZEhSblkNYoptvDdDejXE7Podd89LNkxLgSVamNTWDItnnKtpm0MaklgShB2EVQgxI59aYxYLwzuImipX7osxy/RTFdLXpZmvOQF+fz1tMvxcAdrN4zY7ZrKCihmhuLXpiRGwbFRq2wc4xPz/IlIDxvghzhGKSUAwCO4aMyzEEqIsLUN8IjrOM//8AwMGeTXNfM4CW05H2cclIAOD55BZbzQr++hef4/MXT7HTqKNXrqJbqqB/8h7f/8NvsbwcoreuorGAjCWQlhfrGzmkA4nl/iwt2im+Srwbx6NWfwAo3fHIH2OcWjJWuVnvlU4L3f1d1LotpPI9jsfhPN4Wmp0OShVSrthMZtq1RDKjdS3np6lbEnNbmdnGJidHs8xmYvUsPSM269jM5ew1kj2HE7HAoo0Oj2uCgcuCWgi6VqDORua/OYu1URPbAZ5/tJ8myYU/S4vprXYXpVWG63cnmN1cob5MUcuWKP0rAMDSqKN7lcsBBGSnL127jvJWG5WdLtbNKkZZiimJVrUq3l9f4//+1T/g1emZkH8Buj61USo3URT1BkcAOQWwOzMMBLaeqpBs3Lki12+jOcRX5RnI3ErcraplFKoE2Neo1CvodVp4uL8nziok2NXrNQxHU5xfXuL8+hbvrq7w/ckZrqdzlLqcY/wI9cOnKG8fYVXv4Wa6wLvrAWZ8Y3WOluKM37KYJ/KUlrlw8iDQTztcNm7pZmbnloI/vq9mpCJHKLQ47Z2oXIqmIKDukohL5D/3OZOVrFIv6vPjeGP/lm9Jbmiz5G1EAGOnrmWCEnUSt8v66FRK2Gk3pUdSZt2bJsLoX82mmN5eYDW4RSUZYzW4xuTiBPPbMxRmfey2Knh8uIMHBzvY7bVEPTpfLDGeJpjMUkwTumeRDEELbhKVFXQITXGdk8h8Ud6YvPcQdFWNaPFuM3/98Xz2/rMnl9FGV/HHn23PuA8Atp7CHcJvDAA76+U4RzEAysBhc0oxkDg3F9jlPkEJHFlRSqP7w0rgYAMdW1Mr6CO9DoJU7NaIAngtc0sNABar1CXtNRfoiwL4ErfDiTTthVBOZfxPBIBtzVoeEiJtVNNFhOVcJI7J4rZUbH1EFpWecCm5zGYuEciX1pMLs15t3iDfSxgjEb6fz8MNOJaelQeP8+MqNEULuaSsfuEYOwA4Jki7BWa9qxhADo3rfyYA7O5T6I9pT1ZzWQeaiUOjqgy1N7GQeeofP3+Kh8fHaDcbeP3yFX79GwWAV6siZvMVtnYP8Z/+8/+Cn//i30lNJCNKxJFRXz3uBf+x3WYAsM5NdS41wrUpiHUvlYLnV9f4/uUb/OG77zFMEnz8s89x8PgJJkmKWbLAIuOolJV8vkw529bOC8/KDKCPs33l2c57TSto7eMy3pQFAGbPkn1dGQ/D3q8BwEbkZT3PEQT8HqtbArbyUDtX2qr3mlVstxsyA5hnMMMqAWAZcSMsT0c+d+tfXR/cjGD2iZgT8GdIqiyspYn/97/6f/D29feSv9VrZXTbbbF+vry6FStoKgYJpNGNgSpgzktlT1bBNmWdBiKK62t5Mq6SZmPCromaAgisALAf3+Pqsbj3ZSrI2DnB13HMn3LKSVsZMfKhMSHULq6H4ONgFEDNWc9ZQQvczfOsWka73UKj3pDeszpk0lJ3Ls6JFFrQoUV6BP5skYAUYEuXn9h7kbhlYw28k5I5XUQAsLyEkmwI8FVr7BHpvN5iaY1ms4rjBwf46OOn+PiTJ3j27AkeP3mI7Z0eKmW6MnD9JCgXE+pjkSZTTEcDTIZ9AYFXBH5XiV9njXpFLMhp/7rO6AQ5QZbNfdeFxEyJuLK2AhgsVV9oEfrrnduruTPY7oi7TtK70LrCrpzWGSG0hzQmup+mYJV7rNgECWOFQhkZiXiLFSbzBVJhsDVQqvewLjUxmmaiBu6PUtwOF+hTETxLdZ6wU7vLKCUdQq7OUHx95v80vVDjVCFFiHOPkUGkN8F96VzGZI2a25fiMaIU53PugMCm9nV5XdwjiXsf5irgncsI2Omcb6p/eS7Qcp8AcIcAMEd5roHRZIbT80txqiMpkf06gY6dElgTQ6uc3HCFnNBGz9EA4rpaeeNAjmNPcFyM3D4NiOWrWQ3t5/Jaza04j4hCoprbyZJDjHXjoDZz/hwI/CMzf2Ow935lsMuZ/xUA4DuZaoRxaL4byNKbcfGfBwDrHOB6tYBWqyoW0Lu7XcxnY1xdn8vYWmJKXQLAjR6KUKJmpVTHsD/CH77+VhyzOp0tmQ88nXL8LFDkuN1ZIqTl/W4XO60myssESKZYcwQpR+H+17/7P/3fbawTXXpuXpsAbCssF2OMh5coFVI8eniEw6MjAdgGwzG+ffMOYyrcWl28vh7g5e0Yu598gaMvfonrZVEA4Fm5jkW9i1WtiVWpJBbHrEHJwKV9F0FgAsDbjSp+9uyxqIDPTk/xzZsTXExSTIs1lNsdsZJKswSLFYG6pTQzJAngfl4qU5sBnmoS7kSxCyEA7GYiCABQVIsQYX6TLezYUjKbxxJBf4ddE8apI80agJtNDCQc8KuzgMlY0bkG1UpZmgZyHVdLrJcp2q0a9nf35H2NB0MplNnwaPTaYmn99vw93lycY7iYyzwnuIK8UKwg4+DnlPywIupFWp9laC5m2M7maM2HyC7eoDO7ws/3WnjRLaK5mmDQP8ebN99hvV5gb39PEovr2yHOL25xczuS+b9UAJONw7kTtP+ivVq9TgBY59EGmx0mNHkFcOwfv3lwxICTfS+/aUJ1bMWDpjguCElkisKQIyWQVacqIjIYlGrN2b3b22RN9LC91UO30xLANU0XSlLo9zEejgTQZaFB6zhabDGMzWYz8VnnbN7xaIxErLttzoo1hTUpZnCxBMosE02hqWy1mvxeAoJUIAvIVCwKE7FGdQF/b6WscwKqZCdWROE7nSeyj25ubnFxdYPr61tVPGRqJ12kwli6W5pgKSjHe6FdBlUy8NAnKKwPA4Bp/XQXpJe/xscgbeqoGsk32b2CM/5a/g7GBVA++fCwxx+rH370e7IaDNC1leGadZvFeZj9ax2biMEVqYBjBrixtY31GIASw+bcDOCMan590AK6XEzRbigAzBnArVZL1hFnABMA/u7lqdjQGgCsiYtLOHOzhgxossLToINwaaQgcw1wC7TBfioGdV0BHTfqY2D/DsvZKcniZnrE2grB34pta5q59xgRBnQdhPVzFxzWiBL/t9EjcA0nt9/kqY6UEIFjMdvLf+4BYCtdo0FskvSYxbkBXgr6s0BUu3U+aYFllmBrt42Pnz7Ck8NjHGxtoV2uoEJl0XyB+U0f5y9f4eLtCZLhCIV0iXqhhDptnucLlGnpT4cGl6gTJA1zOdRpwubea6EdzO7VQiqk4nevVn6rmKpKGud2LNiO9oWBm9urJ5dTbxoBCnIWKSva/bfZzIlul53JMspP7K2Bijhu3LeFA3MvDqHulsqy4vWXpoNLrlnAU/EroxUKEFt8WnNyLEK5WgH9C8fZHBfDKySlTGxEm72eKMZuJxO8vbjE+5sBLkdjXI+momqhArjA2Ya01SIhrFSVj6b0McJLiPexlU5QmsYsSgHbIktzXXFhf9xVKLibEq3noJS6u75jwO3u/jDAz65qLlLeuRGxHY6sPcf09g0eayU5GyXPJLd5tWYDLUxbLaKksW7WY27enal79ef5fTZx3P01C0TP1tVCLKiAdR846rkn0XmbM1G+aE5mRYf81f48tz1jALdCZcyv4kavPivkEr7DJa1u2pLSV8VlITFIa7lIvM5dYy4kzdYIN4JcaIyHTMYV0TGbV7dJ+B9rWvh9Fxpg+s4iZq4otiKAwYG2uTM2PvttcKfHmQ381TMizutiUFkTBHuLIe8QopsVg8Ymjhqrfk9ZU9d/dGQJZ0O1WQD6XNMRV/R13L03+2dfxMYzjsIblfzl36gFtCmAZa16Vn5sysaaZoFsOUEy7WN4c4FmFfirLz/F5y+eYbdZx069ib1GC+PLa7z+zVdIzm7QSoBGoue21iwEgEP3zNZXWK8+KFhwcOni5tqOj50Pn0eiUGUDhHPYHQhcbtZFDcyZ7+tKBUve11oN9WZL8mI27KSxLGUcc9wSGvUWanWOrHG+fPyVPE9WgmbKYK51pYisWkCBrj7rAhaDMea3AyznqYzgyfh92hHzHKdqIFlgvUiFsMLGMefQyylCZa8DyrNFisq6gF6nh/Iyw/mrVxidv0c5naO6XPyrAcCm/CUIzDxgWS2hvN1GdaeHYqeBZa2MyXqJ8XqJabbCq5P3+L9+9fc4vbxGqdpCsdgACrT/JVmqgWKFn3MGsJstI/PJZdicumaYbZi50mwAwKIsN0IJAX3WO7y/ZQLvKXo7PTx/9gTPjo9xuL0t1tn9/hAnZ5d4d3aBi9sBLkYzXEzmKHa28OzLv0Lj+Cku04I8+ssCBvMlBkmGtFhFodpAVqpiWaCaxBp9rAudla+z51fnHSMtq+0+zwmNJQqkBwp/4O/76BL1rfVHXJ1qpilR6mk1S0yu8LbQIct1tv7BwSiQ9JR8zBhJEIEgHwEIAn2NShmdWhWtOud4lVDno1IWUHDev8F6cINqMkGJc4EHF0iuT7G4PUUpGaJdyXC43RY18E6vLQTldAWMZwmG4ynmyVrBX7qBySlhwUnazQ4UVstMdzi54GXzz+wSxsHy3gTxvqTxR772x86dD//ohwBgGwNjOZKof81+2SnsPEDs6k5T6MZAr1f/CuFY681N1e+fAgLbzEJztbIRRPq7eRASAF5KT0lmADsAeH93C4cHB6I+StNUAeDRBO8vrv8sBXAgGsbXNtyD0MSN4m5U3+VyZp/4ay0WHERMWesEFJHK1/oQOfcd71SSJ6YrqOtGSTiA13KAGLzNgb9GiPe9lECmtpxDX0NzD8v5c3+XLe2oYW7Xxfe7cs30ON+7uy82jqDcjOUQl9WClP1YOVPc3FRRA0tvIsXB/jY+e/ExDvb2ZTb969ev8dVX3wjJRmxbV0Xs7B/jP/5P/wmf/uxLrAq0G14Fy/8/FwC23hSDEnNqAsBQBfD3r97gJW0q18CnP/8SR0+eYpYuMaOd72qNhCrgRAFKrnkrCXS+8FpIwL6+cDUjwd4aRzZQ/ONGCZmDjmZMrjcSgR7So3BjZSqsN5lmrVJkdA+kFe96KfMRtzsNIcp06nSTLHoFMF0dJRcR4rjLyQ38lY8mFuAeXYsKmLNib2+u8I9//9/w7s0PAtIzh2M/Wub7rgu4vhng4rIv/VmZBcyalWpHUVvqc4J7QXAIkHMrUgCbu10891SVwKzJzA6a19lUw0bKjV0RgmOUzdI1u+iY1Kvno28j+uthNYhf4TnnJddzlA9cszZ+TybLCthKS+5ep4N6ndR7znxWAHgyV4eQCQFgEnLNRjd2UxMnREtZ4wLLjc7xscviWLAd1xyYNstUcC9lZEKjxnOFPeYVOp0mHj46xJdffoaff/kz+Xxru4tmqyrjBCsVjptcoVpKkSYDjAZXmI2GWEzHWMwnAv4WsxTVAjGKtarOOXZE3FUTpKuEA0lA/xKj3SseY04lGwBwnEu4PznUpJrPKGblXEnkOfENs2576Dz5DN5bPuv5rrfQVP72uc3B5hBP/i6SFngyAct1AUlWwiwtYib20HWsSy2sS20MJit8/+oMZxe3Ti1cQalSF6CXRBAROVH0ti6K4lcf6hiutYD2jwTYNYK66z1YjPYWXfFzNkDgePxDiPUOGPdx3P0OYUS40R2ZA4C5vIT8SQC47S2gKUbk0wUAviAAPNLclGcZ82lnAZ1nh4e+p/VSFf90AoP4owtQcTdViOcReKwud9YIdNXdRnwNClx1eTVStr583JcWtYTPn3Ng74Yz1yYQ7F/LPS8Gf+25m18Lb/tfXgF8Jyr/KwLAnAE8EwD4QgSLnIne7nTRrHeAjO6VHF/Qxmg4xddff4vRcIJqrYnlsiDETpKL0nmK+XhCmT12Oh0c9jrYadRQxwrpdIw0SVH4Lw4AlnDmroCGNlV8COuQllnLKebTPrLVVHyqj46O8dmnnwoj5+9/93uxZGrsHODlxQ2+fn+F3rNPcfzFLzEuN3FB6xGUMS03saq3seKspkJBLJvIcqnQMmRdRHUNkSk/PT7A8XYXw34fJ9d9sZAe0zaAkuYiraMZiFX5qVuKTQ19/9qAXwsYzJ1I5NwUwNJ0ZtCh9YdrgHNbe7svp/ZURScTTW0EMIDydzFp4O/gv1nsVsk2k9+lVtRsGIgiuVIW9h2BRoK/y8UcyzmtP1p4eHQkiP7Z2bk0Orq7O2AzZJwmeH12indXF5hkKdJSASuxrKyhUGQyVUEx43xJBcyrqwzt5RxbVADPBihcvcV2OsBfPdjCJ50i1sNLXF6d4t3pa6C0xO7+PpJFhtPTSwGByfxlk5wMcCYefNACrFJtSJOFalUrmo2paVbQnkkiALE2Bm2za/IbVClWTOQb6aZa1chl3/MFmQtWZiXqDRF5MNNae70Sm+dmo4ZWu4ler42d7R5abCq52SirFWdGEFS9wZDWIVPO86WKU8GPGkHZWk3WA583nXIuAwOwrhl+j8+RnSCznRwATFu61LEVXVOd64H3lMmWEAM4349rxTE2da4T5wVXBRymJTVBQ4LsMv+5VBW2+nQyR98BwTe3AwGFZ3Mq3Xm93CFtc1KczQXfGNV8doiTjVUgaGwgsCBc7n74wseSAc32hWUmDV1n7eoPPgduGGs4j+G5AHUP2Gs//2eU+ps/EoPA+q7zoLCf26CZQZjj4LJTs/fSpk30s77oDwrgwLB0Np8W+NmQyRbyYPLOeR3tZgnPHx/ho4+fo20AMBXAr0/x3asT3PRnqDZ6sp+yrOgA4KjQdBWfMo3vBmx/h0S9YCxks6lz7PycqncTAA6/y/+OiFFme/puAI4SZ8k/8q8b8ut7Xt+KogjwikGtzXsbQC4DXzS51PdknweFpieZ6KmhxAaDTjfWphAjHAAs54trqAvJZ71WC1KxUM9QqqzRaldxeLSNjx4/xNHWNtqc702gZZ5gcdPH8PQcF2/eYHRxhdIyQw1F1HgOc64iAWBxZ2D8cbFI7MuVdcf7x89N/auz3UNKvQkAG+fyQ9vH1L+01eRsxWApbfNc9PqRDc0zhsoAXgMW+gRX+WZISCFpxf/nCipp97lzgnuHsZFNJVo2c259KV2hkq5RIZjwgf6e3L/oe+HWuLmFZjNlZa00hgpazBcLWKSpAMDC7C5XxD4yKa4wSMYYrxKktLRkfO22RUF2O5vh3dWNqIeuxwoAr4vMFerI5GNF/805d04xYElzIC6FxDdu/uR5CwYuGXBuBAwj5LgGuLOE1rjmil5HqPFqhg/skbD27+wWvydiBewGr0J/yDeow02wpjU/2ruywseDug4Mttnpmw1NDwB7INiplgQM1tmaAQg2q+jgshA3R/257Qg+fM90VNEaNbLttzPdgQ4xO92ukKjhhLUbVDNeSSOFmxa+oUB2e5PnAOd1FTg6IbI1dzPUldTilCKCl9lKdsCIK9AVJXXg5gaAHH5rAHS9qt4fpg5odedUnBOFvMnORAXuwlMjgpYthrgpaeCvNQOcosVcXNRG2/2NzvnDUN+wb60gVBWd2eb6IjIqLjfJZiF+KIFo044xH39i0opeHG9rVaClbwRcxyo+d5rqbVCJol63PMnCYqrGAysw7yQ13ilDz2j330+YdRnUOj+e+GwSNMx9xAO/EQCsa1ciiCh9sJohnQ/Rvz5DMUvwydNjvHj+EA/3dvBgawcHnS6WwxHe/+ElJm/PgZsJGos1GoWKuFOwT2a9MneCBQAsljf6v966bAEEuPsX5gHg8EwnGaXbEom4fCnaAtcqAv5mnD9YAOZkI1draHTaKFWq0kySecC0dQOt+KpoNBW4kjauuOGwbbgOsaJRwapCa+A1So0K6mTjTxKk/TGWnOPLGavNOorNmljslpZrZLMEhZQN9QJKJGxSRUeip4yDyWTm73KeyGiHTr2J0mIpCuDJ9QWqywTV1b8sACwrwXKZogN+qWzm5/Uy6ntbqO1tCRiclIAlyVOrBc4HfXz76g1+9dvf4XowQYOzpEoNLFckRXEMUVPcakgCRtE11R34q2ebjU1wpAwjPkUgsCh2pPZh01ZdikrVkih/a+0aDh8e4MXHH2G/10NhucTV2TnevDvFzWiGwSTB+5shruZLoL2F5uEjbD35GGl7C+8mCc4XayGZU1uTFqpYlWpYFWiXWcBSwDdhX0tTjoBoxppd6jbmzkZYKaJA5xM3LiBQK/Jqoo2Rpw4otoxN52i7MKsf/RERq4Rdji7vQOOaOoVpQ9PEfHkTDyNaqYOGNMnFSSxDmaR12pSLZWkBzXpNLMk77aZ8bzkeoTwdopXOUZ4MkPUvsRqcIeNjdAHM+qgXFthulnG425MZlNV6QxqT09lClIHJgmALcxvLC20Xs4bkg1+nC0X+HNBURh1VcrnJjx+DP/EZIe7+xB/w98fnC26GqJHL/LHuR2PENtD5WZf6Gm4+7wbIm1MS/ykgsHNUkf4S31ukUFK1r6mXHGGOHXL2p6hWdAAwlcB1mQG8g6ODfdlzAgAnVFlNpAFNBfDa9QL+JAWw5ToRquDjW1R3htAbZQsxe9Hi7OZ8XwcG+znirg5WoDY0oC2vMuJmbDVp48e8o4jlB9HPx2olX0dH5PZQb0Z1p+RIUT3gnX1sTytIFv/tcR7zZwHAck1dreDynpy1jcV/gVgysYCmEk0+ci7lmiDaCg8O9/DZpy+w1ekgmc1w8u4dfhCb4Zm6/FWbODx+jL/+9/8Rzz7+lIaFEj9tS0vNGvWB/9h+yymA/dB419Mt18Ra/t0pCfGv8Pb9ORtv+Pwv/xLHT55iukiFeEIreoK/jLnW0jIlq/xbLqaCTTylDfjhv0kO5hoQuYZT8HlwyNXful7ivonOUiW5RlWVSwGA14zlRaDbrGJ/q4O9Xgdd5hAVAsAK9qxSOoXpHGIboSTv0GY8RgCwzrMtoEGHi8EN/vEf/hvevf5eZr6uOAM2TVEucTRcHZeX1+LISIC+1ugIAEzxB0E1tdi1mi6410mNFM39NUAr2Nm7WOJJuToqL12m4hJgtZq3rHckFr3mZgdtVtCuzpP+uVnb2/2SFePhSL1fFhADQ+qOGwbHN7q5v4zb/FxA13oNW13N8zKO03Mj9AgAX/dvMZnRAlrdXEQB42ts7Sn7essXSLZnzb0i2EBrRDZ3C91/JSxRJkhbIqBbQLVGVV4NT548wOdfvMAXP3+B5x89xtY23yPXAdV7a9RqfCXO+R1gNrnCeHCN+XSMLJk714alGCVXqSwuZqgUGFE5CpLXlHONF1hyLRboUMrr5qhWNqqCV9iR7u1qm9eU4rNRfesIsLqNg8tcPjaChstBAAAgAElEQVS7TW7jX+Q1FOSNpAmO7BWfTHYiuBzA1VnC++D94CgvEAAuYJJwNBeQrtl7aaFY7SFZVmQu8PnVSCyhxxwPmpGYAkjKZmIZAsAUFW4AwKq3C8CsuJMJKV0V8IH8rf36mEyeUwJbDyruGbt95lXDrqfg5wELsfAeALhLAHgXnVYLlRLJGxmGkxneX1zhhgpgSRk5UoVjzjbJ4K72d/smBoB9bPJ9W91YMZZiayEP2hqgbKTtOJaZC4Z+z4RsVsubuMjOTf2F1gOOxA7SM4hfI/+9mAyljjtRv9g+d3E1/30XVn197v7eCIy1nm/o3el1iWvqOG7lsCcvdLHwHZ1XUfaaz2vcdZdfstEvcL8owttDz8+TL2xXqX24ETGCBbQqgGkBTZEo1b98zOYjXF9diHNxtVpBq9FGrdpEtiyiVKyi1dzCZDzHV19/i8FgKgAwSZ3TuTr68Hhl7coatl2rYbfVwF6rIQDwrN/HbD4jAPx/OH6Hvi89Lp08npYX4hXNjwsZXs4h9hxOfHCwh//wP/57EGj71T/+GuM0Q2t7X+yZvjm7Ru3wCXY/+RxZbx+DUk1A4FvON2i0sa7UsSyWsGRiSifrjMoiBYIbpQK2mnWx4WBhM8+A/mKJYZphZrN6JXLTXoPNDPUJoIqjRlYXNzTntqZLCSpEznkeEkVn4JCmnlN/afKgqk7a7oo9NKBzB2RGsFqBURXK7KReZdsfoiRloUuAlwx0WpdwrkStUpNZs816XSw+CASzkZDMp0hmE3SaLRwdHQqw9/r1W5m3u31wgAWAq9EQp1eXuB4PsCT4Wy4iFbsDNsUJxlbF/rm8XKGYpmhkGbbWKTrJAM3JLerjKxwW5/jlgy08rmUYX7zF+eV7XN5eCWje6nYxmSR4d3ohbMB0RcUvAeCm+PfTzoEW0ASsKpWam0MbZq0IsOk2vU+q7gOAPYATgcAuuOhesewysJEM7LEmNf8dBy9h7Ir3vqrSmVhtdTvY29uRR7fbErsOAu3922sMh7cYjYaYTKZIEkrd9b5LvuHWOK1hGo2mMM2kYcG5uuWK/LvZaou6nWAtwyrXju0MJk98TbEiYZNovZZZwTfXCjQz6ea/k8UcCwL/KX+W7LaigC7tVgPdbhetRkPsaai27va20Gg2xUaaMWw+T3F9cyskgYvLK7GHZpNDD1wW4lx2LgFzgA3XtNlFi2pY5qRViAKpfdfGIexZZq7QMRtotRaxQBMO7jjwWE0oZ0Vc7EW5gT+k/1gF8ZO/FyebdtCHr+VAYFfQK2PLrEXd7BQDgO3rZv/s1XHGyA/XVovxFNlqLkqTAhQAbtWLePZYFcCc/TBP5nh/5gDglydqAf1HAWDXnPZ2Qsb4CtffgpqpKnIsL1eEW8C+w6gyYDkCmH0QdsmGL743grPe/gBqGFisxXi4aSGoB5A4AL5hMdj+3rzdPmj6osGuiTXvN4BgX2ZYEhQAYK1B4uAclMBiUSff1yJBcgtZ6EweF2i363j27AEePtjDwc42urRuJ6lnkWI1GKH/7j1u3p6ICphgb6NYRp1WNZyvkC4FECYgqtEsMDVlXTomZgwAB6stB1K7AjLc+Zi1GV1v9ykLXgK/JAmx8av2Mu7M5Bkh4HZJXAZanQ6a7ZaAwHwO1ykT42pNLf75U5rwOlDM3ASowMpWQnbheccZPLQToc11aZaK4rnkGqFxe863SCIhtp+P5+xMtRvqUiFnzS1nigPLzeLHGN207VxVCig2KphmC9xOh5ixaVEto97rotRq4mw4xKuzc5z1BxiQAcd+GefZlWjpWQM4k0oULq4Z7BrXm0mkJ0Y4+7eNBe9tdz1IJvswEGy8YsCBT34/bFjJxWCRnaGyn/zPbewWS1w9fBt1ajY3VqRQ0oibB4LtXFGsNVgkySgMP/PJ5j1pYeXn7bgczGb/BrZ5UP8qCLz0imFRCftZdmYllp/Fpz5PBgDHRJ34TLZzOfw9ntzhCD72fqw5ouoeA4BdVuEb1WvJF5lHCnHQNyuD6kNADNknrsjwuYxLUky2afcuR7LSPanHqQHA9xQQ7kuullYw2Y5gf6zlf87ia4jB9iIuU/HrLc66HJnIgbha/MXz5V1R76qAeFnZ3F8DgC0HDEQia7RtFntx8ajkkpzy9x52sF4xvXLMOa1xq2CwNvNy7gVxUewUwPcBwJv3wt+X6A+1WOX3pH3vvzcA7HIRy4jvKPb98nLALxs8kgOnKK4TLJMxBjfnSOcj7HTrePJgH58+e4znxw9wvLWN4mKBwbsz9H94h9Gbc1EA96oNqbM4L7fAPrJb83Z+aXoe9pY19vTrcV6SX4s+V3f7yodax0yXhmmZXnpFsYKmCphWy5wJPF+lmCwWGCUJSvUaeju7KNdqSFcZZhzVQoUu10GZhM2GuuYstRHJfUlQd54u5PXrnSaWJWC2TuX12/WGuHJks4UAwBwrUG03UOGjUkWZjZlZIh9rJGPWCIRWZR7iYs5ZywkWzPOnM2FR17g4khTjqyushn3UVinqGecGRsqTzSbCPTmu9BDiy+yeI1++v7/geoKOBkALa1H9avxPCfTSFZuE2MNd1Ha3MMESs2yFUqshI4W+ff0aX3//Cl9//xKj+RLt7g4KhTr/HBQKHP3TRLlGELguALCQXUxlYwpgyZt0tBHXTG4OMJ243Mw+NitIomUNXa6W0Nnu4OjJMR48Psbh4b40JM5PTvDqh5d4c3KOhIqnSgNnwyn66zK2n7xA7eAhbrMSrtIM12mGCZXJ9RZQbQDlhsR2tQ9l7c4GCsnX7AespJm/TBIBWmskgLMe8md7iJs6h1eVHRIl5Yh2p4RvJucbpRY7Qx/Hr349taTZR8cXfWiTOcrn+Cnn2i29Rs030njmyG73yhVHwue+F4ISf44Wo7SLq6LTaqLX7qBRraC0TFFfztHBEpXZEKv+JUozWkIPsB5dIumfYXZ7isJsgJ1ODQf7rJ23ZVwSnaPmSYbBcIr5nNfExTtaBgvZQpVoCgA7r4zoPAjlgi3qexb3T6717nviBzaFf+r934/JYjmgNtqvgRjsHKPMvtkBIUbMMdcSU+VK09lJjBV8MmVeUAJbDmK5z6Y6WG2kXW60CQDb6BgHuLDvITIpUaipApjqIyrJDvZ2cHR4KE54zNdn80SUv5xBSAC4UGaur3tarHqj3FQu4WZz1YhUPvbF/QD9gVwT2haAnWMx+OLqMh/zvRV7IK5p3huRjaORVfcCwBGYvGnpnBtDZGS3KGcw8pfkD45ArKlZTMIOY2CUDJonO/szILp2dwBgX5+Huj5/maIc1uWHAWYx1yrLx/gEY42YAjhDsehAYI7pK3B+agEPjw7ws08/EZe5/s0NLs7PpS9x259iuSqg3dvFk2ef4Bf/7q/x4PFzmcFJpzwBcD7w34e/RYUuzytVCapVMQFgujLWRPn2w+s3+Prb70UJXG628OUvf4mjJ08wmMxwTuDz9FxcCNj7UtEN6051rOIVIqlI3PIM7F2vpSHOfaOWpW7MkVHkonnt0uvNgf0ukaEIiCcax7Uxbi4XWKcJGtUSdnttHG53sbfVRrdRRaNSEgUwiRcZAWAScij8cX04a+jr3FZVAOsIQPakC2g26hgN+/jtb/4Br19+iymtgNOZvK8qHTeKVbFqf/P2vQC/jWZPerFLBwDzvBX4wAsYrK9ltvA2miciv7qzI5w3WteZe6G4YTpHTCqIA9E31Fem8FVnCkewdXPMpfdo9ZwfNxSvEve5Q/Q1LczTXoXYFF0zdc0sotWoigLY3Ax4MjAnm8wSXPf7mFBoI64dWm8oKdeoCCYsil3gtD4XEoGb/+t8cNTZwnpfcqrRVj9DleMqisJXwPZ2C48fH+HnX36Gv/jFZ3j06AC9XgP1OgnrPPPZ312iWsmwJCnz6gSz8Q3W6UzWC9eNKn5pJU44X50bSNjIlgvJV0hGyAoZUirDheChAHDIo33ryo1uUSKtzyFt5JYjKUtvS66Nc9DyUu2YuRa6uLrt7f4ZABw+ensA/7xQsFrOIq8mPDECnQUs13RqpQK4gCldZ0UJ3ACKLRQqbYxmGU7ObnF2xRGIcyGfZRT5rehGynOFyneqaQkE80xwo8G8YZizPL+j/nUKduvpup6CqePF7UDirhHGtb8g+Z+5Tfr9o7FZ1pubDS3ZHYmkvId0qVtn2O62cbC3K0IgKtaZGwzHDgAejECNSB4AzoOOcQzO9YJcP9N6955osXEgW88oH4Oi2fU5wPXu2KbYlc7OTD3jnNDBn6MOULa+gSdchbFQYeSTc4zcOINzsXSj76w5uuUCDsS22v6PAMCWv9wLAG+K0XwfzfKYqPjaKMushxDvjuDssxEsw5Zwt1MXqn55AwC2fq+IlJS4JQBwrSgW0Ht7PezudjCbjXBFAJgOVJUyGvWm2D7T8KpUrKHX3cVkssDvf08F8AzNVk9GTdKKncSiRq0uOSOJNKxd29USthpVlFcpRjdXmE4mKPzd3wYA2KcbsptV1aEAMA8lsiwWIku+vb3CznYb//E//I0ckn/49lvMFhmqjQ5Orwf44fwGWXcP3SefoPHgKWatLbwlwzcFFo02UG0KCLwqVXm8i2qKIDA/yjTa9VKYMs16RZjiLGQTblgCtmT8LtmQlEpJwiOtFLbaLfTaLRSWKdLZhCitHOLtRl0C83A4kGHjNQH8rPnNgyZDskgwnydyq3S+akkUwgR4uQjUFphzHchI0UDKZLtRq2GRLGSeK8HhbrsjiRdnw5LJxNKPc2X580wKOO+o3e3J4UDLK7KXy40mJukSt+MJBhOqlxKdY8VDVGYdcAUTzCujyoRlMUcxmWGrVMB+KUNtdIXq8Bw72QxPWiV8cdDF9nqK0++/wvnVJVLaL1Ipti6gPxjj4vIGU7Ks+ZplMr4bWBe0QCiXqUiti+pK7J/5cMBhsArM22npoaNNv8BYcQ1U1xgPB5zFmWBxJwmU5QtmMSaHjwZ2MrmXTNA477lUkKKXat+93W10uwTZiwKyjkYDjDlvYTYW4JWH8GLB2b5LSRRq1TpazTZaTYIhVPdyVnBbgFcC3mwIVat1ue+iAK5zFnLNvw6vA6+JWNKkqbw2rUi4yZlAU0UsKuBlKvd7Oh1jPBrKuuP7Go+HMneY369QEVytynrotLvY2dkRRTDfQ73O5KIhAO94Msb19RXOLy5wcXUlADPZmtIYLZP9WBalhMzBobpNUyoUSgpm8yMVwTa/Sa0RFTTTGs01c+zQZTPWzjXX5DHQL7BuXDFooN09AHAAf3+scP+pRUcEFrhk0tThclR50DcGCxyL24O97jWM3GJqMV+4R6oznwgY85uKAjaUOGlsgRIWaNYKeOoAYM5+IEB2dn6BH16R8XqiFtAOAOY8FzZVdJ8Yo2mDEWWAay7auDZ41PjeZFLlGcwuuHvwdkPV6EkAASQIxW+weDZQJbx29Dqepxy+FlSNeYDYEksPAN9JXEIQjhv28e+NAeUY9AiJeyiSQ1PCgB5N7JTZpE001m1s8tFHgl1Vzrc/2N/Czz9/gePDPTQrZdQZi5IFktsBxueXAgCPz69QmM7F+rjBmb9M0Hm2LFdKYKI9skKBijM7RppXXkbzeuNiW+0BLVHQPSlXxeXnOe6lKwoMACYIzIdYQLrknwqmarOBOh8tzlRsyb/5db4kZ+IJ0UlsVrXQNpBXrTZtzri6GGgiWJD4l4ynSAdjpLcj0swE+LYkx+YBqpKTX48wd5cESatVGTjOCk7vjjY8FWFRtbSxJPXrbMhn5EE1a1gW15gs5xgmM0yWCSrtJmpbPcwAXI7HeHt5hfc3fYzmKRZsTJRqKJTZNK4DpaqwqjWmxXPR42ZUvD+NSRkfiryzId7ZOlSSTbDiiYHf+Ou5JF1udHRaxk2ozfzSFwMaF33Rdt8Ra+dhnNA6YCfvoBCKJbVydhaGkf2zziiMrA35HAOBXUNAGw1aLCmznOCvWUKb3ZhzWvDqlljly881n3N0d1+M6XFtrHNdb/e2l00x6f72vMWT+122/oyIILOVFASWVr2QA6MZt2KPrJahwib2ThnRHEQpHmOlaQyAuvPN3WclE4QblmsI+qapgRBu/4S6PFoRuZPQOriepGZNSyN15SA95wzgbZ+piDM1rXdUyP9SfT2ncie5JFJVxMxhU9rFMSmeAWwAbhwHw3w/p9LwTQanNPRz+0KeGcebaGca0q4N2w1Skb6sAetxAzvaQK4uz8ci9xs8ABxiVu53+9/34Zwm/o6pLLQ8dIQHi1YOXAla/dj6kQAwHWgmGN1eymyxWnmNw70efvbJM7x48hhPDvbRoJPC7QA337/FxTevUZ2tsEOAb7nGer4URavCU44R7kcpxO/SMzFz6zZew/psZ6Pr/haZXeaIluYuI/5+Nree96daFkvoZLXEbMlHinq3g4PjByjXqpglKRJxnmANxB8tSyOY63C5ULcBnrmcXjinDXO1gma3LTN+J8lc1LxNkix5aRdLObMYfwgUF6j0ZVwjmXM6QwUFNGg93WhIzizNGnEHUCvcFYmeBKj5XmYzjK8ukQ37qC4SAYHLfw4AHK3zqATyF9/BkK554K+yzLlN1yup6TKShEsQpe+KltedBjpH+6hu9zBM5xinC1SaTQxmU/z697/HV9++wsn5DRbrItrdXakBabsHjhSqNlEhwF5tiAW0zCrjX++EMwJAlpwK2J00coZIPNW50iRhN+p1T5QmSNnb6uHw0SGevniOzm5HFEjnp+/x8rvvccM4vVjharZEP10jrbWB7UPpGaTtXVzOV+inK8w447dcRcbZ0KUqVkVtkKe0DyVJjzlYiTOxeCHY4NO5zYwVJGbLGS5nmK1cJRRLc8T3N7QWKpVYW6k8jGoPbSpFJ6iXqTklsMvdAnGLKg+dibeSjqg1at1rsJEpFpyaIxmZxepoNv/NTnHB2tfmTrrajACwkNsLQKNcFVV6k8r5YgHt0gqd8hq1bI7SbIhqOkFtNQUmN1jcvsfg7CVm1+9QWU3QaZVxuN/DwV5XxiaRBNC/nWIySZGmPJGobqL6rORUOfq5zOZzIKIyBKLwkzv6omu22YT7aUfkjzxrM/G5mwgZiGEqIFPyyoll+ZCRwyxvcGCHkYf598Xgrs9FzCpa7OK1tsw9zwHJZt+8spzKKX49OCM5V5gJbPbPZh1tv4/9IwWBqQDmytI+GUGFg90dHB8dKQC8WGBKu9TBCO/eKwBMQg0JNDaD0HLHULq7aydx01JL62jq3DuvTHJxLiZ4W0dAy04fRD3xzee8MfnLg7yuFnWgssT2HAAc5dX3Np7dDGDvkmUkSm0mx/srEM+iUS5xE9r99TEg/EEA2Oq06HpY3hHnH5aHhIxN42X4z9VD1j+z3WWEQZ/q2zkkk851DVD9WyTwuJJeZ6NWxqMHR/j0k4+lgnp/8k76R7e3I1xeDzFfrLG7/wCfvPgcX/7yr3D08AkWS5J86apnPjl3o7snCNzZkQoA07ZVU3cHAFPUQwB4leG7l6/x1Xff4fKmj1qrjS/+8pfYe3CMq/4Qb07OxB56MJ6LEx6d+QigmLqWeaLMkufXOebP1ayiAHVKXE/QjYF6rgXOBLY+otnGOjUse7hyftaq0h9eJlNMBn00a2Uc7PSw221hu12XOcCtekXmwYpVNOtmMeMzC2Gr18WsWh3//GxbxiQqWiuYjIb45g+/x8vvv8HF+QmWyUzjZL0pYO/79xcBAJYmfln721QAiwpY8xEFqczJzrkECNDlVJAxCcXPMQ3qXXNwCnOB1aVJciNTO8rrBRvocN4F5S9jVwCGXa9FG3GOP+gWrSztPPkpzpk9AEwr3cJa1i/vB0f4cR0sFomOPytXhCRw1e+Luk3oWgI+8fq43yENE985EGV8+I8jInWMgaoeObuWyD9/2Bz2+OOqStb3UsF2r4WPP36MX/7yc3z62XM8erSLdruMapVgDVCu8LpPsVjQ5nmIxegGk9sLIBmLmpzALoFtukupwxQ1+EoPE4GKrCcCwFR7s8/B7NWNofT9H3da+35K6L/yTPEniW49/U9+sZHJdH14yxFZn67H5C9QXO8FyIqAucZ47Xlonmo1rPuaOzM5XgW0yy6xFlCAnjkQgeDFElgs+JF5G/PrOpJ1BdNFERc3E7w5uZK5wOmS/WzGqQoWqyLSJa8YcynFfYxkIh/vm/1rit8I/A3EL+3lBoL4Rrx2e8t6yUHp7uZNM/46ERr7h3Ri4ZlAWHu728Xh/p6MfWS8IS5AjOeMCmARb+l6NQWwpv4an6JOjvuyXv/YBUNzS3cvNgnhVpd6IZfrTUVxLR6p4GvwjdFNd2t2dTmQ+x2NLTSBg350CmLrTzuydug/RASLeMSkS8SDoCkas+CujawylzdaTrEZSz8cl+RF7P/zUcuIWdFXfd/4TkrpMxtXgMVZz9301JPHXc857CQHAMv6icgq8jn70kuJ4wYA7+51secA4MvLcySzufRcWq02apUmFgueUVXsbB9gNlnin373DSbjhQDCjLuEpYRQVShiMadQMUGtUsZWsybjDbgDh7dXIpAs/N3f/u/RGeL+QDlL2eij8m3p+lZsFq8EYLu5vkKrVcIvvvwU3U4Vg35figYyN65uhnhzPcS42EB57xhbH32G9e4RXk7meD1fYlZtAbU2ivUOMjZlCxUBfkvronyk1QbnMaxXCWrVIir1knTXi9UCqvUasK4KS5WPZZIK643g7/H+Lo52t2TA+mI0QLaYoVYuYKfXEcbN1eWFgLzNZlcsxvQM1GYqwRuqnLioCcJZw4u2vUw8aH+prPOVA3wTAXlF+TebYTQeo1lvYGtrS5jkolqg6jhNZa7sYpWK4opNCeqS2ZzmrEJ+pF3lZMF5GCskZAYzALhmpgRn9z4FxCQ7KZnKnJ+9WhFH1TVKN+9RGZzhUaOIj7ebeNypojK+xnf/9Gtc3PbR6G3JVIGb/kgetAaS/n+5hkKJTXG1mCaAWBblL2f/UkHqCmc/r82A3wgAFisUZZp4m2FhVfHMMBA3z6zUKKKNBAaKkAy7AM6CnU0aNl1ZVBGwSBcSlGn5TKuj44N9tNsN2TzT0RC3t9filT6ZjMBCi8AFAVyxiCOpoFKVzbO7s4/dnT202l00my00mx0BfQW2KaoKmNhFygvklHCqDk+liSBJqGMcijLUHd+WJOn6IWtpqetiNJD5H1cX57g4e4/zs/e4vb7CbDoRa3XOIWWTaqvXlY9cU51OB7s7O2i3O2LplCymuLq5wps3r/Hu5ASD0UBAHBZ0BdqgMUhzD1VoE870guQvVXNzdjT/LlUGWwM1NKjFQsgZfmiRFkp7bZY6Ro6vBY25pF+3oHFPXRA1YH+kjrdvbyQ8YXcGgNcK+s1E04PBbi6JzruMmJI+Oc1bRMtus4JfvUUiKyGbccJGEc9Bqr1TFNa0/CNbFHjy8EAUwFR001r37OwCP7w+xbcEgPsGADeFleMBYM8mNnDJwKcAwGom4C6Mi4Qxk1XZy2pTlQ/c7t5a8Mvdw2jGs793rviW22mJg/uavngANyJGs90yWSH+77F1Fd/vuOEefir3WY59nVf8ehDNCnN/XUKR71lqrimpyapjgso5agoPWv9nbuYvk78UpUoR3U4Djx4c4uefvcDeVgcF7vVkAUzmGJ5d4ObNCaYX11iPpqjS/jgDqhkJS5k20VdkdTLvLbrWWEiR5VywZpPLo80GOlwDK5DySbmCyKYQdnfCJeBMI6j84QxgKqpkFjD/7FIJ9XYL7e0ttHpd1LttVBo1FDhHt0xGKJBmK5kBRHIR4xrZ1DyrJrOpJMc856To4mvVa0KQ4Vxz3ucF7ZWvbjE6vcCyP5K/3+yvSiz6eZ94gNrXIxCYfwHPS57PSrwNCbA2zxwALJ1mBdi8FRV/rrRGxipKhueUMUrn6E9HWLABQveEThtJuYR319d4e36Jy+FYiFVrWloyzjkAmAW3zVD3ILBTPHrgR0KYO+Pc/vMkBlcA2fv3iblPuMPP6vbUfWeJc7ymLfG058kZHO/93NEZ9pIWuvewSKPna7Fk9k/uG97eKwBOskOiZqVX6lqxFAGq0sy8FwBWhnmYE2wAcLCEZpMhsMa1eeGbpsIot/M2cnvw6YF7j/Esd/v7osNEnh6B375hIpfBsX75PuVUcEOFnPW0AVVGfBM1QmT/LMposY7XhqNvftsat/XiPooyJSrC/I2NCFOBsGL1ijYkjLSiSy+UiGFtxMEhugDRWSqNTwOco8JGt1dQ/pqloo/nuQJfY1NoygYL5pwlozF3CQbJ3x+ITjEj2H5vIEHoOZBjIG80YdUS0grE/DWNiUpxTFF3B1e8+Rhp4SxW82xsNstzNmNdjGX4axmD/j8xx4n3p5AR3ClnvAdxQ9CGqjZcuM6YKwcSriqACQBPMRpcCwDMuXJbvRZePHuMF08f49mjQ2y3GqgkS9y+OsHJV9+hOE7QK9VRpjXCjDPraRupwJ2QGwX8d01cn3z89L/LyinBg8Ra0c0ucy0jU5Tq/HoluPJjysaX+1p3ZxtHjx6hUKlgPJ4I8Yf5qzWXWZ9wX7LBwpxcRvcQDGWDrVpBrVmXmMZxLjyXSeCUM4ZgsfBL2LBTy1Wqf1acQzgdy5qlvXSxSlthzosvSdNRXIAaDSGf0sqvuEqxmIwxvjjHanCLynyGWrpAWQjS+f/iFv/dq5i31PNLKo+Z+UM7bN81FoUMi2ypls+VIpJSAXOm+K06ahyDs7+LYreFYTLHOJmjUC5L4/RXv/4tvv3+LfoTKqHraLa3pC6gAkxqH6rD65wFzBnAajtpc/bUNpkAqc6dlDOEa8aBqwTKeT2rpYoonghIchRSt9nCw8cP8ODZIxw/fYgkS/DDq5f44YeXODk51aZevY1Xt2OcjudoPXyG1uMXmDa30S81MSqUBazOSmVxDIZX7t8AACAASURBVKOVHhvjBH7piEQggPeQ+0UUx1Q58gmZAr8kIbBnwRyFTVZpwkpspwJHFVsET+TBWbtsNZSLqFbDeBCCLXpKkCyk+1UWpPs9utbDnHJe01WBc4lZ69PRibm/gr2SzwgArAosVZ4EMFIBOh37xMbpPF1KvkbIR1xd+OZFPUw70hVKqzXqxTJa5Sra1Qo6tKusrtEsZ2gWlmiuF6iuCAaPsBpdYHb9BuOLl5hcvUaW3GKrU8KDgzaePDxCp72N+SzDdLwUpzCqBVlfMrtdrdh8NRWwA7V9nIjOUOtAy4LdyGfvIQr/9NPlQ8+MO3ab3bs8iBHnBR/OEfKuJHccpCK7aCPGmTI4tpv0uY13U4kIdLE6zwEp6rrCXo8qtgLoa8ojzX8I/spINoJ/zu68UshwSOv/oyPpF1CQQHcyzh58c3oms4CrdSr7a5ECWO9ZyGk96hgudATau2rrTr0fhcLwPddH8MRIc4RzdaL2xlzdaP0FI9Bt5AIhx46tJiNVpzWgrZkdA8fRKBvLw2IA2MZEBOJFqIXt2gTg+h4FcJSDa4M+PKwxnWtcW/oRLWXf/jfgPGruh9az5TFigCxADvtLhYICwKWiqU0htvBPHh0LAMym78sfvkf/9hbjSaIzN6dLHD98hp/9/Bf44i9+gYOjBwLSykxV6ZdEgNIG5SsmqsrqcQFfdTgBCOZZzNjrAeBXdJ74HteDEeqdDj778i+wc7CP95c3ePXuDC/fnoj9P0U5Ir5wYC+Jx4z1Qt5x99X6baLCZfwp06XRxu+os6Pki/w5BwDH5FFRvVKVKcQgWvu2sN3tYDbq4+r8vQDADw520GvW0a2XsdNtoduqiyq0QFKRgECx4EXPOQe1uXGEGlcE7GNTv1LCbDrC29c/4Ifv/oDvv/8GyXSMLp25mh3pu56dXeI1FcBiAd0ViJBnrrLVFQB21ZzeJzuHXJ9LzyIl8Eq/I0fa1bNDXJmcalcdmvIPI/HqWZQ/B70C2DmF6etFCkpHigrnar6n4VGuaLaCZrhcRLTqou3yGm06f7bqMj6RdRaFNbLWimWMZnNc3Q7EOlyoiwTUvHteAFUkThP8FdBTCe2gi6aQl7T2JzjCHqmAfQTzZIQe/6mztZk77Gz18PzZIwF//+Zv/gJHR1sC/JZLc5RKCep1ujqmWKQjjMdXGN2eIx3dopzMxBWG2IOMGZP817n32HsyUpn7aHWd3Fs7VGMR88bZYXtPvxwIN961RUoHXl09M7zLiTlp2u8V8lrU53Mx3SK3jlrRcStaj/DZ9m/3NYO0Chy7RVIm7eRJKuQZT9KG9p+p7E2SAmazFcbTFRaFGqrNHfSnK7x8e4mLqynGkzUWWUVmBs9XJcyXRSzXBIB1D9DpTjIxrk8XO23Uk/RuzS3D3DN8vN5Yz1FcDgBx3H+wGOz2jlP/GgDM8lI4givWYivsbhEA3kej0ZC0h7gP7e3PLq7FiYMKYAHEnWLdZ0a5ujy6Ey6WmPhOArXHq1zvLEq7NuNPHIs2P9d+VABc7fy0PrLV+lp3OzKW5Xou7zd8LIxzily93HgV7QvHZPgI5N1Q/iqG5HAiE6NFpPo/FQDO9VU2U0cPAOfzRV1aDvP4QLp5X9clfmr4vUH5a/GBY2mVJGTKYId3iTBphWIpk7qj2aqI+peP+XyMy8szTMYTuQO9bg+NegfzGQmgFezvHiOZZfjdb77BfLLEztaBCBuRFXmkYsEacDRAQsJRoyJY6P5OF/VKAdPxELP5fBMAdomha5hRrUg2LVmxPHAJPE2mM/QH16iUUjw43sLBXkeGYDMvHQ3GIkm+na/wZjDDYF3G7osvUH/yEd4mK7xJVhgStKq2UGpsYU0wmOpT/t/aHZYCxJCRtmCbG6VKhkazhFpDA3y2qoCOzLNphmQ6lxkNu70uHh7u4Xh/CzVkWEwGmA1uhCH58Hgf3WYNg9tbTKcJKpW6HCYp5z5JokLATgOa3UCZkSAzeNhT53MqkmxwkwxGI1xeXqFWr+Hg4EA2+2AwlE1FUJGgMO0ryMSczeaYzWa8H2i0W6LGvRmO0Z+lGC0yjBcZZmmGhDdL5vC6Fow7qMlOFtYnE54iUMcSzXSKRjrBfmWNg/ISpf57NCY3eLHbxvOdFmqLCaZnb/D6u2/QH8/R3tnDPCvg7PIGt/0RpnNaqpVQqtCOgfMRCRRWpeEh4C/V0UUmX+GRbxjmAWCvxohnKfiNH80Gtp1iNqxFm9cQGp6ejUXwVzgITKKo8K5gq0dgdFsWcbVcwmQ0wKB/gznV3tkSVc4TW2cYTSai6OYFI4i6s7uH7a1ddLs9dDpbaLUU9C2X66L8FZtkNiKkAUb7CbWY4e/n361KJrWbYfGymQhbAS/PoUK7onORyezi/lkkM0zHI4z6ffRvrnFzfSlkhKuLM1ycnYlSuFGtodNpyVwmzgduNppiF12r0RKGMzxLmM4muLq+xOt3b3F2cY7ReILFkkU6Vcu0b6N6gY0bntJMjA38NQDYWR65e8OGiLFR7GBTazdXGMZqGX/vYhDCAJIPHJr/DNb35lwsD/zG9j6+cWJNFH2Txvb2s3/dgau9m1hJ7Iprb++hB7PNXlJwQokwauvD2ampNFsL2VxUN08e7uOjj57Kwcxz4L0HgE8VAG5yBnBTZwA767QAmAbQNQBRvgJ0/evoXlgj3JKDyJZKTu3cnIaQHQQ2swXpfPHvWUsReOCBsKh5HgCnzcZ6KHxl3fv/NsHcKGOx4tK/vr1G/N7y7zNaglEjIqw9g131owHAesZIE49NWgm0qmRhktpq1/Ho4REePzzEw4M9tGgzRbeH4RTJdR+D0zMMTs+B0QzVNJNHZblGaUXgN0OJykFxoeDJYW2SPEvMKwnMCjrO5TwTM98ullzEg6ehkWZMfFEAE/ylGojqX742z+xaFR2eIfu7qLabKNaqKNQrQKUsFFTWlGwo8j2RxSxXRpwS1NGA953x0G0kOfP4bxKhuE5oAT29vMbN63dI+yNUlasESW5EZE2mNItlzrZxZJKokHHliLs/EYbmARAjC7mixuGXDIurYiZ/L2nVtIJOihkm6RyDxRRjWvF02ii2WxitlrgYjEQJfDUaS+MYBIHLTVEP5QFgLWg80UWUvYGYoTl31Nhx/3anpLIyDfyKyTIRgCS/IVY1WMEVN9g29oEcVTmVgIHK7mNU9wWmSNh5QVFoF9a+l7f4svusBb6zgpbi39krRXPv/Exds0i0JoBTA5t9tHwU8uBSmwwkzgnz3jWZnH2YFV72u/25GzUfcvi1A3D9Ge7Oc1XduCV756rdx2R3QLAryiW30vLWgbsEf5z7ic25MQs2V1i6k8k1F4w0dVcVbirbHJnAH4MbDVhZatb2M0N319hwx2qehGBgnf7t1l+3gs/P1dHvugVgCv+wJuXM9vN0Q1EfCkKbE6QFnN8PsRrH7wGbqZWPCQoCa14U4pT+vaEZHLvIBBJSmFOUb7IqWSIipLm/0OLdBwHgXLM2H5PsOvr7FUWz+FO7D4oz5wvJD/zInS/LWegJGeEs1DXvViRdQ6TpSxCKyi8+SEJLxUZwMupjNhlgmc7RblTx6MEBnj86wtOHh3iwv4XdRguT91cCAKfXQ9TSNcrzpT7StahjCdnLI2KYR6fMT/pzPE8jCAIDAOyAYOtfGAAsrhXOvYJKYJ7r7a0t7B7sY5FluO33xUquVm+oDW2hJGQkzobjWcJRBlS6MZrVWg0UK1TNZFgkiTy4/tlQ5vlAspMSFqjkp/qHjkBVAQQZ9wSgo5tOqSLq0lRIlQVp6BBEZtM4S6YorVIs51PMri+RDQaopwvUlgtUXK34Uy5WDIvlTRHdPr4DAttPrMWmk4B5WmADbY2kuMastEZSKaG600V7fw+VXherWgVj1urzmdR778/P8ZvffYVX7y4wT4viiFFrdmXfp7weVM+K+reOAlW2RSWS6lxIzs3lR1U4MXcSVZZzh1Lnj4JYLXPcUqVYQrNWw97WDh4cHuLp0yfYOthGoVbG27MT/MNvf42L6xtZ++MkxY30BOpYtndQf/AU651jnK8quCrUkNItrFgWldpyRfKYIwKtImCMdua08ObvLpW1CU5SHmu1LEMqI4Bom+vmvRPgJUFYHhzbVEKVNX6JaZJagnKmnwDBVH9J74NN/SifcWRRAX43AWCUkKKCJCshWTs7Q28rTDKCxkIqobmuWGuy0S0facdKMAVVWYOL1RpsdzPXI7lPrNT5fcZq9i/SDKUlUCuUxLmGpNQGAeBaAd16CR0q0KgSTWcozfsoJ9dI+ye4ePU7XL//FsVVH7vdAj56cozjg4foNLeRzjNcXfYxmVGNxNqRLlJVqV8MBNZ1a4oU84yKJEhyJNpC1ibzH23K/ZSN88HnfLgtl2/uOvJvBLjHKuDNzzd/VmcyO0coc48SMlkEmEQzBzVfCrasqiiKlHaR5XNMwMuDO2Gd68xPOhkoGYjeBwU6HyDD0f4OHh4fK2HcAcAES96enIuzXK3BEVna99ImustgXN4pf1e+dNMaKzxT47QnP953M6L47PIE65WEOB+Nb7DY74KuhlJrTm+68zgV8Ob4iJwVdNxwjnKL2JkntnK2Xo6Ry+x9RCRM31i/zwI6BoA3VcQfUC6pgs6ufrRHjHxvvzuXs8mVUcFEDgDm2DnGMp5/S7EbbjVqePr4IT779BPMJhN884evMBwMMF9kOH1/jdEkxfOPf4a/+Mu/wkcvPsPO3r6o00ikCmHnA/lM9N5Cf0ahT7oU6pHIj5pPspe4WGX4/vVr/OGHl+iPJ2h0u3jxxc+xtbeL04trnF7e4GY4E/dI9q5C39HlnATmjMSou8/9r1N2S49Sf85Ubgb4eoCTZBlHqtAf19OL8YEqXCpOR4MbXJ2dCNj75MEhes0a2rUSdrptASQFAKbynr1Y2QVmKWxNfPdRoElVeJJUxNnt1TKwmE9w/v4UL3/4Bv/0u19jPOyj2+mi291CtdYQV8Y3b09lLJ/0i8R1wQGcpJVLbmZ/uzkpWS8rcm1i7JN6KNRvRuhV9W9Q7tr1ETcnpwBWkFjHaxgRJV+nKeirI4E0FucAae/EZw5gvjBzZ2dofggJS5Jdxmt169zu0MWzgUa9Kr1WnnVGoh9O5rgajEQoZapoAwRVuBLUdSFnZk+fgCXBXgWBKUzSNcN/qxCpXCVYy3RhhWqlhHarg4+fP8f/8Ne/wOefP8eTR3toNPneJ6hVU9Sq7AVOsEgHmE6uMRlfYTG9RTklyRKos29PW3W3ryRaipoyz6rI0y30XIg7QflOkjs4fEnvvuvIETYPmUpcIWVYOLZzw60Lxg5RAJsS2Kt67cSPT30H9tI629Uk+lFjgY6HcF1kAsAEf4sUT/EBqaNV0V/GOqNTZwHJfI3JbIXpsogUNYyXBfTHK9zcpri8TdAfZRgnrHJqWBYaWKypItb+Fu/3igQ4R77jxZLsgxfNSOyRJbTG600yQ6ScN3vzyEFS6y8Xt30/mKRR9hDdcA+uGf5iBwDvbfdwdHAg4yP53hiDB+MJzi9v0GcPSgBg56ojfcBQ0FufJ4quvib2ALDFA/6dOQK5xfF8beyJ505IEXq8boTShstGDqh1YgUPBDu3vJAzmJAojHzyBG55Xee042NiRPgyQNlA3oiwdQcAzgHBpuaNPrq9dN8e+eO5puYJm//53ssH6vkPZ5n2SjE2skFI8S6PQTCTIw4VVyiV16hUimg0ywEATkaCFY1HI8Emtrd20Gp0MJ2SGFPG4d5DpHPgq3/6QZTA291dVOmQlGTikkUSGMfPcswhX7vTqsts4XazJs5HjAmFv/vb/y1XcmqTWRNdzvdVAFi99jkndzqbYzIZIFuO0awBD4628PGzp9Jfv6ZNJuf8lhv4p7dn+P6ij97Tj9H9+FMMak2ccaZPVkBSbKDQ2sG61lEFqmiH1FbDs4zphp8lKBSXaLVpyatMWg5AXi5KSGYrzKcz1Csl7JGBsbeNg60umpUCsvkE/aszURI/fXQs36cUOpmT/cWDaCXWUTKHgYrdsjaBbfYEmWJUBFMVxcOA6tF6q41StYrrmz5evX4tjYjHTx7L3R8Mh9JIYGDp9bZEOTWZTDCZjMXGjNUlLcY4t/DydiAA8HQFJDwUOXaehSJTB6FcryTREFYyZ47SHmO9EpZ5PUvQzaborefYKiywlU1Rn/WxtZrhk/0u9psVjM5OcXPyGrcXF5ima1RbXVEZX1z3hZWSpNrsKJXJCK3Io1gmAEy1M62gyY4K4C8PcA8ACws5BoANVLJZR8bicKqNuCnu94lTAMcAsGSUrunp53QyKBfQbjaxu7Ml4G+PTX5avI2Goqjt928kDHXaTezv70nDpz9UZgNfbXtnD48fP8H+/iHa7Z4Avlxrwj0jM9u1fnXOgCavMtOE/+MAMU3tIhuT+IBwp4JYX5LRzQAh1h+0Q2NToSBMQ+FirVKkiznGwwEuL87x9vUrfPOHr/H+9ATJdCpDvnep3Gu3UKtWZG2WK0VsbXMg+DbanG+2WuLd6Tu8efsGJ6dnYu+0XHG+Wg3VektsdAQEdsxBgh3ycNYnCnLrwS19DZ9Om92CELe8Oi9XCvgCIAC/1iS+e5oGwOK+UvHer7lTKD5og7LXgbdm02EvIEVHHjyz4G12H8HKy4VaDyI7i+g4QTD2tQR+fW1hfa3JuiYDlPsxAVZ0F8jw6MEePnr+DL1eT+6/KIBfneIbUwA3e6gyoXcKYLOJVRWWBe3IjtY1tENjWwN+zNgyxrIWywEwC0qqPLAQAGBXIEd2HmEp68/4Qj23b933fLM9Cnix4swlG75x4EGtjaz3XvDXwA977/nfsQlyxQlNaFQEANYDwAYESwNdAWCyQ5n7VznvZ28Ln754jgf7e6hzr7LImyeYX9+if3Imts9UulYXKzSzIipUTaWZWEcKCMwGuiShap3u4eioWDYVq9i92KyWyFnzbhEQdp3fn657ztjM3yJFN+2cmcDytdgY5Ly9Wh3d7W10drewrrARuQYrUH6PcxeXVFsxkZXGOh0S2KDUphQTDJKcyMDmuuK2ssJQ/s0zbj7H/OoW/XenyEYTcMgBlT8sKER5Q+8RgsBiq3s/AGyQvC92ci6j1ljM33GJDqIUI8u0gHWliIzW/2Wgn0xxM5tgQZCb8+xaTUyyDG8uLnDKmUHpCksqEytqAa1noinlI8BKwF8DdIPdjlcyOIWcCwyhqRkxF4NrQgTYxrN/oz0U73HfaNJK9m4lGCe70aF8b4EYg8eRSlYLNnNAcEWOi2uxElcAVVPnOhsxY5QbCBzPtpOmQgQCc32ZZTSVTr7BwObEPfbPOlPPAOiIlCNLMrIU27BqtOJOrcicbdkGaG4VtcUEYcC72T/SuHWzWGQViEJMZ2dTQeDVBE7pRsIENwWb9myYaY9br6rt/KBYCaCp7A8HkAaU1gq3/NmoRYg1kwxWc7mIr/3y6kGtDaNmrSyhTTvyEHHtnM+REiK3B2vsB+B1AwCOXR9y83sDIGDNYm4nzR3tEWKQ5Rn6fiLw3KuBovnEEZPYzwkyAsVGV+XfGgCsKnXXgLfmjmfc64z2AP5y3bERSdvbOeZTNqBGWMynAl7t73Tw8GgPHz0+wtNHB3i0s4tsMMH5d68xfs+5tVOUZylqi7UjMpkuQkFg3+D/yUlbOKoM4LVsjApgA8cYt+Lvk7BEC2N58GxnI4CjF1pNtLpdzBcL3A4GKJZLaLY6el4Xy0LibLZaEq9mCR12RqIk7u1sCeFzPJkI+MtzygisJC3T0UdHvDCvViJns16Xuna5VAthZngZ59/WGkgyiKOLuADRZpCgS5qgmCZYTSeY92+A8Qh12lbTyefPBIDvI+/cf+m1aS0xkM4f5TUSrDDJlpiVgaxRRfNgD93DA2S1GqbrDLN1hvFshsurG7w9OcV337/G+fUAi1UJKDUE8BWglzkMwVNR/9bFAttbQJtSTzYrowetygiUKgAsZ5ubcku7Z45BIgBMddNHT57h+dOnODo6lvENJ+dn+O71D/j25Q/izMHRR5ejMU7prHL0GL1nL7Ds7OK2WMf7ZI1b1ID2tgCfM85iplJZGilsxlPByxxDbRT5eb3MWY0lsUeWcUHS+M2QUUVEIjE7E+Ui6rWqWH826+5RraBeLcv3ymWt1TKOeimTjd+QvzWoWd3fK8QJXd+qhzUlPb/PATHl/5e9935yJNvOxD4AmQkPlLfte3remPfoRDJWKypiFfp3FPpt9y+UxF0u+chn5o1tW23KwgOZSANsfOfcm3kTVT0zj8vVckOaiJqqrkKhgDT3nnM+h2VGi2oqWAzomw8o1SmD12QSxzIsZIQUY4OiOMUyXYllIlXOknG8WkNTBnn+tWcVKF5K2jWZ40K2CGo1+B4BhxUa9Sr6zQA930ObhilZguZqgV41ghcPcXP2LS7efIXJ9Sv4qwmOdrq4f3SChycPEMDHzfUQk2mIaEmlIZV5JGFQiS/Gw9orCzBhhsBWIVIqXv71A8C2hrCfLQhcgL3F8NhGShSuIo5S17io2DpGicSFiqiwnnRAYAOgbLqv5Cq6ksrP1EUSycYeVC2AIQBwhqO9HZyeHEvtLnOrRYjr4QRn7z5gNF2g3mojECJNoaIqSlHTZfwLAsBWXfsxAFjIOLbXzcljRa9bREWYns4Mod04CUtSdvvo4utNspirRDL9rImxsD2vnfcUQLc2qi6hzv7bLTNvK6yc2n+zn8/dYsqrvC0P8zqO38jHGhsAsCh1VQFMALhWobNOLAAwFZSPHtzDZ58+k8ixP3z1OxkeZ6sq3r6/wXQW49PPfoU/+4u/xINHT4RwRScFgiq2jvzonvQjALAogNV4QeHVCt3y6lhmGX549RrfvnyJySJCq9/Hs8+/QG93RwDgi8EYszCRtZK/4553/dohjmjBbQ6csZqW81MzwgztFyzpVEg17D/M3swaVPYsfhgxB/9Ne+fp8AaDy3MRlzx5cIKtFl0sqqIAzgFgIRGJL3Pe7Wv1bmaXdMfg/M/kOlKUwtWSbWkahxhcX+HVy+/x29/8GqPBtYg8+lt0+uthMBjj7O05wmWmrgucyxo/MV1nCwCYxyDvefI+rei5pDcz9vTWxtbazxe2tuqCon2bfs5VwrlS2PRrznzMgr9Fnqobm1aepxkrGz1nFgc2RAE7s1EAOMM6TcTYa2+7JyAwSVkK/Ot7Je4wnke4Gc+w5JyBEQtcAc31pqrfQmGnCmB19ZDreU18wc5Bef4VBJb7jmQvGqTpWEAEOA8ePMCvfvkl/vqv/hynJzvwayRehqhigXaDqu4Y4eIKk/EFFvNrpPEEtXUse22fmdF0IV3QGjqWvZ7XnoLO9l7+OQV2WfXpjDwdFFkBPRnaGlcqUjlIlBeavwHjdIJtLIwl/1pJ+5JMy3mNS/Zx1h2pdkymt+Yny7BJHy81gPZ8AneJoyfVv7QX5ayNsId1zSTxkoA+lYkVqW9mrPEWCULWSesGposKrocxLm54nhnfVUdW64giOGYmMFXEqIpjwZqsFfnrhiBi5ge89tXeXKM7dD9XwkJOZHAcNoqYKEMiz5XsZRC4cObgK6CbDMQCmgAwZ8N721s4PqT6si7uLlEUi/PGxfUNxtO5EmRE/as4mh6v29eAuyequrYAK61jbUECt0v2bWK0u46a8YAhEZUBYDvbyt0lzXpbxCYoVuASv8pCo8KdK59R2zW7JChy1L927i1zhPK+nPf2hgxm7pY8VsLOzPJpx0dEZv8aAWAVyRgFcMkGmqTaFWoeLeUraDSq2NnpYHevizhe4Ob6EtPJRDbXnZ1dtFs9TKchsK7h6OA+VmkN333zBotpgm6rBy+rIF0skS0TWVcFs5C4iDXqgSc4EusEjferovIf/r0CwO7Y2Vod2dwRWiPI5m5A4PlsjHg5RjWLcLjXxdNHDxgyi8H1AL3OFppb+/inH17jH79/hXV/B91Hn6B++gCLdh/vFjHGmYc1AWAG3vv0TScQqQu0NprG6oS3fC2DHxAMM+scPFQJMscKADd9DztbPbGB7jaVuUWm9mR4hWy5kHyU3T6BQys8qiFLVoijpexLzE3hBaObmw4/eWGykL66vkIURuhubaHV24LfbOFmNMHL128kj+r+vXuikJqHodho8vepAKZieDwZ55mtHHhUfV/sOqN0hXm6Rsj6ne+ZrHPmGkskEREtBZqq6xS1LCUPBk0WEtkSfjTBTiXCvp+hFY9RD8fY81c4adawzQjYcIGLN68xvr6S5pT2CYz7nfKYzxaSq8XsJOGxCEjIv09ralo/B+obLvbPLhvPZqy44K9VdDjSf/X1NINxC2q5trC2yLQAsLFQdiwPybRWZkKCRoMe51s4OT7E8eGhNPPj0RCD62vMpiM5n3xMixm+Xk2LPawR+LQ36wgQQuUvi6x6oyXvrUIbqxXBDZspIFy9Il+APzMW1rJ1yKrrKBkdHp5ZfvOBrcKLxh7N3OA80tTZcbjgE7gQy9UlluECUwGCL/H+3RlevXypFuXhwrzvbXQ4fPBpx8oCpYrt7b4AjX7gYREt8OHDhWSovDk7xzxKUK+3pMlj3o9YbuRNOq9v2oqZUHdj+aeLq9m+De4gIKJ8cwNa2GSmFh3L3cxuw2j9OWVO6TEbDdJtANjcxHlN6RSXZtpf5JcYJqSxzMmzI1kY5ECItYl2soOlgNZzL+CyFEwsJskASymDFADYr6a4d7yHx48fivU7i47ziyu8ePUO3z0vMoCDeqEALnJCWWzqxq3sKbXd1Vl2CeHR4XhJOVUAxyXWVA4Ib1hJ25Yp/1vO9ez+qQ0Wc5FjtAnK2jNWVnm5m25poza2lsVvFQiwNs8fA3/vBkny57HAisNVl2Mly0xxL2r2L+16+HdI1KCFzxr9rS5OTw/x6SePsdfvIp3PsKbNYxRhKJ4GTwAAIABJREFU/O4CFy9eIxvPUM+A5qqCRgq1zUwyGTzS+pl9Rp4dasvojcLOkkfkVZkmtrThFmLXfBfWn1v4t9idLQDMu5aNe8zBNNnWdVr4cy2naqUJv8WMFUYK0AJZh+v8LM2BAMBVcbDg8ady3RJexOaeSpJGA0Fdf64gmdraRLMpktEE6WgCP05Qtza3BgBeCQBs1DLuvZw3FRb+1W+4Mw4Lo2mza/fqYnVQAiqbvhWW3CNIwWx4SL0K5usVbqIQU2Zh9ftYtxq4XsxxPh7hajqRiIWKF2DNnHSRMxUAMP9tLaHVm9oAwbJH5iVovlrqqXHIFJahnq+bZbZibjvnDoOcmyG/V3JFhLmA7mgQSsSQfBSiwO4m9rmpIM6PZL62GVtKQ6CxzPmP592ZzBzLDndso9VWVdnjkv8rDHQqfzn8ViWwKrNc6+cNC2jXtikfbBgQ1DZmLgHIWlObdVozevMryrlwys2fvDbZA/RzruziebUKE9ukGItTkuCogq8xezJT+04LbvPeEUKPs07bJim3L85B4Nvru62888bOrBEFMcTYwG9eDyVlhNbGxWVlrJrzNVJ/aB+ijaW5jq1axz7CkMRUVVEGfyXqI2/wTFto9ybnvnHX9cL2uagV7d8vD10NhcaqZ9y/7SpkrL10iZDk7lG3CVBFDWf3FLt3uUdFj55yMAzJrTikpa/sufqvVQDntYp5dq057Wuywxb+W20/hRTK4S8dSbIIy2iGcD4Ti8H1KkG76ePkYBufPXuIx/ePcLKzA3+ZCfg7enuO2fkVamGKVlZBkEIsZD0Tv8OuKgfuZdBzx730keNh7lKdtZnHKPhrsoDzwbAh6xv1LwlJgmOZepI2zn6jIesHLZ79oI5Gk/WTDnp7/S2p7Tm4ogJ4Mp3Kntrf2ZbafzLhsDtDQDtgnw44FXHKISG02+2IpbOUdIbAQYb0dDYRsCZot9Hc3kVzZxcxY3rMAI8vjWBxk73vZIRwOEA8GmA1n8On+je9nQH8kcPk7Hn2Try9yLtHvTwkUgVwWlsj8yqIkGBKUmndQ63fQe/oAO29PSyoniagiDWmixCvz97hzdk7XF4OJGuR2WorQ/plT8ChFI9z0GyhSoJs1QLApp/j/W3YosypUiUw1bQEx9nXVOFVa5K/26jXsd3fxunxCZ4+eYqT4xNRUV/cXOPv/uEfMJiM0ej3MIoivLm5xoTWo71tdB48Qf3oPq6zKs7DFcbwMfNa4hTGXjUmiUtAXxLuMgHcmbvM/riSxKimKYLKGjUOAJMlKhmvAaPyZcxOPUC71USn3UK31UazWRfQl+RcKn5J1hV3JxkWqiKXvXyVP8yH76a3NaoTG3nB40CwmXsEjwMVRis5rswAtoRidbNy1SiiTDdW0ASC2b8ymoM9+mwRIYxiLJJMcpxnyxizJEGYpDIMTWknyPqE/eqKw1jNyqTiTIAhr4Juw0dHAOAqWpUV2pUEvVqCbmWJIJ1gOX6Py7NvMDx/gXQ2wHajiU8fPsRBr4/qqoLZfIHhcILVqga/zqzKANmKfSV7Z5NmKMeGx8hZs0zt/a9RASxlpVPvfOzfm4+xg2L5rBKhXCWUk+ec+VH+838GCFwo6gzp2dY+MptiLRXL5yrr+GxJg24c7u3eAQCPZT5AALhhAWA7fN4EJjeUZ/Z8FquU2S/NxMBtUd21LlcSOU4hdu8tq4CduZDT9+r8wQy+7XDY7kum5pZoDqeuKewjHcvKzeGzebzUHbZucNVItvZ2fn6rLt+sz50avrDq/Aj4a2+POwDgvH1wZywfBYCNYlIAYKsAZi1AABjodVp4+OAePv/0GSaTEb763W9FiEK10LvzASazFL/4XAHgh4+foNPrI4pJkFKHDDdn8tYe9mMAMGeK1q3JuHWQVEQLe4K/tICeRjE629t4+tln4lJFAPjNuwucvb+S+aQqgLVGFNtnsXEu7J83rzkr1tE+w5JAdffkc3D/Z6Ra4NNJry79LklgdL4TcYUQOlfI4iXGg2tMBlfY39nCJ4/uodcM0PRgAOCmkCxoAe0CwMWEzFY/xiFDcoAJyqs9bECycrbEeHiDN6+e47f/9GvcXF9IZEGvT8e/LckL/XB+helsiXTFWD1fiVhGqJL3xGZtveXQZEi3d4K/tk8zyt1cIe0AvyWLaGsN7Tg9FfuWxmgooGY/l9dCcVORi8E6M1lrXTOVyUFbtYBmTUuggk6eB7vbcsw5K1WyB2M6EszCSNax4SxETGigxqi+iqYwSM2u4K+Z5uZuJWUAmH2/tYAmWYqRhzzWfH0JfB9odRp49OgB/uqv/gpffPkZHtw7RKtZxSqZobqOEHgx6tUl1ukEo+u3mI7Psc4WCLwUrYBOHHSHS1BLY3lP6vigrkvFx49Vh86isjkkMv1ZUR+aCa4FFVlTr1fi6CIp4SYHWKN7bQ6wQrae1CxGRc9riq9RiBKO0Mm6FWgOiAC+MjfJv7YTZHXrZCO9IhmFc1IRWmiMGD/kDqGiXaIkOIdSghzJ+ZMoxXiRYZkEWGYNDMYZLocRxgtgkQSIV3RDoQsMEGd6lu1fZmMg+6WZF1jSgSU6uNeoJbbf5bZhBRA6OrT7u50BGyKXjQzhOSa4LVo9xWmoACZGwfWGNR0xIwWABwIAy5VpAGCN+TDneWNRy2fyH4lF2pwVuEIY3TvNdVYCVg3B2jS3qtC1cX/uDLcAnEvZvMqSMLiOnRko8FtEN9k9W0k7usVa4rv5+/lMpagl/n8AWEkYdFUSjFNAYGBnpw3mADPmaTC4FgCYs7Pd3T10Wj2MxowQreL4+AEqqzpevPiA2XiJerUOL2HE05IMZiUopAmqdMgVJ2OtkSQOR/bWCgHg/8Mic1r3matTr1HNJpGhHge7NbXIDck6X4yQLifY6gR4QPYhaojmoQDAjf4OXl4O8Yc373GxiJH1trH76efwDk9wsVxhkHmIgi6SZh9odFA1rCcN/OZ6lIm1Dme13KfZeNKWqUaLJskZq4LD5oSZvvW6MLca3PCrQLvuo15dI5qNkSwX6DTrYo3ik5tbraHBbFQ2MMIS0WIhTVTxy+EeL1zm9bKouL65xoIgc7sNv9NDpd7EaBHhw+WlAKV7e3tiJUZFCBm8tHGSwUMFMpyYzWdIJKdK2e4cQFeCAORtLrmBCQDrySbBBlfzi3jC9KT5qxjNVYz2KkYjCdGMx9irxTiuZwgWA3jzAU67DZz2GsB8guHVFS7enyOcztFsdpCtPQwmc0zmMaJYbbQkX0LWfC5KnhQazIdRAFitMQgmaBGmtlOSZZArfz9mAe0uFLzJ7WDdDuRMoWRCkwjGaAZwYXeoG8daboh+ry3g79HRobCyaOH9+tVL3FxdIY2X6PW62GFWLlXBFTascwE5d3f3sXdwiL39Q1EP0AqZdirCUBR8QjchMpmEiSOqX93kFPzVhY0W4FzMFdQtGCzOFCffyaUAkYbCFCNSBPHeIQMjkwEDs6qlgBSWIPdLZQOTGfjtt9/g1csXeP/hHdJkKcMKDikIbFOFz4KSw4vdvV0cHh6g2W5iMV/g3YdLfP3dcxnu0D6MeV9+vSHHQbKB2ZzT4poFpbwvFkHK3C42Gx16yvjVDlrLXV1BDsk3LDsgdRiam79zB4Dxk6XPzwKAZZG6Yz5ZqMWkYJW8LQsCm03dbPClJl4Kdsf6WX7Hqn+NApgMGk6faE2fhlinCwGAT4928fjRA2xvbwuYcH5xiR9evMP3L0wGMBXABIA/kgFcAATOhpzXgOYAlsBfu0nfZn1ZUKpsw1wccdmQTa6DMr+0K7Wzm0K1VX7u/DGbJ88ot7QIsB1ugV+XwCqDTxUPKwbwlsld1EL2wimTL279eRc4NsWxvAe5j01DIBe5NmbERzkgo10msxYI/j54cIqHp0foNeqIJmPJjo9HY4zOznHz5i2qYYxerS4AMNW/frIW62faPvNyIAAsZbG9n0qgrb7iMjhHlqR+11k88iVF3LOkQFQTI2UKKmPQ0jUsK5N2iFyfuGZTzVvhPc/9gxumV8WSefVc8HwFgAkOszFQC2jIPsWimAoUGXaawQrXfZJq2u2WUQPrtUmb6Pl4hGwyhR8tEXDIKgxM0zc4wCBvINfGvfjagHSSvWOPjy2G7fVo3mtpLZCN2qzLGRbJEintwRo+au0G0sDH+WyGK8YBdNqodtuIasAgXuDdzQ1Gc+ZJ2gwW16aW741NoRn0GnBYgWCTdWdU1yUikCnQ3ftIT1ExYCo1fQ5Y9WNEiVx98M9gNtqh5U+usWI9W7ZF0mXRroFuxpQBaR0lcD7I3sgNtvZhBGBYD3Fvs5m/wjAXpbBt1srDg3zAavOtbJ6P7JdWtaz1g7xPWd/tay6yqOx715XDOj4UZB47ILHvX4Fga1HpDO8MICVNLEkRNU+cYjQuhCoDZolxGKsKA6kczABNBpJuLpmjXrWLbR6V6KwXRTPnvgv9WsBguSbsulHsv3bllZdsm/YNgoI07znJy3F6MNesswkYhxBlyd+l3C0U8UWTZ+11SzWf7DfW6cIhChqi0ubrsaQMeT+mBpO8QLO/FPvEbfC2tP/oE2wsr5sA8b8uANjdESzpUNFUq/xQ8FeaxRwAjhEvFwL+zmdTUZn4tbVE8nz+6UM8PD3Afq+LLb8pub/jd+e4evkWmEVophUhNnn8YJ49M1SNAtjAXP9CALBa5MqebDZ/qfgFALawdkH35RrPGlaY4AQWA18InUKMRRXtTg+tdkvu2WWyxIIOTYC45rA/nUv2r1o3+wHr/rUQcTmQ2d7ZxdZWX3osKjO4dy4Wc4xGQ7lcOJzuHR2jc3CIZaWKyZzAcSh3306vh45Xw+LmCrOLS0TDG6wWc3hpDG/FPE61h/25/1nrZ5d2XboGHPGHCwhTAZzU1ki8NaJKhgWJAe0WWns7aO3vwOt0MYkT3MwXWKQphuMpnr98LQrg6SwUK9CE+VCgSxALIt5fNQSNBuoEgD0XADbqA9YF0v+pWoZEBM4EONajjSaVp4zoof1yt9PBw/sP8PjxU9y7d18su8eTGV6+fo1//M3vRL1x9OghLqMQX5+dIWu3sPXoqcwFwmYX51GKq2iFsNZE5LWwhJKjMw45qTxZkQidwE9TeFkqAHwtieBlCdq1ChoccHAAu17J183Al3lAp8EZAGuapmQ6B3RLqVGrqwNRzkqF7CZOgpx3rMRu2mYM5oM3uSc125rTZ1UiqxpYVGUGrBKyrVV85LWpU0nbmsmSl3KSKgQIpstaFFEdw6ioBKMwwjCMMI4SzPlzEshFKcy5gZK5q0Jk5wpBMAeoE/it1dCu1QQI7nlrdKsx+t4K+60qgtUcg3c/4MPLr3D+8ltUFzM83N/Go4M9HO/tC0n++maAJC5UaZwnrNYesnVNnMsKInk+kjX7qQVF9HM+DPy5N8gf9bgCptz8tU37x3xndUBgt25yH+8+dlM9JCCHqUW0z7R2qIVlc/5cfyQIbIfWdhif1ztmnpASXBAAWIE/OsMRAL53uqkAVgB47CiAc5NUUwvYOYBdYwrMoSAj69G1u8JH+n1bwrt1sat2cwCQQl2kNYxuC8VQuGw9aR+ja9GmAtjW2G69pSC0W+Pc3SubB5ViKITglhPAyvVgXs+XiGfO33EH3ncA7HKIPgIAKwjskO7vBIAVyFFgzSiAa7QZTrFKI1EAb/U6ePjgVDKAJ+MRvvr9bxFyT6zW8eFyhNk8EwXwn/75/4SHTwgA9zAPI8RxKrO+Px4AZplQ5P+qArgmc+Kq52MeJ/j6h+f45vkLLJIEvd1dPH72Kdr9Pt5f3eDV2Tlevf6A8SwUANgCv1p3WhdCk32+cXOzp6BLB4nJ1qnKEuoJ9LJ/pRiHvSytWfnBnpf/CQDMeLc0wXIxFwB4Nr4RAPKZAMB1NGrrnwCAbW1WBoClcxer9lhqtgalresE0/EQb16/wG/+8e9xc3khvUS320e3t4X5YomLyxuMJyGWjObwGiLK0bmRmavKnmHFC+WMUu2frL18YXErwK4LAFvSrIC/agdtfy7qSaP+VcKuzQx2lMAC5FkisNN3WbFEDsZt9G0mTk3nrTr9kLmJUQCv0gRNv4bTg12Jc2S2Nc8l92jWaqPJFMPpApP5UuM5aoFgzDIzl0xmo/41sx6xg9ZMKgNcUlxGG2i9xims4TWicX08Bku0iGM8OMWXv/oC//O//Te4/+AUdZ/1AYGUBbxKjIC0uniM5ewSk8F7LOdD1An+1ito16tCTmNESCWLRXFnrWatEvXnb2tOnEIBd9pO0CGjK0ld5XI8Hkr6p6MOnd+kziZwaYzNpFddrwT8JXEvENIaaxkOxjVqUuyhBc81J0pt6xT4NcpfV4hgHm1m+QoC28GY4Ad8fbxm5Ok1ZpGYA13Z4koFk3CJm8kScRJgVe1gFnkYjFNcjlIMp4zIJAjsgeat4l5DzMLM0Oj0IjiOBYBtWjZ7dJkh6DVccjRz5hal+sDMfXWwbOcjhQuknkMzSzQZwGoBbRXAhxL9yfWI9dtoMsPlNUk3oTq3mPxfBYBNzeICwDkKp3uK7b3z/Sifwpsd2Z3hWoLTXaSmEvmgAIiFyO3svbnL60Zub1nUp320XZ+tcEJfrwGWjRGYKwKS3v3/KwBwfpMXNtAGacoVwNpp2J9rLGFA4arE66ywtd3C3n4PWRYJcWg8Hst1vr93gE67h+FwKrfsyckjeNUOzt5cYTyMUIkZU8i+KIUXx6jyI01QIymayyaJo7L2F3PYXAFsX7fe3HaApjeR3Eiy+fBmXomVbbwYI5wO0GQWLbNZu3206k1R5i7SFYL+Lpa1Ov7hm+/x3eUNth59gv6jp0i7W5hWW7hKqph7LVRafVT8JlZVLgCeNHv8WxkXULHi48WlADCVlEQvmeuTJcziXKPTbEpgO8e1tMRp1X3Jw+FAJF2GshCTiRWHoTDSO622vE4Z6Bl2Cllyo9FIVLx85xwykM3MxYOgMOcPy3UFEcH1FRciBY+5iZP1YYfpUozQToz2ThwSyofai4mtFv8eFb8VTxbAVGyfi+aBF4VH5e+KTWyC+ipGPZrCnw3RySLseSmOghR7XozmcoT6coqjbgM79Rpm15e4PL/EeDxHEnOgHyCKgZvhVPJ8xEdftlzzIdM5BaBp/8wMYFV9MAPPy7M1lFlsiu9bFtBFrptVTWiz9xEFsGyKFjkxnx0LFQ4XWq0Au7tb2Nvbws5OXxr0yXgiCtnhcCjnrN1s5CAKldjdXlcAXw55er1tybwhoM0hh9o76wfB35WwkLT80Ku8KLIIfktwvSjdNcOZ10Ceh2xyY8obuW4MYhXM3AOxkpTIzZyVJtegXIe6AYvdaq0iVs/8O8Oba9wMbkTu/+7tGd6cvRaFMC/37a0+tvo9tZaprOXa5L93dnelAafq9M3ZB7w5eyu5AzJ8MOe0UmN2p1HXi5UDgQ65UwrgSiyqrSJoYyS1CUS4G5ahrtrBbOmYfATA+KkCaLOVv1sBrJ3U3QIVa/tRWJxaEFhB4YJVnYPAOVBcWJFa9a9iDWLOLgAws/dWaYhVyoIwwcnhDp48eoid3R05p8wA/v7FWwWAxyEaAgDTslAzgJVcUKivVDWmbKp8sG6VWk6R4IIK+WbrsqA3Gt67jjPvSwvy5cP0vAAwTb4Bde3fKAZfG8+4wbBW6w73MXYP0e/Zgj9nljuKrgJYK16DOU16nTrgcukvWADYNMt2yKR9km6ues8oI5fqbSq5q9UMW/0OPnn6EPfvnWCr20KLw4owxOTqEpevXmN+fo1suhD1FAfl/AjSNfzMsXw2McOqV3Wbd1f7YN59PsW1VV4ZABY9ohk42sGhJj+qZZtYx5hGYBMM5h7EZobXqljT8n4OfKxpXciBqO/JhwWAFZzTBovDRhKf+MtU/loAktkt3NP0g/ubZustJmOkkwmqYYgacxZZhRiXBBnsyABV1Z/W2MG9p/NGyAGA7fWh53oD/HUys+zFwNqAyuesVpFcQQQ+ksDDOEsxTmJMkSEOPFT7bUR+BeejIW6mE1HRyL5tiElyL/JrVl/cJ8z96STCGpMh3SuKfc0wGs01bIv5YohjwDYDBst72hwq5cVWcUVvDpicKyp/kAseb97jPx8AVlJC3shvDEM3h6Zu85Qzaq2aaRMEzlXARa6UuqoU4K/8m0S0Ur6wDhMU7FWWuWs7LUMvo7wphiDOe7DqXxctccgX+QDXkK7y92g2whLwbsBfe85ydYcd3hn2rAXCJSsgJ0/ZJsiwq/P13QEl8xvijibQHQKWFrvi7i8WRQsCaxWj7bl+1r3EcWRxXl9hk1i8Jjv4VetoHb7dpQDWa1nv0XzImmfTl2u+go3sZAbdGsyaNyn3h2sHZZQgm2ofl/Rj9oUScJ7j4/8DAMBuPZJXs7aucVZNue40wkAtpDLpZzhgZLZcuKACeCZ5P0zO2u418PD+vjgz7XbbeLB3hPvb+5hfDfD22xeIrkfwo1T3tVVVAGDfgMDCrTf7Wmk7/4nCzY5Aza/Lo208gkl0yYceakPK/o7KXx1c2bxZrqU5EMc9XAYLGtnC2lV6Nu5FVO5IT8rjogMJJUQlEgNDAJj7KFXEJEpyzSF7us983IwksETqdfZnURQKwZX5hPWdXQRb2wjXa0zDUCx6+dzdZguNyhrhzQ3mlxdY3FwjixY0KYZv6vqfOESlH+dru+m1zYxNayUD/vIzB3ju/riqMvd3hWUlxbK2Qlb30NghcH2ASquFsFLBPF1hsowlL+8DHWlevhZ1UbjUPpYka+mLRDmiw3oFgNsydCZZVIFPrU0le1YQUjMAEwXEWhQQvhmEBRxmdzpi9/z5Z5/j0ZMnaHFQMZrgd199jbfvz8V5apmmGC0TDNcrLHwPreMjtO49xLjm4yJeYVqrY1lrIISP+cqTXpu1M92zBORMEnjxEt4ygp8s4cX8HKJTXeNku4/D7Z4oX+tCFDc7uUQpZWILXeQdag4egWBaQrNn43tlLcXel1E6Vn3Or7W4LYayQiIgcLIIxWpN3CBICJK8e0uY17xIzi80M5k9tQVZjBLVDNMs0UVsSjlTqDcEkGH2b7ReY0alTJxgHMUYLEJcUV0ymmA4nSNMMpknVINAjhOHvzJTSDMElQrafoA+ZyRNX1TArfUSPR9oIsJqdoPJxSu8/+EPmH84Q5DM8XhvC7/6xafotNtY8PkXagVN0Hdd4eDdJx02B4E1j7G8l9gBVzHk+nHg8I+5d24/9r8OAJb7y2kmN0HgW/WQJanZQbEdFgswoo5RhbVkkQOsyjurnDMZnTYT2LGDLmVqGlmlvgbWULzWCgXwOlsK6HC4t4N7J8cyi2I9T/W2ZAC/vxDnN1pA0/LdWvQaPlgOOv5sANitae84aVJHWdtKO6B2yLH6c9c1rgz+2t+X+0EKDFt36/13CwDOa4+ixti0gdZaxalXXDJ/rphyQGIXvHXrQwektr3unSrh4oeF2tgeqw0AuOgZbF9YDOVL9kim3ioAYAolmPvLeoDXBMlfFXFCfHj/BE8ePxQA+JuvvxKXxEqtgaubKRbRGp98+kv88k//HA8fPUa718UiWgq5V0mwBZFj8/Ta3sNgL4b1a5JXjehTri8hv6iwZBHH+Pr5c8kAXq6B/u4eHjx5Invt+dUNLgcTzBe0vefpFami2e8K1aS1M918PZy1hmEorgkWMBGhCiMevFoO+qqohWpive5kNmB6jTSJsZzPMR5eYzEZ4WC3j6cP76HfrqPtV8U5st9uCshDBbCa79vAJ/N6OV8whHMBiET8kSBN2VenaNbprbLCYj7Gm1cv8Pd/9x8xvL6UGoX2z61mB9N5iIvLAYbjBZaM5+B8Wu5XqlwNAC6mLE5ETu6AZPqrfN0pZwLnIG8O0toe3QGHrYLagsACDm/0cI7jkhJpjcDCEnHN2mfXr0JJqX2dROsVAks5ZjYDmFGNBIDvHx3iYLsv9S1vIwpgWJ/dDMcYEABexEI84mybu6tJnFLRkIC+msHMWsWCwrpvG3fRtR5LzjNIEFRSG6+fBEcn+/ibv/k3+LO/+BM8fHQPzVaAZDkToQfVvd56iSwaYz74gMX4HNWUP0sQVDIENd6LijNkMe1Zqc63c3CrfDYS+Z+12eUBvg7Yq8WhO//JBQIEWSuMjVAAuOL78FoNxCT4J8z/9IRMKU4jnPdkGfxKVaIwqLYmsY6vXWdZmlNqGvGiHzDENwsCa11arBdaA5A0Z524SNpXspzmTStYz3qe7gCsU5ZrjbhYZlXMwiomC2CZBgjTBq5HGS4GtFJeYxHT9yjACnWsSFwUgFeBXyXEFHurzg302tR92F6rZev0TdI5L1C71xcOH3rd2vvO9mAcF3K8xjWB++/+zjaODg9kXpYsYyGiDidTXDJKYx4J+CtxK2aOt6kAtvWHdSzPAWCXkGQJRjoAcFwwChJS7jZnFcSmLstnS6Z/t3PgfPZqAWfzc/n7+ezCXsdF329nA/q8hQ10rv51Ygbz2df/UADw7e63VGVuzJn0lORTbkPUL0BemUWbfceR9hhGmLpTWgCYkbdbW4w07WO1XmIyGmA8Gsk9dMAo03YPNzcjUJt4794T1IM+PnwYY3AzRzwN0Ugz9NjTJQlqcYxgvUJd2DIUI9IGOpC5J+cFFDHcBoDzLt4q6NQ7nmsC2SQawp0giaZYTAaoZEv0Wg0c7Oxif3sHk9EEN+MpTh5/gp2T+/jN9y/wT89fIvKbqO8fo3vvIdb9fdysPEyqTSz9JrJaA1mNnu91rEzjQyCYQ2t1naPCQhnHbLBY1NAagv9uNxrodtqyiFEZWveqqHvMbYo1/4esnHiJcDGXhaPT6qDdbIotCIcFvPmY1TseTySLh0UIN+dmu4V6wBZ/LTYpi2WKRZIiFZvMQFW7RNo92gPWdQiRkpW2lMG6stgZWr5SizMCwHyMDEA8Bbt9O/I5AAAgAElEQVRlcUwFYOeiS+aTTwB4HaOaLVFPFmguJqjPB9ij5WzHw1ZliWYyRncdoldboR8wc2CJmw8fcHl5gzjl36whjDPMaP08iYRVxqKM4J+wcDj0lg8Wavohts/GcsWjFbSnDLxcBSL5eJv5vxYAFnipxOS0ILCCQ+ZmsOAvN2kCamY6xMWaz91sBtjb7ePevSN0u01pdgjMX19dSSPKc0FgnnaMPK58VlrE7e3vi6XN3t4BvKAhhVOccMDDRZ+vzbx3AsAamikFp83+lchfyS3R511EkdjJzWZT2UyosCODkAwf3og871z8eHxkc5VjZUByDkiYEVDV/F9hgskCoECiqk2pKK2oraSnOWSxXKMzvHr1En/4/e/w9u0bRPMZep22gMAElGlPxvuAauCT01N0+lsCaF9e3+CH5y/w/uIS4+lUmHGe35APyb4kW1uYcpbzblhGOSBplHy2j8/7kTuG1LaAydVud0AVeV7mz6p2bj3IXX4LEFgZafrSzP9vLcSFCrjM0HZUbdrxGxtoy1TktzYs2qQgKAPAZHKu00gBYCQ4PtwWBfDe3q5cD+8/XOC7F2f4wVhA5wCwqM0LRXyRb2OaYclEUvZxcXiLY180zrfZzDn4mDO97jrmBXPLFgMF8Oo2xxvPv8F2dl6dYzdihzsfHxkXGK7TjNtGOycVGNDYDj2LnthC4u6fL7HXTJ9ewLDMhzOki4KRuxQFcLfdwNHRHp598lg+B2w0GAfAou3de7z99nsk4ylaqMEnkSZO4aVrAYAD2mVKTr2xtrz9ypyrs7hWi/lSadTiXMdG0cgBITO8uW/QqYFkKBaOJA4Zqx91cFB2Kckw1qXB5q7y3149gBcEqNV9VMhyld/XwXtqs1jNIJyNNP8TSyw+xuSn8HsWBObPSIShBXQ2m6G6DOHHS7WhMxnIHNqwNeaglR9iK2TuNVnmBZlX8NFeKZtHIy8WDaIgJecmqMfin0W9+PBUsfKqiL0qIq+GGVa4jhaYsk3sd7Bq1zHLEgzmc1wMh1jEiRCerOJXFItVzUzXQaaTC09AWBR4pgA2nwt7nA1Q78cA3ztUBfl97g6MclJHiVJwe00oflm/Msf11p1/V6FqgNFCoWLZgLbRKf59lx20qwCWxssMD+ygwapiJVvaXGslC0VhA7tDC1c94yqTC4Y5/6Zt9O4EgA1b+ZYFdN68WXC5sC/LD40DSuanIie0mL2NdRrtSkkGM3WRbX3t9Zyvq+7g09oymQGeC5DlX5v1r0QgcNZG+Tv5ANPuXbeH3sZ5qRgY2IGaeX9WeZPnxjtkLjvAL2q2ou4rVLgWWC4+20bVNoL57+cWVG7WfbFPaLyArgkFqUF/7tabNiZhc8+yg1cXiC4tvLmySO+IMnHC3ePszmEfZz7n+155Tyv2Mf09vUzsPv1H1jpmKKYrot7EOZDqXpx2uCj2zzpgpLKEAHAShQjDGaLFXAY7q9USnXYVJ4d9bPcb6DUCfHr/Eb549AnWixgXL95Itn0ymKCeAq2Kh/q6KsSmKm2KqGjMWf53vJ9Nnpd5SBkA1hdv83/LCmCNEWLlLuCv+bCtsjlZhhRrBjxCDGDtpGQd5XuZ/G7GqljSEdcAGRr68OsE7YAkTkQlxPPf7/VFEcR6njW8njsdqErmd6OOaruDaruL1POQGPBFBobcZ0kIpSPU9SUiMrLjCI1aVUBQq5r4OVeAqXL0rZqZgbx/A/zKMbH/FvKXIezwfdYqiKopZtkSq3oVwXYXnf19dPb3sKxWMYyWCLO1AIVnHy7x8vVbvH17jsFwjDSlOoO1gJJ+hQhqyKIcNgfNJqp0xxIL6AIAJkAsQDBfrFGT0E6Mwqagqn0N+yI6NT19+hSfffY5dg+OZaj98uwdfvvVNzLor7d7WMQZzoYjLDn8Pj1F4+gI660dXCxTnEcJkmZHHMFCDgRTDv5S6VsIbAlwFCeohXN4iwUaaYzOOsOWV8FBq46HBzs42dtGrx0wGULIttxn0jhBzJxdxjRFEaLlUlVjohwzJO1EEAhVi7WaQjKo1xvodnsKxprcaEYAMDLKZg0nUYwsTpBysBrp866YEc/c6STWa4vxPyYLTwBgHkvrauGud0b1lgPPgZmFkMgAEtDXQqyfxEsM5gucD4e4Go4xWYSSqRzSEY2aZo8OY1WxdfUqNcll7rZa6DcCNDmsJql8FaOFGJ1ahko4xuTDawzPfsDo9Q/Ya1Twp7/4RFSlVA1Eszkm4xmyjOCdL4BEyizgConsSi6We7CUQmHuaFkKtPj7MfLaz7lvPv6Y23vhz1H1amlaFEgf+x37fR0ymx5R+nhdh2ztJfWUALlmKF1S/hbAzY+BwDYr2JLu8p5UFgQSN0kyUAC4wqiwdCn3HwFgZgBbAJi299eDEd6eX8oAutHqiDMYVVGFV4HuX7bptGtQ/h1XYWToZfwFzSm8e0BqwV85167CyCXIOVFErvLX7vG3FMI54czWBxqXdDv797ZCuFwfuD2wOrrJ33czCV2yplNjuwN0V9lUIna6ALE5iKXJiOl/bN2Y3w9mH7J7X3Fk3etaX7sLAFP563msBRIk8RyBV8Xe7hbunx7j4b0TyQB+8cMPWCwW7ORwMwyxTKt4/PQzfP7ln+Dh48fo9Ps5AKws1QLQKQDogphbONAYJM8oOiUDWMsHAYDpusep9ixa4uvnL/Ddq1fIKjX09/dx79Ej1NttfLi6wYhZhrWG5IvrrE7XjRyIMeegyJ0s1hHu4XT24GfXhUzqcSocPR81Rh/JPamZoPaeJYGHJDACYnG4QDilW+Qcxwd7ePboPrY7TbSDMgAMqjqlFisDwGoznNPY1KnFWLUzqkPzbPlap3jz8gX+09/+3xjeXAphqt3uoV5vYmYA4MFoLk6N9UYH9UZb3C94bMW5j+ffOjHlKkWdW6nlrc7py+uLA/JaYCwnaRugeIPEmyuBTaxPbq/tgr4l8LnsJsXZZqGiVMVwTuyVfaKY0XGP1vm8AsCPTk9wtLtl1KgrmauG4QKXNwMMJwtMo1TIThWP7mUVBYBlBdPZueYvq/pXz4shxIr1M0FgBbb4vLRDJaDn1yvY2enis8+f4n/73/9XfPHFMzSaJLwzqm8Cv5KKureSLRBNrzG7eY94doOml6Fd52SZYq0YHvNveQ4YyyWOgeW5WOEE95GmvLTBfQwAtkIAu0qrmpTzINarchWyJm01EbRbSIhdJLEKughOCgAcUSosYK9EX7CmI7lhzZxQY8stKnaT6Sz20LpL5ARRs63nxDjTA+XkRWfx4H1nleUUF4rAjHP0akVc6iiKqwQtzJkBPFoiSj3EqxaG8wquhikub5YYzSmiq2NVpfuPwV7MnEoEE2ZvVlW7UcI7yl8V9NiZgwGHHTV8ifS1EdWhv8tLyQpJtHeg5T7nX/RBoXOAAMCehyhirMxMokJJXJguIq23q5pbrY5+zuzI1iEiWinEA5Z4rvtE+Voq70f6XK5tc1noY+YH0pQZwFYtb0ozVDdO0JJuyjbP9nXYuCslabnOZzqnVoHErVm2Qw4r5hnmOTb2YT08ZkbwMWeNu/bYfL/4+CzazvM268nycb5dbea78U/dvmZgKWdZelIlHAkArFeAmftaBbC6UwYBezONeOpvNQUAJjFlOh1jNBzKfnWwTwVwXzLj2c8dHz9Cs7mD0WiJm8ECk5sJ6nGKPu3tkwSVMEKLjli85ohtpqngZ+xfOC/gc1b+w7//P+9+SwaoYtFpbxCCv7TG5SKXxQss5xOkywVqqxTbVGFub2Mxm4n11O7xKU4ePsE6aOBsMMbff/0dzmchDj/5DFuPP0V15xiTWgOXYYo5mwqvhVXQxMqvI615ArSSMaERPGbwwYO70gXFDpg5nKYNFQcjOnhOVfElwKrZmIXNRJYbDzStji1rVU+0ZiDohsj/yBrj82oANt2e1kjJMJcaQpnRCg7pIN4yL+z35PsmlE2IUWJ7puwdYXURChRrBKpRyVBmmDhZOSv4DG1OF0A8Q20xRj+e4aiW4kHbw/2Oh+pigPDyDLsN4GSnh2oaY3Zzhcv3HzAYz1HxWkhWNdwMZ5jMCEbzUJHtZFLuBQAm6GuZego6SINtAAVhK98CgFVB6ObCKRPEDNRMAamMEDtkM379uRxMVb98zzwqtPTmOSETn5bHp6dHuH/vCMfH+1jMJ/jh+29xc30t54R2z8zAHY5GGAxG6PV6ODw+xuHRMXb39tHp9uD5dSQZFWIK/PJYi92zDPMN+C1AnNp7Cm+MjycTglZoQROT6Qxv3rzBu/fvMRgMhCRAi1/+fWZjzmZzsZsm4MuBAa2oqSzo97vCWGPmIa9FAYHJ/hY1sIUWCgWwkhp0wZSRuwGKaed3dXGOs1cv8erlc1xfXkhOyc52X4BgAZHJ4/d9dHt97B8cioKbNimv35zhux+eYzgey3urN7toNDtyDJgxLcx+lrHSk+virQPeYiBrYSvV8+UravGldipmgS8APefBzoZ1eyH9ud+ReVP+YJed9WMgsBml5o39Zj6J+bdZnOW422JasOACBNY+vrCAVupGCjYCtICuIcbhwTYePbyPw4MDuR7evT/Htz+8xg8v32M4juT4+/W2Eg3MdWfB35xhZS1DHTZdvnlacODODGCzIdvTkRcK+o18CzRNfqloyL9nHpvfr5sAsy00y2et/FzlQcKtjTV/CgvwOoPzW4quj10dTlvsvjE7e7fvxxYOHLxZBbAMaTiYi4QcxDXm8cN7OD05RL/flhy5jIXahwsM35yJ9XNlmaAftBDwpokS1Gj/vAJ8FrBmCOK0yrdedAFsbpIWypCnbU7lhqxVseY67FG962FV85CxaGQwBFUoHgduNABVpidXAbXt0pxei6iIejcgAOyLLSBvY2uyT/NneSzBLNpFG0tee0jFvpf5pqa45vrA//hvDlGTcI5qHKG+XqFVWaPBPYJEGNMWs9BZy3MroUmXfQ3q4ePy5cR84RYexQDOXCf2LZUfpPu1rJdc0itYVYGkVkXse1hUgWESYpAusaiukbUD1Lf7WGQpnr99hwmVy3Wqw0iIsUPuMgAse4a0+sYCWu4lo4zMhzx2VuJcgA7QZm1zShdG/lDVarrDI3vHShHqgkobV1ZpiHqHWrQEgDrHrWxDrk9aUra4QxcLJpv65k4Q2Fp9yfDAVbUUNmJFw2UsxFyVi/O12EOb59Bmq+zEUKzJJsfIMnUd5Y28F31X5SPmWF0r8coOcO3D7HBa90ODx+SsAzneijDlecFS/4gy1WyBhtxg10S5Li2D2sKxZpha2J4bcpGzdtssu3woalxUrOpFnVhY0zhxBWafy90P8mvH2PJJ51pkG2t+ng5KLSMjP2KWzSsg22bGj2lAzWPKmfRWuVtuCAuSU0EwKg1kZUZcNLf5ALjkiGHB7yIzsAB/7d5V7HfF+Sv2JDvkLm8bFsR2n6O8OhWz8c29x+5jt3e6O+biH9vQDAnNJQndvoYVP9HG0apLlNDEXieRYU4ULgQA5me6HrWawPFxD71uDU2vhicn9/Dlk19gq9FCPJzi4vkbDN68E3JTt1ZHp+bDZ48QxlgnHAJxKHSX/4B5K3euO+Z9CPtf/ysBwM6dmVvWSWaYAsKyTZhfFEcFCxzp1auOPYbAqNeuJfCZv2dOEX/NDi1knzA5q9yCSOZltI+ZpMswXXAK7rt0jWBfSYVxu4dGv49Wt6uWkVwHsxTJfIrp5YVkAINq6xUBNr5Po2T5+Jm+9ROdERTH2AK+FhDn/sb+UCdyVAGtVA3s1xBWEozYG9L56d4x2nv7qLXbmKYprmcLzOMM15MFvn3+Cs9fvMbNzRhRxB6eVs5qFUwQmHWGRP14hiwW1FFlRBGzBzcAYKkD+Pelr6lIrmHTq6DOIdiaQ4UAzz79FF9++SWO792TuIWvv3+JF2/eYxZnGMwivL8ZY84GutND/fAYrdNTRI0mBuka43UVcz9AwrgUjwoQCFi8WCqIStY6/y5tzWqzKWqzGbarwGm3jWeHu/jkYAcH3SY6QRX1GtXJvKBZx6hKiGWc7e/VLnQt7k5nb8/w8uUriXoiMW57e0cclizBV0i/QSAW17x+mvUG+t0udra2sUX1VqMhtQ/VtgSUpaaSQSEjAkjIIBF8Yw3bJGA5e5S1tVzS2pmkIz43G0nOKyg5YU3XaGDtewizFKNFiMvREB+urvDqwwWuZhGSagMJI7WqJHEHAvwRDCFZoVklFERSY4RmJcV+u46dRg1txJh/eIkffv23WE8ucNJv497hPk73d7BaRhgPhmIJzYuAxOqEVoxeAxWvKX9HhvEG/CzWLKfWNfuGqTz+iDvl5zzUBcqK2sbWOD/22f3ZXV+XaiTnPElN4vSQLgjMuVRez/yRIHDJXrWk/lVQmdcT7VL5uSJxRASAUxzulgHg8WSKq8EIHy5vMAuXqLc78DlXE7Iea2e79pQZPeVawNlDreIoH8Y6v+9smwWIa8UAxQ8twc0Ol3XAa0Bdp//UeZIbiVQAk9am0hLOin/b/N/id4shc3k+lVtVKvusUFJtkjTveF/2NZeA3w01Vql+tzW/nZfkbZq7v9p4j2J/La560yvk3XzRyUkGcI1gG0EdAsAVHAgR4AAnx0eIoxDv355hNp2JqnQ4YcSdj9MHT/Hssy/w9NkzbG3viAU0SVIlALi4EMxftn2J3CXFZi37ts7ZFACuKADMWDtUMQ5DsYD+4fUbsomxfXCI4wcP4DWbeHd+KYpXOlIkWQXLmPNaMzd11KoypzJ5wBTb5NaopochMZNkG7p9kIDDtVsijQwJUbOCOW80wCPnuEkihKB4yTxXvY/oGvHkwSk+f/YEW+2mWEDv9TvotRtCtlBbX4EQzc6tCmALNJbqs7XOoKlI9SVjNkUczvD65XP8p7/9vzC4uhAyGtVcAgAvIlxdD8WtMYwyM7drC1wgCmD2+TKHtmIsZ8Igp8P0YQYgzl2XRCnpKIKd3spmoapF7kfsoC2gZgE281h3XcwdLC1gKDM0Q4xROyfTaypBQFXAup6pIIZRjqG4dj55eA9Hu9tSbxFMJVC7mM9wfn2DwWQhtQTFUySqCUFe+edyDjhjVbGNMbo3y4b2O4wV0fxfddPj7xAcj7G908Ff/MWv8Jd//af45S8/xf5eH2kyR5aFkrFeySJU0hBpNEU8H2IVjVHLFmjUUtSrcvWiBrUCVpKyqdWLBsLZxH4KPXIWHSd6StF/7ZVc1a39N53N5lEkDiCdrW00e1347abMkYhbECDW+1PPBy2gWRiR/MCZziohmT8VNbBGB9sew+AsQubnlW/J+zbiy/j9mtml6TZNtKKuFQUmYpTyfBsUwjHOhMfK91CrtxGnHiaLFcbzDJNFBVHaxHTp4/3lAhc3IcKESdxNrCsNjbG09t/EYljBS8SUxnfcciqz168zt1DQWGcXcg+4s4I7QGC9ZklKZU23NhEiGerVCg52dySakf01hWqcv98MJwICz5exxNqQPKcG0mUCla2XpCMwc/livmr6hA0QON/bbokSzH5qAV535pa7XThxlnYPthhOTjR3+n/bj7uuX3YO4JC5pEfI3S0LAFj7dbPPlv6OQ74q2U4XnZGdcJfmYhuk67s61dKc7Hb3lVuzuz+6DQAXfb+eBf1vU5Byq6b9CACs89A7AOAKFcBr+D7XKTofJOj1Gtjb6wvBiwTv0WAge9XOzi667T7GkznSZI3dvRO023vI1nUMx0tcvbuS/N8255fzhcT1tSpVdLhvUuhD9ySuu3SAlL0EPw4AE8yyzCJRAAtQSgUHG54QSTjDcjFDtlygXQ+w3e/Km1zGCbxGC9t7+zi6/whpLcDf/e4P+O7sHSrdbXTuPcbusy+RdLZxGWYYZxWEtQYSv4Ws3sDKqyPlh6g0uWipR70urgUzgAdfR9TFsFkKZMlNzVMUDQtVmWE1n8NdKqHILtbn0wKDDKFSbVNcHzkYxauvsCpxLgsFUB0Vn72x3dwDHS6bQknASb7uDNVVLLbPHphtFKFGgInq32SG/XWEhw3g1M+wU02xng2QjM+x06xhr9fGbDTCxft3mIzGWMRrpJUmwrSKwSjEbMEmlO9XAWAF9YzFn1H+ChBswO4CAKYNtKsAVubUzwGALfhbMFh4GNWWQ4okWQ9Y6OmHDjgr6G918fjxAxzu7yDwK7i+fI+vv/labF7I3qeFW7fblUwpWizs7R/g3v0HODg6RrvbE8BTwF9acNPmOU94sqouSWrSD5v7yES1jNlhVFKQwa25R69fvcb55YUAvcyMOjg8xNHhkWSNTSdTyRXjuaM9aqvZkNd+sL+HTqclG6hAB2Z+I/82xYn1ghemmgUeeVwkcpIh4DVhrlOxfnl+jtcvnuPV8+9xfXEum2+rEYhtNIFlGYw0uVDsY2tnF812B1c3N/jm2+/w7sMHTKahDHRoQUz2kQUhlXeiS2vu+5/nuNot3NxZdxQx+i0zBJUvbQasu5yaBu7W4vvP+4YWEepCoAow+99PWUE7g0LLurcb/SYIbJ7XggS59YfkZhjwl5/XMZCGqFZiHO728fDBPRweHcqw8N27D/j2h1c5ABw0uwiCtlEWKvGg1LSaJsU2K075V7Cs5VQZ5pazgdphutmWHDVVGZDNB+AlkLf4S3o/OoQNB+QyFLFbhO/Spu4wxe86u+71opfOjwHA5U33zuezRY2ZE9vnN4fJbNQrhfBsQ2DysjrNAM+ePMKTx/clY5xZwD4jDa4GOP/2OSZv3yEejOFna3S9OgJuD8xHSgkAa1ai8nrMMXbreeely2XqbCbFXlA0bjJPtaQlHpNaVUBffhAIXtOqo9lBjaqkRlMa6My4Y8QsULnGeAYAdi4cAWdqVSGICABMu03TULMBkEKEg8qEVqIWmNW9iM2z2GOagod20bapFrY0XTTiBfxVilZ1jVbgyYpKIFnUY2wkkxRrZhMbZbC1AOWg3GzVWkiV4DpXuW9sSO0qZX5NDq/7FGI3pH1Rwqwgv4aoVsF0nWGURbiOF4iCKrpHB0hrNby6OBclsEQhGOWvWD/TmcNRACt14CMAcK76M6x4O+AxSjQl1Rg3jI/cDHbopfd0fvea+Ysd+Ny9Tt4CgD92uzggbr5SOmoX+72VgEkGDDa20Pnqaq2YbwGyBkjNc+8cO0NjsSyNlZM9JWuq+70N1rk7sLCkmwIIts1ZkSu16dZg94XNo+baRqulVQEA20OnEVv2RBT7X947mdetpAgCIKyLTFNj/qBde4pGR/fFohZyiFLSABdaCoMF6f1g/2h+ndt9trA4zJWipgHmLwopxbBoLWCmMxY9m7K/mA8b51Fa1EvsXEt2sJbOdr0z9tbGGsrmydthbMEGtnuVA9q6a+atRtI0rblq2ADUZpX4KbKR3d/smuLuWXlTl//Q3G8OWco+5uftXc7af8cvlMHpn6h1nDrGVCkFkcdZKCVaJAeBtYm0ADCVh0uCwPM5luECy2gO30+wu9tAr1NDu+HjZG8fj08e4P7+Efp+A6N3F7h88QbJcIogWaPPjPt1DdkiUgAYCgA79L/yG/koAKyDbBIZedH9KADsqF1z+2Onx9Lq1BxrM2TWrDetWfVmUVa/PqwMZBQvWCOLuB6J8sDJlFaSLsn5tMxNxUqXxONKo4VmbwudXh+ByREmAXM5nyIc3iBdzET1K0EqNtLlJ061+2Ob020/82euGlrJwuaD5C3O6lgnkPzhVbDkUKASo77Twd79ewh6fVX/MkttOsdwFuH8ZoxvfniN16/fYTaNhAxLdyMl+rLfrUksRI1OTz5diGgfHOigquZrj2uPlXGBsvsv97eAbk0+0PIraDc87O708elnn+HZs2dodrq4Hs/x699/gxdvz5HW6hgnwKvLAZJaA73TB6gfHQPbu5hUqrhJMsyrHpZBC4lfF6VYnK0QJZmodUnkZp0mXWy8RDCfo7kIcb/dwmfH+/ji9BBPdrfQ99SmkWocDmS17qlJRq7YF0vEg2qCuCZSqfHmzVs8JwA8GAggLHUbjz3rF0PwDaTGgrDmG0GATrOFfqeL7V4PO/1t7G5tS6yUWqQZFdJaMyAJBN8iJcl1o3e8HcIXw3hgmTHfmlaOBICNDTj7PV73fC0NH5WAtaAqaKZxhKvxEC/eneP19QTnkxiTtIq0Wkc1aMochnmc4jjF3D/aTK9SjlKxzXPXCLDXrAHjC7z/5teYnH2HbHqNg14bzx4coxd4yKIISwImodrFppwp1JpCNq94DSEWZyuCFW7dWzi9aLvprig/dxD+c26sfDSXP9hV7erh1r+3+fmu2sh9zCYAzMfLmnNHD2lBYCWaufEUrkXlTyuBbZ0kf9vU+fo6WEPxukpyBTBJrQQeOIA+PTkSi3yq3MeTCS5vRri4HmAeJaIApmudEEfNOuv2Te7ZsFnt6txWrMIWlLU16OaQ9fY+Xa6RdJm2NYSxmDTD3AI4toqiYmhsgcnboK9jU7k5WP4oodlGMOXokLGaNtuIS8w0NUNBriuTNl21Vg4MmwuqXKebiaVpeLT8y6tPd6sqSNtm79M+04IsOj9TJwbN/mVeIFZLLJdTITcf7G3j5OgAR4f7co0Mrq8xHAwxGjM/lfFALRwcP8CTTz7Fs88+w87enuaNE6TIz3cRQF+0F1aBpuCvft+SGO8GgLnyjaZz/OGH5/j+9RtUgzp2j49x8uAhavU6Xr17jw8XA0xnEcJY58oGzVOOllGK2p7KZgKXsirFYTFTJS+dHiSCTwVLdlZpD7C6GWoNwPuKADDn2OxLCS21ghoe3T/Bs8cP0W14qFdW2O230aMF9CoR4r+W/VVUrDOUNvY6f9bJriqAlbojqlRGh61WMcL5BGevXuA//8f/BzdXF2g1W+h2KNBoYxEuBQC+GkywWKSoNztyz6qxsc5rpU4Q21tDPilWOwOybZJxCziNxWgAACAASURBVMtb2V+sCtLp56xLk7iHiWimnPtrs5VVYeyoK10yjKsMNpa7ZQC4IBtvAsCqlqYCOEQnCPDJ4/s42t1BFquymzNoujAy5u5mtkCYrLGq+qh4tANm3aZHXQA5I7TJLVbNXCuPsyFwLPbkvG6Zu7lGo+HhwaNj/Lt/92/xF3/5K+ztdlAPGDE5E5FHZRVhFS+QLCZIwglWyyn81RL1aoqgmsAXQ2rj2MkZk+Pms3Ez/5yNzHnMXQrggojOe4JaNXEhXdGxconJfA6v3sDO4QHaW1sI2m3UGnXmVAo5a5kS6NRYjDoFBkmK8c01oukESCNRsrKuI89M59M8N2auw3teVMCuipFLkQMAm6/lL4jgxd4bFlPhEyg4zh6BYgQeMXGoowtspY4orWK6WGE4o/tLgGno4XKU4Gq4xGi2QhiTnMjKhe6pPNOKZ2gkjLF8tmTyjfmEAr4KDrv7c35tG/FPvn9vOELqNa3XK8kD4vApIoiqOHAc7u9JXc040ZvhENeDMQaTmbjOkWxJ0Z3Cf4xecU61s/nqHKEgLLmzW90LtDNy90srUpR1skTQLgPNisNaAoSdz5tZrLt/WlKW9ONW3OjGMxWvw5K1LKlqk1ClW2gB9FoFcun157MHK4yw+F6xJ/+/DwDfHqzZ/udjI7eizndnvGZPyHtFu08Un0UIWaPbAWsfRtSl6HXrkgEcBMxADzG8vsZiMcfO9g66nT6mE0YfAP2tA3R7h6i3dsTh4+X3r7Gah+h5DSCMkU3naKzWaBP3JAC8jLCOQlRJ+BAw+icAYN0AlNkii7ewqQzTIokkgyoK58JuYuZOp1lHv9MWu9zpfC6A3P3HT7F7dCrN6fO3H/DVyzPMvCYe/dlfonXyAGHQxrQSYLyqYVFrIA2aWNdbyIKmcGvkpjWqImF22KLIsgZK6Lza61rw127OljHO5rcWEOhdS0YvNzxetGz2RBVs3qM7K83VHPkA24xI7eTOgGA2J5Yrn7Xk0EGoMqBsiLoO6Iw6nG0prRfWCbwVA5tDeOkCwSpEq5piz1/j1EtxWkvRi0ZYj6/gZyG6bL495vzEOH//Hh8+fNBFt9bAJGJ+Fa0fgDheIY658KmNGr2/uWDKIISWz2wojfUzFxIpkmpqZ/xHA8BmcdL5DIefBdijVDnDf6lW4PsEmNkwksVYERXt/sGeqPO86hoX528F9ByPh2LFRYUvAXrWiK12G9s7e9jZ3RMGIwslAti06Y5Jm65QOW6sjmVTKgBgZYGZTDFjK0fm4c1giKura5yfX+HqaoDRZCQDAi48VBofHB7g5OREFMi01FG78FDydjiAo5Xz0dE+9nd35L0wW0EUvmL9zELQMtQUGJYPWR1NZgI/y8ylIoU8rTloKTYdDXD+9q0Awd9/8zVuri+w1etgu8/FgZuKbia7e3t49PiJHIeLy0u8en2G12/fSXHN8pbZXp5XV6CDWciC8NgmzCzQecNjAd7bjbV5yAYAbDcEt8b57wMA5/NzC647n6VMNzde3lDfYnGbYtXa5RimItUEYrslvEOqgJknHmNvpys5sicnx2ID//b9B3z73UsFgCch6k2eJ9qW8L5TC8NC+Ws2VQ7kLOM5byCLk6GnqsxsFhWMU2FaELcAhcsKKAvSFwWE3Zot8bd4frfxL853uX797wUAu8N+HeaZIsEq2E3RyeJVHIKlZ9fMRK+6wna3jU+fPcXDe8fkEEpWD/N/lxc3ePPbrxB9uJJsRH+1RiDZiECNjEl+JljKGvYOmZf7vWL7L9hEHwOAS3zOahVJpYqEOnMOapstdPYO0N0/EGvKNfPdfB8pgWKRLlWFzCRNDQeEMlA0uT1saiUbmOpWoxq0BS3ZnAYAptrLl4wk3ZPIpCYIrC4ZHhbzORYhLcR0kE6yVzwfYbWYwlvHaHmeqH2TcCngAZ93TStSWjWumcNXhU9iFBcpkz2sm9/tfqhQAJvjZh4j66RVWd7RRrGZSKvAkipgr4IkqEkO8Pl8jGklRbDdx7pexyhZ4no6xcVoLM0DLbY47KaqmjaGxb7BVshkdjtsb5NGlmMNeVFqwAd7nwrY9rHur0S2cCAOZxC2gYyX3rF7ndm/f2dn+VMAsDN/kqZ1Q1XrKlryIah5jG2Q8pxem7OTg7rukNOxXObQwLisuIDv5hB8k72r2cBGRbypwrHD1rsuqHw2YwY0du3Pc3KL4Y0cQ1PhayyFwZQM8ShLMolooGWo5ESK8l5/Rc+1MqtZX9I+lPlS3J89GbzbjBwFmq2CoXCI0bGBNLCmSRWrRlqw0aqOinyxtTIsbFHouoNZN1dPlTe67TmrS56pZxsyR9FuALViOGuAX5PJa6+v0s/zHL+iMcybQQsQC1jnDD83gEPX1s8SoAoilH1/lvxUNL2lPSDnopk7zgGaPwb+yql21Ee32E3lMUxBxHL/1ke6wH85AFivWRmWWOsoWQ9NPpc0YyThxuLMQHBmuVggjKYA5mg2Vuj1atjZ6mK73cVOp4+n9x/ik+P78KJUQeCXbxBeDgUA7lYDVONMSEFC3Fn9twSADcjmWB3LnZhvnGYAYM+lvTmpYNUJSb665mSVO/ZkexrtdlMQb4pr0kTdykAqIbmZo+CqjyrrZQKiFR0uEWjPlqHEfxA8C9i/8D4TCUphqnrnWrzxzRIALJvGBgDM48LBNolNq1RUEvw3x77LSoZVo4b6dhutgy10D/aQ+j5G4RLDMMJgGuLD9RhnH67x+u0FLi+HiEJWFD4ajZb0dMxN5nZMclgBAPM9UxFMBTBJUWYNkNrCkEfsYIiBOpUVGrUM3UYN94728OTJIzx8/AjbOzuIkhRvrwb4w/M3ePn+CsPlCpN1DbNKgNrWPjqnD7Fq9zCpeFjUfER+HWHVw6LiIa5wFK+WhiTmJgkVOIx6Ikk6QbBcor2MsLsGPj/Yx58/eoDHOz3sBzU0RKkTgYbJVAAT2F9XfKRrqmBsxIOO6nnQOZsg8Xc6XwjgOpqM8fz5C1xeX0s/x1ipbrcjfVy0WAgoTPJFlmjeb1CtCfj7xS8+w+OHDxHQuUUcVUyfIJaU1hrUXAR53WPyYq3jhVWKcr9hLcJzwJgoUYCtkPI6SGnzHGMeL7FIYyQc0tZ9+N02Vl4NgzDCi/MB/un7Nzi7nmKeVbEKGvDaXVTrLannCAKz3iNZn9ZwtWSJepZiywc66wX8xTVuXn6NV7//B9RXEZ6d7uPJ4a5kiS8mYwyvrpAuY2QcwEKHsV69jarH2CWtm9QuUd+oCyAZ5uTmgfg5t8xPPOafDwBzH7D1TeHFYAB644BS/Nx1TVFxgTqPWJcf89ntMZ0hdKE4cuojA/K6NVBOljPZhTnYLDWQKpDkGlvThS8S5ZYAf8dHCPxAAODReILLwVAyCBfLBPVWV9YzEjplJuXYKroHN788cwDV9okFQVi+42b8FQWCEnRcVa0lyto+LScyGweVfB/WPbmwnCwAWnfgbQfSm/bP/L2CUOnaQzvD8pxgpvMOLfLyTb24Xs1rsj+2bj52aK3fL8Dg0nDaeZ/5cbXcJEE1tZxQXzxbfzqfXXWTrS5lbxMbxBwAZk9bqWhPu17RBWQK36vgaJ9WpHsCSNCOdEHw7MMHvH3PDPgqguY2dvZO8ODRE3z25RfYPzwSANjGJJgN1twKbhfjzngc8cItC+iKWrrSwTFb42Y6xe+//R7fv3qDWqOJg9NT3Hv8WMBgqoJ/eP4GZ2/PMQ8TyVzneSz1ge7FmS8mRa3Hr/K8T6M65a9IbEPgi0CDogpxQGgyxq0pbg5SvxtLWzoB8x4imHO4t4XTgz00anRKyAQA7ncaov5dpzEThzSKIgeA+Syu0EhBIgsCS6Qf55xphNlkhDevnuM3v/7PAgDzXqVrIXOAKT65vBriki4Zi0QB4CaFA7qmcibL/ywAfPueLdYeBXsLMCz/twXAzBxM1yOb82sAXpv966iCi7VJH19aqzb3r1whbCJ7jGDdgvnS33BOYdRwIuziHD6N0WvV8emTh6IAJqGRswieO9rpMtqOxDZmRWfWpURqMz2LEg+ZK4Ap9LK3tumNRHihH5y5EpAPGjXcv3+MP/nTX+B/+Zu/xtNP7mG1Yo03l9lGNVsgi+cC/tIKeh0vUDXgrwDAFc44aJ1M9W8sKnG761kSzY+UpT+9pxVBsWatYh9ZA905Ofdlf5jEKULGFS5CTKZzua+26Ia53Uej20W904bfbMrUkgAwhXkEdet0k4tjmbHT/jyorCXSg7bGnMdzBi/qbMkG1ogTm2Gq5AYb72XI7uY8qLskr1XTg9pVTuoBYi0KnrLezt1/OHuq+VhV68iqAeLMw2xZxdUoxfUowWzpYxJWcXEdCQicrutANZDaTgh+WaFy12x7YY8oBmNmTnZWkZOqcmeOoue+9ZjSrEHJWJoBbMkda/hVoFX3hIBFARj3p9lshqubgThwjGZzhHQXNXW1zpXyo1eqkewsQfcZs+/m/Y6d91oSrPnsKGddC+diNlQQY3MgVuYRJqLB6YOL/a0g2hYivrLLl44fXVC4yCm3ILC7T8r+fBdJq/Qcdl3/VwwAK2Tzkf8K+kdBCLKEqSJ33lpAF59XqAgAzL2F0aIZer0Au7s9tFqeOAldXV5gMh5hd2cXvd62AMAJHbz6FP+doLd7ivOLCX7z698jWcQ47O2hTqwrZA5wos5JJNOGc6zDKSrRDGCUCEHgH7OAtgCwLYLzwRQ3jpTDhxDLaIE4nItdAhkkzANutRrCKmMOTX97G1t7h2j1djCah/iHr77F2/EczcMTtE8eoHPyEFlnG+NqgAl8hNUAq3oH62YHKW9yhodTfZEaJqXkIjFPl/aWRZGS1wc5Q82eLXPGTE1Z9dUygDk9vOn5exa8tWwQLULMM1r2pWF+GsmMqd/MoKpChjWVmVz8FCTX4HPaYZI9IwawqBKItZePvM41vHUKnwpgNrDxDF4yR7OyRM9f46hVxamX4biWoj27Rjy4kOa71wyENTUcDnB5eY3haCKFQgof00WKBR1dqnUBfjkA4JyCwKcU2MLqUKBXLMHMRw4AewoE2w9rQfiTCmCzWBWqFzNslO9bWwxl3WsGgxbqzRYzOQ+ws7uFwPcwn4zw9vVLsQXpdNqawSQe+jUwq4qWx4fHJ+j2thA0WgKqcXiziGJhQ5HNLopXU+LZHEcF4Hwp4MiIT8yGOBpN8Pbte1zfDOWaTVMtnlgUk1FIMsPu3i5OT0+FgRFGIcbjsVg98OvFYiZntNdpYXt7S0DgfrcjtmhkCRFoyjVlkktqnN1kjV/TmVpt3oSZRhZWFQ0WqbyOlkvMxiOcvz3DH377G7x8/j2SZYiG76HHv9Hisamh0+1i72BfVAs8jwSBn798jfOLa1GB0zLFD2h9yuNC+1NDQJBKqVDqyEsym48db99dgzv3nbFJL6+K/w0BYNNwF22TuyIXjZXew5uWz0UTL6CCYwGdP21uDVJkP7DhJliowCLvaQWAd7ZaOD09lmuDa55YQH//Ej+8eIfBmAAwVSRkrFnVuQ7T3NwEm3nkDqL1FJj3UlLn3qW4/pii1ikWim52Y95tfveWAlgLkLv+s6/Ngs45+/kjQ3ELkdinuwVCu8XOj9Am86LIvLRiWGHIDDKY0PNLFwgyGWlRLAXbOjWF2jaePX2E06N9BgSK/Q2iCIv3F/jwh2+QXU/Q8wIE9AnICPxyfa4I8GsVTbff5l0EiJ9SACubUoY7WSq2mxzAxtUqlhSS8H7t9rB9eor+8amAwQkB4lpNHsOBMAezYumqvlRmP9IihMeYCmACwPxP2b+OtS4bPapcUBXlOtdh7n2Sj5fGwk5uNprybxJd7L2WJRGycIpkPpaM+ibBaBJv5iHWbC7iFNk8RLIIxVKUNkO+sYi2KuGc/bRxcRWNvwGIndvalr+mLDaM6+IJCADHHOLXKsjqPiKPVtARJqsYUQ1I6j6yRoCrxRxvLi4kIqDR6cmgn2QhoxeXz0oeKvKAlZdo2LfyWY9vQboo7lUFyX5ExSt1t7W3y++MXIVg7yXX48C+Sxdc+kmgyQLAea1hdaP6Dbt6W2KCqlr0MUqScYedhYtCYedl8+6susXaLpnBg2trWWLkaq5nWfFrBxYOY91YkOeZe1a5K1nA9lresG26k1Vg3q9D3svJBHLPaEZL4VBihwfFZ/49sUCPY4l3YF3E+sXWjdzn84ES40gI/tbp1KHfl2bLOlg4HHH960UekYK/egykzibZ0okmUbsqU5duAN+5LZgh4emezoEHhwVC6VYSh2DbvHZVCZErg92G0ChOVHlSbAPaVBZ7lxBPzL5RHsi6jWHBaLbPZds7Gfja+APH4aK4Ou2M1gxx7X3lTFU29wRLgPox8Nd9jH3cnRudfet3/b2P7HU/eV+6f2hTAWz/XcqUMwCSnDfTTJqBDHsi6TGoAg6ZVxYiCseIk7GAwN0uLSG30W210QkaeHR6H589eIK9RgfZeI4P373A9et3CJYZ2mtPM+9JDiX4y/0uf63uQmzHFOUjZiot2Yd+WgGsADABziIzzKoii/Wp9Jd4PTt0i7yccfWVH6s/SoO04nWro55mxXGeS4Wx1sYcEqpbkmJZJGHQVSoWhjYVPb4nXk/qfPEvCABbJXBWhagjCP6m4hBEQHiNcJWg2q1j58Ehmnt9VNoNTOMUF+MphotIrJbP3l/j1dkFzq9GyhRn7H21jiYBYL+GVKwp10L+pTJUSCpUAFOlYOyh6YohgxwBgI1rjR0+SjsXo1FNsdOp44tPH+OXv/pC+g/2X2/PL/D83TneXI7wYTjDh9kSU78J/+AU3v4pvO0DLL0GxmkFMV2+giaWqGGxrmIpdD1d5zJ+lSaoriIZtsrwNQqxs1rjXqOJPzk+wZ88uIfjVh2dLEEjo40hnyERdRz3YSpFaBmpCmACwjp80/FmBYmxLUXNx2Q2wzfffIO3799LbUWnpXrdlzU/DOdYRiHS5RJxGAohoO4FONo/wK+++BLPnj5Fu9mUvYmkDAJ1HEqL05WzL1mwUNb+/P43daC5NLnuerUiskmOBe0akxTzOMZkGWEeR4joXMMIjMDHmtbmzSZGYYLvz87x/P0lzq6HmJK732wDzQ6qzFE2GdCMMmqx/19GqMVLtCoZ+rUM236KxeUbvPnq10iG77HjZ3h6uI1Hh3vIwrlETa24D/JcpSQl+PDqHdRqLc0EXqsddMHmcDYQ67KRV5MfW3X/2O/bG79YAFwVrz3WeSm04YTyMQA4P0clta+ti9SBp6wENjWWAcDlNRgisY3DuBsEVkWSq7ArZwDb59WIM+1FSTxJ7gCAfQEEhqMxrm5GogKmAomAEsEwkipIopez4qITDpk236dlzc0vSq0VDDNuk4Rla8pcYaTFsf5+iaxmnFFKsWEW/LXOIQVoqyDt5qC5/Lh8EF3qccsZwbcG1sq+N0osB+jMwV2rwrKEI+c12bbcAYHzYXd+uJzNKAeA7UTFBVa1CtT/tLYrzovZAW1NJ49RBbBo3yoZarUMq3Qp+z5Bm8P9bYmloiV4u92SPvjN69f47oczxKmPVvcA3f4BTu7dx5d/8iscnZwiorsFe7f8XJnXJy/LPYelrsHUI0JJU10gHQDkV8RWQ1wcrscT/P6b70QB7LfbOLp3H6cPH6NaDyQf/uWrtzh7d4nlMhPAk+fSxvCVrMLzmVRxnKwTnL3X5WiZmlZiAeuBKOK1XmemeyAkfQKvkuNuiJwUZ8gwPFui16wLSZwGwwEVwFsd9NsNmW3zMZznFQAwlcD29bgxHSaGkHO/yhp1v4L/Qt57P0eSXeliX7ks7+CB9j09HNodLrlL8emFIvT/yETovZX+QUWsTMTj49IMOTM93Y2G9+UrbaXiO+fezJsFoGe0K+4vakYRGKAAVKW595zzuTj2cXt7heP33+GrP/8Bt9cX0vMzwq3fG4oCmLO6y+uxgOEeAeBG2/SmdOxgPaKCGcnUffCfdo1FG3kH4HJtbQ3pV1WTSgrJgN31HFVRV2qfIs+3oJpVXBZAYAs827gesxUYC2IlqSsIrOpSjWqgnX2/3cQXn73EzsYAy+lUhDU8b9yXT87OMZr5km1PBTD3axuqp8QR1jgKAmt/bvscq/g3RHm5PjiDXmEwaOPLX/4Mv/6HX+DHP3mFze0ukmiGNJyKA2caTBEtxgj9KeJgLjUP84DrFZK/SBUkAMyZIMFfnQ3aPsyq9v9tALDef+bGVMI/azBDKibGEPgh5vMF5n4g2dG87+rMe2815dHodORR8XTOQTyG55FuJiS1nR0fYTmboNOqiwJehEqczxsAuCLxJtoii2JQMAsFQOXVGVtqJUQY0nxaVTGac5nqlanZyASBOUyja4hEcTHDmFNynteqh7TaQLiq43oS4/IuwHieYjQDrscx7qYpFn5JCH2lShPJqoIgUnGiGcjkltMmFzvHdIzy15LJs+gqdRIqWJlntuVu9KCSPZXUp8egXimh06hLBvDW1qacLxIWLq+ucXlzh8l8CZ89gmBVgvAZ1XK+P2Rn2OyX2p+vgcDmOtCvGxXvQ+CvJVyt7b+FWW1G0L6/t2mPnwPAlpSV/V3rcFfYk63CN49tKJCk7Gx5HezNvp4rirPZsrnybT/94Edze6zvpvdqm3trpR7D9X/5XPp+PVm4Ex9cfvWLmeOc+a8C2JtZQLt7hs6eSlxPKly36NIRo9utY3Ozg06nLi5C52enEoW6MRyi39vAchEiClM0WwP0Nw6wtfcClzcL/JfffQV/FmHY20Gz1hYBUzWKUQlDVEMflWCG0mKEkljZz8Ut41EAWIpVWext7oBaQIsyQQZTkQyLw8hH5C/EErpEz3xaGVfK6LTbsuHSWokL9tPnr9Ds9PHx4gpvz65weD1CuTfAwU9+gcbBS7GDHqOGUVJGTAC40RXraOnOuWbIxkHveC4WFfnIxSMfurgTAP1c8xncIZayF9leRsx+4CZEpZjY+pG9osqLbPXir5HcAiP/tx/XmggWK2Tm8KFFvgLAcuwYuM61mYqoxPHRl8V1hSqPF22fI+YrzuAlc3QqMQZeip1Gir1yhJ1SgO5yBCwmWZ3GfNqzi0vM/FBso+bLALNFLMrfFQj4qfLQXwYkWQl7SDJfpQnUz21zbz/KwFIAYLXE5scs8/f7LKClAtPN2G7K9qPm/tL+2YRi07KjVka325aFkyCaV6/h6uJMlb+3txi0O3j96pUwtS+ursTi+ODpc2zt7KE3GKJWb2qwOpVrq0QUwGxurNWZLbfNFqYKTFp+ciOMVpjNF7i+usHR8SnevfsgP7+3/wTDjU1VsM/muLy6lIKq1+/hyZMD8WAn8DuejBCQ4CCKOWaPhEjiCK0Gb9yhMII2h0MBgXmODTdaPxr1r6RQs/FiDjIHM7wmo0iUi3Uee5YTtKhZxQiYg3H8Ee++/Qbf/OUrjG6vBWTe3N7E9s62Wk8s5ugNB9g/eIIwjnF6eo4PRyc4v2S+FW/Bhgx6CAKbCG0zYX1MXfMIkOEoMLIN495y+rcEgN0/dn811lvTLMjyH7q523ta+3OjKrMgXIHFrdZGijWYoftKbeXF0scAwEgDDHpNHOzv4tnTp0JWODm7wDe0gH53JBbs9UZPSAtiNWszgKUIdRS3FbMhZZu+fX92DXPtOvIGMcOHbSNqGkU7lLdsbJcZnf3mQn+qm75a1+YFwENNvq6puqBmRcUjbPL8LDnFjm2es9eas6kLC7VzivMiujhQkLNsQByeU75+7juSYxv4QkZqNT1hZrLJ2Ox38GR/Fy+f7WN7OJAsBH8ywt3pGSYfTzD9eIzqdCnWz3UW2kb9K8AvrXOMrWXWBmeDAFuJOAc16+ltYeAOuPVrsrUwW9APBIzxWk1ElSoCfr3eQH2wgc0XL9Ddf4K45mGZJFikqXw/EVUOOTHcy7SJ4z/uP6o+9OAZprMcJ9f+ibZBwh5V2y82ybTL4n61oJKMKpt2G71uT74vttDM5KEFIx000gBpOEdlFVADoqDvMsCK+8wiQDSZwb+bYHZ7B3/K50kAAdhM2Ib5IRadCwDz/jOnNrsS7AzAHn9lpOrz4pIBgMsp4moZsVdBXK9ilka4mE0w5X076OIuDnF0fQU/WqHaagljFpW6MknpjJABv7piK1ffBX9zWoxewuZ+zOzIPw0AFwBiqwZeHyQ90jUWiuB7620R4H1cEFvoykyZaq/NvNl5DATO7ZFy1bAFae0AIbNnFqVJ/jvlea4CuAASmxwqYa7nAwmxkTb5Vpl9s7VwcoBgWbA1cDo/MiZiw2yzmiFqOdqZO5LaUsnXXZKaDBEcJrkBgvj7pYbi/YcSGo06hoOBxEDw6wSGee+J+oBgiqgEtRaU+yjWjDLeT5bNnx0/Y3knpHlTguo70ouLdY7U3cyb5M/LR2vZZhXECmTZQb8CO9x7hM+t3yO0lTHicxDYJRxZ1YtuBzqIVLKlHb5ae+h80FpkBJsG1lED6e1ifpfET1gLR8f20Ta6zhboNp95Y5w/IZ8NuqQMu1es3yhrzykMFu/fVLYhLe6btjl/6PkOGeeBe7TwpXsAsLmH5TrmoEQHDar6NVwFXcyVgyr3UyJqxIgq4IWP5ZJ5rzcIojs0WytsbfTRZ9Zcq429jS282NnHi41d9Moe7o7OcfXdIRYXN6guYgwbLbRrDUN4sgrgtfpKDogDDJg3pC/vh1pAOxbHDvBgbbBN1ePCvRkFRwEBhyLgtnyPHm/zpILvmvZ0Moo0UQJCcE2rKKc1zYsz75O1Y7Jib0EmfypsbfaPYoVpmJQ/6GWY1/eYAtiCvyQzKfBL5W8ZKS2qSdAqce9PUBu2sfvmKar9JqZxhKvpDGc3Y9zMl7idLHF4fIkPxxe4G3Evp4Kjhmq5Aa9WB8nPRPeFE8KIHwP+0i2EALAFgaW4MAM67Q1VecIcXL7+JFygk0pzEgAAIABJREFUXUtxsN3Dr37+Bf7uy5+j3mri8voKf/zrX/GX98e4Xa7E+vncj7HsDtF781OkW/tYVFsI4MkjKtcRUfWRlrEkKTflMFCveeqxOVz14KNeClFj7l6wxJNaHT8abuKnO3v4fGsTw3IJrchHi7rUsirj0jTUNVJU46qmVTUVQR8FLNTLhzMEHgcPQRxLP00F8JyAb+AjigNEoa8267RYXy6kz+MAdbM/wNP9A7x++QpP9/dl3sH1PvRpX0kLakPaeBAAzuvCnFBmKA6yFdExikocE9tEjGKVSk61z/ziVYJFkuBuucDJ7Q1mqxi97W00ugPE5QqOLm/w+2++w9FoghmB2XpLrM1XHLiWK5IH26xUUEtJckxQi0O0SxE2GiXUginCm2NMjr7G/PQtdlslvNnfQpczzGCBMvvdOIXvJ5LdWaYNdLmJFRpIUk+OeYFAb4fYOpV3VozvWyB/6PfvD+w+BQBnr8DMcNYB4KySylxU8gzLzC1lvW90lcCZw40B9h1il62NLJkr+2+j7s2G1etgjVEKSwahNO9E9mOsQl/mbZw3UAFMMicjs25HI1H/Xt2NsQxjcbupep4COaYKWt/bZGtxNrqc4Giuy6zWzWdudq3WH3PmCHbYu6YA1vmQtfE3e7Hzc0XQz6h65XdrD5wTxvL/tv1u1pPy9xXURo7aOMsodBXG+XVmCZj5XMPsN7aOcZlHdj1f35MeANfz3sUAU9mfdMHffCBvj2cOCJtBpKlThcBDAJh7ROxjsSAAnGBro4edrQF2t4bYGPZRq1Tw7t07/OnPbxGtGugODlBvDrG1u4svf/lLPH3xXJwQCQDnO71zVu34NLOhtmua/eiYwnLtlgxg3Tv8OMH1aCwA8HdHx6h3u9h7+lwygMv1hmQAX1zeij017eMb9Zb0oRkALPV0VWPRHLKhXmlKas5iwcwxt6IV+bmazmPtseS1YwmZtk6v8jolwBmS3LOAVwaatbKof5tVYGvQxaDTFAA4jUJxUGDtLIAX9xbt4k2VrmQwUf+mtKEmESlFwysjinxcXpzg+PAd3r39Gnc3l/I+e70BNoZbmM+XOD69wNX1GIsgQa3eRl0UwNyf1K2R1yTn8a5Cer1Hdt0IMpIte4bM/tbt8XSWnwG/Ts5v9vWCkljVv4+BwFZdmdvsGoKugGnmKGVRVKouFfCXhLRVjEGnhR8LANzHbDpG4AcKAI+nODo9w2gRIKYrBoFCE9ukdUpJZqYEgAlgyvzZJjU74JMqgBmNVUar7eHps138x//4G/zy73+Gbt9D1UtQr65QjeeIJteIZzcIFyOpdUpyLhX4rZaZlavKXwv+koyjecambhLHv8f7hB+2s+VW7LoEMp/XkMOIfTAqIghlHk3nS82YrSBKU4SsbGWm1EK710eDGfBWSMWFPUkwm0xxenIs4j1Gd7YoeydxTWbUxr5cpuZW/KC20Jpiq8I5LflNTyf3RI0DbXGZzFYKWUPYy8Rib0uVI2tuzqHpOMM5S7TiDKcsMWclr4G00sIiruF2GuH4YorL2wCLsI6pX8XNnY+5TwJjC/GqCj9kD0/HUk/rOs4PJAfYzijyfGy1f7bfs9nYCgBb3EbvG6P4NYp1IV0IfqGW7moFHYtbJ4kL25tcbzfkWhxPpji/ZB15hxmjM7gc0HlVSJUkIVrb7HzGlffGRXeqAknLrHE2eqnQb6/NkIp7cU5m0vmTcfSx8yvT02f7qJ1LZRFWRftna8Ev/UG2dxdzhU05kH9fQSH926YGsLOzfP82x6MAhBfnw/dmYAXHjOI+/vg99kMB4OJvKFSZD4LAPwwA1v3L7hm6hxEAJimFe3qZYs9ODZsbHQz6bQGGT46PcHF+im6nh+FgA3FEVwleUk10B3vYe/oGo1mCP331HqNxCM8bol7vocVZdgrUkgT1VYR6NEVtcYvS7ArxlLnCIUr/2z/9z49g2qp8kOGyGdZZAJhMX95obIoJAlOVGIdz9cv350iTCF0JuW8honXeihmvG+j2h5JLczVf4i8fjjAOElQ3d9B8+grtZ68RtPqYwsOy3EDAPOBKQxq4aomAGBWcahNFlVTIRTDL3LWH1JQHRnVhL8T8VCqDjjc5h3Fk6vKpmuumqg5lWNlDoqedgwJu6mwuZSizZnHEC5OLMx/yfJvfwuclK1TiFLUEqBKIo62CZBaLYRKqZC6TdRTO0Ux9dCoRhnVgWF9hg9bP0RSN6TX60QyM6qF6aTJb4PJ2JA+fG8GqhNFsKfYhKe3cyg1VwSYc4JP1w9dH1Yc+7GaYqREN0CuA7z0FsAMCG4ZdBgpnakY78NN8EyMoMUW73QCMH4hMQFZoNj3s7+/i4GBPANYgWIrCdXR9i0a1hmGnJ4ArF/VlFGG4uY0nz1/KNVT1GmLZScCX12IkoEYi2xKHGaJ6sRtT9pGsId0kybij4pcZUEfHJ7i8uhErCQnZ7g3EdjqMAmHzsE5pd1qSATwcDsWLfTQaifqXwdwhwd8olPuEeVG0Dtvb2cGzJwcC0no8nmRWMXdCTbKMNbRaRjLXi94yLMFj2p2BGVsVBUySWPLGCAL7sykuTo/x9Z//hI/v32M+HaPRbuLFy+eiOppMJ2iSZXmwLzbZBLQPj07x/sNHjKdzxKuSgJFlsu6pcuYlLkyefIHPGw/zvfs3UP4Vh+F7fwD27wUA31/mrfJXv2MLXsPY1pszY+pYxk4OVJiqxuDFbMgV9NBML80aYYGwFBvoXreB/b0dPHvOTNkuTs8v8PW3H/D2OwWAG7SAbjTFFoUDKM0gKVpdSbNqLTrvvZ0cKM4LyrywzAHbfLhuG2W7OecA8ENbogPk2gbfbeQfmWzmbKlc4bVerHyqyF1v2p3J0P0j4Azps6GFnek651iIxyTxcHgYhWLPUq+xWWPBDjzZ28JL5jVvDtFv1lFl9vfoBudv32F6dArcTdDwI7S533AdkUxbtX7WJcsAmPeOiUWTTOO8Bv6aK8pcd06RwldKMCgIBbiut1sIyxXMWbzWG2hubWP71Wt0nz1DVK1hEcdYMBuPA0yx7lcAWG1CuS/pHiTsZgP+CgBlCmFb5HJLCqJIwF6ySlutlgBW/Lf0raV9XUBggln8+SAMZH2tVUqG/RqKAp7DwGqcosJGkuDveI5gNMHyZoTJ5TWW4ylqKVCnTZMtoo2CrXii3Szv+7neAoCY4y7XTmZLpHAE331UWiHESqwR41oZlU4TfnmFs+kYdxzgdxqYVVKMghCzMMKS4CKVNrUGd2EBgXMFsILBtpWkhbWFREzdrLtK9h/5RZGDVM6FkjGSc8D4wWL2E4MmrWweAZjWFb+fuvkMhuRSdJUzUwRsHwSBHXtDa7NkGye1braWz1at6gwcHJa52hwaBwaJGSoCwNYGOgOVnabNqmMydbA4OVgb1iLAbe0oNX7DYMQC7Ko9MX9Orh4TTyFgGz+3KgtaZlaraNTroiCgot6eX9ZAstfv7kmdy+PB+kkVwFQaqP2zzIozqzUDcAtwa4BcIVQqkEu3G8l1SlbiPiJ5i8wmFQBZLaHzY6Nsbvk5NtDm2PPzMCLBkcMi45bDxlO53FwlpAYUJYOxXTSsPQP02uvMGX5KXWsHvLkd1LoVoz02GTmisJfooMDuHUX1r21S7U1uKhEXQHZIQw4EaLvGIjHpkftkfd/61L5jOonciWON/PTIbvp9vzL/sQIA7CgCLfArvYZmiGbDFtuaZAAw9xBmqEVCJFouJlgSAA5vUa766LbqYmM76PYw6HSx0x3g8/1neDrcQmnmY0Ir6LcfEF6PMay30fYa8FJmhJaE8FRUJ9ka4/sBYFUM6MMCntm2aPNtzUdVAdv1wvxNZwhg1z1DP8hKVEsE+p6lLt84cvQpU/amrOX4Lql4SKl+rqKWst+kA4+1U18JYYP/g8e9d4WIAN/KKCIsWen7X4gtSTNVhcQ5ch5HjrM5HuJmAQLAwIoKz0pJVMClWhVep4nmVg+d/Q1EdeBmNhP179ntGOd8XE9wen6Li+sJpvMIq5j2l03UmNcq6n0C2EaQQBvrSk2cQkgS4TBOP6rbkrDk2d+xLy7rMN3jkI17QORjZ9jET14/wS9+8hlevnyGIE5weHyEPxAAPjzF9TLBvNRA0Ooh3jlA/cXnWA62pL8PCRSigTCtIUwI/HIIyAeHcbGqRJizxqxjLFBfLeGlc/SSCG96Q3y5/wSfDzaw12iimyZoRSEadOdhwcYBI+m0tJaU9Ya1TdZ1CWlc9FolQ/qiM1aNmYIlzPwFZosl/DCEHyywWM6xXMwwX0yxmM3g+wsZ3jAHeGdzCwe7u9hmFFG3K+s99wDWc7Eh5MmV7Uzp74ONpl+WnoCDbBLslPjL+pMTCa7XSkZQ4jtjQqiEWqYprqha/niIk7tbpF4NvY1NAVjC1QrfHp/hm4trfLibYMKOkwBwtY6VZD17QjKuE9gnET0K0EhD9GsltEoRav4tJodf4frb36O3muLFVhdPBm1sNiooExBfBlj6scZLpbSqbiItt/Wj9DqFcBO7mFtarrlTijfOD7+f12+0wmhOOwIH3HX/+6FbVM+JDoBdAlnBDcUShF1byAJp2K7fGdJhflXuupNlcGZ23zbXVz9mNZCbqekCy1IzKbgkCmAOusOlAYDVApp1PyOqbu5yANgPY3jNtoD+Nv9XdpRM7epsSfbTbAicH9tcVeeoe2VxNvv62l6vPW22i8pvtsNf+z0LuFq1sHUk0Yxc9+/kpGk7gLY95GO9qPv9vC5xCGBG7ZS9e/NaCz+XvQa3bi++J31jhYpkTV2t0R3ZW7q3Xzg1a/Z7zPvPQCR7HqwCWAFgAjUCAM9HKJPAMehgZ6OLne2hWJJ2Wk28++4dfv+HrxGnLQGAS5UOhlub+OWvf4WXr14hSVlrKsFXxaX5nZh3MG6sTZ4BzGOlSsw8B5gAMCdcnNld343x52/e4v3xCerdHvaePcPu02co1Twcnpzh6mqEkLmuJqLOPY48XlQ7as1t5qpZXI2S+rWHYN+rjld03WHPys/lujCAo5C1bKal/F7Nc+dH3kcEdyXeoZyiwR63lEi+/daAdRMVwPw+fSp4DXM9ruY20I8BwHTrYFRCo4ooWOD05BDHH9/j+Og97m6uEEehAMDbW7uYThcyq7u6mWAZKgBMd0OCRexDxQKaxzpzASqWmfY8ZX2cqd0K8TrZ8TLkwSxuxvZe9zPp8/5L1yibCXwPBM7m3aavc4i7qsHQ3lLHaQq4WatsFwD+4vUr7G72sZgyYs+Xedl4NMbh8SnGyxBpxROlqAJqWp/w2sgBYNWh2nUlz0S1rpclNJoeDg628ZOffo7/5j/8Cp9//hyAj2g1Q6u2QjWcYnlzinhyhRWzgOnOSYUe65EKawzN/S0hNK6AjNiwtsgasWgVsf96BfD6GmNmS4IxsDIlUYJuI4mQN5KEjnA1wVkYweHHMUJGD3p1NNptVBsNAYApoqICnkQCf+ljPp2I/XazQffSVOZmKfOuV3yPBIENuJ5ZQDsAcIaBmPVfiF8KANPWkr1n/o/3Kes6Pug2YABgxhKy9ktSRFLvUn5cQ1prIi41MQtLOLua4/KOIrcmZn4V59cLjCcRorSGOPGkbrRFrToR5NexrbdsrIKCu0qisGCwVf7qepK7k2VEdkfhzvuZVr2yZqxCNKsVDChi2xwKEZx/nwAw58AX17fiShoKX9e+RkaRGADY7AP5PMkhVrlzIOcoPjg7dvoaO4NVoHetX5eRfp4BbDbkIojrKIDtPuhaS1vylv5uGxVl/o4Qf3Sf03Gds2ca1XK2t67ZQWd7jjsnM+/bnXn97QFgl6RerBbvVZn3UFOLK+R980MK4KzGzOpNzpsIAHM/JwCcoN2uYjhsY3OzKzPso6NDHB99BJ17Bv0N1CoNIZuEURnt/i5efv53mAUl/OHPH4QsEaODenMTHTq/sI+IY3H5aa/maPjXKE/OsLw9x3K5QOl//af/6WEAWFRwOrCyN5L8N4dRwirSopnNcRQRAF4IiypcTiW4mMPiZoPWU3UB5MhWoZ3vwbPnqDQ7OL+5w8nVLY7HM5SGO9h881NUt/YR1LvwK00sSg2EbFwrtNLzUK2QwdxAVKpinqRg2o9CaZaDZRVhORicWS5lO6QOC0U5QQDYtYBeA2HMkmuuAsN6yVj56ultSyVbrsmtnf0tfQ4H3wQbavEKtSRFZcWcLVV2Vpg9kSxR8Sfw4jkG9RRbzQo2myX0KjGa8QKV2Q2iq1N04qWwTaj4Pbm4xt10jlmQYEE1a5hgvAiFCVQjk44AehQjifi6uWlQzVtVpbNhQmXFtmMFmAPA1gaa+ZCPA8CSJZyxPa0Lg6MKyYiWLFyNmoG5GF4Z/UEXr16/wM7Otihor6+vcPzxI2I/xt72LuqVulwzrXYXO/sH2Nndx2BzC9UaFVslYUQrEcFYJhqVirBsbMaLUbyIoZ2Ab5783N1khrOLKxweHePy+gaRZO2tEAbcTLVYpI0MC0kCylQEb21todvtYjKZgOprNlq0BZOMzNVKbk6Cvfy5vZ0tvH71Erv8mXYDHtlbJotUTCAM+C9FnQGBZQCU0p6jDI9DGLE9p80IByGSrgB/McPFyTHev/0Wf/7THzGfT0Q93et1TP5gBc1mE1vb2+j2+7i4usXbd+9xdHKO6XwpRSWtoMngFmcKyTI0dm+2k7ELb2aT4G7kppc3jZ/2TA+17n8LANgdEj7Uytu5gjVQtbqUnImdLc0PgcCZ1Vc+B8hYZC4AzKlmshQQuNP2sLuzjRcvXmAw6OFMAOD3+Pa7Y9yN5mi0+qhz8LLiIF4t2F0L6IzxbDZEuym7784y7NzNPe/TXcWubrjZUN42r/dPn1tS5EreHwwAWwD6IfD4E+fF6bQL7PK1IUHhvWev3VmNC0oCZ3gsrEIFduz9pfbrK3QaHl6/eIrPXj4TpmldUFAfs6trnH37Fv75FZphjE7E7F/NyC1xreYQ23IcpffOzXmLm6Ydgjivfn1XdX5Wy3tjqxRFAjJ57bYQmyZBKNltze1t7H7+OXovXyCuelgksag/aAFNqx86ylQq5v1aZrvdkRwQOlcYWstcAsAhpvOZXIvMIeIezXUuCiNRAPPdcJhUb1AhW8YyDODTS5Kmf2UyZXmMafkcoJ6W0GBuHW1IRzMEtyMsaD94eY1wPEO9XEaD62/MAB+qenLlrr5M8/9FzyAlaaz9y+4BCzAIqKdWbjEHGWmCIE2QVEqotBuiBqYV9M0qwAQJglYNaauFURDg4m4Mn7nOHp0kPLEwJBAsKmADmHG4IdCvCwAbDNYW7tZ6KLsnzfXproqFYdXa4C17njN0ewzofRQANofxoWP20B2ZuSQU8dIfBAJbMqD9qGoWBX4z9rczKJWXZtm41jZMBv2mrszy1nMb6SKYnOdZuezdwt+0OVzuWif1qzq6ZIxwvfF0jZRYNauyjGVYQ4CE95Q82ItWyrKf9npdDPp9sdWz9R1rpX63J/nvJFEkkaq+yFrnEIrDKFEvmAZNrhfpkXQwJdayUodSGUxVMEFeBYKjKJH6gvZetHRkXcJICgLA9h6wwLv8nMkLJiGO0RbzhY8Z7aeozieobGxPlbVLW2oFFeTGcZrF7Fq2a2zG2rXNnQIVYgW9ZhVVBH/zBjAj+2RuPTYn0M0VcghM5hytD3Bt5WEH0XpY8xNuh80Pf18vdDsYyjIAv2e7svVNfm/r33x8sGPu5k/uubrkufeqVCrZ/mBq5UKvkTc5AhryuYzGsY5MogKOEPgzBP4dgnCMJJmJxrHdamJjMECn0UC/2cTrvX18tv8UO50uSnMfp9++w/j0HM1VCfW0gnpcgrcqoypXrlkgnGHPQ+nAfLuuG4eMhR0A2B4/OxNi/pd9uACwVRHb3TRvunMCjq2Rvu8Q2+slv0qKPyHtukGnRZEgjh90/jCEY/YLkmWWCuCbsH+pEQDW/2ZfbIHuH1L1FF6HBcaNDTZrfwK+AgQzssBEGsR0tODXSGZrt7Cxv4PmRldygCfxEpfjMS5HVEiMcXRxg+Oza1zfzQX8ZeQTFRn1ehvValMUI1Qul6opKnQdIjHVWEBbAFiUwJIxx16JfZQZnErfaLLD6OhRWuHNyz385suf4tXzPclXvB1P8P7jR/zl/Ud8c3aNk3kIv95D+9lnqDx5jmC4g2mrhwU8iSqiXbAflUTBobRY5rlxrdcMXZJmqbSpp3NUownapSW2vSp+truHXz9/hee0Nk9W6KxitEiUTZTQnRrwWG3v88w1ASWFEMePqqyilbEQY/ieK9z7eR1TccXvMV9vidlsivH4DvP5DGHoS3/X63TEjm2jN0CLyhq6ivG1y3qeKJgn4Ii1Oc97ETtLscpfHV6zR1cAmLEjZZIL2KCJG5kSRtm3MyuPCl95VKq4WSzx1YcP+OvhIY4uLlFrtfCzL7/E5s4ulijj3eU1/vD+EGfTOZZUCNWbSJtNpNW6usVUSHRg2HQEbxWgVV6hWYrRiKYIL77D+PBPqM4vsOWleLO7gZebXZSDORaTuexJcUD1IHtJ1ok9oEzQQu05JYPeol66+DoAcFagWvTsfq2nN/oPuLXujebuA8AGrL3/y4w6TdZex/nNOhrYtdYBezMQP1MIW+WHBZ4NgdGS5ezabkASmzWYKxht/XRfmZRbTCtow8G8iBZk7aH9P4nIIXa2VAHMcyoAMPN/b1QBTGtQqgmZsWrTSvM1ND++dm22XEupM8xGl/X5ZsBbrEMtUJuTlfPhs9kvzYHPhsrZrM3pIS2A7KiH7WxBCBCOc1ZOPDM7hVs729ds7TLta5ayxdCI8qm7wyxdV19ZwpyZcRQcurIhn7lKXWJm3h8L0JEdRoe4ndXd5pPMEsmAADnbNVfY2UmniYhQpR7XmwCL2Uiyz/u9BraGHYl+eLK3g+Gghw/v3+O/GgC43dtHlNbR6w/xq3/8NV6/+Ux7J6sENReBe9fp55YAmDUaDriv9zmt3wnwybpK0UYQ4fJuhL++fYfDs3PUO11sHzzF7tOnSCtVfHd4jOvrEVJmtCdAGFI1qw47du/WqDgiLly3cycd122I15TU3HXOmhtSr7N3tSIf9gAiSBGRj84yhdTZqGt9TtWjZLlS0VdCs1pGjQBwtYztYReDblMtouPAELcI8hEAVltmNcE2EXfyuTqOrVbqGNdqVBEEc3w8/E4A4IvzY4xHNyIeEQB4ew/j8RTveTxupwiiFNV6SxwOxbnCOnG4+cj2snlsdTT1WpaP7Ng1Z7N8V/HrEGzZf0hdadW+a4pJ9iCSHWztoK26OPsbVkHJfZA1qlVr6xqry6KqpeVKoao0yS2gmQG8nE/h+4HUyXd3I3EynDBSqtYQAFhU0eJgqYRc9mqyj1IBnAHAmlPKfVOAYs7BqxX0Bx38/Oef4x/+4Uv89KefYXenhzieIAhHqKZLYHGH5c0x0vmtREqI0p59oVXoEazhOSYRh6IwEYapsyN7K40cdAkTD5+k9fmR5VtmpHKF0AxZMd8Ljamhk0RJMJjAJ0nAFIgl4mYS0CmC7i2G3MZ4D86E2622quxJzPeqUncQ9E2iQJTqBISRUN2cz50lQEPU7Vb9axxwTKa59ESiAKbTigWAXT6VBYBJ7DOkVs5DKyQUKvGPFBSR13EeXqmLCphEwdEiwWieYhHWMF6UBOC6HdEaeoUw8cQKWpTPMkdQBXZGSjdK3gzYzeyfzazBkBGs6je/Xwy5RDAuow4moM4JEYfx4sQRounVsNHvYHM4kBkBa8zJdIbj0zOcX91I/y2uNqbmVBtos5aaC8D20bolOfvZGolZyVOO/XPm2LjW6cg+p1GfReKT+W8Tu2RrAC3NHJWvS+R6ILdX8CD7fHNfZbWC2Ydtj2y/nn80IHRG7DZ/19SHLp5Q3IOKhLV8ZvYwbdDOSO7feWaO/KgFtD0Hj/3kJypSxzFGf9ohShnHGBVdqJo8E6KJ6IBrjFEBlxO0WhUMBi1sb9NdzsPxx0N8PHwnx53OjL1uH5VyTfq8dm8PX/z8N/BjD7//8wccXyywiJqoEQBu94VMmoYhWhWgW1qgEd6iNDnD9OoI8/kcpX/6zw8DwKKPyIZ6eZFqLaDVy58z3ZVYJREAjgI2BjOEwUJskChfbjY4CKtK08yLp8dFiCrLRluKhLPRFDdRGX69DfQ2URvuodLfQdreECVwuCojJquk4qFcb2NVayIs1RCUasLDMaW7HnIuZrbxMmHzWVaEKaAyGwCjbFbcUFlk2Q1oy7psyMQigidKh4ba/NuUWS5+5qTy69nJ1kWWgK9KsFcCPLAMr65ClCNfHl6yRCv1Magl2G5Vsdkoo81UpGCKZHIjts+ePC+Qjfl6NMXJ+RVmQcQUAszDBBM/gc/9iHZWzBwtseiIsYppWaDsbeYKsXnVTTG3/lM7QFUhivUz860KGcD6/YIVtDzXZkM5GbJG3m8XKy3Uuf8y6FqtucoVKm172D/Ywf7BrjCnz85OcXl5IaH21VIdrWYPtRLtvyvY2t7Bi1evsbG5JWpKMZOIV4aEoNeo3lYKBFiGt1JR7CiJ1gsc7FewDCOxZzi7vsbNZCo2DSxcWYDOZwsECw5aqQxXNbFYy1Zr6Pf7Yml+fXMtfuya8RxjuVjI1SJqXwLGJWBz0BcF8POnB9jf2ULLo7UcC019qAGZ8qRp78ZBC4c8/CesKy6sfF8JTcrUDoyqYNoQzydjnJ0c4y9//iPOz05k82aGA62nef5oV7exsYHN7R0EUYKziwu8ffcBF1c3ov6lFTTVwEJfIHBjNyRnw7Gg49rWkhXm5vYwM9h/PwA4X5ZNTuWDtZULKFmIybGAfkQBrLetBYvNEi63NQtaFvRiGCdMuTTxka58tJs1bG9v4OXLFxhuDHGeAcAfcTdeoNnmNUMA2BSFRllhN/IcDLZsLbPtuROcfBg8AAAgAElEQVRmJ8MuG3Lb973W+KrKw1FTFeYnj3DsHZWVDvcdlnR2fNeH3usgsGV7P9aR5C/YHdTnw/T7g578EDhDflMoZP2xnYtzTTb5SFTFknwkw5JYlcDDXgefv36JNy+fo9eqo+z7WN7cYHx6hpvDj0huRuiuyujECgBz8MaBnpw1rmkmrPBxADgv0LNXayt6+2KNOMA9QgJiUVlLsLXVRrBKMWUeE5vZnR1sv3mDzosXiGntFidYUhko+xzPs443mUfIrDoypaV5lsxSC/bmNk+yPxpgjgqVII5kIEJyi0f7R2P3TFsQglm8WjjYLTc9BJI/yGI2FuISVfBCaIkTeCvAo8NElAC0Ib25w/T8EpPzS4TjKep0NOBWGLKxSFA1rFLZSs3ByLHfYlu0DgG7oz4dvus1zefR5oogMOMAYvZ8jTrSWgULJLhNQ1xGSwTNKqqDAW59Hx+vr7BIUpRpj8iGgyAw1CpS9gqzQmsbZq2gtQC086OsiLYXqwPuZuQwBxDOwTC7shYVvVwXHlJmOHfPp2eiBUD3PoCeXXsPXIvqlqBKYKn9XBDXDkLN+pgNJs1zXBDYArO5PZuTo2PBXjMscAHjPCfPqohztatl8OrgwOz5VMCY5ky+boZt9j2qjT+vf32zJArYOoYArwLAtItitm8ganoW251OCx0q7RqeKH8JoHV7XWwON9Dr9eQ+k0GSAYc3BkMBfJkVmUcN5MofGdyajCFVLKhaucBCtkMWu55x9i/AsILkogo2ILHU22GI+YKOLwv5SJCYZDmb8Uc3Ew4D+JFK4DBaISS4HPN3yQJiETsZVsi6YVi9dmKpw3vLGlYAOGPUu3tGlu1jxUBuBpdlAZvB5pptlA77zH6T1R/5XpjtR9nyWtx37M1wb08xz8/BcnO/WYaxJQh+z3ZlG9Ls/ru3TT0MBn8fbJGve/k9akFgXc1U6SOoZJb/6xDTDPhrBxu8VkjeYd8V+FPJLePHOFyiWa9iIBZvHtpeFbv9Hl7s7+JHz59hu9fD4vYOk8tzLK5HSEYLVOcJWklZ7KNYd1orQd53AkSRMMh/RoXMc6B2ZOJFYRrcHABWiq5phw07vAD+WgXwGuHHrrP5SulmUub7bfGz9RO6Vjs435ZXZWze7VZdXpVF+StuU+Za5f2XcJ3gG5Z4M+4zJovvE+rfh66BDDYw66lcn5WygLxi+0zFb7WEsAL4pZVYPnMPa3TbaA/76GwOUG03ECHB9XSCk4tLnF7e4Jz9zNWdKIhYdy58KqRIXm3A89ryUfuklQDARQvoqvY5BAMNAMx+h9bPsgcwk5aDePaAsiuW0KpX8NMvXuE//OMvsbXRlTXo7OoW749Oxdnr7c0Ut+UGkuEeui/eoLL7BItmFzOviSWqqvYVBnsqa5OoRTi4E46w9kjcgZnDWEtmKPm3GNRXeL3Zxy8OnuDvnjzFTrWGehCguUrkUaETk6h+2XSr3SfnASTI8NcTAJA9gX271MmqUpG/bVyxxBKbijMTB8WYqJAZmYGvTk+M5CmXUK/V0G610Kg3RN1EMrnYZho3B1nhqYTjMNOu6bQad+jqWluqxaJEa3B8bJQ2tLYSANhk3iuxk4C8KoAZf5V6dcziBO/PL/HVd+/x+798LXmvrz7/As9fv8HWwROMwgjfHB7h/fmFgMA+1TXtNuJaXRRDZdpp8qJmDZpGaJYTNAh+rOaoLa6Qjo8RXR+iMrvGy2Ebrza78MIFwhnd3iKsghghraBXHlblNsAH+3YZwvJq1y7XknWybswAXpYEs06o0W/bXqiorry/ZLtVoX73ngK4AADfr4sypZCd3VgAWBcuQ86xPad+VBWbA/5akNjUT7aWsspiF3ix0Raq6MsHzAWinOMil6mRObOi95/MEdS6lsAULaCfHOzLNT+bzwQAvrq5w/WdKgobLVpANzL78/zo5vVzQbBl+0pb7WZ9pjkXdi6WLXL5nl0YJj8wEM6IXQ5BWaoDQxDLBQX2/CvxJBt+O1mCWf9oSOh2H8qA44KDiCWrWzWus0LL6zRW0eY9y+uw5D3bF9u6wswd7ZZl6w99S6Zuyp7rkOTtreCSXc0+lO9zzvV8j2lmJ125ICWOAiymd2JHO+w3sDloiRX086f72N3ewOGHD/jdv/wVcdpGs7ePZVhGs9PFL3/99/js8zeo0eVJ5rgaM6L1Rv4vfze21nHvH6P0F2INezBDrkFZckkvbu7wzfsPOLq4gtfuYPvgALtPnkn0zvH5FcaTBcrlOlZJCUEQyT3lXj8yj+TaTAUsUkQUtdB9wxCzdJarL5jXPmtzRhrR/jknWup7yWO3AK9WlbpeFcCxAJASXVhayZ7DWL5GtYTdjT4GvRYQB1hFtFvnDV9DCap01BrFgr861xOHyFUkAJEAwM0q/MUEb7/9C44+vsfd7RVms7HsKwSAtzZ3cHs7wtv3OjPi3lj1Wqhyb6GLo7GPzYl32vGupRveXxYfAoFdBwPjNJBZRTsEFdnLHFKv68QkwPBaTrCrNLZrmCW66Fpn+qECAGwcEQUhjjBoN/HjN68gADDdNpaMUkhFbMO86KkfouS1kDDCjjWnkOCVqGYVwBJ2IydF53i1akXcHElOIKm22Wrh2dM9/PY3v8Q//uZLHOwP0W7wuVOEwS38yTmiyQWS+TWq4QRVhkQQXKZzithLW7CfAKh9qGOU/l1V/2qV9NA//areQfkzbNvNGk2wCEb3iCMpLY1Nz2bUrezzVKhEha7GOVDcxedJb0hL90gBYKYSs36T3HcS8VstifHg+eJ9xdg6zo6kcheRSyTgr+wvogCmCMIIlji3zpTbxu7czkKy90MAnHWVOl/lNFclH2pfo3FlrHwYtSI257J2GDxJZvg1JOU64lIdwaqGWVDG3TzB3SLF1C/jdhzj9HKBRVBFxeuIexudUVepUYZb8rcFgG1sVIGkYPddYwHtuJe59um6P+tD5r8WAI4jtJseNoc9bPR74pjHnnk6nePo5ARnl9cSNSZp0XIsCN7aeXu+j8oukyl+8z2qiP/mit5iTIJdnfM5klRdBWGeznTtXJgfdcab7zPZ/pvNf42YyJKoDHFdX6fBjuyebGZWuhdbdYRbD+gqKX/OiT4UsY5xWbJ9tv74/Z7NEs4KH+UWsoSp4r32OACs991j33/06/f2wwdvblMs2lvb3uWOK4wlGdpryoTRqLW4AsHEyhqNEnq9hjh59LpNXJyd4vDwPaLAR7PZwKaJKZ3NQzQ7+/j8p/+IOO3gL2/P8fF8gdsZ1QsDNFs96SE4H+C+1i4v0QJzgC8wujzCdDZF6T//p//x0UlhxqQwrB3NBlD2j6zbvCVkyMQ81AXCYI6IDQLB4GiJhAwahrPXKqg32HAQaAvQrDfxdP8Jep0+wlIVJ6MFvru4xRw1VId7aO+9RH3rCcJaG8tVBYukjIgKHa+N1Osg9dqIq7QJ4GLLBt1ULQZMEyDQDjHVYEz+J0CtKfKzPDi9jmyplxdwpsjNbhNzccqAMyZbLU8JFP9/NpoSaK9h4ZpxsJKBeT2JQaPJhhhfJfBiZv4u4SW+gL2bHrDTLGOzQZQ+Qmk5QTy+wuLuGmkYoNvwkISBFArC7BxNJfc3KXuYh1QAp0gI5lWYj8AEi7KApOx8Cf4SBK7Jxxz8tepdsYM2wJEAvyYD2ILA1i46A47NAiCAMEFgywYxDBZdoKzNIJe3FcrVBBX6X5foT17G0+f7eP58H41mHbPZBO+++06YXsPBJhpeH/4yRaPWxdbWHvYPDuTRbDETw+TgsdG2Nk+2SZNzzr+mG4kx3tHsv5LmPy2jBOPZAqeXV7geTxATMBVywgpxmCBchogJrNN60ShzeK1zYWDDzwHJ9fW1WECzuGDx4S+XUm/QBlKAFKRo1WvYHPbx6vkzUR5SuS2pkgQRZXPltqD500paYFPvlNq81sz700GBMsR5XdFuejoe4+z0SDJFDt9/K2o8WhF7XlWsZWhZPRxuwGu2ZDhMAPjj8SmCOEUqm1BNs1pM5qWb65YvwO4GYRa8tYYkW7jvrYf/3yqAs0bbFk+2uFhbubQ0tiWWGS9YwNe8Rjt4txao6hJgfsoCwCYrSe2f1WJXmNcsispc+0jG8NFsVLG1OcCrVy+xubmB84tLfPPte3zz3aEU860MANZhiCgrrArYVQMXQNviFljsFV12ce42kG/MeZ6iNkA5yGbPlT1VtofXfdRs7LYwuFe9PvR33cH9w4Pw7G8Vrhv3uesD/WJhvH5Zue8ha7oVrhJFIQe1BHI8or4cBkaB3Iu720O8efkCL58doNfwkE5nuD08wu3Hj1icX6E0XaC7KqFDkY9YPasdjI6vtJiXv+0cz0/Aa9lz5UfcYdbaG5K9i8U4m9dGSww/fZJ2mi00dncwePkCzScHiL065kmMOVVeIt1XbiijFkgMabWaAlaxoZWBtUQ3aIFrD7297gWk4nkmbVZ+j8UaDOuXzcNiKUVDk2tav4O0U0dYK2NJsCxSIJcDKC9V4LccJWgw457KxatrjI5PMgC4RvcLAtJ+gNJqBa9SFhDYvcQeO5brh85tet0sRYVM1GKKziRUVNEyE7UKIqqAEeEsmGJRr6DU7+IuCHB0d4cpj2W1gVK1DpTrhNPFGlIGmMYCWktSZxiU1QvmVZui2QVuc4ZiXui7RXZWaJqDkA2a1lid96//ImD8qULXDkHtkOp71cHuMNOCwMZyLBtAyvroDEUtAOuoeItgcG4FnYHGpinTAYNR92ZDUJd5mzdm1vrM3pe5ZbTJxBIA2K77+Wf5QJWvWYlVXB+U7Mf3wp8njTBGo1ETxQTX863tDQz6PQGDqSpoN5vi/iENMzOzSdgyzjisr3geuE+IVayABmzSA/nI+0ismpNEnE4IUrhrsF2HLXnHEu1kTajSTpruN8xVItAQa+6T72M6m+tjPs9AYFr50eFE8pU47E8rUtv4QSQPktzoCiPCMoLB5gZTm1fz4HvJ1Fo6OGCdkwHAUi8WGzx7C1hALd9TXGKTDnG1aXPVv9nqmqlKFPBYa1KdDes+icjZR5wt5KH7Q+7DfyUA7N6PGefj3pD2seaw+PUcpLBft9b3bgC6WWOMOthmqMv9wDXVEHT12qJK3EfsLxH5S/jzCRazCarlFTqdBjotD+1GFe26Klt++qPXePPymRCiwsUMN0cnmB/fIL2eo+UDnXJdzrPkzrEGlm1Hm3YOnng6qHbkekBiqcSZWMDKDCildrXKZpkJKUlT+zOjjswAYLMR5R8KowBrA3n/6JrVc61msft13tmt/6Rdv/NRnFrFu2u9EowzEnE5lSxeGQiZ9WYtWli+6mbcZ1W9Oa1yDARUZvZTCeVaDWFpBZ/1S7WEpFZBUGbUQ4KoAlTaTQz3tgQARq0qdtC0W77iYPTwCEcnFzi/vMHdZIHpPMB4SnveBGWCv/U2KjV10RIgjoNM2l1Xmd3KXo/gL4FftYPmIJH/TbUgCS4klPD9C+lFfjxBo17D9kYPP/niM3z5dz8R+0CCTYcnV/juwxn+enSGj4sE4dY+SvsvUd55glJ/E2GjjUWtAZ/DWDqZcG5gnAs041qJdmWSspKVWBMLWTqeAosb7HSr+MWLJ/jZkwO82dzEsFRCzfdRXyVosDaPtGeTdDr2sTX2OEBE+05GtzALnUPGmEMWZhozHkRtNYXEUCprdAZBAbE0VQcJcTsw1nnZJIF9vVFEx1xz6f4gZFElobGXS6kiFqWx9qMkPei1YiKAhNgr8KvE/IgVsxYwgsSIAYAobrS64TLD0SktBTn3KNdJhK/gYjzD1x+O8H/87l9wdnWD7uYOXr7+HF/8/BdodLq4Ho0kg/Pr4xPcrlYIG01E9bqobBIOWiXwpAQx5a6sUC8RUF+gX16gnUywOH+Lxek77HjA824drVWAku+LrVw5ZI1NJU4NUdpAUmqiXGkoeY5v2JCLlSpvJi4GCM+tsdesoJ0bqgDAPbqs5n1qtpK6/ZwdQ5uesXCD5svrWiyQrSGKoK91lMs+ZsDG2vMcENgqi92fYc3P2VBmC21/T6a2M+4ODgisqDMJa6rO4swpCZbS41Dx+fTgQO7Z2VQBYM6JbkYT+BEVwMyArJu69v5+m9XfTia77umWuKWbar7vmlUte75TD2RDXv156xgif3WNDGlr5gIA7NQW2jMb8NclN8sLKfaObs1QAGTNfp/9fed1uCSDjNymF4gzJNdjoH/yob7FKH2y122Pm7ka7Vwnq1/yeUNho7BPt5N/I14oFIsOgUSBR8Y/hAYADjDs1bExaGJr2MWLZwc42N3C0dFHsYAO0ia81g7mQUmc4H725c/x5kefo93pCOBEsM3wK78HAF6rY8yx0tmcilBID54ufZxf3+DbD4c4ubyGRwXw/gF2nz5HtdnE1e0Ys1mAUslDuqro3xerZiM2MXNFUewaG2gSckjE1wgTgmMcbjOLnO4Puka6OcAEkKUrsPMiaRO4n1UEACZ5mnMCgr/MoS3TtjmNUUlCtGpl7G4OMOy1hGRBskUGAKcUpxA44/XA/kGjZEQZahTABICZy9ysVzCb3uKrP/0eRx8/CElv6TNOYIlOp4/hcBNX17f49rsPGM99IdBUCAAz5k7muZzXFSPttGdfhxEfWCAfAIFlD8yA4LyGtERT21s9pAR2gbECCFxQAet5zCJ6MgDYRP4Y1SWVvyqG0bkondl+8tlr7G0N4c9m4n5E0Pbm5lYUwBQ8kaxtAWAqWlWgo9EWspcSsDQKef59gpvtdkccD0kw2Nzaxs9/+iP8t7/9e3z5iy/Qa5dRTqeolWcIlle4PX+LYHQGbzVHHUvUmFmbuauZ9PRsbc+oXbq7yf1t5575GvtQveqeOfs5twQlmFVEzU7XU9a8YgQS89iV5R5ZzJdYLJZC7KV4SxTv1aruJQYAjmgBzWgYA6qqCquigLn8TiqW1d2q0fBQoxKYfbGI4XKHSnuOqJIXpXOWcW1iMGW+ZJWO5j3b/N/C4NLMAbSoMQMEY5ctqunsqxqJIqBpDTHn1NUmlqsaLsc+7ha0tm5hNCvh4+kMoznvOiIqVcQpgW6Nn1CCiNpBq3OG4y5mRY0Ceptrdd2dI3M1s3M0zgkoCqMrDTe9WMRZFF5tbw4w6HVFSMF6hz35x+MTnF5cIaAZAKNGxAFScZFMcCW9lCU2rQGf63P29X7b3WONUtztR62wyIKd2V7u/FzWF5l9yc6As+dmYK8lZzlzYkvCsiQpF1B292/n6/L7M/DZ7OufAIDddu5hANjs0fdusOKs+qGy8VNzs+8DgfO+8oF+MnvR6xNNs+dnAgrSiXlN2X0jEbGs3HvMGq+V0O7QXXSIYb+Du7trnBx9FOcIbml7u7vo9jpYLiPUmrt49upLoLqB08sAHy99nF6H8Fd0kejKwkRyCAliXrpAq7oAghuMbk4wVwD4f3h4/mpes6sE4TBAAGBRGLGj52JCZlYkAHAgwO8CYeQjTnwkK7J4FARuteti/UsUu5wArVodW/0hNnf24ZfruJgscD7xcROkSFpDeBsH8Ia7qHSGiKot+KhiGpfgw0PqdbGqd1Dy2NxyERBzCR0qOCCw1lBGGWoOfg786hDw4QstB1fsjSI/bhklxspSITSF0bhAykLpWPRw4SGbrJ6EqKchqtES1XChwG8pwbBRwQ5Vv7UVeqUQjWSJqj9FOh+J8pdZS8xCoK3PaDzBzd0Yk0Ugub/MTgrJoib7Ja3K5wxTl/ZSGM3G9plNPVW+wt6nRbGxdHaBXPu5UQDbIkoAXscCWm3A9OctMy8HgPMmwFpOi70wrTLKVNjEaDSZBd3Ck6e72NweIAgWuLq6xNnpOUI/wGCwjUZjgMAvY9Dfx2effYGd3V0BX7lxccAqAIYt0p170A6VhElkBphs8HURpL1YKopfWjOwUb6jdXOzgQqBXc+T4QObWXH3EDaVDtX4YEHDwS+HsRwycIO1ec9U48hQgdceBxoCkISoVyt4erCHz148FZuIBu2hxfKE+QrKsJJr0WSmaDZA1sI6vYmCc9qMaRHCXO35ZISz40N889W/YHx3hUaNeZ4NdNqqXvIadbQ7PRmG0Jr448mZZkZLxkhL1MCyN5oNO2u2szui2Fg/PEy93xTpO/jbAcCFgn4dADYv2Rb8wkBbA4DzXJiHciNNDoQpkO1QhyUJCwm1XeLaRwA4QMMrYbjRx6tXr7C9tYmLq0t8/c07AYBH4znabTodGAtoOSaaA2yHSm7mkTbHdpipH92ZRb5hrzfw2rDafAYOASyjLD8ObgNvr7EiEOsyZNe3Ntugu4ulbsoPAbgP/HT2vIe+5762tSnu2tO1VsmHD3YIINqWVBtBDjhr3CVNU0cixosn+3h+sCcNXcerYTWe4Pzrb3F7+BGr0QQes39joEUL/QJJKC/MdC3JAfXi5zq8L+4lLvj78PsS1aooGblvaTgfLXvYLNe3NlHf30VlaxNxs4FFTPLKHMsolgaBg/XQX8r+02zWMwWwMHTjSNYo/qM9ra5bzBMle5r9pNoh8TXza6kAumS6liT3eD6dIlgu0ep00N7dRHt/C2m3iRmdPqgOlgGlDmo5BCxHMVqowIsTTM/OcfPxCIvrG6TzBTyJPlihFPLnVAHMoaf771EAeO2wucVXBgCbX5TnC3H953usSLY6B+qjUozzcIZZDUjaLYzTBJfzJUZxBJ9PLjdkYC72haL+VRWwnn2zh2QUMZsxZK4AFwBeZySuKYIzpmfOOCuoDDIG5fptYv7bFsLZHfwJ8CkDgM3L/MEAsPnliqk6mb6WKCP9m5Pt63yu4K9jBW2A4czuJht0Oo4yVsmbNWP5cDTPxjPkPWslbSyU7ffz369DBl0mLKnFrIfZQI1KLbULJa7ZbNZEIbkx6GJjg5ZsG9je2RRCjzR2bMatZaEZXgRLH3cjDrAYdxIWHqwXWKcIQGdUQsrFIVFS77VsqJmd5xwoty4U0rOXaIGn9qsKZivIzGaezHYOiah24H7CushnvvViielsIRbQQUhraa6NFtCg4IH1+kqyhdV2j79Oa0W1fzWZbmZwJo2r5IE+YEFl1nUzj1VQ3RIk7oHE1lIxt5O2Ksvi9ax1ZKbm0d/oWA7qs/UWyge1+X/nN8/fEgB23+cjt+snv6yEHOcpFih9cGXMnyu8hTWbPqlVDfFgFVLRkmAxmeLm8hxJvBQVSr/XxKDXQL2Wot2q4OmTbbx++QSvXhxITEkwGiM6GyM6HSO9miOZ+VhFHPpQoViW+JgVXR6SFRqshWlHy+xAgnXZYMk0teLOYFKnLRgjonPHFteAwEKCtCyV7KM5x9mxMNfgg0f0YQBYr5p8w35oB84Hd3bRK9a8xT+X57kWtZwPy4BzENgBDUxPbftViaqpVSW33k9jiSyIayUsSytE5C/12mhtDtDdHKDSrmMZR5gvA8znS5yfX+Ed7X0ZB3THzF8fi2WMZUAVCBUyuqcJualSM/lfNi6tJEpXAYBFSWN6xWoV1Sqzzj15vgyBJQ6CumhmjvrY3hjgix+9xssXT7G7tymE4dvxDH/59gh/+uYQh1T/1tooP3uD1cFLLNsDJI0OSp0e4loDgQDACaJUrevFot8AnozcqJCTlaSoJYCXJqjFM5T9EQ42Gvj7Ny/w4/1dPOt20KMln+/DW6m7VsmQX6QTK1fBATE50bTu5kdeo6LQDSMZvJEQLeffkCl4rgkA8+us0YVMTDA2A4B1DRQ41ipKDCFKvmZcV7htUvHBDD5WYOLwxCEMgWC9eTWihKC0GCamQjokAFw1ThUCANs61ObUi4YmVQCYJIx6E1G5ipuZj28PT/DPv/sXHJ6ci0va/vPX+NnP/w47e7uyTp5eXOKrw0McTqe4Zc3ZbCH1WvBXnB0w+7kGj3UzItBXrZn6YhfXXk2wvHwvAHA/WWKvDmxUVmgzqiiJpd6jVTwB4HlYQpwySqQp9RMVhQrgqfuRGZ8rFd+qoZ39wtkK11Qgjys2iqtEfoc/rAC2hI8Hqs2Cyjcn4tj+qwj8OpWUWcOzHnONRJeTRyyJJK+brPuJrZksQVNnTPZ5TvyFUV9x8FwEgH2xgLYA8JTrvgWAxwSAV2gQAPZIcjSKbFvLmvrR8MDkcCodwmKgLgBs9+EHzodg/Y6NpNn7857S9mz5R3eomwHNpo+1dbIo6ozSKHPNegT8lf3fkDLcstjtq2094ALRprwwjg8WpHbq/sLfe2ADsqInS6Z9oI93tjGng3y46ynW+BlrxEhzDXji3E0xZ0HTkcRS9VoVDPtN7G6z593F7s4GLi/O8JevP2C8pMtcD8uojHqrg89//CO8+vyNRJs1ZEbBpcn+vfy1Sd+bgQTrO2J2oSgczcvcAsALH2dX1/jm/SFOL68lA3jnyVPsPXuOkleXWLLr6zEC5h6B4hTm0atbIYFbWTfMy7BOfOLwIIRprSFlPRfSpdpHuwCwXMvWLUjso02cofx8Cc2mJ05hXIvrzD73qvAonEKCenmFbtPDPsGdLgFgH0noqylLSmKlB6w8cxcRGNLYAnkwGomzYKhTVqNWwu3NOf7L//3POD07RrfbQhAuxUWQs6GNjU2cX1zjm7fvMPNjo/5tiVOfAMDi0qfAnZ6IvJ6wLpSfrj8dm3vrvJTNt9YBMEM8sRm+VglsLMLF9nmt9rR20Urmtf1fMQ5InZqMK5nM5NjjKaiobh8rbPQ6+PHrV9jboAJ4itlsITbQN9e3+Hh6JjGH5QZFXxrVIDULs55FAazALwFgYg3irJgmYnHcaLZlL+Lj9Wdv8Nvf/Aq/+vILvHq+g2aNLnF3KEW3WM5OcXfxFtH0Cu1qgEY5kLgruxZmIpR1xl82+DHrom2GCielOBkqAsB6ToX7RbRXiGgeylUPFauQpcWzfD9FSNcN9nXiDsWZDa8NdbsiSCnZwBLRafYpHh8C5SbOkPWgQeoAACAASURBVGufWr4z7kgdPzW2qIq6RwdLXgPsU/WhpAgD1ovq2eY3uwC4ERXITWcQFmd5K+yDWV1uXBFl/pzPzoRIAip6S4hYXdTbiMp13MwijFjfruqYLmu4HKW4vlvhZhJKvVtibjCdZWJbs1XNmqazWyFcWYKVXRceAoHNczKSucwnVAAkGcCs54hpJLH0TTubQ/R7HXEH5ZU3nS9w+PFYAGC+hxUV6wYAFiKH2R8sHiN7pCX9mCORXXPmGsoIUranXgeALdHKkp0M2OrObd3ZU/738r46d3/McRw3aiH/XbY3L9pGZypKt+/P3leuYNaZ8b8VAM5jAjKyl3O/fQrglWvtE3OzT35vracs3uL2gn9kmqkAopmdqaMU71dR24sCmAAwi2ZGAgLtVk0UwJsbPSzmM4kOOD87Bh0/nj9/gs3NARaLEKvyAMOtz9DoHCApDXFyHeHbj2NM/CpK7MNoAV8qq717NEY1nWIV3mI2uZQI09J/+l8eAYDtAMgEuMtmajJ6igAwI2QMAMwM4HiJmBvmKsQqDQQUTmkv1PRQb7BdAFKqLGcL9Jsd7D95hs7WPkOOBAT+cHmHWz8R9W9jYxftzT1UOgPElTqmITBnZkStjaTWBupNlMjYLVdE9SPMWxa5tK8ylklS9EouhUMzMeux0zI4i9DDo4Ls/QslRxVQYt/EHl6auQRVWlFxoRBbEQWEafdcT5aoJwvUopkAwM1Sgn69gs2Wh81mDT1mHUULlJZjrBYTpIspSsFcfn4yn+Pk/ByXt7eYzH3xlKdlZbQqIeDGUCGb18MyUmY4bViYaURrCG4kHNywoeUNLBlDbqavAFJ5xq8AvKIAJiNcrVd+MABswCtZ2Gg5XWWBxI2L1i4+KpUIG5tt7B9sYXNrILXN5eUZLi8uQOUKwelarQXPG6DZ3MD+3mt89ubHkr3H4aZYIop6xlWV5LdgDgBbNpFhbvJ4lSsI4xUub+9wdHaBk6sr3C2XSOt1eL0u2v0+GrUGUmYmr4xShQ23ZANr0cnhQKPZlIWejCvZtGk3KlnLIUI/ROQHCIMlgsUMcbDE1qCH508IPA3RlyxgDsZYHKoKWMhEYk0tPDizvDgLiBly6qKkhAURr4jtWIDRzQU+vP0ax4ff4ebyDPV6Ffu722g12YiX0e50UWs0xCry9OIa3x0e4WY8EWsAZgGr7Y+TBWgKzIcaa23SHmqAHvr6vw8AfP/V2FdoRnS20HUT91zWtgULbOdrLU0zoEFZ+Ibeb5ieVHSF9LSFVwP6gx5ev36Fne0tXF5f4RsCwG8/4I4AcEctoMVqTmwF9X5yh0o66C7aqBeOaHY5aCOWbcRrb95ac9j7VUCHAoLsAr62mc9/iVWg2XNfONcOu7n4Z78fAJbX+wnFlWWcFa8553W5f3CtEbX3BTszCwCzfJRDvIpRK6dCwvjRqxfY3Rii06ihRVvAuzFOvvorRocfBfxtxis0opV8ZAab/nPIQU420gPcrvtKa/uas8nK+p1jB4mpWBSSrcnslkqtjma7A6/dRWXQA4Z9pIM+knYTQZribjyFH0ayDnG1WC5mMpC3trQChDu5oly/CWRRubhckky0zFnWHEpyfRPCCu1+SmhQDYQS5pMJlrM5vEYD3f1tbL1+Bm97gDmH1FR+EKxmQc1hahChGidooYxqEOHu+ERstePxFOUwgkfbZx5XAl8c1BqbQ6Otyk57kexgzsA6AFxcGnXPNl9TXNI0u+IPrbEGiVfFpLzCVbzEpJxg6VUwK5cxSVPchCGmfiT2z+Waya9bA4DtfpM3KRYSzqrzzEKkqJgwb81RUbiFvL2XbeGRFehmlV0HbO+Bv6a4tmvFPYDXDiPN2va9ALBdA+0btQooBwR2nRJkyOrUhnrsjT2zAwLboYC1lhbFlQFS86xftRyzlohir+gyxyU32vw9B3AW7b9h92q+lAFdjQ2SWJdKzr0jbbF2TrQ/96pC4Hn2dB97O9sYDPoYbgwkz71vWb1pisD3hS3JzBQOJQj8Xl1dYzKZSu1LEDgISY5QghprIM0v0wwzUQlTbGAUkmIhbQhfCuwq05iqYhlyxbHUOwT21PKaX9fvsfFnDTKgJfVgIAoOrgfVWk2eMxdweiIPWrOSKa7cR2VE0waaD8Zt8CGKYUaHiPqPmUpqfy4KOLN+iR20Ha6a5tPGe+Tgrzs4VoS2oBTO2L5WBbxex+XgWw4Am4FxdvPlC8L/PwDgfCPJwGKrCnNs1NX6jRbQIX2/US2VsRhPcXF+gmA5hVeFWEoNBy20GmXUPTrWVLG3u4Eff/Eaz57uolv14M0SxBdjzI9ucXd6gdl4gpTWeZ6Hdr0pgHAaxpJ72qDtORWAMfOLtCFXVx4l1pFIRBA4O2NS6+p/2Tmz3R51CS/urMWRmUOOW9+AH6tLi4XKg7WrVtXu9Kn4V/NfkYO87jpqLa8fafkzylB2FnlPWTM8ctS4B1eAECkCgr6VEuJqCRFt5lp1dHc20d0aotyqI8AK0+UCo9EE19d3OD+/xMnJBa5vR5hM6QIQIgg4+GM/wcExFbBVcYTig/c1ydJU/zIDOAOAre2z9Gx8UAXLwapVbNJFilmJEWJ/jpdPDvDb3/4jdva2kJbIY1/hbubjd199h9//5R2ugxThxj681z9GtPMUN4QVK3U0+kOg3kLIMTnJegRIue7RqUoU5qkBf+nCQhCY0RGsH+bw4ilebHfx6y9e4/PtLWzXa+gkMSqBL/FKnjhtcQ0l0Mren3m5Ms2nUydKNY03Ym1ExRzJvnxP0hWTpERiAwHYWk1cnMQ+WhQ3XJPFO8zR3mmdIX0fe31xwaoYe1K6XJURIcWSMxGeeGNFTQBYhrImSkYsFpmzR6vKNEWjXEa30RQAWgh5xo9VbUWpbuOxVnCZHWS53kBUquJ2HuDt0Rn+r//6R3w4OUdSqWO4Q/L0G7x4/gybwyEmsxm+PjnGV2dn+DidIm61UWr2sEgqCFa0UWyiRgu6VYDKKkaz5IsNdD0aIRmfIr4+Rm12gwFB4FYNW/UavIiE9RjNWh3xqobJPEa4IpmgIc4THHoqEdg6qqgZvALAOVHLmRHasvvfHwDOasdc7W+Leq1LbT+Z20tnK1YBPDbvLyMGFIHfjJCc1UpOzEUWZ+EAwAaIscIDgibiMucogAlM7RIAfqIK4Mlkghu6xN3e4WY8QxCvNAO4VgSAs8GpWfLurWHWFtldH2VbfyDuRwbORQDYxooVhtBOzZrPNMycxhTChUG1AwBLf2rB1cxqWftPqYGFn2GHyw4ZNyNV297ZIa27hM31wXX2evQAPKoMskppQ+rU/cT0CPcGzeYouxYR6/vUvZ/JZxrZDWJWJH6H/dtiNkYSzlCvJNigwGJvE08PtkQJPJuOcHh0ibObJSY+HQlaaPcH2Ht6gGfPX+DZ8+fo9zeEJGgVwPYl2erLvqe1l6q7tjknvORlfaNtMSoyq6TT3tfvPogCuNUfYPfZc+w9fS5r9F+//Q4fP55hMiWZviIgtMzWajW5jnnMM+cfU3taEFFJJUqEs1m1stSSqCYRLQR/VrImq2hJHXjUGSuWgTuH7By6c0bQ7zSxPeyjVa/Cq6ToeFVsdJrY3Rpg0GHdw+G5b7xBqFhWEFhJyJprynmefE7ieRppdmyJIHCCy7Mj/J///L/j6uocBwd7SFYxzs7PUK156PeGODXRYSRreM2uZABXqrTp9xwFsKsuNVDwD1EBO8WHmwls+zX343pmsKhKxXWgmAmcg8Dm+2vgryUB82dVcWx6MyvIEOclzf4luEggfqvfxRecow36AgBPJjOJ5ONaRjBtzj3aYwawyGgMAGwUwJy/iwpYH8awCFXOsqtUapcFbP/yy1/iv//vfos3r/Yx7NbgVUIgukUwO8Nycoz53THSYIROLUKjEshM3xaOGWFTGDKWIOKSFz8FALuLqLFNN+uL1ha54wjnwOK6KY4sdH+qyR4ahIkQeklKs72cxHCKE1B+fAWAzVopE+fIe0LuKxZDJaOaZ3+pUTOsjQgAN+qeKAxpi27zjVn3USEvam0DWKkVtFqfG1+fIkE3c8qzzhh2t7S7jFhfigOL1AjyMe8VkrQs2EacVkTkt6o2MY9LmAQpJn4JU9/DPGrh4ibCx9NbLMMUFa+dxYoIYaLMe9S4uBjSgh4nl4QlE7Ns7pCp4K1iWK5bFT3yIRbQkplMaW+EXrupNr2djogsNAN4jsOjY5yeXwlGw9mSDXyUIYAylUzsqMFeisqaAslDLxO3lzYAZpZnv9ZnP6DAtXu97q35flb83O3HcwcuO9PKSVnm79n9fk3FqwCvnfnq4pORsCwwbY7Dv94C2mIlD4O5/zYA+KFdzryPdQBYL9ui8metj81+mwGA9fozpAJDprAAsGaLMzp3Je6i21sDefB6u72+wIf332GxGOPly+fY3d3E0o8QJU14zW10B8/QGb7E9aSErz+McD1JEZGQSZFsrS4RNv7yFsv5BcLFNaJwJrFl/+8AYMlUY+PDm0ZvYq4hCgAzh4zqXwMAp7S7C+DTFjr2xTtdFhmvhma5gtqqLNmBDALvbu1g6+AZSo0Oxn6M45sRTm7GmNL6wGui2d9As7+JWneIVaOHoNzAbFXFPFoJ0FttNCVXArR9qtaQsAAgi5eNoPkoeksz1MqZ9/n0OGvsHZvP/OSZz/h+WUiwiUxiGkaiUS6hWSmhwaKCbKaY34tQikN5VGMfzWSGTrpArxJhUC+j3/TQrVeRBgvE05Hk+7bKCeoEB+MAqb+AP7nD7c01rkdj3E1nmPpLLCVUnNlC3AQJelcF/E1Kniw2EoTO90klGRt6WjGz0TU2z1IguYCvLJSOqpeMIAF+FcS1TLzMlvBTCmBZpLTI5s8yi0PKo1WINPVRq63w9NkOXr16inqzisn0Fu/fv8XNzY3YoLRaHUwnC9TrQ3z22c/x5MkbbG7uotGgUlUHvTz2BWWTc68qAGzOsdlc5dVI9h9tGIDxfIGzm1u8p0f/3R3CclkA4MH2Nlr1FmJjacX7UoZDZtgp1tkyTOYxURCPiwwLJCrimJmZRGQFsQBcYTEZYzq6kQHz/tYGnu/vYHdriGaNr8dmXFkA2BIU1gBgu1BnjJVcsS6vjXmXwQyTu2u8//av+OMffgd/MZNMgmG/i16vg1a7LUpgDn9ux1P88S9f4/j8Al6DjOCmNOqS2WCVbib3zKosc3MPR4Fjbx7TqDwICv+NFcCuFe/6cm3XZNOKS6GiDG2HZZax612amilWXFZ3xpQkcGUVXWR4cowVgTwAsr9ev3mNvZ0dXF5f45tvCQC/x91ohlanjyYzgAmySzNrmJxWVWCAANs850onu+EYRm5Gws0LT/d922bazfbO+8j8nd/fGPOzV7TctOqqvBXMi4fCX7b1SWFoUzgndpDw8IXisN/uPyEfzhYH/+5x4uuSs8sBGRuOjImboFGr4OWzJ/jJm9fY6LQhKa9xhOD6BqdffY3Z8SnaK6CdllAPE9QtAJw16EJpNm9Hm/qHhr0FJZf75h8EgHMPCr5uAjAEgQnUVGsNNNod2cvChodVvwMM+kC3g1WljOl8KQAwmxoWsz5dDCRDWAt7zRrNrZ9pS0O7kE6nI4Oh6XSi+xcBJbKmJWeOzFmSmCrwyKpFCcFsDn82FzvDWr+L7c+eo/NkBzGttcnOppqGpBw/QCWkEmQFj7l1i6Wof28Pj1Fe+vDSVCyiK0msFocyJWAjoW2PDgSzDnVN8Z4ddv1k7cAXrpZsG8+hBBnb0pbUq2JeLWGMGLerALdxhIVXRdCo4zaKcDf3kYDZf02jAGbuklpAq4bNFpl2HJLhvfkLlAXZEDQKQ6XiffQgAOyQOqwy4cGLzFETO3dlgTr7KMhrhpSPl7YPf8c2RK4SWNFENy9dh6P3Gqs1JbD9vkEj5WdyFYyxgxYQ2AxFTZNpbWX1YjEDVfO5/t0c+CUJRHLEeOZoNc4BAB02DHjKzxk70et10e/10O20scX9+ekTbG9vCehLxXzNq8n9MZ/NJIPq6vISV1dXcg9RWc/6lwAA6yrZY8nYdjLImAnMhtCr1QRQsfncdh9iDSHrs8kSFJtdQzSS5oBABRVtYSiEC8amLBZzzOczcYMh4MxDwHs5pCKfdYznodlqCoGEtmdU/JBYN5vNMR5P5LXTHpIMciZOUgVnbcXILC8JAKTZkGzKVTVsbDytJbRt7Bzlr/ZyZhCbNZdu/WQaQqkJihZpxf3I3F9ZA6t59sV/xX1ASRG2cV3fsx5pDr+HkHRvd/skW/jTbOJP3W8/TAHsrI12/bN2ZZkSg4x/7h+x2I4TpK2kJYSLBcajW4T+TJrKWoV5dBUM+k10Ox4IUzWbFTx/to9XL5/gxd4+drweavMEweUYlx9OcHp0hNvLazRrHnaGG6izl0iYzUo3mxJS9md0miBIZhRYohg31s90lci2UrN+iQW0CgV0mXO4GXaRl7PsCmvdNfVewfcIMfHRKyf/hizbD9Ma17r6+yrfXNVQ3JyyLX+tCLKnT5RS5FzWKhr5kCbyCLFCSFDYq6DabaO50Ud3awPVDpWaEcb+EuP5DFeXt/j48Ri3NyMsloGQwm5uR1gGdCoiGZpDY5onC8RoAGACwezrCPyylynpoLxgAa0AMG3nbUyJ1KXi9lRCOY7+H/Les8uRLLsO3QAiEPA+fWZlVVf3dPcYzpDjRC3pPXHxi37Mex+o/6gPeqSG03a6u3x6IOFdIBzw1j733ohAmqrmiBS5xJ6VK6fSIIFA3HvPOdsB/go/ef4U/+X//s9o7rQxWUwxXS5wPZrif373Bl+/ucTCKiKzf4rCR59h1T7AzSqCt8mi1GghVyhro0yVqxzyHhZCtYlLAqw1RP3Lz3lGJ62X8vHxfh2//9ln+IiK6M0axcCD5XuwmG9FMjbXRYY9MT+yCDNAmF0jJNho8/XmsGE2Ousn2kezj5OmUdku814QBTCVw9qfSQBgRi3pGo11mnyEoThzeZ6nZgrRRmz5RZUjat+MkLE5m6Dyht6KBG/DNYeuBAtYXfA1026UM4QsOtUqTg4OUK9UsPF9rZBSuWAm3Igk93CTEQtoGepkLIyWPl5fdvEPX36Ls5tbibRwqnW02x18dPoEz58+kcX0utfDP755gz/ddBEUSsiWGliuLXjIS+1DwCIKlkJeL2UDlLCEE02R9yfIznrwr8+QnfZwWi/hqFpGzl1IBnON6sFsHtNlgFXIV0bUnbWTUa6pOupBBbBe/1vktntOOv8bFMCyhFNuUQr11fXoXcWv+bc+izTRTjl36N/a+lqKjHynTjJAiSHCJTXUfXtKpWKKxHpSAcAbRN5SlIl3AeD+YCjEECrzGfvEKCiblrLihpc4jaXP363yOj0k1u+RqoO3a2FVHGtAJCYx6+FxGhBOAahb6lu9rxtKpZq5aKA3BpuNBXQyoN4iS5rnJI4p3K/MU7pvESnznLh41r10mlQdk4kSsnXy40kfmPQE6ruJTWwKXI77hq3Bg/6FxyhDaefBpMpXt6fqlkw5wtKIH3R2chczeMsJNsESzVoBz54c4HC/hUa1IEDOcLLAi3e3uLpdoFzfQ2tnT/alVnsHP/uLX+Bg/1hqWgGX5EA2Q9D3k87VWaeus8nxJNmI+zB71ctuH9+9ei0AcLnZwv6TU+wdnsBbr/HF19/h9etzTCYuooj1a1FZ8NO5SRSNCRHCXG9RwUqbq64f53DG+pb3BOeVrLclw15mj0b1a+JkuMY5ZPfFwY22mHZuI64WdAmrlvJwckCtmEenVsFuq4Za2RHwlzbQnKfSLH+9tgQEVtWDUv8KAEyAjOIAEQhQQblC6C1wc3WGf/zD/4fhsI/9/V15nsxfpEsjiRkX1128fP0OfkiOVE2G9lSAEgAmkGUsoGPCewxEGMNbfa8kA5M71U96tpWofLdAYEOCSRELRdVrQGC5P7aBYAXAGxA4If/GALCO+TE9mtB+DHi45vzBl2vGOQ2B30+enmKnUcNyNsN0MsNkMsNQuxkQAN7YDtZZxjQlALBRAIv9s7aCprU3+y8KZjhXsa08Oru7+P3vf4f/8p9+j71OBbmNCwtLbPwRluNzrGaXiFZDWOsFCjkfTtaDqtBSFuLxsn14DmfWwh1EKP3mKGJDvAsZT0dlIs5+S/hwnFlnLOnhCk5R1PEEFsfjmbweFWuoHQXNvmsAQfP4Ulertcn/hHhIUoQmQqhaJpRvW/m86pUzzMfOCkZTKtgo5tknBnLvm2xgCiuoWhQQWAPAEv0THwbq5abn9GbvSm5KNZdX4K+esegzl1/lamIWttg6ZyxEVgFwKuJYcjv2MXXpXFLD7TjC24sBJktfMJA17eQFleF8KqscLsXaXisvt/Kozf6i58Nb6mBDSFfRciprnOcuiQZ8bRQBhTEAXK+UJUudDgiT6Rzvzs9FcEUge8NoMRF58f1Qs34TuUnRm3JQTR2y5m5JE5e2BDipc1DHJMVE61gcl+zL6qG3CUlpklWyt5rHVc8nncWe7rOTOXG6r1eHkfk5ddsl/by6NRIVsNrH/1cygP+VAeA7u2vyz8fPdVVfphTA8dxKiwHJmJb7ypdavODk0GnXsbPTlP2RRK6XL77DaHSLk5NDHOyRgJsT1x1kKyhUdlBtnmAZVHE9jHDdDzCaBcjmy3BKddlf5vMBbi5fYjq+gcVYVs6h/kkKYH2gChBHdoNeZAkA7AoATMB3vdYAsGQCU3kUivUGN5eaU0KDNrTBRuysnHIVnYMjNHf3ka/UMJgvcNHrozscS+5htlBCoVZHqbmDbLWFyKlhiTxmzDPTzVAmX8DGziO08ggpu2cwugDBtgJMRdmjhl5ahJLWBaoNyxT+D4DAcrvyMXggsokkuBuFcOhCn1mjSMsJDlqiQDIkcvI5QD5cooo5WjkPnXyIVslCpeggnwEWkxEm/R5yoYcSAXJOSwimuwvMhkNhifWnU6w2gEf7p4h5O1CB52TWMtspmxcQeE27CFE6c5NRh4kEyoualxYrSg0TA8CSK2vyf40KWGcAEzi2NND5Yy2gtwDgnADA3ATCyEMuG6JUtvD09ABPnh7K166uzyTYmlkPe/uHqFZqGI/nqFQ6+NWv/iP2958il1N5ezELy2QNckO/W+LoA0/eW61klS1JZwCTn7cMQtyOx/jh7Tu8697AJUBRqaDWbksudeQTGFGNIP+uDERkKMChiMruUoNa1ahwUYvqh9aqBFJyOTi5LBbTCUa3PeQya+w2azg92sfJwQ6KtFLTtidc5KKG1wzpRAGc1AvpzTtpB5QFqTDdWHSuA7x7/RL/8D/+O64vz6Qg7bQaONjfQ6GkGJWVek3IA199+x1en13IAUniRTbL94jZWOowVgeFZimZzCZtvxi3TikA+O54NnlL/mUVwI/uv6lvxAO61Htmvp2GiVIVXtz4SKsldjb8kma7adsa1UAEGgDeoFot4+OPn+PgYB+3BIBfvhYQeDiaiwV3oVDWCmAzAFdDta08YBl0p5nV5vDUw/V0ebWleEk3pSbjMmFi371Od1WEWwWZLjLi+yxVlJjG/1EWdEzjf+idMTlQD98tDxU/yb2uC5m4KFKFkmmCk9ejJs2brGrwWJxxwMYi9vnpE3z+/BkaxQIQeIjmMyyve7h98Qpe9xZVZFEmQzSIkKcSdksBbMDzx+900zBvhwnoJ3wPADbgr3pdShmurH04DKUCuFAqYZOzsbJyCCpFoFGD024iVyhguWK+nydMawJUtJ/nMyPQpN4bNT1TTHmIfe3u3q4AwMwtJwhEe2iqtkhY4W3nEKBiISqTaZKbAgF2A9cV54DIsdB6eoL6yb4MprOOjTWtKtlQ+D7yvG7hBpbni+qXAPDk8lq+XuDzoPVzGCgAmDuztuNJc2e3QOD31FDvXffxvqR+io2rYOJ2TlS/i9wGw9DDtbvAysljXatgEAbozxYI17RLKcrwPLaAlmerzh7eZwbYMKV6vB/qAZg6FAwYlgKqUmtjS92QUkMoEOs+gHVv/abAKHPvy3PTjJj3qXwfI069r5Y1jytZiFoJnAZhY1A3Hmyq/fIhJbBh86cB4GTwmWQBq6FDktljCDyqaEsGtXze5jzWKYuJAjhj8sDUdRWmIzYoFgtotpo4PNjH3v4emo06Ws0WdjttVMqV2CaUavnJZIJ+v4/b3q2Q1GazmYCtrItowV4oFFGp0Da6jaowgAuSqeQUinDytFFNWdrpWspsLcbCTp6/Vv/KKEAP9QQcp+MJ7aSZ7eqtMF/MMZ9NRX3M5zKdTjAe82Mk6mM2VU4hj0q1hla7jXq9IecM1csCAE/GmE2YPUagQrJChJAkAAdts7IWLNtBhmtAGmhV38vAWABgowhU4J06E7QdupkzpO5jwwI2iiGT+6s2b7167p1l+ntxBnA6FmP7Tk3Wy78zAFiy31NWfDrzPYhCiVGRfZ2AlecLITAgATdwEQUucpkAjXoJzYYCfKzcGs1GBYcHOzJ8O20foG1VkHMjTHoDXL17h8u3Z8iGazTKZZRpFYss6O1Dq94MAS8SiQh28V2lGxMJQvz/ogBWH3GVYiyg9V6ZJgBtzUDugkCPDjaTPfOhEzp9lDx2gj8yyvsRJaZ+9qZnTP2B9N81/DFZP9yL6FRFF5JcRlS9S75vdDDJMa4gi0zRQbHZQKXTglOvImKG/XyK3piZnhN0u7c4P7/EdDyj2Fvs3keTqTgcZXMkcHAgwEw4ZqJRFkc1r1IAS/avgMBUASsAmKpXRfZl5rgCgeWqZjPi4iSRIozAyQDVvIXPnj3Fb3/3G5RbDQxnY5z3evjh4gbfXNzgfLxEWG0je3AKHDzBvNpGP6Azl4VytY5sviRAqCiAteOBDPMlAI8q3o0Av1akQOA81ahrF2Ws8OlRG3/9i89x2qiiGATI+y4szxNyGRXAkIjSiwAAIABJREFUks3Gfp9qXGThbSIswhUmqwV8Urwc3rlq7XCQb+dsuTfl79K9REjLtvT4Yi2qs4E5cPX8QPZ+Y4nNUsN1XSHXEARmviCdIZjVJ9nrzE/mYxOMKHCQz04NYtMehr7u3ThH8KTfJyGe1peff/Ix9lotsdoGnVZ0zqeyF1XRFuw8OPOAlYeXsTBe+nh7c4t//OZ7XPQGAIm9liNnEGvfX/3sM5RLBVxNZvj7Fy/wxbt3WBBUKNbgoQAvQxc1R2rmwF9Kb1PMhSjDRQm89i6c1RjTsxcIu2c4rRdxUq/B8ZZwvBXKOc5XbMm744cf8PQisZyZswSD1TxCVX9GAZyq/u7WPf9aAHAKnI3ZhilAV+oN+RmjCL6zo6SUwNtg8PsB4K0ayLg7GDBa5h3JgDoBgBWBgBnAzCYlAHykM4BZ4wsAPBhjOF3Ai5QCmGe7USCpriZmFasW2BS2yfhBk6tSXeID9a2qe3W/LzERSg0cq3ENMfLHgsD6MVSfp3Zn5Zai/q0e35ACDPFM1Q1K+af7QzM01++b/MQdADj9N8yQPOl/0+9vigAfA7umVokx0G2VcGqArx7TnArvb3Ae5pulIiDi90BF9rC2pROUOxtiOR2hWSvik2fHYgNdLVliJUkr0q+/P8PLs1u09p9gZ+8I8+VKyIJ/+Ve/wZMnT1U+panxFM9SndumXnuECKeADd3HivuqAixFAdy9xZ9evcHFbR+VRgv7J6fYOTyEG67xxVd/wus3l5gvGKFG50GqD41lvCGYGs6nnnkJcVI5M/A/3heqfzagGIk+tnLcEUBNT3rEoda8h7Tf92hcj82aub4+djsNPDs5RqVoiwNCg9mezSp2W3VxDSMAjNCTOSBnZlGUw2bNvU1g5lj9y9kbQU2sPQGBSb4b9q/RvTzD2bvXmM2nEtck5wzFSchIbMvldVcssYN1DvliRQg5BH+pAlU20MrB8R4ALNGD6u6K5yh3C534tkvqlXtK4PS+pom7ytI5sc0lyfDDSmA9M9P7Fvcu8yHEXu3SJGDIOpD8cipLS46NvVYDHz99gk6thuV0Kr3NcDTBaDiWLPNluMbayut5vsqzFWtjnV1Lu22Cc4xWIOG2VGQUwVrO51q9jk8++QS///1v8Zu/+jkqzgaBO0QmmgHeEIvxOYLFDeyNi3x2BTvjwdqsZFabzApTm6QMFu6UiKZG1esl/V1JftgCfeNhQUyO0gFzMttn9jHXo5NXPaZtFeRa9Hp9rFYUVKm9R9VtqmaTWb5x+xQijFbR6/eT/QEV8T4dLWmJLqRRFQlGwrP0yZybZTYoOLao4uvVIhzyuGhrTiEXhW1i3a2sa7XcTGZvcYmur0t83dJqYHNRZN1wNm/Uv2p2Ze5lWtayfiXZzYtI5HOQrzTFBbY39jBZZBFsKhjOgaveHP3xAlM3xDrrwMqXxQUnCEkA4dPUpHEd35mONI0J5Drz1ziQKdW6IjYoBTDPYEXcEwCY5AUCwJUidjtN1Kp02MiLtfZ4MsObswvc9PqSTSy1laz1JH5BkRY0EHzvnEjAWuWcmOzD6Tls0l+nFMAxIXrr7rt/JhrilX7TtuZS+txU5OuEsG1A4TQArPadtIOlHmCYGiJ9ZqTUv0YR/D4F8J3TN57DqbLlXwoAVufMwzIfTSx7X2f42NEuD5kGgDWxQO47FSEg0ZLcEyNPcuQZS9Bu1SXGoVopwl8tBAC+7V2j02lif6+DUrmCjFVEIM47ZdjFHWSdffibBs67K7y7HGGTLaDAnsxysFiMcXb2ApPRDQoFCw5JMn8eAMyDQdG4+VkBwGyECABzwMQhNXPWmEW4ku/x67LBMJcwa6NiF1DK8CDMwufAYpNBvdXGzsEBKs2mqKCWfoDxfIHhlEzjpVL8Fmqo7B6LPbRNa+hMDnM/kKLCXRMozSEQ8FcDo1yA/LfYYtEGiww1tYGambHq4VNj6AckXbzpBERlSDtZM9wM/RU27lw+8qGH4iZEAaEAwgUO4LMRivDRsnzsldaoZ1xkgyWY2+F7K2FzkrlMG2naYSxnU8zGY8zGEywJVFD1ywOBg7zMBl60gRdEWHm07qPniY2sXUA2X1SFQrzRKGacYsVpFbAogtVr2M7yVcC2qHy1Aji2gNYFWaIATgBjeQxtr2gKc1X0q1wCKlL433qtlAaddhWHRx00W1X0B11cXLzD0l3IQeU4RRQc2j+X0Omc4Cef/hL1+p7y85fBqFaD6IP3sUG3stJIFHbmkGGhyPtr5nnoDkf4/s0bvO3ewGNjWuD1o1U2ByE2bGaREPjNU7mjPoRpqHOBzfMxgLDkaoryV4EpLGbc2QzjQQ/5XEbsn58c7OCATA4rG1tAMwdY7b9qyMqWLh6Vmd7MFA16N1R3rf6g4jybQd7KYHh7g++//Ro/fPc1ri/eol4r48mTYzgO7dyy6OzsyHp69e4Mr9+dCzOY1zZvl6SgVUCUYpUZIDjmFurnEm/IZplsDW/v7or/+gBwwuBObD8UImTunvT4MVGXmV5Ni820glgpFBQYQaWFAoDJOKzWyvj4k49xdHiA/mCAFy9f4/sXrzEazTQAXJLbg9dYQF9j+RxbP6tsMdOMqgNfH/ym2XsvAGx+VjXK6Qzgu+/K+wBgY6+VNMBx6REzv/8tAMDp55CAx2rSrGKDAgE5KVatlUv46PQYnz49RYNOAu4S814Ps4srUf+uhxNRAJcIonL9RhvZj+8362bV3T/9/ywA2CjqBGCki8ZGmJk5Oy+EAatYQFhw4OYtrKtlNE6OUGk0MZsvxM5PhpG0syKBhaSTgiN7Fl+/fM5k4K5csfqhpS1Viov5AsvFQkAy7jRskkuOgwoz0JnLt3QxHY4xG46w8QMZQM7mc3jZDWpHe6gdH0geoVUqiFopIKeM6pVoA4ekmfkSbn+A8fklFr0+CmsOjTNYr1aiaJHcO97bWv2bBoCT8cidXMz3FVtb30sxtvRGxSKe9wcH6J6dxdLKYBR66K4W8IoFbJp19H0P3fEM/pqq5oIGgEmk0jnAZrfVQyyzP+vVqp6BYFTJBm2K6XgdpYDeLealGXyaXtA0+I8hFfHgST1yMhDYVp08dsn+VwBgdY4rEDgN5Ko9Uo91zQBUF7oPgcCq8U/UwvJ4aaWwZozHALBWBCvwV/2sqA1jGyd5Zpr4wPdbPUfFd1ZFNrnVHAhUykW0200h6pycHGP/4ADNRhOVclkGOwTPRqMReje3uL7pYjKdaoXXRvJ2G40Gms2mxCoUSyU4hQIKAvqybnHiyAxRMOiBmHm/WQ8plYQ6e0yenVEdqZpC1Wtcw1JHyUtWjjtkage+hyD0RR3s+7SkngsoTGtq1lHzxQKj8Uhew3LpStNKS71yqSQEEK51Pg93uUSvdwtmBVINzGON51KWNuisjUHwSDGoBUDSw3t5C0iyMfdnDPomA1BpzWK2csoW0jSmKUa6aW2THjGpbtR1eH8N8e8ZADa2bybT6p4CmCNJ31fKIHcB31/A9xZYh67EVlDV0myWUa0UQMy2VMrjeHcXT3cPcNzax06lIb0Zc4T719cY0YJvOAJ8H8VMFo1iCSU7L+dE5PlCiOWojLmrYhXO+0CDv0YFLO+uGQ4ZFfDW1rm98W0NAMyg4sHNLSGEPfRtjc/G37o7x45rrR911ijoRD1ttQ+l/0vA3sQ4RLfJ8bqhipN2z+46wnIdSvZvhm4BdCihkoCf6zXkq4w4ygtA3BsNcdG9wdnlFfq3Q8xnS1HI0OadhDBR6ovrE4dNyoLTDBQJwmWy2gLQ4mCQan9ikwSAFbnVxP1wn2RdoKb/VNE4YrXIArZVLuGTkyM8OzzE7v6uKJOnnodv37zG33/3EhcLH16phvz+CTbtQ9xmixhYRUTlumSQEmzg/uIFIVbMqw58Ib3xb9GGmRuRAMBU/xIApgJ4HaKyWaGWDfDpcQd//bNPcdwoo+D5sL2VKIBzrPXERjKHjE11kCU2024U4HY2xquLd5j6SzjFgsr3ZdSFnYdjO0JcYCPt5B0UnYLsl9yguX+SGENVB8FfOQtI+s7lUK5WxXY/8AMh1JFcQxK7ytTjUIVuZCRmZ5FjVnZRxVTxRFr5PgJ/pQHgNYLVCtFyiWwUYadWEwD4oNPGhoQe2mNKj0juvlIB8/+FojCWN1ABwG6As24fX3z3Ahe9oZDBCW/wen5y+gS//8u/wG6njtFqhT+8eos/vHqNnufDz5YQ2TUEuQqCTQ5hRLeJlSgQeAUrWR9VK0SFaqjVBMuLl/C659h3MjiuFNG2sqiEPiJ3KWeFVSiJgm2+WGG9IXG6KNmejKQyyhe9arQaxiAXKTAy+VKyXlPA4cNLNHUg6R8w6zL+rCxLdOH02JTOgEW6ztBFaXrWkAC7quS490gp5e82CKwtr/X3lauJAZS3a6B0vrQZRCsFk1LLc2ZkFOQGAGYOoQDAjDbRAPDtcIzxbCmAglIAq4xC8xEP7GNgImV2JDVKoh5Te6Yejt4jKhrrU53rpwFgNRNKznA19E0TdtIgbtJfmXNfj8FVBa6dyVRdcB/8NeDeFvh7p15OyJnbwGbcbd+ZZ2z1uneIagaIS15Too5+sEdOO0p94Jz5MACcgN4U1NAuns6Li/EAk2FPzvZPPjrBbquMSiGLVpOOUkV89d1b/OnVBRo7x2jvHGC2dGHZRXz205/h9PQj1Gp1pRKPiZVqyaSzIe89dW2gIGCJdmAQ0DJjYUoFcK+vLKBvaQHdlAzg9v6hzDG/+e4Frq76iMROWRGWTN3He0C5man4FvbHvA8kGzWbFacF1kD8T9x4CGppoEd+R35GxRUpoEyBhfxMq+BiIYN6LY/M2oW7GKNeLuJwf4eeigjdBRplR/J/d5o1lAkA+64AYI78/YIoltfrnBKXaMcxpQDW8WDcQzMR5rMRfvjuKwGA2RZwDj4cDuQ1kDhKchGBom6vj8F4JtmntlMWG30BgKkCZoyDOMelxRkxVK+z4hUC/AhGHxNn9ZsrnwwIbPaY2AEhZU+fBoF/nBI4If/GILP0YQroSLs1CdhBAtQmRLXgYL/TwidPTtCqVSWCisBvvz/EaDTGaLbAiqInul2yRxE3E5IGlGCJoBxPWMkBJnHNJpmL82cFYD99eorf/Yff4hc//ylOj3dgbVx481usvRHWbh+r2TXgD1GyAuStANmIxABX3k/Z5OP2Pjlr7taVqihMNUV6seitMyFXxHESes+T2a9yayGxywvWWHmBkHPZW9IinJ9H45kAwK7Lc9qA8dJNyjpRYLByMGE/ytqFIKM8T+2SZ9Yp/81143rEanxFDJJrFcJ3l/DdOYqOLXtHo1ZEqaCES6LYXnPWrSyixS9A+tb0zIyvK3UyfgAAViQK9Ttmcq/AUjWz9xlXRIe2UhVRrojZijbQFpaBg/nKwnixxlV/ioubEejJ6hTriDa21CLROitO1fLoen4f5wCrjU7mBCpmSTuJpeYLYv0c37fKAtpYZBMAJki+u9NGrVIS1wFGuY3GE7w9u8TN7QBr4lt2ISU+5P2RAL9xr6zvMTPTUUSlhKBlbquHgNrka3oPuLtJp/txA+4akkLK/SJ9tsYzLDl3Vbcj/xNylj7T9WZjBGPx89D2/KmyQtdd2zERH1IAb/V/W2KJf1kAWL/ch446+dqjlPSH7vP42qn6KVEAJ4IHfk1cJAQAVjU4CRe2lUGrWcX+ThvNRlW+9/bNS8kBZtRnp93A3v4+imWK+9bi9BKihErjI9TbH+P8aomvvz/HIsjBLjaRy5cEi+0PbrBcjlEo2LJHZP7b3/0/j1XEikElGThq0GfUGfJZ8sCZk7oRGxIOp6hUUACwj4hB4hvmLpD16snQikMsKhusaINCJoeqU0K1XIEfhRKeTRVFs9PGzv4+mp0O7IKjFtVsitFkjMFsATrz52ttFBq7Yg1Nle/CDwUo9TM5+QiyttgjMTCeAHFApYO2w2K2AtWPLCqV9bx6+enBbaJs0ffBWplB2mIdlUWBg/YoADwXm9UC8BZw1j5KmQil3AZlK4OKnRNVbyEToJzxULMCONEC4Woug3ha+fFvs3HlkM9zXYxHI4yGQ8xoNchDIJdDlCOjGfApDl6v4QcqC4CRCGz62WRa+ZIuFkzejgH01CCNQK1kHhlLaG1BK3m9RuEr4BEPklQG8CMAcPw7bLoNM5Obg14d/D4PIlU8RpI9dnDQQatdRTa7xsXlO1xeniPv2MJioAKFFjCHh6c4OHqGvb0ncJw6fAL+XCCpgeBjIJQUNeZw1QwpBQArYJOt9NRd4WYwxIuzM5z1enDJyub1lXsgCzuXl0OUBaSl7WSEJZ/lEEUprZSdJNlPVBYpq0axhqAtHrP0qNR2F5IDXCsVcLy/i6dHe9gXADiDXJwBTCai3lI08KqsmNMb+QNDsRiQVYy3PAEOd47e9SX+9M0X+ParP0ohe7C/i0Ixj0LRxs7uDvKlsigIzi6v8ebsEtOZi1Khhhyzj3lQyiarQ+o18GEy27bgrxgAToDK7d1SwyOPVqMf6IAe+bZapo9uVQ/8lmnoE9W2eoiHAWDJmDQDSv2nYgVwDP4qlg55+JLEld2gUinhk0+e4+joUIbvBICZAzwcT1EqUwFMAFjldiQAsM6l1M1ymmW7BXDeUV+rZvjuwCO53lxvCSnj/iXZBoCTe8swy+LhZvwtffw/xvw2Re573mv1N+82J9t/+/79o2sGU1THf2cLa9P7tnqz+BSIs5Cpx3xs2ma0mM98eoJPTo5Rsy2E04nk047OLhANxrDoPhGEcDZAYZNFfgMNAN+/1x5U+KZ+7MMK4ET9qxQRivzBJ81SOgjXMpBlVg0HNutSESvGBNQq2Hv2FNVWW5R/HPquWLiT/0OSSoGq4YLs7bwObH44JKFSkCoVqhOZEbp0l6L+4xbNnLtysRBnOXII6s8W6N90MezeirKLuXSz2RxuJhIAuH68j/JOC3axAI+gFGgFmkExBOxVALc/xOTqBoubHqLJDIXNRpRibPLWGgA2Rb5695O1nFy79FTtQ2vdrG9z92x1avG5HlFpZWexsjOYRD66jKkoFSVfuR94uOEQnaoVuiHIAF1ZCCkQWBXs5h42rPitM+ghADgNCKeA3bhITg81083le1TAd8kbDwHA6XV0jyRl1Cw/dvu9+/MmTyfO6lVNX6KIMcCsUeYae+YkG5hDaaMQNp/5GCon2BB1tG2bsTPX35PfNc1Zyq5J7qM494m233Iyy3PL5lhX2GjUa9jZaWN/bxf7+3ui/m00mqKQJ0liMp5iOBhi0B/i9nYgQwcOlLhuqjWlqD0g8LGzixIBGtZcxj5VhlSqKVLlsno9wpjXkl9hYxMA1rV0Am6ae1x9pjUp167s45qlq65LYhHN7/PfBBJo+Ut7aNddYjob4+bmGpeXl7i56UoNyf/4GuvViuwD5VJRhsisM0kI8Txf2ObK6pQNM1WKtLazNQBMtZ4eGhv1pjqE4g06TXhXTaJR/xibMr3/x2QKjdebBnLrPLtv8/jY7frnAcDbiqEPLQVTi733OfyZdY7qMVKPHNclD/219M+q3K94kEE2P7PcqST1qGphp5MV+/DlbIKVO1fRPKsFQn8ptoROPiPM4narJi41jOchWWq/3saz/WOc7BzgsLODgmXBny9we32N7tkZlqMxckGAmlNAhc0jB68EgSX7WjwZZXAjEexrnqWEgET7rTO841laDIjG5eSd6xhXCKLekcPy3kxBFQApAOmhKvAOSLu1j95zdk7qlPfVm8lTTYrhtKW1UFBIlpDPqm9QbsNr+IxuQITFJkSQ3WBNILZYQKFWQ7nZkKzEbKmIIMvMMx/D2RQ3gwEue11cXF2L9XPghZhNF2KPGERrIc6SPEYbd55bBvwVYqmoQRTYSwWwqpPUkFQyf+28UgKT3MyBKifVBGVJ4iVpxLJE5X3YauK3v/wFjjptiBWxZWMehfjDdz/gv3/zHSZWAYXjp3AOnyKoddCNchhmCshWm0JAIzDKP05beg4el8xMj5R9uNwv8rENADvrANVMgHZ+g8+OOvjd5x/jsFIU6+G8v5IenNbUFqMqJPPXRpjNYhlEGC0WuOx38eL8LebBCqVKRYHb67XUP7Q15zrh12rlqhCBuI+TzD6fz+WsIdmHqhnOHqjwJRjebLXQ7nTk2GEGvGTBMyub97qdRz5fQE4A4JwQIvi1rAROZkAVjmQQs1PdRPCWS4TLpaiY29UaPnv+DHutNjKRipiKcyVjBbAyHKW1NIfhnHVMVhEubof48odXogBmLjDVUnRy+eTJIf7DX/4CJwe78LLAt5fX+MPL13jbH2HkZ7HONxDZdXjrHAIOn9ZUOQfIbXyUsj4qdoRyxkfBm8LvnSHsXaC2drHnWDgpF9FAiNVoKGu/1mhJnAmjbzh4zTt0PrIQ8kwRoqNWweh1IY49ppx/gEy8NQB8dI9NxpPJzpLYTyYEDa3CjfeHh2pL0/yJTi2uH+9bWabA38dA4C076ccVwKZ+SlxTTPxFiuQWD6SpktcW0DS6zGwQrigmcLFDAPjgQGoQnvt9yQAeCwjnk9haLIkC2JioJH1eqhJPidpMPxjvuAariI9+A/rqMkD2GHPeb2cB3wN+Y/XRdl2gAK7kcc2/pbzT4JdR/yqydModK6WKvQsCJ2fEHXVwfJqYHjd1x8WqrFSfmupF457W9OOp/nh7YpPuc+7HCDx00j92q5v7MA12c85masHFZIhB7xqVYh4fPz1Ep1FkjDw6rSqcUgWvzrt48e4auUIF5WpLrFJtp4Kd3T0cHj7Bk6fPUC7XdE6uSrdXL9mQ8cSvbvspa6tmEnkEjuX8y1K5tbz3rnoDfP/mHS5vByjWGtg5OEJrbx9uGOHb717i8nooQCpBYNaf5u8JUKvdKAhuqb4xo5WKGYSBUi/K/JlKRuaxExTjUFpfQO7j/BqfvzyeiDnyKORzqFXz6DTLsLIBvOVUAOD9HeW8sJqNRUV9tNtGizFqdlYscOm0R6etXNZBGBFY4vPinahIOiojVdlLUwFMwGw06OKLf/wH9LoX2O20ZIb++vUr5LIWTk5PhWj04vUb3PZHcL1Q3BzFjp8AsBCz8uJqoZR4el3FYIi6t37UPhkrnZI9Tn7bAPemn4rB/8QmOgaBNbGXtabJBVYW2yk3GrGDNv2eto82bk7aSY8RXbLfERfwFMhaKxVxuNPGx6dPJKprzj2sPxTAczSaYLZcYUUNBt0mCABz7sw+g/dIjnNb9ktriAqYc1sB/BURl7XtL/7ip/jbv/0bPGeUFYf34QQeYw1mPYSLW6xXA9jrGUp2CDtH5HAFrAnE8KZUp1Tcb6RU8nfXr3IJMxm8el+Jl4wGh7WTJEl7gkEIdM28W+UaQiCHM35m/xaLFVSrdRQLJYn7oCX20l3B90luIAgsrFyducq5j4opJKlPajdNPBYlqe5P1TJVEV50jmJ0TJylHak88fl0LO8LLdF3OjW0G2XkMnT7oW06XSf5O4GAp8qgU80C4qbwznTnwbEtCR+8e+Vz8hgyh1UrSu5uBQBbQL6MtVWAt7Gx8G1M3CzcII9VZOOyN5X9bRnkYDlVrDd5+BH3Fe6P6u9wrxCiiCjRtSV6fM6r6ClFVEjHL6h71SiBhWSQy6jXH4WoV0vY26EDWEkAeBL8qNR+e36Jbn8k7jsk3yTus3qepPt7ocryS7oQugvwmv3QHD3b31eiuPR5YO7H9C4t13arJ096bPN+PQT+GpKTAX/VDDeVDRyTubfPew1q3D/a9DliHkc9b+3soV/g3T4vmXSnyWOGMPDAuZ06sx46W83X3ochvQ9jMKOPmM+V+iN6Gvngn5VnKj+QiNFM/04lPU3Pecev1x5Cuk2sQ8mor9dK2Gk3BOxlVMH5+RtcX57LjLteLwvpr95sSeQMI4DmC6De+Rj7xz/HdXeFL/90huE8xMaqyrnPMnxBAYy/FBcmOT/+7lEA2Figpj+rzV14TzoHjbJ32lESBOaGwnwy5gET+GXYPVklYlcZePJBu9wNwc0gRMUpoc1BHO05yYz2Pfkgs4dNY7PdRKPVRKVeFU9/bpDjpYer/gSTpSfZQrAd2OWK5N7kK3WgUBYA2I0gjSDB4WW0hhfxhrMELLWsgg6HT6wiE9UrbZ5V3kEMGLEZiyJInDftBGldEXmwaVFlATUnh3o+i6qdQTm3QcnKio1IkeGKwQLBYozluItMsBTAjo/r+4HkQAxHY2nkx5OpNJnGo18mBjlLXvOK+V5kQIkSR0UmiWrThMWLVReBSzKjOJBUQJ5ZZGI5QAUwwV1ReygWimQ7GTsCDRQbkFgYVlsAsFIOx7+vgeO4aJN/J0UJH5uKY8fJYXe3ieOTPVECL+ZTvDt7i+7tDarVChr1lqhRaV346ae/wOHRU9j5CjJk2onNuFpaqpF4ZAik15fhEMXqVc0uShTAK9yOJnh3c4OLwQBTqiRo40zLiTXEwsFfBVKYBQGtNjZSiDJLs1qtCqtssVgIMMLviwqP2Z2ZrDDIg5WPKRviwEO5kMfhXkdsTT796BQnhzso8PDYhNK85bLmiFMqQMUtSTW0qU4gedUaIhZ5kOKNKTuOEKG3xNuXL/D1H/8Bo0FPlB3NVg2dTgOVagWWU5D7pTca4auvv0PvdoRyuQHLLimrRzmM1H1jgI/0bna3sTHP9OH3xGzu79uGf/z34mHcBzChbdDDbMnaAiS2A3oEADaUblMj601bLOpM/q8wwhT7jcQGjmNK5SI++fg5jo+OMJ6M8er1G3wvAPAEZaofCkWEBgBmg6SLVwP6xvZZKaaWaizi4zm+UOoAMgxo81OqfDKHs9hlPcIGvcsqS96BpJBIfy05MO/+3e07I2663/uWpkHf+22yKXLMq46vQXod3Dl5E+xgI9Y/nAGSmUfCUbmYl6bu+dNTPD8+RJnKjtsnqDZ0AAAgAElEQVQerl+8xPjdOWzXR8mPkFt5sCSHLSeApeBH8l+6WdKA7QPOECku7v1XLw/B16qYMeqfulxm88wCPasIPtx7OGzNU0Fi5xHRprhahrPTxu7pKUqNBuYEgIcTzF1XbJgrrToK1YrkfLNIFSvYrLICJ+BLQlaZw9d8XsBjAsLcz6gGLBVoA5pRCi4CQcsVpoMhpv2hELR4LZg56lsZNE8O5KPYasJyaPcXiGq9mLNR8CKsp3MM316i9/odwskEhSCCQzWPtk3PSO4vqZimUUgpMmLep37n09efl+4hYOQ9X7s7QGHeIgHgQAPAt8EKXsnBplHDkOqq6QILL4Qv+YkEgRmnoPMTZT9UZA0ZYqqCYNvqzQDADwARMaMzvbZTrMt7e+cDquCHUQ9dlusX+6Ajxj8D4Lv1uGY5bNklqfdzW5GbNFfJ17VazmRCGVD3rgpGK36VCsYwchPlr3xdg1+GUSkMSjLAaW8qIEskxBw7nxN7/t3dNo6PD3F8dIhOhzm/NbFqZrNHFez15TV++P4lBoOhnIPcrxuNFvZ2D7B3sI96o6EVvxoM0beuHgskjg4aCY1rkPQ9GqOkCUP8PoiUUpEY0MxsGnzdWtmsbkJGsLC25tBLOR6wHlmtXJUVPJ9jMhrh9raHXreL0WAAf7VE3rYECO60WqIM5v1JG9PBgPUn9weSDumAQvs0qrdIOqS6Q7NrzCAhHnLoeVuMB5tMo2QYbOrQ9L6e7PUGcNNnWEwWuhsbcP/g/6cDwMnfMo3mhyqQf5sAMHsAM7BQwwrJdBdSLu8LtUb81QrL+VTsIX1vKY0lrQx9bw6sA2ku2826uMUwb4jgW9l2sNdo43h3H6eHR9hrt1B1CohWK8wGfQyvrzG7vZUoBXsDUGNBvSntntmPKBLBBptwI1EKTJTPkwzKBapVnvKzDx//D74dcUVsCPH3fiohTT54AN+9ddSbulVTbf+e+V76F7d0gPLj27WUiggQEFg+WBlyKE7bXvV1mmRT8TP3XbgIETk5WJUySs06MlSrWBYqrTZqnQ7CbA6D2Rzvrq7x7upKavbBdIbZYoHpZI7JYILV0lNWmFrdS/BXCJxUDGkgXgixMqEzsSO0fmYvmNUW9UoBTCa4shFM1p24OFEBTPesMMDJbhv/+Te/EavG6XyBWbTBMPDxhx9e4n+8eIOguYPaR58ibOzCKzUQVtpYFWtYbvi8KGbOS73B7DnX97BgfRLQ0YCD2wxsIc9mpPYwNtDOOkQzF2G/bOGnRx385cdPsV/Ow1554riVJ9mB0VJUD2trbepmh/MF3lxe4KJ/izEduhwbtUZT6nh3RnB3LQrgaqmCVr2JvZ0OSsWyuCNwP2SdxH6Zrg+spxhTtFjRySwQO0kCwAR2+fM31130+wMBIUytxz6dfTvrfoIjWZssfKq6WENEyMpaDeDRkcX3ULZt7LdaYsO+y79JYHsdKlBBK8yEKEXgXSygc9hQcZKxMAs2uOyP8PWL1zjvDbDaZBUAHPh4ttfBb372KZ4d78Mql3E2HuPrd2f46u05zgcuAquOtdOCn3F4RyLahFhnCGb4yMOHQ/B346Hgz5AZd7EZXsOeD9DcBHjK4VRug2A6kkEerwn3oP5wKtbkdr4sRCIBgJkJLECOmHCn8r/NKZpakg9YQD/e96cGg6k1/SBoG0+h9R+4Vx+Z9Z4Q2UwPED/eHX6iLge3osTUTFk/RjxgTnrO+zVRIrBQ39MD6FRdJUQyqX2odOR9QfcvbsOu2EB3mg0cHOxJXUoFMGuZvgZOCCwoADgve7PipG2rcVPdjoI74no12RljzleaDGz6TD2/uDvAvgf+Sp9q3NzMHsqdVOdA3uuB1YYqvW3c926TuJIB+F2AVz/3GMy9q9LVqPZjJIT3KYJT129rAP/gfCq5rx6r5dPnz+PDaY0SaBBeiDw8W7iXhAEW8zEGvSvJ7Tw92kW7UUDZAepVB8VSGdNVhJvhDLejGcKNhf2DJ6jWOlgsfTSaO/j1b36HdmdXYn+4Rxvlr5kVbs8U9Gvinqvz0eXZUYUolqcaAO72BQC+6g8FAO7sH6Kxu4fFysc/fvUtXr2mEMGHR8x0nc6mVq40tqWAYAJ9MnuU/VNZ6TP+iPM3+WD9w1mcBjJNzyjXSGacauZJ4iZtW6mSrhTZB2dQcizsdZo42utIfbSaTbDTYB77Dmq0a87RFYzOlZE8B1ErC7BEYNYAwDrHkW4ezEyNVvCWM3RvlChj1O+h3WpKvf7m9RuZJ37yk89k5vvHL7/GYDgWtSAJyAR/adeZMTNdOdcT8NfcH6r+vVtVJ1/YnpSapiUFU+j+JBY7xa5KWs2tr+WWFbTMn0k4VGC7ikpIg8BaJGZAYOn3jI29JrLeBYBZi1ZKONrpCADMqJEZ43du+7i67so1Ynydx/qS5GyxxSbYqYVNPFtpAy3qzDWY/6typNVsm5bbv/3tr/Bf/+vf4vCwA4RzwB8L8DsfXsCb3CC/WaJI62f6h2aovqXDn8p2FgJKvGWq2K5H/0tvkvruSHDR5HnxmrFWFtt15njSuTSkQ0iEgNGNnKs4RQGA6T7FKA5iF6wnVq4ntuEyTpG9lEIrNTvmWiTpgc9R7NQZ+6HnTeydCfayZhQyAQlqjPfQL4dOlnQlZZ/AKAh3PhHC6G67hv3dJuwsZ930FgmFDEFFIs8qRVg2cx31YNtjsgeGtlqgpcBfU+GTCGgkXKqfkLQw0uAYS2QXsc4VEGbyWAS2KH+XoQ1vU0B3uMTbqyHGC0aL2DTQRcQPZnWLswAJGwSA1T6hRI3meRlnx4SoLhQwPaNIZwDzdVJ0pbK+AzSqFezvdlAul+SMYkQb8Zx355foDcbI2A6ydlFM4hUmobNv9Xo2JG9FuNT9qSFCxXEF6b5VXSvlyJoAuWLXbN5IU5SYmzSOTdAOC+Yc1T+vSNsp4vXWjNnc63dJXebsTn9dR3U+wGCKsZvU3xYnTA39mz473s/i55b0WVv9lpkTPHKgvh/gTYuoHlvJDwMNqmL4AAjxnoc0rlFJDahmXJKpzfo79BEGruw9VACXink0aiQZtFB0LFxevMPV5ZnMfsqlPJqtOhrtFlqtFoJ1hMHIRalygp2DzzCeZfDyXR+9sQ83yiNXrMJyHASbCHN3gdvhQLCszN/9t//3/iu6dziYolYfOKJmWAuISVYFFxU/cwhFaycezlQERyxYOagSpSTzzHxhwJI1zmzAopUXdQKVCU7elkbTXS3hMQMns5aFxRe5s9NBg8NuqqKCjWQDT2YuXGYA8zAolJArlpErVZBxSogsBz5yWNFDnpsrbaq5oUDZZGUytNYg0GtKX7LElJWCKCz0LiZMe25KmzXYjBbJMFqTdewjn4lQzAFlMsoKFupOFtV8Rn6G37NYMEQ+Im8JdzHFbDJEFLrC0GGGIxtK2gX0qDoZjTFZsPCiEkmpeIUxKyHPZOqEarASg4RmM9HPmZkXPAi0wtfYoMQMC1G08rWrQygdQn5PASyFlrbYiAFgVUDF9tExiKw3b1Ee8vfEa0GWJWu1PMGGko3Dwx2cnOwjCF1c31zitteTQSWB/3KZwGoJnZ19/PRnf4HdvRPt369sOM1/P2bZiQV0OrtWAGAWyryOJA+4Mky56PVwSdB9tYoBYCrwXNcT8JfqbGEPaoCcwG+jqewi+T2CKcI6ZPEZhrCzOVSKZQQ8AG57gLCDyjjYbePZ8SE+fX6KJ4e7cIQ9FCBPsnrOHHhimKdAOxOupy0X0lOquyMruUsJRNJWnWA71uh3L/HDt9/gzasfMBp20W7XcHy8L9mAVAgUazVMpwv8wx++wOXNLUrlBmy7rLKa9D2ntjjFVDKHSmyqHZ/sSen58Gb7zwsAq+X44Ttg+2dMsasBYL2mt2zBVLmSFNK6eTdldawAFiDLABKSfooMGXG0fC/kJQP45PhIciNfv3mrM4AnqDADuFhCSItcaX4TAFg5EBgw16hk0+DunQI/zrHZLvvNGn8oG+nuWRQzl+8OQXVTnx6Mbjel/xwAcFyRbANod55kejh/bwAvWSOp+yBugtQAkKQHYZYGK9SqJZwc7YsC+HR3F4UgwOzqBtff/4DJ+QVKJJ1QfbL0kA0jOMyA4z6WenhzDphT4kEw8vE2zCC+MblDymR5UXIHSRZglM0Kg4v7vFgy0oYrmxMA2Om0UT08QH1/H3ahgNl0LnaELs/QfA5Fnon1GgrVojRk7pKeBirrivsrAeAS7Wrzebh6gElLe1ogEgxiFxK4K3bUDJbHYjQREHjj+siFtJr1gGIendNjUQHnyhxikj3Kwj+LAu2HZi5WvSFGby8xOr9EZrFEab1BnpaIou4xNoam6OZVUCzMdDOVbliFBRrP4bfVG+lh3PbZoKdzd/qzNRXAFhBYGczWPoaRD7foIKqVMcYGw6WLydLH0qeFKRtvRxibLNrFfotnEPdCIcmY+id102oA+MF9UIY0dxiSdwHgB/pJU+y+r5CN1RIPFJxbDNfHCtKHvp4eiuoXew8EjgecKTtovpfppkq/FVvDBTmvEmBXqWMNuTCl/t0Cf81ANLFpEmKeNEzqeBJ7RMn81XZUJOAVHTSadZWVsr+Lk5MjUf7WqhWpkaiYJemue9PF1WVXhvgUozWbbezs7GF/nz9/iM7uLsoVWrLxdFUMYp77HJBJRqTsyenMddUEmRMl/qybOi1befAd2W6CtBrGLANjVSV3oIR1p6xBxYon/jqvD512ZpMpbrs3uLq6QPfqCsPBrcSKcKjGzONGrSaWp3wflssVxqOJuFb4Pl8plYR8zbSBVs4qYq/AmjkmiGlufMLCUbB1mngob5IZ7qZcOE2DF382w79EBWSaxoSRm2zMMVNYn2MPDawNa19tJBpoiH9edskProx7588DZ9WHms1H+8E/WwG8DQArxbkaxMl6Ys8ShkIGcBdzyQH2VktEJN9GHjx3JsABo0Noi95q1lAtl0CuKs/ASrGInUYTx/sHON7fwwFJE8WCKC3ngz4mt134sxnWjLCRDFNfrHQ3ZNpkLGyiDDYBibJrWJsMnExO6mMCv6yh+PnBK//I2xGz4x9TABty6AffzUd+4D2k0vh80Tb36t/JEJV9nDpv6eShojw2uYyAvrJf8JzPbKTfI7GXCtAVY5F4rJQd2I0qqu2muPNwWGSTlJF3MF6uxD7z1fkFLq5vMJzNMV26mC9cuPMl5tMlIp/9Cfs+qmHU2uTZzCE8B3tSKQn4rD8kI5OKGKqhcgoAZr1hq0xC/tsMOBQZWg/exTYzi4+ODvB//f632KlV0R0OccOMx9kCf3z1Fl9cdoGDE1Q//hyLYg1uvgKnc4RNtYMZ44rYI5GgI0S3UBxMFisXvlZxkUBLkgCjKAj+0v6Zn50oQMta46iSx0+PdvDrT06xW7ZgrQLYVACzFxelrFL+rHM5eBvghiTX73/A+W0XIWNy6lU0yJQPAkxHYzkz2K/ttnewt7OLerWq7PGZ6zubCTGIezyt/llL0SmBz5nEN5KHSAoiUYjDVDpHUKXEc4Fni9iqZXPwfZUdzFqN9wWdWqw8VV1ETagE9rCaz5Bb0/65juO9PZwe7KNZKQPhAwAwc6LFeyjJABYA2F/jcjDG1y9fixKYEVguB8G+j9NOHb/8+CmeM76jUUff8/Dd1RX+8N1r/HA5gpupInLaiOySyqXORIgIAFNzs/FhbQLk1ysUgjnyi6GAwNHtBSreAp/t1nHoZLG8vZHzh3Z0XBsEMzjesaSvpJOE6uM5ezGOUkotn4BIeswXL9C7W8GjPaZafVvZmOlVvuXkpuvurTW8bcGgf/U+AKy4wXFBZHiAqc/bTcMWAJwiksYwsHabMvm+SR2U9KrbQLGumwi68N5gziXJAJ6LwFui02iIu4kBgJkBPBhNMGcuNRgRQwDYlvmSjrY2V25rM45fxSMAcHLupqyYDbnNEPRTIG5cx6YB05QaSd69VL4v/82+Qr+rptqWnV8AyZTy17zv6VpADcINYGOABYWY3gOw9W6n/tgdYcFj/74z3FY1uK4B0/nCW0eNuao/UgEcv4DHDzS5Evp1yn3C3m9O0OxaHD0OduqiAG5V6PSUhU01YLEsEXrfvz7DZLrC849/hmbzABdXtwI0/f6v/xMODk/UnFEIhwqUULPCu6TyZO2y/pBaWNBWzg2Z02phOl/iMgaAR2IBvXNwiHpnF5Oli//5x2/w9t01gpDAlqVFLepx+F4bQY46r+hWoeaWfG6cMyswSyv6DHFCjmfdV+gqPMmLVhbSVO3R1pkz2mrRRrtRRbteQa1cEOHG2ltir8X9uIMySVqc+YonFAFBPryKRyEArCZlWgFMRzgwQzVC6C3Q717JsJ4g8Go+lfk25+XdXg/FQhnHJ09wOxjiiy+/xng6V7m/7D9zBZlRM0teznJzxqfBk9T7/1gtFdeuZsZtahgjhNDXSu4fXdcYh6V0Tmpa4SsOiMZKV3qgBPxVP2eUw8YtVIG/icMTaXA6P9YogAmkVco43t3BRydH8v8Zgdjt3eLy8hqT6RweZxGE4LUCmNfFzLIlro/OigLQEwBWWbh8DQTa2+06fvu7X+Jv/uY/otOqSPbvxhsiWvYx75/Bn/ZQzvko5ei6IZ6Q4lLJD935xC2InENyse5f9fTeafaU9M8KWKvFHyKai7i+SJ/MitPlwgswc33AyqNabQppw6GbCAl+OSp6GddnYc76b75QCmCdLyKzed4vBMnlPTCkIr0c6LYR59qal6DFXAICK6GVRFLytW8iERGNOUNulnG034KVVQrgLPNKJavUlz40wR7j6Yj8gQ9Pa03+r97vBTfgWtJds+YscK2RHLHmXCZXwMYqwQ0tjJYRliHDKgoYziNc9he4GSwxmoeINgXAKouzAAloSmmcQRjyHCVJVt/zshb0XNdEumgHLwUCJ1FS/D3WmTbHQQIAh2jUKjjY3UGFzlrYSK46z96zyxtx28wwnpMAMF+D3DUJGVO8U825JPOulKtFvNbVGRADpfoMVKQWY5l/X7yTdi+Sv5E6c9XvqTmFOSHVGZZWBqeJdabGMiQUzR+7k/2r1OzxkZ3UcqnHVfCGdgtRvlDmBSaE2tjx4z74m/x8Yk390Cn5oZ78Q99//O5VCNyD/73nnk9P7GV+aZwXjLBMZ2onAHAkQtG8zR7dkXgC2o13ry9wdXUm/TyxtnLZQbvTxJPTE3F36g8XQK6Fau0EyDUwcXO4vF2gO/awtkrIl6sS4TfzV3jz7gyDweAxAFgVvMkAT10SUy/zAnLQJDk+WlZvMhcEBBYVMD+USoGLhzZhBIHJTKWlFO3BxCJMBvcZOLaNcrkogAq9qhcyuHBlVF4qFVCTJq4hlghsvti4UmLvRhGmVF6uPFH8hllbQOCMU0SuUJTCh/mnG1pHrJl1o+bdshlo5oVZYuYGJijKBUlwjwcJi+1KLoNKPodKjtm+EES+4liw2TCtPRRyVJFx6BGIzfN01Ic7G2NDtZQMKYFI8ns9YVAPJ1P5PPc8uLR1po0bNyluq9zIxU6QuXGKPG+C3xWCoD+E5aSbdR0AL+At/7+iv2l7CG72PEjUIRQDwOkw8pQ6+J8CAMtoje8h8215GhAcYINiZSVMvlIu4OhoF0dHe+j3b/Dy5Q+iDCeo6tEOK0s24glOTz/Gs48+Rq2+Az/YKJuVtHLu8Xo4/k4CAOutTQPAYu213gir/vq2Lwrg69EYsyDAiuBLJiMgO7OcyK5iY89ikeCJsoZYiwK4VqvJGuC9zkJUqeAloQDlYgmbcI3ldCoqX2YBs6jsNGo4Pd6TgtIR9hABYzKJNsLkVUNTtRm+DwBO9tYYGVEKYF4lMpMyayk0e1fn+ObLP+KH779BrVbUADDtfhxUG00sXFcAYBb+ToHge1lUPwrsUNdcAcAptZLe2hXonC6AtgHL5C361wKAparVTyP5bIC8uNiNAabkZ+L5gHmJRqQoG7Zm6uhMCBnAZ1iA8T628Pz5R6Iwm86mePPmDC9evBIFcIX2LcWysoCWrA7NvEvlAMcDjBQjy8ysDU6bsOTSzWpyrJhMSXWwGUXM/QWTAMBJQxyXGOaPPbDO0gXCg4/6iOL44SX72D2jn0nqedwbwBsAOKkbVKOq819oA8hDlAxG2j8/f3aC0+ND7NdrsJcrzK+u0Xv5GourG5SiDSoswl1PLBUcDjpZpG/PchIrONMw3XtR6eP9zjfjtaIYmnKGSgw1bW02CDKAz0EOT3OxLcrDtvJqVRcc1I+P0XpyjFylIkoSAsDucoWQQ2VKAAp5FBo11NsN2dt5tiiFZIT5YiaWz8VSEaUi89hUUcdBL61mjVqMuXuMY+D4dzmeYdztYT4YIZgvRLBbaFax++wJSrstcJzE18Ahpzyc68PvjTA9v4bXG2EzmSPrrpD3A+QjNhKmidI5raqqEDWjAinvX7tE5G2UGhoAjt8XU7xvX2sFDKeaEK3UJQDsW5As4yUCjNchlqwxqkXMclmMvQAjZiq6AUByWL6ggC+tpiK1RkDgpDWJh0nyDP5PAoD19pkedqovJcNPNQTRyuy4uddDFz3YTJbQnWGqJtFItMgW41wBvFv20LHNsxl+muGC8opjXqUi6/F+JxGRjftGyE57ex2cPn2Cvd2O1IwtqRsJ/lLxOsfFxSUuLi7QvekhDNZo1FrY2z/EyfEp2m3aPFfFspSKfNZL7HKlFdQWZ8bKOdW9KJup+A5U9/UWEJwCgR9qjs1eZ/Z6ZZubnPXJvc3dQQPesSo4AYVZa5PJ7S1d+CsXnksC4gz92x7evX6F29uuDLpYc5eKJckiI4OUWaK93gADOgwsVlKDUk0oNrICbim2urK0VeQl1b+ZM4efVVOvwFvTaJp6dauBiBs+aTzTJJr0AHlrzpI+17dZ0XEjrQeyW7WS7LfbZ0uaZPS+svLe+XPnh825+CNK03s/onqr1Jd/tAV0GgA2AzYDALNUUaREkn9Wy6WygBarUA8R2f0k2NIO2nOlbqwxY75eQaNSRalQgJ3Nouw4aFarONjt4MnhPo52d7BTr8Jeq4y8YDHHcjbGdDDAbDRUqsqIapoqLBIHvAgZX4HAeUariLpT2UJzf787PosHEY9cSHWrPTjq1Lfgw9/Ti3D7XLjzo/ceV9dhCZnQ7G281ZM3jOcxAUyZfYv9sFZUkCBFMDILAX99rkdG/PBneZIUHWTKDjKlPHKVohC4qs0WyrUGFp6Pq9sBzq+7OO/eojsYYTidy9enyyX6/ZEof3mNMxwqaUCH61Pie8TmWQPAOuJIAcGqbjQAMO0RaWdJZQn7MPY6HJya48wmUGlZ0gcROGrW6/j02RP89a//Cs1KCdf9Pl71Rvj+poevL67xeuoid/QUxWc/wcgqYZkrorRzBKvagUtHxdBHLssBo3IJowJ4RfUvCQE0uqJihVmNnAcwA1gDwIVIKYAPSxZ+cbKH3332EfaqOeTcCDlvAfgrbPjYUHnn2YIjSqHLfh9//+VXOOteg6HXxXodtUYdIV23JhOxu243Wzg+oFVqW4DhFYlw7ANXKyEoj8djUSjLXIOAre4DeV04WCY4zFxVUc6s2DNukOfAudUWxaXnkczuyUfEPo9AhgDtOZkJMJt7OZsinwGeHR7hycGBqH/ZN24CX2I4jAW0ygDeVgCvjQLYowX0CF+9eI3LwRBruwhqCEjQOG6W8YunR/joaA/VVhOzNfCmf4u///Ylvnl7i2lYQphvYVNsYGNl4SNCIGQqzmcSELgYLlBaTZAZ97C4eInScoJfP9nDSSGHwdlrcXw7OjoQEJ4WiASAs7kiMll6BNjKlpzKOU0G+ncBAMcZ4Xf60RSYzEF0DAKbr8euKLryStVJJA5QOW6USOHKBT/Y6+zt7sheaDKA2X8uVoHUsQSAuTcIYBPzJO9bKiSt/fZQOT7nUkpco+41TlYKyNWDZJNhqMuDuO/U5FSj6FXWtkl9kB5CJz1vUl8k5236+aUH5ykVcFwEpH9We8MZsPqxce7d8+YBd594LJ8asD98fKXe//ccU3drlg/VFPFDSS1N8u8M/d61nPG1ch77nTKOdmoo0KojlxHglW6JX377Pa6uh/jo+U/RbB3i8vIW2VwBP//Fr/Dk6XMROhBwFXv+WG1mAGCp/vVTUwe5mRWpelA5UBAuJQB80b3Fd6/eigK40upg7/gYlWYb4/kSf/jyW/T6M7TaR7Dsiop7ozqRZBla2OZtlfNKYpAogZUIRQHAgYC/op4yQIpwsHTtKaC0VvvFJNONWAOT9Fag3iF0USnk0GFdk91IjBpCT0Qae62agMC0fyagLnRgqntlDpRTCmAtTon3aFEJh7Cya7jLMV7/8B2uLs4EMOKcbjqZYMmseHEVdCTukPm/P3AesVyJMyUVwOxBCaILAEzwV0DgZI6r6mVddT/mipK+X+VtMv2b6aXVv81cTP6/BiUScEL3bgbk3coGVrExnCGkLaITEDhRAgsALI9NwUTqQwDgpThdNKsVHO3t4NnREeoEKMYT3HRvcXF5hclkLvGHjHJk7AHPPQMAK5tw2h5nFFBP5yeRaGaFwMWYn4+en+CXv/wUf/mrzyX3OVoNBPwNFz2sJlfYLEco5RjT6APhUmh7SoOVEhuI66npddKft1epmoXreuvubEMTKfheihODRDjmEEUZUcRPlx7GMxdOuYr9wxNxbuPMn/Nx23IkSo4CEipM6di0XDDSy5MPzpAZV1GgWphRIBrQpYhJrWNtg04XFq5PAfFVdAz3b7GNtm04ji3kCN6zvZtLdK/P0Kg6ONhtwMqG2IQrITiQ6EA1sCgXhfeYHpr9iE3O3MF0cDVXlrhBDACLH6X0R+IwQJt41hIEVJ0KvE0ek9VagODV2sEssNCfhnh3PcL59QQhCsg5DYTrPALOXmmdQsdUGeUaNzJT1/P+JBqesw8AACAASURBVCkhmTOZtZCOX+K9KwCwYKcKAG5qAJi4Fa8p8Zzb/gAX112MpnNkaOVuF6SXNpbfai2nYpL0LRTzqNKkovhS6jMwPn+1AtiAwHEvnr4f1XuSPlONm0OaFKN/SOEPukdQO4YhuKu+XjlCqMdXj2nI3mqP5n0kxJGUQ97Wea7XRfp3jTNius+OJ4LxPpeeVT/s+KKfVfziPwTwvu/77xOayZV4yP85Hm08NNlJelc1O0sDwGrmxc1Aogul32BMHy3g6aC7Qblo4/hoD51WDePhLa6uzjEaDYT4J1nAu008/+gpSuU8ZosACzePDWpo7z5HrX2Ct9djfPf2BvMgi3ylhvreHjxs8N2rlyKAeEQB/DAAnMxXlQLY5CyYw1ZZPYcCAFM9RKuO+JDgZhQGwkzlkILscH5ei5UumVOQIV2tVpFGmypgz3clT5hDvpxNkK2AGq2hqzXUy2UUimVRzK6iCKuQIOoGEdk/NjeLvNho0F5ro7OR1CA3K8MKAsDKCouMXSp8kgWjQNSkoCU7mWrfim2hnMsin2MWsModWIcrRJRtb8japcJ5CXc5FR995m6JminMIPCZDRvIYT9dLDFdLOD6ATyqo8mMJkjJ40fb7inrPa0cNGwJdcIkvv8aADYWJ7F9swaAk8JBKQ9F7RsDwEn+r1EBx/bORg2tbaDVxqF/36h/NavELHgCwGQ3c6Pke8mDmMMlepjv7rZQqRZwefkOL178IMUdwdTZfI5M1sZnn/0cH//kc7Tb+5IdFES8vwwY+aFSOPn+NgDMAaoplLJiszFcLAQAfnt9jZvRGEtacWd53dUGzQ8yC8ncZoYxm3wZpvk+nLwjhzIPSsO+4RpgBjC5gASAqW4IXJVrkZdsCqBasHF80JFMEYfF4DqQQyQNAAuAl5R1ejj62MArGQqL7a3gtDwpA6xDH8vJCN99/QW++vIPYtPRalVRqRRRqdVQb7Xheh6+/vZ7XF51JSMhZxVhO2zWleInAYDN4ayKfvVXVV5XMsL7twUAq0I2Lm11iZsUu2bzVXfMdmOeNFSmMDabNX80DQCrwHZe8zDyZaDz7OnTGAB+944A8GvJaq3WaB9KJhqvn8otMQWA+Wwa6G2rzORI2wJ/9eGbPvC2D+PUsH1r2cjGccfa6wEQ2PzOvVvvPsssefj3fe+htfvPAwCb+1EVKqr455pjYcoh985OE5/+5DmOD3bR5HCQg9TLawzevIN7c4syM94iIEv/KRI+uD/GCmDz6AloYZql+0d8XLLc7wbipkEDwJpAyiEM1UEe1alUDOVtWIWC5L7wfJKiNZ9H6/QEzZNjhLYl69ZzfUQhLQUtUbZ43GeqZbR323KOGVt67lnL1VL+LcPKYlFZArGZ5qa0WcuexuIjn82hzGykrIXVZI7RTRfj6x6Wo4mcXaVWXQHAO024tAik9WeednIR/OkM7uUtZmfXwGQBxw8lD9j2fdh8ngo2E8BKZb4p8FdlrKV5dqn26t761QBkfOF/DABsqmpgk8siyHGfX2OJCDPmLxYsrEoOlnlLrCz7fN1zF5tcHhlt2RNRzcYGnOuWg420RX9aCXAXAE6tHVNUb7Er/zcqgH/8yZk+Q7epjKYRiBuC1IPGjHFjvWa45Kn3KlbPpAHeOAs4ZZdomPupLGBh4IrNsVIbG9CYpRlVbGJhLnlEVF8BJbHFaUoe+9Nnp+jstMS1g2c21wKtOln09nq3YuvJuomEwsP9Y+ztHYj6t1ypiTKO56CyTJR0s5iroBQ0dzfIZL9Qd2fKp0APAoz6Kfnd7cdIg6BaB7vtAyI/bmpU1bwKW1oOZON7opoJgn0BFZokqjGKJaAieIybqwv0utfiRsP6lEpokinb7ZYMpDgQWLieuISwmaWlVcBrL8o2spmZj53UCOo1mTpBg79SKWimczzcNdcjdQ6Zsyx1LROCkm4yY9AvjRrqx1CdaMKijsHf5Lqah/4/EgDWgzXWNEaJoRQaHMyF4sK0ItjL7Hd3Kapf5kaLamy1xGq5kHujVMijWikLm71aLKFgWyhYNgp5C02p35vY77RwsNPCLi2nykVxN/KXC0yHfbE3HPcH8BcB8hkHuSiHjb9Gljlma9pEZ5HP0GKata+yi946MbV46G6dk967zIDgsdGSUZo9tN/dbei3fnbLzm+b9W5OK6XOU+tN7QNqhYfM8yU4KAG2WQH4xIIkx2FVBv5GAb/BZh3/DM9tu1yAXSkh36jCqhZhFZkZW0SUyeLmdojXZxe46vXRH88wWbiYuSvMmf82X0pNGawC5HN55OjaIywspT4Wuz/9IQpg3b8aS2o+d2b/qnxFpQBmzUBbTAGDlX2TvDeOkxcFMPsgp+DgydEJPv/JM/zyp5+JZeZZt4dvzq7xxZtzvB5McMv3/fgZrJOPMLZKWGUKKDT2YJXbHGVIXtx6Q3sz1dOvgkDU0ELAptqLg05DCNfgb24NFKIA7dwax2UbPz/exW9+8gy7lRxyqxCW74oT14Z5uZtIIqKyTkH6OZJ7v/jTt2KfvaJyw3FQqVTl/PBdZmDbaNYa2G11UCmVRVXNNcJaiT8zGo0wGo/ERYUkdyFrxPbefItzkg/P/jDPbNVojdlsIUPAZpN7qSMAMIezBIDZpJGAy6gOAYCjAD4tsJdzlGwbHz95glPmefHx6LJA0jhtWLfcHtbiFCOwsGQA07Ayi+kqxFlvIBnA3ckMdrUJjpDc2QR7JQufH+/i05MDdA724Vk2zkcj/P23L/Dlqy76bh6rXAOZUgsb24KHEL40zQQ8AjCchIT2YuSiGsyRndxi+vZ75Kc9/PKggyfFLOY3Z4hCT7LwbJt22a6ydN0QwHAEBFZuEqa/VLdtXCKoxf0IKUR3OvfO2/Tv/FgFcLpy12v5EQWwqVnSe8fWPpImCadbSUOWMy4pcZ2raoi7yhKl3kyBwGZAqH80XXvJ32etE9KiFAJahSvu50u06jXs7nTkL0wmzAAeiMCAuaJ0s5FYmRgA1rW2vu6mRUl3wzHhN6XQMTMP2UeMuECfwVtk8VhNlGom45p3eyCt6uMUCGDOc01WNcqtGPTS9YSxJzZELsNVN3W2/vWkNojvHz3HSDuyPEAsSobQqS43fox0ga+H5rGT14MnUPLeP3aApX7t0bMsffvqx4lLws0aK3eGQb+H1XIKCwEOdip4drILx2K/FaG9t498uYJvf3iB8/M+OjsnaDb24a6oRHTQbO3i+MkzPHv+HNVaVcjthvi5PavQTyQWQ6qZg8QciMRLrXNmAF92b/GnV29wdTsUAHrv5AnKjSZGswX+5xffCABcbx4ga1UkfoRzYL6HPJvYYxqSgcp0VTbQ7Fl9ne9rbj9liao/6LJnADC6bviBzPRYF9FxcKfZQK1kIbd2RbRTdpjEyewKH6V8Ds1qCe1aWSL8CAYn4G8g/fDaWNoLeMVKV1kFywczHL0FxsMeXr34Ewa3Pey0GqLmury4kNlvs9GS6zMeT3F10xObYy9YCwBM62ewByUAnOOcUQHAPN+Vw5sBjmI+d3L33rm3DMiRzLVUv7AlgkjvSAbgTZNztbMT60sVyZO4zcQ20GnVr7F81l8z/ZOy5lZAG4EOAYLZl5CEiAgtAsAkGx4ciO22AoB7OL+4xGS6UFeY9s9WHhvO9MVqXM+0dQYwSy8R1oj7CQSHODg6xK9//Rf42U+f4clJB6XCRtS//pwuNjcI57fIBTNUrBAFDQCTPJ8AwGZhpnvix2Zsand/CABWW62Z/WlxF0HJDJ1C1pjOXYznrpDQK402nn70MYqFoqodkEE+X5CICgauDIYjDPoDqS18zxfHSr4//BnbobNbXrl9anBQaXmMXTa/rgBgLlghDFL4o52sKKAoFW04VlYA4OvLt6hVbOzv1GBlFABMJbAAwFQAkxQhe7upjx+Zhd3bFvU11ACw/MsAwAK2mzmzuqbip0oyMgn6VhF+toBVaGERZjHzs3CjAuZBDq8vRnh1dotVaCOTr4sNdEgsgXgtlcDi5KbO3NgpYJOyjo/nF4a4ruZXKpZBOc0oBTD77BDNulIA08GW8zDGKHVv+7ju9oXkIop+CgrWyplUHBJSytlYx2r2c31Z4nlRTDvQfW5Mdkly2Q35+TFQU45q/k29L26LhXQdFf99A+ymHTfVk4rFRfH5vg0Ayx1gQPQtErchhOv+aivLPLlfTI9nehBDC0++bsYu6fV390A1tc37D9o/HwCm2O6hMz7BHbZKynhUpOtb476QJvXJvUU7fYoYfCFwKUcjRTRw7CyODnex22nK2d7rXePm5lJI/WIR3axJxCpJ3IxOnS+zmM0z2Dv4BAdPP0d3vML377q4GS8QWDZahwdYO3m8OjvHYND/JwLAploUTIQACPN9dQ6DzmIgIEYAWOUBJwDwRuxyaQXN3B/mmJBAEopagWAx7Z/JQKlUSrAdW1ho/Mw16/srrJh34qvc3XI2h3rBkTyzcrWGYrWKYqUiVlrMUiKg6q/XChSW/Ny1ZCxaWUtsFTho50IgqMcmTsLSyc4WNpHKLOL3RS1FBhZZW5s1ClC5V3yD+Jxcdw6fIHXkyYfvLzGbT7ByF8gyO4LzgEwO3mKNQXeG+YT+/fSpX8tz5Gc/or0FeUc0n9ggoDpMPrjxqAWqTIKNX3+yaFgUmMInAX+1tYMuGITVIeCvGhBsZwCroikGgLeAX2WHLUWHBn35WraKLVGDqCbetnnIKFCfwGQhr6wGT0+PRMa+Ws1wcfEOFxfn0iBXKiz6PDjFMv7q17/HJz/5XMBIMus2ZA3L50cF9w+uwocBYLUBUVE9cVfoDkcKAB5PENCO22aOAAfKDqr1ugx9x+OZqOhYdJIB7lNZR2NEsr+dggwb5NjT7DhmnRUJMlHB7Xli88xnTyC4aGdwsr+Dk/0OCnJ4BKIoZ6g3c9e4Naj3lodTaqNNrbVHthzZjAR0J9uR2dkEaIIVzt68xJ+++RK97oWAwDudFnb391BvNmVo9fbsHJf/P3tvouNIlmWJHdJoxn3zfXePyIiM3Cq3KnVjgFZLmmkBwuhbZoTWHwoQtExXV1dlVVZmxu77Qnfui9FIGoVz73tmRrpHRGZPq7sgKBOEezjpdNJo9t6992wXN2h1+sLMLhQrpkHkRqXD2wgINtomPev+kgDgZQBz2SbaAr92s48ZjwlIePEox/FQClDprnZPAUziBxmCBIBJIjk6PMDO9jb6/Z4c25cvX0sxUK3WlKRCsotsokkQ2BQkRi2lzUxiA4v7rIXXGG9eqtBeBpnu62vs4CEelmtD/RB9NN7dFmcutgB54Ex8kB398BmrP/1/AwBmDncohSsB4OnYx/bWGj799KmomEpkp921MTi7QOfkDMFtU8DfIiP0KFcIQziWlRcNoxZzf5cB4LgfXyx644bL9v22qlPVnJJ6IABu4DqY5lykygXkShVZm4MxLRIDTBwH9b1dVHa24M/nAsZwfSA4RbUL94rucAAn70n+Goe2dj/mV8kwRyiNBNcrXavmwqrmSIARDSxvxb7ezaKQdjHuEQBuoHN1g2GzLWQtAswbj/ZR2lrHjGsNP0EnLXv26K6N4fmN3Ny+jyJVMMEU3mQKl2xuo1Dk0FwG6WJjaOyfF8/qBOvCKk6TI6mFTtUwlxfPsUUFsLmPQ4p0SgDgCVneqRC9dIi+l8Yw58LPe/BTaVy3emh0egjTJIzljZkX64CMXrMybDdr9AIJY0kB/A7lwL8JAPy+S/Dn3LekSNEez1gV2SXFqGKluTeWzvH6k1Q4GvA2An6N5bMluZmCWJ82tokmUUEIhMw2NcWzKAJIviOPgeDKdCJsSRIHmfe7s7ONnZ0tbGxuoFIpS01H1fz19TWeP3+Bi4tLzSxcXcdHHz3B9jbrEzph0HqNdaHaqcoemFDr6Om62MwsH8YYJtJ7bP1mH7ewZkTnSrKjMOu/gX4tEGynPHbAYC+dKJohCQLzOiepcjJW1WfA7NexWEcK8DAeoN9p4fzsLV6+eI5mqykfWX1lRUDwQrEoA7ZL2mPTDWA4EjApXywhk2V9Jn4LpjazdYKJsTDVjJ4DSQKZvR7j/c0OdRftF82eFu0pfLwetXg/UgDY/szuY+/e05Y/JVs3vL9J1J3qIbA/fr5YkfRzLqj769U/VwGsrjTW1i0UhaG12RPFBQefBNlIovVH0o/4IwV+eV5wXScgTPUkhz5Zgr6ei1I+J7lWRS8rWVe01su5aRQZA1Cv4PHhrtzq1TKymZScW/1uC83rG3QbPYy7Y8wGU6TGoSg5s6k0cqkMsryeWIAzVkViAQwx06wjskO+x4rZjCAePsjvqz90046V1guP1Qm2ObviXd+caLpLGxhYSCAKAtrdicAv92A6X4d0CJAblb90FJpjNAkwIgE6nYKTdZErFuHRicNz4JYLKK+tIFPKC5jX7g1wfnmD4/NLiWbpDnyJNxqOpwIAd3oDGaiPx2SJc3hK56yMDMmp+FCXAtYXGv8g8UZy+WmNZ9pIuY8DUrGAptvIEgBs7ff4vKwTfD9AsVTCp598gk+ffYSjgx3paY6vrvG7lyf47fM3uAnmmNQ3ge1DzDb20MuWMUnnkcnVkMnWdKiNCYLpUPrjYDIW8FfOWeMYIeQAjjeNBbTkR88UAF7PzHFYyeOznTV89Xgf6wVaQI+RDQOQjiIqFA7nSKRzXennGOvw8uQYx+cXaLSa0v8LWJtxxc6afX8hm5MojAwtGEe+9HvlYslYddLymW5Qvgz2eNx4bKPKxYAU+XwBpXJJiDPnZxdif0z1GntkDqAJApNol8l6KFXKasXKN0pAnEAeo4KKBQGAaQFdkNejfSWZdjrKtjnAmidNojhVnaGTwWieQnsU4OS6ge9+eoXbgY/q1q4ogJvXl6ilJ/h4cwVfPN7HwaMjzHNFnHc7+N2Pr/D7l9e46KTQm5eBfB0zjwBwKDXSXGygOXafCgBcmI1RmQ0k/7f39iek7s7xuOjiIAe4456AJCVmM2dUZUMA2B/z2qEiPQekFATmO5JB6F86ALxEJI5IxWYDN8tKDGInNvhFwlxMHol7zngZi2yel0BgrR3iP6bPSQBYB4Xq+EXMSgk9K5WyxKRxJtfpdoTo1uz04AcKALvZnFEAq6BA/4v3Qbs+2LJOlw1b69jHxhaQyczACPzVzTKysoxrFPPXEr1tlH2Y6F/jPT3uDxeIcAb8XVQVGepAAnReGIjbPWWpKbP7us0etsXEYkUQHylrzxkVIQkVtfw9yTN813+JPubDJcfDfflSHRr17rIh6blBsUmnfYtup4lg1MHmShFPH21Lzi2njdW1NeTKRZxdXOPisoV56KFUXMfGxj4ct4Bma4C1jW1888032NzelLqZtTjXP5tBmyQ+Wu6U1UmqUk/sMETx3x+McdG4xfe0pr+5RX1jC9sHhyhUapJnTwvo47MG5k4BwTQjADBnbfxPbH0lkkArXCEtmVg6cc8y0YMEFm1NHudi6kxT5ri0ZaXQhjUsdVGVCo4YB7NWQt5hfMAIYdBHKe9JDvDWeh0bjMTIeyLWELrjnLNq5p4ybo19CPsCrnMKJnGNFOXinC6XQzQbl7g6P8b11Skm/khmoKyljo+PxWVwb+9Q9vEXr17j4rKBbm8gFrEZz1hAkzRj8n9l7moVwEbdHEV92cvNnnbJ3nOpD43pqAnnJV1kFk5aux7Z2lIeksz4TQDArDEXgGEDrMW20AkbaKlXVf0rjqAsYBiPyBiHVIiVahk762tiA130PAy6XVxe3+Dk+FSOT0ilrKh/VdjFPo3npxDepKZh3CCFWcK1EpI6e5gnT5/i7/7ub/Hxkx0UCxRtMe6qBb99jlH7HKmghezcRykzQ45T+MkQMyo9OVgVpMeuwcnjlASglmr6BwBgC2RZAFgiOUTZqipy35+iSee1vg9/BtTWt/HR04+lNmOkHK8rYhaFfElEOoyb6LQ7hgwNjCkMCEiemMn75jGhmwuBYJL3mCGczlh7XqOCZf3oZlGp1OS5J3Qg9emc54uwjXM0ugncXJ2gUspgY60MlwDwTAFgJ6UAsICiVoBkiM9RsfnelsgeQzPzTgDA4hpn+hviLiQu8RYyAxnmRitot4h+kMJdf4ZxSFC4gOPLLp6/vUF3REEdxYF5mW8zgo9KaxVa6TltxUCq8jX/NvW+LqkqVojvV0cWUQBLbqtRAG8qAExLbqqzr24auL5tojf0ASqAaV0tFtBmnzAAsLiwJsnPEmG11B+bPTWa8dq5QGQBTVJBglR1bxfS50zmBWt/YBwdFuqARE0gIkPzAUbNwxJ5K6EAtuu0JUou7tHLALDd3xPEL/nTSQq8aV2SM/BIgbw4b12cdyfm5+85//5VAeDE69D20cSeRZbjCgCr/TMVwKR1EqvkeToRYdMG96XVmuw1nfad4Gj9XgfVSlFEDxSkrdYr2N09QjDx0LgdoVrfxdbBM0wyBVy2hnh5fo2bwQCFtTWkiwXc9XoYDIf/FQAwmefcBAywK1+pPqAKmKHtVCHIRm0WfV7UUx1MEADmxU3Ql1ZlzCwTUJiyZ5dsLyqVMvByZCjTQogs96lkTjkBLSbHKCBEwfOksc6bW7ZYgOMxJJ47gTJu+L3mJKXF+slNZ6SYkJtkILkyeFegU4tcyf6VgSY3kznmE/7tif792VwyV2e0S5oFmPI9zycIZgH8YIgBhy0TFhzKvAunKdCtqtcKMKbLyFRtnqWZAy3CQgS0NeGN75PgANs+k/lDUFHHa+YCiYpIzcrgxU0AV26S3aRKXb0I1SpAiyNaQOv9Ntcjyv8VZln8+/J4c/yUdWaBYqrk4qxkLQi5yNCSkRsym9epbMjFQg47Wxt4/GhfTtzr6zPcNq7R63XFVlBVNinU6+v4+tu/wtGjp5iFKWHs0AJF8sR+EQCs4wvVwpiRUaQATokCuD0c4vLuDm/PL3DV6WCezSH0cgKwsKgolSuy4Xa6PWEN8vjyLNBiR60nBQCmqtxkBfA4k7XNDZdDrmA4FFa6Jh/NhFX4aG8Th7ubyJOFw1wlsT2fw5ECUo9vNOyNdD8f6hb0uPNcJFuTw96MNIYzyR959fxHvHz+Z2Ejbm2uY/9gH+VaVbLIONw9v7zG5dWtHPNStQ4nk8VE5g42f1qtHgWUlneeZGYlm8jl12kX4V8G3r+3Xkg2xOaBDy3ii2qPeAfThj3RgicUHfEIMLnhJbjaMvtbtIBmAy4A8DSQc/7wYB8721uSDX1yeopXr99KdkmlWhMLaPYpYmpirZ8jcoYJskw0t2Ybjg5H8uguDkmTrCxzvr/Xilkb/pjJ9e7zK8msjvuLhwBjvfd9G+r9z/X9A3j7t01/k5j868Wsqjd+Ywa0Uoxp5nqW07VZIEp45o5/9tkzbK7WkedA/PoO/ZNz9M8vEba6Av4WCACL2oKK7kTOVOKMXz5vFkAeWf6WCxJTkpgH6lmn4KECwDpInHAPKWSRWa3BW6mJTSGfa9gniWgIcj9rO9sob22g44/R6w9k/8rnOHQsY5aCDHu4z9HekPuYqsE0aoH7L4tX2thzvSIpi2AZSS0pDur4WkhkMBbQHNQTAO417jBipl13ICrCdD6HzaN9VLfXkcqpWwbfMvftcbOLwekluieXSHcGkquc57B1NodLe0e+UwNOKfhrBupGRRUVb1YlaRUT0fW52KDqufQ+BbDebx8ng0buswIAQ/bXvhOi56bQ89KYlvOYuB4umx1c3bUxJeArADAbDQ4yTAYTx7ICBNvrLDo771lA67kZn/X3VcDmCjeyBTs3S14nSVDroXXRrLC/8Lr70Aq7eP+y8jepALZvz9rY6ldLWLOH3+oHzGciAwKNU1hswIzTSTSM0MGBXXNlYGAAYP5ddWdRoFiUrymgWinhYH9H1uD1jTWxNC7RSYYkiU4PFxfMwr1Ap92TYdbq2jp2d/dwdPRIcn95QvNPilW/rM3W8nvJUcJ+WAufcXyORt8lZgfR+pAceuuqmbA/XFjlDUC2pGxaVqAkm0e7N8v1o+xkUPUwpe2v3ji8Yu4rARza3TWuL/DmzStcXp6j1WnL50eHE1oAFooFaQ5uWy3cNlti2SpDZFft0VUFzGNE81Xu8/FNhqpyPVvbe9Pombdoh8uL6t3ELrMA/pr9RSjqDwivrXbMsNyTe8f7zvaf/Tjd3N75VP86ALCpW6KTK87zsuoxC6ZpTaq1qrgxTQMEPq2gB6L2puqQ5ACCT2IfStKgpfrNQ+SpjCxXUCnkkWO8TYbbi5I5CfBsrNWws7mKne11bKyvSJ4eyXC0gB7c9NC+bGF418ek6yMVTJGFAsCsj2kHrQBwbAMtq6mp0dXy/GH62iJJYPHjiGqVBz4lW/FZwEbrh2j1NESiiEZh6gp9hA4zDPDLXk7IL7qWUbwxTcc3cW4iIDxXIi+/J/A7py00LZbzWbA3ZQ4srXZTeQ9usSCRCq1eD9e3LVxccXDUQrPTF+tWqvd6w7Gof8cB1cT8bHlpzxGKu4Yj+zpVHFwTJX9YAGDT99rLMFqrNNNRnJqMAtijFWVCAaxxMjqA5z7mBxOxUfz2m6/w5MkRKmXm3gZCnv3t8xP8Xz+8xMArIX/4MSZr2+gWVzDwyggzRbheFRm3LA5P4ZzvoY/JdIRgNlbFOsFzoyxij0v3FZsBnCEAzAzg6QQbmTkOyjl8sbOGrx8fYL3owvF9eAYA5vCDQ0PWMlPaK2YyaI/HOL64xPn1NZrttkCo5XIFxXweWRLoaHnNwTpfR0BQnQ5kKZRKRSHycpYxJSN/NpHPnMdrOp9JT2j/TcW12EFnszLjuLy8FuCNpHeeQRLlEYYYjX15r3w8ge9gPJJrkMSLVQ6+NzbE+nJzZUVykLVc0nNQu1nNxtPzTvN/6XI2TWcwms3RHo5xfHWD3//0Ek0/wMbBI4xSDhoXZyjNhni8VsGvHu/jskBEEQAAIABJREFUoydP4BQruBn08YeXx/jDqxucNGdoBrSBrmCScSQmY8xzV6JWFHjOMM4o9FGd+8gOWxicvsT85hgbcx977gyr3hy5DM+bqagVCIqPgzm6PX7OPEZ5sTZVAFho0aqmtkWS2VMXd8Dla/yhNThxJZu67F4FYwa5ZrtdrA3v9ZQLE88lJ6klcnFCAZxcse4pdq0ixtStUWlq3k4EABvwJFLQGMBvUXUcA8COAYCngY/Z2Bcl0vrampxvtJplDqEogAkAIwaA1f453ojtSpgkmOmxsr2i7eF1eB7v2eb8NDVsFASZ3KMXauD4k1EFVEwo1po6YR9th+B2hmNVTwsOVqZXs/1sArA2L9MAqUll+WJfoPfEMwqt27VwU5ezuK7T0yvx5qKhuCVVJ//O8kZkp9gP9TL3N60HidkPAcCGSGGJmXRX8Ic9tJo3aN5eoFbK4MnRNuqVLFzPQZbOHbmsuEu12iOcnd5iHubw6SdfI1+s4vXbc5QqK/j1r3+Dw0cHErkn4hvOPuWtkxSpH+oy+MvzlOAvM6Y1szaDoT/BZeMO3/34E95eXAkAvHN4hGK1jttuD//wu+/w5uQGhN6mc1q16rHgLJaxA7IHmROTIhy1gHZUAUxVrxDcqOzVOZheh3ZGoKIXvi7mujMKiRc0RSf7u1tYq+XgzUdwwgGceSDA79PHB+JyUinkkHcZW0HPAmP9TKBLbGI5FzYlttQxuk6SLENwaDzq4eTNC5wevxRXSI9AXMYRcQZdJVIpFxtbO2h3Bvjuj9/jutHEhJaPqYwQpXgjYCQW0JJzazOA35H5mWw1l4hwyfNIXCjtGiQf4JISmAcwueZYO+hfAABL7WlmonZ+rvm/xgLaxKepDbRxJiIATHV6rSIA8M7aGoqei363g6urBk5OTtHpD8SJS+yfOWPNZLXmMfE8bNXcdCoCgFkPqOAC+OzzL/A//8e/w9HBCuZhDxkMkJp1MGweY9A8RWbWRSE9RcGhVnSM+UTVtJx9RySlZUmfWZceagr4N7mOKC8jWWnyDq3LzBRVHC45a+V1ctfqozPwMZ6lUd8gAPxMBHCtNvsyZhkXkMsWhHTQbnVkzkiCA2e/43Eg4jYhTBDr4N8PlbjBVyBKaYkFMffRYTTgbDsjEXUFxgM4HibBTIii3FsIAt/eXKFxfSoA8OZaCW6aWR5JAHgiIKjO/63DhV30390zxQtI3COKic5crdZVXWvmrdLvc15FANgRogRnMzOSyqh2JADcm4Jo0CxTkRzgF8e3aLQDDCd0cytLnjbt5Tnm06hFFS/av2EdBO1eG+/BlrylMwvOGBWY4/4QSh9dq5SxLQBwTmpAZnpztn7LGCU/EDU/bffDudY9Ov/Vz0GIHBEByvS5WvQpAmAy5fU6jqlQ+nuaoxt9LzOLh485L+0IABYSif5u1FMtEW8XZ7lKGNCSILHXRbMrSwpLxF9FZKzlx1uQN34/5pmjL9EVY9Y17Q9tPnL8/iy+s/D7cZH3wbnYvyYAbHemaL2wDgu2/pTaj5jpGFOS9okpWAB4xl6C51kRaytV6b9I0nj79iWadw0U2VdmKXqi02sFhwePgVQB7XYAN1tFeW0PpfUdBOk8fjg+w6vLKwTEU/N5iR2U9erv/9f/dL8yiTYDa4OaHObpW7J2EATHePJbMJje+1YFzI2agLDN0hUgTfIbdDOV/BwqFPhvQcTN8CJUhjDBFS/rSo4h2Sy0XvamAVL+ABlRPHIASHm7Lq7MP8pkCRznxKKJ7GUybwvFkjRqYiEi2ToE4PQAcCGQi0mGfvTm18VzKnm9AYIx2bozsdvx+wMBCwhKU53seLTnSGHKodo0wJj2o+EUwTQQIHg4GmDsTzEdO0jNcsAsqznELGIk85eWz3O1C2OmLI8rG3mCemYjWTAHlk/MnvZapFsFL5WIEQhsLaDNwiA5wQLqGhDY2jgbYHdRBWxUvvaYWs96+xz2q1kEVAE8lyxUBSMnyHqO5NLs7Gxgf3cbw2EHb1+/gO/35TjT2iKYzFAslrGze4hPP/8SW9sHUgwxtD1Nm48U7VA/sJEs7MIx+PsQAExL7dtuF2c3N3hzdo7rbg+pfB7zbAFjZiKQhSv2q6FkafKcFNKAsVVTG5O5AL3clHiOsPjk/R4zFPizyRT+sC/KCjJ0PWcumRZPDvfweH9b1MDMvPDSIgSIFcD8HBStiBb7+L0vX572mGjhy38RAOYioIUQMOi2cXr8Gn/8wz/i7OQNNjdWcXR0iHKVAPdMcwournBydilFe7W+BodMMDKlyHCUYt9kMJtqPxqTLQzpltWccQHwy0DBh8qpxZ8tgrsPg44RUztebaPC9x4IbBQe0RmWLPQSh9yuEQJIyDmgtifMm5TFOg3s7+9he2tT8iVPz87w+s2xqDYEAM4VtGlIWH/YfETbdIr6e6Hxjd+71gSmVU8O/e3jjYXWu4fRMeC6MPh+D1hsBwMLs+/3KHTeN6C998kusVOX70+eN/fOIRlMmc8+AoDp7zKT/B2PZJiQm+YMu3tb+PSTp2LBlAsm8M+v0X17ivFVA+gNBADOh4AjOfUKJFmAb2HdMeeCnQkohLm0NCVAYDl2fMACGmRU9QYAZpIuPQVStTKqh7vIb60jVy5jGkylwO/2+hjP51jZ3kZpY13WLTYDHJ6UCyUBrUh06g36ovqlrTPXIa5XEs0QBOjzvslEVJC5Qh7DIRU4geTQURHMfVJULVTrzlNy8zs9yf+djcZIcW9mLl7WxebhHuo7tBBjLioLcbKwx5h0+ugeX+D21THCuw6ywQyFOVCkbZHYnrNLNnm/xgJa/pUEgBM2nNEA7QGChj1Pktdx8tx5F/mDw/qZEw/rB5k5Ohmg5wJhtYh5voCL2xZOG7egbwPcvADBbDSoYFHVvvlqMssWryN7Pj50jeqJkiz4Fwvv+6SKCNAwQ42H8af7f+vDK+gve0R8PBMKOrNGJndl2zBJj2SVKg8QdtRGKQZ/F4afEXhsrMEt4UYUxlor8vECMwqZjXveTMAMOsbsbm3i42dPsLW1IWxcOozwv7tmE6cnpzg+PkWn18fmxpaAvrt7B1hdXZO6kMMq2mkxEkQ+K8O65+dkAW6tTe2Vn7QzNsSixAHR0zlaQc1Bfwd5xjoxJOocGzGjzY9Zux88CfQ5pTHjIMreDAUuYlKTEEK1P8EMGWixeZ0JGNjptHB7e4PLywtcnJ/irnkrNnmraysChvCI3LWaaHc7CFjjz+mkwvfPutcouuTfFgA2ymCRHypALFNEo+SQI2cPhSXcJI6XNppmv0vude8EgJN72y9Q9i79zXddGfqwd9egi9fqz7++bJ3ysAL4wXZMNxQDPMTXjg7XFgFgZntNDTFXiUC0tyUITDvokETWqVrQ0n2JuZJ0YqIqOJNOoZQvoFoqoVwqqB1c1kEuR4Uwm/0pcl5K3DUOD5iZvY3VlapYRof9Cdrnd+hddzFodjEd0KJ3JoRZxhDS/pkgsLjeyMBHrxJRBIvRvqPn+/LVYwcQicOb/Eii79+RzWQHm3HXZK5PGXqawYWpu5MAMSFKjS2IaEuRAtgCwCQV0TJXCLx01WBPy3rccZAtFWRPd2nxTAcOQ0qmi4YohMMpbjttnF5e4faujU5vKMNAgja9YYBOf4RWp4eRPxHlPRUbHGzqcshjaAjLBvCVyCI6IyQA4KhBsIMlUXVzIEiVSEbsi6mGJRmXylghCxvxCw87CdrrG+v467/+Kxwe7Yk9GaOZmv4Ev311jv/jh9cIa1tY++xrjMpraKTz6GXygFtCLl+D6xWlvxDgNxhIvlXIrCtzzqpaiGsSM/xMDjBrMt7mQI5/Pz3HQcnFr3Y38JunR9goZ+CMp3BoAU11VpqEbF4DdNIi0ctB1/dxftPAXauFkR9IvMZKbQWFfB4e1WXs1zhQ5CxCHGC0jyvQoplWuQL+Mu6CswF1PCH463PmQAW1R4Iyf03CLGT+QQto1v+0QOaaXClX4CCN4WiE/miAXq+PdruFTrspxLpSLosnR4f4+PEj7G5solYsyDUSc99UV2G7Wks8EDUUge60g+E0RLM/xNvLa/zh+Qu0gxm2Hz9B4Li4vjhDdjLAXqWAzx/v4+nTJ8iVa+iMRvjx+Bx/fNPAy5sxrocZjJwCxk4aYw6UxSEmGlPDmc8EAK5gjOy4g8nVMcLrY5QGt9hK+Tis5lHMphCMeyhk01ipr4gC+O6uh8mMRH7GC2WBdOzq9S8DANu+6GFHoWiNtfX4wvpgqCGLC3BihYnXWlvIL/SWEQC8uDfcB4D1jy9Oz+L1/V59kbQGTNZQpvmgUoQuHkLSIFAvCmADAK+uyjwiVgDHADDVhRRUCDAS9Y0xQBEBwLbmjNS/cR1je1SZU9je0QwgpG+yA2i7vyuGoo+Np8iRsjiaFMjrsVnAcV8fD8cNOf4BW8m4VkgOqO2WHQ3K7gH/tqeOSffxa9WTYGkP1qYzcX7ECipL+HwYAk48z/L+9BAefE+xHI0vEueQvmq7n+mpEcp5Ec7GaN7d4PL8DbLOFPvbK9jeqKJSLWHGuDpxelnFdOrgD7//CZ32GJ99/g2q1XVxoPByBXz05GM8fvIYu/u74jQlOfdyPtgeVvfPGFJUVyvOzyTqKk1Ckgd/MsPNXQvf/fATXh+fIV+uYn17B+X6qkQb/NN33+P44hahUwAyzL/1BPRVVwvjvGjOw0i4YmINCGCxl6VDhdTtQvTQvcQq92zNztmYrYcYdVCvlVDOpZCZj5DPzFArZUUV/OzJEWqlgjqJcT7HfUXqZYJSCgCL3+GMPDaNpNEJ2RSYTzCbjtBrN/H65Y+iAK6WCmA2aPvuDoNeT4lW2QJcN4fLmzt8//1PQtJIM9uUNrxp5v4S3CQQrFmtmv9rxUlWyadOkNJTJjQWC7OSZVBn4Zy2A41YiRb11nadMSo1OYbyueqs0/Zw3LclA5jH28xFFddgv6a9ktzPmbZREIv619x0HaMCeCTBABYA3l5bRcHNoN/p4vqGAPCZzELmjhsBwMxUpSKU54qqgNOiyvQI2outaCg1ECNtvvzyS/zH/+k/YGe7CH94A2feRybson93jH7zGN68j0ImRD7FGQhrYapaWZzqGrc8c7TXXPLrvcvYDmUXAGC7Zip5Xnb1uSMqYDqCtrsjdAYBhsEc1bVNPH7yVABg9l287gqFouQA81xvNzsY9AfiVMKZPp19OFOv1WrynvmaOb8mgZexYZwHsV7J5ugC4Qi+wfxgRonRHa5QKKFQLIsQiU6X0rWlgNtrBYCrZSqACQCzThrDFQUwzwfmPBC3MUTshVn9u3um+NiJPVs03WRfShKF9K1yMmlWDGdejCCKiMckAjg5TDN5DCdptIYhglQRM6eCm84Eby7aOL3qodmfw8lV4WVLYrM9CZQYIGunPWf5NZpZJNw6ojxgs3ebeYQCc+yflZTHDOCtjXVxTmJ9eHN7h/PLKzTbXQzHMzlvaVlO8ps2vioEiTKA7SwzwS+KBAMCAC+KfKL7DEC8AAA/1KcmwNhFENiQmZJbpHwwZqZgvrfnto1p0HUnXn/sbCv6TKOZVRL8XdzTzdAinoss9HVx/5cUOy3Pgf8tAeB7pYDdoqO18/4cYOFqWMqaVswxBoDZc/E6IAeFezrXyXzOxQrtxrfWJVr15PgNri7p7joRJ1lqXmkBvbm5BTdbkf19EjpIZcvYOHiC4uo2Xl828Oe3p7hs9zCcOyhUqsjm80j9/d//5wdKEWOAtbAhLD5Mr1Fd4JMAsLWE5gYtLK2JVQHTmiyUptJuHGzACJaqxZ+yhahgkg2bil9pwFJwPRYGGWnesmQ/ziZw59TomALTsCXk/DU5R2S9uFQIEzjm5ssF03jAs9l0Xfrh86NR9opcP+YtqoKWDDLeQxCQ02LarPiYUwHMnAEOlhHCp9XX2IcvmcVUBBMApo0nLaR0sDifZeCkckiFZENrQD0BYDbCogQ2DDp+L7u63GLGYTwUiU8uawXCr5KRYfJ6VQ2sLBOrao4AXlEHaz5AZB29ZOssz2OtoBOZpfocSQtovVh5pvDlUgHMk5YAMJkJW1vrohQgc+Hu7hovnv8gLBqy8Khmo+XL1vYuHn/0CY4ePUGlvq5MnRlZP8wO4oAxcemYAvpdXEvbstqWWRYnYegpA4YM+kang9Praxxz6MLCwsthnstjknIE7OeQ2B/zotO1UO00FDS3hAd7bFjgyFCagDg/A5MjTXY3B6xs0Aj01oo5PD3ax5ODHRS8tADAzBbhfXZsKhuCTI6XVUEPTL+Sw2JzwloPebWWTmE6GeH26gK/+8f/Gy9+/B71WgUHh3tYWanLZ9vtdUUB/Pzla7GJqq+uS6M+JsnLAsCmvLVUuFgnkdzC7Ws2m0d0er4LGL6/OP78nyQtRd89l30YBDYNvzRLceuifzvx74easmTzbeifJDxYAJhLCu2fNzfXBWQ7v7jEm+MTsa6hxQoBYDZGdvPX5tk0vLLoGEuO6LNPvjdVxejLXAZyY8ByUZkYH9FlNtdDADCfPrrKIhB66VN5nz3jA4XHgyxmc6zffd8y3cO+38T7keXYsNNNnqw2JRM4VLilQ2TmM1Eu7e1tiwX0KtWxIx/D4wt0Xp9g2mgiM/SRD1NGAawAcDx5Tqy2ifMheWrw+4WhTvIzMsCNRYn1+GrzHPIm+YFzUBeSXq1i85MnyG2tSQZbvzfE3V0T/mgsuXVsmEsrK6LEa9yRsT1HsVDE2uo6CgRoyHAej9Dt9jTPl7lJoAXfWDLsxr6P9fV11FbqwoLmfiREITZOxmUj57rI0w5ynkav2ULz6hoTf4wU4xN8HykCwAd7WNnZkqG2ZOyI5dgYfruLzvEZGq9PMGt2kZ0oAJyfp+BJQc93vwgAR0xL2TySpZG9vuOv9pO/f6zvX6j3mzV9DNUstOm0IPAwA3ScEF13jtRKFelyCee3Tby9usGY+U4ZKoAl/c4AwNwvDQBs2JsPAsBy/Zp6ZLmofZA9ef+xthCJBmdRYfKuovJDjdYDq+uHfiU6tImjHrkn3FdHRCuoZY1Hqpsl0qBhPmqer7GAXs5CSdSbMtQy549arenYSfdzdb4ol0vY2yMQtYPdnW2srHK9zcl5fnNzg+OTE5yfX4gFVK2+goODI+zvH6BWXxWlkuO4sjaL5TrrNPlINC/JfJh28TVgsKmLF/aR5Idtv49QTqNEWdxpokfZ9d/8QPZYAcaM5SPrC+PyonZRNptIVyB1tUkLiEYQT8G0xFJm4CtR281V1cbHZLhphTMBIvq9LprNhjQU5+dnaLXoChKgVqugWmU0RBojfyS5gt3eEMFUh3wZuqeQTU6HH17HHGLJNcP1gZW5/ltvrHT4xoz805zXNssvcdTi4XJizMlNMN7LorY0Un4skyY+VFMsXL/vebC9Dt/1kPdgwx96CbobLmwq9nqJa76oaokAB+t+YFTA5nyQIVvSEtoCwJKBRwCYNtDMHKUFdICQvZlPS2iSb0kenGAaSHCn2OTSHpes9kIxKxZTjHAhGOw4odxyWQfVahEbmyvY2ljD9vo6KpkiMJxiPpghHAUIWON3e/D7fcxGvuwnGZ7PdNtgpA7XRPZ7E563aXhpD44Y4Koxp2Xri1qF6mG7BghxQJn8evmYHGxDCFs+8InlLLrK7EoS9QzmOrTAhtT6pr6wBCbNgFXUmoN0ErhGs4lY5jKbVdS+7CmzWcn19YoFeIU80l5WCL3+bIoRh9aTCfpjH+1hH81eF3ftrgyM2p0+RuMJgslcFMBU/w6GtEuei/o+4zGf1lzdc83bjvYLY+vG3jcJAEduFGYoyT7Iy6qaigoSgr90NJJ+UdRXVOLa8b6SHbe3N/G3f/s32D/YEwCz1W7ivD3AP7y5xj+8uUR64xBbv/oNJtUN3Kay6KaymLt5FMt1eLmiql6ZRe0PMJv66oy1AACrhwDBUq4amgVMNTCQpQV0OsRhycOXOxv49ZNDbFY9eJOZOIEhDMSJh0sP93mNfgIGQYBWt4/BcCTHj4ohrvcEftmrMfaCbioyCJxSecJs5LTMCHj+kWXPPYT5v1wz2acLsZ2Da55vJmeQ54vaUJJ4R2CAts/Mxkshl83LksehKlVogwGzIZvotptCJqfK/umjIzw5OpJcSmYBM/dXB+eyQOrHS/jFnPtCCuffdhxMUykMJlM0Ol2JNPrji1foz4HDTz7D1M3i4vwM4aCDei6DT4728emzZxJJwxnF24tr/OltA9+fd3DaCzF08vBJhOJAme+F70uGpXM4zM6cj1Gaj5GddDFvXQKNE2RuT7ERDvDJdh3lfAq91jUKLrC1uYVgmkKj0UEwoQJJFcAEOGys04cA4Pjd21P8XUXLu6YB8SrwQKW4cOeytGEB/EsqLyO7eMvFSf7A7u8WOE58tX/NRL8kn19r1mTdmyCaJdXL9nUIcEK1IUSJpADwSAbRa6srAr50ux0heNMCWhTAKSoq6d7hKqghhKxku2PXEbs8SoUVKWjtTMJ60EU1rv1I7EIswIa6wGgsOZ3p7LzIPNiUNbaOiZ47qQpeAKjNepbojSM1lB2PJVRUVqVkiyCd7OkZYGtHfi/7i9jOx9bN0ZlknFoWtuZoFGcicCxgbdVaH6qpDYFNX857HhyXjYvbmP38jYLbguP23allPAHgQCygG4z+mvRRLXnY3V7B+sYKxhOuZ2NsbG0j65Xw/Kdj3Da6WF/fQW1lQ8BfEv8JbdAt7rMvvkC1vqJcZgP+iiggZlwZmgjLBnXQ4U1yLtOuEH+YW//25BxvTs4ky5ULdYXPmc5I1MFVs4tuMIc/V5KtAL3cR43rYFQXRkIVPXYEr6aTOYKAluj2ejRZiuKWwDqFbpJ0GhTPfYwZfzGbiJtJreRhc7WMjZUKNler2Fpfw+b6CvLcv+dTuFRBcsZD1R/BX7GCNgAwhSICOrM25xyI9ZOP25sLnJ++QbNxJddkpVyU2vzy4hKj4VDIp7wOb24ovrgW8cVwFMChTWzalWMjALAbK4AF/JVIQgV/rUOlBXO0fr4/v0kS2ezKpEducYohLZllFdp77ToVWZXq3F7qS+PgJKpeAYD19hAIzLVIAWDNWBUL6EgFrFnmzC8nyL5Wr4oCeGuVALAjADAzgE9Oz9HrEwAmgc7D3M2KopL7uZAEXLp5pmXmyfx5h7XYdCqz/Vqlhq+++gr/43/4b7Gx6mHQu0A67AgAPGieYNA6QRZDFNwQWQGANbpPnF5kXvMhAPgeTcSySLQwtWBjBHGqSlMsoA0ATHviySyF0XiO3miCTj9AsbqGw0ePkcqk0em2kc44KBZKcNIuJuOpAMA8nwr5LNx0Wr6n4E4cTVi7UKxGgStfA5XznodiqYhcoSCf9Xg0Qq/bkX6W8+CC1GisO3TPylD8M5vj9voadzdnqJQz2FwvJgBgxqVNZebGz1MjKpKT+g8uhrr7mFg8q5RWANjEhpkcYOUaqWpa/0oaoLOKk8c0ncVolkLXT8FHEZN0Ce0RcHE7wqvTpnxlDEkuX8FkMsfYAMCaASzWrkpoWACAlUwS70/2+tA5lqiUU2oFzWWFCuDNNRILaaM9xVWjgfOLK7S63HtDhCxMJdeb8yN9H3b/sjEIthdVuCcBnCYA4Gi+a3viSEGczOFd2sejxdM8b+QKy/MwBmUXcPuoMohny4bFtfDalgU/tjePBE0G2FaAWnffeEadPD8W53+Lc2wD1pvfX9wQF6cc8X2mZv5AY/5OcVr02S/+NXkH8tQLiNT9B0U13gO/v1AHLpINuHESF7U3EopIMhCb9WkgBNcSHXW3N1ApFtBq3uLm5grN5g3C6QjVcg61CnuuIorlGnKFkmA549BBbWsftY19ycs+uW7jDz+8wWWzj3JtHcVSmQDw/7JUI5uxQzT0M3ZYctWY/8zmoJYPfPHauIj1mIC8VB2QpWUBYGWk2zw3sSkz/6YtpbWPtmHxNitAmVsc0FMzRfZFWmzs6FFPu0/6/rOZVVtjnmQxS0n+lmV4CG5gbKbS3DAcASwJKot1sfyefrh8LgWMc8hkGKqeQ14YOGQGK/OLr5fNvDB7+30FNJllTMCb710YUoaNJkWvtrjzMC0LreZl6MDR5uLIuNwWwlGA+wOLqV0opFnXxlXVvXGWb2SzY22h5X5TjCcAXynQEypgATP5PAZMtuwztZKObaC1GLEXtwLATkaHB5SzVyoFHB7salGV93B9dYaXz3+Qoqxeq+uwww/w0ZNn+PTzr0T9m8uX4QdssjmIMKy4+ITT76I17v5xiTnLCQtoawadIgAcCgB8dn0jKuDb/hAz10OYzWGWymAw8nF315JcYn4mMni1ltocCNucQjMsks8untWZ4QmBYDLZOVQIhZFWK+Tw8dEePjrYleLGmU+RIwBMooIaAy/8HzNkdOAbL9AKJS0waMxGKRuxyV6mhQcB6G77Fv/02/+CP//pD8hnMzLI2dxYQ76Yl9yI86tr/PH77+V911Y3pFEPyG4Uuwo7tNVNyxaPZg2MVDrxp7BkV5lgNunin9iN7q+Nv+An98Gh9/9yAqpLrGcRzd6+IbPw3y+S7XqnDFMOIvlVC39VAPMz2thcx/raqgyNrq8beGsUZ5ECOGrczIYt1M34s0xujgubqb785Ch8wd4iangXjnF8rJOD7mXQKtk5aA8fE05s03Df/uPnfFTv2oRtI/5eUdU7/4AeLWONYj63KKODlushG7eZWDexyaMl7LNPnorNnkNb5Ten6Lw8BppdeOMpciEz5uZIT0k00oFvAglPwuLR97pD2LG8ZQcmyg8+BQt/7Zqja1UKVwGAVc9Bu6wh97ONOnZ/9Sm8zRUMwxna7Q5uG3dCqKI6cXNnF5V6Ha12F3d3d0KmIshbq1ZRrlQkr5MKk6vLS9lvaPfMj5EDx0ajIbafW7TF3dyQ3+X5aZlpqRniAAAgAElEQVRO3FfJ8K5XK6gyA9XJoHvbxNX5OYb9PqaBqsdoG7Z1uI/V7U3JspMIADYS/hjDZgud0ws0j88x6/aRm4bIMbMmpOqLDbQa8usxiwGOe65K9t6IeRwVGvKNXp7Lo7zFfy/ebe9Tu84Zh2WiAp7Dz6TQcmboZOZwN+rw6jWcNe7w6vxKLBXDdBbBnC4dGYQpFu7M9OMttoG+d11ZJWekIl9syu11Gtn+WOBveRtbGH4livCfc9n9ksdEQ4PFAtwsg/GiFx376FOQ9e/ef9z3rbVNkj2eeCCvCSVrGPBqCQSWT9nURDH4q+cNX2UcaUnGY0YUipsb63j80ZG4L5QKBeTyngwdbxq3ePnqlYC/VAns7O3hyZNn2NjckmaaDHIS/Fjv8Axl0ywOILLFCqVtwabQnsHyGq07jgVrbT0gJ+ASaSUClh7+cBbcDsyQUoAuOYbc00OtK8yN9a3WITp44TbC65asOQJ4ElUiH4+u5fItazna/jC3mxamM1qmOUiR7DBjdMRIhmODHgfHl3j54gecnr2F48xRr1ckV5k1NteT22Yb/T5BnAy8vBko0OVHZibk8hMA1hvmdHDhjXEZXP/UDUBvZvdb2nP0OtHXH301h86CfctHMj6G//oK4F9yyX3wsUmAILILj9e42JrM5lPZvkwHbXoz/ZjpP8TKdkKlzEgGP7xNx2PMSEyl6p0xAeyv5DxgbjSvBiV60rowm8ugWMyiVMqhXMmjXMrBy1INORIFQD7vivXU/vY2durrqHtlVNwCipms/I1Bp4NBuw2/1wcmStIKqUoI6LVAYHeGmT+hZzKyTg4ZZoaKHbBm+AlUYQFgunSIOMPYn0WEG7p3mPPKDjgfGADooMcODhJWfAKKJPdq3amoAJahpYkxiCIMjENTkAox5BCTn5WXEZWpVywiWy7CKxQkemgqTk5pBOEMveEI7V4PnX5fbJ9bfQ6JAgRUdXT7uLltYTgcC1GVwyr+fGqs1GW9EoKFVRCoWlrODhEWGJcJRswIadcy/BPDHukVU8jmXKMCpqo7h3w2r8MprjUmUsbaDmecEPv7W/gf/vu/xe7uruSbkeD4/PIO/3DawB+ue3C2HgsAjNo2Ok4eHe6bGQ+leg1evoiJUZvTdl6s6M15KkfW7AdKhDUQk8kDJghMAHjLBZ7WS/jV9hq+2N/CRslDdjZDZkqXJqbWzjBPc9imZGoSVOhWIG5G3GtYd1l7f3EeI3jGvMCMgMAkw1jSNH/OWQOvl8FoqCoagtdcW3moM2lR23NgKkurXCM5cRyzWczSLUlGJFsyjb2i6xjJ7qyrRr0ePRhFAby/tSkW0GW6VtDaWWYhCgCzbpGzUmrKeBGkhTjXdEaA9IMAl80m3lxc4Ic3b0T5+9GXX2LmZXFyeoZB607UbB8fHeJXn36C9Xod88kEVzd3+PNpA797c4PXLR+DTAHjjItB2oFPEIh7I6OnQgLxrOfGyM9HcKcDZAZ3SDdPEZ6/wOq0i68ON1HLp3F39Rb5TIjd7R1MZw5u77oCAKcdAhxZkwOsSp4PAcD3y6IH5iALC+qH7l+sJ9+7FieHeEkAOPlLEUgSdUpRXWCXIDtYXqhS7YDRVLX3XVbsYDC2nI4eYx1UIgCY/Aeu5yPUyiSFEgAO0e12EwDwTAFgTzOANb4lAQAnD5tdM6WW1X5FO/9Fe2ZL4DXbtB4AY2Alxu6sXwxgJcIEzufEUczsV6IotARAnctZ0oraTOtTynNILJlR24pLw+Inlxwux8NzndbGkTMx+GuvJ+tPwjVU9xgzJDdPr5o2i9Uaa33zhrXKswRu05MuvK7EJ/7QaZlwi7pfR5tpywNqYZ032RrTqoBNpieVlVRUTsYYDXvod+7gD1tIhT42N2rY3l4XIstkOsbKyipKxRp63RFaTToTjFAsV/Hs089EaXdydi4OU1989TW2dnfVJYdxbaIetwBwvGcS/OV9VPMpccWGSqTF5a/d7uHysoE3b07QbHVQLFWQL5Rkn2uOxrho9dAeTyRxXGocm4dt+gQLUFpBi3TgIQHnNEIyewkey7nBT4y7CjNcQ6ldCkUP+YInMRXDYU/cJum8t7ZSwZNH+zjY2cTGSg1Frt8UGomynjed36U5UxOLZwNOmf0qnPLVajzGPBxh0G/hzesf8fblc3lstVwUMpM/8tG8a0ldtr21I0DU93/+SUAiZiQz7k4AYAJE7DEzjHSgDbTpNyXagWIeU/MkQWCb7WlPIqMsjS9jW+uYEzyqjcwv2GbPrGXL/bPWm6b+Yj1pAeBkJrB8b4Fh/eysO81DADDV2FEO8IwkxKE4TKyvVLG7sY7N1RXknDT6nQ6urhs4FQB4YMBftX8WANhVlThVsuxNqIqjCo51y2Q8ElLb7vauKID/5t99i5VqCsPuOTBtIT1rw++cwe9cIJsayp7lpigoCwTktx2ndJ3LI4elCza6O+FopmtnEgCOr1XRn5mOlr0SUh6nxJjNXfT9Ge66I+QKNewdHAkTrt3ryFxfetaUg8CfiENcMBqJ6pQxEsNeD8NeX3Ku/aGP8WSKTLaA8sqK2K0zLqxAJxrPFQeTQb+L4aCLrJfBwf6+1C83nBX5tHf24NKpY0oF8A3uGheolR1sEAB2SB4eiwKWbnsknEiPKjMe3n7Jf3bN0Fm98ipVASw/ERZR3CPyMRRNSF9OADiTwzTlwQ8zGEwcjMIsRvM8BrMs7nohnr9p4O1lGymviny+ismU7Qd7o3iN4QIvxAVDY5G5RvKcv/fhh3Ku0g2AM3ZiT3Va867WhTBLpwSSFuisyfi/0ZQ1qSvnbNrNyjUsJAruHhFpyeywSwIBxVZ0j1Hit5mpxptjtD9GKuAkE2RhX7fopQGXTa8QzbCWH2v/mvTmy2pffa6FGiDRc6lCOf7c5PUnQO9Fup59TwlcR95q/H4ljsvOyRdOrziaIv5x/EbeCfBGZfQ7ztZoTXzXuRxPgn7J2b7wWEv6izKAjdpdAF9GxiqRS24Ux04pSJwg6zpyrtUYzTAP0ek0cfz2FfxBG6v1IkpFCl7TKNerqK2tSP9JS/lUroJCZR2VtT0MAxf/5R9/wos3N8hky5IP/gAArBuG3RBkzG3BLzvMNUw+ywpSOwiqN/VNcPBARgSbP7JTOHy2NhzKHFIwWEBgWtQRNDY5q3IhGmsobrQEiFm8sBm3GUWsCXkj+4cFIr9KIUkhglGIsJnTjFsLfCqjVVVJ+pXNcKlIoJcnOgtXk3crRTLBWh4LMiiz8jxkAbP543vzyeYmu3c8FgWJWF1zA7Qjb5ln8phQeaGDT8lgMcRR/aoXGag2Ttjl2UGx3botC8NcS7qAGMuuyPo5Anl18VDAVq2tFdDVgecC4Gvfb1IRLApgPWb6N7QA0eeLGZ36GpKCZau9DVGvl/HR40MJpp7PJ7i+OhdL4kyGqp0qmq0ufH+Kzz//El9+/Rusb+wiky1K1hUbdxl2sGmI/lssqh/i/S4DwFpKm+GxAMAzowC+wSk3t8FQFMAzNytMan/M83SGQOxllHhgFb42f0QV43qLtDb2vDPDEw5RuDliGogl7Uq5gI8P9/BodysGgIXAoCaJ9wDgaCgqpa5Z+6MJwD1lkmyWQr3UjVjL7xDDXgfff/dP+OH778B8mBUJCd8WNTCJGrSq+Kfv/iAZGzWxgC4gIEFhrllNQlgwOX52uUyqgO3SbNq1hH1u3MDF90lL989eM5PnwX2F7/ueNgaCbDG7eE7F98fea0tNpm28bHPCpoCqAyoOphwMhcKkq9frsoYxM/EtFcCSAVxHIV/Q6172Nm2sVWliziXTcEebanSfdqBy1MykL266zeaZYI3dPwoPDNPNR6DvOtFQi9WKfT2WURtfc7qx32/AHzrycXHwYPcrv/KOuIoPnh8CAkXkGAXjZUg743A5YCmNbHqOfI7F7S4++eQp6uUSUt0+uq+O0XlxDKczEKAyPwO8aYgUszL52bKIj15yfMbbc9ievwkYM9on7WBBLlcLAtsMTAsQRQrgFCZzYMTSf3MF+19/jtz2miiKur0e7m5pW+iLLePGxqbklXIP7fcHmuNLYlEYCnhbrdVkH+102Cg4KBYLQsbqdNqigByOhlhZXRF7IA4xx5NA8wKZPR8E4m5QLVck97GYzYtaq3FzI3lFw0Ff1Du5Ugl7j49QX1+TNZRDezYetI4Oun30rm7QPr/CrDeAN5nCm4XIzkIwx08ZnaagTwDAydo6ugIT1iiLJ8Ki8l/vS1y35sH3QWV9jCqANddulgHGbgrN9FQA4NzWKvJrazi9vcPL03P0JzNM4SIIHUzmzJ1JAsBsymNgMCrKI9D3vkJfrzIdxkcWPIlr/z5OYQroBYD4X2LdXLq0jHLh/cc5edyTQJQFgO93x5E1bfQRxfoaXcdMLXkPBLa2T1qbRcqYiMBlxkp0uHAzkvm7v7cr+9nayorYnOfzWVGs87w/OzuTTEYO5be3d7G7f4DNrW3JY9d8X90lpSljriKBfws1SzP/Dva32ZLv7xDJOxKfl12wlz5CHePZZieuKKQiFItm1sBsrrXmtcAMa15dO1lnkyWqSkramI4HzHgdS2SJ1qF8sIN0zkO2XIaTz0l7nZo7cKm0JCjLBtg0GnQNGfaZvXWK09PXuLw8kWEiyXy0F8rn81IjXV7eYDAMZGhlc0cntJ2XY0hbeVeGGph7BvzlV+55XBhnZlAXZ7VF7DCp3S1D2jaa5khHypj759z/dwHgxDWXIB7It2atVM6FAX6NjbrtOYSMyxvz4MdjjA0IPBmNMfN9TAjETpjjpb3YhD3MxChqiKeyx5IInrQOUwueqH4JBDOKjQQBcg9cL4UiiUS5EtYKNawVa1jlfpLLIUuFOuti1qdUU46G6LdbAgxPRiOxnSbjMzVNIz1jTrACTyTb5j0mCKuLD7+KYjjqv1nzKhFC6l7HgMA6yY+37MSFqvVfgngnuxP3Bx1qy1ObzHildnHoSdtzHsepxPbQ8Um4DFQpZT2kc1lxyKB7h0t74WIR6awniuARAT8CvMyBFUVqD812R2wfu4MB/MkUI3GPmqDT6aNJZceYtYixWWf/I6QjzW/jtRwBwAaAkB4nAQBrlJHJAzN9hAWH+U+Hg9KsK6RnHmMCwKwjpFOaGbKJDC+ncNIzFAsOHh3u4G/+5t9hfWNLBtdUL7246eAfL9v4052P1M4TbH32LcLKOjrIoUcA2HVRqJUl85jKM6rNg+FAzzeb/5uYKyj4u5QHjRRy4QQHxSy+PdjGZxsr2CcJgSkNHOSHgfSW/mQktzEBEAF82a9SRcYMa9pu5jALU/CHtKHWv09yQY62iK6rdtAGDGafzNkECXR0VmEdxrgiunvxQJMAx5EhSd5qD6120HQaY71GlaXYaYsax0x7SdQJNe5HyBf+WGwvi66LWjGPYi4Pl+c2SRick/Citi5g5pioO5T+F/JpSSxwUugHY1zeNvDm4hzPT04w83L4+OtvMPU8vH57jE7zTq4/qoy/+vQTbFarcKZTdNpd/Hhxh//zxSl+avQw8ooYuzn0aVmdIvEtA4dRTPO02HG7YYBsOIQbDpENOsi0zuEff4+a38S3j7dRz6dwe/4KufQMu1tbmMNDuzPEZMoZggF/SQSSOQf33ISWwuyRyS1yueL50EDvg43DL3xADLrGtMWFp1hSzmlps0gItcCVrYDimUXSejUGfKOa1hLMLGE5GsQZpd2MgNRcFEhWAVwrF7C6Ur8HAPsT2v4yFs0AwAkAT+pyWSvjNTNW8BhKhiAWVmVoBsJa1Jr6RfcomS9l4lxey1gQBz/T98pfSuSE2lmrEu0tsSWhaCRhRSK4aIOb8LpNlv8RZzlpOanfs97ntSrBHub12tgBfhUQmACw2WZVVatvjudnBAKb92tVT1q7xQ5e+v7Mi/pQqW76+HfOQqLjmnyTth9XV1QtkQxIb3ixIpDhjHQaIAgIBHXR795i2G+iQrXr5hrK5YK4P9AGOZ8roVpZhT+c4I9/+kFmml9+/Q2K5TLu2uwlXayub+Lg6DH2Do+QzRUEgBGlr7zZBBBMxzgDAGv2qp2yklREN4UZBn0fd7dNdDt9tTSGgyCcozUOcN0boO0HGMtclQ4YnBmrKEjVmHGtbOei8ndCqnVdpHgToILuDPSAmIlLCcHfUoXiHRKeGJ0QyPyReYr1SllqWgI45UJBzgWuzdxhKSyiut4qEkUFbOZqrMtJmGPEkjhVpGfodm9xfv4K56ev0bproFYuiTKw12nL+9WYBdrgZ3B318YPP75A47YlQhcCgHQ7lPxfRwFgkr3EcUr2fHPuiyLakrxU7BT1k9EBMjWzXU8Xmkt7ki/Vz0trjT6VrglaW9o1zeb7WsWvIW8tqIAtsTcBAicVwEb9qyCwRtZNfGYwz7CxWsfe5oaA8V4qhW67LUKKs/ML9DmnZZYqrXTdHFKcxWdYw5j9lgpgl+4drCI0x7ZcLOLZk4/x5Rdf4KsvnqJSnGHUO0c4vkVq0kTQv8JsdAMPQ2QdigYmyMzVelVmu1ad+oGZpV7O5hiZubC1y40VwKxbzfzMLGMituVswclhnmL+tYOBP0d7MEauUMfO3j7mBIC7bSHz0b0kk3YRjKfotjri5FPIsoubY9DtYtgbiCMb+78xXdgqdazv7qFYq8PxskJaI14xGPQxHg94tsu5//jxEdxcDleXV+gPh5ILTCImr6vb6wZuxQLawdZGCW4mQGo2hkOXPV5rtKclUizAqSX6/9yNNgaAlRm0CADbvdAKPlifC8YkPGMqgLOiAJ7AxWjmoT/JoDvJiBV0P3Dx05sGXpzcYpYqIJsjBkHshs9hoktnSlaw8wilStvz1swplgBgWdXYj9NtMB0i5zpyrSsAzJzhCS6urnF2cYnuYIgx+dupDOYCADPSUiNHdQ6s0/Pomjbz1ejfUexmcg656KoZzaLM7+ozWvRV9w+7eup5avdIqzRObuTRIhtDTdalMnLXTQC/Cz1W7IRi99DkV+nhIiDXri/2PIl7tWgftfNSXoeJ31s8s2wfl1z84kd8qF78kAL43cSPqAH9uSf6A49LuryY55PFVus7Ar4zklunAWaczUxI7NJc4HIxj0q5hFKBIr4RTo5foddmFnAa+Ry5MWmUakXU1moo1yvI5Ero0iJ97mL38BnK1T28edvCqzd3uG3Shdd/FwCcYCDeA4Ct2iNR0MlGoFkBsQKY2cCaAaw20KoKVvsIowY2QK9mCiggrCoR3m+yrIxlNJ9bs+D4GH0cT3KqYJPZRQR+Odhmc5eV5owFAO1FqFwyAxOCe7TizWZQLudlqEiVhV5UajEyDqYYjWhjzcWNfDDN+iGrTaytBdjlgEA3R61VFHwVBiIIEPHxaoEtNrBSdBt2pQX6hGnpGGam/q5eNEb0ZIhIFoBRdqVR41rbZ6pJDTirQwAFslk4qzrYArcWDLfALv9WEixWQJ0gQQT+Jp7rPgBMVrnmoVomENl2a6s1fPzxRxJazaFi4+YSjZsLZJwU8rki7pq0hwrx5de/xjff/hVW1rbhuAXZvGjXKBm0BkCRZsJ2C9Gadb/SlsJTMjZjmH8BAA5nuGlRAXyNk6sb3A2HQK6AieOhPRiKVXc2q3mtzHEaj3353MSC3GZOGDZqPLLVRkAUOmLabi7gYIRwMkbey2CzXsGTg1082tlEnop1KoAFAFbF9AIAnAAFrVJPVxBbuC2qNO1QXe3xbDaBAi8c3r786c94/sOf0G7eyrl+dLSHzfU1KVq4Wf3u979Hu9tDqboiADDBj5mUFSa/z34GEXybtJhMwvA/RwH8oe7o56ypD4FBD/3eMkCk/9bT6OH7lMJtrtHlp7TFsDCXZ0IW4SBeshXnU5RKZQEheC4QxDs+ORXLIwJ0BB0s6SMCgC2TI8EE07VjcZOXIxxlidj1Jfni4k09Lt7N/VEjkPw9U9zbtiqqLxLNe+J0Sw4v/qIAYEFBjBJuzgzDCZzZWBTAVDwU8y4OD/bw7NkTyeJBu4f2izeiAPZ6PgoziErV49rODGA+lwGAtcFPFl62yLA/iyHgBEtKf8M4nKp9nt0HzHrEIlYGE8pz9GkztVHH3hfPkN9ex4zM18EAzWZLMl74Kmq1FaytrgpTi3sMlSkEgnvdrsxl6KbAtToYB7LPFYtFGXJ22i00W00ZZFIVnM3nZJjJwWWWg2uSmSbMSlbLz0qhiEqhJEqVbqeLVvMOnV5XmPrFagUHH32E2toqBv5Ifo8KTLKjJv0hBo1bdC9vEPYGcCczuLMZPKqJOPhMKIB1R0wsZeY0lSsuUlrcBx0f+p1fCgBHIHAmJQBwKz1FOzNDYWcDxa1NUQA/PzlF15+I+nc8TUvRxOaMjbsqgPW4ReQsUwRL4WqIQbEiIVGMWgBYCFPJa3xJLRqBxbHyN2Jp/pyl8Rc85uHnXV5bH3ZbiBXAS8OExPoa2XwvrLe6a+oSG6tYrQrMTBzMs8QgsC2TeIizVP6WmYWygScffSRfyf62TNnbxg1evHiBRuNOzrWDg0f49LPPUF9dE2a97JLi8sRjT1UK6y7b/kU8GzmSSm6MWrYF54Xkp6vfv2NvM2vw8t22MYtIQJYoYTMfRe1ItjFvhtTFTDKJmuBfm0p9EbJRIPg79DHqDzEe+Rj7qioUW2aCG4UCiit15CoVOFQCcbjEoRnXJ5lyEhThjUpQ/v4Ad3eX+PGHP+Ltm5eYBCOpkff29uB5eVxf36LV7gnpkWAYs8hlwEDwkHVyilmPVIx4AgLL1wgAtpngdqiXOHbvBYDfoYwxzbT9DH7u9fKzHycv71+ibvkZF+c9BbAd2t1Xg7HXSg4s5BqKhutKOrXWe3RjCoKxxNfwRttngsACRk1oV8uadSqAMIe1QoaQCRX3RNY6IdLOXIBekgHqK2UheBZLOQGBaRdOJXE2TKOaK2G1UMFKpYa1Wg1r9RpWKhWUCzlR/04GAwGA++02RoO+AMAp/q1gjmAYIBxTqjk3/ZunOEIYwks7cDkgteuJ+bnkg3M4K47tlnr7PqKaDg5sFSvWzbIva1CBdpQ6OtF/K8FsyoEl/y1O544o6r1SEcVaVeyemcsquROZDII5LZx9AXm7BBI5ePPHkufb6nYlZobWj+wbh+MAPbqT9IboD3whUcj5Jvl/LtICfjAfkP0Ya3LTX1pCnnFEWcj3MntMNPCx/zaEaYlTEiCA7lZZAQSEDEJ7O+MqxcGD58yxtlrGk4/28OtffyNkxjfHZzi/usVJd4w/NAb4cztAeucJNj75GtPiCtpzjlRdhJ6LXJn21xlRnRDsn/ojUZ/KkMOofw2eYQ1njRIk7om8cIKjcgH/zdNDPK4WUQoDeBMfXuAjnwrhZuYYT30M/QGC6VgGtxlmSbrM8iX4mxcFG38+GAxlcM+/z/lAji5frqcAsIn54XHkDGI4GGDE101L5yCQ2on22gS0eVzFZpHuZMaGn/219Mt8LtcTa+0slUrcY+ZcDUlgUItrUdSmU8jRaYwcHbGh1lxuXqvcd9KuNNVyMgoUZ1xluKSzluF+YgHgi9sGji8vRAUcenk8+fJLTDKuxNC0724FeH58eIAvnxEArsCje9lwjBeNNv73P7/G91ctDL0SAjeLHlIYksBDBXDowAk1mijD4x4O4c2HKIQDZFoX6L/6DuVhA98+2sIKAeCzV8inAmxvbiCdzqM/4IyEayeBX9o/s57SWCexsrabou1TlpbI5Kr7oYHez1hdf9FDkgCwlqwPAyfRkybBkuX+KdG628erW4p95rjWSb7IqIaKAGCRlMvsjAokAvszsYAeSo+zUq/JbK3T7UpcQ6vTx3hKR5sM3GxeFMA6l7KKXjPFSPaJljSi4+l4BpMcMlvQ2JDTpRc2sWsUUvB7vjmuzTrvE9qZ+bRjgYROwo2jQ2RpaQfCWhuz3qaKWPLNE/2CfGt+X8FdQ7KMZmp6jinBR8k9EfXHqH4tAKyXk3l95rmS4G/stJ84I61Tn3lN/3YAsHEaECKfKoe4pwfjAXqdBjrtG7Es5X5NFfDKSlWIg1wbjw4fy9zxt7/9nZDWd/f2sbq+gXyxJC4KVBLu7h/h2WefoVytyx7EdcGCv9aXRyM/+DqULJAEgOWoMw6Eil26yzFWaDyRGpXEp+5kgl4wQX8yxZj3kTDFddfMi7XXMKQAmY1orS/xoHOGBrggnVHFKBJ0IuAW6xICv6VyFtmcKkTpUFgsZLG2toJ8LivRGJyTMVZwzvrHH8vz5BiPwLo2ofpVC2gVWPCxwdgXYh2FFVcXb/Hq9Z/R696pLWy5hLznonl3h+HQx9rqpgDAV9e3OD29wPHpuUSpkNiVNuCv5v4qsKnZv1QE0/6ZhY3Oce1sSNwuzZxaSfvWvS0GeaKfLV81lqiQuJgsUSV6aDzmWCC1aH2ZtH02PZwBgWVfj4i9Bgy2zjRW0MU6SoBgAwAP+2IBvbW+ir2tDazXatwlJCqBADDdRhjjgIT9c0oANbWAZg4wjwXtn3NZkuW4d/ewWq3hN99+i88//RRH++soeGMEwytM/Qbm/i1C/wYYN+FiCC9NRScDn2j1zfPHkF4MoHu/y41XaTl2Mp83i1GiPnsIAFYLaNbMrDddOJkCwlQWo4A141xsg/PFFWzu7srjuv0O5ilGe+Xgpj1Mg5kCwP2+uNzR9Y5Eg/GQwKyDMKAz6RTllTVsHTxCtlTBhO4zjJ/odtHtteWcLeQ9bKzV8OjoQGoaKlc5eyK7LOcW4KVzaFw3cHN5jGrFwTYBYIdkUc7Y1AZZLOclA1pBYD1t3ne0krtb7JISA8BcSZTwrL2HrsmM2+BjpJ+ReIGMAMAzh86dHoJUDt3AQXuUwsQpYzzP4/nbWzx/28BoSlJFQWY3kugtRpl0cI0B4Jh4pT2Uthix05d2qFx75kiFjKuZiNW4WMkTABYbbeOC52UAACAASURBVBIdJ3K+np1fYjAag9M1OouGjhddz4atqemeiXlvBPwmohAiF1c7Q7AzYwsgG7es6HkSALBtWS01QQg6CbGQtY5fnEskiV4WJJYN+p5983I9tjwntmCuvrYY8F6Ef83aZdd381itUfSo2z7tfgcuf+Gdc5cP1Yv/lgBw7AyTqPusex7PcQpJZ2PMRP2rADD7awLDxM8I/q7Uq3IOXV+eodO6Rjjtw3VmyBczyJfzKNdL2NrbRm1tA3dtH63+GJvbj7G5/RSzsISb2zFePD8V5f87FMDvAoDt8C5hD8EfUd0agbgGuDVKWQV+1QqayllV/8YB8jZHQMPi9T4BgMVaWn9XFhoz5FDGOwFcVYBFJ5uxw9V/2xwpBecy6YzYRUijlxG+sza8MthwRAEcA8BaVBEQJOOGrBEZmjEHljk/FtQ14K+wpIy9jdo7x5tk0upG1b58barCjWy65Iem2E5s6Il9WFdOuyCKrbMFgI1lswGEk5m/AgSbPLtF++YYBI7CyEXhq8CxKopZfBiQ2D63tY62diSGea5kZQJi1goixPpaDZ9//omEV982LnF7c4VetylKbdprt1pdYeR8+5u/xjff/jUqtTXAyYr6V5hxkfo02U3FA7Ek9BjXMhYAju3donKUCuBlAHgwRCpfQOB4aPUGkgGoYF0KQwGAycCg2pMFBguy2BIkCYPyc+G5w/OI4AiVc2zKmPXLnKfdjRVRAB8RAGYuCWYCANMGWgBgCwImc3csEGw3VGMJFPeS5uwwgKXWIbECWyxaR30cv3mJFz98j9PjN9IcfPTRIfZ2t0QJcH3TwD9990e0Oh3kihVkvBLmThah2JJYlRT/DiHqqF2Plt24qTNbZPSa7ekag2g/d+CaLBEe/v7nFhjJYiReq6Kf2uNmixaDTNit597ftg4IUuDGAPCELJ3pBF7OQyFPIomL4cgX5iKtayQDuMCs1sQxMgQRCxroZmQL/MTjIuvnmJlsX1e0ISY2dXPUIwZX9O/Eg5Ofg3lJcd2vnXSyuo2/j5rsD39CloX20DVqi63/agVwBABzn9BilApgFvF5ByjlPcm8JgmFw+ew2UX7+Wt0X50gNwhQDNOiUnWnIdIk53BvMUzORdZZfA7HBydBIDCFou2rZJggDqc6OIvyXgxjWgBg2rAxk5zrbL2M+uEusqs1zF0HvV4Pt41bIQ1xkJjP5VEslcTy2fWywuCk2pcgLc+b+sqKFFj9fl+KIeafci+Z0PZzNJLnYZPEfYERBSRn5fJ55LJZAY557lIZ46UclPJFSWCkMrjf68vfouqpWClj//Fj1Dc2NLaA+eZpRxroYbuN7sU12pfXwGCEHDT716UCWJSMMqk3nhgJ2Pb+PE2aKGs7da8pvX9Bmp/ET/Q+BbCoAYh3EQD2UmimJmg7U5T2t1Dd3cHZ7R1+enuC1mAMn5k8U+4XGczTdP6wFtAGAF5QAZsy9C8QAP4wbrVcVv88ANhCJItr6dKyEQ03k4QbcwWZ+3RYwOtXBwnWQjom6MRKY9lfXUfYj8z8Pdzfw/b2FqqVsjgxkDBB5TpzDy8uLpHN5nFwcIi9/UOsb27CpdMHm+45oq+8TpgBzOG9KD6YS8naM9pzEzvcvWJseSW+36LY9TVi5S4vrUmyl1HJq4OH3iSIQUBRU1fJ9WRAYWZpUvU26KBLtX5/iMBnhqsOeEmkow0qB3ZuoYjy6gpK9RXkSxVk3DzmVOlJTi8Hacw5Y+NNgiWHiGNVAl+e4vTkDc5OjzHod1AqlSQzJpcrYDDwcdW4EXVfhrmZVM5J++5gNufoLIM5CRSwILBQLzVD1fKgk5uYbnvvUQD//wCwXG9mkVsAgM3PtQezWc/GEloaShJWAwG/CPIS+OWwk0AwbZ+FcWz3i4ADHQ5HeB4p0ZaKGvZbaYf1sYdKtYD6ahXVShEZl+otpQsywTeXclHIZFHK5lHK5yWvqFoqoVosoJh1RV1DtaPAQOzXCKKRwNAfodNsw++PhNAgROBZKDEEzAh2U7T4c2XfoT20xhBI3ozsf1wfFAC29dO7qkfttSxZVN+dvFNR9xKUZS3AG4edLNCZgS1RMIwLymXhMd+XtR4t+PIFAX0ncw7vJuiPRuj7PvojH93hUADgAX829NEf8nsffjCRmBk+ZjgaSxQO+0z2H2pBz4aKQ2C9cSCsilDNJbcDHwWDrdtTglxkssPksVFUD39fgRqSnel8RVKZl/HkmNqVjs4evFKpIst5KRwdbuHZx0f45JNPRMXw559e4fzqDtdjCPj7Y3cKZ/cJNj/5BrNCHe25i3EmhzmJ1wVXQEp/zKzpEUJm4xIQEmWXgsDydg3hObJijRNI4YZTbGZdPN2sYyU9Q6rXhjseoTifop51USnl4DLT2KVS3RVAm0oZWhk6VPUS4PZy8nlTBc/zivsLSdEk9Yo7lqgMCeCSPEySnY92py3RGtyBCGDTSYUTFzerec4k0mnUEx0NbN+pK5uqi3MoFaiacUX9y6y+HFXRzNbOZqX/ozm+6GFFVaIRPryp67fazgqxl6ehMYKSY0XCk5PGZB6i6w9x3WTe3Q3OGjeYZbLYe/KxAMAcRjZvb8WK/XBvF18+e4aNSgU8GrPpHG+affxvf3qB787v0M/kMc546BMATmdkcEkAWBXAKWTmBIBHcJm2Nx/Ba1+i++L3KPSv8dXBOlbzKbQu3iAPH5trJFsV4I+plObgluctI52yCQXwXzYALOMhWweYEnMBBL5Xvy6R5R6yjl5+nkhFrGNa63ryUKlrh4YygOJMgmse1ysDALPHqdUI7s3UReiuiTZVYVzgHBeZbF7ICeoiYFfJWBlrh8N2xmTtn80UzY7AzXpjX2FMlZEaPz032eKcbfHUpZsbybl8vYn1yQyyLflN3epN/5soq5TUp9FmdmAb1/jxBxCpi6xdpgGBSbSd0uHF9F7RyFhIFbriic158ngkYIxEpRL31KZm0TXYgtIUdZgXvmzdvPxhRk33/XrRbF2J/j1xklnXwCUFsIKvamWqyiG6ePA2xGjQQb/bRBD0RQG7vb2GzY0VqZc5B6UlMftFxqWQ1Ne4a6Faq+PZJ5/JvnPb6qBaW8Hh44+wtrmNUqWq5xEBGJtnae2exVrVkgtiBbCAxSGPFoF8quDYm1IUM8VkRmXSXNywGCHCXlOIaxL7l8yONXCAcT20I5t0mEYGGThMj5f9X+MaJJM0TdCM6zUjAq3p2lwcTQoFdqmMSRrK9cL1WoRFdMBIpcRqU1xLOM8k+dIAv6oINrEVkwC9Tgc3V2c4O3uN6+sTZBygXi1SPSS1Fc8JzyUBqSJK6xcv3+D45FzA9vF4qmpfh3m2VOeb3F/p1XXWrPF76mSRJA7zelCBT5L8b5xzzDzIkr/uDXMWFOYxXhf127LnJH8rdihI2nNr7q/O/G00ms7xzc+k11Ianc3/1a9m/k+yKRXAI3pOzLC7uY6D7U3U6VQUztC6uxMA+PLqGoOhL+pfWj/Dzcn3UQYwyXic72dSEnPH/on2xlsb6/j3/93f4pOnT1GvePDSfczGt5iOGqL8nY9vkZ524M4HyKQZRzLVGzdbE7uhERt6nb4rtvvnAMBiT25rNUX+JB+bAHAmW8Js7qE7oFsMa1AP+dKK9KwsxHqjnhyzDNdwErMmIbrNDvx+V2oIzpg7zRbCyQzlUhlz5m4PRijV17B79AiZfAn+ZCJkNkZatDstBP5Q3HzWV6vY3dlGxsvgunFrAOCUAsBOHrdXDdxcHaNSdrC9WYJHANhYQNPBZB4GBgC2NtCJudiHx4QmJiMWuKiNtHECM4C6rO3iWMe+3TgCpBzM0p5Edc0zOYSZEvpTF20/hXGqiFGYx5uzliiAW33+jgvXUxCYNfaUrhgmZkM/G/2UF/bfB5Tx0jVQ8UyxSSpE1nPEXTACgIMAp+cXcvODqRCvWEfN+LlZ51TjZmExKtmDEsQW68JoCe2x84UVfpm9O5r7WnA1BpSlA7LFtN1UzNRejmcE6C6tDonxbyREMo+3fYfdnGwFEQO1PDb3lcX6Pi3RzO7A+nctaSvqZ8w8ZPm5450yWXRFu/mDZ9pfHgAcq6RNtWe3MV1wLQAswljufxrnwMx6AsCTsY9J4AtJNOe5EjfJDPBep4lu6xrd9g0Q+kJ6ypY8lKpF7BzsYHPnAONpCp1BADgFlKvb2Nr6GEiX8fr1ORqN238OAKwq2ujjMBeLKnbJPFeFr1gfWwtnYwMtVtAW5LXMoQSryILBViEstsqSAawbjT1YMrAX9kny52aIaDIJ1F5a7aRZeFjbK34VANVhsyZW2VIY8Cb/C3DqCKON6l/6xgsAbHI7Q8kYUlWvMO/NKUiFL1+rNIb2b4viV9nBtsgVhe+ylaScz2pOLSd8ZEcTKxDsz7nhEaAVJphk1Fpr5kSWirV0NtY6CwCw5CUbhXD01aqKTaZwUgFsGGhadGijrCpkziUsU1OLIxZhXMSZG/fVr/4f9t6zR7YsuxJbYW54kz5fZr58tl657mZ3s9lNjgwEDAYcgtJIP0WYfydAn4SBoAEGbHZXVZc3z6TPiAxvblhhrX3OvTcy45kqkhqSmmpEZ760kTfOPWfvvdzPZM1x8uoHNK8vpEgNNIDIyyMfqQC/+e2/wS9//VuUKhsaGs6cnYwZdDvO5m2wzm8et2792ALaZ5B4UJTgdBIAvsJLBtwPRkC+hFk2QJeM/PlSg2O+7mMOyJiJNmfOHtmDcQawYT62AZmSyBTomSAtUKTf7WAejlRE1koFHOxs4ANnAV0OyAKfo5gxBbCyk10z4jdExxJwzMe3HKpumL4CALuMWmZhnL56jm++/BzffPUFRsMunj19iAcPjpDLBbhuNvGHTz6R5U9QKKsYSQdlLHm4Kgc4LuhXNvKIexNvzcnNPOrh4q7INUivaXrepVj40V+zet3iZt4+Hjfz8dcZWHWrs3d/q33K5RZR2Si7eFMAT6eh1givaU5WIDNcXpFRN0S1WkPBKYA9+8sDvsmuMtnEJg8vtyMlFKmJDtkfrgngPQnw+v0ifj3csZuINon+2ncAeN92qMbPLMEku/O62W/8xwWALY8ks6CNzwylAKiVC3jw4D6ePXuCciGHeaOF9tc/oPf9CQrDKSrLtKyKqVhN89zSPm42wVGxExVPdt3uAMDu0HaCjDirjQOGZdrlEvmy1jHSCQCTSETQKZdFqlJEYauOTK0EBBkBuRze8FrTOtz2ljRq9ZosWDnEHA6HenB0UalWzPat09G5S0ULLQj5PWqmmfnpwC0yFHn1aSfExp8gMMHeXrsjFVYpR+uflL6HHydowIF4vlzG/v37soAm89ZbTBJE6N3coHN+gfbZBVLjECUO6qn1WCyRcY1zEjDUvRfXQtHq0O3lcphtGPa2G/7uvvhmANhZJ2ZTmOTSaKZCqYBrjw6x9eAYp9dNfP7DczR7Qwyn0GNCv2g25gKBvQrYzt2oQPajsX+2APCP2XN/DABsu6i9nm9+sW5/3mZk3i7M2bhLlhsPG5SBa/I/3Xkk6FH5y8b+yWOSmI5Qr1dFKKNTR+PqGt99+y1aNzca6h8e3sf7H3yIza0dgbwU1imGgzXW0jK4WV+QRc4aivc89wBf02mP8s4nroOJVTvJtRlN/l6/YG8Ta/yVU5fmbY5iBw8PALN+oELMXEJM4THTwHeAxbiPZdjHuHeD7k0D4yGVbXzOVBXkMF0A4YyWtWmk8wVUN7dQ3dpGeXMLAYcOCwK1zBRlrRuDzgKBF1Q20EaQZJRLfP/9Nzh59Ry9bgfZbB4Hh/dVyzZuGugOeiAJyoAyEsdYw3HPMwDYK4A9A1mv/OuW5H+zgPZ3lPbsmIjwZgWwgRVscxL5vxq2ueGb+jAOhbl+JpiHBgRLDSwV8BSzcCy3CFnkWkCn9TYkaGhoN9VglUAbQeBqvYRKhfZqWTnLUFFTpPJySYebtDKmmSFMJUy5kBcYvFEp60FQmB8rML+N62E2UzbxsNvDZDQWQ4NW7qPhECFte0VsIBmCwC9HyV6b5vIbRWKwmyq+G18/YPc5hiJnpZkPb3/ywoFulk1rpN4sQetiTja/tP/N0+aZeYH5HJYZUjnZVywQzmZS8jZJzuoP0B+FGLIX4Bk5HMpRaBRO5CpFYgadpbrdAcYhyc1GTDFbegdQs+dSD8bhr5Fxo+iQCECxukT9SRSLETP3PTjM77WezfCfbJBBoZBTPcHBonIwHahOpRSfBW0US8UMPvrwKX720VM8ePQA49kSn3z2FV5dNHE1TeOb/hzfj9LIHr2H3ff/DLPSBrrIY5orIVUIpP6dYo7heBipf1PMw2Vd4slebpAVWUCz0k2k3gTLGapYYDtIIT8dYtlrobKYY6+Uxz3mnm5UUKmWUCoXUC4VUcwVlWEnwneayguzHGYfx3qG8wSRxt3QzSILDLRlj8fXnGrfxk0TA1pWEziehlIhaT3kqI6FenzmqRO0kDJbH7OoJ65DqorL+ZIAdo4v7d8FbNVreuTZg5Moxwx3AsuODCyFmVOfe9AvpVrK6zat6OfZyDiO4WyC3niIRreN0+sGaGK6dXCERZDDzU0bzetrDLod3L93D794/xn26xsoc60gjRedkQDgP7y6RicVCPgdkCiYzmhwmZLFqlMAL6fILcfIIRQAnG1foPftH1HsXuDnh1vYKizQv36J4nIsFVc2KGM6ZwYowXKuXYIaBIAZERATMBytJ3JZeN1p+q69x9uqxh/z+ZW6ZR2gm/xhtyyh19VEt0mN/t+2z/tM3DfUUiQDRHabBgDPeG+FQ1SKedSqVfUCvV4XzVYLnd5IZzEzE+X8IQWwy6e0kbezZvRD2qQCyKkt/eA4oQC28ZTvlY3ER4t82oGyHstyxqG5k9V5fKssYMW0GaCbnH85eMQNhO2i2rzBZUVHZxnBNxf5k7hMWhsJIrR34KOT2SyV0cPWmVOU6bxwLnuJ2YsfPPuXdeU1vLUwYxKOe74e+P3/EAB23gCqZzU35X40MeUQLSSnk6FZQfdbmE4G2NyoYG93A5VSXnEp1UrFneEFXF+18He//4Nmc7/81W9QrtUxHIdSrpXrG9i7d6gHlcC5QlEEJZtXevWvA32lNIszgLlpcn7K55ol2ElQxDmVmCuMi19wjolWH9odwevvRUGai7peWIuD8UIiprDeMAFGMgPYQGADgulgQhWlAZBiZ6s3Zi/Nc17OiY6EpDhBAooJ4qWA3wgEXhpZbjDA5cUFnn//FRqNC8xmA1QrBdSqJYz6Pbmb1Oh8Ut7AOJzj6rKJb775AafnlyJ9UeRCxS+BX1lAZwgGB3H2r1P/xiBwLBAwkY4958jlIxrQxQ5Tq3umu2E8jvS6jfBNxBWnAPYZzQYCGxAsUZbiH60GNUdMpxh2ZDp9DYFfibsIAFOV21fe8v2DPTw4OBBRENMpWo1rXF41cHF1jdFtANhZQFPQRZKXB4DztIBe0gK6h+PDA/ztv/9rPHvyGEGKp2IP6VlLCuDZ8BKY3CA970gBnMFEita0QGCe+K4accCtrtxr4oDfBABHwK/c4NzuojrOelECv0GhihlyaHXGGIVLpIIyyvVtOVZRbD8KB5guqCU1ssNyuowBYPZc8ym67ZacnLY2t8Uha3a6KNe3cPjwsUDzAdc53UiXdjbQ4alQyGJro4L9vR31v1eNhmocVtf5oIQglRMAfH35UgDwvb0ychnW4ROXAczXnW4unL2ZBbTf621pvXWAEwHA0dbpJs6yWXewrAHA1id7IgHdQekyRfVvioSAfE3Zv51xGmOUMFoU8PKyh+9PWrhoDjGeLFEoVEUGDEOSYT3pPD4T3CDD4KUE8SsmZjkHCQLAi4nWyW0AmBbbL09O8OrkTA5cJCoQ/OX5w9VFDIgCIc4njBBgIGgSAI7mwA6H8usmEqUkWP12lNtXxIpiBxskzitPVooyhRMxlvbXrhnIJSzmI3ZTYp6fOKXtVXPGRSuza/ccLFrVrX//NgKkPbkrrgLiLi753u319Oa5y9vqxdd+PoGnrN8i12MEb60rI3cvt75cfxkPQO3nSvgqzJRnuInLSJRhfz5xRFrWWCQdVCskG1Gs08TV+UvMJj0UiwHypQCFShG7JHwdHKFQ3sR0mUG7FyKVKuPJ0z/D5tYRbloDuUn+BAVwIhvA3etaRlIA20ErK2gqq6gC9jnATgUsYFYPd3gkhxVOPcvvFYgsANipvKLxiNnL+IdZT9jPso3IiwziLAI/dZbCL023roxssGiFUGYGcOAKVlUa1hCyxCZTaxLyefDvcQx7MtMF8joVsytO1Lrx0HMHoJ3JBg5qN/c3UMTc8t7o3AsTAwu3MRiu4xnf7n3HcjTg19vjeHtnVyQk1MFSBHvFrgYFBhoTyDUQ2BX6Ar29AphfE1tIa+OIMoLj4bfASw+cs2hTJsBcjLt7+zv45Z/9XAD7D99/jebVhZhHHDAwl4+sLipRfvMXf4Wf//LPo6HkMm32w0nwMbZoiG++depCDXSWPnXSg+nuJzkA+LrdUf7vydW1AGDm/y6CAqYK9qLKoOCAf8uv5jr0jYDfsO11TNgTODsWFji0rwlHA9lEqLFPA7VCgGcPj/De8REqVJvDWUDLbs0swf32FwFNkTroLtCxstlYpeyaJmfDzYI1zUI1xOXZKb77+gt8+fmnUmC/9+QhHj44VO4Xhxx/+PQTMT8ZUs9Q8GyhJqb2nEC8L9Bd+aJj2LN54nrSPZ1kNqZvihLjOEMj37pP/uN9we3r5sAK7Q3rP2env1edxc9ErbJn6MgWlE0FXzcy6ZlZE+qe5xCO6nYWvze0OByHUv9SaWEdapwbZM1P8lA0TrJvZOOrFUPAyWcUbyW2cvx/7woAR1tk4mVZp1RLvh5vO1Sj5+D/jrWvt137fygAbJZgtv9y+JBaegB4CpIsNmolWUA/ffoIpVyA6XUTra+fo//DCUqjmQBgqn+zMwOAjcjjMoCjtZpcr8ZUtMuVWD8ayri71ql/bRAdK4C9L4LZP6ew4KZIpm8+QKqUR6pcRKoYiI1ECyyCu8pALBblmsFGlY0p11a+kJei12IUjGglNQqz9QRa2b7O9cr9i44beq1pF7ewvaZABVNAhUxGxQazYwj85tOBlGEcvPP72VyJDJXPy+qySHZuPqciNqB6mPaI/YEsoHuXVwKA8wTrmEu6mMsCWrbPyWGR66R8Q2+3o11PYwy7cdhbEeC7++Lqt8QFoyyXNOBfYplNCwDmqLSVnmLjyX3sPXqIk8YN/vTd97jq9DGYLDCcmAI4lS2YTZeyGGPFUMTIdme8J4f5+2/1OLeue0UF4dmOt7bE1T3AW0T/tH0zuRe82776Tw8Au5mgL9BM8S0yX2wJLdVTdHTY+Z3PB2IrP374APcO9mR3WC6VdN6en53h5YsXePXylRTzH3/8Me4fPZB6gUNPy/c1IoYGVqoT/L+jLmU9MHmbGHOnr31zI2LOS7ecFSIA2O3d7o81Fa7T0WroxGyqJXKssbAACV20N+u3Gwi7TcyHbSzDnu5h2skRzGHWJXtPDtvZ/BMIJhO5WK2hskEV8LaGDhN+HQFg1YG0lrYHwWBaQTMXeD4lCDdAu9XE6ckLfPnlF2i3u8oTV7RBqYhOr4OT81cYh2MpBFm/UXW8ZMqlAGAHAkdxHlbzxn4iiVMtulZuUHunJvZI3+pqjs+ld79f3vXesKPgp91/73bPJb7qJ1lAWz1jcVYxAGzgLz9ufZSclHy2nlMCE2wVAMz+bBLKMULnhSMkq48j+EsWMu3eOFSl9Sh5MUEGuVxGYDCHyXpQbZkOEKRooZhWxiqB3mIuJ4u0WrmIKpWzcsGxXOtcJo1CPqevISDMLK1SoSDVb7/fk7J9PKS6PXTANZthAtgTLPVcaQc5VwQCwQE7n/2gf/V1i7oHIaEEf9Oy2qWFeSZv6l4BvbmsWMG0ei6WSyhVyvo6WUXTYHKxUB4iLTJp7TwMQ9nucYDG7K8elb7MY6Ol5Wxm6t/BUJbpHP4Oh7zWE0ym3PNIuHUgr7dnFcBn+5SIwwn1rw18/Z7ihj+ur7sLhLjeTv2g7UFUALPXLRTpWMNcuawUWqwZqP5lX0zyDcmi5VKA3/z6Z/j5zz/A3v4e+uMZPv3yOzw/vcbpYIYfwgwuUETm8D3UH32AaaGGfrqAeaGsbGSi++GSuXMDWUBT7Y2ZqUXsrLe6xDsgWQZwDNIISF3OEEzHyIx6yE9HqCznuF+v4P2DfRxv1sHs03yOex9/DtdUBvkMFbbMNi6q5ibxjaCuXgOtcWYH20bOdUMwoJAvoFQuoVAsqRZs0aZ8OBAAETKneTxWDcGhM19//kx+H9XAJBERWafbCl/j6WSqtWjqQirWU8hnc6iWS9jf2cX+7raU8BxWG0Eip3uA+zzzuJUz7Rxp+FpkCHYwb1IOFXMMhkOMxiOtYeZNM+N9MAnx8uJcERb5+iZSuaLWX/PiAtcXF1Ll/vzZMxxycCTbzCxOumP8py++x9+/vEZjBvSZW53J6MHBZWrBtWCZ3CRW5jBBLhWiMB8i2z7H8PnnKPYu8MFuBdu5BSatMxQXI2yUywhyFSmcyCcJJ6wBSaDPA2m7VrEFdBJ0dCSOaEh4dwd9W4/yo/fcN3zDPwwA9h1W/AvWAsBWnUfqo+h3RjPZRMHhchItE90ySgn+TsOhehwOBLle6dzTarXR6RMATgsAzhIA5jp1e4wfHEf9vOt54vrV7aIJxwEPetqX+hG9kYQEABOo4PnAs8G7DOToNEBLdLNr5fCSIKB3sLOhtM/+Xq2T+By53sckKzHCIKQ9MEkcFJE4pZgXStyaqfEKzZz6igN4VlVu14ymGVFMz8p5YfuPBwGSsx93uMRnTFQX/FMpgO/WBuaI7C05zTWQW5kBwDznWbfRxYVAm4HAnU4TvU4TQWaBzY0S7u1tN3OhwQAAIABJREFUYXOzLuFLsZDD7u4Oev0Rfv93f8RgGIo8eeDsoOlW0e2PUN/axqHcdA4MBM4XpBL2ALCPXfMkpljA4bKkqdIlFYaKbC1pgpiifxnpktW5A/FtVGJntzlCuVfDKcLFm1SSyBKZubkj2JebcTfBXmbYz1mzLNkXE231rAKrlbjHGwnUzh8/++RbowwZIVPAr5S/fN+i1Zi5SqehkxfPRYxMpWbY3aFDVwoz5t2HY3UatWqN3TBOTy/x8sU5zi+u0O70DRxKZaT8FegrohIjCmlX6yygkwBwQnTj4/286McTkaN6NqHuS5KUoxnq2wDg5H74GjBsnRLYgGBXc7o4SNWg/qzXW3OUWQcAHx/u48HBPTkmLsIQjasrXDCDtnmjORptn5dUAGcLSOUInNM+mc6dtpdwDh1wISwZZTLEo+P7+F/+5q/x+MF9LKZdZJc9BKmeMoCnAwOAM/MushgJAE6naKtPC2hXP3LfdFNZXzeuI656ANh2jHjPlMeAV/4mAWC6v6WWUr8vkEOuuIHZModGa4BhuERQqKFS30Ztc4vGDQhJ5KANLNXpiwwW0yV6N7SA7qGUtXO5127rWW9ubuteump2UKjVce/+I9kQt3t9gaisc+VYyHiPLFCvFrG7ux0BwLzOVOnnMgWxIpuXDTSvT1GrprC3U0KQmSBFBbDqLBKFued79a+3gHYLKG7015+w/mI6sqnV7S7CxQlxPBnSnFLNZdbuZQKqAWZ0sAqKSAkAzqE1SikDmI/zVogfztp4edZCdzBBsViVCng0ZN1tkQSeQBN1CQnwLyJnOSID/y2HWMXN0WlwIaeAjVqsAGbt9+LklQBgRrkQnF6kA9EKppy9kRSbo3rdiNe+jvegb3y/OnQjEgGaG4zVPn5e4Wbx7kPRbN67ILmPC39SH2FON6vCQy889fOXeKgf7yv2gzzCYC+mnznHGIgRvBNYVVQjuFoh2bdE4C+xpJj66efYSWzHnQJuDSWHL2+eu7xtVv1fDwB2Zxm3qmR76s85uR5TXGpuHuq9CQBP6NxFFfBI/Rn7aeac1ypFzMI+zk+/RzjsIJ9PI2A/Uc4hX8qLyHXv6IEcdm/aQ4xC4N7BY+zvP0KhVDd3yP/4H//3O2Mtf/i68tQN6tyXrck78UwJs3Z29h0CcA0AJpDmM4CVC+IUsgKBNbgwVkZkB+2AX2XiyGrZF3xu0JHIuLKfZUCdV2l4RoQB0wbaRIDxciGrGtpgkbFFJQmHGXEhDtlvEgAe9Ed6kLHNAYpnayfZ9vEh4AHbmIUtoCIq2PwxvIaldQtrsGI7YY3jbyAH5poC2Ioor+41oDa2zYlzfxMf98phBxR4Vp0v7n3+r6m8nGo5CiQn0OwBYFP/8uClOofF0mwWKn+DQ4TDgz0pgPnvb7/6As3GhTLrPAA8Gk9RKFYEAH/8818hnS1iSquYDK2iODz0NjJ8Zol1d2srWj1dbHzqjZBty3RWc7RclQV0GycEgK8baPaHmGayyk1K54pSeUtrMycJzaxoTHm+dNbYVmxY1jWLOMsRVP4TbbXEKqRyhgDwzBS+yxnKQUYW0M8e3UeVdmW0gJYC2CzAInZMBJj5jT6xKF7HLF0DAMvanIDHfILGxTm+//YrfP7pH9BqXePRgyMBwGTM0/r5D3/8BJeNphpzgr/50gaWGeaNJm18nHrAA8B3wF9XNHmA09cAicHp+sb9n3iwGl2zZBMdtXYrh4qAKq/ofA17zdwGDKjQuiKwNJ+qKeX+xv8IjvG3cdgkG998QXuJv5ccwhsf5u7QtILADtYIf4x5gwkFsB9y20G8Avj6Jt7fFPEPsmN7pcmPOXpRceHP9jUl27rXbx0JI/rVrx2aO+38XUxkfaGY7IF9jpMbivI14GCaZCMPAFMFTJLF9mZVa/3Jk4catoVXDbS/eY7BD6coJgDgQACwtZiWAxwt3riSjZRF/pPOMsbtLQJ8EyCwsl9c0c+vJPDrDFb1Pq2eU4EN7lDIYZnP6pHKElSlUoW2zWxuAg0+aEnIdce1VSahoEBAMq3zlGAx9yOfCxQNA/hz3LmrPTuTjvYs/hx+vT8ruXvRSItDxjEzfXt9EYBIEglytF6ijU2KixsFqmyKReS5zrnf9QcI2x1M2l2kJxMEBO9mMzFTmW0npYCWtb8HV0s6R/U2xZkafsf+TKC56xWD6wDgtWWMZe4oOw9YUgGcz+AaY7TSE2y99xD7Tx4rA/izb77FVbuHXrjAaMJYSjKyCy77NxDIxkLaztv4DLcC27WOr73n/mUAwFb3+ZtunRI7glHsdfWg1ZsAezdIiG6tWwScKNrD1WhcDEZMsz2LlqW1WgWPHz3E48cPsbFRQ44d7HKJdruN7779Tmx8Dt6Pjo7w53/+F9jbu2dK3xmJEBwwsQ4jiOOINxpE2YCRYESkINHeYiNAA8ISTdFaQotfz685y14DAMf7pNvH3bDJmSgjs5wjs5zpLRnyy9kEw34XvU4LvZsrjLtNLEY9ZTMSuMmQwJUrimnMoa8GJdmCFEDLTIBSbQOV+iZK9Q2kc2WE8xSYehUDwDZEEwhM218OatywgNaCzesrfPbZp3j58iUm04ny7o/uH2A0GeHVyUsBwVMBhkZ2tDouhyVt1CO7adaJNgRcSwZzDe9ttrBdq8SQdeV8s1rbN6bvDOzeuk9fd/jYl/0T1ynRL3drzg1PbOW5jDG/DhPWZF69GL0V4OuBX0+Kda5MtJViT+VUwHSqIagaAcDTiZT0HgCWHbpzX+IgVVZUsru1PV0xGOml7kMO+Av5QJmqpZydDblMVk1qWWdFVmpgAl0EejlEZZFt+XtpKTerpRJqVAdXyqiWK7rTZFdNxyj2jgTW3POdjtkQT5RXz4ZsNqGCeKxe04O//tLFPWHkoSs7ZdmKEjhlLFCBSowccoU8MhzQBFTRZ5DKZhXtEVDty9xXghEC+UJl/PZGY/QGQ1P7hgQJ7S2VU3xQoUnLOf17FErty1iZwYCDeatDZVfMWsC5EBAyVCa5zkwDqtVnuD7Shix+zTv3IQ55vCuFJyR5S1UX6xO5NhHbZvwMic+lsojOAoCpMCGBUWqLheJjqtUC/vK3v8IvfvEBahsbikf45Ivv8e2rK7zohjhfFtAp7SC1/xD5ew8wL9QwCspAqYp0gbZ3S4xnYwzoEiBl9wwpKWRXh/p8rTxM4EdLXs0tIlk4wLLXRiU1x1GthGf7u/jo/hEOa2UUAxKVLYeaoAfnkvmsAcAkzM2QwiikCnuE3qCvuAtaqRlqAkUHcG0xYmNra1uqOO4nBH9ZW4Uzvma07Z64vF9aSTPTeaSZBBXGJA1wTfHe4ddRRc+cS6+mp/oxlw1EbNjZ3MT21qaIwbR9LuRIQifpgXnMnEE48FfK+4VAjhRtq6czARDsQZhlzJ6jRGv1nU1UNusIlwu8Oj9DozdCKl9EiiB8OoPrywucvnipLO5fPHsfR1tbqBE0Tmdx1p/gP3/zCn94dYXT0QSd+QLjIItxlqrJLFJLe8gGejlDPjVFkJoiPx8IAB6//BL5zgUe1jLYzs6RHt6gshyhyroxz99fkP0cFXB0myCRjmcCB7gkX7hx7y2CVEzeWNl1k63wGkLVW5uHn/AFtwFg243X15h3lUMrhZTbjuI5Rvx04n7U/74YBF79bdEsww3LeU7PQmZrD5VHyH2UvQAJF+1OB72BAcCygCZowpmWzjKrgWxr8fuJ7+F9Hxo/Qz+LskzCePBMkrksd10OO5WWPB8I8tJml8IKkvS4vuWO5QFgihdou65/x8rgaM9OXGP2OCTAkoBBVwi+LxDYiUhYv1nOsN9XrLIgCY0q9snSLDipGhPxzIMyyvn0cI/NuaKaJFHTuuhEX14kqdYrZYGVCAkLitetNy2BaJdb+1VuDLD6OX/ui+PkXiMXG2e6FyMDkwwo8HdugDxncr1eC53WNcJxD8VcCkdHe9jd3dTnc7k0Du7d0xzr5NUZmo02wskUe/cO8OS9Z7pXO72B1Kr1rR0BwLt797CxtY28i7ZKzuo88Ovd+/iW2kXvqOgzgnm9Obtk7U9CDsHBuAaPe6uVi+DmoQYGMTvdyNe02I+vv4HA/Hn+TFAusBO4iPjl15dnP0QgMNtUEwFYBEsM/NJ2XYpVukNcX+GHb78RsWY87qNczmN3t475gu5/XfWGXO+8z7rdIb7/7iVenVzo/ZCe7JoZEsC0eCGuTcUM6WPcJ51KkL2IznXLgzeQ2jk1unsozgZ26+oWAGzlq2NY+BX+I8rZOySYBCAWz9VdranzyUdBxgRErwRmzWiOMgScWI86BXB6CQOAD1At5EQWYz93dXWNG9odT6aal7CnIamVwBqvkwRQ3EM0KzGXJALAfJ2ePj7Gf/jbf48HR/sY9xrILmmZPFL+b9i/ACZtBIueAOB0ipa+Cq9xMSJmCXMbAHbc9Vv3rJ8Z+XPBCzm8tTHfuo8Z20Drj4DgMsU4EQOAr256AoBzpQ0pgFlvZXPs5UjiD1Xj0vJ8OTEAeDLooUS1OmYYdLo6S2u1utwHr2+6KNY3cHD8CPN0Ft3BQPVkOrD7jfc9Ae9yIcDu7pZIB42bG9UuuSwjNPJYTJZoXjVwQwC4ksbuDp1VqAAmAEyxC/d9WkLH1Oofsayifs1JffXvJABs96irfd25Yw6wvIZ8pRi7wj63iAyJhzMCwBD4O81U0OjN8fK8h29fXqPZ7qNUqiGXL2MwJEGPvQunXnEcgt+V/TzDz8Y8qZZPhc4AtIBeTMe6BsV8Dpv1KrY364r3YPTfq9NTnJxfiIidzhkATINxvt6KkhR5wSmAfa3u/no7X00hvtJ3JtSjNoe1Xjhy9XG9Mc9jaxn8jNXOo4jc4pyCkrMrG3l78aSf0yX3X4vEsX3An1txRrbmKS4uMjpDHXlNTg58cLAYgb5Wf0hlz1ka/Zx8/KlusHgVra6n2/O+t52hb16N/1UBYF8GJp6icQ+sf/extxEATCdG7gHaB5gFbKp79tf7O5vIpma4vniF8aCl/S9byKJYIhmf0ek5HB0/xP7hsbi3jGUJggrqG3vY37+Paq32EwDgSBHn5cxOSL5yAJj6dyY/a1MDx+87Va9TMPkMOPNldwCyA4wNtE0cMF5h6z7ub9AoiyABAntLQQ0BHOCsMb8UkjykM6hGADCHYTz7eQjwc3k1xq2bDlqtnmwoOJznUF4HciQydsCBV2E6z/TkTeaBnejk8EwJl9UUF3yJIbkvzj3rLSHJT+b6mh2ly4TQ4W95VR7AtWG12Tbr+yIA2H3cs98cSM2ft8LOjABsbzNthbRtKsYo50DBA8ApzMTIPjzcx5/9/GMdxp9/+glubi6V9cBBEK/hOJyJlfMXv/s3+Pjnv5bV5nTOQUaeEwrZxjiYLaG4W3WWuNuMOQBYG9CqAph/PwcyzEui/fPZdQON3pDHvxTAOQ4tUlmMx8zONBY316WsfTngKhSQz9GqJY1wHIoBriaK1mECBRQCjeFggE67iXk4ltKBOb+b1RI+fPIAHzw6lho4l1qI7S17R9c0RLZnYsVbwZBUhZvlkv2XLMqSfYfG1s4SnWHhtAe4vjjDd998KQC42bjE4cEOHhwfKC+o0+/hj59+qvwHqoGoDCpWtwEHABtrNsGclS1OzAVaZeo4tcHaYeldZc67Dmpf10dZYfumz0ZXy1+16J5dqwBW18i/7U0KYJd7olw8m83J8p0btJTizKJzNnIcXs5omciinsW9bzJdqaE9wJFD7KdFtrJ6fT1wkACBY8DXfobtG7dehTcMttcCwMmLeOt6volt/9M/52q4d3rtEq9vAmAyNwL7u8XyXZC5OUdmPkVqHqJWyGJ3awOPmLv96Fj32ej8Cu1vfsDwxbkUwOVlRgpgAsBUWNgr75nGEQyfeAL2hO3/E8WIwF+nZ3NAcNQ8uAxgjqWZcTQhSYTXOxdIuZHioxCAdMxljoojU/Z6opR/n7+RYCxVu55oxY/x6zgMYRNUKnHgZkNIH33A/Yt7NQf0bJjYHJCUoIXjzmp+b5FFKcEw2lMOxwIGuF9yoF+olLHMpHHT62I8n2NjcwP1ag2lQlE5R91mE/P+ANnpHAFV8DxnWaRMQg04zfyC+6S3hLOraH22Sc2M2ZlgI0Z37GuGbf418Jvfmn0xfuEsFYr5vwSBCQCPIwXwBNvvP8LBe09xcn2NT776FpetLvrjOUa0LqR60VlAU/0rO87orLX71at6TZGeJG/4Z3AbKE4W10kyh329v68iMsgb7ue37X4/bY+NX4vX2zglQOBb55EvZNc9N2/9rHNK90zyPnJqRQ0TLaORl5TNfb1ex8HBHo7vH+HevX0NFkmSuL6+ximZ+K9eqXF48uQ9PHzwCAcHhygWywJ/mbWkaA5PaPKDPmdDaQCwbyxpJectiRxI4damXpvXnG0WI/SaDe3OHh1fGZs/OYIaAV8l6C4QcIjKx5KABpWPI4z6HbQbV+i2GggHPaSmI2SXUwHAHFhx2Mm1mi9XERQrAniHVBimaQlUw+bOnljl2XwZ80wO4SJN4zNzpXBnmTfuY6PLjKO5iE0cFgDheIiry0u8eP49vvzqC8zmUymxi6U8wukYrU4LzfYNhuOJ6pcgX0TgsoZnc9rRU6npm0XGaSQa3ehW8Qx6v8/G90c8tPP7b3yv/esBgP2FSIACfqh8S42hNeuJuAkFcNKez0iqjkCrbL25AGADgQlQWcwJMwMFCPPfU1p5LqU4YL8mJjLfUhFOgE2DB/afjN/hv+2MIemT50W5UECpUDI7Xqf+ZS3KNRSw56LzEkFjqcQyRl5gH6F7YSFnCQLIjCco0nmiWJRSVfm/HBrTrjeVRp5RB+k0Fsz0Iug2trgWGwvY+UYQ20cR8a32a6ph2YO4+Bz/b8tVzUTqTmUAgypfp+ok0W8+12PE2IT+AL3hWODugJm+7BvCieWtORCYOWACfXWtzTGKIliBEBwwCpSwuAY/+PEIi8hKfu/wN6hXuTkAwJN2+Xf5fSvJ3I/e93aRrl9jXh5trQkAB8wh5POgWlV2mLYncfiwvVnB7377K3z88VOUymVcdkb4L59+g6+fX+B5d4JWYQPznWPMNg+xqO9gWd7AsrKJVKmClEhjMwcAd52191wAsB/B6xRxdW7UaUQuK8YZyy7nyE3HCCYD3KsU8MHRPTzd3cFxvYoqty8OReZ04KHWhTbhdFgKlAvJ+4MZk0O+JjN7HbnWSRzg+I/AFfP0CAAfHxzi6PBQNRbXjpS/tPDu96W25fs+H7rX76Pd6xrxUJmNGj3rnJE6fLGQ+pa9JPtQEe6UWc1SLys1ZIZDMQ7EWbumlsr1kkpSowWLkuK9S+BhNgoxHY5EqNO6TRFgK+HBwwc4OD5GuV5FuJjhvNHADVWflA6R0JwNcHV+jlfPn2N7YwO/+OB93BcAbFas54Mp/u7FBf5w0sDzVg83tDbNBwgDs82le4OBwLymc+TSM+QIAC9GyHYvEb78EpnmCXbTE2xmJ6gvRqilQpT4NxYryOWrCKdLDIZTBwBTNRhgqR7JOXG4ivo2mdQDk1FNFBffK6XFm/qQt9VHb/v8CviRLPvX1aeJUjVSDzkSWfL33JlZrFiuOsKdI0j4MtcTgbQdyB3F+g1GrEgBPGZedwalYkH7Nq3LO92enAcoNqQrR8ap5swCOq5dqU43UNefp64+TdTUmpfx9zFv0w2YZZUbkAzP+dxUMx866nkAuFYtKyO+UnIKfc46lLXtgCzN2Gyuwr1eShT1BbGDnvZw3k/uHJpOzOnIx8jx7OoP+uj3+gKGeXbxa009b8qr8ZRiNpJ66E2U0UzHap6MhvTKp2Vshrcl1++02m+l9I6G8rfqD7cu37lMfycAeF0taWsj4iN6twhXRUd5rG6mSsKWt4IejQcY9Fro0zVmOsLOTg1bmxWAtu65NPZ2trG9vYNqpY7GVQOf/elzrZv7xw9xeHSsurE/GKPLbNHaBg6OjvHw8RNs7e65fY8Lk9WjAZVePysQWOAXH1lTADvLaD/vMLDWXjNPEr5bZ0dUOEdecFi7HBZi1wh+f9TJe8WpVwV7AqFb7x5strdWgwtVZv8xpxrUHHFoBU2nBp4bVP5eXZzi7NUrvHrxXCILzjkL+QxGYQ/DYVfnBCOWOPe5uLzCy5fnODu7QqvVxyTk38j7xls/UxhgTpMW3UJidlZzADlOORWwGqGkStm5P8bCn8R8bY0CeKVteZtF+a1N8Q4AHAklnDrbkZK8A6evHc26OxFDImK3i230QPBsgsnILKCPD+/h+GAflXwe4aCPi7MzKYDbjAWZLgQAk9BqAHBe18jHNtBtQOcm+yWSZlNzfPDeI/xv/+FvcLi/jU7zBJl5B+XcBPNRA6POGVLTDnLM/02NCc85BXA8cY7BrpUu9Q5vNarUEwT327npSQCYEWO8RiTmIl1AvryF6SLAZaOLfjiXAKe8QQCYKnt2hHSiDDEdT5GeGwA8aLVNAUzHluVcluNUs9O9hHVmqz9EdWsHx0/eQ7FSV8b2eEqXGqqJqSik688Y+YDA7pYIbJ1uV442FEFZ1jBwfXGF5tWJA4BLEQAcpCkwsqgg3jNUyJsgxp/ibxvuxQiYzQv87MPmCpEYJwkaRoIRXnGjSYukFhSQdgrg9iiFMYoCgdvDFE6uh/jq+3MpoovlOvL5Cig8m0w4l3LB4Lf79gTB1mZSdgbxOUroNp9iGg4QpJdyNNraqAsE5j7EuvDs/BJXjaZqHIrKZoLo05i7uZEIHpoVxbNbX8cbjpBIpFcb41xsnfiI3+ZxFx7lRuJy7l0+LkrbhZtl67UxA9ooOtQRYH2GuF3/2AY6qgcUi7UUAYG9o83tXGyVJ3qDMzH2MTYbUw683NUMF5vTet9Z+tvN42JEU7bH8XUwID6yaHBT1rigunUHuh3Kr7G3rbX1Vd4/HwA4/uv4TOVMQeJ1pAI2BbAAYIG/FgNGl0bOae7tbKFcyCAcdDDqtTDotxVFWmGkoHD6FDa2thTfsL9/IBX8daONcbjA7u49xRT8eAVwtF4cYz1xKMS5UyzcTEVpls+eie4GEWKpOdZaQvnrAV8NK9wjCQD73AF/wOgGiQ6bWMVnrCP7nAHAnlnrMoN5uGfSGibW62UUCgR2zWeeN0ChUNKibDZaaDTaGPSHLiOWmQ1kd8WVn8878MMQb9PhmZMxpcO1MxG46xmVfhFHO6Ex2T2YrM3DWOBebeQPfwN1bYAgcNer4zwY7G9293HbZJKW0XFBbopeA4Dtd/vcYmPL+9+ht/q8bUZGXmfTOlEGMG1ljg728POffYT5ZIzPP/sjWs0rA4BpgZwJtBEXilX89nf/HX72CwcAz8yuiNYyLM79cexv4eStHrFl7xQssdWjfcolA6dTsmO7aDbx8uIC580mbgZjjBYEgPPIFMraiEa0ZxtPzFKOVqbZrJoUNty08uX1IROVgx5eAFNE83pYEzUeDdFrt9SU8ZAsZDPYrpfx4eMHUgHXijkDgDncTjuza0fQs63AA782yoqWWeKPXwGA4yVjuI5b51zbDKu/vjQL6D998ve4aV7i/tG+AGAqqtq9Hj757DOcXzUwW6SRK9RQqu2IVaXmSNWx5+b7hOUEfzUCKW3oFmVcr9lzVzfcu4Dw+m36zR99M8CRABei2yvZft9mFLnuagWYSP5+5yQggooBwFzzSZt6NmE6BGktp2Z0LtstU2caCcO/oHY9PNjg9wUbgMc0EFf1+KFYVMkngKZIQXyLNbb2NYj3H7eFOzr3jzwk3ZD1tYdotDWub2RV/vyUc9uTbBwAzHvbK4AFnrAgnY5Fstjf2TIA+OERsssFBmcX6Hz7AqOX5yiN5wkAeIEs6zufOxQ9t9Un6LFG++jq2rHP2VlofYB7HZ0dPYFHFoDLbBZLDkYzaamAvX0fs3/5NTO5WNhroaEHh/UcXNNOM8+Ygqy5YThnDZ6tBHTzuRxqtQ2dEdy3eB75s4w/T7kjGbMoZG6dOexYYcuBYpE/m891OpPKiuCAZVpTFVUQe7TV72G8nItlWitXpPCajUP0W22kxmPkGHnCbGzaIs5ozxmqkeYFoSUcB+yRGstzLKSUjq+dlJiuGI3mJK/VXNy6f12xvCrQcIMDXv8IAE5jHKTQYAZwdo4dAsBPn8gR4pOvvsb5TRv90RyjWRozqhfTeQ0tmQOcSrNGsPM2OiMTrOx1tAEbMKyCxX4wv0roiHYGKxccK+yngbjuZ73zVOr2/f+mDOYE+Cvg01vaxAX77cFpdCd5EZ6rF61pdL/bDwioLKQKldaaJDYUiwJ9j4/vY39/V+cWh0ZS/n73LS4uzjWw29nZw8cf/Qz39g9Vu7EpIQBMwRnBX69SUDvkZCw+O82rzsWejQYocR6xPzVuD6l9deEOg9cfVisknfi1kQbKZYtR6Uu3EFpLCQBeTrGcjjAb9hD2Oxj22ui1mwKCZ+MB0vMQTNzlAEBqTVrJ5QrI1zYQlGoYhHP0wwVy5RrqGzuob+2iVK4b0S6VRbhMCQBeOGDCqg2qf5cGyhEf4V4x50DFbHYJAp+dneCTT/4ejcYleXpyEilWChhPRmi12+jTrpffx+6D1nYcJvCvInt9QdU2B15865vgxF2TqCciAlRi8diekGwM7Xz8VwcAu8NG++UtVVFSJRYPB2ILaLNST/RE3inJvRUALDtoN0x3IDBjLAgCM07AXJwsWsCsqKbmJkH00jHKFb2g3o6IJgm1aYFbBIEF/ObzKDgAmAO6IKDFMMmfjFkhyJtBELAXMAUnlSHMPfIgMDPqK+WybE0rxbJ+Zj4byGKaAHG5wHzVrLO9pGIdcrCwHsnuMT8Ul8Wkq9mivkn9lDvNXfwDhx1UQRDwI9DL85jq0cFoJHUvwWBa941nU0XYSPVL1Wc4xXBCANhAxlFogDCBXw7VCEyznjYR8A8WAAAgAElEQVRElz2aG3w4ICJizusmFMtS9QgHJ550byoeD9R4ElHcu4lOGPVr7ut8D+d6QfVrdB3KpuV+JTcRDlM5bJaAzvyTVMEu59jdruEvf/crfPThEwTFIk4bffznP36Nz3+4wKv+FP3yDlIHjzHZuIdpqY5UdQvp2pYBwFl2ewSARxgMEgAwa2R3pkcAsFKZ4rFpcslTAVxYTFCaT7BfKeC9ezt4uFnHQbmIAjPRxwP1ncwf5Z5F4JeK1RT7x0VKytjRYoahq5VSrHk4hOe+x6zp/hDBMoVH9x/g6OBA/TOJoLyetLWl/TiH+tzTtM8uF+j2e2h3u5gSoHXDeeJKAn/nC0cUWCDk6+4KXbmiKV+bZxtnD3wNl2L1E6wRdVkgmfUV3G85u2ANlXYkxWKWlupFAWa0F71//wi7h/eQKxYQzme46fXQGozRm84xE+gV4Pr8XFalOwSA338fR9vb2Mjba34xmuGPJw09vmm0cMV1XwgQ5my4qr2aALDSB5lXPEOQmiG/HCPoXSJ89Q3QeImNWQ/b6SnuFZbYTIUiAuaLVZSYfzlZoNsbCwDOZJkdSmVCWtbZimKIGoFEbxT1F/GRunL23uod3tiHvP5Ufutn7gDAye9YAW4Tn/Af9zPuNzijeKDY9xNW+lq1sQq8eD2Ui5thfcTukXvmZCyCmCnJCyIdD/p9dHs9ORMQyFtwLiSXAQOVbG5Bkldi//DAWOQqlWwNXYxWYuCsfVyzHBMAcD9RHABdH0oFgb98K8K/+z7uCBJiuActNRl1I5K0nAdcjr0XazgiNGdWWiaaw7vzTSSVOUa026eyX+fYVIQmAsSTBfdyCFQhkZN2u2Y/bLWgBAaMuVo6haUjBqpOvH3uJsDf1f7Pve4ReP7WJeVe6sRsZ823vG4923nvGtRYNeLWi513OvMkuDEbSSqAOcBnFnC7dY3RoIVSMYt6rSiL/2KR/V+A7c1t3L9/jPFwjG+++U7AG9VqBICpIJotUuhyBrpMoVrfwINHT3BwdB/lag3ZPK2MLdtb11ZAgYkxtKsvaIdrsXNyuLADzv3lgglIn1mp7aI2290/cdVnEz3fY/skZ60MXzfp/PJ0bg8KJ36CV9BpvOXmWlLBGSGHIHBAwpoc/Cx6hTa7dFM4P32F5tUVBr0uNqoVPHh4pKzhRvMKw1FXNQMPWbpEvHh1ipcvz9BqDzAakdDDvjFALigiyzmnrwM0GzLrZ81wpQK29zVcdaRU1is+ws87fsWWrm5drAWA/QK+PfN6t/UaTc38npaY9/s5gmbwr1EAe0zAxFfmLqSsS4JpYwPTCADfv7ePUi4rAPj01StcXDXQ7Q0wndFO1xTABH/Zw/AacXZBgjDrS14mApKaMQfAR+8/xv/6P/817u1tonX1HOlZB5XcFLPhNYbtU6SmXeRTI+QwFvjL7+NbD2TaGrM96Y1XLQK3vPo/XpvatBwBwpTvBvCImMi9NyghX97GZJ7F2WUb/XCmvM7K5o4UwLkCT905JtMx6HqTnmdANHdABXCvh0JmiYB92WAgwhlBcfa7o+kc9Z193H/0VI5Pi3Rade2QOaJTWukPMey3NX9mT50vFtEbDFSr8h4lgY4DqavzSykLq5U09nfLtxTAc8UcJgFgK6fd3raOEO2HaH7ZxeMea6EjObATBrg5ms1LXN/MmR/FCs7hgQBwKlfFcJ5HN0wr/3e8LKIXZmQD/cV3pzi/bKFABXChgjCk4wAxHkdGca+xvdBuXuRFhAkAmHsvSa7pha1ZGpDx/t/eqGOjXtW5xtgFkj4a7bbdz3kCwGnlrxIQluMQBXtRBm88BhWJU6p+l+3tL6WvCdxz8jMTqX1VKy5c9IkS5EByp85kPij60xZCe/S0CFx8a6p5Z53uAOdkSeXxHTZSxNkmEzpD0WmRdv0ksRLr4fwwcY6yv9e56ng0eo0WmKYWmLk+RuBx5LrB/Y17Hh2hOBPwALCbC6zcebfvwrhWfIcdbO2X/DQA+Cfsn9FaTzq92Ae9wM9+qt8fKFq4DQAb6EsQ2ADgEMNBH+xlNuoVbJRyKGQgEPimeYX5ktga90gjPJfKFWzubOPw6AiVSh3tdk+9arVaR7FY+AcCwO61iQqzyAKCFhw2rBb4m3zfWTZ7u2g/cFCT5L7WD7o9+Bu99WHzHvR1LCOfPxANmX2hGNk/u4yCCMCxnFRmV9EGmm95mNigIIVyuYx0KsBNs41Gs4Vet6/Fz+wLApgGjjkxlTskfP8eDXiTA624VoyUft6yOd7c/EJPsDJdhm+UyRspgZ3qN5HPGwFN3nI6Gk5bpm+U/+tsnGPw2JRMsfrXhiM2uI5toC1L2Pm2e3eyCADm0IjAAZSrLAD44w9l8/HV55/hpnGhjGAOf2h5NhxOkM+XDAD+5Z+bBbRClmhTlHWKnWSDeOs+TgIF0afWZPvdAoBPr6+VlXR500aHbKB0FrNMTlYNZIPOZwtZRJBtyrXEa0I7lzyZqmTREvig6lOKAivOxCoVE4rFNzOjxwK+lzPLS9islPDs4SGeHh86AHipbD8+LAM4AapGm0GiSXDrLN5LEkNQ965fewKAFwsdVgSAry5P8O1Xn+OzT36PTquBZ+8xA/hIDRttPz759E84v7rGNAEAp7JFFfy2xr1KyPM6/VZlLbmd+QZ4RaCFuzeSr9i/BgDYHAViNwIBwPLsN3KLZQObGoDNKAdCbG6lyHekCgN9XJGYaOJMChGzsOPz/+5hl7yW69+/NSFJ7D32ckXV1Gr2+K1b7E2Dlfj1fs0RvGbvc8eelVzrn+Kbz/M1ALBZU3L4x6y0CZYTWtAFyjl6/PC+1npmMcPglADwS4xPLhwAnEZuvrQcYK511uq+2L89YIpuPP+01xQCLgtYf5qzGVNiEK0j+UFm+tZrGqQOqSYiX7pE+5qcgOHRbKIinP9RscvfZOehs6gV84/FndnHaMgxoW1nKAC4TmvXNO32mBeclWJK9mkTAsJsvGxAKf4kq0I2IzMjOwXpjClnaJkb2hCF+x6BY37HlApDSbj4sZwNT2cLLCczpGjPNJnobVrWzwSyLL+UzDX+PtpocsDDfVORD3RWMC6gEYncxTclcAJItItpxdKdlfE6AHjNVwoATpkKOJPCKABuMlN0c0tsPXuI/cePBAB/9tW3OGu00B1NMZ6ycHc5pukcghytoKkCji2gI/WvA4VX1fj+pvuXDgDfvZ4rVndrAeDVV8z3fVF9ZNJFR87yL2ycq64RT2qpjNntrS0pf+8f38fGZl31RbfTwauTV/jqqy9lj/7B+x/gyZNnAoFLxaoN+tScsOG2c4zDPhm6RZ5+rt10z8M/C9sa373Qj106Vpmc0c+LzsfVBWxQEI2s+Kxo70XL5wnSC+MMp2ZjjDotDNrXGHdvMB2x4CcoPEY4YpZVCFahchBhTVYoIVuuIVOqyNGkP14gRAabu4fY2rmHPC05M3ksM3nM0hmMF7TLogqLw7l4X1PWpKygY4MsNreaLGCBXvcGL19+j+fPv8WLl98zwQ2bOxxWBJiTjR6G6GoA3VeTwcFrhjlNqRxSPg9Yb63RSxIcYqWCq63jL9Br8t8A4BgYiMBfN3QzdZBTL3niq3oxAz/j/osqYLODNjUVB+ahQC5aLrOujUlGliGvQbKzkHbwhGodT9Dl+5a/ShthDjFM8UuAVkBupYRKpSyAgICAEWXt7OHAgopgDin0c2grTQtp2ka7rHnm1AZUjzFDK5MVEEw3Hp5bfK7chwmKBXLj8U5FsZWp7x0jsop6Q6uTSdLjdbC/cW4AMO2mycKmcwDPP+WujjBgZvKCwLBluHHoNppMQaUvh2dS/o7GAovHY/5MqoiNfh+DvsaYVy8lHaqPCHJFkZuDiDXvHr7P1PniCEXq3fRvcwsSbuzJwK7Gi0i8ztZeX8OWJZtCoZAzUqscLhIAsFdzYI69nTr+6i9/jY8+fIp0Po+XVz3837//Cl+8uMTJYIFBZQfpwyeYbu5jVtpAqrqJdNUpgLPcb6cRAEwLaO4jsjT+EQAwB5zFxQTlxQSbmSV2CwEOqyUcVssoMucxHIG+z1xPUpHJGjSNNPPhGJMBA4GHtHJmXQOgEOT0NrMACpkstspVKYB3tnZ0Tc3W0EZSXO9RpJV7iZQnPOTQlbnYZsXHt1oPzh58wlgRuq7Mlxq8hiOzrmWPSPBMucVSUPI+HGM8pq3zWINxaek0mFvK5rRWKGFvYxM79Q3UK1WtfZEgymWBv+QWTOYzDKZTtEahYiyGisrLyq6UijUBwM+e4f4OAWADbC5HC3x6doNPThv44uIal6M+QgLA+QQADFMB0xGCVnNBao78MkTQv8bk9FukGi9RDdvYy87wuJ7HxnKExWgoALhW38YwZJ5y3wDggKoE2qlbXWwAcLIZiGFebzd8u+yLviJRo/+LAoD9874FFFvVEQsq9O8keOzmHUkFMOts2lHSbYwgHu2WuZ93u105FNCdgNaTtENOZ80FSPMbN//hfm17dTxvsuvt4A8JAkgG49fw2bm8R0dgyOcZoVZGrcbMZ4tUY6bkzvYmKqWC6giCDZxDcPBMYijjsQjahuORnBukdvFxcE6s4f/t5y8k4Cs7UYBPoL7ED7CTc0fu3xPZRY+UZdsbTNAZ0JWB18DiLpasrmbcu/mdvB6BA4IThHcXE+I7D//2tetMPcpdN587LUtUWv5UADhWADv7r6g38ue/WUHzbDYCsc8SDMd9dNsN1W/LRYhKOZAbXK2Sx3jU19m9u7ONeq2uHu+m1cH5xaVmdXv7B9jbP0KxUkWr08NgFEqhSABYSuC9fUVd8XDReqM4MAJ36CRAhwkDgo307vwe9DUO/LUAoLuXLJI9u70iApls37jtABCN2RN1vd1XyVdTu7qrQ2K9MpW+JDzyD6BDH236qaLutVpS/J6dvMJN41og8WatinqtIgFROGXO8g2mc6ufmq228n4vrppocdg+5hyc5zydH7h+81K+8TcrD5suHFICu9pF4ExWjiQeBPZioCQAHIl9EuQNFl5+nfo5tCeP/Zi+ZuWFuOU+4/cq7U8afVot5etPP8ePFMDOQlY23079K7BdasohmL744Ogejvb3UcxlMep1cfbqBBdX1yIdKE+Vc2EHAKcyVABTqJTRnNMrgBfzUOdUqZDFR+8/wt/+zb/F/m4NrasXyMy6AoCngysMWqdIz7oopMYIUqwJCHyyDzPysQejImAmcdbcWaFJADjq9fz97W2gjfDA7yWgRqKhMp/zFSmAw1kGr86a6I1nKNW3lNdZ3TQAmPcHYwUJAGcXGaRmKQHAYa+LPKm18xnC4UA1qOx4uY6CHOo7e9g7PEZQqtgdJtUxY8EYQdJF8+pMiunj40NUKlX0RHTjpCqNgMTdeVoA8NX5SymA93crCDK0fDb740x6FQAWmdnfm27+dXfIl+ir+bUJR4P43LG5gJ19fsacdKnQnSsAWHs6e9qgjPGygME0wGAeYDjLyxL6qjPDF9+e4uyiqUgKOpKQTDCd8bfdJqLENCwvkNAzIelP6lca95FcOFMPnsumUK+Usb25ga16TQ4BzeYNzi8vcdPummhACmDOkdIiYRm5wxxUo/+i2b/hL+xxTGznMAEf0eDUJTZDYcNu9xLrXhKsAvZRJNmqn6IbU4BCgeI1vmVETw75HKNIsggYx5ALdO8IM0o4C2kJuz2EHyfhkTUFY58mJLiOJ4pDDUO6D/K8JV6ylLW9XI6mnI9zuWcE/tKZZipraktWdwYLms9kMnlkMwURDCMAWHMBvjbJOIV1M6hk3bj2pH39ByM1+ZohtK+57vzK5Ade93ze8DwiG2/n5JGYbXgvPJtT3QaAaWlP166xUwCbK5sikBYzuWpRVLi3WQWmIzQuz9Ef9kS0YU3GGVqpUlKvUCqXUK5UUa3W5FLh1+I7KYDtZk0corcOBV+8RgpgP7z2gG7i38Yed4eG/7gHf5OM9URhmPy5/vuj3GDXzJuVtGOP+Lc6nFzD78BfsY9k48oMngCVKtlwBeTyBAHtb6SlJmXtBICZQ9DvD2UnyExEHtYxAJxQ7EVAXaxwlCrTrRe/QXqVye1Abr8FeVAt6d1uqt2Y+e0tnbmZeEUviwbe0L6nUnmkzAjbeOK8YG/jnLACSlg/RyoYP2AQCO03Jr9hOOsUpwJOpXnjz8Q+8QDwRx88k93E11/8yTKAZ6FtUkHeAOBCGb/9y/8eP3cA8IQHHMH1FMeiBubGDOFbN5driFZvxfh7vAW0S5bUdSBL+vz6Gi/Oz3F+00JnNMU8m7eH7IHMAUa2clMDXnh9CbrwdWcTwvdtIGCDVw6bZTvEoYEvOmm7J8n+CJnFHPVyAc8eHuG9B0eoF3MR+KuD1B2cqy2B/Sv6298EAFunaGAsG+oEAMyC1hTABgCTAfrekwdSAHOtNwkAf0YAuKH85aBQR5kK4EzBAcAmGbAhk1cAG3iT0O2sgr9ekXobREseelGz9FNQQLe8o2993c+4VWy46xSvl9tDfmNXr7OAju0xDOj3udCmQHWWVQ7Y4snNPYhqSxZ7yiohc8xltHmo34PAUZGkeidhw7Wy3GMQeOUyrrmOq5+/e0hGRVr0I98MXCSfRpKF/zb17+oKSf4Ut35+yku/FgCeaMBNNmOaNpXjgQDgw3s7ePL4WCAwFcDDs0u0vv4egxdnlgEMWkAvBQJ7AFhLxAHBt49ye7p3i4AIL1opHPz9S+uXFGZ8XXN5VLe3kCuX0B4NEWKJMov8cgmzTBoDFubDsQYuxVJZv4qDaRv0swgzmyzm/9L6SAP7qdl7yqXA2b9xyElAuFgq6XPMr5MTh2wJHamFSuTFUgNJnjHMpgtYoE3nmAxHGqKwcODgZTAayvIyVy4jUwjsOYUzZGifPQdytOFihhMHvGEI0DJWwJSdByxWaaEv9bIULULl7DG3t1LOaw9bXRTJIvBuyXX3/o4GZonBGX8ih42cPSyyKQHBw+wSrWCOQTGNzfceYPvBMU6urvHZ19/i5KqJ7pBK6YyUA7MF9/hAZCU26gYAe7WVy2RyJCw13GsWzr9sBfDtK++LGfeHrgGA/Z3i74149/Lcfb/P+hPOmj5T/lpdwWu8ubWJ4/v3cf/+IXZ3d2SDPhz28eLFC7x4+UKM22q1gl/+8ld48PAxcmQDc7DiFB6qAZz1s5KKXD0Rrxx7Zncthm6fDf5FjV9dfcXKYGD9huZruduf5T1CW818iiAws36nwGyMxWSExXiI2bCLYaeBUfsa01FPn+PwnRZUk9EAi+lchD4CSBzwolhGtlIDCiXMgwIWmQLShSpqW/uo1La0hkFFeyYnAHji9iVel2hc4e3sHQgsQI3XjQpK7jMpRlEO0e008eLFt/j8i0/RG3SQL3G4T/cWc4phw9hkfdUbKAtY6huyypFHepkHlrSyX60ionPLXSj/yqxe46QCOHbB+P+lAtjb53unI9efxQpg64UM/HRuSlJd8GEAMIfvRiQy+2c+NJAXqc0+p6+RCtgcTeJBXyKah/u6wCpLg1IdRfeTDFVipuIvU7FJADhnDkMStmSo8revIfmW/xbJyWVV8a16IAeVEojIZTi4yArsFVjH35NN63fw50o1ybPE9T3ssUTakzOOUwNpu3FKDAcC27WYS+XL2o254UaYIgt+ieHYgF0O0aiqk80vQV+qfEnEckpgKoDl/iKrZ6vJ2S9S+cPhr+zSzFA1Am9XGKBu/fO8igFgRxJ1UyEP9Gpwo4G6kansd8VRIn5oHDk5qVdbCgAmeFMqFZFXxn1GilldO8VpUKG6xP7eFn7321/i/fcfI5Mv4IeLDv6v//I5vnh5jYtJBqPaHtIHjzETAFxHqmIAcLpU0l5gAPDQKYDNEYSsdf+f32Vt/1mvACYAXJmHqMzG2AmAg0pB9s+H9QqKHC5NqEqbalBKW/qFagqCVparSFkEB6N0fxqOhuqPuI6ohMd0jlqpjIPtXRzeu4ftjU0BISK8uO7LCHcOnOMTTRv5TopD3kv8Oqk62AeSQEDFeIghh2GpNPqjidTCjA3iOuTQnnslh4lSUBJlYOayFIwjDRsJnBHg1bqfL1F1APBmpSoFsN+X1etTpQFTHY8XczSHIU6aLfSnvBkzaDUauDw7U/bwz569h+OdbWwWigIersIlPr9s44+nDXx2coEzKrWLBgBP2dsuAyxpAy37VhKWZ8im5sgtQ+QGDcwvfkCq8QqFQRP72Sne3yphYzHEpNeR4mZzaw/jCQGRPmbzDNJBEUjlDPzlffkGBXBkT3i7nvKdZ+JA/WcJALsiyMYUcc3kK8QI7L2lEI5VwTEgHK0/505ly5BuHQSAQ8wnIUq8n4sEgJn52pMdJeMYBMhxr8mavSzd1awXtb3VA8AWqWP+UxYvQFKPqYeUsanZE8kLKTk3kMDA7NPt7U1sb2/o49z4KxXO0njGLzAeD9C9aWAyGqp2WE5CjAa0wjVFER0nCFKqn+b/lGEfn1kiiqYzqvsCkoScOjLKDqaiiYAw5zIuE1TOPEadwGiyQKdLsgbVbyT4GKGd+zdBAFZgfEzndFzSCWZ5rLK0MycvPvjsrFCMpzRRVeyK3LjvXjccTvQFUeH4+gb4tQpgv6bcrCC5j9ro4tZ57854gsBUsdIGutdtYTzqIcgssLtTR71SwGJB540lCvkstjbr2Nvd06yz0bgRoYln1/buPWzv7Ju6lYT3JVAol7F7cIj9e4fYvXeAYrns3HbMDp/XU9agrArkAJNQRAoE9n2Ak42tBYAT90+SMqohvo/KWu3NV+65aE4dK7CMCOYAZ9mpk7DsskwJqgilmEl1Neh20Go2cHF2or10Mh6pXtnd2dTMmPfEKByg22thOOqj0+/j9PwCp2eX6A3GmExYJ/B6cF2xd88pdkHhb0uCIASEra+MAGDNcb0C2Ef4mWrfR/h5BfDbMoBjMVK8Ln/s6GWdAti4Kq5/Tzhtah6mmb/VXJrbS/nrZ/CWA6wHLaCdAvjh/QMc3dtHIZPGsNfF6ckJrq4aitlQfmpC/UswWApgEte5B1BUJDe+UNm0JDUQAP7rf/c/Ynergvb1C2TmPVRyM0z6l+jfnCA766OYmSBIhc5QmERCs3Cz/SPRGUZEpTUUhbcAwF4MYD8zpbpRc+VsDtl8FbnSFkbTNF6cXqE/nqK2tatHtV53FtAGAE+GIQI6GczT6DMXudOWA1SWpJr+AOFsrr2dee9USdMCenv/EEGpbHELrI3T5izX67VxfvJcNtCPHj7Q7+oPR3Kv4davHGBkcXl2gYuzFw4AriInADhEVhbQMxGSvf3zPy0A7OpoNwcXACz3Kjq0BVhkSwhRxHhB4DeL/jSH0aKIm/4Sn397ilen11o/2VwZjCNieWezAa86db18NMuI6MYGAPNwcAAw51rL+RiFbBq1Skl11Va9rtfo8vIKl1cNdHp9vb7MACb4q4mYEw7oDHbOQ/FcxOpfE+Al8JWIyGnnvTmt8sG1Svc+gtJ0ByTRNodSMUBR7wf6d7nIKB3OrniGEvy1qJggSxWwiZLUQ7kaRceKXJScGEmfo4uaRSuYMG6OkFFxE84kl5hyfwsXCENGnhAgnmISzrUeKXTpT0KMuZdy/XvFMM8BOvWQFM4Hz2ESNhORkx4UlYj+Tg14e054u6Nwx/Wa2jFyFlv3uejHxHbYd79s3fn+ph/mPpcEgKNJ8uo+w3rYAGDn4MHaSC5bUywU1cR6aSJAmEQl+3iIci6DA9ZgmEnk12Nc32goeIpz3CrdWMpFuTCSKL21vYWNOjOxeR5l3k0B7F+FFZZigsWYLGh107iM3iS7zyuBvfKXzVis8I0tn2ljY98XDxkEujnwhYNlO2BsIGFFIw8VlyeYAIF9UL0/gKzxtyEIEXRmYFTKNqCgCtj/DFpucoxN8Lfd7krNwNm1cgCdgso37lEje8tGJy72EwvSK3gTds6+8LYb0TYjNfNJu0mnBPZNvTFkDRA262cDeb26y0kzdTNrY3GWGd6yOBoWcOMRa97sCdgQJDcAUylzo/BKYAOPbSNyQ1vZWRFon2mTKhXzONzfxYcfPBVz4asvPsPN9QUWc4bM88DO63oWClX89q8IAP9GzeGELDnaa6epvLIi/jYsEA/5o7Yocfc5mJLWPmLWW4HJ72G9ySb54qaJ5+fnOL26RmsQYpkrYpkrKS9GfY9il1zx4lht/HtNCczijaCAERjMTikl2y9lR5tuT4ci1W8EgFOLGerFPD54fIz3Hx1jg0SDNE0RDSQhYy0awEZ/iQeQ4mloEthLMoO1hXinuAgAdnYVmIvp9f03X+KzT3+PFi2g7+/h+GgfxVIBrXYXn/7pTzi/bEh9HRTrKNcJAFON7bKIySiTTeQ/HwB4RSn02r33LkAUK0CSDcMtOOCWIszKwMTXi2xiDYRvWKP8HfejuB/JMsMpyHWoR9Yf9hO98iPaGVxTd7c492qo1wAMdxHfeBWt+5wDqeI+9E3tQPy5JNN2HQv/9suwBgrzJ+E/qgKYtpFsJlgMpWh3NeiiWghwfLiPZ08f4emTB8gT9KOdzZ++lg20AOBU1gDg2VLKV+9Y83oAOHnw3yoC7rD53f2bsuwPAsDpQkEAcLZUwk2/h0kK2Dk8RGGjjiFtfKiyBZVMBYG3dCDgwNJcF9IYkzE/m4nJFQRZKX95JpINz/3JCjQy6rmv0j6zosaLAxYuaZ7HVKfw6zgs4fnKQVEuG2Bna1uqXtoh9js9WdxvbtZRrVbRbN2gMxigulVHupBHt93GfBCiksmhhAxy/OGTKeZD2tUOMRuPtP/J2YB7Ia3umW0XWDyBsve4v07mspCm3TQVaSw8Zc+ZWLNJF6G7ZZd9hEPy+D8jcfgBgAeR+HMWVJhl05ilgX5mgW5+iXEth9qT+9g4OMCryyt8+tU3OLlsojOYKhN9jhwmjCWg7QLL9VMAACAASURBVCgVllnaQN8FgL0t9D8GAOyVBJ4gklRIvkOZufIlP/17kxbQiX00+dP91nAHAE44GbhtM1nmGoZhJL3I8kl7LosrUwCKBFHI4+DwAO+99xR7e3uyqiEL9fryCp9/+bmarZ2dHTx6/AiPHj3Bxsa2GjsyS01lII2XsU69LZ3IOSs0u2hPWtnj1yqA471wdfhnP+J1RDV91xpiAOGRPGYoZRbIYYrMPMRs3MeYds+dJsbdJsLeDRbjnj4ndfB8YiAxG4Ml6zWqLgJ+N+b5okDgRb6ENO03t/ZQ3thDOl/R0H254MApKwXWglmnmRRmsuFMZKjxNdFcjMNlDgIsd9UDwBqMgftJKEeX7374GudXJ2j3mhhS6ZPmALgiMgoVwLQRJONaymvZP+eRWpLxywGxORnEazSZe5+0U1sp71ZvAV8eJdDjd13z7/x17vX7sffeP+jr3VD5jhVlUhXmrZ59RpRj0yet+HwvwyGcZYomwOAIBI4BYAKZtIYWAOwURD5zUbn0vt/yg2ZHvFXpslgiw3qHZB7F+RlZjtu9z4sk2EvAi0Aw7aGZGUmWMgcRNsjj0NOGDjwndF5wyOfODa5FZrSSxW7TebPKJUhBhjsJvQLSHPpqfY8jbM6o5fUOy3G8jlV35uIjy+s5VRJmfz0lEVRZyAuzfyYRgvEMyoc14Fe5v8wgZs4vQWMp5dm7eackb33plb/6yyxaxQG4q655tvalALaAQ/fwYLLr+XysgIteEVCedKJwSuGIKOz6OhJ12baQAErQnMM+goEGANO1Y6pheLGQxeHBLn79649VQ2ULJXx30cX/+f/8EV++auIGRYQb95A+eIRJbRfTYg3p6gYytIEmABzw9CcwTgC4h8l4zAsXqWuTFbhVS+sB4NxihipjPeYjPKwU8NHRPh7vbeOgVkZhMQOVbbSZnrD2Y+4lr//SCMuZDIlnOQ06SOhlvcPahsDToNdXLnG9UsHB7j4O9vaxWa9rrZm63WoS9cZuEGZibbPFkyJe7gsEdA1U4/rifUJSwGA81UC32R2g2WrpvuJ6Z+0lFXaG0RwZVOQ+VtByYB0rMmMqgxJzevnBKUlCaZSzedAsj/ty9FAgq/nrkpgwnM3QGIzxqnmDNhu4dAad1g2uLy+xt7mJj997Dw92drBVLCpvshEu8WWjhz+eNvGHFyc46bdWAGCCvwYAE4xmHqblKxIAzg+aWF6/RKp5gqBzgf30BB9sl7A5H8i5olSqYWfvUGCRB4Cl1mEkgMuh9TnAUQ+kd6xz+JcMAEdr+xa4e/tM8OpVP/OJPp8QW9jPchVHEgBmZcN8PTr8TEOUchz6Wo3U7/fQpwKYZBSBqwYA8zW3PtRyCE1g4KygBS5x2mprX0pIKdFjwFcWz8oOL+hRrZUE/m5s1LT3jnkvjgYi6fX7HXTaTbSa1xj3ekjzZ04mAqsFJItYYWeEZlPc02UBHc8EJcbQEudemsxDNCIPVwr7H5Jic4oeKKBWr2GjXke9vqWh/2g0Rbc3Qrs7wDicYU411jKN+ZJAcBrTWQqTuW4z46ZK6MA6ybKSTYhgv01uL67WuA0AG3D0puGw64ijpubHA8CqnBO/Iq7MnS+HO481e/WRezyTCABPxlJfD/tdDAdd5VjyXiZIsL1V1X4/m46kGqPrDh2lcrminA/pgMg1VKdN9PFD1Le2pRjsDobqWTe3d/D0g4+wtbMrq3H2SLxuyhOlw4Ts5M2Vx0oCG/bHrZ4DY9fdL5EC2PYGf28Z+GtOIlZ9u8Gpv4mckMd/Q3QPRZfdkQ409Jsr55fqD77iy9lU16lz00SrcYVuuyUSw3LGjFSenVmU6d6VZd9NxTkB4Daum1c4u7jU46bdE/GCxMswpGMIa5yCrofsn40qZ9eI9uzKBXUxfiJp2D0qFfAal0ebKflovrdlABs5I7qCPxYB9tf0NfN+q8O8Ox4Vk35+OtfMPlLpy8PdiOG85pyRhsOeZqAP7x/KAjrIAMNOB+dnZ7hu3KA/GisvN83sXxJJee14DekCIMUkAa2M1vJsOkaQWWJro4SPPniEf/s//RW2N0u3AOArDG5OkZ0PBADnUhOzf2aXolmsWHsrPZ3NhFY7xGivfgcA2L7TCCUkTuiVICEnV0VQ3MBwQgD4EoOQbkr7qG/vokK3uFxG5DbOfgwAziEzz2DQ7OiMzTH2YjrBUBnAQFAoKe99ukyhVN8UAFyo1JAimYxEOFn6GgB8+vIHkecePjxGrb6Bvos5ofiJpMAgk8fl2TnOT35ArZrBvT0CwLxHxncAYJUhP1UB7ObXvovWZXYzWD9DVH3oHUcdacwAYAOB5+kCpmmnAp5l0ZsEmKQq6IzS+PybUzx/dQF22elMUfu+XMAcRrDSt1vr4XZxn7lu2BL/I/GUU6HlfII8FcDlEna2twQAk9h0dnaB62YT/eFY6zVDAJgKYJ0d5ryRVAD7ub8tOROaRQCwF7u4c4XHJbEqEq04I8kHJrSrlPOoVYpysa2SfFXMoVRgbc+oHH49nZlIKuTaJgxrRBdVFao3ncugw+Ks3bWL7XGeOHaJz5hzBItOYDzIYp7GbJYS4ZUg8HBIe+JQxA0KXVqDITrhWAp1AsY8A+isS+tnziPkjECLbO6HangkidNZ6+5GvfiJ3WuVeR/VR+40jOZSd/XncSv/pg3QLYA7R/mbzvZ36PbXAMDxnmJ1hZuCOVcUI2nzQazScoAnOsc50+VZRXeKyXAgYcA2HbYocCFpadjHoN/Vuc8eo1av6MEZOUnWpVIe1WpZM95iofjjAOCoIF13GHjbZc/iS6h/V6ycnUrR5/lG1s8O9NWwweU26TBxC9VUwAk7MwF0qwWjVwBrE4kOJQNr7GW3HALmD/DBbCra1dCmjAAw2R4cjnMQT7Zgq9VDu2Oe2dxkeTCre/PlnmNl+9bFakSvMbctzAN29nErtG1oHOemmnrU/ouVuxyAeEuz9QzvONPKNg8xwrxswjHCTf2b/Lyzj/b20o5x75VNanjdAME2Aq8+djnAKkhipY5qFwHAU23ULCYP9nfx8YfPDAD+/FN5k5MxRAA4kw3EFCmUqvjdX/0P+MUvf4NUroQJGZqyiLICMgKAk0XvitIuKuuiK2eloG0i9p8VIByE0CbrrNHAi7NznF430B5NkS6UsQxKCGds3tkFcJOKGxFbX2SipmWZRgYFh0Nk+ZudEjdDy8/ilmWW57RqDGVxQkvHajHAh48f4oMnDwwAZgPEh41GXe5EnB8aa5L8hDOqSawwWVkrDgB2lrtSaMxpAZ1VUXt18UoK4C/+9Ak67SscHe7i/iEH6nnctDv49E+f4+KyaQrg0kakAOa/+SJTke0VwB4EfpsCOFIHJ/bZVVbrPywD+N2Gtwng4jZY4buCW29Xy77Epu4PY5s6umLXmNLxkDUGTbwCmECwH0J6pqZXAMfDb8eEddPJtUfTm0DeN1pPvdmWioesv5brj7f42XgA+J1VwK89E3+iAthQPdsfExnAHgBm4wBaWQ46AoBpKfT+ewYAF9IpjGhn86ev0fr6OUrjGAAOZkDWT4bfoAB2E+cVhWd0zVZyu9w4U/aqtKpJY849r1REbXcXQbmsrLZpKoWdoyNkqxXc0H6HCosCSUglDTM4XKZVGhmDvJfHjjVPcIUNjwDg5cKdU1SlTESI4rXJ094lCBBOyECm1b5l5hBQpgqYADELi0azITXJ3s4uikEOc1pY9gYaknKIUioXcXl9hVa/i63dXWRLBTSur5EaTbBf3USZjT2VLeNQCuBJvy87Iu47zHZkwUGAVsqcpeUNE2zntGXB83RMwGEqgCktNnQMANudFv93d33acOjOCRCdD75kNJBrwQzibBrTNNDLzNEvpjDdLKLy6BCV3V08P7vEJ19+jZPLhhTAy1RBD8USSAFcREbWXe4sdAOzCPx1VnrR3hcf5q6QThC2XB2wbh+LyVV+HVlF8FP+e7d9ct1Pfg0AvO5p3AaAo0xy++LknupdJCJtRQQC84w2i2EOdHg2Sf17fIzHjx+iVqupKL66usLLly9xenaqM/nZs/fx9OlTDaDyuaJsiBQ7neLwxGyFBACv+Fes/SPcc02uuuSK89+TGPG5D7155OfquTW/khbppdQUlcwS2TlVv12EvTaGnRuMuk1M+i3Mx12kp0NklxPLN5+FSM1DY6gT1E3ngaCMdL6EeaGMRaGIea6IdKmGys6BAGCq2BU9SSU7ODzJYUnwl5njaX/3WBa35XGbkoTvy86XNYBmZAs1IEwOzuWA8aiLq2s219/jhxffojvsKC2C1lJ8cOAwmS4EAg9HoTK00yhhuchjucglAOBkkbBa59xZmYlaO/m5ZG2RVAO/6Z5513tDz+4N5+9PuS/f+j36pXHW4YoK2u9vKwCwDU0sicTqVatJ3c/QUD8m1NqA2ABd7r88I8wG2u3H/HqCoLKIdg+pgM1JwhPeIsclZUfTepcAMKRatL7H1B+e3CG7R1pD04qsQFv9LLJSBJuSQw+qObJZWT1L6eXWIO2eLWOYLjwcPJiaWeROOukIP+DfSeKdI306gmx0LRzxxB8snmQjle+cpD2f10swmGAyrw1r/bnUniIdSxHMXCxT+soqmp9Tr2uvge3hRspV72Rwtj0cMGxrykDgiAHq6g++9gYAJzKAZaPmHJ088Td6awTdiKTrLd2SfaZsoH3PRicrU2bnOKiiSoskGYKak7H6mI1aGfeP9vGzj5/h4cND5CtVfHfZx//xn36PL09b6AU1TDYPgL1jjMpbGOfLyFY3kNvYRpruWVm+GlOEsyGGBIBlAW0uSRFJyy1sPwiL9BjKBLa+Jk+7zXmI7eUEH+7U8RfPHuPBziZqdJKi5eaUec0TzJZTKWGtd3JWo0wXo314kMNyvlRcAGsbDlSH/YFAaWZVb9U3sLVB29qSQDHroczu1q7r6j6uul+vkatFPfGahBq6/zAnekrr5znag7EUwIzmsPvAcid5EUiGIBGXdVaeMRlZEm0tx5hrnf4LvJ+ytI2eL5FmFiIda0hIdtb92p7EfoQA4MvBEM+vm7ihmieTRrfVloJtd2sLHz99guOdXWxLLZ9DY5rCtzcDKYD/7vsXeNG9waQUYCwFMFUZdG3gXk21PbtqDhJnyC1CFEYtgb98ZG7OsJsa4+OdMrYW/y9579kkSZZdiZ3QWqYWpVpMd88MZqYxArtY8jfR9nfRaEbyA8UHit0lF0sQi1Gtq0tXVuoMLTwk7Zz7nrtHZGR1dc+MAeAOLJHVKSIjPJ6/d+89aohh6wr5QhnNnX2dATedAWbzNBgtRADYgF+qYgxkc1c3/Kw7w8dYbdgs42RU255/WH30XftwvM++9bNxB7wND2Qz7LcPDUMAOIS97YHiXw8f2vU/3mVM6lzurqz7pxMUMrR7JNFhgv6gj/6AFtATTHkGcM8R+OssoFkfsdbm3EcqYKcu1GUkeZ1kIdqiGlCby6eldtrZbsrumYNnqo4IUGQYlrqcoz/ootO5Rr/XxmBIosXQFO3TsWJh6PmhXFUOumnvL9DXPQd//2hkFyff2z5uF8X67dBxy5PznaE8Zze8bwkMkVBRKbN/qSKfo5NfRpbPBICH/BhNMQro8EDoh2IDjvUJCvO/bcAtlbrBQs4VyinWtdZinjGuaDLrWF9ExRaEtnD7v7CO10u6e83evZ7XAWDfA/mz3uajoUOiQGB/llNtOUJAgH7Qw3jQRTDqC8zZblZQLueRSs1V25F8SQC4Vq3LUaHXG6qG46ZOkLe5tYM015qzvSe5oFSpoVipKhOYNpPFUkWfC4WyrD4FuCh3mduqnX26Kq7WufNeiRiba3eZj5FwfcM6+O6NJqImPfoJ/ze9DbTqnUAg72jYlwK1326h321jMjbgl+uWfS3PDwK/1XpVRInr1iVa7Ru0Oze4vL7ExdW1bLJJvuAsM5HMyv1gQRvsJCPkMkgrSoh7qrOFdWpfm2t4p0ZH0lgHgElAloOK/W4YLWaFagjc+H0xUgDbzuJ/7G6C/t274p3iL3cvevcZrTnv3hkDgD3opBxg1aDMpu7LUvjhvSMc7e9qTxt0Ojg/PcXlTUtgmubuBIAzeSCVlcKVVvCaJ9CdUXMD5qEPlc26u1PFjz96hP/6b/8ajVoe7cuXSEsBPEXQcwDwYohieopswnKDNXF2YpyVelu9VkQavrWjfycAHN3/IbAlRzKeh0UHACfw4s0lRpMZtvYOUG/uoFytIJVNYr6YYkTHuGGAHHJIz9PoXbcxareQYeQiAeBeT8p7gr0ERbnHEQDePTxGvlSVCwodWeS6gYUIIG9eP9f1Oj4+QrlaVcTJkBEwkzlymTwKmQLOTt7gzSsDgA/2asimaI9OBTDrALOAZq1Isr9qNy0uAnp+f1vf49ZmsuvCCb+H+rMuXh/yb3hsxVtAm4QKMwLAqRImiQL60zT6kwymySp6QRpffPsaz16cIeDgJ5HTLMfwAZsN3AKAPaAYHjveAppkI6bVWuxCLpVApVTEzlYTW/U6+r0eXr9+jetWB+PJFGlGhmXzZgHtAGCduaETpCv73d/xEZxSZGqvcQIKC7BCJptEpZxHsWgAL/9drxZRreRRKZGQlZP6VznAVGi7v7xcTIB5AH5eLOjCQyGjAxUppFTvYkCwzlpPHHW9huOpOsGfzVU4X4FcYUhkYY3IDzr80QWHf2KJ8WyJ/nSK9ihAZ2yAMMlYtI6mEwd/dkI++9T+bcAvz15z7PHxeSHxKnREvX1uOvqTO1L93M/tY2s3bITNbf6+rzXeyuX6rsJx0/e/AwA2chlxp6UIxh78VbSkCHkUylBdPRKBVf07raDHAyTnUxTpgsVomTQV7lOMaAs/GurfhWLWxdxmQzU467d8MSdC9TtbQPvXtfEgsPMlzMzhYeCZaD4LwBRzLotXTZYr6twC9AeH2OcrjbUbXjgAOMzkWVMIW66Tp8K74YfLALZBAa+xYyFxKD1jJi0VwLyJ2ITlbBgymSCfN5Zsu923A300MUUf7TuSDmCMTlNdGjaLdgOtLVK/CMXSZhPvwd84AOwP6IidrgI9zBz0SlzPzLDf1dDc/YwfRttrtb9jdmumQNSHU/KaatjnCJt1WGRNHT0vsdRDWzE3aHBscpGP9W+7rlxsnBaSeXKwt42f/fQTBVd/9fkf0L65FAslS5tAHlKjCXKFMv6GAPAvfoUkAWDaxDCLlxu7GDo2Mo5fzbcrgD0X0EYJDq6zIVEqIYY+M4Cfn5zilLnOkzmSuRIW6TwGyr7kjeYsxOUk59TlUvsmUa1UpMAz5j+HmszWoULWmLNk0Msrn0XjlMwyy5Wo5rP4+L37+Pi9B04BvJRvvwBgMhDF5nXGI2F+qGsY/PBBZ6otpKgxdceXe781vHDsO4JGWExx8vIpvv7yj/j2688xGLRx/3gPh4c7soC7um4LAKZtxRwZZIss4rewTDEDmAvaGket13C0Yn/TtzRRKxNbM3qW7n0Lhyfxd/GfNwC8sT1zNtvhYDa0tDHCgB+2at3RxoH7F9nN/r5zthrxaZ8NMtz7HNsjvs/5EjVRm3/rzmZybe9a/W3/Xq29Z9ZVhD/6wwYvfwYAmEM5+uQxgdIpgD0ATAVdlQDw8R4+eO+BbKDzSWB0doHLzx9LAVwcz1Gmyc2MGcBKgjL7dPfSNoKNdufdvsgcTOirlrMrLJnNLc8Igr9JA4DTpRLqe3vIVcpoDQYqCrcODrDM53Byc43xcqkGulAoKGOeeRvMmuMQnBZnsv6YM9eBbOEExqOxiFEEd/k/rjcOVvT76ZSKg06no+ahWq1IVTygQnc+F6DGYcnZ2ble03a9iUqxiCxzO8ZjTMaB8iKYFXJ2fob2oIft/X1kSwVcXl7K/vnB3gEKyQwm7S4WgxESozECEqUGPZ0FtIjjkJmDpE6vg+FkpKF+ikOeIUHjGZaqFu3MtkGUMf11Nb1dZ+yK3918RT9kPYSVhOFKJRCfTmCR4WAT6CdnGJTTWG5XULy3h2yjjqev3uD3X36DV+dXGAxnas6SqaIYozyPmAFsWU1RBrC5aLjzXKSoKH/JPyO7zbxqK352ryllw1+I/cyfaJX/biDX5iGlzd1i31tRWq/dBtoLYyeB29Ps+vtT3O18ahaFMoY2gxo6kmUrBTDQqFdxeHSIe/eOsbe3pyHHzU0L3377LV6+fKVB5v7+Pt7/4EMcHjLPvqAGgmANbdXk0qImxU6tFQB4rTbzz9GeffxaxP8d7Yd3j3T9z/gGxKoPh/W7E9ENCflslzMwIaiUmAGjLoL2lZS/VP3OR10sJwPlACdnY4G+PMvZCFBdzzpukcxhlsgiVagiT7VLqSLwd5HLI5Evo1DbRqbYwHieRDDh+8PmjdlZBICBCYmUJO35s9q9MK8ANkDY2e/yTZkvZd2I5RS5LJt85p128fzlU3z59WfoDtp6/0a0p17Osb2zrb2IWWitdgfZbBGpZAmzaQqzOTOAzVrV8uD8PRKtoY0D0g0AsL+/YrfPdxMmNlm1u+twa4N3xLofyMG4fV5s+sr6onIDyu9WAMfqDg3PnY2mmvloH2Qda1nybkDsmn7fZ8nyeDqRepZKRf68WT87G2h93xpOEXKlAObfimyVlR0dA4HtbnBAmXNd4lnNgRbrWBuGJMSI57ll7kXMr+IAvyhgjhnAlj+ZUO5vgSov2oHKwYKsaLPqpfqMvSaXqRj2GnQ5O0zV1665DonJ7Ce9Rbb9nEBeulG4a0dwNwio8jUQWECvLqoNsaWUpo2hqx0iMNkLGBzJVwCwWWHGc3+NfOdUZW7ZR+IwA4B5naTQ54fMhgwA9k4T3gUqsoRet3+OiL72u+6xEkuprQmU5DhMJVmGLiGzCabjkYapO1sNPLh/iA8/eICj4z0Ua3U8uxzgf/q//hFfv2ljkK1j0tzHYvsI/XwNI6pGag3kG1tIFggAczelpfbIFMAEEHxMzkpGnNVx/P8meF4g5T8WCxQWU2xjhuN8Cj8/2MGvP34fO5USkpMRkiTZYiagfJmyHs/cuThI0p/T69L1lwWdW9fKMzP7WQKpuUzW1hXdVHQhXJ4wnRBivY4Bc1btmT23O8PDjGWr5b1FIZ0ZxrOFbFQNlOsbUU9ECN4DXP9JZGjXVyoiR3Ifido8wxasS5PI0T6chJzpXBbrrFV5L5AQobgfziQyZisYLJY4HfTx5PwcV8yrxhL9TlsKtt2tBj55733c29lBs0hQJoObaRLP2iP88eQKf//4KZ5R6VbMY5TPYqoYJvbiZldqsR58RTMpgAvDFtKtNwYCX7zEdmKEv9qvorEYYnBziUyugHpjGwFJQL0R5rSvTJewdBnABgA7kvEKCPyOCuDYUfHD+pB32JrfBvK+CwC8om66/ffids/x767M11a+YVEpNi8wu/3lLJAKOE8AOJfVHk0FiFcAS8fLzYPgL2uiUFBA8MQLDCyzXW+HnK1k2CiAlvmBVBbtbNVx/+hQaiPapNE2eDIZSel7c3OB6+tzdLstzFivJGxgTSvKGjOCC3mUSDhhLmEsv1cZ7xnWApaNqZJQFog2I9TXCBb5fG/df0bOt/niArPJTH1Sr9eXwn84YJa2uR5RYLBNRV1tC4ViRWDBYDhBpztEp0cyLF8lBQcZKecIDmh0vmT2IT/4lBxZQRswFWd+ruQ+x4DfEARefTPN3cCtcff2uZ+4Pcy2Umjz18OKPKy17Xyw9eIBcq/qimx4NVeV5baBwFRpjwY9DHptqcfz+RQq5RwajZJqO+7BdLsrF8tydGG0CvewXo+553Pki0UcHB1hi4rfbBajSYCLqxtdL2YDk5C5s7MnoLhaayBLVxpGkMiVx8eyeBc0Ixza/9ZrbvffdxTd2mkJ2olRFEUL+IfyI47VO8/ZPzM/no461DAvF7Ii7rZv0Lq+QPv6Sgpg2kCX6KZFUnYqLcLy1dWVeuhasynQ7OnzZzi7OEWLgPGgi8E40DWiAz/XDtcUgV869Ug1p9xtxkE4NwjFuETWzuxtZP/swGEDeKNz3DKA3VyY3xP46d0O3U3s1pAHfyPQ408DgO0dsiFH3PFT/Xas9rQa0RMRnTOnn8Y6xfWSe8h8ojgbpiA8vH8k18jEfKYz6+L8HJc3bfSYAUwBDuN96MAlJXDMAlo5wDzhCQAPkM8mcbDfxE8+eoR//Tc/Q62SRefqpSygS+kpJv0L9K9PkFkOUUoT2LczzRSs5sa4CgC7DjamAl5ZT5tI6H6mp3rGUz/srKMVMOsGOk6yh6MCeDRN4OXppUCznb0D3T/FSllRESTPjygQYGRiIof0IoPeVRvDdgt0R0nOghAAJug7WybRGwYo1xs4vPcQ2UIJU/Z6rMG5PNIQMefm8hSz2Qh7e7solspat4yu4NxJAHC2iPOTU5y8eopaJY3DvTqyaQL3gWIgUklaQJui1ABgwxx08e50Obh9n8dn2at7QDT516NK7W81ImsHk06lnMNeHrN0CbNUCf1JGt1JGvNUDb0gg6+evMGT56cYDll1UQVMFzeLiQoB4LC959dCCbBtI65n4I/wPExRPDjlLAtyjt1qbsk5ptvp4PXrE3S6fcxYu3FelMvrLNHqcvewalTXf3pikJ0PdEpyMTguDovXlcpf5voS4N1qVNCol9GoldColgQAl4vM9iXRkc+bKtERZsFQDg/84H/zYzEfCwQWkOjwNc7mojhDu/p6D2Pq30iQwO9G0TUkBbKeSHEGwUxukVvouMP+LKf7dZZKY7RIYDCZozdi9nQgQgfjP4ejGYbDmRGxZuypDMw3ANiBwRICRufFyiQpGu45EYh3SvJOG263ihOIHDbnr/+tY8XPvDYdR+9QLr71RzZaQEfTMX/LsIf3EUwSwcqpmCAwgfqpzm+L0LAsYJ7fidkEydkEeZISinSZSGlWTKIX875pmE7nFmbWIyBPrwAAIABJREFUV6tFuXzQKp+Pp+jSf/tv/5uNR+z6Zu9f4J0AsDvDw7zeUAHshgU+58OFxntVsFjrLjfAGAmmAI7YCdbgi90WqoA92y3+2WcNWEGgsyaWTxDCg/qeyaoJVrLArZSp7swqq4fqKgLABL/a7Z4A4P4wUIEjixPRzT2y5U6MOHNi7RDxe4o/kC2nydROIUPLHxbucSJl72oTb79rN6r9jGOCxfKBPQDMQaEAYJePElk5R7bRYc6wz4/yAeAO9A2tyuLPyzPRpYJybmYa4loWEzej/d1t/PyvPtGG8/UXn6HTuhTHg4A7i5v+YKxNkhnAP/v018gUq7LdpKWDgb/m0b9qrbi2TNeG1GujVydmsWKEhdVkAby+uMLz129wdtNGdzzVJjUjkCHmCosI3hRssGygbweaKYBL5bJshizzayKgRsNYWYIxL40MF7LMR8BsooOR7Daqfj/54CE+ef8RGqU8sqkEOEOlCpjFp+wwQyGA+5uxcXRsr3NFsh+4R7ZD/H0Oy8jYFFBElcQswLMnX+PzP/wWL58/1oHA/N/Dw23lmFxetfCHP36Gi6uWcn8JABfKTSxTORUSysNxdkihzYcDQkNWvGtGonXMYYu/PSIQeLWp+acDgFfbjGinjwMBmzfyqPn2hUGosImpcQxGMNaYWY9HxI2I7e7/QgwA/oET5s0AcLQ33W4lvTvBph50/acj4CP6jnMHsGrhex+LRun4Ab8bV71zrwoBYDb7zgJ6OpaFaiWfxv2jPal/33t4jHw6gfHZJa6+/BadxwYAlwjqTZcCgalK1TDWixE2vqpNR6RZkdk6cGeNAzVIHmKhT6XvlPt0sYA6M26qVbR6fQHD+/fvI5HP4cX5OfqzGQrlMkrFihS6QUArt77OCQ5K+D8ObAjk8rJz2GEWHxmtteFwqOF5TdkxWTHIWq2W7OAIxLCh7w362s52qEROp3F9ea2fo/KllCsgpyaXTYBlAPPvXlxfojccoLG7g0yxgMvrK6m9HhwdaxA5vmlj2R0gORhh2u5h1Ouqqeb+kmekQmKBVreN0WSEYi6PzAIIOn0sqAp04jBePA5i/UCb57TADDctWb/yVizZVzUgD98vUzLGSULi5iQTUgATiJ8kl+in5pjUC0gfNJA92MIin8fXz1/h919+jTcXNxiOOVRl5m9JGWEcXMjKjLZNZG4rq9IN210esD8vNg1v4o34alO+ev9YoxMDhj1Q5e6zldf5DnfeDwOAo6u9et3vhj5F9gmHUp76409je69036u38GW8vflyHeRIfDZVs0NrtZ3dbTx4cB/7BwfK+O10u3j+7DkeP3mCTreHBw8e4kc/+hi7e/soFssilClSmgWahilmt+qMqZzhkdt5Ys25HVPvcgZE+2BUA8f2cLcQ7eTm43krMcs0tuGqfV11KVfVcobcdILUZIB5t4Xh1TmC3jWWoy5Ss6EygZNkWM+taRNgJQuxBKYcTNIKrVBGulhFplRBqlhmKBuS+loZ6UIVyJYwWaTcoJPXJKNBsFT5bGT5XLjc/Bnubiuz73WCFo7/5U9K0ItSYmaOExjmoDbA+fkJnj57jKsrZp610em0MF9MNFioVsu4ub5Gp93RPbRcZjGdp6UGk+WTJ006JaQ3gY2vnGiZW80Qrwdt4Lp6nn03GBA7v9Z+d7XWtL9s7+namfkO9973+pH1W8vtb+50ufVQ5nLkwV+334UAsPVAykJ1a9tH5IQuTFKz+j7LA70c6DNCwHLleaZ4EJjvOwFggaAi5rJf85luTm3r8qPNntaAM382KgNu4TNaZy5TUchcSFI1kimXZ1oZ9tkM2ewEnmzsQOCAIJ0Hhq0eNQKq1uaMjjxJkZb4QIxp8SQis3H2vaN3jXJ5k3ydsrtmhIIDgJnxO6cNNK+B+3Cgt+8JZDUcG5iQTBsOwAx7dyond66Fmb/Oocnt83aW+TpQTaCboXn1r2PlewtnH78TAs/eytVnh3kCsesvWXu4IbKBx7amRRbL55HPGqBOcokGC+OB8n8P93fw6NExHj28h4ODHRTrdTy/HuJ/+bvf4as3N+hSAVzbEwA8LDYwyRWQqdaQrTWQyBd05nIdklQwYO7nmACwq6FVaLmYHoKzulYWnUNnBCpbsvOpBpyleYDjfBo/3W3iZwc7+OhoH5V8FotgpDx0WYBq0bnsstCdi8oCV0NoCOteeEhMNwW534PUJ5sPs4EJLqvY+2nxmhkhw5Fm/F7Eb7g+0e89pnCl5WJaRNrxlCqekQBgglUTEiFEHrDnncllUKlSNVdUxJBSMx2hQrUpFfVzxgYlkElQ8cTMQ5JyjOhhtr7QuXAxHuDp5QVOBz30gxG6rRuM+h314z/+4EMc7eyhwfMhlUV7lsSrToDPTy7xn756gic3bQTFCkb5AiaMChBF2dQdlrpHUnOA3HyM4rCFXPsMyatXmL15ii0M8fPjBrYSYwHAtD8kGETlZac3FgCcTJekitNZ4DKA5TLlmQnRbuuGpJv7i3jb8ba9+c+yb//JIPAdJ4HrZzaBwKGrTexc8CCfj87g3Ea5ulIAB8ilmfOX1VBvOBwIAB4EgSx6LXDd6ljd/bTVd45w7Cm0JzgHMym9k0vV76VSXllxuzsN7DUb2GnU5LJ0dXmKdvsavV4Lne4N+v2WlPjJ5ALlMu0Fi1KU6qOUVz6x5h06tFgD2cnE/iKXzWveMpuxZjK6hWZ/M3PqA3WmiZmIHvxd7eUk64iQxMEo73FTxnJPJomfMzwOmmk7yXoplc4jT0Uq5xusk2jLO6GydYxud4zBaCKnnxTt8AU0ZaUGnsxZJ5l955J5kwKAvaOMq/JUILjazu3dtp+5/oR7nkA/q6F8r+ir5FurwxPO3jIPCB/e3R5xADiK3otAODl3iMw1wTQIMKbd67AvEJjZwLy387mkqbvzGWRITEmZSpsuEewfeX0tYmimmjGXy4tIvL2zg2yxoH6VDnt8F0mWpRKY4G+tviV1MAH4bK4ggED1ufoos/3W+3iHWt7vAP7bcqOTS4MN/DUGYP6r9mt3JrtzWfbmzlXK8HdXsyw4pxto/Y4GbYxHtC7vYsQMdBIYOVQnCJ5KCfzNZ/JYTheYjqbo90fo9MeyFT+7bOHF69dod1oWPcE6YrkQYEkQSF0AiV+s1ZlH72hOdDBR9i/jABwxwCL4LKfb5/+K2OVsnkOSlxTCbiYsFXBsTukO9039plmUu5rWb6DfZ3xzay+KgcCmgFjL8I7cZ8KMb5ctzvmAxFpzrsehwDQqgHlG0SK+127JaYxqyk5vgOl8qfOEADAcAGzXkC5jHgBmZvMQhWwS947oPvkIv/nlT1AtZ9ClSwUB4MwUQZcZwCfILIYoZWZmAb20/F/vUOUvlCpo3rOuRguvYPy6hepgf4FWSeDrALD1X0nZNBMAThdqIQA8mS2we3iEenNbc56kAOCZSPwTAsDJggDgzkULQ8YscI6MGYa9vvapQqUm4gHXJx/j3oP3ZP3fUSZ8VzEZjF/JZBMIRj0kElPUGzVk80URtQajKYaDMbIp2gfncXF6rqzgWiWDw70achnWaBMB5soAXhLaFEQX6jN9x7Q6lVnvmqOee/W+3zxjsLmIN8uxiy9pFQUWYKxXDvN0WR9UAHcDqoJrUgJ/9YRRRW/Q7TPahnbrzEIlGcO/227y6wvj+FNQ0WeEI9XMcnljRuRYSvNyibbLVdXRvW5PmdUE0WV/T2cduuqRSCRBiJ2znId5twPFlLj4Tt3n/GMitNg8k0BdtVLAdrOKrXoFW7UyapUCKlL7poQj0JWFoPxyNjbwdzrQfcBZPz8TA6Dql9FNRnbxe6A560r0G4oW3dpd2xe8vb6dO0bf93bNFnVjOe/mFGuYgZzG6PiSzmOeymGRYHQmRXhLi2UYBGh3h2jz/B3PMJ7wbCcQnEaCjhEizLD+JL5ihCxLp4qmLPHe30YY9mKiM8MRNt17aq/Tk2T927C25qK2eZWP9L0a+g0/vAYAhzyDcG+x2B/2LBbBZP2J/0y8Umd4QKeusRFYKX6a0RluAkzGyCSWKCoLOq9Z8HDQR6d1jemU65WW4TnVdCQTZKmY0vu/vBsA1vvslTh3HACmW/TDWnvhnqEX+ouHuZlxhrpTAsdygI055Oy0Qpa6szSRXN2Bvd67PFQAu+bePZYOFz9AFoMjOoyMN8In6bzc6ZFdzqNGD+1C3llEjaUqYZFy3erqQwCwmB05AcA6DOJzQZfB5JvAzYMopwSKAcDRgrUmNQRknTpXQDEHzuHC9VbQHgB2ILBnbjgFIv++Ab8GAHtAWRmGcUaZz5IKFcAxa2q3afkBRQQ6+9cRRllZBvCS6gHaRMywt9PEz//qxzpcn3zzpRTAzJDLZ8n2z6Dd6es6/urXf4uf//I3KFSaWCS5YTL3wA8H4lbOmw+HVdJg2DrZmmRxKTsSsq2ZlZeUxeezV6c4b3XRGY0xJFuPG1cmyztQzQMJCdqYvW22A8eZJcWmhbZ4LIRNjZfCdOZy1Gijxxt0PFJxQ/4KrSIalSI+ee+hLKAbJBrw4E6xgTOTIf8awmHjysJyzUS4KccOT65CB5LYHMLbl1kGMJletN/+w2//AacnL3TgPzg+wP7+lr5Pu5rf/+FzFVqZfBnZQk05wASA9R6wYdQw3Q6nddMM1dTO8jMCLqJXYbeIG7iugIX/RABwuC/H11J0PUNm49r+HZ2HZl/np+PRgMmGiXawuwLFZZOHjCqvMg0f2z1qCEh8n2o8eoK3AOA71U1rxf/6GRUHmfx79ba8orBR/Z4nowrt+Mb5Lr8fe498c3cLAE4gIQC4LQCYGcDvv3cPjx4eo5hJYnJ5jasvDADOj6YoLVNS/9ICmjZ74nmoAHtXS7nYgN2DwN4CUnsHs85omAqM+di0tSUAXKmg1e2LCXr86BESxQKen52iF0yQKRRR4aCiVBaLnQAwzzENwgkEE+Ct18Tw6nTaaro59KGl4c3NjcDgra0tWdXz93rdLnq9rgo8rk8+HgvNw8NDZT+0lU03RSGTE5jLYSOtGjkILpdKyvK8aTOHZ4Ta9hZShTyu2y1do8PDA/29SacHtHpYtnqY33Qw5nMmAJxLy9qQTQwVwME8QKVUQnYODK7aWAzHSHMQ7MAM7jCWgxSp2sLhWGizZGslvHt98xUexR4AjkBgA/YNAJ5lkggSC1lAY6eK4v09JLdr6AP48skz/O7Lxzi7aoPuXelMCel00TG4CUZk1TgYQ9udx94Jw6t/QxBgdU3HG/IV0tcGAoVnXGrndMVh9GOeUGP3z9tEuW5rjohqd95ma3vhD9iG/ODOPSsrKmP7pDVwHIR5pjD3yrn+m9dSuVBzWgtnsLOzhYODfRwfH6PeqOvdfvHyJb748itlQuULJfzs57/ARx9/oowyRT5q7uPOnXCg7KEjn3jjoN6QLe/2Q1twdj1jxUT8MsRGJytXUbu9a0j0zqj/8Bk7pk6g0wdfI9tA3he0keNgMzWfITkcYNa+waR1jUnrEsthG6nZANm5sazVXPPnOVBiw0ui2iKJwXSOeTaP4tYWkqUS5qksUvkisqUqsuUq0vkykCk4lXDaco84zHfMWjaZ1vxFe9jKTGOtCYpKD5vc2hrmdVvI8vHi4hSvXz/HyesXaLUvMV8ExjatFMVgDYZD9AdDNXmLRBYzZkt6m1bVFsYiZBPp/CFWFOX+nYoDbPGiSfe4e2feifQQEiv8uvGPtnnxfzeo/C5n2O2fuVXS+R/RN3wFG7uFV5QXawCwJ804dZSBxLEcq1hUTmQRaTbQXumrATFZxaqZzR7MAFAOjx1ISgDYWSXzcXyv5RhQNuKMrSt9X8Rf1+85xxtbYtHQLDaddOvLO80YVYDRMQSBGW+Qp824bEStRucwYj7jYzFeJm0WzWyMnayN+b3jCQm8bvjiVVzqDY1ZbZZbpp6K1MFOVe3AdU0Cuec7eNues7NldsQvgaxuL/ADX6uCDeiK1qcfFPrDK2SAhniw8u09NhwSfP0+562mo+zfMO83Rub1ZGMDf33EQkIWirT65AevI9W/HIRTCUUM/d7Rvgh0Dx8cYW9/B4VaHS+uB/if/5/f4YuTK7RTRQS1PWDnHiaVbcwKZWSqVX0sabms7HWojhnIbjmw/VFrg+Re9tBUHvssUEJV9CGaITefID8doTgPUF9O8X6tjL95dB8/3m1gp5gX2EVSDPdSniHq9Z0Sj6S7+DgyqhyjqtMVGSvrL5qJRw5ifMgoUCki3dqwydUia32N7lwpu61/Yt01nVNhblnRBIBH45HlFcsinbGGaRQ5f6ALSzaLfCqNHIeDEnWwn6YqOmF5h6wtHeGKKmG3ArWuaOt/PR3jVbeFk24Ll+1r3FyfYzTo4OhgDz/96BMc7+yjVihLCdObJXHan+Crk0v8x88f4/FVD+NSA8N8GZNEHvNQBcyrQM3SGMnlGNnZEKVhC8X2OZKXLxG8eowmBvj04Q62UwEGrSvNSQwAXqDTCzBbZJBIFWTDyNo3ZEatnNfxDnjt/YrtjevA7l8cBL5je78LtLqrjwwfZs368k4QeH3mpvfbqeU9ADybYDEJkKNVcy4je0fa/5HsSRtaApZL7pFSsLqayDnDKdOQjgm8E5T5O9PguVTwGXFVZfzubzdRo7JkPkXn8hzPnzzG5dUphqMe5vMxUqkliqUM6vUidnbqaDZrAoKzOWZ08vky75OKe3MXEoi45J6eRTab19yF+7dlxSZEsJ9OeW/TEWaOVHqGBEHghZFyxmPuVWZXSkJmPl9EqcQc26JI+QSI+8MRrlodvLm4kiKOYo5KuREqgjOZInr9ANdXXXTatMtmTA0VWFmBTRxYUzBgEEcEAFv2pE9SNAcH26dJpnNnlmojqyslPhAAzHMq7hR2BwS8Rvq8VXCuA8P6W1YrkNBnUQTROWauimYpSXHDZBKYFf5oiDFtuoOx9n6+R9xXqdomIZjZgfJSYAY0IxmyjMEx0JI1Xa9Dou8S+/t72N3fQ73ZUG/JXjGYzER8IQhC4LdSa6Bab6IoILiMbL4gh4BM1iJ1RM4SUO7JeV4l58/GEIVzdaIB/jbytJ4xrEU83dPFo/P5248YocDqmjFGwzZaN+fotS/Qp/V90MdyQfArYUN0ks2y7IuzSC5SCAYTjPpcd3O8Oe/gi6+e4dnLC6lUCfxyD+eeRpUl93vaeHKdMMOXc045U7jIPa4FApiKaWPPqCh5AsAGDFu/78BdB/Z68Y79nH0vjPzz9bhHyUIAPO4Icosr6fCTd2v4bikjHYKhPXAljsSrgZ16UrP4+IdFK+j9YHRDMBI48eDeIfa2tzQ77baucX19I+cgDwBTUWg20E4BHCOwkLDA82k+GaJI8v/xriygf/XpJ6iW0wKA04sBypkZxt0z9JhbHwOACaKFVUOsqbZbmK/cu8N5KGx19r8+mY73CzrRPAGNpCeqT2MAcKZYw3hKC+gLBLMF9o8OBd7mGNPAmcWC+90Yk+FUAHBqnkHr/EYAcK2QQzGTULY3wbNMsYRgtkR3MEa9sSUAmDXI9fUVLi/PZM1Pck6lVtAsOJ1eoFguIp0tCpwbjObo94eKnsiksrg4PcPZyUvUqxkc7jdQyDDqhSQwxgPQw47RXVGM4cpgxu1TK31l+AN2xTxxJeoDNvdI4RzElV38bbmscB/m/kHcIFPBIl3GYJpGJ0g7C2gPAJ+i22WEZwaZbNEA4BhkHWE5sWfr55sOR+KyYP43DZ2xDJDLJiQaZIQKQcnBYIhufygnIda+BN4JhPKxeQbbbIvCIBOscI3QCp554CJ8SBlMp1HG2SxRLKRRrxWwu0vnjT3sNmuKtqOYJc3efRZgHkRq3/m0j8WMuAOjVohhmGtYCNKL2OWi7Y1JHf7PZk5RJruNbmJYinfVdX2Nfd9qNU1NBJJb9rePwxGYm8wjkS0hna8iU6ggnS2IxDGdAf3xVM4wN92RwOD+aIZBMDeyeoKuM/YxZzwD6wNyMgkCC7h3f9/NzkOLdhs0RS/MuWJoHuX3xFB0eRcAbII/NxD+YY39pt/aAAD7H/MuHiKxSQFM8Ned4w4INstnc+GSk4eL96OLMdcCI0cZN0o7fJ7fjLTl2U73H/Z1FLsyO5pOMRRZEAxmD0188E4FsFsHls+2XozGevewsHGHgtk8e0uS6N8+I8DLzk35G1mWRDnBkS+5B5F1cKtZj5TAymTyymD9O1IDh+q8MAfLhhAs58jk0CBuPkM+k0StVECjVtaFk7pzPEY2lxfLhOrIi+u2GIVchLQ8kYVAjEXlwa8ot8YPb+MrwTfuDrh1wGvU13h75QiAjWyZI9DXMxj89yL7Z8/esAUsAJiHpDJ3DQD2GRP6XQ8Cu6FA3ALaW46YdaXrdm8pgL17rQ129SF2NAdEgSyDfvaTT5BJLfHy2bdoXV/qsGdzwYL96qat60kF8Ke//tco1bYwZ14Gc1mcJ7wPBLcud/2Y3XiX2bHihgGyaiOLk81FOovpMonXZ9d4+uoUl50+uuMAI95UyZTyN1mYUQlgQ85Iee3/Eu1YeU21jplpkzGrFlkRzacanlEBzMJ6MWGzPJcv/3atgkfH+3h4uKdGKp9OqtAkY8O8/lfZTavMgvXX6aez7rNnrIc3qw3fCfBymPPH3/8jfvuf/16WH9lMAveO97CzXVdhf3ZxhT9+/qUskYqVOjL5KpApAikq96ikcCDwLQDYNki/qert0c/E2W9ebfDPEQC28sP+F62rOxv6UHfkoADXwEdD1sgCx5+tnukbH/jZOl41Go0mfO9WiK+vhvh7YA//9se58/vrQ/H4lOvWrbamovqex+Q7DelvPWYMrPAKYN3fExVUbALgAOByLqWc6/cfMUP0GOVcGvPrthTA7cfPke0HKC5TyM4TyLpcNd9EiyAfa6Q2vzS3ZlzD7xsFNeBqZNmgZcjNU7ZvwEF0qYDa7i7ylbJsjche3Dk4xCKbwauLC/QnE2SoyMkXxa7WwMD9j8UAiSVkNDebDRQLRbFCOUDkv8n4Pz8/0z5PdW+xSEtc5nSOpAzm2UnSCi2g2aTv7e7JWvry4kJ7Wb1cQY6KZQ7KafMVBKjWqrL/anfa6AdjNHa2kS0X0ep1abqI5k4T6WwGS56LF21M3lxietnCdDhU41Ig+79qVpBtKoCnY5SpKp4tMbxuIzGcyOLQhiRGCtB1jwPAHkgIAZG1OzaWzWOzAytG7df8e5RQ5umczVQ6gSHm6JJhud9A/YN7QLOsvLw/fvMEv/vyG1y2+rKkMQC4AHJs2cTT3iZFS1LlNfnMNBeP4Ifz3gpyw5BGry+MUrhtFW17QyxGYgNxJiTTxCjKb7vb3+0+i+2Db906Np2/Duww2Cd61V5B6kDV0L7J1QiqE9zwnmrStAD1pdS+R4f72D/Yx/b2tq7XTauFr77+Gt88/la5gu+9/yE++vjH2D84xHS2lD1ryDz16gBNfOy5WfPu91yvAo7u6nA3Di3+V09fP2LfvA94uyt7/TacNQNQnv0CgF0mj9xRFrQcNfeZOYdvrRZG5+dYdDtIM+t30kdy0kNqOlQxz+vCoT8HSPNkDkEig9HCbJVQKKK0twMUi7KTJ4GrVGsgnS9imcoK/BWhLklbQwN/lW+nA8qh5g6M23Sm2AAzDtL5K2pgFm1jWUPQRq/XbeH5s2/xzddf4Or6FMGYzgVzFAsZ7DTqckI5Pz9Huz8C0gUsUlmzw3PAGIfTkWJbweGuyXM3ha82QrJUdG6Hx91K8/fdil0ra91+8x2EpO86U7/n8Rf+eHi73Zog2evzY5KV7cTXHg7LDPuckIRk/ZavZfz3TQVsPZLsNcO+ywBgNpcEqczmOWIfs6m3xtMygVkf68MrhWWZHFnm2jsWq1HdcFrPyVtGe/VbJDQPX6tVluEmbqpQQoUJY+Dzg00u61t+KDOL63tO8qOz15tzkEAAmPdOShZ4/G9veB4W3B5kd2p4Am0hdu3eE9vKYuvRDxDc0owIv1YDW5SLf2ejIUlYG7s156rnqF5zNYctcZ4PUf5vSEpzf9uThjW4ieX8ehcK+2z9i0Bhd+7YEIpnLvfcjDJDC3layKXUs41GPUzHfeTYJ9w7EAB8n4PZ3W2Umk08uerhf/z3/wl/fH2ObqaMaf0Qyb37mFZ3MC9VkKtVkfUAMEknJJQFcwx6A5HVtPtqcEQAmEM4Aj5UgfEKz6QgLKYTqNBmfthBaT7CfiaBj5p1/PrRMd6rllHSIMv2MH+uWM3grJk9ABvSNFdnOTqlfE/rq/+YjaPfEdRDm0DXAfpxcrG7hVfnaDGmhrsDqFDxVrUCr3iPTUFCAtejWTM6G1cqgbMZlIolVHJ5FDgY5BqkzTkBYA0MCailJHgm+Otcwq104PAoCXQxx81shNfdG7w8fSXib7dzjfvHB/jFT/8KR7tHqNApIplFf5bE+WCKb06u8H9/9hhfX/UxLm5hkK8hSOYtH5XKR53tUySXI6SWI+TmQ5QJALfOkTx/gcmrb9BIDPHL9/awlZ5g2L5COrcKAE9mvDfzKwAw12ikAHb+5L6vjN1FK/trjFTsv/42APhdeqIfun/f3S9GBMSNj70GAPuaN/6ztwAXP4iOA8C8lakAngRSK+Zylo0+Gg/R6xMADrAwX3yBDn7+I9CJNQP3UNqHk0RBQoWUoCns7jSxv7ct8JdqEVYO034P7YtTdM5OcX15JhCNeYT1ZgXNJrNeGZOSQLmcRbHI4TfvR1pMklDEbPlALi+8TzkzIQGFw3MSKxO0fWRNs0xKwdthlMw40ICyUKSVM12Q2E3xLGL++gzjMfPwCEQYOZP7mVKR6YDGsyaRwmTBHO6p4r1GY6rwaf2+QCaTR6lUR7nUQC5XxnKRxnAY4OKSoFNPIAqtytOFIpZpkuEJ+nL9Wi1FuEhKYCmCXU/iAWDfR3sBiuttrJ/vDYDWAAAgAElEQVRjfxLlGofnxFrdvXk9h39odUmZ5ZHOT99/itTkXBU1P525M1wZghMnUjCiLwfJHChzQExRDM9WDoeL+Rzy2axAA9a0VIrznCABiz9juYQE5RfI5nNoNOtSE5YrVRE8RsEEo4D73EJOfzk6WxVLKJRNGVyu1ZUTzF6Xuc1RX2UWxzaj9P2cOfDpmai2McDUiFjR/xTZtiCpzeydORugSoqZiZPpGIHyE8eyKV/OhwJ8E8sxknQ2SBDq52uy65BPM2vTslBTyGAeJHBz2cXTJyf4Rh9neHPeRac/Uk2dzVOhatnRUqo54jEtmsMPRfqZYMfn10oZTuqjB4BpDR1aQDuL59g57ueSZhfrznhfc4QxY5FDZEQ+/tMA4LAijeMAMZGVkQ0dScrXdVqaUX0okJ5RP04BTGWicntTBICPsLvdNNXazTVa7TZa7S46vX6oAJYN9AoAzD4kqdkP37sZXcbyKdw/2sWPP36IXxIALqXQdZbPlewM4945elevkPYAsFwt1hTAbkn5uc6fDgC7GkJkHHMSmLDHSeaQLZkF9PMT5tTOsXd0iMbWDgqlksAZkiM4+5mO58gmCsA0hZvza4y6HTToXJrPYMboFhqhZPMYTeYCIivVOo6O7ktxTweWq8tz9BiPVi2iUs1hOh8BiYkAYIKidN8cjGbo94akUSKbyuL09YksoOvVPO4dbqGY43U2AJhxEKZtNeeWqGaP176xXlqF/frMNXJ5e9sZHAeAHcSEuVpvDwDnsMiUschUBAB3gzQmiQo647QpgJ+eodunuw8tiksW2+jrw7CnXCVixnszIy3SCYsLmn38CLkcAeCSzhwSkhgVM51x/kc+E89aE0550pU5B7GHoiRkIaeXTCaLDJWyeni65tFlNIdqrYhms4Td7Qp2dirYaVYUa5ecT7BgHjSdG0Z94Sl05MBion2M6my+P2Y6LW20zSOcU4K1GBGZJhqRuT6Fn/RcVsA+c1vwExUvRFwjpHJGybWq/pGk4TkwXWQwZZ1P0h9VvSnGp1IYk8Y8kdFsYrpMIZgn0B/P0eqNpQjuDaaYULCcyMs1jMQsCtIiADi6rjpTnRtP6KYUdc6uL4imOOF+eNeCi8bMMSvzH1ohrhxOKz1u/BL7Xp/9qVlAmwiW19Tjm8I/XZ/Oa8wZrfp1V/9x7wNjRxNLuWRxbdKynHtDp3WFXrttJK8MHbbSOtspHqKb0LsBwLfWxdoi8QfAGggsOzIPCMcGAH4QYTLn2GBiDcjV4MLZQotd4IKrrdiJg74uyFrZIaaa0N8NDyk7jAQA88CkvYwA4ARq5QK26jVlvJqNbyAAmJvqyfklzi5vMPBh9LTzkALY3RKuYY8PdzctFyvqYmxt38yHo8qYojfME4wd8DG76NAeWkCIhYb7v6/mVpstm3wHALscUj8UEGgcAsCrz8lnFPsbJRqWOLvnmITeNnQ39BS7xJQ9VJ7Sr/7HH38oxe/l6YmahmGvo6zlSqUqYH0czPDrv/lb/PJf/RtU6tsaWk7mZHtYZpYBwDZYtaZ90xB6tW2yt8WsujwATAsRMjtny5SyFggAX3UGGND2jdsxN+M8szeZm+tA2ZhSyA/UCMDw2tn1tmvvrzv/ItenMSwHmE/GWl+0P6J1w9FOE4fbdVSLLCpp4UULaFOj61rHxgfvCgDbW22TQGUoMqtYrE0WmglZ2vzuH/9f/O4f/x79zg1KxSzu39tHs1HRMI/5fF98+Rj9UYByrYl0roJlKi87aG7UPLx4mHmwN1IA25guBB/FxjQWkb7uBiwelAkHWOFb9cMVwBG+GXVNd+IWtwqO9Tsz2u3DYeudS8zrwKLJoC8Qw+LXZ9mIgxHnta0WRbf+ROwa33nUvAWciTeMb2fDR0Pv+N9Z4dqHf2f1Oa8/L/87d/D033qnxofv3+9odfuNu//4u2zyuPaZk0EAOOi3UcqmcLi/pfzf9x8do1bMYdnp4ebrp7j+5hmSnSEK8wQKyxRyJKRObeBtBZIDIsOFtnlBmF2LnQF+3mvWHQvdNxxMUJSklLpcGqlK2QDgclnsdFpElet1zFJJnLVaGPDwVj4WWdYZ5Gm9RRcKJHQedTpdAblbW00Bs2xyuZ+XikUpSi4uLtREUwFMJwsWd7T05H6k8nI+x2A4UHNaq9bUuBOU4ePvbm0hn87I/nncH0oVXK/XpERudVoYjMfYkn11Ge1+D9PlHJVaVdl16ckc0/Mb9J69xpTK3iBAJptCkc1JrYxkOoGbTgvD8QAFDg9mSwStHpJj5u9wEMzz3Ya3UU6Wnd0RiGt7f/ydWHlX4kSlUK3lfp6NOBupTAKTFDDAHL3EHLmjbTR/9AjzahHnvR5+/9Vj/OGrx2Ik0oaG6t90Os8xmc57Dpho6WMs7bhLhrfcjGUBbyJhOHA3zHBcAQrcXeDWn50Ht4kz/3QA8N3nrt3/0RmhVxLr84wY5qyf9W9TenEQoKy4TAp5qsWLeTSbdRwfHWJne1txC91eH8+eP8dXX32N84tLPHr/Q3z617/BwdEx8rkixrSdmzJnnWAkrYNc1qM/TdcAvhXXFl8mhRuQVy17ACtWcuigjW/Adv7ppQpcttfPFy7gl1CrbMXmyKYsBoIKGLI06ZDCxm3c7WDcusLw8hLJ8RDF5BwZqmkmfYAfMzK0TXnB2oWWnAR/J4kcFtkCkuUK8o2mAOB5Kq28u3KtoSZrsmBjnBEAvEhyYGkDzLm3gIwBwOt0pNjl8AhwbIs28NcULdynaGHFbOARXr54hq+//gynb16g3b5Cv9cSS/q9B/dkWXXy5g2u2j2Ry1jnyV3Eq4CdfZT3GIm8+OPXfLVCsidltuLhHhySMt9yWEa3WgwAdo+xTtzwP/sdpKrvd4ZFPx0fMqw8hqt1w5pkbemZotaZJ8T6LtUc8TgKV4OIaOusv3x2b0isdbmopvKdisgoy0jHQjYHHbOQ9OCvAGPngqPezCmBI/TUE3B8feXydl2f5wfWHlz1W8YKxCYAzpQiGjCxd5MVm7MolfWfWagpX5BDgnlCCrEJXwvtfV2NziE9rRl1PV2/5toxXfYQSPR1bLgObFjiZyLWVtk6DJfdWq0b9k32yCEJJfwtDwCHv+fWtbd29n1hFI3t2aEOGLbFEDruxHLorXbxxFV3HoURJM6GjuArs2QJAFPlVKCqOo35dOwA4IHu2/vH+3jv0X0cHe1hb28btZ0dAcD/3f/2H/DHVxfo56uYN4+Q3HuAaWULs0IJ+Xod2VoNyHJok8RikTQAmMoI2mr4kklZXwR/7X3TyHzJCIAlaoUM6hww9q5RXYzxQb2CT/Zo/7yPQ9ZRUw64ONTi0Ny/H0bIjY4dPxTyu0S8uQqhd6MphC4i0ZDIthYHsPpfjSsiYjdrSAQPj0h3LjgnLq5g1YWOHEhFD9VhVI3RMpXf41odT8Z6PuVyCZVCEcVMDlmCBU6FTACYfR2tnwX8stdbdQnXUHSUAoapJc56bTx//Rwvnn8ry16+n7/8+ac43DtCOVckfRn9WQJXwzm+Ob3Cf/jjN/jqsodRaRuDfN0AYCmACQLzeUyRWgwFAhcWY1SGLeSvT5E6e47JybdoJof41AHAg86V1H3VhlcAjxFMeQblpe7gcNQUwBEAHA1Lo/dn4y7+XxIAHKultLrXFcDcI6ZT2aYSRCE4RwCM/YABwGNT/zIOys2IWCuZC5xFytAKkFsSiWkEf+u1ksizeztbsqCkardzc4HW2Qmu3rzGtN8VkZzWlDsEig+Z91qXUnc6G6rmIflrNh9jPjebQp0VU3OW4P7EwXeOdsCM0GKOIDNRtYcnMRoGODu7wHAwQqVaRK1Ge/QUcgWCgLYfk9RPoHg24XyPxJ+EWT8HBIbp1EcyRU7WpplCWRXngADvxQ3OTi9kQZnLFrG1dYC93UNUKk3wuDg7v8Tp2SVu2n1ld6fzJSRo/8tZCGsWZ4su2EPgL+8Pt9esuxHZcCCsMi3/PXLt8EfRppLj7h4+nq/pNyFfJbhIg9DVwlS15uZhTh4836cEZdkX0qlOAHCA6TTAjCATZ1bLBXKyfs6jIkt61ntUZ9NueYksc6FJVCnk5ejXal2rPy0Uctje3ca9e/dk/8ylSseDwXiiPthstFMCg8vVGirVmqyhaXufo3sNwWbW8U6VTuGKB335Sg3w5WzQCG5+DiclsKsF6adApRSFGHxNBHz9xzjgGUTwl+fQDJn0AqUCc6qTsr+mCpVquWDMvNWRVJA5xiMks0gsCAADZ2+u8J//4TN8+c0rXN6M0O5O9fp4EJG8TT9qgb+OeMava+YqENjOY7N8NfWuPhzQLUWvvucAYM4ZHYkrTuQKz3f/u7Jwd/3inxsA9hvwyqjfobu+I/dk3zgA7Be1fjQuBnN5lpy9S4DF9TjUtacF9M5WE/1+F63rK2Wqtro9dJU7vUAqV5CinPcj3Rqt5yMATCJLQn0XM4AL2ZQsoD/56AF++emPUS0l0bk+QQ4j1AoLjLsX6F69lCKYGcCygBZYFrOAdreWn+/92QBgpwCWapX1USqHbLGO0Qx49toA4P2jYzS2d5TLy/XBOU8Q8DotkF7msJgkcHl6hWGnrblWuZAxIgb393QWwWyO4Yj3Y1luB+yTed+32lcYDHqy5S8U0xiOOpgvx6jWq8gVKhJeDcczWUCT3JtNZvH6xUu8ePYYzXoeD453UcozazkCgLnXyxDY1eerQz9Xp4b107sAwHfM2kLSZNSSSv3LvTeZMovhDC2gKxjMDACeJqpoj1L44vEpnjw7RX/AHiivOACp8eXcEOsdVxuCiMLp9nF1+ZpfMI6J5CTGVRXlLsoscIrMTDBlptgin3pnK2/TzggDqnITFGilkcsw6iZr85HkAtVKHjtbNezs1rCzU8Z2o4RKhWD8QlnPs2Ef425b6m/OEJiXTW+vTGoe5jLTmpvvi+Uye5KkO4ccQUO94KqmMyyQ/SXx3Yt2V/e2xAmmhoV4fMpKk4g4bED4dJbEeAqpemlkQ3tyWpUzBoT3c5qq4HxJmANBYCqBbzojXLf66PVJHuL6J/jrrKB9RrDDhcKsYJu8RETd2BDDnjpnslF9H+6Xmxp3f2Tf9T3X133vnj+uAL61zL2DhwOA5YjnXTxcPK5ITd6Vi2c4zzgjN81cdA9JXIkFyQV08sgpo5oAb6d9jdbVpeyijdC1FGkml7P4n+8EgG34uuHmdF9aUds6ADj+tbgiOD6g0It0BYqpgqMsYGNzuTwrp/z1+cAcOKxkOm1UAke/HzHi3SBBxTSZtVNJ6qkA3tlqoNmoOxCP1pp5LdiXJ2R60dt9bCybNFkMpgC2WUJsAOyHAxs6F88A9wd4XHLvwTOzefbqIu8bH+UE+78VAcCrDO/Qfsw9LxYeHCJ6oFKf9fjOQiRmRW1fj4bY0Q4YDaIjNpkD8Ohn79j+pnYhY88A4Gq5gA8/eKhQ6mGvjauLU7Quz1Etl9BsNHF+eSNV9ae/+g1++Zt/g/r2PhKZojYKHkY/FAD2hB5BwGquackSKYBfvrnEk5dvcNXpY8wmOptHksUFB63cvJlF4zJ5jbHphleOYR5ugq6w0wCKPo/aKBe6KWljwhwRbsDMt6gUstjfquNwu4l6uSAA2CLPaTWdELs7BNJWkY0N+0y0Qxmbx3zuxa7jgcCiiE3ffC7mx+9/+w/47A+/RTDuoVmvCBRjk9dut/Hy1Rt8/fip7M0JAFMBnMgUxNYhO182Zm4A5tz03KjbBuB+/WuwEwOA/YDqzwUA356/RjdYdGCt33QxFCLstuKXc+37a6yn9Qu/Oii3Ili7Ymi1uKa6ufWn/PPz6oD4D6wqp6PveNCZ9+AdxVEIQK5dk5XXfAdMG9pFxyr98J/R89182N31nN3UIuoTbv26vWcbxzvfca7a2vcEDP5wCABz75mOEPQ7KGQS2N+pK//3ww/uy4I91R+h/eQFrh8/w+yqg8x4jnIygzxVQwGHEzOzw1gB5u665tHXbRBru6BlgXNPtD2WNeGE3y4Vkd9qmAU0ga3+QIxBZv4yl7Y96GPARnxBS1xaPed0OBMM5vk4ppVHt6czj5lczOelkoR/lLb0ygAeUXmbRrnErCVjFcpqcDpFpcyv5ZSlyq8pI3g+R+umpSJuq94QAMzNckEHBCwFMhOIZuZvfzzC9uEBCsz07JjlVbVOO68CsvMlJgKAT7Bs95HkPpRcIJNNCwCmxVyrQwJVXzZ1abIke0Mkg9sAsBQhDkiznt5dZ7f2N78bURHP9yJs2jgIcWuF9s/TdAKjxBLDxBzDTAKF4z1s/+gRhrk0Xl5d4fdffoMvHj9DZzgBElmpf9UsJMzKh+8F7XrEzvYMdceClC1oLEohfg6HC9oDwDEil926sfvgnyUAvH7V4//tzy0jt9nb5Bo//9Y5kM47hMj6mTERYl1znaRQKuaxtdXA7s4Wdnd3tcapCnhzeobPv/gCJyenyoz9yU9/jl98+itUqg2dS8roJKHcqVs8OGN7y+p+63allX3HTrHYvRx/zu4X/HDpro1JjH9nO8r7RsAvLZ4xQ2Y5R5b3AoleyykWwRiDbht9kiqYzTLoAJMRUtMAmUWAzHKCLAftVCgoa9fIIKxDR/MkRrRNzZZRbO4iValiRnu6YhmFWgNF3uP5ksDeQNl1HFJ6ti1HHJZfZ5tVHFzb3On4W2/1lOJ/EYAg0GSDYw5feA3p8PLi5RM8f/oNXr16KuvRTHIpazfWGx0y+ntDDCdmZ51wWZB2B1iOkJo45fn5fWDTwb06lYre6jiD+7vPlvgZFGsNN77N/1IUwKpJXD0Y9lnh0Dki4goQFlHWGk1l4HJALPa2Re0Y2dZ/3312yl8Dgs3xhoRZ36xKhRmT0Ko2sqm3PnyEz7sCwBosSTVKWj2zt7h3mIOTVEpsYDOs2039NZksNPyiixMBX1kuphSyItcK9bChijZ6q0NmfAjZrq4fy53y+4QHf90+F5KP3F6+sqffdsQJ90dXA0UK4lifF7LrXZ0UEhvcc/YDsfDnrA+MiMARCGy9IofJ7ozSPWYAMGsMWn6SpBsqgIMB8gSAj/bx8OGx8n+pBmzuH+BVZ4T//t/9HT4/uZJKdFY/wHLnHkaFGoJsXuBvrl4zC2gPAE+oAB5KARzezVT/S/mblvpPEQCzsQZX9UIatcQMqc4lthJzfProCD8/PsCHzSaaiQXmg57IQxyOKr9UamAj/EYV/SoA7Pd+P5L0fYlqhXiGX/y9c4Ntf5KEinr3FoSnhpZGNOy0b/u8Mt5zZiOuD5KEHSGe6l9ahfIzyRcBFZILnolU2mVQyuWRJ1CWySDLYTdJNwSB+fD2oKYEjoHAJDpMUgkEqQRuxn28uXgjAPjs9CUO93fx6c9+joOdAxSyBSwWKXRnCdwESzw+vca///1X+OKqi1F5G30qgFMFdahUAbMPJACcXIyQXoxRWgaojFrIXr5G8s1zTE+foJEc4mcPd9CgBTQBYCqAYwDwdJbGMlmQGkTqGE2inC2xm3sYCOxpE3f1LNF95u/gt5Fe7Tb77vPgOxqPjd/+cyqA/R+IK39XZm5OTaezW2okc0Ogaw8VwBzoUTG7WBIEjQPApgCWHa13hZP9LMEmI+bxPiKQcLC/jePjXWw3a0gnFyIOXJye4ObqFONeC4nZGNu1Mh7cPxSJPJ/nHkIVMW/BiaIfOAdKpSz+gie93CMmc0yCKYLxVGop7qcEuviZ938+V0AxV0ImncdwOMbLl69FGtnba6K5XUChuECuMEM6Y7/HdcLBO22j7chhzUAgmGQLgsNzkQPZTzF7lXmEdGSazeiKNEGvN0SnM8RwQEJeWvVko7GFcqWuQf7J6QVOL6/R6g5UR+VLNaRzZSTSZg3N+ZSUwFQyOVcVDxKFLYvry7XyYntJtAnGz5TV5fX9AGDb3Xzfw1mrne02WzVrThK4LDdZILCzghYIzLOSClk6141GcqfhTIqxACQGEQimJTKBX+GLrG/5qkkaEBGNtTyBfWZWZlGulNFobmF7Z1sqRFrZch9hHnNvMJCQxshZKYlsmEXPfYCzSYK+rHlTGYKg5lzIATW/bnss309TBityywHDRiI2cVDoRkLSpYhpbBAIGJOXlLYzr0Dgha+FtuQjTAIKNgLNADj7416bBoE1IBhO0e2M0Lru4+zkGk+fvsbpZRvDMTAKlhjTqpxnUT4r4Fe2/sLped+5+axTAcfnrmYDzTmskbaMVBwHgP0s2Of9rs6Gdb08uPyXAIBjZ+EtNwI343dDMFu8rvaMVVX2ZYFNBN/c+8H3iLP35UzOAJPxUD3Eo/v3pADudtq4ubpEr9eT+pckYGZx05ZdOcCZfETE9gAwrx2Yj2m1y+HeFj7+6AF+/dcEgFNoX71CITlGo5RE0D9H5+IlUvNBlAHslaxxCClUMfPV/6kW0N7enMSnNBaMDeQeQgC4VMeQAPCrU+WjHh7fDxXAjJtiXR5QYTpmX5mlxgFnr8/QurxAPgW5tfBass7LF2hvTHIdSQ0lFIsV/ZvnAYH1YDISUSObBQajDhKpGfb2d0XE4NydOcCzKQkgOaQTKbx49hzPn3yNZq2Ah/f3VgHgBN2sLFNWCtk4YT820wg7cTXbt2eu8RiijQKv2Dr0e6looT6LPQYAUwHcn6XQDTKYJatoD9P47KvXePz0FOOAPWUxFDaxbowS7tyztKYw4hO7dR1SvBlJ4D7SKRJRGf/IjGaLByWwzL2A+5nufxcPI8cNHxemusf6Ibp2EKirlopo1ErY2a5gd6uCRq2ASomkFBLlqfhtYTrqYUmSYDDEIhg54JcECNaB7KinmjmQSBkSGhRHZQWizSejSBubfNjrjl52DMvycxxHWOGZG9Y7sRFQnPBqOJ+RjZnby7UnHGGZsvxfErd4bmsWkZYjKz/oWJZIF5BkXYoMhsECrR4dOTro9BlLZOctyYN8PJ29chgiOGzr3QPAJiXxb5yfCbhs5fgx6zCLW4VdCK/YdGjj9zd9/bsKyHcGgP31i4lbY3bQRuYyK2hP5KLV83Q8FKHGw+BcZnTx4Poi1hmMBhj2uhgNaQdNsm1CSmH2z+8EAG96faFJWcxm2QMjdiB45rkPiHf2J46pLksyp+6VdYsvXubeNsLn93qbaMtwIIs2HFBI7bt6seJW0mYZEv1dK2D8QGGKXDqBarGA/d0tbG+RCUjPfYalFzR4e/7qDU7OLjVYIHuB3u6ygPYbRWygu8r+Xj8Ko3xfbhxhU6KsCh7uBGfXBskrjx2BbF6JGrf20t92Tb6aBMcYpt1BZBfiQ7qNbSbA11tArzHHY7eRbYgrQLcnpVsHKo91NhJU4S0XmARDlApUmx6gSRUY5rg6f4PT1y8EAO9s7+Li8hqd3hA//dmn+MWv/hV2Du4hU6g6AJg33g9TANswxzYAbsp+00nSe36ZxIuTC3z78gTXnYEAYJBVlmXoOG2I+NzHWMzMo99/mJrTjwmVmBM2UyzEtIlqr1lqmDb17JzUEpkkUM5lcW9/Gw8O99CsllHIcvAxE1jCJk6FnNuIVwevmxrX2JgjHK5FVgGyx0vR/nmE89PXAoC/+uIPWC4mymUWKF8u4PT0DZ49f42nz19hFMwNAC5U1eTQmsTYNeIQqfg2GwmuYT8090xtWykeALFN01+72FBspQn/fgrgUOWzYROKD3JvffudFMDusHjLBh4HAeKAwSab+Wi4uQqUuKsUP55iG4S3T93wfq+4WW6AwGJqwU0v4a3XZ8Wye+WOXwFQNj+uL+3uGK6sKKBXH+Htz+ltJ2kMAFYGMMTolQI4RT7PGONeG/n0UpkZ7z06wo8+eIidehnZYIru8xNcP36O4ZsLYDBGNZVDiYVFMMVyzjwp24PDAiIsJGLPKWQcR+WBLyS9Aph7Oc8IzummtCeqllDc3kJtbwe5Qgn94VAAcK7InM4kuuMRRsy9opV1JiMFr6zl6ShAW+aArgIcVizVYNO6kUBzPDeJ5xF/l+Ax9yQ2Dt1eV0yx3d09KXYJAPf6PY8ByUKEZ0OpUESOr12VNQkwtEBO67peXV9jOJ1g7/AQuUoJFzfX2uNo0cuM33QwR3B2je7LN0j2x2A/QhUZp5PVOi2+MmrqCABnaeE5mWPWHyLlAGBvTRoWyyGhYX093lGL+RJWyzECgFWM8mtJYJFKIUgvMVguME4Ds2IWxXsHaLx3H63lHI9fn0j9+/j5a/SDufLxMrT+ShEApuVzDADWeRo14yruw7PRNfxr8Q62QZrCOX6u/MsDgG/vPzas8o1ExBY1q09TaKrVcOpfATlLWhNxiM+hTArVagkH+7vY3dvFVrOJXDaL0WiM5y9e4Kuvv8FkMsfu/iE+/uSneP/9j6UioBWgWQJZNkwI4kUFwOYC/pZtZ2wbvgUAr7o+hM2sI71Jz+wA4LliRQj0zpFezpCiymA5Q465ljzrpwEmgx7a15fo3Vxi3OtgOR0iQxb1IsByMkJmOUWeimGXScWhJSdXEw6iFilMUnkkCzWUmntIs2lnhlCpinKjiXyxrIws5uXw51mrGj/YgF+vWgkBYCkrQ3Pb6FwKy4u76BYGAFudwuGxWfJykHN1dYbHj7/Et998geurN6o5OEyuV0vaVwfBTCrg0ZSOLDkNvEw9bQAwb1gqB31jatvvW4b3Tl0eAv5hJ/uW33GvNH4G/f8PAI7AXnuXbJq1Hs0TkW9dzq8Df70rk89zkqUkVcGu+SRIrExgKW1os8hh3ly50h7sjQY7dnXZg5mtlf2MDay1Q/hTdkXDad+MAcCym5zJ+jaXSaFeLSvnKMt+jMPaZQqj8QSdbl/KI54rApmYy6cRteWtRgCwWyPhJ7fedb6/ff3EAaX1nm8VbIqGK75H8Dea3zc9GOkJlCsOEa7vuhUb4s46/1rC34lZPUfsfIsCCh/fkSwMAM4KAOagn4RVZiFeFHAAACAASURBVEX5Ieo9RtYw/3d3S0DM7r37OOkG+B/+3d/hyzfXGBbqmNYPsNg6wiBXxYh5nrWqA4BzUkEsnQKYuXJSAPuDcMk9xKl/qQCmBfdsxMBbVLNJ1DBFuneNw3wSf/vJB/jFg3u4Vy6hPJ1g0m1rHdK6luQy9rCeBOu3ihCM2VBKRpSliIgZDQJj732sEeM+aWs1PCDCdev3qPUVw5+36DRnz+rBZhIh2CeSnOyUwBro0LrUDXb4HGnVVszlUSoUpNQWYMeVyQeeK3TNLKpjIDBBvlkSmCaT6M8CdHodnJ+9wtXlGzQbVXz4/gfYrm9rwDudJQQAt6cJfHt2g//jd1/gs8sORpVt9JlLmKRa1wFcJDTyTJsPBQCXE1NUh22kz18i8eYp5qdP0UiN8ZMHW6inxug7BXCNAPCcGcAEfTICgMFcOIJ4UgAbAGy9o8+BjxHrN92HdymA4+/12pvxLwkAtr3y9tlrrg9OpSYLXDqIsdieGQBMJVyGQ1HOr0boD3qygF5y0E3HutBRgApc2gBSdcuadIFyMY/d7Tru39vD/l4T6eQc3dYVXj57jIuz15gFA6mQauUcjvabePTgWEoyAjjTqVnqqtpIm0qXc6BMlu/pwvLlJ3SqXKLXHaPd6mpg7oHbVCKNAsGKQgW5TF5qt7PTc33eP9hGo0kHngHS2TFyeYLNtI0mCMzBL+eDvGcJoJl7EmsKnk293gCDEZ/fQvm/uZwpTTPpnOyeLy9bODu9kuUz411q9SYOj+4pS7jTH+LisoXXZ5foEyRO5ZDKFpHKlqQEZlK5PphPKOKa1Vhu3G5OB7GZmaIP+ETjgpEQtr29SX1fANidsHY9YlEPcuZwrhusl/25TRCYw2Mqd/mZFtB8HwPlM08sD5q288mlyJmc2dG9SdiFHtMsvZn/yTkfVeQkEuj8XyxQq1VxcHiIvf19gcHMA6dquz8ao08QeDQSeZOLmOt6Mp0JNBWo6V0LCZDSojxrpFsDfEmQNvEKX5umhLJz5azPwF9ed54JjCHSZ4lgSKq2vpqkZYLaqSSH4n0MR10Mez0Eo5FIbbLZT2Qxny4x7I3Ruunh8pz76I1A4MFwhuF4rpnZeEqByRKJDCPkqBBPinhGdy/RkaQEdio5PR8T4HiRhjn1OcGPUwCr11TMkCmA+f1QCexmvBLrpNwM9y+hAF4nJsdqyKgrjzH8VTM5+2d/xvspSogNeIdOq+P4QcVaMB6IvPLew/vY2d5Cp32D68sL9Pt9EeX5QaIUwV9aHPssYF4jzU7pKCAAmMIjkswh8v9HH97Db379U1SKSQOA0xPsVNMIehdoX7xAat5fUwCbO2gIQqqn9Of+nwkAlvMFgSwDvxjrkynVMJwl8PzVqaznj+49UAZwmkpn7tu0sR8FGA0IuOaxnKZxcXqJ1vWFzmTu1bPJWE7DxWIR+RzJ61nNL7LpvGyJR0PmctPZbK5aj24N/WEbidRc7i7M5ib4LIU+nWF4nZdJvHz2DM+efINmNY8H9/ZQzCdJs1T+b4of7FNDANjOpvWjK+yZvxcA7Ous1UrcH+vq+aUAZqZySkA6wd95puQUwBnMUjUBwL//4iUeP3mD2YzOIyXMF7z+RiTRMNtv1q43cJu0TbEd2crPvM19CNF+R3vu6USkJvUbAoBJbmNf64Bkp5Jlm0vVOoURPJNJNinlsqrL9rebWrO7WyU0ylkUcpwjjDGbdDEe3KDfPhcAzOzfNInlCSo4k8hxT1Efz75oKkGj5f5aXIIEYoZWmE+rAGC7djwzQ5A6fi7FBQoi2FheOa/XqsOUi8vxVb17c0LnS2EG5hRGOg3/FkFgkrLsMxTNwJkAAeFUtoBCqS7HDjqE9YYznF22pQgejBYIJAxM60PnLlXBdGZw6mDDKrxgLarT1R/oOti9HZFZ7ohh843pht4hnPi+bSax8fes2Y3O6fUfihTAHjMVFurObvXfscgmkbZdnAzxKgOAR4rbIBrFtUUwmD2DEaWz+vqg30WfEX48uxNLzdl4fv5gANhehtsk4yCwv9Sh9bPPB4gUcyZDj8ubPYjrlbuRfXOoDla2hVlGexUwBxNkFMXzf1eyrlzxpQJCVgUmj+cgkhJ6WudUSzkc7O3IepBFEXMTC4WiHNQ9AMxMCwHAzBrhRu4Gn2GhF/tv3+j6eZRXSHII5g9v35RY1kXUoHtQdlVta5tJfICspj5mH+IH0T43Q7Y+zvrZCivPCo9A4BUbaPdY/nH8RhguVVfQ2vPzBa6fsTqfeW2oC1nJFHIpZc0yC7hazuPm4hQvnjxWDiQBiavrFtqdAT746BP89Be/wtGDD1CqbskugKpdWQSS3fG9LKBjdm5qso1xYgrgHCaLpLIWvn1xglZvhOF0hj6ZqSQc0Gp1MkG33ZasXnYsriCNAHDrolhA8waV+oBgC/9blpZcYnz9VP/OxJrkzbddr+Cj9x7g4/cfYa9ZRzGfBvMvWEy/FQDetNHElKBuhOHod9Zk5MSiTCr8+/nTx/iHv/+P+Pqrz5DLJHF8uIf3338oW+qXL1/i2cvXeHN2KRZNtb6DVK4kb342OVrnbGo8u102UQYEx8b9seURgRv/JQHAfmP3RJMVZXDs6kSlTIx5tnpz3TF4jLHmNs4lPZi+6eT5LqB9/RBcHzzcNQiNKf/uGpb+hQFg7mc8e6YEgOdzZW1SATzqtWW7ut0o470HR/j4Rw+x16yhSKuWk3NcPX6O1vNXmLZ6qKVzAoETREyovuX+HL4Lset+16Fux1+oBPdKDw64yFTXQI7Pk1Yc9SoKjbpYz8yAIzmFtlEzLGSrHCzmUumWSkUUSyUd/rRsJvBLEFiqHQ4FS2R2FpGn5VSCGXssPknyt+EI9yQqhQeDIa5vrlWc7uzuotFsCFQbjodSdlFZWKHKl1RoOiFwkMJz1VmEyckgCNDt9bBIJrB3fIRssYg3F2dqco/vHSOXzyFo9zB4c4H+qzOkRhPkBFgFKroaTdpIFzDodTEeDWRpmODjt3tIjKfIcDivzIvYcMQ3jq622HjpN2FT6wAwGeACgBOgAniUXKK7nGKWzyDVqKJ07wDFw32cjfr4/MlzfP7NUzx/fYbxbIlUpoBMpohUOidwik05r5epgJlX5a1vvEsHt0q3/8UyF9fVvf+yAeDNgOAqAOz659iPCs5TvWD2zzz3lkvmB3ENJpAvZNQEGQC8h2ajIWs6qkCev3iJy6tr7O7uS/17ePwQlUpDLFAqQAz4NRDYrDjjhcndN+1d9bs/WkNurFMuGpDNMZ/bT73KMgEBwAR/+VmA6HKKNPN7lzNkF1Pk2JwFQ4xa1+heX2LYvsF8PHDNc4D5dCT1Gz3mkoupmju6hrBZZKMkR3kOAwpVpIo1IF/BLJVHqlRFZWsPqSIz19KyR0tlDXgRy1YKYAOAmTfO4ST/W2ezY2vLRGvtbQ3/c5ME2A13ZG3lwA3W0tw3qbQYDNp4+u1XePzNF7i5PsNkPNCQolzKYW9/T43ei9dn6A4D3Vu8r3h/6UMDXas34gCwwOaNR1v0VdVdstvyhLN3AIDD4tyPfCJ4f/3P/aUAhPBZbjx2o4Zx5Yj1580GC+gQ5F3rxeJnlJFlozzgUOXr8oUsVieyjjQQ2BFwBRAbGEzw16uAWQ8z39H3aQbImSrT/9sUwPZYBnA4d53vAQCTycy1W8hlRNatVcqq07lumNve749w02pjROBDw1JT4Zjdm57NbQDYiWx9c+/fE793x5ZJSPSM1ocnfsbB5LvqsbWvrxGHjfx7+yPKqY6tSnfWxUm/UsL6KCBvz+bJvesAMFOTUySLcdjkAGAOY5krNqEFdBL3jvak9KO9697eFg4fPMTLzgj/7f/6f+LzV5cYl7ewaB4BO8cOAM4h36ij0Gxgmc25e5nEELOANgWwv7opJBam/rUPAg4EFCYoJGaoEGSc9vGwWsB/9ZOP8NPjQ2yl0yjQ0rPX016TZVwGbTVjhL11AHjzCeCJq4544G57rch1pWhsD/SEl9iu40df0Z9xwyPzRIjAX0+zkdo44ezyBBRwsGWWpYq28k5mckab6TUylopWg8zsIuBHQMeC5lzNxhLHC+3pq8GaKpnAdEnyM2s4A/Vz+TRq5QoKuSLSSCOYLtGZAp15Ct9etPC///Yz/PGijVF1xwBgDlWptlBWO3OHp0jOh3KqqCZmqI5asn9OvH6Kxflz1NMBfnJ/S58FAFPZ0mhoAN3ujzGhAlgW0DmRfaSUERF+LQfYJXuG98J6f7EBAI6/z2HNFTsC/lL7919CAayWwpGr4q8rDgAryZtkSq4zDvumEwOA0wTGaGM7Qn/U1z7ItcAIlHg3QwA4n8vod7KZJI4OdvDeg0PUqnnMp0NcnL3CxekrDLo3cvHY361ju1lBpZhGNsNKwgaMcypOEiRjJJ0amIPiBRLJpYbkdHlR/0IbpEUWnfYYp6dX6HV7qt+yWapLS0jTZneZ1hxMFs8zup/k0GjQ1STAcHyFRKovu3rG4pDkaqQWczMQBCxBg32YkxAt6C1Cezql+tXsoqU6J8nMORQwhuzqqqVzYzKdo1gs4/D4nlS/dKh7c3aFZy/fYDheIFesakYCqeOzmDOfkFmGUgFTmcT6xb9rkSODnbkGWHqyTiii3FDdvAsAvGGJqA+NA8DKD/RDZGcDzfOXADmBXxKLCf5y7sX9huc3B8pUCXGGxQtId4hSISfSFddXXupcjk8JFDMXnL13QkQizrLkFMe1mU4jX8gryqVUrir2rVKj5XNZfS4BTL4GOSGQTEYwKSaA8eeZnb9G8rHyM1rJAlJJjCERKGVEJwK/Xhkrh3k3izYSG6MhSLSZKPJgNgtEWMiRRMZ1N51jPAzQ645wc9XB1XkL19dddFpDkRcW8xQKxZrq8ovrFnqDMTsapHJZ5Aq0gCYAbOQenwMsADiW17sKAFPF6+LkvjcAvKoAXie2RW4gkRjjFrd6A9DrSvxbs6h1FbCNPgwEtrdkMwBsX/dzfy/WIgA8xYLg2aiv9cO4id3tLbRurpVXO+j30RsM0RkMRR4wADgnVy4SXbm+5IiRsH1PALCIKkupKH/0wTH+1W/+CpViCq3LlyimJ9ir5xAMLtA+f4HUrI9iZoYsAvViZu9r96i/JXVueyWwKwStcrVaLnarr9zFKwRBOdg4ARXB3ySJUAYAE+jKFGsYzBJSAFOB+/+x96Y9kmTZldhxd3Mz35fYl4zcKmvr6m6yye4hh5qWhsQA+jkaUfpR+jQC9EGAOMJAAxIcks1eWGtWVe5LZOzhu9vm7sK59z2z5x4RWVU9XQ0OMVUIRGQsHuHmz967955t79Yd1JsdIZWozXlJHAtGgxC1oI1apY3JiPfoUFwa6LwwGfVlTXNP55pnjeCVKgiCOis9jQcUFbySIeYLksNo3T5GpeoLQYMAHWMQ27RlD2oyU3v59DlePnuMTivAwd4mqj7v79iAv1QbUnlqgNKlWmm5Sspu2SVBjoHDMscg58JbOvdy8Z1VAlcAYC/A3GtgVm4IADyM/QwA/vWnT/HV14eYL6ooeg2koiYlATkHgKVXWPldUo8bADifeSvwSpCdn+N+YsUZdHZRpa+qgAnyZtgQmVacn3M2T8WlZFbPsb2xhnfv38bu5hq6zQCNAAiKMQrpGLNogDjsIZ5S/TsAUoor1FGUojIhK4hjgRIXeCYTTyC+xb5e3ZjUFcfGVOUm5+yH9Ix0nRgzNyK755qamDENOt9aJceaHtW+3G4bJMIxrkXrlmkAZ7HJVgt0gsAU6AlhfV4wrmUe5swKLlXlbRzNcd6b4FKygVNxXUhmJLqRcFPBHIHUqBLHIKpgs+Pzb81mcSQ3mOshJCmL+18DApsa/ubp0XUxDG8bENuB5ncBgK3zsXHzcOygbQ9tz3HJt2eUQzTFjEw7IdMquYZnsWT+8o3npAD/JGIrycsu+bcCwHovXj/8y77iDBz02xXRVoZersDVe12LFGHFmffukCFX77o/p+wy/oxtkggCc9BNRbBakK2CwDrksD+jv08BYNnsOZibpcI+Yi7r/s4mtjY3MA1DsZ+o1uoyPHvOIPSjU0wjFikcKiiLJ1O9OJuH9uX2LlixCpNZtJMTyA1CCtd8mCzgKiGIJZtIu5Ho5y1AvMQMs1bO5jGXFKosijPwV4sRVf9qlpuA0tnf4AwgTLVg6mvzN7lKYAcENgNSqbvJ9E9j+N4CzUZFVKe05Oidn+Dxlw+loNxY30B/OMZwNMXu/m28+8GPcP/9j9Dd2JP8OhbtYh0gnu96Q9vC5O23Wj5s5s8QAJa8GA5RSwSACwYAPsTlaIJRGKM3oi1hyomrbOij4RBxyGJvZjYQBc+5AYpfeqGoqgdhoVMNXpRimj/LPVXWG5V1wrAoaQZwq4EP3rmLH7z3jmz2jWogg3C+0T3avg6yYqTiyMdQeTtx3TM3O5lht/Dm5s3Oxzw9OcLDzz/BL3/xX4TFRUvuO7f3cftgX77+5OlTPKcV9sUABTJg17bE/jmecWjmy0A5B4B1Dco5xgLfGX3oX2rXja7R6wDg6xUQq8/p6uDWHsw3jnRXDu6lR/w9KIB1u7P7nLHkzvZAu2z1wjkr2fkzXQXd8vXIC0y3fb96zd424Hibetq+TvkjLu/zNyth8tc4H+o5j2LPjJuODats+Rbnpv0WdyjCg52NE+9xqljZvHIfnydTsZunqm69XcPd27v44N272N/oosH79PQS509e4PjRU0xOLgT8JQjsJQtRFjFfTQva7Lfe+BfKbzdFr2VeawPO24Z7RllZbxzIVX2gXoHXqKPEfDwDVJHdHC/m6NOWo1BArangLgcc3GNGIwWAeT6y4WF2FgFbgr+0dWaDQOtnvgaMLODP8fuo+hUG7WAo4HGj3hDgWNwJyLaekwkaoNtqw/eo/hF6HQrpXLKgppOJgMW0CAu5l5XL6G5voVQJcHx+inmpiP17t1GuBhhd9DA6PMbo9QmK0whlAmJUPHpAp9NCvVLBZDxEPBmjRFJ0nCIZjlGIE3hiWJI3iDo4tY2BU3fYm1+7L206l++gfMDFWRNfBw78qf4lOOcVMSnNMSBDslFBZXsT9f1dFNc6eHZxJvm/Xz5+jjcnl2LN5PlVlMn492g5o+clB+ZiyUvSjzk/Vwfw9t/2bM0AKd0i/xtXAF9/My/7QNhi1xbYxq7Q9BmS/cvic87idC7qXyoM1tbbuLW3i83NTSElnJ2d4eOPP8Xh0ZEM7N7/4CP88U//FbqdTQE2qXKlxZAwPu2w3dCSBAi+abDhHKbLLeryPa+2s+aRjQqRVDQ7rBGHFaMw14F7ESmH87TP45k+j1GaxSgmUxTCMdJhD6OzY4wvzwT8pSK4WuZZyWHtWLLyeD3YwBHkEiyn6Em9QoWJX2vCb6yhVG8DAQFgtQ7rbO+iGNQxTagpK8qZzT1H8AGTUyfMWMuWlqZPa3BRkl2XmpMdNe7rnXd4pmrNADxpQJk3VIRY6b168RRPn3yJs5NDDPrnGNORwS/i3v17cl89fvEa/cFEag4CwKL8NXnAkhtqcoH1Hs/vcv0LXDsM5xV0AOCrZ9oNW7izRrLHvoHM9H0BCNmzW721zBTK7IRXjlgdqFmxrR2umTrEuB1pNIV5uc2gblUhlPVHznBYwd4cICbT2GUfE/xVBjLtn3MraJ5Xmbo3+xu4E9uYEg5MjArEyYvLvHXsoM0Of0z+r73XdLihw45apSK9GlXAfG0oKk4TiOrr9PwSYRiKGkcAJgMACxko63jNOlodWJhvWQZ/l4dDq2vhm/69VL87AKMOh8xQxSp3VwBgdzgjt+3SoWdq7sxezvaHeU9nCcL6XnsYm9fOe09UUYEvPRltwRgTI2ChXxAA+PbtPWyst7GzvY79e/fwqh/i//i//xM+eXGMuG4B4AOMKy2EXoDq+hrqG+tiAc1BDF+XOJpLrhxBBnkBZE3mADCVJqIupbJkEaOcTtGcT7HlzfD+Rht/9oMHeLC1jfp8Dj+cIpV6ZyHsdgXN8xnWbwMAZ3+Se25IG+ZmmNghlrmf3HrE7BnZ4Ni5l+1M1KpBzARNLckNUMC86ljANFXQk1isg0VaYtPqvCqkwAbrQsY58SrOFgoEWxWwGvMrIMb7QSwreWHmKJbm8KjM5PkiFtJ0WiiK2qifAoOZh0fHF/iPv/oEn55cImxvYlRvY8q8U6orDAAsrhYOANyeXqLw+okAwIXzl+h4Md4/WEPbizAhcFjxjQX0DL2hyQCGAYDFAppAHUHgXP2rA0kJUDGvbdZdLrd15rW6qThfBdC+r/3bEmuu/Ttcxfg133AjeGyXXQZ45TWVOK0ZehTXhvTjsvml4pdGIIUZg8w9nU6nCGkrzrVMsM2Q8Gx2HwG9eq2MtXZTYhpu7W4giQY4OnyG1y8fC4jfpC30Zhd3Dnawvt4UFXAUDnB5cYIwnCiJr1wS8Jd1HMl8JY9AHAFAArApRuMpkoj9Wg2T8QwX533ZDzjX8QOq22titRuHPEs4pOXP0pmgjkarikJxgsHgCIvCGPUmLQ2rkptoCURSJwiwQdItB8A63K+I2pcgLfegRKMBIt5nVJHSCrgmFqkEWE5OznF4+EZc6XiP0oZ1Y2sX1XoLpxcDfPHVY5xdDpEygoOW0qWqDJ8XhSoKJTqm8V6hASfvF7Wj1jrERBC4ALDZ45dbzOWGZnn9Opu+GcbdNJLNAWCe32Ze6gLAEu3A65xKX0jysCiBCQALSAQh/VIpFPEMlUgxiJCB5n4kbHJ2RdKQimgIqkbyMQFggv6skdmPxwlV3gvplwgCdzpdrK+vCxG52WqhWq0KoVkc9Diop6JV7J7tOWWs84UMo38bnx/3SRILlOykb6LyFUcIdWfS/ms5vs1aZrI2CKcThBGtn5lZDVSCirhVhJMY/d4I52d9fTsfYDAYY8I8ypiK6IrYWrMHYZ1BggCJn55fFsILLxaBILH5t46MJg9YY/jU7a9U0JmiWEDbyD+bAUy7f1EAm/ksn485u7P5sTxvM8O1CmBzEF5HIpP9TwBOh4T2bYk02fZzTf9nSKBXAeC8WDFeL5kOkWuG+wLXFtdOOBnJurp/7w42N9ZwfnYms8vxaCwA8JD5qiTn0wK6XBXwl2IeAf4NAEzHAQLAaTRBuTjHeqeO9x7s48/+5A/EAvri5BnqfoqdtSri0Skuj5+ilA4NAGwzgOXUNN2kuecM+TRribL6Lb+O+YxOSxstMe25pavWBYAhAHA5VwDXWhglCzx+TgB4gVu376FaayEME3FJYK00Hk4xHsdo1NbQaW1I70vyDfuqQjEVADiOp0LGmc1JzKSbHeMj6qDDgvItde15ZXay3A8HiJMp0wFkzktXVc556tU6apUqiosCXr94idcvnqLbrggAXDG26aL+LZL8oZbpstuZ96a9zE48G1GRMwXcWWYem2c7Fff96uzS1ljq6GOilyi0oDW/AMB1jGc+xomPpNjG5biIX378BF9+/RqFQg1euYU44XxqLrGNYgPtvF7u3GAJANbTRrNTJV+1Ih+z5yEAzD1TLrHZy6SmsQBwlnSh+1Q5oBNBFe1WFbd3t/Hg7i1sdhuolucopWPMoz7SSU/O4nk0wiIdA8lU1d50WS1qfitFjzPW1AbPMhRv09dbANjefVokqzMOr6LWiTnROus0r1Qqumcsx5GqS6Ku8cwVx22vbOfO+AERaPJcN7nIXHAkpBsgWAjrc7Ufn8aJ3AOkFTByodpYQ7Lw0BsSpwnRH8bojxKMpwSBGW9VxbxAELis56/Uq0ZgZfdMIYny73RdhfVpyvO4QvrMGHg3Dw5+Jwrg5f1Uz26DiYrby7IVtLhsEVsSzNO+p7sKzyad1VLZyz5OyNgpleCaW82zm5EOTYqLqoGceTyjLWm78Jf/6/9y06h++b5cuST5sNY2SMvDCHlSFuh1QWIzvcgGEq68ObNzVia6tW+2mcDSJIkCWC8Ch9pqWaYgcJ43kDPdcxDYMCSEHTET2TwVwM0arW22sL21KYUzAWAy1aiYeP7qDV4fnQgAzCNCAWBVplqGRzaqcsHgpQM2Z4q7B3SW5WttPgwjQ4Bee6Bn4JpaPGeqXbcwMACue2MK48QtEjKGWZ4BnIO/5nFNcapglR2S5EM3HXAbINt8bFWowpKRPYGgu3rSkym4u72OB3cPBJh5/NVDYQ0SvKDlBNnBtUYbewf38IMf/xS7B/eRGr94Dt41ZSS3G7yp4XNPm/yeVoY1mSU8LAgAhynw/PBEhpCnvSGGkwjjOEHK3KVKTSXxtDOMIvT7PFQ5qFaAnIWshGb7zLfSG5R3Em8ca2XOfwnTkIzcUgGVwFOSQXGOg50tPLhzC3vbG2I5TqsGCeWmgsaxgF6i6joDyatNrEFCZNPQQZsFnfn+8OVzfPLxr+SNNk5bG13cMTkbPLgePXqEF6+ORIXNoqrZ2RSlEa0WqACWrGtu0vYAsApge2xky8NAAJmVVw4O6hq+7lW7yri6cthnP/dNKta3rIrvGQDWYscAWNxSDJiVDQayufkyGeTqX2yB86tfyQ/YG7bobM95291x7YuQAfX5T67AIquHY36jmSPezWp0f/9VKxj3q26R/I33dPYN+pi6z+heyCtOBjOb2gwAHvXEfrXbrOD23ibeu3+Ag+11dIMAi8EEvVeHeP3lYwwOT9AseAICl6n6nNNSrYiS5FJdB37kf2k2/zOduM4KDeFJam1VjVoFcFIuIQ08dpoCAPOeYgPHppFg6jSNUWDmUq0qTSIZ8LY5J2DLNSbKU7E3S+QPIQjMx+Bexb2p2Wybz1ENRTukJGsiWaAKkGyUtppxpAoCvpULJdBIkxbQogAOQyG4CIuQz4cNbr2GhVfCKAqBqo+Ng12UGlUkBIuZ5/7mFLPRBEVah3kF+JUyamSXApgMBohGIxTSFMV0htJsAY+AZ9PCnQAAIABJREFUe2azZJjEZvB6RW3jLl9jNyV/l3lJ7G0u2UuSD7OQwRe5LJxfpgIALzCYxyh0m2gf7KO6vYmoUsGXbw7xq0+/wBPag/fGwuT3gtoSACzMWQGAPZRL6vogMQ42A1iKTRvlYM5pnunmDLXv/yUqgG3tI81ENvHW+8fmxluyLUfTtA3k2cdeiedjo17B5mYXt28fYH1tXa7rs+fP8Pd//w8YDMfY2t7FRz/8sSiAa7U2yFUQANgAhZr9ogY/tsnRRbvKVl3daXJl6eruqLZK+qgKOrGIZvOlxBP7vPj7aC/O+4IZo2kSo5CEKDLDN1Lgd3J2hPH5MWbjvmT9BoUZgtICvmCxzF2lWp4ED7U05H1HAgcH9LS2KlXq8GttFCoNxGDmbwtr27dQ72xgUa4glUw6ZfSKTZPko1k7QmXdZsxf6YRM3ZCB3Cu7v+vcsMTOtvcb13W+74uamNVwYS5WkBenR3j9+jkOXz6VCIrexQkY83b74ABepSqOI4Mx7cg4/OOwi/shWema4wMCws7jZ/WQQ6x021WL6ckNaNbADUXH0gK4SozKm9orK+XGc/Dbn17XfWe27r4jAGwwVQMCW7WtJdzauBunOXfOJw5ls/xfIcjm2bzaS9lsYO2v8qbTAr95vyWKGgcI5jmcqX9tXZr1fbafc3pC/m7bH5oLZEcWmQW0EDDmcq7wjuU9WK9WsLW1LupIAmHiKj0viFKCzkIk8RIAFjY+CRpi0+6MKqR2WKlXsvNEe58MenL6uHwwn//80iO9bc9ZHbgaElzWDxorSPm3IYjZOzVb4/bEk6VqAWBDKrY9pBkoC/jg5AK7ALDU9MxgLJdFNVIpM++QwNEIcTgS8m4GAK+1sL2zjoP7D3A0jvEf/uqv8emLY4x9WkBviwqYADAzgBubm2hsbmDGCBraYyasz+YyzNQ6xgxJxQLaQ3FBZWlBbPPLxQTeIkYhGqA1D3GvVcGP9tbw0wf3cLDWhRdG8kbASzo6C/46apHfCgBeKiTcgZCpNx2lUz4IzharQxkwNYw9fPjNGQEjf734EnLHFBvoBQdZzAJWC2iNtdKZBomNrPU46OPAsd1uo1GvixK4yHsqnWNhhmtUALOHpEuJDHOFaGFcKzzWY1SfcI/mdVeVZcL7ZV7C5ayIr96c46/+8Z/w6WkPydoWRvUWxqIcIqCmgDHz7MuLKfx5hCZiNEcXKLx6LBnAfu8N2n6Ce9tNNL0Y0WQAP/DR6DQRJiku+xNEogBmBh8toA34K3l5DgBsBovqlGZc0a7ZGy1x4qbd9/cGAL9l+18mEFz9xusUdfa7roDDZpOxQIuQYox3BmOkuDdyTXBlUQlG8I1DwYj7OWtgk3coVrhlXnuCEjPsbFGBdAeb620U5iFePfsSz58+RDwdoNMM8O69A9za2xTHsnKJ+/8U01EP/cGl2A0yc9gCvvw4qHC4HcAnQFgqijvTaDhBErN+rqOIKgB+jUTKQNYV1bnRNJFs3ukkkrxLqnVZb7c6dRSLMYajUxS9GJ12Q1wL+Pxl8M59fqHZriTOUtnM+R3PFAEYfV9qFQHkUtpRk7jEWaHtJalmJWjtyzk4nobo9fo4Pj2T+cfd+++hQkvo4RRvjs/w4vAEPT4fuheU6ihX2vArLRS9GpJ5CemM4ILGw2kto7M264xhhRnZLMdd20vObu7cxLz4GTEg63quCHN0rJpH6elcStXH+dBYZ6UCAMvwmOuF+3OitSdt9mWYTJUsyZp0Z1DnHs6VKGigZXi1QoCJfZAJCrNABK3JxZ5YM4Ot8pA9FGdm5CBxjlav19HpdtDutNHutNBoNdFo1uV142usxC4T9Wdmu+pWwvqDvll8DfXrArKZQ9KWarwOfM58r/2bZgkTXOX3cO1cXJyh17/EaDBGrzcWu2fm/U6ndGRgTUoy9UKyqwkAS+zMnGAZRSWsXdhr8kak1TNV4KwzTInt1B+iVjfAdG77rBnASipV0Frntfo35rNhBXqt+CcDg229kLl75IpzLYNzMY8ti+2ZmfVG39gjvb2+tbOvVQB4aXySU7r1dZIZPd8IQOQW0Pfu3cbmWhdnZ6c4OT7CcDTCaDLFWADgQpYBTJIrAWBxtxRQk3MbdgypuCmxT6Ni9b139vHzP/sJWo1yBgDvrdcEAL4gAJxQAcyOygWAXUckC5DZY9zpF7NeRK+PCwJrOeHMzF1SoRASfSwKOQBcqjbRD2f46skLyTp99/0fIKg0cXHRF0IC96pEyDG0eO6iUV+TuBPu4fW6j0qFH5OIEWIaDpFKlAavh48ircxjkjr0HuceR9Jfhfu5z5l3CY1mTdolxkXQmWE6naAaVNCs1XH85g0OXz7DRreJu7e25QxYzKbwiiSGEAAmyJSDvxJtmy0ZU0E78xoFgR2bbTsvzX7GBYctNrdSa3N/swAw91jur+UqZgYAns59jGcVJIUWzgbAL379CF8+eg3Pa6EctBFFigswK5lK3Hw+bQ9Zff1cANiWiJwJqK1uRc+gcCr7J/dNIbAwNk0iPhQbEAeCEpXB1JfRhp6Z6gF2d7fx3oM72N3soFnxUPOB8iJCMj7HtH8iAHAhncIvquXzIglFMU+3BfbZkn5n8nZV6WsTcK0Nt7E7tvNJU1dZlzStkxUMljL1rWQ1tx8x5PobxEzalhisy/xuCmvs0aYAtKGdi0OZUQUTTxMSAhXBc7HWj1Lupb7EL8CrIZ2XMYmBi0GEs4sphmN+D0U2BIEDEW6kM2r5WWeKDYXUmaL0lniCHFyVSMtsVnClFcznWNduf78rBbBLKrVdrwMAZ64J2sfzfBanLacnlzkvz232ClyHFCby3DYAMM/HgpyZPLuBVr2OVrMuEYI8y+3s/JsB4JvOAbtwHCWULUIy2wcBxZaHFPmQwOQEZ6CvAdAyybMdFlj0PreJtgCwFgmqarIXJweBcya7tWHRDDpVWhTmtICGAsC7CgCH01BsLwkAcxj8nIDBMRXACWZiAU0Gg2sBbReT3fhzwEqbedP8Oe8VwFjOd9DvXVb/rrK5LPgrxcRSo+9YUhrmm7B9zQ2gxQNzUgxrzLLLMom8wxrP/s5lADi7sQ34IsWd3T+FXaYdL5tzXt/FIhK1z+7WGj547z5m8RQvnz5GOBwK068cqMKKNzvBxz/6V/8D7r/3Awn6loGmgL+qAH47O8FZnObv4OEow1RhUfAvoqdiGWGywNNXR5L1eHLZx3AaI2RRVywhqFal+CT7iQXwxcW5ZKJwyM/ikSAL1XdsMrJTw2ygsr+KCtSsxTQR1iSZ9Uk0kQ381vYG3r17G7d2t9Bp1LIsFRl7GsDfVQDbAVQ2n7BraQVRVc94tTfgM6WjK4c5jx99gd/88h/w/OkjhJMh1tfa2N2hxWYH4XSKhw8f4tXrY7n+XlBHvdUFShUkM27SZcm61qGqbWR07JvlIZgBloxdzdBKGnvDMrQDqBub9KWh6nWAsHMFftsB7O8dALbuB9ewiLLXzy2SbLmoZJKrg+ucP6kv+3V3wjU2Fm+v290bZsX27jsAwGa/um7YngF4N2PWV+32vuFvzhTAFgAWMIN267SeZBZKQaxUw3Ff7FRrQUFyt9+/f4DbO5tYp4IimWN8coZnnz/E+bNXkv/bKQUI5kBpXkCZ7HMLAH/LTccqmGz2hWVbSkYVwVwCO9UAhXoVRRI/ZDhKG9wC/FpV7KPI0C/Ski3wpWGn+oMDUyE4JTp45x7E3zGZUDHI7KWaMPPG45GcG1T5snEWS0w5b9loV2TPHw2GQmrimcmhMHMTCcLOpzG8OVAr+2BKRIngQJwgiTVPSRpPNph8DixuiwWExTmKjSqa+1tYVH2xm4suB4jOLjGfkKk4R1DxxVqItdec4HO/j2Q8FgCYQLtPuyGTXyer2kyGdRvNNGHLzZVZH/Y0sHCNNiDadFvwl2DcjCAwVeFeATO/hHFpjt48hrfexsa9uyivr2EA4IsXLwUAfv7yGINRCBR9+AGV2hUlwVCNYuIACP6qBbS1ZzL3nnFxEEDYkLSWshzNQfkvEwA2+1bWu+WT72UAWGuDOe3BWXf5RSEINGqBML/v3b+LRqOBfm+AR4++xm9+8zGKpbLk/n74gx/izt13xJabTFHWYTpgUyKeLp+8uZCl8o3DDXeQlm8+xlTaMJo5WGXDpQAw17PQ0mTBcVg/FwVAwfdFAZwmIUopAeAI6WSA8OIEg+NXmJwdw0smCApzVIozVApzsVaUxqTArGralXN4aCwL50DC+Auq0IMmitUmCkEDc68Kv7mGjd1bqDS6CKmckYGjsbl1qrCsJcyYvnqN8lPG/svZ6MwAMT9pjMzUMKB1r88BYH00bTbFdmrGIW4fZydHePL4IZ4/+RoX58disbazu41KrYnheCrKicmU1vVU7tDCicol/hKqa8pCoLly1C01sc5ZaGpQtbTKa5G3HidZ3+/Cd3ZHufqT35eCLPvt3xUAtk27eb3s/mkzfrM9NAOgTLPp5APmKl/bIzlDYsc6clX9y15LlbxmOJuBwGQeWwDYxvgsg9IKbOTOUFlUj9SwOWCtz8fUtOLalBMxSPTSGJlNtJoNGSpTOca1xEGuAMBiAa0DAMkZFAW8tYDODhLzgSWr8W+zfgYWAjZ1qUOIXQWX3NVy41DBGQrKGafLVIpp2+PpwNfWcu66dPay7NPm77L5gTYOyCECWxKxHRjreaT1PPcGyfbyqIQro0oAeJ4ijkYIJwOUS3PcvkUF8C66Ys+/jnvvfYCz6Rz/4T/+DT59foShV0fU3ELa3cU4aCOpVNHc2kJ9cx1Jga5IBDKBhAN0ksoIAAtJktseVb+0gOZ7JjiTFMNUzRiLySU6ixAfbrbxhwcb+PHtfWw1WyiEEUpRgtKSc4HtOY1LqLk+9iy4fg+wr7F+1d56+aU1CoKVezI3cLOPunx+ZPEBjpiPNd7S+NIQYgkSCAhs1GIEf8UKlfeWva/4eqQKAtN5ioAJgeCg7CPwPCErslYkCMzBpGQh0qGK/S7BYZlBUg1JAFhBYFHbkWhDly0UMVx4uEgK+PLNGf7ql/+Ez856SNe3BQAe0U5vpiAIQWOfttuLUAHgRYTG8AyLF1/De/MMtfGFAMB7axU0vBjzeAKf2WPNBsZhhIveGPGMe3sdKNAq1dj0OgCw7N+8Z83wlSo5d9/NrqQlTqwyi51b5p8NAHzTIfSN6mCnf1yqY4ybgpBhtBYR8FfswLnnqr1tkkRIZwlSzmGkaFHbLm6HVAnT9pl2ynf2t/Hg3oGQ9c+PX+LNy0foXRyiUSlib6srmcAbnQYKc5JHqQglMDgWhTFVvsxUJagsyuQilbV87LKoMfly8qyIIvYwXHccmlc0+1teWwKjFC/r/p3GtB+mNTH7HtZaBHUrAGIMx2eoVIpC+iFRjhFt7IM4p+EtxSzzeo1q4QIGg770T1TO02qY3yDOPXRems2FHCQ9lcQcqG0n1cIEJflHD4cjPH/xEpMoxeb2Drrr26i3OrgYjPDk6UscnlygP4qQzH2UvAb8agclvyHD5yQl6bdsZldqdak21armUQAkP1uWdqC3AcCyF1khRF7BrS4vO3PN4vWsY2IGpFowmMRDXmsDAieJqIAlr9nkkM/MYJnriVa98zSSmRVB31qF11uVwFQWUZWmMgtVURLUtG/sAfgxz3BGuzA2guccAeRms4lWm2+0h26i2WzIPicDagNsWsdDIzNUMMGITXiis+YQRamopijGyN0nJfeYRGblMZvLrcpgriGCjZeXl6L67fWnBvzluVUUkLFYqmheZUxgnGorrudEwF+qJQV8siCKwQXY8yvikwMQqv61EXwK9BIQkvdLn+f32Axgk/1rZ73Z3NXMeo3KUC3Pl+sIu2+6761YyYr3MqLZWwvlt3/xJgBYBRB2Q84mJLr+WcsZEJhkYDogcVZ69+4B1rsEgI9xfOQCwKEQfkUBLD25ilMEzDcAMPsxOnpyjXqFGRo1D+/e38e//R9/irWWj/PjZ2gGM+xt1BARAH7zBMWECuBkGQA2ZFbtcyzQc01kWzbXz+sHFwReOvUdoYzsewS0DACcFn0UK030Jok4kDEl4979D1AO6kJGiKaxiN2ZR82fabe30KyvCxYxpXq9NEeZtswe9zOSfkZIZ1PTkpUlZmPOSEWuX5mTKQBcrfoSCVGt8R4kALzAYNgXYg9nRY1qDeudLs5PT3F8+BLbGx3cu7MLr8BrPJb3BIALAgAbenFW92STGd3ust7R7n8WANYrtkx2+pYAMM0HRAHsAsB1pKUaQlQwndcQLho46aX4+199ja8eHaJS6cIPupiGMyR06uIZJTFyzjjfIewrAKwVolUx87mwxqIDEfd0OuWRMCPiK65Hzsi4JxF4E+t3zqVm8MqcdQRoterYWO/g1t6OxNOtNX2UFhEKyQjzsI94eC4g8CIaocT4KBLFCZjTbt/gVtILuc2xATbN0SKvR+aq5zw3vbK6GNUdxqqfdQ3b+aU+9EpVbDeNpdZppUexUV92/m/zk1d0xvrwQoUyMxvbp+ksh6TIKCW4u0CYqgNasVzDvFgT1e8oWqA3SHHeT9AbzhCnZYZtIpmXRQGscQwmXoREGsljNudARha9Sbhknvoyg2VlE/zdAcDZTNuQTM0rl81D3XvDEkKtApi1DIkHVAaLI60AxKz9lLilOcAkbKRIoqmQbujG2GzUUJXzla5Z6uJV+Mt//w0K4LedA064sTLTjcWzVfnK623tns1h4DLSDdJt1b4cbouiN7N01uLJWjhLOHKWlWOk0Bn4y+LRDB8E/FvOuxLmETPozM1ERgWVGI2qnwPAYST2mbSAplc/AWCqFiYGAOZQUoLcM2Vu3hC6LDQFwvRGy7GdHOhSQNYBbjOlpcPcssCgBYzZIGXKX2Mxkw2cFRTWLVdVcjq4VoZtxjLL/u2oia0NdFYdOCwm+xykrjHMGPOxbgE2BMKCwFoIctCbxhNsbXTw4bv3ZeB5dnyI/vmZHEbt7gbq9RaOTi8wL/r41//mz/GDH/+x2BCrwicHgG9cfqt7kAWhhe1vVOJiCcANwccknuGrZ6/w8NEznPWGkv9L+0Rae3vlQA5HqoDTOBbAhFY5kq3J7EcBflm/6BrW66ksIn6sGWfGjtxkS/vlAiLau8Yh7t3axQ8/eBd39nfQaZINS7kdcxRES66MI9mdHUgtY6ro5p2BhKYh0Kuv5AiudRIaCkgQTQf49ONf4xf/8LcYDS9RC8g88tFqNNBlxuJ0in8Si81TlIMGgloDAYfMXgCasREAFpKDacqFySprMVd1WXKDFfkqK9slMOhA66b/loeq/7wBYL369ghdngxlCmAzK7/J2uvmweFqQ7h63thjwT2YnT1H/ribr/NbS/isGbXf5RZgb1Nemz3KVWo5v+j7BYBNUWnytq1qiUxkAr+0MEzCEZBOcWtrDT98/z7u7G5io9FAq+wj7g/w5W8+wZuvnqCx8ND1qqihJICkNyMQrIzGb8s6MWWsU0RZFYkWqAsyLtc6qG50UWm3xC72stdHFCeot5qoNJsoVXwBgslY59lGxa4d5pO9SZDbMqLH47HsQbyP+aqfnZ5hOpkaQpGx9zf7PUFjXi0SPkhs4pnKe5RNe4lKSlo2Lwqo01qaew0HhxyOcHKro1otFGk545Uwp9KReTutGupba4g8Dlx6SAYjLMYhvIRuBwXUaoEogMnwTUZjxIMBFmEInwA7B1dUrJAZKI35yrX+1gCwFuaaf6eFbaasYQ59YS4A8KJcxKziYeQtcDmL4G92sPXgAYqtNs6iCJ8/e4GPv/gKrw/PMBrH0qAJOalsctBJoqIyXPLgVQFsiVTZfmeB38z6J2dj54quf5kW0FkH5TQOti5QjENtaDRjSbNJWB/Uaz4a9aoMgtbXOnjnnXtyXelM8ejrx3j1+lAGcD/72b/G/QfvodvdEPWIAsBWLarvvzsAvDy8d/dItX82qkMqD8n6pe2SzYgyVrTMD+MQSYZBbAjZaMxilOdqAZ2MLjE5P8bk/Ajp8AL+nOufCvhQvs6IvFK5JExkqsDGVGJQyVjyRYFeqrQwL9eQMm+uXEO53kZzfQf17hbK1aYwYyUug0CxMGntreQw1y1oapq/5bbuKgCcNSQWOMzAFnv2aDtvqGBmxJMDwJLluUgw6J3j4ecf46uHn+L87EgGBdyvGrScD2oYTyMcn5zJa+l5FYnpoGKQ4K9XpkKMqrNsZemHbwOArQW0+T53AHPt+WdefqlB3MnNKqhgG97f9nx96+Hr1nlXe0wHDr1W0GzaK90+bQ8lrHDjwmTXg91PbW+W2TsbVrSbB7ykuDH5QwYMzmJ6REGVR+4IIGxsJS0RVyN5lkFglxCck4QdVbDt6+ygXKe5OjCUj2dSMzODi1ZW29tbaLcaqlBOqb5frFhAmyFAporPLZSZB5z/twoA29rGMt/z8yXr6W4sai2EfM033KQAFu6G9hD2PLny09eokC2JWOydpY80UT/CwLeEXtsj2nx6CwCrApjnGUmqVb8saipmdpPAQYXHAQHggz10Ow3s7m7g/Y9+iPMI+D//6q/x8ZM36BermDY2kLZ3MKl1kFbqqG9uoLa+JgBwmvK6luT9ZMLhZKIgv/Q0RRTnBH9LKJJ4V0hR82bwCzHmk0usLSL8eH8dPznYxHtC3qvTI07iI1g7GLqPndbokNGZy1wPAGfocD6avm7QY5p119ouez3sQ7j7gQPyyrKy/Zvp0XSpOWRqfgtrFSElWCB4LkNJCwTTolDrGSUVy44uEQN0oyABoiYKHdY+rNX4eSotpE4RdTXrIr72CxRKVKfMZeDD2QGzT/nwdI4YoYSzaIEv3pzh//3Vx3h40Ue6voNRrYkxAWDm5fE1kvp4hoBnGDOACQAPTpE+eQjv6Bk66RidYIb1ehF1j4qqBD4tgWtVsfE8vRwimTFWqCkKYKLRNi9PZTL2Tc8XgtlUAGc9sUvYWb2PHHLFUlfkAsLf0/79tu39pj5Qfua7AMBm+dh93qBc8jC8m0sG/GUeoNryR/KeWcB0XWSNUWCxISMKtV1tt+u4fWtH1L3dVhXnx6/x/PHnWCQjAUy2N5ryea+QSPYgFhpRwXkG7cQJ9BKkq9erhhCvYK+4QdDOnHM2k4lIh4/5rAwaB41p4TiYyD49mYQCAgdlgsiB5AAr+OULcZWf4/qNY4K9F2g2q7h955bMIM4vzkV9xQupqmba2XuifuHXRMVWo1V0IHO6WrWGdqcr59aAvQjdnsplAYBJtKUymP/RXppznjidCUntsjdArdnGnfsPxCXt9KIncXCv3pzjojdFGBdR9BsoeU3JA54tAlnfFI5kEWYm1sbCYPkMJwfIVsnd+awg23CW5/JXXPG04tFBvtYA+exTiV2uQEbi8wzYSzIye1G+iRKYADDXEhVFaSzvJe83pXNPKuRHnsEEggOfmdD8mEQiWnDzuKYDHtdhLKRs5mXWKgEqPj2mVLWrTCB1KGAGr1ijipV4ILnBdLfixwTlKcog8YXiC5ILqC7nnI4fE2CxMRai+JU5sQGCZR7H9ZNgOgklTmnQH2AwHIE9NN/4byrJZ1RuM1dyznPQExU3gV/W44k4FSowTuKbqMm5t5JozdpCgChz7bXh+dYAsGcdGh0FsPSZRVUAZ2e7Oc9dB0jdP2mdbZwSjOLXqoW1FNb1syTeMfjc7xQAlj1tOQOYK9LORgiKWfKfkvl0DXAWTxtuWkDTnXCt28bpqQLAfH2oAKaFPF8Lj+BvmTbQuQKYZ5qKOBdikUuCSqkwE6vid+/v4d/9+Z9ivRNIBrAAwJt1RINjnB0+/k4AsBnL5tv9NQCw2yEtW0CbqEQ+CKMPij5oA82+LSHhNaijP03x9dNXGI5irK1vo+TVEE05oCnAo+U8Y6m8KnZ27wgIfHJ6gdeHLzGYXCJMJkgI+iJGiQpdUAE4wyIVbzeUCgFKxbKZYBZQFiU8r1gq9x6VwHwv54a4c83RabZEKDS4uMT5yRF2t7q4d3tXru0sGcMrWgtoWhDz2meQuTmVTJEjvWIuDtPi6HcHAEvfS6e9cgVJqYakWEVcJPhbwzip4vAsxD/8+ms8fnKMWmMT1coahhMlunjMS6awQZGcjDCu82z7v2m9HCCbWAD3I14nuk1IBN1iLtbaPDsWRU7kGb1BYJ7POEVQLQvJ/dbelsTSbXRaNNFD1ZuhtAgRDc8x7h0D0QDenPOBCIzc8Pi4YrOtorqsF3KMlzMnEVtnGjxOS1Ezw8s+NoWywEQGmpct4tpq13a/V0Z0189GzXzc1mpWlSzcs5x6bksx+Ywhp0tuvSWNyP7pIS2UxKUmSoBJAkQzgrsBClR6o4azywhvTsfojWYIE6qJK5KpLTbQxDAkd53uHmWx/GZtonuhsdS3EQFOESdnqB6ibynt7MzgO87cHZx0eT6eT5CXAOAVckSmAOYZZJw9RCBEFXBqwV+qgfXs5RmsLgsJ4ukUaRzquU0Ro5CT1BVFYnH/t2+wgH7r9TAD3OxpLFk9m8XlgLyK/pvPO2wtGRAs2ZPlil4L+lplb54FrIWN2pTZrCpb8Gj+rwsCWwCYkmjeULz9/eICtUoZt3a2sLOzJdmHoxEzgBtYFK0F9CkmYcyoeFGtyoDKNnWmndS+cUX966j+LAqseKqCY2ojaZrza7N/DTAouRHXg796uFtFsE1ntUMFBYCXrKadzIlrM4D1NsmHTq7VmAwqTGGRfYvtel0AeC5qvCSeoNOu4d7tPclZTqdjXJwei83O+sYO2t01sSGexnP88Z/+HD/8w5+i3lpDsRQIe5ysfps4e90tKStp6T7UopJvXNgz2rQIAKzZLQIAP3mBLx49w8VAs385eJ0VSqL4poqOLESyq6M4knWVW7OwSNR1JmvVvS5GOaBEB92saUvCQffw8gLTUR/72+txPu42AAAgAElEQVT48ME93N7bltwdblMcmOrmaJnPrKBXAWBljZrlZZhptiu0ALB93jMBvy7O3uDj3/wCv/n1PwoI32nX0W7VhdnFoprX/5OPP8PJWQ+tzjoqtRYKXkUA4DkzKgQAVnsutegygIZh3ClLW/+UJQWw3VyN2uD7AIDNfOZtvbfzNRfQ1E8vraNvVAg7NZ8FgFc2Qz0vbI7p9QdIVoi/dcCc37vuk8vh36uHtN1zvuXFWP42UwDkw/KcyKHfaL9y3UH3+wWAXaaUbk3mBMn2d80GLMx58E0RjvoIR5fY3+riD3/wrgDBa40aNpttFJMEX/3TJ3j5xdeoJsBasYJ6oSzgZJFW0GSFXwcAu5dhZTOyxVa+2vTmEHYwm9VuGzUCwN22sIZ7/QHS2Rzt9XVUWy0BVyndLzKPdz6XRlwJHwXN4o1jyffloJfkJJ55rVZb9qZ+rydAFFntbAhZoFqFqqqB59L8TsbjDAD22HCSeT+NBPCukilHW7Q4FUWwRglwqDNTZjgZjpUA5WoNxVoFfquG2loH4yTC0dEbJIMhvHQOf7EQcJl5YFQWsehIRkPMRmNR8JQJlnFQScWKzjivAu03AcDZ9ddiUpinBJJl2ephJKpfKbkXSIpUAAPzchFppYRxUMCAQ6ytDjbu3cOsUsObwRCfP3mOz758jOMTKgcIQgXabPKc56DSqH2tCpigOt/yQlIzyKQZdwDgzK3D7J2yVy4RZPKmI7sxrbrFVZw5w0u3UbGb2dvK0GzY9NYNwtkjr32wq3vo1W/Tz0gzlR9XpvmjXae5P9mkL9g8LsT6udVgDltFms07dw5knf/6V7/Gq1ev5f64d+8d/PRnf4LtnVsolysyjE5ElWSsg7IMYMsm1X3LWoHeDATav9ecq0tNgALAmkY7R2mhal0qgOcJCSYTxOEU4WQsg0be49V6E0U2fxySJRPMwxES5jINz4FwAC8ZozyPROFWmkXS4JW4X3FtlX2kC2CazBHTFqnoo+DXUWDWr1fDvNwQ1S+B3+b6Fsr1rrBiZ5I5xwpDrecMLmLAUrc+sM91Zft3TsJsFGnPNveMs4CcaSb1mmpdpj9nAWC1gfY9YDoZ4MvPP8bDzz+RLOAoZM5XCc12F9u7exKn8uzFK7HaK/tVUf/S9pEAcIl1iFCn7SlkPvzvAPDyC2h4MzmYaoaf1jrKsopdKymnD7MKYCHsGrB22XLRcVuyETsOQKyOSvlgmUocFwCWf18DAss+YdaX1suGNGwzj7IaWvs3C/6KcxNzYL0imo26uNl02k3pGan0oeK03x8ZC+hIlL+SASz2YnaVmksoPbwptDMXK/0a80dtvZtVQdcAsKt3U3bHLSn2VjZexzpNlrPppTLXCHtW5LevqcRMb+mSijlgstlcGQic5x+qAthkqWbqYmsJz+eoFpQcCHA4z56F9s+TcU+s/W7d2sKdAyqAG9jd2cC7H32EQerh//mbf8QnT49wEhcxqq0h7exiUu0gYZ5nt4tqt0tJnuzRkgFsLKCpoFJLToKTBgCea+SGhwSVYkJ6DwphT/J/f3Z/F390ext3uy00CeTEKYoJCTl60ljHKf34bQCwc1o5e8ryOrSn13VkSveHnL44q+XNGWLaYGvPKyNEO5RbASllv7YgsFj2s0+dCQAcE0DhwJxfF9DO3GO8fozQADIAmH2qbr96DQT05fWlYsoBgAslDiRV7Sj5gVzzJR9DlHEcpvji8AT/6Tef4cuLIWbr25hUWwYAZg9OALioCuB5iGCmAHC9f4Lo609RPnqOHW+GbnWBZjlFtRTDK83hVyooBWUMxmNc9CZIFz6K5Ybkp9r7UhCjrM/UOYatq2TeYUn2zjziSg1k7pUlhbA7v7gGIH5rOfQ7+uLvFAC2e7lMSRVM0Xw3VQAzZoqZb2IFyOEfLQA52CsVJHOw5HP+QRINAdoYW9vqytZpBIgmPZy8eYHe6SustwPc2VvHWrsCD7HkALOPKhbo2FISe2cSyau1iihsCdbRGY17GYeQJK5ybiJ5dQRlBNhjvqqH6WSG8Yh2zlRaDtAf0JGIlpoByl4FZQLAJIAZALhYoP1uKLESQCKg9d7etlEAj+Ss4RYv8SIaIyvA92g0QBiHOltjsng8Q7Vax9rahgC+7IXYS9XrDak3+W91ZII4IhBcLAcVTMMIRyenUpNs7eyhtbaGkq8g8LMXRzg87uFyECIW1S/VxzWACvcSFXWaSTinHaWJKJHtIduKzPDEVM25oisf2Oe1q63t3KpbVazufxZw01nEsvDFWkDns1IVzoj9vOQuMgc4ReRYQVs7SQ6UZ8zzTRMB7AjeSV1MZzyPrgMKwBPo5b+t7bPU0EXIsJnnC8FiC9ZZdw/OY6WCpY20mdtRrS1CDILAgYLAAvzKYzCGjQQB2k8TAGYvYARDoogisK0W3/LGuiBJMZ3GmBBMHBH8JaFgKmtVbDPlTCIxhsrtsuRJ0v6ZEXVhwmukij4RIMm+bNwJJVolj5/JbFWlNDZ5l0LKMiIcowK2il+vqHnFmQJYSMZ8I/irDlOacWyIMM5MzXX1+N4A4G+Db1jHoKV+wa7KvCe0jjQCNhhyLd/T1jaOphLfdftgH512W/J/T06O5DWiJftwNJHzymP+r1UAl325Tp44b7H/Z12g5FNJ4i6kuHdnC//uL/4Um2s1DC5eoVMF9rcaiIbHOH31CIVkgKqnCmA6FDFD2KorTUVhblijmly62XJRl3sX6t1rawTnDs7qRxUiEQAmyWBGYDaoYxilePriCJeXIywKgThvzNICKmVaMbfgeyRENLG7dxed9hbeHJ/ixatnuBxdYBwOMImGKBQS1BucEdEOmiR+ntsBKkFTctbVaUEFACwaklkkhCA6cRFIxyJFqTSXe4xWsXTC7J2fybx+Z7OD2/s7cl1n6RiaARxLhKbN/hUQOFOK5my87wUANhbQAgCXPMxLFcTFKqJCBWmpjhgN9KYlPD8a45e/eYznL8/RbG6hUtnAYMw9O4FfIZFAidOrALD0ALZVcMHthSqASUohYjmZUgHMs2OOUplnHW1W1NWL9ZZ8Liiiu9bGvbu3cGd/C3ubbdT9opCtkI7k/XR0hmhwjtIshF/gDC4Gox0oTuSuRHLXnOubhFgC6GbRZZEn2eGiLhFZKXpdLWNmTEJquFoaZ7qPqz/qkqWvB4zzh7OqaYNLmGPNguv5LaIzb3Xz5f6qMWpFuo8KcFsSJfAopC00s4LLWJSoBq5jEpVwMUhxcjHF5ShGPCdATCJ+gDnxHnFg5BnBs5g9orpEiGjP9HjX1mgZkeU6xEk7RGfI8u2rxWsA4Fz7Yp0+NcrTEgSlzjPJaqr0VQtoFckagSNjLZzIGAGADQg8F9JSgiScIolDdecQtwRTR8qZBgLA//6mZ6slytsR4EzFo9JzwwYyH2fMbxcYzkATbQilHc+yNJW9ZjMrbNEi2b92oGCHD5ka2BlEWHa6uUAuCMyCg+CvqlA42GN+wBxVv4Rbu9syVCCrYzAYomYUwM9oAU0FcBjLSJBKURaFLgDs1nW6mRgfdPPxytmRA7I2qFrujLzh4c8L+3XVKtr82813yhp9wyC38CEf0qpUl0Bg+Z2O+tf52B18ZH+zkXjm6l/z3JyBvKKWrg10rgAW6561Nra6bQGBeaAcvTlGZ20DnbVNyVYZTRM8+OBHeP+jP8Te7Xuo1dtSgFEJbAHgnDiwpI3QP9MB8oRVKH9bDgDLhkAAOJrh62cv8eXjF+iNppgkM4xC5m/6WN/cwtbmJjY3NlCv1aTAFR2xMAoNoJxlTRtVuqN2l+ttVLJqUDmXwvn0+A0uT47QbVZxd38HB7tbWCcALNkp2tCzUdFDxxlIr8wd5GnKl1cZKAoRMnfFKy3Q753g2ZMv8cVnv8ajr7/IAOC93W20my1MxlMcvn6Dh18+Qn84QXdtW9S/BMFZnJBlR1aV2Eoa36jMTo6kBbu2zTDLDl+WFcCWdHBzFfnbKoC/HajhnN6myXLvwXyzW6Lr37iZZyP0pTwL/fYl8Fe3smuas5yNufpL9DW/3sbZwJx5tvCVy2nWy7cp1s0vzp+72aeyUscCwPoksvL12sD73x8AvAT+2kGfaXItq5TfI6zSeQykEcaDCwwvjrG32cFPPnoPu+tttKsB9re2UPPLePbwS7z6/GuUhhGasxLaJVogeyhwyJi+DQDmhb6qDn4bADwjy7AWoNSsw281ZIgQRrEUOVQ4Bq0mpmzEedmpspWB9kycBzi8Hk8mAsJSQVdvNDAaj6R5ZWNMOzQWAjbPicCvZgNrYcVilXvX+cWFAMV8bGEm8jUlc2wSsvpCwHuf1mthDL9YQsUP5Of5e3q0VEsT1NptNLtdBI06Kq0Gaq0m+qMhXjx7imgwRFAogIbJmtHIxr2MNJpixuzfaYhiGAn4TrRHMuskp8bsZ0s3p+XKm/vLfm3pvFEAWJTE1gJacvU0/zflQKq0QFoGZl4BcVBCWC0hqpXhbXfR2t1DWCjhxekFPnv0FA8fPcfl5Rgpmybmrvo84z0UaKkojbvJZCpxaE6mu6qCtRHPz2lRYrkgbxaxYAk0yxEPWgg7N+9/SwDwKjBtAWA9ocyLZ23h+MooXKkgYUEA4HazITau3W4b21tbGAwH+Lv/8nfo9/vY2trGg3c/xAcffoRGU7N/JY9QLPZY4FteqQV/dR+1g5gbN3Oz5nQfzK991vAJiM2BgJ7hzKdkI1Za0FljjPGgLwrXyaAvdjvM9G63O/CYMc5Mq+ElhhenSCd9lNIJasUUtVKK8kKZvUGRSrdEmzr+vUVfahMO5NNCgLjgIZoTCvGReHWUGxtYY+O/tSds8bTgI3Hyc+ZsdGwNLU8iHyLa52fPEXerz5+9eyXy7tG2eMvDST68dZmxK9f+PIeCC1T8ktQcTx5/iUdffobjNy/RuzwRUmW90cb7H3wojP6vHj3BeBLBr9TFMlFyXGmRxqGIYwFtdtz/rgC+sqC1DlwCgJd6LKenyoB93kOGaOsQbm1fZfN+l3J/pTnPs4CpOFRbRUuuzQm4qvxVBwkCAvbnNAPRKJNNPeb+3fyU/F0mv9C6PUn2oFH/EuAQ63ivhFargf2dHXQ6LXk0WtyFUYJ+b+hYQJucUavSsaSx/EbPme/m/rHcf9nD7c3i7tE3qQ+dM+pmu3BLDjbfbPf67PzIlcdyb9pa39yotjfLlL9Of7ikFpJ4HwMOC2HXAYqF0KndiSiAGX1DADigymQmRI3R4IK5Ddjf28Sd27tYW2tiZ2cddx+8i2mhhl8+fIrPnh3jycUEPb+NxTozgNsIqeJrtoTkFjRIKPUl+1fyFDl8ZAYnQUwSzEi2I/hLZY9kAMfwFlOU5lN4yRAH9SJ+/uF9/OzODrZpV8g9jnKsVNUmvxUAvATG6mO4bP+sLr6uls7yo/PhriwPpza26t8MAOZzlNbUPKAF/20GmoDAqh5jzWKz46gEFjtoOpjw85bcztppQSISFXfMbfZFzSNkPqv4FoENnVzUVUryJT0CgfrG9U2yjZw7XoBRoYw3kwSfvT7G//dPn+PryxHm6zuYVpsYUxEnJGzRawsAHMwIAMdoLyJUL48w/uI3CI6f417Tx3qDsR4TVIoxAtpSljmQA0aM1GKWIThwJUBWyQFgY9FumBAZACzWqKsAsHuPrdZMKwCxOq9dXwHcfH++vWL4rl/9XgBgLlizl9roKFo/MyAype2zUW1KRqoAwEBQZT3Lfp4E0Rl8v4C9vS28+84dzKIhXjz9EtG4h3athLv767i13UZxEWIyOMXl2Rv5WlAuoELL32oVjXoNjUYdQYX9ByNRqGoryICVfQptCeU84WqT+pek1iJiyV6kir2AMCSwM5LcX+4Li7ms1my7JzmFAB6diwqFGZqNiliV8o2EwTLBRE8hT4IYBJIEGDcWxFQ/06qXKrrJJEG5VEGz1ZHzkp8neZaKYKoM+71+Fo8m0TuzFOWyL3//mM5JzC+fz7C2tYVbd+4gSmd4+foEr48ucHQ6wAUzY6MSSn4Lnt8Rm3PGmBEApql9HsVhqSq28rILVLvH5aCzpUPK2WecKvUGAFgkAWZeZTOAlYiVz0/twN1aSFoFcCg20GorqYNkvj46L1UVcCLzU6tGE3tnmTspeEmSHx30aA1OsgCfE89t8fOTwTMnqIqPEvhkHxDwzS8JCEflklWOi+ueRwmduj8q4Ew3PkYXWGfDgg7CRf2uJDACvnTuSyTzmSAwr4etkwS3yQRe3Aukf6blKKMKyN+kZS6Vw8xDZkySvFxqcc43OT95Y3G9sg43FbfFYPL8SY1Pkp5w1QKafaSJFRKBiXHsconbVrSTOT7ambB7nn9fCuC3kdicjTBXHzqGz871NaesE+uka4DrR4l9tCFnpixw69Ye2q0mTk+O5Y3E9wndOMdTUV1nAHA5EBEWAWA536QI5uPRu1DfYzbF7Vvr+Iv/6WfYWq9j3H+DjZaH27ttRKMTnLz8Goj7QlayGcDs89TGXPsneUZydv82ALAzxzW1nOICFNX4ShDhG+2s6YiULHB4fI6Tkx76wxBTUf8WBfzd6G6iWW2hVmtjY3MfjcYaznt9nJyfYJwMMU3GGE37srd3unX4AaMheM94KKKCRq2DWrUpjguDwVit6En2Y64s5qhWGGvIRRyD+KVke1OIkMxwdnKM3tkJNtda2N/dEOCXCmABgAuxODtZBbCKSs31stctu5IOJPlfrQBWzptaQHMDKmPhVRAiwJQuDOUm0mITp/05Hr/s4TefPcfh4QDN5jYqlTUMRhHiWSLnopC2BbfIyfg6xzcAsBEZqB5Yb3RRAFerMlcjAZwOA7yOJZJhmCdaojiMGcMLiUHrdJvYO9jFB+/dw63NNoJCJHOBeTRAPL1ANLlAGg1QSEP44JwgwYJg3TxF3ffhl4pi6cu9WNwTCiTUOy5f5vTgWpWZvVHS8oprUMRyKZRh9Hn3s9IHLf9A3getzkpWC6yrEKLcSw6B3LY0ZuKtszNOhczZxL1f+hWZu3Euok4MYVpElBQwjQuYxAVEMx9Fv420UMPJ+RRHFyMMxilixkuU64JjpCSgQmcJci248ZvGys7cl9VgdmMzMRs3FnzOvvBdisIrALCd1eiDCNYkNYyDTmREacZVkODEc44EDyVXW4xUyFxy5lk7aM0E5llNAJjrh26MHLJof85z3Lgw8OX+3//yZgDYNurf+Fwd5Y42+/q09MKb5t98XoFi9802ZKv5UI4K2BYwFvTlECJjuykantmciIW0RcnzYYUMLQwArHZiLDtnqHhF3Nrbxt7urrA6yFBUC+gSnr00AHCUCABcJguJm87y6NacExZUMYzta6yHBNg1Tbr7XgC0zFZ6Bfx1QFv5GSfzYRUAls3BqHAsALxsN21/v4J0coiuKJPcoZtuGFaJbMHf5eJVbyxTxLLxYKadyYshyNmolrG/s4VbO5vonZ3ixfOXoprprm1gOA4xieZodjdx6+57+OEf/BG2dvYRxVzwXDlqr+zeLi5EkKuATSEtG7huf1x7tIu0APA4muHRs1f48slzXPTHmIrX/BwFv4LO2jo67RYawn6igk1BEGGzmqZraaAlN6xZ4+agEDaasTyQoPZZiouzE/TPT9BtVMT++fbuJta7LRkqc4vSIkbSfMywIM8e0M07lwRfBwDLtZgTMOJrOceb10/x2Se/xLMnD3FxdiSvQ6tZw53b+6JwPnx9hOfPXuLwkPm/C7TbG2I5SbsFbpzM2XABYFWo65qTwZK1Ac8KG7PWyashu8Yq0s06vWnf+K8FgK+5ta75VXYzddaPWbr5Rnv14Fp9IP0RO+he/n6716k1uMUHne8xzDh76F13PSxpxJxQzrdYZtAyKOY+hh6qN0w7rrsi2bea4iD7WadI0xvaFD3XTsT0df49WEDfBABzrxfFoVCk2P+nKMzISiRz/QL9s0Nstmv46N17AgSvtxqSvdGu13D++hDHXz/D+NUJyqMY634dtVKABW0GqUSzxYJz/ey9l62b5ZdYQXrz/ZZBygI1KRbEKnkWePCadVGXskktBwG2926h2m5jwmaTS6dEAFjPsrJYHZVErT8Jp9hiHtVaVwBgnlH8GptuFvt2gE9GPpnt/Pk4jqQZJ2BJ2zOyn7nP06aGzSezfsfDkQxU60EFBbKdx1MBVJkzxwadDPnT83OMowidzU0017pie8Ws4marhfFkjDevXovFfZOgMYcGcSiWYMwaC0dDxP0+vDCCF8coEcVjZp2ogK3SOC9S9f75jgAwB8oy1DS5v1QClwqYlQtIywUkHjDxFoiZt7LRQWmrA6/TwSCa4dnhiQDAXz96ieGIeWI822kzRQaiJ1l11lqTA3M28hYAZkbdKgBsVcDuebqqCnYH+dcBwBLj4LJS/7kqgM3flW8nWjVkzZK8lmzVlJnNZp/DvKDMzDVP8sOo5NtcX8PaWlfO3ZPTE/zt3/6tDHA+/MFHePDuB7h1cFdqrjDi/U5GJ8/lHAC291qea/PNe2EGedqOxPYGUsaw4sgBYDp1lNnQzWNEk6EAv8MeXT0G0pSVSmXUGg1RLJBQGI/76J8dyeC0lI4RIEKlkEh+YrnAXJ8ZgqLaOs3mJbFx5sAQ5RpmXhVJoQJqhaNCFcX6Gqpre2hvH6Da3kAMgsNaz3CKJjl68jrkrjq2nVhu+8z5Z4hytpnVXX7lbLPHgLObLT9m3uQv/6wCwNXAEyu2w5fP8PTJVzh89RQnR69wdnaCar2BH/74J1LTffXoKUajKUoknLEKl+ugADD/nY86TRVkXit5nd1q0ABp2QjqSqzBNYegeQhXZXP17M1/7vsCDbKVulqCmBcoq1quW9IGWFLGd95LWQKaawudMcYdpxJb06oS2GQiOmDvtSCwowS21otLkTwSsWMHsmxWrSuTqoV1ezfPygwGMgXwEmGYyBNBYwMA8/dyADJLxXqSyt/9XapT2/KYzI2cTiJcCgB8gSknuSYfTFSPxjJTfrP07+4Fz+s2W/V8ewA4V4JkFZPdU9zawfzeK2SfLDpglYyXuyzZx7VEo+zMsc5RRhlk7SCl57PKXxvtY7/HiXRRC+iSqKsqzENjRmM4wrB/jlk6wd7OugDAm4xM2Opia28fi2oHx8MUnz87xt89fI6TRYDi9h3EjQ3EQQ2FWg1es4lKqy11ThjGor4S8JdvMftynv0FAX8FAJ5zZhajmI5RnI1RmU9wr1PBX/zoXfz03i7WqSpjWk6kALBew7xWzaJZbF1vAVa3LrYvvHlNVu87gZI0XFK/w5rx2ILe7rBX6myzF9rHNfILccEQgpujAjaYpPzlYv9sVcBm+GMsn1MC8YsZonkCThwkU46gRkxr5YXUbgqXqZ0jVdwEEKRHnum1DUpl+EUOdksoeQsBgWUwydOYPTGfoF8RAPhwFOKTl0f4608f4vHFCAsCwJUWJmKLqpbdfEwOJ4NUFcBtxKiev0H/039E5eQFPthsYr3hYT69RKWUCGBHMmOYJGKlOwoTzAocuHI4RwDY5O8RALZrUmYfamWuFtCGTJcNZ/PTarVuWtqfzQD3XyIArDarSkbX/EsSKeaS0ZrGVDRSMcusR42i4lihIgBwCek8QbXqCZljY72FZs3H4PIIhy8eoVkt4Z3b2wL+tqoFJJNLUf9ORxdYpBNUgiIqgdrwVqsKANNaUfsvzTdlz0FFqahT7LCTr6Fk8BnrcQ6pFwUZVIZhJG/M/aUqnQPsNFbyK8Ff/lvm+xRpGJCQ4ERVgOgAXtlqXjkHNMAkZgIO8uaLwhhxuEASs0tlH0RXOc3C5HOgwEN/f4RGsymAwIj2wJOxgj9mmDMcjXF2cYF6u4WDu3ekhpnEcxyd9PDi9SkOjy/RG6ZYFOoolVsoGpvz2ULVpBplpjn0Ocyb7xurTgZO1eEojZarIZkKXQMAayVnZ6hWBWyAX3ldbKyDvlfFbCr9KMH7UGyg9dzmOhLFEd9E/asgMFVFXF9iRyqKqpy8zn6UPacodOloxX3UuOGxHxTwt6BihTLdJ2gj7TFihT03f08s64jPT5SzPOMMACxrwQgsxDhAxh5KqBX7Z6P6taCv7HNSRijpwAK/9r2d2yiBeo4oWcgbW1TGuiSshYTvyLkWrfQJAKsCWIA8eviJclgBKavLsBnABG61Z9T4IAGDec/K88ozgHUGa5XAJsLJAsaO66POjR0icWYBvRy9JuRv0z/amYX2nLkVtHz9bXXyNUS3a6roTOyQ9xOWVOWSHUQ3nTsFmWiPTAEcT+Ue39/bQaupAPDZ6YmQRFjHjSehvHZeUJVegQIVmwGs6l++AAr8UszF+Q9zym/tdPDzf/MTbK/XEI5OsdUNcO/WmmSsnh4+wiLsoVJkBBbdmBgtYcjKcl9ZgM3cp6740dQVK61j1pHks7y82pO/U/V3xl2RMZLs+SooVeoIF0WcXwxx2ac1Ofdx1g5lVP2agr9+A5VKA43mGsp+A4PxBL1xD9FsiulsglE0QJHZx62q9Nbck7Eoo1gI0KyvoV5vYzyaotcbGheWmeS4z+YJymUSOHijRCgVZ4KJ8MZhZNjwsodoOsLWRhu722soLuiwZwHgRO5ZAYDNtDAn9OcNi+0Rs33uGwFgpxnPp5Byfe2jcj2Iu55RABMAni4CTGZlzP0W0lILb84ifPn0HJ99dYjT0zHq9S0EfgfDcSxxG0HNAMBmvm6xF932SXnTWRRvbl0F+nqS9MTzIwOArQU0ySkB73MqfwsIamV0u03cOtjFrdu7ONjdQIfO0ZNzzAn6TntIwksk0QCL2RilOcUXnHCIbY4QMqu+jzLPVgHwtBoUWNc4yGSSO+OUques4j9CTBG1t/37TYfrNv8OtmD7X1td23m3jTC1NZbcHbnF2sq2sDIUzaaiFhvK2SG6H9n7QhWptmTnmaKurbrHxqiUe3MAACAASURBVCSQzRjNUMQ0LiKclTEr1pCiiuF0gd4oweUowTCcG6toT+2gURYAma8nbfVlFxJylH0OK6RcW+evzCCXn6QhwF8rjLp2l7SggKUgX+MwrTNPrZvywHq3V876cUPQyvFNzQImyVatoBMBf5Mk0jVDANi8V0BYyV2SD2wA+m8EgDO27E3Pz9ws2cDC5lJlgwlTmmi3b5SVJq/CNFnuk81tySy73DLYZsbyw9iPmcdbZrdRfcrhmgGPTSawDiz4eHpRqERhXiEB4KBUEAB4f29X7DSpQKnWajJoEwXwm1MJXicA7FeqKMqQ6irL1GWSLKuAnbLOsdOVAsZldGUAsH5eCiBHJbyq/LVs8NxuUgsiqwLR/F+1ppSPzXDAfi4bFhgmhgV7dTO0CJ8Bo20RIUWIfT4unU6bcj06FQCOo7G890tzsZB45+4Bhv0LPH/6TFjAzWZbLAAJ0g4nCbrrO/izn/8F7r3zAdJ5EcmsoOw9++vMQSwsJjv0zNjZusasApgFhlpr6cCU1sbjKBUA+OHj55JLRIuXRamMYlCBX6nJNeLNIUo6AsAFZbZma9Mq0A1LzBZkso3ZtS2ZCDPZuBm9w0FxNB5gq9vE/dt7uLO3gw0CwJJfMVcGNwsD0wTlmjA7ptb7hc8r36TtsZqrk9XTPcLjrz/FL3/xNzg7fSUMrWJxjkYtkLXNTJyvvnqMp09fYDJhlVFGtdaWoboCwGUpsJjRJMd6luubK3pZH2Tq9IwQr8fjMgCsxIJv14jn1unZS+0M0lw1RF7Uvm0zctanKc3yGdDqsPybH2d50O18vzt8FZZpfgC6QKFVUBvO8g0ZA7bMcBlYei/b/6//S+0975ZI+p0Z0JH9oMMvcsQM+Xdn0//vAABf83uzPf3qX2z3jm8zVNeHcYoKO0QT20olAIldMQuiGSWCkQA14/4leqdv0KwUcXdvCwc769jf2cD+3ja67RZmkyn6Lw7x+pOvkBxdYqfeQdOvYREmKFBpwnzaVTDLrEd39WQDZbls+f0pO6BReMSFBSaLOWKvAJ/28kEgjQ0zqHb2D1BnJjcHc6IGoT2fFihlWj57JVHvDkZjbO1sY219DaPJGJPpVBpL/qeqGraqBbGvb3c6otwdDIfSjNOqjYAa9zGCv77vo+JXpLHvnV/I/rPeWZMhazRkXnkq15Tfx2t8cnYmTNyNnW3UWi0MaSU9m6HZbMpjDi57CEpFdBtNRJOxqCO5e5DxPeDPnp3Bo2I5mcET8FcBdhmSrhT49vV2VukySc8Z3HO/lbmmAMDG+pkW0Dwj/BJmQRFJuYDQm2NUnGHWqaN5exfF9RZCz8P5YIonr47wxdfP8Pjpa0ynzCOtK9NYLGi0aecUQ0BcsfLS3ERhb9uMumwAnxNlMmKXExNgB/cuOOwOMnV5WRWY/Vjvrfy8tYCD7khLOMY1m4O7b759l7NNlwuMXN1Dszt9BeSw/7Qtb1Y/yD0Ri0JjQVujwkwsBHkecU5HNcmtvX10ux0ZWL5+/Rr/+Mtfytqj9fP9d95Du7uBQoHZvxzAEACuCPvenPaGvat7gA5ilrUU2bNwhvmGVpVHK0hDoNmJtn4hiY2jOw6nJIeH+eLTMUKe56OhfMzGjDUG1eJBtYpmjSSIEJP+OcLhBeLJJeZhH8VkgoDKqCJrzlRsnlh70gYspBh4znztKmblOmZ+HXNaQNe6qKztora+B6+xhnmpinBWQExLTjLHJftL94Cs7jY1kXte5a87mcnmqi332KZuM49kl0C2n2WfcFrJZYsvXReq8qACmHUHs39fv3yCl88f4/DVMxwdHaJSqeHDH/5YIlSePn+JwXCiVonC1iUjThXeHLDZAZUtNW297WgN9Klliy8f1uQ11A2r3vzM6pjCecDlH3SjXN5+I33nr7qldPbD5nXKXtf8D9VvcZpPCwDLp5dItQYsMDE7ygzXs0W+T2pZJejSXcnG72RqYAFyCdjlfZQwtR0XnNwG2uT9mjOZ36PgrwGBLcPbEKuWej3zN1nQwAIcuUqEWXGpsaGkZZ0nZ/itfQMAL6gATjEaM7Oxj7OzC3FrymxmLdiW3Sd2zeQnuV3qdshjybh2feUseLOystcjB4CvY8rb13O5ZjU/zC1LnCL1fFn6LzsHHGWC6zThgL4ZoUhsoHVontfnhrhpweJrAWAPgcd8xrn0a4PeKdJojO2tLm7f3sX+3gY2NtoI6nUErS1Uunt4+PwE/9d//nu8mAL+/gMs1nYxqzcxCypYVKsIWm2UK1p3RBHtRTmUoAJYXZ04A2TUBuMgPNrALmiNPxGXhHZ5jgcbTfz8o3fxBwdbaHGrZxYjCUAykdd9Khte8CP7epj3OSnI6R3dPS+fcpntY/lcNZOpLLcwm39kj29eLaO2cO9he4bIbM2U09m5aM4m+bQAvjY/UteiMRlFvGCuWYyE9yUjLTjYoWsMTz6Sfji8SQl2eSgTRBWchQA7bbRLaNYaqAdVsV0lUFYiX4hiumJBwA1qnRBUJAP4+eUAn7x4jb/74is874UodncQVpqYzDgH5n6hILa/SFBJp6jMQrSZBXx+iN4nv0D1/BA/2l/Het3DpHeMainB+npHekjm/w4mE5B4TWvLok8FMHNSqRrV2opDSjnHXPtnqwA2IIWeBdlmnxPkzMvwnQDga+Y233nT/jY/YK3lr/vet30tayWudxqy9rmsIyXLjXOONEYSTZFEIWYUOBinO75wfqUsA2lm8651G/jgwweoBCVcnL5G//w1ZmEft/c28IN3D9CqljCb9hGNOJgeiuVnUKYtKPMNCawWBASuVKryccL5CSsw67JAMbIQWM3eKgAwrW41i49gHN2K+HUueKpNSQqhqwhVwGmiNqUEJr1SGc16QwDD0agnQGKVbgC+J0orAeUKM822plo+ZWRXIspg/gyBaMzL8Ioc1tNOmgSXUKO9TN8ofVa5jHW6vtUbYgc9HA7V1lN6oDJGkwlOzk4lpqPZ6WBzZwetzgZ6wwjPX53g5esznJyPMQ55/1bh+S0UaFMJqogDIbWJabIokVaAJb1zs7lZvsJNLZMPLdyhQEY0Xz0z3BpA552W3OVYQjuuiZIFTFA8IQicCABMG2jtFzlE5rlLJw9VAasCmDNUAsC6Y9l7j3WEAva8l/U5EegVe2iumTLXATNNGVOkSl6fApwCN5pQyNsS0WfBFgOKEihWkYTWmGo5Oxd8nkAq+2jeC5wTCiBryIRidU/gl/EizPHlczTPj+s2z1TU9ZrSdndRFMBAcn5N/85fRFBHGuQCAWD+hQoAZ4BLZspnFSBiv5grf0UJrAAwz3qSdvSsNuf1EgBsf06JFfl8eBn8zYREMuM1zlKOMEjW0kqUkIJbpqb4XQPAuvjM2nQ7kFzZJqtfFMBqBc26jgpg3st7O1tCCD47PVUAmHbyUSKzB15nL6ig5FdRYu/j0S6e15O/k49jAGBDJIjDAXY2G/jXf/IjbK/XMYsuBQi+f7CBedTH5fFTzCYXKM8nKCNEiVF8jISUvFWbYaQOHdIRrtbfDvk565iXemJHCCakB60suTbZVbLHocKx6FfhVepIix6GkwhRyPXvoVjwUSIpmC4cMc98H+VyDb5fQ6EYIIxTTJIJ4kWIcD7FNBlp1izzsQPmBfsCADMDuNnool6n82OIQX+UxbIQAE5SzXYnsLuYcQOLRCCXxBGiaSjnCUm925sdbG50JEJAAGAC5qD9s16vjOyWXYNVaq3Z45bAX7tWrkzUsjbMnvnu5efHFgBWJxMqgKuYzAOMUw+LoCMA8PPDMT5/dIwnz85w2YsRBB14pSamYYqULmRUAPuqDpVX2eIyxoZYtzA9pyzAze9hzcXzj2QaYkUE3WRHoBV+UILnF1Ct+Vhfb2F/fxvv3D/Azs6aEL+L8SWS/jHS0Qlm00ss5lMUKf2YhwAz05mvTmfQ2Uxi0jibI+mF61sFL+o3oMdCTijSqExDNOLuKGpgi8ZYoDVvlfWcyWc92ZzIArK2Pjb3gu0n7CBK+jdz4Ww/mfc6eceu36RVrWk8c6BXG1JDIrI4ld1D+BPWR5WEHO7NJFP5QiSM52WMpsAoYkxKVeJFBpMUl8MI54MQ47gocSMJ6fcJSUplEREIyUzwQDshMOQl02/bzmJVhJKfs+ZctqDGtwKB8/mJO8pe5m/lALBeL6fPMbWiunmwNlKLdxuvpMpgJd6pAljzgDXCwYC/mRKY+cA8y+mawvm5/qJvAQC/peJ1pM3mNdWDwAC99pfk73VpKsibf5/+jHkJzNdcYFfUvVLU5NlU1jZMMy+WM6tcBrubV8VDh2w2Li/a8HLTJ+vlYG9HAeDpRGxhKrWaFG/PXr7B66MTAYC5gRMApgX0qgLYbiSWMeHaOOcgmB4EVvrOG08O+RWQ1wK0SwCxwwDLAKUltaVVX+ZDA8vOyzOATU6hKURyZSf/Bt0WMqaYYUG6iqX8Y7se1NrNSAUdyIlNCQ+0sWQBe8W55Ejdu7OLNJni5OhI7He4mW5u7iAI6nj56gheuYZ/++f/M97/6CdiF8VAb9qzyLU0tD8NDLcsU+2y861MgVLJGjH2zLQCyBXAKb6mAvjxM5z2RoiY98msRz8wbBNtovl8yPQRpo3z6Laozhh0ZrAiG6RkW5FtOMeCYItYjC/EBhVpiJ31Nu4d7AoAvNltydckJUYKGbU/Ej8wu1hEUW2HdlaubywSJINa1cliC+axAE4xHl6K+vcf/v4/I5xcotNpiOKKDRxzFgkyf/HwEZ6/eA3+KBl1zJaQzGVuZhywe9qgZ/m/ourNFcCqGNe1ojnAuXVdDgDbdWasNFYLKHPguhvrTWBFti6zE2Z1CLe6Ny0TFJaHqGZwdEP2r5vZlVUhzsNb0Mp+SrerZScD+7nsZTSkDiFgyOFs7BAdW0Q7EM1YaI4toN0rs6FpdjjYi8rHNaykJYWCKV7lj7VDR7P32jVtpQpOI5qPzEwRd8Mhlw9Jr3lxl0CJq6+P8xdlv9kZ1eU/kN/YSy+HHWBbyxC5JAIAMzsjwWRwif7ZMcqFGFvturDv7tzew8GtXWxsdFEtFjE5OsfTX3yM0fNj7FTbaAZVYJqKErbAfUFKKr2y8vimcbIljWa46SBPDQcsNGHAX1qbkEBSACaMLyh76GxtotpoCKDLUm5rfw/1VgdTWv4Z1h7J79zjODChFcqAit9winqziWq9Jo06i04BgGRwXMA0CiUzp9loYGNrU9izlxeX/z97b9bkSHaliX3Y3LEjEHtGRK6VxSKLbLJJDtkUW9MzJpmNyfRvNBrpH+lBy5sepJHMNN3zoFZ3j9QsFllr7pGxBwI74O5wALLvnHPdHYjIrGKz2d0jU5WFRWZkBAJwXL/3nG87crYwEprEpVsDjIXm97FwuLm6FsX83vauRAsGo7EAjXzt/DmeU91uD4wG29rZQblWQ38wkOaATlgWG8F4jEa1it3tLQTjEbrXl+KE9HJLdC8uMLy4QHESokzAkmkLMq/Hiu619ze5n1Zp35TgyiCtfAwlgFkwKwEssYlUD5ZLmJcLCLwlxsUFxoU5cptNbD99hEWris40xNlVT+bufPX8DV4fX2A2y8PzGkoAc64ZGUq7xpq6kTqA3Z6dHdPgzvG0ac8Kp/TMd4Ird46mWGSmYZJmfjUy3oEsKdC53mC9oz5baUpXvye5lFn0OnM3rn53WsQmhNvar3RqzkxpraIlRhotQ8wJ8ixjnf3bqErsFxv+hw8folGr4fqSc43e4vWbN2i3N/GzP/kFDu8/hleuC0nINJB8gdFfZQGleb8JCER1J98rxhCaECAlCdOd2sXipToNay8F4NaYS86mVBGZQPMCMFJVTlUuCeB4OkIw6GPSu8FsPJaIaN6r0TxG0fPQqFVQJn85j4QAHnUvEY27QDSS6Ge6HYqcUSWOaIJJ/GaChCXMcj5mpQrAmU8b2yi39+Ft7ALVNhalGma5kihh4yWFCZ7FVOke7+qEdA9dvwL2/jlGIg0VsdMh8/4m54sDoN0JmrTK1j668yFV95IAZlwk6VzOEr06f4sXz7/A8avnMteLe9qDh49lX7u87mIwmoqzm8Ab1b5C/spnrTkSIYGdX+5VKfmjW5ou8Qyw+k1kbaLbdGfiXUKp9Xslvd9W/sU5Jd5x+33bL99+9DWRWvaIzeyZaaNosIAjd+8igu2aJc5gm7krILHMY0uTJJRAUPBYSWA3Zy8TBe2iPpM5v44ENpcRSdtkZrDNf7VoSi2b9DU6Alv6wYzDTeaxGVjIs53JEvxMMLm90RICeFMcwEuEYSxu8ptuD1dXHXUAcx1x/q+B7vK71koV3Z/W9HiOdEoLuNU4aAMFXQ3jAFX9+12K8jXA1S27RFBriU7rSknr0XR5p+4fTeRx8+a1vlYhqhNpuoSodNxAmkJhRJs7zyhS5dxLRq4RQowmGPSuMQtH2NpsiAP4yeMjtNs1TIIAXn0bDz/6EV6e3uB/+Lf/Hi9HsRDAi419hOU6It/HnARwa0NqFcI4BCMI5M4ikjJ5xHEOC5I+sxnyjFtdLlDJLSQqf6NSwMOdFr5zsI3vH+3hYbuOCt+jBYEbxY4SAYPUSaylrZ5OisrEWpARA2WEDxmhrrs/nXA73VCs5kuExqtkXLpO3X3qeiItfKVWl3tGF5fbo9zv0bWYAnjSlVivyR+N6QCez4RMk35XXJEcoSDTy4SgoSuY5JVHsRo5ctZiTFpZ5rFRb6DuV4V8YVwuXT50geaKzOOSTA7k/AJ68RKfHZ/ik+cv8JvXx7icLOFtHSDyOJZE61DpAxcLFOdTVEgAx2NUwyEKV28x+vITNIbX+MnDe9isFdE9e4NyPsbe7jYWuTy6gwH646kkTTH6Oe9xTipnIGq6ilgEHfnL89dGa6QOYFdDuZl86Z6d3TPXCeCkXsrcw992L769Jn7Xn8x8/+9NAq9XYeaUkdqHRBoB4qXgDVE4QRRMRWwnhOicdddc5uOSFKUIYGenjY++84GI8l8+/y0WYQ977TKeHO3gwcEW8nGISe8a4WQgwHS95qFWo8tc1Yb8n5gSYzBZIen8VHNisRoiwMoajGeJXHsnnKQb3ZevUwzCvYp/J/Grs1rVwZlbcpyFxvJSFM8ehBHPw35XXH7Vqo8SZ1ZKA2FjRUj65ChgYkQm5wJbVK8A9z6K+QrnwAhZHTEmO2YtqqluXCe8h+r1JjxJmeE9ROKTUZsU4RYlEnowGmEwmiCcxdjY2sHewX3M4aHTm+Dsoisu4IvrISbBEiW/iUKpgSU4B13nEc5pQCAxScdaZnSJ7TJKOq1QvGlyQPZfVtql9d7YloqeqXqeizN2fWxeEg+t/8Yz2hHAEgXt5gBLrLgCxtxrNDlR3b9CRsh4BiPL5PcotqDlI9lYzgA2stccvySAKVqgiIvuX65fputQMCjkG09rO5tY0zPhwJO4ZN7/S4lF1RQEHW/ED34fXyvjn0ne8jqT7J+GJBf52uhMJzjOsRT8cDGaKlLTuoekL7EZInK2Lws4K3F+9sF6XQlq9TwSg3NjaNK0YMHDhLg1w41z88pnNUnICCFGZ1tPKc5g97ozxLFeCxMgO5wtSfUwctjhx+73Wl2RxaEVpkvHCib4ZbbmWK9lv0Vtm9Th9q6vYv1udafpn9Jb2SGedQDzMu/vbosguNO5Quf6WjAMrscpFbLcL/yKuICJT0r/I0I3J3IkEUlRLXGYCNF0gO12BT/+4Ye4t1NHKR9if7uGhwebKC4DjHtnCAcXSgIjoE9QejaaBwRmdufS2kghd8vp+ZKeRckuvdJUW3/pDDPpUCEheckh5Eu+pC/ShMQtR1KQlkUsGR8f5xCMYwRjCr88VMoNVKpNwcq5qc9zMWa5CNGSkcZT5oSIUEJSptm9zolF51GtNVGr1jEeTdDrD2S986m7OfGMfS7QFBeNseS89aUaCmZzznQPRFTTalRlBjvv08UsFOevkuZ2t1jaiZzS63Cg4GPE8N3+oAhaZnVkCvC1TS3Ty2VhCtZKFOQwop1JbblSHZNlBeO4hFx5E7NcA188v8avvzjBZYdJE7y3PSznvo7A4P5RKSHHBeOSLQ13ETQ16wCWy6X3p3xw3yqVBIMbTzmfmvN/SxqB7+VRq5aE/GXt/OjBAQ7322hUioiDHqLeCaY3x1hMr2QdMrGzWGStqAIbXk8Z7SC9j20/rkkyzkw7PRUn6BXlmlHhC12zvFf4NSs9kx3ZoHrjnrTx0hQomwPrRA3GtYhgwcpeNRByv+aex2QYGjHtfLE+0PU/Ke+lwizL5tM0J4tfcOcdf0ZEKS5VVIEM5QZN2CnJfpJ6VtLRCjlPyODRdIlxSNzPk48wzmEwinDeGaI/YYJ6HeGyIq5h7tXEjlxsv1bkhpvLhTFeIMEds6zPev3nVuIduPc7zuSEtF/HOzMNvIqzU2Gr21sdJqqz7vW8FsI3GemgYjf5Os83O7+FBDb3r3MAiyjbCGARkdq1fi8B/L7y9/aG7xrqzIuxJt+x6snPyAtOC5UE/HXAwF1zfh3o4BTsFoejhIABGO5COfCCRaqoEqkgZuGixQw3JYmM4CB0ziA42MfR4QGmE26U6gBWAvgUb8/VAcy/e4zL5GK6SwVkF8sROUnjbiRQ0sw7FZZsNlYwJDHMaQOvoLJr7lNXbnqYOzDASLp1ktjcuu5xskRwohqzWN+E/F2LoU4IvmzsdLJ9W0cu90IKInJrEgJ4OsFiHgkBTBBhf78tcUJUH3WuLhEGUzy4/wDNxiZevnjDxGT8/Od/ho9+8FO0Ng+AYl3UTgRuCjypBPflhkDQ0PLSTX3nSk/ZCrmvi/tX464WpGMzDmBGQHcGY0Q8l0q+HsBM0LLZNc5F5JzTolPJgGrufUyuqzTmbFny4m5bzhgpwjkJcyypcFvMsNOu49HBPh4d7WNnsyUEMQtaKiHz/JvslVkngB7UCnCw8FT5O983kjZslHiDczP1/CKmjGM9fYPffvo3+ORXfyUN3L39LYnapNOYM3tYTH399SucnF1isaB6sgLPZ5yTr8o0zrp0DbrEMWbFCbou0/gdJxZIo8uzBLAjjd26urWNrpGV73OrrTiA9eLfuS2tu0uTbTy7wa8UIqsPk0RbJLC6tWUOP3fVTYIk6obt9h/nsNH3yY5EU8UWZJ6NglZZYYsTp4gayu5FaQbEsa8wRwp0WdnE329zNhQodwSfzngzek1TCqy1lJewosAzNavFpWfvX/czelu/61orHPX7/peege8+dK2UTopLN5Nbr7NWDZx7xfuM91Qw6mPQuZCitu7ncLS3hSdP7uP+gwPs7W2hXa9hcTPGi7/+BP3nJ2jny6iRXJoBec6oZZQeyUW+d9ot6b0org0lfuk05e2a0CIWaywFkhVojgCOWNRVytg5PECj1RJgjDOGqCYvc65vGCCac2YXVcWqQJYmJF8QF4gAgVbB6VuvZwbVz365gtF4jIvLCwFM9vb3pXEnccsCz+OsOM+T60RxC+9hunf5xG86HYmA3NvZlWZ0Mh4jIngOyJwTFnx0EkezSGZmlStVbcwmAeIwwnQylZ+hI+vg3j6CyRjdqwtUvAKqxTx6F+cYnJ4jP57Cj2KUbL6yzBFP1GLpCkpqgDUCOAEWMueMEMBzoETinec7ibjcAjHftIqHqFLAqDTHpLRAVC3C29nE5pMHCCtFnHQ0vu35y1O8fH2Gi4suFgtey1ZCAJNgF+TLrrXOcdIiWJXbqeBKAXY2pNrkJ6rt7Dmf/XqSuKH3d3Z9O0d7CkqnJNe6EyZ7Z2bdwFlHlF3pW7epA6VdI6ZP4q4KNj3X33evZwlgVXbyvOBqJhAZiPCLZDDJ341mTSLCKUR48vixrMHPP/8Cb9+eytl+eHiEH/3kZ9jePcAiz4KfAic2ISSAfS1c53PRvHqcJeaROGRU0BxxIkjMrCtrdmR2qfuyNZdC/i4LKCwdAWz7JAFGOkzYXuTmyM8jxIyA7nbQu7jAbDQQVwM7mAldJRRN+CVs1Mto1n2E4z66l6dCBGM2gcf5ewUlgAk0LGaxqLk9vwFQ1b0oYl6pobixjfr+IWq7h1iUmwjzPqJ8GfMcYQrOVeSrLsr+xA0pnVZqDbZsh1kCOPP+ufd4ZZZ9Sqtm78RUoWo1fbrT2bliq9YIFXFl0DHN2yZPR06AbucCX3/xKV69+Ardm2up3ZqtNgolT4R9w1GA/mgiCl8nPGOt5gjg1Mmod4l7Tivxh3bOJufeO2qD7NpN12pmxVt07K06JTlN7z4HFfN4x799q8Pxrobym+45p55f/QWuFnF1xkrNmnUA2/xeJX9d/eIIXEcEa5KSksA2YichdG2WUFaMmyWCHXmc9GBKBgv4ZL/POX7dGJWEmDbyTNk+nRWnBHAoI1V4jyUE8GZLHo8E43g8RafTxcXVNaZBpGN66Axyk92Susgg9exblm4KWi1l1pDbh5P32BG3Bnat7tNZRXmys+oZknncFQFQIsZdXUMrwtskwtkRwSko7MDcVIBk/aKqiBLyOOkl5azS2p51JsVMEiMsE2sCDAc3iMIRWo0KHhzt4eOPP0CrWcHJ6RkKlQ38+Of/HKdXI/z3/8u/w/NBhOK9J5g1dzHxqpiWPMSVKspbW6g3aygUCE4oAUxd7TwuYj7LI45iIAqRjyOUljFq+SVanE26UcfHj4/wnaN97HIfLdIlzP5HprErOZRwYE4IbMLvrFQ3mwIhPaOtbTsHVmdSuwpO72M5O7NAjBWoqWvdHi/TD2qfrySlgFe8bwyQScWdbl3Z70ieY+rFcMtQ1PwioDChs+EbUhsYAczHZ1KG5/kCFhKQnHKEx2KJVq2BqleRmFWSwJ44gzjepyTjMShKXJRy6EwD/PrFC3z++hVOegOMlz681j5ir04tpBJ+HEsyn6EQjVGZj1COhigMroDLY8Rvn2FnNsKP1cTMpgAAIABJREFUHx1gwy/g+u1LcQoTzKeg+Lo3wGDM2pYYXBkFXwlgjtZKCGC5bjpOQ9NRdCZm4mSXedWCqKyA7u8lgDNAdPb+/Fbbceabfp+f/abftXKGZb/5DtI4OQ3krFU8S1J6OAZGSA8SwFNEwURqLPb7StTNsFjOxDHL2PzdnQ0h58fjHt68+AzN8gIfPz3A0V4TdT+PYNDDsHONeTSF7+dFBNJo+jrSC0r8yYlp61CdRgo+8/RXAtjAZ8Fd1IFJUJpOYAKXjIRnAkjZqyjWsMxJDPRsRsKQtXVRosyFM+BLoyONTjSKy8zhJoIGif7h85nZh0obGNNLQljW0tJDfukBC0/xQabRcGawiBItcpLrK8fY1CLmkjinblIJJBEySF36N70hLq9uUPAr2NzeR7W+Ka72m8EUpxQTvz4TQrjo1VEo1YFcBUtUZA4hCeBYiGCC9ALxm4hOqho9c5KazdVV+nm9Olt1Dt1eZbquUnONM8YIzpCA/pb8YXMEZX7zjHu0I4DpHrI5wEIA0wVM8FjXgArEbASfPcusKMY9ayfLc/Ge7Pskzpt7UqkgM4CZhEczBLFY4Vt5FhWLYg6huIVJekUxWFA4zGQ9SMoMx7Sxb+AiYcoEE0Ci2VKSAydBrKPlpiFCEsM2y1ecgyI0M1DaeCieKySAlUhRUiiBPuRJLbGU+Gd+cI/nv+vYNicaklPEzoG0Z3QErrp55YMzgUn8GqmihLBF3jsnsJHGjgBeH/+QpEkl5LDtkYb/ppibE9BkHY53O4CTmsfKkLTeecdOZptSgtq4fcvVmcmPmcLO+oRExSUiASYATGQH2dnelPneNzcddDudxAFMVzpyRTFeFcUB7Al5qvi1vKGCjxJ1oYOSZFrM+qVewHc+OMTRfgubLQ+7W3Xsb9ZQ8xZYRAMMO8eY3JxJ6ohfiGUGa34eSv8iyV/OAe7u0KQmtPsz22dYD6JI1IqSw0SBLqVP90mNhHcksIccRVyMvCXxy+TLeIlgEmM64mgTioVLKPs1NBptNJpt5SBKSywKc8xzM8RLJlFx3zO6jTNBOW5jTtFMHdVKTUaAcZwY/yNZyX2C66pMgdhyJuJmuQa8hiUVPkxCzkAfi4GI82x5ziyZTz2fyegBlUAkd8EdfVAmBsXoSr1Czsma9jnr52Fy2jsSOANNCAHMGbxUBRaKyPstBKhiEpex9NoIFjV88tlb/Oq3x5iENOuVMeGMWI4DKHBObB55Py8EsNyPUnOkAgnWH9oqOwdwTmpkEr8UU/FFR3EkxgyORPNosmCigadn5v2jPXz45AgP7m2jWc7LaJOgfy7k7/TmNfKzG1Q9yB5IUQz7HOKXOpdVhTVpQl56/7l7Up+WksCaesDuW/tmZ94SnNKJam38DteHMyJJdef6QEcT6yYmr5X3l9bJalKkIY6vn9/Kc9zBAdob8hy2/2R0Az8oUlvIbGqKChacze0IYNdTZ/oi18brmWd9oghueG4rh0PcQwRVyxIiCiQ4D3hGhzDXQwHTcI5OP8DNKIdh5GM6r2C2YJIhR+txv9b7jPWHCHhEkKUzm1MS+Jsqt/f8u+sV7vyW9Rx5p3tInfD6yjPjnOxs1ZbY+hz2FdaTa1+jZ7mmbTFBRQ1CJIJllIO4gDVC3J3hdBBrkoee4X+PBHDaPGlDb2+nHbgrrLZtCM6965Tgzgmcdcq5wsXZoKXYSBTspgDOLHY3R1HjynSBJi+YykjOo7OCgmoWbvqMgL5/eJhGQFdqomKVCGghgGO5wUo+ZxA4B3DatGfpCyWAXXzHqhNoBQzIqroyBHCq5l5zEa2pwFKQwJqnRB2e/pwUsVYYqMrM1GlO6Z64je4gmK2pzYIR7vm7mzSB0DKuSvHNGmgj0THLCBwR2Wz62NlpoVGv4vr6Av2bDvZ2drDR3MT1ZRezYI6Dg0d49PSP8OHHP0G1uSfFHMleqpd5YLH2khvAZoBKQWaFctKOSI2jVn+qLufcPPJFjKMYz16f4OuXx+iOJkIAsyFlYR4wW50/ILFU6vwloK8zZVx2vG6IcsYnKnydkSQA8kL/zPPTLwBekebfERbhGO16Bffv7eDJ/UPsbbeRl1hJus/Z/BbTCGhR1Op9o80WD3Y9SPk5vU90Hq9GXc9xeX6KLz7/FC+e/xaXF69R9oCtzZY4gHMyPD4ngOvL1ye4uuqL25cEcJEzNTiPwg4Pxmxyg9SILgJF1pyLepGRPanTIbv+9HqkpEhWYHAXJrui2k6cE3cDqd+WANb3JQXwUgLYaXC0+JCma53wMNbEyrtVZDhT02VJYndYaZqBbsbuB9M53S7mz4HYGmPviF9HZspGLDHazt3BPkQJVolotGJEmw/XhCjpJIB5KlW15tKIyyR2yj03d9i5SCMtxtIPW9+6ym9XtHa4KRn190UAv09xlX0++mfnHkreJLk2JFZiIYDD8RBDuu9GfRQxw+H+Jp5+8AD7h7vY2W3jYHcHtRA4+eRzXH/5GvlhCG+eRzXvwSOpEpMAJqyhBDBfa7LPkPzNKwHMz7xyMs+WBLANAyLxywgpfhBsm/Gt8H00N9vioh1NJ7LPkAAuVSq4GfSlAeUsUToJBTixGCqCdnSjSiRgPEdehDAsfGaiPGy325hMA7w9eSv339bWltwDYcBg6ZyQxHTr8hJxLjDXG8UgXK/DgcZE72zvyHUdDgcy+4W/u1qtSME3GAwlcrpBVwmfHwtozk0KQgx6fXEat1osenl2jtC5OEPdL6LhexheXWJ4dgEMxiiFETwS6yZ6SmasZIolLRecGi+pKF1lqe+9bRFM5SIBzAhJNiMk/kISwMUcFpUSgnIO3VyIsFpAeX8Ltf0deLubGGCO48sOnr04wZdfvcbJ6TUGQ53/6/vNtMnkeSMuFQPUJbZLZ+4JYH6LAHb7ZOq80v3Rnb96P6+Qw0k8VHqmJOTAShGZeZyM+jihjjLNUXLV3O2/EvaTPqgW3K7b/2bCye68lWeV/csqAax7gzg1oO7feTyVCOj2Rh2b7YZgLPVqFR88+UBuor/8y7/Eyek5tnd28PTpd/DxH/0x6q0tsOwS12uOM8UUqOPemSMBvGRkEs/ZgjRiMefqypaVXhB3Xib7rdWkieDNEcCLohDBcvIL2OMIYEY2L2RGz2wyxOj6Gp2TY0SDARoVnRdNt9aUM/jiENsbDRzd20E0HeLi9A2mwy6WM87Wngl9S3JUZgrLfUBCu4J4XpCZi6WtbWw9fILavSMhgmeMtloWEYrylT5kysYoJGLMMksD1huOgMzu4Sls6GDE9EAzwDEj2Ft/b9196KoQvSftPFiJMTSyWc4u3tuMgeZYC6awzNHvXeGL336Cl8++wGDYlahe7nsEcyrVOoaTSJzAHPXBeDeCIhIFbQ5gF5fuRBHu5r8Fnrt7wkivdy5Sd3ZlyLtk5d9deiS0w/tI3tVa5pt++8pdkzyj2z/1/nvyXQRC0mNlwF6nLHY1RNpbpe5fV8OomE0JLNd0OoWxS1VyzuDbqUupqjz9t9QJLOk4Rjon4ISpzFMhnbqHEgJYfsYI4EWMiu/J7F/nAOZjcn7heBwoAXx5JQQwRbq6IrXiSwE9J7hJEzvWK4xvJoBtNTjyPwOays8ma8n+7ABCB2Y5l86KADhdgMmZYeJf17+Juj7rAHYCo6R3dCBWKh5Uh4P9Pen9tAcUok3OM42Nxpyirr7MAi57ORze28aPf/wxNlpVfPXsa5lv+c//5X+By5sJ/rv/+X/HVzdTFPYeYrF5D1GthWG+hMD3Ud3ZRWuzIeNn5otQHWYBEDBlMC6KUJa7Gclfuk+8eYR6foHdWhkfHt3Dg71tVEkMsFcnmEG+mA4Zm3VmbLpCiTJLXdexCHhdOpQjPJyAjhhAEn2eIVZNiOaSXFKMwo3XMVjGAGynmk/uv4zoWoQXFCHZnC6dx+ocwLZPZ3AgdW+kd777s0Sz0uXrSBZT6rv9kM5i/k/yV8RPlFmRvJlMJb2mQRK+6IuDrlSi245zOX0UCeL6SgJP4gid6QinvQ5upmPMih4WpQYWpSZCzqGP9XfIeOF5hEI0QnU2hDftIr46Bq7eojq8xkEhxnfvbaFRWOLm7Bj+Isb2Vhsc2Xx908doOqPkCTnOO/QqVHJjybmwjgTOEL8iobYIc3UBu7XrZE7JjbYCNq/sv2v3pJY579jcv8VW/fv87Pse/p0EsPU32Z/Nlne6h5LgJAHMe5jfOZeEhCgY66gNEYuT6CQoGKJer+CDxw/Q3myKEG/Qvcbg5hT7Wz5++NERtppFLIIxOufn6F1dCp3bbFaxu7+JVouxo7x3uB7VVayVhhJguscWdWaffC5Y3HFB5n5PA5Jw6mZnnzIYjIXsLeTpmmJMKYlXzupV0oJrW4SUBGfnrJdyIvoRnJxzjKueJJs1GmX4FcYKS/aPYEwkdkn+IqdjbEj+5hiFuuA9wmdNMskI42xNsyAhosI60IEnsxSJMcUC+Bc9H+NphOubAYbjUBJbNrbuodXeFefRxXUPz56/wdnVDeIFx5TUkC/UgXxV3EkxxXvOCZyJgtaOX/eHVQJ43QG83p2/Y2UlIi+3d2XmAWdTPjIjIDQGWiOg6Y6Vz+w1XRS0AckKIDscVR1HSXKIpTA4MZe8pkxrIWS7EdNSJ5Ic4LxLOvEyBLAekylpyvdePkQiot9PcXHNL6FepXlB0w+YfnXTGwgBwLEqYbQUvJbrTxx/IiBS0kRSu9T0pXuI3FwuNlWr2JUznN8iBLB+qF8uk7rmDvtEbOXcv5b45MTBiZtXxVfvJ4BTnHYFr83MAHZf1zGBqTCM/eVd7l/XVzqXpuI32Zpj1b35rcQvWbHKGvGre5adfU64kiGBdbZzLHPLSRRttVsol330ejfodW9sdARnU/N+LcKrVFH0SLQxQULTGZPeRpyT3BNtlvRsiqq/wMFeEw8Pt/D4/q44gmt+Dhv1EqrFGP3L1+hevIa3DFApccxPiOJcI5EVZ3YR0PYqrIaTtbN+pmScqkmflKkB0whoE8WQtHNJAEypkT+zx2W6E5MRCpKWMp8VMAtzmIxnCINYxiVWqw059/NeDjlvgWU+FjewSK4tSVTE/hR0RDPUaiSOG3KPEN/h2iB2Ifj5gv0aMZQIy3CKXBzKmaEEaQGLvGLLFG2QR5hzrigNAtyXORZC3PmWP6jF2Ervrfj1al/qTChOqOJ6z7vOQzfBdv30dg7gUPD7IuA1mVeBCQm/fBODoIRPfnuMX392gmjBkZ1VDAcBgmAhvWehXBT+bykhQebsTeqNux3AxOk5/iBfpNSALukYM86eLhZkrBvvx2qlhCcPD/Dh04c43N1Au1aEtwyxmHYxuTlBNDjBcnqB0qIvkdBy75rJJzExJntl2kbw9etZkWK/TkjkxCs6sEoJYJk3LmYSEtUklnWMJWu5xMksQhQbP8P1TgNcxs3Lv8sMeBpTMn2IGi2Xgg0yClvS14h1mphIyUUVoOVzsTqcc0zd5RltZ53rexxef0tAbWIbqWN4vpsAlLXFknOBi2Cy6yzmSAkgmLHO4NlFH3wZvcDDaWeGQeBhka9hsSgijpUEZp6bchwUCPO5KwEsO3vWRfEtasM7v+UOA0LyfSuzalYTj5P7IEsAJylZqUjbJXokEdBGAksstHMBW3qHksCa5MHaTeb/WpqQpArZHpD7N//6v7oDQnRP+93/5Ahe2+udjsDcknoA3CKC3TfbZyGA15zAK446i0rNNm9JFLQVMgJerPzZMeNKACdzq2SBU1FDosDUFvNInBlH9/ZxdHCA6XSK/qCPihDABbx6e5ISwHQAeTqE/nbMYAojrBBjib3dqcMzc/6casyKnpQ0y7qA30UCO/evkc0GAgiB5Bp+AQxSZ2Eym9AVDdod6e3nCgIDrF1hkajIXYFjyyLdwG19ZAg1IdhI0sZ0ukQKAHNukLfE4dEejg73MRn2cdO5RLnkoVZpCJgZR4wIWmJ77xH+5E//c+wcPNFoDK4RPqbMYmQevJH6jrbKnBDSkrDANKWfzl+hA7goM4Cfv36LZ6+O0aeLTSKKlACeRjFikrJsTnn4c04MZ4xo/lEal2AVgBCeSfOqc62WM/HmoMw5ASXG3SyFAJ4HE7QbFdzf38Xj+wfiAKabYUkFvDnHGIeU2AwdiG2kb56zUiyGiRstb2y+ZN9nrEWMwaCH519/hb/9f/4anesTlAp0SuRR9qmiLIiqaBowIm+Es4sO+oMAuaIv5G+x4Mlm6JQxoo4RoF0jT51bQFRSjgDOEhsrIJVTca+t2Ywi2+0q/zAE8HobbcXIHRu9fknf3LvggkSnv74dSmPq9hhrM1auD28tjc5SfZ7LHMwofcxNkN6HBlrYE0mKI1FcS/kp8VnSiAhYTuJC12mqLk7yMTN7lb5+UTyxJRJndDaexV0DbYr+KRHAK4etIWVKSziFKRXCSgJH0zFG3WtMBh0sown2dzbEAbyzv4ntnTYeHx1gu1hB78VbdL58jeHJJRbjCE2vigqJJpK/8mE6X+tm5beZ+5fkr2smHQHM75e9grN83UxfClZYYLFYpnioVBRXL4ne9taW/L1DZWYhj432phSoUuBSuETtImfvVcsIWNDHMUo+xRp5jINA7s/25qZE/709OZF12Gg2Ra3HQs01maLmy0S+iIskjhFMp+IM2Wxvyls9Go5kn2AhUWFxVyqi3+uJw7jsV9BsNtHkfL9CEcEkQO+mh5vuDZrNOg44PmEyFgK4QQK47GN8fY3h+QUWgxFK0xk8XlM2INw7Zamt3kyOeFqVA6wSIa6GWomA5gwnLBDmF5gVcpj7RUz8JW6WAeatMnY/fITavV0EpQIugwmOL67x5dev8dnnL3B1NUAcM0a4ipLXQMkioGXkALPGHCBh838VMFc3sHMoajP+DQRwEnWTcW/dpYTMELzuLnQuL2kBNHdfbgcFju6uVAXQzjSt69/l9hp9oPeTTbfJQ3u0tY1Sd04ixhapTMBkESCOR1guQlC70N5oyEepmEO9WsPD+w+FwPmLf/cXuLy6xnc++h4++vj7ePqd76FcbWIY0MWiyRR8VHGGUKe1ZCnPFBe6B3KyHbKA13sy65DU17YaAe1erz3jBR1wJcnwkFRYUfpT8KcO4BI/U1nOfaVzjavjYwT9PmplX+5Hus8ZBzUa9UV09fjBIWbhBJfnx5iO+1jMphKvRXGKREqLOIyzy0pYxHTEAdNFDo2DIxx892OU9w+AakNioacgAcxXKq/WCGCKuhQklM9JTZ3GMbu35ra/zDXkrl7NNO3r542JB1LBTXr+aEO6SgCLqNJIbkZBj4Y3+OzTv8XLZ59jPB5gMgkwnkxQqdaws3dPyIG3p5dCNpT8qql7CY4YSJbUWKmYaaV9SIsJvRv+oySA76o2sufw3Tf4ewmETCqJkr0uSSZ1c68Svq4W0b5J65nsWB3ro1bmAadJJtJjWZykixXLfnaEMeeUJsSwJfSIutmRcC7mTAb6WX8mf3YE8FwSbTjORAngphBu4gCe0AHcw/nlpSTdiAPYqBBVy1t9vda5KdCZAUIz4oC7atWEjE22wBQ4VeFv5vEUKUz7K9uPtd3S71WhoHOIpLt0VnSrcZJpHK6mTBjwm3ks16utOOedO9WEhTprVX/eOS3pCpBUjiWdhEwBGck8uN2dFn7+sx+Jq+GzLz6TuVr/8j/7L9Efx/gf/9c/x2cXA8wau8htHwGbu+gjj2G+iMrODlpMOfIIrCuxEAYE6ufiAC7mCiKQ9Wm2iiPkoimKsxD1Qg57G01sNWooElzjfDUhJ0jyM92Bx7GdvSJO1d1N+kMHQLlxUFLvGCgi5K/2kIoVpKSu4f+JBNLpYlQsofeLRCHLtmmf3Xtv19GR8vLYJFQItIijQyP23E6bvdOzD5eIO+0+kGhWIYBTcbsKknWtSJdCApDivqICfQR3OOM0N1+gXPLhcfaq1Fo6b5NEcIEu4IqPeTGH/nSMfjTFrLBErlZGZWNTnDTThYeAkbm82ASDKb4mRjIboRYNUBxeYXLyArnOCfbzMR5UCjhs+PCXMcbda3jLWADnIJrjujvEJJqL+DpPoTEJYNamBCWMBNa1bw64zGcdNeT+TYonq3nuJiq+kcxIbua766V3ffWfGgGsMy81YJk1FAF8wqN0788iRkCH4gJmXKdzuzIq/wff/wiNegUnb19iPOiiXIxxf6+Gpw+3ZG7zuHeNq9NTDDodcWhubjaxs7eF5gbn/SpuxntZHtMIYImdNGfOEhrRSHKUhBvNWSThSPjSKUXgkTHyw+FEIvs5jkq9YwRmSVhwBjldpkwRUacR+xOuAyYMMTo4ngWo1Xxs72wIMV2reTrzkvBFnmvVAs5zc91blwUT9RHtJ5BNApgjbvh9jqrRaCdH/nJ2puI9dI7SrbyUxBLGA4+DGS6uurjpjdFobWN7/z68ckOEbC9fneD49BL9UYh47sksYBLBcc7X9Bb7SGcBr55HKwTwClCsK3O1anvHas3ua5YaoPudE16tfbbURDq66BrivkUCWEjgSGcI6jxg/bcsAawmm1QkJnVD5lmm9acjLVT0TvECXd0k2EUsKAlp6iGXWFIrd3hmS9yz0H9c50s5M2rlElq1MlqNGiocU1RgnTnCxVVHSHqOjaMLOKYSlJGoeSP0Lb1Lr6Prn7JVcoqdJHCVqwuE/GW/r68w6XMSpMgI2MRgk57PSYSzuXsdniZJByIkNjI4E/ecJjWmUdK3XMAZ1/B7CeDEsGH1hqtv/g4EcHaPzQql3GpM+4Ts+nRvqIkARNxnOBRNQrOpmHU2Wk0RevR6XfR7XSEvKXgPI7r6mWKhBLA4OGVMjBJixNakK2HcPbPXuD/RyZuPUK/k8OTBLn70g6doN31gPsXORgXbTQ/96zfonLxAaTlFtbSEn+M4Cg4VndE6ZIJBd+9lsbTUAJO8ysy1TKr1TE0p55gTIJBoszJCrCg2+ovpCRQ305Qjc47zZRRyFSzmJdx0xlLbUgpBXoIO+RzTUUpL5OgC1qEO6p6nSL3IyHu6+kPUqjU0mg1JfyO34QToziEoPRvJungmowpnNGxR9FIpCVHK2e8kgFmlM2UiprGA47yMACZ+7ZBHl+6TvvtqYFoxmBgh/PsQwIqvMQabYqMi5oUaZvkGQtQxnpVx2Zvj08/e4vNnF5gva8gVKhj2pwjDJfxKFaWKh0VhiWWRCSdrBLCYcJjnafUesQZzxZIA5jzwGRO8KOJmemeR6VV8X8rY2Wrhux8+FPdvk+Kk+QTLcIB41MGke4rl9Arl3AjecojcfKq3gUSEK98ja8HViytjmhzmo5+d3FqIUUnFYQVgrvKiZwkKPI/VKKJCRAobNEFU6n1x9Sq/ofigjpSkS1TIYPIMkYp+3KXge6a93lKSBTnmhamDXG/8eRn5Y+5SCoaY/iYz3im84tx4i3xWYZ/twQkGmO1zzZwkxjXejXzNSnCT6OZZLPPaOVJmkZfegIkPHGtZqrYxiny8OpuIEzhmCseiJAl/8byIOZ3AQgCzViHXo7jRPyYBrNfX9kTXA981ximTnrUSAW39uhu5pC7g7Dxgc/+KS1iTPBxhLOviv/mv//U7YEQrPdb+Vf/qwIRk+08j2gyUX1XL2mq3n11/wStx0O948Vnnr0aRrDqBEyJZ7O2qRndzLhwJTBWhOIAJMDDSIOZhQQJ4TwngYIrBYCAgFRdbQgDTvcBmyg6hOwngFUevFgHpnMC00U/hW4dZOdeQOigTF2CW1LV5j3eqw60xdBtJMm/QIqAVLLBh9PYc3xVL5sCBNIoyBSuyzdDdBHCqruc1npP8lbkrbAAmoiQ9ONjBowdHkq45HQ0xGY2QW+axs7kjn58/P0ap0sIv/+xf4eEH34dfrcuGzLlIBHFIACfxBokjzLlmnSZVQxEkMkxi4JQAHgUzPHv5Bl+/eiPFPOf/lsqMpSoiYMPNaCXJAFFgQaMPdN5uMivNdm19n6xB5S5OEiLkXAR1AFNNH0ec/xuhUsrhYHcbj47u4XB3W2YFcpYCVbs8DyU6WppfkrVKMkmBZQQwYyKoPJIopsUcUeTmdPoy9+f4zWt88dlv8Otf/9+YRxPs7XLgPVWakcxM46s5v7jAyekV+qNAcvHzxTKKnEEh8zQsFsE+C6EocdAKtrBolYbchtIrR6HloCs+XbOeVQutgFiCeq0CXJm/JWTFXa3N39UB7BqnlDB5XxulsRtpe5Dua66AcVMXVhliA5WoqInp1HWAT9q28X2TOFRxc6fXIbkcDmxybWlCcLqLloJ/KdmbDKdZjSNKNMUKFOla1vLTfajSiUSwfS1R6bnnbIXGHY2ouyqqwPwHcgC7IsEV1esEsDztOfIEDZcxZtOJzAEe9a4QjftoN6u4f38f+/e2sHdP78P9ShO57hjDN+c4//IFxp0+GqUqKvkSvGVe3IVCAPP+5O818M/N/nUR0KJL4ffMOU9e3y9x8OYdCawpBAS9loze4WcxuTGCnfFgEGCERX21wRm0JSGUOLdomc/J7N9as6FxLwT9GDdTYpyaNime72M4GuPs7Fwacrp0ReEpYienMuMMsDx8n4IPnWsVzyIEdOWWSkIaU9Gn86DoNGY0PUUgOZn5Ox6NZQ+gmnRrexvFfFHihEajsRQUzVYDW9tbEulPd0G1WEClkMPw+hqji0sshxMUwxl8XlNp5s25+HsQwFyybEJI1hM8EQK4AMz44eUxKS0xKMTIb9Zx8PGH8Lc3cTmd4KTfxZvzK3z97BhffvkKg0GIHJstEsClqsxFp6uT5ww/KDrSyC42V4wns89u70+SIG4TwCL6yOCVrvlKRztk9lDbS6W9XOGEsmIa52ZJK4h/NAL4DleNvRobiMDrRjB8gigaShNQ9vKo13wBb5qNGlrNFrY2NzHsj8QBPBpP8cc/+Sm++70f4OjBY+RLFQz4FLLhAAAgAElEQVQmoRDARYruOCNJ5sPlZWwHCYSSEMC6l2kRr/tvWrJqneoK5nXiTOf/FlHMca5u0Qhg1hqqPi1QJiZ7S4RlFGDa7+P65BTj7o3OCJcMRsic7Ol0hBbFEPu7Apj2ex1E4RCLWCOwJQ1lMRPAVpI/FgXMI6al5LEoeGgeHGL/w4/gbe8B5RpmBR9BzkOUV/JXIpBEuqzgoSQX2YtNogRtn3cRUrpfGzGcXJn0HLxL9epAsvTEsO3PDq9UhKTOFdkDDYTh/sv3o1IuCPn9+W9/hVfPvxACmHU1Sf5qrY5HTz7AJJzjxesTUfB6ZQou2aBxn+O9ZDPTMu5Gt75u1Qj/UTuA/zAEsLZgqw7fFXejaybNlatCXeunnFPXRU0Z0OsU4o7wVTLXzQXWPzOGSlxit2J3OYInJYBlrIFzAydNr9W9AhKyP+NHhgCeqwN4c9M5gJtSszMCcjwJ0Lnp4vxCHcAUjAgBLPW01UCuZs0sICeqeffaMsDX3iYlrJIqSDUH8lfb67PAqtXJ+s8Z4a89gBv/49JiVte1Gw9kfSPPI0cam8DXnRWOdFZRaqbPdHV6BpjW55ESa+IIEAKYICUJ2glm4RjBdIiNjTL+5Gc/kn7i62dfo+DV8Z/+2b9CvCzhz//Db/Dr0xtczgpYtu/B2z1Eb5lHh6l8zRbq7SZqzSqKpbyI1zgDOI7yCALOtSNROUOJPQWBoTDEfDIGbcLlXA4+e12CkuIA1DqXbi4BSa0nkSg7ukhNrJtwsy4ByKW2yDwxgXRNGGRzHaUhZiHG98ZGp5hwU4kpA3oTfZStEM0AtbdUryXrAnemu7OG95KIqDNirbQByswklu3ZjcyyFbAuaDesRZ+miZEJhwngS+UTgTnO/4oEnBX3LO8t59gjMsbHoOujXMKCpMkswJQO7FoZXqsGv9ECSnUEcRHhvKQpjXOCvSEKcYjKbIJaOEBhcIHR669R6J3jaauCR3UP1XmA3CyQsU9eTt0h7K9v+iNJ8BD3LwlgjlvKEMCSMJVZi875qUlTGTFxch3tTsvWHs7xa5fO3SOrPZr+Y0JgvGvLvXWw/H7u4TseLvnS7+IAXnkc26OFshSHpPaVdGmTBCbxiyXJOx254XkF7Gxv4MOnjyWR7Pmzz5Gbh3h4tI2jnSra9bzMAh7eXGHU6yEOAlTLHlqtOlrtOso1EroEhekOU3etihfM8Ss1iQGsSwoHeI/PJZJ3MArkM/tiJhmxtyFBQbetpLPFS407ZcrbHCiXayj7VREtcGbl+dmpjLZqVKuoVHx4JXVZVSrsTUjyzlFr+EIGV6qMqHRjR6wPt9mUShUxJpYOYQLTvB+URJelJOpBYi8kf1lfcVGpK4hOJplvyxosV0TnZoDzq57MIqw3t7G5c4CSXxNi+PXJBY5PLjEczQXDyhcaWORJADsXMB8jjYHVfUarKRoWVgTX1kvap0w9+55V9T4COIupJuPydI/gGaqpBSoyJr5EAlhdwBYleQcBnCWBRaxiuK9WnE4sYzgxP4mZR+NOWVsL/S/ieJ0Tqik9Fk9NA4YRwEIwMS0vt0CjUsJmq4a97U00mw2Z08y68vjkFL3hVFxhdIcJdSxxnzoKIuv+VVgjFWa5Clnej4RY1N06wVBU15ohgFNHnvwMzzKLd5bz2ERaQnYk8c82qi+TxPE+EjgdwZYZK2TCGBUdO5HMexzAf08EsArlVteeEy65r2qKi733aUlkzr9UqO/mOEiyy4xJZXO0GnWUSgX0u10M+j1dk0wam82NAKYgnYQ/CWBNH3BPh4YfIYAlClrFL1hMsZiN8MHDffzyF3+MjYaHcNzF/nYd9/damHTPcH32HLnZCJX8HOU8w9rpbuU4H6sWrLmWO9TWjBMAZGvAROR3K21Lf04dwJqAa15DdyClxiubK61zXOlwLnOoEOYzYi1T9PtjIX8bjQ2reSLkSxqDT5xXBRgqlOL6o3CDog6O/6pWGEevBJ3i+iT7NM7fY9w6v0aScMa0llAI4EKlBKozWHPwfSEJHMeRnA+LMMRyxp6YaU85E3EoEWwbqitk/kAEcF7w/GXBB/MugrmHRXEDS28DnSHw6qSPz7++wMu3TNarCb4zGgaIIsCvVlGSGogAEnE4ChLTkRMykMLVG5oZL3wMRf/EyuiKDuKJAINemaPVuBxzODo6wPe+8wSPj3ax1a7KelqEQ0x7l5j2LxANr1CIB2iWZ/Axxjwaa8KLkKJaQ/L9SMSGKxVLxvhjJh/dHUncKvkr4xsp/PNpZPBlHSiOqKSujtyx1Wex6YoPph+856RMlAhozvrVpBypxygoLBZkXXEMHDFCrupiiWNIGI3NdDzOZWdSm8azL2dMJRmJIEPG6YkD2fUoJkrOCEJ0y3DYtKZAKabDp8U6w8ZNLAsi8JGZ7xKbTqKbY1N4lJcl/vmqN8fVYIHukPcHuYw6lktPoqJZr/Ae43mueK6Kl9Jph6kF5XcoFXXN/x0cwPaDKQlsKYhpT555n4wslrPX9dhO/GojmjT6WQlgnuni5Bb3b0oAU6AqZD2Fcf/tv3k3AXxnoZrd5E0oIdt+hihWNZDL6HfqMHc57U1OWG+L9TQ7sxYKpiezBeqapBWn79qcYBcvlnyv/XtKAlN5qB8ycNYIYLoyjvb3cHh4Txb3cDhMHcDHJzghqMBOho5QNjI2qzE9Dh3Q6w5qi420uX9O4e3IYOseU/2YRTe4iCc3PzV18qpCJNvw3ybaXAx0SiBnY2izxPH7IkIcab1CEK+7f22hr+gSV6KXlhrdFRH4DFWdShfMMsLWdgv3D/exs7Upxd/ZyVtMhmM8OHqIarmG589fI4wLePrdH+LR049xePRIlCYzbpZyPan60W1CP6viXmp220AkaEPWj4KJ4gDOFTCchvj8q+f44usXmEYzFP0KyrW6OLo5a4I3Vd5j0ahqHBZ03NSSptutRQPrXeSxHKrEqSISUDSO5UVYEIdTmVey1WzgcG8bh3s72GhU4RcLSo7zRJKihYeogp5yaQ3VFXCWBXJBI3P0HuOGxs2XjXYR3c41fvPpr/HVF5/j5O0rVPw8jg52kUeM8XgoBxc3gVdvjvH25AIRrYsFutjV/UtgnZu7zMERsldyMZT04HwFm1ci6jJXcNo5r8CTExY48UImAtXNk86sXXfP/EM4gFcq1nR3X4Fk3OabEL9849diS2y1OQ3fmu3OCls7TB0YKJdGBBh87xYo8j209zErskhJYLcHOiDWAFwKC9xBzevJ5kZeizatModJTkhtcpxCLJFiJKC9tjnZWQdOZJBeg+yfbj9Wtvz/RyGAM09AziXHfkjXwXt+Li47zowKhj2MetcSwVrx8jL/6uBoF0f39+U+PGi0sJX3segM8OrTL3BzeonSIi8O4Gq+xKAQmQUsRLC57DjfW7Qe9kHylv8VLIo46wB2EdASSUsRCglhmx/MSoh3Mw9hAcJZynHmke/L9wpBy99VyEssdKVeQ77EaLECvEpZIsmka7ZpKpzv0rm5kf2DLl3eszz0qeBjocYnTVCOBC4LtSCYCvnLApSqRn6de6zv+fK1IAwSp5bM/A05Y2aJcqWC7a0dKS4vri4RBBH8io9qrYpqtSoRuOFkJARwablE//ICw4tL5CYBvNlc5vVyh6OiW6Jrf08CWIABmysS55aIisCsmENQXCIo5RBUC/B2Wtj98DEKzQaOezd4dXWJF2/P8fz5W7x6dY5psEDJq6FYrMqeSPUtrxHVnUICJxFeNvs3SwAnaRtGEidJHmlUp1uj1j+uxEAn4jAjfW+50RxQYaC23nNrjrN3SPf+oA7gLICyggmoKEQ+BMBlWsUIQTBAPh+jUi6i7BdEALW3s4XNdlvOoM71NT751a+lkP+T/+SX+Oi738f23gGQ9zCaRqL25PeJSWBO4LOQkr92z8ucGYkCJEi5elHY6Lji9zYBrCkKBSF/9fyl40UTEgxU4GxxUUhHIi4ZdG4wHQywpODH0h/ooiCwVatXsbnZlsQOOnIWC87UZm0RSRwja6IomupctWCOOIhRXBZQqjTQPnqAvacfosh7zCsLARzmS5gxAloIYL17OKtM8DWxS1g8uGzvCmqqetltjy6C1JTySUiXfoNrddwV0/QTN6XJtWManefaM3fGyDgEm1fkCGDW1KzrapUiwukAX3/5KV6//AqjYR+dTgdvT05lv/nwo+9hGi3w/NVb+VwSArggTR2VuSpmXEsUSQC6lUVnoMP/7wB2V2WF6LXaQYEFfZezTX82fYn1b0JGWVPpZgBnP6fxzpl5weYAdnHRIuhNSODMDFa5T0yYa7PbV+YHSpnrCGBzAjsHMGcAlz1sJQ7gRkIAjxgDSQL4/AqTMCWARSFvPYK7V3Ql263uCNF1dDPT+bs91zl8s4LEFPwzDtjND0t/QUL+yu91ynfhHdM+MUMjG5e8CuomcW0ZkfGqu3gt/tmRmYlAycBtLUxVaCwOUYJfVtuTAI4VtBmPuqjVivjpj7+Pe/faOL84R8mr449+9DOUa5t4eTXAr15f4tO31wirm6gePMAg76EzW2Lml+HX62httVCuVWRkD7dPzrcbDia4vrzGLJiiJEIwAkVMV5ginlAwyz2XUY6aFuJTjMWYRMGmnBhKz+asmlLKQQfE25nt+kKHPqjpUElkFXcxOUJTPmQmQYY8l7XCHlCc0fphshvdey1ClL9TwDGbJSd7qsXmEVxlzebWW0JAZvCTrBDesTxGBTkoTO4j6WaNAHabeyocMAc0QbklXXU8g9mD8/2cgXFvCnAtMc8vES3nmMQhApJidPrUyihWGVlbkd47XnpS8+bZswdjePMQtdkYlfENcHOGyfEzVCY9/Ihi7oaPuHeFWTBWoDi/FMKMrsjeYIIYBRmrkadwvsS6lcAtr7fNAV5J0jIg1tzpWkOokD69P1KsJTkFsiRwplZaOyXsfbhNZNz1fe5r/xQcwMnzU+Y1Oec1pIYEMIUykZDAedZAiwjhdIhcLhYn797upnwwieTViy9RLxfxw+8/xW7bQy7uIxxeYdy/wSKK5J6seD4qdQ/lqsfEbixkxuRMBPx8TD3/mbBAclg/ZjFn8AHD0QyjUYTJhETiUuav8h4oVyvSP/hlOooZyUiCh9HPC4nv5/zWZrONVrONUtHDeDTF8evX6N50BCPZaDZxeLArqWZhOMJw2MVkMpBZxc1WFfVG2Uhiut0p3CeQzztO/UN83kIOCQnMPxsBbOGaWFDOZ7mg5iwksM/oRPZKTIorlKpCaF90BugNpuJ43jt8JDOBp+ECJ+fX+PzLF7jsjFDwmshxFnC+gnneR5xj0hwFv+Zkkmx1vU9VrGeB0PIeJ4dHQvw6Ivh9THBy7t9hoBFnWYYgXk34UDcva2QXHStCYCGBM64hIYtdxGcq5sq6kRQAVwwjqSVMjJaOuyLmpSPN5M4WpjUzz9CICMHSWPVy/4tCSeNpVkvYaTdwsL+NdntDEqwGwx5evj6WhDvOhJR5vuwyGTEu6XbiLza3F995204ci5f0M3oWCKmTSYJzccAphHRHiqPN9JWeUcFWMwApdqv4mSbb6L/r3qYintQJnGC/jiTORDyvzP5dGyfkaolbEdB/DwTwXeRvUmu6Ht6tLasvHWEqHYTh/ArXpE5gusHZExG3qdUqMoqC8c/j4VDWEJMBojn3HBqvdP6vbEgS3Wp4uAXRy/3MPo0nDknRcITR8BoP7+/iX/zpT9FqeJgOOzjYbeGD+zuYT28kBjqedlFcUHg2hy9OxVBT8ZJIWEespv2P1oHJCWE9mH5h3RimAkMnJnBiNMVyeaxpn8OXo+7GeUziriBk1WLhI445hivEmAl1zRbaG1tC2sQxTQNz5POsrZg64NzzuvZEEBbPpDbxPKZnSUWQiAgF687nxUXPhBCO9SJuNgkmWBbz8Go+5pz8zhEdTJL0itLfkgCeTadKAs95ujMxOi9iPtlvExGda0L/EA7gPOZ0cBZ9hIsCJhQhlkgAt3HWCfHViys8e32D8+sA8YLkt4fJlIQXDRMaAb0UApj3JUVU2m+6OcDiyuf1ormA1ylH/EEjoDl3eRpNsCgs5Lr4XlFGWn73o6f40Q8+wnarIkICRorH0x7616eY9C6BqA8/F6BZXsDHBHFE84SO9lPDn2EPKzxaeg7oCaEqFBcZriSwjtOg4FX4jEodJd8XXJgEMElC4omzGUdUaXR1MgvWxfi7/dlqaGKFXBvCp0nyTF4EXKzFiXNMJhMZMcfzgjslXcQlEsG+jhrhnykMYHJMzLEUs0DFGaa5pKGNa0VHumrKTCpST2Xneh8qQiER1xaVrgkjSgDLCWFn6my+xCQCRpEnH9f9Oc6vJwgjJvzVZRZ0vDDBmiSqZbmk9NhN6V/rEd9XIK7/2+9MANt94s7MJL1ulZx3I2/ddyfzf13iEXtqI3VVDKrCrWQWsKV4KA7GvkDPdXEA/yEIYInzuEUAZ6+WgRFJ1+PimTIxZNkiQpGLFLyQs8RmUbjZP4miQaNOXMxZOhOY8RA6G4WDzAlWUfXCJXG4vysEcBiGMjC9UuH8jgJekgA+vxSFARcaXZM55s7fAgwsYuPWnKY0vitx1WYUrHKMieMyVW5nVWPrUV+JQk2K26w7yEVCu/hoFy+WOngVO3YxZfpnxUbSx3ENlz4vo7NcQeMUcSu2fYMOswQw3/s4QhhMhOgk+EkCeDYLUKmUBPx9+uQR2q2GRBefn57j8N497O/uS5TtaDpHdxBg9+ABfvqzX2Bnd0/IE41y06ZdPiT2wAjghNZzQCc3DyWAdXh4Af3xBH/7yW/wq9/8VkAir1yFX6lJM0rXACOgJeZBNhoekBaRIFEd5qawWa0KoKgKXUAAUQ4V4Bc9VMo+Kl4J1bKPrY0m9rbaaNYqKDMuQoahUzmlzkICIAKbSyyqFp9SaJoqRZSoMndH4xB0fooe54zSef3yJf7iz/8PnL49luaIbsd2qy7q3/F4hPF4gn5/gNPzC3S6QyzzvjQy0tAUdA4PHcDq9HUk8B0EcMYF7FRkbo2khKYjf91nt7bSv9/dWLuCKoO6ZbaKLOCmtfrd3+f+KWna1xysst6TyMz1nTuZEpMeRgkR7CbJKSlgutDkcxIRUiyJc5IqKK4jHqQsrjwP8DyScDxMVViQEOt2H6v7xgGqun8RSOEMlPF4jOk0lFiciLOSZiQeeA2ofqJRhnvdbQI4Ua9mnrGuK/0v6/5apUzWyd87rvc/sAPYgWJ6DKydHXLOqFMoIYDHAwSjHoJhX8QY1WoJDx/dw+MnRzKnc7/exNPde6jGS7z+zZc4e8m5nhOU5nmJgi5zvc8XKErcrM73lZguc+g7EljeBTqF5+pG1T3HzRpSJzChBvUTqrZUQME8Y54Z36NFuayJYtFUe5xlJNUYcgQRSyxyFLhk5GyBBb3tO1zSVMlStV2r1bG9vS3xLDzkmWYRhZHsm1TvcT3y691uV2LZ2HhWqhVxDTdbLSFm2MzTUcwij44SJiBIpDQgBHW7zQZkiZOzM1mb5VpV3MVzztqLZ6IKZfwznSB0SvbOzlGKY/h0Bgm4K625uKV/LwJYtkjztrMh4qxlL4eomMckP0dULqC41UR5r43K3jZmXglngz6enZzh82cv8fLVGS4u+pjHBXh+XR0qIowh0GPpBzJ33uKdTRQj8c90TEmjb9GFiUs4jXdOHEFOpOAwh4xqW77HiYkScje91wyXkJ9MawdtRFV742aF3a5Q/9AEcAJmr/xqI4AtzYIrP6QKdtpDsThHrerBFxdwGUcH+2hvtCVK/OzkHF999UzSVX75p3+Gpx99jI2NbeRKFGYRnDIi0KKlCVKyZpOZRYylCrlWA8znnHHNmVFrBPCSSvJI7gUhudaeM/dSNoe6rShoKA4RukwcwUyV9SwSsmI5i5GLFUAkkTudMHqRIp+iEMB0xHOeFbEKn02iz7qRatUYk8lQYs5urq8w7PQRDCbwUESjvY17H3yIg+9/H9jcFqCDM3/DXAGzXCkzo86NpKB7hjUBQWDWIJJzrQSwkBbKg8u8ZAEbuIbW9k07Cxy4qD9tSnVJT7F6S86KlAxWAZLVhvZ7BNDj7+Ks49wS5XIBs2CEVy++wNvXz8QNfXl1hTdvjkUwwojvcLbEizcnQgAXvaqAozN5e1iPOAI462g0WM4U9cnbaGCQ3hTvrg1SyCZV9LuvZfRha6tDX+nd690axG/xO+/uIdPreMcd7E7pO3/0vQ4yc984INYRvorFOZeGiWxtfmoCzlrfJP1bhtRNnb4u9pGP40Bb14dpVLQ6hW1GYMbZ41KetPEnuERAWUGK5DnKGconSjk3QT06hzMzgFlTCwHM/YMOYEZARxhNJuoAPqdYlxHQFE1otFkyFiNJrXGrV4MmHWDr7n654Onma3/UFZA4DO1dWSGIkmizDMmkP3Tr5/i1bFTz6uPwR2wGqusLzVG0+nOKLDphkCNAs/1c8rUEeLbVbCSwi4EWIJKzzeKpkEckgH0f+Ph7T3B0uC3RgMVSFdu7R9jZPYLX3sffvrzAv/3rX6EHH7XDx4gqDQxQwpgiUs9DrdVEpVkXwRr3jCCM0bm+wenxW8w5r5ZnKDdd1gULrQu8XF5cKfwoSc+hDmDZoxKtZeo0Shxjtm6S2lb2MfM82GfVSRoBLIW49o9Z+MnuaP0k/5CoYZI91ZjZBPgVB7CMYtH7i8p6/pl9AHtCWU5J7529nflepE45o07s4Z3sVJ0bEoTHc4/grKeuCxWFi29ERxQtFtJvNETM50kvwjl9/HOZcwOLeQyDMbqjPobTMYazAJP5DDOOxCtXkStWJB2KgCnfh3w4BiZ9lBm9Oxsj3znD/OINFldvsYUZfvbBAzxqltE/P8ZkPESlWpZDZxKEkjQ1Gocyu54pWwWvLGOHZPavRUDLSKckSUXPeBeJmqSZWY3l9vWsGCPd/zP78/9XCOA1YV9yqq0QwBRwaPSpEMDLCLklBfdTSd8olYCnTx7g3sGOfN9keIOrs7fYatfw0x99hI1aDtPBOcLRNebhRGpy3+ZGF0q8TyRiR8ZhkDTNF4iJsJPRNSKiNHHVlBAEOfT6Ic7OuxgMI9RrbTRbO6jWmgIME99i/ROEM0ymIYJJKEQw9+nROJK1ks97qFUb0mNQ8MfxM93OFbo317i3v4Of/+wnqFY8XJyf4PLyFJ3OBcYT1vAhil4e1aqPer0q7mWeDdUqiQ8lrUkMkRzP0TOWEMBGDksNQwewiQBZZ+ZJXPM5z8UVS8cQewQ6TLm235510B8Gsh/uHdyHV20KAfmrTz/H65MOljnGndeQ92pYFMqIQQLYE0xRnEcSaWn1v7hdXdma1qHJl24hDtl/yewntpXoWaqjH9J0gXVAOcUanJOX+5bOAFbnL2tmjYA2EtgcRu8igR3mmgrMuC/p81MoV0VhbiZwkqhm36AYm/EB4oqm0Y4R9HNNakwI4Dr2d7fQ2mhKRG2v38XrN8cSzc2gRvYL4v4terK+SBi65C4RBTmO3c5mk1Gu4Klaadr+6jDGLG6b1KBm+mG9ar2hqydcD6gJEZbWYGkTDoddJ4CTVEE3suEbCODEXJSpE1aFYSnmKzhDFvPNYNjOzHG7Rk5x4rsLUaNoMgSwW53udLIVYFpoYihpHDjHBLLHosOfx1m/38NkRPGKEl6adMaYd/bnJICV8HE7vtY+HPlHTIzpSnMxW8ThEL3uOe7ttfEnP/shNuoeomkPR/ttfPhoH+VcgKB/jmBwifl0AG8ZcVo3CstIcNacAD6OgLJ6zrmM1gjgVeF2msXkrpfDa1WE5UauaRqgig30P8bT8kNj9X0sSFjFHvr9QBys9UYTG622EjvRRHBFGTNoDmDyCDT0cLwY62vev4ViSUYFOjJI0l4khUFHSpCsY53AG5SR+71hHzmviFqrwWoQ4YyjG9nDEjsKEREXmgYcEKtYTh7wRLClSWz6mhye+21mAKei1PX1Jdfljt6KxB0j9Wfgh4eQe2u+iWBRwfHlWAjgtxdjdAcLBBFJS5qg+BKZ4OYhx/gwupuTGcBaZyoBbJHQ4vSQAeIrBPCyuEA4DzBbRmLs2d3ZxIcfPMR3PniEB4c7qBRizIMhcvEY8aSPfucU4egGfn4ms6f9QojSMhBXLHslYTXsmuk2aIkJqUTVBFdm9BHOI3XCCmYv7zkTPcsokeA2fFCHQ3AeeiB7JMdUUdDEtcE6jXhFsaSR4cJ5WO/HPYj/yd4v7mHeD5qGKvWtiDJUOMqzgzimbqVazwkenqeQLI9m2UduEWE6HmIW0e2/EKEg1xT7O5KWKly/TQKnBLDuBToL2F57xv3s4qEpghiFC4yjEsJFBd0RcNVlHUqshMmKrFl4X/Ec1vpFE2IN65D1Zvi4MxGsRHHfuQOufvEPTQAnYZQuKcMlZyxE6OlGNfA9cVHQen67cQ7pec7vEXzo70YArxYhCSCR9DNGAGdI27UrZX9NK10Vf+tMYG3sFBhYiUhyF9hikhRMUFDCEb5aSFgRlCFVCEpwGDU/M+ufJDAjigvLeUIAU/VGwqVSrYrz5MXrtzIDOIzJBNgGIrEiBoDZq0ia7mQ2Qya2NVHGOPI1AyetxHZlAGQhBZRcXCFiMyBE2uin5K8Sk049npLSK+SvI3czTal7LPezK0XE+kacJYAzeFuCmcgspBmiYCLqJMbo0A0TctB8biFxHx99+IFEJdIBfH56ilqFrqAd3Ds4lFz3r5+9hldp4gd/9CMcPXyI5kZbZrEw0o0KP964PPC0iaQizIEETnHErc82DnEBF0CXwOdffY0vvnqOSRgKmc+Zm9y0pnTEsYEWApjbFLcaJU4EW00adX3DBeo2EoYbHx28VK6WJXKjjHqljGatJvPKNhlVw2aCKpyQ8wBjeCWdzSQKSOV6EiLYEEfbjAikUalB5aqqxmbzYOEAACAASURBVIqFnJDrl5cX+Orzz/BX/9f/iWA6xqP7R9ho1WW2ShxRNTbCdecGV1cd3HT7EoGdL/KAYOy1h4LEPBNIMADDiGAlg6maYeGagrGMZkpd5UZCJAe+EiKrBWlWoLDmXls52L8dAZwlRN6HuWpR6Kr8TEnrgOvEDJOqjTStlUWZFX0WY6hEgH09t9AYCyOAFKRmPAidbb6o6Qi2EKBh3C5BGgFsShDnGz+LccF+zgF37hm6mPEU1FogimKZm0gCmEBnMI1k5l0cc39keh6V1tzUeZgqaWymSFO8qrvBNSXaE2YSFpJN2d3It+NGsvu22611T/r7i4BeP1pX8I+E8LVOMvGt6Rmkja6LjIwR0wE8GSKSjxGC8VCa/qOjPSGAKZK412rhBw8fYbNcRffNiRDAF684p2OGdrWhLuAFUKSCnR8sdoUMVoGGUxSLS8SiiCUCmnihESdCIxnAyP2DpK40m+YsFeCbf3dJEfm8vH8zl4CR+VlxcHHdiDuVlavFTFlsPP+NRO7m5qasPzbzVK7zPHOFGX9PGIXilKKzl2QyZ3jQvVtv1FGtKgHM849rjoUDv8azkBsUm9VytSqu5avrjhSwlXpV1taMgirOZaWqlMNe4xjXZ6foX17BWwA+78kZYx1ZduUkvnmdAE4KYFkMWSjX/c15eVabDFE55peYlQqIvBzGuTnmNQ+t+/so725i5pcwmM1xPhriqzdv8ennX+Pk5AqjEZ+zJw7gQpEAJeenECjlNWZDrx+qys7EQJtqW87aZHaTxkCuxDuLuCPViiUEQpYEzoqvFM1fvSPtAVxTpffdPxYBbGdf1nGzduOKjEnAcKpVSc4MhAAul/NoNStyDlbKJSGAm40mOtcdnL49xcX5NRqtTfzil/8cjx9/iHKtgXzRFzCHzmAuBzZoJTa5XB2zKYJ+Txz+4WQoM3fnAoLO1IHgkCS7nuKIZ9PK905m3hhAJuIuijEopNF9UbkB3uRaL0pMHdXQYYjFbCbNol8swi/5UnsOB0M5uzn7sFLRRA1t7JaoNyrYaDfgV31RgtMhf319iZPjN+hddhCNApTzJbTa29h7/Bj36ADeaCPOFxEXPcyK1KVbbKCkP+i1Vd6EJJmOqtDtQEV/4gDj7eOuQUKqaW1N5b1LF0kEdC5WVtT1OodXCZK8zVU2MljcFSmCJqvROVgkhYEOYM6h5GzjMc5OXuH0+AWuLs90DMXJiYhOHj9+iiBe4tXxmRDABFepJ5/xvRZBpLkikgjoVFzmatn0RjEidc0hv35urdxZmTX8LvLX3br/JAngtXp09bU6EME5cTKuX7k3lDTKRkxlncDSbwkYwJpCo51XPzsg15pQi4LWGUTu+9UtlKQ52RxC7dFUTMnv51nCujt1B2kMNUFCSqYoKkgJ4DlqFR9bmxs4PNzHRqshz41JFJxTf71GAMvMKCOAZQawI4DtbNGt1bl5bHW42jEL8LpNPEO2WhNwO5HBHs+JKnS7trhCe0w58zPEsBP3JEeF/J5VMVHyPF2EmgEtq2BvSirLY2bA48RFaaijqz0T0k1EI4wOmwgBPBl3USou8PjRPdy/v4NWi2B7RWL0Dg4f4ckPfopP31zgf/rf/j0uQqB28AiLxibGxQp68xyiXB7lRgPVVgvVZlPuZ5nT3O2ic3UtbkOSkxTsEeBv+GW0qlVUWTvTtULhpKUP8VKxttXrpnWn8LKJSMGtIY2sU0KDtTCFdOyfDA+QH7X5jCIg1rrCmeP1s65PWY8270zPEv3mlBZwZ7vtSy68zkQT/NfESWHAaFLnrxe7mVrHVr2E1M4dWWFYBvc91mAEdD3fXBrGjGuJvBQ3Rq2qBDDPKRLpFCWXhYTLYzgZoTvoYRRMhQBmFHTE842pMgUfM3PP+RQWBSPkhj1UYsY/DzE/f4P4/DUq0wGOaiX88eMj7FdKuD5+ieF4iHqzLn1ybzDCcBxKxD9TPCi05v4uiiiKAzQL0Hp3l/LgYhgVRJQYRucOVotU0ndneItb919WEOHu0ezlfp+b7dbbkqy3u/7l9/xaxgV+93JwQFr6r9rTaqoeXwfdv3kRqZH4IMnJRDGOlhpjPO6iWi7gB3/0XezvbaLbOZeROIinONht43sf3kfNm2PUPxUXHLEwj7M2RbTAc58ISIwFBc95Er8LSbAiMULchQSwOoA9cf+OxnN0ulOcn/Uwnc6xtXUPO9uHaDQ3UPKLAjyLCC+ayagPzgam63exyGMSzCUuejDgjMoSjg4fYHNzB4s4xng0QL9/jaODPfziF/9M6sfXr57j7Owtbm6uMJ4MTPzHpBWu/zwajRoODnaxtdlEpUKchRDvDPmcfmhMLN3yvHYLFeHTjcvaiiSwLCK+Zl5w3UtI2ubyTGgqSb1ydtGVGdckftub+9jY2hNB2xdfvcTL40vcDGko8FGqbgClCmL44lqjIIIjTcTRRIQpEdCZYM9qK+1+rNbKJrWsCQPS1WHAtRN4JWl1mVjejIkha45RsbmOsHKzAzVG0sjgTHxkQhZbkkeaBpJJ+XD9a4L9uj3WEdMW72nOUG33HEGdEmgSEc1agED1LISXX6BV87DdqkuiV4PiomIBXSY7vT5Gtz8RASEdYnyfCgVPjA4UnSTQj8U4p/xKinusJDValpF4Bow0dZhvUke4ejMT/6z9ookW7ax2JG/i/rU+T0mU1VnA6wSwnNuG39zlAE4MQokhxdzHiSFnVbj2XgLYLab1/i5r7lkrqhM7wRoBnF2X+mfzxopoWwX7bh40+0TOHef3DEcDBJOx9o+kc6V3Ie7B84sAGgngJIvDrjXxGT4eSck5CI/E4Qj97iXaGzX84OMPsNUqo5Sf4d5OE48Ot7BZK6AQDzG8OcW0eymOTd8IYCYdcL8TLDARzSbVWYLHu+bernD2VWbOK8N37F+FAJY0RxOfGEot4wol0Y/7AqPoKZaqYr7wcX0zRrc3QqPeRIsEMJ354QReifPSeS2ZfqV1ESN5iT3yvozimZB2xINobKNrk5iujDW0IpQknnxPyZMZwTe9rhDAra0NLPJLBFGAkqeEnWD60ymiyRgLJmhyv2WdkNNsKqHoOK7QiQ2lYNLXmhRQzl29hu/cFZ3r8JL185F7ZwSSfEXEBQptmpjMPXSGSxxfjPDqpCfu3+5wgWlkc1+XOk1cmnCSvxQ4lfS5UkCtLmAdTyb3pJm+mEQj30PzRamEZWGOcBEgzsXw/RyePjrCT374MR4e7qJZLSIXjzAb3Qjpy8jxcNRDLp6gXFqgXGCHG6K4DMSg5QS52oaoyUzvFAUZ3Rng8iHU5GM9OdeK3Rd0xzNlRUwMjGDmGV7U5BzeP+PJGNedK50BbVoGXlvuS3xNLvKZ5hDiGfw7nwtNJSSAFT+099X2appCyJXw7FDSMd3/Ncp/jqpXwO7WhqxREsDkf+j4LRRzwn8Iq8L63+x9ek+4teKwXncOqvNZCWCdd6yoDO8bTQ1jjzCNlhjNCphERYxDpr7mMBjM0RtSyMW5vxUscnS384PnMSUjxDjcyMQkLyhZdhmKK7MU7/hqhpu8XR0aRpH5h4RGy9wL0pOb0lX/bKMThBd160MfxHGcKv7UcQ7i8k6ioFdJX0nzEJdwSgKz1/ndCWBdpcl/ybLNNiPOAZwpAladGasAr3sw94IdCZwCCJk5Odl4aEcYZxZgQgbfIoEJSMSyCMUpQgI4CoQAPtjfwdHhgTDldE0SFI+XOYmoOzm7RETmkZuEHERcfI7ENTA2AXXVxZktAlYU2RaHm5y1CQC8GnmXAM9Jw+6UWI54SxvP5ObMgMnJ77SM+XcTySmYnj5Pa7TvdFpkvc93VKNiO2EDzRnAocZTzCKEjD7krKf5DBW/hMN7+xK77ZcKQl7e3FwLiPn40WM0mm0Z6j2ecANa4v6jx/jhH/8YrY1NeR9CFqokZfJFIYVF1ZPnRm9CAGlD3ap0kQmMVl1gMJ5gMKRSkLNsOFtX3a8kZ/j6eUASIYsZEy5vuRwFCfgg0QjmPJPoSAH5zQlmqhgeFpyrIAqrAuMxqK7XiFqCytJ0yJwj3eSc2MQwIZsn4ogDgm18rixKdLYxyWDOx/kPf/NX+PrLz9HrdrDRqOE7H3wgjf540Md4NMRgMMRVp4vrTleiiyKKd+WQqKg6ktcvE/Wsr8fN/XWKRn6PW5v2eu0U0QY96/JdnVOWdT5k16Nr0tMd5JsJ4LRxf//3qih+za9jwI0cqvwQ16xQcuaOYo1tkSzC8JFw5ybJ6CseiKoILuSX8HwCLBUhznw6Hb0SPM9HtVxBpaIEMIUAVFZxrVDhWGS8jJeDV+RjpJu3OzRlDSRglFRmKjCxIo3vE587v5+z0OgCJvEbEvgcTjAcTTAeTxEEobgy6RCWSFJzjeZI5DPmm5F3ojSkUojxI5mK380Otk7JJhMl6rNkf3Y4aaJSWPfb3T76vukrt3aRu1RU7vAz0jT9rVo4sZmQOPXlXKJswukIs4BqxQkmw74oJre2Gjg82MHeVgtH21v46P4RDtptlJdLdE4u8du/+QTjmyE2Kw3Uix68RQ4l7jPxHEXGPC/Vubr+n8YZW10v3EgaGp7KUbQMNqmcNAgJnelqg4zLTo7Y5O+mhRNhj0UXWlPq/GkCDrIoo+yfP2fKPF4bjShUMRELgCDU+BbGHIs6mfuVfWZRIQWdRAQVUGFsW6UiP6txMhovEs5YyBXFdexXPPm9bMZZRlEhyj2o37lBMBrBz+VRYhFJAk4IYJvfexcIdutraZ3gUhik1bEIR87viJcLhLk5Iq+g83/ZvDWr2PvwMco7G7gcj3HeG+CsP8DXb97it188Q+d6hMWCICpjnyuiLmZkGM8SdQDrDGB+KLF7NwGsYo707HbNT0oE62ox3lYB5G9LACfkr+1piVL0nyoB7M5Cc6nOI4l/5gzgjY0Kdrc3JBaaH7s7W6j6Zbw9PsXlxaUIWu7t38c/+/kvsX/wQBwXbPbZ9EuBv1jKGhK18XKBYNTH5ZuXuLk4EQKY8wcVnCS4xPlHVEDGItaRxk32j5yIJBhT5KJxmObiki8ojGX9x/m83MfnUYgoCCTmqVwqIoq4r2g8ul/ysNHakPeTM8gYn77HBBOq2Hs9XFxeoN/votmsYX9/V9wKVL4yJv3mpoOz49cYdwcoM3K+6MMjaN9qwWu3sfTLmHs+yq1N+M0NIYNZ73BmHpse3s86nkFjlLiXc+wEiQGOhVACmIQOwYG5KEPpVNZIP23q0jnwcjNBzogi6ylfnNh07em8LY2vl7pcmlQVCDkXcEoAcw/U/Zduo1IxJyR99/oc56ev8Pb4Fc7OTnF9dYVypYx7hw8wDed4c3KBCUdnkOyXicsE65TklrpDiDAu/FRc5gQQ2Ro6ESOtCcuyZMHq9zsy6f3nV7I13/VA9oBOoPlN59y3aQrXu6rf5XRNoxf1UZwQIqmFXS9mBLADIATENYI2m7L0Lhdw0nBaf6WCNZK/qw5gNzM4dQSlol5RkjuHsY3qSXo9NwPYXMAc10NBI4Gueo1jCDZxcG8PrYQADjAcUezIGcCXmAZ0q5GgsBEZMiNLAUWKMnQ3ddHoWWLJgaXmCk4SltI6KXU3pHvyei+XiHicE8KRV+uqRVc7WwqMPTH55CLQVVGvPSWL7XRucKb/WyOTVaSZIZ1NxKT1nxMZmThY0iVUtc99k+QRCeAwGKBQiLG318LDh/v44MkjFAtlvHlziu3/l733bHIky7LEDrRDi0DIlJWlprpa7uwuh8KG/MB/xF3uv+JHfiLNaKQZxQ5nltNd09VVWZU6MkMgoIUDcDho59533R+QEVnZPb3DIY1VFhaZEYhIwPH8vXvvUYdn+M1f/Zd4ejnAf/c//C94N98gOLqPuHaAaa6Cm+UGsxgo1uqodrqoM+6nUMBkNhVbQlo9cj8N8jmxEsR6hdODDu4dHaLMfoy1XBRJnVCmDDnDXFEqBumoUJF6W0k2zkYuyY5UK1MlFri1SDK5zSL8+9XOVgfsqvuOqhvEHtV9SLalc2kSAp5zfdJcP7cvJsp6i2/RoaGQibl/uuGN1ql2rykByR/p2Kh0hQyWrMOk1iMhZ9e2fWcfSVTt+r7afcXh3Wqh51UUUhWqdm9Sv7G34f1HUjLjiPIZbHI5bDJZmXlw0FbcblBYjJCfDFBZzVBZjLG+eI5M7y3OSlk8PmjgUaeBSrzE5asXmIVzNDsdQoa4GU4wZe8eUWXDs4T2nSVxsxEAmANiBwLbnCSpsdx+n5KrLecyVQMl3Z0PVCT8jZRofBvY+88GAP7QYSGgR/qfn2ihZ7pOn9iPZjlI5jicmYR5DgLp+jMWAke1UsCvfkU3lSp++O4bhJMbPH5wjAdHbRy0yyhmF1gv+tiuJ2RYSPZugTWwnPUxNnQfyypZTAARIS8TBOa9x/21iE2cR7jMYjxeYTRZIwz53AlC1FEq1iVain02XeBomUkb080mI4DG5RVdQUYI11SNx3j56p3MfD598gXu338ke1g+F6NeLeDoqCUW0Iv5FC+e/ygOKqyl6vWKuK6E4Rz9mx4uLy+E9MHHPrh/jLOzA9RqBVFG53Ik83HgvBRFqYDAsboSZan6JQAsVtBcTKYAJIGE9wSBJwo/Coi2ebF8Hs9WGE2X4tRy0D1BqVxHfxLi1Zsevvn+BcaLGPXWETKlOqJMSfKA6cCWKv20TrP+X0ZnnvLLbU1pn/iBNZOAB94Qevdrutko8XHX/SNx5GCdyL3TGxAnNpI8g2W4zPlpus/uWEknmYS757wRa3xlsKmAd0EPff1WY/J9YQQTs+CxWQkA3K6X0W1VxVmv3qgKEaY/uMGPz16gP5o5AI3vFfcZxiY5i1Axf3P3lXPZs/1bR6wWXZMSwmyWZJnBOhox4s+euMHrA1OCv9auCQAs/1DqYmMRJxIf4P98sgemEUTqEGmug/bZuT0a0csBNSYm2RfxyM+7ucG++GC/vPVrWtsz96ZquzT8PXDirjpW+wUn83bkPohtM3u8DeaLOVbL0AYlTkHO6+DIQwLmq3OHZeuyptN90SmAs0x4XGA2HaIS5HH/tIOzoxaOunV0GiUcNAp4cFhHq5JB//IlhhdvkI+XCEgOiZeSE57Lc8+j0jHdi+3elBMmwX9SAoHasegaFkDPXoURwU0B7ABgDiJTGhrnypqPzn2VMX2ZXFVIJJdXY1xe9dFotHDQ6YqSkj0v54rFnALJPDI4K+cT4FzGiHCqPs8KmEcQWGbc7B2dLzUvG3tXkpcJEPVHQ2S5T3faopSNNmspnWmrz3VKB6z5eITlbKr3puv5ClQCi+Ohzj0Fo3ddiCipXYxFEq/kkzDTR966w+1DbdxvV9siFnEBKNSRrx6gP9ngxbsR3t0scDVY4+3VDFeDJVYxiXCBuEtsY0YM8UzbIlfMISuviUQqF+/l7g/20pzNS90nSWwaBcn5VpRZY76eoVjJ4+S4ja+//AS//voLHLUqyG3m2C7HCMfX6F28xGx0jWoxi2opK+squ6XbLOncLof+llmi/yWtD7UD1bxfE7TRKVDBUAoXSLBj9i97d52Z8D1Q10CSeijmIEmGr6deq8nr0XmAy4d1rk1LRr9tYpltEweggyDXOZ0BSSIQ2rDr9Sx+yvY2c6Dhe89zYjoZixq/026gWinJOS49YsTouZXGsBLTcGp7BX45j3cT08Sp016/mzvIbNwBwdwLhOyj31NxIEFfoDdcYrkpIFtoYjSJcXk9w2xBoLeCKFPGBvygCph1r37otabjiWYPa4eXYp3pOrwdElb4c99AeqeS8+Id/K97M879+AT5la5v4Nr1fizp7x3pVa8vZ/8OBHaErgTwXRM3c3nAohBmT7D5EwHgveevwwc3dpDKxRkaeV/Twz59sckGsXfby6OsabLhwJ79844ddHIB3meh7SqBDQBmToraQG/WobCQmQupAHCExXwuqid6jP/44jXeJACwKiYFAPYaL/9gNqWdDXr3wV/7/u7QIM3v9W0ld37WGwYn4LIDfHXD1cZn52ekXknznnRw5gYe9vylsPAUVcmf9497fcZ3D7usuHLySjKvqbZmsDwPLDaky6WqcAA0axUcdw9w7/QY5VIeFxfnYiPF/Lzu4SFarQPM5kucv71Ao93Bz37+S5yc3UOl1pDiTgK/QfCCoAfVNfwaGd8K/rLY09XmbSCuAOPXOCAmW0LWhzCrGWLO30dGiQ605CelMNGC1wYz/IYOTdygSAAgHexTLiMFtnjzKi+LrCLZutlIieWHY8FZIeQ2DuG1ScFoALzLohAbI21IVssFhoMenv34VADg68t3YqV9dNDBUbcraol+r4fRcITRaIKbwRjD0RRzqkZpc0SFW6GMLIFzGSJbzq+zfabyxoYcUpjqgZ6AwJ5tqV5OrzC16yHq6H0baFt7KYDrF1H659s31p2CdgcUeb9e0HfbhnpeDSKVmctQkLdGixI5dOR9IeClIC+/xg9ab3P+EpRpXUomXVYszJlXQmCMByWHUaL0dQWCZkazmItl6CK2F2x+cyxb9N+ybDyzplfGj26NNp6Um5LrSpTYqtYWq3g5qDQHmIwnAsFUBS/mIebzEItQP88WC4TrNeiGJDlnLkeLa9sGr6mVp0wX9V5x+cK3AsDGnrWj0aRTO1//QJf6Ed+6+xDVfUVZUG6vsU/yLe7tCkCQdEKlPYFgZs1NRwPMZyMEpSyODpp4cHaET+4d4xFzubsdnLTaWE8XePrbP6B/fg0s1ijFGVSpAqZ18XojYHBJAGBnr+q9lgQEsefjrocN9Nxx6EU72bQqHQCmbuUGdhgD0GUX2as2MCa5Cj5T0CldElW0s5d2in5tTtzal8WlQ0NzN5B16a6xDl+Ye1JCntJ1gsdUW8keTku0jHydbFMSITT7g+x5YLlYSI7PYuqYoo5ZmYk2wuim+jcvzcPugrD3frcu2C2O5L51+w7XtgDA2CLMMfeXNtA5ROU8SgctdD95hGy9glc3Pby66uG818ePr97h6bNXmExWyOcqyOXoAEGrsIIDgMmgVADYQGBpzp1tuxa8qSuCZTaZYusuFXACANuZ7Z3LdmZrc+6Vmf6Z7zXu//QK4N33KdmPb7mfTQEsw/nNEgsOjlcTHHQ1t4tsT5LvjroHKBbyePbDc1xf3aBaaeDho0/xq1//K3QOT8WySRqZfNGRdmIBf4u8ftFa8r3f/vgUg8s3wGap+7fECmrhTvUCs6x5FnAQz/eFjW6z1UQ5qMg+SUCUjOmss0yi8p5NUSlfQLkUIKQSfjpBlW4e9ZrUAWyiaZNH0kS93pCzcjqZoRyUcXx0LMQbDiHfvX2L0XCAeqOOk5NjAYKFRY0Yk8kIb1+9Rjgao1YooVrgkLyIuFTEplDAmoB1KUDQaKHYaGKbLUgmOEFy7sti2+UywXm/Sk2VJatWIwckjiLJ2Vab6pC5PQvGcDBT2alb5GxwKXl8U2n3XgxQrtblg+cOzw6xsXdNlg/+2nltMxLJ7txG8l5wIL2NQkxGN7h69wrPf3yKd2/fiP0194qjk1PMwwhv3l1jttxgmyuIyoan5FbOOtYcHPKYC47WuOkALV18OqCyk9+GMLv1qrVl9li9tW6vN/ZaNldB3v3YfxwAfFfds98n/fTh6Vs+y6MNmPLOS98dKfm+6590QKtsYu2v1C3EV/+a7XMCZInbj8sg3VEK6zDZFEI+CGx/5jo0m2n7HQICi4JICV3yQdCKQ8F4g0atikOe2adHaFJxGGvUgQLAfbWATgBgDsJ0YCBuQS4bVboCDg2tjnFvgfZPKYlRB6hpzyQP88HavX7IJ9DKu2fuTd7QOH0X1VtMfsYcWtw3E1DMLNW8bDUDhJP8Vwcy2/M08FcAXUc20hgDvXd2wGn3eg3MVAXwDOvlFKslVThLVKs53L9/iN/8+lcISlX8/ps/oNXs4l/+5/8VLmcR/se/+Xu86k8RlupYBS2ExQaGcRazOIttsYxCvYXawQFKlQARc0QLOYnGqQUlVAp5ROEC29UCJ+0Wzg7aKHC9hSFiZj7GsQDAfKdIcGSNxAxRqlU4oBI6rNjopQoKUZb7kVCJ4it9t/XauJ5NCiIF1VT1m67nxIVM3/jU4k6cn4wkYEQLBVdM3S51uzRyXL6pq5kB1AnZwRQfrp6j6jfcZrCIt1iJVbKqVmweoveLAtT2upPnwoEfY2PWK6nTCP4u5wssZyE2dLjaxFLb8Kwh+W9L8DeXRZTLYO3qKI7lSKgrMDZlMRa1b3kxQmHcE/VvadLDZwd1PDlqo0kVzWKKMdUl6zWCeg2LDZWgYyxCAoeso6hOUfvOlGzlFMA5N68wgp3lvu85qSQECL82snrI7xkdIKwzFiPM79Uu7ud+ejfdPT8+9vH/2MdxZepw1euGnQ1hMoykKom9CMHY7RLYrlAqAkGRwMcUy3CEeDNHvV7Cl188RjnI4/s//Bbb1RS//vpznB02RIWUiWdANEYmXggISgBY+kxR2MSIszFiN3dQhqu5FRHULWKzyWM2izAarzCZMoYmg1yhiny+iu2GijHVhXHgu2aGdKWEk+MTFIMalssNrnsjvL24wc1gjt5wjtdvrkQ5fnR8DwedYxnO12pF3DvtoNkMxNp1xb1+PES4mEv/XqtXUKtWZOg5nU4wGPRF6ZTPb4V0SPv6breGeo0qN75GqqRDrRmpnI4jUQ9K5nVMQNaBstIVufmL7CGs3Tj3K4qqnQAN1UbnFzeSdV1rHKDePEAuqOOiN8L//re/R2+0QLVxiEzQEBvoDUFgqo+oAJYsQiqO1Wk2eW9dzW+nk0kZ0lbpfdRgZ+7qer99YFV2qR0FsAcCuz3FlEPcJwzsJbmQpEgSdwwcvhME3gOATYiTOCuYKjmJfEidyHR4nJILOZtQAJgKbTIzqVCP0WmU0W1X0SEAXKuiGBRw0+/jhx+fYTCaIOXb3QAAIABJREFUOvvcglrNCwjM/VMVwOZ64zbO9B6TMzR1WzSAz53+nnrYn115s9a9mAYDdg381fxfh4hJLWBWqT7w67tJOdcp5xSWELpM4OPUeDr3dfVK4piQKoBt3iuVQFLLpPvih8gwHwMA215n86tUdGOFTPoIG27ZOheHF1FiUGijczEKs+hMxh5F61eN8FDiHt9D8exVBbCR6+S1qUMbCWwEJOnYRMIJHShJ+Kgx/uv+IT5/ch/V0hbFzAqfPzzE6VEdo8uXGLx9gdxmiRIdArZLcQjIZTXznL3Mfp+we92sL/A+W7NvdaVTXYr6182mfbWjrnrO36j8Jb7AvosAcE0A4IvrMa57Q7RabXQPDkXJu5yNkEeEAh0atqy11f2PIJiqpxU4kjVCyovM4Ukts3WmRBf2j5zh8Hfzvr8ZDaVGq7WZYc76ORLSD/diqjYzmwiT4VABYM5yqP7NUImsYieCpGk9a7M628UsQi9Vee53Ve/vbu+fqOwTl9tAPlBoIlNuCfD73bMLXI8jTMIs3lxOcHE9F6Uno0sK+UAi82gpvslskCs4ANgpgFlPShyKiLZU6EQHCu5Lxbyzyc6SqrBCGIdodev44rOH+NlnD/DZgyM0ggywHCOa97EYXqJ/8RLhbIBmLUAtyCNazWUOTNCeBGmXRH5nuWAzQ9sTE+WrEKQJABPwzIrqlzGWxVJVAWCpi3Vuz3tHXSNDcQNlvyd50FT3LpfydZ0JKLmH64NrhnNtXgP+LA8ougDyvbd+UAFJzso5D2fucFkJpI64yvNiNBpJ7CfjrwgA1xt8Dzi3ZoxhiGi9kFlQLqcuJkq4SgFgwVNsZm84jjeDEMWuOC06NEVcGXlVqfwFbgYhVjEJ7S1MZhlc9uYYTYFwXUCECjbZqgOB8wL+0iFW0Ro99+1e1T7Bf5v273fvex8Cf7Uh3N8Y3d/9Xn8vqkFv5ISgbSrgZGf1SdjEv3iWOxWwRAySzGWfiUfwe0bwcmSun1AAyzO4ZaHai9mzG3Mbj21Au080BYnfB4J3/4n/OCAwGzQy2BwAHK+x4ZAwXuHMAcBUS8wXC1TKFbET+eH5KwGAJZtM1JIchrOo0GGBb4l7q+LRcqFckWBNv71aAY9dDs4OGzZhc+0NIPZUvlZs2KabDCy8ZkgaqGSQkaqHhBif/D4Ddz1PegGhdt/7nwSAZZ277C4eTJECv8JACtkIRIiZFbmlnUsFTx4/wPFRB4s5Fat9ycirN5r46i++RqFYVEb/MkJQreHhoyd48tkXUmiT3Uccgn2wsIuzOVH4cqhElFWwvrTE0z+7gQr/zBuBVrpkvfCm4fCUeSK827VgUpCXZ6lmLjjlDBlBophzLCoZQqgVI4EBYVmv1gIA01aCw06qcgmmGIdFtwLHgnP+YzKQEvsJrgctaqg+FeWv8wlixiHzcL7/7vf48YfvJAuHh+7nn34iuU+L2RST0QSj/gDDwQhD/nmywGyxQrjaOAC4iIwMnJkZQBWwp/h1CmYFe5U5xuvqsxMFHLahU/LZs70xYGMPAE6KUa9wS5U8H6sAdo/bV6Z7W4c3Bk6+qhu4K7zFdokFkrHSnBsAi8cscxFYNNFKipmnBHsDNJo1NMg0Zo5zQMKB2qao6lEto7g+7ABlo8QMVR6wVMEz7yG7WSHDrA6SIsxzzik6jeEjw1d3SKjaimAdMz40/4sD+WIxQBBUEARVBOUKykFVCBDRmnnBZPmxGaflRx+jyQQhbVs2kZAjpPgRRYMdRtLRe6Cv5a0pIJyAwmZFlWxa3Bb0Stst9jGF253Vjn+GugPvljY3OQi1mU2fTHr9tBjmNd7wfmXRu1hgMuxjPLxBHM3RrAf4/JOHYt1y3GngpNPAw+Nj1IsVhIMpLl++xctvf0A8WaDJax1nUYhilLZZBLTYidmYupd9Sz6EnFvusmgRZ42td4ruAA9KQNExog2N9X7agQD8QSaLHe/3pie0kV6St2WPMea+bi4Ue8/TBgRKmtI1wsKYTSZvGRuuqi2T+887B+meII2uCA9pn0vHA81RYdHJcVCehaNkOzEz9JZVk7yxO69eaxDrHgl6cdBLlQLZvnlm/2Ywy22wKuVQ6rZRO+4i6LaxyAKvrnt48fYSr9718PLtJd687WERMoukKuxQNlyiAqVSmvY5bA4c6CvKSNdoa/avY4uKotpZ47j72NSKvo2Xv1cmA39jcu/lQP4pALC8S3uX0Y8+N5b7/r23A4Alv+Dj7uK7AWAt2oVdzIY2XmOxoN34GN1uXWz81LJwg+OjLgq5PL77w/e4vurh4OAYjz/5El999Us0O0eqHiIzN19ALIHbGwcAA3G4wGxwjcvXz7AY3qAqObsE5YF8gR952Y9pZc7il2cWawlmzzYbTWmCptOpWOeXqxUhQ5FEsBTbu0gA4EohwGQ0wrDfR7VawWH3QBojloHhain1g6gLYsi+XyyU0Gw0EK3W6Pf7GI9GArzSOrXTbqMkajDxyxILrYs3b7AYDFHK5lAhiY3gb7GAqFCQz3GxiC1fe55BT5pjpq4NGRRLQQJq8x0z9q22QAr+ipXVllnJGQHD+VoW85mS0vK8HpplTWB3tdlgSdYo97digEaLw8y2gO8xAWDhtSlQbA2png9p+6420OpyIjlczNDaLDEfD3B18Qo/fP8HvH3zGuPxCEFQRPfwRJS/by97mC4ixGxYaY/IeJUdADgFXnSwbwoKbwu6CwD2FGL/PAFgO4f9z+lufnvfdfcpugMAm5OC76hgNn0u62mHQexZNBNssgNWzgSn1BWQNmk4FewygHiH1OaA39QSWtnfCvymDa2RjUw9LK4szj6Mg0EBgQUQ1lgH/pnE0e7hAU5PjtBwADDz7CeTSQoAL1nLUaFmALBaiutgzJEvXfZWWkU40MhTmu+rZAzgtYGgm9WnfjMG6BrI5AhWeqw7WqKc/W6fTci3TuFr57/r1dJzxLlK7dk/J2C0+93+oNj6OulJPQA4ISDbQNhlIOudzX5tISDwZsW8sDnieI7jkzb+s//0X6NRa+Lbb75DtVzHL/7yr7Aq1vCHN1f47vwaz2+mmGbLiKoHiIImlrkA0w2wygUoNRqoNmuotaoolNk3QWIiKtznliGixRxV5s5x357PsJoRmFpLjcBBFONNqAxi/SpuOKISc8DqJna2hkrysXpUP7thuNnXeRmz8no5ZHL1ie9SaARSV2IlfaRcu8TeMFWKybpK1LckFlM1qIRhng9iQ+0I7b5lqtwPbgHaZwWAgRnzOFl3kVAqSmdH7nNqZz63lPDt6njJMlM1EDtHgtnchhlhIpNhZOQMI7mdLicMS5gRLGZ/y59jdBBrq80SmcUEzfUc7c0c+dG15P6id47GeoavTg7w8LAFrGaIF1MZulPTsoxjjOdLDMZTrNbsy+muwg+6SbgaS+osKoAtwkTXpzpPOWDkVgDYTdGt7Pz/OADsD8Z3HMIEk9T0WM1dJAC8FAC4VCRBfIxoPUGlnEW7VcHhYUNsjy/fvkSQ2+DXtEOtB6L8jVcjAYEJitKlLEfFJGdbewBw0s/ITaOEZAKYrKGvrka4uBwiXPH9rqFcaSGfK2Mxp1PQVuoi2l3OZ2Mh4Cq5/wjVWlOy+AajBb774RW++/ENJrM11nEW6zXJprpXNxpFPLzXQakQY8E8ambAt9pCHuSgOQy5X62FhFqv19BoNmTe9Oz5D5hOrtFuBbh3r4NPHp2gXqNl5RwZ0PWPXiMRcgIAb6QnIQDMDz2kFPzlLEtPDAOACUKVkCtVsdpkpZe46g2xZX5xvYPO0RnG8xj/52//gIubiSjUUKwBharkAEcC/Kp6WlLPzanF3c/JfuB6xF0A2O97/TpgV3zzPvhr/aUqiXaAYBeRx7mAT9gSsNepgXWIrIPjRCF8lxL4DhBYOWU23LZoPyfWSMhmWgcZEV16RgcAbzcrlLJbdKgAbtfQadU9AHjgAOCZWmuLUpszWv1QwFBFIXouKPnZgFH+WUkmKaknERE4MonUurLNG/C7a/WsZ4OJIXSma+o4E0PY4ZSe6zZbS8FfmymbI4LGQzmBj68ANvDXRUH4898UHE1B6kQt6++bvoOCv5z2v34HmSb5Eb/W9DYuvdpS8PnqBqcA1izgJLqL1NhNJORa3te6TlOnIX0fGUtjDkF+/a/OiPx9AiqJtSyVbitEqwUQL/Hk0TF+9fMvUMisEIUD/OzTM3z2+ATzwQWG714iQ1UnU2WZdQ4CYQsgQ2KxzmV3L49/Fu3s1NoT+Y/f+VG1itNwTDfpM0tsIQXQjlfnEXEmwDZbFqVrf7jAeDJHq91Bp9MV0G4xGUmSKeEsOlVx9i39meuR7NLberUIJMMbpFYS22kFBZvNltRZg/EAMWOa6lUBgvlcBWAXcnVG6rL5eCw1G79bymfF0ZMAsEQLiajGkRvls+6luieZq4LlvfrFTzpM+6kpxIb5v5kK1gTxsg2sMmW8vhzj2x/eoT+PEW6KOL+c4O3VFBsEAo4WCmU3n1d3C0p8M3mdt1MBzAhHs39mbAYzbOlcyhoqYJyfxE9G2GTWQHGL0wfH+M2vvsTjkzZaZaCSXSNH8tX4EvPBO6ymN9L/Vhj9x5zmFe2PKTrgv6mq7Q/9l8yBpV3io3Xdi6sRZwFCjiAATIc+AsAUdZEsqcRI9jskjHMOTcIA922S1+ezuTjDSMY7cZmlEnusf+P6sBgIc4aS2aTcj3zf1CKbc28S6hvNJhqNuuAnKl6kMGkjBK0Fo2QWU5SKWXQOmqhWqQTm95cSCZohGM5oCQLAAv6yZqZDB5eNrk8SI9KZg9tJHPBrUXs6c3Wui5kcVlEOs8UWi3UGy6iIRZgX8Lc/jNCfxFhtK9jmGthkGM1QVADY5QHrvcnn45EUdt6qfyIA2GbHvg2068WTCYG5LngC2MRVy7eCTiyhnfUz91gHCkue83/7b/6bD6xGH7T12mUbHstPuqypfRWwd0LIm+QNHpIJ/j4FxH7Ge+EydPizKIFVJUYLXdrq0lpsE87FXuT06BAP7p3J4lUFcFVUpj88f4k3F1fyZ7LJOPTjZzKS2HBr0+kDU+/n7/qNo5KD0hedKiUd6ysZKqeH/g4bywOA7WfNLsxnvdrP0Hw4KVo8FVGiOroFAN4BqT8aALZ5oKlb9TAm+5OgFDcafqypRF0t5dAq5XO4d3qE05Ou2BUxf+rq6kIOjQcPHqHVbssAeLZYioVxq32Ah48/xb37n8iQWJTApCy7YHAqeORoFXvQtPRIhwJugOmCzMlq5PCWsnk9tFShqweWgm6yoYm0XotfrkXJCpDMAAfUkK1I5lC+oFYE8vuY1aubJIe/ysSyEtAKIqe0cAekKoQVAJasWKOHgpv3HDe9K7x+/QJPn36L/s2lNEFU/54cdoX9dnN1jeFgiPFwgsloKkXDeMospkgaKg5ZqQDOFKgC5mZMa1inAHbsa8k/cPl7amWjAJARDTSbKS2EtXj2lRNOcW5Kib31lQzVDDs0pYJN0245FRPAwcDj95Q76fblqA7pW27XXAjM+trUdonDTA4ZmQmulhzFYkbU6GQtBZUiarWyKLeYNSPgr+Ru8QBTb30WqwQa9GCdyeFqhVZIBS7JBQSAyWh0HyxKxXdfLHvVgtcyeLiPCGs0sVExewtL0VD7lgJZXyWqkKuoVplzVHWZm2zOVa3J/NdwvRLgdx6GmPD58TmFqgRQlhjfW9fwJ4CvAb824HfK4PdoQImJotS8P1W0fbDa8b65zyZNv5VaWO0CwC4LwTJlHKuUAOSGr38xx2gwkDyYdThBUMziIRXAD09x//gAZ8cd3Ds8wGGtg2o+wOBdD9///TeYXtwgiIBqNo96tijq30K0FStoDgssu0lOPyecdlGlSdsj37NDWu5+ZyW/p0KQrxq46e4lH1zZub5u7Sf20S6rxJ3CDkS2fcb6Lv/d0Ub2PfBeWGZ8hs6a0DXspphzeHBiTa7AEy0T1S5a7HK4dpmnIgxK5qpoxhX3Tp67wrAUq2y19lIrqL2V8RMAsJgsbGOsmCuPLaIcEBeyWBWymGYirMt5tB6cCQDMccD1fIrzmz5eX97g5fkV3l71cTOYYRNR3eyyfzPq6qEAMM94BcdoeUSwLB1MqvpXG/t0YKDNt5LB7CxOznUb2psqxe2HdnakBCyz5/JANbcnpvufkbQ8EteHbqwP7amyBGwT3h9Df/huvRsAlh3MDab5mUSYgXx0uw08uH8i+bD8+vFhV9bI77/5Fr3rG9y79wiffvoVPv3sK9Sbh4g22sTkqAwVlUSMYmYr6nGsQixGN+idv8Rq3Ee9UkS5GogCPeesqgjQkk3OtckziwAwVb2SZw1gOBwKGa3d7qBQKWO+XmNBEs96jXK+iGopECJV7+paWK6H3a5kWVI5xRxtuiuovedWahquC2Yvbta0P5qI4pbBwvVKVQaTQgDj5SY5bbnEuHeNxXgs+WY5Nu8874MScmy8ywG2tKBmE8c9usDheU6s/fnvcY2yAeNzkebIrHSZryMM5rySVAiYbIH1cokRlTGzmTC080VVuHNf0XAJNV8i2FAolVFrtlGttxwAzHeLwIKCwAb88vxI/9N1pApgBYD5PrMBXs5HogD+7ttv8ObVK8xmEx3ido80S++6j+liLWObDcFfDu94Lyb2z+aO44ZzHwEA7xMgbG/UXc+BQv76/8By14rR/dwdj7ubFPkxp95dDZA+6z/mv58EgN2v3Ffjqi2k5f6mQ+JUIZyqgA30VSBLwWFV+tjfU9WvAcfpYNljN4udWDqMlt9D4MxiXAgAUx0iOdwkYJKoG6sC+LCD09NjUeVv4kgUwOMJs7VvcHFpCuCSKra4GJxzigJ1SlQQINi79LpV7iqAba3Ye5AOf/09ene/NvVFwiLd6Q3TPdf6QANtUy6d7+Lk1j4jSDylsPUlBubq7Hn3uZvFnzxnGyAnWareY93qlr5HCLshomguZLkomgmg1O5U8C9+/XMcHhxj2Bsiny2ifXQP5e4ZNqUafvvsHP/bN09xE+WBxjG2tQOsizXMtlksOGApFFBplHF4eoBqs4I8M8CY88valz0V+0E6i8znmAwGWEynQmIJCgUEJVqmxuJmxP7Rik0R7XKeQBjFnckGANt57BOupE9xxDf5LMMllxUvcwmbWyajf3nb9RonKyD9s9tktJ13ymo+1oEc6qqi4yT/NtZoF72v7df6hEHuxczhVQvonNQkUv85i2q9//T57gLAuq/RsSGT45BQCiXQEENcazZqG0xCsg4zt0L6WWwiLFkzc4BLQh2BHToWrWZohBNUFwNsr99gffESleUYZ2Xg8+M2uo0y5uM+1ouJqLQ5RBvNQgyn7DlDsWItFjX7N5srJc5pBPBlPRoAnKjZ/n8AWNeEe2/35y5GWHBzdL6ncsYKAMyYClpwbrBcDBBHMxwfNUT5unWZwNtojk69iC8IhJYyWEyuES1HyG7nKOYjte7MEAB2aY5y3lMBTGIAl7DLrJUZGAHgHOaLCFfXQ1HyUuldrrYkJ3e55P3KAXCkLkI5oCCuILHEI9WbXRwcnkqdt45z+N23z/HNH55htWE+dEnWz2xOCxhawJP0w2iZEKtwik67hUcPHsrezyH29XUPvZue2lvWazg6Ppb66N3bVxgMLpDZhjg7beMXX3+Gg05FAGACPAR6aMWZi0k02ShRQlTAdn+qO5h23iTB8fU7EDhbkhitdZzHzXCKXn+C0XSBXKGCk/uPEWUCfP/iLd5cjTCcEzQIkAtaogBeb1Q9jUxJ1H5J87w3ZJae0nWMaa+X9pN+XaAjWPco22689ZMAcb6LonN7EjBYLJ19AFjzBH2wV8lcqbWk2ER/BAgsvaGRV8ydT/ZtV3PsgMJ2B+jwTknDMbJiFewAYCqAWz4AXMRN3weAzarbwF9dt9qwuw7cgXr+eZ6CtE555i5wUgMI99BmW6ljYwK2GtnIzcP2AWC/VvbjhGyG7ANzSb9pIiB3ficZwP7X94RCO7MyI57ZDM7VIqZgvatuTb7vETyT2fItBWniYJes193V6dOcBA9MYu8UABbg0CJERGmucQWCD8tz4Pun4K98CBhm/4YT7DjwV+L1eN/y927WWIZ0Phrj4b1D/PLrz1DMrRGHQ3zx+ARfPTlBNpphPrzCcnwjIHCQZz2xkvoHCDV27715o28BnZ7kfGn6WKsZ9mt767eTxZWMfXTnV/Uv8YUNs9VRxDLOYTKn81qEGiM1qnVx9lgTWKNQhaDkipFeG2daa2Qwd50dKUFt3dXVUud+us55bzLPlTa/nAtOpiStZFFu1pDnvDOfcbm+vIVixMxxZwbwMpQTgarOoEjwlDUK56nOOcH1FKaoTEk1zvJAzrP3hj/JHCzZs5KlpNdOoH7a8Gdr2BZamG9K6E9jvLoc4dmbG/nzdJ3FRW+O60Eoe2+xSAUrHSQ4G9UegDbQXFKc4+QzqQU0Z1aiZOacN2JOPEQMyGiEkGSCwhaNgxoeff4Av/z6U5w0i8hHU5S2c/k8759jMXiHfMxzFSjy38ioEI7XRwkFH9PbpXIxcXwUUpaeQfxMAJgKYMZrFAMHAOfZ8+jPiSPqeoOhxEHOnQAvFDBYlMDEKlx+r+y1tn8Zb1IukipPFftw+IdgIEoQ5n7EOCdeH5IIZO7H2ZngIltE6xAhCYLZDSrlkiiBK9WizNrpvMvZezarGcAC/ko8g2Ix4sSRiLVSo3S5cgIA64fNXJMZLOcI2zyiuIDFEpjMmQtcxGLFLO01LvsrLKIS4lwTm0wVmwxpFOo8pqpidZ8yBXCC2SRLNUVx3tsK/ywKYF0bfo+ux7sjgDos1M58W0mGj5qrqJzXHgishC4DgP0M4BiZf/dv7waAzV7kQ4MIk4brY9ytu1+AmCW0a2A+ZrihZ4Xl5ux+Ti6QFT9ecbPPsk2tSFyeKoEfGSysEYUzbNdLnB4rACwKYGcBrQCwKYA5udbil9lovtXjPpvsPXDVWMOuiU8ay50D2iyFvcBtx/jyhwPW1Prgr2UKJg2vBzDoNm/sdve3WzMI950ubh8+fXDYlfTK3OQ0j49qX7FNXEbugyCwNvwsvLkpHB5wOHyMarWAQf8ao8lIWGDdwy4++/xL5PMlsTGmbVCpXMPjT7/EJ59+iUqtJRuiZPfRKY5gg2zuGbW+9c9fj6hgAyvtzWMZ2i7IMGdeK20KCC4QuGNT4NuzKYbj2DC6aSrgwYGs5m+KMtjLjNRsEbOksmLBG7gnigptNgz8ZU6WzHcRS74Nwd+n33+LZ8+/l2tUKGbx6ME9NGtVzKdjsUWiymcymmEypnUlm6ilAMDMq8mwCS+VAdo65mhh5DItZciuOb/y4XKNJTPUz7d0KnUFgNMhVcqe3GdGetbiNnT11evuUljBpIfi7cNQv6i1NZ7uR7vrVGHLdDjtb+A8mMh0ZuEhoNRWICRhIlHxW6sW0WhUUK8HqNfLkjFTqTATkeMozYdkJiTVCMxXHo6GGA2GYndBtRlB36VY2JBgooen2IgQLKBN51qHmnzGXCMc4vPQtE2ba43riISBfIFKxDxy/HOJjMCMsiPXBNx4QBCgKogarFgsI59j7hLVyk00m23JWmJ26zaXESBkMFJL8MlsLoQMcZAjiUVYss5WOgGBHbAgLArHwHIXMr3a/zEB4P0cBfevehbQdrzsnBEyPGYzofbrsvdQHTQaYNzvCQBM25x6tYjTozY+f/JAMrG6rQYOG20c1Q+wnoa4ePYKNy/PsbgeoJ4t4KjSRHEDZEOy/GIZqhFYsVXGPUc+/D1nrxFPrpt0CR6g4FjJySs2xwhZ4LuqB/tScsp6GXJ2HayjcNudm0Pf8ns8bq48KHEht19q0Ed6qmuNqM2DjNElfzQtDOUZC/OZ6zovdrSmjuf9JuQGfkXsn73sc/8W/gAA7GpUUdes4g1WLDJzQEQAmNm/zBmpB+g+foBiu4mX15d4dnmBq/EElzdjvH7bQ284k7yxTIZq+qqzgFYrfA5OJVvV2T8zDiArALDthVrgWm6ygbhGiNlRsLynDvbO4H0FsFN82b5qe5vtiXcBwB+GpWw7vWNP1SJE/6k/mwJY16ypgNk8z2Z9zKY3AgA/enimbhbOApqP+4ff/R79mwGefPI5Pvvi53j0+AtU6weSEyeZ9GxUBMzciD1onh9UBE6HuHn3GsthT0gdQbUsCt9sISfDLLOw41pkNq6cy46YQACXg8NNFOPk3inKjTomYYhxyP17iUqhhEa5ilF/iKuLS9mLqeLl3sq9eEYAeBOpNTrHiWyqOFynowazmEi+mTN/PESlUEStXEGJa0uGt0pMWfH74ULAD36eL0Pk6xU0jrso1KqU84icOebBJI2rxlaoHa8qGCTvmyoxNmlrfm8tTNxysSTnThSusKWSbBlieHMj51OlouphNgNrZsFzYFIoolguIx+UkS+VEVTrKJZrUudSAWwAsLJsndrNGHZeYyAMfAGAY7W5ovVjOMH1u9f4h2/+L7x+9VJUyHREaR90JfvvsjfENGQ8RRabTB6x2J+pBbTvPJJa9P20Avj/XQBwcrd7V/KPA37tB2+1gN5Bn9wAdEeNs2cNKVa4ptAx1Y7Lb3JrLwV8Ffx9DxQWNbF9TwfLum7TiB57rgY+y+90Q2c9w12Pxs/iwEMA2FlAUwF8euQAYLWAHk8muO7d4NIBwJlckCiA1alB15Q3Rto9Xj3HJO3nzErRfsJX/9wFAHtuTQlwuBd5suOeo+BsYnGbrABTEvmKSJ9YnIJ/Wn8rCKlgr6mZvPPGs4o0G+gUPHQse2niTQG8EPVvtJkhWk9RqbLXOMWD0wc47h4hXm1x3Z/g4OGnePyzX+Ob5+f47//nf4+3sw021UPElQ425SY2QQNhNsCEVvuVHI5OD9A6aohtK0kqdEkS67hNjPFwhJurHga9vuxT3EvGD5YNAAAgAElEQVQbtRrarbb0YVdXPenL5ZU7pyJ1J9JaREsYB565PsOfWaTzAueS4heQNkNQhMC7YxQ0lfPRCip37+xwM2Q/Vscoqw2kf/L7HRLKPGVrQtp2ZZ7d8QI7cRAljSDrEa3F1aXakSYEQLE1YFnQ/BnJMpKsXSH2cIBBhjQz1iOZpquzTAyJQFhQacXfXywgVyQ9ljXzEvlMjAZWCCY9bC9fYXn+I7Y3b3FWyeDzbg332jzPYowG16LyIEGKcNpgNMOIfeeCtpEFlIIa8gIA02mK6iYOuF0tJfamqprb2ed3sjDT+yCpmZMZuvXUXn2zcw+7VbFX/lgv/qF5lv+9fxy552P/lXRuJuvYq413nouQJ6laZ4QK73PW0BykEgCm2jbCfHojIOeTT05x1G3guvcGi/kQp4cN3Os2cNgqIwAtRG+wWY2RIUUjFzkFD+sZuqApwKLgr2rVxJ5UiJIlZKjAijNYLNYYctawWKNWb6Naa2E0nuO6N5B5Db/PoUytXMBJtyXzHkZT5YtVdA7P0D26h3zQwA8vLkQBTMtG5MuYLzdYRuyPmZ04k+ea3c5QLuVweNDF2empgCEEgM/Pz/Hq5UsMhkO5J5rNJuqNBorFHDbRDOPhJboHNfzqF5/L9cjn1shn15rFuF0hF6+QpfuXkCVcvI/bCxUAlhwmVV5x+M55k+QAM5aDg/i82Fa/eUunug2O7j9GqdbBYBbh9UUfP7y6xDzKoVQ9QJyjqyCvcRGZDC1JCzKkkns52Xc42E57LoV1U3Pd2+ax6dZkfXJ6zttv2hkYe6Cr7CkOAE7OZ3dOmxU05x6JPXQC1LmsYA8Elt9jsQ9OCZyQxBLbZ7/eUCBhZ2+W66EXQPtEs4BeyZ7TqVf2AOAS+v0Bnv7wHIMxKb8E6dWlUXObXbajXVOZS5pQUhVriY1y4iyXDvl3Zqdub0r39mSI5UZXbr/iniYugc5dz5ttGSGLVuuWz2og8G69m9rjp3M4j7hlyuCEGOaEGVa3uP5uZxZtJ6UJOO6Yt+3vtdbV3fVwPTPTmtV3trDeUvY0t5mlxG+d07DWU4CJNZ/Vmkp21QtLQY9eS7H0Fugx3TP1d2vvYZ8VAI6wXBAAnuCwU8WnT87QqOQQ5FZ4cNTA47M2DhtF5DYhhldvsBz3USmSpELnGdYaCyXZvFdPuHmKvSB5MsnBlNSO6d5t9aSCWkkNZnWmy70maSqiKpcuCNs8lnEWi3VWPlPtKTNBAnt0mFwvBQAu0F2EsT4R3S+tKnAW0BI7qOesAkK02naOo84thSAg7wECghKnwrl8UECtXUdQK4sLIp0x1aKbznpLiehgfKbAkbKWCLqrAa8JqZTIqTF6Mo8z0qVcFC9fNblIMsFKfn5n39LdIIlzJGgX5+rYlrjPAi/fjnB+M8PVMMTVaIneeI3+ZI1pmBHSTT5P8JeCJ71+qkLICABMwNfPABYVMI26VEMm32O8E6uj2WKKYq2Ax58/wOPPH+LJoyM0SxtkFn0U1hNkV0Ms+udYji5Rzkei/hWXDlClpo6T0ud8FLE3fb1qc8zzx85m1ncEgHPOArqGQrEshG2uH50v57BaR2KPPxgMMBlPZSZCoJaz4Q6J7+zv+f47twKuTt5LFLwlESXSy2n/xvuTqmEKiSiS5KybpAIDgylo4kyiWCLZviRzmYJEaK5E8csoiiZdgHIUjoTydbqD0HJdoxglgMS5o4rHCTKMrZQYH1sR/LPOP1LQNxXhKFBOjK4kAPBwEgn4u9pU0BtEuOgtMVkWsEIdm0xNIxnUTD0FgMU/53abchGPufX4XnX35wSADftUcFVrgIT86aIQhQXqkU4dVurbQKexDuroIbGUYvlNpwUl2mT+3b/9N3dOHFTB9OGBhD5HfZyxG1Llk7HTUjWSZpx4t8F7TJD00uphoi/elMBmS/ZHgcCJxRmBHwOAaQcxk5zas6MuHty7J4tcAGBaQHsA8IqqPbEkJPtPGxlfvZMemqkNiN+UW3O+f5joAb0L/iZsMGN3eSevFC9J3kPa9L+n8t35mXQwkQDHHpAnEE8yDHYH6x3vyZ0N0R6owcOAA2AOJVeiAObmwSyvNdbhUizdthGLcdr8BLh/7xDdTl1yF+azKa56lwKEPXj4CJ2DI5RKFcznK2k2Gq0uzu5/gtOzh2i2u2IvFW8yWHHwS2YhQbUEjEmLYmG0OLWClBXCglKFGocOtCagzQXXB5sLPp4WEXq4m22MbpL8z5p4AU1dNqQOmlVVK1mwTimnVb4HqiSNqdrosWDRHD+q5/g1FthLzKcTyUd+/eo5Xr54htGwh3KliHa7jm6nKQPly3fnAgCvlxFmU2YE0057julsiXDJXIi85v6WAlEAM29Phgv2vLmuRb3nQGBpyo3N49nTeErgFKzw83599YL352SYZoMqV1K6wtgAlN0N1TUB3mOSiV3CyPOUk+5dsuwAv++3P4sFLde9bIQrZLMxCqUcyix4asyHrKDdpOK3LIcVCwTmGEynY4xHYwV6J7S1mOshOJtL9txM7ETJGlTWLNcKbUipSOOgq0hrzQ2bdpauqkQwhaFmmaX7p50tNtAifbpQJhjAAsDtoc5+maAVLaELzNhiLrlY5rBWziEIypqXxgKONtVZMqMyYqO3WCwxY14w78U1ldDOYsQxzUxRT/BXlV7Js3EsWhuKWtFrf3/vSPyjv6BsUp/z7P2KPQA4bYudGsQ1p1K8sBF1g+PpeIzp8EZyU7bRAqX8Fu1mBffPunj88ASP7p/hpNNFq1xDgDwwX6H/+h0un75AYblBp1RFsMkgv9qIClgtjGkZps8tok08rYj3AGDtUXZaFT1KzX4qpUslNtDJYPauIsPrNexYdiPNpCmytun9i6/f4bllJ7qsPXn7XGPu1pi7+7SZsQd7g2YpyJ1qzPZU3RfdgDYZXtI1iLELtLJ397+zPXKkbH2lyRPyn5l7MnohXcWg7PEoy4w8YJ0DVnlgXcph2yij0Gmg3G0jzGXx9PwNnp6f42IwxNXNBJe9ESazSPZDWi0VChWxKJSsWRlMGgCs9ycBYNoVKhlGFSqqAPYs8hPmt0UGpEpgbdy9/dGAXk8VbO/3jmXn/nnvzo0ddrc3VLjrJvsgqUYuut2/+9f8w7dt8jxufZgO0fT82GI27WM8vsbhYROPH92TTCVa4rdbLemJfv/N7zEaTvD5Z1/h8y9/gYePCAB3RAEsA3U6GvA/BwCLcZ4DgKkAnvcvUchsEdSraHU6yBXI/OT+NhPiS7VSRafTFmIN1xCfFwlpFxeX0kif3L+HarOOMVWyiynmswWqxTI6tSamowmuL6+lgWbT1Gy3kS+XMAnnmK9XQs6R/dsN0bYRM5HIKM4inM4QTqYIqHhhA0kAbLUWUgo/E/TlwCLI00Y6QsjBOx0nDjsS5kdqUsw6hkAJWcvOmYM1MJ8/S2jaefL1CoayZmG/lpxhAsAEf8PZXGyoSVqiCwKB53q9jkIpLxmREpdBF4piCYVyGZk84yGKKFXrKFXqMrjfuIxgUQhr8ansW9do2uBD71+XAcxMvcxGMvY2yxmuL97gd3//t3j54gWWi5lYQNPNZbGOcXUzwiykmj+nADCHdlnW1+Y6kkZQqLrSI5+59ZeoNDyyY7JluTVuZ0UC7Pnr/wPL3So2rRRv/++fDiT48H1poOrOuXDLcM4GdvtK4EQF7FQ7dg4bgdayTH1wV8DfJHPVA3g9W6pUCexAYG8YbJbS2tyqDSDPCkb1GAjMe4b9Au8XgoJUAJ/QAjpRAIcSd9Hr9XB5RXv/jQwAtsxalPXCWtxZ9ruzRNx1dlTA7F2NXGD9kg367DQ0tae+DwlBx53VSU3s16wOCPYBZat3bRi8CwCnwJb2j3aGOAWrDyrug8meCliAVXusNyy2HiTpTZUipi/IFMBrtYFeR1NsNnQNiNCoB3jy8DH+1a//EvEqxj98+xSts0f4xb/+L3Den+J/+ttv8PRqgsGmiGWxiUztAPnmEdbFOoZ0YsiuUW0FqHeqaHYIxNDCVdVhHF7SsYjg0HwWCiBBpWqj1hCHBj7m4t0lppOpG1hpBAsjbKhcNDKa2SxLHeL1rz4BNxkzJnMc6zPMYcBdNwf8iljYhjCu3jG5sBvr7kQwJO+pG6rJ3uAGNa6L3K13ZCElo0+pcaSDYEvInkxyhDkUdk43rJ1kSKlA6m5mdVYjMUgW4iBvHSHDIcYqlvPHXO1M+cEzRuWZ7A8gYzAqimgrWd8skOu/xfr8B+D6DcrLER61A3x6WEO7xLYzxHDUx2I5k/gCqiGZhUob33DJ3r8oZG2StxmbRfCXIDB7Y6uLdj5LTbWbjZnYmiaEjF1Q1wdzd1RrNovwPtvO+c8TANbTyrooWS63zF/Y2wrxNNZ4Bw6Xqf6lXakAwPkIs1lPwIsvP3sgCuBXL78TAPirLx7i8WkHldwGuWiGaDkUpXBuuxDAQ8hk4pjgyMBy7qttLtWvBC2RKSOTDQQInrFHGowwGs8QSpRGA/lSRcDf3s0Am5hq8zLq1Sra9TIO6hVxbunf9LHNlFBtHCCothFnA1zcTHF+OcJ0uRUQmAPZTFGzffOZEIvpFarFDU6ODtBqNhGQ4Ea12niM589f4PXr1xLJQZcX6YcDdV3LZzh4nqDTLAsgftxlbiyzgDfIxUtk4xAZznxiRpI5u3S59i6fVJSEBIDYB2ttwiE8QUaud/YRyAeYzdd4/vJc4rZah6dodM+Qr7Tw5mqIv/3d9xjMNijVukC+inhbotULABKUPAWwZwoqMyPryTz4V7ZoWSq781j9Uvo1U2QmnWcyAlOU2SeKqbMAFcAc+jtHD8/NgwN+s4BWoFhnHAYoGQFY/k7Qxyd7JSBwmo2ezmwdScxqgcR5yt0F7h4g/ZAg8DZSBfBBs4LDZg3tZk0U36UgEAD4+x+eoz9SAJjXVfNiHQjsKYB1s9Y9lFtz6sDokbe0S9Zxk3+muvlYChi7u9Z6Mfd4AXITANjNT4yc4ghfCv6ai6T1lm4PNMDRgdPaQ5pDwp7QwglUEgVfUnukLlH+bHiHTKxD6/f+298jd/bWW0rQpO5030vnWe+Ti00BLONUmTlozcc1JjWfIw8SrNCcexe7IPNUnh3mWOeRHGTt6wxV1IRmLb3hvDnEejlDtZzFUbeOo24Nh61AbHs7tTye3D9Ap1rC6Pocs/4lctsQhdwahfwKuQzzgCkQcdW/PyNPrtv+BdwnJml9pRm//KwgnhChxJ1Ta07xxSLwS+xZyLBFhHEWy00G23yAQolRCgX5GZkxrtfIbVbIMs5SHNaUqGNEWbvPDQC2e1dFS3rOyrahViqyL0SrFRZLqlyzAv6WKH4JiigU1I6foihGZtLRkNbsRbEzFn+ExDJfQGCLL0yARAUJrcrxp4V2dfR7lrtOrMWVpMnUR11bOI/ktYkydawydVwM13j68hrX4xWm6xze3cxwfj3BbEXwtyJW2rJuxOLZOV7KXIfk/oyQNBjVyA+ZNwjUStUus43p6plHqUDSU1aya5uHDfziL3+G+49P0WrkUc8tUYzG2M56iMYXiCbXyKxGqOY3KJHfI30MAU7nQCBg5t29ZHp7+QBwav8sxJZs3imA2bvTAromzl0kbJPnJy6lubxEAl5dX2M0GgvYx3UmdXW9pc5njJYSWEPxJz1G9J7UD1G7udkg71PGOmhWMH83wWCCwAsDhJeaIcyZCHGMWrmEdqMqGA8tsIMgJ30EYxbjeCmZyJDwED43On64zy4TW8FfdeyUI0zmlm7a6doWjfpUlxJZd0IWIQAcSAzJeBZjsSwhjMoYToDecIP+NIvpqoQ1qoizZTFS5wcVwPSQjTMGAKfbY/KOiXNQWq3tbId/LgBYGoX9LGAlt+737NZTJF935C05l/lnO6v3bKBZLxEE5r7wEQDw+0XH7jmwbxNtltBGnPWG4ElewO2P2T9frLixQ0WHDbdYQrsiyL9AiRLYFTR6uJCVwowBMoSoUHAKYAOAIwOAywoAv3AKYFookcVaLKVM1j0lpA5z72Bj7x3U/gAhVRKZ7bM/RLY2U6+M3xSlALRXrLhDPRlYeWyvhB3uscTlvkkOOL+Q3C0y9R+/c+mnDDh5nHJGGR7Pw52DVgF/V6YCDhGRPbJmKP1GmCLNZgXdgwZOTg5E+drvXUoeMA+rk5N7ePToE2k8hqOZMC1L5ToePfoMDx59glq9hVyuBFpAM8MoZradEkccN9wdJjKU0i1ElGos7C3jTALfadGgQ0yxgHYgb0I4cIWj2jQbaK+Mar08PgPfqSjdLEIPf0c9TIp9ZZdLxkIGctDSZphMK7720fBGcn6f/fgUr18+x3w2QrlcwP17J2g1qwjDmVg7Xl9diuKIxcF0ssBNb4TBcILpbCVsyFyhimwhAJjHwyKCg15mXSYgrxaiPPC4Fml/IWopKVL3lDjJ2vFzf80G2hXR7w2p9sFgv+5094zld7kNwO4lHfj6hbbbU6x29QIwZc05TNg3qNSf1veTjDWxn83ECEp5CadvtZnTWBflb6VcECto2kJPpiP0ri9wfv4alxfv0L+5wWymYC9/lwxnhJlPJQMV21SsaTYwVU60x6AFaKVQRgF5FDMEhKkS57VNB3Q2rJOsaQ7s18xIWGMVrWiiLlkcuWJOBi3MVCITUCzoM7SxLUkGMNcXM4dvbvoYjsYy4OeTI+Or3qjj4KCLeqOFUlDBar3BeDITi3A28vw7CweSuVh88nerKtixr7RU90BDPX3tUHadkhYQtzQIf8yX7gaA0wNQwcqUQiSlI88EpzISFjItcTg4ZsbZbIrZeJBY1hUytCTJoV4r4f69Ln7x86/w4OgEuXiLdqWOs86hqH9fffu9fC6sYgGAK9scgm0WBQ5fqALWWleHbszIFda8W9seoOm35j4AnJa4aaNk+/GtndmtF9KTrAhb3/Yi94fEsUC/J/b1bqhoj9YhvCusbHiqb64Y+iZNYnLNXdmeNMfulQgY4EEt7rxgIeI8C5NxczJ2dvfr+wCwv5r0VW0yqljcZmNsChmsmaea22JJRmFQQPXkEJWjA8wyW1xxOHRxiefvLvHmqicA8GgSYrVmQ8kznBnopk5RgoQQehxwLdbPbBLcYDKx7WImsO2LnuoqZVqnDh7WfIntvAEBbm+8zQL6vUbTO5vTBl/PkQ+Bu7ZMPhoAds3Jx969PwkAc28UhjswnfYwGl7h6LCJTz65j1yWCtiF5HfFmy3+8Pvv5cz6iy9+ji++/CUePPoc1VoHPI55KBJwl/M63qCUAUr8WrzGajLA9ZuXmFxfyHCoUq3h6PRU9sPpfCb74Gg0RLPRwtnZmaheuQa5h8ZRjHcX7xCGSxwdnyBo1ATQHS6mmE1mqJbK6DY7CKd03riR9rZar6F9cIBiJcB4NsMsnEsjp44NRWmw5tOZgL/lQknA19loLFbS9XIV0SJEOCPZUPPJF7OpWE0dHR6gzAE6M+kqJZTqVawzsaiMI54tmYzUNDyHSUrkWiK4vdlsxc6a+zsJCfz36RBBIhftVUWFvFiI2wozf0gkEwvdRhOFYl4Ux6yPikGATIG2ywRgmTlZQLneQIUW0AU6T+TUCFHslswNQlt+nTl6NaEogIWbrNZ9rLOjBa4vzvHbv/sbvHj+HKvlXBTZzVYbi9UGV/0xZkvmD1NZQwWwDu2McJHclw7s8AFgA17/nwOAeQE+7l78Y87AP/Wx/1gAWJpONwTeb0BTla9zNpGzVlUaSf6vZAQ7hboRiu5SArsBQ3L2uMGf9GgCAisALCqCiK5BJEzEaNYJAB/g6KiLeq0iQ2eqGQkA39zc4Or6RvoDKtUIZrCeSS2gDexzQ2AfAPbVg45koHXNbt9j7hd+/5bU/n4/aA9w/df+uk3OCy9GKD1q0z5ByMBJX2GqIFMOp4PJZMi7lysvILBZQFv/YeCw9STWJREAjleI1gusVnOsllNR0W2ZmZmN8enDh/iv//qvUchk8dtvvkWh3sFnP/8XWOfL+PFqhN+9vMT3BHIQINPoIuieYVvrYLbZIowWWG1XKFQKktNJ8JZDXtaezGKXLLKI+5zWyIzTYfZavVqXgefV1bUQLXlm8DXxXGAtzP2Pr51floxqB1KYVXJCpk6yFFOgV3lVHBgpuG6kk2Tvkbff7KF13ZsyQka55lLgyHC+8xjfflOKGSii4IlanUvuGuuipBASWEIANzr8LBkVI4M86yOdXbWLFlLL3nSALKS+TFa0JlT/cuQoyox1DA4yCAATPJS+hdePqh4qhTmckyYmQileobyNEURLFBdDbHuvsL58jupqiMNgiwetAKeNPIpbOnrNMV1MEa54juSwXGcE/KW7CrnTnJUUS7T71nmJgMAuQsuAXg5hNf83VbonpDl3bX1SxXtAxC1A787cw4jH6TGVzgM+Zgbr6q8/dT/+uH/C75gSpM7UEjv/tAHAObo/EQyWUzgEBMSlcm2N5byPLJb47MkpOu0yXr74FuvVCL/6+Wd4fNaRnMLMeorteoZtHMpjC2J7yjqLblRmN6lrMbV/Jsm4IuAlgc+b/gjn55cCAK9481GZtgF6/aFEDjWabRyfnOLh/ftiF06wIppPxI5ys+UMooL5covhZIXRPMJ4tsFgupJYCDqV0U661WogKG2xjabotst48vgB6pWyuDoN+328ffsWz549Q++6h3qjiVbnQB1ZohjLVSgq3yqHztUSOs0Sjg/rOD5uoFJiPblAJqKrxMLlACtBQp2JdPCtKiC1gGZNIvmyTokl9cqWw/giZosVXp9fymyqUK6jcXgPR/c/xbv+DP/r3/wOV4MF8kELGeYB8xoK+MuenZFhRrB297+DQbS08inO1i3ugr22QAz01a4pBXqTBZTMXW8BgD2g1geBhZzjrCOpHjSg2NRg/JrZRBsALL33XSBwAi6kIEPqzqgTBu3rtZ8XO19RAW+ITqGU26LbqIoCmABwrVYTEmR/MMT3T5/hxgHAogCWOBEDgS36gYQGN7lQ84HECtfA3uQs96PzfDcaif6xWZ53e3pkq8QJwneokH9LZ4YG5qYAsHOO8BwiEvKWO79tFufPf3cfYz25bnZ+PWD9WjKftvrmjg3qTwGADXBMuvZkVpBmuyakFnuT5Yd0Ji9qNNZ87t4TAFjUklbzKACsFtAqrNEa1f2LBvo6AFhAYNaRVK+vF5KDXg2yQvp/eNZGgaSZ7BJffnKKBycdrOcDzAaXWE77yMYzVAPa91IERIBKz+kEt/P/LEvAv5BGILOviyWlzsvkswOAMyYSUiBYgM1tRpwVROWcD7CiywKFB0EV1RpdDUrSF8nrXq8QLxdixcy+TgLuXKQb3z+7PlbT8J7kNRUA2MhWrH0EgN8gWq0lW3i2mMvMMVvSqCCqf3McmiJ2YHoo9yJ3woDilAIJz87WOckANhtoYi0piJgS59we5gSMOv/ky+LjI7HXs3mHgHsyY+Vj1P6bts7zTYBhWMCbXogfX99gOI+xRAlvexO8vhhgvS0hX2phyz5A1GD8NzXWi65u8rpcXBTzfwkASz3nwg5EBeysoCka4s8xjeP0wRH+8q9+g6OzNjKbGWrZENXMAqvBO0yuXyEfTVDNrhFk19ILU2jEGExZ50IMUQJcqoe/q7owkYZUbNKfMx6J1yDOFkT9yy6bpKugTFJ32Z3BrB9jqRs5A764vBSAli4tQqaXzOcAlWpV4hhEZSskRXX0Y/+Vup6yn3MkqCTHeZcUQ3EHow9J7KLSeMaMYSrUN2tUinkcdVoS0UUQmABwpcy6lbUvZ+gK/mrVqtFRnMsroKLuk1rP2aw5Od0S9a+sGzsnHQBMgJwg8HqTxWLJjwLmyxLmYQGjeQ7Xwxg3E2AZl4WAxhzgiFbQkgWs/5so5j24NwGA9+9799w+OAA3Mc1tG68RJNx2sjeTVZHg+wBwug+6WkEU3B7wa9EOBgDzXif4y/hK2XN/AgC2YbtXfuytWAfu2kYs303BXf9ASEb23uGgxJCdEfnO39MCJ0XFbcjwXi5wciiYzUiaUaVWYw4Ajpn7GQkAHIXzRAF8nxnAUSTKPg7XWNA+ff4K51SLSCZdHvmiy7NxVpg7g1nP2jFhjnnArx3e6Uli4Ktn7eGGygq8eWoHt2ZsSLzDjk0KkrQwSRuh3fwoP0dCBw7JI01NfjeMk2ABOvh67+xzXKeE6SO5ABtRgNGPXgFgCx9XAJgKYd78DAdvNquSE9ht11DM8lCaYT6dylC31Tpwh2AZ64ibVQblSh3tdhdHx2fyuRiUsc1nRT1DS1YnOfNy6/RwdinFLh/MhYeTVcXnwjxYZo/J0JUMIbKHaMFldjVaCCSZvqKGMcZ5SnTQYssUBZqrqhuZCwy15lRcuzJiM0wMlIfFZNTH5cVbXFy8wfXlW4wGPayWM8laqNcC1GtlAasH/Z4oe2bzOcK55ruORjP0qaqZr+Q6sZBgNg0VEbR/JgDMz1Sxs6gUmxrHABIHMVMBm8otAUCscPXWqnuN+yzK3eJztxg19aO/iaRNvqrHEualDVeTysu5ALi9182x9KrarE5AYAV7+Z9mOisRgY8r5bOoBGRBVdEkk7TdQLNRE2A93qwwm9NOu4/RUD94jXu9K7HZZnEibEXaf+byAvDWqjWxHrXcUzKs+MGsRQGCmdFA++04h2ycFyuRZA7nDxhlCfk5PI5RSzuKLIsHZWMLC267lUOWVs4qLlDgWYEmR2rYkrG3QhguJCePX88XAwRBRQYzVA1zTVBpN5uFmhc9W4gimI/Lca2w2SXAuXGWE+65u9QVx2TzquFEbXVXUWNf3z0A07vGivkU3LVzx86J5MDzmkU+Ru3xtLHUIRuLLxb/a6wWcyymI8wGPSwmQyDWoUc5ILnkAL/4+kucHXYFmDlsd/DVkycINln037zD9Ys3GL29Qm4ZoZ4tod8asn8AACAASURBVJ4rISC4tdkiKwiNpLy5vUZ3PrfkkouQnG7u3DPgInlt7sxMSorbibl3XFS9lgn0m5wTurdr/e3ylsQSSNnEOsh2O7V7DT55SjHBvUbXK0qE0yoOFWqjpUevAcBpI++O5BSYTufp6ezTQODkCfnlsf6ZfdE6u8EyG2HNoWUBYORgVKQFdAbbSoAKc2UbdVxNJnh12cN5byAf765pSTfHPOQ9xVw9DiWL6ubBSAd330hD7vJ/ExtolwFstv60ubHHpUP8XVv8hDST2EAbsctdUXeu7+c27gPABq35ijEDnJI15BWc+4DvHwUAJ4tvf5m9X9H+NACszNpsbovJWAHg4+M2Pv/sAQoFKr7mqJSLWC83+P4PzxDO1vj669/gyy9/gdOzJyhX2og2OqzRxlDZ3aVcRgDgPIGKxRTj60tMepeYjkbCZj07eyD723wRYjgciKKMCoF2u5Uw/RuNhpx7l5dXQpjpHHZRrJUl/3eyZEZOKABuq1JDOFugT+UstijXaFvYRbVWFcCJZy4LaMnBYQZipNm/3KJpp0VCFlXA9WoNzVpdgFjWlQS3yLQmIMsz4vTkWNQqHKRTjVWqBOJesuLjWMwzC5K1SSYjgAj/vSWz5eNYXrNk+YrLiKoz2MzzfpdzlIQ4BwDzdXGYVqtWJVpgxb2Rm0OOjaSm8GSLJZRqNVQaLQGBMyQWSVOk9CnaQTtqn8sa8vdzd+4KC5+GoBzeRUAUondxjr//u3+P58+fYRVSrVRAQwDgCJc3I8xXkeQ6icJGAGDPKtTdm6aENFVkQoJwta/eD+7jlv7KVnFy33gs7J+6T9xo7Zb9V39r+jt/6txz39+5pT4OJviY3/wnAcCerZT1bULicWepnbum1N21e05tnc3q0dTAtxJxk6xqA4odmdcNibiGFYR2wK8DgTlEUQVwjFazjsPuAbrdDqrVQNa9AMDjMXrM7O4NENLyllbiCQDsMuSkHnfVvyOp6vtnp/YeUXEPALb32j+/k1pXv/lePIpbIPI9PSfTx1j+b9LLud+h7/UtQ9wdRVA6iLaln4DFUs+nBMPdHtWK4vR+sXNG8/jIDCfARxCYFtAL+Ttrpgenh/jr/+Qv0a5XVGm9zaHUOEC1e4o4aOG3r97h7354heslEFWaKLSPkGsfIV9rYr2N0R+NhMBVJJGF5BJaE7osX/Zz7JFo00fbvQyt6ZBBgXl4GzobzbBeab0ra02UBiRb0l6Y4BVtElmrav0n2ZNuJiHvEcFGX1llDYO9b2pP4sDyVAmuUxd/8KK/V4h0jjRmdZbmFura5vvHoSKXUAoMOwDYkSf4e81NRN5DR7zlpVjxHpAiTK09rccUR0q300mkgDdfZQOZpQqyUkGuVJJeLg5XWM1m2C6ZZ6cJcXSY4r9LkvQaEVaSgRqhEoYIwgXK8xmK8wHi0Rtsx+c4KK5xv1PGcbOARiFGvJxIZNKaAD6JT6ECv0xCWK2yiGilm2UkEvsgnlEFGT4qAKw1luYA+wp314eaY4o3/0jyrFOGhCNTuztlD5BJhnbJe5zusd62v7Ol+sCx/43dWv1jdmG7e28bo9wyHdzZ/n0A+P2zgg9lB5kH4yQYZUSAIiT1FxksxQ4amznKpS0e3u+KQuny4kdst2N8/RePcO+oLvmXmTXJYCQI6/BVVFwCLORkWK42iqmtIs9lgpbZXBUbZuuFW1xc3uD8/EqUsUGlISrg8ZSkgKX8bLPdQvfoCPdOjtGplZDbLBEvpljMF1hFzOjLYzAKcdmb4Ho4x3C6QrhijZFHqVxFrkTlFm9J5gSu0WlX8fDeMY6575dLmI1HePv2Dc7fvBVnLhLZqEIW1xK+KrKZ16F8FLMx6pUczk6bePzwEPUqrx2B3yWyW35QAawECdZIDj1x97Hu65aB7FJpBQzmEF7JD7EA4bTDnsxXKNYP8fDzn2MwjfB//IdvcXE1xSZTxjZbRSZXA7JlxASBM/SzSedCu7m/qTPTrRX5zlKyDtoDfvecPxKA7jYFsFmTegpgdVx0hBpTESWDZSV/7ah/k8coKCwgsCOIqTODuj1oj0igxzKAuVcbIOyMN53Tl+a50nGLJLAVAgLAzRoO26ypqwIAc05LBfB33/8oecyRZGQyR5WkRgLBBOld9IOxjOXsNzGN69fdxiBfd+en9bZKUnG5qW4/Tshh7s2Rs8XEEe7xCdHFiLzSK3P/c7O0xN2DggBT/3q9pEdK2o0cdDWn7/CxMwNOxShGjtTX5eAUOwf3FtY+8JtW9zqQSCfFuz+Y0s716+aQKH/WryTzuJ1ZqVPuypkpgK+q0Pl3WTuyRpSkpTEePE91lmoCAHMTVcsMl9vtomhIGiYQFa/pKhIin41xfNTCg5M2gvwa5UKEx/e7eHTWRaOckUz0/sVLRPMB6gFQzvHM5HyaZzHBKVWmpn267dF2Iqd1mzauyUnt5nYGAHOmTEcMFz3lco1ltUswLWe0JcxXG4znS+SKFVTrDXE4ULAOMqOmHTOBYALrBPJ4zvKEYG1k4LhFVomwZEXFJc/+nDgU0kWFhGFeb/k+FZ1CDN6iGBQUAM4T/HSzSdaF4QLhfEpbNwSlHIr8voB2Ct5Kry5qbGlA9bObnevVcfurq82k0nIjRPHv3DI+gtfZZbzy6guxlDNO1jRUbgYYLHJ4c7PC65sQ570FhrM1xjyX+jNc90nOphOEZtIrmOgy3nkPUvlbyCJL8NopgEUMpfpsqY9Izg6KJCKyflvJ50azgkeP7+GXv/kZ2t0a4nCE4maKIJ4hHLzF9PocxW2IejEGnyUBYIq5VNkutmjIEEV2+bU/XU3YjE4JSBTAEdzkeayZtUUUgqrgIHm6e2YKWG1iBfqzjP5b4OLyQgHgColHGXEPI5GCc5KgVJHYQBIpuccRn2GtrWA3d17ehyusVnRHVXWvlsuMZ6DbhgqSONMmmZ4OPVQb026a1uu5OEKtXEQtyIsdNtdLEPCasw7lvUWcxUBgJV7J+ZvsGil5RG4nt5fIZ7m9nB00f8INXaUPoHiJhLQ4g3BFJXRRP9YB5ssiLgcRrgZrzFa0gi4hyvCjKFML4kbKFzDSkOdOmOyAd/TsHiz2/nv7IfDX7ZSGg/LXe4Ic34HI9tf0Hk/FO0baFgDYzupkb7UoJj23RQG85tr8SQDYXopVHH7lYQwcfQE2nN8/BJKDYF8i7Q2U3cnh3uLbWW7+i1fW+U8rgS03R0FjDZunuk+k+Q4A3kZLnFABfHYmF4fqjXKlKqq4p89e4s27S21q2JwWNAPYshCtuU5UvPv2zMkh7TJvfLWtAaYOKEyGCa6QSABgN6zXm88d4j6w7B3+7ghKFEf8+4fygtML/lPbkXcz2oF+RzeVAiBOUSCsAwLBPGTWah+wCt3npQBVzN8NghLOTrp4cNrBvaMmKvktFlTlzBbyc2SVHh2doBzUpWicTBbYxhkcH5/i5ORMcuVKtYrYGm61q9EPyzgVtrdmnq5lSMAgeP7dbDWYmcfpBTfvjRRqZKLzcJBNm2vIHa7pS/dD3Z0aQh6jAwcp+Iy15phgCgzr79TCkUxvYLlaYDjs4eriHOfnL9G7eof5dIhSIYMmM2lrAQrMdJ1PMB31MRz2xbKSGz6ZNwR+B8MpJpNQMhSzeVo+BwDt8CT3l4UF2dhFZCVPwlnPmC2NsyYVENgBIfsq4NT+RockSbHsCmCzJNM1lxZE/kBqf6XZ4EqrxFuKVLfmkwMgXWBalDlWpxqE8FHOBkYAL2PuxVKs1CplHLSbOD7qCsO4WgmkASaj/ebmCu/evsHFu9e46V1LXuGamRdknxayaLVqcohxsM7rQgCYgEK93pCXRHCY6lwWVrYZy/sc5xGvc4ijrKgcjP1v54WpYIxYkOSMSq3L+44KXSp1ea9ogDsPdYIQy6XmDVMRUK/V0T08RLvZ0pzHaI3xZCjrZDAcYRGSmp9DtdpAq3OIZqsrOV3hciPNa38wxjxciaW6FJMc/jvbaC24bcCuwzq1MrF8hl1a5C2jDve22+FpxU2619v7qw/0foPFAEhtsMsU1jNBmw7Z62VAaArgSGxPaQO0nI0xHfQwG/aFWMICpFTKonvQxKdPHuDkqIOAjLWDNp48eIDDWhP5VYyrF2/w+rsfsRxOUYmzaBbLqDFThGzxdSzZahpJQVu22/fQ3RMz5c4kJ6tX9NzBq7lzc7YBld90JXMyd98kxYINDp3qReoMA25d8WGD+9Se2W/7UhX2DsnDnrRj5Lq3KXkXk5mKe+v9YyNZDXtKYBlueg1DnN0izG0wz0dY5DZY5jeISzlkqwWgnMc2KCFTrSHMZPH6uoeXb3u4GkxluMTBgBFiOLBioaxDSc2mS3LpnHWXgb+y9+X9jDrNS1cFsA0EFAjnfmfElX0AWPe3vcY+UWrtZap7ALmBvSkY4HZHqyF2ltL7SsSfArZ8ItoHV66332oNcvcwwEgDem4QAL7GcHSF05MOvvj8IYKA++QMpVIOy/kaT//wAstwi1/+4l/iyy9/heOTRyiXW2plBB0CbKRRUAC4yOaNo/FliMVwgPHNNYZXPTln7509RDmoyp7ITHa6NciQPZ+XPYHPqXtwIPt2r3cjFtHtzgGK1QBTZrvT4iraIMgVJLuXgO2QoEVmi3KjioOjQzTqdbHWXMyYF7wQBiVzd5mpO+egnUqrbFbzcVYrNOoNtBpNGXCsVktlW69XkqHDRov21GyQR+MRO09U61VpziWDz7mTRDFZuErO4mcZrhkhjW0ai3g37DZrpmKeCrkCYlo2MZc+XApTvEQCI+MEaPm1VccUaRoBlGt11DsHAv7myxVxChFlsOzxHHYqACxOB0kmkzfkscGLUwDnqABeh+i9O8ff/4e/wYtnP2JJBXCxiGa7owBwb4g5FcAe+CsZwPLh25w6x5WkvtazJ7VOT632fqqSTda9qzesrr7t5/Zhst3H6Kbl/Zqf/KeTB3woS+jjf8t7j1Qnh7sHwdpM7jKJLYfXHQa7lre2p9vA1qJ4duwd0yzgNB84Heqag44BYQrQmaIotRrT4bASdalIVJKusuh5hnMg3G41cNQ9QKfdRLlCla8CwIPhWMgaN4MRlssYyHkAsLDcrV5xFAYDgHfeP7d72UTKnWs7gK9tgNaLWQ3vvm6grq6x9Jd/iBTp933pENYNXfdAZVNMmio4JQSlzlOJM5R7Tvr73dBYZU+6aJM1yCEHv+Dyvqi4XoeyX/G6szcjkaPbKuPnXzwQxUxQCdCfrnA5nKJz+hCHj7/Es5sR/u6Hl3gxmGJE8L3WROHgGPXjMyBHpdZEVP8ymKeCtVgQ9wHpwWSoqxkaGZJ/1nzvOcDVnEDukeZewvVD1TD3MA5RCTayH2etKlbJ8qHzCE1cSxn9UnMbCOINq5Oxk81tk4mTkugSUntCVrcznSNDB8R6FW4CHrivWX1mymQhGDN7j1a1dGUiqZiKEzpVJCRm97yt53R2jcx154fUaKJIoDWwKoALlTIanY5Y+vPfWE5mmA2HiEkAEqIsryMpTRtxnVht1/KRj9aoTmco9YeojscoESgMr1CIbnDazuHhSQPNMt03SKYciLqEcxCqP/m+Tia0nCtgs1F1Ct8XDgn52rIcNEt0hotHIgAsGcCqPtlVxdnffUDF9ckJjGC3VsqU1F70lr/7O6TVLXfM724Dgf8UANgvl9J/6q6O6O5OaX9z5/MjAFykxaG0uRzoKwC8WU8RR3MEhS3ajZJYndYqG0wnb1HIz/Hk8QEOmyVslkNkNlMBPd2Y0xGYXD4lbRddb5eCwJxVUEFUw3L5f3P3ps2NZFmW2MHmjn0hwS32JTO7sqqrVVNSW7eZPkijb6NP82OksfmHMpNMo55WTVWusTEYQRLEvrg73B2QnXvfc38AyYjIqemllG1oVnAFHM/fu/eerYjxJMSHDze4vByj3enj9MFjLIMIN5OZKPT8ek325lqzjnazjqYHHYivmce5FgCYRIHr4QLvLm5wcTXGZB6hWK6hSmWSXxXdLZ1O1kkgRMJavSIuXS+ePsRXzx6hsIlxfXWJyXiCxXIh5Pd4y6F+TQjvQgoJA+n3ivEajWoBjx/28NXLE7SazBZeoVRYo1xg+ESMIlVTpt223af05WYP1cmC1hh0lVBSnAHLhShdEFett++vkJQaeP7t77BKKvjHP77Bh8spFivuRTUURQXcUEC4QIKdIdWZWJ4MBHaczb6kHPjcuW8BYNvfSR3p5vLeAf7Kue24aim5xrF6pqOBUQG79s8knFsQWMk6dlZragIhyqg60D4Ha9/PulYTAhVIEkNyqtBSAsDAUbclAHC7UUOj3hRC5mg0wZ++/wnD8VwymTecdRV13sVaMgOA5b2057/tl/aUnTaiS+Z2Zo8nOGv6N53Z7W4qsu1k6l7uW0pmyUmLZk5mXGxy0o/2jRb8zWfIdi7o2OIbdXA2H3AJXu4s2KgLduuNvF+TyY09/52XcR/4qz34pwFg92rcqT7Pi149Kl3BTCbMyt01VIXO3s8IybI5k1XLWyGNkv4tC0roA7YHIRHVKMfTOESaqJ0z56jHh030Wh66rTIOe1U8YB7w4z5q3gaX5z9iNbpEvbBGvZjAK7GCYGxUJHM4afNdvNfOxGS2q9dKZ/S2kLCAtSoaGUuiVtYGAOasTWbSzKZl7JzO3rhuJ4sA16OJ/O9aoyn9q8VYBCjbpOKMpe8PweSK2kdTsCGqYJZZnHOUpAdkncx6mb+H4hR5eASBdVYrpI54LcTkao3uKhQJadY8Z6oEM0kMpECJH+vVisxUJcOVmIqoRbXeEgW2NhrmPdFFYBzYne7R9k8kfKcM9yK6LWQ4zhfpPkUyOIHtitdEseRjFZdxOd3i548LXIwTDFcb3DD/d7TEcBZiFRJArqHktVCk25u4JYrWVd8/gtZiDqD3XmYBLa4uLL8K8MslNOq0v95KHIrvA48eH4uL2csXj9Bq+0C8QCGYYLMcIZpeIp4P4W3XaFQ21JTqvmVOCoUE1M6cblpfYgOdHQGsbaX/rmjGuUQlsU6swqs1xQ2Voh1iG3S/4CyCfyoIV7i+vsJiuZT3moQ9qnVZZzNSs1pryB7abLREXc7ZMkmW5CBw7+PsOUl5PWkhHZooVmPmx1qz7MvP8uF7VdmyF4ulxLnMp1PEq5mo1KsEzxtV1Kol+J4kjqBEC0VaY4sSmDb/BqA3bqpcA1wPW35UNYorc8nFAXYvNmUUr6u4lhVKWG+BdVxCTLvnpIo0rSGIfQzGCa5Ga0xWwCopIaYKuOiDunaSxzZUW8tCUeJQxhsyd7gpCm4fy1n5eU+ByTs1K/fc78mQDXNxcwA4c+JynIj0eFThkQsO27M9wzxFEKC9uQWFbZyDiDK/TAFsX6d95tlkNkOpdxS8ziB592BwXpTTMeUHRtYp7QDJdxU/+Qv9PAisRZxVAjvZUvTO38SiABYA+OgQDx88kOEe1Ru0FOQQ8odXb3D+4VrsGbKhsQDAxjrK5vRmA14d6N5SRZrBlZUq6ttv7SJytrZt3pU9xs03nwjbg1ibfyvF19PIMr3ygYD5C2aAoE3WnkXvXSTVT1abu2vgUwNmXZ2WCKSFowDAsQLAfLCJZJ4qwSwyj7hJnRz1cHbYkmal1yyjUfWlIKTika+NjJNmk9ZAdYQBGUux+VxLLIAOT45w/PAM9VbLMESsna0W7VIQCgBMdQ1BfbWJ4eFH4LeYJmIdQuYYrymHx1nBZFmVXOPmTlara1sU6shBB1328NPij5l5fNNohyVh9KIsVrVmEK3E7vl6cInLjxeYjK8RBHNhVtX8kgDAzNQTwkK0EvVQsJzLAJp5rvPFUhQQQwJ4K4Z782+R/ehhm4G/WhDT+lkAYL4usp4M41oKUZMPwYIgC4a3ijjHnkbXtgWAHUVwlm2ZZ5lo/6TN/H6TbpdaVjQ5wzRlujmWtrbINfm5WkjarAJz0MqQSDhAOkCUA3gLr1JGo1HDQbeNk6ND9A+6oiQhu42MtsHgChfv32Fw/VHA0nDFQX6CSpksMA+1qodWg2BvHXWf182QKsxz4tperQg4LIVFRzYdD2FRY7HoS5nz6GFLIJi9DNVdJEQYpqy1QZJrZRTYFkDn8hS2mqCLW1EX1+tsxjX7jNeIP09QmIUzc4cJ7PNztG6p13wp8rj2aLe3WAZYLEOEEcHqGhrNnoDB1VpTlDOzRSD24QoEm8wVyRdmvSlmrGaAqAekVdPvAMGf3VfyCtoWtPYI1DWxNxRxQV/LbnS+S56bUQDbpoEHnwyP+V5EIdarheQAcyCwDhfYpqFkQDcaHo6Penjx/DF+85tv0Os2UYhjHDY7OO0dIpmtcP32QjKBw9EM9UIFrUoVNeYv0xWCtoUEfThzJqFkf55jzvlbILDZ/veZ2Y7I4bNXMQcI79i0DSphQd78mmb6CFNU7Z7LmdLEvA37r8e+TzoYM2QN5887BHqLJ+TvZob23lk7KbPVtXB3OEcpbXHLKWbFCPNSLGCw362hedxDoVZGACDYAOMgwrurIc4vRxhOVhjPIoyngZAcpMmiupDuHTaXjntiZkFoLO+FAWmY2o4DQk7MMCqWPbcOS+i5CwC2DfmtJt9RMGYKpXxj3Gm+86Z+t6E3rVVGuMlKC/s/7l0e9xWqe5XbnwEAM/93MrnC6UkXX339CL7Hs3Ep51q4ivHdH14jWKb4m9/+Lb79ze/x+NFXYgHNno/ALx8JHTlo1GMAYKo14uUCo8tLzG4GWC8DqQcenDxEtVLDivnmwQoRJUnialFCTFJXgYSPQ9RqVbGIXsdrHFOBW2c+zByLKJD6r1b20PCqCJZLjKcTbLiPdluiACbJhl758SoQNQsLatZVrG34N/kHScZhcc3f1Ww1BTTmmuD3CqhC5iUJZkU2Yj7CYIWb4Q0838PR0ZEAwCTv8F60Q22yY2VP4x4jjgfc82OpD0k64nnAezNaRwijUJjNBIHZWLGpW80WSCM6HzD+QQcJMphnnh4zIzdbeIwraLdR4ACWZ4h5CDuNNZIZDMvwM3NSyXduDlzkQX4ygQYOAqMlbj68xz/+w3/C2zevhBksGcAHfURxiqvRBItgLWxdzf/l8G4XAObfz9Xy+TAuyxTXCZwzyftkEWtuF7P27T75CTJjvtPt/14DAH/JbXRnI/OJDfELXsK9vdEnAOD9QXCmyrHDtuxjDhJnpCtHLbyvCJaBr6l7vwgEtmpgw1YWizRLahAQWNWoYgedrKVO41DpoNfF8dGB2oNWCfJuRPE/nkzECpJAcLRmTU51lVpAs97nnq92gjLCV6sxczLlb71bo+YhIjsgkEN+uRPU3alzzcqRutYQgK2rjamLrTJYiZNW2eP0hhmx0hBK3UGzHQJbUs4d2fLaPtr+UtjAlsGTlwQWCJb3nkMDYxEWM+drLfaA2yRE00/x4LCGF0/6ePbsKSbLNX4+/4BG7winX/0KkdfA2+kCf3j7Aa+GE6xrDaB9gGKzi7LXxpaDlo0H4vNbnq+0nycITLUWx7PJVnOBaVlMUiOKMohTlQbEOYCWn9xxSAiWfEoBfYviCCVWeZmlqlJBjaGbkImyuYGTW22Jg9lHY/qa3Vv8/fyHIT5klqVKPzE1uENaZUSBzXbMg+zsEa0DGxlaq4qYKgru99pHKgBMFyuqciUARlRM5iEZLRuJsGHUQIUuRBUfjVoDXoX9BZASWPU9rOIE8+kMq+kU0WKJYpqazL6N2Hkzb43DVqavR2mA7XKB+niK5niK1nSGSjBCZTtFqxri8Wkdj886qBTVYng5HyOKE5S9OqIEuLqaYDaj8pOgM61tTW8pw2cD/vIsykBg1l9K7smAEvbGtsd0CfB7RHe3Z8xUaQ6wuwNW7BPVPgMA612Xg8i2d/2lW7Etl3aPhb352S/9pea5lVAUVXxpQ+XWWiycC4UQ62iGTbxEt+XjiHFGdZLlVkjTIerVCA8fNNFrlrCJpyimS2O7qH28tSjVEXlusap8da5/vldNeF4bqwC4up7h3bsrAYAP+w/w7PnXCBkrtAhk7tLudVCpllEgeZI/vQmAaIFivMKGrkmoYR2X8erNR/zp+9cYzQJ26fCqDXg+QVG9rWjTycwmWpKykGHN+PzJGX79zXOZh4yHNzI/Yp03WyyxCGKsNyVRFxP/qGy3qBeL8DYblIsxHpy18PULOq7Q7nQsALBXppaKSmirQLIdqN732nXrE3I/EvDlsFnt4pXEMp3N8cPP54i2Pp5/+3vEqOP7Vx9x/n6IwU2AdFuDV+thW2piU6ghLTAPmIN9dVix4G+GHX3xGnEikZwZ1U4ruqf83SWBqbDBnt+ZOndHBWwVRCqkuWX5bAhd2dcyFbDWrDa2TwbX1ikhA4Ft9rCxrxT7baEaGicZdeerlYGjXhtH3SZa9SoajQYajRbGown++N2PuBnPEVMBzBqSDmYWADa1oXX/0PPeFbSYI3FnVursR/b8FuAmb5vt/mNtdjUWzrhI0L/CkhXt5x0raQWHc+VvNlMzNYD7O/NognxHyc90M1vLiGKmjnAcRKQvNWuJH+8EgO+pf9090aWC37c0Pw0Am+uekRSVEGCtgS05UV1gzJq0eIIcwZaMpc/KEgszcpYBgCULmP0VicPpWkQAJBFy3l/zyzjo1nHSb+KwS0HNGgddD7/99Qsc9+sYXb7B/Oo90sUINcToNukUtkGyCbHZrgWcFBWrHWEZApaqTJ36UYAjudpq+2zsnwkAE8zkgyRXYgoyj5WZrCcOo5xNsNcajKciPmNv5leZv86cYEXIDKyslvXyXqvanUpZccAzUYecqdOtkMpPztl53/Kt5nyDQC8ftAdmPc35BoVZfNacmVrwlzNV3osEgEngXc6ncj2bDWatU+BinDPFJlhBeAWBrZ2+UYBnl82ZG2UgP/d41iUE/jZIGYUhtZfO6IulmgDAXbdCrgAAIABJREFUcVzA1SjE+SjG+0mKy9kWg1ki4O/VcI55wJqJ15REoIYohkXQxNm2zLf5+3QU5GYAEySWCER2DYxGKhdkrVQq3OuW6HZ9/PVffy3gL90oatUCypsQyfwGq+FHpEsSjZZCdKoWU1SoZM5o0mplropV0zt/4n4z1X++RRkAmOCvnFZcSxSh+A2JHPB8unr5qnqVuTIB4C2iKMDg5hqLJcnmXBcpQnGNpIJXXfBoB91udQRT4X5E8k6SxsY1ktXzGnEaosDXROTWuGsQd4lCYiRU9lKc1pGIKl5BYhKT4RCL0QDBdIwanRsO2gIAlwoJyoyr4DybinHWMHKvFlDcFI2zyRbbYqpZvEUFgZ1mJSdl7fXdOussIC0WkRSKiGmpnpSRJnRo46MqAPBotsFgkmAwjTGLtkhKdSSlGoIN/VCKem5IJIa5n3cOUgvi3tH025HC/nvrgL46T93/2c8AwLJtqhtCNi+34ln3owWGrRhKemsDAjtuHsQdxAaaLnCft4C2W/0vBIDt2Dd78XsKYXMWuL89Zwblx8v+PN2CzRYFt8yx++ygpZQwF0TUvxwoGAUwD4k4WmG7DnFydIAHp6cypKM1YIMA8Bb44ScCwFdy+HCDFtWQHRpbVlhm6WiAMadgyFW82ni7LNUMrM1YWwY8FgDZssDMz9hlYxhoufLBft2CwA5jyw6X95so0wjJOrWL6hcUm/ng5BOTLwv+GiBYWAiScargbxTHYntI5eqKdolkKJeK6LWb6NTLaJQ3OGz7OOkfotFQ+4KlGbo26g10uz0TYr4V6wJ+vVqr4eD4CE9fPEPn4EAHnGUyrGnzSeC3mAHAPFz4b/pbiLpFwBu2rqRCMaeQyUiavadsrv2VaF6YKdg4jBSmeWbjK4GqclWlyTJqWWFkkWFCa0eutYiq35EoTwlAjsYDxOtAmFVdXotWHWkcYTWfiA0xswM5MI7XoQySF4uVWN9Np3MsV5GC2rS9IBtMimFuZlSta0FM62dZv8Yy2LIcMwCY4IfN/eX/to36fhbwPQBwzui2WVs5USFjxt3auB1bPAcEtgxRtWZT61paU+i9oQCwqPpNToHkD5K4xPeBdt7CditK3uTp6RFOT45xQhtP2mxuYizmMwyuLvHmzSsZTs+mtAdOUPMraAp7mde/iW67hUaN9ptaCFmLQl5/Ar/zxQzLxRyL1UJyykhmEOaXGUyTt80HtrRwKUpxy01YgGKycExRZ5UGtgVlEaf24DY3uCSAwkGvhwbzb2jzVlLyAtl9VJWxyOP+RfsPMvhOT47QPzpEt3cg5INVEElO3uX1DebLUGxVaKHePz6VLIkoSTEYjDCdk30td4AyEpnQILWnAr+2cdUr4jbItmH+1IaSL4BdAHj/rDH//iwArLlpOpS2jjMWAKblaog4WGE1G0sWcLSaI1lTvRehXNqi2azi66+f4d/+z/8jDg7aoiqslTycdA/R9moohjFG7y9xc36BdB5IBnCz7KNW9FBJt2oHHXPQQbby5zfSWzuJ0+TcAr/dX3dXzfGpQvITSs17Gzhr85JxXFyXD/0p+ydvN4TO91qnH32D7ahd79s7/rj70lzQ2X6eWXWLcozxNhQAeO0BreMu+o9OxQJ6tFzhZrHE9XSOi8EElzczDKcrTOdrzJdryaVTu2dVtguZyyhSdIhjlb4G+C2THEMFsMlA55lsc9FlkGltqbTpVwWwM6R37MAyoMA25Tv1wr5taA7u6sV2WMVO/SC/07mQt1jan2EjKu71hchVHtCcvf/3DwP0K2IBXdxiNrvBZHyJo6MWXr54CL/KM3Ip7GECwH/4zz9hOYvxm1//Hr/56/8BL19+i3bnWOyJU1o9CwCsMREV9j0k32xThPMZrt69w+zmRnZXZkX2D49RLpTFimi1CgT0FRv+qi8xFNwfut2u7JvD0UjqkbOHD6RuGM2mmC8XAuTWyWyt1hAslhjNJih4ZTQPuuj1e6jXGygSACb5LAjk+7miuZeTkMVXT6sum7nUqNfRarXEdpmfY63D7/V8Wp2q8wjVv4PBAPV6HQ8enMmZy/2bz1eiBISEVpBceNawdCUR5WOwkiETf05+v7GLlgbQRlgQxI0TTEdjRMuVAAVc7wSoK74v1mJ0BaEKmJm/ZSrHPA9pqUSTJgGBqQRmE86hRA7+GpvInbtbM4AJ1DHzp5iuES3nuL54hz/+4z/g3bs3UrsQuDs47CNKtrgajjFfRRKxQvtHq9wg6KsKYFVv2odVWIpeyamzbZbn53df8x35JmZqs7vvBTvnuXu9/5kAsGyNn7sHP/f13VecKYFMf7XjDGHfK0cBvK8CyurcfeVv9m9rL2fP2zwD+JeAwBxkKSuZAxue1WoLmQHB1iaSRD4CwIEFgDuSAUwCH4l5/Bn2BayBqQBmBArXVZEAMAkFVLTJxEdJDxYAzgZ57mmU1Z65mlyvvu3srVrBftbu93YPz63+M3KvVYM4Sl73EHVBZDdWRrdnDSrMyEM7A2W3vrY1to2msT9jzw6715te0XGUkueStfb2vaSyi70as5fX0l9t4sDY2yV4/qiPX3/7DdJiCR+ub5CWKmgen6H98CnWfh3/6cfX+Mc377EoeIj8JoKCh4LfRqNzLB8JW21IWKlUAMkfL0ttSfUCH2Ree8WSWPE3qlVx3+F+wjOj1WzKnkdC8JpuOPEGSUxXHatntORUJdfy/6h35ShLOjQBH8xHO4jWpF8FQXZ0BhwymxgNk60la9xaU0oLaPLlsj7Q1Al2f7k9wDCsfQWAdUDLtan9QpHuD6UC1psYcWadavKCuUcTKiuVUavQfs9DzauCZ4xX9sSOOaAlc5piuFhIfn0wW2ATERYpoFouwittUSmkAqCBEPOGVt9zxNMhquMxWvMF2ss5/DXz6xmJUsLD4zqODhrYJEssZkMEyxnWMS0pfIRr4HowxWLBAqsqVsGcrori14C/AvzK/2ZtldtAi2W1KO1UfSp9Z2aLms8/MjL9HQrgjCC1r1LLwF5n5/6LB4BZ+zBzsSjDUiqvCGIyA3gdTgUAPjls4/Sog+I2wDadoFoN0GlvcHRYAc3Riskcxe1K8vZ0d1DAlw++B4VMAax7BmckhOGKRQ6au1ittrj4OMGbNx/x4cMQBwdneP7yr1Cs+AJUtDo9dHptVBipVNyIs9Z6NUU4G6GQBGLvXizUxC78hx/e4k9/+lnq8m73SOZrJEevk0jI2d2DDrxaFfEmkUxsDosfnBzim6+ewi8XsFjMhKBCIh9JQPNFhHmwxmKVCAmwVirjrH8oIHC6nuP4qIGXz49QKa8RLIcoYQ2vspGhtGbNErSxw1jdE3KCs81tNJFhAkixNza9RLkiCuAfX51jlZTx4PmvsSm3cXE1w9t3Nzh/P0KyqaLaPAJKTSSoYkMFsMylMmjytrLpzm7pdpWj8Q/20Dcdl7P3ZF/KVL/6PZYUYwE3naPmTnZWBWyt9RXg5dmtBHfNNbfkLyt+cG2g85gIses1Dh90drDW0BYcFiK7BaJNlJdEibASTWNRkh3vAcBUn5H49cc//YgBFcCEjDMAmAIInfvpKZ67xdkZS3a0Z+DvruNT5qZhSFTZlbd92d5cbAcANvVpli9vRULWcU96JDdaTatNN48+s362DlMuQcUhlt3tMGJnwf+KAWCrEjIL1GLzLjFLBVzq7paJh436zUbzKQhs3WQU/BUFJuMemcPKzNw0FgfFVqOCs5MODns1bJI56lXgd7/9Ck8fHYpDwmrwEZOPb+FvIvR7DVF/JpsIm20orjSaCWxtrfU9U7DX/G8LuBsAWIlifHAGyLPefrTnoScAnlgcm3g+qhgHozHOLz6KW6Vfq+rMWAsdnXMSyM3qSwWUebcIAKzDOuNIWJJ9krNBEYqwzrYOZLwerSYenJ3B9z3pz3hfi+mlbCjURPIj5/esBRmTtJR/M4owA4BlBmsUwBbUF3Ba5+qWPqPYuV4RHaurkpn1mThhVpS0l9CWWmb0ZbE5Llca2Gw9zOcxzi9neDeKcL0o4Gq+wdUkEtvnIYn+MS8M56I1cZSgAlgyfAUAJhncAMDCadY8ZFEAW5UwiUeFrcwZyuUtyiUSvCOcnnXxd3/7N3jx4iG8UopKKUEFEcLxNWbX71CI5qiV1Pq5sl2jxPVnLLANzKL7PJXNBgz+VK9q7wPVWXAX1Ax6gr/JtoRCpQav3kbFb6LEGSUJL4WyqHzZ/3P2wjn0cDSQmYNmR28Qk2ApZzyjVXjPFNBudXHQO0SVEZqFrSiH4zhCicIzcaxOUPKKQlAXkDjdYrUMBXsIA95XHBn4qNWaaDXb0qtPRyNMB5eYD69QK29w2ufchbNvjd/ziSVDXXjF6n9DB0Wta+ReJgBcZDRUYgBge7XMoSbXRc9it0MWAJiOriRL8OTYVLAR8NdDHHsI1hXMg5KAwB+GAUbLVADguNxAkFoAWM8N3kvZ++Bu/Bm5Y+8dvA8Aznqs+8DjLwGA81hdaTsytyzn8zYG0Z7rjvI3i6ExWeCiBKZIgYSQ//gf/rd7x9Y57vVlAHA+7N1FFneZQXql8uFEDrDdGljsAW8WMLDX1AK/bhGRFTX2QmUgsAFvDDhkAeB0HeD4oIez02OxNKFdQrPZEhXKdz++xvnFpSwGbs7cqAVAs4xu29g7bNb8MHZVt85wwFmxOSim26Kqh639Uc7u0v3SWHFYlpgBg02brwNoczvs2CFlQwS9abK/aX/nF4AWWkHtrYFP7WAmq8k+b2m6DehFFTAz6CJmlEYEq6jkjWQYxLx5Zn00ykCnVkG33RDWNwFAXcSpZOG12y0cHByg0+nIQJfrjsAyLWTIqKaqpyX2vB00W21Ua8w9pf2hDjNlIEQ7BvGM10afzSgVMtxV0pgDKWOFkN1whrGWvW5TBMgOzyEEAT0F9QhK8tBRmw1t8vU1ML81xGw6FZvhK7ExGiJYzSV7oFGvwauwEVObnGQdSd4NAUYpntNUrInns5nYU1LxQOZpSIW0DFAJcLDoNQ/+WwBgo/41BAZrY6qsRV2nfGQZwI4d6g7DMVMC360A/m8BAO9kilroyCp/5UTUICyynMSESW4LY28m6l/N/qCCt9tp4+T4GE+ePMLhYQ+VcgnL+czkB53jw8V7TCdjKWxKhS18rywZwRwu1jxP3o+DbleKBNpajEcjDG9u5P2IBISPkG5iUel6Fb7HOrQngFyvV4U1JeQDKdrUQlasPAuaV8b1bG2zdd+yjFkWcSx81c6Ow66I0xYCDBUy7HXARRVEZvdCaxdRdqvajL9LbMwFBKmi2e6g0+nCq9alwBrcjHB1PcB0zgKhLCDwQf9IDnLmGl1dDyUbmGp5GepYIoUowfTeUb11DgDnaS+3B9e2ENLbx5wBehCYd/mejeheAFiP/5y9nDcIci3ZmPJ+pA10yEzOGcLFFKGo55cCDNMWyPOKOGMW8N98i+fPH+Kw00bCXOThCGe9Pr569ATldYrxxRU+vHqN+WCEhuej7ddRK5RECVxidnLCvKJ7NkWHcHwfAJzXCfdvyDtf+RTA+wXDrjufqTNE0O3+DgBY3r57IBF7Xpsnun+e539zd33s4yDu6+Qtz9zfWSnGZBti5W1AX7n2SR8HZ0dYJBHeXQ9wMRjhcjzFgHbm0xWG4xXmq0TAJbFeEqslVQArmEvmvm3CTZ7xvv29ZP4akDcDgPmzal+Y7Y2ZysoZIOy7g+wBwHavdJv3TNViL5QDAPNrWR6ee/0NsuGCurYdvc02dO6+fxIAWAEF2uCTXDGbDjAcfcThQQPPX5yh2WAGTIx6rYJgSQD4R8zGEb75+rf4zW9+j2/+6rfo9k53AWDJumNTzzN1Iw0aCR2jjx+xmkyET10jC7XRlsZ3NpuJGwPPYeaEsUawBDQSZ/jcJuOxNNNU3DInmDaCKwPo+qWygMCrxQLj2RQVuj/0D9A56ApbuhCnSMII64CW0QoAW3UvwSxee0vsITjL50CVLr9nPp8J+EpSG2sCEt8IAE8nE3keR0d9WVf8PItzniV0fGCusOQzbTZo1psCQshrSBJ4tD8vKSArKnWCK0Zd4ZcrILoypuX1KkCjWpdBymw2FyIPFTskhhFsIKBTrlZR7/ZQbbewKZWRsh6VvPgKEsPIVvWvkxNotnOhApnBS4WHchJiNR3j8vwtvvvjH3Bx/lYIU75fwcHhIYL1Blc3IyxDat2UrMZahTWMgr9qA61AAetWJWqIeuL/LwCwcxY6ZaWzNf9yANjs2vo77soCdFjDOkDbVfua5iyLVsjz+m6rgq2lrZLxVCX0JUrgzJLK5L0pOddmielHqeP4e40CmP9mfAczgAkAV2sEgLfCcB/cDDEcjWUIz/2eoIJkZknUiiR7GcKL1olWAZxfXa0lMtKelfrcoSK0xF37/RlZ16p/sj7MUd5akq87wHVUOpllsKPq1bIqJxVl54XNSbVngOkDBS/O7hWHOJzt87Z/1Oe1u96sNbghsVJJQBCYcT3RGuk6RJkWs1jjYb+Nr14+FbelUtXDeDHHKIjQf/oCrdOH+OPbC/zDz+e4CbaYb30sCx7ScgOFegfFeg/lZhtpuYyI+yYJKmZvIaZIUIVqDK9YkQf3kUqR+36Chl9Cq9XQHPR1LIQYAsDikM9hobV/ltpPSYGydvl/zkvW41LPaSF5mRrADpTc2kOHLQb0EXKvyfiVL1iHQx1Qi2MDfzf3PqOe436tyIxee0ty50fuYraWJ9lJbKGlhyiCjifiGCUEIK3rK6zvqfr1PXBf56gsWdOxjKTPAEEYYcXBabkIUlBjOacSpCEBlC089tbFDXxaWaYhtjFdIaaIgzE2ixH8+Rj11QzdJESnlOKo5+HsqI5us4RKIUEUzLFaToX0FCeQ3F+Cbcw9jSJeI4/aIaNsygFgeybtKoDVAlqiNCRz03lIH+oCwGZknPEwzDreUbnZuib/2n211C0Bxs5u+y+lAN5VJN5Vm4vdt2APHJYWxGWjVGRtxFzGsQDAj04P8eC4h2B5g3U0wHG/gqOjMtrNDaqVGKXtCuXtSlw6ZAzPGlXUaRYEtgpgRRi0w+Y5zLqpi1VQwNX1HK9ff8C7d9dotg7x7MXX4iLlMbuX846qh3q7jiJdXoIFVvMx5tMbFNIIVa+KZF3AZLzExfkVhjcTnJ0+xMOHT0TJO5mOkKaRABB+1UPJ4/AbWNLOeTkTh6bnTx8K+MAzQsQE3J+kR95gvggxmdFRbSa2zofttijmo9VY7F5fPDtCu0mlM/v9WCygiwUlzDF33NbN5vbOuTEWwjCOADyqSFKUuVGpDM+vIoxivP8wwCSE5AAXKj1ESQXv3o/ww08fEKc+Gu0TbEt1rDceNgW17dypp0xvlfdDzm50Xylg+2fHMc11T8vrAGMdachctk5QFxBVXGbzBwFqrX2zziLyfHUCvCSu65lt4xzyrHOjPHLBYeNes6sANmeNJeVwf92Q+Gmj1tJMAcy1U6sURN1OG+hWzReRDue049EY/+U7BYBp6K0KYN9RAAuapcrNLI9Wcpt0K3DIO7afE1tce5aaszu7Jz8H/maERSUpqptjHvUjrgfivmfIxYaArG+9qW+t85T5aGe7OwKibPacz3S1J3VFQbu9Ol/vvyYFsI5/7GFqutW9iAYLBlsQ2Na0VjGs2IJ1AzTWyEJEpUVyrDmsVLsxymKTig3tSb+Fw14d23SJaiXBi2cneP70GKeHDZTCBT6++h4I52IV7VX5hlMQFImKWOaPRt2p4K8uIqtrVZKhJXfKFbfpskYNbJxpuO/SupkzQclhVSeUYpmufT6m8wWuh0Ox1SfxmPcZ9zsBgM0ZWZK1xLWlZyl7O50rKgDM2R/7QfaOSj4mYGeAcrP22YsenxxLZBBJzKzFKbTRvF5+L0mYev34YCQIAcZa1ZeZp+T/SrwmFZ32dxv1r07ojFJZayZdg6Y9Me8bHbEKtJsuUyG7QUzRP2v2kg+v1pZM3+k0wmgSYjLf4GIa483VHB/GawHxZssY84A/p/d/scjMeuIGFSFMcRZPUJcfOaQTTmilkGUAuwCwX+aMglvGWjLoq9UtHj/p4+//7nd4/vQU2KxQ3AQopgGC8SVmg/eopCFafkGsn0vpGqUN1bH6HiiVyFhAmyiaz0EuLvCos1YFgHlN0m0ZRb8uADDzoble2O9YBTDJOZyNM7t3KC4ZgQDdfBJUCDMekjwCgrdxvEG73cXhwZGsMRIRl8u5EHxanab2WFTi8j2W/GjGoPpCXKY1dxKnovgdjaYSy3J4eCSuDOtgheVkgNnNB3iIxbXBr1DZv0bVL6BONg/XVRzKPSkK4B0AOMFGVMAuALx3Ft4xv9KIKpLJCQKzliEZnwIAru0SgnUZq8THbFXE+6slrqYhImr9Sw1EqCARXIjkNSqAjQvUTmmmC1cJH3v//VMDwLpZ7qiAbbyf3Ud3iDM2C3jvo7jxisuTis8K//E//O/3Td4d4eMXAsAWJMysSMwUwhKNHYadvpi9C/nJImZXRWx/82dB4IzpxsJCVcDKbNmIBXQSBej3Ojg9PlKQch1Jridzf7/74WcFgAu0SzAAsABtdgDssL8dG2g7qFIbZzMIyGyg84WjoG5uHZEVAAaQs9a59ieUEaLW0K4NiB30uhZGtrjRIYID/tp/i2WFOQXu6jhufe7LAWBV4un3y/OUc1mtagn+Up3DQagW8JEE1NvMKW6ejXIR9UoRVYK5bHirvtrblvS10A6sf3Qg4N7BQVfUjjzglsFShqcCwrXbMnxloUgAmMHnnl8T5YtkOZdpqaBCXQ6KaBsnGyltNMhEN/aRAlzJ9+iwzP3Phtrr8IsHpLK1uQGLepNKsnJR1h0PTh7E3GAno6Fkzt7cXIudM8HHVqOOo/4BfFpIriMsZjPMJhMsZnMZNhNA5A2+pDJpPMb19QDj6Qzhei3rk00In78kp5ggdB4KFgAW9a8AwCaPyWUvZgMRBYElB1OGIzkwklmbfsIC+s8FgPXndV1KgWc3VUOKECYaJz7y3vBAp9rDsuG4MXNYBPiVEtqtpih+T06OcXzclzUxHg5xcXGOVz//jPfn7+SApLKXSt92q4EWs2WYf0G7C7JjwOzgMuIoxfhmgpuroeQqBKuFMJMqlSJqdQ+dTgPtbgP1uifAb6fbQrNZk3XJ58dBKz8SfLC5ynJf2IxuNtvW+sbm8fCATWgvysM6xnzOzN9QNm6x+gwjBCFVaGR8leQ+ETUAsx/TjdwHs/lcBngsEju9Ds7OHuL07AFanTbmyxUuPn7A2/P3mEznaLRaODo6xdnDx/C8uliKS6Y0c6YT9qqqoFRyAdc0yRM2B4kHr81oMXfI3iFpd/r9AdutZnV/37kTAM7twV0AOJu38Y8YxwcCwGIDHSxF/Rss5pKjTVtJEgVKJJw0PRwfd/H1N8/x3/3mW2zXMS7fnqPf6uBXz1/gpNXFNgjx/qfXuHp3DqxT+IUiqtsiatsSaszV2BTBaItbdUEeYaFfygZZ1lggZ2+bXuKO3dhmLeuXzEjxXiB2d1u/e3Kw/1l9X3Lilua15Nc5O4N0U781R7MkL/01mV+JXQxOU5T/psz2zPRLdvAiw1JzrfiRALBYQJcTrGsFFNs11Htd+J0mhosZXn34iPeDEa7GM4zmK0wWIaZzWp2TTWiUvwSZOMzisNEAZbLH2biFPet7zQB2AWA6IlgFS57xZEk0txTAdp+0dcF/YwB49+Q2J7lTFOsw6xPv/T8FAGzAJJ575XJBAOCbmwt0ezU8f3aGbtdD1WfzSCLOGn/6w8+YjkI8ffINfvXt7wQEPjh8sAMAUwXM5lL3dlUCb6IQ08EA4WwmAz4OyGvVmgFZSfBg5hPEMUFquVTBDN+vStPHXByeI512W3KSCACz/iDrz6e9e7GEcEkCwQLlehWtfg9t2s76VVGopWEog3eCEDb3iOc+c3T4e1jn8PLSpq7ZaMh6Y40znU4yYJpnAy2ZVssFFouFgMRUC7NuogKYwzhahLY7LfgVH4v5XF5fp92R303baHFOEWcTJSP4tZpYXIsyI0mkTqKyZTKkAjgQxRhvzfl8KUzeMi0XzRByw3uiWkX76Ait/iEKVDIThGUWMEEa4/agdoU2U5W9oM3CJQAsLaow7emsM7m5xse3r/Hqx+9wcfFeVDsEMA6PjiT798PVDZYRyWt0KNHsNgV+DfgrRAs7jHMtQ/P8X3FYuc8C+r6h6b8WBfB9dfd/ZUawS7jZ2Y8dZeO+7XOmBDL1OhdIVvNmYLEOdvKHORusu5IZHu+CwDqIyiwgjUIjP69zFbA4uRiCJ+91QfPsYImqsJAhipscAO62jAX0ViJQSGSjqn8+D6RvK5Z1+GMBYA7IFOQw6g1r5eeM+G2vYh178unw7qGtfZUZ9zmgr6sWyn7H3oGf7ccOYcjt+bQm3AWxrAJSB8e7gLCSefVHLBB9r2rJrDUZGN6x7iw4ad8fuiBxYMh9MwlDlOIAfrrGYbOKRw+O8Pj5Qxyf9TGeT3B+c4P28Rk6Z49wvYjw88cxfr6a4XqRIiw3EJZqWKAC1DuoHvSx9X2a1yIuqdV8TLa+iWYo01mFGXkcAHIf3YYogRbUBbQbdamfaRUtMTt8r2XAqkpdASn4NaOCEYKDU7hoWaLW+jrsVzKXteDM6g5TY5kONqu5VFVsyjirDiZoYa3MzURDlXNGuWu/34yOBVaTOCAFdvmeSmSMxLYoIK1jAVr18VGWPlKssM3PcPCrWfQrIQLNp8xXjhCxKar5KLAPqNaBpIBoGSONUpTTFLVCAp/DyfUC29UYyXKAdDlAMRjDCyaorRfoe1s86NVkGH7YqaICKvDpPLVETGcKnk/rLUaTAPNlIrmbJNilG1Nf0aJ4R/WrpKTdDGB1d5D6y+ZlmkGt9plmf7dzEDuMc4iNMjUxIEheU++CwzvSlsoPAAAgAElEQVTL/AtIke78xO4H923R933eHd7m3/OZ2ckXZL7Kt3BbJNGUcVicj5dovxkgWI6wiRZ4+ugED08OMB19QBRe4cnjNh48oFIrhFcIUEaIciHILaAdBbBVAUsGsCxA29uxZm6jXKECuCgA8KufL8TCuVbr4PHTlzg8OkGt0UaRmd5UC3FwXALCeIVgOcVyPlHHpWIZ0SrGdLTAYkor6hK+efEVnj99JpEbdEBLU7VbJbGaA+swoVvcGnGyRrtVx+lpH61WLSPKcX5EpzdmawZhLBFHCxKBqGYjUyFNUEaMwwPuW1302p6o+ggAY6MkYLFSlYf7jmldY2FDxalE14VkQzWeEj9Yq5C8x89dD9l/UInvoVQ7QLVxjPcfJ/jDH99gHXtodE7E/jlKCQDr0H5LRzhrEWrOllsA8O4T21l6+33b3f/WDU2FMqpt3gXS7NlulbmODS/3NvNaxfrZPkQFrISYXfDXOLMZcpfNIZQz3oBT8hwyK2jdy+X3iPOPAsEECFQBnKKQrEUBTAD4mLOVRhXNekMiWTgLowL4ejxDzOx51pIEKcQCmvMK1oc5AJwdB46ARuapdt+xPeGeWMbdY/a/N1P+2lggV+27Q8oyQHAGAOf9pQWiue+Lw5Qzh7NlhBXvSP9vZ7oOuLxDJrajBqdXV/BNBQjuf3YWddeedstd6hMb4i+ygObvcQCNfLbqrk1uebpmbbxXhhdbB4+9GlUsoE2/SABYosAozmH0DsHLQox205Os9JoP1KvMTffw6KyH33zzBL1qCaOLN1jPRigXuLds4fm8z1mLKHag4J4YFOcAsNy0qjI3FUIOChsLaLV/pnjDCig0nsS67FFsQaEFZ9ULkpzHE5lVN1pNudcEAGb9YNwZhVzFtcYaRqzkWQMpMYPPjT0l557sSakAZi0nsRLmuvOpUhzS6/bE7SwKQ6m9JXaOX7SuqSmBY7posRdPNXqIGbpSS2pki9Y7Lpif7Zyyv1ryhbSL2X6mBDlxaOHn2DcWmLpMIM7HtlwV8DdalzAcR5I/P1sBH8asMSf4OA4xCTYI1hDwVzLASUKTbGUF1RUAprKXs23F4PngaFxssFmvGAtoiRqpMF6Dx0aIUilBp+Pj2bMz/O1//2s8eXSITbrEZj1DGkwRTq4QjK9QLcRoVcua/ZuEKJIosC9etC4CRrn6qbrC1hB6i2iurc3/3RY8AYAr1ZZk3hMAJkGbc1lVAJPUtBEL6OFwIAAwZ8J8BwjYSpJIAoQhSZQbsX/u9Q7h+zVRuM+XcxQKKfrHfSGq89yN4lBIl1yL/H6/yjq8ImuZc+nXr99iPJ7h+ORUQGAq74PpDSZX52KVfdBipjQdTGLUqkU0qiSpMyYr0hxrsYBWEFiQFqp/iwm2fIgF9B3/fQIApriPZ6tEAW18xGuS7QtYRmWst3UsogreXy3wcRRgmXpYF+qSBbwpcs7BDOHcOcIW/y5W9i8BAOtacABg/ttkAetz1D3Sfsxw0cxJSPsUOb+NAvgzALCr0v2FALATWmzfulsDiTum3a4Nqh1m7KuQ71IVWTsRa++UZ/Xk+RiKjmsOsMjOC2TIrkQddij5oEeyubHpbbfbSDcF/OmHVzh//1EANbVpMBbQNlciU9fm9s+2mbyLGW48yHYGs7bpt6zk7BDPwOP8OLFkNPegzw/v/FTPGhnLRrLPUwpM/X+OXvgLe5xfDgArUGGeF4s7ssrJLt8kkgfMzUmsKWw28GrJ0DrQwNgv0ou/ZNS+PXieZuMFwUI2JKo0u90Wer2uMMM57KRaptvtCFisw9hY3k+uIW5eZLmQNVhrNAUIzvJXaG3AJjYtqh0hNyPmx1QI4FlrbjOAyY53877IZdGbr1wqiopUGTe0XFhjtZpjNBoI2EgWaxKHokCgQpVgY6VUVJYaLYHXkeTIrqMQURAhjmLZHDnUWMyWmE5nWKwCzOcLTCYzrKJQFZgcmFDtY9XNki3DDpEAMJVutC+n7SkZYbvKt0zhJoz4zwPAVrGa5Vlmxa4ZTpmsE8tWzBp1k4+WLbYMCMut0YXrnREicnamQY+k6LJGbSwihF2mxpTKVS4WxK75wdmJPJgZV/PJAooxGNzghx++U+D35kYG73zf6rWqKEpouc3HYbcjPxOFKwGMry8vMZ3Mka63mmG02Qjo2+3x4Gyh022i0aQFRhletSSgsAiXSkoC0MxgLYBEJWCGT6o+0GFcXtw6G7gQNDyUizVdl2vuXapMl1xH2j0TiGAWNO2fw1A+T/CDFqgr2qsvdWBT9kiiqKHeqKPZagkA3O51xf6URIzxZCp2M1TTtGgJcngiiuDNpoTrmzGmM/7+WHIaxW7E5I0Q9NVsyBwIztS9znax02/YiaUlBd2hMt3tcA2DzhT6tmnIfr2o700TSRWIsS+2RSlzgFlo0OlhHS6xnM+xms8k65mMRpIISmWyHrd4+PgYv/vrX+Px6QM0aYUahNgGER71j/D46BiFdYzJ9QAf37zD+HoAeuA1UUG/2kaL95jyRvIlbnNPDJgqDMis8bwHADY/bY9Hu3/eBQ5/qnH73KZ+18/qVpZntvwyANgAv7odmheXF/5y6pgXwY9qfaYuqGK9yI8cuDgf7dfXtLSpFpC2PCSNCjbVCtJyEatNgqvJBBeDIYbzlTwuRxOMp1SuF5ByIGBsl0QBLEowHb5yKEnlpDogmIchvqhdIb/HAYD5PdYa2jg6uHm//xIAsNtqKm7g1gD/EgCwDsU42Kayfjq9xmDwHp22j6dPT3B4WEeD+XSVAhazED/86R2mowCnJ0/xzTd/g9/9/u9xfPRIrOCsBTQBYA6D2NSIPRPdE8IAk6tLUQBTJeZ7HurMh6TaQ+IkyJquy/CctSAVwWKLT+tMT5WDvDoEYVmTjEYjIdLUPB9Vqlg4dlpz8BiBk1avWUez05a/UUg3WK9CIWgxg44/z/VSrbHRYCwDweVE/hadSppNsrc3QlCj0pd1T1NIaVUZgLM5p2011xIVxgSKae/MtcdapdftyO+/GdwgXK2kNuXrotKZ+z/BA74aqm9qjTpq9Zqq9xJaHFZELbSczhEuCKKpSrjCxnrL7SsWuyOvVhf1b5FEu0YDHlXL9TqKni/AjBiBcVAp+705bc29KktO1p4BgAsbyZtMoxVGlx/x4c1rvPn5R3y8vMBsOpYa7fTBQ6yiGO8uLiUDWElqHIjeAwBnNUVei4n9WdZUG0vc7Exx1v5daNc/EwC8Dyi4e/L97gimSL9rw//Mpv5ZAHgvCzBTUThnq6EYZwpgW7coQc0Mip3+zlr0KTjsKIGd4fB9ILC1gVYAWNXDqiSgItLY1QkAHEjdddBr45gKYCFjVKRums0X+Hh1jdFojPmC1uncpwkAUwVs1b+679v8Xx1A2cGCM/UXAqJDZDNDVrns+6QnS1Y0qh0LztohbZ53kBW6pvWyN4xLHnay/BwAOAN8XfDX/O/MDcIsl51+094bd6wXiSu45z8L8KtjQqpqT/YlYYCSqIDX6FYrOD5s4+Coje5BA2WviDUVBzxfaw00D8+w2vr4v/7La/xwPkJa6yIo1zCINgjKVZQ6XVSaHZS4L1YILxblkRoHAGZqCvjL/GYCwGmA0iZEowp0m7Rk9FEuVeBzryahh7ayYl9r+GtW4WYVwI59szDfZW/Uj9ZBJ+OrOTWp1CS2XrOKMEcZppW7qWHs4NOsHyVo26/m/bt1leJrIGGJ5w9/DQnRvAdEEcshqLXzNyA8e0Kx5CaZMdZ8ebpP8D0SGzfe11Q9eGWpjYr1Oqq1JjZJAcEsQrxKUIojeEkILw5RDObYEvydXWK7uEIxHMGL52hghccHDfzVs1P0mlUgXkmOO7PbtY5OxY1ovorFYWUZErRuyN6dpBxsq3ODra8soJ3bP9OhSEl0QkQwAHCmADY9qI0m0ugfowA269wFJNweM6t/XNcUd53/RQDAzl60d49yDiDK9pgjyiL8CtXxrI1CLOc3SKMFnj06ERXwdHSBKBzgxYseHj1sSB5wabtECQSBPwcAq/JX9046LPH96sDz+lguC3h/Mcb3P7zBz68uUKt38ejxc5S9mqwBErtq7QZmqxmmyyniDRVjkcRahdEKwSrAhiHgCc2nS2jXGnj++AmePnwkNcN6TZLzXB/rlRDcPw6uZe8+PjnC4VFPZj1c8CQ/i6ptHUmWIQnwBFZY4zP3cjGb4vVPP8m8//nTBzg5ZqRTGTVPrT2p8MJmnQHA0ptJv2aGrGZD0XeE18EM4wmyqNGY5gSyT6jQYjLBcLLEcB5jFhRQaRyh13+Ci8sp/p///BOiuCIK4FQAYIoPFADmsEAdVXQvUevtvSbS9oRm1vSpMiCrAcxSyigrmYXuXmawDJUNwctkr+44kQkhnYSWfIAsOfHi9mHO7CxD2Kp/Nes3s3kWENnkERpijAWB9cy36l8FgwgAE2xTAJhy6wh+CTjuNgUEbjdqUkMTABYF8Pc/CvgebQrYkEgoCuDcAtrmtqpgw7yjDnlEZ6+0hDXCHhvvZzuqHbeNXNmr7hGq2s2IXDtCIJ0Z2ii5nOzlqn9ddbCNO9OvS38q53XuTCBkJwsA7/ztPDowFwT9a1UA2yGB6yqTz04s0KEfTYyjnOeWeGjBkDySJHeqIQDMMzHRm5SZpgJ68PwikBkKqaxRLeLRgwP0DxrYJgt0GmX89lfP8fT0EP52jXB6g+HVOTabAI1mRUkjRd7xpMIaEDib77idt3WGNBN2aw9tQWCpL809b8g2AghzzisAsKosZ4s5Bjc3AhATAObaIXjLj1ynmZjEqsWNiERdeHSNMy6Is3B+jlb57FWtOtiuRfbDjWZDvp9OIpybEdyVGpmkzUwwlxN9xajZ2Lnrq9wTR5l91N5vxFtstaRbm5kLmTqJl0aV/xtRcDLjtuS1kBY8DCcRJrMYydbHfLHB2w9jvL+eY7BMMJjFGM5CRAn7U9rqE+jUeXex5EutQZCa4C/nBlKX2ZagXDAAMEF0zQDW/F+NmtqmobznDx4c4OVXD/Hrb5/h7KjNMErEyyEWk0us50MUogVqxRQNKoq3MYpJhCJ7mH21WA7e3PrKXpmi/zRrXdaFiLo0IqlAwLfC3pwPAsAUfikAzBgQCs1IUgjDpQjMwihCnc5lEiPFQ0tz67dit1xE1W+gRveOUlncEufLmThZ8ryt1mtYLOYy5yAATCFdt3uAaq0heAPXJnuuV6/eYDydipNH//hEhDWr8SUGF69QXC9w0K4K8OuXtvDKW80A5jVKYxQ2VIgr+CvAamEryl8LAovtyR3/3T2/dDKWhYToY7vxEK8LWAXAImQ2cANB4uNyGOHjKMI4KCDYVLEpN+TsEDKqOXmyPyvcDgcx+xdQAMuSyAS0OQHbBYUtAJy7JujZKv+2kUsUYhoQ+LMAsDb/5jLcZQGcMWKdab9dvZZt67pBm8GbrWNulbt7yuHdesei3+5qyD8n2TyZ3FkZZfkBogpOLTTI4qFOcoMkIqt1hYNOC8dHfansCDIKALwtOgpg2jEZAJiNqj149wDgLK/GMsEyK6PdDOCdQa0ZYuWAmrU/MmBBTj3TTVQAJAsk2EVphgr20rjNjm1GLbvcaaQMj92RlDmH8K1tav89vn/AbBegijgdAFjyT7X5VgBYc0tZPAt4xUYzClGkj31KxQ8zOps47PdE4cjDKSKQQ/tWa9nbYAh5TbIMqAZm1isPNQHHaI8VMrthIwembby5sTGrT5hTHPj6bGB8aXbIZOamy0OWA1QL0KtthTm+HNsSYVzwdcVsJpRVJJtYGsvzJABMJs54ciP/5muq1Ty0mnV0221Rq9J6g9bE8+lMmiS1N2PBwjXLxijFaDgRRhitvhjCvgwiJMyFIvBrrBIJzOV5x0QeCXJo7i+/T0Fgo2LLhhrGttQUFrk1jSrldiygXZs7se1yil8n29LeB7Ypzwtkew3NWnKb9azGNQV2lq1pz0NlmlkGngLAyrInOEDlNMHf/kEXz548lvxbMudXyzkuP37Am9ev8MMP38uhyELIWjUf9DoCFDdrPqpiAe1J00hG8nQ6wujmBlEQour5qFdrYgvd7bWkGe1122i2qwJ2MDNCSFEgy4rW0MrWE0an2EBT0atWNVxTZPNzQML/LIM239n0upaKVL5XBQiWBtVki8r9Q2UGc6RpEz6fq/XpfC5qssWCllkBlosQ60j3QckdJosPtNfycXJ2irNHD3FwcCgN19t357i8Hgj5odU+wINHz+D7dcyXEWZzsv1DhGvm/jDLQrPbWHQIR1essQTp1qGYkXZKo5K/1brPmAAQ/fRti+H9sz4bUgsTVBUclr0s185kH7DoJRCcnVcSfK820Lb4jyO9z/hYLZgFHInFzRa09onQFYuxx/j2q5d4+eQpCkmC5XiMw3oTj4766FN9Fyf4+O4dPjCD9PoG5SDBoddEz6ujLvcah5cGSJVsKQ47aFGoaii7h7tW5zkbO1cIa5N3G73IjmNL5LkL4LizZNr75J0q3tsAsP7U3h/ZdcrL6tXs4puD22ZqWesEexZooce8DgV9SeuQkpnqTuZ3FDS7j0Ag1Y2kf28aPtJmBXG1jDXVpUEo4O+AdvrzJcbLCONlgOvRTFTrUiyXPF2vLC4l2IbvhAFys33QzX2yuV6aAUwij+t8oJlfTja6VSe6LO8dZ4W8uZeT0LHokqFDNizYJcG4hacl0OQMcXPmO2/JXSztvYpg5z3UpfOlC2fXnlAH2/f8rAGSxLayUsRsNhAAuNms4PGjPo6PW2jRgm+bYDpZ4fzNNWaTCO1mHy9f/gZ/9/f/E07PnspelZCsV+B+owAwmzIyc9k6x6sFbj58wGI4QqVA0ZMv7gds4DjUJyBM9S33DtYYy+VKiFXcbwnMZoMbmgGGIYYDNtpAr91FlaSpZIOYRKwkRsEvw2vVxSGBf6eQpKKmZYzDcsWs9BhlnhuNhuzHBJs5GKPauN1py/PiPrRcreRnSErj/tuoN7KfmU1n8lxp2cWGjTURa49WmzZ3TVknAh5LM1eXM5nDT9YNbPp4D5HQwLpGbKqlWCEBqSSA9Wq2kEzjJKLjAbM027JHMz91WyrCqzdQotWzV0GpVkWl0US900GlXhc7rpiHBq2lBQzWwaeqVsx+7gDAJFb6paIAwFfn57h48zM+nL/F5eVHjEY3Eo/w+OlTsX5+/ea9gAnS1HJwxwNULKCt/bMBCqyVXqawcO4duTFyANj2zvuEiJ1t7F8BAPxp5wvHAuFL9nLzPS7J1h382l+RN5Cumte1/zXNWmYTuft9ChCa5tMBgXMCmyVi5faQGSnXWkyaPUIGPoaRrMCx1nICAJPUQAUw6z2q90MqtTY46NICmtEvqgDmzxMA/vDxUiygqf4i4UcACQLA1gKawxPZ84wFtFFw7F9aOxTb2RuNp9+tPdapXXPw1+739szc2ykNudGScGXdOjm/OXisSp07zwubL585O+Wksn0FUN4OOgPkO/Z9+9rsoEA+cg82WcBJFKHAjPN1hGa5hF6nhkaDhJUiDo86aB10MQvXWKUbHD96Bq95jO/eXOGH8xuMQmC8KWK6LWNe8BCUKqi0O6j1+0CNzPuyPJJSRUBggojy2JQE9C9t1qIcoAKsUWWN7oklPgFU1uOMZ2GNqSmmOjjTSBjdAy0xIWGkjuReMRZC/7cLANv9wYKKmTtZFpHj9kMGlDSOF3pfaWWm1tL60MJIv2bBdf5+qm4IXhM84LpnL8znI7a7JDhtt1KrMyaJkVQkd6pTViQET8mDF1chkpSV1MQc+C2z4CsllGq+1O5MTwhmIeJljEKwQnE1Q5GuFsEUhdUNNvNLFFcDePEMzVKEfqOEJ8ctvHh0LATsxXSINeMU2IuSELBmvuoa00WE8SxEmBRQqbZlNpJI1AbXMwdvqqxWAp06qbAHyjKABeg2KuAdC+g8isj2OhZgyd4fhyCR1UQuacK9X90b/C8FAHb7pZ0NSgHgTaKWiR4zDItrbNMVgsUQm3iFF49O8eisj+n4A9bhAC9fHuDhwwbKhQWK24WAvwoA8xS31qSW8GLvIHOoG1KvAMDFNny/jyCo4PJ6hp9/vsDPrz+gWKyhe9CXmCDWCRz+Vps1XA6vMJwOsZVg3Q3SbSwEPJKSvYKHdr0ND7R5L+LB8TGeP3yIk/4Bql4RwWqC+XSA6WyEq9EA5x8/SBbwy69f4vTsVFxd4pRuKlPMZ3PNOBR1F2t7qt48tBpNhMsAr1/9LP38t7/6Csf9JirlBKVipPaeW5Lr+ZHX0+wbptTN0sBN86pHnrWCJxCjRGOtO1SBx3xF3hc3BCWmMSqNPo7OXuDj1QL/9z/8gFVEIOcYabGGKCEArEN7AYCFnGqUmQIA2/p6d0J6G1QwpJe7IAUXAM4MmYzTWKae1H7a7pEuASg7C6wjmZwJ7LEV+BXXAkPyUoJXngFs5xmaLWzmsmIXrTFmohY0pG0dUDsAsFEBU8lJm3MCwNskhF/cipUoc4C7LY1WYewLHRD++P1PuBxOEFDwzfqxUnUsoPkeZVSdrAy05EEdv9oe0Jln2fdD+rZ8FpvvSwakdUHYHbGIiQ7KbHrN72H/uZcdrDb4Ofgr/5a8UgWk92tZeWul7HXBZwM0O3NK2+fZ1SR39j+DAtjdtm6tWbv2zNRARWsO6dxa5ppaU9anowCWutmeuwbQt+tWQWDenOwZjdQxU60bK2OSTIIpKqVULH3PTrqIwyn8UoIXj4/x1eMzPDk5RCFe4er9ayxXIxQKa9RqBTTqnoBX7F/FYtrGPth5j31fsvZae3UtAZRYQ9CM76+IJkhyo3OJiUzkHiOkKONSRVIje7saybmcK5mMaOtcou4lLvBvgR696iTCcO6t93Ki95+y2kzsAkFQkrU92c/YX0p8oawrI7axjpbyd1S9qwRBktYU2LWzcVmrOzN/8YsyogJHha/AgNxXdp2z5lnz+RGhLdewKdawSkoYDEkEWmODGqbLDX58/REX13Ms4gLGyxTDSYD1pohipQ6UaKvPGZy6ecp1kgxgKoB1POkCwIzUkDmPqISZB8wZA4VE3OtCNBplfPPNY3zzzVM8e3KEg04FJSywml5idPkWaTBDvZSiXtqiWtqgSPUt61X2MkrTMDuz3oHZLOdzPV0GtZAIb2VOnOX7AvoWyjVRR1MBXKpURZgoADBxlCSSeUkQLjAYXEl0YKvZkDW3jkikr6BKBTFB9hJrxyoqBEpBnCHEfD6lVFcAYBIUh6Mh5uKQFsOv1dHpHaDeaAlmQoCdOMSbN+/EsvzBo8fiBsJs3+XoEoN3PwpAftDx0aiV4Zc3KBfVzNqSNIRSngHAuQKY1tOiArZEXbmE+Xl41wxKxs72/JRZHYHuCpK4iDCCnMHRpo5V7ONmluJ6EuN6lmIR+9hWGHvlY70tiJOEipp251zyN+8Cf63Q8Z6xmMXZ7jd6cdyNpW0x0/G7HJHdr1n3A9NnZPugAYstuSoHgI0C2GQBfxEAvLtWd0FAnfPuA4POi9n5ev6b7I/ox7zYyYcL+mbn6t/dN9/+Jv16frGEqWZAYB0qCOybNWCqACYLQkGjJLQAcFOY5fyDBIdoG8gb74cfX+H8w5UoIFQ9afJUncadu4oe2HuAmAMCC3vc0IJdVYDdECxAZu2adTicD4Xt5pGTSNyvOyCwOxR2G31TwOwPBKRlzhAFZ8yvvfMei2X3ff6U+ozvi7CQDOCvy4DvDQtHNt+psJ5tBrBajdGSIMKGhxBBmzBU5j+2oq6hHQHZn602rXZ9aSw2kvFA5jRVRyVR30pGkkerSbKsqzIQrUpeATcDArXKCON9XKZtbquBTu8QrXYf9QatMGrK7JSmomjAXX2+ZN/manPLdtzK89SGhPmDCwGpaTvCg7TisRkmG6so9sDVakVAYDJ1aCXMrMFguUCyZm4AZ1QMS+dgOsJstsBwOBV7heUqFCCY/v20GyJoJ0Yf0khrIyHW5LQ/MLaIMkgVpZsCvwSApQm3yjbDTrRZJXZwoUx0W+Dq+s5yUZyi85cDwO4OaRllLvihK90+HwWSjaOsDARjyeFgcSJ24KKITeFXmHPUEBv3h2fH6B9o3u9kdIPz87f44Xsqf99iMhnLGiSIy0F0u9PEg9MT+TkWdIvZGMPBADNada45bK/i4ekx+ocHaNR91MWOnESCMiq+vq+FItdfKh/5gGQmcIBJogmLHFpoedgkRSE6yP7DUpCZiyazV4tctUDia7cMP/4sv52gbMbqNFliLIotQCW+/iZ/WhQCCa3CIwxvZhgMJri+usGIduKLBZbByoAWHroHPTx99gwPHj0Saw/e4dPZEosFh060/Kih0+2j5NUQrTcYTRYYTmZiR8JChEAw90kOALhHCsgmFjdOy2FZkmar3vnSrT1GC2V7KtjzRetrd/ic1wJSpjo2VcKCkr+lVoCSVyTsxxgxs1CWCywXvO/mwniM4wCFQoIqFdye2oef9fv46tlTfPPiBR4dHSGYTRCMxzju9eRrtVIJs/EYr//4HcbnH1EJNuhWajju9MSuVfK6JcB5i0qRGWolaXyFgUnSBlNhOBRjsWKZrc5ueysa4b7C4ksxvDsKzk/t33u11m0A+HZ4Q16aGTmNLX13izYtgqnYYdfAjNGEmS+bDdY8m5kBU6IdJLDeJojof14po3HQxbbpY76NERRTrLDF9XiKdx+vMSHRIU4xmq1wM1tgGXHIK4iYFKhiA2pAIjuw2bGAtiCvPcP5b5v3mzXqbH4MIGzUwdaSU5t5bdStHbRLmnGH+nJSOwP/XwwAm3PJVbvs1AZOwZotDe33zH/5vfWLAGCnTJOd6B7w2H5NrJVKBSzmNxiOPgiT9vSkg7PTLjrtCtbREtPREsPBAosZm3UfT598jX/7v/w7PHjwHCHtujikpAsobby2iShEvHJRsoDD+czLD6IAACAASURBVBSX795idjNEiY4MnieWcB4tRXlAymxO7y1riWWtP+USOUrIdRhhPp+L+vf0+ASVQhFLOm1MZ1itI1G0dI4O0Wg3JXsxCdeIlivZQ2i7SbICO0zez0ry0f2dezuZ1VQi83qRsMP4BmbWqdqXbNquPL/hcCRnA/dzfh/Pfl5DGeybrEoS4Mjo5n/8XgGf+fe5z/GTPMtJcqv6knvcpFJmsxES3HJCBTAH+bzWxHJJKCpgTQWZNExFxMzkLBRQa3fQPTpCj2qeVhvrdCsP3k8cYJCUIW2/dO+m+zcAMBEHNnTVSglJsMLF61e4ePsKN5cfpRm9vr5Eo1nHs+fPsVit8eOrt1isIhRJciqpaoO2XVrHqIOJva9sjW1rZlUA58qL/fW836dlDaMuUr0fzLDsk+vZNne39tB8iHHH9vpnfuq/DgA2XVO25d4evjkEqqx5NANgU68r4cr2VPyfrv2z+Qs7ILADEmeDYDMkMpnAVhmsPYCqOnIraKv81czfPE9MlcBkibMWK26pAO6i3++h024JIZS1FO9dupfQCnIVrBUArpAkwR5BST+aZWmBQdp0qI799n/5mrKODjlYa4gv7tKxhFxrF+kCuvYecXfeHWWu3kNqcZ7b2eY9ofO5/TNjBzS2yzgfVGvdabMA716K+2ue/3YHBbp3GrUsezI6Na2WqBYK6DR9+B6JNimOT7qSIccM3+V6LfZ01dYRat1TjBdb/B//+B1ej2aoHJ5hVvLxcb5Cyqzxfh+Vbg9gpnmlhnWxgmhbREwV10bVpAQN1Vh4K0M18a9j7849zAztpCFiXrr03+ydpGDOcvKK7BOsiIp7qcTyqAMI7f85JLWkWFWsGoIXf8jmKbq9uD0/uJYTvUZqi8qaX5EWCxhIFjBVcg44ornAeq3Z91oXH1EBEwihVV+RucXMuMnBAnkNXLXG9s0CrFa1JveTiIuKKHmqkC6sgfVyjWSxxmY+QzIaIJ3cwIvm8NZjlJbX8OIxWsUIJ10fXz05wnHHh19MEQcBVtMp0iji5ZTMuOWSsTK0YYywjDZICh48vyUAsER4U5tqBtiq+tVrqfUUAWAlSKq6jbaVuxbQdpitvWa+/q2CLt+zHUBmj6Bha6pbq/4vCAC+u6w3dqMb/Sgg7maFJJ4jWk0kz/bl04d4LApgWkAbAPgB83JnKKZzeMUIlUIoNZQCjiRP5ABwVifrWF9JXluq1FsoFjvYbltYx2VcXU/x5t0lJtMA65iW4CQX89eVpG4fzUdYRkuxFaWinY5vrFLKhTL63UOcHBwjmC4xGQxw2Grhm2fP8KuvX+C435bXcnP9HufvX+NqeI15uEStVcejp4/x8PETHJ0cyyR/Pp9hNBxhPBqJM5rMXcTCdCtkbZL1SBbpdbs4PT5Es8m1xlxHBYBZ8fAa8lzJAWCtEnRqKB4A2SBfTgvOtUQNbBTBmV22/nudFDCcJzi/nKFQ7eH4wVe4HCxEAbwMCqjWDwUAZgZwsiUAbGc3Stw32W7aSxkCy+cKCUvq2vk+BzfOCdNaU+RD4rttoNUm2gK3ufWujXOwNpKss23+b07yyvN/s/iHHatnAsA6hBYg2EZEmL9HEEjBMI2AIBjDejJl/ECBueQtAYB7baq526oAHk/w3fc/4cNgjAXnY4UcAGa8gM5nBYYz+3LWMZnzNwfQMgKVAHU6c8nAXwvKZg4cGiOQk7QcFXAW/6MzxOz7zO+zrlPZ3NjM1KyVtIBizs/9RQHA+wv2zhmPrUwdMr+Z5edwgt6Fsl6/GAC2OdYaG6QyfRUCkMBEUU66DhGFMxQ2EfoHTRwdNNCoFlAtpwLiPTw6wO//+q9w0msjjWa4unqDi/c/o1oFTo8PUK+SaKJ20ApisZzUv6tgqJ3N502zvjQlzer838TWGGcBJVCa7zeCMPaRJIbxStkzXl1onLrQ9DKmjclwDvlzBJPt3H/nvneEZfJ1ozK39x13OPk8n1Ced2zvH7UbMZnLZlNUW+f8njGQizwfFQHYnoL3te6rtkeXmUmZuavqJkj73fWmjMkixXiRIkorCNZFDCdrXN0scXE1xWC8xCzYYMI4gcUaKcoo+83MEplzH0sipiukOFua2MCcE2oygEX9q0CxWkAzL5h9/Eqcy/7Nv/kW3/76BY4Oaqj7MQrJDIvROS7Pf5Ic4MOmh3p5izJdyjb2QQDYutyZmQtBTluDOPvz5/Z3STqhkx3twxlT6VUFIM8B4JoBgIvG2YaOpwmCYI7B4FoIg5yN8D9GCRLsbTY6CgJXqvAqNZQl+nIreMxsPpH3/ej4UGqwj1eXmM2mQjTn+1RrtAQE7nQPUPJ8AYDPP3zEfLHC8ekZegeHQuANJle4Of8ZpXiBwzZn5wTZSeQnsYeV4gYlEnwkeoE1DR9q15+Bv5ylZwrgL7hoBp+1QLD0frQF35SQpmVESUXA33lYxnhZwGC6weU4xiSqAOUWNuUqoo1VAKs4y4Wcc+nDvRXaLa2M/SU7Ysv9N13uKfOXHABY72PTi+s/9PlktvfWkcv53N7Xs3iFTBzLXoUEDlq6bz+VAew+Swf8y/Bad7zgfN1BqPW13PHGGTadS1zLXqjz/Xf+rHlaLpvdXuRcBWxAAZMrofMK3bQUgFG7uiRiBvAKvXYDR4cH+mvSVLLYGAP7w09vcEEAmDcvM4AFAOZQioMFZ5hrms8dKxBXHew0kjuHeXZYmM3TsLpzJrejtrGMc6P+tYwxXXG7qqCdYZe5XvvA875FWTbTdaf/O4f3lwLAitjJoMctRIXlp8WfAMCikCXou5aDjoNPsZmKQqTMfAlo2UqLQ1VScuBDO0Va77bbDZQrPIg1pJ4gILNc9ZCizUAJ9aovGx+VQI0ac3AqchiJGpDNOgFgrwy/XkWj2RLwt9boolSpGyazXlPNhWZgOlnQbPZNkWuaehYnBK453F0xZzQMBfzlGV+pMJu1LMC0X62gVqsIMMniJAxWmM+mojSNozW2Mjim3TMD3DnYYgbEFIObMcbTBWLaD+9Yh5giQoaltHpW8DfLw5MMEYK/lnmdZzNpxq+1p8mBCw6gVQFslb8269phLToq4F8GACuYm/93FwCsK1cLZH1eFgEWNQhZuwRaC5ISoYP2QkHyfk+P+3j04BT9Xleu72Q8xMX7c5y/e4vzd28wmQzlfeG6ODjsiYU4rU5oJ0glL0kHiynZx1RaBfArFRz2unj29BGOj7rwPdp7k2FsLZ1pg7RGmkaaD1Jk4cQDi8CvZoUI0W3ro4CqMJHUOooDIW1GJAuMoIYhGvAHxNqFDwL5tHsmoMsftMiFLZ4KRbF3IVCgDY7+p7cvVeVbjMcBRoMFbm5GGE0nmM3mGM8mmJCssFhJgd3rkyX+CI8fP0Hv4ECGOKtVhMHNRGZr9WYXfp0DgCpmixA3YwIjKZisRLYd2ctUiNExQdh7Rh2mQK4pWM1JKueBeaL5buKcIy570PzMDghsrG129xUzbM6YyvaA0L3GqoCp0CfDkaDvarkUIDhYEZAhySRGtcrrrplDVJqc9Q/xm1/9FX799UsUOKibTdGseuh32uh3O+JQMLz4iOnFFYLrCcrLBHXmt9Buu0IVOXMtTPYI35VEG2tOCjhyoQJc2aH6OVMmm6PMAersy9krGjIM445aJNt2989e80PZWvkEkGfP5r2V5ZRE9xVkMiXJn7U9T8x7qwBwQZSHxGlj5pVsU6y3GyTMXikVEWEjn98QWKt68LttJJUixtEKkzjEIk5wNZri/eUNJqtQ1uN4HmCyjJAIi1b3PLV9ziwwdDXKvmgHksbieY+RvQsAG7as7I02F5j7Y75v5vulZXI7hBnT0Om9+ecDwC74a4f49mx3WZH7bEN9q511dc97v1+b3qpV98hk7tdl7zYxAuUysFyOMBlfSZZOv9/Ak8d9HB7UsZiPMbphFvcWwWKL6STC2YOn+F//3b/Ho8cvEURrsYDm28eROPXhBICZLcu6bb2Y4+biAxajkQADfonWfmRnk2hhlAhWnSCkGj1PsuGWQxIkKMrzl0DtSf9IhoHzEc+BqQC8zV4H3eNDqRPERDaKRZFIV4iQakWSFvi79y44928qvagE5vvEoZaQ3BIFCqjcarU6Uo9OZ3NRgJEYwT2L36M1IAWQVK2U0Ol2NeeYyjDuY1SC0Z5rzzqd50en0xZHFA49aBu9XgVIAtZXJCCZgYrs2VTZU+GbYs39k8B0u43uYR/tQ77mhtxPJPio3T9NcgzxTLIN2FVbhYKCdXx/an5ZAOA3P3yPizevsZiOMRxdSw4wSXAvXr4UAPj7H19jvoqEaCQqYFr3meZdQGBlWGWKiZwYyWYyt9C1gxG9192mbZe7ktXA/wwA8Kd6l9175g47hexF3N1ofu4evetv71pBOqCtsiFyoFeA4Hz/1jpeHy7ZNifr7g/plHi7YwdtlAd2kGfdmRQENtEW2aDYEOhkgEfCVIKUALAogLtCxmuTjOHRAjqVmub84gKj0QSrkMOPilEA7wPAUs0LeVCzgG8DwHIyOcQCba1yBc6dRAGzDvPsXVNXm5/LOjjHRjKbEjgAcAZyucpiu8bvJQ3p8xMFxj7J19nfd563fW/N38mIMRnJTuspvt/aqyVI2JuxF1uuNEvWL6Ba4ccNet0qDg46qDebcr8uwjVQbuDsyTdICw38n//v9/h5OEO5f4Z50ceH+RJzvgP1BgqtNsrtHgr1FlKvjqhQQpySZMK6n/E7tOOnWSwLhY3Y8nOoyyqzYqz9CArTKtpQD8WJiQMoiV+RCBbjmCWKKp795vw3ubpCjJUeKQcrdahveg+7BizRXBEiqdnE+UlsmBUEzsid4vBTlvNeMvcE4FC7ZiUlqr029/EoIrGXfYQ6OaQkLrFHpJKXGX4ebRyZ5cd6JlcJliuW0CsaOWPtuJHXQbKxT1VIsEE4C5DMA2wXM2wnN9iOb1CY36C4HMALh+iWQjw88PH4tI3Hp100vBTr1QLhcoVoQUcuWk8zRiHGguDvMsQ8TBAmRbHMK/sNHUBKYW/6RkugM9fa1lsk0QtAbAHgLAPY1FiGRC/vkbP2dwBgU8a4g3Db/Oj5sOsGke2Vf+EAsLxeY0Oow1LOIzg7mGEdTuEVE3z17BEen/YxujmXDOCXLw/FAnq7maKUzuGX1qgUuJeyP+VdZciRIgSQ6k32P+1QdFOhpSbQAtCWLOAtargZLXH+/hofL8dCCl7T2apAVSsQJhEW4eL/I+9NmyNLsiuxE8t7sQcCe+6ZlVVZXd3NxUgjZSOK32TSJ470QSb9Es2Iox+oMVEzJHtI9lJVWbkn1tiXt0fIzr3u/jwCQFZVD5ukxCyDoQAEgEA8f+733rMhzmNsWBsYe0+S7fe6PRz2DrDX6SOerTAbDtHAGvcPDvDVF8/w5OEJwlqO6egCL1/+ClfTK1QbNTR7TXT39rB/eITB0THqjYaQJ2aTKa6HQwyvh9K3Z7SpZwxUu439fh+Hh4cY9ProdBoI6kSoOUuyALAqkQR2MDk0+vqWAHAJAustr/wOOUUEBJZ8Rvc60Y+sLhnAL99doxLu4/7Tn+DyaoX//IuvMVtsELYORNmWrxvIGXRmAGABK6Rf0bniFgHYKwE+WVPc0Y79EADYDpZ9BbCL0bPDZkPuEmKQsX62ecDbQK4Cu9bRQ+tNz53R1edlbqg4M7oMYLWDFQCYHBhG9SURgkqO4/0uTunYttfDXn8P/V4P08kUv/7NS3y4HGIWZcgZU0VyutiiUl1tY0NKYo5PiN2atTrQt3Ru2lLnbql5dwla5vd44K8jArtaVechVuDg9iuXP+zHzWkdYeuPGzWfmz97FtJGMLHb5/mzod+lAnj3Oe66tW19/RZ1m1vfHkHXxo7YmvF2BbAlNpQz/jJKhGpOa0FOMQCj9RZi8dsMGSsR4mi/g26rhk26xGGvjZ9/+RmeP3qAg70WppMzvH79K6yLlTif9DoBWgH3X80XZx1Ai2Od61DYYfJzy2mcrRw8EYdavsuIy2Z3eo+3/3u7EGC3J7gNmyl7fX/PsP/PNV0iVXYgx7WmNb6WrgoAK1HSgMGmx3XkfoNb2UmfzJ49hYdzgDPuP7yn1dlHa293fxBXCZoSRxRlFcxWBUbzApPlGnERYhkDZ5cLnF9zfpnJrGc8i7CI1qL+3bBWND0klb8y85Y+UmMNCewylVFMWdQYU2pBzrvLDGD+/wYNJilWCZDFMqv4N//mj/Cznz1Hu7lGgAWqxRSz0VtcfXiJYJPiZK+NFn9eQeVvjpoow63skHMBtTY2p6uerD8AyzTjT3PGCFwKVMzrFLQEBK5YBTCds0jiZq1eWACYCuBLmVPQNYz3TRLlCALiIntohAR+SeRsyedY59NNY7GYigX08cmRLJGP52eYzqayJ1fqARqtjpzD+4fHCgDHCT6cX0o05cHxMfqDAyXpTy8xev8d6tkSR/0mmiFtnjOJreDrLKROAYBVECPgr8kA3lQ5R1cHOO3TtrGnu/pfeZQAyFyG0tkIkZTZ2wSC03UDizjALKphnoQYLat4fxVjtKiiCPpY15qynjLQ2VIBYD2Pzf10h/pXH2Zna7f37LIC9AnuPP2dv83/8qfAX4ut+mCwbijG+djsiQ74tQ4dJQ7Hc7fyl//+3/2A5fjjAeDSDvIW4xLzQu4O8u2GaA9oO/w3V8K9cOVAwt4mViVoBw+lEliGDGZ4IUMJYT9qgUHwl1Z1e90WDg/2ZahEhgoBQeJx37w0ADBHcyZHlSxWxypzTFVlH5fDA1sMlDllygLz1AcG6NoeOOjjtaG3liHeijCWCRb89TdyH/T1B8FbwyZvmKGvbbkgfwwA7IPJN2/G2wFgy4LWPAa1kOEAU+yfCc7Q0pbWx2yI40hUe9I4C7taQVs+YYKqqghmpmkLbebo0htSoCsqgXktWHSasPoqG+KaAHqtpjJDmSdMtjcLLA6aZeNc8/rQNk6VLtamRZt8MspMzoHLpTCDLtMukaXVaGgOcUuUvgyhJ4CcIWXRkcbIs0SUv2qfweaDBa4G0XMgQNCXebPjyQyj0RST2QKrKNMBLAG2HQCY9qhsGpTtZJiGGjprDlcOUXkYqiUXFUIERqxy1GYsCejLQesWAGwadct4tCQHa0G3ZUVXAhslu9EfnBmrpN29T05CT81ubg/NhLIqBmulpkrbgLcfOBhUhTVtn++fnuLp44ei4mdD9+HtG7x8+Q0+fngnal5hAxKY3RTo9lo4PtyXfYAAPK8Fsz34fWGtikG/J0NG7gdUFYvqrMKhfYJqlYMlPbioeV1TkcysGuZG1NU2ZW3Uv2JqawDgaoXgAYEAHkTG8pmFEItGA0hZa2gSHTg8knXHbGijIND7rBzOCoAs19+7261bq1jocU0x/4M/C2IPEkUxRpMxzi4u8OHsDBdXV5gvFjIAOzo+waNHj/Hk6XN0ewPEcYbZfIXJZCHNfbO9J6qaKFtjOF1gPGeDT+s5Zm8wQ5uDOwId2iSrxVgJAG9deneolhxr/fO2IKxtxhO/bGa2u0WtdX4goFEKgO3eQUV0LoNBAYBpDU8QOFqpRTzPAObCoECzWUW309S7bFPg5GAfnz99hC8/e4r7R/vIoiWy1VIAYubRHfX6COICk7cXGL75iPHZpYxVDgb7aIcNUanIQZJzNMAcEmM3Y0x0bQ6SAsC8tjuWMR5ot73PapFu65LbC6JSMW0Lmd1r4H98QxHkqoLdX3R3MabDE2sjapoIv9q1AD+vf7WCvEoAeAMa/MRUAleAhHm/m1ysDNvMc++0EFdo05JguFpgHK0wXsXSAFxPlxhOl9IQrJICaVHVoYqoTPRN6y2zF8m5ajKAPSt8u9drw7CrAPaGk0bVYlUs2uyZfdKCyG6/NPZMnuXWvwYAmOuSgCUt8aNogtn0ChvEGOw18OLzh3hwf4Dx+ArDyykqaCNZbfD+3TUODx/g3/7b/xXPnr3AKqGyNXcOrnZ/JmOU9+aaSn5aIs/n0kAwUkZ3GzOYNyoGqRPNzaE1o7WoLYthbhj8TtYUe90+qsYymXsDbaibe110SBAi0EqQlg0/LaJp28mfHlQFAL6hODUgAM9dtdnT14U1m81hCqjEFdtqfT56FmrtaOsOAYarVbE1pLqXwwzWKwIkc6dlZ1sz4KxhXqgFZ1Wt9vJCs8lFsUbbU833FDLeeoOcwDQ3Vt4vQUOygMNWSzOBxVqqJmRIp86QI9vUGDLgNUpgFJK1XlnnEqeQR0t8/cu/x4dXr4R1P54M8erVS7RaDXz+xQsBfjm4EwCYeUbMbSUIbBXAxiLU2uCV6nobEWGVHaqiVBDYwy69+97uj3cCwKbR291HdbDhkTC3HnC3AniXzFoOXsod9zYFZvnjf3sFsO2hbjsTnO7CqCr0/rAAsE5zVMWod43+b6kAtj/TqYjMVFwdTEzsjlNrWBDRDoM9NZH5maJ4NDW+qn89BTDrKBIsBICMZbhGC+ijw30BgGlPxtqIAPDb9x9EARwnVJrVEVABTDs4IaTJWM6oL9QCmi4tNxXAJaFA15N/bpjm/jbSjCXxukGzpwwy60rbOaP4lTLHrCwLWFmA151Tpm7ySMa+W4QFey1JxL6/0et5n7Dr7cZa1BLc/ZOBpDc0ENtkIeamQs7dpKmoZxgRO+gFCKqZ1L4PHz7E8fERJlPmf2boDU5Rb+7hap5I/u+sGgoAPK/UcJ2kuFxFiAhqdvcQ0mWmf4AiaAqxkCouDvUEBJaAOF4yuj+oo0orDNBpNNCmQwLXr2QFq8WjuEjRup9/keWPyjCIIAOjUEzfyb+L4LGNFTHXSpe03hdblY78QGufaPYcEcNYQKQcbAb1OlotWuyxDjdqGUd2KMEQcesxymFn+RnWJYudzicwTk3a49mRrA64hCQq7k42Xop9Cb+lIk4YDfaUjG65GiOfLVGLFmjGS9QWY0Tnb5EM36GRTfBor44/fPEID073EGxiyUPMY85FChRJjmSZaKTMKpdedBnlWGVrydss6CzFHDoOXU22oRLsLJhuIjWk/9y2gJYayljo+hnAVgXs4rS8DE23SD0wV8mvtr77/z4AvBWZs7WJKwAsS1CoYlzvCgAn0Rj1So4vP3uMx/ePcHn+GqvFR3z54hhPnnRR2cxRWy/RqCWiAhb1sM2kdOCvOems9aHEtLD3ZgzWHqq1PvKijSgGrq5IurnCxcUE49lSBBL1sIl6g+qkioDAcR4hZdyXkG2ADqO89g8R8P6OczQqdTQqVUTTCYo4woPjA3z25B4e3jsAigjffvtLTJYjDI76qDX5MzOBa+kWQmIaM3/Zz9F1bUrSdrSSiJC9bltJQr2+kOyEPCG4qoK/AgAjl/5OFcAa00P2BYfQWkOQdMg3KZwM8GsB4FIFvA0Aq3qN9s/fvLlErXWIZ1/8AS6uV/h//vMvMZkXqDcGWFfbyNFAgYYSpvnmCKtKeNOx3M6wxAfMdg/3T0xwfxgArD/QAcCeuMGd9VtqTOuupSpgJb+YfW3H7WBXCawzPUvSVEKMrcu1xtQcYLGANgAwY/rqyMUCmsrMA5L29waiAqbz3m++fol3F0NM6XZQqaPW8AFg1txOXC3gq31t9Yg3fYMd4DuVpZ2hGStnL//d/x5nw+yreD2g2NWtFgT2BA4WfHaW0N6sTQVGxgHPFV5bB7qo663oyKqHbyP6+h38vxwA2Ks5bA3qvXfrziMgsl5UsqI5n3fqTwVTNUZECAgiGjG1KWeo0g8lWGcR1nksb60QuH9CUkFLVJwE8wbdJp4/uo+fvniGZmONyfgjZpNzxKsJ+p0A+/0W6gSoGNtQUAnMs9fQZrjW7HDdI6PaaqIc6dhZj6eG3rmvd/Gi2+b65a3vbwLmim9zOZ2bgf4cf1X4e42ZLYmgqgR/NRvdBKXb73YFkn1mJXHInMrevmIJH1QemkGenZ3UQ1QbHVTqTYxnCS5GS6zyAFEeYjjLcDFc4nK4xGieIUqBKWvK4RRJXkHY6sn3kRYoWbmC1aj1tdQh4qioPGVrAS33DTOAmaVsFcDicrkRwgnP1goynJ728ef/3Z/gq68+k+zfSjZCrZginn/A9Po9QuQ46DVFOV4R+2d1lBAAmD28wOj6mnBNaADZbwsAE2UOgKCBjYC/bVU8Bw1xpxUXL6lpNQM4iha4vrpEtIo1uop/VUZ7b4pU2pxGyluz2UYYNIWMSBeNVbQQYdTpvRMhUJ5dfMRiuZQZQ53Oqu0uBgcH6O8fohIQUE1wdnUtAPDe4SF6ewNBUNLZNUbvXyHIVzjutwwAnMh9QwC4JsCveb3uAIAJAqsC+IcBwHKGSa2v61S/y+AmFgCO6pgnNcTrDiZRgLfnES6mG2TVLtbVBlIESs4yEjN7n0jP9s8EALuz2TTlpfi1BHndrGvHFnpX9GAdbMURgQDwf/geANiMAszW5OXBbRUkOxfIWCGVgMX25lSCj7bwKAuQG7WNhxJrE2sZ6VZdbDtYLdR89rmzhJbvEUMJkyOqIdRFqgrgXqeJ/cGesZECOp2uKC4FAD67FOCNLNdasGsB7VsVWZBrG/x1AK8oJbYHQCX7zHyvZzliepry5TBCAac8EuDH/Ey7ML+H5WpZs+WkbKfI9MQIbpCvW3h5/aVo2r1K/scGAPbAGH77FgBscxkMuMphKt9Y0HPYQ6tWAsBiGS3gDb+uIfYsDzngJMAqYGuLeUqq5qQVsCg7a2RoqhWYSasTZmgzDEQpxOGRBN3L4zT3mWrHGvNDuE0LGKpDVCkqCqpODVBpXjx7X7g5EQPkw0By+Pjc2HjwOai9NRXEKbKcua2ap2QHz6I62NQQRQkm4ymGI2b9TsX+OaJqx1CWtFnQYRa3TrV5NgCwKHpNXp4dRBkbRc2tNACwAT1EyWayI2xmlX5cKuIki8KyGT21m7W8uVHYfm8GsFUAW6ZZuWZ8u3O+riwiiQAAIABJREFUnqWNigUQ+WrTtt0CsLweBbotgrkHePTgvtg48xYbDy/x8pvf4M3rVwLw8r5vNQOEIV+rTPJ6xUKcGeBUlvC6Uakd1GVwPdjrg7nA/S5VJnUF7LNYGGEEewn+KivJ5vkyX7oqa47qc2UNq9WJQgtkvTdQr3IgVJdbifuSWqET3CcBghlJzLWuYLA3EDUai1exOCdQ7LPwzP24Pd82e6DbnpmfxrVsfrcADRzkrzFfLCUv7/L6GhdXQxmccq3FMXNO2gIAP3jwGHt7B8iyDa6GY7GDZvHBQmtdCTCPM0yWKVbpmq20DIDIuOWyFrGyxyZX5rq3aeg0VBnV/q5iPjCjVncw6Fmhh/n3AcCllY4OrpU8QrWF7iEkmVjVxSqKEEex2LXnbAg2Keq1DVrNumEeb9AK6zjc6+LzJ4/w9MEpmszd4npq1AUAvrd/gF4lRD6NMPtwibPX7xDNl2ZI2UA7aHB8opaFHJLo7mIYbxtZRkosIYvUvCBSaJQDgFtVR5aT9ol92A7l3V1mzwa7fTvGmnfEbDGv9PPl9dhuEu4+ATw7E3eV7ZU2Q/BKDet6VcHfyhrRJkfM+5FgWlhDyrk97fwJvAW0a5lhuJhhtFhgQueEOMV4GuN6ssJoFkmOaErrSA6OOUwRG0JPReK9pMo6tfvhtgL4+wHgMiO4bNrvAoBtLIQFE/51KIC5LsS2uLZBmsyxWA6RZXN0WlX89KunePrkBKPhJUZXU7Sa+0iiCr7+9Wt0e0f4n/+n/w2fPf+J2A2RmLWpMuNeGzgqS1mz0T6oznubdn9JjIqAFeo4QlWG/09Lx7JeVFVDCf5qI0qlWBUBmxvaZuZrpFEsoAd/XEBCSLshtvlUoEnbRKILNzpeWk4XefDc+s/aqmomZaPRQL1G4Kp8zvy8fE7qEJKc+NqRtEMbKgUpeB42Wy2JseAeJ6AZBxxmsiXZ2WaNC/fYER453GRTq3sQN2etqRQA5nkghtWsdwgoBIEQxsQ6SRS/autP8llO5Zqt+SX3TqZzqlKQJU5iHzP1cvRaTaSrOf7hb/4G71+9lPwlWkt9+/JrBGEdn3/+hWTL//rrV6IEZmYriUS0gWZchVg/i0pM3zuChueYI9Z63rDOkjz8alVBN7+EtkW0+aQ5RLeuXjmhcWOS2wmV3w8A7y6JXRBuq2reGvj+bgBgcze4IZobqPkgsLhsmOr2ewFgL4/NI1iUAHFJuLBDXjekM8M6ySWzILDcnwTlDPgrCmAlhXKoYjOAqW5nbcbhcwkATwQAJnCoALBRAJsBgK4PVTSoCtivQErLZEeqtWRZe108oMm/bqXytwR+/c9pH2fXYQlW6fPx1cJ6XtnHu95wR/17A/z1yU237EE3yLqyN5SAGa+HqzHMcLW0LDaZUQICp6LEZm9WJEt0GhXs90LUQdX/WsiXBIB5r2YSwUDySIh4U8M4By6WGdJmF+HhCSbrNd6MJzhfRpijimBwhObRKTatHja1hgxiGC9C4uGmoKsDARpVUjBfvN1ooEuHJ2YCk+zC9UMVLS3xZQ+ibaJmabIOUmBB9zvJAjYZWOLmJE4RekZYuzSblSef3yKV6GvlVGFiyWy/V9cUL6EocGWv5+9XIoSUdQZcFwK0vKYaKcTfITaFAdVrIeoGANY8M60FTcehMwTufcauWrIBpdYhddmYMtBJiH/jdIHV9ZBWHAjjJeqrKTC7RnL1HliOcNQGHh918MXDIxx0GyjiKfLlDFm0wjpd0xgHEW2fZyRMZoiSQgigCXPhK1UBgCsB8/aY2659s/bONwFgJR6b2syQ7KTHNPmXGqmh9wD7bpu1aecdW3uwp5L3768tBbDd1P3S88ZQZfuG2b1Xbq+9PzX7MMeNNyYzjYzf6dz8AY4kafqAW0cs5kwgGYI1A23CCwWAo+VILKC/fP4YT+4f4/zDS8ym7/HixSGePtlDWKeCkja6sSiAeVbLoS0g8PbQXmmbGuOj9vQNyQCu1fqI0wCTcYyziwnOzkeIEhJ4qpgvuT5SAYBrjTqigvnQMVISmLm2a1U0mi10211U8gryVYZeo4Neq41oOkWymONw0MOTh6d4+uQUrQD4+PE7zKMxeoMm6iEJBxmSgrExNYStrji78X5iD0c3J/bozaCKvXZTevhWu10yQKh43hD8NQpgAYDVBVDeW/BXPNT5zwDAVCC5TNJSBewUwMI3lImFvGYCAM9yvHxzhaBzjGcv/gBXwwh/9de/wmiaoRb0kaOJbNPAusLzSQf3rLfUscjMeDyC9HZBa5/NTk3ziSX5owDgHZDXqi9/PAhsVcBq+Sznu+cK4lx6JBPYUyaZaAju1woAKyCTce/a5DgiAHygAPABAeD+HmbTGX7DqL7za0zpAGUUwGBNLQpgE89DQMuJCmxvuz2TlX7XqXVNb+i50bm4Bn1gSeryRBF2D7R7kXXas7NXvlcFcEk4s253NvvXOt9Z0phft7lLbWyiSzGQBYPlycnDtgBu8/G/KADYK7yVeGgEAfb/7bm8FUNSEhZ98qJM3hwJwbrKaBar4MBcf2I9nmFTJLJfpAS7qhmOD7qytjpNEqdI8E2E8P/TL5/h3kkPYT3HYnaJyfAM1U2CTqOKTrMu4hCxgZY5M/cTCjp0N1D1h9s9yj5Eyq9y8lUeTz5G4p0aCnnc/k9IOjuPlcViAF4fAJbPC2W4xA3cY/UM0B+lhB1LNysHUxb8LSsiebyb21mAzPxuz5VQyZ0qylJgXmtQ9np0U+XchqAbAd3JMhMXhbgIsMzq+Hi1wMerGcbzVGyfl3EhToST2QrMp2919oQ4nJOQZmINZOYt8Xpq/1wqgMkUV/CX4KZE7VXragEtkSK8howGyBHUN3j48BB//ud/gi+/fII8nWAdXaKaD5EtLxDPL8WWftAOEdKVsmDdKZN5eW/BX6sAlpN2Yzw37rqeO1dZXmlxmSgtoCm6EfUvQVxRAN8GAFPss8Tw8lLORzqH8e8j+buyobsk43MYkVVFs9FCGNJZbI0kXiGKV6jVKzg+PpDZy+XVOZbLubjM8Hc16cJ6cIS9w2OpVecEgC+vMY8IAB+hPxigxniT2RDjD68R5DFO+u1tAFiUvzx7VS2tCumbCuDfDgA20Q3mHhMAXsRzVACHWMR1LNI68koPs6SJ1+cRPg5zRAXJpw0UNbpzhFhXWE1bMZMh7f5TA8B2Pdg+xJCz7Uxcb2nTf9iv+TbRMjO3pBhzzhpxhAgxBQD+P/793cvRgbzeqN4V1iVD9iZCb1VAd/xoUTqp4mn7345tsBlM3Nz9yoZt92vOZsyxmPUF0DarBG4UAI4kX6LTDLHX64qdar1WRafdQZqtBQD+eH4phRrB33qgAypbCJQsLdsUbluIucPZ2EnZgZTdarcBYD8L1WzsvkTaA4ClQXIDCY+Z8GMAYD2dylbDzSjMNduyf/Z2+jtPI3slLABcHg72cJbweAFlzABTbMaoaFEAmOxtKmXZxBMIFnushICp5vbaItIeINzgJcSe6t52E11mu/ZaaDbUapkNuKq6OVTSzUZbHh0QELjjQJJgLW1bmxKIHugAm99PH0sB7HQIq0NHy+bXI5OXliAeN06CvKpqMD7r9iYzQ2YeTPweawdJ0C1apViRZT2PMJstMWNO65LZOoUOYCW319jZmLw+sTZwALAOY50qzQ2VShWwsqG0yXAKN2s7Y7Mr5bAs7blc5p5hIlpG9lb2pVO9byuAbfNeDrN8BbBVS+k6s4CvUzOYItwqgJWTy39qAY1NilptjWZYx+nxEZ4+pkXzIRr1Gi7Pz/Dq5df48PYt5rOJWCRTIUzr7XpAVhbzrGKs16mQBvb2ejjc38fh/h563bb8DFrMcehI4FXWi+DVXHu5FpCS7WssTMTyVAFrKxrZBmZ5T7MBUTs7vr5yJ5lsSlqfL5YrTGbMeWY+8RoP7t/H8dGxPHfaXW+Yzii20lpgagm3SyPT/Vb2FVf8Mf+AmWjaYGqGeYAsX4vFapIVYjUeJymurkf41a9/g/PzSzSbHTy4/wgvvvwpBoNDWYdUAo8ncyTZGhsqa8IO0k0NV5MFpotIVAAc4BeS38Ynt8MEdMeAsbfyAODdE2LrRLhxmJli19sX3eDOY4raA9JX0QkALCCwWu9p9lqCNIuRE9xfZ8gLnge0TAnFZiogalKkaNUrOBx08dnjB3h0/xTddkOGDc1KFf1aCyetPVRZmF6OcHl2hqvzC1SLDfY6XXTCJlp87Vl7MuCIGcBkA4qNmw58+HEplLWvgDpA3M62sWvgrq9yOdCWqDyZd5nBdrj1CQzZ3J+moHcNgqtKbh7LpmSyAJS5WjpEkePGqAqojCEAXAViFFgWGSIOaQi2dVtYN2ooSOdvBFgWKc6ur3A5HmGyWGLJa5cD1+MVzq9mWEaF5GmR/clGQtj0MmDUvd+JrcxLaRX3WypeAzL9owLAxrrWZtnpr///twW03YN0oEGl6RJRPMFqNZJG+2c/+wxfPH8g9vyT0Rz97gkxXPzd336NRrOPv/iL/wWff/EzY7OnFkAm2t407rmQMxrVCvUTqLGZpBqWYCnPaUOSKuuq8v5xhbLs70Z5SABYJctyhjJHUqzaM1qNarOIRl2yqeOMNUmKYFOVnGABVe26uUUZyN8nWSumbuFjaQfNWoO/VhS4OYlMmvXLx3I/4vfpOWE411Qcc+BLJUuVwKxlwAsFSa3zKrRoVsBDAFkBInTIJIppk5Op97oqMVmjEAihwrYuQ3xa+uvgl9g2AV/u5bTSEs8NKocdeKR2qmykpaGW7V6HK2xVO80A0XyKv/2rv8K7774VIg2Zxd98+7VEHjx9+hlmywTfvnyDZZwhsApgAwCL9bOxgPbvU0fCM6+/I1e6kM9yx5Er/4MA4O091g7N7Gd197ttl7wJADsAwWBsuxvkbQCwZfNuP/Z3BwDrCvBsnW2dr9OGWxTAt1hAG8cKuae2zt2yL9sFga2S2IFtTmlqYhqc+re0gBYlB+/vJDIAcN9ZQNPFh+c78x+pAGYWIAFg5mQxA7gqAHBd62QDaBAAlqgYR+LzXnVeTtb3Nv/PAG9y9S1R4MZ6KgfB9n4rY4As8Luzejz1r8sGtPmCHjD7qbNiCwR2y/dmr30D0NoBwLa+7g1fVUWj1p0a20PngNS4qEQykOfwq98K0A6qCEnSwUacUR49fICDwyPESYZFlCBebzCMCryfLFDtHeDk8xfI2x2cLVf49vIab0YTFJ0+Gkf3UOkMUGm0ReGwqYYoJL+LrjnMdmctq/5MjVoN7TBAt8G3Bpok8hL8TRMZ+DEKgL08rz33x4w9JnsyGTkYG2gDtvDSavy1OiJYe1PrHOa/qtouW/3MTqamqUl5hKjd4Eas9NxebM4IvqZagyoxWNylbCQMe7SAswZmknEnNaATraHlfGN5o49R5wU9t8TOkD0rnwPdpZIUiCJs5lMU0ynq0RJBNEc2Okc+OkMjXeCgVcWz+/u4t99CEynqRYpalqBYzRHPFsgTHgJAvEqxWMRYxjmSjHnwhNGo/iWJj4oUzfW1ALA6rGj/7GotIeT9IwPAFoCx+7Ppy51y2IywnSXQ98xGbH22RRi65Vy/o+h1n7ZD8e0Tw5uf3fYDfigALBFCnAroPYfNClkyxWoxRHWd4CdfPBUA+Oz9txiP3+D5swGePdtDt71Gq56ijgh10E2B/SQHo8YC2vaMhvKkADCXF69bE9Uqc577WK6Ai4sZzi/GGI2XaLX30OntSwb76zfvhbBVb4WIigRxwcqe9U1Vsrb5b51tUF/XEFYb6IRttMMmKnQoobvDXg/3jvdxesyoi6rUjHEyRqUaIwgLhCRts8eshKg122i0WkIekL2JGeV5grCyRqOmLnBCtpZ6idMe/r0KAFf4Jr29eWN95QDgmp6BAvzqmyaR6uqQPcEO5T07aAcAI8B4XuD1hxHq7SM8ef57uBpF+OtffC3K4Eq9K5mWzCJEtYUKSTJC5jf3j8msdQ4R/lq5MY/TL95em5TfeCsAbAlfd713SkovKsIpi/zIByXQ0FVBa2qjBJZ5iQ6creJX3T08kM58TT+nw2juw6IANgAwrVipEhMAGDkO+x0BgA8JAO/vY78/wGw2w2++/g7vLq4lAoheW9VGCwSASRaQnGvZG6y1rUeudjWiRdmM4MDOvEShSLCIRBUP8LU1gf5gF6dmAVxHhPFncR5pReeG1u3RRrEZ8ozN/zW/7yZUaK67+dllDWEB5bKe/RcNAN+yD/5QENgCxYqzGjWw70AjZz3PVVvHGCBEMtg4xyNZLEISzYEiRq8dir3z4V5HagkS3HrNUNwInj46xMP7dAdNsJxeYT65RJHMMei1MGAUofAKNW9YiGcCAJuT26oRpTHerSRKINWSET85i9kt75zoyyiJbV1pdgXnJrcFAlvMxRDxLcVVnA8sS97iJB7gKyG/+nxLFbDJbjXXsRR5aMfkyNfScJjvlfuahDiuVc6kuf/VJDt9tmJ2fCoW0Mm6gXlSwfUsx8frOa7GKyzSDeZxgdF0heUyQUpTR0aEsF6sBOJCwXuetZOSLvS+MjxlIZFL7U/SsiiA2e8z+7cuTn0ESEXcw/lypUCnXceTxyf4sz/7Yzx//hB5Mka2/IgiusAmusQmnaJZLdBt1EQzusmZK69KcF2fav+8pQD+rQFgtSRmTUyCJOiWxR5H5q7bADDrdJKw42iJ60vNAGYkAv/WPON+rbbIGo9dRRgypqoFupGRfEvgmP0RoxEZazgaX2K2mCKlI2u1hka7jYPjE+yf0OGnhUWS4t3FBea0gD45lXxgkiLSyTWmH98hzGiTTQUwHXyMAtgAwLxvSMBS58d/XADYkZi9mibdNLBM6ljlIfJKH4ushTfnCT5cZ5hGNTmbN0Eb6yqFTuw07MzSvP9nBID1NrJRTOav84Bh97XbFMAG9PXVwBpNs/keANgvEMzwyBXIn1IA25te7PVujEG0oPKFQlsP2c2OvR1E9llpfhHkMs7sgMHa/onag/RJ/jJlmQsAnFIiXxcAiECi5Me2O0jSXAHgsyvdaMKmgMC0xdsCgB1jzBzg9mB2GTZ+vq8pIswZXQ6w9AbwyObm1fZ2bwPQakFyBwB8y9DLf2ktC80gSPols6jv+t0+zH8T6L+1m9Efa3It3cJ1wwQdwCoTSJXBkntnAWBadOQZknSFaLUSsCZPlSktV85YeShbWw8htV8O0WqFkjHHvN1GWJNrGTIrScAAcScSJTBBfgGALQhcp+qvJrlSHOzy68xY4npQwJaWcSWD0AL71oKXN1OcRJJrrH8Pi2LLbGSNqNm8LHCzlGBxjOWCfvsrLBcJolWGFa21VgliGQqsJdPXZk5LI8PhrMmHkabGDKhspqW11OIAxGcSitpNLCFLK2g57EQ1XOaRbCuATZaTYZv7ts76NxvLc7+I3bGrExajY1SanFo7BPE2BQWAdVhb2j5bYNh8TQgjLLAymkvItd3rdSTz98mjh2gGdUzHQ7x6+Y28zaZjKcjarabkA+/vd9FqsTKLUA9yyWVmVivV4/1eB3u9nmQDE//lECmljdyaOYxk82vxL6HposgyAxujdJO/05AEdq2NlPCgGSQcLsnjZDPW/U8G8ZsNVnGMC8PWund6igcP7osFdaNVRbGOUQh7WdegHkU+xdxupMYizDD8WGQJe8wAslxLQdgQZ4M4zQSsJSuKQ9L5fImX373C27cfMJsv0QhaePDgIU5OHogSOC82YktOpnecV1Bt9rCut8SCdyQWYFqciBKArFvDipb21MsE0W1fi09b/pY0ANPY+AST3woA1t9i1RZUu4mLQJ6LDTb3mSTNECckmHAIRwA4QbGmOniJOJork7xH+28q51LUK2v02yEe3DvCvZMD9Eg0aYUYtNs47gxwv3+IziZAuogwvLjE+fsPiBcrUf8S/G0HoVjyBRzd0C6IwArZVwUVelpbaw6Gbd70BtF58+3gwxY27D/EHK67xYLu/Xa/NjEDOz/79gbEMEZ3n8cdmIiMSEzBXzY9JF9wgGmtao39cw3IahXk9QqysIp1M5C3rA4kVAdXNxjHK7y/uMD1eIxVnGARxVisMkxmKSbzFGlO4JeNRIA1HRwMicU447qjzs7urUWhAkvWCcFmov8jWkD/KwWAeaGV4c7znfmGM0xnFwIGf/XlE3z54jGi5UzyBPudY8TRBr/429+gXm/jf/gf/wIvvvg5wmZTxCnSxLNZoCmcyQSlArhZq6Il9k0K1ibrDVLOvqmvt8Maa9lm7da1KJE6wipouSUTPJWz1Z5lcm8qMUOUtRwIVIHU2NFWC831DskcFsDI3KG2TDX3Besfxltw3+E/qzqXc1g54nLO8+NG2JCzgLWO5r1rPrwf8SHnrhC/LG9PAWINI7AAsOGLmPOUtQDPVGW+a4yF2hpqKy97jNQZtFslI1hvXYkqF5MSdQWRkQYBYKnpzD5imNTSTAsATFSb7OkCzaCG+WSI//Qf/y+8e/kN2s0AaRrjzds3Qsw4vf8Ai2WK128/iqpMLaBp/xyiwvra5v8aJb/EV2wN06wNtG//XCrt3aX4wQBwuS/+1wDAtt7ZrorNXr5TKjvjN5/k6R7zuweA/eGZFuxeZMANC2irHigfU9rwqXLSb0AtyOuDwJaoZZ0phJRrbHFtfuquBbSQ8fIMabySgb1aQDMDuGMsoNdiOfzu/XtxzWHPxpysIOjocJ0sbgsA690jw41bAWBZ16WlosogLIHI3OMeILQ1XLVDYKdQL5W8W72Wp8pR9a839HUWkaU61xJZbrV/tmQivXi3M8E8cMxffqWysawJLBHB1k32ve6XrKESJJmScrNkhVqRoVnZoEcQthlik2cIKhvcOznCEaNYxLYB2NQDTOI13l5PEFdDtI7vITg6wqbbx9kqwuvhFMNsgyhsYt3qodrsi7phXWsg46Bqw72J5MKa7EFU2wTk5VAJHNbRDQO0Sdal+XelIg5QtEDmHp8VhbhJ8D1JQkanI8CpxkOY+0xAB+NSZQAI6yZjQV/zKpcvo8xJSwW8rdfUyplEg7UAwDICNG4kovAmyCH9bi6Z8JL9y1qQa0eUKwRULXjFqAyeUcZOkPs5VcJ1/rXsHbR54s+nnWGNM40olvz1zXKB2nKK6mIGzMYoOLgen6ORzvHksIvHJwPsdxtoVFLkqxk2cYSQZKXVCqsJAWCSqypYLWJMZytEaSExSQRVCP4WBNhJkBYbas99ShwsjALYKH0VSPwUAGzcWu5SAO/m+grvaNtZxZIi/jkBYFcS/7YKYG9eduvcjGuYgCkHsQIA816cYjm/RqWI8JPPn+LpwxMBgEej13j0oIOnT/dwdBCi2yxQLaikjFQBbHu0HfBX17mSZrSWpgKY+2kPy+Ual1dzzBd0NONFaEg81Zu3H/Dx/AqtTgf9gz3wls02mSiAuXOS4MZ7N15wABygG/YQkBQN3sMN9Fod9DptdDshOi3Obji4Z5bhHFk+Ra0WIWw1sK43kHEwWyeRLpT6S7FCRnOkohLlMJ5nBWs6zk3WfIz0zhyMEwAmiZyPUQWwuMQRAF7XUCFZWjAS1mycFSqIZPtWqZ5kn7B20GW8AIGMwgDAbz6OUQkHOH30AtfjBH/3y1eSXbmpdZGuA6RFCNSUpGQJSiSu8jxQYr+xgd7WcjrilnaJ3hmzU1v4H94JAJsNrfz6tgLzhvrXDpYN4MYX3jkmGKctcdwy7jTWbUfVv6XS1xKLHDhsgGEhMpKA4wDgXCxZCWbkiSqADwQA7uFwsCcxS/uDfbEAtwrgyUIVwGIBXa2rAtiJFHwAWF8hJVlZ1bceoT6p0Lk8WUDJnP8qvuGDPQdIa1Vv6vYtBbAX5+fIqT4I7IikpXukVRjfPv3mr/aiJgwQbUUUthjwaxRLZNwlRd5es5Yr6Ieus9uW4Nba+sQa3VqvP0AJbAFgBxh7a9PWKxRwqN2pISmKq7jaQxOs45yPAHCRrcjxRbcdiNtbiy5kyUreMxv44b0BHj84wPFBG81gjdVsKEAwVZ/tBoVDNYS1ihCTJXrQKBu1JrP9VjntUoKQBVS37W3vBIB9rNjOYby5mp0Faz2jV7oEYcupvc5lyq/rKlbgzc3pZAhVAtj6dxhLXWdTVz4hm2/rrqF5XlrbG3BekjMsIZ/7FoVQ6vCSJBtxcJvHayyTClYpMIuB62mG80mM62mM8TLFMt1gkRRCHE5Szha4TxLsrcu9zp/F+aO6WBl8xOT+8qiUclR/teInMv9nD0/1b6kAJgAc1NYY7LXw7Ol9/Omf/j6ePr0H5DOkiw+IZ28FAK6vl2hW12iTq8e5tJx1GsMhs13p1UniUzEMBSD8q/n+x2YAk9TCaBuSW0sAuCUAcD1gVFMgfTlrSrGAFgB4YQDgWASNxDUo+BFuu3HU4WsX1Bsi+ul2ukLOXi5m4jw5GPSE1D0cX2IxnyCmMI/uZ40m9g4OMTg5QbPXQ1QUePPxDNPlCvcePsTg6FicNZPRNWYfP6CZpzjut9GSDGAFgNkniPsGZ+wibDK7kyh1uRw1A/jHK4DNujRr2J8ts6bJEGKVBVhlIfJqD4u0jfdXOT5cFxjON1hlNSDoYl1rKeBu9tUSxbTEhpubWSmouXuKqiOX3a+XFB9zKN2+U5r+XPdU/R7twW1vrm6S8gr4auCtvXFHDfxpBbB5YlsDirKyLRtG/k3lH2H/PLs5u8Bw78+SF1Se2F0vhtdnWbTY/3435LY20OUXpTjzbJmUyWuKECPMl42ZzRKtP7NYNnEqBQkKaY5rG0mS4+tvX+GMAHCNTBPebA1jd2Ttd3fBXXOA74LA5mNlD9vhvm30zRDRHy7YIaIB4O3CsAqIEgA2KIH3OpbN/c21dhsAXDJ/TFFkf7e77n4Jclc5sr1mdf35QL4pFk1eSKkA1sUrdoRs1MWWcxuBAAAgAElEQVQmORYFZpJEiJjTGXOInKnlojTPGxS5zSXTPFX+U+tEtd8SZW9QEQC32QzRCNlUBGg3QskMbjUCAYbValiVlfSApu00GwMCwFTqsHHhY9SOl1PRtSo+jeWLgqgs2rnG1JKRn5Nhqoj9VAVEAC3LCixXEeazJSZTWjzPJVspjmmdSIUNkOaG/WhUOQTsyLqRNW0UPhYE1rPbsA8NmCHqXvvcrELJ2D9ziCoKX8lF0OGTDoh3wA+T4WQVwCxyLTjsBlLm9zgrNAf+eo38FgBsFcC6uPzbXv8MHSLr9XDli7A2RWklZ6oydtkUMKeVFhUP75/g+GAfs+kI3337NV5/9w2uLz6K4rvZIIBfl0zfx49PcTAgkzlGvx/g5ORAmkdmwfK66jVmk6IWJfzH14tZXrT11kaT6452whzaKLO1Smv4KjMd1WaYtqGSNStKdiomqGrX7FkC/2pVyr+FA+0aamGITr8vB/jZ+TnGkwl63Y4AwM+fP8Vgn/vQHMU6MgCwtTDcqghdM6NMKlPgCVJgd18y8pW8QqtxKnq51ph5TeUui8BVlMgQ9fzsEpPxXO6zwd4BHj9+inanK0rg5XIlNkvppo68GiLKIXbQ0zmBYaDeaKNuWM161YwS2Fxwfdbm/iihbG+jsketPeBktfwgC2jr/OA3B6oAtgAws76VaEIlcCJ20BxkJJLNXXDAmTAXeC5qYIK/JBrQ6qfb1sGEqH4bNXTbTRzs9/Hk9B4e7B/hsNVDv9ZAwKzlKMKcFu6jMVaTKW9qhJUqWvUAzXogwFGdW5ZkA69RE0BYbaEt9m336RvgrzdhKsv43Xphu5E3r6A9dXSteMCy+5GeZc/2TyzPrPJn7Vhn6XFu4CgDBtimwUD9XAJ5hYMhOguukTCTjxZKzRDVVhObVoCkWhEl8HKdY5mnogwerRY4v77GeLaQwn+2jDCaLBDFzC9lVgdtcbUBIBNUh1ZqG6ysbZu8oPl90ojYLF9nea9A17YCuLSelX1J9lhrAV3aO1vbfGtVu9X4u6GABYG2FcClUtWCD9uvtc54tp1BbANvG3MtKa19R0kY2G0yrIrNlaC/hbrFrZ27vpf7DcFTGW5Q/ZGiKBYYj84QRSN88flDvPjisVhwpXGBTucA0bLA3/+XXwNo4s///L/Hiy9/jv7ePqpBTZw1hKlI1wXj4EGbpqBakaE/Ffok5CS0bWZdwL3FXFtHgjLnh1wB6woj4JMqWgsO17mHmyE2LZ4tKUOG7Dzbmb/I80mGCIU0cWE1kLNTstvFNlf/uUqYeZPSkKkKhteN+z8vFd0YpG4Qq1KSC0O5P8Wa2SiGVVFoQGCf6WmhW6sQkDxtzwLa5GTxB1p3Cjk/5YzSTHn9vXRAUTcbay+qALCeGzYKg4QefrwmkckMELSPIbBREZsoawHNYR3fCAKPry7wn/7v/4i3L7+W6A0C+NdDkik36O3tyxD5w9mVqMqCRkfOJja4BO6s9bMFFhQ8txahJpPNA8ysCsI2Vz8YAN7dOv090Cn9biPhmN/gXHN2f5D9uOxvbm0Lzb7pjWjMIrKPvnMkdNcv1DV4K6hcfsttQ99tALhczUrk9IBf7/8t0Cs7vwOBy8zgsg8oP3e7Apj3I0m5ZkDHGoyDOtbdeYo0juT+p1MLAeAeyVlGAUwA+O07AsATpDxcKnR7oQV0yCpOJz4m11LBX6MA9olmZmNz566XAez2W8eQ1dfGH4z6+7iAfDae5wYAWy4Y+R7PQWBbYaSHdKl499RHbvhszja399/szfxzoVyR/nPYXkYlYF8OCuxAP81TxMkKSZZgncbY0JY7TwWA7beaCEmsNbmNrWYDB4cDHBwM0Or1EaOGj5M5Ltj7pAUaRyc4fvYc604Pw2SNd5M5Ps5jRBxwhW1swg7W9SZouL+ucMDVRoEQmSgYaB2nJJxGnXVVDe2ghlYQiJNXv9NCWKsKUC2kXCpiZd+tCGCqNtC+NbkZENt1bd5LSrTtu7yhjRu4mMGy7InmHuGqUGtBDhm5P3Kv53C4Kqpk8X+S7dK4ZMn5VpJytAnSPRBVa2FawYZRRAbQogKYshax77fgMZTczOuRLebIV0tUozmCaIZaNEU2PEc6/IhGNsf9bojfe/4Ij08PkCynWE6ukUVLbJJMHGryKMFqSmth9sMbcaaaTBdImVNPQkWNAJy+CWO2bsBfnp/O/pm9pYnhkLqJ4K+CwC5mSEg9JdF41wJaFXIWEDFzFrNcXU1ksBt3L/qZ2v8ECuBbd+fyaPBurp0h343d244q/ZHlzS1eFPk5gTHGWdVQ2dCSfYb59BqbfIWfPH8iAPDV+RuMhq9xeBjgyaM+Hj7oY9Bm8T1Hdb0UQp3saw7I1JrNDSfldbeqbsYHtbFet7BckXATYwN1WRiO5nj3/iOGE0YtVXB4cozje0do95jBSqcp9tcbNIKm9L+L6RLVTYB22EWRblCkhWS5Hu8fCVmfg+vNJpH4616PRB66v02x3iyxqW6QrqtIWItUjF2yOesIvHDvqa4zseIkIGwzC1lDSI7gOsVmHUv+r4zlRYWkeY2S/ysZGvZAVvBXhCIS5aSVndRJhiwiBGun8KKG2QDAiwJvP46RV7rYO3yE60mMX33zAdMFSf1dpJsQ2bqBSr2Nms2pN6+1gL8CWJtr4cp6RRV0uGvPH8cmujFS9lfOjwWAbf0gLhDe8FjXSvk59zhTU4v6V6JFtIYto1bUScIBwZ4S2AeBHfjLmpuDac56ZDZHB5CVgCyH/TaOD/o4ogJ4cID9/X0spnP8+tvv8O7sCpNFbADgtgOAxYLV9rxy9nszWGvD7MB0e+6qwMEqCR2pZAsA9nq5LTDWznN9Za/+Ti0NShdBCzZbC+htopfZXeyT9y7qdt+oRBitU8zf5n2r71ihD9netW6rEfz1808NANsmyicYWrKivyZ3QWD/azL3kRxgYz0ubiY6KxYiLB0lMwLAS+TpCtVNhkZQQb/dQCusyl7SpshE8n4bAv4+e3yCxw8OEVRyJMsRosVYxGOcCVFARpcj2cKYCUynQqFoWdGZ5umWsgeNiLOqWtakhpW7M7R3QMB2c+lmRVb9q9fV7RumQvVVwLqDqQJY14C+MfdcAGD52M4VLXhtwV+Thb4FAJufYEAtN6vi/izgr7pcSX1kelkCrjIfZw78uo40Y3xALnFeyZq1RQuTRSqq34/DBa4mCWZxgUWyxizOJXIuo9Wz7NXsnymqIuGOpDi6s5KMZolLen+ybLodAFbSHJWxMosVgJrXhWsBOD7s4/lnD/CHf/gTPH58gnplhWzxAbPrb7GOLtCsxAIA863Gc0vIzypY4j+d1FoHCgMAk1AtVtCfbN/cF3W/J12LdbAFgJuqAK43FQCmMJF29+LSZQDgdS5zzKurC7GAbrdacnWTmA6IqgKuMiqn3hBMq9VsY29vX3qq2XQiZM+Dgz0hyl5fXwgATNEMcWO6z7T6ffQPDtDZ35cokFfv32G8WODRs2c4PDmVfi26vsTs7AOaWYojAwDXRExDANievZwV6LxScSjdy0rwl5iKP+v+IS+cva9K4paufQWAoyJAnIdI0cE8aeF8DJyNNrgY51imXCwdFLW2yQA2QxRbSzpl++71K4m0N2a2Xs36gwDgTy4NQzg1r5n2+R4I7JO0LGC887ntGDQqgP/y3935qgowpq+eV3WUn7tdHWq+wVqWbP10W0qVw+7y791W/t5S/rriR4sPs6UZsNE+3oDfXqaPZafTBtpaQOuAQYPgE9BtskUFaZM3Q1MYE7Sw+oYA8LkBgOVmsyo3Qatcg6LNugWFPWsPpwK2SopycK7nur8Zl69xuYi8F8+pJC3zyxv2+iWgGxDo17defvMzHAhtD4qdF1t6g1uHSJ++Ad1XHYuvXD7OToyblGEJ2kNcij+jAs6Zz1AQRIsRRZGoYtKEg2QWnxDwVwFkaz+nn9dFWlq88W+gwpdWugSECQbyGlPpybdmoyE5YlR4BgKKcmNey0HAjwke83tVUasLTvPDLLBgDxiFJyVbSqxHVPkjNl9pjiTJEMUJVqtY3ggC842fy8iqFqUNQQyqPfmTeKDVhMmkyhxp10o2ihwwxv7LAcAm19Lm5Zn1KACvybtUANgof01xKwom9z0G6DWPc3knNpvJsLPd4MpXPdg8Pju0soxJj1EpbElTfFqYT5Wsekiro5kCwGqjoQWTVTG5jyvA0f4AT588xP5+Xxq6N6++wS///m8xvDoTUgftJjos5poBjg4H+OLzx7h31ENYS9BpAf1eW9YQ83B5fQgEjsdTUZPkWeEUArU6i7o6ms0mul21iOfXeahGywg5/dDEvo2MJs0Y4dolmMhDVIrNQgECyX4laFBrGLVTgFqjif7BoZBLPp6d4eziXFRvBLd///d/itPTAeJoijxfSf6xFpEymirvbFvsS55TqQI20JGz3ZWsDVQxmcxxPZyioJVpQBsqMrzJnGtILsRqGWM6nWN0PZFcbDLDev2+5KJzTURpjuF0iXmUIuz0Ja/tw+UIw9lKC5I6AWUWVYEA20raUHsnxQ+U5awsc3u02H2qHJQYqoDZQEzzq2f61t7klEXGEeAGAEwCBvcc2V8IAlMJrHnAvEclW9xkx9Fqkk1BlkZCQmGOaatRk7VE2+d2KxCXgU6rgU6niUG7g6NOD6e9Pk56ezjq9dEkkFHkiBdLLMYTAYHTxQJFnIiysN1ookmmItdEAYSbKqgq5AskCvKCqkBaGBKccQhBef5agoSzjlZFeLkzGwDY7onmHHZnil0vJTKqp8dtALAtzMzXbQFjx1RqN6tzEwHU5IRl40NFomGNmiFdTkUvNkgIvlFV36KVW1Nsnvn5FW30CfwWOVZFhlmSYLycY7ScY7JcSWbonHaEyxSLKEVecP/lcIrsRw5gxNhf1pe6ZHg5S2bLtI2yDifNgNLtf14esK9g8eyhlWS0bbfvbICtK4Ihw5QDBCXZ+GCutYUuAQdvmLB1lu8AwDsqMf/Y3i08TXt3o4yyQPCd0JI9X+4oRG8bIriH0lXAOhwgR72eoVJJMB59xHx+hWdPTvHFF48QEEHdVNHr7CNapvjFL36JLK3ij/74v8WLL38Pp/ceImwwdzcXm2KClwSDOKxj/yg20LT5q6yFcEOCFfczYRZb5ZmZbvJ7Arp6cG/kkEoab67ZjajCMgIDHGpTUUJgll80QyoZYpm5oCM7kbAhAIS6WvB+tYMxYV3btWZJcGbjU/6YBPiJnTPXn/bGpQpBSGamYXaboxvUWiCutCSUNWXiRXhwuqgNI+W1+YlC+OJ9KueTEpWkzgmokqyIW4neG6r2VfcIfa9whda2DmAVQFrJcPWAX+fzzg2ZTgd2Vxcf8fe/+Gu8f/2dRnCAijyqevi7ahhPV7i4GiMrqgibXZMBTGVMqGQMAgpyLQ3ZwpDt7H3lclaNikMHVd6qtiSXrYXuuyCYC7X9LVsDmE/eK7eAv7vDNL+Gtnvs9j17x03m+ps779K7v/F7AGB3UphzwRJ1FQ2wB7Lp09zQt+y1NEfMKh+3h8RuYOxbRN9oSpVIYBUCvCe0KbUAsLozCQDMepoK4GQpys+jgwGOjvbR7Xakbuf3smZ78/Y9xpMpMs7sGdfDjCw5G3T96Htee63hOXjToVvZn/h7cTlIVXKD7MJmX9xaYt7A1ZEjvV7QfGd5dlv6rxnqOtDLy/ktCT9mRzeqYqtGlq/bKZPDAG4ZO/jnvDyDncGv+9AO/srayuU1CnFah/oEUuOU0TSJEGVpuYyEtqtAJ6yjQzVMtSpDUQ7v+/2uAMD7R4cI+n1kQQNXyyXeXF4j2tTQ3DtC6+AE9f4hFps6rlYZLpjtlhRIaekXtoSNXwk7qARd5JWGAPzc6y1xnHtYk+5PQU2ygFthTawbWwEHegrykAjMr9MhiqApCcUkAuqaMzbXJN1Ijar7L/dEnicaLWDHtmWWvKjfrMOYsfkn2UfIpNynOKsLNIaCOYEEp+kCQzN9OcNYIds+R+ZePL8KrJJMSG38ezfVFnL2hNzXTc6vtXxWWweWmZkQDrM4Rh5HWLN2XUyBZIUgXaAWjVFZXiNIJuggwcO9Jp4e9XDSo/J3g+V0jGg2xZp1cVrIgDCKMrF9TuNMPo5XifaqJAAJQGUUvwJE65sQ58x7IRgbwo6CvuaN0RzOdcXUUAJ8GRKyIck7dypzLlpCXTkrMbeTT8jwiHIWrHHL3Ztd/VCww+4Lu2CJ+7w1ZtuZkegtZZWZ/h1X9jW3b9w7X7c6C3/cIuoyrrFMzl0CFlUBxxaYTYbI4wW+ePYQnz0+xWx8jsnoHVrNHPfvdfDi8/s47IdIF0NU8qXUX04Ab8jtei4YoEpqXmvt3UBehFitKgIAryJGdlWQZsD5xRAXl1dodzo4uXcP+wf76PZbaHdCVAPOQVKNkagEWMyWuDi7RrTk3l5HEmVY53QMuIf7p/cFC6EDU05BRqMmvW+3G6BYL8RJhvdIQvcqDkyMWpaRGbyfSdinCo/AThotJbOQ6+Dw+BDNFrOAub6XSOOF9M8NA9qwhpQBtGR4WvzDgDYC/moWsANffQWwGSrTypRkDSra2AtPlwXenk3FxrTVO8XFaIVff/sBy6iKariHuKgjzqhaa6FW195bgAtDhnCKYLt/O4KPJdmWK+jmet49B+xweJuYaAE1c6qbL9rZbGk16auAlSBm3kxtrXWA6VvNTI/1unP0MHuk5PxaO14vE9gJcwxQJ+pfAwCzZrQAMBXABFkO+y0cD/o42vcA4PkCv/nmJd5+vMZ4vnIAsLWAto5j5sj1XOZ2nDbsfStnujcX82Zbtoez5CwlaZo5sJfp62oJ3+HD1BAleGtd78rsc9/OuSRjmB7BbmgOxPVIw3aO7JHDXMvrgGFdN0JQ+xFl5X81APypStViBLc9xomIbL15047cn/WUa9UQe3mmc28zs2KpaWS+YiLeKNZIY531ZOqKQNC326xLhE2zzjs6R7uxwaAX4v7JAE8eHOHeUR+9dh2bjOcunTIibNapkJFDCgRCRg/qXq1vpCWzVxKrAn1jPysOA/p5riHOzCSX1Sl4y9p0a4jvGky9wnYWs61j979mi1z/ottezswLnQLYt302WImJS+H+a5XBAsqZM4oAsp4aOn+0+IsAwKKENe5X9To4T+VPSdINVlEFi5W+j7OqkHvoLng9WeDD1RRXkwjjRWoA4AKLOBeRCdW+kqRr4gskJlEAYNrqk3mns/AbFtBirMBYDpKWdQ4uTqB0DDCRQgoApzI/vn/vEF98/gg//+lzPHhwgKAaCQA8vvwam+hCIhVoKtmoFqitM5n5cW4t95ciEfJmPGDk1ZEYOJnR2sPm07eitmMGAEYgvTGJQ6g3AMYlBU3Uw5YQ6/h7hPDAjOs8FZe1q8sLIUFS0Mh+RwDghCQyOmyECAOCxxQ9NtHvDwTvmE5HMsM+PNyXSCzaSM+n7K1yqUPrzQYanbaAwJ2DfRTVKr558xrD2RRPnj/HyYP7KNIU0fASkw/vEKSxUwATAA4qhTgq1owDh9LPWReXa5IAMOO/hLj1owFgs05dBrC9F4gUhIjX+pasm5glLVzNajgbAefDFPOYjkUdFFUCwOoeZecr9pKRcOA1dN5hXKJqu9urqy1u6cNukL8/tV/K13wQ2GKmt0Q1+OrgHYcE3+Wp8h/+8n+/FdXzn/Rd58U2SOg31KVM+bYiw/8brRrYPc5pZLdfiZLJZocUOmx0L4hXjMsAywACblghL5wOGtbcmCULgCBNglqFLMU62gL+ttEVC+gMX798jXMLAPNmkcGdgnI6xDUKDfWuLVlYniKyVHKYx3unr2tqtppxsyl4Ki33Shjw0RUglmHuL8mdIsCuOVvel4NoUyLc7R7mXYBPA7/b19jMkYwy17U21gLaqVzUZkIzVYxtcs4cTg50CcxQkafgLwEbqmPESpdvZCMbi2WrNHaGiCzaqRiSa62Mf+F/GDtfXmfmv7YaCgTzPRXBVH8zV7ZB1SdB4UAzgMUO2qhljbjXnqiOTUjgl8z4OGVDkgrAuyDIS6AwSrBYRgKs0YKWw1bNmpJyzOSUmZwrGTaYQaYMQZWJq8NdCwKXQ2NrZ+qUawaEsE2wKoK12ebfIWCwVQmbg9K3dxZww6nirI2GrluXAWwKYs1DLi1w3EDWs2q0gIu1wC6ZZ97SUsGEUVYr+CuHguTvKgAsIDwNiys1UXKfHp/gs2ePRA18dfEev/7V3+Gbr/8Bm2KFXpfXsyJg3WDQxf3TI3z+7AHuHbbRqpGBFMtwkXYYUZwKSL9YJXj/8QIfPl5gGaVybViMaVtYRbvdwsHhoewNfL14kNLCm8ORIssRcgBFpTAPLOZBCANQs4ZCVNEMQrRotUEXgUYPtbAt9lmoh+gMqHZr4v35Gd59eIvZfIL+fhd/9Ee/j4f3D5HGE7FPZW4TS4EqczFZRNqq0O4Tdlhv7TRMI6P3ppiTSP7v9XCMq+uJWCU2ml2xgeZb2Oyg0exIUUBr0vFwivFogtl0Jiroo8NDDPb2pNC6uB7jejRFu7+ParOL91djXIwXUsRxAMvM41pN2WXclrnuRf3M9S6ARanKKYtYuybcFLoEua0C7kcCwEo0UTt2UQKLJWuhALABgWVIkbJoylBwr6HKJVkhTSIUHLZU1ggNoYC2KHt7XbGZDzjgKwp0a3Wc9nt4MNjH/cNDHA720W+1RPVRxDEW4zEml5eYXg+Rrmg3VEerHooKmCPBNuMF1jVsuC/KYHIjhTIdCITVafZR2a2topVX1FjVasxc+Zq5dWGHVNsUIHdSWGWTQX/NXra95duBljueBBiyv0FZG2wG+NsJ/rq3CoEzzSaVx9DOt1YBHVYy3uzNBsJeB7VmQ9K5ZqsVhvMZVnkuljKLNMVktcRwNsN0tUSUryXrdzQjcYYQs64fDl/EclwU/KXa3WYAOysg73xVNa/uiboXlsCvKlj041IlbPe+EojSfbJkibvMGatA8XKhfEvCbea2Zy/qfd/W0HFHAeyA5E+od/1rdicb0YAZt9WatwFV/uPuBIDNviNMaxnypAiDAvUgw2Ryhtn0Evfv7eOzZ/fRadOBo4FeZw+rRYRf/JdfYrnM8cUXP8eXX/4+Pv/iK3S6e0jM/cqBkpwHQgjSuXOdzRxyUbVyTQrhxNroyaBOgYtqsRaQosH7R4YCVGLo0UtFOpN7qFBbBw2J+ZB7Tp6/N+wydZZJCNUmztRxjlEpe5S++pLFy5bYvLf5aKxVuB5YV3BtWiCMTY6NxbDntQUnXOXlA3YW5PNVwiRyu+w2BTfsuS35kObcZmZyGsWyf0gesZgR0K7UWEFTv8vmnXMKKeO5Tj1rbeOIQnCOg4t6nQ2tEipDIhybXAbSZx/e4tV33+D841uxleIAodvryHBwPJ1jOJphNFlJoxU0u2JlVREWN1X8O7aijoRm71Wyta3bjgXQLZmyLIa31r+3B2zfPrugsNfTuWH+HR3QziytvHcVVPP6fEcA2R2++aCB+823kme/tzMsv/0TCmDbR9ma3Sp8yz2+BIH1WPEAXzv49YdzWyohBca0zzK/wbuP7AC5VFHZmBSt97imRKFu1L8k0HGgwaE+a0ICwMdHB2h32uL0QzIDoykUAJ4pKUiIZwYAlnrDnBWWyCkkTu09VDVh/20PVB0hyg5Mzb28CwBbcNjf2y2AvEtK8Af2lgSkBCLbS2pP5lRKTnFUkoV9UoL2dAZzuuVMsOvR1t23EXsdKdOsGXeNRL1hnBIkLzwTC2jJAsszbNJU3io5bVc3ArwSBKbH3Jp5slWIq9be4QC902Ps3TtFXKvgfDTBxfVchnuN7j727z1F8/AUWb2Njxz+jWYYJwXiSgCIJfQA1UYPebWFpCAoW1ErYuN2I2RdRtxQl0hLvnoF3UYV3WaAXieQ6I69XlPy+rif0VWKNaDe2koiJpBKkqBYMXNFVOviJsG6Iyt4yujjXK6lWfM6cFvLaxJHJC7nai9Yr2JdXcsez3pv0Gpiv91GwO8j+Ya+JSKeJVjMPLoKkiLBaLrEMq2jEuyhqNAutoqca7ReE6cKvRNt+7mWQVs8m2M1myGZTZEvJyiWU9TSJcJ8iXo6Qj0Z4aCR49FBGy8eHOLBoIl0NsR8NEQexVjTmagAlskG02WGZVwgTteIhbC8EsKrDCFlnmIylE1PKSQd2+85pymr/qVrg75JRrADf+0eXkZwWJC3rKlK94tbAWCP5G7nG7bX9OutrR3zVkLQ9p66C6h9EgA298ttJ0NZHXg9zfYUcGczt2P8cqB30yaSxASqWFNUa2sEEk+zFgBiOrpGsprhs8f38PzJPWTRFLPJGdbFDEeHTfzBz5/jdL+Dxfgcm3SBZshzmyU04Taue137Mi+R/YjDerUir1SbSNIaZlPGVNHQqILFIsH1cIbLqxGiJMHzz5/jq5/+BE3m9FJnE1YQiM0R7xv2MFUMryZ49eo9htdzxFGBJGIPW8O9k/sCAnNhs+/KshjtTgOPn9zH3l4LUTLTn9kMhPwRJamJwgLG47FkwLZaLYl7KrIUy/kMo9FQ3LuePXuKXq8rP3O1mGK5mMisr0fybo+W0w1Rh4kltLE9JUFDgF8D3oiSz1lKGgto23IJCZAAbgNVxtBUmzJE/nC5QJTXUQn3cHY1x9ffnSNK6whaB1gmVSxi9sKcJzbFmYvEQ83QNj6ljnBX7u9+n3x7sN7tJN6tuakeydtArt92u8mW2e8sIcbWAXKWm+vq6gIfBLYKYC8P2Ob+ernyAsRZFwbjzmjtejUHWKx2RFPNa5MzcgAZDrptnOz3FADePxAL6MWCAPB3ePvxSuKoctACuu0ygMUC2uudNZ7GqmU95awVx7hzvgSBtVf2nJjcYwwAvCWA8BwdrQufs6FWp7vy+RixkPt+K5Ioa1nbp39UYVsAACAASURBVNuawPXtW4Cy9312QzRjRFdLWKjwnxAA/lTFak+yT7rVmFgGX4l+Q5VuSAjb7iWcr5p5sSjTjeOHAYDFOYNxfUYJTOI/M8RJLKbj236/jQYxxmyFsJqj0yBZuY7jQUf212ePT7HXbaCyzrCaTwRs4/fX63QnDIWcw6pBbOQJABPw4qBGSI3cw3VGyDqUTiE8I1UVSxDPOuf5pI3yldwu7RU0K6GzOzv6bdtF9x0GeGMt5YAtMzPnXMeAcL4Vr1w3KvMFtGPTyXPIzPSEPK3jKNZn1s6e7k7iXFKpIk1zIfLP5sB0ASR5Q/bCZZJL/UMAmNFy01Uu4O+MpP8owyorkBJsZm/IuQ//3zgnCAlNYjPUPl/PMENMM7NlsZM37p0yL5ec+KrMlKU/Nm6gdIqgy9+TRyf48osn+MmXT3DveE8UwOnyA8bnv8EmvUA3XKNV26ABBYBJLifWoACwzuu5g1kL6KpV/8rrVm66d2Fr5SPop8V6lI4rTZ0d1xpYM3JPAOCmvCaaQ882itGmMVbzqSiA6aTa6bblb08TCl9IhODsKkCdM1pGAwZNEfhwzj5lXMg6kxiXsFLH9cUVFrO5iGeqjQCtXhdBu42w20Zn0EdereCb169wPR3j0Wef4eTBA1nn8egKo3dvEKSRKoADOgR5CmAKmThDMACwYeXrOzlz9e23A4DNQefpTGVaVAmQbAj+BoiLBqZJE8N5ICrgD9cpZqsNNrUO1hU6DmkkA+NWrKOrkhtK0oV/FXVbdd182VXegM52r/j3Y2u7d7XdM/33JRZqnNru6NF1nzQCSs6Ivg8A/tQC/ZRK1D4hcylK75Jb9qjdImXrZbRPwCHaW4Q1Lxi5VBCXKmCP1G4AYBa7hWzE9G3XXBAuQjaSlMr3u11RvREY+vYlFcDXWqQx/1cKYm5AOvzWgayCYM5r0mdz2wGdHNaeXfQOm+vGoNYf/JbzCWcjUrJMy+90g1/P5sMtLTclMIvUDa4sG+WHD5duf2TZuMj1dqpsfQb6sQVjeDB7DGwRv9mvUanHZlzfyDoX8Jd5SVQDcSCcKVAiQLCxlikXvw6SeI1lmOSKeS1aeZmYAcwNn9ebtlwcHjT4RrtoAsDM62SuQ2DUwQRjmDFFW2mjKtO/SVXLHAAktEej732SiHI8TlIDLnLDzWUtcQOV18HY0ekhoao1sS81U2nNIjSKG6vusR/LsKdUHktjbUFeo9DdbaKtfaKAGlbBJj9Dc/Wcgo0sKAtsGBtVa6NZkhiMrY03eC5ZkHaAVoLFnwaAdUhqhYiqrDbWTEbpKq+OzWuuVESZf3x4iJOjExwM+hgNz/HLX/4tXr/6GrPJJQZ7DRwf9VCrZGg2qnj08BQP7h/jcK+JfhMCAAeblTCkGBfHPFyqRlZxIaDm2cUI49kKS2G9c+0pQcFam7XaLQz29tFt9xAGLVWjZxk6TSpEWzLUoe0pc4bkPTOJNhWxAG4I+E57tzY2dWYMNLCuhQg7Payrdbw/P8e7jwSAx+j02/iDP/gKD+4doEjn2BQcgDJjggemAsFiXWXua9kFdgBgC2JxzRHQ5VojI282W2A0XmpWXtiR7FTRJ5NdRtUMSBaoI6iFmE0X+Pj+HeI4EvX8/v5AmGKpqKdXosRckQ1eC7HIgKvJAqsVh2BUcWlzK7nXBDZl7Ys3nhYsDgS+cby5NlSWu2Mbq2uOJfy4w9dmjcjA0jS49v407HbaWYu9qthBlzbQ3Fto0b1OU7FkJhDMYUES03lghYS5F0UizEECvrST73RbGAz6ki1Ny8FOrYomNuhUK+gEAY4G+3hweoKTgwP0ybwjG282w3w4xHw8EWUwFRvrJEOrUseg2UOHAwS5nKZw1VvDO9ts02iOGQJJBgCuuRgZR7UxE/wdEMLs+U597x/sJgvc5yOWgIA5Y8xrqzZo5sqILT2VIQoA52TuSW6qjJWQo5D3LNDrrRDVbhv1bhvrsI54XWCZUNUbYZnEWGVkeBaYJwmuxhMBf+NcP7eIUyxWBRZRgbTg+lELXWkA7AZi6gNpeCWHz7BADWiu66Vs2J0jggOATc6op/C1hBirpJT90lcHu/2zzGOyNl4KCttBplFWWAWvacKVjX3TMaSsHo0mwz3es/u648h2dcAOOWz34XcON80Zc1dF8H0AMBeDWuQTAM4RBDlmswtMp5cY9JvCpj067AvJjiDwfDbHN1+/wnQWY7B/D1999Yf40//mz3BwcII44dmpqlUenqKaMllLFckYZiPP/ZCZvKFk+cgaNkxfcZBYF6jTap2PEzJFIf/xh9F6nE3l9TJGsiG7tYWQ5AwW/SIM0W7WB8f8zCNb50hRbS36DIHLDbW5g9kcNJ53hlzAYkTAaO64HPCLM0GqdYqXS+bzN9zQxKg1ub64V/N84tdYjwhY7mIVjF2y5/KxIagRx0LPrkt2ktbIYs9ZC5BT9SZRFFqfaPOjzaWc0ZJ7zAEhBxsbcVkhACwM+kZN6ur3b1/hzetvMRpeYHh9ifPzD7JPPHrySOq6V2/eYzieI0npvkj2NoehLWloeW9bsEAVwFZhsU3WsID2rQCBVzPrXb+N1P7gQf/3AcDmNbH7pgXn7qymbyN16hPc/ve7BIB9oqwZnmmRbo9d6yBRHqaK5ao6x1lF3zJ4s3X+7QO78uzetYGWofIWAGxAYHFpYgawAsDHh/vijkJCHocVXEuMrSAAPJnOsd7wPGCN1RAimq0xZLhuAGAFf9XJx/ZR9mzwibVWcesKVDdELi+WDldtTV4Oms2uXVoyul9ldmdR7tvhb1k3l3tr6Qzlnqaxld7CeQ0CfOdebofWTsF8c2Xae+HmNaOSRkEhieghKZcWw7RU5putm1LaruZo0pafJGqxQiSJJtOcr0YNYb+D3ukReieHQnhcLHJ8OBvKeV4Je+gc3pe3PGhjlOR4czXC2XSBBYlxYQ9h7wjrsCuDG+YC0xo6Mw4FQqgRkm4FjeoGTb7V1mgFQDukOhk4GLRwenwgxF+eTXwNnbOQOK/wHOEATz/PXr+o1BEzWiCvIJdej+Rj27tq38J/oo5OqZyNBUhmRi9jA6IsFjco9pbHvR7u7Q3Q4B6dRJLoxs9TMVQNCQADcR5jOF1gvKwiKTrI0ENRa0o0AVUWScGzMEVuXGuyJEa6XCKZzSTzt874onSBzXIMrAgCj9GvxzjpAafdCo66New3K2huYsTTIeI5VXVVbPKNAHqTqMA8rWCRViWXneAv34S0JANqT21kekkhy3Gu4dVEtq7ywV9VAattr+03xYXF3ZdlFBFrIkcuNnv/tgVrec+5Saq5FlZN7Ij1/nL/RwKALY4rBKtP1GDbw0Czud4Z/ufV7o7QufvD2SCIhw4qtUJ7TZ7VSYzpaCR23k8eHIsCmHnAi/kVlotL7Pfr+JM//hkeHu1hPjrHJlmgEWxQC3hdWStkIogQlyQZYtPCXAFgnsXcR/M8RBxXkKR1Uf/OFjGGwykurkZCfH/x4gt89bOfoB7QESUShXFYp5uaWvJXNnVcX0/x3cv3GI3osMS9m/tlDS3J/+2j2WypSilZotkK8dnzp2g263j74bWong+PDqR2Wi6XMl9ZRSuJTZrNZ7h3corjk2O5D5eLBVbLhWSBP3nyWGwtp5Mh5pMRouVcyLwHez0c7vew19OeXQFgBRsVwTDqX/OxBT3E3UjOQWu3yh6EfXNDeucNgYyshutpIkDwMq3h7HIBZgIneYhaYyA2k/yaAMC04BQA2MwVbeSHBWjs+SJLgb1WWSzsjo1vV2paEppPHDF9pakh7SorZ7Dm/DekF5mtmbfyjDDiDe/zzhHBKIHF9cvM+TSHVUmVLobFxrEIsUTPGEsMk7pY6kuCBFS5L1FHjv1uC8f7PVEBHxzQAvoAi/kCX3/7Hd58uBRnMgLA9WZpAa0glIoISpGCRxY0ohoh7pjX2fVkVkloe0j/vDfOHH6MgyNvCehsznUzJ9a9yaqOy75uyw1KamsLTlsngR3g2faQtjb1wGgzJdC/YqfXdFS370Ocdrad29fVnRXuj/qCVZDf+U07IIY6dJRE1y0FsCMi2lmzujKq4te4Rro1qY5wa5kpJ+IAx6gRrjXmAffo8tasSw3BWWKlSNCor7HXDnB62Meje4d4eO8QB3td2T8260RyqukywP2vRmvgBolpVSXqcB1LjBHt6QkAUyCSGwUwVcAqBFqz3tnwzbrj6cXS6B1bn/uawW3w9+5La79iEbHyYwF+RfjrgBYVTRkAjnnoVGPyrBVATmFGXWMGALZgrICQhjwsBD26ftBZS+aAFSHvLBmRtioQJbTC72K2qmE4WcncdbJYYbaKJROYeb/LdC0RcyvOAfK1OKLQbYGWzTKLMcRk1hUm88s5KZSRXiowEvGWjW80Tpi0gFbwV+tHzp85t2g1a/jsyX385MVTia06OeyijhWSxXuMzn8NZFfoNzdo1ejglwsATDKWwkDmmkmEiAWAdW8xXlr6etvX8FaBhn+5LQDMsOEm6o0ONrUQaxJdrQK4qlbT/CcuXwIAT3B5eS6uPZxZcjRC4RLJWEJWKtRCu9Foo93qigqY5NvpfCxzlcPDQ4QIMLwYYjlh/FqOoN1E72CABh2YOi20+l3kVeD1+3cY8Rx+/Aj7x0fSH0RjKoDfIshiHPXaaIe0wS4VwCJiWufyuum/cvUK+Mv/fisAWF4F/3YxoDIB4DpSKAAcFSGmcQPDRYgLAsBXCaZLxn11UVQ5n9d6lWKcEgA2Qjzv+UpOsHVyM593d9ePx3Z/wP7pq35Lgvan9kJHxvZia9xs6/+8QwFsn8mnAqvvZu+YQYH359z52FuVSu4odmujRLv1Ats90Q7frEWJ3FrmhbdqpXK2oeAgC0oygMCNmEwcyRYFOu0W9ro99Lo9UZ+8/O612NxwA6OaTelblnligbq7AWAd5PkNvuGG2obFfW1n674LAN5heVumqRv6ehuQuw28QcfuYe4PNn/AyvvEQz4NAMsw1djB2Nwiy/izRSULQM0PYcaqNiQcOqh6jwAqwRoCNASEddDpsoQlR4kLyVrSWSWB5jBo4aBZvwoomf+nZZeK1CRTiqpfyX01KmBa/hIotu+p9FQlreb58XlJliiZ2CnzRM3z5XMWla8qfbVuUWDU2tEpS4rFr1UBW6VCaTuwhY4aZpEDFXzg18/k9XJ9XbPt1G5eRrC1f/ZAYL85twp3VSeUjGyrVrBZw66AtYNazxpan3IJaFslwhbQJKwpA2wJwKnDZDJy7YCZADyHN0cH+3jy+Al6nTbi1UKA31/+w99gPhui1azgYL+N/b0G6rVCVGbPnj7E6ck+gkqGYBOhUYkRblQBzMO5WJNjWpOmlqw02lKSRToxILBmytWEhDBbLGQQMhjs4/jwFEe0r6sGcuD22iSOUJXCv8yAv6IAzlBjZhnXmShbqsg3IXLyxjahsLjIVk3XFXy8vMLZ+UdM5iO0u0383u99ifunB1hnC2C9EgCYh2aVBak0pmYAwdfYZv+KHYvuOao0C6RhFfKBmpBgQYvnWSTWm1XaUHHwXqNSt44kW0suNa/T/t6+ACDj0RCL6USscv5f9t78y5HsOhP7sEQEdiD3pTJr6eqNbJKiZiSNqBFlH+uMl+O/xz7HM/PP+YfR2JIszYjqpnqvqtwX7FtsAHy+e9+LeEBmdRcX2xLp5gEzKzOBRAIv3rv3fhvt8be2t9FotmVtvz6/xk1/jOrWLhA0cE3V8GCKJOEbyj2zYixGVR3HPGux7xLbLKsCdg9/98TMWfGqQtJsd9nXHAadNORZ/mD+vfWG1DoMaIaWtYEm+KsW0FQAM/OM2TBqP0/rlDCmEjiU88LmudAmpd1pYWeb62ALrcBHMQ5ZXQFpglatjqP9fTw52Mfh7g7atSoCqmCTRMDffvceo14P4WiKYrJE06uiQhsaEgWYO85zRtyC2DQYu/nMpUH3Lw5+MgBY3nun6DFgVFajOC+pOyhey+E2CtSsBttwheBv0HNWwV95G0wmOQFfDjwJACeE1koGAKY9r+Sn0rnGk6LRbzXgtRoIV0tR/N4PhugNh4gSAsXAPEkxmExxdd9FfzQWyxm2Ssz9Feu5BfPQOXBhlpxDNHGfuLHItOSYnDGtz1kZ4EbhaxwR3MGkDBtdFXBmAa33y++7rgLOBvpubt3vIwBM4JB2kctEwF+vnGAyucd4eIsgAHZ3m3hyvIftTkcu1sFggLM3F+j1ZpIt99HHf4C//O/+Rxwen0peTRRpnII2cWZIQ2Yy90DmtImlpjJ5aegn1wzXHO9ARVeSoBDFKCUJyhJ3tELE2o/WoO0mklUZ170R5skKfqWGarWGqjg9GGtkq4wzpJL1S+1hbImm6W2oUW1DookHqjyUp0e79yJ8n8BEKkQbAbstUSHLIn2k9MrUxCZPWEAarZsICIvyKiMYGLs5Nui0y05oWaXPlCAP93KCHp4fiEsEzwEh6pBVbYhDrLW4MenjymasJldiq6u2TvWajzSe43M6cnz1T4jmE8kPenP2Sv7eDz58H1ES47NffoHeYCokITayHBKzmeVZROs+uR4NgcMyupXYYdRlFoBwlBVaW+Us3OwVe2Tw/9sFgNcBwbcWye8AQLhdq6vU/VVr8+9SVbjfe/A77Fo356keRJZwmyuBXVWwtcPNv2bVQ7kt1drPGxtNObcNMVSGw5asKXWSCwDTjnYma2x/dxv7ezui9uKQinVZrzcQAHg4mhjQ1xDZLACcOdXY7D0HAM76qVwR5Fot68WaofymDpYv5MvLGbTm9a1j22gGtGtr07jerJ0ZmUKZq9PECdnfwsGV3VPyOV2mB30U8LJjlQwEzleRnOdGAa3Vl1GXulZhRv0rRFfpzVQlS9CdQCfdUgQEJmmFe2yawC8CnXpNlL98vyS/mXnvpRUK1TL2To/wwUc/QBA0hYTY7U4wmCZA0ERt+wDN3SMsgirOugO8ue/hZjzHdOGhWOtg5beQlqpYlgKkBdbQqtKVXaxo+jZG/tA1iN+h2gC0Zkyw1apgf28LDVGO82fNzUT/2H6QZwZ7QF9UFZ7YHi8WRv1qCMfWOtqC/6wzSUwOIwLAqdQ6JL2NwynmBGVXS+y3mjjZ2UWFWfPRXOzvAlpMshyW7Y/K5hj9yRy9MdCfkSBXB7w6lsUS4uUSk3kk4BYVzFE4QzidIplNsKI6bkEy4QpBOkVh2kNxPkSQjrHfKuLZQQNb1SW8xQzLkCrhvlhF8xwo02o7Xspe3J8yeqOEaVrCPEolfon2uvwviyNxeryMQGdIceKoYuumxyyg3wkAViB4EwDOwQzjSmVbBmeuLV+yYMsjaz67/r4DAHmXc+FXAYCdkaaZY71tIugAwIbk+nDPNwAwicXFVPImGSmTRpEAwOFkgOO9Dp6d7KPqrRDNe7i7fSORRz/7Nz/Bs8MdTAe3WEZj+KUFimWqz1J5LO69JHbw2haSFyNqzDm8WJEMx1gfKuhZHxQwmUbo9ce4u+9hHoZ49uIU773/QlTFi3SmALCnAHCxEKBUrKLXneDbby4xoOvHggBzVRRIacKhewHNZgtBxZN6gbES7718Liqtz7/4JeI0wt7eLjzfQxjpddDr93F+cS6Awvsv38fp6akQd2fTmdRUTapF93ckIuTm6hzz2VhqFd8roFH1sd1pYqtdN3EknDcYEJidyAMAWO1a5X+Z04vQCwFac/KsgS+gLhVGBH57owRX9xNc3c1wNwgRprSIrmOelEUdvCqo/aYqgHNyhLrCOQCN87ntiN3axq6ctwF1a8CuaRMffM3WthvEMzubW7N/zlTBxunDNOTah6uQw4ojVKRhoh0cENhmAluHLr6mOQBsFEwEBwjK89zhHrdKsdWsYK9DBXAb29tb2NnawWQyxedffYs3FzdCoCE5qBwoACzngwgdbO9m3TUsUKPuL9w3uOfke4TW8K6zkxVeyD7jnPmbfWgG4FoXoDUisKkcXLWxeX8tkVFmzOZMzs51Zx7s/u5MHZwpOq2bTe5mos/XFgPOnOAdi8r/zwFgU4BmGb/ZrMdQbjeVbtaW3DhOEgC25K2clGBERFLLxAIEs1ZZJpHY6rOOadYCbLdq8IoE1KZiXVv1IUrGTrOCk6NdnBwfiBq9XiXJhWDyGPPpAKvFXPYZErx4o1uVOvcp3sA1vRSXQPZqJlZQAiKIJucZ4BnU+uC6tAdgXom6CsSHb20+IbLTImWTGAGYgMDS1OXRKBkATCXmAitxi7DPSAdE6u6gQLA4sdlc3gXbSxatVP5yXywhJrl/wvjDEPO4gHhZxbLQwt0wxauzO3QHI4nAYMTcPFlixlu8lM/Zj8acpRulsWb2Ery1UUFmZi5WklbYtKkANr23gL8kOXGWnwPAVgG8WjAzt4yX753gBx+9EPfI3a0aJ6cIx+foXv0SheQenXoBVQpDlgnKslflc2zBO0wGsFUAW6xGJhi/AgDM+y/gqSI1A4ADJU4zcs+rGAtoc5ELADzHdDTE7d0V5lQANytCiqfjZanoIfDqLNkl9qNaqaNRb0nvT+xlPB6KPfnO9jZKqzK6V/cY090xXggA3N7ZQq3dRKVZR4XuGoUVzm+uMJpOsXt0iOZWR/q1We8Oo+tz+IsIe80aqg4AzMRiIY0vrfNGvp5lh/qNAeD8CsgqK85zSBwt+IhWHmZpGcN5gN6UAHAB57chBtMVVkXGzVTl9ZZZn8fzfd1hMHN6s8RyAwBn+7bdbv8fAoBzsFf3cwvw6lFs+u4N5y17nyzex0STFf79//Z4BrAtdNffGv3LNiXIj54lVrFrv2k3MfeHHdbJ+muVbVPZT9vNZ22AYawvsz96bWCRZ2bkXE3NNOLmqwAwF6AN8F7JYKHdbKLVbCJOlvjm21e4uelJ9i/ZesrCM7bP5qP1mtfK2VH0GBWHHti2cdkYUm3YjriF3SarO3tFHPA474NMIbMBEMtrmimgchXEOjv1oQAhe8veeQGvL8JsjVggnkOfzEIrz1uSxWgPbLGBVgsZGTKYz/mRuSKa2RkLCMxGW1TAAhhbNbHJbzIgMC0gRXljwF9DHdNRB4Hg5QoF8fplfqthhRt7GGELmiJMLYkh6l8ODpglRRCIrxqZ42xIqPplXqEokq1qxih9M8sArnVjUSFngBS9xhbXWlkY+wpb2OlwwwyDzDBXAFjHfpTNTpZPaAAHV4WmVqdszl3AQtekq/7NwQ2jtLFKOoeFvQb+btjWWKB4bb0/CgDnq9aqskXVJcWFMuWsooj5GFR91aq+AG5Hh/t4cnyI2XSMf/rsF3jz5muMR/fC5D3cb2ORTpCmE+zttHB8vIu9nbZYsniFFOXVHMVkgvKSeR/8XVRde3KQ0gI5FQAUomqlDXTEOTztef2KHOYT5pBOpmLl7ZVpKbclYF25UESjVkGjWpFmch0AjlHkHiMWIVSlKwC8WFWwWPEQ91HwqkiWRQHDrm+v5dCm3dUf/uGPpMikAniZqgUS1b+qAGbx6LaDprxwAGALArCwowJWjbWLGNBm5X6E6Yx/YIBaYwv1egdlv4YoXuL29l5Y1azsmLXH153vx3Q8QBpHkl/Z6WzD56Du6gaXd30sablYqWNR8DCaxLi66SJJi6g3O6oqoyJQ1nYZS7HstXmtlkn92FTm+wBgCwZr45m7DuhjWQBYzgax+dNGQMgkllBiFMC0kWUTIINNAsByC8U+hQCwkFLk/dNhCQcTBMOpQt9u1tGiEtj3UGVmuGR9rMQSvN2o42B7G8d7uzja20WzXseCA4zhEKNeH+PuANNuH/GE4PFCFHlVP4AvCuySWIcHHBDohqpMEr6Wkiu9RHlVlGxpN1NECoJHWIW2MTXdZfYTdpwt59j3NIVCpxEltxbaanVYEAA4WaUIlyki6n7ZLDBnpeIjqFcRULFVqSApFTCOY4xjMuRDTOa0yg8xns8F5O2PJxhOZpgxQyROMIsj+chY7kVKBTszpdUi1trZC5hmnrcdakszbYaRdoifNbLG6UD2RGtlKGtzPQNYbKIFiMr3SasA3iTKaJajDi83h/quJeEmK/t3UgFsGMVkOZdKCgDPZ31MJ10UOYzv1PDi+RMcHOwJy3/Q7+H163NcXw8wnSV4+f4n+Hf//f+Mp09fynCNjQdjIPjalsl05RCODTTJe4WFxhASHpFGlJoSPdtpdTwfjzEfDCSrMlgBtcATRRrXaEoAuNHAquBjPI2RLmmDX0WtUUe90ZD3noCqtL22rtr8aMCxnCSZs0G5JFVBZ/YxnqNGNeQqKQQALntiWc2/k/sT9xglGmgVYso4XecO+YV7PNXKAn6KuII1kTJqVam7wYUVBoch0kjMwRKzMMR0HiKoVtFodeSsi1MLAGvcCcskujjwzlQcC/nLuHSIxRnbpRL3vBLC2Rj/8F//L3z+T59iSfAnDnF3dy3XxdPnz0S58+kvv0B/OJchMO2sOCgolSuiBFYLaCVhaG2d23qJOslVkdm62r32NnexdwCA7bb3AAB4JwXwv3AA2OnPZL2sqX3cfu9x5rGr+t1sMq29tK73vFmVMZL5mqgbZOCuFtDZR3PecjAXzacCKB7s7QgAXBWAUfNcuz0SDC7EkURzfzUXXm6ZW5Ppv6TfUos7OTXs2ZGBtKYz2uyZHoC8OdPf9mlre7s5ZDeHwXZpWhKIDn2d/HdL8rQfs/Wn3OO3/eeu283OeY0AZYfXBvDVfcWBqTYAYAXpdahv+zJ1UonFwUSUM4zQYP0U0VY+lbzbRi2QXppxO2SqTdMpuuMevLqPk6dPcXT0DDvbh6KeG4wj3AymGMxTlKpNBJ1tlFptzFdFnPeGuOrPcT9JEBcrKNe35WeYC8y8TTL6UzpOkPojcT08CYzKbBGhSAC4nKJaYY1OZydPnJxsZAvPgwprNkNCJdk38FmDVVAuUSXBM8XYHK+tgdzltNkkowAAIABJREFUij0m92z2puxny76HlVdAtFxgJASYEdqVAE9299D0fekHkNJGO9bc9NIK5YCW9yvM0xX6syJuRyuMYoLcPkKSMqchRuMpRjzPZhOIZWUSo7xKRFnhU2EUjlCa9lGe9dEpJjhsethve9iuF1GIh5iPulhGExTTEAUSqzlUjZj7m2IeEbBeYhjSlQWIFyvEUSSEZi687IxZ6wUVqJVayAF/bbQGz+o1+2fZz79PAewCwO7cxLpAuPboWunm843fEwCYBOPSQwB4Nuphp10TFfDeVh2rxQSvX/0SpUKEP//ZH+Ll6T7CcReraIxSkTnCBIFTlGghVLAAMB1IWDvzOlEHhZRKIVTheS0UizUsFmWJTOr1R+h2B5hHIZ6cHOH02QmKRc5w5vBpUS0AMEdiVZSLNfR7M7z69gp3dyPEEa1St9Hu7GA+DTGZzFCpqqvDfe9WyH3Pnz9FpVbB7e0NprOpDO2DIJAbZy7dXk8UwASuP/74Y5ycnGDQ74tCeKvTxhZdmlo1TKcjXF2coRKUcXy4j0USYjLqo1kPsLPdhJ8pgDW+SeaBEiFG43e1cdUcYLWktACwjVVarhjfxZsPBj6tSk3Aa+GmO8dnX57jujsTQHgSFTCLSfSgfSdtPEm8JtCuALAQ3rJN3g75THe2juBlanzD/c5Om8cIcG8FgNdqSdM1mv0/5ysq23e9JrDAmxFbmN7UAsDWXtKCwS4IrI9l4lUMWGxBYBVD5Nnqkp0qUX0EgDUDeNsAwDudtgAUu9u7mEyn+OLLb/D68lbsYzMFcMECwGY+JjWinYdaNTDrS65R27fpbEpefVEY5s5OWoeun/tWGGF7vEzsY1W8hlht3aDMCM/U8xs2z+LaY2rdtfu/RQn8QDzkgr7rBNR/sQCwWaN2Rqyxjlbk4yjV12JIdPZj16HMiMX5TVW/MhMWRbBxPWC/xfkOCTAk+yd6Pla9ElqNiiiBhaxVpCYwlTlcUGYucE1cBPTWwt52C+2mj8BfIY3HGA+7IpooFBYI/BJqFQ/VgIIizqI0e5hZq9xn6JhCQFPWoQyHc8Rea2Vz1rlAsK1Zs6JwfXqziR+4fhX6O8xaN7Fe2ddMZKLY3gsIrErMpWaNmTPXCjI4l+F8Ta1xOVMVcYeJlSN5SB0WU8zCROaLdJdKlmVM4jJ64wVuBzFue2OMpiHCOMWMAHC8kLonTFeIFwD5yKkIpvT64P9Y67HGEOU+b4ZooYRh81rKnNy6vWjWcubmZmIRpU4hAYTXKgUMaYhqtYyPP3yOH//wfbz3/Bjb7QqKS0ZtvMH91WcoJl106iVUuSYWMbxlKlECdprJlzcHgNVJi69OFh31awPAVWNvT+NpAsAVeEFVIhsyUDIDgAe4vblCmMxQb9dExT2bhUK6qlVaQq6fz0nSD1CvNVEJSPJaYjIjkZZuSzsopEVcvbnCuDchlx5FuqQ2a2htb6G1u41qs454tcTV3S3G8xl2Dw9Qb7dFnDXt3mByewV/EWO3VRUAmPUqryFeSyRB6kRa5xXu+vzNAeAH1Dt5D6RfKBIALmEclzCc+xjOK7jpF3F2M0N/ssCq1MKiUBU8QERUBgAW03M3otO+22bIkvWBmRG0a/X9PYPVX+nbGahmsLO8r7ZgsPbW+expTQGcCaZ0Zl74D28BgLOhyCMg4LsBwJY5/vCvWx9kvW3sbL+es060mDGDf8NG2VQA2+GCZa7r5qkHopiYiS2obvos9Ag4EQwmCMgM4BYH+s2W2KZ+8+0bsblhLiYXAm0NlKFnNhxuwrZwk6G4URm54K85zPVw3zyY1xsaF+R9CIGb19EdaFmFmC0Bs5cyQ4n1TpbJnj2EGSrm48VHluBDdcvb1+ljAHBeYVqVnhaFCthmTASjWFOAWAeYPJwtsCsWW6bBTmI2pZr7Z+2X5WfN4CizmskuAKMsEGDW2C6YE1UAYLmZ0AK5GvKJqVjsCtpBtoo2Mxwc0Ca8UmHmi2aQkYFKSyLm08gmIQeRNrs6tXEBipyOJ7NYyyaV/BdX+euoDlyg1R5gLBYs2LvBehbQIsugdPKYMiVbbgu5XsBaC+g8Z++BBbSxmbb3c8FeFwDOle95wZ2v/by4kavJqLUkg8eAvyz8Ne+Wg/AV2s06nj6lmncX9VqAy4vX+Ju//isMBrdoNSs4PGAzUMdkfI8oHOA5czqeH0nTVy5SnbRAeRWimE5RWoYGbPbEepsgw0qsmalW9REvCjIAWYkqKUBQrUsjPAtjXN/e4/WrM8ynESpBDYFXkQxpAn2tutpJqVVzbCygI1EBC/MP3G+Y8VHBigAwjYMLzD2siq1dbzDB1e0VLi7P4Adl/Mmf/Cs8OzmQPCcyEEUBzAKUCmABgMWc2sIDpnDMFcB8JvZ9EBLCisMyoNcb4vKyi25/ijguoFbbQqNFQLeBOIFkBPcHBIGH2N5u4wcff4iddhPLNMJ4OJAGu95ood5oYjiZ4rY/Rn8aCfO20txCnBRwdnEnQ6WAGW4EN+S6UPWvHPl8HYwFug5hN4pX50Jct4DOQV8LbWwqgM2GlzGh7J4gRb+xgHZB4JSkEsMCtSx4ssb5NYIX3HPoRCB7k7Gn59f4TJgh3mnWxZKKr1GnUZc9JZrTZpyNQgm7nTZODg/w4vQUR/t7qAXMjllKHvC428f95Q0m/QHSMMKKORsruhEU4RdLqEp2tC//LlLxJ1Y9rITVucAjmGlUj/p327PSNAzufu/YiWVHuhU4ZQ3nW3Z48/aIdkrqIKq5WVmXROGbFlc0klNgrbTCktUwr71KgKBeQynwJctuEkW4GQ4wms8xTxaIUm0MBqMx7gcDDEZTsYVeFjgoWWFAOzeCfyXa/nAgq81FkYppM0x8FAB23BGyAbi1yjJsb1Ww5CCTzQK2+TFq9ZzbzmaNQ6YezjOA16ye3Tzf31EF8GOUMd2JCHLSWohlGhW3HDCmSOIRZrOeEFlIyHn//VOcnBzJDjAa9nF1eY2Ly3tcXQ3w5OQF/vIv/ye8fP8HqFVbkkUbhgSAdaAsjO40xmLFPXYhA/2yKFtJilihxJqI530YY3R/j8HNDRbM3l6uUA08lOsBimTEVstYlstYLcvChqVKpVZvoFavC2GBAymqVTn+k7LPNpliZ2nqP+6rxpVA+mVDxtAygoxlakZyhYH00Da2Isv2VsBCCG+GmMLPqQqWOsO1gzaXp+SaJ5JMaVSxRpluLDXtVZyBc3ZwQucA7hn8uxdLzOYhekaFX2+2sHdwiJIfSLNNSzIq8G10gAJ12kRrprBaJ9LSjOx2AVGwkMHHL/7h7/DF558hSeYC7qVpLMBIs93GcDSUzLbxhGSiupy7oIViORAnCl7rUlNnTb2ttXWQJyCwsR5l427JcJaA8WAIuqkK/h4lrjs4eRf1w9rPbxAw13bTf4YK4Ae7vWOdZMFbOVWMykIbzA0w1x2+GTaybT6tM8f6/awFpQOiOVEtBIFJDFEwWJUZAgCvFABmDUiLUH5/Np+j26US7ErUBULS5TlBNQWtxJkVZl13RGGrNDjJMNMpryH1mkrKnJE5aJpZ02QuOFlf7Ch3tMVaV908Ngy2v9EOki0Q/MDi1gDA2TMU++esWXtrG7Y59LPPy33OD4jF5u9we/oM+DWqLvm3EHF1aLpMUiHKMYOWN4LAOjyNhYBDUJV9NFV4QVBCuJjhrn+DaDlHtV7Hk6OneO/Fh9ja2hcSJJ1jSCQkJ7FUb6JzdIxys4XePMFlf4az+xHGSUmUwMWgAXg1IR0uij4SDnU4cBQprT172FtRXROjVCZJiOQ6VSRyz6A1YzUoS3QLLavl6+zvygSAS6iRhEfr2pTnSRGeOXssUCMZkka9bvtWqtG5bXp0hAk8qYGG8wn69/eolEs42t4WdXRAe+w0QhrOwYxrAsCeAMC0gV6hOwOuBgl6swLmaQmzWSJ75WQSIpzPxN6P84oiHTYKBIBZEYVYTLoICP6u5jisFHCyVUe7VhDHo3jaBwFCpJGoo2nRx3gFWj9T7UuQbxoDvfEcM86kC6UsTsA6Ccl1ZGYJVqWbkXFsbIYh3Sn4a1woTPavEnp+RQA4q0stgUN710zSJoeuVb39PgDAXGNUAJNwZRTAcYRht4fJsItGpYSTw23JqQy8FP/06d8hjof4+Z/9IT54foTFfADEExRWtJHm2lug7LHHJv+UxFjGFxWkPiiKpXFRBvjLVQW+30Kp3BRFL0mbd3fsE4cymzk8PsDxExI6eNbPJP/Xp8207KcEdusYDWJcnN/h8vwe/f5MCCCHhycYjyeiJCbgzMuKvSf7rKOjfdRbLYnoGU/G4hRDm+i9vT15rvf397i+vZF50SeffIInJye4ubqSTNjDIzp0deD5RYxGXVxfnmN3p4OPP3iJ6WSIi7NvRbW3t9uBT9cucdRS1zG1gWavbtR6BITF+nShyiTHApq2pmLzuShjueJ80Ae8NiqNfZxfj/A3f/857kYxCn4Lw9kSvWGElMpfv42CAMCa/ysKYJkjOqGFdsPPzoJ1UEjWvTkTdLaVA4XuAfGdAPD6D+bqocxiy5z1a6Qwq/x1XB6dTHQ7fM4FH8Z+1yiBBQTeyP/N1L9Sp7Ju1rxUvi+0ZLUA8FaDCuAGLAC8t7uH6XRmAOAb3A+MBXRQk1gtvqPcy6z9ssF/HzraZbF9uTLYdeERcMnMUDcJXw8UwA6JSwleGhuk9YGzdW3UD/L7NtzybE2hs+P199h+z45KsohBOxFyatF/0QCwGWu4wK/Upk4GtXC+HHtogSnNWpK5DWO/RO1rZ8+m3zLRD3REIgDMWIUF65iY5+QSFb8obgFUA9MaWvwC2XMWFqIMZq3A+c/+TgfHxzs4PuiIXXARIYb9O4TziRAYqAKu1XyJyOF+s1pESFO1nbb549wrJZ7QKfOEZGLxnuzvzao5h7z3MJd0jdi32YjY/cICzU4GcKbytVmsRUZ8URlpZAX83DBE2MKSEMgWuMAaTOyreStLTRHGBH+XEgtH8Jdzv3RZQpgU0GMMyN1E9sdJxDlQipBRGnGKMFlk4C8dGikYYXyd5AozS5dunQYAlhkNY4h4y6I5bfyXuv4owPu4ArhsLKBlZs7IsnSGWqWEH3z8En/wow/x4vkRdjpVlFdTzEZnuDn/BRDfYafhocL5dBKCVD1PanTt5RVft/BmUeZlEh1lQftfAwBmjctZcWYB/QgAzHKIfRFduKZDWkBfIeTMpVOXMLbxdIpSKUC92kYarzCfxygWPVSCqlhAs65NUo28azdaWEYrXL6+wmRAa3OK0wsy02vvbmP3YB/1TpMnJS7vbgUHOXhyjEanjfl0gkn3GuPbK3hLVQCLBbTUrHyt2KFpPe5GGWZCjt9IAZyfkzkCpTNmBYCZA1zGOGJ97mMU1XA7KOH11QS9cSoErkWhJuuUZzJxP50xGhWw3aMfAYCzKbbjoPhWHO/tYNo7fufthGzbb/MMtnNh28Pn4gM9v78TAJY/6FcAgLOm2igjlDmmD7EJ8+Y2no8DwHagaEOgtZDJbQi0YTXsNDuYsHJoO5TINlB78qolsOTDkolLa0+TB8yFSJtZqrQIAFM19+2rN7i964slVJm5QBmYbIZRFuwzBzz3U9soZRe7/Oq8gXEXhHuIry2Ux6zs8n0/30iyEcb6oWAPfHfQ7ypJss8dCOnhqvttAsCqNskB4JyhkFm12hwQayNjLDwUAFbrZ8tKliGEKPoIGNPSWw90YX1Zq5mMKZbb0mQ24SaLRHI3BVTJl7kFigWc5AUiqh1uVgVhtDcaNVH/saikYmc0nsgglWtDgC6xnbEq8VwRbpvWfJOz4KgEE+RZlpnKSN9cCwznmWGOktcMnewAKQN+12ydc2sut1jV+xhLaPO5tfDSn3PyK9d+Lrc0X1cv6N9gVcK24M2A37WCVxWrcjhbYbQA7ankZ4j1j2nK2Oiymfvoo5dot+ro3l/j9esv8dWXv4TvAacnB/C8FZJoLGx/WkCfPNnD3m4bpSLV5lQpzFBeRaiWaTLKa57rhKMqVf8S7AUH0QWyeNk4aC4zysz99pEsCmLBdnF1g6+/ei3ZuKVCGRWP1s91HO5RbbyFikcAlnalzBUnUBsZRbACwGLvsqqKpRbtoggAF2nHsSzh9r6H84sLXF6doVoL8Gc/+2M8Pz0Ua680nhgAmI+9AQDbvUKKOA5pDIuQALAQEPg71a6KIq777hDnF7e4uLgTG74lNK+X1l58TTQHMsFkOkK9WcOLZ6d479kpjg92xFbk6vJSBjkEgD2/ilm6wPlNT4ZHJb+KVbEqOa2TWYrRZC5NGJV1VHblnC8tjlT3rUPY7IRwgErtbx2mpwn53bS8cC2g13papzFlXrMMMUXBooNMVQJTdae285JxRxt3skENCMzPRWEs+5B+X3KDZVC9lKFho8ImoSLW5LzVq2S8efDIIKPtWKmAFvOjWy1st9vSwG63O2j4AStoLMIY0XSK8YDK4B6mowmSWQhKX8tLCBgclJhV7sE3hS+Hkvw6wWGrQMwtesyxnx+yOihzXpz1QbBet2sMGOe8sXdkAchidlEgI3MpuXRJYYkF7+sXUaLit1WH16xhRVtDqrSSFNNYVb4Tqn7jRHJ+pyEHOzMhEdC+k1nAJChQ485GgMDvPI5EfSg2aRzsL/m3EgDW/DibA5qVKdZRIyPH6FDFkF11zxEAS/dEub85w7O9UfY+45hgBpqWwf3AAtp1UTDZ7Ws5U7+LAPBbgQhtcoQFJypgVQBzD6YrQzgfihKY2XDvv3yKp0+PUSpx36a99xwXl1384z9+hXZ7Dz//+V/ihz/8A+ztP0ERnjQqfO/4vkgzn0RYLmNRl9Gyk/ENzLbl9VjmNcl2NF1i2uujf32N+aCP5WxOujKCdg0HL5+iutvCgJaBkxhJSHCYuWK7CGp0Z1jJcxrPpkjZ0JkBd8kriw0hwcyyVxarVj4fIZKZot8QpbUJJEpaLomCitERBKfZSS10qiqDVtY049EIURSpDfR8LvtPp9PB9vaO2MJv/keHgvFkIvdlvcP1HBAwNuQ0yQQ2Sgtbc6nSgpm9unfzvjd397i8uREb9ma7gyenz1BrtSW3iao6Nculyt/NJieITDcUgt/cJ0OUCKghRTgd4/72El9/9Tlev/4ag/69AMW0YqTCeDKf4frmFm/OLjGPVkIQKtAGms0twV9RAfM8WgeA1d45V4Sp8swhwTnK+wyIc3c7Z+PTuiN3w9l8bX+vAeCMNas5aq5qN2cXr3/dNpQ2psFtPl0m8gMFsI1yyMia1irSAMDi4JMDwFyNB/s7ONjbRaXiS/9G+8f7Xh8XF1diS8qYHqqAqcqiqlyImDI8tUNgVTWo+td2pXYt2HWRq4DthH0t5sSuKzN916WkdX5+hppqxs0CdMkBHHxkA2E3IsgOoE0/YEip2kt+NwCcDaY31r2rDlZQ2j6QgQ0yFCG3+Lbvqcb05D2VVdIQQOTQlOQ5fhQAmMBkzHw7khQhvRJzOOne41WZdbtAsqSrCgmYHprVNg72j3FwdAq/3kK8LKI3maE3nWPOv7sSoLK1h2XQQG+2RD9aYRStMOHgKmUNEmBJy3iqgb2qaHPEi4CAjHm/V0Xm11HFSsXjUiIApCbjRyoKqQbmYJe9B/2AiiT5FlHzfJRp/TyPUGQNJvWGDvLzvSePoBBCTsoaH/BJ2ql4KHhlTJM5RsMhKiUlAm61mmhSvW6yran8IYGpVC4gTiLcD8a46oe47FH1vMQsohKX9araLPKcq1CNVKD17wTRlNa/90ijAYLlDPvlJV5sVXHgAdVVhNIqQpGZrEIcXYhd8Hw+xZz5vvMEYcz6jL+HFtMJBpMQ8aKIss9eSLPreXZ5jJKRvGMSJ3QfzhxUzOuiOb/6Oln1rw5nTdav+WhrKN2/tT7bjBVas4DOQOCcYJHt0QbRyVrm33kLaI5b1baZa4dEtzSKMex1MerfwS8uxAb6J5+8j3ajjP/y9/8Z49Et/vxP/wAfvvdEHLAKKUGJueQJ0wbaI2ZZpsuHOq9pTqJm0pJ8x1KFGcCFYhWe3xb79vF4hsurGwyHY3G9I/h79ORQevYknQoAzJtcK6ihsKoinAPd+ylef3uJN29usLN1gNPTF0JIvri8lnVWqdKGkoRPoNmso1qrw/M8DIcjXF1foV5v4PTkRJ7r1fUNLi4vkCxS/PjHP5G8X/am4/EYx8dH2N5qiaJ3MLzH7fWF/PuDly8wHQ1wef4azUaAo4MdBLzojfJXhtGi+t0AgDmPkKG00AGzDGACwIsFyRImTmrhY+W1EdT38epigP/jbz/FJC6gtXMiFuuXN0MkK8Y+scaqGQC4LL2InlNaqGT/nyGG7lDb+dy0bL8VANi1jzRzWzs8ziygnWiINeGNua+1f9af13rTVQILqYsOVvbrmVufxpCICtgAdzxHSJ6XGjOkAjhBhwBwuyGKy91tuoEcYDadCqHw1QUBYFUAexW1zk859zBngXQmruOiI2ZQAq+zv1gyqyESZy5SGbjrEr7yc0DfPjvrzR9PiMaWqJKXG/peZ++5URvLGW3Of0ssc/Y1CwRngPQa4JvbhKzVsWuYyCMD/e+AHN6FBPmOiMWDH7PK3u+9vyEgPgCB7fz/LQCwVaVzNmwBYO4dIgYwhAQh3dJV0sR/qaMJwVm69iVSJ1S8krgbVf2iEEe4ZyxT1jELtBpVmUs2a2WJmjjao0V5TYQprCUkCmMRyxySwC9FHLSHZu1RIqi65O+OpDelVbQ4WLn+bIZwmamgsxdLZ6hmEW3ANDkpahPCye5jCMuZ2tiAwToryfxWObI0KmDT1htCtEzFVyQOsSZgX8wM2RKiaInpJMZwHGI6TRElnLFw/udL5B7BYF6nN4M5bkcR+rMU02ghLpqc+9B9iopfKn95/ebCEcYVscU3/WeJamo7pzEuOtkMxiUNa/63AsBGAcyzs8h8Zs4OjBPcBgD80Ucv8ONP3seLp4fY32HdthIL6Ndf/g2W0S32Wj4qzEaO5ghWC5nxiSjHAYC1h7YuXr85AIxyFZ7NABYAuAo/IBahCmA+A5IK1wHgEM3tJqUZglVgxbq8KbPeJGaEE19DP3MJZfwCXdX4d4STGIObPqajOSI6/nBaHvjo0H7/cB+dnR1x+ju/vsIknOP02TNs7+2KAnh8f4PB7QW8NMJuu4qaxwzgBD4BYCFc0hicQhaqzHUd6yyYhHvTi9jM6QyIfJe9a/2s1HtYALhkFMBFBYDDAJO4gbthCd+cj9AbJliVFQDmTF7cbAgAM7pF9iAXzzHvq0Pacq7IrAv7fxsAti08X0frjGl795yInRO5fy0AeP0Bsz1ovUN1vPlzSxHzNhuFoqFKmPxW1+YgB4xd3/kM9M2UwGZBmAm4i27nFmNGASwnpwWNOcTgEE7Vv9yEuUQE4KvV0Gq1BQB+9foMd3c92dwIALPgUzWxOdAdBRGLCFnIdqNxGXnO8Op7AeDvUyg4Ayx7XeTzLVt0uEeq5s1lhaXLDPseAFjerXe55szl677P9r2yj6EFodpvrOf/8jDWIUM2cDA5IhbYTRYWAFYARi2gVfmrSmHHCtrazNgiVAahOQgs4dei/NXlIANb5z9nLJRBVNbfP/BKaNTrqFZpu1CUoe1wOMSEALAUro7Nc2YFnTe4a+asdmC0BhZnJbeuIzd/14DE0lBb4NcwiqSpNnY12ecCTljw17E3zfKC80xLCwS7ALC1iM5YiE7mZjZkdZ9HVkBvFMRW9e40N3YIy6KbYkHabAt8TjsUsX1eqbKouESjXsHBwS5evvdMmjNm/l5dvkEcT7DdqePoaAdROMJwcIvtThWnJwRjm5IBXCxwnYRIoglKy1hYSLSfUAIIWbvKVhMQmPaBxUAsKakm4PHEYRIHS9Mwwe3dABdXd7i4uMV8FqIkmR1Fsel9cniA0yeHaDepCubzp4KZdloRCgUFQWi5xX1juQywWgSSp0Q4uliqiPU01cVn528EAK7XK/jzf/unePHsCOGUADAVwFS8KfirH1UBnCXGSBasZohIJrAMH01TaQBggmm0kiOp5eamj25vgihZIV0UELLiKnio1anaLWMWRgJ+0BLvg+cn+OSjDyRb4vKCeUpz2Q9bnS3JbrzqDnDTHWA0S1Ao19HaPhLm35vLW8n+qDaaklMhDD4e+wUtjNRcXRlysklt2Nq4+1s2aHYjCMzmkjWea/uVElhsE8B9h1byagVN1YMBgWPmdtvccZMxbvKwZK9Z0BJM9yYOSGj1J/dP2DiwqNc1S2C2VvHRadESaEuIARW/jII0vVxFZJTq9/d2tnGwu4vdTgdtqkJobZumCCczjAcDTIdjhGMFgVdxKpbStHoWdaPcVOnI4lVgKHNNM6tcmlWSVsx1Z5U9dn/Qxl1PAwXVcltVflWaLJOpnjX5hpguS4v557zJmGQpIFfBL4vqpVQL4Ddq8pHWMNMoFBXvYDzGYDaTfXKWKLhLwHc4nklRSkVBFC9QoO1cUdX2XH8cCHCIXyYoVGDetloyyr5mwFfbCGvjkjfdakVoJiRZTajfF/DXqAgV3NX9UdW/ufXz2n6Ygco2PzhXAFsyTcY0lwZeyWDZYMGx7LLP+V+iBfTbmnU7tMqIeyTzMPeIGXOLUPbo0Yj2fhFevngi+eyex3txcF7A1VUXf/O3/yCA4E9/+m/wk5/8a3zw/g/FmSCcE1gg85dqC82jZPwClTAcMov9knHrKC2WCEg6WQHRaIzhzS1Gd3eY9XqiJAw6dbz8gx+g82RfcqjH40jsxQO/iXZ7SwaRVHMNRswzHwhJhOuA0yN+ZPwDz/9GoykDTu6FSRRLw0RCGa9Tsoq5h/KaKFcDeBVfgIcV3UvCEOEslLXRaNYlO/L6+kbsbLlWCJAQ4G2TLLK9Da/M4atR3ZqGN4pi9Po9ybsjoYVrzWcXTPzSAAAgAElEQVRj1tlCu92SPY4ZjtzveC2rQ4pe9dVKDTs7O5jPQ7x68wZXt7dixb61u4uTZy/Q6GyjGARIl7Tq4sizIErgUtkTEpytpu3wgs4Q/JzDEpKzqK45e/MNrq/OMeh14fslvHjvGYJKFRfXVzi/vMTF5S3SRQnV2pYogDkYKPAatwCwWCJacoYZqImltV6/vN7s9euq7230hdRNDyinZuW69fnmYt6ovb93+LVJ1Pw+4uZbQOkH19RG5tfbrrm3fd2+1499/7u+J1uoLBNVUOjQyfzbDqIy4q0etlZtYU+VnGlsrPoctUbWC9hhcwYCqzMQewTZ5AX8VSBYFMDhFEUqgPd3sE8FcKAAMNVjdCwhgDCdhpKHRSKBKICp4Czyo7uOTJ0pILCeF/YstLWHBUgzkoBV3zxQ+FqQ1w52zDDXGehm55HbCwr4nKt5MsKQJYE6ai7LnM6Gx295wzMicd7lrfV762Sv/EHsa2DbN+sbIuc+9w0zxLf/zqwTqQAmCBzHQpSjBbR+ZJ6ekqpZIRBYqlZ9NJoBmu0aCqWlqFjDaYhFssBWaxtHx6fYO3yCWrMtriDdyRR3owHC1QqN3QP4rR0k5SomaQmDWYLBNMJwzniIFeKCh6VXB4IGVl4VS6oWpX73sSqXkRYWiKi24bCJfE6eFUapwcET+wwS9DRyhvb2BISpAPbl/GBhXl6QDmp7OCWdaF+WD+klB3upZ1GlVkWFcTB0PVkmmM5mUuXSLaZWDeBzjiD1I9U/Zi0UIWTi+/4I98MZ7kYhhjNmwi9QSEmPKaJS8lD3S6h7gMe8wfkA8/EdZqNrIBmjUy3iuF7BabsGjvsW0yGW0QzFZSSgMf+uKAwxGo2EPGRjbuYxwd8YkzDGNKTKsSy2gnLm0W+lxLxWjqUhMxG71rIM4Kxe0mGs1GumvrIRG0rocXvQ3H3FXf9COn6QAaw1nN37XdK84jS/TwpgtSWWuodALQfiVMgO+hj27rCMp2L//Md/+CMc7DXw93/3n9C/P8e/+ulH+OjFEWh8wgikJBljSYIArZoDSOauzWDXIXlJZhmcaaRJEemijEXqIai00WhsYTye4+zsEv3BSNRXtIA+PjmS55YkU5SpLC7zeioJ+AtmB8dlTMYpvvnyDF98/gqdzj6ePXtPHBzOzq5EgdRqNxAEPPs1zoIku2arhSiMcd+9R6XCWcCBXDb3vS7enJ1J3fTjH/8Iz549w/X1NSbjseQFN5s1JEmI4bCHQe8O21ttvHj6BJPRQOYHCgBvixOAzB/E9pm1lLqPiQJYwGC+5hYAVgEKex8Og/U1KiHhayQRNXwxWygFe/jmrIu/+ut/pGEs9k/fR28c49uzW8QrD35tC6Uy90Oqf7UXsQBwNssz4K/u3Zs3I1hwxQLuubF5Trjxe48JepzBXTZDzSfJ1qrDKISttaRVYZo6wNg3a+9ov+aAwJz72bg2gsB2HuhYP7Pf400zgjUOTBTAPP+XCgDvtuvY6bSwt7OLw4NDUQB//sXX+Pb8Gvf9sai8vGpDSEB0stHIPlM3ZgCwjewxxC2JDHKAW/N6254wY1+Z+2vpkNeiViFsz1Pt62zdSvApf2xTCjx6PivRy9hR25rBOkptAtRurSmfu3Exphsz9Xq2HDIgxdQf71hYvq1+eMe7v/XHrDr9rXXsxrr8PgA4E5xtRFmou5I6mMi82CqBuQZTjRckmU2ygOn2xrmP1DYaa8G9VohhgSe20LUKHZRi2SOqgS97CB1GWrUSjvZacjvc3xYHFAWBKVLi4/PxGEuxktqIkRN0T2IcBMkOoooU8Yu1uVbhFK8VXVv6SmUkVvvCude3g8K4nEP3NdZlYM5NmwVsxHLZ/pYBvTqaM9K53E2UZGyCiCzZhSAXiIMgHUtGY0ZWRJjNOXMjubcqzm1RtMJwEuL2foTb8RzDeYphzBgiKoQTROyPOZ7nDkzFr1wLJHOqE5XsuwIAsy6hBbR1GXk7AKyiKLV4Vo6NBYH5+quNtDhaCQDMmeAM1UoJH33wHD/64Us8Oz3AwQ7d/QoIJxcCAC/CWxx0AlEAI5rBFwCY77POzrRj4r/snNPUML+BApgukQSAqQCmuxGFShTceEEFJelzlORK58E44hyxpxbQiwStnQ6HhZiJ4jdANWjIPG1JOz+dLMpZT4ekSsWT9R6HIeaTELPxFNGUUU4kn61krkGHtHqrIWrfQrmMq9sbhEmE995/H7v7+5hMRhjdXaFPAHhJALiGOoHlVSxqadbcFgDWSaIFf637eW41nrsaWlnt2wGprJfLdte8v1MFMAHgXAE8igLMUuZQF/HVmyG6gzgHgBcm2sRnpBDrI9MLW5v+jLDlom/2+rRX6abwNf/Z33TvtMra9R5dX0lz/GY20I85eFmCd+E//vv/9TteUUca+eAZP1SI5uxiWwAYu681UG4lBQ+zPHjoinrLWP/q5/nmp7/SwmZ54WG/bg9THcDqzpcDjMpUV0ZZjoBaroFYuogVNDdnBVR8r4x6lQBwS+7HbDoCwGSWE/BQBgCHga4C2DSCJiMiAzGyYsFhlFvw1ryWGZDmDKzeaejkACXZbNsgl+uH9brSYZ0N/i5FwDujv2urY1NubgkDrgV0xjI3rD9hZlnVijkALcDLQ5tDWSrvJMvBZABLRh8Pd2NPxvdeh0j2IrAMxNz6g++rwPhGBKADr9x6x/7Fov41nBQFgAnyFCXbikobDooJCI1GY4ynMwG6aPFLn3w2vLJpSHi4sanK2C1mk3Dyom2+SPZqm8Z2TYVrcn+zrElnkCkDUcvENtnUGZCRqWUscOEoeDOFmrGQNHmXOfjrFM8uu9otRh/kmD0CAGfFrFlzBLEI/spgm02/JiZwEEMMi2DZYkGb5RKOaS9FtlG7iW73Ev/5r/53hOEY7704RqdTE0A0DEdYJlPs77VwfLSNaoWPzeuZ8CKHLTOxP6N1CyFdXgea3cNGl2UXGe60nqygRFUBVb+WhbYs4q43wedfvsbVbQ/zOQE/Zn1UMRlNMRkNcbC7g/ffe44nRwfYanNtsHmhSi1CkTmYHNqwjiGwvPCQJlSylbFY8lZEOE9xc9cV++ezs1eo1wP8xV/8Gd5/7wSx/G0zBZQJ/GYgcH7cib2I5P+y4S6qT69pHCz7ieUNmyHWJwmzNZIVYrK7OWcVoFhtEwl+M1eN1nCX13d49c232Ntq4Kc//EgsbIb9Hnr9vijVao0mKo2m2GVQvfD160uEizJOX/wAycrD6/MbhHEsCmDaP1tLJrEXlRxgVQAT3nRVwKokzA/RrA9whs+ZtZUZQmfqfhcgdppStZY3rgFsBExDYBW/dBLgvsJ9hnuMqICNUpjFEZnLBFRUHWwAYBl4Evzh+72Sgl4y5Cq0WalIA0DVR4vEAJ9NQkGHkFJsqlViu9EQa8BWvYEO8+frdVH2shIm+EsVSjidYT4aYzoayW1GhXAYyllf5q1YEvZ8jVm7HNzRTsgM3Kw1Epn0BEW1CdfDQu39yjKU9HyebyujiGajlEouKb8mrx0dGvgLuVSobpZ83xqqrSYqTdoyFhHSEj9hvi+L+5mofqdhiBlz0pNUrJ+7/SGG/HvCWKzzNT+dr638yaL4Jfgkz1H2Lg4gPcl9EQDYKNvFWsvsQ1mZ5exLOlRZYz6tEWosuKt7XQ4AWwvozMIws87PCTMZMLyRo57vzWaPzfbXvGlzB5i/ewCwU1NkNv68NmIk8QT93jWSeIznT4/w7PmxZO2QHMNr+fq6h7//L59iPl/iycl7+OlP/wR/9Ef/Fu3WDqKILGrWojo45tFJi0+uT3Xn4DVQUJv0RQpvuZIbVb/Tfh+9y0sMrm/EmshvV/Hskw+wdXKAmaj+eQ3Q5t/DgtJ2Q/bo9/u4v7uTPYFnKz/y2uGKskoUr1zG3e2tkMDSMEZpuUJQKqPqBagw+5oDzWYDlXpFhrUzDt+7fQwHA1ESP3n+FHGa4vXZawEFms2mNPwEgXndqUU5r+UyAirimFFcq8m+1L2/E3CBg1IFgQvY39/H/v6BPJ/r6yshqGktRqYvrR09bHW2cPLkCcIwwlfffIvBeISS72Pv6BhHT5+i0iR8UETEmot7ngGAJRfQKOColCEApMTJhapolrR4fIWvvvgMZ6+/Qa97K1bdJHAdHR9KFADB3zcXl7i6vpPBQL25g1KpahSbHgrlirCRBTyXbCdLtMwBFxcAls838rctCJwVpG8DaR/pxTbVwY/W4hv3+06geROEdu67Br5t9lb/HADgDatnZRRbAq3py9ZIvqbmzmyi9eezLKKsldS+Udp+83cqwKhkBQ2p5uBXAWCuoZgDYCywv7crNtC0RqdNKO0+CQCfX1xjynwrjzZmgTi6FGgBLbETWovrvsshh1UAZ02YtdrJQGF9321P6ZB6XYJaPqk3AiHLDneafwMey1c2iLcWuNLn5aqG1heDXSf5UfZgAWbD6PyeTv3kAGTrRGwHwHaMvjIAwJJybWYj3yPJzlMHA62DqF5RFbAAwrTmF2tD7g0k/0BsEoMK+30SPnyJWSoROAl5PwIsRVRp+7y1g629PQSNOiZJrPUD6wPmg9e3UKw0gaCOaMFoiAj3wwnuRyFmyzJQaSJo7siNGcEEgxPGtpAkEEeISwV4tHqWvp1/h5LyZDwnvHAFeT2fSh8f9cBHg25gjOBgvSbvnyqA5cwmLJRorch1KHt1uSTrstlooNmoC1GYjx3FkYBUdDMh2Wce0s55IsS38Wgs/1ZlNsEkzd+NWJ+LK+0S5XQBf7VChcM57sbxGJgPUYhHKC1nqJQTbNVLeLLbQody5ukYmE6wCmdCcC+xaDIEapJ+6GzBQSAB3/Gcziwk5CWIyIfnELHkSy6ca0u+5mBmiMYaA6BxCLZ+sirgzGHFfm9T/Suvpam5XCDFknvsfMWSh/9/ANgoYygFZxEsp7JSkJfAfDLGsHeLyeBObKD/9I9+gtOTHfzyH/8Wd7ev8d6zA3z4/ADPjrdQ81JMx/dIl6FYo5dIWC4bMICWlkKK0T5R52acc5TBdqNSaWNr60CyBM/Pr3B720WcJjg5PZYMYALTJGYXi4kCwOWyAMCrhS8A8Hy2xNdfneHzz75Bq70rAHC/N8LV1a1Eb+xsb4n7FW0o7+5v5fzYP9hHrVZX9blERmmEBWc/Z+dnMn/56OOPBQDu9XriplJv1MWhhGr32XQsLjO7ux2cHh9iMuxLnVIJitjfaaPZqAgYQ4CG9YwA63xRDSCs1s/MADYW0DwHjdsbCd1U/xLYIAC8LHB20MGq3MGX397jP/31P2BZquH4xce4G8zxxbcXkutda+2i7NcE3LBuQxmhJCMHuWojS2jLQT47tlobMb+FgGbJWW8dOjv1RqbKdL7GFZGLa3S+lgPFOQC8JsAxU2irALbZqzqfNVmsTqYrBSCpBYBl/kd1GH8uB4DbtUByri0AfHR4hNl0js+/+ArfnF3htjfColCGX2tiVVRwamnOVwGCrOtGpv41RF3ZjxzysOPYKIdYxsQyZ3sGJCspVe1nc9BVwXw987VPdSygHReOnGxmCWH5rFjBYEs2MnVuth+akmWNWJaDTJv1hjz/rGwwWsF3xCI2Z8a/MnDxHSPkX2ldyiwnz//NCYpaWK59zzqPmnWaz30UBJY1aBwjOQeyALDt8cTVhM5vpsdhHarzX+6BHqrMBfZ4frFuZX+4QtUvY7sZCPjbqpKgvhAHFIpCOp0mttoN1Kskm6SYz0ZS03Kv4eMQQKbFNMMsigIUJyqKYm/H57JYyPrkfqokqXy9Sc28lt1t54KGXGYVTS4wbKdtdp0b8gDfD5vFLaIH6bNpvcyZzEJmQLJP8exmtFuRkXklKIkswXQay3yUjokA6/BAzo4RlaTDGUajuTj1UPE7ihcYhgkmzKKNF9IHM3ZT91a6aJrpuwHcOC+0M0LWVdLPWlK+OI24RI88otPOiaxbZfZRyIB6Yy2jxEC+3gSAiwIAf/KD9/DsZB87WzVUy3Tpu8T1m39AYdHD4VYFVYIHGQDMGaz2MdLXFBQAJoitV5wjcPk1LKCpSCW5seTT3t4AwF6QiROFoE2gfJFgNh1h2LvH9c21xKy1drYRNBooeRXUai00a1vSJ0m7RVfKJa2fldRp04v57IUcMQ+lXhY3Sb4nqxXmdJKJ5ih4dMosoDccyKzug48+xPbunvT+3esLjLpX8Asx9tpNNALW0YmQF1VWpQpgK2TSztLiVW8BgA0e+NY9yLAknMl4RvDdBIDpzDGKKpgvCACX8eWrHu76EeAxA7iGZKEK4DIBYCEk5ACwEn6McMmdU69NsdlXOOCweW6/8v75XYf2Wg+d9+SZQNclaDuW+XYmJNDUdwLAsrM+fAZ5M/sQBM4Y5oY5nnsT5IosXnB+hVZvbHqW0lhmhYKxHrO/Qwf9Nnciz461nAFh49pBsGP5qVbAplh75BBiI8giTxg/zAAWxjIB4Cra7bZcHK+NApgWlASBZQMSO4/cY14aed2R1OvdYW7lB/F6Q25f0TUW2dqAYB24dd8Blwmr5YjTvSsh1qUKZc8n/+rGY/96GO/3rGOnQDRKAllK1lJMGH6a9yEHjbV/dgFgqk+MstfmADP/14K/1sZV1Xxq66qFpbL8tf7UNWAPU7VyNVuN2FRmovB8a5GL1oK/+lEGywUFeAjukIlKQIWFxWg8xmTGHGDq4QpCFOAAU20YCTSaFzhfAoaskA+WbDiIgsVuVoG1VV7/mBEHTG6IHIbWgssWvBnwa2wyHNtEO3RyrZ7XLBWzBtyobiz4uwb86iGc2+N9hwW0XgjKqzSvh+Y46MHLAkryfsnUZ04b7ZaWOjx+78Vzad5mM2b3fINPP/07sXz+0ScfoBIUMBjcYbUM0Wx4ONxvi/q3VGSDnCCgs3ORB5nar0iujIy3OfrxAB6q8BQE5tCwECgAXA6keWA+aW80w+V1H198fY7hKEEQ1FGvt1Ct1DHoDdG9u5Mi7/TJMY4OdtFpk/XH9UdgMESxtESlWhYQWMgjywDLtAy6vpDhT3AjClPMZnP0+wSB36Ba9fAXP/+ZKOWicIgFrbuolDN2dgICc5hprn15lwgAr0ooMJTVsvoylYJtJnmoEVCjqkwtmcOY7DsahGjBtSAwXgxQ9Bo4v7rHZ//4C5SXCV6cHmJ/qy0kiMGgh173Xga5XqWGoN7CLErx5asLjOcrdPaeYlWuoT8ORcmZ0CaGQB5JNFTx8bowALCrBLZMf2En2o7FWtVsALv2nNGPG2zk7MzQxiCzocpAYGWCqgpYLZ+zDE4L8IpFNMEV7i9sGAwQyq+ZHHILBoviRQYUmi1Ieza6SdRrFSEutFsNaQZo96dqd+Uz8rVsVKtqH12rYVssojtoVuuoeh4CMiu5T9IaZ84stznmswnC8RRxSGtzZauyUBNChUdSg6pRVAFOsF+tCQkgCWklpm0+gV1ev2X5GslYvPE/AlFCosnMDFjwm3xyfuTfQMWv76EUeCgGviiAo3SBUTjHYMJM6AnG8xkmkSp553EsADD3yd5gJMBwnNDKl9ZMfL46bGKOOm86fKc1GoEgzfuVXVmsdlUN6Vot66bp2HK56l978GX7Itne6znpogC2jboQaUyGnZNZ910ZwGpluLn/OZl0JsMx27eNU8jvEgCcczh1IGQJPbYNWqQzDPrXmM8H2N1p4MnxLvYPOqjVyojiEPd3I3z76kJs6ZnH+8NPfoqf//zf4fDgRKylaIO5WhAMpWqCTRWva65V7ue07yQAvBBbRI9kDK4VXjfjMfqXV+heXGDY76JQLeP0h+9j5+kRUsmarcCvNEWRypxFybllU3PflUw5MsF9Wq+Xy6Lyjej+UCxif3dX7QkHfUQhM6PoqpiCk3u/WEbQqKGxu4X6bkfA4FW6wPCui+H9PSajEbxagOOnpwjTBG/O38j1u7u7K38bAQMybi0JheuGQ1CSz0jU4F7FLHbJnVyuEIZzUZAdHB7g+PiJqLyurq4EfLAqf6mK0kUGXvPxX71+g1kSie3zwZMnODg5QalaRbhYIUxTRAIAQ+z0irTLMmxpvg6pPLYhbBVoVTqV85kA8Ktvv8R41Jd9j9aL1VoF8yjG5fUNLq9vcXPXw3LpoVrbRsmA7yQeMW5BcoDLxk7UKK+te4FbL1twXAFhBdEsGGyHZ1mRujEYld7iNwCA3wr6blTF36WcUMLqW6Zw/ywAYKehdPLHVGXxmDr4MeaxOzh2vv+IAliJvzKRcABg1vsKANsM4D0CwKIAXogCnhbQZ+eXawAw7Z9JOCN5yAWAZY+S/N88A9gOC3RNqAInjy3JB75KqDPFufM+ZwCtM4xVBfr6+/uAfGsHvI6y2K4JvW/emLnD5c3Ga+1MyUB2dxjt1FKOolsfx5yb9vMN8P7BwJW1CEFgS5AzcRkK/uotTSKxNBRSdUFVtXIZF1eSuUtCXNXzhSxDEltIa37o/kb7uNbOlrgmMH19SMCS9axfw6rSQMGvYlkoiz3gOIzRm6YYJwWECLD0GyhU2ygETSz8OtJyBfNCEVNmubNuEct+DrBYy9FaXFXKOjbXvFKthTzUmFfue2jwcw5e+TPWHcSoxiVCRABg1lorcYYIKr4QyJuVAI1KVc4E7sGsd4azKcbigjLHdBZhNJmJgpIKNu5dnC+QiMc91rq4FJMY5SRCmTlzvKVzeMkIwWKKeilBM1iiUy+iXSuiUyvDWywRDkdYzeYo0L+Xfyejk0KqcQj8RuquEiWYRAnGYYQpM/dSEvwIVPhKtuOg2VU4G+CN15MFM3IFsM5CpH+UQSzrNiUb5xnBej91pzIfMweWh4TkzFElm6cYMMRV4esb93ukAKY1IsFfEuZIqlsKkZSVccK4isEdercXMmT9o5/+EC9fHOLm+lt0789R9VI8Pezgp588R6dWxGh4g3QRouQtUSgtJPOPOJdVt8vcQsg7fG88BYDnVAe1sNXZl/zoa57jN/cyCKb69+mzE3lucTIVknKpTJtqEpIrWKaBEJ/jqIhvvznHLz/7WhxXnhw/FeefyXgmg2w6X/lBGXE8x83tjfRth0dH4mzC/oXEOFo8V6vswWu4urlBf9DHs6fPcHh0iOFgiMl0IkQMggOMCqFLE+NIttpUjXYw6N7h4vw16rUyDva20aj7QjoXRR/BHDF74UaqoK8Av6IA5ufLDBQRXKWgJG6CHou0hHLQRoomhpMSvnp9j//66bdY+nXsn7zEXX+KL19finU9AWDOGaTvMKT7LDorE4noTDEnjObRTu7IzwLBvw2g7iGpWmdoGsNkz3JV+FpXCB3zGijPfLQiHjvz08gtM/OTXlrBLXu+aMwAgSYLQLEWWIg9KGP6kpBOBjFaVQ87rRp2qQDe3cPx4RHm0zn+6auv8c2bS1zf97EoeghqTalZk6VxbDT9ogueZardNQGDqSGzfUb7XitBcme7GTibgbvue6WEipygaPtVhwjs1gsb9Wg2490QWqzVtRlRwJLL1EUtWy/rQ2OX4pXPqB8rgh+b7L6FWPA9Q+DM2fP7fu6x72dr0SjR7Zw4J6jZGvQ7AOAsC1jXnMx8DJE3mwmJBTQJyuosKTFhBnRlfykOoZyJcKYiLiErcTWimwdJ/bLCCpzlrNAMymJ3W2feaWGBWuCj3a5ja6uF7U4DjZovkRNpOseC6mLBHAqoekWZVdLC36drlqiAORMh8VktqwXsFAKafbX4dxuxk6nJVfhkLaQdINgBf5ULYL7nrHP5qjg+6VxeaJKaB6D5qZzNyDUrIZoSkxexZ2YsR7jCjHPMeGUy4zUTPUlLogIeDOcYDKYYjlmDkGxWwGyxwjRZYJoySozueiZqhC6BZt2bCafMg4ylmjP3UUv3LLrLAMBK9DBubg65zLV4t+cc+3jPOI6wTuVsOI1nQg768MNnAgA/P9kXZ8mgFCKaXOD2/FOUVgMcblVRI6vbVQDLfqWzNQGAV0UsHODaTMBNtb3+/rztGlEQ2RNL4lWZAHBdRToU+pQUl/L9IHMK43plFNOgd4+r62t5bdt7+2hu7aDe3EKjvoVatYVS0cciXUnMA2+6zoihcK1L15855HIFsDYm8Yrra8JadjyWGDiuh2k4F6vk09NTVOt1XF2e4/7mDOG4h6q3wl6nLgAwwV/WJ6Wlki9zANisWqcdzpx/M4BL17ZVuL59T1l3dcpfZasA9hGtShLNMI6qCJdt3A5L+Pzre9z2I4lnWBTqSBace9LanACwilL0rM0dyfL4QtNNGYzD5dtksE/m5PHr7IbfdR8nItFgrroN5PvjGjErc/JSgez3AMD6QDmImxfc7mG0nr2qxYJpnSWR0jYN9rwR8II4hWzQuqlYsE6G41IYmaGvyf21THLX7tdlUGXbon0sKUx0Mchmpr4t5lAS2q+xGFEAmD+VA8AdBYDf0AK6K6oEAYDlzVdWuQXRbJGm9s8OqJexvu24yA4YTONt5gPSPDlM17wvf3w45CqI7IzA/cn1QnA9C0CZxvnvz5gCv+01aQYN7sJTBUEO4CtQYbJCrA2MzQk2oI1m/ObKvQzotZYepgkXVbBsYNZGzgybbAFgHsNaxVqrEHkl1ggO5pU0h6ThwioI/BgATNBjMsZEFG0PAWBdd1owZ9dL1riaF90UillRL+IDozaTA98o3R6wFvWB+H7SYoYMdJs1Yhtoex0JW/tRxnWe9ZuxuB1VsKtMWGeE5wVuPoC1Q1hDiHiE6SjbvClWWNAIAMwBi6ic+HdwMMfDYSG2umTOvXz5XIYyX3z+KS7Ov0EUTdBuV3ByvI84HuP2+gz1WgmnJ/uiAG41mGegFsxeiYMdZZGS3ctNgI2zDoKo+iVgRgtoT3OAC4FaCArDqoTecIIvvznDm/N73PfnKJTq2No+QKe1hSCoYTKaiSKWCrRGrYJ6jfYaRXgegWweosylK0YRY9sAACAASURBVKBW52C7ICBimVlK5TrC+QKjwQTTCTMfl6hWqmIpc3t7gWq1hJ/97I/x7HQfs0lPVHNsqnMA2MK1ZgYiRAYDAIsCWNlyOjg0HzNlOPcvWoaUESVLGUJ12TjP5qLELJQD1Jq72D18imm0xJtXrzDp3rIEwfOTQzw/fSI2frQX6ff6Au7W21soeBX0hjN0Rwn60yXgNVFv7WA6D3Hb7QpjsNHqCPTJ36t20GRNs7zgqMyQDUyGqBlhGvKq/ssFfR8HgPPhtPasSi5REFj3H91PVOFqbaBtBrACLgb0FXCSADH/TYWqgsBiJZ39jIKvkhMu61qHBLxxTXCYwMLSY4Hv64CQH6nUJTBM4JcWQSyEhGVKQL1Iq6GKKIE79SbatQaa1ZooZ/h15gBLngmfB3NyCbbK4GOKOe0VQ+Z1RJl6mZ/z767Xaih7HmgfS9arkgS0mGHOKDM6aSHN4Z3vewgCX2xl+fWq2BrSbsYX8JdnHtW+o/kUQ7F4HsnHIQecVLvQrWFFFctC1tWIX5/NhTlIq3Fhe4qimgWoFqG0o5GsagP+ctgo9oMlkmn0DOVeKs/a7oVre4zDlpZmIM9Dyqw4ZW+zVoSmLnHdPLiPWqtCUTvmtoU2O9hmAebDTKtkeYSkY9m6jwDAdkBgn1tmX+uCQqbxtoCVsDCd8+Itvbpe89n/P364vw2c2gQuHt77La4wMjTLm0vD483sNZeLuShPZtO+ZKRvb9fx8Q9I7mlhNB5gOKRN9AI3twNcXNzj2bMP8N/8t/8Dnj//EJWgKeBvGvN8UACY9RsbZJJ6SOTjsIhNRZngL9na9ENgbTkLMb6/w/35Ba4vzxAhxbOP38f+ixPA91H0qggqLcRpSc7xUoFZ22Xc3d3h4s0bsUJqVGs42N9HrVJF7+4eg35fAATNwi2jSfVKp4PFNMLg5k6uSwK87aM9tA/34FUDpGGE/s0Npr2B1LzlIEBzuy026Vc3V3LNHR4eComDYK4qe1NR+fJjo9EQgIDWziRwEHDgtcGals0YiWgEkJmRx+ud/+b9hGzp+wIWU9HM/etg70BqpZvbO8SrFeodBYD3nhyDnpCzNMV8QfvUpRh0LzLLZTWakxy3haplvBKQxHMMBwTM3+DNq6/w7ddfYD4fS2zD/t42hqMR7no93N33cd/voz+YIl148PwmPK8uFmG0Q6QDhYLAqgCWHsDUQK66Pmv6s4iM7wGAN4Zh9jraXNt28Jb1KWsKC6dee8fB2b9kAFjPW3PmbgLAGVCoVavW+fZzVZzbr2UKYPN4tueQns+e6ZmCwZA3RQGsQzfmp8XzqVzjdFohABz4tC8jeS5Gt9fH6zcXcr74MlT3xQKYBDfJspS9woC6Uofr+SwEYDsKc4HfrF5y+jnztceIA9lQOPsZS3ZcJxm4a2HzPhl5KSMyWXVuvkIfW0vZENr0j5ZratkNm+tZiyjtu+1/GZnBNpGGmOv2SrY3t9mNC6mBjAJYei/WFIawErP2YEwG621VzojqdpVKTAZB4FalikYQwCfqtFwKSMMhLJ+XX6tg+2AX7Z0tePUa0pIvQ8JJnGJG5LfEWqUOv9rAKqBauIAuc+XGCYbRCiFVJ14DqDaxrNSQ+gHiMqtXBbUEeBAisLUqNTi4KEpUXRiUS/AICC9TlMUqmiVP3oe5BFxLQNceS60GmWzAwSKSRFS/szjCNIkR02XGqAdZ/8xI6otilFASklHgefIa0SKP4O0qnNA2ApgOUQxHCNIZ2t4Ce40SDttVbDd91OhVnc4wHfYQT2coL8FgGZTofUQC3ngiIDuVxrR9nspHqnASRKsC4kIBiawJdVvhPvzARUFqLo3esHWP5Psa4NdGaChxzmSnmTpKnalU6ZjXTBo7shaRYV7fLIrDtU210ySjPhZqo9NHZwSJ34EMYDu8ezj9IQBMYqYDAPN9pnI8ijAd9XB/fYZlPMEPPnyGD98/gV+m2vcON5dfoVMr4Od/+mMcbFUkF3ixjFDyeW3SSSUVFbDUVXIVmlrcKIAJbsYx6wiq27eRpEv0ugPcd3uYh3McHO4LCMznxgzgQjFBqZQKoLwSwrMnQDBWvuT/fv7Lb0Qxu721L2TqMgnXjNRJaavK3oCEhanUN9s7W2i226gEgViXd+/v0WozP3wfgyFjOvrY3t5Bq9UU5xMSHWrVqpD02XvJ37NMBIyh0u7u9krqwJ2tJk6fHCDw2Zdr5q84AdhMMAFX9KywALBAH1J36sBaSNQLzbXkDKHePMAsCvDlt128OhviqjvDyq+j2t7F3XCON9ddLEDnJGYAM7vRXkPWzcg4C1riwyYAbDLl3Sr7twcA56eCndtZ0NeO1B8Mku0eaosFO6IX4YWNgHBmfjYOQmJcDAicOU0o+CsAlKga1RGO9T1BmeIiQrPiYbtZxe5WR9xAjvaPxInsi6+/xdevL3B52xMFcFCnAris+5rNb3/gVGeVlE5Mj9mDbF/MvSiPiXCc/DKysbGStvENmduGoybOyInWhjons+g2ZklYzowjO2+Mu+Tmz22Av7bb04omV4c6h/zvHgDsqNDdWU+2dk2tk5EM7BxZIsByYFUygCXCQh3frLDIAmLihGaBMYmL5L62FJJJo15FvVGD55WQMm5hEaFeLqBTDbDdrosDXK3qy4yHts8cndA+mqBwvcqgIhLRCDBH8AopqkFBwOMq47QEkFRSjuzLRhUv9YuxUte8WQNDCVHDAXczsCzHYyxArOWfWwPqrERMtlgnCclNowA4tyMhjN+jIII1t7iYhAlG0wTdUSSuf+yjS+Wq9G9RzP4zQrc7QX8wwywkMYjKUWb9LkTxGy5XiIifLleIjVBP9U+27rYnIM8966jGeXiep70WH+EAwEoG1kzt/KOxVs8eXus9qwLmHFoy7OMpKn4BH35AAPglXjzbx952AxUqgCfnuHrzCxQXfRwRABaG3wzBigQAmSrLHE9rbNKjjQW0ncNmRcvm+/R2ACYDgFf6GnvM7y16SIxzI+s1L6C4g6TYpZAv0zjUqAO6gKUrdA6O0NnbR7uzi1q1jXKpIu6XJNXHkSqvlbDHv4EEzxhxFMo5LA5rRQWAPc4eyxrDRecPEe6tlkioEJZIq5bMTF+9+hqDu0sUlpydlNQCmvGLBIBXMYoOAMxXSPrALI7H7U9c2+eHAPBmjZQRBpy+bhMAXnB9rkoYhQSAK4hWW2IB/emXt6IA9qrbWBbriFNd/55PJbvGYehZa/ZXcYawRai+f3ZmnYG+DvHCzuJ/61CbvY4zNy23J7fCKBPp5Dp3mJ698B//w/+S7wRrgw21w9vcLCxrWBjKmcRZf5GZGBigXm127TAyZ7trM7hccQGx8DKNmDPgt2xSBWos/8qAesY2hI+s/u65xQa/ZrNkpX6Tx9TNTJ0ScsWyvkkmB9iAQwwFl+F8qyOKJFUAWwCYXuC5+leVv4aZYjctWRNmGax9dJaGA8DmCkonTygDjt8+uHXB9+wisNeKqyQ2vyv7mTXw1z7+Wwa678C1ePtiNu/VgwWXL0QF/d3sX2PxYZS/lrElKmBuNDZDxNqQGRCGCjcq8qwC2GYmPLSB1sfIi1sbwfTY358rf3X1PAIA+54AKRy00gKahyJBLVEAE7SQ3AJdj4oAWxD4wb5h1oxdN1xm65bMOSNarciUZ2AORbr4W4stY1G2BgBn4G8OfFjywroC2G1GnEbkgbLNBX+t6m69iF4nZuSkAylohHihKivWNWW5GQC4yFONOQULydpgls/pyTGSOMRf/59/hdvbSxwe7mBnpyk5DePhHe7uL7G73cAHL0+xvVWFX15K7mQRiRpwEIiV5s6qurkRCKdJQGBYC2iqRgocHAaiMuABe3Pfwy8++wrnVwMsClX41W2xrmrW2vD9CkIy+YdU6EaiQmOBR0tTKn9pAc2MJTKaaywSqZoslFCtNFGrtAXsGPZHmM1m8txarYbYRN/fXxKXwB/96x+LnfV82kNqAGA26yjSBsyoF8zOTVVkUWygjQW0qNst4UQYBQr2ydCFN4LdnhRjV9e3uLi+xWA0lcaeuRK1zi62D06AcgXj4QDdyzcYdW/w7GgPn3z8oWR3jod90CZ1SgUHh61saP0a7oYJPvvqAstSA6fPPxAL6LOLSyHNCABcKBkAWC2gXQA4yy4WO2tzpGbuRcZO3bKPHZv3bAhtmcrmo+SWZCQTAwKzyRQraM0AViCYxb8ZYgpLdCnqVFH6yueGhCI4LQskDkDVBlrsUUwuL4t0AaXkpoMDGWQLcxSyBji8rteroo6rS3Og9uCihCcAyfxSz0O9QlVwXayhCTA1qACsVMSikGpEWj+LcwbZqxGzi2mPb/KMzd4YUXkbhvL3coDCfYIFPJ83jdaphOceQICI9rIEnwQAJvjrs/A3Sryyrh0Cv4S4k2WKGfPkZlMMRiP0hyOMplMZLkYps1wWoiDke8/1QRIAFYARgWFp/tns8/0057Ncj1yzuiZIshIA2Ki4LLdKrWyN88BGs53trxYwWgNSjUpQMtHzfU72QQcAXrPNd37O1hguIKxsXFN7SKNhGxPT6K+BUzkxTFnh+bXpKrgeZJf+cwSALdt/4/C3QyKXgWwqLyHdMAd4PuthOu4img/RbHr44Y9e4uh4S2z6yB72vBqurnv45S+/Qbu1LxbQH3/8UxwfnaIIX5wSRPNirTwFfEqNhae2W5IWJGAwc7IXosqNRyMMrq/x+puvMYmmePbRSxw+f4KFnJsVVGptLFaeZA1T1Rv4AW5vrvH61SsBgJuNJk5OnqDTamEwGIjrw5j7/oI2XxXsbe/gyf4B0skct2cXSGZzePUqmoc7aBzsSBZwNJ2he3GFaa8vdBefOcLtBibzGa5vr8UCkeAt1yeJHDzkuXfxfOF1vbO7K9fp3e2dnBlU7PO5ct1PJ1OxFWVm8MnpiXyPAw2qfLm+agRSkhTnZ2eimNhub4m9aLfflxzvarMl4K8CwD4mSYI5m32q9Jjsx33JYxIlr9Gl5C3zHBe7RCwwm4xwf3uJc8n//VoGrP83e2/C3Vh6nok9AC72lSS41db7qlZLsmznjCfLj0pycjKxk/y05HgyjiPLthZr6VJ1VbFYxZ0g9h3Ied7l3u+CZHW3LHs89rQORBYBggDuvd/3vu+z0cXjs08/Evb70dFLvD45Q3cwwk1/gG5vjNWqgEKpiShfRTZXkv2I+4gAEAGQEFuFBi4kyXUXXmuBeuPbZADfob79rwBwSnhqw/NNta82mFrXWj8VKoKNzCmDcwOQU0M5s9BUclZIyrUG33KAZd+kBeRihslokFIAM6qH+7YCwDc4On4tCuCC2GrSZUQtoGlbrj2aq3qdDmwKYDEBcqqMD06ToWucLxraMd4B/jswHJI87wJ8U6Br3A8EA2AbTtmcIeXetNlr+fOHxMxvBIA3wN/k9STjC7fA9+iIhKhrjlpOpBOHFB+aqhUyc20J4lAFzPUnVhJIPca6PCPgaiWKUMsX0CiXUS0W5XHMZx8OB0yvRX2rgVa7hfrWFvI1xksUZS1ifTFn1nqWObUlZEtVTNYEiDOiBB7Msxiu8hhyLed+kc1hlstjHjEbWHsy9mYSz2O2boydkM4gVploJhxrOq3tpCJJzxls7Uicl/SckX6WyuIV1ZkslOaYzCaYLGeYk9RApaWQXvk39PlBkg7r7jWQI3lJOpMV1lRSjxT4zS+GKGcmqOdWaJUy2K5E2KrSqjoSxyQq5LvMuB9NJT6ElR3zNOgaM+wNMB5QecMabB7fWJ/NOdgiS1GuE7VKV5J7QJ6zeQTrm1jFGxDjlBBn4HAIADu4FSuBDfA1kOUbAeA4EzuZp4S1UkxmtxmckyHuJNLZ6f1NKsnN++8mXRiJwgbud81AkhUlmLHIawhGbalf9J8nRJqU6CL+XbPIF5t8ZkNnRAVMG/Zxr4PL82PMRjd4dLCND99/iCeP2livBvj1L36CQmaE/+HPfohHe1WMhteSAZxhVBF7SkYjiWqbr1zVmOwPJKJnlcVySRvoHKKojHKZ8WjAYDDGdedGANd2exv7h3tCrlksRwIAZ3OkjtFuPY81AYJMGblsCZ3roRD8KMwtl2qo15VMPaGt5Hho0R7sy6gizgrAIpnaBSptx0J2q9Zq2N7eAi3NB4OhgDEkt/I+9jwEgCvlKook+HEOQ3Ite7HlXLKS+71rbLfq2NttSQYnB+acBeq8QAe5sRmFuCGxl+PnRABY3YoEIBELaNZr3E8KaLQe4LoH/ORvn+HN2QSrqI5FroQJIlz1J7i8GWKZLSAq1pARFy6L7uK57rniriiV59ef85pU0hrPUFtr7Pz5pwCAY7Wv9dHJDDgYJG/04fG8zX8eu/yFtr2qApY9xVwfJfrNQWCxoDU7XztmEgMxG4sCuFrIYqtext52C3vtXSEysr999vwIz14e4/j0UsxFi7WGAMALURMGzgMurtiYaYVuUim7exny63/x5xzWAg4y2Rx4c+4Vg0/eCxqAr+tYPBlXor6cdKa4DpSL8Rp0FwjsRAGfldjXW+tWat1JLKBj8tf9g1y9J3it3/TQ8H5X8X6X30k+70TZ5p/LLQKCIm13WkM70S1UDIdRge74Jj+LIy3UEU5cJh0kXrG2sfkyiW5CFqHzURblchH1Rk3WH4lbWMyQW85Ry+ewVa+gUikJ6aSQz8mcxwHgrRaJNGWZfXI2SZV7lF2gzMfkViJ+4fXONVkiw6i+FIDTz8SEbC17jZw7JPOEkFQImNn+EiuE7WRzkqerf20mw9mM0SStTiL4u8JsrjMdyeudrTCcrtEbLjBfcVZUkdkeHd2GI1o+D3F53Ue3N5JsYDqMUGAym68wmWtvKT6NkvXrmsFEtGJvys4/FxEm17Kfk/EMJwUA29oZksoCt0o5pS0XOLGB1gzg2XQg89cPP3iMLz77AB++9wD7uw1UCnNM+q/x+sXfI7O4DgDgMYqk9RgAzNrvnwIAZnRALq9ui6tshMl8hSmdW1YkCahTnuZbz2QOMpuMcH55ISTuxs4uGu1dNLfaQqan+jezJok2i8Wcs1AVXTIKgTsb3XtIyuRMVOYrrATErdMIfuaKIJF4JtLjXsb5BJ0sX754hu71GYrREvVqHu1GBZUCkF9T/TuXPHeKXhQeNwBYanCnJcSDbacUpQgs6b4lWV1CRW5MhzDwS+p9xhBmFQDujtdiAT1bb+O8m8Uvf3uK884EpdoeVrkqpkxcJEGgWJR9WPEqBardsVXr5DQM7Zeoi1ZiMPifTAGcrjHj9c6I2d6jq9g2cMY1AWbmL/7cAOC4Ng1R7bTFc1ymBrabfsh0sGmbmmUmcpNnNRk3pvbprDDFkqq8NT9lZValP0f92MwRN96EdC9SIECLJz0hXbXDe4UFYTmHasGrQ2b5ag5j2jyoYosnOC0eVAFMAJi2nVQAOwB8LZapZFho0LbaPSY2YQlTXE+OJO8pHAj4m0gNBmJWmrSY32qzje2ug34iOQW/SfH7XbZi34C/y+9sbP8bAyBV7SVDI1XnuTKYbBI9SYVZEud12r9dHWxAsGR4Wkan2nEpU0uacGMQhgMoKTL5u2Yx7kzbcPlIWFEKUsbgr1m2yqZfKokNtFgxGgBM8GM8JgDMXrqgypwM/fFdQWF/xUGLpN5LGE9WaHnR6Oe15FYFNjPyMGdEeXN+D7Ah+TLG3HbgQzMvfXBqIIYp5rTISFTBKQVwDJYkDEO55lM2NUnWSdygm0rPX7MoI+X9q02oDO0lw1HB0yVtzqIVHhzu4uGDA7SaTbFG/qv/9B8x6N/gyy8/w852A+NRFzedMwyHNzjc38JHHz5GpcJmb4QcwV9R/k6RWfN7/g0vd3kO5kT5C45bTAEsltAEgHNFsdcgW/7k7BL/8NuvJRy+2jxEvrQtKmHm/1JtMhlP0b+5wYx5CFRlEQBmJvG4i9WCQ3rmnxVRYG50pYwq1Zy1LdQqDWFfjYZDGZYRECiX6BE9Q6dzKhbS3/v8QxzsNTCb8rkGyIiq2cBfURcnFtACrIsCWK2gxfkgtlH2tYrrlloiqtVbWbI7Xrw4xoujN+gOqMrKIFesIF+uIV9tIFeqyDrZO3+Dq5NX2N+q49MP3xM7G86NWCSQ/HB5fSOA+dbeQ3SGa/ynv/kVZijjg0++J+surUhYQEbFkgxn+fkaRBMAwPThssLtTgA4NpZISBy+ycUW0DaUNtMmXuNuOx8OMnV9UXUvs39Z6CgAzAJ/Ja9VAGACvXNX/PJ3iJs4AEy2nQLAHN6JAlhYz+5CwK/K1ueN1irc67Sg5zAF2hTkgXqtiJ3tlmTHlQq0LyM0q+pCgsEEfN0GmXssgWIqVPKZHKoFzZ2jwpeDEoI/bgVNZqurgfmcPPPV6ohAqgKsuWwkcQwlDlTFWpeniNpezRZke05EXUwl4mg6FuCXNoZsAuYrMjsXYn8/FQY/C8IVJrM5usy4GwwwmcyEIcitlzYqHNDMl9y/zTY5Bnl57SpRi7ASoXC+NrFX5qaaVaslWkmG619qSJ8ig3m1ospgGZRbrSCfbwz8+qDFSC9iSR9as6WJMZ7ZFVsZyvqsFtL+uvS5g3VahLvOYnXiThoUDlVF8Z70XxwAnPAtHQj2dX5FAHjQERXwZNRBsbTG++8f4vDhltru0Yo5X8XZeUcA4OUyj8ePPsQPvvxTfPG9H6FSrmM25QDJwPO4TDWOLAFJKmQsP1TtoZfIUaE/nWJweYnnT79Cd9DD+59+gL1HBxjzWlhRkb8l6yFrPgFWC3nJ0H3x4oUMBKg4OTw8QKvVxGLG7NE+er0uZsz9RQZbrSYe7OxiOZzg8tVrye4uNaoo724hv13DKpfBuDfAxatj9C+uRL1frlaws9vGeDrBm9M3qNdrePfdd2Vdp2LWh+3MC+aaRHslXt9HL1/i8vJK6kytDTKiIqPCd2d7Gw8ePpT8SV6/k/FE1j8qaFhMv351LK+jUalhNV+g07nBZLVEoVpB+8Ehdh89BApFDOdzUQFPqM4TBTCZ4AQbuCrx81b3DrHMoi1jt4PTk1d49vRXOHr5DNPpEM16Fe+99wSlYg5fPf0Kx2/OpPHvD8diCYZsCZXqjgDA3HfpSEHwjl89S5IEFFWUJfbOoY2o18IpC+jQJvSu0jW4Ljfv/q8A8B0A8Ia6V/uyxNo5rOc1PzBRAOtjA9Kl/y67LWNUe08QD5nfAgAf7O9ib3dH9lASnjj8ZaY8LaCZKV8oUk1eEAhNFcAGAPuAln8kzgDW+knHoQbZuO1tSN4NerqQeHt7jU7Y4ZuqnjuHqPcAwNYGmLIjDQ6H5+smAJxqkv09WWMYDnrvzd1LmvvU8dW6ieuuOaqwpTcXFY3H0IGpk+jETpFkNCGkWZazWPVpr0BgNFosxKZ/q1pFu9WU/DwsmCHXw3AywIKKxEIO5UYFjZ022ocHKNVqQgTmMef6S8LtjK4h+Qpy5SaKjR2g3MJoVcD1ZI2r4RTXoxkGrEuYX16uoFCqIF8sIytRJLSSXsuNbj8STWLAsDvSkJDGPk72+lhRwuwvzQBmDel9mpAiWDvOZ9ILFCKSMVlLTjGn0ifLHD86ALHXWSPKrFCkgwJdTSYTrMdjrCdjZBZzFFgt0UZ70kVpPUKzsES7HqFdL6IWrUVFkVkQZKdihapL5jIT4FJS/mK6wHgwwnQ4lcgCkn44mGPUC2sv1mF0fpixDqbauVgWgo+T5sNhjM513FIx+Sq9Yqxg5Dod6R4RAL9cq/XfChCrIkf7y/sAYHmM9aE+RHPRQVxfBQQ6F2H82wCAlcAiDgbMnSYAzP15NsN4cIObyzdSYzWqkbhH/fDLj1Eur/Gzn/5HrCfX+Hd/8hke79exXhFonWJFNU52qerfiNcnr3E68im4KfQu1uRLxiTxGJIkWpafUznU7fUxGo/QarXQ3t2W83tF8nN2DmTpYsL+iHU9ew0qcitYLSPLzNVXn8+XZCA9nc4xoy1qTut8qpK5VkfM2uQ4RVEO2SYI9rI3ooMT5z5cozgv4mthrVSmAph9LC0zqWpfr8WlZDrqC9jLuoU5nuUiXxv7vokq+2ROoG5aa8lGNFAuyABWCMYmQxJbk8VsxvWthEptD6cXM/zff/kLXPcy2Dl8T8DfN9d9XA+nGEvOdh6ZqCT2nUqeSMCNGAQOMmjDnyXKfHUC0tcSAHTpWfR3HNwFgFsK3HUhT0LW0vzV0B0kRnBSzh8pFwlX/waZ8rqPKGlavjcbaCWXKWhPFfByNhEAuJLPoFUtYX9nC3u7u2jvtKUGf350LArgo5MzGoyiRAVwjnMGAsDuPKDEWydMOeibZIMm/ZvbfJL0En7OMdEr7OXi+ZxNp33OFNrPBjWp1xAhABwCrPxkUySWcA8PQWAHf/2YW+yXzwdTB/+/VADYTnAHkl3NuwnupkDgIHJQ69HkFs+UZe6jsYEyAwrmyCSuEeTlbJdKW86H6BDgrnG8T6yhSVDIZlAqF8UhrV4po8yDOpsiWi6RZ3JFlBHHN4K9FLQQDKa6lGtPSb5n5EQOpQIdQEgaY2TDSMA71s1aW1A9rHNERp84GEwSmfQ9vgoYWOKAcPxzYxKpVbVVibaWyhRWx1ZSj5MMRzCQszxCNyTrk7jPWotfOevhz/h7jOpZZ0qYLymWiUQxyVgLifgajDCi2wjtnqU+0efmXI2g5YzAodhNq9pYPRkFlTVAzRVTbqNuat5gbpOAJTbLpltU6jpLREyeD+yzIgWNVUgQMX5D6hS+BgLAfZk/M36PCuBPPnqMhwfbqJWWmPRe4+jZT4H5FQ6ZC8zlYTZCYb1EUfrhtZD/fI/4wyiAc2IBvcwUEBWqKNUa9MfUGA8el8lMnPQE4FzqPL1EW67VQmYd09VKCDHlZhO1xhZKhRpy2aKogHN0sGANLS/Z8Dtz7BEl8JIkcjoILmIXPp5O3m9TBcz8epTOGwAAIABJREFUbP5dfqb5PPfxqVhAj/pXKOZXaFRp219GpUBHnVkKABYLaO4HRsRNAcAWlZfscp7XmWDBm9tdAgBbfrQcEVUQ8YwSADhXwmyVQ2fIyLoiZpkdXHRz+NmvXuP8Zopq8wDrqC6W5sQ/qK6WGABTdQvGp4usESW/CwAcd3ffcW/+Ng8PSYS3o5e8T9/s3TN/8ef/U0BLtKlaStmbLjT0g7BC1AA9PsLFr1KmscngcG1G8EUZLLSv42CNdpi5/BpRfoUsGYhCOk2KIB0aqN2j2/+K6soAQDaVmo/GosGYZFJUmNDSD0xslyLpbJo7aa4uCo7IKaE5wGIjSAAnUnWWAMDMAD7Gxfm1qDppUxPn/wYsgHhVdepgMDxIM0rTSshYsWTNpS5+BqC/hXGlfzphpoWnn34ftPu6qn6bs+fux9yj9vn2T3hHFrBt6ok1B1l/ltMZAMBitSpWrX6fWckYkOt20AoCa26D2HXIsELPjXj4FNia8edJAeEVRqAyZwatMR8dAHYraA6eRIVX5rDaMoB7ffQGQ1G5cW+MAWBTALtVbVyYOdchPiw2gHIygBWpMbHB8iqV/WkLT7wAJUVtws52IMNUxBsAcKIYCO2f9XcSkDgplEPAWDfYANwQmxC3u0kK6LsUwDpI0CaTQyC1zPUsgLVkYTBfYzEfoJBf44P3n+Dhw0M5lqcnJ/j5L34mWb4/+uH30WhU0bk+R+/mXCw7Hj5siwKYwOl81kOWGUQZFnYTURSLulI2aB/2KQAsKmDy7dcR5vMMFlTQ5ljUAJfXXZycXuL45AqTZRHtg/eQiRoYjBYC/taqdfR7Q1yenUtTWYhIDiBYt5IiLksItERr6QwG44lY6bbb+6jR8opDSonookqZwC7PX+Y49jAd36BazeHjjx5jt10DlrQ/HIsFtLK19fExAGxEEAd/JXjeb/Fgk5WKuhewm6bKOZcrizXLs69fCYP2+qYvTL2IoG+hhAUZZQJsrZFfzlDEXOyX9naaaHFDL1MpF0nG68tXzOCbYffwCQbzCD/5+VMMphH2HjwRCw0WkGSKU4FAe202wFRZm15Phm+EzjlwE4azkWFCi3vZpGxfShRF5jzxNgA4XluMjGSqfGeDKhDMIsZAYFEAr0X16wAwC1cCwVyLRL3KoaH8jAoO5o6uBdQRAJiArymBxTqMAxsZaCggrKwmFuOqTs/mFqhW82g1awLcqFKXjHlVApNVJ4oRgsa0B5S9NEKRKhgwP6aIWqUiql3ezz2WvyfWVeaW4Woe+Qip3iPoGxU1C5tgLNX4lCiLDZDutVx7J3MWmBMMR0PNkKO985THciI2zmzY+RkRDGZzMJuRKUuW51IGjvxdWsLwM+M+JDZCBIMFZTbVrIO8JMzExSjPAc0cFVtCKTAIGhsALJwGrVViNa3svzqsdDa1fs7BoFJUvQooObFGHp/KcdIBZGwFHdi0yRoZ2ukH7HIfbqaaEFEterFoILCvl4GtqP/OLab1fzYA+L664X5SmNZTektSWPzfVADPRPlLS/vR4ArAGFvbZewfNnBwuItqpUkxFK6vezg+psKWatwGPv/sR/iTP/4ztNsHyGWYJcdajl2I141AROWGDIyUyLcCXUNUhc8sRA7XB1eXePH0d2It+On3PsX+wwN0ej2Mh3NEURXFYh0lZm9XyshGWcnQPTp+JWSK9m4bO+0dUaPwT095XdAyn3v+bC5q/b3mFiadHs6PjiW7u3XQRnGniVW1gPFyhv51B5dHrxUAXixRb9Tx6MkjsVI6fn2MSrmCJ+88lrq32+vKecrrmcQL/nf44IFYML14/jXOLy5kHeE6QStoEj14owL48PCB2B9yXSNYwv+aO23ZA89ev8G4O0C1UMJqOhcFz5g2p5US2ocKAK8JAC8IANOmywBgWX84xKXlpEVOZLh/TTEe9nF5cYrjo6/xu6e/xsXZGzTqZezv7WB7uyHuHc++fiZkKjb//dEU3d4EyHBguo0oXzPgl2sWr3Uq0uz6Yxalfy+1g9mte0SGKWRikCJged9SQVjR6kBBSv0QDNl8yHdvLf4d1BD3vQYr32K3oFv1tPdYQWf27WvuJCrhrt8J69G77k+L1NLWzptNZOy8oZtzSvHra0GYIyt/z96bMKqlZ3MHHls/rC5k3ScEXcu04kDiweEe9vZ2pT6fTpilquSzNydnQkIqlmsymBJtnOwrVJW7qtHBVI6b3DrPi3ADgGUI5K5Otsf4+u217mY/FazRqXMnUJjfUhbqQp+2f4zPq9jyZGNgp0crfK70wMsZMX5mb5Kq7Wjfc04JqVqOT/o4xgCwkXl1WMgawQi4oo5R5xGSZQiAkmTG/E0BSXkcZQgjRb8SJZdL0Lm4USyiRRtF1s2SwzkXwHQ8G2G2nMpKXqiWsdXekWxgqm04DJWcM6r/SC4jBJYvI1tuAMUmZrkKqMkYLbMYrYDJKoMpqZWrDOYrCCggtWc2j9kqixlrzlxRal66D/A+KmCWa46nbE0S4ndCQuHb4eBrNp+pkxEZTFQGCjlQZwnsFVk7i9tZhupfVVqKM9FiInaRxcwShcWcTFBkxiNE8xmKmTVq+QiVKItSZoZqNEUtP0OtsECFNpKZJTLLqeS+jsdU9HJgyyNHMiuB6RXGo6nkqk4GY8xGU0yGE0wkVkCQeBm4Lghi086WhMRiUZXRCY6j51o8UHXSsIHhcZSGD2Z1f5C61WqipH5y5XAaANa1/I4+cwMAtpM+IdCFBJ+NayiMCbi19gaPvW8t/UMrgJMqKlS03Lkq29IYroV3Pc4RSZY/7J6kLBYAeDLsond9hlH/UnrPR4db+LN/90NstUr4+7/5S4x7b/D9Tx/j3QctNOo8TgvM5iPQ4yNHUgHty3kNOkFfFMAZLBacm2nPSABY1lRWWktGTwxEldto1kWRSxB5TWVxdo51xhREK3YZeUQcOkcVAUoz64IoikmoJfhLMir7B64hKtDnTIhKu4V8z7pfCG/sgfLserQGZJ/FPo6kUg6qCQbzcYViGYUc+6gCcuySRCU9FmBF4qXI2BXl3UyG/uynaROd4TyC5yTnAisO0ZUQKznAFh2g/+anL62fKIAJameyJeTyDbx6PcT/9Ze/wGhWxpMPvkB/scZXRyfoTuaS4ch4AvbA4nYiRIjARthJqUHOoNqZJuRUVwD75vAHBYBtL07nr/o56QBweq/XWD3fN9Lf6x7vVtDBPE5+bg6A0k+rlahairq7iMInBIDXiymynEFk12hWizhob2N3dxc7W9vifnX0+gS/OzrGy9ensqbTAhpRQV2mQgA4iNvTrFAXMHiuY6Kw9llX/DnfAb7GFvaxAjiY0XldENvQ2vTJ5nib+3h4tYf1bFhupIhlm+vZWwFgK7xslbmToPa2AvM71Lzh0/w+CuBbBDWrF1POjTafdXfFENQInUvC81jybc0+WSIs3AHO1L4a65XYQKv1szrFEQQWUNiiw/QrvZFUGUnSMCO76GwSLZaIVnT0MIlDdi1gL93eapW8WEAL+FvMo1KhLX1eMmcL0Rp55rGvZxJ7wh1dZg22H7LP402AX59fxARLywI2sMsrQa/BdS/3/jwUialQhPMY1nUcYS1WBBL1qxDFKCIw4FfmXm7XzK57GWEyy2A8WWM4XqDXH+Cm2xenFs6A5MacWT43SThLAsBLnQFxAZV4Fp5cSWSdu7Tyx+5Q6fu6x0PogEfnPSo0yohrps6mwzm0xXKZOjgFAJuTHIVBCQA8VwA4t8K77xxKBvBnn7yHJw930KhAAODnT3+C9ewyAYBpAW0KYHkXf3AAmC6JBYkOoHMEFcCsYXujCW76QwHduXeqw61+pMU8HWyWQi5fEJit1ZATh78i8jlGvZWQFwC4oMffcDGeI1zK+ByclxMX4/7OupaiFXVuULtn3jhzYB0smIv1Jqx/R4M+VvOhzOOpAN5ulFChy6EogNUCmtV1GgAObKDtXDWaUcBKdoHB3SBwAgCbo6BTxgIAeJWj7XOE6/4CN6M8ltldyQD+u18e4exmisbOQyBqYDSlcyMBYHMR0YtI3qXuubcB4BjSkXbHacW+Im6KM5Pq8G1L73e7z6/xdAyTPofPyo3Iaw5emb/48//Rq1MDCw1AUDG4qm3j2bs+1A+MWw9oYDSZYhZWbqxE2iFxWE1Lllqtimq1glIpLxmX5SoDlvlBrVTh6BYoYqWk1p0e2k5wj8UdQT82MoPhGGMyW6czaQRpBcMhtDAgZEDL3EC1NMpKtiepjdr4yJCZhQFfLzkoGVWDceDABZZKqmarJY97QQtoAsASsl2yQTGfN7QqsBMjpN4E7KywEUkBeLEy0hcsVwAHDfzG0Y8tHnzIbfenhjax0tHv/D0B4KCwe/tJeP/zxxtwnMtsp5oVear2NQWwM83tqzC0ZAO2rJA4M5i2Qlr4KwNdv4ptxyIBgB04VkWwAdEGBG8CwGoz7vJw43cGCmDhKK1Xonopl0tyPhOY4XlDFiw3vsFoIhumWkCr8kBoEmYBrQVlCOCG0HxiYy5gjNlmxYCsWdHcOfwJbYRSecFJRpNYKqaAjEAB7KwqY0El9tHJeXlb5RsOBxwUdiA4IDrEZJnkPlqW8ZYCgDNrYcEV83RNG6BYWOPTT97HwcE+Li7O8eroFc7OT1HMR/j4ow+kgLq+OhMggVm/Dx+08e47B4hyS8ynffkZmznmcnBYRGsLWRO8cOAI0WyguQ0tV1mMJ0tMyOSNSgKEnpxd4eLyBsPJGlG5hfbB+2IDfdUZolysoNXawfVlB6+OjpBZLSTvg5muzDxglgcZT+VyQfK2Xhwdi83aw0dPUC5XBVyUAT6bVTbNqxlurs8w6J0jys3R3q5I9kR7pyp5mdkMWcsGAMuaFQDAdkmpBbSqgPX8tuJIwFS11eWAXW+02ixhNF7h+YtjPHt+LO91MluhVKkhU6DlHjBgZutogHazig+ePMB2o4yiZZmUS1l5z2T2EQDudkeot3YxXRfx4vU1rgY0Fy2g2migUW+J9efJ+ZUwoIsVZvRozrLSLTjK4PGx1yqULdl1ZOnxKAFfh1zZb+MKHVqGlhexAlibyZiJrJ6T8jMBOSUPRoeXPE8SNQvB3bUqWueqCHbANw0CL7F2uqQG2Sbgr1lAKwjp7DXPoNN9BzRYXc+Qy9H+NitWQVFEkpQqfyuVirDZafVKS2bGE/BnVTLcmcfB9Yb23zKoUbWv2CRzLzWgkoAxr2m+Z64/vA6KebJJqXhcC5DFQk4tObVJYtHP24Lq6KVlIQtrU/M+JMNXCvmVKAEI8E/kRvUPmbNcb3VII8/JNdyGi2R8avFuVoOx5WCoXNehR6wAlrWTdQKHQWZ1ZPucNwUxOzsEgIVUmgxYJFPU1tfQwjmxCNW1TO3wQsvDRDGs9UVg/RwPhgMLWh9S/gEB4BRIHIALm3tzSAJLgVy3aon79+23VQz3YVJ3AcAJSYUd5lzWZjo3jAYdTKZdrDHG9k4V3/veR2hvtzHkPiq3Ka6vRhgMlnj06EP88If/Dd5/9yO0WruybpNUIE0hjxPXdrOK1QGe81/0Wl/zuqDt8Pk5Xr98Kdf4F19+gf0HB7i4uETnuo/FdI1KqYGd9i6q9ZpwUU7Pz8S5oNqs4+DBAWr1GnIFGnQmg4T5ZCbWzsVsFo1iBd2LS7x5fiTWpg/efYLCTgPziM1aH53zC1wcvxELaBJGWltb+ODD96WOOXr1Sq7vB4eHMgSjlSH/DjOwef2QmNhqbcm1/fLlS1xfXct+TotDKvcJRLBR22ptSY4wzxVm81EZrAD2roDHF2dnmPSGqOSLmI8nmuFHtVqtip0Hh2g/eIB1sSDg74jXuWQAZ7Ay0gTBF2ZUcu9m7MFsOhRXjjfHL/D1s69wdPQ1ZuMB3nnnER49PBBHhU7nEm9OTnHR6WEwmqNPVd6IefZFlEoN5ItV5KKSuFNwLxBk321FjQGfrl+CKAsjbqhCzWqaWMWZokImZ7/lqyWDNR/aJSp9v+/OQdl3GIb9iwSAY8D17qp+EwC22a5G/KRA3sBOKhgA67chMSutAOb9uheYFaQ8jZFGZHFhL6nqfdbddGciyYADjUcPD7G/vyfEjtFogF6vj8urDk7OLmTYVCIAHJW0nrAMYAeAtWcLYkDk+w0AOGzqtVmzOVNSv8aorLdXKaAsWTlTx/4O8Cmp5bVejl+LHYC7av1ba/0dyqKERHT3Kn7fUDYGgONj48dIbTu1hzLltinulKDLGsG+EgA2BTC/Sq4eB6lio2p1GGcCWKOcy6EoLiZrlPJZVIp5ycXLF7KYE+CdjjAYDTDlMDSXRaPVxMHhPnZ3t9HkGr1eYTiZYTRbYTxf6Ve6+hTriCotRNUmokoN2XIF4+UKnd5QBmb90USIKFSKzVc5sQzNFMqIqIIlMYbxLzL8pPqRgDABJM+rVSCUn4MAwDMOag3EFDtH3mekPzolUFFIsClLFxgqh2ZYE3SbDoDpEPn1DHmSQKdjAYLr+RzqzIavlLBVKYvNcyXP3LQhFuMOZrSEplKRvQ1Vn5MlplKn8rXSfnEloDDVN5yPEPid8jYhwZHD6kiczGTywRI7ymItPv7p+YueZ56RacS6mLCnJLs4essUvlJnWv5vovwNelBTyoVE5djK34g7sSuLRRlpTWcVjc1UYsLxHSSKfzkA8GblFWbZ3bXuelWVVmH6I5MrOVFjyqwtBIBHXfQ75xh0LyQyaH+3jv/+v/tj7O/XxQL65uIlDncreO/xNt579wClUgajEd1FxuKWRUcickBFMyMvhwNgqra4DlAAUZGeMZMh0YDK1xWGg5FkXDN/d2urJbXYmr235ApTmTSTOVpE22MCvbSezBSFfE1geblgjIQ6NWhfxSxinoussRgRR4GI9k+iGqcjiAyiObRW1Sh7F74Gkk54rrBupxJJhtsrJZJKbIyIPZjxq6IPWn3OZyMhntO5i6ALQWCCATIzXOnMUG0fLQuYhA7zQKEyek4MeUVApiqf0WicxfNXXfz1T59isW7g3Y+/RHc8wz88e4HBbKm55Tnq+yMBJtMZwO70Fl6LRliNifd6PYTXRXx9yCX79lnf2+81EUQo+vB9PD49ff4bAL5m7yjVQbzvp11CZM5nQLDbS0vUgKmBeR97S40G0p9LZIC4zWgMBAFgkl8alQIOdrex297Fdmtb9pjjkzP87uUxnr86EaKPAMC5ApZ0dIit6wm2+9plNPNg5hzPn2PSvMcD6acmiVoGNrl4J+0iZcfGjkPiAGUglO/VoURnA1SOr/dwX7+HcBYSyOIXaI+9i/zisxSttQIC2tuHu74VhLKib/Mb+pK+oda8eyUMCAfBc+iMNrSFvk1U0xmGWfBuPN6JbKEKOAaBOWc2R0m3e3aw11XAMhty0FjWHiX6y4qQzaKcz6Mc5VHKkLiVE4c2qV89oii7FkFIrVoUMLhSLsqNIgoKNgmWFYsEiyHKYPZ8OrO1+tABpZjXp6itkixIqncQ2OHRsFNPgKF4hmZ7vGAhYqNNkJbrKslvJphT819dVxgRsc7ozEdc3xYYDDn/nqHfZ083wWg8VWc4E0qwJuf3Ir4TB7hkfiRgZV7jfpzMHzp2xvb4YRRX6Lwa0MzTAHA4hzZHS9ozxz2indJyudKDQtcF3kgKms8GMkd+/GgPn3/yLr74/AO8+2QfrVoW0/5rPP/t32A1vcB+qyQZwNn5WBTAeSEOKQamk0vPADY1qtu/p056I12+5Yri57/McFaaR1SsCgBMwl9nMEKnxziloRwPHkfFu/gaOIuku9kKGUZa1eiIEEkeMPdDYlncd/m9EDptXqf9kR5qziB5zUynE5nCiqiEx5CzFyPOqPOqZgFzvZaITc4ks2vkswu51cuR2PbTvSFHAJiOnCTrC2E/sIC2zUnBVbvWUypgXVGsK9NP7NYwSl59ECendZfAfxLyEGEVlTFbR7jsznE9pCK4jfObHH76yyNc3EzRbD9CttDEcEoxQQYRYyRYI8eEA3ffSAgIt+q0OwHg1Cv31vI7CjTvm76FJ1CC0Yb7cUjUCvv4OwBgG8Qay0ZLHjsosuBp488PVXKzZRMnU1u9wqvlElr1qoSfE9ShHJ1sF/rlc7GTEzTDYo0fsHrqczHlySpNaMjqMPZUMuTNipc8LQV44wJD8Hc4HGEwHKnqiIAwB3O0lJlxoeaBspOeuRscNMmiZ8MAKhlE/bUQdVW1WkWrtS2PefHiFc4vriXvM19gTlli/6zMkwD85bsPlEmbKkh+ZgLxOoprhUDIsvWzOxkG3C7Z9E8mjdHm2uED4PSV8q337PQDrbi7+7fD17b5OgOiQGgDHW/gqvD2TVmBguDfpvJVEDgBgOP8EL8/BoEdAFbbDrV7Vn96VQT7EMrU5UEhERcW8jNn2Ap0G9sUix00F3kqgA2E4fCVxQTtGru9AfqjkTBCdcEgI5TNg4IgMfDv+ZVxAaaLgh5PtRnT5jltQerXhP1aipntLMQEuE0KV1rYCFhhyjdhm27mnzgL24DkuIl2YCOwjE6zq1SJngaHnRjh7yu92SqzUZJf9bNlQ0ZGLodAYonCa3GIUnGNzz/7CDs72/jNb3+Lly+PZIPebjZFBcK15vT0FZaLIeq1PPZ2G9ht11HMU5k5xoIKgskI09EQy/lcWHNyPGyIJU2cZ4OzmV1lJYNSgt9zJSyWOdz0xugPZpivIhQqLTR3HmKxzuP6ZiiZRa3mNq6uOnj96pUA2q16Tdh91VIOzVoRrVoBtWoF/cEYv3n6tViv7R0+RK1WF3WKMqbWKBeY2LXE1cUbDHtnqFez2Nup4nCvjkY9jxzzlDLTQP3Lc5TD0RAcNZEFzyX30QgtoKWIU1tysSZHAcgWMJkCp2fXeHNyiatOT5ryemsH5WpNhv6dbh+np6+Rz65wuLuFw/1t7GzRQoRTgakpnCNcXfVx0x1htshhts5huoxw2Rni9fkV6s1tPH7nfVEYf/3yNVbZAsqNLQGAaTktIDCV11R/WVaxWEEHlWowVtV9/85mIGxgkwG0AsAJAcSBYrVy5hphzE5hh9LGWEHPpQC/bAzIFnU7aF2P1JlCf59klLV9ZV6RNrX21dcTgpfyJhyMdrIJCSszdaIwix5VlGQF9KXVPNV8wnynDVCRwC330TzKuQJKuRxKVAHmtFiTYSuBaJIsqBYmazRike0ZFrq/cq0guCTs+elU3p/aeilgy8+AAxUHf+cy5KWqUtXP8u8FgeClELNoLUhXDu7HdG4Qhw2PShASjK+7nKkYyBPv8664UoW+Hnst2OMG27Y7Hwbp/WYPFNo+bwxH4lpCZpxcAxzgDbOAldAVs0klj1yzj9Wm0O0K7Xdj9UuY/2sgc4p9mtgMxczT0DHhbQrguMnzgY8zChNA4r4d/Q8BAP+e1YKtSdpsJpnANlRckaAwxHTcx3Q6wHjSQ79/jVI5h08/eQ+PDnZRzFHNMkL/Zoir6zF6vTlq1TaevPsRPv/8B3j33Y/F2pXZk1TpykCQzR2v8Zlm31A1rrlpWptyUD7s9nBzeYnLszO5Nj765GO0d3fEAvnm8gaDmxFK+RL29vfR2GoK6/Oqe4PLzpUAwtv7uyiU6QBD9Zikm8rfXPOcH44QrSBN/9XZOd4cvUKzWsWj995FZbshKqvr7g0uTk9wdvwao15fXETa7TaePHki19IxlcZRHgcHe3IdDyzLjtcASZPcM0j84LXKHN/+TVfA30qxJHnF/DnzM/k4KpVZ8zAnmAo8OgLs7OzIOtC5vhJAgADwZDjC2cUlJlih0tpC++EDbD84FCUcwd+xAMBq08Ub/yP4Wy0Vxfa5c32BybiHyaSPly9+h69++ytcXZ1Kzf/555/gwcE+Tk/f4M3rY/T6Y1z3xzi76qE/5jrC9awklr1iAZljHp5mc5q0W2uWgO0eW0HHlqI+WLsN/sZZ2kFZmtTUwbUU92RGDYvXj+QKCEf5m6CeVTn3Xi6/NwCsm9zvdRn6IPZ2c6xPFyss7nn6O2MqAwKnvqxNC+hQ+eODP3tMiphlr8GGzCk7KnteqcFluMZ+UhVABIA5WHn86AEO9/eknh8M+5LHfXHZwen5pexF5UoduXxJyGRqKc7IC88A9tbL1qb4jSYrZkyyCRUG1uPJnuPZ0sp8thYrGaamMtx9Db/rHLTzblPR46dj0t9plahWfyEMZH87BMXC4a+DZpvDY6udktIqHLYmJ0Q4iEt6roRIJ85bMtQ38q0MUFUVI24EgQ0012oBRUUhy4wyDoFWKJBoxWEZewDW/xa/xJonon8iUzf5fEsqUGayHlToztWoodmoy/pHyWKW0UxZWuItMJqvpL5ck6xNhxOS56o1MNSNWXOqaoGsa8xQG82WAhwzJ03UwWJ7CFGtEBxeikuQPr+AB6Ym437utpF+fOziMtI862MOykjGIxDMFZT+rzNgOUF2MUa0moqFYDXKoBpl0ShEaAqxL8KaFtlZguIR8rTTXYywmPRjC1t+hqxV6VRD3Ety9fheJgsMBrRrXMrsQ2q4KXtjVdzoGqruMDoWUbmHdKimuJEeT2YMybqq577bN3tMkIG7Ti4WBfBt0px/ZingNwCDpc6TAa3XfOGwVl+Lg17xNRgS7AMw458TALZG5NYafRtcCcDdW48O7vPL2wjjyUPtMTGGbCuBWEBTAUyS2wKzSR83VyfoXJ2Ii9TuTgX//t//Ed550sbJ62e4PHuBxfQajw+38OMff45GLY9B/xKr1RhRlsIN2h+rel1i26SA4jXLa5E9CPPVywLeCnWVJLHhWIiijK/Y2mqaSohzPfY/SqjlUCwfqcqX5D0+H2dyMpeL3Z7UfchVX+4EKgNpORkNwAgUOOxzWPfQ5YTnN+8i+Z5EOpIcOI6fTzXfkLVoFNFRiecWe5QpZjPOBsamfuboh6+VNtAs80hyMwDYyMR+RharAAAgAElEQVQ6lNb83zltnxdUAPMaYS7yDmbzHF6+6uDp80u5raNtPHjnI3SHY3z1/CUmizXKtaYCkwSWpU7VWtXnm/rVrUwT8kQyI0wA4HAm5OdKSBraPNXi/eOufV+2M1VxxVP1WIweNG9BBXEL7PW9xfd2q2H0cSrCcIK0kMmsh5feXABgVRcqCKyAuwAEYpXG3MiZKMga5bwqgNu7QnjkOnxyfoHfvXiNZ0evMV1CAGAC7VK3Bg54uobbOhYTAY3oEmQvy3rj/ZmJL2Qnjvd/VSf6miU/57/9JI7HvLau2e/J431ubAcoXi/uEA3541PHMgSNfSAon7VcKHYdbcxj/zNZQKfqzbuq2TvOxRTImxQqd8x83K0gyKX+FgCwR0SKaMjFQxY3yJ8J4Cv3qXuJA8FOcpP74txqixsUsm4OhXUG0Rqgt1rRZjZ0XlK7YY1/oBilIGR/qoCLKEpGMMm8BIDtViBeoWpfkm7d+U1tn31OHIdGmtOlAsAxJCGkl4CUYJ+l9gdO0FDVr4jtaAEtCl/7twPCDg6zPuLMx3KAx5M5hqMFej3GwJGMRrtnKqhN1CX1lpI6ZA7OmsOFF5wRiRiBjotc77TytWUhifiM5zBKhEnX575W+TWWjkoMcRW3gJafxY6VerVQASwAsDwd69ehzFz391r4+MPH+OH3P8GHHzzEdiOP+fAEL5/+FIvxBdr1PCqM9CAxZb0QIuNtAFgDkzxmJl6zg3X2NsKTvlCUrMc9NxKSYqHckH8PpksMRrTZ5vyOa7fWZYwymIyHGnWQpYK1gnK9KZnodGDkIh+xBuTc1Y61GKrJXJiA71T2AjqhEQ/j3I//yQxRRDPqssHzkKKTGaNKVtx/laDFY7ma07FhIjVuoxRhu1lBOZ9DThw/1dZfvsZz7MTeOe5P7wF/k70uOKHjH7Jm4eetgC17F+WTGwGBAHCuIgrgq+4Cl4MsJqsWzm4y+Ptfv8ZVd4bW7mNkiw2MZyRtZsRxhHOIRG3u7rs+lNRzV/4/WM/iuvWudc8xvI373jYv0Id+00wg2MEDMpZuxb7n+mxBP+kNANjkE5azq6Mun4+y6SOzjwebOQWJVJx2R6rsy2CrWcN+uyU5kZR/04pVbFfoVUNrvvlEiq/pZCBfmRUktlG08BW7KBtQcwEUNVRe7C3FCjMqIioww6csNqI80Bw6UwU8HI3R7w8FjOt2GT4+wGBAMJjNEmTglJVBExmMCgYJqzDnJ/JcFqRKtYbt7bYUp8+fKwDMzE/xAherUqMU2ADadlyj3dxmgcUAn58mAUsvLOziheAtzbv+LQOAw5P+npNM64NvWmLu++Vv+rk/793Pr4oBPWnDgULy7zQALIViPFhQizEdMhizJFbyajHpG7nmT9mmbbkNQigw9bDmQfNvJQuGg0Ap8NeHWu6HkAKAVQHM87xGy7IqLSOLUijcEADu9iXbLlEA6+BJiAY+KAotnoNiz3iFCTAbqHW9odWCVI99mA/ihWdcjAZgiGctaeOd5Oglj3WGd5hx6c23/SzOfkqacz+fE+A3YTg60KGftCuBff3Qf5MVz3PAi3vmNhIAJhBK4BfrCarVLD799H3UajX85Cc/xcujV9jf25PhX7NWxXg0wOmbIxTySzw42EKjWUSlyCKKV+0cY2aJ9fsYD0eS08rCSRnNZg0uxYjWzMp8o+ogiwWtrnIlYfNOZxlRBE/mGWSiMqqNXbGI7vZHKBQraDS20Lm+wcmb11LYNWpVFKOsKH+plN1uMvejKmz83704lkzhSq2BerOFWqMpnw8HZmQDkoV8c3mCyfASu60C9rfLaNYjlErcgqgANgBYWm9VxsTquvi81mGhik29GbDBoVksy8hANnpaUxexWGTRHUxxfd3H1XVPANmdnX00t3dQLFXQ6w3w6uiFDPZpp/3Ok0N8/PG7iCIWGbQpJbBZwHyWQ78/xelZRxrdxlYb51dd/PLXT1FtbuOjT7+PTm+Ep8+PFQCutyTTQsWzqgAms1wB4OC123vbXGF0RpLe0PRaNmZyQF6KLSgd/A8zx2Obee5rgeOErSdiC+TrCIFgaxoE/DXWqJBLhPmmpBNfsxQINsKUAcE+PNfrw+yiBSz23GAdmjtIm89rI6A5RQ54ZmSfLWUj1Jj/WyqjUqIjQR7MzPTGWpqGvKp/FQxTQEyiFGQtVZtcZbLqueOPIyNQ2H0zDl9VDSyWz8bUZsHJtY/sTvl+qcCxrnc+rHaFrw56FAbUYkIHjnqc5ZgHjhpqwen7lp3TZh3v3CndNzXDRW0EjUVqQG7cmPui6c17bE+oa6I0IGbfZRurRVYoAOxKltDe+ZYC2Nn5xi5P7enfUQHs7yvVyN/R8L8VWPK1Vz/dezfxtxebbys073rOeHqpxCkuQomTqREfFphOR5hMmDVOgt5A1KEcFD482MF7D/UWrca4OD1Ht8eGMpK1pVhu4vMvfojvffFHKJPdL3aAWQGB5ZDLskgggWoTP+eZXcdIgJnsBb2bLvpirZyRnFyqVoaDIbqX17g+u5I8beaKNXe2UK5VMGa++XiEfLWEarOBbIGW+MxwW+vwfL1GlgvYZIbMbC65v1fn5zg7OUWjXsPjd56g3mrI4wkAn745weujI4yHQ7FL3Nujne2e1L2np6cC1O6220oq63Yld5vHiFZ3BIvJwKUNO59/3B+I9XspT4JQToagw+FQ3AIazYa8bz6WCjWuA62tltTPVFgz+7dcKGLEtf3kBLNsFs39few+eoTtw0PJAB4zq5ufHa9rse/SZqqQheR1jvo9yfwdDjsCAD9//ls8ffobzOcj7LW3BABuNZt4+tVXmqO8zKI7muPlyTUGkzXyxZo4EBSKBH+pANJhKL+6M4ACwIl9e8TjzWvW6pnQklWJZWkgODz1N4G2W4M1u8biAcM9l40PBeOL6hvq638UAPxN5fd9999jHx2qMd6mzLgTAA4B38CSz4HguKZ3YqUDxjFRK9yb467AcpW07o+nP0KSoiMTYzx4nREAHoh18OPHD1MAcKfTwcXltQHAK1QYr5FnNplb97L7D9d4J/3exbwPVL5eg2wqEH1/kfsTENZr3WRAZQcnJvJYRRwqtOwciwfNITHY+wOjCXLNinuAEMS3NT4BjG3nSPUXwYni50YwS4jPheQtBTmOrtLWIb3UNqF9p9dP4qSiQCPtoNUGmpasGqtBAFjzRVk3zJUsTnWCKQd4bPkWdShaEJelcqmEIi2BMhAVAgdNHDhxz/fHVKpVyWdnz05K6YzxE7SuJzGcw0juB5UyirUaKo0mKvWmONyw++BjBpM5BuMZesOR9G+0LhxPFwoAL0k2pwMDSeN6DsUAo81HWEfpWqJng0ZuGIgGulHwfbG/4fxDvIYQYYE85ihlV6gVcmhWitiqltCslNColOVzvul0JbtXLNBX/LzmAoJIJhs/i8nEalFV45Dszv5iMF6gP5xjQmWizTiktLPMTifWydlvg1D54AOFoWdjhuRe3u82tJtArhPlWHvKfZZNGAO/RhJO7ttwT0nFb6QtoZP12K7NDQJdXCf6+r1Rg6WWyKCOun9ckr5g71q/5bK9py9JnjfpfX21u/0371AF+5DCvmoZ5bVUQo7Uk03BX6FMUVk1G+D68jWuLo4xGV2j1Srhj370KT744ABYj+TnL77+FXa3K/hv//2P0d6pYDrqSLxQlKUOfo4MFeokKci16WAVyTRlIFNBJqPuCgKC8jqbTIUsSne/ZrNhAHDigsT1gp+hDpxZjyUAA0fuvK4UAFyLhTjPGf4O3xx7F6nPjWwjGZXsOahAss19OBgI0Y1kVpkP5gn+6txQ1GpTzQhmj1MoZFGu0JmN/cpEQOD1SvtqnUl4tJImUopG1COHeBQsp5BkcV5f0zn7GM4jm6hWd9Hrr/D3P3+Gpy+u0JtEyBRaKNd20B0M8frkTGqoUrUhTmALyxYX8CMkQ2xEyrhC2In3PvuLe4wQALy/0rfdzPqtOx+XkKf97rgDMOcP0/3YqRdEQ3jPHZPEEpKZ/qqTxawf3lACC+lY9hba81u8kjh1uULMAOClAsC1UiQAcLu9owDwcoXziys8fXkscxaq3AQApqpcekudfUmMUjxbM7cY60M93z2uC61vjDOXfd+OwaNAZWjHLFZiJ4PcjUzSeNIXz/JC8Fdb42Sd83/fOly/FwAcLFr/jArgt5Ww9xERbwHAwRqYVgAHAHBck7xdAezzZVXy6oxYgV0VDumsR4UAOjd2gpva06ce77NpW6+YaE5nJ5KC8+sMilFe6hcSdPMFjc8hsKZxkySFEQzmupVHqcSvS0T5GaKIghV1fWI9JDFg+QJKFAMIBkJSP0FhrnPmOhZPzUzBKRBFMt+VGUu8liWltsw+Cf7SEcWFDvI5KCGDX+noxmgvRqww0osRYHRhpS30ZLJS58SpivF8XiY1os174tJe5j5+zOwFSz5WoKi0ukpmSEa8j92fZC/QWbONkYwky2dNaorNmkGuYeasx7b6fu1qrUzwlznAnEev13Ms50Nks3O0mmW8/+4hfvyj7+Gzj99Be6uI1fgCx89/hvnoFE26POZID6Q5M11aVJSTFQWwvn/9STATi+v6b9/ciVgpo4EPdKihe+IqRxVrDtMFyUg6d7MsVXHdGvZ6mE1Hsp8WSlWUq01xROIxY03BvVYs0c2Km58r90yuwxS06Z5elxrcyYF8R3w8CZ2KO9AFRDOCidWQiE+CJk+1Ua+L+aADjPuoF7JoN+si8HJLf3feTWbZKiqNiV4xuTZct775M3MHSVEBk7hA8pe0gBrZwLiYVbaM6SqP6/4Kl/0cetMy3lyv8Q9Pz9AZLNDafSgA8GSmez4/FyUpJHPpBI9JE3Pvmws4wSF8B2ErmJr3vfVthnO5t4PBPh+XpzPCh4NgPieXjzzJAHbbTdNLG/PNxInK6qNa15jZvHY5b+Yg7WCvLcAMFb4MOmfflsNMfMBn465YxVGSThasZ15KwbVWm5cwD4IvSj3ulRWoA3wD/YQ2UhQpPEEZyY6UT9ItTtXalUpMLlLDwRS93kgUCFTijcccPHKR18EzC0YCzBxsz2dk7LJIrKK9uy9g8dfPj3B2dqWZIgUqQBL1kiP8rugNm/CU4mej6Q9Zeqnm3w+8g333dikOBsYThJiBcNe8922swG++pN7yiIBxdtejEgB40xIusBZzK2gvEh3YDcDfGFAJbGRiBnpKAeybt27m9wLAzoAye3O3tktUDapAUDVwoAKmD35ObW8JAJO9xb9x0+3ipmcA8HJlFtAEgP381U9HG2vL3Q03Avs+tF6O7bUM6PBRvjQLYW6JMw8FIEpA21CVq423gcBxHomyyLSxDxio/n2gvkspi0NrmvixCXt7c1HzNVOWzpgwoxlsvBH8zWd1sFxglFe0FFC31Srigw8eS7HzV//vX+PVq9d48viJDP+oQiIA3Lk6RatRxPvvHaJWZV7PVKw7uL5MxwMBfxfCeKLFk/v4O9ClAxC96eZKW43lKkIuX8FqXcRgyGM7ESUrgd/W9r58vekNUC7X0NrexfVVB0dHL8UCukZleCmPRiWP3WYVrXoR5UJBhkkX133c9EZiWUcQuE0bQ2FQzdColVEuRehenWI2vMJBu4yDnTKqRbIKybai/bNmFTFDTMBfV5b6/qgrenL5u/rXvwYAMBt45h7TgpMDLto+U8H74uVr9AcT7GztYmunjXqtKUN5KsuOj1/g9euXePBwD9///scoljiU64qyISe5UBUM+wscvTqVAdrO3j7OL6/xtz//B5SqLXz02ZcYTJZ4/uoU01UOuVJNspAWtOAjG3zN4ZECAQ4WGpqb1AXBsD0N9gZNpnwMt5XAod2kEk2cWGJFP0FQFrxSFKmbQJIRY6pfWWvs8dY8sFFI1MUKCscgsAPAgrxu2mAGTbGsfQrC6s2OpRCsXP1jB9qmT4TMC8iikjPbIWbUC/M9GZg409FK7mTIZ9s7c1J5Uxt+JciIoRFPLwF4FfDmoEcVwEk+kzxWfs/UvQ7ouoIvHjkk+Ys6qtKcD6v2dHwtA0hT/9p6l+xZPmRXNmvSIIfgr5FWlGargxtjeursTPMHZf21ukKaisDGOcygUYBXhwXhsDPModn8ub+uFDnHXsN3yQBOKcicJfjPDgAbi/CO+jJZ30OELPzeJpPBWqT3sjEne3iK6ZSqESo3Ruj1OpgvZmjW8njvsIUffPII5ewYb45fYzLhG6/iuqNODO++/zG++PKP8eDhE9QaNTEzoLE4rxna31P5myf4y4GPrHc6kBfWMu06xaKcWepZbG1viYKs1+3i+uQM58cnyK3X2Gvvor7dRKlaAVk9qxwBhJKAwOtcDsusgr8Edfm+8osVcmx8ByP0Oje4OD9Hr3uDra0tvPPuOzIU5fnX69NJ4QRfP3sm6l7mmFJtvLO9LYAKlYx8Pc1WExxqnp6dYzwi0aiAhw8fCfmJ54bkXvZ6mA7HAuRSssaYlcl0KkA33QJoVc2rgM169+ZGruH2zo78fDFThUutVEG3c4OnL15gGeWx9+QJdp88xtb+PtZUB6/WopiT7KaFMqVEDb9cYDbqY9jrots5x033ApdXb/Ds69/I/tBqVPHeu4/x4AGHzsBvv/oKx69eiz1pb7LG64seRnMC+gSASzLY0PxM2nlTZZceiCYAsMdiBLVMTE4L8ttioCJ0InFuiw8Ogvs2rq1vAwBvkirfDvK+jYBhRdE/qgi/45fvAYB1a7Rr20CFu/70/QCwAni+pnrdHH+1vdf/TqjuDYd9vnfbLp0wk2P6vw7JyGQnAMy9jgpg1uRPHj3E4cGe7LGDQR+dGweAr4SMpAAwnZos6oL1hLneaJ/oCom0Q4HvRwmAa81+DADbuRPktwftmhGZQgA5YJsGQK8XaLd6wPB5N4CquwDi2M4rBIDjF2Tdwl2nXggAW0kRE1RtbOXDAitDYsDX+zB3bdJhqvVaKQCYNQPtn0nqVhCYx1JA7LUDxapg1fOJYJMSADgk5XCTPTldToTUJlmbBH4p5GWNqMpEtuK0qSuX2Y9VUKRTSi5nKhUlrjGlj/6KuVIBhXIZxXJVct55jmQ48LK8X1rdT2YLAY0l784AYLdWVsViYFlqdovSTfimaAQ7fiYkRnI2EuUzYu9YjIASlT8RUMiQfskhMVUjSxTY/9ACMssth7lqC/SZ3zueaj1pdaQeXg5rmXk6lX2CBCbmYFO1QfB7ushissiKa5GrIG5f40mNFM8pAhA2BIATMls6AmMTBKbyw0nG7kjla7n3l7cAYK+/Nsg74d+89X0AAPN9hYCNXCf/ogDggFFxL2IcrBN+oOxaiCl1pgiWNUP6Oc+4YN3jIPBaXK+6nRMBgSfjDsqlNZ68s4f33tvHO092MR7f4G//5v+ReKU//eMv8PjhNsoFzjpGWM76yKymMrPLSBau2liKgkxU8EV6VclXyZo2AjXPVQ5/STwjCExylvIN1ArSiQVej/EaEmI6B6ocB5vbEB9L22a+OxLf6CZEQJcgiF5jOq9gTTPoD+U6Z+3Aem46mWgtUSwJmY71nnxKdDnK5qSX4XpEa/lKrYRCgTUG1x6uSyRZ0I1Q1UhJf+00ZItTMvBCsrNXOYxnGcyWEQqlJvIFugVWcHo2wP/309/g5GKE+t67WGZquO6O0CHxcDBUF8JiWYBJMe92BTBJbm5zKmBlAnTEzoeb+0M4h/mWILB2WPfVI4ljVrheJINiaQ5tBQoA3rjf1r5bgZ9NcNj7cz0n1DFSZ7qqStLnU6Ihe3DWnTqDU6e4lRATMsuZ5EfWixH221viarPVasm6fHndEQXwV8+PJA6gFALARvSNAeA4PzWZo94HAIeOdzqISFxA4rUpmMHpY/T/fD7sczYnClklYfOwsGa47Uxz5/H6VwIA624WOpD4+WXnoi2N3wQIx3Wmubx9kwV0IhyyebGoVH1enHwVsZsBxEr8N8Wwu6EFZH/pQQUAVguR3IplB12OCNJSycuvJK9yDmH8If6Ou7FFdGwjsDZGPr9AqZTT+ifPNVAVwFwL6eLEGbT/W55TxHe8GWiayra2XoeEE9s/4kGsg5MkXhDwNQB4TtDbBA6c/dBJZDplxNAMw8lYCDejiUZu0n2EohEKSZY+EzInOeV+xD6Fjj/7Tuh2PClhgJ4T3qe5w4hZYds8Ri8wq+Mdo3IAOHBgU+fqIP4rJuonRAsRMRIHkrkRZ18zAYAzmRmqlTzeebyLP/nx9yULeG+njMz8Guevfo3p4ASl7EwAYI6eCQAzmoNkVbnZK3T0IBZF/N4AsCqJIwGAG1jn1cZ4tqRLDRcE1l/seUjUpvPLFKs5nQV5ThSQY/Y8YweoaDVhCGeOdAjjzyQ2gZnpJB/edDGdzVCpVAXz4gxA9tJCXvZ11vOy5YiroOZj0xWYLi6sz0n+n00GmHQuMbg4RQkLA4BpOS1wtsXfcb9VQZPjLBKXF2w093fPdzfNSnRQBbBGvVpcXE7/8nwdkXqJ6aqA/iQnFtBXwzyOzxf4zYtL3AyXqG8fIFuoiZCJn2eOALC4O4SiFSfHbTB8g5eVJhPFHWbyiODNxUSge/fnuDi0b+4Df5OfhyDvJgBsrZ9uV//7//Y/B3zGJP9XATHjMLDSFOsU5nvQpoB2rVyQMtjZaoo1106rgSK7HVo2jXsY9i4x6F5iNLgWtS8LS9rMMG8jn1c7FjZJOv81ZoepuFSZQ8ag5hHypNOvC+HQZqOiWKmQicjBEYtHWjQXyxWUKzUBbGkpyqzN0WiGbneIy6sbXF/TrpdW0Xw+nohkPhTMkoavgzmLdezuHoi11POXx8IuKzAjqEBmeTAYsBNCgd9kmONAsP4ozdyOa7VY5WtFRTIZSBUPd53mMfAcNPyu3rrz8WlU7u4r5/f56TcBwMHmHm/ioTJgQyWg7GljmTvb3OxhQjWwF5Ge8Ss5wAbYUPni4K8AMWLXGiiA43rDmO0OFrli0MAhsUGy4YQsTjakoH0HAWA2O2w6yBjr3jgATAtozwDeAIDNjkNVK8Y+DIAQz51029OwaPSaMgF/HQS2aya0EAoygAUotgIjDVgkryEGRjas1r0gDlnfSTNurz/OT3ErHGc9e+Nr//Y1Ui4F2wBsE2AIvA5HyAdeCuBJ2+Pd3RoODralofvrv/4J3pyc4f333sfBbhurxUxUVOPhDXbbNXz0wSPUKlkslyMBf6kAXszGmE+5mdNCyABgUVKqokiGgrQds/wrNmRUKdGaMl+oCQB8eT3C2VkXb846mC2z2Nk9lLWn0x2gShB3lxmSVzLUJ0O/Xi2jVimiWS1if6uKVrUoYDVBY1qyXXWHuLjqIKL95/6+/G0qGlr1CmqVgqyVi0kHhztl7G2VUM6TkDIHMAEwlQxgS8/Tr87MjWcIoarFrKADNaYZhgmDW4qBDLPAIlE6MAfzq6fPcXXdRb3eQrOxhVqtgVqtiVK5iKOXz/GrX/8SO+0WvvzyE1RrzE1mocRjVkYhX8d4tMLR0amA3K2ttrzXv//lr5DNV/Hk/U9E93B23RfrEn6/ptLaVMCSoyQgveU0W+Eo5aMQ5RPgXs6ulNr32wLAdkmbTZCuDabkdQDY7ObVGkjz60TVYipgXWvs36aIFZa7Nb/x2hOvXzrg1EY3tKE3LmRsWRRmJvr2rI+JS2gDf2Vf4bCUs01kwLGJNACxYs4BDh9Yav6urAdmq6r4mLTdqsoJbLqUXLPGarG29ZM2sJb/Z+W7l998zrVfU6be1qY1yD0xha+z3GIlcGr/9ALLi/OgYBJEQhsnGexIka+PY0OVNOJub6/3y/+FALARYTxfPR6u8HFBgSfF7h12hg4qSzaxNSNKxlEG6y3wNybqBOvgxuBmc039lwIAx24Zd9QFt9mMm2W6g8DJEddaktcbGaMTTKZjjMZDyfEkGMyy/GG7jB999gSNwgLXlxdYLNi4VHF5OcDZRRe1xjbe//ATfPrZ9/HoyWNhVUvjLoOiLEqFEiLJtdH/CSvWmY+2Zkh+DTIoVyqyfnaur3H55gRnR8fILJdoEwBuNVCqllHgrVJCrlxEhs1PjkzctWQn0hWR12B+BXCGOu72cXF6iqurK8ymU7Fhfvz4kThY8H1zUHl5eSlq2MFggPZuG22SbBp1OX8J7BLMIIDb6/ZwdnYmQ34OVg8PH4jagWsIgWw6WswnU8keno0nkvPLHDTeLxbxpZIBwGNcX11JM7ezvSPgMi8lDhSq5Qp6Nzd49uIllvlIAGCqf6tb20QtMCP4KzEJkAx0du8FKlcmQ1ydnmJE4H4yxNnlMZ6/eIrj188xGvXwzpNH+OB9OkTk0Lm5wRHr5/MLIRn1J2tc9+eYrQvCSuaAlwOOmIhmAxNVjqmFvALACj4riU1vCbiwYf8c5ADfBbbpDC+tstgka8b1/F3nvhXw4WDu3xIA7OSqEPwNmcbedPpXzyVLSpTEOtp2wHgI7PWMDIdlP2a/qLlaAgAvmcv1AAf7DgD3cN3pyPCXLk1kwleqdUT5srDdhYAZ5MzHAHBch2400QRXbEjkah53hQgZ2kJYSrq0QJFwDwAcDoU3wOC48Q/PSVczhopgJ0rd06fdGhTbc8TAe/h7d4DAqbsD6zDH5D2/MQGBPRfY+q0QABZ1zTx29lrQIm4ZKIA9ckNsjBPnEwGcvE8y8puo/UUGuUKxVBCrWQ5BeX5I3AWVB9mcqGNIyqViQY6PlYtcrxdYYJmxGohWzlEehVIZRa5B5UoMBnNoJARA2acI+JKcSNcg9gZKDHQHGIm5sD/ig30fRIu6h6BuQa0dJd+P8R0CAFNtshYrvMxyjvViKlnqtOtbcm0X9TRnHnx/SY/qsSNrAYSptpkLeYnEoX5/IGu8OPtk8lgJwMSseiNBpc4ZA4HCqIqghrqrhvFrItVDBhnAsjabO0MYRxSTmI645zoAACAASURBVC3HMHaicpeqGPQKrKZTBOOwr/Sa1kFerTF9rfY9/18TABwftlgVbMdO6hrt78SFRFwOSdgkOewCvZszjEcdUsBQq0d48mQXf/Sjz1CMlvi7v/srzKZ9yQB+7519PNxnTTDGqH+FzGqCfIZKYLXeV/INCyf2egWs10VRw4PuCuaaI9aTvDat7mBdrIN/vQAVQNO+m/UY+wwFZ6kiJuigCjs+mko5/hrPaca4iaI3FwnRNGcKX0a90fWBf69ea4gzwHg0ln+zZh8MWFOOBPTloJt28uzBOXfIce7IuWVZFXeaUzxFhor9jL7nZBhtK75sEexxtJ/hsJ3W8NO5TC5Qqe0iE9VxdTXB8+cX+OWvX2Iwi/Do/S8wWubx1e+OZKAu/ZfUMAWsaYUt0QQaE+YqYHUkMqtTj9/yGcuG8jRVx9zn9rCxV7BG9p0rfZeRwnyesPF7sUAiAIATCDgBs5I930DgeMpsIK/1mNIHpzKBrRN1wqHnzNNW1FTA4Nx5OUVuNUetmBOXmfb2NppNOqkB1zc9Uf/+9tlLjOZLUclRac3OIENioQFwBM9iVyc5P7VPdLc8H/J7D5sQAt0lQYdZKVKWzd+SmsE0SfZp+7zPVWM+F071fsH8N97LA8J7fEjuqR/k/m+wgL4Fptz1/PfNgb/LY7/DLPltAHAoIIr7eDunbhEKgwjBkHiYkBWVvJg4SqZnww4Ku8Wt5/7KjGhJUomCv6oA1jVLBAISneUkZJJx9EYysbsH+PFm/0JFL8lt0vPE83HLbM1MZdbHLOByWR0N+HiZV3g0YBwRaIp2gsNGWBcXVovx071Wz28nDkk/HO+Zujbz36ICNic3WY+ltiLpXwUPVP/SYYQKYGat01mKzg+sQQj+6jyRN8tLd89Luez1etEVxh3gwu8dVAt+5tW1C5oCC3cViOh/+t50LqWz7rQFtPxpJ4SlvlqdbmtqxDmSrKEGAC/HyKwnKBYyeHi4gz/98ffxxfc+wP5uDfl1DzfnzzDpvcZ61kM1t0azxNxnkrHpnKEgMHsWn3T/QRTA5oeQLxRRqrWwthxbiSkRpNucHeWDVtNpKpF5/lIMScEj93GSi6goZy3ND441rQLAel7ysyRZiXOGYoG1dCRAP126KIzkkZzOp6LUlVzcjDocEvzNRtzX7TqbTzC6ucTl8Uvk5hPsUAFc4qTSIHEBfom/Kfir3+vXtJDp2y8myd5mILC5ETpuqwBwHtNVEZNlAZNlGd1JASfXa7w4m+Dr4y56kxUqzV0gXxUnCZ5krCsEM7C5pgO7yd6QvMbNucB9swTv++Jz+Y65wt3vPIBqEyqFX2C6puilZO10zKIJIh7Sz5z5P/7D/xI+qy0YotlQy2dmY8gBonXBHNVqAQ8e7KG91RTAl40NLVCpBiP4u5iMJY9kPuljQTYFsxtyaxQL+jhhWSx5mwgzWJp9Kz7Y3PA/XuhiX8lFzdQ6LI64mbOpN7G9DJ9TCxgt6zgOlBOaTV4FpVIVuaggeTnDwQxXHaoxLnH8+hz93hjLJRcuLc7K5QbqjS00WzvCIj8+OZPigoByLl/QpswYXomk0RkrobIgYYDFD7dV65ZK0lezO4YKd54EgULYXB30iG8yCuxE+PaX0Hd85DcAwLpXJwwvZQYG2WE2nA1/pqoy3ahTgLABuf4zsS/wnF8DgJWhZTasxmBSK+ggAzgoIOK/6xeNFai6oScAMAsHLqZcVDk8rdeqchMLaFcAiwX0UNiLJBRkZdFgtmnaAtqZrOGgX0EEG3oagBtv1L7sxMpfZ2IHbGdTsYaWz6r+M6A3KApCADrMeFLAN7TJ2Mx78k0zyTnxYUFsKW3kCMFdfEUxvoSfng4AyyYl1mgryX0scvNYz1GIltjfa+DwsCXZkDedDv72736G604Xn3z8Mfba25KhOBr0sZgNsLNdxjtP9iXPiDZWhTxt6MmA4ho0xWwyw3Jm2RgZZeSJNbdCX3ZTuzSqYZmLmy/WpeG9vBri/KKP65uxqFW3dg4kh4EEkmqjJSSR0/MLPPvd72Rd2yJwkM9qg9Kqol2voFIuYpnJoz+aoT+cojeeIhNFqNRqoiQjy7VRLQkAzPeTWQ6xU4+wVeO6SrUWWVxkKbM45JBfN9AQANbGy9Z9tw7zxWBtwJqak9hQKKtNqDDCmAObxXA0wdn5NQaDsQzECpbLSDJMtVrDy6Pn+OUvfobWVgNffP9jNFt0Q5jI3pDNMKu2ifksi+PjM/SHE5QqDVx1bvCbp88FPN9qP0Ch0hTWWqc/wc1ojky+giytTBa8lpnnWZRCQ9+Cb+chAKw/F9DxGwFgk/nbmiP7irlMqoVhuhlwMomsKc4I5RDT7eWNTCLgLxWxC7UD4s0bFVmzYlCZ+6blw4gNtP7NWIFlNtTOgk4G6n4wnQW7WRTZ/sj8L4LAXG8EALbr10BOxT7tOWzDkbNGGiWzfVa9b1xMh8pcYc9pFJixuhPqgQOACoiaxWYK5PWNyMlSavGsox87tuEeGgDBDqYkRZadClqLxcx+IbbERBqZrsQOCF6YhdcFJ8uuQPF8X22QjBDiBZitxXcCwEETIUPPDetCB4h1wOWqxBBwsu+DHKn4fYYDnmAjDwecPnjQj+tWOx9v3iE8cT/j/23P4Qz+++uB9N+/67V4y5csTko2YHM5E+CXNwLBbCrn4x62KsBH77Sx1yygkFV7vcWCDgQLdJnHPpyiWK7jBz/4Eb748kuxUWaNOFvQ7zIjDQtz5vw6lyFpqjHUwSQ/EyqWSCbsdjqS23v15oRUZrEtbmy1UG81Ua5VEZULyBQirHMZLLPM4jEFsADAeu2xrZkNaLF4KeAur+lGo4Gd9raoemXQOZ9jPB7jpnsj7gIN2pFWK1Lbcl1gMy11byYjrFwyrgmi8P56vY5qpRKvS4KHsLGj7bRkVvn+pucz3yMVYfx7/MpTpS52TszvWwuoVhL1zERyjpeMPWm1ENUqyBVLyOQLWNGdQqzBSAIx9cdiiXG/h6vT15j0e2L3/OrV1/jNb3+B4aiHRrOGDz54T3KMCTwfvz5Bp9NFtzvA9c0AvfESsxUzeBinUokHvHq6a6NFENytQ6VWcZAgtmNXhXAMRgRAhhI6kmN+LwDsKrL4OjN7/cBhIKylw6vgLqbuvxUA2D+HVA3vNX180YUDYd1wda9OlD7++64WivvYGCVmva4KUeHnCQA8kFrp8cNDsWnnff1+F1fXHVx1+PVGMlxZrzAiKCM5p5YpHdrQ+ODIZM6bK5cMduNm3/cqL2KVCR+vw/FWFpCQ4nU5AJfjv5X0aKnzyNbz8Gc+mE4BxPeflLeVXf7GNsHe+CCm1/bbfZrXT5rL5gCw1zuu4pIaR3otG5DGZLmFAMAe70TnMKlJnHBHEJg1lA1WJYZildgXaryUDjEZLSUDJ8mMU4WwOJ1Y2ct1g8oDkkmKtI9mJAazdCWzncpe9mVaO7tjCXNw2c9LHq4o8fRckWGd1BU5qUeLxao8RrLSgr7U8GUjphmQELtYaQQCXyfBayUzyBROCfVCWDKlg7vNyGfBmlKtUHUMprb4HMZKxvtoJGAXh3MkxnL9piJyShtey2AjAMzaXgeCXnfZsba6WkE5vS8mGqeUs7eBVyHhmJVqTFIO12HLavc12O34tScNboHritdjt0hwDgLHBONkcJ1+bNIP/GsGgBMgxEBfme551I9FUUhPM8Vk1MWwd4XB4BLzWU/sRA8OW/jxH32Ona0Kzk5eoHdzjtVqhMePdvD5J+8in1tg2L0UALiYWyLP3GoCpoyHlouMahqShQkCs54h+Kl9Ac9NfuUshLbt7uYh14epZ7JZzf9dLTOirmddwnNZI990nRRFLx32kBEAl/dR1MHrn/UQr20SPEajsQDAUl/ttNHv93B5eRX3v1TF85oQm0vreOlMuLu7zURxyY0vlvJotaooFDnjYJwdh9CJGsmNSmUJtRmXzBkJR65YF1F1VUQmqqJU2cF4ksGvfnOEZ1+fotNdYJWvo7HzCN3xGk+fvcJgOEKOUR05kq6peOGaowIByfsVsYsT3FTtl7J+DvqOeOhsl/QtEPH+tkAdlO7bQwLV7mbVH59/iuynt+t4n7GfOxE6nqnZFNB/19wcpQbYsILWKC7vOblXWFYkf0cA4AmyywQA3tneQrPekHWs1x/idy+P8aunX0uuOy2gMxQI0bpfAGDdMxILaFvjDAT2PkGBuU2gLCB2yV7t8I7Ne4PezUHepM1NgGPvXx0QDI+df+ap47MJut737/gYJHXKZk2aaE2CuiSYN9/f6fmJZkDiNz7wuz3gmxTAKQJb+qXLH9K5SjJTjuO+7pkzyx4ez4Y90sK+2ozZHeBcFayk/kQI4M5wtMnlPMjV7CwueI0RUJRcdhE06Xnu5EZ1F+PNs6jtiMtcj4RH1rxaP2gNZOpMWkFbJnC8x8pcV0n9rJVE2UmiQ0xyEARU5yR2TseAuK3f/DdrDip9Pd+X74vzLQLA8vO5fmW/LDfJRlbHOFnPBPhV5wcf98vl7sibrTlafvhMKLg/vuYCHMvIQ+4EG5LHdAboE0KtxJyklnzVy9idMH0ek9QnCZFMCP2siUTwNcOKrhCrKbKZOfbaTXHL+OJ7H+Fwt4ZyNMZ08AbD7jHGN2eoRmvsNsooURw5m2hWeQwAJ/6h/1gFMNdF9uP5YgmVxhYyhaqAmYtMQdwkNJd+pQRxzg34+XDuwH/TBnllWMR6LQBwuVKS9VAOmdWF3MPZe/M5WNcXChS4Af3eSPYrWkLzHY2nE6nH+fviIIiVEDALRc6T1W1jORthdHONq9NjyUjevgsAzsiO+hYAeOOCT8CutywySvxXcoMBwYJH8LkoDStgNMtjvCChv4HerISvXw/x9ZsRTq6mGC0yKFS3sIrKdwDARvzxiDqbLd3C3XydjjPmb7/cPwwAnMzWbDHUC9D2A511OTbg/fcdr+X//A//a/JJi8WM/icN05L5PXNEEeXdVO2u0WpV8OTRAbZbdbE+nY77GHY7mE9HWJPVu5hgNZ+opUxmiWI+K7bQlUpBrI7mC2YAjzCjSm/OHA5XaPrAWhttgmgyFCKT1uygcpQPZ3iym2UmwWDaNy8WwlQgS4UZQFyK8/kiypW6ZHVWa3UBhGlFNxhOcXp6hZcvT3B+0cOgP8d4RCUJ83+baDSpzNiR4uH07FIyPHjhCQDMhlfqwrBIUGtLHdbaUhsMaJMhboDT3hrgBsWZA7zfNOQNBvtecFhLlAKDv9uW/B0e/S0AYD2PgtNrU/UbAzNpe60Q6A3ZWXETzkLTNvLQqjW2X42zHFTlpzanNpCyYlcHUUZr9NeZsqdREFhANwOAiwIA1xQALqUBYBb6VCFENlhgEZ9YYBiA4ZYUAVjqALAWoQHTMCjyE0ZXOq9XgQ9X5DoIEoC/BtLoMCW5qerFh6Whii5hUoUq4BTIGzMgE1swfS47+4Lhk9cd8TA2VgBrjjibzUJuJfZnzCAqF4DHj3fx4MEWFosR3pyc4De/+S1G4yk++eQT7LSa6F5fYTToYTUfY3urhCePdtFsFFAqrFGkqwAzfhZTVUlNZphP1BaKzVwMAJP9RDs6bpKigGSDR6uHIqJ8HfNlDhcXfVxcDTEcL8Vuvtnck/za4WiGaqOJ7Z19sep89ux3Yn2/s9USQJvZXnutCvaaNTTqVSyRx8VNH73hTHLHVvysokjZ0JkV6uWCAMBkX5eiBbYbebSqORQigqszyUTmbS3ZYgkgmIRaJ9dYsuAnBTuZiDZa05ZYNkdTAfPrOif2ccMhmX1zrJjJu6YCIitW19z4aXP985//HPVGFZ999gG22mXkIhbAYyn+ysUGlvKZ3aDXn4i13k13gKPjc/RGM8lsb+0coNJo46wzxMllV4qYQrGG6ZyDhIwAz2JjEp80xhmMFcB6fvnkTwvOpPG8CxRONwmefaKZQ3y8DtwSK6CYIcqfGcuTgK/nkMduAzHpJAR1NxsJ/T1O9HytiYlOZoWl9tGhPbSulfq4JENYitNkl5cGI8fcLFMBc9goqlQORk2h5Nk2fq1LxjHtYWTwkrxux24Ty2gtnggC85rRYSS/dZaB7n2yVrm9ptk460vUBSDVAARFfgjy6hF2JUdCoPL1RB+ro15nXceuBrJeBgCrvRa1a0lIKHLKxNm/9jl5tqhnygTrrpDP7lMAOwPXMkFC0HdTfZJk8HhtELxWa8o2h58pcCGuKexaDgrLf/kAsNcR2grqfythjJJUSPB3OBqIHfR4PMJ4cMPSHLvNPB7v1fHw4ADZbAmDPvNlItDt+PTsSpxbPvjoY3z55Q/w3gfvi9WyDgG4F3Ht4HnrERNsoDnIp9ojqcv4PV8Rr4MRbTRveuh3OgIAEzioNuqoNxsoVsvI5pkZAywI/Er+b3LjO4rEejqL5YRxI31pnni0qMKtVGiNT4Kighteu/D8ZbMldqWBZTyHDKxp1I5J83h4nap1XVbu47og578MgS0rXAgHWj+yzmGTTpa2gr9q+cT9n/eLPallaPIzmMxnAmyvC3ks+Vr5ONou5qiuXmPJ/YrN/2SGcX+Eca+D0U1H6v1u5wJHr57h6NVzlCsFvPPuExwcHgiT+NWrV3h1/AaTCY/1FGeXHfRHC4Ckn0JVQDoFe51Zy7qJIA4HpWonGgPApoqJSRdBHRMD/P9/e1/WI9lxpfflvlfW0l3VG5ukSEoUJY0sYQzYP8mPfvCDPbAHhgHD/md+GcEzEkVRItlbVS+15r4vxneWiLiZWUVyJECasSiUqrsqMzvz3ogT55xvOWGMxV8B4KCW2NUw+2dbQCd1QQLqytll4K+fxxr77eTN5NwREFYikgHD9gRPG3nW0VaMoCEbGfzyGcCPHxEAvidNjl6PwO81rm56QtKlOssVwASAhYBpKoeUIKvnXUJQSbFaOQd8zlh4R1bXJY3gJDcPtZ8Ql7UWjDEvFuRpzN4CgJ2AZImyvEcbmeCEn9ti/mYzIblT4a3sVAKnD0yB4kDMtacnRN0AAJuFpxJ1lRTnsUyIcauFOhWIDfRMAHtp1zKmBbUwVcJUkSjw6YCAUBXDhBbGNv6dz1W7WTY4OX5HCOEEmUzdxT+XCkUBipqNBhoNxhiOABgLedJTCRnZZ4RIiXHiaq51l7uZMP7QEq9Gu2hawGWAk6R2CiCljS8zxyr+C2zOMvcjkYdnzZwzieeqevYcRnERc1cxno24SC5Yk2ifgTN+CYr1BwNROArgS+KPWS36XGZNvfg5XPke1TVKBnRFpgO8Wev8YHeq3olx1JCpEb0G1SaqEoSlrkwBq+BG5aq6SMwLyjuP35aDbedAZrPqlo1BHZ/metZ/8eavgVv/WhTAGYWbddW9ia/KX/ubAWusBzhijYILgsD97gWGQwKjYxwe1vCjHz3Fk0dHqFXz6Fy/xcsXX+KwXcVPP/sI7b0K1vMR8hyhRGvy/BIl1uMFxl7uOzZVuQeo0C1LnNV9o2oxvgWq1WRPmlpGZwTSSYdNZYLHJcymKwyGY3S7Xdx0O2LzzMdw/4YcLelLcI/KzEGqkUpltPb2dKzFzQ0ODo9w8uAE11fXeH32WklwtIgec7zIHCUSRRjjFzMc7rXw+NGJOM1cXL5DtV7G/fsHkrPQql2EK6ZCUktKc12S0O2mlWx2E/zlZy8hVyR5mSTuGi4uh/iHX32Bl6dXqDbuoVg7xJQOYt0pzt6qAwuVWxSlyN7MOxCs4wn4c4LAaqG+AVKmxH/r9XjYzpCD7LqlZ9HmOeBU8PjztFETiVubz/P+nRAPPX/YATT7+a/kAK1XU8Kzk8GiI5bbQbvTgQHAkqeq64PA7lxjVNctJsivZmhUCmIBzdyfvTjG2f5ogq9fnOHzL7/CcLZEtd5Cjs6OArCbAlgAsuje5NfK60rJkTMWralSUPtsaf8hXGufpZ72wMJNSnprVs9lAOCNcz9z7b8N8HUA93sAwHe0lLfShjvfy92P/s6/vQ0ATnPYO3MXW5MB+N0AgzU1NUW6ke7TfvKuPrPkLg76Wn0WchbrKwv4a3bz4mJiIC9vhdRisnxjP0h7PDG2CLEt1DEaZaQjJ6JKtZ5mfGVcYj3k4zCEHGLrTO6lzfnl2Uq7eyW3K8isfeVE1GNpqefenjeooEEBXh/55epm4h1qB61fmrMrCcKt6tnvsWMoZL4hu7akK4C/CcFCcxX5EKmWMawdzzO87tN58Fov6lNjENI97A5w9ntXQPvYRZtbq9fFXTDVOlv+LWkccPwByYJ0ZhnhYL+Ov/3lT/AzAsDHLbSqc+RWHQw7L3Hz7gUahRUeHe0JALycjsWmXgFg1kWqrv5TKIAJ/hLgpQttrbUv4pk5wV+erbmSnMnT2QJ0yJhORiJYk3nTQo5nbko3Xbr6Edjl2BSKfNTaWGN0ThxNS2LzrGAhhWyLBdDtjpDLlQRDY++GIwF5G8qVEhZcq+slanU6jxGM5jriuK2h9Ar6Nxcy5uSwvRcUwHJFCP7eAQB74ZI9ZnYcOkmkCTAT7c5lpJyOhZX1zriQo1q6gv64gOGMs1gO0Z9V8duvL/H12QDdcV6uaa7SxDJfwYwJuBAwKOYLFENdZxa3mQMHbMNjeeLIkf4+DYp/CgDY4JaIrzkDIwUB9BBOmRVbsTn33/9zAgBzKUgDVwxPAvh7sN/E0VET7T02tmj/nMNiOsTN+Vv0u1eYT0Yy34YWqGVaq3LQ+WqmzK21Wj9TLUzLaAIZuTwZBCoZF7bLBjglCj1TYjEYCSPFGcMCGCt4I7g+G2a0gLY5IPRJF9auJJB8Hd+IbBJWUKmSyVDCdEq7mQnevO3g9NWFgMGci0nwt71/LFZ4b88v0ekbACwW0AqghOZ2Bgh2ZkosvEILQU99XStZsa7eEPldDIT6uNsXfPr70L+wh39rQ+A7H8/f8sA/BgB2RcAOS2ifHxO+2zrQmVNRIRyZXDzA7NDMKIC1oerPUdahAc3h37VT0TaKMttFYmNzObUxEQDgUgF7BIBbTWG98JCmxc8NFcADs4C2ZJ+BQifp2H/S1HB2ShYMcIDVAYAUJAkHlltnWfLgjaqg9rWiKwVrg7LXFGu+zzJJaDr/SQp4Mte1gAsN1oxCTRMAZ4J7AW8LeXvZOoZjgUkGwJsCuERLeBor58g8XqLVKOH990/w4ME+BoNrnJ6e4tXpmQDrH334AdqtBjpXl5gMulgvpzi+x5mDD2QWcDHP5tBSSCdi68S9zyBOJaMwjf0zadBWJy1yltRoiMze1ZrFaB2TaQ6nZ5d487aLwWgJFKpote8jX6pjNl+j3mqjuXeAN2/f4dmzZxLbDtot+Xc5D+JeqyYq4P29FmbLHF69vcS76y56wzHmVDoUi3bQLtCslbDXqKBeyeGgWcbjB/u4f1BDmTNBMMVqNTYFMAFgtwSOAJ5nXWo6ogBcJjVyKxYBf1UJrEkXEyqdvcv6mQSG0ZDkHDbaGCtLaDb30W4fSEP/n/7x16jVyvjok6c4vNdAqcJEeSrOCnnaSa8KGI3Isp6LCrhLpW93hIvOAP3hDPcfvoeTxx/i9UUXz169Q77SQq3RxoQA8IKqPC2SpfFpsU8toKMNcgoOf3cA2JtsNt82iQMO7MosO0/Y2YC2xN9BVHUWsJm4HEMQAGBTAJvqXWfiuYqYz6HDRRYADgoo+7mD0QEIls8cn+NW9M5M5y1mw0e+VmtUiiU0qpyBRfICmwyQRJ4gEBsibNKEg8esafTyOqAbQ5Qe/ZpkE9iX5F4ao3Zw+fmVNBychKIKmuRxDuRH+rEddbo6nTClOzM2HbNkEnusvcUU/NXY5HE0VQArQ9ubD4E9ahbZmvzH2TDCwve4nAC8WzOAQ1NUmwiBQLNLCeyK7FCs6aGfaXYmisMQQzeKfr1Gf4kAsKXogZW5K1fxzMSk9yT/5Hl+LzEZc3bhMADA01EPy2kH+UUP791v46effYpSsSYjO9h8LBTK6A/G4lBQKtfw+MkT/PIXv8RHn3wiDX821jjugw4tykjW+6/ggNnK2/Xn/efvpChYLgX4pTqLe0n2FskUtOkq5bEmuIsVFnTDMetnoWbYftdImkNOLEIVyOB/DkrIOSOIg4K16VkphAwBRjj7Ua0OGW90vhOdEPh7EqU0nqvdGM9OmvmZmlkscuVvwUpXs3djxlPbwlgwGolijI0FkinbrZYweKeLOWZs8hbyWBcLWAto5iS0gjx+1Od84y46FxeYDQeo5Ne4evMav/vi1zi/eCP39L33Hwsgz+VARQ7PRd47ujuMx3NcXvcwnCxRqNTlDGWO7vvLSXgEjhnD4r4zVcwmAJyoypyA4UqzvyqANazvaqxpihug2VuLwt0zgJNa4C4A2PJoPV2M/GFNIz3f9Dc+T9UdnxLisuSGSoaIAPBkRAXwCo8fPsD9+/ek+dbvdSIA3O2JiwtHcxTLdVV0OpksNJqs9grlWWRIh+hlbCjNv+3L67ZUIe4p/QbRN+7vJPbteGwa0/XETOI8/74BAN/WSEifm9whe++RBfXPAoAtRQiN/TADl/mNjoeiE4HmTaogkbxJCHWWI0lTkaRCI3lbA1XtlFMFcLQFFdcxAThJ2mT8A4qFnIyNIhhbLJoFvAHKTuwVwEnILgWZv8dGV71WEMeyaoX2iySFl+U12HylasKbm0IvM2CTH1uVO6reVf9Wv0dew1sDV4AbI28Hv2yjW0pTUd1qWIeou4y5a1j95P0EIWRKbyEndoudXh/D4QST2VRAL7VctFFHRkjU2KeEA91pln35OC3LHcLvpZ8Vx2QEEnDIXzaVv24jaURft3LOqHrdrj+Sj1MVsKp8o5sUezWhBrUm9d0A8Ia6PnF+0Ttiv/9XBAA7SdT3c1Rg+jqzz63CeKmPWAvo/MEZ5rMhbm7OMeip0rdaXeNwv44P3j/BT3/yMSajG/zfX/0fLBcjfPDeWn5zqAAAIABJREFUiXyd3G+LwpJOLOX8ysaz8TW9h6JeJ8zFWBdIU1X0PlqqyZxLJ2/ZmBnmUaVSVZ4zm63R601xfU2CcF/WtOQ95ZI8j/eStQpfl7a+JNCNOWtyyBxxJlaodKLiYwggc/7ryckJLi4uBQAmoa5erws5gjGoUa+iXinJfO06G96Vkowc6XRvxKnk4aNjVMoFczekBTTBFsnsEvKO7nXV6pOwnZdxSbTBLlb2qHvC1dUIz16+w2+/eIZOb4aTxx+hUN3Hm4sezjsTca0h0VvySXEZUF0yoU0J8kH9S7dDBYBVJZjsEwcoNvLHAFZ6XbHRWMz2Zfw0SzsD2RPD43z2p+6aY3nFtwHAnntaDuJ5eADizMFM1nTimCAxMiiAzSp2pQCw9OIIAJuoSBzWjggA78uIFQJfo+kUX704w29+9wcMp3NxIEOxLFbbrO9SBbCCaB7rNIpkgbLYv9VzNxKUNwm6+jslGGtRG05ke16sT/3Xns9n7l+GYOQJg505fkOSOjD+KGkm32EB7WnKXwFgB2UJsEbivdaDcXygqn+j7TNJsO74JmQ36f+QcKOPCSpgR6HcTdLXubnAhbFtCQHR59B6V07rUN0f7IG784nYw1tE8txay2+tLcWhQ4BZW89yrtsc90CjNyWguegpOGZj0IR0ZlkEa11zfiHZR8lmIZFVFz4BY2OOae8kAXN9H2kPKQIf8efuurIZc6QjZP3s3QBwFBz5jkvndWtuFPstVFyHPCPJY/S6GUgu15wKbOZ8M0wnfbSaJfzi5z/GTz/7GA/uN3HQAurlKQbdV3j36veoF1Z4enyAWn6JxXgAWtUXAgDMWxhnIFsD6A4Xhu2r4NeU94DCRtY1xWoDy0IFUzpx5Cs6DjXPUX5r9HskCfZkTCIdAkmEYlG+nM6FzM3/eJYSu+B6EpWokSh55roNtMRn5qNLjikkiZy4WU36Nb1+F4ViXgBdkiXmyxmKJTr26qgF5u3iwDkeSJ+eAlAHgIMm+lsB4M36KSBpuy+S/dTVzAr+KgAs41xkkHEJC1TRGUJA4HzlHnrTMn712zN8fdrFPN9CrtLAqlDFPFcSRylxyeFZbDWk9Hr87JCawXIyC+5hje0AiNM3/hcFAP+Pv/svdrXVf4PBTBRGRaBWLaLdruP+vT1JIus1LpoJhv1rdK/e4eLtGeaTgSjv6tWyJF284WQPkkVIdh1BYB7iMvdXZsVwBnBBrFj4XYJUkvTwInpzjMxZKhk4Q43FEP/MJpnaUysLkaAB7WOq1brMAKZ0nawvNgPFv35GKyoGfGK6VdSb+2g0ONuyjcksh8uLPp49f4fnL95IkrrOV9FoHiBfquKqQ2vfMQqcL1eugheFSYUDwAGs2FCYaDKQADF+Ticg8NaC2EwCviMArEEi1vwOHt65U/4kv/QmyS0vFlZVZCCExvxGgqgJoTIHU1ZWOJhTW+gN+1Y2KbNKGoIw8cB2Kw59bSvCDUj2f9dOsqDGU9WegcABAOa82gL2Wk2xIGIQZbC7IaO100OvPxJwj2tMrZDMUsyKJA0cSSNBzsEkEQ1kgvQx8TD3GQfCVEzssbYVwM5kjDMQIsHCrab1EHYb1dBIdSJGMk8hVSV70irgiyvu7HOFdHUTC0iXCQO/FAFkwa9BALiIhTCPK4WVEEx+8MFj3D9u4+L8NV6+eoGbThf5UgGPHj5Eq8pZudeYDHrAcoyT+3v46KNHAgDTsoNkExo9kLmscx3yyIsNsjPHLPnQzEgYPkxOfAbwYk02bg2j0UpiwtnrKwzHK6BQQ711JMzf+SKPWmsPzda+WEA/f/4M5VIB++0W8qsFyrkF7jWruN9u4KC9h/FijZdn53h7dYPuYCzwd7FSViuV+RT1SgHtZhXNahH39mt4+ugI9w/rKPLzBPtnFsxWnPpMWdfZWCElTVRjH8V17QCaKltE5SCHkyYGYnVXoNpsja6QGIbSaGJDioc+P2OruY/Xr9/g88+/kGbOk/dOcI92KA3G6anMLKMCj0pimqIOR0tcXvXR7U0xmq7w5vwa7y47ePj4Q7z/8Wc4e3eD3z8/Q0EA4H3MFlQ8sDbWIlkVnK6kEShyoyj3pEqTzwAEh+b2xs+t8a0EkAgG66xbbV4G8Fd+ZvHDlMEh8TcAOMwANst5Sf7dajqJTT5/PM470vijShhVQG2SU6Ia2Bij+oaD8pszvzTU64Q3GiE2azUc7O+jUq3qel6vhYXX6dJ+tacNWG+UOcHD2JF6djgo4Cxw27Bi65Psl0yzO61KkwI5TiyO3fbQmHDg11L2ACo74JSypaMaOGXYqfWzgbcJE9Zjo8yI8ffpCkmf17sRN6XodwWLN0atGboJ/m5aCN1qAZ2AxM5SDYD2vyAAeKOu2zrg+dkSY4+g+o4PNOVbUJbZHibYuF7IHGBR/k70azYZYDa4xqR/jgeHDfzkx5+i2djDeMSGHl9Vy+P5bCVrmjnez/7m5/jpT36GR4/fQ73ZwmRGRYo+VqiBCQDshaoD/Vr4UOGSRylfQFmIJ7Q81saA7Gixe+ZJRV6rAsBKoCEAbDmNfUyJWFJUx4YZz2VtgCkonKqTPKZw//PnKeCrc5zYKNT4oPxwfW/8u9rUCUoh37iOPa+RYo7P57x7At2rlczJ63NswmgksY3M3yZnaZZYNHI+5horFoolnUcnYiJeO7rrzOa4eneBm4srDHtdzIZ9rGcTvDt7id998TkW6xkePn6Ap+8/weHRPbH9f/HqVCx56bQzna4xni7RG0wEDC6Ua8iXa+KSIiQKu0b8HCw+aZnt710VMTbb3OZAufJMruUGQS0ldqTNz13FVoZYIYWcwQmh2RdXclb9l2WebzUEN3bKXbm4pnu7iBN/ZHL+5waALXgEANiB56DE0D0iingJInEv6cngBCwHgNeYjEeiBHr88AT37t2TM40zUC+vrsQCmm4jbEg1mm2UKjWzf442uHKDQx4uLOdYbUWRrjVtndWt52AEg2NDKZx+OwDgrRgY+sLeLFDKU6Zfv9Hc3WwO+3rdtTK2Cb/JmgpdOz3pN//btFgMuYA7M9nTUtKa2xqqq5LlT0a8jblSAgK7zbM1St1OUQBga7KG12fdJmRvWtkRRNbxU1RuEdBV5a/2DHT+m5JoSLzxWsbVOGycctbnXpt9C8YWnbHOL8ZXWWmWXkmlQNUggRra/ctrqi0zk0aODPCcQD4jpRGJkkTWVsK0l7rDlQKuIjQelADPK0g/Qr6ozhD1rzrv0MXs5qYjal8CXpPpTAjO3qxzEkUg4Jrji99dUap5brWxFKSFvAH4Mmf0czEqaXykiBLdnHgX7Pel0WyfUQg6Fo83Zu55fuWxOQDAbMhmiMcbLmobM09DPPf8ymvl/08AYM/6VZyxqQA2G2itYrGYj8Wdo9s9FxtonSu5xvtPj/Hv/93PZVTS73/3a1xfvUWlQGL1E3z2ww9RF1FHH/nVRPp2JSrv8+zfMe9QpyjOEeT6DRWZ3Xex1rWcg+uCeQT3DAFgmqLc3AxwczNEtzOQtczH+Gvwz8xrBsxPlktRdlZrNQz7AyGxkgwitpW1mqjoR+MR9vf3cXR4hG63g6urawF/CQayX8jNVK9V0eBsxlJeXLlIJuLz2MButRo4uncgPcr5nHU1CbLMB/UrHBR2QpAM7dbP61wFuTzrrIb0Bb765jW++uYU7y56MhP4+MH7WORrQnCmAnjB+yV7RVW+rLdF6ycAiv5dfl7QcXcx59F44+s+JfWnhAk90yKhdivXSZXBeuwliU3MbG4Df/Uoj0SptFbcdRbFtr0SXbwujkBwBLc2QWC352c89PcjEgr2OxZTrOe0gNZ+iQDA+20hf5aKRYxnC3z94hS/+d2XGEzmqDYMAOb15dx3U1arm87G+B4Dm8QGNunB6bV1u/wI7qb1qHLE0vo3krn83mivLPZhbAdvE3s3L2hKBrY4nt7fTdKYLdzYCA5rw9e0HQvfN73cICV/36ff9fg/lwI4FQY5YVLHCnrfWEd4+YiKUK/Z/N8wBiyMsNC+tY/GkJrP+3JJ/huoWk4WszpUgFteKMFeXCiUkNgDzp8QJ2yEnQokYu9PpnLZ2L9MeeG5dkKIdHWkq4EV97OxWFbPek8+dT0V8Yxu0nB7U4A4nFfWPwp4ib2hbXe4ZJUYqTzbs3bSvfbQNS/X7/Y3tdMP+cGmwMrzGQPwLE/xUWJK4lMSVSHPdzfHaNhFrZLDZz/+GJ/96Ad48ugAx0clHDTXAgC/evY56vklPnxwJEDwYtwXx4nCeiEqYLmd4Qpt1xL6iTdz8u160JXEVAFzrE2hUhPwdzwHlhyvUKYbI0cz5DAaT8QtaTYdUwWiduDMNzkuaq6EBwK/BGuFYMD1lic5kuNTKuZ2Y4C/rF+uBeJ0FSFP0rW3P+hKPHMAeEZyjpD7pf3IToWct0vaT8+mqJSKaLeakn/r2uTj+Ll5jRZS7zkwHK5YOKhCVmsL5O562QFgjckpAMylQmlWDTf9NbqjHHKVe+iMi/iH37zE16c95GqHKNRaWObKmBOREFMRrQv8XJB9Gl7b475H3ixZMe1B2CINi/yfDwDHQ9yXfyAIbu/EpLberv384bn/9ff/VbeyqJ4IShBEWaNRL+PJk2O89+QYzWYZudUY/d45bq5e4+riDMPeNbCcinrt+P6BbJ5BryODsOvVEtrtFtqtOmg1znqLC4BFHNm86s2uyUDWAjNr3SiLNJkzFQa5GyAo9s9zfs0N7CXgS+spLioNGmQZcoGXOd+sQNk6gwHVBk2UK3vI5euiBH51dolvnr/B23cdLGl5UyiLDHy+ystctFyhAlBZLACwWdc5Q2yDHZ4WLL7RnU+YOYZDYN+xsL8HABwaSbteZoMZ+Cc5wGXF3M3KSA93//PW94yawGY5JEpfTxwjKKwArrO19Dst4wzEEesMZzRpY8Dtn3XtOMCTVQZbxhmYV/EgVxY6mwBMRDnvur1HW/E9sVFgwaIAcBed3lAAYBY9LHTd+iHTKDCAzpt/AVz1Y8wTSmOXhMI7AT3UHjENNlHNprNALWBZ4umNArUcUQDYG5fZIjyqfx3c1cfqytUmVGRdZwFgP5DT1ZV01sJaVmcB1dwqAFzKzQXsrBTXOGjX8fEPnuLe0R6eP/8az55/LfOtao06Dg/aqJfymI/60ohezQc4FgD4oQDAPLTz65l8F4XxmrM4zApCCjFPHKyANZyLTX6WzpwBTDuNfLGOwXCJP3x9irOza0wXLGgbqNQPQH3vaLISC+iDw/u4uLzGi5cvJK4d7u+hQAvowgrH7QZO9huitJougdfvrnHVH0s8KZbLKNfJpppiNOxJkdqmAriax36jhGM6LTRKyGOKPGYyFySXVxKNMvGS5NL2j9jFMHHk2pDGlinZtQox0MyaP1wHBEnMLodrjCDuTYdN+6Epu2mPVUKlUkepVMfF+SW++vq5EC0OD5s4fsDPX8M6R3INbUD4b1A9XcN4tMa7CzZlZxhNljh9fYHTNxd49PQH+OjTn+PNRQd/eP4aKNZRrbclHlMlHRTJqdWLtQlUCSwoisadBH3yYjEtYtOfhRgSAGAHgeMc4BQA5t6PAI2SS9QCKGsVrSphtWl15Ytc0xQEDgBzZIn6dQ9NT2uEbxYQaj0vNMwMCCyMT87/LRRQq5ZxtH8gbHiy8CfTaSBPXV5f4/LyUqzW9Hywfe+EDdkPaq0c59rzZ5Ew4W1ynxmnreukzJcfpE3ybbZnaKBvnnUJAByIJW7NY+vWU2SPPykArE1gn/OSVQBr09KBYrPvSsAdiWLBinBj5pYlfQ7ypooWJ74EFYs1gbXOSeyWnK0fgCXHw7dB7kxDZ6PYzgBVCUhwJ7AUSqINBvnGwX/Xa9wmD8yAvvZ6u36WFjdR0cLzQAGD+YLg4ESAHQLBs+kAs2EX0+EVWtU8njw8wcnJA7T39mXuYa/bQ73RRLVSx/m7C/R7Qxwd3scntIP++S/x8MlTyc04tkOnpGsuITORqDAxcpnb4XhTS+6ZgbfcUw5IaYGquLY5oZtjRLwyXv/aNoqWVGnNEgDwLHjkTiNBtWUAlbiNJE27mNPbe/NmnJdDtv/SZkNs4tvM7+UCM5nHqXPLlTGuISFHzzHaxova2TaUxEmqLlYY9fp4/eKVWGTXSyUMezf4/W9/jfM3pzK+5eThMT7+0Seo1MqiWnt7cSVW3cyFBqMZhkOOZaF9VU7y5kK5gkKJTgUEgNNiniMAOAOYCj8Fr3mWCevdSBq6nzX3yey/RM3ve96VYQGgTfLi0DjzxqmAIrsB4NsKtXQrbQLEmd/dlcNbrvcnycc30q4/qwJYgrba7vluCTEgaQq7FZ32QUwZKSmjOmeIAljmUCoAzHPw0QMCwEfSmGPz/+LySlRl3f5QGN7NVlscAlRNqSCf5rgG6vq6T66X71/5kds5emMpWEhvg7+hgL4VBE6Kbif/pCTf5B9O12uorCzX3rWGt9Zfpu6LddmudlLIk/jLJD7pfbDInSHWJQ4qXkOlo3ISIp2Q4xLAVyxcLe5EdxRX0Kh6RiwUneArY6f4e1UHq3qYTSKCUdo3ILCk8+40PihJmDWFEQvEO5lxlPeMDS42vZxgQiCYja6ijgfI28xx2keLyrCGSqUkvYlCYY1ymUoHgk9V+eLzOIeU9uO0TAzgi/dl7DzRmKAkS6ZvbN6RkE7gl+NWJtMFRtM5xlMdWzWZEfTW+b+LBUk7Myxmem3UIUbdzkK70+tEI8Fl2AS3luWx+Rlzjqj6DXVC2uBykDch/GrvZnuur8Zky2+8weqx222kXdko9s8xF+JzNeWzGvOvAHDYjrHBZzm8ODxJp1UAPe+V0vaRit3lfIIBBRqdc/R7F1jMB6hWgAcnbfz40w9xfL8lLllvz17i5fOvxE73Fz/7FO89vCcg8HTUwXTURam4QrnIfUCCWU7sIOmmp65AFiek38C9o0re9P4JoFmooN+f4NmzM3Q7IwGRm60GWu22qIBvbq6lvuLzqKrjWhcSRj4n+5+5ZbVcEYtpGZthOTvBYI7rIDjB2oy5g4x3Evc25n05EaCIIdJaiSYaI3R2Id0HSfBYUJwisYU9SpLn1HtegFmS/+givQCmszwWy4L0C0vVPQxHK5y+vsI/ff4VXp2eo1zdQ7W5L05h3dESZ29v0BsvZBSSuGyZTTrBSHen0FzGAWCvQSzn2QVU2r4MeywBfn3v7AKA/Txx+lEm30jIsnfmIQm5JW39hRMuJV/HU1/JksFVzwEtY8KEc98toF0FHImUPPvZV+ZoQVEACwCcx/2DfewTAK6zP1GUmPrNyzP8mgDweIZKown4DGDmnTbWh/WA5JQuvPDxaTIHNAK5ntNJnCSRMhz2+ocMEGuPiUd7JC87CViUxJ6zez8tIsm7VYFpvbeRN2TAXzvH9XSIJ36mvktHXmx8lm/LP3cDzd/2LIsP3re54+Fb7iRGog0/38xR0teyx35fC2jv90jPxd6j5xGhf+wioo18RlzhhJzm+Yv2n10FHF7b1n3MxV0IFd2atJdja8r2mHS4rBTTvogmZr5/rbq1nzrUmlwU6w1xX8j2DiRLrfscyNX823vi8S5oSWmjv4wMHIQW9s8IAOzrmf9Emmg6yBvyV9Uth6LTdlDox+7EEZxQpmRoBbR9vNk2+JvNXWIO4nkO43rIN6zH5KQaVQBL11R6/MwVqQQmAEw18PvvneCHn3yATz95gqeP93CwBwy6p3j59a9Ry83x/skBGpw+NRsC8ykKK7WB1rsWvzbJpLt7LLsydiUR8YujBIrVJsbLHHqjBRa5ogDAdLwVAU2hKLXTZNjHeDTAYsrZ6bQWL8o60zWro1R4HnLNy7iTgtXeCSlbe8j8FOqcQxtyKn6ns7H0oInpMS+VES6ruYxUFHGXkGt1XbOnUiqUUK2UUaJzD4mcRY6GYG7MM5m9SXZsfLShdm98iWRXmZ9ku4NJFuJ0UQldPlQFTPLWYl3FTT+HzjCHVfEAnWEBv/riFZ69GaBAALjakmtKSRpzde01aC6gS9hz32wfL+Apoe9nu3VX32EHHrczxm4vhXiGpNfo1vjoxZzeB+9XbV693P/++79bi5p2QX9zsm1VVXR02MSjB4c4OmxguRii3z1H7+YNet03GA2uxPO8WFjhsF3Hw5N7AlAQAOYNbDaroojjDEyxehabmLwsgtB8EjWIsYjFSsrB4O1mqW5WP1TMosk+lBdM4/EMk9EE48kMs5nO/MyFBpI2iMm45RxONghK5QYazSM0W/eEvUfF2otXF2LpcnHZx2A8xzpfQq5UEfB3Tb/1PAFg2ktrc8FVdd7ADqpfXwjp1d68oVbRZZO2O+568lohoPpOifnF1u64u9H73Q7y3Y/KJhyZx+xQIQjgEToMaVNBf54FauJMYH+eWnJF0GYbaIlgTDqzIQIu8blB6WPzgfWQjsCGz/51JbBYka2XqBTyaLf35KterUogJQB8fdPFTW8AuiyUxIJclTRuLRbB0iwzafPeRCAkKmzThD80OMMMAz/stPjWOSbbs528YarqYT2QU+BBZvGE2U4pSypNii0uhyAY7cT0tTxAJ9cx04zQTFUAYNpkiAJ4iXJhgUp+KQBwu1XFRx++j4ODFn7/+y/wzbOvUKlX0drfEzeCCp87m2A5HWA1G+D4WAHgvVZZCj1aYCkQzH9DmdIEgT05TmOIJzEOANOMGmKpUUOfAPBXr3B6eo35qggUaXm8j9mqhNFsJcrYw6NjXFxd4+Wrl6hUijg82EepsEatCJzsNwUApl34ZAGcvbvEzWAi66NQVrt6FsAjschYo1UroUrHhUoOh60qmrUCCgTGC0sp3vmdh2UgOgSLYFWCuY2wZx1CfJD1bDbeSRz0IloSVgMxaa8/Gg0FQKQKgQkFiQwKANdwc93H6elbTCYz1BtlnDxs495xE7ncXMAFAYBpT1KqYTrJ4/yij05nJnOPX56+w+mbSzx670N8/Onf4PxmiG9evsUyV0Gp2qQBuM5WIlgvjSWf9ZHkARY3NFZq9pk58P2Ak6wrUQVbU9AV0WoFbo3CYMmXAsGWFAdwV0Ffn/3rZ1QgkvDcNEVIuDcep4JrgdtCx2aez29TJdSGNX2Yh6cAsM4mSRTBRgCglUuzQXeOezJ7k2Sn4WhsVrJLXFxwrMGlzMTywlDi0UbYDvtWDmafb2HolyXuDgCHE9iKimC5YjFHmwOmMg/PjYST7DmibyTEIfuzK3k8gfZCQbkoysCLzgWapIWGZIh9sXDwppQFPXkLYb65x7xgrx/n20UGamx2+nvdBIAzsdRZqBnyzL80AHjXiW8gjQcZa0JmE8ts8h5YwtyvOWtkc/b6knHDnF0mY0zHQ8zGXUwHNzILfa9Zw6MHD8CZnyxUqAapVKqoVWoYjycY9EaYjGfYax3gs5/8DB988inuPXiEanNPVLveNKfdJ8l/0ojysz5hX1u4yBBKMsWqNdodHE1OtnCBPG34Lpmbn/cpa9OvUSiowx983yRs6yymFBNipVJu15QWX9TlwL8IrJjqhbk5i7ES7Z+Vgc4zYTGbYsKZk9cd3JyfY9TtobBa4vriLb74zT/K/Xrw8D7ee/89PHj8EIPxGC9Oz/Du4kZcc256I/QGU4zGBD7YAOW5SnJVSewQ2Sz2nN5JFdKY5e+CFaI2Q6XwF7A4sSINf9b4kVpAy+s62cUVnHcUYkIB+BYAOAPyfg9FxJ1EDVtbf0wGvvO5f6kKYIsbrpIXKpvtRf+ZgBr8+U4AeGkAsFpA0wqUZxwVwHRpYgOk1WqLUxMJukIoczKkzZpOeFAZbn5IJjIA8N3q361C2mu+XaC/jX+JDdrQ9bMKLssm99feavTuuOE760fryPnZHvv82pKyLCge52k2lawfrcu00aMENWvWb46vsLrMm6LpPGC3S5QxGmazqKS6aLFIwklQmpDoKK5OqgCOFovaVJPznyoGA4J1j9mYECvjnHwgM4fZZGKjq8B57TZj0+KKzM2zkTdiM9usCamOs0EJ/rZaFdSbZdRrtJhtoFIpi5NCp9MRkDbEceO6el3FHJpgLh3+OUePY2No4UcXhOl8JeDvcDLHmF+zhYDAAgALR0pJSTKO1KCBuKTUss97SGljKu2jbjXVJS3btHiOFnYpICxghTe+PLcKxOKogAjWzqG2SF0ZIsFO68rYxFVCjwHAG0CvpoxiCZetT62+zORZVgsYJVkb5OnMw819mAAqt8Xc2wC09PFylKRpzs4X89ixkTFsJQnbGUUkzFnzOIBrli87M81JB9Jo5TvnKAvumSmmoz76PZJj3mIy7qBSXuFgvyr9vKfvHePJ42MMujd4/vUfpFZ+fHKETz54jEcnB1jOBmITTYctko/LJQVEWYbE+dnW0BdObk7PdBK3rIEsfTC5hwV0WO99cyZAcLlcwx77J/ttTOfq4sBY4KR0XfGR6MC1QyCDDilUerIRTTWwWE6byjjO5zNyqoQ4ne1LoJsqIxmdIctKycNqWT8Tggk71dI7SUbEiHtbjqDvGuTPLpbs8NMFcA/IVXH25gZ/+OYUz56/RW84xf7RCSq1FjqDMS5vRri4GWI0JyNbZ9EraZ9rntdI8yAFg1UtrergSHbT97KhVA2OA07wj6o/3QrWpE6BxZScZNHku+Sp20vaBpTbDUprb83/MydKqBD0jE/I6J57Sw2brG/PU90NQe6hzn4XBfDSAODVDPVSDvf229qDq9dlPZBg8+z0DL/54kv0xzOUaw0lhEovQRXAQgYVcqHZaydEFwGYEiKzX7ZQO/qW3xFDHCRO3VyygMG2AjhDzb0tn7yD8LtJGAu7xuNShhywq2pxPvh3Ww1/TA95W6F2d8YrOYcDs/7Q20COTQA42Ion/eQMwJv0egLpLAIl7ginZH8FdoWYkoyuEAto5qfMXyyfiQICd5TzXk824Q/aAAAVfklEQVR8H2FT8A9ytifKetkXcZ94pHe3J4+JClTyf3Soinh/2tJR4rO5mSQjiJz4K7WwAbvSezL79bAfDdzVvrs+2PNAxsrM3rd2XDgSMzWNgXDWg/Q+TpYoke6E2Cz29R32qpGB3UVzk+igj0/cTdyeN7iXRADYraWVBEKCqQkSzZ6epFP2+0ejPnKrKY6OWvjogyf4+d/8EB9/eISDdg6T0Vu8ffklivMh7rcqaFUgvWk6FOTmU+TX7LlZFupleUYokSQRGSh9ez8qhsCYVZQZwByjxLOlO56LArhYqev4vGJZAGL2DMcEgIc9TNkPnPMc5DiSvK1jrluzLneyAM9XA4E5B5jXRYibXPvrlYxUYe67zumMX5IytZ+jLqkEf1XRq0MvXaiRB+2TScBhHU98Qse58Gst5zLdJu15kvBqfRKghMy18exg5+kUfui26Er+5ahFjteicwkFnVV0hwV0R0VM1w1c9tb4xy9f48X5EIXqAQrVJlYFKoAJGuvIFBkhJj1NI2EY6W2zzxBA4CQHteLuzhovZPmb58DOc+Hb8skYMENfyoglt5HCc//z7/7TmkGOyl+qdOnX/fjBMR6cHKJc5NDnK1y8fYHO1RlWywEqxTlqVTLsmBFOUavkZTYnQZBiLod6vYpmU5m0rLuluOOCkcWiTUBuQiZ0vIiBvZNYJsS7GYOPBCSCHRqO5OaI7YwwvckEBkQIR89zjnYTJu0Uw+FQlG38ohqKFiNiC1KuoVZvo9E6QqN5iEK5idEEeHvexW+/fI4Xp++wXBdkw+WKNQGAlyiBQJGyy23YdGicxyQsFDLhg2wrJHkrs0Du3QfjVhESkjuzs73l6X/M4X33O/r+ALCGvQjC+D3dAoA3DnLNMRP7ZmsmBEW4K3tNjac2raYA9ueZHaPPPOBjIsNaA09gSwVlOte4zaKifSIVwO0W9tttsRkSALhjAHC3rwBwpabrWhZBBGSDjc8GeKufLXR9o52WDa9Pi15VoxmoFxpOWkw7sJexh07AiLtsSwOgEd7bBohsoTkCx0lDNrGx1hWdBKlwpvsfHADW+S4lApylFRplOlDSOaCID56+h/ZeA7/73ed4/uIZ9u8doH3YBtYzFBZTlFZzFBZjrBcjnBgA3GyWsF5OxP45h4W8NhlIogCWE8EY5rag5W5boiOzHVHEKucAcB394QK//+oVzgQALmFdaCBfbmO55nD4HBp7B2gfHOLiwgDgaglHhwSAkQDATew1GwIYvzh7i3OZgzjTI7JQwHg6FevTShFolPMorOdyDdrNClp1Fr0rVKt5tBosegk0zqRYlrUt7C1ThhoQw3VNVQIfE+aWCWDmFm3aOBMLEDZguB+oDqNVx9JsudZUJ5AVnUOt1kKjsYdafQ/D4Qzv3t1gPJqhXMkJAHz/uCUK4OmMc4ppAcKDvYrprIibm6l8XV4N8fL1Od5e3OD44VN8+Mln6AzmOH13g9mqgFyxKvGUCmyxwLPZDY5SJlBiOET1FiY20LqBYmK6AQC7ukibl1niiQPn2QQ+ugy46lfOR2GRx7kxYXaKFws2/07sheSs0nmn8l3iVbSaDrHMraPTeGfNVDvMtgBgve8rYeRxFvnRvUMc37+PQrEkcz55/3nOXVxeikJKbNHMhlDVutmork3x6GgRz4skIbcGuj7TCxcn9EQQ18yIbG8pbOLxKx6F9rpuWZ7O1Nh4vEQSe886f8MBHye++Fw7azjaa2VUg4FxFs9nbUDG2XRueyRFwYbqxRuWzhr3OL75fRMEzron/CUCwLcn1LvP/SwA7EfWtgI4m6QGEFiaQTZWYc0iWsd70JaPM4GpAJ4MO1jOxigXII4Pjx+dYH9/D+ViCbPJVPbRvcMjlAoVvHxxhpvrHvbah3j/4x/i3/zbf4fjJ++JnZ7vTapJqpWqHEu+xzMEEQM10rwkkEz88qSo0ab1te2GW/u64djLkiDSZDzNh+J1z7KcQ1ofGs/6h9iMjqQX/SzxP8+RRG1nObgU8gRamE3zRcjmFQB4icV0gnG/j5vzC4w6HRQWS0z6VAI/x5vXr9C5uRCC1mc//TH2Dw9kjvD51RVO35zjqjsU8Pfypo9en+cVrQ8587cm9lIsCDgbUBR4yQxI7iVV5liTTpqfBgCHRqjnPlHZn9mDqTL4rwDwToK555m3FYOyptLFsysQZFx7tBrbVAjsVgDbLkutIaXZF8/kWwHgCRXASzykAvjwSBr33U4X5xcXuL7pifVZrlhGs0kAuKIAsKi44ppJAbJ0v2b2bmjS2LmTwhF3Abx2nbbOutt+HjeuRpBAGNZ3k7k/3wJcbQPA2fNVj1DNyx1c2gUAR61JVKjcWpd5LW7q1NSVKXVLEfIc5/3arDx1SjGiruVUzGfFcSCQGuNc4aCyEfJOfIw3M+VstoYMG0w+CkI/rjVffX2GfFn7CEqu8+EC7EdQ7VuUHkguv0almsfeXh3VGgkredRqddTrNcmnhoOB5Fjeu9B9o9ed/7+08VOz+RKL+UpI59P5Evz7lArg+QrTBZ0R+EUr6LX0JRiM2azjeceZfqKiSO3KTRnkPEg/qzzP4tgCz9HSrbuLoObgRsypNmq6QIqz5qoTf21PRdtnbe7dqQCmCjJVA4sFdEL+S/eW3c8sYB33Y8yroqYxgMD/SgHgeNrHnFwEDlb7yW0X8haBiZmogMejLq6v3mA4vEY+v0CtCrSaRTx+eIRPPnqKdrOBxXSM8zevZZzb+4+P8eNP3sdevYjVYojx8BrLxUAAYAKwVMtLIzQ9H0xRJgAaAVoheKmdsYxWWq4x6E/w5u01JuOFWEmWKxVpJlO1G8kA0UZcwTgFQwk+qA07Qn9D+xiaHwVyigEo/ua0OqTilyp9BZhVMMBmsz6XPUl3REmV61x3Nn1WHQDnBGMbKJX2sFyWcd2d4Isvn+MP35xhviyg2mij3lInqzfvrqXOp/p3tiSRQgFHAXhlPykAnCMZzgHgzO/NWj2ZARxI/99xFrDv+02QUGJEaDNlKG270/3Nn7oKOFH/hVzzDgA45ByB7KVgl55HFq0CEGV2+ELeN1tuggvLudhA55Yz1Io5HO2rCx8VwOUy+wc5PD89w68FAJ6iVK0L+K4zgBMAWKy2HQCOJJPgLLUBunqMlN7BDkWugALmQOOFddpvVXKixjo9G/y6J9d/V6N/831Y8uK1wm4A2Jpa4byP5/6uM8EBi+9y8/+YHvKfBQD2sz8BPzREROdHd8njd8+5BAwl8CtOksnc34wa2JS/DgAHUZL1kw1Yjv2eaOWctkY11415ilpOa47j6ySuFvVliyp1d8swAnxSC4qXXqEgs16V7+Kgmn5nb2ouny+uJuNbGPzmpUPs06c1ZQz/ticSrYAucjujrG6W/CIkLDHbDr2hsAAVT/Cdko71kt52sMT3LEuf6K+fAYCTfEJdNFMAOHGGk5FJJggwYUVB3sBKSM7L5QT1WgFPn5zgb3/5E/zokxMcHRSARQe961MsBlcoLcZoV3PYr5dQWs+xno2QW7IPHfNPP7+3hBS28uyTREQ/2ZQq2mCsohCpKHFttACGszVQqqJcawrplbOAqQBmDsB+ynw8FOvn+WyB2YSjEXiGMvZpfSHYB8HdorriEI/j90aTos0CppOJfHEcC/M74nk8QDg2QfE8zozWcawUd+qcZUlEbP1q7z1Mrg4MMpKxdLY7yVn6eCqHIwAcl1HERWJ2vR3NYtZrPUldSnrNQHvsMhaLEsbzMgbTMvqTMvrjEl5fz/D5H97g9GqCfHVfAOBcqYoFCpgvqQYvyFgqEbWYeEhiuo2T0xnxfvc0OU/P67Q28z/viqXhd5EdYSTPzc7SdwWAI6akRsvZvZypDf7bf/wPa6oA+EHv7e/h4cl9HB3soVpeo9d5h8uLlxh2z7GYd1EqzFGvrtCo8fF5lAor1MoFNBpVVCtUW5SELUt/cC40ZRr4rB+1YeEXL6AAwDKk2svRjQ9rb1xtCqyBbo/1m8AFL4uaB7sMQdfJiGJZw2JrOhPLJqpG+MV5wFKIcVPMV6Ls5byIeuMAteYBCqUmhhPO7LzAy9cX6NHCjuSzVVFsodf5Cla5is2YUgDYVXZb7NFdNzM0BK3I38UW/5YTWV5CgqoFamME3/a0P+bwvvut2C7b9aCUseVJXqJQ8QZHRvWbHNqh8ZA2aB1UsQPX594FiyyZBxUPbQVtXHXkzPU499OVfT4PIgJqelBqgqosF84f4xcBYCrb2wSA61WdAdzpigrhutMHhTUKABPQcvDCANtUYesMZ7+HybqOwIQGGrdYDao3Ay7SAjqod30WU6qs8+LcVTNeYKeASnhviY3XRsOLVyQc2gHYNlXOtyqALXwbo5PFmQDA+QUaFaBVK6CUmwmA+uTxI7Qadfz2t7/By9PnOH54jIN7B2ITmpuNUKNt9JIsqwlOHrTx0Q8eSTxaLseiAibrNy/Fn81KMgVwKJ1FjWZ32ApYqlAJAJPkkS82MDAA+PTsGvMllf91oNjCMl/DCmU09/bR2jvAu4tLUQAz3t07OkCpmEO9mAsW0ASAh9MFvnp+ireX11Kc0K6I1lITmZEwRqNaQIuy4cVECDWNal5+ViquUePvmhUpwnlQCv3FLYOloaXhUwvatcxIIvHFQV9hjoX7qBYwOoOB4LgCiWysMowViiTRLKWZSvZTpUqHhD00GvuYjFa4uOxh0B8jX1zj0eMDPHh0AGCKCRXZMpeduHYFi0UZwyFweTXG6dkVXr2+wFVngKPjx3jywQ8xXuRxfj3EaMamF5Vn5qwAHtYO+fp6ialRDDNJE8R/eAsArPm1H37eMIixQOPPbivolA3qCuA0XkUAOFpAq8olAXpNdRjOr9Qe2pqoypJOGKuuVGSzQuyf45eDv/zO85ZMeirPDw4OxTqN87Wo+OWZd3l5havra/mZA+pBAexpth4mZs9jsSbtlHtKHpRRIWDp+WNzdhmztEjQexMmLFoBnGFH2z2TeCK/N6tO4TH5fQ9ZlTVsrFko7MI4AzjY2Tvw683JdEadLHorLBL2ntvhh8IhWOQn8dpZ994MDYSaSJAJdmJJvNT8JIJ+AUNMH2PXPZ3DvlmUawPCyqI7GOGZhE7LIoMuNhPIZBfd/qudx34W6M02b4IH1GYDOsPc1r0hFvaEHmkFPZ9hMqUCeCSqlcmwh/lkiPVyKuv78HAPjx4c4+jwAJPhCNPxBA+OH2B/7wDXVx1cnl+j1x+h1j7Epz/9OZ5+/EOcPHyEKscz0M2GTclyWdaMA1Xph4sKfLXYTGNMyJtsj/hWCY+TP6Ql+q0ZWPiFv2ZWARwSpJTY7Kdt4FTJo+yhvst8p+nvsuxs+1GIbw4AU1qmRSBnJi+wZI6TIyizEOXvqNfFsHODca+H+XCI1WiM/sUVXnzzFW46l6hUizh5eB8ffPQBCuUSrjodvL24lFnv170RuoOpqH85I485c94AYCFrmrKFBeZtALDO29TmsMxus1nAgUyX2Iuq+sLAh8SWNN03/me/CZliy/aUq4h0S0YLP03hYtvOtla463fnx1lC6OZjNSZ8z034bf+grZHbAN4t4kF20evH2/GzzD+7AQBHYFEf5WsxtpFSgDgWolLuJ8Sn0H0SUHguKmDO42JDZuIA8AljwZGAcN1OB+fnF7ju9GTsDxnw9UZLAWCeKWablpnjp1s2rcwyf9b7r0W9R9DQ2HU1+S33IAXZdj1Ecvnwn2/k0BoKys7Nh3ynNZdpIm/nRwEADjVYpo239XZd7av30+6fu5UkjiXBtSvYQPv4nThLT8m4qqRxADiScOlGsMA61GlKsFNgla9F9Y2CvylJz4nkSgTXfeYEWJ3xqHmkjw7RzxBHaQj5kbkYG64LWkwDZoRgI6o4qqWIWoOqP41btKGtViui+plOpmZtrTa16bnBHzgAvFiuJB9XoJd2eWoDrV/S9sJqzbMp5r1875xJrwoDr7mM8uhpUaLw2m4sJW8oaU6F9Zmqa70GTMBz6aMEZ5ToBuX7yF1YwggNs+aOTbHUlUqdpTTXchDYnRy2QWBVbfjzI0Cs/Q4F7mJ8dtjX86PtERyZhf0vVQFsUdXJlRpgbWVIm4J1Lr9zVioBYMZOkouH6PevMBjcYDbtI4cJKhXg3mED7z05wdPHD3HUbuPq/B1ev/wG9TLw5MERnjw8wsFeBctFH4tpD6ulNYDLZbmXkUSU9qv1XvGMFxcPErw4WiJfwGy6RLc7xHzG+YoKwImzh9g202nKHrvRtJelSzBmPsd6qUPX9Dz2u6p1kwA4BnJE9TQviI60yxVWovIXgjRdDoV/LT6fSui1SGGvLv8A63MSNFZCCK2jUGhitari4mqE5y/eiUsglb6VWhuNvX3kS1UMRlMhwV1yzvEyh6UQym0fMyZJbVJUJxSCwPY7IhBBISwE7UiWCH1Oq3lC8znd/xm157YIxXNOWTFpaPi+uUeagG6RDNPzRNeFPzxLcFTyjTpaeZ/N63LlrdNm3EmjYg0qdfBSwF9aQNMp7aDVRGuvKQAwrcGp1n5x9loUwL3hBMVKTRTABEukR8wvrk1Zf6a0ToQLwUEmBIwYa9TRyhefgbh27bIAsO5LrxP8b8GFJNj4GrnTGmoZKD49xz3WpQmLv5GtWGabIjh/pHV0ekBlCog/SR57SzoU05hthvCdT/Her6YqSW10y7O27J8deAvKVZVgyusyTwnObN4LdhKjOcMlI8DCmK/gSKLCIlUEqyDAv7y+ij9L+0AGTPmtiEs/5ijMGyhK8pm+4VZZjpjcuti2sXUq4V+zCPYTKiQ+VythzI64KlGUJG4kM+nxsU/kdtD+dvT7RoJs1z2ziuQNEAA2Ik6yP2KQjg46IQY5GT+eYJk1KLm3EyWsx6xjgLJuCJmMa4OYFgHhmCuoW4n2uQJxLVEH+/QjdY5Q1wECnYv5GMAcJ/f38ctf/BifffoYD49rqJYmmA0vMO1eYDG8xl4ZOGpVUKbydz5CXgBgxjhbd9ak1drCT7JdhdZ2PSj3QwwYZE4BcsUKJqsCJhyrVKygWGmgUqNDZU1eezmfYT4ZY0HLfHEoBGZT5tgUALGe9vEb+u+rPb0CnLzWzUZDct25kPMVM2MNRtIW3wXHd7mgkyR+kspltGuJqlnuiYXE9yLy6rgjY1FcwKfAMe2ffQawAMBmA23DGfV0SZahnlvZaxN7jKEtYtJQobXrXGKOdMzXxL1jMs1jMCliumhgMKvg3fUcz98M8NXpDc57S6zLTbmWtNRe5oqSr9M1olLleEl1ldP8IwLA2r9MQOAgUElHq6TVgfXzNs7e7w0A2/67K5B6nqbXzmPg9jP+H6V767piSwVkAAAAAElFTkSuQmCC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7556480" cy="4873752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1325969" y="6069868"/>
            <a:ext cx="148772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3200" dirty="0">
                <a:solidFill>
                  <a:srgbClr val="E06A4E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Выводы и </a:t>
            </a:r>
            <a:r>
              <a:rPr lang="en-US" sz="3200" dirty="0" err="1" smtClean="0">
                <a:solidFill>
                  <a:srgbClr val="E06A4E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рекомендации</a:t>
            </a:r>
            <a:endParaRPr lang="en-US" sz="3200" dirty="0"/>
          </a:p>
        </p:txBody>
      </p:sp>
      <p:sp>
        <p:nvSpPr>
          <p:cNvPr id="6" name="Text 1"/>
          <p:cNvSpPr/>
          <p:nvPr/>
        </p:nvSpPr>
        <p:spPr>
          <a:xfrm>
            <a:off x="1325969" y="7309623"/>
            <a:ext cx="14868144" cy="16184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/>
          </a:bodyPr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30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Названия магазинов города </a:t>
            </a:r>
            <a:r>
              <a:rPr lang="en-US" sz="3000" dirty="0" err="1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отражают</a:t>
            </a:r>
            <a:r>
              <a:rPr lang="en-US" sz="30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</a:t>
            </a:r>
            <a:r>
              <a:rPr lang="ru-RU" sz="30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знание </a:t>
            </a:r>
            <a:r>
              <a:rPr lang="ru-RU" sz="3000" dirty="0" err="1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ономатсимки</a:t>
            </a:r>
            <a:r>
              <a:rPr lang="ru-RU" sz="30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как раздела науки о языке, </a:t>
            </a:r>
            <a:r>
              <a:rPr lang="en-US" sz="3000" dirty="0" err="1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историю</a:t>
            </a:r>
            <a:r>
              <a:rPr lang="en-US" sz="30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</a:t>
            </a:r>
            <a:r>
              <a:rPr lang="en-US" sz="30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и </a:t>
            </a:r>
            <a:r>
              <a:rPr lang="en-US" sz="3000" dirty="0" err="1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культур</a:t>
            </a:r>
            <a:r>
              <a:rPr lang="ru-RU" sz="30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у нашего города.  Мы </a:t>
            </a:r>
            <a:r>
              <a:rPr lang="ru-RU" sz="3000" dirty="0" err="1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р</a:t>
            </a:r>
            <a:r>
              <a:rPr lang="en-US" sz="3000" dirty="0" err="1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екомендуем</a:t>
            </a:r>
            <a:r>
              <a:rPr lang="en-US" sz="30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</a:t>
            </a:r>
            <a:r>
              <a:rPr lang="ru-RU" sz="30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нашим ученикам серьезнее относиться к именам собственным и чаще интересоваться их происхождение.</a:t>
            </a:r>
            <a:r>
              <a:rPr lang="en-US" sz="30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.</a:t>
            </a:r>
            <a:endParaRPr lang="en-US" sz="3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storage.yandexcloud.net/prs-editor/themes/light-orange/intro-image-right.webp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pic>
        <p:nvPicPr>
          <p:cNvPr id="3" name="Image 1" descr="data:image/png;base64,iVBORw0KGgoAAAANSUhEUgAAB4AAAAQ4CAYAAADo08FDAAAAAXNSR0IArs4c6QAAIABJREFUeF7s3XvMPEt+3/Vvdc88z+/c9ux6L17vri/yGkO8MrF2MTYOCpZJLAXjG4oSLBAQrIAExOKPSEhIyKBwUYAIIaKAhIiIZNkG4kQhRjiIOJKdYBsnxmsHbMWJ2bW9Zo+9Z3fPOb/fc5vpLvSt7prp6emevlVNz+U99vq35zx9qXpV9fwez2e+Veb+7besHHzlh3/MTxFAAAEEEEAAAQQQQAABBBBAAAEEEEAAAQQQQAABBBBAAAEETkLAEACfxDjQCAQQQAABBBBAAAEEEEAAAQQQQAABBBBAAAEEEEAAAQQQQGCyAAHwZEIugAACCCCAAAIIIIAAAggggAACCCCAAAIIIIAAAggggAACCJyGQEMAzJLPpzE0tAIBBBBAAAEEEEAAAQQQQAABBBBAAAEEEEAAAQQQQAABBBAYJlALgMvw11RCYJsMuyJHI4AAAggggAACCCCAAAIIIIAAAggggAACCCCAAAIIIIAAAgjMIrAfALvwV/9TC34JgmcZIG6KAAIIIIAAAggggAACCCCAAAIIIIAAAggggAACCCCAAAII9BVoCYAbTicA7mvKcQgggAACCCCAAAIIIIAAAggggAACCCCAAAIIIIAAAggggMAsAgTAs7BzUwQQQAABBBBAAAEEEEAAAQQQQAABBBBAAAEEEEAAAQQQQCC8gLl/+wt277K6DDQVv+G1uSICCCCAAAIIIIAAAggggAACCCCAAAIIIIAAAggggAACCCAQUYAAOCIul0YAAQQQQAABBBBAAAEEEEAAAQQQQAABBBBAAAEEEEAAAQSOKdAcAB+zBdwLAQQQQAABBBBAAAEEEEAAAQQQQAABBBBAAAEEEEAAAQQQQCCIAAFwEEYuggACCCCAAAIIIIAAAggggAACCCCAAAIIIIAAAggggAACCMwvQAA8/xjQAgQQQAABBBBAAAEEEEAAAQQQQAABBBBAAAEEEEAAAQQQQCCIAAFwEEYuggACCCCAAAIIIIAAAggggAACCCCAAAIIIIAAAggggAACCMwvQAA8/xjQAgQQQAABBBBAAAEEEEAAAQQQQAABBBBAAAEEEEAAAQQQQCCIAAFwEEYuggACCCCAAAIIIIAAAggggAACCCCAAAIIIIAAAggggAACCMwvQAA8/xjQAgQQQAABBBBAAAEEEEAAAQQQQAABBBBAAAEEEEAAAQQQQCCIAAFwEEYuggACCCCAAAIIIIAAAggggAACCCCAAAIIIIAAAggggAACCMwvQAA8/xjQAgQQQAABBBBAAAEEEEAAAQQQQAABBBBAAAEEEEAAAQQQQCCIAAFwEEYuggACCCCAAAIIIIAAAggggAACCCCAAAIIIIAAAggggAACCMwvQAA8/xjQAgQQQAABBBBAAAEEEEAAAQQQQAABBBBAAAEEEEAAAQQQQCCIAAFwEEYuggACCCCAAAIIIIAAAggggAACCCCAAAIIIIAAAggggAACCMwvQAA8/xjQAgQQQAABBBBAAAEEEEAAAQQQQAABBBBAAAEEEEAAAQQQQCCIAAFwEEYuggACCCCAAAIIIIAAAggggAACCCCAAAIIIIAAAggggAACCMwvQAA8/xjQAgQQQAABBBBAAAEEEEAAAQQQQAABBBBAAAEEEEAAAQQQQCCIAAFwEEYuggACCCCAAAIIIIAAAggggAACCCCAAAIIIIAAAggggAACCMwvQAA8/xjQAgQQQAABBBBAAAEEEEAAAQQQQAABBBBAAAEEEEAAAQQQQCCIAAFwEEYuggACCCCAAAIIIIAAAggggAACCCCAAAIIIIAAAggggAACCMwvQAA8/xjQAgQQQAABBBBAAAEEEEAAAQQQQAABBBBAAAEEEEAAAQQQQCCIAAFwEEYuggACCCCAAAIIIIAAAggggAACCCCAAAIIIIAAAggggAACCMwvQAA8/xjQAgQQQAABBBBAAAEEEEAAAQQQQAABBBBAAAEEEEAAAQQQQCCIAAFwEEYuggACCCCAAAIIIIAAAggggAACCCCAAAIIIIAAAggggAACCMwvQAA8/xjQAgQQQAABBBBAAAEEEEAAAQQQQAABBBBAAAEEEEAAAQQQQCCIAAFwEEYuggACCCCAAAIIIIAAAggggAACCCCAAAIIIIAAAggggAACCMwvQAA8/xjQAgQQQAABBBBAAAEEEEAAAQQQQAABBBBAAAEEEEAAAQQQQCCIAAFwEEYuggACCCCAAAIIIIAAAggggAACCCCAAAIIIIAAAggggAACCMwvQAA8/xjQAgQQQAABBBBAAAEEEEAAAQQQQAABBBBAAAEEEEAAAQQQQCCIAAFwEEYuggACCCCAAAIIIIAAAggggAACCCCAAAIIIIAAAggggAACCMwvQAA8/xjQAgQQQAABBBBAAAEEEEAAAQQQQAABBBBAAAEEEEAAAQQQQCCIAAFwEEYuggACCCCAAAIIIIAAAggggAACCCCAAAIIIIAAAggggAACCMwvQAA8/xjQAgQQQAABBBBAAAEEEEAAAQQQQAABBBBAAAEEEEAAAQQQQCCIAAFwEEYuggACCCCAAAIIIIAAAggggAACCCCAAAIIIIAAAggggAACCMwvQAA8/xjQAgQQQAABBBBAAAEEEEAAAQQQQAABBBBAAAEEEEAAAQQQQCCIAAFwEEYuggACCCCAAAIIIIAAAggggAACCCCAAAIIIIAAAggggAACcwgkImLFiogRK7n+IWL1317niwD4OsedXiOAAAIIIIAAAggggAACCCCAAAIIIIAAAggggAACCCBw9gLGiqzfvhNJnuT2ldclSzKxkrow+FpfBMDXOvL0GwEEEEAAAQQQQAABBBBAAAEEEEAAAQQQQAABBBBAAIEzF0isleef+n/FJk/y+pd/reTJWnJZEgCf+bjSfAQQQAABBBBAAAEEEEAAAQQQQAABBBBAAAEEEEAAAQQQuEKB1Gbyxid/Voys5X3/6DcXy0AnBMC6IDYvBBBAAAEEEEAAAQQQQAABBBBAAAEEEEAAAQQQQAABBBBA4CwEciOSWJE0X8unf+KHRSuBP/Id/7zkuvevWVABfBajSCMRQAABBBBAAAEEEEAAAQQQQAABBBBAAAEEEEAAAQQQQODqBTT8Fau1vomk2Vo+/ef+lOQmk6/5N/+UrGQtVhIxhj2Ar36iAIAAAggggAACCCCAAAIIIIAAAggggAACCCCAAAIIIIAAAqctkCe5C3+TPHWh70tPz+X/+Q//XcnNSj72b/2gPH3JB0RSrQC+3pe5f/sLLAF9veNPzxFAAAEEEEAAAQQQQAABBBBAAAEEEEAAAQQQQAABBBA4IwGNNnNJ8ht5kufy8Hd/Rp7/6I+6APj17/o+effHv01Wi4WWB1/tiwD4aoeejiOAAAIIIIAAAggggAACCCCAAAIIIIAAAggggAACCCBwbgJFALzIbiW/eUd+8y/8l/LKL/2aZOmjPH706+Srv//fk0djxUomucnFGs2CjSR5cm4dHd1eAuDRdJyIAAIIIIAAAggggAACCCCAAAIIIIAAAggggAACCCCAAALHFbBu6WcxmSw/+xn59f/iP5b3P1q5u32ULy5el4/+wL8v6fs/KLmsJE9Wulq0JHYhxqbHbeaMdyMAnhGfWyOAAAIIIIAAAggggAACCCCAAAIIIIAAAggggAACCCCAwBABK0bWYmQlb/z4j8jdT/1NeSVJZZ0+ySp/WW6/6dvlQ9/93bJKrRibSZobsaL7BRMAD1HmWAQQQAABBBBAAAEEEEAAAQQQQAABBBBAAAEEEEAAAQQQQOAIAlYWdiXyxm/IL/23f0Zev3uS1GRuqWfJU3l86b3y1f/aD4j5svdLZhZyk6XiImNdAbrcF9jmWhd8uS8qgC93bOkZAggggAACCCCAAAIIIIAAAggggAACCCCAAAIIIIAAAmcvkOsyzpVeLNb38tn/5Yfkiz//c/JavpZFrstCJ7JKrOQ2Efk9/6R89Pv+iNzdvirLbCHWLRm9vQAB8NlPCTqAAAIIIIAAAggggAACCCCAAAIIIIAAAggggAACCCCAAALnKJCXwa2xIsYmsshFnv7+J+XTP/Rfy3ue3pYnt7KzxsOJZEb3+xVZJa/Kh/6lPy7PvvYbxeaprNJHsUm26b7RAy/4RQXwBQ8uXUMAAQQQQAABBBBAAAEEEEAAAQQQQAABBBBAAAEEEEDgrAVMLrpgc2ZSSWwut+vn8g/+9H8mL7/9hiTyQjQgzkwRABcvK5lZi33vPyIf/df/pKxfeq+sF/dijdYRFy8C4LOeETQeAQQQQAABBBBAAAEEEEAAAQQQQAABBBBAAAEEEEAAAQTOV8DFv5LLrdys7uVTP/5DcvNzP+2WfbZJrmmuW/45l7SMgHXH30yezEuSfuyfkK/4o/+yPC6MC4qNKSp/CYDPdzbQcgQQQAABBBBAAAEEEEAAAQQQQAABBBBAAAEEEEAAAQQQODOBYs9f/b8a2OaSyErS9TP53E/9DfniT/+YLNafleXqJRf55slKclm6Y10NsDUidil58iRvSSIf+LbvkPf90/+srJKliFYKG0sAfGbzgeYigAACCCCAAAIIIIAAAggggAACCCCAAAIIIIAAAggggMCZCmz3/M3FuPB3LWn2jjx88pflt//i/ygLeceFvW4/YDHl0s4a/W739XWLRhvrlo6+W9zK+7/rX5D3/mP/lNxLKrnJZJGbytFnCnWg2ewBfHljSo8QQAABBBBAAAEEEEAAAQQQQAABBBBAAAEEEEAAAQQQOFsBt+hzYiTJE7ldZ/Lwyz8pv/PDf1FMei82eSpqfW0iabmkc72jeWW/X73W/e0r8pHv+Vfk2cc+IY83ImmeitFK4Qt9EQBf6MDSLQQQQAABBBBAAAEEEEAAAQQQQAABBBBAAAEEEEAAAQTOUsDq0s6Z3D49yVs/+7fl8//rD8nSPoqYXFKbu1WetTbYLfnc+NLlo6XY99eKC5LvliJf9u3fKa988x+S1eIlsS3h8Vl61RpNAHwJo0gfEEAAAQQQQAABBBBAAAEEEEAAAQQQQAABBBBAAAEEEDgnAa3S3VThGrdcs760Mje1RhL7lvzaX/kRWf+dn5dX5d79bJEXkW9uEnd83wA4tVayZC3vJLfy6td9o3z5H/5jkqW3kiXFFawuKV2x0+A48Q06J1NveP/2F864+WcoTpMRQAABBBBAAIErF8jt4V8/239xL+CK72+OfyUX/O3O8SqciQACCCCAAAIIIIAAAggggAACCBxPoAhYdY9f6wJfK4lk+qFQlsnyMZP7z/w9+d0f/6uSvPH3JFu8IzfZS5K4UFgz40Syjs+X9ntSfB6ld1wnqeTv+7B85Dv+Obn96NdIdnsrT/ZWUt0X2NpyT+Hz3iOYCuDjzWXuhAACCCCAAAIIIKC/aBMAMw8QQAABBBBAAAEEEEAAAQQQQACBqxXQ8FfLdxPdwzcvqn2tedQPjST/7Gfk8//HT8qbn/w/Zfn0KItFLnmayUKPtdtQdngAvOXWKNgujTyYRG6+7hvkI3/oe8S89iExshBrU8mNtid3y02f64sA+FxHjnYjgAACCCCAAAKBBfwyN7GXh2kLgLsqf313+/7qrddrOpYK4MATh8shgAACCCCAAAIIIIAAAggggAACAwW0irf45OZJlqmV7NOflc//rZ+Ut37pFyTNM1nI22JzKwvd5zdPJEk0lN3eZEoALGIkl6Ws03t5TDOR29flfb/3D8i7P/FxSb78K+XhUSQxiaRJdVHogR2c+XAC4JkHgNsjgAACCCCAAAKnIkAAfCojQTsQQAABBBBAAAEEEEAAAQQQQACByxLQpZXFZJt9dbXS1n7uN+Wtz/yKvPMrvyjrX/0NeeVJl4PO5DFZSZ6sJMkzSd1+vxoEL0TcPxUvDYfHvoxbetpIZhaS6VZhZi3WLuVeXpKXvub3yLOv/wb5wNd9TOTmVsxiIbbcTkzP0tJlt1S1pCe9RzAB8NjZwXkIIIAAAgggEE2ga4ngaDcuLzx3heix+t9acRtxj1zfN2vt6F+S3TJBDS/dA6btVT3HlP2ba5yPNb5tFnP1O/Zzy/URQAABBBBAAAEEEEAAAQQQQOA0BfSjnPXbL+Th82/I3VufkcfP/Lrkn/4Nuf/sZ+Wl9aO8tF7Lre7tK1ZWaSaZfsiTJy5uLf5tIu5/7fbTrCkBsF7V3cLo1XUJanH/sdZIrpXGVuQuTcV86ZfJzT/8MTEf+Ii8+71fLotXXpHFl7wu64XuFaxVwnqBvmvaHXdsCICP683dEEAAAQQQQKCHwLUHZMfqPwHwPMv4HGt8CYB7vNlwCAIIIIAAAggggAACCCCAAAIIRBfQsDR/+x15ePMNef7278jDb39Kst/8NXnxxmfk5dWD3OYr3X3XtcPt8msTsblW+xZ7/upPTKLLNm9fZkIF8H6HiyvrEtPWLiQ3qTzdviyL939Qll/1NWI+8GF57YMfksXLr8nNe94l69RI6quRCYCjzx9ugAACCCCAAAIXInDtAVnf/rftcdt3GrQFwL5CdvxCOu0tOFQB3HcJ6r4VwP7/QdDWUAG8HRMqgPs+IRyHAAIIIIAAAggggAACCCCAAAKhBIxkuuiypNmTW1LZ2pckff55efPX/i+5/5VPysOv/bok60dZmLWkNnPVuBoEHyMAtpJLrqFz+kySr/hqefaNn5D3f+3HxbzyumSJLgGtiz9rrXAuK60SNroAdPlJFgFwqCnCdRBAAAEEEEDg0gX6BqCxHOYOyPr2nwB4dwbUl4AmAG5+Quae37GeW66LAAIIIIAAAggggAACCCCAAAKnJ1DEpLkr49UQVbcFy4zIyorcLlJZZFa3Bpb882/IG7/wM/L5X/ib8q7nb0qaadlvWZkrSZAKYL2a1hRvl5YWyUwiD+lS3vuJf1ze8y3fIub9H5bk2XtkbZ7J+uFRkkTEmNyFwLoYtf7vzmdQBMCnN+loEQIIIIAAAtcq0DdgbPOJHSBNbd/UcY3dv3r7+vbXV+w27XFSrXA9tBdul41fTieWgfZV+zFln5a2CmDft67+22R36edYffXt6Tu+XWMT6uex+xuqnVwHAQQQQAABBBBAAAEEEEAAAQQuSaCIX10MbF2UKklSxrF2IZJbSe1KzNtflN/6ib8mT3/3b8iNvCVJbiW3r5Sp63a9uqFLQGv1bi6JWFm4NujnUy+WIi//3k/IB7/l2yX9wIfFpgtZGw2bU7Eus3apdeWl/1y0IclPc+9f31j2AL6kZ4e+IIAAAggg0FNgaiAVO0Ca2r6eDK2Hxe5f/cZ9+0sAXMgRAE+b4cee39Nay9kIIIAAAggggAACCCCAAAIIIHARAlrN21Atq8UI+mGPLrCc6TLRqye5ydZy95u/Km/8lb8syZufkYU8iZhiT2D/GhIA++h5keeSGytPCyPygY/KR777X5Tko18tj/aFpNnLkph0s9+wL17Y+xyqrEomAL6IWUknEEAAAQQQuCyBvoFjW69jB0hT2zd1tGL3r96+tv7Wl3iuB8D1JY67Kl/7uFAB3Edp2DFzz+d6a489v4dpcTQCCCCAAAIIIIAAAggggAACCFyTQPFZlK+qFcmskcwYebbOZfHwlnz6f/5Ref4rPyuv6lLRFZghAbBeXZdwTvNUnt/cyEtf/zH5iu/9VyVf3MoqXUiuVb+ZVgVbt9S0vtoC4BCfvx1jfKkAPoYy90AAAQQQQODEBKYGUrEDpKntm8odu3/19hEADxsxKoCHedWPPvb8ntZazkYAAQQQQAABBBBAAAEEEEAAgUsW0MA1c1W1uSzXGsSmsjKppLoGsxFZJvfyu3/9L8vnfuqvy8vrlQtp3SvfLgfd5uMqf03uVm3WUPkpeU0+/Ae/W1751m+VPFuImLXoH2ujS1Anbm9fHwBntvn6BMCXPBvpGwIIIIAAAmcuMDVgjR0gTW3f1OGJ3b96+3x/D+0cor+w+pfuk6K/68bYaWTWCuByCZ3W8SuXCSIAnjbDjz2/p7WWsxFAAAEEEEAAAQQQQAABBBBA4JIF3GdRZUib6oc+uQbCiVi3165W/eaysE/y4v/+RfntH/thee3hC2K0SrgDZbPnr9H6YiNPyy+VD33nd8rLH/8mWZtXxBi9Qi7i7l/cqfpyn7/pXr/dOfNJDg8VwCc5LDQKAQQQQACBuAJTA9bYAdLU9k3Vi92/evtGBcCRfgElAJ46e/bPn3s+11t07PkdXpQrIoAAAggggAACCCCAAAIIIIDApQj4ilvXH615KIPXagGAZsG3kspbP/e/y+/+1R+RZ/YdkWy5sydw1cNntm7PX1nI3fJl+dD3/FF5+eMfl8fFS7LIboqAWYNnY8Rq7uyWia5cpawwJgC+lJlGPxBAAAEEELgCgamBVOwAaWr7pg5h7P7V29cWAOsvmP6X3b0K4IYA2P+OOuWLibMFwF3Vv+7/CShqnhsrgCvnJ/nh2mhb7uXixyH2eM89n+vzLXZ/pz5/nI8AAggggAACCCCAAAIIIIAAAtcjsBMAV7pd/SxM14LO84Xc5M/l7m/9b/Kbf+1/cnsCJzuJ7fZkrea1ostIP8rjy6/L+37fPyOvfeu3ycNiKWKWopXG7nM0/Typ/JzIB8Cu8Fg/hmqpAA7x+dsxRpcK4GMocw8EEEAAAQROTGBqIBU7QJravqncsftXbx8BcPkLd9fAEQB3CfX6+bHnd69GcRACCCCAAAIIIIAAAggggAACCFylQL8AWGStizTbRJ49vSWf+Us/LKtP/pzcZPkmyN1dwtlIZheSLx5l+Ylvlg9/xx+T1fI1t51abowLfq0U5/r7EwBf5fSj0wgggAACCJyWwKUHpHP3rz7aoQOzev/8Nwr9faMtLdNVZWsT90uv/sIbus++b77vmz4falMZ+B58+hrOpwL48PtVrLE9rXdJWoMAAggggAACCCCAAAIIIIAAApck4Fe8SySX5epBfvXP/kfyrt/9HZHssQh1i0+0yi4bydNbyb/kg/KV3/8nJHvXe8WatPx57pZ6znT553KFvabV5qJ9PnekQaEC+EjQ3AYBBBBAAIGQAnMHpLEDpLn7RwBMAHxJz2vs+RzSimshgAACCCCAAAIIIIAAAggggAACXQKpzeTp7/+i/H9/4b+RZfZcMnlZ9N/pws/60ij47tlL8lV/5Afk9mv/IclS/UmxZ7BfNToviwqqW7BV70sA3DUK/BwBBBBAAAEEggvMHZASAE8b0rYK4Oi/WJ5LBXCfyl8/BNW9f/1XQTvOZw9gv1vNtHnM2QgggAACCCCAAAIIIIAAAggggMA8AlZMdie/85f+vDz+8s9Lli3kVvcEdtGvyCpJZPHxb5KPfO8flzxNZZ2uJcluRHf+9QFwJllj06N/PnckMCqAjwTNbRBAAAEEEAgpQAAcUrP7WqED7ygBcDXcbQhA3VI2lW821nvtfq5LQLslc2auAJ4aAPvOtVyHAJgAuPup5wgEEEAAAQQQQAABBBBAAAEEEDhVAWusmGUmye9+Sj79Z/8rsfdvyrP1QozV5Z2NPF/eytf+yf9A5H3vlVX2TKzJ3P7BLtwtPxbJcrv579V+EgCf6qjTLgQQQAABBK5AgAD4uIMcKwD2u5JY/YVz7KupqrcSfHbtYVL/+dEDYN/vjgC7iWfnF/Ku6ma9QOlCAEwAPPZx4zwEEEAAAQQQQAABBBBAAAEEEJhfQD9Jy9NcbtYP8js/9j/I+pM/La++sPKwzOXOpvLs9/1++dLv+j5ZpQsxZuEWhXYBsOa/5cdwc3++GluRCuDYwlwfAQQQQACBCAJz/4ISOhCtE83dv3p7QvfX9y9sAKxL3Pgrlj2wifiAV5e38b/g+v5V9zjxy99oAKzHhe6zv6fvu7W10DtoAFws99Pkof+WAJgAOMLbMpdEAAEEEEAAAQQQQAABBBBAAIGjCVhX1bvMc8m++Bn5B//5fyrvfVjLU5rLU/qKfOTf/hOSf/CrJDOppH61u/KjqG0AfNmfjxAAH20yciMEEEAAAQTCCcwdkMYKB+shYTixaVcK3d84AXBDHwcEwP7s2SqANa7138Ds+ft3vQLY/wLvw+yqiF/iWv+d76P/eejxrY/E3M9rvT2x+zvtaeNsBBBAAAEEEEAAAQQQQAABBBBAoEvAipFMEmtkndzJZ//8fy/Jr/6yWJPI8mu+Xj74/d8vD1r5a4ykYlyBhP5ZfdmmZfO6bntGPycAPqPBoqkIIIAAAgh4gbkDpdgB0tz9ix2YzRIAb7c42XSvWgHs/yUBcPj3mUufz+HFuCICCCCAAAIIIIAAAggggAACCCBwSKCoAE7yhSQ3Rr74t39G3vrR/07EpPLa936fvPvjv1/Wae72+CUAZiYhgAACCCCAwNkIzB0onXsAvLf8cG3kY1eI1sfPtycRv3Rxy1Ss7O27d4TJJa8vAV07aKditvYz/6XHYwbAh9rT+2E8tPdvpQK6er3Y41tv+9zPa709sZ/f3mPHgQgggAACCCCAAAIIIIAAAggggMBIAWuKfX015DVfeEM+/Wd+UGy2kI/+4J+Wp+XrkiSZbgS2c3X9/CvI51Ej23zM06gAPqY290IAAQQQQCCQwNyBUuwAKXb/CID3JyIBcKCHs+Eysefz0JbHfn6HtofjEUAAAQQQQAABBBBAAAEEEEAAgSkCi/xJPvXn/hOxeSJf+W/8O7JKX5bUEADvxt9ThDkXAQQQQAABBI4iMHegFDtAit2/TcWtFbcHSP21qYIVcTW5ofvbVgEsZTVr6zcRD1UAa1s79s7t8w1Hk5goffbGvu86BvX2+OYP+uW0qQK44nRofH2bQo9vfT7Fns9D33Ri93doezgeAQQQQAABBBBAAAEEEEAAAQQQmCKwyNfyWz/xY27P3w//wT8sT2kqqdF9gouX/6yJCuApypyLAAIIIIAAAtEF5g6UYgdIsftHANxdA4UmAAAgAElEQVQ+RY8WAOe2Y8Hqno8RAXBPqO1hsZ/fwQ3iBAQQQAABBBBAAAEEEEAAAQQQQGCCQGoz+e2/87NijciHvuGbZZUmbu9ffen/JQCegMupCCCAAAIIIHA8gdgBaVdPYgdIsfqXlB2z+X6NafUbgBqCVl9aETyoKrUDsLUCuDyvT6Vu1xiN/XnMANj9wm0LSR2DoL+AV4PghkrpaiUwewB3lIqPnTychwACCCCAAAIIIIAAAggggAACCMwgoAHw3ad+S/I0l1c+8uXylBpJrY+AZ2jQCdySPYBPYBBoAgIIIIAAAkMFYgWkfdtBANxXqvk4AuDmANhrjQrACYB7T8rYz2/vhnAgAggggAACCCCAAAIIIIAAAgggEEDA2FzWb35BcmPl9j3vkqc0Ea0B1vrfUZ8zBWjT3JcgAJ57BLg/AggggAACIwQIgJvRfIWv7tvb9KpXALdVoFIBHH7fYx2PrgpgP2axfzG3tQrv2IHo3M9r/VmI3d8Rb2mcggACCCCAAAIIIIAAAggggAACCIwXsJkYt+JfLlmSiH7241eAS3L/iWBx+fq+wONvetpnEgCf9vjQOgQQQAABBBoF5g6UYgdIY/tHADz9gZlzCWjfegLg6eN46Aqxn9+4refqCCCAAAIIIIAAAggggAACCCCAwK5AbrJy+zYtC0nEaBZcFgAQADNbEEAAAQQQQOBkBcYGorE6FDtA6uqv30c2VlDoK0Q1UHa/Npqwe6Ze6xLQOh+17+ratA9zrPlavy4VwGHn87HGjfsggAACCCCAAAIIIIAAAggggAACTQK5W3Yucz/afI5ndyt/r02OCuBrG3H6iwACCCBwlgJdgeixOxU6EK23v6u/BMDxRjxmBbC2mgA43tj1vXLs57dvOzgOAQQQQAABBBBAAAEEEEAAAQQQCCZgapvCEQB/QQuheSGAAAIIIIDACQt0BaLHbnrsAKmrv20BcKg9PGJXiLZVAMeqaB4yPwiAh2j1O7ZrPve7SrijYj+/4VrKlRBAAAEEEEAAAQQQQAABBBBAAAEExghQATxGjXMQQAABBBA4ssC1BUhd/XUBsNUdPeK8CIDDL3vtR4oK4DhzdshVCYCHaHEsAggggAACCCCAAAIIIIAAAgggcH4CBMDnN2a0GAEEEEDgCgW6AtFjk8QOkNr66wNfv3+s296j7Lzu9RGqgvZYAXC9P8cex6b7UQEcfhSu7fkNL8gVEUAAAQQQQAABBBBAAAEEEEAAAQSGCBAAD9HiWAQQQAABBGYSuLYAaWwA7IdnahBMAEwFcMhH/dqe35B2XAsBBBBAAAEEEEAAAQQQQAABBBBAYLgAAfBwM85AAAEEEEDg6ALXFiD5/mqFbF7R7qoAJgCePjWpAJ5uWL/CtT2/4QW5IgIIIIAAAggggAACCCCAAAIIIIDAEAEC4CFaHIsAAggggMBMAtcWIBEAzzTRRIQAOLz9tT2/4QW5IgIIIIAAAggggAACCCCAAAIIIIDAEAEC4CFaHIsAAgggcDECUwOZ2Hvg1qGntjf0wMXqv9vT1xa7+vp9fn3bdY9f/5q6xHOXx7GWgPbt8H2O3a+ufuvPjxEAm9xuxrmpTcZUBrt6gKnWgzecaX2NeEtPy/Nbx7fr/D6ADcdcy/M7kofTEEAAAQQQQAABBBBAAAEEEEAAAQQCCxAABwblcggggAAC5yEwNZCJFYC26U1tb+hRidV/AuDQIzX8egTAw826zriW57fLgZ8jgAACCCCAAAIIIIAAAggggAACCBxHgAD4OM7cBQEEEEDgxASmBjKxAlAC4N0KYBcIlyjXUAHsx3/OSmAC4PBvVlPfbzbzwj8LE5t47Pevic3ldAQQQAABBBBAAAEEEEAAAQQQQACBgQIEwAPBOBwBBBBA4DIEpgYyxw5QprY39KjF6v+kCuDq8sATl/KdawnogwFwV/92fq6SLcsod0yGkw2Ad5Z/9ktBtyz53DT+lfPPdQlo39uOhbA7H/dYz2/njTkAAQQQQAABBBBAAAEEEEAAAQQQQOAoAgTAR2HmJggggAACpyYwNVA9doAytb2h/WP23/dV98XVSthq5W9jQNq0L+wlBcBd/WvcF9fXTQ8deSO6/66auzGe6Nh0dx3fQXsAN/avLQItI9JquxvO3wTA5XEx57MajH1+23Y0JgAeOq85HgEEEEAAAQQQQAABBBBAAAEEELguAQLg6xpveosAAgggUAqMDWQ2AaSGY0d8TW1v6KbGDMyqAXBbu3eWSN4EfBqL1SKzkQHmSVUAd/Vv5+dTRzo54QC4T+zZMP4NfgTAx33/mjorOR8BBBBAAAEEEEAAAQQQQAABBBBAYJgAAfAwL45GAAEEELgQgamBaswAtIl4antDD1vM/h8KgBv3xm2sEC17fE4BcKUfSV4JMgmAG6ZvRwWwP0PH/4QDYB3lQ7F2WwWw716fSLzp2Y/5/IZ+r+F6CCCAAAIIIIAAAggggAACCCCAAALDBQiAh5txBgIIIIDABQhMDVSPHaBMbW/oIYvZfwJgEQLgSoXqmCWgCYAPPvIxn9/Q7zVcDwEEEEAAAQQQQAABBBBAAAEEEEBguAAB8HAzzkAAAQQQOAGBuQPRYwcoc/e3PuQx+1/fA7j3dNOgcGTFb/0eR10C2uSi+x1XX42Vzr0hph3o9gCWpNgDOMKrzx7AjbetBMHaxikva9Jd74nXa2tL/csM6YH7VKt5dY/kQy+THO5/V2VwrLGdMiaciwACCCCAAAIIIIAAAggggAACCCAQToAAOJwlV0IAAQQQOKLA3IHosQOUuftbH9qY/ScAFrnUAFiDbh1f7V899O58+yAA3hARAHfOFg5AAAEEEEAAAQQQQAABBBBAAAEErlqAAPiqh5/OI4AAAucrMHcgGjMAbRqVuft7KgGwr3s8XB85fV7PUwGcV4Lfrt1fp/ex7QqxKoB9+Kv37apw7eqdmZiQn0oFsHYjLye1Vu36UbdUAHdNAX6OAAIIIIAAAggggAACCCCAAAIIIHBAgACY6YEAAgggcJYCcweiBMDTluA9NOk2FcC53QRix56kBMDhl4CeHABfYAUwAfCxn2zuhwACCCCAAAIIIIAAAggggAACCFyHAAHwdYwzvUQAAQQuToAAeN4hjRWAa6zslwbWKkj3z2VXtVJyYuFnb7RjBcBFxaffA7i6c+vlVQC7nlrrxnfQEtCV4NcP4LnuAVxvd9soUwHc+1HlQAQQQAABBBBAAAEEEEAAAQQQQACBBgECYKYFAggggMBZChAAzztscwXAvtexg2AC4PAVwNMD4G1Abkw66QGYawloAuBJw8bJCCCAAAIIIIAAAggggAACCCCAAAI9BQiAe0JxGAIIIIDAaQkQAIcZD61ArNad9r0qAXBfqebj/PytVwCbstzZmsurAB69BHSMCuCkXMLcFs6x5vNmOXNbDGxXAOy/2JCVx7fNMuPb33JA1zMdq7/TngrORgABBBBAAAEEEEAAAQQQQAABBBAIJUAAHEqS6yCAAAIIHFWAADgMNwFws+NcFcAEwA3jQQC8h0IAHOb9j6sggAACCCCAAAIIIIAAAggggAAClypAAHypI0u/EEAAgQsXIAAeN8C+rrRpj1HdY9e/Di2xrOGTVhjGqiLUsdV2du2DOkqgIUxsuk7Vwldtuv6WFaOj7l05yVMX+x3v7wFsbWUwpt6s5/m+n+7PiUsst90yy4vaVJP7nZ17Nq44aXtwxziYjjXCWwP+QOPrG9pWATyq/9X5QwXwgInDoQgggAACCCCAAAIIIIAAAggggMD1CRAAX9+Y02MEEEDgIgQIgMcNIwFw1+K4hSsB8LQ9dttmJwFwEewTAI97/+IsBBBAAAEEEEAAAQQQQAABBBBAAIF+AgTA/Zw4CgEEEEDgxAQIgPsNSH2J53oArHGUr8XU0LOjcLIIr6gA7od/4KjmCuDtCUVl8HFfJ18BPIDjVCuAU62uDlDdzhLQAyYDhyKAAAIIIIAAAggggAACCCCAAAJXKEAAfIWDTpcRQACBSxAgAO43ilcfAPdc8rmuGbsCeHO/nSWgt60gAO43v9uOusYAuF9teyEWa/n2aaPG2QgggAACCCCAAAIIIIAAAggggAACoQQIgENJch0EEEAAgaMKEAA3c/sK36afVgMiFzBacXvtDn3NWgE8MtBt7aPu+bq5ptvZ2B26CYBtIjt7AA/F6jh+Z49Yk28qsC82ALZrJ9K6BHKgPXh7B8Dl/aIFomUlt9/P2lfuTt3fuloBPCT49dMxWn8DPx9cDgEEEEAAAQQQQAABBBBAAAEEEEBgnAAB8Dg3zkIAAQQQmFmAALh5AAYFwBp3jlhp+LwC4Ho8VhOaKQDeBMx5MQAu8CUAFiEA7vXO2hQAW7+uuAbsHc81AXAvZg5CAAEEEEAAAQQQQAABBBBAAAEEzlaAAPhsh46GI4AAAtctQADcLwDWgNeHjXsVwA0B8GZv2gPTiwB4+rNHANySUB4rADbpziBGC0SPWAFMADz9ueQKCCCAAAIIIIAAAggggAACCCCAwKUIEABfykjSDwQQQODKBAiACYD7TfkTrgDWDNRaV/1bLPmcj1qSu59D91F+qWv3Zy0g7T673xHZqSwBTQDcb8A4CgEEEEAAAQQQQAABBBBAAAEEEEDgLAUIgM9y2Gg0AggggMClB8D1/tX3hB2zdHOoWRO1Atjkon3X/jXug1tWiFrJQnWn9TrVQNT/d3+wnRjV+vF1e+GafNNXv3Rv7D2Am/aNTZKi/jtJEhdFx6iK3Q+AtSWmXPq5sobx1NHt2CvalgFwzP2dtQs7ezyLSKrhuub+5dLfY7vJEtBj5TgPAQQQQAABBBBAAAEEEEAAAQQQuA4BAuDrGGd6iQACCFycAAHwfENKACwSKgDWHYnzfC15GQge2sM55IifXgC8uyTz5L4SAB8kjBHuTx4zLoAAAggggAACCCCAAAIIIIAAAgggEEyAADgYJRdCAAEEEDimwLUGwHNW/vrxJQAOEwBrLaj+Z71euQpgrUYlAA70LnKiAfCmqjxCBfAQOQLgIVociwACCCCAAAIIIIAAAggggAACCJyfAAHw+Y0ZLUYAAQQQqCytOhdG7AClbQnoqw+AywGPvUSy3qa+BLStrlBcLkU9dv7p+OrldB6tVo+6FfDsAXC5OrGkaXrEPYD9EtBHrgAul7s2Utw31vNcXwKaAHjsE8N5CCCAAAIIIIAAAggggAACCCCAAAJDBAiAh2hxLAIIIIDAyQhcSwWwrwidumdoyIGLWgFchvva702fN9WcGhYWIscMgG1i9gPCoAGwVgBrADx1Yen+o9y0BLQ3XS4X8wXAHZW70te94zq+/34v3c1ewGUg3F/y8JHHCIB9C5rGtK11sQLvUG5cBwEEEEAAAQQQQAABBBBAAAEEEEBgmgAB8DQ/zkYAAQQQmEmAAHgmeK2MTYy4KNaXjAZuio5tewBc3MzulOMGbkB5OR8K+gA4r1QAJ/m0xZp3K4BPKwC+uVmKNYmucx38ldm1u6bZLIFcqwA+VgBc3seYogKYADj4UHNBBBBAAAEEEEAAAQQQQAABBBBAAIEZBQiAZ8Tn1ggggAAC4wWuNQD2GWSEbK73YBw1AN4JBLc1jgTAvYer8cBDFcBXEQCXKlQAT5tHnI0AAggggAACCCCAAAIIIIAAAgggcJoCBMCnOS60CgEEEECgQ4AAeL4pci0BsBc2aeIqRF1oWibwVACPm38nUwFMADxuADkLAQQQQAABBBBAAAEEEEAAAQQQQOAsBAiAz2KYaCQCCCAQXiB2gBpreWAvEbv9Q8WD91c3ha28rmYPYJOLWx45t5V9fpvqVTuWYN4sMTx0JPePT3VPXF12urIEdO+9aFtuX73Uev3k9gCuvqYtMD2+z5nN5ebmZrvX8vhL7Z2pewznkrl/P3oJ6K72+D2Ce+wB7Kp/bRHuB39+y3YeYw/gIXv/er5Y/e0aHn6OAAIIIIAAAggggAACCCCAAAIIIHAcAQLg4zhzFwQQQODkBGIHqLEDhtjtHzpgwftLADx7AKyBpb4WN0v3JwHw0Kdi93gC4O1ew9sAfJypX7pazyYAHmfIWQgggAACCCCAAAIIIIAAAggggMAlCxAAX/Lo0jcEEEDggEDsADV4IFrrS+z2D508wftLADwqADZlJa0Pb4eOY/X4xgDYV5hOufB2JWl3FSqAtRI3LUQ7Knc341stod4ZtLJ2urMCuKj8dbc8YgVwWt5zakV/UwCsX1DwPl3TM/j7VdcN+TkCCCCAAAIIIIAAAggggAACCCCAwFEFCICPys3NEEAAgdMRiB2gxg4YYrd/6EgF7y8BMAHw0EkY4PiYS0Br86xkkuW5WwK6CGC1fjVgANzTwN11hiWgCYB7DhCHIYAAAggggAACCCCAAAIIIIAAAghMEiAAnsTHyQgggMD5CsQOUIMHojXq2O0fOrLB+3utAbBGgtr3rFzYdqeSc7vYbZ4X1Zsx98p1FcA2kcVtuQT00Elx4PidPYBXaykKl7f9i9mvQ904RgC8Xmdu3PoEwHsVrWUF9s5y3Js5on795DYBcL0COFCF98a4fI59xa+v3B1bAVxO+0318tgpGfz9amxDOA8BBBBAAAEEEEAAAQQQQAABBBBAIIoAAXAUVi6KAAIInL5A7AA1dsAQu/1DRzB4f680ANZx1eB1s0cqAfDQqTjp+KgBsEu9c1mtVpKIiRQA++4fDoJzk5f3L5aC3jy/BMCT5g8nI4AAAggggAACCCCAAAIIIIAAAgichgAB8GmMA61AAAEEji4QO0ANHojWhGK3vxojbesy24cpeH+vPABOtPjWG1QqPE0Z0GXlz+oxn57nYsa2PWIHPGl6/1wSubmpVgD7O/aZFe03u8oK4B4BsCmroH2Fb+uettVK4J0K4OqT2+5/qRXAfWdn8PerAc8VhyKAAAIIIIAAAggggAACCCCAAAIIxBcgAI5vzB0QQACBkxSIHaDGDhhit78aI/WJ+oL398oD4E0FsA4EAfDR3kPmqwB2i0ILAfDhoe5aApoA+GiPCjdCAAEEEEAAAQQQQAABBBBAAAEETlqAAPikh4fGIYAAAuMFjhWQtrUweCBau1Gs/vkApWmPzmpVabF/6fYVq7++n/VqWF/puufvKyNrAXLvmbSz5PLuWa7PNhG3j2mt/72v33FgLpmovdHq29y27uhaDeV1JNSjOiJjK4Cr1y3ME1mWewAXG/X2jdg6OloZn9XqSaTcBdiflZp+e9mGctfraH+18na51Irn4v5lQXW42xhdAnotvrJ3r5dNSzCP2ONXdI4eeG0qgHU+V5eADtdTd6X685uWz83YPYB98/xewm3N7frSSqz3q8B8XA4BBBBAAAEEEEAAAQQQQAABBBBAYKQAAfBIOE5DAAEETl0gVkDat9+xA4ZY/SMAbo+OjhEAZ/m6WPo5L6LHthi0HgCntaSSALjvk7o9jgB4uFnXGQTAXUL8HAEEEEAAAQQQQAABBBBAAAEEEEAghgABcAxVrokAAgicgECsgLRv184lANaAsRom1gNgrSP02WJTBbA/P1Z/r64C2K5d5W9rAOwrRMuqUFfJKSLXEgCH3OO46VnWCuDFYjFbBXCSF0/gToAfpQK4qPzV1zErgDf3LL/g0Pf9tH4cFcBj5TgPAQQQQAABBBBAAAEEEEAAAQQQuA4BAuDrGGd6iQACVyhAANxv0LsC4OpVCIC3gZmYtB/wwKOsZJLnudispQK4DIDzylLVxw2AB3ao7fCRS0BfegCsS4zvvaIEwFIsZX7kJaAJgAM9P1wGAQQQQAABBBBAAAEEEEAAAQQQQOCgAAEwEwQBBBC4UAEC4OaBPbSz6v7+r8XestXg1wdw9Qo8DXaC75fasIeo71XrHsDlAZs9g+sMB/b4dYceCOCM27i1rJyMFAAbySXLsm0FcMVfxyeJHABXudRQ73lzo3viitsft9FnzHvITgC8LuvMtzPQj2+fJbCbbm+ScXsIx64A1vFdryt7ANfHd4xl0zl99wCuVwA3zf8JbapX8BMAT8DkVAQQQAABBBBAAAEEEEAAAQQQQACB3gIEwL2pOBABBBA4LwEC4ObxGhoA169CAFwGwD5gCxyYdQXA212Bt2FpyArg6ng3BsD+gKn9JgB2ktUvWDQtxT76XbcrADZ5uQR0MZ83S7hPHddagwmAR48gJyKAAAIIIIAAAggggAACCCCAAAIITBAgAJ6Ax6kIIIDAKQsQADePTj0Abgug2ipo6wGwP//qKoBnCoB9BbDUKpnrFdE7e8iOfFD9HFhUK4BPJAD2zaiGptVuXmwFcG0P6NahJQA+OOtj7Vk+8lHjNAQQQAABBBBAAAEEEEAAAQQQQACBwAIEwIFBuRwCCCBwKgIEwATAjQKhloAmAJ72qE+sACYAbou+SxkCYALgaU8oZyOAAAIIIIAAAggggAACCCCAAAJnLUAAfNbDR+MRQACBrcDcgW99LGJWmNWXVW2aB1175E6dO9U9gN3etEYXL9YNRYsrh7q/9lUrUesVya3X7xvwdh2X7+9o7KqcjUji9pctls4Nvu+xKfYAzteZ6MX3l+z2/2Y3ABy34237LPBX1z6m0SuAn8o9gPfnzdh+dcSjrR3PjZHlciGm3OM5xviuVpU9gDsfRO2JKfdeLh8u95yN66E/K0msm7+5Oc8loLvYbEcAHvP9uatt/BwBBBBAAAEEEEAAAQQQQAABBBBAIL4AAXB8Y+6AAAIIHEWAAHiXOVQA2zZ4jQFwJZ8Kdf9rDIDXWSZWA+DGIJ0AuM8byrh4VOR0A+B0t9sEwAenAQFwn6eEYxBAAAEEEEAAAQQQQAABBBBAAIHLFSAAvtyxpWcIIHBlAgTAxYCHCl67pk9TANx1zpif1wPgzv51BWMde6iasuSzaQ/kY1UAHwqA2/YAHmN76JzWCmDvN/WGO0tA71cAj6389c061wDYz+/tHs6+Ajh0AGzKCmBxf24qYkONbzkQ9dUKUlN8S8Q2VNhPnVLV8wmAQ2pyLQQQQAABBBBAAAEEEEAAAQQQQOD8BAiAz2/MaDECCCDQKEAAXLB0BqSB5s88AXC+XRK5KajaCX83i90O6vGhAFiXf9ZXmqYi5RLBgy7e5+COJaAJgPsgSrEc+YjX9VQAzxAAm1zSco14u024e49S9ZSu9zkC4N6sHIgAAggggAACCCCAAAIIIIAAAghcpAAB8EUOK51CAIFrFLjWALgrCBk8F7oqaMsLatVg9eWrYyVwBaG4/X+zvT2Ad+7T2Oa2CHC3ttQHvnWnagWwv5L+O+3nYhEvANadlHUP4M0S0LWGbSPw5v5NrZz1t9tWAKfbPYAHT6YDJ5QVwDp/dU9ct+FxJbad2o9TDYB1fNfryh7AVpedLpzcXtp7ZJErgMu9rKPtievGOd88v/59Y0gA3JQVd73vEQCHfFi5FgIIIIAAAggggAACCCCAAAIIIHB+AgTA5zdmtBgBBBBoFCAADjQxTjoAbojINHDetHlI7FdEbUMC4Fw0ABZZLpdFVFcuFx1IvmgPAbBzuNYA2M+lbf8vKQDOxZSV85svWPT4wogPgLUCv/68tgXBBMAh35W4FgIIIIAAAggggAACCCCAAAIIIHB+AgTA5zdmtBgBBBBoFCAALlh8Xe7obHJwAKxRlQY7RtwSyT0CnUFTeKcCOBdTXt8vx+zuFzAA9oFSVkl3dyuAiwDYmmsNgH00OSRsbxjxlgrgqcGvv9PY1sVeArqrAviyA+Biv2F9EQAPehfkYAQQQAABBBBAAAEEEEAAAQQQQACBgQIEwAPBOBwBBBA4VQEC4GJkjhUAu3u5MIcAOOQzcfoVwGECYD9PTW53loAmAC5m02VWAE8MgCvvb/6ZowI45LsP10IAAQQQQAABBBBAAAEEEEAAAQQuR4AA+HLGkp4ggEBggamBarQ9JVv6ObW9gfkkZv+1rxoQ2XxEnW9Xha+vsC0rNJ3LToVtuXSypBsyXW7V9bd67YmVwH48NSC0UuwBbCWXbeATKipsHnmb79eQalWwht5uCehyKdvQ82Y/APZLAGt/K/sud43jxIZl5fjrkr3pzbKo8HbXjBAAr5+0JHT36mPm9oA+byrIa+focsM6vkmycD8Z8YQdbMXcFcCbxiVmU42rY7vd07sY31D99s+xq/g1uaTl+0bbe1fTfr9V0K69f/2xLAE94GHgUAQQQAABBBBAAAEEEEAAAQQQQOACBQiAL3BQ6RICCIQRmBqoxgxAm3o4tb1h1LZXidn/UwiAdenlzXKuBMDBpk97ALwN3N3NzjwA3jwfWS4rAmA3pNWvHMSqAN5MVALgYM8sF0IAAQQQQAABBBBAAAEEEEAAAQQQOD0BAuDTGxNahAACJyIwNVCNGYA2EU1tb2j2mP2fLwDe3ePXLwFtE3sVFcCuCjkpKoC1MlZfoSol/fy76gDYbCu8865S0IkP7KlWAO/XtfsK8MBfAJgjAN4sG6/fX2h+crqGnQrgiROf0xFAAAEEEEAAAQQQQAABBBBAAIErESAAvpKBppsIIDBcYGqgGjMAJQBuWQJ6ZwlmXS64smSwjytNR2R5cAnopgBYXCgaawlot8NwvpZcA6NKQFjdJXX47O4+o2kJaALgbre+RzRWABMAV/b+9ZLHC4BdKD5x6fb6+O8sAU0A3Pfx4DgEEEAAAQQQQAABBBBAAAEEEEAAgYkCBMATATkdAQQuV4AAeNrYxgzA9yqAG5cDbgt6a6FwS+Dj9uysv2r3cRXAuhR0UuyNu1NVOTFI0j76CHu9Xrk9gPU+c+4BfEoBcG6z5gk6dWlo/wWAcprouG72AA4YEF5rAKxfYlit1uK/h9G9k3XkANgm2y9wTHvLazx7aAAcqgnsARxKkusggAACCCCAAAIIIIAAAggggAAC5ylAAHye40arEUDgCO9PwfQAACAASURBVAIEwNOQ5wmAq7uItrW/FjlNDYDLqr5YAbA6rlaPonn09QbAWpmpSwBvw/vZAmA/rSYG/ATABeQpBcDV5Zf7LrXc9S5JANwlxM8RQAABBBBAAAEEEEAAAQQQQAABBGIIEADHUOWaCCBwEQIEwNOGcb4A2EdKbWHwhAC4SmJyV/WrL/2TAHjafPFnN+8BvB8VuiWxm16xK4D9PS80ANbu6R7Pki5cT0Pv8XwyFcAm3Ty/fgl3AuAwzzBXQQABBBBAAAEEEEAAAQQQQAABBBCYX4AAeP4xoAUIIHCiAgTA0waGALi7tvGQsF8C+toqgMVmkmWZSFYE+In4IH/XkwB42vO5s1x57VLXEgD7bps0cWGwm2llkTkVwNPmF2cjgAACCCCAAAIIIIAAAggggAACCMwrQAA8rz93RwCBiAJTA9zQTYsZiGpbh/a3K560bRWWPWBMUoQpUfpsctdXDWga9+kt23foZz260OsQXwHsKwh3TppYIeqvpXnUev3kloDW6sm+ewDbvM9y2L26uXOQVklqQGiMLskctkLU7XMsuQuA7brY47eM5dxeyzuvqZW+HV235eLEOsbaX5ua3WrYieO7Wcw60z1xH4vWaFV5qJLbEe3TW+tpi+VSkiROBbCO53pd2QPYivjKW/eesTcukfYArtwnXZZ9rW4PPsKvaUq1LQE99f2pHlDre2711fX0R3lvHv52whkIIIAAAggggAACCCCAAAIIIIAAApEECIAjwXJZBBCYX2BoIBq7xbE/cB/aXwLg6SNOABw+ANYK4PU6E1MG2ATAI+fpyAAzv6IA2Iewi5ulQ96pih7pVx8tAuCR85fTEEAAAQQQQAABBBBAAAEEEEAAAQQmCRAAT+LjZAQQOGWBoYFo7L6cSgDcFfx6h7OtAC6DGytFBWnMV2MAHCg48u0+dgVw1w7KsSuAWwPgmAPZcO1rrABWBg1BYy4BfUoVwATAR36ouB0CCCCAAAIIIIAAAggggAACCCCAwNEECICPRs2NEEDg2AIEwM3iBMDhZiIB8BErgMMNW68rEQBf/hLQBMC9HgUOQgABBBBAAAEEEEAAAQQQQAABBBA4QwEC4DMcNJqMAAL9BAiAC6e+gW9d9WQrgMv9jk1uD+4BrPupxn65ANgmovtv6n8PtX1rtd2xK4Db5keb3qVUAHfuwVrucXxNewDrvItdAazP5WpV2QO48yGNtwcwAXAnPgcggAACCCCAAAIIIIAAAggggAACCJypAAHwmQ4czUYAgW4BAuDCiAC4e66MPYIA+HwrgAmAm2c9AXDpEmgpd/YAHvvuynkIIIAAAggggAACCCCAAAIIIIAAAlMECICn6HEuAgictAABcHMAnJRlqlrJeeh1lhXAx6j6Lf00KKsHwM7T70EcqC1zVQD7udFUCax7xNokLbob8F3AhbI2k/V6LVrhrS/dMzbGiwC4WXXuAHj//YkK4KaR8k7+Z7oKQfXV9dTE3pM+xjPLNRFAAAEEEEAAAQQQQAABBBBAAAEE+gsQAPe34kgEEDgzAQLgYsDqFcAEwNMmsqkEwO5KNpEkTYowuPxn90ekANjkZbQTqEKxq0K8GiRpaLpZEjlSAKyB79PTShINgwmAx0/WkfODALgkH+lXHzAqgMdPYc5EAAEEEEAAAQQQQAABBBBAAAEEEBgvQAA83o4zETh7gbkD0tgVSFP71xWMdVXI2lpFVuj+1vtXr2isV4gFm7BdwWa5J64Gh6H77Pugfd/ZA7irTQ2dz8sK0y6X1nlQCYjSm4W7TMhq2E27rJXV6qm4usnFj2vSEVD17V9X/6s/1/65gPD2Rky5R27oPmsA/Pj46MZXw+a2CmBfITyk/X2O3VTGe9/ESHqzlCRJXN+349L1DnH4bptLZbon7mOxn7XJxX/BoE9bDx2z+ULCwAtZSUQrvCUt+qf/HPKl46kV3pIVXy1ou7pN/E+oAG7ypwI45KzkWggggAACCCCAAAIIIIAAAggggMDlCRAAX96Y0iMEegtMDUh736jlwFjhoL/d1P51xR4EwC0De0UBsA/dF7dLhxE6DC0uWgmARQPCsjI275qhU5/Q/fO1v/rFhpgBcGKs3N/fSypFREoAPG4cCYC73TbP7035/AYM+Ot/D/l7+XHpXIK8o/kEwN3jyxEIIIAAAggggAACCCCAAAIIIIDANQsQAF/z6NP3qxeYGpBOBTzVALhvrHaqAXC0yl8/4F3VtpEDYA1OfAXwZg5u2uTqjntNTV8hq0cf2i+zdQltSYqqTRE5VgCcaEt95XKgJWp7YZUHuf5qAHxzIxJhCWi9TVcA7Of31ACtrd+nXgHcdwl3AuDumU0A3G3EEQgggAACCCCAAAIIIIAAAggggAAC5ylAAHye40arEQgiQADczNgvPhS5yAC4Gu669W6rJXHqpcvUdtS5Rg6As3IP3J0lgI8YAG9mjSUALmdEkPcjf5FTC4C14jm9LZaA3nlNDODHLgEdMwDWR16XfF4st/299CWg9csfN1QAB32GuRgCCCCAAAIIIIAAAggggAACCCCAwPwCBMDzjwEtQGA2AQLggr5v4FsfqFMJgH37u9pzcKI1VvW2Bb21ULghCDNJsXBvjCrvzK5dV8buAevz66YK0qb6YQ3cfFXozs+PHAAn5R6xkyuAuyq4D0yUYp/a9CgVwC7o1IJjXfa6oU2xKoD9rYykbtw1AE5ul5LOFAC3VfRvKpVbxmtIBXB1b+O83APYB96hA2Dd53i1WovoFznc+O6+Nu9nkfYArlb7+zm0LJdw32nJxIDfX8v/PcsS0LP9qsONEUAAAQQQQAABBBBAAAEEEEAAgasUIAC+ymGn0wgUAgTAhQMBsEtTy8fi0GLI/snproSMGQDnkrmllzUYGxMCTg2ANwpzBMAaq5fLTsvYgOrMAuC0ZYHuMWM/5L1/JwB+thSTJG7ObV5j/csL9K0APmYAXDz9iSyXSzFp+ZxP7OeeeTUA1rvVvmdy7ABYw29fAbzT1kD9JgAe8tRxLAIIIIAAAggggAACCCCAAAIIIIBAKAEC4FCSXAeBMxS41gDYBww+6mzd47Wp7LCa//i9WFvGXisHq6/Q1bB+/OoVwP6ujfW7O0s8V3p+bgFwbsX4ILTmb/KiXzZpDrPrAXBrhW953frP/e30Li6EtMlR9gDWCuDqHsBaqTnqdUYBsI6V63PD69oDYE/SVgk8tgLYzeflUkQDYH0zCRSEboaQALh4f2p5/+r7TNeDc/3STfXV9VWe0H8f9W03xyGAAAIIIIAAAggggAACCCCAAAIIHEeAAPg4ztwFgZMUIAAuhoUA+LwqgLuWgCYA7ni7OYcA+O7ePZdXEQDnVp4e74tBM/neFtttFcB+lM86AB60BLSbEdvJPXIe15eApgL4JH89oVEIIIAAAggggAACCCCAAAIIIIAAAhMFCIAnAnI6AuckMHfgW7eKWYFUXXazK0CJNYaxK4A3SwGXHTi4B/CIsGRMhZqvOnR/mjQKrQbA2leNg/Lyz0E38hWNHSZW9yjteHmjxe2NaJ/dXqqBKya1HavVo1sqV3dW9vO5tQK451iPGV89x5pUbm5uxKQLp9O2U3SXXdPPlc8YKw9395s9nqsVwBp2Hu15tonbAzhPjKTPbiRJ4ywBrf25v39ROm5HdWo/uyqAm4Jjnb9+D+A0LZ7f0HsA6xxer9di15m7vq/I35sPtYrW7c/razg0zzRdsvvQyz/d1uZye3u7V5Ebqt8sAT3mnYBzEEAAAQQQQAABBBBAAAEEEEAAAQSmChAATxXkfATOSIAA+LiDRQAcJwD2ewCb3BIAN01pAuAwD7oGwPolgzR2AGzk7u4dTb71bpsVCWYJgDXwNcUS0ATAI5dYr80+AuAwjyNXQQABBBBAAAEEEEAAAQQQQAABBBAYJkAAPMyLoxE4awEC4GL4Du6RG3CETzMA1kirX7AxpkL0GBXALgDOrdisqOEbvIQ3FcDObej4aiCZyXErgF0IWgm0j1kBbKoBsFZ4L8oK4EAV3v59KBUjL17MHwD7va618lUD4GRxmhXASemfd3zR4VwqgKt7jPf566ftiwHsAdxHj2MQQAABBBBAAAEEEEAAAQQQQACB6xEgAL6esaanCMhVBsBjlggONFdmCYCbQhENTDb//vwD4CxfF+FlXiw+3C/OHj6oJ78E9OabDDWBSBXAPgA2kooueS3lEtDDZdvP0OWB9UsEbgloWywRXA28jhsAazWsSG5StwS0XEkArEuYpzdLMRoAR1jS/NAS0G4J9fLVtoQ1AXDz86MBcPei9dtzY27BEPI9gWshgAACCCCAAAIIIIAAAggggAACCIwTIAAe58ZZCJylwLUEwC6z0IBQ/8xtkWGUI3bMAOm4AXA+uKJzaAVon0l/jApgWw+ANQsugyMXbzdVaDYE4F0Bb5eP2/PXzbPEBaLun/sgDTymdQ/gSljWdMmu9nf9vHrNzb7D5R7A2t9ksRzYkwOHV0LrRIzc392L2MyF+1OXQh7TSL8vrQuAdQ9g7a8G3oGqf7VNp1QB7I11/uoS0MnNtgI4ZJ+Lfu/vAVwNfv14+feSvS94nHkFcOqW+i7+bqq/mvZl7jP/9byuPZ/r9yIAHvPOwDkIIIAAAggggAACCCCAAAIIIIDA+QgQAJ/PWNFSBCYLEABvg0LF7PPB+hT0eQLgphqw5hrZIQHgUAfdP1SXko3yspnkeb6tAK4FwL4meGd8dwLgolW2o1yuy2f+ANh3YNz4dvWvOnabgNBaVxGbPLuRRRojANY9cI3c39+78dWoLI2RqndMzCIAzl2gn6fp1QTArtcmEXO73QP4mAFwNQDVpbHd+3R9rAiA92avD4B3Kqg7nhsC4Ch/O3FRBBBAAAEEEEAAAQQQQAABBBBA4GQECIBPZihoCALxBY4VAPsP7LuWo4z1AXRXBbCXPvcA2I9n4e0rgHsEwGWAYqVYYnfoq1odWT/Xh4qLxSJaAKwVhFmWNQbArj0TK4D9/M3KKvI2H2PSTdX1PBXAxw2Addw1Eo0VAPvqfA2A25aA1rE4NP+GzuXWsbX6BZFcMiNiNQC+0T2AfQVw33e47ta4gFuM3D1/p6jgNHmwL6Z0VYRWw1Z9L1TXYsnr+QLgqlhXBbBf1r7t75lT3QO4XgFcX6GiPmvqf0817WFPANz9rHEEAggggAACCCCAAAIIIIAAAgggcG0CBMDXNuL096oFCIAvqwK4LQD2Iew2AKrV0EUOgPX+Nze3xX6UEao3CYCLt7FsE+CPq7TuXQHswtBiyWINgG2ycHviJski3Pupyd0y3j6IfLx/KPYA1nvX7hI9AC77qgGwtskmqSS6xDcBcJDxDrUENAHwdjgIgINMTS6CAAIIIIAAAggggAACCCCAAAIIXJQAAfBFDSedGSpwrEC0rV2xKmDb7he6vz5AGlNJaxKNAURiGWhfNThq2mdx6DwZe3z0JaDLvY7duJq86OtOBeG4YND3Ny/3qBx6Fa2cvbnR5YGLM0NnwD4Atuuigrnavq6q8+pYboLysQ1MjlsBbNySyP0rRHsHvD0muIau+py7itikWBLZLEr5APvi+mrUon+5rO4fJM/WLnQe8/7So0sHDknKexYBsCwWkgSuAHbX9Utc65LXz99xS1/7UNPN63Kv2Gl9aT97Y27MJnjXCmAdX10COknCjW+1FU0BsP95sYRxcd/UJ/0jAaxvf8v5+l7hn5Hi/Wr3FWoJe//3bv2LOfo8h3q5vZsTnT/bK3bxxZ5fofrGdRBAAAEEEEAAAQQQQAABBBBAAAEExgkQAI9z46wLEQgdiA5lOfYHsKH7SwB8eMTnCoA1WNJXYtKhU3Ln+PEBcC43NzcEwJP0tyfbPJfV6lHqAXDIgLerqT4AdqFhunAVsZKWaVPoADjPZP3wKBkBcNewTPo5AfDlBMA6EXIC4EnPAycjgAACCCCAAAIIIIAAAggggAAClyZAAHxpI0p/BgmEDkQH3fwIFV719oztr9ZjNVVWtgXATXsU1ttCBfDQ2dJ8vI7BTgWwSwLKAFgDgR4vv/fn3nxpqQD2FZnVPUSr52Z2vgC42o7qDrm787esTNYlhit7yvpze+/wOnMF8KUFwDqfUptLkltZP9yLXeeu4nn31fZu1GOi9z7kOBXAOn76LC1sUQGsewFXK4Cl5/Pbu1u1A08xAC6aWDyBycTS7/EVwGFXLqhXANf3AB47fnvv1wTAoSi5DgIIIIAAAggggAACCCCAAAIIIHARAgTAFzGMdGKswNhAdOz96uedSwXwwQC4YY/OPj4EwH2Uuo+ZIwDuatWcAXDTFxX2528lAC73e+3q0+bnJte1Vot/TEy5hGwiC10S2Zjgy13rbWy+ltVqdfEVwNsAOJPs4VHset17WBoP1LFygEMXMd8uOx1zCehNACxWHt55sbcE9PUGwOXjNTEAJwA+/Pgc+/ePaQ8zZyOAAAIIIIAAAggggAACCCCAAAIIDBUgAB4qxvEXJUAA3Dych+ISt29veZrfX1frTP1uhhqY9CncOusA2AdLHU9D6xLQIwKptlu5KlD3n3I5U5OLX7q57Zy+4+vP1/H01YLV8W+7/jEC4PU62wSE9QrmQ3tf6h6jZuNfBITVgLj4eUPPmsbcBcA6+c02AHYPw/DAceeOtXvZLJfVulwCutyLV4+/qArgpNhvN83FVQBn94+Sr1cVFh/tN83A6ghWf962I3R9fPbPd0teGxNnD2B9RnWvXa0AzkUWYuTB7wFcnQgTA9Cuv6xPpgK4XuVdPj/JxP73D4CTcs/yXbFgO/S6N4ntfvT6d1/1n7vGqe/PWQK6rxTHIYAAAggggAACCCCAAAIIIIAAAtchQAB8HeNML1sECICbYfoGhG0BsL/qoSCYADjgY6nLQGdl2HWEAHgzvi1dmDMArsZ/TUFunwDYd2vn/E0oWwkV/RLQtlIBHCEAljyTx6dH98UKvxevC5DKYCngTGq9VPQ9gMsAOMmLJaDzh0fJV8US3cVrSADcJdIVAIsuxiyJpEcKgK08PC8rgKtNnxiAdimcbABcNnzqHuYEwIdnABXAXU8IP0cAAQQQQAABBBBAAAEEEEAAAQTOW4AA+LzHj9ZPFCAAbgbci0daKkCvMgDuWf2rsrErgDd7LVsr2brczzaxexXA9SWQ+46vnx31CuDNv295/uYMgKtN8gHufoXv7i6/9Z/7a5xKAKztuLt/IQtjjhAAV6tmtzPlWAGw3ifVAPhuSgVw118M/QNgV+C9WIh5diNJuiiru3vvEt3ckBOpAN7Mc1O8k/hKepukYm6XkiRlP6dWtNcVbCZrXd67/NLK/j7PxQmzBcBlf+2A9/qDM44K4K4Hkp8jgAACCCCAAAIIIIAAAggggAACCEQQIACOgMolz0eAALh5rPoGhATAh+f6sQJgbcV6VeyXagiAN4PSHgBvovMiaKrUl2qFsH91BcDWbAOyzR7AESqAjTVyf/9c0ksPgEv4NLOSvXgQyat7AM9TAaxNytJU0pdvxSSRAmAr8vDiebEHcPUVuQJ4M8+PHADn2coFwH6FCALgML8zsQR0GEeuggACCCCAAAIIIIAAAggggAACCFyKAAHwpYwk/RglcOkBcL1/9SVj++zVOwq2x0mzLgHdVdnVVPG2c04RRtlqWtjQZ2tS929NGbCEXnKzGhet10+b+0jevntlc31njwHreYjOMb3Hzc1ys1t0sL00fRtsJlmmewCXVc+VGzQt8bzfdFfXWazz2/TyFYBSXYK44UC3B7AVI2nYPYBrtzJi5f7+zgVmibGb4KxzCegD86A6L4vb7e+Xm1WA3L39SgDJQpJnN2IWYStEM90XN8kl0erQu8fNHs/78hMrcPvO5XI/6DxJZPnayyL6PLu5Mf3+fvllNU11ie8X98Xe013vTT3b7g4bECD7Lzu4t7R0EbUCOFuvJMu6A+C2vbT9265/X62T9B0dXSK6eIZqewAHrgD2fw/751W/yOH+/uh4PocMtXuCdbzbvsDS+PbV9gY49M4cjwACCCCAAAIIIIAAAggggAACCCBwigIEwKc4KrTpaAIEwEej3rsRAfB0+2sNgG2+ltVKA6Qi+a1W6vYKgLtCtp4B8CaIih4A5/Jw/yDG2osOgDUUzZNcjAbAz7UCuC2A7xvxTXvGirkkokH4zbtfLYLfCAFwkmXydEcAvDdaLUtPEwA3z2sC4GnPO2cjgAACCCCAAAIIIIAAAggggAAClyZAAHxpI0p/BglcawA8Z+WvH6DzDYC1UrIIoLoqME+lAri+h299ie9BD03HwceoAN5bQnavxLgjIAwUAG8oTNwKYB2/h4c7MVoxaPJNBXDb+1ff53u3grKsAFabMnhrqgB2tdNpnApgvXaW5pKscpHnd+XzVa9Mrs7e/arloHNZn3QrsjZGlu9+VUy0ANjK6u6FK0o/ZgXwzhLnJRwVwG7z9uL9vet9oudkq1cA++fOPc8BXwTAATG5FAIIIIAAAggggAACCCCAAAIIIHABAgTAFzCIdGG8AAHweLupZ550AFzvnAYCmzBgQABcLsGqSwTra64loK8vAD4wOweEOl0Bv7+LBv0LXRK5XNq1benasc9MaosKYNGK584AeBsQb5cqrt55G5puA+DKLsg7AbAPqJJi+enyH7MklfSVW9EldF1U1lKpObS/2wB4Leb5g+S2YwnuoTcYeLy2Jy0D4EWkAFhDWJNnkr24K5Yl31mKu+mrGgMWcW9cArr5/GMuAV1U8K/cFxp0DrbtATx2Cei+w9y6BHR5gVDxLAFw3xHhOAQQQAABBBBAAAEEEEAAAQQQQACBkAIEwCE1udbZCVxLAOxjhNB7Dk4Z8KgBsMlFx1YDq8YQ7+Aev9uAt6t/XQGh9QFwfQ/gQIHZzhLQq3URQGrfa5VlsSp+bb5fgekqgI3uAayBaBF8hwpS/HjsVQDX96/t3MO5uNJm/DoC/raKWvXWvgYPgHUMy+WHiz1iRR4eywrgyqT0719F+5qqYadVy2bVkdMA2C23rX1OZfmul92eo+7eIeazC55FMv2uxTpvCID3K5StjVsBLCaJEwBXvoTg3m0yK5mvAG4NgLvGt+HdaicA7j5fQ+DoFcD6vGRreXx8lFTMqADY9zSp9M/3Tp+bvhXw2wDY71m+uXLQ9y0C4K6/Sfk5AggggAACCCCAAAIIIIAAAggggEAMAQLgGKpc82wECIDnG6rTDoDrLs0RancAXO5RWwahmwrgEIGZhnGVZq4JgPcnc9X5UAX3XgBcXMqWm432CYDTl25ETKBAtAyANRDVClStAH66f9j7MkNjAFyp4N2C1Cp861It8zETX4FbzH91cHviasXz66+WC6GHDYB1D2DZBMDVrw5UAuCy/bHz36MEwBr0Z5nkWgHs9rRu+gJKc4X27vg2vJc3BsDb62tYWryKCu9jBcC6t/PDw4Mkuqj2iArgTatbAuDNzzu+edIeAJfP/3aGT/qLkgB4Eh8nI4AAAggggAACCCCAAAIIIIAAAgiMFCAAHgnHaZchcK0BsP/cP3Rl5pBZcVIB8M6ywN2Vcps9IjcBWXPP7SY5TFyl26kEwL5Z2wBoyMhtj22rANYjtALYJjNVAPsmRgqAN3un+gpgXRI5RgCs0VwusshFVvfFnrjVfUnznYB6G5AmeRHYVgO+TYVw0xLYrQHw7juEtkXnTpYYFwC7PXH1FeQLDbkLIDUA1gpgef4gmVvy2g/mhQfAz18ceAjjBMDbGxbjeAkB8JB3MgLg6leIhshxLAIIIIAAAggggAACCCCAAAIIIIDAOQgQAJ/DKNHGaAIEwNFoOy98FQGwsaL/4yrsdL/UwHvEjq0AvqYAeFOl3VABvJmkAyuA5w6At+9b28rcasAbLACuBrDlHsBakZwZI6nfEzdgAOz2qq5UAGsAXGbc2yWuKwH2pVQAJ1oB/PzFgaXSCYCb/kJpWgK68y+eygEEwATAQ+YLxyKAAAIIIIAAAggggAACCCCAAALnJkAAfG4jdmbtnRqwbgKzSP2e2r7QzQreX7ek6PZ1bXsAm9w27wHcOHA9Kn/r59X22t27bLlEqYaQaZoWe/RWx2PiEqObSm5rZbV62rt+196/TRW8g+Z0Q//dHsCJyM3t7Xx7AJf7+3btBdq1hHcfC62y1T1xFy/din6pIdSeuG5vYSmWgNaA8OlBK4D9ksxFy3R+H3ptguo+HWk4Jq/tK6zZq7ZnbRay0ADYL8EbqAK4HgCv82w/AG7dI3dkJw+c5v3XksjiPa9Koku5u776J2vkHsTVPYB1z1oXAN+7fcurS0CbjoTbmrYnvGhX/f1m7+2r8na0/VKIEZMuxdwu3XuWewUZ3/Lues88c3sA6/zVNprG/au729/Uru0XBkTS2vut778fNZMk7u8H/eebm+XeTLAT35839yv/HvbvN35cup7foTNa9+Su7gvQ9fwH/31jaIM5HgEEEEAAAQQQQAABBBBAAAEEEEAgqgABcFReLj41YI39AeXU9oUe4eD9JQCePQB2AUNuZblcEAAHemDybCXr9boIW91eyPtBnLrrz0OEvIearXfOk+MGwL5PXQF3VwDUNRz1AFiLc6sBsEQKgE1mxb59J5nNCYAPDBIB8H4ATgC8nTBdz3/w3ze63lD4OQIIIIAAAggggAACCCCAAAIIIIDAUQUIgI/KfX03mxqwxv6Acmr7xo5oW/1Y8P4SAA8IAPtXAPsP1jvDxcQUFWZ7AXAxA6buwdxWAdxV+evnra8Ariww22tKb+ZvSwWwhjBaASwz7QFcDX47x6hXj5sPcnvWagVwksry2a3YNE4FcJrl8nT/QqSsAO7qU1fw07fL7QFw4iqA/fiGqRDd7gGsIfPqC+8Uz0d9D+ALrgDeX6HhcIXx1AC4aR7kWpF7xhXA1T5Vl4iu/vvuCuAw78/+ErzMWAAAIABJREFUnv73DCqA+77zcBwCCCCAAAIIIIAAAggggAACCCCAQAgBAuAQilyjVWBqwBo8EK21dGr7xg49AbC45WP1g/goY2xyt5xqrCWgTyUA3sy/2hLQcwbAue56XAbARpfMDRB0158zm69ltVptlkBOaonnMQNg7atfAjpeAJzJ6n67BPRFBsC6LHK5B/BSEnn43Be3S0zvhL7VULTvTB/3Tn3sJaCLALj/stLbate6Q78loJtUNACWZCHpS7du3/LiAQ7oHHkJ6GqfTjIANvlmJQiThd2DlyWgxz3nnIUAAggggAACCCCAAAIIIIAAAghcqgAB8KWO7In0a2rAGiUcrNhMbV9f5sM7NW6vEry/VAA3VwDXA43KnpzVACbX8s7Kjp99x3tz3KYC2LQsAT34io0naCC40iWRxUhSCZDa9vg9WMHbkEn0qSj1YZSreDYitxH3ANZK2IeHh80eoqnY6taXG6OuoLRL/9D7g4bMupdnNQAOtieufoGhHAe37HJmywC4CAjr/eozPk19tZ17zO6etV0COkIFcBkAZ0kuuhvr45tfrDW5f4V+d4jaM9A0pljy+ih7AL+QoXu0V5c7ro2U+8fdPYBLP+dc7//2n11Fuxi5eeXlwHs8ly08yQA4adkDuOsdot/P3fuI2T63mz2ACYD7AXIUAggggAACCCCAAAIIIIAAAggggMAoAQLgUWyc1FdgasAaPBCtRwq1gLRvv4YeRwC8LzZrBfCFBMAuJNRs4YQC4Kxc2FoDYCkrgIc+L13HG7Fyd3cn+lxp+LloSUCPEgDX9gB2bZ9aMVkPgPNMVncPZfB7uQGwxtubAFgrgDcToa0qtu87a31GnXAAXP0ySsc8sptjmwPdsQFwJkZeeu1VreUv4KbO5yr/1QfAWgFcrIygK1SE9KUCuOtvDn6OAAIIIIAAAggggAACCCCAAAIIXJcAAfB1jffRe3stAXDXHqpdcYOPN4IH3nNUAHcFGOXPNZzIJZlnCeimQGPTbrcwtXtWdO9efe3FK+Xn9r5Ks/XBaqsALu+/DXAmPppuCei1q/jTCmCtTtVX1lLhWa8Ars7fpqrCer7atIR5tQJY7617ANtyD+CJvds73QfAGnxrX9NaAzdLdI9cYdWf78Pspva7+4oRLeLTfi6e3WpDikOnBmZlAOzGUe+TZ5I9fxDXHr3f5rkul/qtbSbtx79rfnZVANf7rS6uItbEqQCuBsAPb35eko3jNQTAz8Xku/3U98dDr+4AuGGX8R4VwMcMgHXVAq2ObXrtBtgNR3Q8Z/2XgK5VAAd+f96tAI4XANtk2Bte8N83Qr/Rcz0EEEAAAQQQQAABBBBAAAEEEEAAgUkCBMCT+Di5S4AAuBAiAK7MlCMGwJK1BEcEwG5AqgG3lzqXAPj+7k6T0HkCYFs80xoAa8hqTer2TI0dAK810N/JeAiAm/8O6tpHt+sdubiq3wM4M6ks3vOqJFq56d472nZx7/obsfx5JfDU+ZNka8mfv7iuAPjh0a1cQAAc4Asj5bQiAO75/HEYAggggAACCCCAAAIIIIAAAgggcCUCBMBXMtBjuzk1wB17X39e7AqVrv61LSHrK+ya+letujt0nAsYahU7oftb71+9P13tGzR+TVVc1aC19vOYFcBWMhduasDgQ86mvvSLgQYp7B5sE1etaYxIeqM7mxahUvCXqwB+kqSsDPX9yjqWOB+7d6xvf9PzoQGyzuubm5vNUqch+1zkn7k83t275Z/1pVXPTX05VMFbHYP956A7QKxW2eYaEL50K2ZRyk+tAC4bZ5JiEV7zlEn+4q6sANYloJuD36Hzqn2J7PL6OnF1zpbzSI0TayRPFrJ496sivsI7UH9dBXCayVKsaAXwomMYpi7xfcjLFV8nqat4Dh4AV26cJ3kRAL94LrLOdprUVQFsTFeFcPVyVcyWPYCtuC80uArgd72imwgXFwg0vnopt2q9zeRJA2B9jy5XLfAtrf79GasCePP+ZRabub24jff+TAXw0HcmjkcAAQQQQAABBBBAAAEEEEAAAQQQCCFAABxC8YKv0RWQxu566EC03t6u/hEADxjhEwqAM7sWm2t12bbKtaknBMADxrfh0MYAuPxiw83tkQJgDSXNZQfAssrEPr+Ttc12lsuNEeAXwzxnAJy7APjxc2+68PXQK2YA7BRM4irMXeAdsgK40qlTCoB1PmkAuyYAnvbGWDubADgoJxdDAAEEEEAAAQQQQAABBBBAAAEEEOgpQADcE+paD+sKSGO7nEoA7EKAytKr9YpBV9VUYrglPXuWPF5mBfB2D92dyrHaHrsxK4C7AuDO4NdXvLXsTdl73keuAPZTUivpVusntySyvuoVwBrs9FnauXe/ygObKsrdc1JWAPs9gHs+DgNun8vT3b0k5YrIupt002tsBXBSVti276FbBIP60j9yrRSNUQFsrORJUQEcMgDe7BHdWo9eeKa+ArjcC1v7GrMCWO+ZJWUA/ObnJNH2Hag+jR4A6x7l2oS0qHg2WvEcYgnoymTdBsDviKzXOxsGHLsCeI4AWJdRr+4BfA0VwKmkxXuHX6EhUIW1qa0o0rmOga/wHvDOy6EIIIAAAggggAACCCCAAAIIIIAAAucjQAB8PmM1S0sJgMtAjQC4e/7VAt6dE/QD7iMGwLkulqtLL+fNS0B3BsDdve19hGuHJFGWgG4LgH3jqkv3BguAK6G4rSWkRbVkLkZSWd7eSK6BhPt2RBjx7ZcrcllVAmBfsVoflOYAuBaLlPv59h5Qd+A2ANZ/ypJUkpdvJUkDLwFdBsDylIkEqwDexopZ06SohOlzBMA6fxY2l4fPf66IyWYMgHUNgWoA7Ja8dn8lhJnPeqVrD4BnXQI6KZbo1zl2zCWgCYCHvdtyNAIIIIAAAggggAACCCCAAAIIIIDAOAEC4HFuV3PWtQbA/uN9XUa4/tqrChwVIBVXPdkK4KmVrz2ekJgVwC4Azq3YrAj79uKaplDpUIDdoz9thxQBcGUP4ICBqA+A9R6rlVYPapiRu+BMf9a0/3E18+taQninwrJjiW/dh9fNaf2PSWX57GY7vwMEwP65c/vQSi5PL+5FdJlvt0luc63b7rO6PWZTvVvZ29a7NFfwNwd+LrzSPWKPEAAbDYDz3SWg+1bAFv3dN9K9Xrev/Z+76kxXqVj+6SqAi4pnVxGbLvwb2YQnZPdUDUTTPJOHNz8nacezMvXvp64VJvYDYFfeHuwLDW5UNnsAD68A7kRPmuZtZYWGzQWK445RAVxMqEwedQ9gq8K7FcDVPkXfA9gHwCKy8Hu0B3x/3vTFvc/o3t3Fn8ZQAdw5dzkAAQQQQAABBBBAAAEEEEAAAQQQQGCyAAHwZMLLvsDUD9in6nR9QD/1+m39GxQAl6HImLZcfgDsQ6X9ICJmAJzl6+LD9jLAHx4A+9GcWulXfOi/UwEcMGBoDIAl3y5B3vAFhukBcEOAZBMXyhavvAgIn92IlEFHiApgDWb1P2kuktpcHu/GBsDbClj/BY/6Eu7+KwPbpdy7A2B55VYWPnALEHirpKlUAGsAnOWZ2GoFtl9CtuPNZycA1vPL9m0rpN1u2Zvx8/2fKwBO8nWxB7A264Dl1L+fuv5+aQ6AlSlcpffVBsCPj26FBv17oG0J9/gBsF+GOSEAHvMLDOcggAACCCCAAAIIIIAAAggggAACCJy0AAHwSQ/P/I2b+gH71B50fUA/9fp9A+D9gGj3zk17AusRXXufXn4A3DJCNhHdr9BFiRH2Icztuqh+7RsA71SQVishpwbARcBw1ArghgC4Gu/FDICLvYaPFwCbrLAdVgE8PAA2updztVi2nNYaXRUVsYnIq88kDR4AG1chqktAm+fPJdcK4Mpr2B7H5byuBMC+gjg3wwJgrXheRqgAdhWoWhGrAfCbb4rjnDEA1nu78U0Xrr/WlSTr61wC4LJC27V5P+DfTqUZKoDLAPj6KoD1ix2+st5vJD797xn3NsgewFN/JeR8BBBAAAEEEEAAAQQQQAABBBBA4KIECIAvajjDd4YAuPiAlgA48NyKHABbySTPc7FZuYdzvfn1UOlCAmBrtbpzG3D6JZ4bA2BbzOtDr+YloBsqgPOiArh4TnLJ0/gVwE9396IBcPGADlkCukcArPOzfO7d5VsCYP2GR6pLQJtEktdf3n6ZIVgFcBEAm1Um9q23Jdfxrbz2lqNvGcy2CuCuALheAa3aLhA1iSze81rwJaD9HtIaAD+cSACs46sBsC55fekBsM5nnVO6NPhL73pFk8piRgWaz5vpedVLQBMAB/5tgsshgAACCCCAAAIIIIAAAggggAACCLQIEAAzNXYDhZ5Lih6LLUZ1qG+7D7c1BBlbwTvVYbYK4DIwq/d7+wF9WZHUsRdw3z1Iq06++sn96ZcIngpZO19ri7Ms21YAl8GGHta0A2ZxelOIeLgyy+bNwWO1Oa4C2KSS3ixd5VdXVfggCr+Hba57AD9uTt3s7dsxfroE66HXkPF1e/O6MFTzIg2Ab/9/9t7FSW7jytM9mUBVkyJFUpTHEmlJnpFtyeMZe3Z3vOsbN2L//buxN/au/Njxa0Y2JVmyJFIW383uAjJvnHwACVQmElUFVFV3/xDhkNmNQiG/TKA66sPvHLJNXKcRSP0S0CyAqea+x6m524hkd2cnx41Q722dBDWVTgALKm7fbHzZNMLMansltOmJWz9+4nqIjhmvXbdadxPD/bHkHvCRPKEmSN/2AC40S+mSFnMIYMXHrklqJ4BNT+tp0pHbrAYuAW0FMPc8fp2o9OcybQKYqhXpF64HsHs4hs+3jsXONxhItoRyg7ZlzI9x1CRnE8DmIRFd0zn3AG4qNLTXWfhQQ+78hel2nt5kLxG7di27HsCdEv0b8B27a/i3Bj+sUrjz9iXoxx5n0/36ieC1189QfWPTc8T+IAACIAACIAACIAACIAACIAACIAACIAAC8xGAAJ6P7YU8ck4I7HtQEMC7Ee/PZyP0IIAjYC++APbz6wWwSBp+O/w5BDALHM3C+/rFFcCeX04As5xkQVgJScs3brVF3yeRll4AE5UszL75Nigqb9dqWpBNI4DbhyLc8YgTz1YAL+/eIpJOwE0yXiKppBPAK5sAvgoCWNiS19XTJyS4xDcEcHNvhgDe7fMfAng3fng1CIAACIAACIAACIAACIAACIAACIAACFx0AhDAF30GJz5/CGAnxhzXSdOakbk6VAKYy/UObl7oIAEcxeS9ah1JiHZfIG0PYCH2kgA2AlgoagRwJuE1hwDma0bJeQSwkZ6m7LKiTRLAtjdxesX3f98XwLbssX09H6f5vUuIGgHMQtRXUJhEiEqbvpXKCOCzR49cwrgt6D2XAPbre63EtGEvqC5KOrl7yyS9LZRpUrpXTwBLUqKmguf3279RwfflvQrg9XnbdwLYrLXgc4bXnF9//c/H/hW8cwJYlO7+TOb+bJbyxH9T8eE6CeDgwY3c/XfXU4EA3pUgXg8CIAACIAACIAACIAACIAACIAACIAACF5sABPDFnr/Jz/5KCmDFhT4Psx1EAHPibKJvuTcpEdwnLKW8sCWgxwtgdoL7KwF9DAKY57mWBcnXTojXt7m2JhCEXkZyee9CKVq9PCVd+wcZhh9ouOgCeEGKXj182JaYdhdTk/BO8M1dn6n7fUoAW/kuqJYlnbx5y4h+a82muYMenwDm8coZS0CzAFa0EJpePnpIJYvQjgD2N+rt+OYStMT34N62bwHMbx8+kLSRAM70KD7WEtBNGwSulz/jBgE8I1wcGgRAAARAAARAAARAAARAAARAAARAAAQuAAEI4AswSfs8xasigG0fQvvlOvfhM/92oMMvoJPsM8nYsUJkXwLYfs2vgh6ivZGxwGnGlO6S2+eRFUzRHrMm8kWLRUmzqXdhewCrikuqsmDob/2fBAIxnFsntlL6pc70zDY9f/sJYLPYthM6a8Po9QDuC+DcvSP3IEBufjvHdz2AWRLWhRPAhbAPG0wxXjcvfDhOANfPT6luejB3BXDTAzkCoJPgzfT4NeN3/YCjLLnUtS8BPWMCuBHA0grCZkvdh0by9vf71DpoE8D2Pa0AtoJ/HwJY8PzExpK7/zpAOQGaXN/N/ZDnV5AqSirv3A56ALs3GMk5fh26uzL3hNU1vfrbN1T683a9a9P3l3H3j9z4WwEc9gAmqknM1gPYfujWdPbqzCTmee2lKlJkE8CpCgf+vj26B3CQAJ7y/uz/pnCVGZoS/e68BQRw7iMKvwcBEAABEAABEAABEAABEAABEAABEAABENiBAATwDvAu40shgNtSrzy/SUGWExAjxcBhBHBE8K4JYL+6h0VDThCqiAC2QpRosViQFrbM7eSbUFTVNWkWwNF53JMAltoKYCraEtBTCoZjEsDMWVlJyAKYbpxQkUnobTTvJh3JJZhZmBGpZ6dUqYqfJVjbJhXATnxGz/UQAngTaJn7EARw4ubj74dcul0VswvgUit69e03VPjr2QtgsvevdQl+CQTw2RnXRrYPFSRaEuQFcCIhPVoAuwoNXMrdl4Ce8v7srlVznQn/AJYiIWxyvikBPfLvhU0ufXP8jABfKymw6RtgfxAAARAAARAAARAAARAAARAAARAAARAAgaMmAAF81NOz/5ODAL4aAli4L5ybvqhXTABLN/5uj1OXInVlWMOrL6VbvOBO9ZflEr3HIIDDHradcWXke07w9+9QLIDNexUF6RsnJKcUwGR7G2tpS5jrZ6e0GimAkz18XQK4/3s/riax1+HkS6gL0qI0MnpFgq69eZsz9valkwidtgdwJwEc+1joXL/dHsVDnyI5Abz2WpPytiWRT+7eoZoF04TCrF8C+uAJYCeAueT14o35EsAlKTr95iGV7mkGL+7qKy6AfYJ5rRe1W5iiedKjd4ceLYBdj3auKrA3AUymJzxvEMD7/xsX7wgCIAACIAACIAACIAACIAACIAACIAACV4kABPBVmu0RY4UAhgDmUtGtANutR+EhE8BDJaAviwBuZkdpOj87tdMmrCgNt8sigM04pCJRa9LPT6nS9agE8FwCmEwCWFBFgk6+c4dqX1L6SARwnXoyofdZkCsF7nfndWUEsCkBfYeqyQWwICVrkrqiV998Q0cjgEVBi7t3ZisB3fQA7s0Lr3Wzra2naRLAfnkI4YtP27v/XkpABwlgLgEd+6SBAB7xR9vALkgA78YPrwYBEAABEAABEAABEAABEAABEAABEACBi04AAviiz+DE539VBDBj47Hy1+jcA3htm6jEc2565i4B7b9Ut0nGtgRlm+wcJxKS44j2+M2N2pyJKQHtu/NOXQVakO0B3JSAzp9SdI+YwN7kUJxW9Qng8mRpkl9GukwiCFv3yQLv9PSFS5bZhGrY5zo85zBNlxZ/Tjwl5ze+bkx/XtWWgC6l22+S8dpxNQLYlIBeRQVw+BBDfL7seW2WcA77DLc9caURwNImgJsLbsfrypzdegJY+0Ror6t1Zx4jPaxTazY3fv8ggVmzrgS3KYksS1revUOqbMXhJtdFal8/v1JZAUy1K4G85cGzAmzwuHyXEiRVSUoUtHzzjYkFsJ1jJRSVVNPLR4+odNUHvPjMzU8Oi5a21HByi5QIZhWrRDlbD2B7X6rp/NWZ+a+/Ujpr2Feo4Hj9wJbtcZy770jfoz0o0Z+DusXv/d9VTY92Ksy9Z+yDF1u8pXlJdv2neihv+4Z4HQiAAAiAAAiAAAiAAAiAAAiAAAiAAAiAwFERgAA+quk4/MlAALs5gAA2IHICdFvNBQG8LbnuPcKXWObl+vLlM5JGuNoeubzFBNJlEMBUKaJnp1Trygr1tS2UtbHfXw0BrFO1c0d+1KQEcC0Kuv53d6nKCcaR7+N3O1YBzOO99uYbpMt4qeENhxnsHhfA2x+v+8qcAG4TwO1FBAE8Ff32OBDA0zPFEUEABEAABEAABEAABEAABEAABEAABEAABPIEIIDzjK7UHhDAbrovtQAen3xMCeBd9eXRC2DfI5hLDO+wzZ0AHiuATe9c53jYCeaSZ6b07mBCNr4CbIlgTukWpG+eUDFxApiPbxLAlTI9gFkAR2vHBmXM49PXFcCpEtleoFte6wlg/imfU0UsCG9Tk+jPJQ9HralNEsBW/JtN+B7FRGNLQIfrIzw1TtK3m+1wXKiSVlrQjbfesiWgJ9y2FcAmVRo5D5+ATI0vdepmf65TwNeKH+93/45UISZL79v3DgTwQ5sA9v3ZzfW3I95tBLDWgrjn8fVbN7hZrT3NSdaz/2zlpVrT2aszKhQXm45s7v24h7rfYs8y7J4AtklcPg73ADYVGiZcz825mwoc7edu7v471SkgATwVSRwHBEAABEAABEAABEAABEAABEAABEAABC4mAQjgizlvs501BLD/kjqTIJzoC/HDlICGAB57AUUFeKfErqmNmzicJi31rCWgUwK4XwK6K4BbQehLcPcHcJQC2JUgNn1RTQL4BSnfc3dtBnIJYPuCUPDGBBPLMN5SApi1Dv/O9gC+TdwT2B5410ckzLsaq8njXZCiVw8fUrQENEv3cPzB+owmgCMPtwglo7IxLoAlnWtBt+7dp/OxF9LI/Y5JAJtC9YJ9ekErTXTzrbepNj0DpphbD6QrgBeuBLT/7d4FsPGUtgT0ye0bpKSwa3/SMfPxbAloeXABfIAS0M39ZORFscNuMQHceYwFJaB3oIuXggAIgAAIgAAIgAAIgAAIgAAIgAAIgMDxE4AAPv452usZXhkBLJTtAcxJL5fO6YCe+gvvxCzuVwC7fsfC9wLOLy0vQKdUHvyuB08ANwnfMO/VJiijwiOaCh/Oi2lOlHHCjAqaowdwVACbFKGdW7O2G0G4LkVVR3Cur4d0D9KEYNVEhRamR6y+cUJlOaUQtedXy5pEVRE9f051vUleL0jIqnQJ6G5COrby27Hz/zMC2JQIZgHMwpjF7RRXTFoA+6P7+TECl8W4ywE3v+9Y7fa8h4KllqjrcbyWAOby4gWdKyuAV2KKcbbrri+AdbWK3qT8+hY+YR7sxeefH1/3sPH9lZlcYRLARDfffptsx9odY7nNW1t2TQ/gh4+Iu6KH294EMNnr1DzOoom45PXyzrQJYF6KpkIAv0dd0+rVGV/N8Q+hSALY7xgu6d0TwF4ABwngCXu0N4PzCeBkT/UehokqkIQCOHbH9p8f+b8EsAcIgAAIgAAIgAAIgAAIgAAIgAAIgAAIgMBFJAABfBFnbcZzhgB2cCcROPmJggB2Ii6PaqM9OLlY1zXpygqGNU2VE8D+3cJ10HwpPy5dyofQQu5fABN38bRbvISx0Zbm9/56l4n1vo0ALpWguphHALPcqwsuAb0i/ew56Zrnd6yEXC+RHO2RbKRu/5jhvwMB7MppV0LQyZt3SJhzOYAADkt8B1eKiAng4AGBdtd2fHkBLOhcSSeAneDf6OpM7+wFcKFrOuXEc11Fd96rANYFrZRwAnjK8R6hADYPcPBDFgWVt28Q+RLfE3wemqXIx+crpK6penXGd+n4YtiXAC7aCg1NCehLLoDDhwqKyR5mmOgGgMOAAAiAAAiAAAiAAAiAAAiAAAiAAAiAAAhMSgACeFKcF/9gEMBuDif4wnvMaphbADfnECaQRiSAvWCp3evWdJgLXsbK5o4Z9/ElgAOp2ynxHIx8CwFsenySTQAXJ0tqElkTrS8+Hs8Vl2w+ff6CJCcigx6wXcHpx9j2Ga1dx8u+8PQ9KutG0PRXQFyCcwiVE8BeABcTJ4C7AvgZ6bqV2eG6i/fYDBLe/jJ363utR2zvAYGYINfcJdawFsQC+NrdN0gUpT3yJPO7ngAWPWHWJIADARxy6JaAbsfvr2+/L4/PX8smQevPv5NE5JXMCeD5BXBJip5/+SVJNfywhU8Ahz2cYwng/u/9uFNZXlMZgq/cop8AnlcAL10Ktz/qbZPA2R7APuntSgHzuAvFD1kIKowAni7B79cXC2YvgLWu432O3fqTwUINe5g385crYZy7Dq+gAO7cJ3P8xnyYYx8QAAEQAAEQAAEQAAEQAAEQAAEQAAEQAIGjJQABfLRTc5gTgwD2ZmhsqnC3edqnAGZZpLkEZa68pCsDyiObQwCb8xBEiwUXPJ0nAcw9JjkBTEYQjkkAzyOAuYesFReuBPSEiTo+6tEKYFmQeP06icJdRzkRM/Iy8gJY1hVVT56QMCVV169VL4CjAjzWA7cvUEcIYKMIRW3SwiYBPKMALnVtegD3BXAjwi6dANb09K9fUBkrzx+slbkFsHIloLnH882335q9BPTeBTCvcy7NDAFMVyUBDAE88sMGu4EACIAACIAACIAACIAACIAACIAACIDAJSAAAXwJJnHKIVwZAezK37I6MlL0QNvcApgFIUuwmkUoJ3/9WHtjnkt360SCj9NgLICFsAmzKWfA9tztloDuJx6j0x0Rg+kSyPYI8aRpe3QepzmGLKm4tqSm5+KuQpR7WAvWyvwG9jxOXzyz/w42pV0J7ATg3Phy3FSnRyxRkwAWJRV3brZudtfxujF5AVyoms6//RsJs75kdh76893pkdz7ZbcH8NCNgQvYch9xQaoo6eTNN4h4PU80VltKmkhJRX0BPHT+4VTnutX6fXP7WQr7TAAPC2B/vxpfjH34Bh+7/9kEsCShCjIC+K23qTYfGFPeLTl5raikml5yD2Bdt+lr0x8488HkHyjZ8vOrnxDm9VAoQbqw12/TY3eCMZt7IRGV/AySKwGtUyWgc+Nx58MJ7aGNKy8MbjMngP3fU/4+2y3JnxskP+CT+WTMzEvYA9i/W3jNoAdwfg6wBwiAAAiAAAiAAAiAAAiAAAiAAAiAAAhcZAIQwBd59mY4dwjgGaAOHHKfApi/bPcCeK0E7EzDjglgkwCWYlYBzAngqqqdIOSStiMGOIMA9iWW9yKAnz8gN33nAAAgAElEQVSjolfS81ACuBIFLe/eMsrQbBMIJHMY1wO41IpeffOIpEmIpgVw6n425FVGC2ChTEK+FcB32dhMNtZQAEtVmQSwdEJ/yAteBgHMPYA5AbxI9CjdlwBWpqJ6QbUo6eZbb80sgB/SQrfl2Xm9H0YAE+liAQE84iMjtwsEcI4Qfg8CIAACIAACIAACIAACIAACIAACIAACIDAnAQjgOelewGMfSgDzF/qxNNecCRUe61VKAG8igL0gywqIzBq/MAI4URY7lZDNBbM8Fn69YShLktdsD2Dz2l2FqEsAc0KPU7f8v1eRBDD32BzaUuMbJczNNdu9an0CeEWSTt68PZsAXpCm00cPbYngCMuhhOxkt2UjgLkEdEFaLujkzbukXaJ9mvdoE8BeALMY3WRLJfBzx4gKVq4gYHoAF3SuJN16+z5VxZQ9cW2SXQlNBdX09IvPaSlEQgHbEfjVl/r8SI1zTIaXx2oeBuAEsCjp9bffoooF/5SblqSFIs4Y+/Xc9F8+pAAuS9MD2Fdo2Pl+5caCBHD3SaTc58gcCeDO8kUP4CmvZhwLBEAABEAABEAABEAABEAABEAABEAABI6OAATw0U3JYU8IAngP/APZ2BdGUwtvXwKak7+1qmw5Yi7B2RvmxFqjOfrRC+BMP+SLIoALJ4ClmdlWyuZKPO8ugCs313YFeQFcsQD+zh2qtTuXXYW3exefAJ5VAIdrwjRwjuVtbS9tpZURhJyYPLl7l5ScUojOJIA744tf+WsC2L2mFcAF3Xr73kwCmEubV/TMCOD1Hs9cMrm9wbh1F676DcYXu9s3RzfCm4irDFfEAvgerSYV/FyZoBXALx89pKJfDD923YTj2/F84iWgifScAphUWwI60+M5+Wm8SwnokJ9pkcBXuJylB3AqAezHFRXAwfk1JbhTILYoAd05FATwHv7gw1uAAAiAAAiAAAiAAAiAAAiAAAiAAAiAwOEIQAAfjv1RvvO+BPCQcNxXj7q9J4BjJYZ7X+DPIYB5oelamZLIpj+usMnncLPJO/sT21V13LZNwvAgJaD7+XIvEDI9KDft2RijNksCOEgH8txxT9xXL56T7AmkvAC2V1s+8RtmLNsVwulFux1GAEvubT1QAjo3/s58RR8GSNUO55+zIOQEdnkwATz2+rOzE62xkLjQ7b7dCgA8XkmFFnSuCnr93j2qJxXenADm1K10AvgvxKLfp0+5F7LfGnEWCjA3f+E5+x6wY+5nMTomnauVTQC/9S6tJhVm0lx3NgFckxXAnPAOHjiIjK+7Znd74GCvAtjNHwv1pgfwPgVw7MEAI4D5M7FoBfC4j75Re20kgCP3HwjgUZixEwiAAAiAAAiAAAiAAAiAAAiAAAiAAAiAQIIABDCWRocABPCMC6L5gjcQaNJ92e++6J9LAJPStFqtbNpphABuREsGx1gBFR7mKASwO6GcIJxEAPN7FROXgB4SwGHCPFPDW7uE7uYC2AI0AVmz7V8Ac09coeYQwDEVGLsQLqoAjj3i0VekfQHcin4RCOBpE889AfzXz2hh1q9dZF4AcwqZE5tm1Xk/z/fPRgC34/MCTY5IoPsRtmvavOseBfAjElTZpzH854FfdsH4Oo/o9D4/Nv30OowA5gSwpurVGbUl6sco+mB02ySAI5+/JIojFMDt/acpwZ2aWCSAN13y2B8EQAAEQAAEQAAEQAAEQAAEQAAEQAAErhQBCOArNd35wR5KAPcTqP5MpxaiIYHZEsCpEqQHEMCeH4vMYxLALGYWiwV5AZHKWeZX7Poetsx1TVVVkVD2yKLfq9a9Yd0vudo7XEoANz1mY9WBg2PwfuywdFFSebIkXUzUA3hNAGt69fwpSX7DEQLYn7/v4dsXwG0P6FDMeDGRTpLycTghOlcJaEZbS2WSoa8ePSTJAnhAgkQF/6jrc9zK05yJPeIEsF//9iJo58/3mW1kZ5/hWhrRC2EuS11QVUu6ef8+6WJDcZfBahPAhU0A//VTWqjg+IHg7QtdX0rZHn5dAPdrGsSu31EJYCp6FcHHPiwQG3g/AfzIjNvU6O/XYJhNAPsbmOVsSl7zJTVHCegmAaxIsgA+tQLYrsEN1xEEsF1QEMDjbtTYCwRAAARAAARAAARAAARAAARAAARAAASuKAEI4Cs68alhQwBPsCBGCSZXlFVwIpcNoUu0TVpilOiqCmAWvufnK5KuxOghBTALDi1LKq7NLYCfkTAlZDtF1KML+iILYE6ClppL5j6i0sj+tDy6bAJY1quNblBTC2AWdaZgsSrpxvfukZ76fqV1IIA/6SSAm4QvKS763eGQEsDNTr010gbX2yc4Di+AH5LUfn7t+JoSwAkBHBTFjq6L3ANU2ieIHU8IYJF5JGijy4+2KwGNBPBmlLE3CIAACIAACIAACIAACIAACIAACIAACIBAigAEMNZGh8DUAjiZoHTvOpT8FNJqu9yX2NtO4eQJ4GgP0eGzU0EPVf6yvxnriJKlY8bt9YZNAJ93pcKI3JUtsTvtxtxZHJXLhem9yNuUCWA+Hq+cs7MzoprLxXLBWP7v+pYrAZ0b+dD10qZoGbQVwNInJieYX1/d2fYA5gTwugD2LTZTJZ5z4+/2oAwSwL5yeVNi2gkrzWV5bQL42pu32x6yE4zXz8UmAphLnzdbrAf3tj1IzZpVpLmcepAA5qT3dJskrbQpfSzryiSeC8UJ0WBImoV/ftt2/tv7k38P7jJdkNKLPQjgByaNyltYIcL/OzXqsOq5v58mxx+5KYSvN0LU9wD+7rtUyXLCBLCN8TPjkqqgB3A4v63o9mnt8I7MWemhrblHJER9v0K8FcDC9LQu7twgyeM1N+gNE7qRk+J1zMcvdVsCum7Wc+/4/oGopsZ3fo3H9vD3L/6vH2tY4pt/btoicG9r83kkbCJ5gvGG52M+89z/wp/z59LQ5ntYbzf69Vfx31TdG0imhMVUb4zjgAAIgAAIgAAIgAAIgAAIgAAIgAAIgAAIHIQABPBBsB/vm0IA7zA3WwjgmmqX8pLmv1dBAPMX4WpmAcylkE9PT22PUBakiS/acwI0txpGCWA+SLEfAUwmQbieAN5WAEYFcLTE9H4FsFQVvXr4iMqcrJlRADNnFsBClaRkSde/8x2atifuugDuJ4BzAsmv323nvy+AOWnLCWAtlvQaJ4BzF8iGv+fEflsCOiGA+SGDgePG2l4nPWJfiAWl1fkt+EpqBPBb71It5hDANZXEiXZOAHcFvwwEb0wA53ob+4Rv6iEqCGAWwJpYtEIAb3ixYncQAAEQAAEQAAEQAAEQAAEQAAEQAAEQAIGjJwABfPRTtN8ThADegXenx68/znByquYvn52EuEoCmBPAc/UAZvKhAGb51RdlbQnk3RRWTgCzeKp9D+BrSxIzJYCl0nT+/CnpnkBKCUAvxHI9kFMC2IsnTqjare0hyseuqJglAcy+l6WkEcCPHlGREMBN+jpM+MZ6cO+QADYC2KRTC1ppSTfffotqsXtSsr0D9QTww4dU1KtOkl2Zkt/r29jgZO4BCLFmjiXVVJCgJV17Z3oBLEx1ANsD+PlfH5BrG2sf5Ai2Trp+h1s2RQSwPxy/JV+7fO+oqKTX33rXiP7utmOFBBbexAngmk4fPSKhKpNGba7bILkbJlebHTJJ1ZwADsfC42UhPH8CmEjUNVWvzqhOVZiYMQHcXUiHEcDNes48NIYE8C4XN14LAiAAAiAAAiAAAiAAAiAAAiAAAiAAAiAAAYw10CEwiwDOJLZSU3C0JaBH9fj1o4IA7s+vKYW5DwH88tSolJgAbiTPTgKQmh6PsTXcSCr+5YwJYDM+XdPq2fO4ADYlTuNbXACGPSj9K5mk+zkLWCdokgJYCCuAvcyasKSqKYk8lAA252fH29zPEj1UcwJ0+OPBCuBCsQAWdOv+fbJF1qfaWgFc6JpOv/wrlVwyN5jM1P16FgFs1pmkSnLZ4XkEsC0GX5DkkshfPDDXLm+HEsAsRLmcPAvgm2+/S3pSwc/VCTjxbHtaswDmdR3mm8MHMOYWwOZ6YeE9ewnoEQLYXUK7tn+IlYDuXJ3yEAK4uStmbxQQwFlE2AEEQAAEQAAEQAAEQAAEQAAEQAAEQAAEQGCAAAQwlkeHwFQC2GtPL4hMUM+9k/mSeUTw8ugEcCytE4qtXRLAulcCeqJ12e0BbMuLhqm+XF5xjh7AcwtgHjOP8dXLUxIuoRomgMeuPyNEMoK4FaDxCSuEMClCI4BPliRK6cpS58hnFoBba6a3JCsjpY0AJk7UCdWIM3+UsIcqi6R4SeB0mjF1vfYFqk3E2h7AJ9+5TeR6PE/ZU7OWyvTCZWFW8vzwtcNvvEWPX71Lj2t+PyH3IoAXVNOzLz6nJfdPDUp8184Gj7mfxlZUXoAHa4JLqbMAFrYENCeAKdFbdtvbl+KeytoK4NPPH5geyLz1rxa/fqNSdIM39wnZ6Es0UUmCeL1x6efX9iKAu9dgN4Fvz7Iz5skSwJawFcBE3Mt68h7A7sOIy/GvJ4D79x57PlMKYD/HnbLXexLALPq1rk256U02COBNaGFfEAABEAABEAABEAABEAABEAABEAABEACBPgEIYKyJDoGc8BqLKyeA/XGGxMXxCmD+srqnJNYShs0IB5E1JaAhgMcurex+YwTwmPXH++Suh5wA5jVs2hAHCWDbl3hCAWykTU2rpy9HC2A//q4IbhO+fchSxc83LoBZEmo6efMNJwjda3cdszupqrAC2PQAjgrgVia155c4/wsigE+Epsd/+ZROWJ6Zss92PL6Ed64XbOqiyQuprgBeKEnn0grg69wDeKCEcvZCjezgBbAQFZ199qC5/g4hgPnaYAFcSVuk+dq9d9dN9K5rei0BDAEcLgvpHyDZZjGZB4GsdQ5F+uEF8HqP9tTwIIC3nHi8DARAAARAAARAAARAAARAAARAAARAAARAwH4vdvr0280iCQB3qQnkhNfYwUMAe1K5EtCi8yX1romn/vykEsBj9eNFTgCfcgloxYnCbjo0FAC55GTuesgJ4CYBLAsqrp3MkwBmAcw9Nb0ADheBS8WGCeCmlLPZL1wJ4wWwcOKr34PWJoC9APYJ4GkFcD4B3JaAbnscRx7YMBV4bSp+q42T1iSJ5Tgnnl+fsQS0F8DXnQDmIrJe3tr/dsc3NiGbW78ivEA0EQvgFUs5saQT7gE8hwBWBbEAPv+LSwBH6pePHV9uXofOPxTAmko6mUEAc4UCXwL65TdcAprjt0EP4MwNSq9lo7sjzvUAbjnuMQHMpcRdD2BlSl7zpkz6uL/NIYDNu7n34s9bW5GioGK5MJ/FJmG9q9jvD6STAG4rNORKikMA565g/B4EQAAEQAAEQAAEQAAEQAAEQAAEQAAEQGCIAAQw1keHQE54jcUFAexJQQCvfxc+bw9gnwA2Arh2iiQoD7xvAczvx1/0L167RrqYoQS0E8D105e0VtJ4RwHclODtCREvgHWv7HJXAN8xJZIbOTmRVPE9gNMloPcogLm/spKkREk39yCAr6mahKhNb+VueveSCWBa0flnD2zbgDkFMCdEEw2yvQDmBw44ATyHAOYHVEIBbB64mVIAD4yP0RZu8F5E7qUE9BUVwKHs7ov31N9VEMBj/+LEfiAAAiAAAiAAAiAAAiAAAiAAAiAAAiAAAjECEMBYFzsJYC8h+kGlJnm6A9+jKAEd6/sbjClfQnUYgFKi6XMoCytxwnKVu8bz/Txw0my1OjPSKNZXMnmWrgfnDtO49lLDTApaLBamNy5vu46z/ybcA/gsFMCkmt6ZnaRZZny+h/D6+NP9cu2+0g5K2LytEoKuvX6j7Zm6qwztCW1RVRQKYH/enQSn6x0bjj89vs1m3D84wkMuNFEtBZ28edf2AN51rL1TCQVwUdt5SDi8dSHujpVPwNvjJq9vzV2lWcYKErU0PWJv3b9H5zJ/5PFk7Rri8Za6oid/+YxOnABumToRvGUJ+ty5dAQ/l0TmtHOQACZ3z8odZ+zvTQloTgA7AezXVWp+c8fN3esGewhzz2MuAV0o0rqk5f13SRa9M9lxbfO1wgJY1CvT01ooW95bmAcn1vta58bT5+ETwv3XxdK2Zr2bcvKClOkBfJPKYmEPueM4+RDmQRgiKvmhCZ8Arlbu4m3vp537kysBvW1ljFgJaH8u5i7tSkTzey7KJWlZTvtZ5Hr+8nlU1creT4J7dy7hDAGcu8LxexAAARAAARAAARAAARAAARAAARAAARAAgSECEMBYHx0CmyaAIYB3U5cQwPMJ4PMXp8SC0xU33bsA5pQXCxVWG1zo9LVbr7emclehsicBnLsfNALFiY59CmDuAWxK5h5QAJvEcy1JycVeBPCyrjo9gDvp6mZNjO8xmvv4SwvgBZ28c5/mEsCkz9sE8MD85s4/J0yvigDuc/KStc9n3wJYsxQ1Tv3yC2D7ABYXRWj/ZoAAzl3B+D0IgAAIgAAIgAAIgAAIgAAIgAAIgAAIgMAuBCCAd6F3CV+bEz79IUMAX0wB7HOK/mt3/nc003oBE8C+BPSrl6ckIiWgwzXs13uq1WY64Z1PADdlPlkAa03X79xqJPTOibqEAPY9m33p5lgC2CTQnIDOJdhDPvEenS4R6dYJU+FUY8UJ4O9MnwDmd+PEpFQVvXrUCuDUrXitJLbbsV+ifu31jm9y/C5xq5SmQhdXSwBz31/uAfw9FsDFpJ+CPgHsBfCuB78YAli7BPDD2RLAxyaAmx7AnAA2W7xCg7hECeBGALvUMY9aZnpoIwG86x0ArwcBEAABEAABEAABEAABEAABEAABEACBq00AAvhqz//a6LcSwFzRdwaOBysBnSn7HA41J9ByWFggme+DtaSitDLlECWgJxXAIb9I0lVTbUoD2xLQduX4nG6O15jfdwQwJ4BNKea4sJ1PABNZAWzHt2IB/MattrzoHAngZ89JuJLIfl12BZhjMKMA5sSo5J64XOJ7BgHMLH0J6LMgAZxaF1EBzOfontvIXb/DAlwRe+9ClYcXwB0AuyaA29d3ErK+BDTDYwH8zveIpE3wT7WNE8C58bW/9wIxuT6GakvvrQQ0l0Q+p9NvvjIPrMxRAro//oMmgLmDNZeAPj2juuaS1+aqbk7xspaAhgCe6i6B44AACIAACIAACIAACIAACIAACIAACIAACIwlAAE8ltQV2W+sAO4n6IzD9F/lch/BXDA2J1m1pL0L4Nw5RdZATiDllg0LYH+M5dL1WzQv8mI0d4Th3ze9mDX3ALY9CAVpYtWcch8dVbpJAjjGLxSd7ve2D+J+BDDVyorYQPqxYMgLwHzCd528fw3/110hWpr3YgF87e6EAjh4cxai3EO0fvrMCWDuC+vFyvD6SF3vQ3xCfl4wd3pbGmtY0PI7d01PzfRK225t11JR4RLAYsUlkdMPoPgktHmnDa7vJr3tSlubxLRPBZv/2kcmDieAPTt/J049wrHJoznra74OOqIyk1IJqiSnNZd07XvvkSjnFcDZ+YvcX8JVlRXAA0uQ1zZfB3XJ9+i5egArUkIGAtgs1KYHsNZcPL7dxKY9pl2CNjVMf/3yOfBm9DP3JS6K6XsAS7u+uEJA2wO4FcCxCgOXKwHMn7/8gFdQAhoJ4O0+BPAqEAABEAABEAABEAABEAABEAABEAABEACBUQQggEdhujo7TSWAPbGkCM7JmIMK4FzCrF0POwtgXVsBrCXtTQALl4pNiLPdBXAgQD2qQKBprbj2JS1KTgD7HsCbiKrh6zFMAB9eAFvhsdKClndvBQtnuvFySWShVlQ/e0qiYqHCAthJBn+dJRLHkwpgUiS4lCsVJHRBi79jARw+1DDNfbQqnAB++JDkqt5CAOfkPqe3nRBLCmA7luMRwCm2m6yz8AEGezxL126tAK6dAP7+gQTw8P3FpkntuNsEfJzD0HNK+xfAX5Kozd3rkgtgfmBFU/XqjKral4COr18I4GlLrPNDdZ0tKEc9zd0ZRwEBEAABEAABEAABEAABEAABEAABEAABEDgmAhDAxzQbR3AuEMCbTcK2AtiHgGp9gARwRADz+fhyr3MJYOnKfHI6VUmfAJ5WAHv1I4WmsxenpDkBbExQW/a3M8PJhLOl0CmB23lhTCi1Aq0RiC7xxgng5Zu3mt67O/cAbs5FkhK1TQCzAFaVeY+8ALbnrxJJ4X4CuEnECu7B2yaoG8HGHFlEa0WKCpJUUPl3b7oE8GbXVG7vWnDf3YpePfySiooVZVpyxhOkQblZL3h7byp7AlgoSdolGFm4+43z9IcpAe3PICd4c78PB74ugHVwAfAakFpQVaysAL7/9yT4IY4Jt34J6PT89cYVPGBy4QQwPzChuAT0Xw8mgM29zpRXJ1vC3SSAb1HpezzvWrLelW7n9yk0l4DWrgR0K4CRAF6/kNADeMKbCw4FAiAAAiAAAiAAAiAAAiAAAiAAAiAAAleQAATwFZz0oSFDAG+2IC6kAA467nqNsi8BbHmp+QSwk5OcRGUBLLzgPZAAVlpRqYgqIWgxmwB2JaCfPSWqz1vJzEs5mQAeEMBBT2+bTm+LOLMPXMtf+t97AcwlbVVBy7f+jlSmBO1mV5vd2wroFb386gtacA/tjABu7mmNuM0ngC+KAA4FbZRlRtx1E4EbCGBa0PV335+9B/AxCGBOnBMtaHn/XZJFL0G5oxgttDYPTLQC2Fy0e08A71sAi0rR6vSMND+w4rZDCWC+x2nuWV4uzQMrue4VG92z3AMm/KCMbcGAEtAb8cPOIAACIAACIAACIAACIAACIAACIAACIAACOxGAAN4J3+V7cV8Ae8HZL+Xc9JadEcE+egCzIFyTuLny1MGYuYfvmC2Vw2O1YN+/XwLaHnXc0QfOwH8BrbgH8JntASyE7Ys7YssJbpFp9twIWPde/L5cJFgUCypOFqS5BKVpIL1JUjF+4l4g8ClxEvXs5SlxCWhzimtzmpOAvgRwtwdnClmKJ+udklOTJJ0A5iPIScbry9yaRGp1bhPAte2p6a/jXC9u0ys40gy63wPX9AUV7Xr0L/EJYDvP3M9U28cLdEHX3n7LyK1pN9sztdArev7l51S69b12f2JvnUj3hueT26cjIHsD0YLTzoIKXZKSC3r9/j2qfGJykkFLVoHEPZ4XuqbHf/mUytU5CWr7O3tRPcnbRQ5Su9Q+/6pJAMsVabmkm9//EakB+b7NOfUTwJQpEZx7D+F626b2Y/E3tHGSn3sAC7mkk3vvkugJYB2zlrmTCn7fF8BUmZtV0CdWxVtoj71fmh7cYSns7sm1JbK52gFfW5wALkgVpU0AT1jCndcxj65QilgAcwloXVdr4wuR+vOTyVLFw58b4fjCkfv3aHqYc82C5YKklLbqw1i+mbkOV1dVnRsBHG4yt/4mvn+iBPQGFyd2BQEQAAEQAAEQAAEQAAEQAAEQAAEQAIFLQAAC+BJM4pRDgACOycI0YQjgYZPcEcC8K6etGHHpBLD/AnyCL9xDAUyqpvOXL01c9ZACmEssF4olXjGrAOYS0Ksnj4mcAPYrNiuAA5kYrvKxArj7PiyQbA9griV7/f49qieY1+7V1wrgp198Rr4AcUwA8+tygjd37xwSwPxQAQtgeUABvMGzKtGh5gRpUgCLJb3+Dx9Qna6RnkMb/f0xCmBOAMvi5DACODXBY6+roxXAtUkAC8X9pHtXePDvfQhgc48QBQTwVlcsXgQCIAACIAACIAACIAACIAACIAACIAACIHDMBCCAj3l2DnBuEMA96BnDsqsA9v1aWV4ul+v9NEcGddMrJZYAlrpNAGdEQk6gpRLA/R6yfIIsFVkI1xz6nUkAc663MO9T0/mLlyb463sA90Xi8OW1WwKYx89zV7MOVexD50oA2x7AnIh9+fARcd5vONPYHbV2AjgsAe7niv8bVgAwGV938P572Plm+WsFLdUFvXb/PlUbnU3+hmd6DIvClIB++sUntEhcIDnx3X+n/vj9770AjjG1Y92HAK6bBPDynBPAQQ/inW8Qw8z7nwfcA7jmBDAt6eb7HxoBPuV2VALY9DyWxAK4KE5oee9dorI73tkTwO7zxyfwG9ZTCeDgQvHXd5MAvn2bysImiKfY2gQwkVitaPWKBbBfwKrtQR8RwAWJRD/23RPAhxDAzVkjATzF0sIxQAAEQAAEQAAEQAAEQAAEQAAEQAAEQAAEEgQggLE0OgTGCuB9YDtYCehwcDML4FgJ6EmdTkIA+yEKNfwFelQAB0xSJTZTApiPZySiE8DN68cKjYGFx8fl/xWae+JqI4CljpV6zpV/bt9ER1/fO4mgR27/9Ph6mlcA85gVlaToxddf0WJDIbeJAOaxsbznLSWAbRloQVRLeu3+O7Ta8Hxy9xVp1o8XwA9Mf+XYtmlB8c0EsH1TE2hnAVyXVJdzlYBWVPsS0J99SicrVurHIYBv/OBDyvYgzk1o7/deAAta0atP/0ycbN9lyyWch0pAmwdWuAS0SwDPL4C/IKp4bl0J6OAiWxPAHkruvintlSASvbjDB3haASxJcYn+2UpAtwK4rYncrulYCeiLKoCbz1kiCktAzyqAw79ZeusDJaB3uZvgtSAAAiAAAiAAAiAAAiAAAiAAAiAAAiBw8QhAAF+8OZv1jFMCuP+m2YTdrrVJtaRZBTCXb+V+uLEewMbuuK9otxTAfQEVfoHPX3X737cCmGhxEiSAc1/sj10FTgCzeG17AJsurVYMbCKAB1ik1sOaQA4SwPJkQYUTFFP0XOSEmRHAnPqNCuB1W9gIXubdjK+doVQCmpOo4RbOL5c0ZXFklpHpeRkmgB35qeaXbALYCuCvaWFMZjuW5Pm7efcCOByL7UJqN63sOP16Md1nzfi6C7Bd764MdF3QjfvvUJUQT2OXb38/wSXEIwI4JXxTJZyHcqvd8QcD7a1/ZlBqSZpKWi0WdINLXk/aA+yzhyQAACAASURBVNgmsJWsaUEVPfn0MzoxCeB2q3cU7OneqvY9+p8HQnM5c5sAnlMAS1HRiz//u0ny77Llxqf9/SfyJrbnsaRK2gTwyf13SfUSwLvet7o9gL9oSriz8LRbuLLttWh6fvuf5+4jXgD3k6budY0A5nXc9ABmARz2AJ4m5d2W6OcewCs65xLQTVNce+/2m/88aXqMBz2AuyWjjzsB3AxIEK344Q1eU8EDHDRlAjj2+QwBvMvtA68FARAAARAAARAAARAAARAAARAAARAAgQtPAAL4wk/htAMYK4D7X9SunQUEcAdJXwC3XwwrW2ZXy0YAmy/C3Re3WdGem/6MAPbv0xd6/rAdgdgRpM0KMP9nrADm9WWSk4sFlSyAuVwwbzmRkRsnixEngKVSJJVLAHc8rf9HKHjdz9YEsDutRI/TnABuBc3cAriXAGZRcgQC2CaA351eABOvn4KEXtHzLx5Y2T9Q9noeAWzXDF8zS10Q63cWwK99777p9TzlpnXtEt4VPf3UJ4Dbd9i3AOY6vHoPAriQip5//AcS+vACmBPYpgfwXgSwTTwX3Ee7+wliSqzz1hHAzY06IULdYdYSwBkBrIsFyTs3qSzcQ0lT3J+d4OWqDKKq6Pz0Vduju/f3wmURwI30pn0K4PARM7dAmvnuyfxArE9538KxQAAEQAAEQAAEQAAEQAAEQAAEQAAEQAAEjoMABPBxzMPRnMVQCegwoeNPOCkoNxXAHQFnheBlTgA3Ey4upgD28276vUYEsBfK3BW2s+0hAcxyVtaaVlwC+goIYE7ucQL4+ddf0ZLLxwbXEvcgjm0++e0TwJ0E80ACOFU8u0m18bMMfO0rFsDfp9XEgkEEAvgFC+BKt2nlgbtoLsOYKrHrBbJd5eEDBPbNOAHM9I0Afuc+KTFdz1TzBkYAayp1TU8+e0DXVpXJfvoz8SWYY/fmKT5U+glyyW8kV6RoQdd/8CHRxAlvXwK6kDU9+/iPVAYJ4G3GmEsAD5aI7pWAnlMAS3VOLx59TkJVZtr6ApivaXNdzS2ATcWCgrRLAMvSGeSJBHAjdlcrql6+sqljHlRGAHMi2s//ZUoA+4Rz4jkjEmsPAgzd5NYfcGr2hgCe4naIY4AACIAACIAACIAACIAACIAACIAACIDAhSMAAXzhpmzeE4YAdnxnLgHdzGJMAJtfxsXqxrM/UwL4aAWwkZczC2DT8zdQoaasp5NyHMA1QsMnm+dNAJuweCCASxOvDkpAJ8znXALY9tJVpFVBN+69R+eZEqcbr2dbVNskgF98/oCK+sACmARVZHsAX3/nPmkjgHO6eYNRmwSsIEk1PfvsT64H8NUQwE//4w+0CEqtH0IA82VeFVwC+hqZHsDLXtJ2RzHqS0BLtaJnDz81/cvN3b9fupf/7W66GyWA+XSDihLtynO9gd0xjWh0MpYFsC8BPZcALqqKzp6/NGNaE8Dufmpuo+4BEv+ABv8bAjhx/4i0MGj2hADe4KaLXUEABEAABEAABEAABEAABEAABEAABEDg8hCAAL48cznJSLwA9l9zx0qoxnr1Jd88lQQe+uLcvYa/7FUkKZfi2mrgaz2A+WtoVz43EDgqU4J0uAPhmDNzCWCSVC5tuU3zBfeOYsG/s1dR3OvY9wDmL/p9QjfVI7Z/5mNLPA+N2MhBranmHrLlgoqTBckJewAbgWEErBXAFQuGWoWz6U6vlbc+Qbl+3qmsq93T8/D8rPi0v7PXR6QH8N1bTmjISed3UAA3PTZ7I/Q9irVNHKY2Xjfh1pY0jfMJBfBr996jqtj9CumeWyuAX37+gGS1fv4mpOpO2wuk1HqOrf/w9U2P6BggrUwJ81oUVBcLOnn3Pkm5mGxu7Tqz5Vy1Pqfnn/6JllXV7QGcig5mbz3D69uv37503VsCWFT05D9+T4vI+t3k8yc1/w2e3AMK3AOYBbC8Rsv775JYTCuA+XEBRQWxAH7y1YNGALfic/366Y5p+PrysyxSvY574zerTRVEfH++c4ukLwGdXU+b7cDJ7tMnz0wddXO9uQdqfCK7+Xxy99TUPPoKFP7dx/6t4NdQc1xRULG0n0dTfv6Gn8NVdU795SxzPYB3raCAHsCbLUzsDQIgAAIgAAIgAAIgAAIgAAIgAAIgAAKXjAAE8CWb0F2HAwHc7b0IAWxX1JQC2Kj2ckHy2vwCWNSh6Fov4XvZBHDBwrZfTj0qL52gvmAC2JQI1jYB/OovD4jqwwvgFUsjuaST9+6TFNMKYJMI1QUpOqcXn/yJFvXqcAKYk5lsx8SKlJi5BLSo6fEff0vLSJh6nwJYK0GVVCTkkq6/8/ezCeBCV/TtFx9T2W/RGgg8Lze3EcDJvwucGOZ2C7w1ArhYUHn3Ngk5cUlzdyKc7H7x7RNTKGGMAG5Eak+IQgBn/uKDAN71T2K8HgRAAARAAARAAARAAARAAARAAARAAAQuNAEI4As9fdOffEoAm1Cqe7swIZc9g9EJ4KCz5UETwOME8JS5Rp9CvEgJ4GSP34EFwa/hRKlPAMuTBQmfEJ0i8cylh12PTE4Aq2cvSauUAPYCNN4jty2yGx9QI8SDhGysNCkfnfsQ11LS8s1bXNPUpoOnGK+v7hqUgJ5KAA9VADBEete1Xw/8K18Ceo4EsO8RK8gK4DABvFGPcjetgwlfXkupBDUjMAlgQSsprAB+9x0qiuVkc8unyPMpdEE1rejFp/8xmwAOE+wWTfwOJ5wA1twD+IcfkpqpB7AUNT1hARz2o96isnYuAZz7vdJWABOVdOPvf0BU9E5ix+vYJ4CNAP6cBbBMFhCfXwDz/VOQVCWttKAb3/0uqVxCOvsHwPoOfE9ckKbTbx5zNXe7NZ/5rjS1uy33A+79+Tp2ARyuFiSAt1gseAkIgAAIgAAIgAAIgAAIgAAIgAAIgAAIgMBOBCCAd8J3+V48iQBOSd8Q19GWgIYAXlvVQU/G/u/GlpA23/E7AcyiThQlFddOSHuhsqNICSUC98hkAVwfiQAunABeHJMAdhPZFeStjGlKXMesauT6PoQAPvvsAYkgAXwIAVxSQecFXyBLWr7zHhVlOaEA5rSzIqkWRgC//OSPxKVzQ6lUR0tAhw898N59c2oaRXcu5XUB7H/dFcH7FsAnTa9tV5p3w4/cnODN/d4LYKULuv3+B6T6pRB2vG/1BfDC9w6PjNPMZC8BKzICPlfomzoJYEVcMN8IYCXo5v23Bx+A2HAqzO7mAR2paKk1vXrEAtitr54ATh0bAnhD6kgAbwgMu4MACIAACIAACIAACIAACIAACIAACIDA5SIAAXy55nPn0fQTb0bwDQjArkXIft2cPr9I2drD9ACOC+ApE799CJaxpPLE9QDeeRbbAwz1APbyNiZx+56j3+M2VRK6fWe7FsL1ZF6jNGkhqCZJ11+/SaqJmk5AmCWCtoJBqprU05dU13WC5ri16tkkx9vrkWvG3OsBXHoBzD2AC1dSdUdx5AfF58fCe0GKnn/1FRXKKJzhMRtO3QS0GV9E7KrQqga/H5p/Ph+qC3rt/ntUl93radelHSaAWQBTdb52yPCUiyQL+7LdEsBEpZa04gkWJ7R89/sk/fzuOlCTpNa0KmpaViVptaIzFsB1K26VuZa4P3BTmyHyrvGEuxG5na2twMAJ7jYB3BPApvzDikwC+Acfkp5wvPba0aYHbZMAjvRgD089LXDH3U/865PHUYJWhSKtCrr1/gdUs+wPtx2v464A/hMtNSeA27mpKbh/8YMzIvwtq317ffkSzv0FkL3LBQKYe6fz3aNwCeCb9yYWwK5CQy2JlkrTq28ek+9NLEiZ3rvcA3iowsiFFsCryj120c4KegBPcKPEIUAABEAABEAABEAABEAABEAABEAABEAABJIEIICxODoEogJ4oAds58WNIAq/dh73RXxsGiCAd1+ccwlgf2ZpEZgXwK/dfp1qn0TcUaRYC3KMAlhRqQTVsqDFDAKYr1ctFZXcU/Prr6ioRwpgN4Hc47R5wKNz/drrtrkfdB7QUCQH5usqCeCFLoykJXlCS+4RO6HwZgF8XqxoWS+I6nM6++TfqQx8YFoAZ7UfibX5Swng5kp3l9i+BXBlSwcE57tvAVwVitTeBHDRTXiHAjgieuXUAlhYAXyuBN249zY/IbH7h5A/glBG7tZS0UIJOnv02AaQWfzyFAcCOPX5AgG84XQgAbwhMOwOAiAAAiAAAiAAAiAAAiAAAiAAAiAAApeLAATw5ZrPnUczVgB7sdj5evgKCWAvPmNlZzedhIuYAE59QW9/3gqooQTw7AL42XOqq5zAGJZlqQSwL3mcLoHtEramj6vrAXz3DunSPRAxhfB2gjYUwAsWwMGxjYztb8HPBDdkDnoJ+/nzx+gI+uD67gvg8HrYmwD+9M9E9WrTy62z/1CPX94xPr+WKadolyzLSpaUC1q++wOSC5fw3ums7ItZAFdFTYtVSUKt6NUnfzQ9gf15mcIB0QRwO+fJtrm99cfz5+9lnABeF8RulZgHASrSoqDrP/jxHhLA6wK4gzbZo3bcg0eDCWBTsr6bAK44ARxC3fE67ieAr2krgP11ax7QCP7dT/pOLoD3kgBWtNCBAHYT6gXw0KUDAbzhjQUCeENg2B0EQAAEQAAEQAAEQAAEQAAEQAAEQAAELhcBCODLNZ87jwYC2EWSHEnlSpD2dcJFE8Bcenl1/soKLSN42qWyJrkiJb/7JaCthWoLxXYXHgSwJaNJaUWFEkaULfYogJvy3rGItktKG7XkBBP/f1v61/ywEYDHKoAlVXT66Z9IHFoA19wDeEVaLuja9z+YPAFcyZoW1YKkXtHLP/2OpJuiZn47PWPb+fPX464CeP3ewAKYE8/lUQjgaAtkM3h7x871+G049XrrmtfyrVJL4gSwLwG9ml0A2xLQmwrg1Ae/Tgpy94pUD2AtaL4S0BDAfr5QAnrnP1lxABAAARAAARAAARAAARAAARAAARAAARAAgQECEMBXfHmkhG/zBWUuQBlLGE7EdM4S0JpqU95WcB9NLqObGGcyR+aTNZnxa5Uvx+olS3myNMLCSI0dk2VrAqhWtFqddQRwKHdiPX/5GGnB4t6h0wN3fayhQDRq3ZX6rEnQ5Algf0qyJllXpJ4/J71K9QC2O6cTvPb3uYQor5/0pkmbRB2RLhZWAE/cM9WcI/c8rit68fWXtKy0lbd+XXYEUDA/2vWO5bKsWlM4/922v8M3AKH9MV3iWdj0oqQFvXbvPaqKcUnMsbcM3yO2EBU9+Y/fU5k0nPaI+V7Vw+/cXR/d9c1DX+qCzuS5EcA33v+QtJwwAUya6kLRcrUgFt7P//23rAY769bcLwbL9ObvP45UJ7m/TsXPoysVLSVd/8E/kZ5pfn0P4IXihDevwbVHcMwpivBJlrGLKNxPuh66BxLABffwpoIKXdG3n39MJ6YHcLv1778pod3/uX+dEHZ8yVXgBLCFaXsAS1VSRXIvArg/f83nn0PAPYGHNj++5D4JAe7vcQ03UVCxXJCUcp7PXyKqqvO1vzNyAji3pLMPOCABnEOI34MACIAACIAACIAACIAACIAACIAACIDApSYAAXyppzc/OAjgqyGAdaXofOUSwMSCrrtdLgHMqduaqidPiOpxJZ5TV8pOApiFitJUsI0plrS4+8a8AvirL2lZWwGsdU1cLtbo28YoBaWBnRhQ3IW5l+S+GAK4psf//jtaZPzyvAJYU6mkEcAkl/T6D39CKiOs8nfkdg+eO+6XuqwWVFBNT/74a5Imwd8+uJAVQGn1178DRDVhK5eD0uVcQaDgEtCHF8ADatOML8eHS2gn99PEanbWBPBUAri/rvgaliy1WShL/9hAZPWlBLCWdPP+29kHYDZZzyyYmzXtegD3n9CAAN6IaHZ99x8k65cQp8iDD5udAfYGARAAARAAARAAARAAARAAARAAARAAARA4ZgIQwMc8O3s4t7Eln5OnckkTwNnc4oYJYJebi2LcRwJ4rwLYlBi2BOsgwtYkgPnnnAC+8zrrR8tkosQzH4oTsaVWdP7tNyRMo9T0bG6bAPZicfD1jQDmRsAnswlg07NVVfTyqy/pxCWAa3LJ5+D6DNOEbY9XK4XDHrDhIs3xaRPAbhpJ2kQyLej6vfeonikhWohhATxqfkbcX/34bXK99zABC8Ka6LzklOqCbv3oJ1SLKRPAvJa1SQDzeJ/84TdGBJs17lK/qYR+G4yNPwCRS/bHg7X8QAEnSjWJhaDr77MAtgnTqTaf8B6bAPYCOLV+IYCHBbAIBDBnkXldmASwlvT6vbepmmpi+Tiu9DzfH7gH8KtHj9ci+mvzFQrqyLlc1ARw84mUK9Gd4Z9b3xDAUy5gHAsEQAAEQAAEQAAEQAAEQAAEQAAEQAAELh4BCOCLN2eTnvFWAnhG6RsO7pAloLMCeOQs+BLQRy2Ak718U4MMpFJTAjkYYSiAA8HrBTAflQXwiRPAhvXEAngpiU4ffm2TzvsWwEEvXb6+bA/gJZ28+R1SruTsyOWT3c337hWuBPSiZrKStKpNUtSnefuCrJ+MnVoACy4Bff89qjMCJzvA3g5tCehdBPDYssictLXx6ZQA5p68FfcAppJufvjPpPV0QpQLiHcSwH/4DZXuejq4AC4FvfbDfyY10/zmBXB3YWwvgO1xoiLxCiSAQwHMMt0K4IJWJOn1t1kAZ2qsb3IBH3kCWJ7YEtBmm/DzyKyvXgloCOBNFg72BQEQAAEQAAEQAAEQAAEQAAEQAAEQAAEQ2JYABPC25C7J67xI8F9I6qGepnsSvx7t7AKY+/+6EsFrwjf2BXAg9tZ7Uq4LCfM9ctMjtf19Xz/ZlKGkpgfwhGvLf33fTwAXtpJss/nevPwDUz7UBXO7Dwisi7PhHritgDRv5ESz0IJqklYAC9d/dsIv3Dlh5gVwLgGcK/HsE6CpUsJDPWJ9yVMWwJUo6bXvvjVpiWBGasWXIqkqevHVl1Rw6WcziZFktVu/Zn/HO0y4+sUQpkMH7wdGbHTXBCeLWVqSWNC1++8RzZQQ9Qng0kVVx5V6Hi9+fQLWC+DwkmySwHwNKS7TzAK4oJv/+FNSqphMmWmhqZI1LarSJH+f/uE3tFDCHL9JeCfvFf6ONn7MsUN1719tArgmRXd+8l+onriEbD8BXNbnrgdw9+zaBPv6WXeS7pnzax6QWNuPe/EKc53UpSatCrr1/ge06t84d7xvcUlv7gFc+h7AZv20d2bN11J4nx7Je2wJ6HUBzPeSMhDAUz0KZRPAvgQ0J4DPHj3u9HDmeesnWufqAdz5G8NUyi5ILhdUzCSAeUpXq8o8SCLDeyYSwBP+tYNDgQAIgAAIgAAIgAAIgAAIgAAIgAAIgAAI9AlAAF/xNbGdAA6/lJ7wC+LeXMwpgGtVkZFfTpRtLoD9ycbH35agXRcwhxbALO3YY3TEgilxa38S9oBtRKL9jXtJ0Eu2kwBev5hYNtrNcmIuXgAv33idDbn99Y4iJXznRgB//TWZLrgDx55FAIdll5m1KqjihOi9e1T1uO96++F5NEK3ruj511+S5Mye5r7WdjIbMcoMOgLYYQ8Srv5cphDAWizo5HvvkZw48dxPAG8lgEc8yCKUXa9rPXD5Z+Hrudq5WBmJd/MnPyNVszicZmMBvCpWtKgXVHIP4N/9mpZOMB+DAL77z/+VVpEHXHYZvZ9fIWp6+sffUloAp++/mwlgVwJd9JPbXgALK4B1Qbf+4cPJBTDfn/jYLIAf/+VPtNTdBwgOI4B9AvgeVWvd4neYXS6JL2xfa36QgQWwDGqNewEcfv4UmffftgS0H4X5G8ML4JMFsRA398yJPo+aBwwIAniHlYOXggAIgAAIgAAIgAAIgAAIgAAIgAAIgAAIbEkAAnhLcJflZSkB3CRHw4F2ErDpL+CtOXFidIRsSbGcUwArXZFiebm1AB4W330B3EnYdgYsG8m0rwTwdgI41NbjBfDa3HICSnMiVtIcApg5hwlgEzveQgAP9pDlnrtNQjrUfY7LAQVwobloq7HC9jJ0gp2FZiuT1h/g6PZ8bX9vM3vpzb+u4cX5Nk76iZJO3vk+iZkF8NL3Ou6JomZ+Oue//gBD8t7TS0inSgzbHL0VwDf+aXoBXBU1LVYllVLRt7/9JV13gtAL4DohYH3Cu30AY7tPrDBZrU3euzD1sDkBPJsA5jGKmp794bdUVOd2PRvx3o6hXa/tgyVethmR6JdtJmHp+cikAKZWAHMCmI8XXvI7i0Iu9F3QQvUEsLuHaL+u3b+zPV8dorEJ4EJYfpYdX7ecAJ5PAHcTwH/rJH4PngCeQQA3KzaRAA7nM9eXO3YFZ9dDb32K/vUwMlG+3d0DrwIBEAABEAABEAABEAABEAABEAABEAABEDg0AQjgQ8/Agd//qgpgozCUIl1bU7B5AnhAAAc9dX0J1WMSwPxFf64EtDUuxiB6pRCs1N0EcMECmCQt7k6fADaiTiriZCj3ADbfb19iAdwvAS3VykzcWonnqQWwWxYGr3ZlvN2VVHPSj0p67fv/QOQE01S3uX4C+BgEsKAV1XMJYFMCemEF8L99RNeUTRjzGuetVlxue53uJAJ4rTc4l27fjwBmqf7s97+jhVvP5nY0hwDmqgZc8j4pgHUggD+cTQAvjQD+mBZG8LNktvO7iwC2n2sFsfRLFQKHAJ43AdxcmRDAU30E4DggAAIgAAIgAAIgAAIgAAIgAAIgAAIgAAIbEIAA3gDWHLvmStDKuRMajeCzoxvXAzhSAjol2TIJ4G4PVXsOPtVi/rv2xfw0s8Bfidd13SaA29Ck+bJ8bGFrzQImsr9PoNU9vmtnL8V6AnjChFmqB7AfX1hwlOfC/M+cpB1Xt8dvTCMMk9K6ckN2+2miVgDfat3Vzkk6+zZ9Aez7K6dWzdgev2Y+I2vZz3/s+JymY2llegBzCei371E9sRA1ApbPq1rRi6+/pLJaNYlJO43rdtAMJQpkfL9YwyOytvlHXgDffP9HsV12uoD7Anjh1lc3wdxekVrXO70fKf/6dp13knomtugSwD/5mSnnO1kJaC4PXGparBbE6tUIYNch1j9YsmvCN3b/DYGFXE0C2NyPfQL457SaarDuTc38an4PK4DL+mytB3C3xLM0D6qkTyNzJ3eJyFSSkj9/K6lI6YJuv/8BVUU5SwK4FcDdkeQSnkOp0aHPT39b6Byf7yOS5ksAu5msOdWuNZ094gSwX22968t9HvgS0clewLkKA5kEeFMCuhAkl0vuxpy8O+5yI+FhVtV5cz9MrUo+n02SwLn10X/4CQngXWYRrwUBEAABEAABEAABEAABEAABEAABEACBi0cAAvjAcwYBvF5iFgI4WJQ7itGrKoALXdPpo4cOZFoCzSmAWRjzl/lyjwK4WNmSuY0YmEkAs2j37LyMNL5ZCZNOZWF260c/tmXWJ9yulgAm0oU2CWB+hODxv31EJz3pvk8BzOaTBTA/ImJLQE8vgLnvsdAFKX1Oz00C+DwvgFnZJZfZcQtgXs88XhbAT/7yMZU9+5cTfDkBrEhS7CGywwpgRUul6Oybb/hpr7V7tBnTwQTwYsK7VXsoCOBZsOKgIAACIAACIAACIAACIAACIAACIAACIAACGQIQwAdeIhdXAPe+WM+JykQS+MImgJseoTbh2tcMx5wAlqRMUpa3Tg/CwQRwPx06MiOtuglgftt9JIB3FcB+/jrrs9MD245/KAFsBLBJJXN+s6Qb+0gAn3cFsM7EyTqJ/8j4/O2x3wPXCmC7Jvge5tdTbRKximpd0Osf/HjWBPCTf/8dFTUnnmObm59EAjgtDLvHahPssfcQVlSZBHBJN37yU9KCZe2EmyRaVEuTiH3yb7+kRdPz2L6H7wW87TtukgA2c02FeajBC+Aqk7Dc/LzMHYKUOqeXnABWbQ/gyLMMlEqG+rsTC9DB7cAJYBbAPN5rVUWPP2cB3DXZIlMB46IJYLOGpKKFVvTqm0f2g9N8lsb/nhDuxrK/BPC0Aji8FwwlgP39FQngze8YeAUIgAAIgAAIgAAIgAAIgAAIgAAIgAAIgECaAATwgVfHpRfAl7UEdEYA+2UVTUCGTDhR5770L0+WRsh2S8yOFK2JdRxLAIcCuP+ydj32S0BfYgHc73Uazo9PsBrR5xm0RcLHCmCtS7p+b74S0KKu6NmXX9BiZUtAe7F/EAFM3AO4oJt7EMBlzT2P01tKcE4pgEVPAE/3kaJJS01FvSBJNT39Px9RyUKbU6MuOVmbfw/3uTbns8EDOOH5dzhplwAWmmptE8BVrgTvhjB47WqWzOqcXvQSwNsJYH8CifvogQVwLW0C+HplE8DSFeD3Z33ZBDDr7brwCeABAewAtNVAUvPH5cIHto1LQB9GALfzjRLQG94ysDsIgAAIgAAIgAAIgAAIgAAIgAAIgAAIgMAAAQjgAy+PoxXAGXGbxeYTwUcqgE1Ksa5J1zZxtalmlcolDMkmXFmUeHEb9hDuCOAYiz0LYNPTV3AC2MrMUJDZtq7dBJpPdqbmOyz/G92n10O1kwB+4xZJ/wV9LkGeXXB2B98D2CeAUz2A/bj8eO38uUQrl232GFyP5/T4B0ocC2VEndCCtCrptfv3qJqjBzDrVl3R4798bkrJegHsxx7t6525Lls+632BWcT53/v7V5gA5gcMOAF848P5E8CtAObrMRT0dsbC+R25hNxuPkHsE+yxVwuSZt3aBPBr/2QTwNNtLEMrEnpBBdX07DcfGRHMTW+9GLMZ8+23oRLdfG3yddFUCTB90rsJ4NXGd87hc5Va25SxtgngItIDOBTB/txS96mYNHZ3CvcfO8+xUsv+2q1LHfQALibtAewFMCeAn0YEcPaTaUBwmv62iRLQfhZ8T1hz5eytB7BNAJ9988hWgI7e+7vzcikSwKvKXa3r91R/92o+D0de0rkS4egBPBIkFrj5RQAAIABJREFUdgMBEAABEAABEAABEAABEAABEAABEACBS0oAAvjAE3tpBfBIrocqAc1fdld1TTSTAG6GH/ZAjZXYlcJKKi1p7gTw6vwVGzEjyljS8dZffxDAtkRpX4AKJ/z7y3qwhK5glWV0LFFtBfBKbvqowfCFZPwJKVqQom8/+cT896ACWAmztmpOAH/4Y5q4BTCFPYC5BHRWALMwZYm58QMG4wWwoJUp8T2HAFbinEgtqBQ1Pf81C2D3wIlLALcCOLeu1qVT7PoPVxv3ju0IYO4BbEpABz2AqRx5px+3W6H52JzqXNGL3/4fKkwP4O62kQCWbtxr8+94uesxLYAlqUKT1gXd/MEHVBdcCSA4n43XVftak4blhLeyPYCffbaeAL5sApjnrnYloFkAG389wNAnoGcVwHwKpSC5XFJBUz7A0V0q1YAA9qsCAnjcfQJ7gQAIgAAIgAAIgAAIgAAIgAAIgAAIgAAIjCMAATyO02x7XVgBPDLhmwN3rAK4STgmGnrmEsDNuA8sgPk8zHfsdUXV2Tn5BLBwCeC6lyAcL4DHCDI2zJxY5M0npoMewEeaAO6Uy/UJ4IRA0okes3bMTgALQbIu6fr9e3Q+kwA+0Yr+9uknVI4UwP4BgHSC286XT4iG+drwmmZdZ2bXBVG1EkYTKl3Qaz/+sZXfE259AVysuEes3drS6YHs1K5Ht5IUisNcst2v18Eeu9omgFkA80zf+KefkSq4X+9UG0M9J6WtAH7xq48M2xApp9bNZ0hORCYS3+Z+0Ns8J5aizKmVo+sCuJo08UxUKG1Sxiy6n/zmV1SKlSuvEBfcuQQkP8xhF0f/9eMEMOmCb1hmPRsBXPbWc477wFLoC+Dnn35MIlmbfLiEdextNkkAG0SkzHClKoiT3a+/fY+qiRPevgR0PgFsRzS3AOarl9e7LqwAlhOv504PYCSAp7ox4jggAAIgAAIgAAIgAAIgAAIgAAIgAAIgAAIjCUAAjwQ1124QwOsCou37J4hEpsffthOTSQDvSwA30mqmBLD5Ev1QAtjUlL66AtjqMu7pKEjsQwBzAtiIPntN+WR57BKZTwDzegsFcC6ZutkF7AWwEYScAK6457Hd9i2AubS3MMJ7RVpwAngPAljX3R7hkuXkFgKYxa5dJGsT0Ahg4jR3uPFaLk2X3lq4HsATCzMWwNwDWMqavv31R7QQ1bwCmEuy88eMS1SvwTBGlBmVdOOHEMCbXa3rex+jAOb7BgtgYQQwJ9qne2gFAnjXFYPXgwAIgAAIgAAIgAAIgAAIgAAIgAAIgAAI7EIAAngXeiNemxO8uUNwGc45t2wJ4Kav5nZnMVgid+CQpv/iiB6G252V7XfIJaB11U0w+uN58REvnBq8q0/QpXqqhgmxSAlo8+Wz5pxkMW0JaE4G+l6t5lt3RdX5K9J1W96YR9FPsPYTocnSm+a1yvY+jkikhmPTa9iuY9MfWQuqZUHLN26R70GZTTCOnGipBCnJRWRrOn300Ix7cIv0+OU58UE8P7Z0YrSbyOy/FyetWWgJVdI17gFcTPtAgy8BfaJq+saVgG5O3p0Mz1OyR2pi7oYSsmEP4PUEtCQes08Aqx0SkrF56wvgYnUW6BrX1zqYv3YdtkfrlBDeoUY1ozOlpfU5kVzMIoCFWJHWCyK9ope/+sjMo79n8IhEPsocXf5+ffv7v11H6xv/3H8GmdsIl2fmMr5a0d2f/pyqYuIS0CkB3D+1idaVdj10Y/c5KTg1XphkrJALuvGDD0g1l6+raNA8fbD5gw5hAnihKnrx6cdBH2s74P70Nr2fe73E/dw191PHqy+2+//WTvHz63icpvy9KqgS5VEkgH0SPynoZWr9uXuBm9/1v6P4PmXFv7meZEHiZEHSV2iYaH11BHB13jxvMbRawk+sXEnoXAIePYBH/uGA3UAABEAABEAABEAABEAABEAABEAABEDgkhKAAJ55YiGAY1ohD/2qCGDfw3NuASyVprPTlybxF0qFfQtgXg1GAIuClndvsV2yi2GiL9y5NLcVwNX2AjjIgGUFcEr8ewEzswC2b6OIBfC3Dz6hgs9HcM/SrvjemwA2JZHnF8AsRJ/+8bemB3ArWRICWHc7qU4pgKlmcXZOsljuRQCbpsr+oRHzcNDwAwipO21T4cCv0wEB3BxDC9LSJYBJ0Zs//TmtZhbApgR0TE27+0VWgGU+aoYEMIPmhzdMz3Se3x/OI4DLujD3q5effEzE121gDS+rAF4qRdwD2PjnwXu/VaWzCmA+hQICOP9XGfYAARAAARAAARAAARAAARAAARAAARAAARC4aAQggGeesUsrgEf2AL6sCeAmIZxKAMe+1I4lgL2NkmKWBDAvb26DWWii0+fPTEnicNtWANvkrxNuGySAj0UAN8G9SALYMHOQdC4h6ubU8IiE9edOAPNpch/Ya1VN334yXgD3E86p22Du+vXrp21dKklqRbXrAcwJyik3nwBmAfzsj7+lRcU9gO1DJv5SsmvMlT53azM1P7nx+XOPvZ6XBj9wMKsAJu7SXboE8C+pFcC+tLo9Q5buQ4/apOpIsK73vwv5RffnBW4Sl9z5WdEb//xzWpXzJoALeuUEcC8zyQ8auOoY5mGhxPWXW3s5AWyLuFsBfO1HHwRPEkyTAK4KTYvKCuDTBx/bHs8D234SwKVLAL89eQ9gc51KRdwD+NWgAO4VH09VQtkxAcyzW5sS0AXJ5YJE4d53ogeSxiaA+X7lrz8kgHNXLX4PAiAAAiAAAiAAAiAAAiAAAiAAAiAAAiAwlgAE8FhSW+53IQVwkGpMVhi9BAK4rmtSXAK6lxDkqc6VgJ5cAAtB5bVlU5KyWW7bfhHtSkCbsSiiBUl6/uQxlabEZfsVc1+AjS0BDQHsZujAApilAUsjFsCPP/mEZCwBHFnfmwvguJjy62dfApgvVqEL0k4Al/W5EYShQGERyg888BaeXyPog/ubDuPA/qKLpLoFi96eFd2fAG5LQJOqmwSwPV07LzkB2s5P94PMlwzu8zsWASz1q0QPYNmUpp5bAHO/bCmXdO2D9QTwLvdpXqKV1LSsC+Ke1vsSwNEHVbgUspGzmmRdUiW5BDQL4GlbUPgewPkE8C4COPh8G1MCGgngLf+6xctAAARAAARAAARAAARAAARAAARAAARAAASOnQAE8MwzdKEEsFBr/VwbAZwSkZkSuGMTdv1pmLsENEszFsBND+DEOvBfJad69qlUQjTDhd/O9PN0AoqTaCyAfSJtF7HgX9uEizULYHICuDvQnAD2e68LpHatxOfYEuM0KG/KWQcj51TQA7icNnHVLwGtq8q8f0qAJUs8u/lLXb/8PvbA62I0dIrcQXTOHsApASxcstmf//qDHPn09tCtMS2Q500AG03lBPCLP/yWRH0WLRHsx9sR1G6uQgGmOgK4nct8j07eQ5Dg+KBYzVcC2iR7F0RqRS9//RGROrfR5oFketjDetePt64s5L7sLgGsFb3BPYAXfGeZbit6PYBTAtjPT6w0sDnnkQ/OtAngmOjkuV2YexgngE8++ICqJvDs729u7CPfLyTlBfBJVZAQVgD7+2VzD28e1vGlkO1//Ur1An9MD2DTuzuRpDW9cE0PYEmyLmYXwJwA5hLQ5nQMu+EeyuNKQK/fi/38ykQlAlOw3vUAlicLooLvX+PXT27ldxLAq8rXKlh7WfexrPbX6AGcI4zfgwAIgAAIgAAIgAAIgAAIgAAIgAAIgAAIDH6Pf/r02+2atILrKAIXUwAHIsR/sQ0BHJ3vXQUwf/tsv2/eowAeSED2E8B+0NMKYKJalrR84xYJCOBR95HUTkbqaNsD+PGDBy4BzF7ai3d7e99ZAPdEdyOA+wlaLYgTk9yF+bUPf0zKCMPpNqmtUOcS0M9/929E2iaAO/ouSDzHBTCzcSKtEamhglERHdUKKkvWCTkngEku6ebP/hMpMa0QtaWdvQD+30TaCW9fdj1yX+YZH5vbbMRhYoqGBPCdn/6c6ismgFdcjdtcc11h2TwQssFSP5QADi9ZL5ytAOYE8LwCmN+7diWgWQCbgO7kAri9vnMCmMfNe5sS0CcLEjz+Awjg1LKBAN7ggsKuIAACIAACIAACIAACIAACIAACIAACIAACawSQAJ55UVxMAdxCySaA/a6JxOtlTQB7AVbH+t+OSv9KU3paKG0SSIoF8PUl2UhUsG2RLPOv7iaABT1/8i0Z3zqBAGbJx/1xTXoq2gN4IAGsiWohaXn3FonCCcIdxhniGpsAHuzxK1STGOYOrLGtnwAOS+iG+wvBuTpJUi3o2v17VBUT98SViqQSdKIqevLgzyQ4xW+Er+uL6/67qQCOJnwj69on2MPjs1JRpgfwP1ItpxWinBDlvqxSVvTkN782pXN5svrjsyXKLYNmfUZ6cPvr1wo99+BLMP9egArNvX47K839g6/XlenTe/s//ytVJms/3eYFsFArev6r/48kOeHtxHXtTqq//jyP8B4QOysWXs39InvaLPdL0kJTxT2A95AALurTRAloIp9+ZYnXKWEdSQAne0C7EsHxhOl6AnhV2lLg/fU2lQAu/YMb7mOg6bMu5koAuxLiXgALvle5HsD3uAT0tJsvAT1vAnhDARwkgI9FADdXpVufqVlIJqP9C3qfq/6aaY6X6q087bTjaCAAAiAAAiAAAiAAAiAAAiAAAiAAAiAAAgciAAE8M3gI4M0D5ixszJf60nRfTJat3GXqdi0BPVYApwS4FwZeXMwvgLkH8LdUGAkWlsqUlEr9NnxZVLt/tCWTXcJ0SACbJGakBPSsAliQkjVJXdHpw4dkeqYG5+/HtC8BzKxrzdpsOZsALmpJS80C+E/cVdSIyn5ie6wAXu/pG1xlIwQw3+/MwwFUziaAOQEsC0WPf/URSZavESE3LLBbQTSNAD43wvuNf/0FrYxwGZu/zd3BONlsE8BCV/Tsf/8vK4AD4b2rAA7PINoO2YnH5rrRhbmia6lpHwngwwpgnspuCehVWcwqgIvaKldT2l2092a9NwFc9ATw5p/fQ6saAtjMbu7CbysQQABnWWEHEAABEAABEAABEAABEAABEAABEAABEACBNAEI4JlXx4USwD4tF4ieXLJJU70TwVQJZQ6mFJyWTPTu2+lNjaLJ9AB2yRmlh8fXEbwDyd91AeeCbdqX3uQE8AnpwqbZmm2HZKxP5/LxFhQkgN0X0DHx2xeAPmHEWsv8Lji3UeluFrBma3tXFlqQKha0fOO2Ga/ZdhhnuBaMUDepWCeAXQ/gtYSoe1ErAPv9fH2P3GGZF+st7FOjnJAWUhsBXNCSrt+/R3U5bUlkLTUVqqCiOqenn/wHka6toHITlexx3LuAwsRsOF/tHIfSoi2R3O2h61+5TwF8bhKp/Q6inQTwQL/ctUScX61uncfu353L0/xjRUpLeuPnv6BKcwJ4OgEsJffatgL4yf/6n7QQfD3p5qGNZv0G89nq7VY1pTqsxhKE3RLB9sDmZ1zeW7EA1VSVwghgVZ7seivuvL7fA7hI9Hj2hMOetv68w/H3T86UOo5MT7SXMN+bZUmF6QF8Qic/+sD2PA4SxrH7+lggYQloXkPcA5gFsClL3C8EsXbOdka9GPbvubaeewJx/diuoLlLANeioMIlgG/ee3vtPMaOLbVfXwCbegjRe7/7vMhdSu7vA5tk9/eo9QSw//zp90D2PLTcQwno6pyixTKGOiBDAO+65PB6EAABEAABEAABEAABEAABEAABEAABELjSBCCAZ55+COBhwDEB7KXTYlFeeAE8JOCsPLSqziaA5xfA/QRwSuJ6sdkXwCw1N9q8QHdf8vOrWQBzaeBrb96huoniphTVRu9mS8FKRaJe0cuHD0nWVkAfSgBzuW2TABYnkwtg06qy0LSoSxL1OT178EdSTrjLnpkeElUmce+mtV0P/fkYJ4D5oQLTV1Qu95IA9j1x+55oMOEdLKmoAA56CB+HAC5JUk1/+3//By1Nyet2ALsK4NjVFc504UrEmuWhBQnF9ytN1VLS7Z/9nHQxnwA2CW/leh73TnQfApjH6wWwcAKYex4bgezuZ1MLYFGtTMULmwBuJ3pdWl9sAbxUiro9gPsrEQLYfnBlHkDKlXBGCejN/oDA3iAAAiAAAiAAAiAAAiAAAiAAAiAAAiBwyQhAAM88oRdSAEeEWQrTVAngML9z8QVwq1C0++Y+1qPUMp1fALPcW5KgF0++JdkrAT1Y8pdlbSghtDZ9fzfaevt7AbwiSa999w3TC9hsEyeAvQAuqjqax2xKWofnF+kRmxPkuRQ0J8i5Z20pT0wJaDVhAtgI4FLTYmUF8PMHfyDleohy8tisrsR0RXvkBv1yueft+hYm7Ny09Y7PPBoB/OE/kiqXGy2X3M5NQtSXgK5fmURsf/Pz6++/qR6wXrKtCWR3yGiP7+DNtLk+5kwAc0nvhRXA//P/oROf3m96xG54PbpzH0quhywbCcll1FkA15KU1LSaUQDz9VLImp6wAOYEcOxk3UnGEsDh+Yfr30vVsQngqAAul2Tn3N29t8Nvb3lcsF1qOqk4B2sTwPsQwCEf5e55zNGkc2dOAPN78wM66z2A+1fwVAK423P9oiWA/fUXW7NMDD2Ac58Y+D0IgAAIgAAIgAAIgAAIgAAIgAAIgAAIXG0CEMAzz/+lFMBBqeOcAMvh9QngoxPA7sSjJarD8Ye1OjsC0R7ACOAgUdjhYXrTzi+A+f0XQtPp48dkk6GhoLYGI+VYOhqQK0CnalimJnpAAN98+zu08sebQQBzD2AWwIPbrAKYS/WyAJYk5QmdvHOPSE5XItgngJfVgqg+pxcPfm8EsOkBvLMAHqIWrp9uP0te7yyAtVjQzZ/8k0l6T7mNFcD+PcMHHIbE37EKYCFWRgBzcp8F8NIn6l0ycOPr0YHZVADz/l4Ac//fuQQwa0itCyrFMQrgD6k2Arhd0YdLALvPF9EtKT+mBHR4Pe5bAPsS0JMlgN11IAyHWAnoiy2AkQCe8tMDxwIBEAABEAABEAABEAABEAABEAABEACBq0cAAnjmOb8oAnhUydRIj9tdBUTs9T51t98S0F2R1fSsjQrCdtHohAD2YsAngMMEIr+Ef88/k1pSLdoS0Gtf4G8rRt1c8frjL925B/DpY04A87mrSMnf+IUgegJ30/Xcvt6VLHWp1IqIWABXPp+77Th7px2WgGYBLFb8Tpa3nyoWONwDmrf++PoUfOJ5vRBnf730X+keaVA1VVJQIa/R4p17JFmITjRWL4BPqgVpJ4C1TwA7w5dLePuzlsS9Zlm+8f8MsciCWB9zv4+0F8C1Luj2P/+Uqj0JYFOV152x7wBqfhZJrIfz34w/keRkfR/d/ByyeBIuAfyvv6CKWETlGpeO/dDhkzp3Arimb/7n/6ATJ4CbZOCmD2SMeOuwh26YMOwKYEG3f/ZficprI464yS6mRgCVVNOzX35EOpHw9keMlfAOpzKcCftghL/yu+ckI6V2+eEcJfhcNNkS0PsXwP76NV23IxUKyPXAbXj4igrNwu6uxT4vL4BNb2TT67kgqUqqRUncA1hnShBvMrO8rxfAPgHc9gCOtwDo90Jee79GAMdfz719w+2gCeAVp/nt52//bMPPp04Pa5SA3nSJYX8QAAEQAAEQAAEQAAEQAAEQAAEQAAEQAIGAAATwzMthU2HWP53+F5ZTn64/v80E8HqJ403Pa73naHuE4xDA9nxUMuHrhGaYYA2+oM8JYJMK1twPdw8CWJCRGK++5QQwC4GrIIArevn1lyQru1Y7AtiUzrQ/94Iw1YF4JwGsmXNFK0kki2u0/N73ZhHAnADW6pxe/vn3pGtl/KMIBbBJmqc3U7bZic5o4n3otdyT1m/cM1VLkwBmAXznZ/9CK+oKmE3vE/39UwngjgB2D1jYC3jd7E4ngBl0TADvOsoGqBHASi+olEckgIWm8yXR3f/0C1IT9wBWZt0WtFQVPfvlL60AHigBfeUFsBeE7oEEceQCmD9O66AEtMkvm3PfVgC7Cha9JHRzBY0RwKaXekHyZEFC8v1rupYE4X232kAA+/OPPZgQ3l1QAnqqey2OAwIgAAIgAAIgAAIgAAIgAAIgAAIgAAKXkwAE8MzzelEFcNMjtfNtY6wH6HZpt74ADgXdlRDA/JW3YgHMfRc5AVxQef3EJNTMtmtKNEwAOwF89u1j1zNwXQCnSpn2E9qbrud+wpa/W+fUs0kAv/VdqpqFkFKwm12gdh1xH9qanv31M1ooTb6fbejyvfBMJtgdfy7hzNt6iWB7LdSR/rN+/jhryL1bKyFJF0s6efd7JMX0CeCFE8CvjAC2QtYIYK4+7gYdXl/8e/63H7v5r+AEMP8sl2zuzofnY3+6LoCrhJjZbFbbvdcE8Oq0yf42pXnDSgWuAnhn/MHvcyV8h9YHyzaeYSFrqrWku//6C1pNOl6bAN63AA7npghXvusBzCWgXxWKvvPz/5tqOW2PZyOAdUGL6pyeffQRSbFqBHBsZcYEcGpt+QRw+Ht/zGwCmHt4f/AhVXsuAd0kgDs3oCAjesEE8PQJ4JQAdg9o9RK0/QfqJNeC4PuktAKYCgjgbe/NeB0IgAAIgAAIgAAIgAAIgAAIgAAIgAAIgMDxEYAAnnlONhVm/dM5VAL4sgtg0jXVdU3EiUmTP4qLr60SwLot8ZgqAW3eU7XJ1LkF8II0sQAmlwDuJyMvlwDmDGFNT774hJYciHUydzIBbHo6OwFs5GnkJqKNWjAiupKc8l7Qa99/l0yvyl3lfvB2utBUcA9gdU6hAG7KxWppRG9MAPvD2HuUS0TvJIBZOEvDxiSAf/ovVMkpSyITeQEsZEWPf/VLkquX6wI4uJb93M8hgJmf7e9ckaKS3mgE8HYPxayvorQAnvljqzl8XwDLWlIlNZ3Kmt76b/99YuFtH94Q3AN4dW5KQOcEcJ/DkBDeVABzs18tS1M9gcSSXvvHf6SVXMzeA9h+IHXXULcUMgRwM+/ug8v2AA638QKYHxxhASwggPd1W8H7gAAIgAAIgAAIgAAIgAAIgAAIgAAIgAAI7IkABPDMoI9dALuGnw2FtZ6Zkb6/IbJcD+BcSdlU7pNTwNwDWLgeh4kWnVvNHp8zyzkWwLryCc+4AM6Nz/++L1CbYGvGBZnAG4ukQlB57cSWolQTpGGDeTM9h1VNZ3977BLGbQLYl5DkdzT9XzM9f/s8+iUo137fOZ4yY5W6oBUJkwBW/ZKlW81o+yIuP8zH9AK4rO3KCYmGPRbTJZ7tMbWqjeDdan5Nme+KKiGoFku68f73iYtxh0tCNbHVzQdu+5kqKvUJ1dUpnX38e1MKmreCe3pq3ajQ/vjN2Pg66F1Y/QRwtkcyuYitO31BrAwVKVXQLS4BbcTMVEK0FcBEK3r8619SUbUJYC+9jehz59O5lnwq3synF952z1SVYV+NIDY70qxd/t+KtFjQnZ//gipOxJqHLPz62eXOpUmIFWm9ICkq0wOYSyOHW0fQbr6ENnuFFsQ6lFP7r2RN3/1v/53OJy7x3RfAgk7XJqdTlT93/+g9bMHXTGxG4uKYa7eXtqR5Len2v/wLrcwDDdNs5r5fEi2rglR9RqcPPiZRrVyVBnbAoldhQDW/8/dN/4CYf+SoXwK6P66md3SzRN114LjsuwewNGUH2rtT+3lif5brAez353H7W2nnNZH597PH93TT+zgQwEXhStZP9JBOpwR0dd7/cytR+LpdX/2/SvpJ9U1LQIcr1/fDnvshw2muFhwFBEAABEAABEAABEAABEAABEAABEAABEBgGwIQwNtQ2+A1EMDDAuRQApgTwFVVk1D2K1aWVrHtsgpgTgC3X54L80U0BPD6CvAljncVwCta0K0f/IPpbxpuuwpgVrzSCeCVE8BGsrs3MQKzF1IOnfOcAvj2z/6FzmcSwFqfmwRwUQcC2KeYAwFchLy9AA4S/2FCP3b9Dwlguz8nvVck5JLu/Pz/otWeBDA/uMACx1X6Tn4iZQXRBp9lbMqOTQD3T3+tB+4OApjvilrwCtJUVYLu/Of/Quc54bwBz5QANp9H7iGC7vMh+xDAkqQqTaL9xv23ScsJHkYKmPgS0Eul6OybR1w0/vAC2PUA5gQwBPAGCxi7ggAIgAAIgAAIgAAIgAAIgAAIgAAIgAAIHD0BCOCZpwgCOC6Ac18r8xff/GXsXAng4xfAntBmPVmb5ZxIANu0D/d7tQLYpKBcudFdBLAXpH1h3u0Ry2MRRjCsSJoEcN0rdbrr5Si0ctKmpmef/5kKLgEdOWi/B3XqfXMCmBO4yc0kgGtaiYIqXdCtH77fyyKzm81dCenD23lTJOiE6tUpWQF8Rtr0QCYy9x5TApolcT5Nx+/UT7SnHoBo+PUSwCRsArhW/z977+IsyVHfe34zs6r7nBkBI4FmRmBetlivwQYb2UYgCTDGPGxjm9gFIvYR3o2Nu/tfbRC7G3tt37v2lczuvWCEDcZohK2LBGH84mIkQGg0oxHSaOac7qrK3Pjloyorq6qrT3f1OWdGv3JgmNPV1ZXffHRHffL7/SmcIwewzCd3AGuCumaJl556ElmPA9jFWXtdYwBYzwlywPuIWBt/vaILh16v30Z9UACKAPD7UMi9CdvbdgBfu/QYcl3a8Ty2MSW0aEoATH2emQylxA4joKlvoghoHPZEfK+YEwmgbcL43XtSR2zoxj4HsAXAUFDCA+D33oflhG729QBwe30J/dk4gN2GknDW0R3AThfjHcB284imyPoMr7nnjajU5uvTUC9pqZEbB4Dt7pRjcABTK+y3T/R9Q2sirVYVOYApeWOWQ2bsAN72O5jfzwqwAqwAK8AKsAKsACvACrACrAArwAqwAqwAK3B6FGAAvOO+uCUB8EjscyzZGIgYioAee6x8SwFgWxN2g8M7M48vAvrFurRkDIALOh3WAAAgAElEQVRrpkHP4hPglY7foQjotQAwjSsjoGoAfMHCpGkPUpOgTYXrP/o+sgE+uxoAN28ai/heHwBneO295ABuN3gKAAwzgy4PWwCYoptJCWPzULs1gIc0P+0AmByDxigIHQDwDRcRTBApArydGZm8vi0AbgC4A8BCzfC6YwDAIQJ69brbjN9xANw3AeNJE8XzEgCGshHQrgbwByeO+DYgOEh9Y2sAf+tbkKBIc4dp10lLTwHoFAA4EwaLSuDO996HYp2bWHNB6wfAC/vufgdw8/dtIqDjJtTgOGwCshH9sAD4josEgKeLvA6ynCYAbCOg2QG85ojl01gBVoAVYAVYAVaAFWAFWAFWgBVgBVgBVoAVYAVuNQUYAO+4x24tAOycoUc5xs4PAPionO+0A+AUeFoG5a2mtubuGjLSe9zDdkBLhWx/3jiUJqpBSH1JD9ylLrF48UUbWGthiu/n9D7HxuvQ+8KY6TqAo5qlMQA2CndcvIBKTVcf1rbVul8dAL7xw+9D+BrAQ5/Sqnncs/Eh1MTdPAI6OICnB8COFBFUz6HLBYrv/SO0WTggGmov+0EZ339cI3MQ+Ia4ZH+dzvytHbTtGsDG1kjV0Ebh3C+9B5Wa1gHsYKCCqJa4/uSTQPlKDQj71q1QM3Ooxu/Y+hVeH3y/nU/HB4DnVdsB3K6RuklaQF916FjJFAALlNID4F/7IEo5n9TxrGUZAeAnITSN53bPrmKwKfDuAODEIRyu1QfKCSYLkVkH8EILnHvvfSjHitIe4cuzC4C/B1Ee2vbWALjeMOL6oXEAuw+qawB7jToO4LgedXTdsEGiHwBrD4DfcowO4Hb7goxjcg/VAG7Wu/bKRefH17R5Bb4GsJznEJly390Tff+2agAXpd/K0MzTsd9FXAP4CBOKT2UFWAFWgBVgBVgBVoAVYAVYAVaAFWAFWAFWgBXoKMAAeMeDYgyojX18eMA7dt7Gr7eAbwDA/Q6wvs8YAyivVgActFoFglcC4HCBCR5Ea0ERwASArzkHsI0FdoT6ZACwQmEB8MWdAWAhKxw+/f0ahB4NAMcOYA9aEqBfO0BX8etWBPSOAXC1wPJf/gFUG9fFqvo2+PFzPABYwIgMEtpGXlMEtAPA0x0E+AkAW4fok0/CVC83DuCej5G+4cHxm54ytn6NAWDa9WHE8UVArweA1wHBKXoKIbmkUBShXQsm7b6CjOrhBgD86x9EKfYnBsCFA8AlOYAJANN4bh/HCYAVMghqr3EO4Ip260x09AJgX9O6Ln1g12v6fy6auAuA3cIUHMHrAGAXCpCA0doBTBtoHAA+c89bYGS7ZvkUTe93AJ8MAKbfVy6Bo4mAZgA8RS/zNVgBVoAVYAVYAVaAFWAFWAFWgBVgBVgBVoAVYAVOgwIMgHfcC7cmAF5flDGAMgSAA5Aacvjc6g7goGA/AHaAxgFgqjMJVN4BjOCInQD8unuQ0KJyAPjai8isY7QBwGlPj43XsUhk+3pcfziASNtgDaElpBEWEJ698EZUEyeMWgewVpCywuLp74862vsdwFGE7kiEdOU9XX0zhvpX6QqlrQGc4TX3vh0mcSBSzdytDu8AVkLjpW8/gUyR/gZCuxuvehzA8ecNRX4TxKWjpU/0xiZCOXYAk8Uws59fGIk73/0e6Gy2VfM649Na7RXycolXvvUkjH7ZO4DHvHTtK4V5uar/7Dt0aF/7+vX6Ze2aBUw2w7n73odlUgN4uw083RrAeyUB0qaec+g/21s9EdhiyLrcCa3fBAA/hFKcmRgAjzuAVw2oTnSyX0fD90wKSMO1+moAS9D/0XjWOITEuftOIwB2QHqofbGzmZaC5t9uPAeHdP13+q5ABW0y7L/xrTaZYurjNAFgdgA3LvKp+5mvxwqwAqwAK8AKsAKsACvACrACrAArwAqwAqwAK3DyCjAA3nEfjAG1sY/fDiCMXd1mAUcnHV8E9C0NgKOav7FDMI6AtqIO1gYmCOuSTQMApgftan+O3QBg7wC+du3EAbAkAKwFSjgAXO4KAIvSOYBHjuMAwIVFKvluAbDUeOnJJ5BnBuYEAbCwwMxgid0BYGGUdYiuA4CHNqis5eC2hGw1ACZ3ppYeAP/q+1DKaR2xguCyySFQ4Nqlx0AA2Bq8EyPqcQFg6w6VBodK48Kv7wIAVz0R0Gvk6ft5PjUAprFGAHgh1KsCANNKBfHqAsA0l8jpLDgCeuzrkl9nBVgBVoAVYAVYAVaAFWAFWAFWgBVgBVgBVoAVuMUUYAC84w7bFgCnt7crIBzuM3VwilBLdECn4PAdkvFovrzmKrt0AFs2q0uUZQVUDvAI73hM2zHqeB1LBG3p17aTOgjuHcBKINubQ2TZZPUH6zqPIQL62jUoD/xDf6fjKR2vaf+nQK1lMBQaxjtPg44pqKKavOQA1jLH2YsXUZADtqf27qbTsnYAewBMwGroCG0JdX5XfWYNDOsNE94hO1gzW1r3bGa0dQBrObMAOES11vp0nJhHbHlwAAcALAngmNr5XIWo7+SyKQDtts+9IQDy4Qht+jx/cSMgDRF9g0LleN173mP7ecqD+rcFgMuXVjqA6xqvnXHgViZj2jWM153/YW4FAKzVDHf+2vtQqQkdsaKyAFqD6tCWuHbpEubLQ7taBWevHli3QjuGHK/r9klcQ9cFEZsdA2AdAeBvARXVxD06AB6aX2mtXyN99LCPQG7pYsdzBIDf+14bcR4fQw75dfSlVlGc9rxU0NUCB0//i68BTM7vKPLZR0AHB28rwjlZO9P1PLSvGQ8UWd5EQJu63U4HShIgAGyQWwdwlSYWrNOwVefYtZ+2w2gsXrgK0PdF5NKm+3du5v5I6KFLU792NmDZyGx3HfqupevG/U9/I51jAKyUdzxPlcARfT8UhY/njxqhjqhvZ/wmC3OnlvWKdpDr3Ya9R3Wit+1efj8rwAqwAqwAK8AKsAKsACvACrACrAArwAqwAqzA6VKAAfCO+4MB8GYCMwDeTLf2u3zM56kDwLBA9OyFe1AQgNkBABamwOEz37f1LFfyCPuAfhwwbQOAyQFsFAHgnz2dANi70UmnFPCPAuAYoBIw0w4Al1mO1+4QAOdVgZefeAKorq8EwGH97W7wCFtT1hkf3VrZNQDWzgFcqhx3ve9+mOxsKxJ5G0BIIC4AYGkKXHv8EmbLA8K/NQBeVQ+X+nNqAOzqwxoscoMLk9cApnXBxcRT/770xBMQ+mQBMN0LBSUvVYZzuwTAeoGbP/gXyNK190QAMNV4pk08soIWOfbveWtnvdr6W8lID4Cr0wOAaQVRzgHMAHjrHuYLsAKsACvACrACrAArwAqwAqwAK8AKsAKsACvACpwiBRgA77gzbkkAHGkiRhxyQw7gTZ2/4aNvawDs6/CGGGxbA1ipxAG8HqBaPXzpGqEGcGFrACsPRMccwPW9JQ7XtRzAvn2996btHVnAcPbCz6CwNqzpJmFwAAcALOoI36HP6Ie/g47YNR3AVCO3qQEsYNTcAuAyqalpJnYAz8kBTC5ND7VHI5CDQ9jLkK5XQwAzjE5jykZYC4DJUWdQWAD8yxZ8T9nBmupIG4W5qXDtm9+EqF5Z7QAODvzUKRnaOzL2hA7tS1Y076wTPgJ6IRXOP/AQKkwYAW0BsIGGgjTLBgAbAeEn6BAArms0b7u5InEQklw0xxYZcP7XH0KlJmwvXdsD4Jkuce2bfwuFRa8DeKiEQMchmcyv9HURHMB9LkgjYGz7dweAKU47L13N8he/+23MpK8P7525AqEGr7RO1U4N3w0cwHajR3DY+s8hpzetV5mg/i0BkWP+xrfVtYUnW6HXBsDuEwMIH/v82AEcnxtvgOhzACsoVBQBrRTkLIfMjscBHMZvGH9j7QuvswN4XaX4PFaAFWAFWAFWgBVgBVgBVoAVYAVYAVaAFWAFWAH7fO3g5RfH7W+s1cYK3JIAOHqovGkE9G0FgAdr+a4xLHojoG3woo2lpKMfAK9x7dFTNnUAN8GvxuVx1ocDio1rsn6VQEmIgF4JgOna2kVAn38zisA3Rtuy3gldABwByvUuYc/aHgC7ayhtUEpy1e3hjnvvdQA4lnTbqNEkAnpG8CYCwHZ89cRUp6m6NVBLgX9fBLx1lPuxGzusjUCmFQjSLmsAPJ8QABsHCI3EHjSuPnYJUh+sBsADG1jiubdyWNSAu2dFsxHBtMGiwIGUuPDQh1GZCdsbA2AsbAS0dQDT5oJRAOz7pxdwx67nvpXarU+9h6HIenIAA3e/74PQcm8n/Ts31L+PIbMwsvsTZW0AXMeT90cKnwYAnFUKSmq8+PdPYWYbZkDxvHYdGgTArneS5bkT59sXAe2+c9rR19Tj9ImZ3zBEADh/01uPsGKueeopA8A2AtpuPJBQ+3NIvyEgxFKv2arh0wYioBkAb60sX4AVYAVYAVaAFWAFWAFWgBVgBVgBVoAVYAVYAVZgDQUYAK8h0jan3FIAmABeAoDWBcDbAt9U45N2AKcOWGIQcY3B8Prw2PCQZbCGcgKApUK2TzWAvZLbgsH6xoIDuHQOYFS25mI6Lm17evq/DYBpfLQjc1M2M+Q4DbdD71em9AD4rSjJcjbhcVQAXDuhO4ypPxq4aV+oIeve6HTw7/EA3AFgjVJW1gF8x70/j0K6mpPhkDZidvND2/7MkYUawB4AN/WN+/f3DAHQ1PEb+juMj848jQkUtZccsUJjQQD4l38ZclKHKAHgMgHAi4EI73aN38H5usKA7lDc0AYCaXduKC1RyXI3AJg+wFCVXwmJQ1y79Bhmy0PrgA4AODi9u1Hnfly1atv2jel4/EUbOwLg9xOcnM4G9J/MgkJyAN91/0OAnBB4o+nfAIAV6U/O14Ftap0a44mTN22xTGr9BkdlNyqb+tdVPd61A1hpB4B/+p2nMPMbYjq1XP3Ea5yuYXNPe0Z23tdpb/t9of5rcAAriqu3dcQdAB66j41XrB0C4Po7Jlpf036l9sRLFjmA6d+lAeZ3nAHVRHYMfrt1udYnSlgoCrc5p7WBKgDnNQVlB/CaQvFprAArwAqwAqwAK8AKsAKsACvACrACrAArwAqwAlYBBsA7Hgi3JgCOQEBqMUr0ChHQEz0ubZ6bCth6fCECcmqbutElyrICKorMJcbQRgVjADjc6DAIPioAlsjP7gPJA/spHkQTkJOmxOLFa1D0QHoUADcOwAYIuihUCwRjh3joGP/AfAwAw5SQcDUmz1x4i42+nvI4EQBcQ8QIAHsobE2csrAA+Oy9/7WtJUpcqR43XrfxDQX9KnUAsAVmpt7IMRThPITd1wPA0fgIG0aoHQREKc48cgBLdWZihygBYIE9UVmHqKyKlcMnjMchfYfAYrioHgTAxHIElJGoBAFghQsPfgQV8gnbSwnQbkxlYomr3/gaZgW1fx0A7FvQihxvb1BoC+fmt1sMyWXt/mcArHYDjF0lM0gjsMgE7rr/gx4ATzWDCQAXFvDPrcP7Mb9hZThEfBQAh7UqzLNTBIBJNYqApv5UQuOlIwFgp7kW7W/ejQGwhew0ntWrCgBL7wAuDLD32jusu50B8FTzma/DCrACrAArwAqwAqwAK8AKsAKsACvACrACrAArcNIKMADecQ+8WgHwUETnunKfdgdwaEc/WIpg8hoOYAJnh7rC/p2v65KOCZxIFJsr9dEAcKgh2ozfowJgByZSZyIBteMEwGYAEK4Grk0EdjVSA5lqtLp2xnGs/v0EhikyVy4tAD5z7ztRqP5asicFgAPwrWv66vZGiBbQr8G/i2GmIwX+5GiupKuZ+tpf+RUodXZCIBocogSASxsBrYplvaT07VVpOZibMyNH6VAEsjs5OGz71i3r8CYATA5g5DYCukS75nFwWK677qXn0fCitXCOJS5//SuYVwQMowjopCZ193N6HL5RRHujWQSAree4ewQATK5nAsB3vv9DELbG81RH4gC+9BgyQ4CfoBwlGQx/Tg2qUwfwlgCY4CxVYS5UhnP3vRdaZK2bGNpgsa4itGGFtk0QAL7+nadgAyBatX7bVwqAtwHfbUfvugC4vmqoAVwD4MwBYHgH8OQ7uyS0pG0SFRYvXAVovfFrCfUvzZe4n49SA7h3jnpAHo+PPgcwAeD919xh61sfBwCu11t2AK87Vfg8VoAVYAVYAVaAFWAFWAFWgBVgBVgBVoAVYAVYgQ0UYAC8gWhHeQsD4KOo1Zx7ogA4qvkbAFcaAW3vdLA2cBsA97tiZQ2h6NoLo3H29XfWjr9aiYkBsKj663u2I6AbwLcSAMfxuR0g6ByhVO+3TUzIoXp8DuB1AHC3f7oOyNCG+tza+bwKAAtLhbVc1AC4yhLH88QOYAvMIlvrmAN4VwB4oTLc+d77IOT+xAC4sk7FORauRiy5+P0xCIA787Tp3/5at82YtRsABsCjA8ACJUocyhkuPPQRlCBA2LxhWwBc2Wtp7KHEs1/7Eva0aAFguwwldbnbE64v4jlycNeO2H4ATOMj1KN1AFjZ2OtFJncEgKl/JWa6wtVL3xgFwCkQTQEoBWhbCUccwJ1vqXC+dXS7DQ0NAG76d2oAnPvk6VUR0LbP61sYAcAExFdEIofECZo7NK8yk9k6220APGH+BkXEywqZcQBY+EQKatNJAWDSsqRUgdecRcUAeLMfbPwuVoAVYAVYAVaAFWAFWAFWgBVgBVgBVoAVYAVYgVOpAAPgHXfL7Q6AgwNyUxlN4jhsYI5AlilI6RxXEz6CdtezEdAlTFmBnkEr6BbnSSNQB9vXcvhGsJPq6drXRixUxtUCXpgyAcDT1QKmB/qiKmwEtPT3ZIwDZ+ndtSOf6al8uwZqx/GZdEy3trAHMF5Aggya6tSKHHsX3wqtdlsDOADgPodt3JZWDV+6V+8cTNsb9KkdsP72A0CnSPQAZ+hchRxaHMJIcgC/C3oWnNFekG0Bv3Vz5iAM+dKTTyAPEdB+XKbR5p32+IjhvshzO098+7pRyW6st68nKNPWAqRDleHuX/01GLE3IQCmOG0ChMDMHOLKY48hL7s1ei1ISsZlp3/DeGxR426N3JWuU0NuXBrPFRZqjgsP/SYqC4CnO1zEb4W5KfGTr34Re9QhPgK6PX77a1aHO0mjkte9w9B+N76prRK5lljmCufu/xCMIkA61UEOYLf5JK8K6/Am53O6+q/qkwac9tVApib0rzdNbd3GyU99K7Wya8FS5hYAl/77KLR46xreiQOYnMA0wDvtCOM1vf9WxHdP+0ZqALfcth4Ak4NfBAewrdE+7bcv9XGm+wFwvObYZVi0N8yMgfF0vMc1gNNxQ2Oark9/N0JiRiUYgr7brsv1jTQbhIpySQtm63s3nbVixBF85BrAK6amrYdM9cUH5sRUs5qvwwqwAqwAK8AKsAKsACvACrACrAArwAqwAqwAK3ByCjAA3rH2DIBXC3waALCrXdp+FDslAA4xtL1KeAC8ROoA3g0AbhzArr07B8CxruTENAIVRYxaAPyWUwGACaQNAeC0z2rHbBRbWjvBhUYLANN1NUXIkgN4D/vv+AVg5gBhWgN442UoAcAhMjdc73gBsC1qamNUD5XC+fe9D9rMJwbABAgN8uoAVy79DWZVF04dGwAmdywMKlRYZmesA3hqAFwJCYEKM13gua/+J8w1zdimBnC9ISF12icDaggADwG18HaKwKZzHCxz8byZBcD5DgAwAX4NoSWycokrlx7D3ggATu9/UwBM7Q0ahW8CWxOXgP6xAmBaG2OQO1bjdwSQbgCAWw7gHQFgWZVYvnDVff/Ea2nL3XxMANjegsLs7B4D4I2/iPiNrAArwAqwAqwAK8AKsAKsACvACrACrAArwAqwAqdRAQbAO+6VWxMAN4CqP744Em2wxu16wp4GAEzwL40q3goA+xqbQbvVAJhiZAFbg/ANcQT09AB4+eI1EAC27tW6nmu7nzoOV7OlAzgCU6QpQRWqmSpEjvyet1LRx/UGyppn2RqOWkGYAofPfB+ipBqi3cPW7PVurGaMe/QTaZNGvMaR4PFVQ4Au9TWBJDd+BEyVQWIJk80x/69+ATLvj4Bes3nd01oA+O+Qa4qAbk4LTu/wl7Qmbjq/CWDTMV76M3UAkxNZQFQKWhospML5++8n7+q0AJjckUYg1684AFwShHVHL+Tsc+gLqonto3Nbb4r6P0Sar4h/th+qta15XGRnceHBj6BMHIsb96t/IwFgqpk9K0s899f/ETPtIqZFXWQ9APDVDuCh+4gBap9+dnOEdwg6AEzuTYVlPsO5+38DRiXjecsG0/VpfXIA+BL2zMJC9rh/2zVi2x00BQCum0AA2DQA+M4eB3CAl5s2u10D+ElkggCwgfTjqOlVN167NX63A8DhvgcjoE8AALe0HHM4+5OHnLHBAdznGqcppKBQUVI/AeAze833ETuANx3S/D5WgBVgBVgBVoAVYAVYAVaAFWAFWAFWgBVgBViBU6QAA+AddwYD4NUCnygALkqYykXKdmrVrjsuBgATgYF1ATA9iKag03YN4N0AYEk1gNcBwL79af8cOQI6AcDSGFSK4qcJAL8FSB7wryv70HkBAEtR4sa/fg+q6kYEU01POoLzt7PJYUIADE0R30vobM8D4CQieFvQYKPGM0hR4aUn/w6ZXtjI1ro2qofcQa9dA2BJAJgcwASA378LAEw1cGEB8NVLX7cAuG5bzQLbNbjd61GN2xYADu9vvx7A3qBz1r9NmMrWDS3UHdYBXNjI5qkOAQeAC8zKCpe/9v8iJyBpAbCP5h2I0F99B40+ccTu+gCYHMDzHQFgB/iziiK+H9/CAewVWBMg2vUghf23BAAONz0EiFNA3q4ZHMbJqxUA2whodgBPtWDxdVgBVoAVYAVYAVaAFWAFWAFWgBVgBVgBVoAVYAVOmQIMgHfcIbcKAA616azjMQZgCUDqyHULOoDpkbjWJXRRQpehFm4DRfoiZLvDxJ+/ov0rAbChaFd3ENDqAmD/4raAkNrqawCTA7gGwOHyvn+tY9XCRKpB6SFxp8ZrWvM1OF0bdTqAOImAVgSApasBTA5goaaumeocwEpWuP69f4LSrn+pfcaP69C/XQA87qLsdcTTlKn1TK6hhXUAa7WH+c//ApDPWkNpmxqidm3xAFhZAPy3mFWHLQDsasjGjv72/aWO5lHHf333/Q5gAsDGA+AL99+PQkztACZ3t3EA+LG/SWoAu3uK3X7BKNtXA9qeO7K+ae8+7dZAdqVRaeMIAW9yAJ9/8DdRjNTwPNrXjQPAyhSYVRrPf/ULNkLdUCSzHXDWxj5wyT4Q3R3faY1Ve9XawU7Vh8mN6qC7rQEsNZSWKDwARjb1/LW+eWTlTVy59HXMQ/uMqy3tDvrvADyjjTLkHrZu5eb1dIPJWOR1uLqdMxS/7esthxrAWky7gSN1AM/IAWwHlnP2Bkc+1ai161inBvBqB7RJEhZCvdcwR2KHrAXvJvM658jf9FaIY3QAh4HccuuuCfA3cQDT5wUHsI2APrMH0suuFRN879r2hJq/lPJR0GYkujhV3m1GcjyBuQbw0VZIPpsVYAVYAVaAFWAFWAFWgBVgBVgBVoAVYAVYAVZgtQIMgHc8QsYAw1E/PjzAPer7Rs8PcbgMgHsBUle/6QAwXZsA8B13xRHQ/hMneBBN4IRqLh5euwpF/RtdswUAYwAcPj7JzkwBYQrGxgGwRqVKGJNh/qa3ATIfHZpHOSE4gHNl8OI/fxe5cf3UBsDuAXyIdybIsq5v86gAmJizsDWA55j//LtgcgKizTEJAK4yC7wdAL5hGyuodmkEQ2WINPZ6hDu4tQAwVTRWoP+f65seANPMCUcAwGlwLurI53QsabgNAkPAJ6zffUnQITnAAmB1Bnc/9NHJATABfNkCwA7Q2u8By36H7n8FAI42eHQik/sAMDmO7STyALiSKGbOAbwbAFwhKw9x5dLXkPso9XZqwVEA8IhDtmdxCaPnRAEwRUBTNLEH4MMAOHawd2sHMwDudzyHbqcNEBbJRjWAGQAf5RuXz2UFWAFWgBVgBVgBVoAVYAVYAVaAFWAFWAFWgBU4zQowAN5x70wFgENA6XEB4AD2ggNuUKYdOYAJNmRUX9I7RId8bpt0X3AAVxQBXVbO8RO5nvschO3PoTqVnhsNOghDBLRGXw1gW4fXH7t2AJPzVZkKN56/jIxgTvTZLYdjBIADMKw6EcLtnlgfAJOrmOoduxrAlZY485afg5m4ZmoMgH/6z99FpkvvzpWRA1iD2mcdwCDXswPAff7fLiDtdwkHh2kHEBtyay5QiRxnfuHdqHbhAE4AsK2Z6p2Kzdhz420M+A7VOO7Os9QB7CC7rKR1xIYawIXam7AGsEW/EKiQVzdx9dJfIy8p8jo5eiK84zFPZ4f+Iodr35G+3usgpvEstK0hWmRncP7Bj2E5aUlcqrnbAODLX/sCVOXuN4DbOrq+s1GkD3x1axyr4Cglh20P5Q41gN0a2TiAl9kM597/EZh8agcwweYSWUUO4L/GnMSNi1rb1jcA2ATHtY+1Tx3AMeC2zubUQbviC4S8++QRpXrLtQPYrqDNsf7Wkf4PSh3AexboG5AjlY5m/aX1q88BPA0AdouDgMLJO4BtD3uRG8fygAM6fIcm/RrivFfVAHbziAHwzn5TbvLjjN/DCrACrAArwAqwAqwAK8AKsAKsACvACrACrAArMKkCDIAnlbN7MQbAqwUeqgG8awBsTIViWUCUrgbwNgC4PzY3ALe+GrQEy44HANtKoQSAofHKc88ht87B5rO3AsBR9HHo5WEHsAPAlOJayQraSJx9671RGOY0EzEA4ExqEADOddBfwhA4ssZJDQd36J+7B8BKLFCKGc6+85dQZtNHQMPkkChrBzAB4C6Y2i0ADnHaSlMNYB0B4P2dAGBV3sQL5BDtA8A9KH83ANhAgWoASxTZngPA2bpe8g7EjfQAACAASURBVPHxbrcnRBHQMQAO71b1TpT0c6cHwDSqQgT0IpvhDQ9+DJWarr0O/AUAfGAdwNsC4EZlmv/wtZObv64CwikAvvO+90J7Z3293q2dHdDf30MAOES3x172XQNgioCWDIA5Anp8aeIzWAFWgBVgBVgBVoAVYAVYAVaAFWAFWAFWgBVgBW4RBRgA77ijNgXAQ4/V6YH11G5YkoAADkHRFOCFCMohmcYe/w8CXn/BvvfbSEYhoDIFKZ3DbMo2u4/WKA4OIaqAyrR1WNlXYouXdzg7B2Dk/rRuWfrjsALBfRngWKqhiyWOawCfi9oZ1bbcYoymANiq6d1y9n9Szd/o6ADcRPh6PHuXpUgc4CFWubmkg66hE50D+PgA8KwKDuCmX4Pmrq2u/XVNRm3qceAGQ78+QzVlOw5bCDgAnOPMO98NPWEEtL0/oaF1BqoB/PKTfwdVvGxrqJKXz81rL77v87jNcb+H9qTr1XhN4Mbpbh3A1kmqsVAZXA3g7QCwiGuYGsL1M+sQlQUB4K8iLxaNIzNy/oa2dcdjezKF9nX7c6hKp3u/nVfagABsaVxN3PMPfAzFbDoLMPWiUcpGQOfLEs997QvISx9pHmo7H8HRuu4yEtdAj9dC+91DNYAriQOZ48KHP45ycgc/AeACWeUjoO3+jbCAaBd93Tra629wfNb9n9TAtW2ILtHZGBBfn+ot2+8fjaXKcO6++yBkewOHji+2rsDReQEAS1S4/p0nsYdQJ9adFKrFxjV7W/cf6W/7jVzacfuS/kmBd9CTnNQEgAVt4KCa8XK2mxrANIdlBalLLF+4aut5xxuS0vtLXelp/6cR151I87Ga3II2rFAEtMDs7L4F4FP+2AhdQd+TRbmsawIrP3+rJJJ/rAZwZ4gl4zt9feUGBxorkD1zaoOBzG9hBVgBVoAVYAVYAVaAFWAFWAFWgBVgBVgBVoAVOJUKMADecbcwAO6PzA2yD+HTascAWAiD5Y0D0INZ75XbGAD3RTzXAMJHKKdRyfQ6QSd6+NxEQN+GADiGct4BXEqKOVU4+5Z7rcNxyiM4gJUo8dN/+gfM6gjoBgA3AbIOsdi+8DdBGx5aTKcPAFM7Bm56CAAXyPCaX/zlSR3A9hZsPVeKRS5bALiBKtFGAtq0EEHvuAnbAmDaPEIwx0bI7hoAiyXE4gAvPPZXyMtlFMm7eq3p67JtATBFMJdGochzXHjg4yjm00UixwA4W5YgB3AAwLbr/dzpq08c2nqUyOPwniEAbGeL0Mi0xIFQuOejn0Ix8c4c6wAWS2TFElce/yryLQFwChBTACz9Ron6++iUAOBmo43bUHD7AGDpAXBxKgAwRUBTyjgD4Cm/hflarAArwAqwAqwAK8AKsAKsACvACrACrAArwAqwAqdFAQbAO+6JqQBwDQtPiQN4XWw35AAeez+BgF3WACZj0MGNm40DuMc9aB+8e4DbcgALqiHrXiN8vAkApvc7pzPVxQWWBti/+5x3H8mWK2qbIWqdiiAwp/HK5Z+4ANM1HMChBnBaGbfWw4PT1CHacVwGp7AHRUILVIIqryqcfes7euuObtPeDgA2hXXEUpv7ajvH7SF8SH0ZHMJWqlb/d2vopvfaccxShK9Y4FBL3PmeX0Uh81Yk8pCTeG0NRgBwcABLTeBlGACnNa0Haxp3bsw5gGmek1QZwRRBjskZzt//fhRqagfwHEIsHAC+9BVky8gBvEK0IZ2H1uf1+sVAmBIVZijyDOcf+ATKHQPgWUHx5ekxjIBTh+Ta46rnRJrCRlTItMKBkLjno7+HYlIHsou8FuLQAuCr5PAuCYM3Rwq0TbKBJHUAx82wm22S+yUAGB8th+kJOoBTAGy/i+z9+1rAdenf5v6DAzhuT6glHP425AB2utHkJQdwlTiAtxk1yXtpHbYOYAbApAw7gCccW3wpVoAVYAVYAVaAFWAFWAFWgBVgBVgBVoAVYAVYgY4CDIB3PCimAsDxA9wpTVd1Ou8RI6DHAG6431MPgMkBnNQAjqFniPhMATC1L0RAjwLgnlq5tT7khTWwTrq9nQFg8ttWeOX5HyMj+LsWAO6fGHY8ewBuNfCAtOnvmvS2LhAAI/FK7QHw/lvvRQpwtp2ORwfA5EZ2jt4aAEeI1rYvcvzaf0ebBVJnd0sPS5KVBcAHlcDrf+V9WIq2Q3Q90LhCFQ+AqQbwT7/1t8jK6xZ4m5p2u5kaNpD0OoCj8TkEvFf1i4uPdzWeM6oTKwwWat8D4L2tagB3I6BzCwjlYokrl76MnOp4rzFodgOAqYJ2CZgZlrnC3Q9+EtWMAP80RxoBffmrX8DMR0Cv+wkU7TvlQQCY6jzvDgArCBwiK0tcvfSXnfZOD4DD6PHz5JQ6gKkPdwmAmwhoCa0iADxxjWe7EYcBMDgCespVia/FCrACrAArwAqwAqwAK8AKsAKsACvACrACrAArMKQAA+Adj41NAXB6WwFQdWsgbteANgAmcNQGXKEG8KYYIQDgo77/2BzAEQAWvh5fHAHcrvEYImZdZcZVALjPURmYXMth2gHA09T+bUYFQSqJTFS4fvnH1r1HVTYJYoa+IYBHUbYWMgSgS5A4OgIkH3b8uhFaA2Kd9HiAppoAYQmDHPtvuxepA2+70UyQxEBqgq4uAjqrKCK4vWXC9W9U47UFQH0ktH9LHOlM9U/p33GE9GoATOyT7mUZAeDUAXz02OJYI43KRkBnUuP5S1/HPg5dDWALrl01YHe4/rGw1seOd/q3D+gnNSrjcRWuazWxEdAOABshsJAEgD+AIp8YAAsHCHNt8MOvPIJ9bUdz5+iLXO8bW2HzxmYgnsZyAWnIAaxw10OfhElqPG8zni0AlgrKFAgR0EcFwGkE8rr3U0eCe3HrxAKqARxFQJdyuprH5EDVyKzDOytKXH38K8gLmwFdH90asck6NeJIJqdrWte4//q0UYaK6kY1gN97H4Rq1wAOBQTW1TU9b6gGMGUk0EFJCfEA7zicE/3TiOshB3D4jgt62uuGGt61A/htEKcGALv1y/7+sZteXL83Dnf3707k+cgGiGONgLZj2dWdZwC86Yzh97ECrAArwAqwAqwAK8AKsAKsACvACrACrAArwAocRQEGwEdRa4NzpwLA4aMZAG/QCclbiGnUEdC9ALhBfE3/BQRPF3PQzoJT0x8BPQaA61sygNJAgeAAdg/ih6vMHrH9QtNjc2TkAL78I2Q6Ww8Ah4/xD9rbALjRp4l8TgBwYK4BJHsATLViDeg/mQfA0zkmbc+sC4DD/bmM7JqxpECwFwBHDuggU9rf7u908WyHAJhgtAPAuTS4HAFg0EYOe7QBmQXAPZ7cocjnYXd7A64dANYWOlsADIWFmuP8/Q+hsEB0HY9u/7juOIB9RHCugR8++jD2tTxZACwXUNo5gO/80CcBG3k91eEAsPQA+PmkBvA6n3LrAWCqZ71AVla4+viXjwEAt+dJAxBPCQBOIqp3BYCdA5jSKCiGuwJEjvnPvB1QUwJ+V35gMwcwA+De+S5Xr62raoDTa/TbYOrflOusS3wOK8AKsAKsACvACrACrAArwAqwAqwAK8AKsAKswPEowAB4xzrfrgA4dYgNyTjkAK6B2cDzy+NwAN+8cROSALAHusEBHLclOLGakGB6dVsATLDMfYow0sbzhgho6yiz0DRyqG41RjW0UB4A/xAz6wB2bSC4Rw+A+xzAdf/6+0gBMN23vUodAb0aAIfWVBZ1VzAmw97P3guB4wfAVnevKYFLOgZr3tYglbpFwzriowjo1DkaO6RtvU7jHMBUA9hFQA/VAN7ECUwu3xKGALAiAPzX2IN3PPv7rmsAU81q0a1pnA6tFPgOr1+Nbi4CmkA0oAS5jwkA7+MN7/8gylnbMXnUoTwGgPeIVfVcNHUADzl8OzWbj3SDBiZbIisdAD734R0AYHKQEwAuShAAzpII6LH7XwWA7PwdWH/79LLexZ07gGcRAH4UebFs9cgUDuD4gqZuaOogPR4AHCq0S1S4/p0nMRfOJVo7gEcAsPSvh34M+jQOXwdw09drDTxAbBzAwgJabRTOvO3nYJLPP9L06Dv5yAA43sDCDuCOpAyAtx6SfAFWgBVgBVgBVoAVYAVYAVaAFWAFWAFWgBVgBW5nBRgA77h3GQB7UJTofGoAcGUgPdAjAJwClQaQTOkAbgAwPZknBlFCYP/ucxbITguAKaY2AOBnMKNoZgufCcKSc1NagpZGQAcuUnmS0K6TTPe/AgC7VrjDnxfgOjlWBdUANhnmb6cI6JMBwDWQ3iEAdhHMBIALLLXEXe99H5YEvKOY2ga0bQaAhXUAZ1A+AnpuFs7SnDiA2zWAG+CdLn9rA2By/HqQngJgiuBeZPt4/bEAYApKTihmWnM7quHcbe82FdUNtCK36gzlLMPrdgCAbYS4KaA8AFaFq1k91dFE6LaveHIAeO4BMEVArwGAaaWJun/MzZg6aFcDYNoZQhHQBkuV4dwOIqDdYqxAAPjl7zyJ3BS0K8imT9vlcyQCeioATJ9F38kSygNgibNvf0e8kk8z5MhhbGsAl1i+cNVH1TeQdzXgZwDc6QQGwNOMS74KK8AKsAKsACvACrACrAArwAqwAqwAK8AKsAK3qQIMgHfcsacdAMM7OCnK1/qOrJuvEeWotXtTOYVeDbaGXqU6oipTkPYBvGeWU/WVIHglsDy4AVNqKNve9E58jUFyNg4cAZaRZkM1R9tAudva4ADeNQBWpsQrzz+NeelwWbgvAg3xGG0inV2j0/5PX29Aozu/jlCuNXNtDvpUNn+YWjvD/GfvtTVypzzSCGhVupq4HaBVR1In9YH94BehhnHk9nXta9cADnrUtbQjx7AlUyKDNAssjQPApQwO4E2Ab6oU+cULGwEtUeLy41/HHpyDsImudj0Yt582NaSO5ybCuqlzHdrb1z/hfKowbfs3zB9NcCdDme/jrg98CEU+JeCneFoJIQ4x0wbPPPowzuh+B3Da3wGA25nu21/PAd1USj7KWKQVU8sCWTVDNc93AoCphy0AXnoHcOX7J4zf1njr3n3LQX2ExkVbOOp3ufqyGpnJcCAk7vno76EYqbl7hI/0o6gNgLPFQQvvtx3hVKa3vUKlADH+t619ndQApgj/+GidTysHbVARBmU+w7n77rPRyPGxbQ1g4neUEgC9xCvfeQoZOYAJAIcv4Wh9pHEb1/h1MJvmQ0PA0/YP6dNxBEth12jhAS2Fue8EAHsXuawcAIYdz10APORY7gB+Ww+Y5nSPg9sufE6bTnS278SmBrDC7Oye3Zxj145kXBxtHDdnh54R2qAolwiJKGrNeUPR3CsPBsCbdg2/jxVgBVgBVoAVYAVYAVaAFWAFWAFWgBVgBViBV4UCDIB33M0MgDcDwDYCescAuPAA2MGiJtbZDYnxCOYpALDRApkGSil36gC2APjy05hXljjUgCGNgE0BLz24Xnkkrw8B4ACKHXr3NSZfBQBYa2EdwIVRuOu+6QGwBUYmgzAlnrv0dcxtxDY5uykemiKZHWBvAeBodMc1jum8xgGczof2KGgc4h4AWyBJJKaCrGYo53Pc+f4Po9w1ALY7CrrHOgDYtdfptEmVYrtlRiwtAC7nGV7/kU9BS6p5PNVhty60ALAqw4aUKTYQAEOA+JYAwHbE7Q4A220NxwCA4QHw9e88BUXzN95NdEwA2DqOab2gLAjparTfMgDYfnszAO5bdbgG8FRrMV+HFWAFWAFWgBVgBVgBVoAVYAVYAVaAFWAFWIFbUwEGwDvuNwbAtwIAbu7RAbF23cGhIbI5ANYIzjMCrsoIlFJh7w3nnJNp0hrAhKkoRrbE9eefxn7pAHBT29i1LoDgAICDAh3Hrxej3/HadQCH6OcAGo8bAMuCHIRdB3BwrKaR3/W/gwMsdQB74D3afssl6VMIqSxRIrMO4EI5R/s0h0EuljCG6qYu8fxjf4OZaTuAU4dj+Nyu49e90uixGgDXjCq4ZwV5gckdXSIv5yhmc7zuAx+Bnk3ZXlKdIn8PkWuDHz76MPZLF0U9dMQsLcTqxucOOffX6Z8YAC8ygQsf/zQqbFfzuP25rr3SO4CvfO0LkAMAeBOAbft7sKFtsNq4T8kBrHAgFO756KfsujXdQfMl1ACmCOivYKUDeEMA3L7fVQB59wDYqadgyAH87acgxfEA4KBBGgEubzUA7BvSdQz7fl3TAWykwuzMHkgPdgBPN6P5SqwAK8AKsAKsACvACrACrAArwAqwAqwAK8AKsAInqwAD4B3rf6sAYJJB6xI6cXSeVAT0rhzANv4VGkIYFDcPYMqy5Y5MgeCq4TEMgGOgHKOZJl43gLnKGGTaAeBd1AAm+EkAWPoI6NmaDuBbFQAT0hJGQaDEy//0Xcjy0GGimHRRBLj/9yAAHuj41ZHPHoALAvz0sa4GMAHgQuS461cIAE8ZiWygRAljcigsLADOtXMAh3YpqiHac0wFgEUrIp02FhAA3rPRz+ce/CiqfFpAGABwiIDeL0YAcNT2Pti5KTily8YA+FAB9/z2Z1DqHbQXBfJliStf/QJEQYDfrtb2/weH33A7wprTv5KPV0D2tb7r+OFdA+AMQiyQlxWuPPYosuViOAL6NgDAaQT09A7gMAFSh6z7+60OgNMEi8bxuj4ApmsY4SKgNQPgHf8i5suzAqwAK8AKsAKsACvACrACrAArwAqwAqwAK8AKHKcCDIB3rPatBIDL0tUAJjjafmy8uUib1gDeBQDWsqlHS4hwSQC4igGw9uCsXZdwqPVdANyA36bGag8AtnUL3QNqAsDkAK6Ewt7d51yk6YQOYGlr1hIGLHH98jPIyQZJqbe25jMBSxcpOwR8w/gdrqHr2hxer8e7bx/BdgsafE3LlgP47fdCTOqIJc8tNU7BmAKv/ON3IaoIAEdu3o7zk+6XXKz2Prv932mfHxRtxzS9P3K8twBwhjvfez8KOQPVt67nV3z+EacZ3SlFh1OEeK4PcOXS1zCrHCAM90E1LunoOl37Hb5DQDw4uZtb9EBJxzWyAwDex02hceGjv4tSbbuFJBaF6pQ2DuAffeVh7I0A4LCSxbPQlqH2lx2KOB8LWKZW0QwqlasBvCsATBHxVGd4tijxwl99AShLO2+lHzc18Eqc6nUN0/TvQc7gcA8OST/+3cvN+G9FLAu6lx0DYKrxjAWyqsKVb/wFsgXVC2+OdWvchnf01QRuO8FTB3Bcj1aiQgYKZdhVDWAb+BBFQOdmfQewndei7bDvRP4mNWJTQHpaAXBf/9nNWzQGoxrmDQDuB9yragDbmsdCwe6JIgewrwHsFtBp1q1WDeCCNuvQ3NLgGsBH/LLj01kBVoAVYAVYAVaAFWAFWAFWgBVgBVgBVoAVYAU2UoAB8Eayrf+mWwUA04PhoigoHfi2BsD0wFhpDWWA5c1DGO3dmh58NAAw9PHwg+BBAEwOUO3e1wA1+rfHSjEAJo+odwATALYPnicEwCoAYBsB/QyUkfaeQu1T3GYAmIA3uW4pUvXGP34XqBaWflqAW8MwcgAn/doBwO3+PxoADvhQWLjjIqBznLvvfSjk3oQA2DnHqc3z6iauPvZV5NoB4Brc7wwAO33aADUBwL/1eyin4Si+MxwAFiEC+tUCgFWBWVHh6pcfhqBNOhA2xcDqHzYTDIHeoa+qtQFwNA+OCwD7/n3ua/8JswTwHz8AVj0AuEHSaQ3i9X8ZuDNdNyhAL3H9209hNjkADlsg+mvk3qoAuKvzZgBYegCsGQAfdejy+awAK8AKsAKsACvACrACrAArwAqwAqwAK8AKsAK3gAIMgHfcSVMB4IAPyQEz6eGdmacNAEMIZEoB3iE6HlU6rgq51wIAltpYAEwAq1E0OEDHr0XuIQLA1lBLrml7gw3gXRsA79gBnALgzAJmAsCuCrAg+xMdHiClEcfkUKYjdQAHAFX5NqeAtKk9G5ym5BSlGp/k8KsAkWO+Awew0s7xDLPEzX/4LrR3ALtGRv0zBIApAr3lFG4TzLRGcuWdmAEwhw0EbjxQbm4GaRYoBQHg+7GcGgALqu9sMKsO8cKlv0ReO4Db4Kc7otdzAKOOhG97YvuBuIZGZSOgbwiDewgAqwnXKyPcBgbpagD/+MsPY15UvTWA13Hwrprl67zfRkDLtgO4IDfnVActLlqgygrMK4PL/9+/Q+bty9aRbR2R4fP67ziNyK1vbZXD0UaY++jn+g3kvO5xAGfT1nimGugE+GdG4Nm/+gL2yRDr7yHUIY7lNWShjY4+x++q17vvbzuA7VoiDap8hnP33QcjqMbzyQLgVoNluN8hAHo6AbCqShxevQqXEBJr3l4v4v6MHcCNBqv7f8wBHAAwOYDzM3s0odyl2QE81SrG12EFWAFWgBVgBVgBVoAVYAVYAVaAFWAFWAFWgBU4QQUYAO9YfAbAq1HK4Ks7BsCicjWA22DzZAHwLmoAxxHQr1x+Blll+S+Mh5xHBcDB9RwAsAVMpnmE30RGhwfzxw+ArQPYAuC/9wA4TPIdAeDQ/hAhbUJd2uAAXqCSBJCmBsCw0eHKaOTVEi88/ijyMgW7Qxbc3QLgAwlcmNoBHAFgVWk8++WHsVf21wBeB+CuWvrD+4dqgtsNIMLYeOZWBDQmBKJGWBBbZgVmGnjuz/8Iud1U4LZS0DEKgOmkPgY/AQB+40c/hWJXABgCP3z0EdxR0YYRdxw/ACaVyQHsAPDrLACeMwDe8jeTjRHXFQ6uPO8TBE4WANO40r4GcO2IZgC8ZS/z21kBVoAVYAVYAVaAFWAFWAFWgBVgBVgBVoAVYAVOgwIMgEd6YSqAO/QxQ4AhgEnRU8NvCjdsuJ+YDZTl0sLB+BhLcKUI5ZVH7SBcf7jb2rSSzL8ZlMrtG6doc+wADgC4vwZo06a6lurgDcTn+mjlqKmpczYdT9pCLQJ50tYABjn6JoyAppq4BESFLvDK808jLx0PSsddqBEb/z24XVt1bX3bagCcOIS74zkeHwKVEdYBLORsZw7gGABDH9oI6G4NXKcB9U/cJ6HNsQuYmtzUdPbtCYAggHQ/PkL7w3XJ8SzhALCtATw7YyN86/nXqqG7/hwJc4Kca1QPlgDwtUuPQhYUAU3gec0Zk8zPzrjwwtmat+Qc97Wjw51SIgH93WmorVB56WsA7wAAZ1qiUofIygrP/sUjmNv7rxGhu604DnmD9WfdXtAUny4NVJnjUBnc89ufQSnJITrREQPgyuAnj/wRZr6OeT1+vAO2U6PbnzDoAG460P4v5/iN52rXAWxHlDSgPlioHBd+61MoKKVhsoPquwYHMPDMo4/gbASA7cf7GrBDH9l1ALfvLyRoBF1CjexQF1h0HMUKlCkQHMBa7U8KgLWdXy4C+uVvP4X5ighoO7Sj9oe2xvcs/e8FWnfs+X5guNVA2Jq38Y6ARgc3h4Qhl7dLaDj79nfYxIapD1dHWuPGc8/VtazT8dz8u+k/97vAbYBoXh92DLuB3e7/WCuSnjZQWAAsBWZn9mFkNs2PDX+DrRrA9PvK/146rhrAozrVCQJT97K73tjv58kTbXbTDL4qK8AKsAKsACvACrACrAArwAqwAqwAK8AKsAK3rAIMgEe6buwB1rY9zwC4X0EqocsA2D5C3WqIpQA4K2L82Fx6XQAcxmtwIIYrNIA0BY/9ABhyhv2fe4cD3hMeFAEdA2BTHQwCYPpY2gAQ3/GUAJhSem1AsTmEyeaTA2C6fweASxv9/MKlL0MWLmr7pAHwgTTWAVz0kfdN+9sICx9LdQhVlPiJBcDxxaIa2/7P23583+aH5hMJDZZQ5QyLDA4AK3KITnTQ5hAo6wAmZ3cfAA40bAgApzVeO3fmgeE6ANi+l4D3MQDgvNJ45tE/xx1GtQzMJwGAaQ0ushx3/dqvoZJ7tzgAbjvUTwoAz2Bw/SfP2vrl8dEH4FsznAFwewonGwSHVp7BaPSJv3/Tzx/7/cwAeKLvCr4MK8AKsAKsACvACrACrAArwAqwAqwAK8AKsAIDCjAAHhkaYw+wth1ZLcdgZGZJHcDWUUjmF3Lcbfuh0fuHHMDr+n6GHMB1APCGDjxyZBEAltnEDmDyW5HzpzJY3jiAIBffisMYclRahtg66hqokdvQOiQHauaGNzcRye4vBAjpWuQA3n/DOQv0duoAXvYD4HB/Yw7gFACn4Gm1AxgwdhBXKEuJ1/3Cu2y7pzw6ALi42e282NGbfHhT4zdEJLcBfN2+dRzAmsxkEsIcQuc7AsAUAY0SWanx4qUvAWUbANf9NbBopP2Vni+jgd84fZ1z2s4LIZ0zmOph0/8pg1m5hwPhIqCLKfm+AXItscwWyIoSl7/4CPIqblgXAA/Z+Zr5u3r09ScEuPfYGsBW+xkOPQAusjYA3gpw9ADgPeHWo2a+rq6xPAaAU+DWXNjNy+CMdSHvBkI4ALxUM5wnB3A+YeS1Rb1Ua5hqPGv8kACwbgBwfw3Ydv9N7QCWFCcPjaVUuPv996OYOALajSIFo5d45dtPIQcVPY7GdALo4vYFN/DRHMCnBwC//JNnbf3y+NgUAMe/j9pf1OwAduv0gFOaAfCUPz/4WqwAK8AKsAKsACvACrACrAArwAqwAqwAK8AKnDoFGACPdMlpAcDhNqcGwPV1AcQR0OtiuVsNANvATUqqJQB88wBYBwCbtIzmABSMopUHI1kTQBwD4CYCmnpl3R5YPYDHHMAp2J4OAPc7l13zK5SVwLl3/hLKiWotBhUCAAYKXP/770CUB70B4kPYbG0AHMsejY/Whg4PgKU5RJnPbQ3gMj/TchCKLSKgrdNXSChTICsNXrz0RaAi3RsHcD8AjmPL20q483XNoOJXbQQr2ZojgE4Rs83GB2P3LlAE9E4AMIBMCxxSTdxliee/+Gcgp2gzOym6dr3v2NqxPnb6yijtfgAcI61bHgBT5LTLfnYAWBpI5GvF0wAAIABJREFUrVDIGc5/7HdRZBNGXscAuNL44VdOBwCm+XAoJM4/8ACWyImmNaNm6/XLRUATAL7eB4CDw9N/DgPg/ghoBsAjvwMYAI+t9Pw6K8AKsAKsACvACrACrAArwAqwAqwAK8AKsAK3pQIMgEe6dVcAOOC9OnI2uo+4bmN44BsqNG4FFFa1VQBFUVrwE+q7rjPiAwAewpX6NDmA/XN7qpkqdeUA8ACAE/6Be3AAuwfM3hVKz6BNU0c31JIlvYbGy1BEMjlg6bbo8/Lz57xTR3oX8Do9sPocitjUoJjgAtcvPwNZkgPYuY7pMB6AB6QRRyAH2Eft64uItliopl3BMRv+kI4I9zqVQBQoHQB+1y+hwpQOQoL7vuaxrPDTb38Lqlo4cNWRqX2/gzV+4/cJ7R3eBEi9QzIB+q3+NwRiSe0FqnyO1/3q/aiyaQGwNuRRJBdq5RzAlXMAo3fedaE83V/Tj7ozftuO9qjGdah97GsAh3FkhHAAWAIXyQGcrUlk1xzqlTCoVIW9wxLPf+n/QR7a23p/BLj9Yjq4naKzuaO5kAPeq/IWyPGskVUzHCoXAZ06gNdsVv9pEziAxwLk0xrz6Y20W08AmERRqAQB4E/ZjQ1rU/dRMYSbV+IQmdb40aN/jv3GgmzfPehY9tdOvx9tokJ0hO/Tpuavez1858bvp88S5ECWBoeQOP/gA1iIDDTGwyGpVsEWh92gY1wN4Fe+8xRU6gBOIn5rABzWn/p1X/PXJyo07XM96NonIEV7vQ0O8bqe8DHVAKYI6G0cwOH7KO3vuEayW9hOkQO4KP0GGg2uAewmzc5+z24xJ/mtrAArwAqwAqwAK8AKsAKsACvACrACrAArwArcTgowAB7pzdMCgOsHzomTY9vBWD/4BgPgWMuVAJhcccRBNIFRF4FbR8oOAKNVANg+CG0BYPsXdztbOswoYtMCYF3g+vPPUPqydfQFhBEcqNMD4HrE+v/hAbDRENYBDJx753t2BoCV0njhW08gM8sdAWDfPS2AmmwAIPiryaW7QDGb49yv3g+tpgXAlZHITIWsLHHt0l+gdhSvAsAEbzsA220xseudHSS+fQGg1hsGQvaz60+KBA4R0DbOVkhk1T4Iu1/4GAHg7QBZur6VUqOSBvsWAP87D4CHV0EbOb7CTz9WI3j1+v8qAMBRxL3rbxdrbjDD3RYA708OgIUHwBQBfbIAWHUA8IFUFgDXG1/8PBpKfBj7frYFHTwAvt4LgNsbahgAOwcwA2A/srgG8NgU49dZAVaAFWAFWAFWgBVgBVgBVoAVYAVYAVaAFXhVK8AAeKT7jwsAE6YIj3r7HMDhNnfmmJjYARwe0FYrHXQrwM0uagB7kRV0HQHtnIupT47qtnoA5msAkyu6Pis4galtAwA4rTGaAmDrIPbOLIJmxwKALzsA7CptNhDbgh3fFXEEcnAAx3NguMZx6gBu922jJ51XWaPq6975bpTC1Xie6ggO4BoAewdwev0hl3toc9gAULfd97l1tAsdOaidcr0OaSNgHYJygeVOAbBzAF97/EsQNhLZWtHtfzX9FY3xCAA3fesAsG1/3L54MYquJ/z4sZH0tgZwZauZ0r9VtYdDqgH8sd9DOWmNWKCSGqWABcBXv/QnFnyvPvoAdBNxPRa1vsoB7Goen5wD2N2btBtRho4+h2+82o06gAcAsDA5Xv9x6t/bAwAH/doRy1SPnRzAiBzAsuUADhspTg4ADztcbZuiG9MErhMHcO389RvLKCtBS/qSyHH27e+gb8qplub6OlpqBAdwFo1d2kszVgM4rWnNDuD1Eha4BvDkw5gvyAqwAqwAK8AKsAKsACvACrACrAArwAqwAqzALaEAA+CRbmIAvFqgoQjoTQFwDVykgMoyyMwBwlVBrOvONGJZdF+KIqArg8XBgY9AjmuiOndk81jV1zz1ANjeXwRFaoehv8EwXjYBwLPz56L6ktM4gOMI6FcIABeuZirFYMfHcQLg4ADeJQCWsrIO4Fw7B3B61AA80aGumeujXesE2hgAR1jERij31ACmz6OxJioBI5dY5DPc9esfmNwBbKBsDWBVOAAMC0S7EdCt/t4RALYaCwOl90Cq320B8LSAnwBwJYSNgH7hi38MRe1dyUB2C4AJlmXlDItc7CQCmjaGlFmBvNR49pE/wr5ogLeNZhdUP3aHAJhAf704AJLS6a3rdYbXf3w3DuAmAvoR7Nllym+y8JByVQz0phHQYX1ogzKKb8/tHoFFHQE9PQBeFQEdyg5IkYBehOjqEP3cngS1Rh0ATO9rzj0pAJwbjZeffZbUrQ8GwN1fMoYm3KqDHcDr/vzj81gBVoAVYAVYAVaAFWAFWAFWgBVgBVgBVoAVeFUqwAB4pNt3BYDrB84jNXLHHC9TjVp6JFyWSwTD7rq+H0FFXVccYzWAhxx2QklkWQYoV7NwWgAMyEpjcXADulp6oNtucePodHG49jl6gID++TmBFwI0fQ7ZIIlK6FSrvUKjojqxFsgqzO6+C9Tu1rFlBDQMOZddBPQrl59GViT1cP34GwKi2tcIpnbafkgc3c2/Q8Sz66khR5xz2Fa27iUB4MKDjKnGcV0DWJQWAM9MYUdPU3Pbj9fU2ZhGHPsbarc31ADuOn57I77JAWxrmi5wkOV4w/sfhJZtx+QqeDeuCY0d6QDwssAL1gFsB2pd27oG2vbPTbRzuHa6gaFu75g+YVwGN7wdRwZalBYAl0LgbnKIZrPxZhzhDCPIARwB4N4awM0Fw9x0U3asIm73RlY7gAFyMxIAXs7ksQDgPaoRu8ZRR1t7QGQTB44Cyn3/EoAMLmELC3UJTTHfYh93foIivql/13Mhjt+2yyYgAJxXGj/8yiM4U7XXq9TJmEbkB/DZ1PRt1/gdckI2NXNjOEr3MrOT/QACFx94EEsbAe0i+6dZp2neEMRf4vq3n6oj6+vfBwM1gO392gCK/hrH9fuD4ze6DmnTgPI2QG45gN/2js71x/tw/AyaMwEAZ/77JO6XGASnDvW4/rL7pKYf3PtSED6uD71PC4XZ2T0gfP9u+73rZWhKLRgU9PvK/16aqgZwJ7tkAAizA3h8XPIZrAArwAqwAqwAK8AKsAKsACvACrACrAArwArcjgowAB7pVQbAqwWaGgDXkbWZOh4AbB2i9Bi1DTib2qDeAewBMN1f66HrQERuUG0tAEygEMcDgOWSavA2RwCXtxsABgq88J+fwNw6JocBcAuQ9gDu9ujfAABXBGkWuKkyXHjww6jEXguYbQeA6VLOASyXJa489p9qAFzXAqYGBIfyMQBgIwvIag8VBF7/id9Dlc0n/d6MAfC1L/4xRHA8D3xK2DiyKwBciQqqnKGcq50AYKohHTuA5wkAHioJUK9fwTUbNtEMstp+oNkGwBLCA2Al9jwAnrJ/IwCsNX746CPYL5r1qgWiQ38noG5qAEwOe/rcA8gTAcChmZ2obg/6QkTzEOATpxQAZ7pqOYAZAPcvYGMOYAbAk3698MVYAVaAFWAFWAFWgBVgBVgBVoAVYAVYAVaAFbjtFGAAfEIAuHEkrva27toBHPOA2AEcZBlzAk8NgIUmFyEgdwSACYY1NYDJAUz1DuMIaFfXN9Q4Da7B4ABOHYF6SwBMANBCBqOQnz8GB/Cy7PXrNQ5Wp4V1DFp3VoCe/Q7g4PBuAHJ7PIskYllbL3fjAN5FDWByPAtT4Nq3nsDctCOgOw7XxIE/6Ej37Uhfp/EaH6GGsP0bgX0bAb3ADZnh4oMfQiWmrJlK+xacAzgrKjz3119Apl3Eq6ttTd3XRJj3LXXBARxeq4H4gFu2rhFdO0TdO937iDQvAD23APgNn/h96JyA93QHAWCKgJ4flrAAuCisg369I8zzGJv0r3BhPlBl46HD1fB2NYCLucLF3/4MyimBtxFIAfC+dbQ3R+10HbhNWsmCOuHcXidwx/HodLEAuI5epqWyghEERfdwFzm8Z1P278kB4Pr7LnaQCmmdoVQD2AHgh1BISqSIxtvWTtHVDuBwX0cFwGHjkbH36xy/of9jB3CodR76mOoE1zWAd+UAFgaZKS0AnvnNKdS+MCtXOYDr+6ynwC3oABb2G8q3YPUvLAbA663sfBYrwAqwAqwAK8AKsAKsACvACrACrAArwAqwAqxAvwIMgEdGxq4cwKsAcMwUU2fPkONr0wF+WgGwUhJqNps0grKBJRpSV1jePICp2kClcYS2vTWTAuAaOGtKaIZBZiOgCQDXEZShQ7cFDGkEdB8ANk2QZgwwaexT7VinyQAAriOi3Q13AOkxA2AKRaZ4aYq8dgD4sMlrpvsLgyD0wSgAboB4b/tOCQCmyNxn/+qRDgAWPmI1APp0naj7K4n4bnBM+x01APZ/Dv5MN24IxRLczy2kff0nPg0zcQQ01QCmT9lbVLj6H/9viOIoNYA3AMBJ5HmqH8XZqmqG5Z7Cxd/5DCo5oSN2HQBMN2Qjifu/AeIEgqMBYHc9WzGc3KaCvKYCUrtIeSiKgP4UqkkBfzcCOnYAUzs7TtckQr7rAPbeb6K41JZORHB780D8/UrnVhYAaxwgP50A2EbMd9u1PgB2/ex0IUgsdw6A3bdJievP/hi5r0e+rgOYAXB7nrMDeNNfvvw+VoAVYAVYAVaAFWAFWAFWgBVgBVgBVoAVYAVeHQowAB7p56kA8JDPI46ATcykvQ+sdwqAi9L73ZrHijtzAIfaoRFgIYhBQMp6Cakm3/7c/vdUB8Eaapki4Fk5AIwaALs2NwC43XICofXrkWN4zAHcAjOCgG9EauzDb0KWOwbARkFRDeDnn4byALjX8Uu1EEl/Agr+NltRwj361E5T30knDYBdtWgFWRX46X9+Arm46cNv+wE26v4Y6v/2I/bT5gAmGKpQ2JqpP/6rRzCrggOYoq9JCQ+4kpq+qcO1qXndTxJb4z+akLVrzxYkdSCSAGElJO76xH8Dk6Uh6JvPZusdlxZJYqY1rjz8fyIbqQHccjhHGy+au/BgcMjoq4f9xdYBrAyknmFBAPh3PwMtdgeAf/LwH4EcwDGy7PvOoLbV83ugJui6vRDXVSUvsdQGFdWszfZx1yc/NXHEt4B1pIpDZFrjR48+gllBXnJ3WERJoDISgEZ/fDROVv8eD367NX7HgTBJp7MSFKN8YGa4+MCHUYh8wprH1qtvN6xAL/HKd56CTBILQttSB3BoZwi3H6xtPOoADjo1oJy+JyFynN2FA9gDX4gSN378I2Q2akLafo2d6QHkD7W77vMkiSB2Otsxk/x+6OqU2c891hrA7ACuu2/q37Prrmt8HivACrACrAArwAqwAqwAK8AKsAKsACvACrACrxYFGACP9PRJAOD4QSi5ruJj6gdmLQfwKQHA1N4KEvM7zsD05pVuNj0tACa3nHYO4IIAcOmjcn0AZVoTNjhfJwXAMYw7BgBMgMEC4MtPQxYuAnpdABwAb3O+I2VDwPCkAbC2N6aQlwVeeuIJKHkjqfGcxAUPAuD+MXY0AEwbDSgCusANKXHR1gCeNgKa8KREgZl3AOcVga0mAnocAFORYnrHACD3MgwBYKqI7cKfCeQIZFrauVtIcgB/xgPg1TH3685mukqpNIQRIMz63J9+HjMb4d53haQ9FiwOO4Cbmt/ta6UR3+knGWkg9AyH+8cDgM8MRECn9zUdAI4joAWyUqIQCpWa4w2/8/uo1Gzd7lvrPALAQiwsAP7how9jFtUApguk339DgK82+nshKGbfrlu1A3hdAFxYiHhg9nYGgOEB8PWTAMD+e8/qYsgBrHAcANiIEjd//AykBfSip199/yQbGFKAS/CYjjrdI4q6dv3dv0EgDEaC+wyA15qaG5009vt56t+zG90kv4kVYAVYAVaAFWAFWAFWgBVgBVgBVoAVYAVYgdtYAQbAI5079gBr3bGROmlrB17kgO2L6DytADgFiEM6hBqxndcHHMDkyKQHsoQp9+44uxMATHVpCQCXN2IAbB8jRw7gcMeu51x7/es9DmDrfKRn6ElkbO0ADu0l4Eh1NT0TI4C3awcwAeC8cgAY5foAOK4BHNoR5sMwECbIlgZTNr1vXzFUWVXh3DvfjVJOC5AsAPbtffmJJyBwoxUBnTq2Q0RyuOfuBgB372l7Q4taNX+p5VH/060I4qsEOxQB4N9AKahmakMst38ATtcqrCP2J3/5COZlGwCH+xyMdK4jvKneKUVku4EZ1qvQkyFCOu1/OydsjzswK01me3+pBO76xGchssyO8CmOAIClEbZ26PN/9nlkpXM6d49V2QXr1wAeqgld6+oB8MGewoVP7d4BfEY7B3DYFzP2/RTG15BTeKxfqAZwuAbBN1VKlEJhSTWtf/+/RWUdsdMdStOGiSWyyuDHj/4H5GUSxR/qEdcdMOIA3hYAqwpCShyY/QEAPLzWraOKnRseAL/87aeQkQM42o0QZs7OHMDHDYDp84yCkQSAn4b0gLYL9o8GgO23M23uumUA8HrJJlwDeJ1ZxOewAqwAK8AKsAKsACvACrACrAArwAqwAqwAK8AKDCnAAHhkbIw9YF93aDEATpQ6KQDsKh2+KgHwDQ+AqSdigO9q/TYAm6BDQJTWARzVCL4VALDwAJgcwKcBAGuUOMgFLj7wkZ0D4FnhanmmED4A4C7QdJsapGlXCQ7rVUVAm0B2PV8d8Gqizd2/CekTt5JaWRBTZAp3feJzkwPgStHcFciNweU//TxyHRz86Up8HACYtm9QrPvc1gA+TwBYEeCf6EhqANsI6GrperfX9dz93K0BMK2V3oUZA+CFUHjjpz+LEtlEjXWXcQC4gCJH+6N/5gFwd8NE/ZcBh+cUDmDra/cA+BBndgaAbc1yFPjpt76FHMVtDoAd8LabYp79wWQOYBo7DIBRz9V0Ug7Wvp6wxEbfQjD2+3n7DVCTLj98MVaAFWAFWAFWgBVgBVgBVoAVYAVYAVaAFWAFbjsFGACPdOnYA6yxETEWIWrxyYqH+emDu6kfmLUioMslEgMrhPbAZ6Chgw5ff/6ggy6pSUqnW6jkHcAuAnofxkc8jum81uvCRUBTbK2sjHUAG18TN8TDBtdruF6rhm/k8Ez/Hs6n9zv44HQL/e8rLCJ1jDYO4Az53XdB5IkzaMv2hxqTqljAAeCiloruNY2+Df0V6jFbb6cHxPTGbsRzrDzBxNU1c42NGt2tA7gFgM0rK2sAkxs8PtaPePbvi2s6t/SR1k1LkbZGVDicOQBcJQ7gtcbtipNsdLMskC1LPPeXVAO47QCu+7enBnDf3KT53KrF6cfxsOM/qp1MoJhAsgTKLLMAGGpaBzDF05IDmGr/2gjoEXdx00bSZditOTSfx/pH0nw3cxR7Cnd/6jMwOUV8N0er5vfYxdLXewDwXrlIvi5WO1CNXM9pOPS9Qg5gu44JqgBMjvbGAbwLAJxpqvNc2Qjon3z5T5FZBzA5y504qRM2RADbtYnKA3ccoO0v11BbtpY60Sf+vrVLlSKHu8BS3oGLD3wIhSDg3arCfNReTc73NctR4toTf4e5oZrD9A2VHGkUsv+39l79roPW3WPof2p37Rr3OtHrIdrd6uojoKnOtkCOM29/B4SaFvDb3SQBAP/kB1C+oYO1fq3ezdE5L6oBbYeITGsJp/0f/h0iwJ0uWirMzuwDKndl5Lc9wrwJ41YbFGUJ439PqTqKfPUHjTmA03envxe7ta/9PAqfzwB4257m97MCrAArwAqwAqwAK8AKsAKsACvACrACrAArcKoVYAA80j07B8AjTq5XKwDWQiKnB7J1GO0E8ygCwPTgubh+Ayi8g7DlSG4evx8XABZaYX7xDYBKnItbAuDwwD0rl3jl2X8FdBOZGwBwDAI7EcB1RLDTnwFwUkd2DQBMDuDFnADwb04OgCUIuBbIihKXv/II8rLtAE4BcKd/k/u3fRyvScaNl6EI7FZ0NjmAjUQlDKpZjtd/4nMwFgBPd1gArAVkVVoHMAHg9XjNjgCwrlCZPSxnEhd+/3Mws90C4Hlx0NJzjCPdegDYoJQGuQXA/x5Z6fIITgIA27ngAXChCAB/2APgeDxvFwHtaKOCkhpXv/k49kE1rRkA1797jgCAbX8xAG4ttgyAp/vu4SuxAqwAK8AKsAKsACvACrACrAArwAqwAqwAK3ArKsAAmAFwrUB5BAdwAEs2InbFsa4DuAat3oGohUJ+huJUV0W5HnHKCV+vVGjkEFhce9k6juuDXrftIZdh/7W7NVDdeXGEso2i9B6uANxSB7B12NrYSlcD2JQCZ954AUYluGwCAEz1dufFEj/90X+p78s+LPcOYBcB7NrR6a8kYneoRq57t3cAE0z39x074EN7XWDw7moAxw5gVO0awO3+cPccH7ED2unRfr3p/8j5Gl2g0ceNW/o8I4wHwB9DJaateUwAuFIF8mWJ5x99BFmVREDXNX2pSm/Tv3UNaj9/w/hNR70JANi/MKSfbbcFwOTghAXAd338c0A+mxYAU01aQ7VoHQDOk/7pztr18HD6vlqfAXodXqeEhApzW/P44mf+e2g5P+KitGrxFBBaoMwKG4VMEdC7AsDpXTTR0cfrACbwu1RAXhlc+Ys/gbL7D5pOCA7QuiZ59P0QHMCt+Zw6Z0X7+yTUoK0jo1OiLmmDgYAFwB/4MJbkGG6NiW0BML2fALDB1W9ewj7V0qZNDf4z6qtP6AC2itbt9P172hzAwdkr2/21ygFs19tbBQCH9vUkobTH79F+/7ADeLrll6/ECrACrAArwAqwAqwAK8AKsAKsACvACrACrMDtoAAD4JFeZAfwBhHQ0UNNx2dSimKzYlvKHxcApg+lWNOZULh59QUISw2aezlOAEz3UnkATMbcO37mnm5tzy0BsBYUQ6ywX5a49vQ/Q0Zk20YUeyh4HAA4tPdEAbB3NKfR12EwTgeA3RUJIJPKi7nCxQd+a3oAbARKVWBWVBYAKx+Za0EADevg4Pao27ZP6HrIB8A9CIBrgOzbkziG49rCpCn9hwBwmSnc/Tv/HQxFqk54mAQAZ7RBYUqLsb/XowDgUsyxEMCbPvc/ohQTAu9OBPS/xby4mTiAVwOidR3AaRedFACm6OfDTGCv1CsBcGdI2aj1GGz68ToKgP3WHA+G2wDNFrW231+Feg0uPPAhLMmR2oLE2wBgNxdps4xSBlcffxx7BIApkrjbIa2/BBA6HgHt2idE1o52ZwDsdeEI6AmX586lxn4/T13SZJdt4WuzAqwAK8AKsAKsACvACrACrAArwAqwAqwAK3ArKsAAeKTXxh5gjXX6aA3g0xQBXZQ+TrV5/BxqAHeeR/s/tGoA97hZUgdluA65+FqHkTWMtE5RKaZ3AId7lhVmUuDgylX/F+kdsMEBPNyrzXhoO0ADhmlqfnoHqHcohlqzAcDVDjYprQN41wB4ryzxYgSAqfYjtYXGZ+z6rdsXHLwJMG36sx98dAGqg+sE1Oh/VRbIVNDeAazVhI5JC/cd8M6rAi898QSCA9gBvcbh3fSw66cuAA/96x1yAw7p2vGbOL6dc520dW5nC4A/8HFUctqamjTlGgD8MKQFwOQpdPOrjQddn8d7HmIAHDSxDvakvbb/iClrV+O6juQN7fZu8gCSl0ri/Kf+B+iJa4geFQAPJhAkU3xwQ4BfpoZeJ7dm4QHwmwkAY4cA+BECwDesQ7Q+RjaImA3HWwChpLedv1QD2ACqkiiEwlJmsDWA5bSAn+rP0qaY/VLj6pf+BLJwEdBh/IUav0MJDQRGnTp+/fUAuB6vHnw2jl9/XujnGoxKx3lFaYFvqV6D8w+QA5jaO1UNYNoaQt+5Epl1AD+OWfq12Lkv1/NHB8DNSuBAeagNfUocwEkt2hrE36oOYD9BQ3fS92xBCStUA1jQt996tbm5BvDYL2x+nRVgBVgBVoAVYAVYAVaAFWAFWAFWgBVgBVgBVmCVAgyAR8YHA+ARh1MSoezkbN4zBGCoVmjrOFYArDGTwMGVKxbSESwYrnHavs3pAbCLgNaFwB1v3o0DWFJ9YV3hxR/8I8Lz9JMCwDbyWpwkAKaazzQ+kyhYPx6b8botAHbjxlDctSEAnOPi+z+OSq334H/dr60uAHY1e5UHWe15FgBwvwM4fGYbAHsH4QAAdg5Ga3V2gFA7B/BCAhf/4A9RJWBn3XYNnXfaADDFe5fIsZTkAP5DaLNrAHzdA+D1aoVvDYBprnhn7XEA4JIAsBQ4U6wGwGF8hKj9OnI+BcA0D+INCykA9gs/bdKgo3EABwC8hBASpboDd1sATBtWJgTAorAO4EwZXPnm48gHijqn0b5rA2DlN+Cg2XjCAJh62s0f6lvSQ0uF2Zl9gBILNkuN712yhgFweGXMwc8R0Nt+Z/D7WQFWgBVgBVgBVoAVYAVYAVaAFWAFWAFWgBV4NSvAAHik9xkANxHQvSh4EAAHBywBt+6RAmARAbhdOoAJYmjZAGACOH0AeCgCNgXAwtdQjR2S9sGyb4+rvBpSpr0D1cbYOk3oNGPIAUwA+CKqpEZlABubLlLkiCUAPDMVXvwv/wBFNYYtEGk7gNOasLWDbsABTO+nIzjpwv01DmD/4DqpIRwAcAWF173r3TBT1kztcwCXL3vI7/UOkcidh/z9jm3y79LR54i1/VfXwE4c4eH6tq60A8AXPvBJlGmN50071r8vBcBZ6QGwh1TadxC1jqLPneM3dviP0I6og+28TGp+1wCO4sQJAFMEtHAA+J4/+EOUO3YAq4ocmpuLOOTsHbtiPR4EOYCVbe+bP/s/ocR8m9tpf2waAW0dwEcDwBT9u+pI5284NzjIaczY8e/BpColSu8AvufTn0UxccQ3OYBL4QDwtS/+CUTpHMB2rnkQTet3OGoncEgsCJHPYYNRJwK6PViMB6RDAFiicQATAF7Y9k4HgO31QwT0Nx9HFkp4J502JQB2/emAd+hfC5T/UPYjAAAgAElEQVSNgBYK1AcCOc68/R0QE89fS1eNghElbv7kB3bDiP1+7DiA/UaZhH/eMjWAw/pcr9OpA5gBcLyujK23/DorwAqwAqwAK8AKsAKsACvACrACrAArwAqwAqzAZgowAB7RjQHw7QWAbUSt1MiEsQ5g4q0UwTkE+AIADMMkBX7h+fRKAEylHt3jdgcMIwDsoFxmbZPkAC53AICVVsih8dPvfde21zr6qDatMbbd9N8rAXB9/66mrX1w6/97SJ8A+MPnBP0cAC6hRe4B8KynRvRmi5lVOI2AngIAUylQf0u2/1p6BIC6BgB+/2+jtIRnOovZEACuwaYHYbsAwI5VJQ7gVxkApg0eNGeXSuBnPvs/7w4ALys8++cRAB4Cnp2ps5nDMAXAdFnq76wKADjHrgCwjYBeVhYAy4pmiwfAPvrYQks/jerW7RAAk0u08A7gqQGwAjVQ2trsFAGtRFPTmj43HIMAmNpNG3oS53Ad4d3jALbr920IgO2qSg7wiM93dIsivu2YZgfw5l+2a7xz7Pcz1wBeQ0Q+hRVgBVgBVoAVYAVYAVaAFWAFWAFWgBVgBViBLRRgADwi3tgDrDHtx2oAD77fO69M4mCqH5iN1H4cu6/69cjRVxTLGk4FINqHDyzqCvV+YwdwyxHpPmE4AjrcQXDIBgemqzFqhLI1gFNn0NrtGjixA4AtuW1aOdbf3Rq3zuEcnjlTjb+4xmq4jW6N4KChtjVioRXO/sybrPstNpiZIYvemkIQECUAnEHjpe99N1iRLbgLAJjaPOxwdY7SbkR2aFHbF96tJ9xsILDmLwvgK5Qyw2vf9R5IubdTAGyWL9k2u/unNrv/TiOguwA8jF/fv0lN3LqGc3BI+v5oakCHP5QW8AcHcDXL6j6w8yOZP2t2a30a1dKmGsBqscSVRx9GXrj+CvAorZVKAH+oxm/7s9tAO7xG/UuvKB/Zrr2j2gJD27nGOoDLTOICOYDltJHXaQS0KoujSubPb4/bowWtOuu+nTcQWPr2vumz/wtKkU/qAKaNFGVWIFuU/QC47piBFiTfH6lYYXlJx0kYPwG2hhrAwgPgQs18DWDawDHdQf1La+DeosQLX/xjKDv9XNto3QjALnxiWks1AL962RxzACcO6Q5ItTtkBAqqAfzgQ1io/db8jd30R1fBQNmNNBJSVLjyzW9CibKu7+u+V0IN5nb/hu/FOmggjVr37RYh4to7fJ2Wol4fwsIeHMAUGW4d1iLH2be9A2bi+XtkB3Bof1ILmECv0yc4mZ36af+lv5+aPqKIb/+tLeXOI6BRaRTFwn28aCL4A4gfGjtHrQHcuU7P/A/ttv89cUR/Z31JEiOOOkcYEB9VMT6fFWAFWAFWgBVgBVgBVoAVYAVYAVaAFWAFWIG2AgyAR0bEGBAcG1AMgPvdjg1wOBkArEyFg6tXXU3cFQA4BdgpAA4AYFMATACNIoKVyXD2zW9CMSEAtpG9wiCvFJTUeOlfvmsdvDb0OgH4mwJg4wFgmAfpfAmv19fXDuRUKsdrf/HdkHL/VQOAL77/kyjnxwOAQ3+opNaxBcAR/g7juRuFPAyAafwQAKbDAmCKfqZx+yoEwKRbQXVrc4U3fubfoBIUETzRYQRiAPyj//B/YV7egIg2rYRaz0NR8bEbsu+uAiAbA8D0XvpYipOnCGiKfn7jpz+HUu4IAB8WDgBbknvSANg5gM8/+EEs1N6EAJjmURsASxT13hSCX9MD4FDr2ANl3/EMgHdbA5gB8GZrIgPgzXTjd7ECrAArwAqwAqwAK8AKsAKsACvACrACrAArEBRgAMwAuFagdgAT0EmwXIg4ttDHPpL3NWATh0cNTENNX4q47DkCcEjBk3UY7tABHGoAZ9sAYAIhIQY4OEDJ/Ej3nTiAU19ey/FJ79UUoqwgTYYzOwDAlTSYlQ4Av/zP34Xzb3b7b2oA3Fwv6X9KDBYVyizHa3YCgMldpZBXBV564gmIZVwDODiAowE56mBf7QBOHYAtAG7HCTlyFRazma0BXCQO4G2/ilIH8GxZrnSgpsB3yKEf2pVueAjtoxrXIdac2kAOYDqX/nOcDmBpUwvGj3j9cmfHtbnH3989w2bH2yCEUlUoLQD+31DJ1TV3j/RJdH1yGqsCWVnhmX//f+BMtSCl68tsmpAwBoZD75qo3q5tryEAnFkA/CYCwGp+pCaNn6xRSoH5CgAcO/hTB2XqAK6jkP0OnU4kMJr+ss74NErZOmcJAJ/BeaoBnOVJzem2k3y8fe0zbJS+UZCywtXHKQK6QLgF59AccwC7b5i0XbVDtuMAXg2AITJXA5gcwG9/h3XGTnu0awBnXj4J1aon34xr3352AG/WDewA3kw3fhcrwAqwAqwAK8AKsAKsACvACrACrAArwAqwAreJAgyARzry1egAtk6vbQGw13U8ArrpAAtpdgyA6dNsDWACwFeuQm3gAKa6tq7+aXPYaOkNAHDsACYAPGUENGGiFADbGOS1AHBwgIaav66tQ47ooISbL7qpmRsAK4EMIyAqAUMR0IoA8HsgyFE3WWiusX1L0IwA8E//9u8gixtRzd04AtrfcRKx7drXQJ3+mr+6jsROl494vbDzyJQW8B8HAL766MMgALzqmAoANxHYTt56o4N2GzgKJXGRIqDVtAApjYDuB8BdKNcFwE6lrvN5/W92QRRVS1SqtAD4nqkBsL0/mi9LZNrgX//487hDFycKgKVRKHYIgEMEdADA1G5LRI2qI6DbADiswm0QGqb19gCYxjcB7z2cf+A3sMinHc8E820ChKhsDeAMhw0AjuBdXA/Yjlsf3Xv0COhxAFxHQJ8oAI6/XQHBAHj9hSk+kwHwZrrxu1gBVoAVYAVYAVaAFWAFWAFWgBVgBVgBVoAVuE0UYAA80pEnBoD9fQ3WAJ5qAHoHLwGdwtYPbQOw8DFDNTJ17KAUrq5s/IC+G5k8cOMhhtkDJGr3LmoA06eTwyk4gDN6zrxGBLQFXtS+gZqtcQS0I0veuZScX48n+kyhbYSuQWYdwGfffA8qkSi9Ra1n2xPeASy9AzhEilIfhdq/MfSkiOAYjNX956Fo6vAO7enoE2pYxw5xI6BKAS0qFPkcd/ziu6GyqQFwWQPg57/xDcx10aJ8oWZtPa5b+obx27ylNX5X9H+43mkDwMPAd7VzkaKH6WgDfzdm+uZ3GDNCuxrDS6Vwzx/8IapsQkcs3Y8g+E7jqMTlP/082gC4adMqsBu7X5vzqL3+/XazQrridV+377UAWHsA/L9O6wB2PQCIwkYF/+CPPo/XVm7zSVhfNvefDjhH/UCuwWniAN41AKa12dYAPijwwpf+GFlFLWxgIN1XvGcjBaPBwRu2oNho42gLSPh3mK+hhmz9byHr67trGeuGLdQc5x/4CBZ5u0b7UPT2+l/Pxm4QIQB85ZuPY2ZuQkVuZe2/D0TkVLbdP9KuUNu1WwP4lALgyHlN/dvpFwbA6w+p+EwGwJvpxu9iBVgBVoAVYAVYAVaAFWAFWAFWgBVgBVgBVuA2UYAB8EhHMgB2Ah0dALv3GU9b0hqTQfb6Yb6RzlW5YwBsXbGqcQDT8/wjA+BQP9c20IMU3yCKgLbHmgC4IkeuCQD4IsID/3pYnjgAdhHIof9TB7D2HdgCwJE+rRrBFtxR1KfGUuV43Xt+2TuAp1pNyQFMAFhYB/Dlb3wde50axdSepgpuMy4d4AswvAH67n8NtS8FQG0AbLwDOMNBluGeh34XBTkIt7GdJlKFCOi8KPHcF/8Ue2U7cjvEMoePbPpvPQDs5nDwGcYA2M9vPzKsI95GIhMANlhKhXs+TQB4wpq4awNgD0kHhpVdksK8rdOUjwiAvTsXlUIl4QDwZ/8NqokjcykuXYL+o/HMv/3fcUflcaifY7cbAC4JAEuB/YPi/2fvXWBtye4yv29V1d77nHvbbfe7+3b7BZghYOOREl4WUiR7AA/YNCBMPLyaN9gOJBgCKFIUpJFGBkYwKN3GgMdg7HYbgXkkA8aTZIaxsaE7CUZJeIgw9Ptlt+3B3feec3ZVrRX9/2v9q1atXftx9q4659x7/4XQ9b1n79q1vrWq9un61fd9eOZDv4lJLeu5BdZdACyT7H8+OADmhwH2+Ly95VX/BEe0nPlkGuZBHTpXKEBdAPCsvoicLzYZxzr7sVIXcPc8agBwExGdOJODQ3gnAPySl8EO7ODnBxpcDmcqXHryITQR0CkAlr/LeXoCAHhybh8mn/hn4AbamkcXaouyPGp+N5DrcRphnn6sS8d93ONSAHxcxfT1qoAqoAqoAqqAKqAKqAKqgCqgCqgCqoAqoApcUQooAF4znVcrAJbb2wIYUgAsNzDr2OHZcQAHQLQGAAuI4f7FkwbAzzzjb6sf1wFsKGY4jC8CYLyrAIClI3kBmIrj2mbsZiT9yAFMDq9r7riNYVJnGxgA+05a2gR2ZpFrm2Bf6gDeDgAvAkcfZ2vIAZxZHJkcN/zn/wWsmQ54QY0AsD3C0x/92FIA3O9wFdgZzW9n/QYAaiLI6rrghfUTKBOAKAH+i5nBC1/zTZhTdWwEgNPO0eOKIQB4Wls8/m9+E+cieMHw1/pe3gZoN47/0OHdTVptPp70oV21DmiJBPcOYIFw1N3J655cezzeKjiAs+AAHrYjNnUAm7mHKl7S9uGLTkR1APidtO8NHL5L56KZXwNji+AALnDbG8gBPGxEMANgR35Wi0ff/y5cU/m57HTzdkLLN11Byx7p8e9vo5PlehAArDMosxxlPuUO4Jod/MNtiw7gRQAcf1oKyNrzKTjYIwDGIQ4JEMvD+pXVQ47iZm0zgKWHCQQAfxXmBRchDwaAiTaKA5gioGf2IrKM/s0D4DAbcGYJAJZXpKBvSwCcwXcAI3QA12MC4CcewoQ+Kqw3ceafuAPYZHB5juL8PkymAHi4s5me59uNpu/6/TjkWHRfqoAqoAqoAqqAKqAKqAKqgCqgCqgCqoAqoApcjgooAF4za7vewDJLIoM3XSynFQF94gBYbqmTA5gARz5OBHTHAbwpAJaO0yYCuHUY0o16BiZhQo8DgAkUVgEA0413AsDVCQBgcbn6P7szzQCTGIeMJzhoj+sAjgFwC5UN8pq6PC0OkOHmL/lSVImzbdPzov91BIBr7wC2h3j6o+QA7t6A9hHQFCPcF3E8HgB+DsCLv+YNOCLwPgIAnjmDR37/XpyPAXC49nDUd7M+/QskCjyOQ2405fkP+oR9tA800NkZADCfF9GCZWJcswO4JMczR0CPA4CzsuxEQJ8+AKYO4OEjoOlcyS2tV4fH3v9OnKv8tYfAJG1ZAH/HdwJvC4DB/d0eAH8Lqpzmd8lTBFuczAQf6xAB/QxFQJOjnXffH1k9JgBuy633UU0y3PKqcQAwOYCz0AE8PgAmHQ2a6OxONAed9YXvUc+mOP/Slw3e4d1xAJ8RAMzQXwHwFmfr+rfs+vuzAuD1GusrVAFVQBVQBVQBVUAVUAVUAVVAFVAFVAFVQBVYpYAC4DXrY9cbWFsDYOlQTZw9zQ2xHZyhnSHHHcDVnAiYBwvhRZ2O3x6tHBYjZ+OXLYt+ltfE+sYOYJvlmO7vwRThSAYabwqAcwZcLQxJHbsyfwyYGAB7h6eMy2XdjtMmAjq4JwmcSdcujTntVCU/rkWB3BEAvhVVbthNKcfU6LfF+DsdwKbGP/ztXyFzJfdaxsdBgDZ17DbjS+Y3XQ/p+l62XxoRfUZusxEBMFWyEgBGA4Cn4sgODtFOJDUdVPOARhwBHa3g5AEOgdnyii4/aTuEmz1YH/H9HBwD4JLO5xEioAUAn6u7gDc9znh+5NxL1zyvPnG4R45wct92XkugOMt5OLQv35hao84cqsJ3ANt8f6dv4NSxSY+HkOvZzOcMgAuJVU0+hWZT+roXXPgRr8yXwcu0wzp0djcfI+ejy1DlFvUkxwUCwPlwjna+VpkahXXcAfzYfe/E+TTSfI26Aog3mQSByOTAjJ2x8l5ypNLDC6UhB/AMd3zjt6DOhuzw9h3P1AE8Oyzx6Q/9JrJKEgu8I53WQ0DffFh5ci4J2GxdvN6RLWOj98ePhCx0AkdRxCAHcE4JCXuoigy3vuqrUA4cAU1H41yODBXYAYxL/HCGCQ5e/11AEdDJ98ySSGSZKxec6OQm5u+dsL92LoNTPXz1ebdxC4AbB/DAHd5pBHRehetVcnxNlHfUh9xZw2H8opPMd+ua9q+W/aT/Tt+v/LxKRtrS98YE+fl95EXQZYvv275zbF0EdFohkJ6vY0RAsy6yfhLdN7lOHOc1u/7+rAD4OGrra1UBVUAVUAVUAVVAFVAFVAFVQBVQBVQBVUAVWFRAAfCaVbHrDSwFwKsF7gPAdNPbmhyTc+MC4MNPPsPOulMHwI4AcI5rXnjbCQDgOUM8D8VaFDIKALberSgAjpy5hSMHcD2SA5hu5BPMdgEAfxjTQH48ByGA2X1g4UoDwHuV4LGuJ7QFuu2cxxHP6Vm6CQCmNcNRtfKwg3MMLAkA15PJqAAYR0d48gO/hik9tJJsHmX55d0Ht+Mo6GEAcB0B4OEczzQ/lak5JpceVHn8vl/BvhUg6gedJkQszGNPB+iyK/KmALgmB3A2wQWKgDbDOoAFAO8dlvjUGQDAPpL/3KgAmDpxCQB/8oH7sYdLfJ06aQDs14QHwOTCzoIDuL6CATB/IzAAplqCQgHwCP+FtOvvzwqAR5gU3aUqoAqoAqqAKqAKqAKqgCqgCqgCqoAqoApcVQooAF4z3bvewLpaAfA656/ILvo2r6fOUgYbOYoRADB9Lt3gLlyNg2eeQUEgNHL7pMCohZepA1g6JrtRqm0EdHAgmn4HsIdnlv211AGcuRznX0gdwHk3UXUHJxI7gI3DtM5hTI1n//YvYdycP5fHFcHv4wLgNFJY5jPWi9yy3CUrMczkAKY20zEBsHE+AtpdxCc++mFMqrrj8RQA3NdRzEAtHGv78y5IbTtxuxeOxiHO76f3NAqxA/iSc3jha8kBPGhiLrthq7yEOID3Q0SweB7T68+m17NFANx2AEvfLyMj1wJgdpabChUDYIqA/i7U+bmdvlCXOYAza/HQe+7BNcGhnH6IOO9ovP6K0r9lpj8KWXymdeMd7b4/s/599P6SYovJAfwtP4AqH64TVwBwUWd8nXrivndgz3WBN7UD921tQsHm8cxxHLgAyPY6Tp20waGbFygz3wHsx7v5Z6xbDNyLTg7gA+8ANuQADokI4gDmfYTrokm+aJpoY/mgqJOZVnC6npAA8o5T1JjQyb7PjnbvAM66Dv4drs+8fvg63ALgmVEA7M+r4NyWvu3Ymc0vkEhweZ2f8OM4gOn1BIDpGkoA2DxvH4V0Hu84r7L81AG8/Nq77lrg18Fw15ZNPk9fowqoAqqAKqAKqAKqgCqgCqgCqoAqoAqoAqrAlaaAAuA1M7opMFm2mysSAIebsnwfPulYXQbIlunTB4D9jdkc+fk9IA8towPdkPX79gD40g4AuAUQPQA4RESLFn0R0NJZ6htpPQC+5o4LqHICDJFaO46bADD17lLH5HPLAHCn8zdEgEsE8JII6JUAOOzPA+BojThQ2DUD+HE6gAl4Gx8BzQD4P2BKHaKxnMEBvBMAlk7oaL/9AJiAqIWxBICB21/7zX5+B9xWAmBv8U3Gn96QF8Dd7fJtO5+rpBM6jClZl3Kdc6Y+IQDs8NB77sY1CI7YJeeJXQKIRZStAXCQkRyTVV6DnJK3DQ6AHcqsxqTOMbEWT9z3S5i5rgN4dABMAJzHSgDYR0BXIwJgujZQmPjsqMKn/vA+ZHXbAdwBwGECU+A3LACmh4XoU89xB/CtX/HVKCf0gE50Du14fc4DADbBAdwPgOkrgSKg2y+GJhpYvouTKN/1EdBhX50o6avPAUwOerqG1qMD4AplSfUL/kGyZgkl60cjoLtfjgqAB/xlQXelCqgCqoAqoAqoAqqAKqAKqAKqgCqgCqgCV6UCCoDXTPupAeBwXGnE5+A3xOIO4JLggncw9nYAR+BXZEuBb1/kap/EfQCO7rXX1CVKnaJ5AMBF5vtId7zRHh/DRgBYOkCXdMCmNa5er25HatOxaiko12/SS+pvv1sGltYVHL1JALgWB5K8fsfLEgHgzHoAfPFv/hIG3gHso48dXMjD7YsI5iMMwHQTxy+PLwA36j72LuPMdyAzSDLIKWLUWByYDDd/yZeiNsN1pvLxGuqkpQho7wCe1v6me7ve+jurZfzp+d6MR4C4OISXOEO7659gac0Ov0MLXPjab0Zlul2eO04vu53ryAF8vvSx283WWb+yPluHskuAoryPnL1+Pr1epA+dN7J+0+N2ZB9l8E9r2kdA3/qNd6GejOUA7gJgdtSHgdOS5uMNa3HZMfO6CA7QhcSCMP46uIf55831z+tH0bHkcK8Lh4ocz2/4AVTFgA5g6tvNSkyqGAB3HelypV6WuLAuIrpv/bHDu8d5R1rRehsLAJPEBIBpFU3qGp/8/fcy+I43D6FjB3DXIZget0vONwJsnT2mDuD477Sk6XiMj4C+5VVfg3JCJcDDbRsD4BTwyrg2BsCpTtIBHD+QcooAOJmHDKudvUM5gEcDwOJclmcFaouyOmoWjgLgzc6hwX/f3exj9VWqgCqgCqgCqoAqoAqoAqqAKqAKqAKqgCqgClwxCigAXjOVCoAjt1MHgHjhGPwEQOT/vlnk3yoAzCA4z2Gu2UMhDqURAPDBJ59BzkWh7U3w5vjXAGBZNjKOLgD2iMGvnYyh2TIA7HF7wQ6va+64fRwAzBGjNS4FAGxPEgDT+Hj8HuzkbjoiACa4Q62uFhN74B3AtY/MPS0AbLMSxuaY18Atr/tm1BgWeBMNIwC85wwe+7170UZAhxW6FADL+dsFbOm6jh/waABwJwEg85Ht5NukiG86dw04AvrWb7gL9XRsAEyAnz476wBgvhZJB3XyEEd8yd8eANOZncFQp3UAwLeOAoDnEQB+B2aJo3l0ABzNNcFVGm+V5yiz2eAR0Bx5nZM70mDqHJ7+3XdjmsxdA4DDJEpUdbNuE3C9CwCmXdmcIuTPoZwY3PIVr0U5Gfb8zWk+HV2zfAfwzBz0dAATkA/ANgy0cQA3A09/7v+ehScDXKJLE4XdAeRnCACH45X1vfBAwkAR0CcHgCuUVXAAR99H6YNt6gDu/kKuAPiK+W9NHYgqoAqoAqqAKqAKqAKqgCqgCqgCqoAqoAqckgIKgNcIrwB4OwDcALclFW7LOmfJAcwQKcthnreHfGAAzO7iFR3AzXwH8LHMESoOSelaTQEwOxKdgzXrADChM3KFFjj/wtsBkMPMIBhzG9fhZli9bzHTOz0APvibvwQwJ4/mzg7guGOVPrXTmcsRyQQ2/FGTDhmDK/JMjg2AJzCoAwD+Y0zKo94OYFFqWefvMke0f33rsk2dl23fMYFRB1fM2YFd1g43vu4NgzueiXpWRYn92uCx378X5yIHsByLHLOfC5qHRegbO2i78xlFgpvWQdyAmSAknyfc8QwODScAfAs5gEcGwOctza9/0KI5Z6LTYJX7l16WL+uYbBzQ/dc/mnfCZQREyQHMwPsNP4BycrIOYHHwL/saE3DWp82qrz55Hztgw+YdzznqPEOZz3DhG96IarI/WAewAGCK5CXwSwB4QgA4+g5ZBIFd8LngAE6+PwSwyagEhMosxx3B3Hmc0bm+j7LIccurvhpzmt+uxX6nX90YALObPABgkEvUNcCXIuT5fDwmAG5eT1+mtMclANhHS0czbAp2YRszwTWf8/kcbT7s5juPqSv80pMPIa/88aXdzAL+TgwAmwLm2gE7gNUBzPO66+/PCoCHPft0b6qAKqAKqAKqgCqgCqgCqoAqoAqoAqqAKnD1KaAAeM2c73oDa+sO4HBcZzMCuoUCyxzAuwJg6gDGCABYomxzV+OgpwN4IwAc4I+fIq/FtgCYI3NRMAQ+/8I7RgfA1h1xBDTFJNO2bQR0BwB3OoR9v2ETAZ0AYLgJO4APs3yECGj2/gYAfIhPfPTfbwaAk+Mnnth24HbR+3EAMIGcOj9iAFxb4IYRADD1pbIDuHJ4/Pfet+gAblz5fp2uA8ApEJfLo0Qgy/ibkPjg0PSxvBS97BgA26mPgK5GBMAPv+duEAD2sfWnBIAtRUBbH3lNAHhKQHSYjfp2y6xiB3BR1Xji/dQB3I0wXxeNvzMAJpAldbEEKmktFyYA4H8WAPBA46UHB3KLzBpMIgewRHvTp5w0ALbU14p91JMcN7/qazCfzAYEwPSwUwqAKbHg9AGwcwWe/7IvYLf3sNvZBMCVyZFfex65dLTvmjhyxgEwu/npoYDkwYJh51oB8NB66v5UAVVAFVAFVAFVQBVQBVQBVUAVUAVUAVVAFTiuAgqA1yh2agBYHKg97id2Rex6gzKMW3ZPgKes5hybShsBMIrupd7LVbHOSx2QYf/L9EvfJ38XB/BoANga2KxGTo7YZ56BSSJVU8egdMAucywzAKb7qElHrCyrVLvu/gl21KgNBVEHAFzMOnNrGaftsnkHsHElLv3NX8HZQ3+wwbEpe+4Dnj66ue0tptdu6pglFBs7UL3O5Jn0DuBxAXCFiZ3jEx/9d5geHQSHqB/pxh2/Mp/hBOH57ZwLwZmXWCv5nGk2B5eVDICtMwyAq2zYCFmYDDYvMS0tnvi992GvEndy33lL/xaOe8l65Tmm9RwebJD12tsJni7L0N9NEdBDAeCFjzAW5BDNrcVD77mnA4DltfEjGT56fNUWXp1eT+XvPb3n0fRyB3CV1+yUvPVbfhDVbLfI6/hIyUFOkciTOkdeVgyAaV13tnCcyzqApSt1mQJ9Xb/xayktQV4jkddVRo7nPdz2Dd+OkoDoQBt76zM/v4V1+AQ5gB31aLcfsHi8cYdtC4jlPSkANya83mWQPuDYBUz/O3q8iXIl7scAACAASURBVE4vwM5gZ1PczA7g6bAAmK7vThzAD2BK89vTwRxHX/OVNHTmioM3dtDyqZ15X3yzpV3HwREsTmGvC70n913frsB1/+gLUYqDeqA55oc1BnAAGzmuBGAuPiDgF8+ydeP7wg0IAO/feB2sDd+3A/9+hbpCWZb+O5EeKgiTkx5X6nhtHrQJ+jfj3mE++DOpz5vXQMZ/bp8wsubqumElyLK9qAN4h4nWt6oCqoAqoAqoAqqAKqAKqAKqgCqgCqgCqoAqQPfFDj77mbHu/VwRAisAvtIAcBYAcDUMAE6cPgvAN7kB2geAqbfWGgHAU75BLtvQANjWBwyA5Qa0fM5JAWByAJOr7igvRnQAl5jaCk9/9H8LALi9FJ00ALY44thcgvDXjwCAbZYxZJ7Nazz+u+/DPlmNeesDn+sBsI8tJyjSff8yANw8EMAPpThQ4kFFAHg2xYVv+i6UHBE83EaRuGcJABtrUGU1qkmB277lB1DvXTPYYCUSmRzAWVniifsIAJPjud0E4J0UAM5cgTKrUU/2BwfAvGoJAFuDIjiATxcA0xERsJzB7REAJgfwZGQAXPrrcxrZTJAugPB1AJiPekcAbGuDG77wizFfFpG+9So/owAYGfZvvh62vjoAMK2ljCG6AuCtl7K+URVQBVQBVUAVUAVUAVVAFVAFVAFVQBVQBVSBy0ABBcBrJumqBMAMWVq35JgO4BRcjO8AHhYAx34xvvGeAt8lAJju5ZMr1tga1uSoTYH9F92OLCcH8DgA+OCv/woCgGXZd/1z3ePfxAFsgmNc9tcAwSUO4PEB8BQGc0xchac/8iFMjtIO4C7YlONNO39TQM7jIwdwcMU3DvyO4zedf3KHewcwAeDrXj+8A7gBwEe1dwAnALh1/FoGSIsO7rbjl8Bvu367TuF0fiUkm9YvS0OAityaFAFtHI6MwUu+7U0cFTzklgLga+olHcBNh284vhAUnR5Le/4mZ8IGDmCOOicH8IkB4HdgRg7+aDPcurxiW+PgPK4DOLMTlHkZAPB3oiRH7IAbPRzCDmDn8InfeTeH45+0AzgejmUAvAe3N8PNX/HVmE+LkQFw1ZxPcs1pzq8eJ7QzvqM37dAlhydtcrUTt7OMTeY9D+uHnaXOcBoFQXgGwF/0SiR+8wFmOgLATzyEoqYQe3/9iMMU1nUAD+sABirkOHfzDahrr//QCSvUAVCWR2fGAawAeIClrLtQBVQBVUAVUAVUAVVAFVAFVAFVQBVQBVQBVeAyUEAB8JpJUgC8CDVjyYaKgJZ9EmDLCT6P1QFstwDAnY7YFph1btB3InUXO5Lj8fEN+wCAc4qARo4qEwBMQKWFUbuuP9+P6iOgCQC7+gDULSrblQeACxhzhIl1eOojf4Tp0VwqTP19/TTyOwD6LgCWGOVopRMQPIMAuCanX1Zi77DGk7/3PkwFYDSHHgAocZdBAbD/AOk47wXA3/4WlNlk0K/BjQFw+FRx3IeK4oVjWQqAVx61wHHD7m4CwGWR4/Z/9qadO4/jj40joLO5dwDPkgjoBuAui6xtonL7o7DXAeQ0ApoBcFGiLsgBPDwAlvllB/CpA2BqSxcAfFIO4PUR0HzeBWfurgB4WQT0SQDggwCAZTynC4ANzt1yA+oqnCdXcAS0PBxADmCKmB4zZnnX31/GPLZBv5h0Z6qAKqAKqAKqgCqgCqgCqoAqoAqoAqqAKqAKnFEFFACvmZhdb2AJINl2/uObok0X44CxjL0dwCM4gBcjSvuBhAfA1NNbAM/bQy4AY6AbstmGAFh06XQiB4cvHXkbmdw6DMlvteAoDRPY7q+FrwSfjK04/rnKJth70e3I8wSY7TzuLgBGiIBu1uMKB6vAMxpT23Ec5k2ir5P3SwcudwcHuEr78aCNCKREQOe46Uu+DC4b0iFKLjLq0zzi7lAGwIfV5gBYAG8A9H3nbBPhLd2wC/oJQCBn5vgOYIpbbgHwvZjW3rPX62CW9bsm4tk7Lv0K7+4nrG8ae1iXpw2Az1WHnY5nOmbuMF5x3sSdB6mDv53z9NEI+kn3muUdwASALQ4N8OLv+BGUk71tL/UL76MHNaq8AkdAEwB+/y9hvwoOxfDqpIJ6cR9J92v6ggzeQbps6wXAwQF8gQDwdMjzl+audQATAOYo8m06gMOAxBkrXapNB7C41pO+XXp9uz4cXG4BSw5gAcCzQR3AND5qRjeo8MkH7sfUUcR3HAEdzsPoO5/Xd/h737j4vA3zLmOhSGjZ4ve3AJgfSYJzwQFsM46AHrMDOAXAcnwcQb8wvmgR8PjC+blhB/Cy9U260O8m7ABmAEznF7mh+87/Y5zaSTUEO4Cr4ACOrqsn2QEcu8H5Cq8A+BgTqi9VBVQBVUAVUAVUAVVAFVAFVAFVQBVQBVQBVeDyVEAB8Jp5UwA8jAN4GQBOAYapLwMAHAMJicDldSQAmCCGv4HcRu6Gv0fA0ANgioCmXs0J9l90AXkuka5LImmPfZ05mwB4nuW48UtHAsDmsHUAH9brATCBPKYmbcTzIkBN5u+sAGDuTS2xf1Tjyd+5twVIDe3prqNNOn43AsBh/6b2J8NpOYCXA2ARYBHkbAaA+97f7Vc2juARPbxhcck5vPS7fxRlPlwkMgPgrMSklg7gd/QA4Abr9F4ZWvCXPnDjdclM0GcJ8IoBMIFKcgBXUQR0dcUD4Jo7gO1sglu/8mtxRJHmHRbZ/yDTppdp/g5wGTJU+NT996PApQCAu9HeAmr5O2VAAAxK2mgcxVTefZUCYGN8BDQ7gMcAwBXKqlyI4D8NANw4gHM/zjFdtrv+/jzmsW16jurrVAFVQBVQBVQBVUAVUAVUAVVAFVAFVAFVQBW4nBVQALxm9na9gXWlOoAXga4XMu3AFf3WOYAFBF8OAJhAoWxxxGyvAzi4YMWRKB2yrAf9v7UeAOcUAT02AP5LmOqwY+tc1Vm81AEcHOK98x0A9zIHsAM5nC2Oshw3fOmXAWM4gCMAPDkoEwAc478owpj+OY54Tq8LMdCP5p/mL94ahzAjZQeTVaN2ALMf1JSYljWe+sAiAHbhxOJO756OXzn21uEt+gg49ePrRGRH45fhE0hkuOx81zB1AL/4O96CKhsOiPJ6Cw7R3Fo89J57cE3ZOoD73LDN+Bf8u2Hk8Vz2fRfEYLR5bRsBnWMyKgCus+AALn0EtDiA215cfyzkfO/bWsDUD4CxJmFhAQC7CeqMIqD3cOs33YVqMq4DuLB+Pfm5b52v7Vi7426ikWV6g0O0+X6JdOKHFjLr3bTiaI+dstQ/nHsAXE1y3P5fvh6HtJ4HBsAEHHNb4VMPEACmjmdyAAsADmstcboKxJPjdknXc+oApr/LCljpAEYO6mG2NsP1X/TFqJasq+1/6W07gM+EA9gEB7DJcf7mG1BxhP4IANhWKMuzAYCpD5qv6eoA3n4Z6ztVAVVAFVAFVAFVQBVQBVQBVUAVUAVUAVVAFbhMFFAAvGairhYATKC6rOZEcBmEMTCSCN/wZyyVAuAAJQLw9LdUgwNYHKXLHMACUBkAuwgA3zaeAxgVLv6//w9yewRqtpRtAQD3RUJ3OpApktWvD9oWgP8SAAxHIIUgxAQG1Jk6wfUMgAkQduM9t792hghoAsC1xZMfpg5gAsBR/KmsZRlTA+i3AMAM8VcDYIKzmSWYk+P6170BVTEsMCNcYRAA8O/ci4k9YsDfRo6Hm/0jA+B4PZEsR9nJAODz84MmAro3DjmAPcKEvV7NHQGwcQXqzOIAGMUBXJsa0zqHaSKgS3/eNUv65AAwfajhCPcS9WQPt33zd6MqxgH8TQfwKQJgArEEgJ2bYV5keOGr78QhPcAyGAD237X0cBAB4E/ffz8y5x/QaaOZ/YU2dgDzPwiolgdTdgTA/vwlwl7wQxb1VQKAwQDYMOgmB/BYANi4GkdHFO8dlA7fn6fhAFYAvP1vGPpOVUAVUAVUAVVAFVAFVAFVQBVQBVQBVUAVUAUuNwUUAK+ZsXUAeGuHbwAPKUBrDifc2CWoITcJ6c+hI/Ga/XFH3Rzcecs3pf2RpJ22qVzLHL/yumWgWHBMHTUu0nsyixPtAEbtO3xlcwHopRHA3mfmAa+AJt9tSwzQtZ3ABEDDTX3WLwaq5DCNgKFxBFJzWIgDeDwAnJkaz/7ff4HczhkwLFt3saO5dQAH4MvHLw7RgNMS6tZGXvuf09/p/6nrktSqMUEGi3lR4Pov/fLgAB4eABdVjSc/8kHsH6UdwLKwu+s77Whu/K8r5o/2kJ7/nflmgGQ7ALiedjtiu68//tcHrV4CwJOyxtMfuBe5PQRFB6fnXTwe35HbHX/6yb2An5yBCfCOuzJ5rsO+qTv0jrvegood38NtqQM4BsDyKdwhumJ88ZJdfn3a4Jj5AYAcVW7Z8Tx4BDQ9qpFZTKscKEs8dd8vYVq1EImvSOtOnTUdwKa50HWdtNItK1yRv4f4KkfzWaLKZ7jwxu/l6Poht7QDOK/rCHaHqPEVncApUJOIY3/19t24cQZAE4EdBtF+v2Z09sIWLQB+EQFgM6QDmB7FqbguoCAH8P0PIEfo8E7mbXFcYosO0fQLrw/zGf59mQO46frmzl3SJmcA7FDg+i96JfzjBkNuXQdwXgaHc+RQ5uuqjCc4n9PxSwdw+83rjzF9Xdx9TD+P55e/n0K6AX1LcAewXO937QAOkonvmq4zBwcH7e9yAoDXXICyhY7j5Dxdd/73TZ2sCWNgstUd4LvO/Lrfn3fdv7x/6N+Lhzou3Y8qoAqoAqqAKqAKqAKqgCqgCqgCqoAqoAqoAqetgALgNTOw7gbWlQKAXVWjLANcOAMAmBw5+fPPtzdsB7ohm9kMNquRo8LBM8/gagHAubH4T3/x55igZAcwg9puGjKfCS3A9SeGAGu+T70DAKauY9oYADuLcjLFdV9GDmACotvcxe47cVsHcDGv8MSf/CHOzW1vBLRwLzm/RwPApoZxrQPYzvY7B74zAGa3eQkC3p/87Xth3OkAYFk3DIAtUOYnA4DPHV1qHMAibAyA+1bJcADYwNkMVV5jnmWDA2A6dorjpQ5gcgA/+X4CwBQR3G4nCYCZxDpywHoAfPu3fj9KMyxAutoAcB0A8IQdwA8A4QEdAVoCQscGwH5FtQ5gBcD9kerH/YVdAHAOg4uXLjW/z8j3j1EAfFxJe1+vAHgQGXUnqoAqoAqoAqqAKqAKqAKqgCqgCqgCqoAqcAUqoAB4zaQuA8Bye3BrgHPGHMDHBcANQEsoYqrXOgfwghPVeQdw6YDJ9de28O6UAHDqi/PHS66lrI3ITh3AEdLsdwCTo5Z6Br0Ts9sBnDjqdh43HW+ObQGwiTtuGwDsY0tpW9YhTO5mRgrWO4AdRUCzcgSAa5STGQNgNzAAZkebOUReVnjqI3+I2bzuAuBOZHfr0O51/KbjM7V3dMcR2AmBazqvvTqwpkZuc9AjBze8/g2w0y4A3vU7pabzBSXyAIDFASz7TTGGjRzNDbRdEfFODkXaljpqo3XAZ0bmXfzzPMPtd70FlhyTA26pA7gPAA/xcY1DesmzCf7nhrtS66wGOZ5f/D0/ijIffrwEgDEnB/A7MKkpbLrd1gHgdWAkdUjKnvscwAKA6YGDKp/iwrf9IOZpN+2O4scA+BO/825e13ICSxpGG3+96PjcxAEcH6JJOm77HMCwM5RFhjteM7wDuDbUEZ5hUlf4DAFgV7LMLQCWCOhkIS5EQHd/3oyrxwHM53Pyfn+1MrBZwTkN1NX+gle8ElXPQ0K7TfHZcgDzWeyACqEDOHxPxckGu4y3AcAmw8WLF88EAObu65AskwUH8ODTHERb9wDlLtrG7113nRvqc3Q/qoAqoAqoAqqAKqAKqAKqgCqgCqgCqoAqoApcbgooAF4zY6MA4Kh38qxEQB8XAIts20VAxx20EsEcUFUAwHPrsHfjdW1k8s4g1B/xcR3A2wLgZln1Rgi3AJjikGtTcJTq/otuR55fCQC4jRAn56/EQHt0niN3FtVkihd82ZfDZQREh3MANwB4XuGpP9kSAHfOz56O33UAOPo5OTgJAFfGA2A3GQ4Ak5509hSuRFbX+ORv3YsiREDL+tsKAMfHH0D+qkhlhkcE+hkAZ1cVAK7oumS8A/hF3/ujqLjTepiNFHWZxaTKYaoKT9x7D2a1jwiWbTQAHE5JiUjmzwkdwJkr+Xp123f8EMorHABXBT3A4TuAb3/NnTgaOAJaAPC0Dg5gd5QAYD8RSx3AYSG4ZVHBxwbA5FXlqwqezwB4GCdsu2KHBsDdK912EdCGfNjcAVxfBQBY+qNJK42AHuZarXtRBVQBVUAVUAVUAVVAFVAFVAFVQBVQBVQBVeCsKqAAeM3MdB19iy8+lgM4Akuypwagpjdaw2ult1BuAjdOh4FuzMr+1gHgdOTLgNBqB3AXptE+xRkqXYREkcgBfNIAuI0ADscY9E8jvpv1QPexg3Oy6QImACY9qOwSJrOo/1P0ivUhl2xuDGqTBQB8B3JyEA40t37OVjuAl0U+c45v1HG7rDO2+/64Izh8eugA5ihpTp3OMLE1qmKGa7/iy4D8/KAAmJ3JkQN4Wh7HAUwdt10vVCcCW6Kzo5PBBQLn1086fo+8jSsYlN3w9W+AK/YHw92098oAExsA8G/fi0l92Bb88iEl40n/Ho+35/qE2AHe6QT368OKg5JAPwHpLEdmzYk5gPcOLy5EQG/zZbssqUAAa9/PnaPI8bwFwN/3o6gGdDxTlzMBQnIAF9bi4Xf/Is438+H1TzvUm7GHa0jTpbpMlNgJ2sy/hTiA5f3Bhwpjp9xTO89muEAAOKN48+G21AGclWXiAM4WOoHjT18ApSkYXdY1yzHtXdBKS3tekP57HgB/1Z04wrAdwLWp+XwhAEwOYIcQ4c6dvHTCeQCbzqMLPxcnb+rkNgjR3BEAFp04v6LXAUwPcAgAnpw4AI6Pb/MO4O7aa94nyQRJN3LaAcxaOA+Az1/hAFh++5K5VwA83HVL96QKqAKqgCqgCqgCqoAqoAqoAqqAKqAKqAKqwFlVQAHwmpkZBwD7CGG+vysA5jIDwCLbMkAqP++Cky5c5fE3QOp0HcBjAWACiARP88DhFgEwUBuDKptg70UvRJ7NmrUxzEXjNABw7PA2wQEsANhhaskBPMPzvvwrRgHAxhwiCw7g7QBwfPxdgL8Qed0LgMP7uZ+XfJzk8A4AOB8WAJcGKGyJoq7x9AfuxYw6YoXW0wLaCgBHD2okz2zI+KnHmXfPzlD6f0KRBnVWXD0AmMZrPDCjCOg7vv9HURMgHGgjAFxlJQPgiXN46F2/gGsanj8yAA4XRBMAqgDgLABgcsJeuOtNozmAc2vxyd95N7KqOhMAmCKgb/uqOzFfAPyLDzUdZ/pbAFziM/ffD4cD0LxnC47eLmhvAbCfGZeA+K0BcJ7BkAvWFHj+y/8xqgDGjzOm1a9d7gCW98UPvSHokIJ9k4Xfn+ShhRSUbwqAKW7bGlQmw/7NN8CFrvqhHsI6SxHQzUqNHgrIB+7wTudeI6CHO3N0T6qAKqAKqAKqgCqgCqgCqoAqoAqoAqqAKqAKbKOAAuA1qi0DwAI2657+zKW7jBxWlxsApvH2xY3uCoAbQCU3bKmx9gw4gCmamW+sJ/PbrAeb+Z9RL64l9OU5WHPDs3HQ9juAfQcwOYAd6syhzAqce+FLYbhDNL7Zvxtg2MoBHEcch/GnDmCK0qaNAAZt0vkrHcmtQ7wFwMwJqV2SHcD7uPbLvxyuGNAB7Ax3KzMADh3AxbzqOG5jB3c8vzw+7jgmvWMA7AFL6ngXPepQSOrVEAdwG4FNANiiwDzLcePXvwE2AcC7dBfSkTEAdgEA/9Z7sVcddQDwIrD2a7YZu6Mu6/TBjHb8Jjnp5YENARtyreOobxjMs8KfvwREv+vNsNzxPNy20AF80DqAV8UhL7t+yZEt7yrvP3Z6PY2XwD53WmcZbicAPLQDOKs4ApoA8IO/RgBYCPBAADgGjZ3vJz9uAcBtBLR3AI8NgAn8Pv0778aEHM8BRvsO4CSSOHF4buIAjme0cc4ucwDnFWb1Hg4nHgCXQwNg1HzNmtYEgP9sYwDcjDMs3OMAYD+vXlRKZJCNv7+uNgCsDuDhLs49e1IAPKq8unNVQBVQBVQBVUAVUAVUAVVAFVAFVAFVQBVQBdYqoAB4jUQKgFsAdmUAYAOb1chR4+CZZ4A6AMywDpxENq8CwOTsdMMAYO4Aziw7gM+/+HMB7hCNIcewALhwcwaEAvIYEBITlPEHACpHsBgRHdZDWAy1gO4AEdcDYMtQxwPgV3Ek8mAdwM4glwjoqsYTf/xvMK2kY9oPkM9ndub6rTO+ZQB42esJgG8IgKu88BHQYziACQBbi6d+8zcWAHB8eeMuZnIEx1HPlykAps7jh95zN84fXmrW7tYAOJrftd+Y4QUeAAMVA2DLAPjCGADY1JhSBDQ5gH/t53EuiYBeOuZNI6DpYRM5+TcAwHAhAnpkBzA/wPG7v85pAQiwsg8A83MbqyBwTwR055xoopD7I6CrvMK03sPBNADgBYf3btfnmsK2HUVAH+EzD/wZHHcAr3cArwTAdIqLs7MnAprGf7kBYJmzxS7k8PWxpQOY1o9EQF/pHcAaAb3p1V1fpwqoAqqAKqAKqAKqgCqgCqgCqoAqoAqoAqrAlaOAAuAVc0mwiEDRsXp+V62N4ziAk/1keegClG5AAVg7rkW594/aoiyPwt4syNnb/Cz5jBg6rHMAkzNwpSQCWtvUXHYQls5g78brgiOz7ULccbjs5LSZRe48ADYBAMt+BQDT3wmYEaDldRCMd8uAaPt+x05pBkQERRkquiaVN3Zkkou0cBYEUauswLUv/Ueos0kCRHcDDGyYczmMK/Gf/uLjmKBkT2rj5Azjah2s/vPI0euPNYBuWW+NAzH4eTsO4fCeANRo/UgCMY2V9lejRmFr2Ok1DIBtTg7RZSvtmLMdAeCitnjs3/3PmAQAvGz+OjCU57x1bAvMXjZ/fUfXcdzSuqGxokA9mYwCgKvccAcwReY+ft+v41zdBfydYwxrUf6NnL/rnK9t5LN/V+ug7q5L6vI+SQewqaoAgJ9b6ACW82/Z6un7eZyavemqayKvnWXH8+3f/1ZYjnAfZiO3PF2rplWO3Dk8/Gu/gL269Dvv62uOP3ZDAJx2xzbXsfA/YrhKnccOE2QoMTcT3H7Xm/m6NeQmDm8BwIWtuPNX1ikBwHj+XPT5KRwkd/2CM1acr03EdWjvbv4uVQTUNexgixqTasYA+NavuhO1Sed3t+uzH4tDUV3Cp//szwAQAG6dzpwUETmxG60lmjsIk0ZGy7ibXxdSSB7+Ll3P/H0XHMDkaPcR0K9EDfo+GnJbHgEdK5lC/TQpQeY6Pn7WSaKhZf0GneR3lnaNtL9PjQmAKRqfttxkuPjcc83xNes5/I8FsB2OP53XdCZcGO9xZoh0zuX3yYHP3/g45LsiTaGIX7Ns3McZD712lySN436Wvl4VUAVUAVVAFVAFVAFVQBVQBVQBVUAVUAVUgctJAQXAK2bragbAWdId2rmxF/E6BcBNKSdLRGD1OAA4r2vUWc0g5QWf94WoQEAlBqK7AYYUALMDmIKYk2jn4wPgbkS2B2gt7BaHLS+j4DD2ALhit6oHwF8Jy5HXIwBg5/Do//p7mNb9Hb4N8EtA2rAAmPolCQDnqIoCN33DG+GKvc5od3m4xDtQPQAu4PDoe9+Fc7Y7v53Lm6GHGbrr6bIFwGWJB3/jblwzbyOgZaxXCgDmM8pY7gAWB/C0ovltAfBS8DECACYySUBQAPAdZwAAW0OR7y3M44c1AvUcAgC7vEZRewB8y1ffCYuxAPBz+PT9fwa4UgFwj6tbzu10vbsFh3foBg5v6ESYR85nyYCgtaIAeJz/ZFEAPI6uuldVQBVQBVQBVUAVUAVUAVVAFVAFVAFVQBVQBY6jgALgUwHA7Ye6Vbml0bGdtAM4BcDs4Iy6GFNHZQNfAlhsf355OoAb5zdDs+M5gEULgoniIG7/rQXG7ACuLGxWcgfwCz7v5Sj5hvZ4AHhCgDCKgG5urPP/aDtwjURcJz3IrZtnMwAsvJGd13Co4OOK7fT5wQE8nGOSQDNFQNvsCFMHPPJvfxd7le0C17TTGFXnCiBAVuafum5jB9MqNxPtKAXrxlYMgKkD+LY3fDtqTIfC3ezYqxkA+8cGHnvvO7FnvYtfjqNz7KZuIqDFWbjuy6Lt/PWvbPXpdwDTgwyZpW7cDLdTBzBHfA+3iUPUzEs8+J678byjFgDL9anzadGDLH0/38b525zLMLD5hCOgx3AAs94BALMD+F2/gEkdUhrCgwtjAeDmuhAlTpDjuTITaj5mBzAB4Fqihgea4tQBPKmrzuVw0THoAbCPh/Z944MC4IwiuGe4SAD4a8YAwBmvn6J6Fp++/2PgxIxO1/FqB7BprKRxbzwa5/NxHcDkKCXMf9YcwH3r0Z8f3XEf1wFM549xBhUynL/5BlTBsYvwAMXOy/oMOoBpTCY4gLPgAO4+xrbzqP1vE+G7lpNU6Pu/5zkvdQAPo7XuRRVQBVQBVUAVUAVUAVVAFVAFVAFVQBVQBVSBZQooAF6xNsZzALcf2gCaNTccxwfAFcoyxItiMQL6eAC4jZZdB8wIsPGN3BOOgCZn5uGnPgkTHKIyIxwBbfzxy7EfGwAHOMMAmG58NrHJ7T75JiwBy5o6gEtUpsB1L3s54dFkRQ7rAB4FADcdwosO4C4AtqhMiaJ2qCfPx3Wv+kruPh5yI/hIQJ0A8KP/9rexVxG2au8885waG0VyJyAzAMOhAfAhDO54412oHAG0YTYPgB0mtfMO4Ht/Bfu25HXbAGDGxGGjCOjQAbwTAA7nh99r+yAAA8KsQG6NB6IjAGByxFJEPEUE//2v/yKeVx40EdBXKB9ziQAAIABJREFUGgCmCGiXWUyiCOiNHcAy5S0B7F10yyKg5cUxYPYAOPcAOJvgju98C2oz7PkbA+Cnf/fXUawBwOQAJmKagiR2doa4aP+zboWCrJUmSjiNgPbfSiDASg5gAsA3jwaAKQL6WXzm/o8yAI4joNvj7oJOSLevzG8CQmVexR0tr28uBT0R0DxijhSmYyjw/Fe8EtYNO78cB+FyOFPh4ImHkJehciCT3wT8EaYR0H3rkY93RwB8Og7gNrha1t9JRkCzvgqAh/kS1r2oAqqAKqAKqAKqgCqgCqgCqoAqoAqoAqqAKnDGFVAAvGKCBgfAzd3XFjqtA6TNjc/Q9ZZ22G3t3AiQsnHAUQdwJR3AUXmrvw8ebp8vitV1PHbdkvzWCH72SX1aANjUFQ6e+SSy0AHcRiC3ijYOFuu7oHk8ARD2Q7zULboeABOAtnmJMgDg2o0IgD/+cUztHIYcwMGZRAHFtPV15Pa6SJPxp45QH6EcA1avlHcA2+AAdjjEPm559VehQgI2drxgUp9mmdeYOeDxD/0WZnMPgHmdcwduP1Dvc7TT2DZ1AMt5lK53cQCPBoANORTJ+ezw2L3vwIy6eB21PHtnc+OGDA808PHFTDjpBm2uN+E1becv/WTx/E4BMDlCGQDnGXfE1pNhHcDUiVvUBnlV4+Ff/XnsucPQXtounBgE9zl81/180yXIq2NEBzB10Nam4gjoiXN4kDqAy65jvXOsPR3z67oxlwLgnghpfuCAI5fFAfwWWO7EHeqRBu94pkheAvwxAJYHkNIO4JppqaxzOg4+0XndsyO4+ZlXSs4HuaILaPRIzgbwSNcIGiddOSwKu4dLAQAP3wGc+w7g8ll85oGPIbP+ISwBtx5wt8fdzHfmr5vN7wPJeSxg9LgAGAEA03n8/C9+Jawd7oGV8A26FADL2Ej9kwLAiCKgyQFcj+kAvvjZZl7l94krFQDzmSgO4KROJHYCqwN4028bfZ0qoAqoAqqAKqAKqAKqgCqgCqgCqoAqoAqoAtspoAB4hW4nA4AlIlluCfYfUDY6AK5QVuIATgBwBAjTo+sFwFGv6rqI69MDwGUAwAGA8sAEcPl/8/ArY+h7PAAsrkiCGdlKBzCsRR0BYGfHBcAziYA+VQAMHGIPt7zma1D12ja3u5jRuziOt3DYswSAfxMzSrxeAMAxBPYzOwoAJrOxq+CQg3yqQzuA6bg9IMyQW4tH73079kK/MwNgz8K640tuxveCluiBj34AvAjR2XXscRkDPALAF8ZwAAcAPKkcHvzln8OeoYdWkh7uuKO85wmZywoAZ+SY9wD4oXcJAF4CXDsAOMz7tg7gZQA4o7NpHiKgCQAT4D95ACxXCPl+SdcxgU8PgG2ApIkDWBzBHSdsDIA9hCU4m7u9pgO4zIbsADawhgBwjaK8hM888CfHAMBec+m4TR2+jQNYEiUSQNwF39H1NgBgcvKTA9hd6QA4M8gs2Nm+f/MNcBTBTdsYEdACgKMEBZm/K80BrAB4+99h9J2qgCqgCqgCqoAqoAqoAqqAKqAKqAKqgCqgCgypgALgFWqeDADezMMrjqZTcQD3AGBx1lGvK9+I5j8CQI1ucLJDq2drnHkSl3ySEdDGwVgCwE+DoqDpZm/XAewdrOykNNsBYAK/4jZdFQFNBtw6m3MH8HWf93I4lzpiB4yA/vjHsUcOYDjU1PPILp20yzXMp6Xj93HJnR7ZECGcOl5bgLrGAWyOUNRZAMCvRbXZ8t/4mscAOAcD4Cc+9H7MSlqbku/adhy3x9tdn7HD24+7vwN4WXes6Cn7B0W6Igc5gG9/412Yo+uoW+fQXDdwBsAcEUwA+B7sBwDsnHeK1tLJzZMddxSHRxrCgXZVaCPc5fxNz4/0uPwapw5W7wA+LEIE9PTcuiEc6+fiAF4FgOMdrksgONaHpy82GXfg5nC+8/j734o6H67TmpC6zSrk1gPgh//1L2BWz7tHEYOqKxAAcwdw2FI3L69v+f5Jo4A3BcDhfd6VmABgZDy3AoBv+po7UbHjOd52uT4vAuC8Dg9hhQe+JHtjwandRECH74vUASw/PyYAzrhPueYo95MCwCS9uLX9LJy0A5gAsOEO4FoekDlhAEzB6n0duVmyrtNLkI/sPv42dgR0CoDFm8/zGz+gE3WMH38U7Tt2/R7d5bP1vaqAKqAKqAKqgCqgCqgCqoAqoAqoAqqAKqAKnGUFFACvmJ2zBIDpMMkFrAB4t9OJo4gpFtTOBwXA0q3qj446lNvjXAmAazQO4Otf9kWwIwPgaX3EAFgiglM1G0f3KgBM4wtvbF8fgxBL9ml+hQvwlYE6LGozR2EJiE5xy2v+6eAAmEDoPDeY1hZPfOi+4AAON8lNHXXgysi7N9CHBcC02AhRFQ0ALtHt1NzlxrWP5K0xDR2xj957N/asB2aE+GljoGH6Ir7HAcCwBXf0HhQZLnz3m+Em4wDgaXAAz3ocwPGaHhsA2wgAXxgYAPMZY2pkLsektnjkX/88JjaK6WfkHiUGXIEAuIhTKdLe200AcAN1lziAVwFgBxQcEbyHw0mGG187FgCuUJQH+MwDH0EuwPukADCBzgjICQCmBxuu/eLxHMAWJXcAF9zRfnoA2HcAAxUMzt0yIgCGwaWD57xbvscBrAB4x9/rBgLJux2FvlsVUAVUAVVAFVAFVAFVQBVQBVQBVUAVUAVUgbOngALgFXMyOACOqWDoXhVAJodhk4hW+ne5t1UUaTwwIYLtHCDyec2937pCWZaN61MAXuNkXKZT53i7Ecr+LeHGe3B6LnawSlyyOAjJdWVQOmDvxhe0nzqQI4ccouTqFQBMXcB8lL2dp4sdxgIIG8Ibxt91wPrD5vWzxGFLP6cfGZehMnNUWY7rXvbyhfnc3SBLe8gBV+IfPv5xUAQ0AWBxiKaArPk7O5iDA5i7cHlEjRu4b7zc8iuO08Zt6h3U3gFEnaZzjrQ9NAVufc3X8o33ITeKQi5zg0lVewBcUWQtRbnSieT7caW3lucgHO+yDl/pSl7+8/4OZR4TR0CLAzjD7W/8zkWH6A7rmgFwZrkjNq8qPPK+e3CeHe2ONee1kyfxyOn1Jf57dH1qzoc0QjrRS5zkfg4NjADgaT5qBLQA4AkOOX4gdWSvvW4NsOg48jqb+NhxcQBP9gbYs+zC+U5cm6OwHgAX1SU/3vClQEkDq7amAzZy3sWhDHStXbVJl2xYzqgoMtf4COgX3vUW2IwA/3Dn8EIHcAyAE1AYH3caoWuM/64U5yw9aCHOQ/qTH7zgU6OrXxwlTS/JaWh2hqMAgOssnd9dHcB0bSIAfIjPPPAfkFUhgrhx9PrjW3B6Jg5glwCwLPx8oQs4iNaMs8c57bIaFQHgV7wS1o3TASwAOJ/7h4noeORKxQ9ohfGk0d7pAzPx+uQrUOqIXRhfu1b5m4Dm2BlUyHDu5uvpG86viR2uy511GX7PM9bh4PASf98YQ65yOWsWO547Dln67o42mdfmCnFGHcD82wL9/sO/5yz/LWZpB/lAV9FdHrAa6BB0N6qAKqAKqAKqgCqgCqgCqoAqoAqoAqqAKqAKnKoCCoBXyL/JDaxjzd6WAJhvADuH6bTrHuR/v+IAcM63PMcGwJkrcfETT/oI6AEAsLFdENCC0P6IZZ47S+A5Q3mCAHhaUxgxAWDpnu6u4G0BsB9vO1a64c37Ch3IBOScoUhb32l6mOW49dVfNzgAJlBGALgoKzz+ofuwVzFeCADYNg7g9LwdCwBTvyfFeh8YHwG9EBG8A2hgAJxbHwFdV3jk3ntwvvIPNDSu8xMGwJn1HcAH0xy3kQM4p47Y4bY0Anp6ygDYRQCYHcCDAmBaupQmQIC/xiPvIgB8sQOA/dVy+TYKAKYO4OxkAHBetpHXDeRN4o5p9FsBYL4IrwbAxllk2Md8kuGG196JcQDwHEU5x2ce+GNkVbiGngEATBHQBICH3eiLIEft5t4BXAYH8CkAYL5OcjrC+ACYHqg7OroEesAvCwDY66oAeNj11d2bAuAx1dV9qwKqgCqgCqgCqoAqoAqoAqqAKqAKqAKqwOWggALgFbM0HgCmm7zB2RMcdXIYfQ5gvk+9AIDD+3dcZa0D2KIsjwZ0ACc31hMHcOswTB3AJwGAc3ZdPfv0wyiCHe64DmDTOLilMzdxgi24XuJx+knzADgPADh0ACdmut0dwPS5rQNYIqB3A8DUESvrNwGOYT0KACaHsziAGADnRyiqSQDAr0Pb8LnjQg5vn1gfAU0A+Ik/8gCY/o836jNe0mEsn74YGeznbXXncXvsnfc7hAcMfAfwhTfehapIOkRHAMA02qb7N7HCxnHkfg36FSYdv34kK65PkcObXll3ZtAgqwvuXD6YFewAxggR0NQxPC0dHvzln8PUHrSTEy2hk3EAEz8skFmHMs9w4ft+HPVsSAcwPbpArvscRVXjMXYAdwGwWdMR2geA4zNtHSBJHcA1OYAxx5E4gPNxHcB9ADiGvU29d+KAXeUA5vM5vD59gCp1AMcA+LrX3gmb7SV+5yEcwASAywCAz44D+CwBYKluGNIBzFe6CACfv/n60Ck9vAPYA+ADWGvZfZ48l4OMHssKX1PqAB7mdwH+XtNo6OHE1D2pAqqAKqAKqAKqgCqgCqgCqoAqoAqoAqrAZamAAuAV03Z1AeChI6BXA+BW9pMGwNSrmaMwFv/wxN+jCLfzTxcAlz4C+vNe3twEFn12A8A+wtm73CgC+i8wragDmB4oWOMAjuKRJcK5jYA+DgBuY5YplNjmJYpqisMsw62vHh4AkwP4sDCYzSs8GQBwE1G7LQBu4jrbsfRHYCeR4ScBgJMI6HM1RXxHDuDgJOyu7xZaCbD2QF/+fUsA7AzEAXyJAPB3vxkohu0ApsjrzBrMKoeH3rEtAI6hXV+E8rqft1cvijDNLFDmBW4bHABzyDQsPAB+/J2LEdAnDYBtBIDvoAjokQAwRZo/+YFfQ6cDuMfpi55eYA94JTrZO6TjCOjjAGCf07+Pqshw/SgAmB5GOuIHVj7zwL8/UxHQVwQAFid1eNAmdYqP7QBmBz+HY3QBMF2P42e94uNSADzcf0spAB5OS92TKqAKqAKqgCqgCqgCqoAqoAqoAqqAKqAKXJ4KKAAeCwB34p6Xf0jqOFzuADZLIqC3XHjh+JruzNqirIIDmHaZdNsufkqAJInTddFB2X2ndAC3nZ2nC4DzMAy5Gdt1RLbHvhgR3Pbh8pgSHcgB290WHcBEe02docqrEQEweWzJ0SQAuPQAOBxfZ74IkIYoZxqv/Iz+XAY8bQDJ6XgJMPsO5NAlzO2KFjavkVd7OMqAW1/9etQDO3QoIpj2SQD4qQ/eh1nJuMffhI/Gt+ysWewE7kaEpx3WC+dv5Oinz8y5A3o8BzCNd1rloC7rR++9B3vu0A+tWX8x4GzXrIy/BcBdRdJO3fT18vfYAUzOXwLA9OeYAJiw6F7l8MjbWwC8meO3z63Z1WdxXazu2HWZPzfmWYEL3/cTqKazhTjiLa/QoUS6agDwY+/8BcxKP7/UI0pb3Ofb/ZzFaFn5eQcwBVDad4wMTcmb2Lhl6fPIT+87gAkA1wz4h+8Apm7iR957D/aaZlh/hCnAazt+CfRa/3OCbvAdwNT3nr6PNJP90PjiLQZG/FZDPcz7sHmG6/7pnXBmYAcwCmSIAXDIRLjKI6Bz6QBecHa3Tlm//rsR6AsdwElcOM87nzQZ+PEKdgADlTE4fxN1AIe1vEMyQ3yeZfRQDT+H5VAeRgkryQlH6z0+L+XHRjuAt798qgN4J+30zaqAKqAKqAKqgCqgCqgCqoAqoAqoAqqAKnBlKKAAeMU87uQAvuwAcIWyKhvoNzYAbm5wMiAT2Gg47nTcDuCuA/hsAOASlSlw3ctGcABnpXcANwC4OiYA9tCwjXxOu449IF0OgGVua0Y5NrejAmByiFoCwEcVPvHB+zBhnnJaANgFAFyMEgFNI7PGYlLnMFWFR993D6bugDuehQy2INc7fAXwy/nXdQC3F8PdADBwcZrjju/94cE7gGtDY3bYrxwe/qWfxaymCGgPcdZv8rSHuOLjd0QO6MY1n/48/QQHl9fsSD7Kprj9+38C1WRYAEyd2S44gB97589jb+47cU8DAPN1OgLAt48IgAuT4eH33D0AAPZzFjuljwOACfCTA9hmGZ7/tXfSowfDRkBjwgB4UtX41J/+78itAmACocMBYLkwRA8CMADO/fcRPQwAcBf9uZuvb5+oGAgA08MIlBCwDgCnDzY0vx8pAF5/WV/xCnUA7ySfvlkVUAVUAVVAFVAFVAFVQBVQBVQBVUAVUAWuAAUUAK+YxFEBsHSoohvFu7EDWN6/IWheGOaCA3hoACzOqrZDle67pg5K6ljkG/SWAoLJcXbyADj2r23mAKYIZA826QbyNg5gBmzkALYGdVaipAjol728cazJfG3EtZauYYIXGzqAw3pYdACvA8DSgZxEStu64yCmttjTAMDTitZXO8PLAGijd3Dwpg71dZHPXYd4C8kz3t94ANjFAPjeezDDgXeOJnYyiXhOx+9nhQBqGtkuHc/deV10QMc/p/VMXjbg2Rx4yQ++FTbbH/Rr0gNgYJ8cz2//OUyqS368iZOz/0N3B8BdoEAAuETmCADv4fbv+ylUk8mwDuCsRI0ck7IGOYD3jwgAG7imRDQ8QLNgwl3uAI61cdlyh7PEJjdwytGjBTkylOwAvnDXm1FPaH6HdwBvDICDAzRjp2efA9iPdiEqO3HYyhl78g5gD4CntcUnPvohTCRBYI0DuJmTzDtgCczHm9eDnv3xf4ojWl7TdB2nDlqTwWU1P5A0RgQ09cDTNaJ2cxw8/hCKir71ATqe+LtOji8Fo/T32PW+3gG8HgCP6QDuBcDxRMnvYUuSMNpzz5+nMq/N99WK83fVhdfksj/vlN/t94wlV1t6cCxKG+l7lazPQb8kop0pAB5LWd2vKqAKqAKqgCqgCqgCqoAqoAqoAqqAKqAKXC4KKABeMVMKgFc569ZFQG8AgLkHrwXA/m8ZhY6idMDejS9oZ2cARw7fQGVo6zuAP/vE30McwM0NVYm+TtZFCviGAMC+G1AAsHcAS2Rpczw7XUlIYAJ0rQN4MpcO4O4tXxc/iEBQPoAI6QpOnzOgc6PZ6GPiTmGG26cIgOEjoD/JDuDTA8AMNix1uBaYmwwX3ngXqmLWndEd13UKgKcuANENATA/wGAJwkQgkLqL5bg4NrsvOtkPQ9YHg2VeBznHbT9bGHzOm38cNWi8wwFCOj/I9bzHAPhnMSnJAXx6ABhmzpHXR8U+LnzfT6EeAQBbl7ND9FEGwJxpfqIAmD5PonMJAOcNAH4LKgbAw220ngmo7wqAfe85AVAB4d2oYOkOlgcHlgFgclpTBHQ9cgT0zAFPffiDmIqUVygAJvd+FgDwYQDAvL5OHABzvncbAR0cwENHQCsAbusm+q4SCoCHu3bqnlQBVUAVUAVUAVVAFVAFVAFVQBVQBVQBVUAV6FNAAfCKdXEWAHAbvetQzCb+pvaAa1kALKgDuOyJgA6AVj6yA/4YcPU7BFdFyHIEZxhE1kRAe0jEnXyWWiYN9m98Qeum2xGUNffVlwDg1uGZqNvp8o07VD0Yo/khTdIuWHES5zLQnq5k+hGBVXIAV+QA/ryXo879HMu221xT627NEdCGI6A/jmlFytIa8vPW7bxtxyeA27+mBYBL53+hA9nvv3m9CQ7grBsBXSUdjbsuberEpZv407LCM39wH/KKjkMA5GIHbtrdnMJOWZ/NfMTg2w8wOuR2/9KhnBugdjk7vE8EANcXeXZlXr2fPlpP0fHHc5lGKNPfrbMLHbMLHcmhVzmOmmYAnCMA4IEdovAAeFZXeIwBMI13vG1ZNKsHhw42mzOwnE/OjQKAjSl9KsK8wuPv/AXslSEiWBz7zfmzBNIHh+gyhcySDmDS2G8ZvBPYP0jh7IwBMD3IQA7gMn2gYcepSAHwfvxgSU8HMKLx8XcHH+tiV3A6ztRBK4cdzze7TfmpBgLAxncA5+fC1WT5QxGim/9z1evoWHNk7ggCgCfhctJ0FIf5ESejjEPAmfdYeoDaOc+DozR1AjfjDB3JsX68H37AokadFbj2Fa8EWiS948wGNQgAuxzWzkEAOK+633DLQLAomY4TCw7m5GGT+PJHiRv8+igRIjN8/lbIOAKamur9A1Oru783EYOfwemLgI7ezB3B0bas43rh8+T40o7jDR3BZ8UBvDCfyUDXnWXr5kEdwOsU0p+rAqqAKqAKqAKqgCqgCqgCqoAqoAqoAqrAla6AAuAVM6wAmG6Fpp2vyQ1bBcA7AeCsBqp83nQADwuACT90AfCkJAcwYY00spntyM3ZIJ2+AkRT8NtGZfc7weXBgD4AXFR7OMyAW1/9eowBgIlaFmWFT/3hfcjKmqhGGNcJAWB2tnu4To5zAsBVUZwIAJ5Uz60EwAvzGOB+CoCb5xaWPG7SOOJ5zTh2EfNGDxvA4bkiw+e86cdRm2EBMHV3EqAiAPzo238Gk5Icz+Nt6wCwwxEDpaPJOdzxg/896rwYNAKaADD3opcVR0CfBgBmdXmBXD4AWFaEzN+2ANjb2j0AfoEC4J1PNHYAu5w76S8+8h9RJEkF4wNgH3ksG4F0BcDDPlQo2m7y+7MC4J1PKd2BKqAKqAKqgCqgCqgCqoAqoAqoAqqAKqAKqAIrFVAAvEKeTW5gLX37um7eNR3Ajf9EXufOlgO4dcxu5gBmRyH35bKninlC8Px6Ca3vACR3MDvqnHcAN1GdAzhy6GPSCOiC+GB8Q3hDhye9xTuAvcs1dQALQKUIUT++FJz7yNzM2qgD+BWo8iYElN+2mwOYPpbmh2J5yQH851gOgLvzuA4Ay88baHwMB/DYAJgc5FlV4dN/cB//2emMTDp+F5zbCRCViOP4prZfR/5feh3U7PqSDl0fAX1SAHhWegAsoDdLHHJDA2Du8E7XvwMuTgxewhHQ5weMgKYLSA6bEQCe47G3/wwKcgAzbd/dsdd3Ld8IADuDg8keXvym/4Gd/Mvfc9zfRgiWWb5uEgAmB/CspAhosriG7t8TcADzUTcAeA85qsgB3E0sOO4I09cP4QCO9xkD4Jg1buoANrS2zT5sYfCC194JW5wtB3DTfX05OYAt9UhXePbBv0WROniluzhMYgwI2YOeJkYc2wGcAGBjkJMD2HgHsM+pGM8B3H5vygDVAbzqmqEO4F2vqPp+VUAVUAVUAVVAFVAFVAFVQBVQBVQBVUAVuNoVUAC8YgWcCQAcjs9Zc4YioD34jAGYyCiO0TQCuguA/fu74NX/zcNh6gA2vgNYbvgOBHjOGgAmgFZRBLTJcd3LXoF6cABMt1AjAFxd8g7gBnQTwGOS2TkTVgNgi4Ub2UkUsvzcIkTWhrmlKNmiHtEBHDpEdwPAy9d3A1bPAADmacssJlUOU1V49H33YDZ/juf3WACYHkRYch1MAbm8LI5w54c6kk7osQAwddD6COgjPPb2t2FSBQfwQNeHVIbVMJce4vBA9mI+w0t/+KdRgmJmh+s8zhkAZ8jLIzz2zp/HrPIdwM31NrVupwNIumQXx9c/83EENL/nzDqARWuKLvYR0PG2KwCm7wvuAC4MrgsA2O9/HZoSXceNgN4dAKd6+fNr1Ahom6PILP7h7/4aRdYFsgJ45dtobABM6RAMgCkC+pbrUZ0EAF7xcKBGQHevUOvOsnX/AacR0OsU0p+rAqqAKqAKqAKqgCqgCqgCqoAqoAqoAqrAla6AAuAVM3ySALiJVE0dqOH4CLAU09ABPKDjbdMOYH98ixG6yxyUHVkjt+9SoBTsWScNgKmDsAOiEydrb0dsfAM3vD4Foh3AytL1dwuTw6zOS5QBALtsaAdwCoA9IJTjaRysCx3F/targEQ/vvZ27MI8Jj9v9x+9hztTLYpqhsPM4NbXvJ6jVYfcxEFIAPhTf3AfQI7JqHN6teO3JyI6HNzi+RkcmEscxe0DEuM5gGlGagLAdY68qvDI++7B3lEXAKdoVx7Q6HMwi1OaRibR72nnbztXLeCKATD3WjvguYnBS9/847DmmkEdwDUKXkN79aEHwEfkeKZtaAdw6FbtdOSGtUznPwNnunbQAw4jAmBL4QgZ8uoQj73zX2JWzTunS5Kgu3gqrenYXgar6TM7G3WLOrpykHuzRJ1TB/BbUE32Bpxf+gh6+MKgMBkefs/dWN8BnADMzCdJyHroi4DudAQnHclpB/DoABgFMsQdwP7oN+0A3hgALzht5cIWSnJ5TdPDC8WJAOCJ8QA4z/sBsKw90UGuTfT3zprf2gEc1jcDYKCCCQA4rKcBHiiJO4Cz2qE8Olh40Co9YZcC4GXHox3AK399UAA85G9Xui9VQBVQBVQBVUAVUAVUAVVAFVAFVAFVQBW4HBVQALxi1s4GABbQZM4OAI4AKDmT400AU/cf27hnBkoxQG0irv1+CB7l1mCOk3EAnzYA5rjezAPgF3z+KwAzNgB+Fgz9A/B14c76IsBeBYBjUBpupMcAmObXhnUbrQ8K/748AHDsOwogcMHxfkYAcE5APUdOnbj3DgeA5RxtoswXssiXAGBryQPrAfCb/jvYbGAAHADVnj3EI29/G2aHpwSAhZ9xxPqYAJicrQSAL+Gxd/4cO5/jza4D341DuB+QHx8AZx4AF1Nc+M7/GtVk2I7nYwNgone0he+RtkNWAH74XomA9tkCwBMPgC3w1Ef+EBN5oCQ4mQXEC8iSLmPqrvVbmNd1EdDLAHAnQpzO3OmJAeDPBgAcX1rSiOcrCQBXRwchKWHx+0XOaQXA3V/I1QF8Of5npR6zKqAKqAKqgCqgCqgCqoAqoAqoAqqAKqAKnCUFFACvmI3TBMBy31742VlzAMvx+c68dksBcBsVS062AA7Z5eXfIwBDQGTKE7ClAAAgAElEQVRmwZGM1AFMEdBOHKIDOHL4drlzsCZHYSw++8TfY1sA3By/3LBf4vAloOEHGuskAJZu4hs4joAucO3LXg5k3U7N3TuAIwfwn/9fmNXkEG0BcL0lABYbVtOvuyEAdlnNDuCjzODmV78edTGsczN1AJu5dwDLJo7Wdv36+fF/F7BNENNvok/XMWv5QYXwDv4zdQhnwSFK+xyrA5g92ZlFbr0D+NH33oO9JAJ6GwewjIz+XOYA9uNrz2l+HUVJUy82gOeKDC9580+izs4N6BA1ODMO4LA+zJgAmB6Goc5jcilWF/HYO38Ws7obAT0WAJZ10+yfHMDseQ4AmB3Abz6TANgfaBcAIxy/X7Otwxan7gDeDgCnDuGmKkHWpURhB/DbAmP/goaHx+D4hB3AxwHAPKXxvIVKAUfji67vCw80BIOzXxPe4dzZ4gjom29E1VzId/9eSh3ABID97wFRKkbitFcA3J0eBcBdPfRvqoAqoAqoAqqAKqAKqAKqgCqgCqgCqoAqoAocVwEFwCsUu6oAsHWYH0XusgAsJQo2jYAeCgALYBPgIABYOoDtSAA4R4V/eOJBTOqki3jDCOhjAeCFjt0YAGeA8R3Az/v88QBwhgqf/j//D8wqD4Dl9vYgALgZXxSRmziAPUh0IACcV1PM8wy3vPr1qIr4Dv1xL1+Lr48B8Kf/4D6Y+Rwu6gXdCgBHHbn+/QkAjvqsGxDKCvvXjgWAPcyihylyZGWJx997N6bzi15n5+ciBR787wvj8QC7gfn8zsjhnPR1008FANcgB2wAxc4hdzUMstEAMGnpO4AP8Ojb3xbGy0e0++Lp7GFNBHR47ckAYCAjB/Cvvg2zqu3UZt0TgLkgwhoHcPr6FkAFwN84TCMA7MgBLBHQ5AAebpPzl64KD7/nHpxLunYXAVlY5+heR0wAn83rtwDAfp1TB/Ae7CQfpwN4SQS0KCrzmzqA059vDYDp2igAtQHANepsgmtf8UoA9EDScDH91jhkNgdFQO8KgHn9m7xz3VoAwLRsO+OjddIhxiECOsc5BcDDncihPoK/BdPfqaJPSR3f6QEoAB50SnRnqoAqoAqoAqqAKqAKqAKqgCqgCqgCqoAqcBUqoAB4xaTvBIBlv3HcceSoaz52xc2x+NAoarmYhQ7gAReqdABT1OvBwQERI957ww3Y4db+PQVgXWhEICjckG8icxff39dbKVHS9LnkAK5Njr2bXoC6uXk7DOARB7AA4KLsdgBL561ILDoIDlmIuG6ilPs7fl3Qb8H5wzoZwJGDiQDwhAGwKboOpV0dwB5C5txV+swD9+NcfZEBsNyUFed1Oi4bjlsigPs7f0mlPodzuw74Jn3Ta00wpWQHMAHgm19DADhxZO24trsA+H3A0REDgriTt3NeJZ3bMv99HbmdDuxwXsfrltUI67918FPwdYGqmODCG+9CzZ2p0bajs53GayIAPDl6NoDn7sf0jyeem/b17LRLIq+b60EyP42r3080cobjBhcnM7zkTT+JKpsNCJAMnPMdwNPyEgPgWXm4csUs6xzfdJkti0j27ycyLh3Ae3jpD/+P/CDH6vds+sn+dVntO0+z+hIe/9Wfwazy19NNt3WAeNmxtn3QAYSTUzTqAK7yPVz4rregnpLDe7itAcDO4aH33I1zScJEerzp37PgaOWrK/cBZzwfFJ0cf++koFtGEHeG+tc4WMzgpkUCgOUduyAqSn8gB/AhJpXFUx/+ICbhvGu7i5OOY3mYJQBtiYheBJ/+feyQpXWUdsWG/ThxxDYdwDk/pFNlBa59xT8GzJDnLz2w0gXAWZZ1ZlgirkXdvkjo+HcOGV/f/PH4l3Xk0nU3o+8joHAZn7fnbrqJu4CH2mi9OdSgh9qkA9h/n0ZrZs0DHHL8C/MbvjfSeU2P3UUPPsQ/M7k/r7PMf//u/nvGompD/P6czt9x50Y7gI+rmL5eFVAFVAFVQBVQBVQBVUAVUAVUAVVAFVAFrjQFFACvmNEhbmB1+m7PMgB2wMWLF0E3ZPnGoNwRHAIAJ47D+EZ8A2jkhuYJAeDMlfiHxxcdwKcBgMmdW2YFrhkTAJsan/jTj+F8fclHQIftpACwOIAJdhfkAC7yAIC7kde7XmAbgFTXeOZ/eW9wAF+5AJivLwyAKzz667+IaflcS2/ZAdx9oCONdO4DpMcBwOIA9vPmkFvvAL442cNL3vQTqLIEeO80wURUPACeHF3EI7/0NuxV3U7cdPdXBgB2yOoDPPYrb8OUHcAtpFoHONYB4FSvtHNVsgIYxAUAnKMEAeDb7noL6tk4ADizFg/+xt24JnnuZxmw7gOguwJgWdMEgDGbnCgAps/ug8Dp/LgA8MYBwK8EDJ2/Q0LRswOATQDAuQJgBcA7fS/pm1UBVUAVUAVUAVVAFVAFVAFVQBVQBVQBVUAVOLsKKABeMTdnAgAHMModwGM6gI8FgCOH4ILDOUTMhthYccB6L5V3HPYBYCOdjQyAgdoUoziADUd65iAA/OzjDyJPIqBTB6gsj64DmFyOIRI1OEiXOWR7HcDchUw6GcDOwEDFFDj3Ba+ASTpxd3XmsNvX5cgDAD5XH1LrcLPqbfjf2zqA2yjsrjNR9kc/J21aAHyEop4xAL7p1a9HOZkOenUUAFxYh6d/79dRpJG5waErH5rO28L8J93N/PpozZ+2A5jnFzlya/Hwr/xLzCy5+Nv53QYAxxMiDvBlkyROcYFlHAHtMlya7ONFb/opVPmQgN8DYJrjYn7RO4DrKxwAW3+9JAfwo79MEdAhOSBMyNgAWKK12YlH1ytHjtUSZbHHHcD1bJwIaAHA10bssdPdmyzIkwPANN4YiI7jAN4UAEvE+4JTMjhfJQp7WUR04wAOepIDt3UAn00ATIcqLmATor/ld4r0fFjqAGbA7h3AuStO2AEcLd7EoZxeZ9UBvNvDB+uuj4P+8qE7UwVUAVVAFVAFVAFVQBVQBVQBVUAVUAVUAVXgDCqgAHjFpGwNgBMoGn/E8ijd1atj9AjoDgAOvi/pdu3pDG2PtnsD3INN/36GvknE9cYAOMuwdyNFQAcL2I5Rue3xhkhkV+K5xx9EkSSqDgOApeM3itiNox8jAGzcBLkrUZoJzn/By+EGjUSmeGuan4wB8NMf+xj27bwDgGU9bg+A/fynzul1APhwkuOm17wOdU4Ro8NtAoAJOz75gXdhUveDafnEfgBMvbrhFZ28coLpPQA4Oj84App7ef37Las9XgR05iysyTnk+6G3vw17OFwEwEs6f+n41jlkjwOAaaQEgMmR7AHwTw4OgE0EgB8hAEzAmwfSHxHfP774mrU6Wv7UI6DPGADmuHGUOJrs4XaKgJ6kQHS3c7mJcA8O4GspPzfM71YA2GUcBb1NBHT44BABPcH1X3snbD6so31ZBDR99iYO4KsRAA8SAa0AmJe3RkDvdr3Sd6sCqoAqoAqoAqqAKqAKqAKqgCqgCqgCqoAqcNYVUAC8YoaODYBXgF/5mK0BMDmAp6EDmMnqMJ24TQcwA+Bnmwjo3BG6YrLnbxQ66u9rHbxZ8/lR5y+BTZsC4cX3y/787rseVzIvcgdwlo8CgLmD0OUwrsTFxx5EHg63qRoWYC0dr2mnazjetFNVupGb5ZR2A7Mu8mHSwUthuQUDYOoAPvefvRx10XXELute3ezCQg2YFa+VPKvx1Mf+FDPXthwSnM/YIWwXAW44/gYA0t+b9U3v8YqZoE8KkGNwyNrw/hyMOUJWz3A4pQjo16EuhgQq5Awj+GogALioyo5Uqx2/AfDG71gCgBvAG6aU/85gv7ueHTnqRgTAdJ5SXzYB4IcDAHa8xrsrJO30XXo9ahew/1/R+d/dozjgPWBnOOf8eiJIeKnYx4vJATwZsuPZIAXA0+rSklOh69APg+l57bLraLiuSefqwjvpfQ4mo/EbXMxH6gBeA4DXXgfWdIwu69RtIVvQkR3A9D2QwaDE4dQDYFucHzQieCkADgOl4+VTMvn+W9YF3HTERk5LD5JDt3HoyBUdFx2DvgPYTgrc8LpvhE0d7Tt9Dxs4M207gD/yh00HMF9bw9qLx5ZGQF9NAJgvsYljdusO4KCvdwDnqJDj3M3UATzcttABfHgE/l6Mf0/c1AEcnM7p0Z3ZDmDjf6eQBJAFVTc8b7QDeLj1qHtSBVQBVUAVUAVUAVVAFVAFVAFVQBVQBVSBq1MBBcAr5n17ALzcYXZ8AOz3RcDtpAAwQWGKYebN+ozkzGYdACw34An48M1qAWAEOnsickVmGX8bHdwHgDPUGbB34/WomTMO5wIWAAxX4vDRB5u03GEBcOwADnteCoAJ3rUR0FUx41DmFEttB4IJuJYMSwrUeOpPCQB7YNe4s8WNnDq11wJgP28tWOyC/2UAOAPdBJ/hgADwP3ndwI66gQAw9+qGGWh0ob+3DuDVADjqWDY5RzRXxRQX3vhdqCcJ8N7wRviyy9TZAsAECAMAnhAA/skTAMAX/SJc0HEFAI7ntxE2PePOGAB2B3jk7f8CezVfaDf/bWUoANx0SZObdo5LxQwv/N4fgc3GBsB0vWqviKcDgKewkwlueP03wjZ6Jutlq/OYAPAsAcCL8e0KgP1yFwAcf9M0EdfhjDheBDTpHyKgGwC8a+lCe2oqAFYAvPmFWl+pCqgCqoAqoAqoAqqAKqAKqAKqgCqgCqgCqsA4CigAXqHr1QuAfQ8vbwSAexzAIpuAsA4AjgBmnToiEwdtGrnMAc1OALBEQA8MgG0OUIzpIw8uoBSJrBawXQfAnQJrcUBLx2/XAbw9AK4LH4ncfF5gPVsDYFTs2suoA/hjf4qpqzzQd61bdRsHsDhDZR0scwD7DmLnnU/kmHQlA+BLs7MNgI1NAeJ2AJgABQWiV3mBC2/8HlTTpDN1K3DUXrS2BcCynuqoD7p7KQyYZYkDWNZ/jShim6OmLTJb4KJEQE/yY/HK1V9zfQ7gqwMAFzjEg//TP8c+W3NPDgBL1zl3yLIDmOyzczyXT/DiH/xvUWM8APzQb9yN55k6RNZnDOu2BcD0vjg6WBzALgHk/Q7gSXAAvwE2F+3HAcDT6EEcOeZtAHDzHhlf4jRtncRdh/5Z7gDudQDLuMJ19LIAwPFFrvlFq//KJw7nZVH06gBe/Y2hHcDj/Iej7lUVUAVUAVVAFVAFVAFVQBVQBVQBVUAVUAUuHwUUAK+Yq6sNAF+69BzfYKdb3BsB4Khb9FgAuNOZ2kZE01Sw18tlIP62d+N1qNl5NjwAphhTAsDpdtIAmAALRUDX+QTnvuAVGBoAAwRQvAPYA+ASDuTM8dHPsi10+K5xAK8EwJRySaCfpzY4jhsAPIepZ7i0V4zqAC6cwxMfeBemdTfUszcCulmPAsXJxTocACYZjrIcd3zr96PiztRoGxkAy3jFqS2fvBEAlg7w6IGE9v1enxQAk9/ZBABMDuCSAfBQrrqrFwBPzBx/94s/jXMBAK/uJo7W144O4BQAUzy/M3M8mxV46Zt+DJUbrwOYATAowp2SDIoG4HKEcxKJuywCOrTZ8/daFwB7kOsyD0AX3t9Ef1MEdAyAffT3QkbDVufxYgT0tBukAAbvPcfX/rs//jQqVwGwPwcWdMlacC9rIndFiIC+8WQioOPrvwLglf+1pBHQl89/TOqRqgKqgCqgCqgCqoAqoAqoAqqAKqAKqAKqwNlU4MwD4BRMpTKO9oT/Vh1m0u/WAg/pSpXjtknU7vom3+CgRIZ8zA5g63BwcOBvbRvXAGBLkcEMyCIHJLtiQ4diwnY8VIwicJd05i7rJG3m1xhMb7qB3ZND9R3TvjkC2lJjqgDgEPWaRiAHOLoARhfGExyQC++XiGSJ8F7sRiY4R7pmdg5bTBkAu9w7gIfZHCx34mYoXIVPfvRjmGHOAMODQX+MNEYTnN7yuQ0o7XQZyxjqputWAFEc+cz7CFHTbQegB86Zq70DeGwAXFs8/oF3YWZpvO0mgD8dZ7oe045n/3rL/xevb9PpCAbS/VPAt80sjkyGF337WzAvJl0D51bgqB1P6gCeuQMsdACzczPEfjeOfD+Xy6+v4fxO1kW6LjvOb+7vJvBf4NLknI+AnhajAuBZeXGYU2XLvbiMdDR4Lp/hc3/4p1FlxQJM3HLX/DbiQ7TEcnfIAPg8X3c3dwAvdQ4GwGlDF64c4+LrpSvXfyY5gAkAfzYr8Dlveuv4DuAAgNlbTskFxv+5rgM4BaDxuMRJzJepAICXjZ9+v7B0DnMH8LfA5sMCYGtyZO4I06rGkx/+I8yoQUE6taMOYIHXC/MTAL84mpvrmjhjm58nayajKG9ydWcwmeRd+G5kl9W8jq99xSsBQ5H1m6+3dWtdvn8nxuKzf/fXMMnDIQsOXpM4lDPTySwQQCjdwM375QGe1PkcAWC+jmcZP7BSIcO5m29Eej6sG8+qn/M6pe9f+pjaoTo8gqsTwr8GAPf1QMefKQ84yL+ljmDXGW/7TsPrmIYfHiDYZaBL3nvsByh79qMAeISJ0V2qAqqAKqAKqAKqgCqgCqgCqoAqoAqoAqrAVaWAAuBl070VAKYbftJZ6Hd8WQHgw0MGewsAOLhymw5UBcBNRLNEQC86YjcDwMYZBsBuMhscANMREHwkSDu1AoCPGMTy/0drfywA3IJh/5nGVewAPtifjOoAzquaAfCeIwdhu+0EgPmacHwA7EyFSwBectd/g3l+sgCY4T6D2fRCd5kD4PISHr77X2CvImVPbztpAHyO55Hg3fpHh/iVjZO1q5GAst0A8I+hxrlBAaHjB1bommhBDuBrnH9ghaPUA4fkKOAUDCbjbCOOuwCbVPAgWRzAVAfgwWe8yfsZOMP4DuDX/VchAno4B3AMgJ8KAJiP0U9zO39LIpyhANjPX9Dn+ADYBACcKwAe+DKqAHhgQXV3qoAqoAqoAqqAKqAKqAKqgCqgCqgCqoAqoApsoYAC4GWinRkATBDZ+VjmkR3ARwceAPMN1QCMTHByepkkNniVA7hLmgSQLnbo+j2mkbz8b+wvNihuugF8g3tHl2Q8xakDmKKQ+45DnI3rHMDSkZyOo9VxtQM4BcBIHMC7hOfSe+vcIqs9AH6GHcDk8rZwdtGRHOuUOoA94A7vMTVc4nxd5gCOwTIDYFsBdobDyx4Ai0M2We8SnR0WMjmAXVbikiMA/FYcFUkn7o5re6ED2B50HbdLOnzJ10hb2tEtayDtuF52mVx0ANseB/AW30y9b6EI6BwECaf1Af7jv/rnOGePhtr5Vvsxhh6k8A7gz/mRERzAlhyvDjkO8Xf/6qdxjq+OiwCYrq/JKemv4wF0pj/fFADLOmhBMnXxlt4B/ENvRW3GjYDuA8A0Lgq152+kAIVT0L0KAPMbm2hlD4BTp2QLgAk8O+8A/rpvhSVHZexa3en8NegC4A9iVvPsNnHVjcN1SYT1OgBM4Dweb7PIL2MHsPyOwOs7zKPotB0AzlGZHOduukkdwFtdBfvfpAB4QDF1V6qAKqAKqAKqgCqgCqgCqoAqoAqoAqqAKqAKbKmAAuBlwl0lAJgiCul+NgG8BgCHuFi+wXrSAJiAiqNgZIPJTTfAXZYAWLpkW1bQAWUBfDPYTxzAwwJgxwA4txl34RIAnuJwcwAcdcCuBMDS+SvnkrEQMN5GJBMY9AC4djMczQrc8tVfD5sNGXkNhoPkIDyWAzha7wK+eyOgOw7gTQAwNZUSAJ7jogVe8t1vxTw/IQAsXDp0MXf9jcu7n2UK+yOwFy+WXQBMoJLmOcelgiKgfwrVbLLlV1P/2zwArjGzR/j/fv6ncd51O54H/bANdkYAWCKgXzoaAEYCgBcdq+MBYC+CB6L8GBIcSnw2JwD8Y6gHjgjexAFMxzMcAO52ATeXMAHn7Dw+GQD85Ic/iJn1D3u1DmBxKPd3GCsAlvkLEeXiBN84ApocwCcMgPmaEbbE2Z1ecvoioPse9JCH5C6LCOh4/GseoNAI6A2+hPQlqoAqoAqoAqqAKqAKqAKqgCqgCqgCqoAqoAqsUEAB8ApxtnIwDB4BLQ7gqAN4oCXNUZgMbIAsAGCJMpZWwCbiOHxmCjKTCr8FR++xHMDhxiDFZmfIPQBmB9PwHYTSASwO1XRc4vxdCQRJk9CR6l8Xdx+HbuEA4pY5hMmAXLiyiYAeGgDbrGYgSgD4Ux/9GCaYdwCwHNeCE1u6X5sO4K5jeMHxS6+Lbuw2UctxNzJHQB95ADzJcdvXfRMspgOtZr+bFADP6qQDOHG4L53fMBYf+dxuaYS06CArNP45xcqygzKv8Vxt8dLv+THMqXsxXs47OQgp2tmiNoSZgYff/jbskwNYHPxhrHwdY4docKNTtGyyLr3TUxzedE3wyDg9L9LJ6qwbRwC48gCYOoB/6KdQ71GH6HAbPTDBANh5ALxfhQ7u4T5i4z0RbOEHZEyGi8UML/3hn0aZD9gBzNHdPvpYOoDPhTnKQwd738HydV0SHHoioOMI5Dq5trZOWr8WGgcwl3lTZ+yscQB/LnUAZ8N2xK4CwDJW/701lANYAGIaAe3BaxYD4K/9ttABvPESWfNC8uEXyBA6gD/yQUzlgYZw/uUSVS1OXr7GxdHQ/RHWrXP4KnEAB30WOoTXdgCfIAA+OljsAD4GAO4Fv8kKa8cfrt9nqQM4Br9y3AqAh7qY6H5UAVVAFVAFVAFVQBVQBVQBVUAVUAVUAVVAFehVQAHwioVxNQBggnaZDQD40iE7gfmWeANju4BlfABM7lnCGwKA/Y3+obY0AnoUAEwu5hCxTP27tJ0GACayzwDYGkxtyQ7gCcoTAMA0/kA5ewBwhRnmWYYLX//NqN2wDtGzBYBNAMAOF2uLl3zvj2FON/xHAcAOD//S27BfH/J6Y163FAC3Ee7NAx8pAA4nXMK/F07DRQBc/v/svXuwLVd95/db/dj7nHMlTBBXQhIC6QK2KhXHcRmBmCnIYyaVTM3YTCWQyZSZTKYMWMKJB2EkuWweV8KMsSMesrGxp/DYFpVkMplJ7AQHPyjH9ozx/DXlR4yFBAKBBH5IAqR7z2N391qp32+t3+rVq7v3s3ufx/11jedyzunu3eu7Vq/e6s/6fn81AL7zXqimWCN2uA2lqx3A950IAIygHwHwzYMDYBUB4PfC9gGw7TtFAyoBMDsRAMYI6OG2rQNgR8pNq6ZwHwDG328SzB9qhQA4bwDgjGoe2xIIpDst7UDg60CuAGD7PHUy+gjoUwWAQwdw3a9dd1HoAPY1sIPnh/ITtP2ecToAcPD84Ub3gGBxAA83t8qZRAFRQBQQBUQBUUAUEAVEAVFAFBAFRAFR4MpUQADwnH4/EQDYJLYGMLrAuAbwQGOVXigGAHi2f0hOYPt+0dUIhWMCwCaD/Fp2AA/UYKoZaSDRKWzqAK4dlFafhgN4DQCs8ymcu/XbYUgHsAXAFvBvCoBVq2awAxRhDWXv8FkMgAuVwPWvP70AOK6R23AAUwy1i+nFyOKkgn1t4Obve+c4ABiDppUmAHyurGvi2ojxAAR7B/BiAMzjO+T3XXfhXAD8tnuhnOyRY5EdqZveyQKA7bwcO4Cpn3nNRYcDOPB3k6PY1wDmg2Kw6OZ/7yTGhQudDuCxAXBB7Y1r/AI7G/uifr1z1o64EKDSL7gG8MoAOF6Q1EwIWG18twHwxNj2JpodnG6eHRgAo574fwZRc8J5H3bOwvmqTDJ43rd/B8DAEd/8/M2Vhmc//2egogiRtoPXObNdP3vg64Tmfm3VAHZ/jwEitrXecOXbcTiANwPAzTHG5zpNALjjLhEAvNrUIXuLAqKAKCAKiAKigCggCogCooAoIAqIAqKAKLCkAgKA5wi1OgDmGNzaIYRxxuGmI6LSDJ7sfjG2DQCcagOzy4eQONegAGDbh30RwUMD4CrN4ap//zsGBcAUSk0AGB3AR/D07/8+WIeZ8e3qjICm2r+VtVlxZPKAALhCB/AxAGBsK7U3qPnLd1yr5u2CCOhlADBZfTHClwCwhlu+724oBo+ABqjIL1/AlwgA15HXHP3MbawjoB0ADvo3joAeBADfeS+U07MPgHHJzH6+cywR0JzI0A+AXa3qCBDXQLV+AjWihSMAjGMI4eD2I6DPOgDujoAWAGxnLROB/isVAKMWuHCjtRDCl50QANz1VT5eULDkfxfJbqKAKCAKiAKigCggCogCooAoIAqIAqKAKCAKnBkFBABvCIAbDrjAAVmftol4VwXAaLC0AFiRA9i6dobZQgcwA2CoopqnaB/1G8Yz489tByHvEkcdJ1GGLNfW5f0btWRJPxcBvSUHMFQWMMTXFYPfvvZ11gDGdjhgyjVhlQfr9kx2HCjQBmNeCzDZZGAAnCDmBZPa+q9ZcQhPfeZfw8TMiOm2a/42RxX2iwWIts/7IqwpghI5Z7SwwbBzPADHqIEyJWwTAE+cI7Zd89b2Q9wuX/OX3bKuXXwX1+10v+FayXgydH6H/Yy1rE0ClSrgEBTc8n3vpBqxw0ZAdwPgejy3+y6cPWJnd2tmWWQBdgfYduN4KSDBGsCTc/ASdAA7AByfd11H8KoO4Fat6hWnTgZOfYdpVUGiEriUTuGWH7wIOrc1rXGcoCKbAohUJ7YGMBzC5z9yEXbdfMogaJGOBG07Nj6+ip4m9HyhNUv2OMxKqDe7oAGSEp7Lcrhwxw9BNbBDNI6APudqeJPTU2kHwPBf68RFByvdelGt41Z0bFwL1jlqeX1WfLzVTYFJMppHdZ7CC//2m0BncWT9Zg7gyiR1BPTvfQomLoGjvi6OgLb9EkYC03PE9W88zrjfTVIfT73qvj+QPvT/7N89aKU2V4ALkrbhAObvB22HNzufbf9y/DHv5/vd9Sv3Qut+DZzTrXGCc3ySgNIplCqFvfPngfVacZro3D38fqVKDcXRAdjvVzyOsUPmR0DziUN9wlrAbSAcXUrUfn++zH5umtrxPBfzqwAAACAASURBVNR3yvDTexdQou4Lav/661xQI3nR3bfp/DvEOJBziAKigCggCogCooAoIAqIAqKAKCAKiAKigChwnAoIAJ6j/jIOYAHAzVeHAoBd/eQVATC+cP+W/+A7wSQWIPG2/otZBMDIaxDKKciKfQLAucaIYDUcAHYOpNMAgL0D2NXI7br1hwTAxMYNAjwEwAAX0AGMAGnIGsAaATNGLM/gSx/7J7BXlvaFfuTk75vmhgTAFChrClBXGADGDt3PdkYEwCYCwDa+F7dFgLsPEDEgDGESna8HANOzkBzAIQB+B1QKI6CbKRebfKG58gCwagDgqSNaNO8T8B0eAOOptQBgWlBwWgAw31N4fwoArmcYAcCbzLZyrCggCogCooAoIAqIAqKAKCAKiAKigCggClwJCggAntPLVyIANpWO+NQ4DuBW5K6lGafGAbwoApodwAxoWk7TyAFcQALXfOdtUEHTYbY5AEYXqtk6AKYIaQKRPH401aNVptqqA3haNGvi9jm7eRpgAMxVMVvOZ+eIRbBr2xfUyA4cwDi+7RoAPNMMDpUaEQBjHx/Clz7240sD4Pr+636FHjumFz0MKaVgGwDYoBOygqk5gkc/dBF2y2aNcr7OtmN7UQu6/76MA3hUAIzjCB3A5hA+/+BFOFfZ5ADvhIySBTwo4omjx0HX5QxuRsw2I2W1VpBQHeAkcABvAQCXJT2P0MmHcfa23XUChXYOYILTwbasA5hhWttBixqnoNEhm8CIDmAFiTqESVnB137v12GnVNi7NeTjWsUOzA/hAKZ5i8cFA2YXtYxP/9PoAMY24ag4qw5gf18vcrrH09hJdACvMBUvnH8XnEscwCuILbuKAqKAKCAKiAKigCggCogCooAoIAqIAqLAmVRAAPCcbj0ZANhGuOLL6LEjoI/2D21EoY+yjsVZNgK6hkpxRClH03bXXLXHGZNCcqIjoC3MtNca1gp27Q4ioJcFwDOj4Px3vQbKKBpxMABcXoKnfv/fQK6xRmzkAA5qwdpWaXIWcg3ZVgQ0gk4GoW6IxA7gkwKAJzP03tZb26HeHONLA+Cuds8FwAlcwAjoIR3ABsFgCpVCAHwAX/rY+zsAcPcENx8A14tATGwRdeMjPmsNgKtxHcAmiQCwdTw3NqUp9pzuz67rD+e3rijS4O/swOx7TGAE9NkGwFZIjKpvO4C3EwFNABiwlnYHAHbm4wRsJDRv4wHg5SJ7+8ZLNFChIl3nAGAEfi76uTsC2p4xaUUduwUqHiDb6yaQjpq58ya83MsD4ARMoo81Ahqvj8FdHU1t29kXAU1j9AoBwKfeAbzczWH7WyKgV1BLdhUFRAFRQBQQBUQBUUAUEAVEAVFAFBAFRAFRoK2AAOC+UaF0AMA6MJx3AAZ/G6UGMAPgoAYwFcLsru24yiCPawAfHey7GnX8OrV9ttrR6f7WqBHarjfKIKblKOQaqw0HG77CNWBMdmIAMANce/39tXCt3bMGwHHt37j2swWR5JmkGsDDA2Bb1w9rGmKdxbx8Dp76zO9DRgAYLW0huOYo2RrcI/zFvsb+q6OTm38noMDDv1UDOAZzx+MAzrHuortOHO/YJgIMXEvVDeNOR7qr5UovojnqmsdrdP/z8bTAgecBdKs6xyrWAL7wZgTAA9YApvrRCICxPQfwpZ9DAIz9W9dk5svtqxXLQJzHd3zH4/XXW9stHDpRrQMYAXBmawDf+cNQ7uxQ7dJFtWqXnbcwXpocwNo6gHdce+n8HQtXGgC4a2FLOI92/J1rpPY+JhIN6H2+nO3AhR+8CNVk4BrAkQP4qtI5gJ2gvKCG59f6Ot3zYQUHMI3zKGKWQVwdAT21DuA0hwt3ogN4OnoENDuAu66vdvBGDuDY+RjVWuVxu5ID+O98L+gUaxEHz/yNnsOqFwD7Z4nrPwbaCMRoBLj29V+/q5G8wEHsI6Yx3dsgHE6PDQCHYLMFgJ3OMRD084+bpuLxC2ekBjB9+whqQPN9fiprANONvCC8uae/43lYIqCXfXLKfqKAKCAKiAKigCggCogCooAoIAqIAqKAKHClKiAAuPfN/gkBwKa0DmAIHMAjAmAdOYAZlBE0bET6OuE6AXDoALbHLQbAFv7azzjpALhunwdkJxAAk5YEgCvI0AH8mX8DmSns4oF5AJgWP1jYneikDYDd4gg8P/6dtlMKgPn2TyNHN/++djqzOz2qee2oxXIAGGsAI0AKJp1NAFInALaOZwaftGDD4N3bvWCkEwDjy/nWAhc8PnC4uyY0ADB+Ds5VHgDfOzAAVuQubgJgG/HdBMB1RLB3fGN7Ggt0Ij16/u4BS08/qYR8hwSAbzmLADgAzTSGDAJg7QAwOoARAA+3tWsAH9llMkEt3BAUateniYocwAMD4CpL4Pz3/APQZKTFOaBj/KwswxAA2N6TbQcwA2A7XyHoZQcxRYq7SchHSlNzcJlLTk5rrEn/vG//DgC1Myjg1wqfKSnkSsOzn/+zeiFOsPCg6XR2OgsA9gA4XJPjHdy932O7HesKn0MAkKa25MT6SSP9g35ugo4A4JVnCzlAFBAFRAFRQBQQBUQBUUAUEAVEAVFAFBAFRIF1FBAA3PvibFwAvKx/1+jtOoCXBcCdNVC9Q3YxAOYaq1Xj1ePJcQDH0c1NBzBXngRycNEWAWCFtkx6sWprlMYOYDw/Yn08UwrjOIDp8z0A3oenPvN7cwBws5btIgDsgS+DsRAAK4yQjr05FkRiNDRCo5lK4PrXvwEq06x5vM4kFh7DACktK3jyX/0zmBweeN7KDmDXYfQPs9jYAdwAurYHbX9GNVcZtMb7889YshVraloH8PYBMPcD3q8hOOAFGehfJR2cw93+gM5vO0NVvr3dAJhBUg2SHQDO9+AlP/DDUE0RIA21MQDWgQP4gC6+6TBGt7m9fm4fAe0RAHCKsd8IgPMduOV/vAjldDwH8BcevAhXFfhpCoxbsdCKXvdSu4U3rmZow8hNQLD7CdRyFLrPsTAHAfCOA8ATuHDHD0GVjHP/JlrDlx76KFxdWgAcA0xuZp8DmJ3bmtsZOaFXdQAfKYAb/qt/BBUB/+0DYHS+csRx0wE8DABOVULjuMK6xyMCYKMMpFUKGS4iePTP/Lza5zz3EdACgAd1ACepnbkVliQQADzUA0rOIwqIAqKAKCAKiAKigCggCogCooAoIAqIAqLAiVNAAHBfl4wcAS0A2L64vpIBsHVcIVYZBwDbCGh0U5eQlwfw1Gd+F9KqGQHNw1/pcQBwDUwtAFamgpIAsIIbXv9GqMACs6G2EAB/1QHgEBbVEeZ2/A0CgMlha7e4xnUTAG8jArrpAF4KAGO/2KvnVnjHcC8AdseEZmbS0zmAL+d7cMv/8CNQuEjkYfoXAXAG2MeT6hAe/dB7YbdCABxHTG8LABMyIzfowWQXbt4GAJ5Zx7FZmKk9FgBGB7CB59IpXLjjnVBF0cqb9nPsAB4dALtJgCOH/XyoFEFnDSnd3Ieg4cVveDOUVPN5OACMgDqBQ8iLEr72e78OOyXifbyr3L3IEc7rAmBc2UHRwamNjnbnSd3CAG4v/awwTn47ADiFEp79/MOQuJUoAoAX3zmDRkAnCaRY9zl1TvHFH7/yHuIAXlkyOUAUEAVEAVFAFBAFRAFRQBQQBUQBUUAUEAVEgcEVOHYAzMBk3ZbFL27XPU/rOAeAyakZuf5o365I0I4awJojYpe8MHT8xhtFQKsgAnrJcy3arasGcOwArgGSPVunFv6DuEZu7ZD17e+J2PWHknbsssTY4gzya68BE0d5LmrUgr9zBKWCAo6+/EXQroYoO375cN/OEIw22u8Aom9Xs99qR6QDq3FEMv3sIkA9AL4dKoiiTDdoLzu60GGcFYfw1B/8DuQVX4/9t24ngoIaAvvr5+vuvP46+pn2D45vAOUgAhwdwMcFgLG95GxG1uH7zbaZAW7LUWkCMB7o1ef4bdTIppqa6Lwt4VAlcOH7EADno0ZA7xa25rF3YLNzLhhHHPdJ84qr8RwvSPH6xITX3yDuf/Cc58eHdQBfzvbgwj9+FxT5kA7RGgDjgoZHP/QeOIcA2AO58B5cdonNBjcYjRsLA/ezHbj5By9COZlQHd2htkQbcv5l5hA+/5GLcHVUA7h3PuYI794awC6hILrU2BnMTmM7WShIAGs6YwT0FF6GANgBpKHa2weAUWOq3c1Rwfz8deOvpTnCLaqf3AThfJ1+fwew4+PxZ5w/TZIDulYRAN+EAHhgB3AMgKfO4c1DKKzxywDQRiQ3o327rt9ObPZ5woCV2hUcH0ZB40iucL7KYLQIaHYAMwDm2urh9TdAZ8u5zc5++y9//2Ow7fvXHdcF9uspTINOFCidgU4nsHf+vB8vQ4zn8PuVKjUUWI8eS2yA7p0j4n40HU79MALdR3j3zDlxNLh9BhpAZ3WWZ34cbT0CegiB6Wv4anPtaP+9MFB75DSigCggCogCooAoIAqIAqKAKCAKiAKigCggCgytgADgPkUFANsXxw5It2r4duomANi/XHaLBtDxStsiAKwVnH/lGAA4hxSOICtm8NQf/DZkZemupwk26fpGAMAEqNhh6iKgCQAnCm74njeCTsapIYoR0LED2HbDNgGwBVBYs/ZQKQeAJ6MB4Mc/9n7YKQ+c09rB0JEAMM8HFTpgAwc0/oAA+FK2Cy+/670wS7trUK73IAsA8OwyPPLh98JVGh3P7MjcPgBWWGMZHcD57lYA8LnCOoCTRQ7g0QDwhIDoc+kOvOyOe6BKhwXtgwJgQm3rA2DrtM4BFw2NBYApoh8OIZsV5ADeNgDmYUQgUSUOAJvxAbAp4JuRA5jnhLMIgJPKwNH+ZUpIOG4AjM9krFCR02IVOz8LAF7viSRHiQKigCggCogCooAoIAqIAqKAKCAKiAKigChw0hUQADwaAHZOFQf+4tfk3kEYGRjaDuCEXJr4gjad5PTvUC/ruhzA7FCpQWbsdLWf3n39DICDSNYYfHa5qfnDsHYsAjpwDuDz14AeOGJ0WQcwA1vT4wBlt3INxpsO4LiGMDpfGxs5yxVog9UqCzgyCs5/1+1QqqEdwA4Az0p46t9+emkA3Lr+qB/571zbuOEANlgD2AaZsn51jd0KCjWFQim4/vXHA4DDfmBA3675a/fq63/P31rjO3LwYx8nJRx4B/B0UACcmNQ6I80BfPlj7wd2ANua1HSn+vuVnWPWew7Abmfsu1UdwC0HtZuU8P5iAPyKu94LR4MD4JQcqDkB4IsBAI4n8mHBZO9j4koDwGpCdc2fS66Cl92JDmAESEM9kdBkjPWnFcQ1gNdyANMNbMdB7BRcxgFsj0MAbCOgyQFMhVOD9nYlgSz9rQ8B80kBwCnahKHC7xfZ8QLgsL/YsclzFzvUGeyfFgdwZgAuP/ss2OjtzRzA4fDicd1ywLtxmXQ4ZHG+x6fDdDr1jufh7uD66uZGQC99j8zfURzAAwkppxEFRAFRQBQQBUQBUUAUEAVEAVFAFBAFRIEzq4AA4N43+5qi8taPgJ4PgPs+9rgjoJcFwN3XvwEAdhHQFEnrAPDk/DWD15hcDgBr79iNI1YbNW0DFtCI/iXntH2l6vfvAMCYxYkAmGsAv/C7bociAsCbzDw2AjqzDmAPgJsR0P78kQN4EwBMrkgHgLVziNI6h6AGMALgFx0XAObYYrqeaEFDtEBhKAC8n6AD+G4os8jxvCFAAqxRiphXH8BXftY5gPEXZxIAY38hAK4gLy7DIx9CAHzUc4sIAKZbbtAIaIzczcAAOoDPHa8DOOr1OEI4cdG5mzmAbQ11nRg4NAiA3wIlOWUFAK/7XOLnb2oKqgFsKxPbiOpw43F7VgBwDgk8941nIKMFbQKA544fX0qlp9RKcLAA4HXvRDlOFBAFRAFRQBQQBUQBUUAUEAVEAVFAFBAFrhQFBAD39fSiCOgFIySOTEbHILtYbGho99YPgAMHMNn3NgccqziA+Wrr2rb2N/xz00FZuyB7a+u6er8NFcgBjM7YjGoAT669BvTANSZjAFwVFiDZ6wzcm5GzM26/35cjsnuczlzjOq6Jax3G6OZOAF+Gz4yCa155O8wQsATvwhclvc4bhgiAbY3JI8gRAP/BpyGlGoSqCbgRhOqSXKFODN+vviZurIcD2gy+W/3s9icAzKc1AKmuoATrACYAnO0MOteyg5AjoLODy/X5lfauV3/39NU2dkeh2xG3Poewr7XL+0cAGfG+ViVcThVcePPdUKXDAmCt0C1vAfCTP/N+mGIENN2XdizjAgMfwR0pzfcu1wIO/8z6tCuS2718zWQ3DuqawbiCI4PL6Q684h0XYZY1He2bdrYyWMOUAfB9sFdhBPQw8+E615bSTbP9CGg/IHsu2vdPT21QH/26Sg1gailGmht4LmEAPGz/9juA7fPT1wCOnqBc45blGA4AJxYAkwP4LVBGNdrXGTPBhLTQAVy5ZxI6X23tXpzTUQe78KOvBmztcJ5fA7iOgB7fAUxPWGUg1Sk981YCwD7Ku/m9B2v/2gmpHsj0hDthNYBHB8BuIVA8Hk+VAzgEv9yQBd9zBQBvNgPJ0aKAKCAKiAKigCggCogCooAoIAqIAqKAKHD2FRAA3NfHIwNg/6I6+vwWAEZohU5kSOsI6BMAgP1lc8Q1R8C6Gnf896UBML38w/hYhFcZpCaD/NgAcO0AjlF97ABmp2VfO1cFwIeJBcAx+F0PBDMAPiQA/Ff/9tOQli4AOHQoE0B0tYGJKtRO7k0BcBXUFca+zSqsGjuF2XECYIqZdSOUV2W4H317+edNADACb0igSkq4lCm45c13t2seb7iQo1IpgfusRAD8TywARuYbAuAotda/W3ew+lQBYJwlAgfwXjmzzdlQx3Uf9VccAKYSBDoAwJN1pes8bnkA3HyChgCYZrjEgUKugR2B8KUjoFMLno9Aw4sJAOcDttdGQCtXA/jPO2oAHwsATl0E9H/4HQAKF+hEqwTWVAD7pUosAE60BcD5sg7gUw6AM5XApa+P6AA+UwC4Y4lkz/wuAHjNm1EOEwVEAVFAFBAFRAFRQBQQBUQBUUAUEAVEgStGAQHAfV29KQDWrvZgAJBCB3Dz9XV9EccJgGf7+2Aqjb5Rf0E6curGkchcKzd2SIY1X0OJ7fF9vkIEc/h36wDOsAbwwA7C0AF8+OUvgu50AG8OgFmXil9w63YNYHyxrox1AGMNYHQAH6QDA2B0GAcR0EmHAxjBLDqA/YYwnh287Ghd1wHMx5O7GyCvKigCB3CVj+cAfvJf/gJMDi818EVr/Lmbsh6vzWqIiKtx6x/fzbHcOL9RgAHc5agAOKH25eUBfJUcwAVdL4OjGGiH8w7XghwTAB9l3eN53ScsrX0JAXARjNvgpIsczOt+fnzclQaAEVciAL6UnoML338PlNnJA8B0vy4dAW3hJjuiuX8ZEJsEHfwGZqDhxjciAI7b2/csW2aEIQDOPAD+i9/9FExKfP7i9eCkDFC5OIjQAdy4Xud0jSOU5zmArT7WQVy31zqA8dOxBrBOc7j6278DTDI8AMa65QiALz36MGRufu3THygyuf7GwDWA/XUH7Q+TM+r2N+F1qBOOY50oUDoDnU5g7/x5XxN3md5btA8nrNDCJ0hg/+vPQDpWBHQLALva7x0rx05sDeAuBzCLLAB40XCTv4sCooAoIAqIAqKAKCAKiAKigCggCogCooAo0KmAAOC+gbEJAKbaoqcTAMc1gOcCYGRlPTVU1wXAKUZAOwCcYw3gkQBwAiUcPP4F0Ogg9LVg+WV+GwC3awGXjWjd2AHcAMCu9m1jqLkIaAbAGAH9ghEAMNZTRgCczkp4+g8+DT6yOHAAbwMAY5Qyfs5Eax8Bfd3r3wijAeCqgif+xcdhenR5cwCMDmnXeeToDn6Oaz+3ALBOLADOU7jlze8EPWgENEClEAAbyGb78LWffT9MGABHUdTxNIftEQC8+beCsQFw6koHpPoAPv+Ri3CucBHuCyIBhoqA1rhwI4jXxY9FcHY5u+qKAMAQAOAbRgHA6Cg+hGxWwF/+7qdgWtoFJ8r177YAMDnoEwbAGkw2HRwAY7vQAYx1vAUAd7uqW7WQ3UKGvpmKHbCYENPcBAB3acY1pTef+eUMooAoIAqIAqKAKCAKiAKigCggCogCooAoIAqcDgUEAM/pJ4Q9CPY8/PMOhcAhyw7C+PUbRyIvSE+Ma4jGl4Mv4HnLswk5hpoexfUHWlgDGJ2h6ADmWrgMtlqO3+jjYvDJkce8W6P2bVCDNb5q+3kaEHgYk0KqJjAmAE5VCd949GGYsJphDWCEHuyAjSOCXbRu3L4+Z7RxNVIZCPNxtr21A3hmEgLAh1k+aAQ0xWkjAC4sADZVSW5WvC4bt23HF7Y3dH77+rBhVHTYaf731oHZAuA+XjhwPrsawBgBXaUpIAAus6gm7vrDmY70NYC1hsc+8VG4ShcBAK6jreMa3XW/RHdXFHHu9XK7Nfu9Pj9pYhSg261KKriMAPgt7wRNjrp62/RerrAuKHrmi3342s+8n6K+w8hWrmHcJavu69tg54XR4zy+3TFYHxZ0BpezHfjWd1yEo9yO53hbeN6ecRA7gHdn1vG87vk2GW4WjGpQKoODfBdu/sGLUE4mvi7rJufmY3sBcOfJ3bMieGbETk8/zn0ksluo5PqoBaCCkqv4N7webPOl7Cq45Y7xHcBXFYe0wIE+1dXAbYwnjnjuqQHL0eDsCPbtj52zwfF072K0OsVdWzCKEdA3vuEtUCRxzePNHMCAT6DEAeDf+RRMKleT3vWPjqKPuQby0hHWDiCyc5ajsr3jltttEtte/L90iwDYJU/E446dv8Y5leNattweVj9cpGAjwO2AjiOCQwCICxlMmozmAHYPRhq97ACmvAb8ftEDdvt06JtLFgHgOG0FdTyxDmBuJM5fS0b6h/3e+YyLfikAeIinkpxDFBAFRAFRQBQQBUQBUUAUEAVEAVFAFBAFTpMCAoDn9JYAYOsSnLedXgBcwTce/Wwd6LkAAHc7PRE82VfQJxcA5wEA/q1uAOwc0GMCYNIHozCNphrA2wDAn3/op+F5pjxWAKwqrAFcwf40g1ve0q4BPBgAnl2mCOgYACNs6NsEAG/2qN4GAMaAYASfSbXfdAB3XvrwAJgcwA5WITyhBVGgYT+/+ooAwOT9RwBsNKADeGgArGguPITsqICnfudTkFeHlhtuGQAbregzNX5uYgHw8/+j74RK4QKdYWoAY7sqhQuNAgfwFQCA8a7MXQS0AOAl5lwBwEuIJLuIAqKAKCAKiAKigCggCogCooAoIAqIAqKAKLCcAgKA1wbA1hrFECUwStHvfc3QU+YARqcqgsDtOYCdcto6gBP67ARSNYXs/AtBZ3G04XIDuxd6KQOJRodxBd945LMw4f6JATBaK/GKvJO1q9brYgAMziEZ12LtcwDP0qZjcjNnI7p9JpDCoXcAKxcRDK4msXegx05ObvcCB7Ay1gHcqjXrawdbBzDXmcUaz5XKoUozuO71fw/KDCNQh9u8A9gY+Pwv/xQ8XzcBcOxQb0d7WyS7qOZvt4OYHcA4VhJyACMA1g4A37wVAOwiguM62x0geB4AXnrcbdsBbNClWEFeXIZHPnQf7M2OOvHUNmoAbwMAU81dB4C/8JGLsMcR0J23TACAnYMudk7yYej0tNt8BzA5nBO7DwJCVdka7giAX3rn8TiAw6aTQzdwfPLfYoC6rgMY44qxDvDMaLgeAXAaP+k3cwArswNVdkAR0E//v5+CbAkATPOpdzC752PLwewcsB0OYHu8PY4dkRg1bTVTAKmGKsnhBd91GxSA8/NwABiXD6CrFyOg9x95GBL3/Ohzvracyq6D5zmAXcP8mKXnuGvCcTiA8bMRAB88/YzVWBzAgz3wxQE8mJRyIlFAFBAFRAFRQBQQBUQBUUAUEAVEAVFAFDijCggAntOx8x3A8wHwsuPlJEVAH2EENIG7GgDH0cVxu4ZyAAMBYMoSBmPQI5TD9LrroHIvqpfVc9F+ugWA3efSG+L6GtRcAFxH/da1jgMvJ8I2B0753+MDwM0IaFVaYLsRAKb21dHReLpG+7raj3HqWDuXAHBKtZ2v+56/f6YBMJI7BMDGAeCXugjoEKecVAfwyQXAiQfAj37oIgHg49q2AYAZcKTlPjz24YuwWzLg72r1cgCYzuAAsImiaFsgLgLAOJ8dtwM4bPnYAJgjoBEAj+MAnlgHsAfAiyOgab4dGQAXKoPzt70aZgYjr4cDwFRB2gHgg889DApcCQG/IMH1rnvu11HXzWuoAXD3AgB0bdPXCXZSnwAAfPj0M3hBWwLA3bMiLgipDEJ4gMkU3d1uAcgIkyh+f6Za8/xdaITPEAA8gqhySlFAFBAFRAFRQBQQBUQBUUAUEAVEAVFAFDhTCggA7utOpcn92agB3LEvu+jiP8U+of6Pme8g2mYN4NUAcBMAcvtqh6V7Meucpvx367jUrVfKBoGii/5DFydUKezdcAPBwiG3fgDcRHG+BnDDAVz3FTtHPQDHl5yBy9K/9PQO2i4HsYIEUkhNAVwDuEiHdMTaGpZUA3hmawCnBTpyFWhT1S5vdH1HTk4Prr2TF9tX1/Pl9vn2u35t9jPWwbW/qR3AGAOqHAD+XiizuKbmZr0dO4CfV4U1gN3L6LCfXPtix2/dDttvMehXPdHfDUcx1QDG+6CE/Z0cXvLWd4JW08bYZ4C1bqsrhaGiBrKjy/DVn30/5MWscaq++SnupxbwdRr1RsBzjUbn4PP3P+BYwhrAu1QDeDaZdNa0Xre95Mh0DuBHyQF8YPunXr5hI5M3JetLXOA2ADCCPmxbWuzDlz58EaZVj8O753pDB3A4Ay0CwP6+Rbdigm526xat0MHpHMAXvn+7DmBsItew9eN3MAdw8zlDbmeKRLawtQALgMu611u4BQAAIABJREFUaIC7hA0dwJBBlTkA/Nufgqy0c2wMLsMYbppPvePXfdPocQDrIL7bntcBvwiw6sABbBINZWIB8NAOYALA7pm3jwAY5w+q7Rw95xfWaHYL8Hr6/4oDwDFA76ihi9CX6jwbhPAAUwHAS8zysosoIAqIAqKAKCAKiAKigCggCogCooAoIAqIAqdbAQHAff23IQDm0y4CwSfNAUzAB1/6O4enB50toDIUAOYauu5fQIefBlMquPrFN0O5oAbxqrdfGwBXllI6xy+fby4AxutzYFdxtmQDANcOYT5vbw1hehlejgyA6wjodGYBUgMA00KHGu6SBnH0M7WP96nbx05paADg4O/uRXQDACfI91O47nv+wZkHwIjvEHJgDeCb7rgbDIwBgAGy2T488dP3w7RqOmI1j8+eG4Xv79MBgBU0ATA6gLsBsJ9/RwTB2wDAOlG0YCAv9uHxD1+EyQAAmAB5FAHt5z33+z4AXJKDU8N+djW87I57oEonq07Bc/fnBRyJ1vClhz4KVxWHtMAhvL5wSA/nAO4BwFgP10VA30gAGF2T4bYpAMY0BAbAv37mATD2JQLgxBRw8LB1AFsw2QeAXd+3ALddOMRjYRFAPgkR0KM6gGMAzEM0AMEMgHERB24IgCkBYKQ5UhzAg06NcjJRQBQQBUQBUUAUEAVEAVFAFBAFRAFRQBQQBdZSQABwn2yLALB7sYYgDbfQgRae8rQB4DgCuhsA1y+9+yOg5zmACUE2lFca0YKtAowOJFMmcPWNN0MZ1zJda5jXB7UAMFSglAETgTIGu9y/JnQ6LgGA6+hnV4vROUbpSgiwG7BvvrPtAeDPfBoQACNSMs4BTA63NQAw97vXLQLA/s28k74GwAlUibYA+Lv/OyjzxAL4DsfSOl09lAOYgWjlxt/KDmCuwYpx5g4A33jH3aCTCCBt2G50yOMImxQH8KWPXIRdMwwA5vtT99GBJR3AxWRIQNgGwOdmB95R3Yni2O29oc5dY9ECYJw/UtjPd+GWf3wRynzHuzfXGb/xMR4AzywAnmrskSCu3h3Qfv7Y+TcJyP46DuCwXilC45MAgLFd9XS9yAFrBUqgmTQQRyhj28JHQOwAnoEGC4Dj8Tw0ALYLdGoHsFtoFTt5HRDF56VtYByR7GrYL3QAW/pnHcB4Lvv8HcsBjCUAGACTA1gAcPN7UE8Udt9cUo/jnpjuDgDM3+kwApod4kPMVa25SyKgx5BVzikKiAKigCggCogCooAoIAqIAqKAKCAKiAKiwEoKCADuk0sAMCmzTQCMn1c1APAtUELkTF1peLd3DgHwNx/5LEzw/McIgI1zABeQwgteeTuMEwF9SM6yv/zXvwF5gS/8EQDb2ovkBkJz70oR0A5gU30/9+JZAHDjfmGgnUQAuEqaDuDNwLeiiHTsAXT+PvbBd8EexBHQ8+t30v2N8b7RrXIyATCO02YE9PECYHsHoXoYef3yu94HRT4dHABj36DD+0oEwLZ/mw5gVL3l/OwFoHZgrwOA6flHEdAAhYJRIqDx5GXgAM5djWcf0e0AfhwBzbVPhwXAOFcgADajAeAUa8AHEdAYjy8O4HrybdXgdlHdfV97NgXA6AAeyQBMJVSkBvCGX1jlcFFAFBAFRAFRQBQQBUQBUUAUEAVEAVFAFBAFNlRAAHCfgC0A7GovkqMCnWj2QHydGW+hJ2hVB3BcsxPdOLgpdIrmma3hhu9pB3C00Ut0pQE/Iqk0YA1gqBCIah8B3Gxb0DLngsUap3Xd3xoY83FxtDBHIbN+XDeXHaUIgKnucZXAVTfeDAhsh9xiAJxTDUIDPsrYfVjdpiCiOqgd6x2wYY3c4ELjGsAUqR3VnqVfqQwSXUCpMgLAszS3/eu2zWqZKqiMggwOIdcG/vx3fg2mlR2/CIAZ7tO/fRHQYEGxb4+7rj5gzNfta8cGNZCpjqhJoUoqqNKMHMDVJK0LBYcdveb4jh3AVxezuuYujtk4UtxdX33dsTO9Of68Dq4v4+Hpz88O4AoaDmB0iIZbohfNEPNGfxsA70QO4L4avvG46rrN6vHR73KMxwXeX1wD+NvecREKqjM53KYMRsRXkBeX4dEPXYTdo/12PfHg/ll7+uD+i8BisyUYh1ySc/JStgOveMf7oZzs+vsFR04dtbyeBphMj32FEdBcA9gorC3N54vGa9LMVghrAIdHeMAYTjZB7dl4Akq4diwC0S3WAO4DwHVbXNJE3E/Rz3XNXHskA+EatNaDhqNysV8RYeHPRaLgxje8BYqEncSLnL98X8/bz9LlbgDMHYwPibomsAeEiiOQXftbzlHbHh+N7Gvqcg1g/rtLqKB/MBsio+fvWA7gfgAcO5htJDQPzzYY5f1de9z45HHBgLzPGU3nBkyiSCAxGeh0Anvnz4NZAFxXvYs1LrFSALlRcPDM1+3iEEwA4aj16Lrj8/P19M0j9UKI7oU+CprR2jgf4IjEhV+j1gB2359xnup8Bq35fF9V/9Z93xeVveqJZX9RQBQQBUQBUUAUEAVEAVFAFBAFRAFRQBQQBU6JAgKA+zqqFwDbF2pnEQDP9vfBCACm/t0WAEYHMAJgneSjAuAJKHjy0/8X7FjqTxHQ9BLcA+yeGsACgBszxCoAmPx0DgBfnmaAEdACgDd7Mp5EAIz303PpFG69+wNQOMCP40QA8Op9HdcAtoC/XoQRgzDjasd64McfOQAAJvIKKWDoNoLCG944PADGBIUQAGeFXWjG0d3KO4CbwBZLB9BzygHEPkAqALg7GpuefVcyADYGpju4OMcB9NVv1flHCAAeWlE5nyggCogCooAoIAqIAqKAKCAKiAKigCggCogCaykgALhPthUBML6nZTcGvsJd1tdHztBgOy4HsKo0FOwAxlfesVPSvm5uXCvuQ+0O9uXj6pqpTbAYO4BZJwZr6HjbpgN4YkoCDHEN4GUBsK/12+Ms5XbFDmA8Drteqy0AYHMEE6Xgid/6VdglS9VwANgvhGi1n2sfM2jWtGjCOoBL5wD+h+M7gMujBkCKx2c4dgkKuFrNcc1fHvi+P3tqU9fnd868EiCDEvanGVz//XdDORnSAQxRBPS7oc8BHM5P2JbxHMDYzxlFIlsHcLO9az2lgoOWAcDNz+A5a9kZ2R29ggP4JABgCoXAO9s5/HxrexzMDAwxISDc2iDRwleV1PqN6QCmKvBYj1Zr+PJDH4XpbDsAmHWjOcA7bvE60BELBICvRwCcLuPspTvMyTrfARwD4IkDwFiXnrbU6e8do66/HAD2AK/HAb0YANvz22GADuDJqA7gdg3gAgymBjiQz2ORfxYHsF1wOKQDGM9XIQAOagAPm7Nik2UoAlocwJs+8uR4UUAUEAVEAVFAFBAFRAFRQBQQBUQBUUAUEAU2UkAAcJ98VxAAxnfNCIDLyy4CWgAw6KgmLoHBjgjoTQAwnhIBsBrVAZxA5gHwr8AuR5c7YMtOYG4H3Q5BBDgD0b4I6H4A7MCC/xwGwJjuraHKMrju72AEdGaNdvG2ZkRkKwL62ACwAyqVogjocRzACIATAtxTjTWA3w07umgoGQJvXqBCQCF64z9MBLQBnWB96DQAwHsbPaDig7cGgN0HJxGYsr+uoZ5WuMBhWw7g98K0wkjZMALaXtH6AJgHQl+U8PYBcOoA8OPHDoDtghW8b0oGwANHQDcB8KdgUtjxRACYIgSazt84AnoxAHaTq4s25lrCde3Y7QJgnKs0pl6YAg4efhgUbAqA7fg3Hoi7+4GBeE9taDrmCnUAY9sFAA/6WJKTiQKigCggCogCooAoIAqIAqKAKCAKiAKigChwYhUQANzXNQsAMB/GoHBFf5n/1ON0AFtyoAlnIACuFgJg32r70jVwAPc6Jh1IZcZnIsfziXEARw5W7WiZdyyHNXLDWrJcQzauJRvUvrUyB8SNAatRgDWPE1NCleRwzStvhyLNB5wsFFQ6hQyOACOgn/j0r8IuRzobdD3ba0KnDl1fALjJnhzU/m1cfxCR7cc9nYvBGDrI2QFcn4d4htEeAL/ou/8hVNOJbe+awDcWKwbAVxWHBEh5fC7v+OXazw6AReA8/lxsF2tp/5aQJVNBAqmpyAGMEdA63Wny7g3bjY75JgC2juu++5Gu0dWV5XuYxmePBYzHf9+gbC4MQABcgjIOAN91HxRTBMDd9SnXGeh47mYN4EvO4b3iDNylux//dYZDEwC33ZyUVgBJEAFtx/M4EdDvhakuGzXC6b5BZ70Tc1EUMmteO4CbHV87gN0ZOYJ4Sw5gZZoO4Ak6gIPBuXYEdATyuaaxr8Ua1E6uHcB4H2FNehMAYDdf9SQA1GN6dQfwM7+NABgTKXA6dOCXa7hGNXzr2rbNmr7+8yNwXINk3t+VsnDabssBbLFrCqkpYP9zD4MyBU0+6zuA+fHRvP9j53M87ukeFQDsI8QHdwC77wjYK/HisXXm/XWPkRrA6yonx4kCooAoIAqIAqKAKCAKiAKigCggCogCosBZUUAAcF9PXkkAGCESAuBLixzALFYNxzgC+uwBYHaw2jarsQCwSSCBAqo0h2u+iwHwUMAMAXAWAOBfgV1Ah6gheE/uUAQc2oDC/x0CMA+AHYiIADeD1H4A3NQPXwJbEFtFANhFBG8IQnlknhwATKMGjEkhMxVc3sngJgTAycAAGB23ADCt2AFs783jA8BFDYDfcR8Uk3MDAmBF564B8Hth92hsAMz3Io70eoGDnwktrYPn0h249Z4fhyIfGwDPHABuAq9EOwdvTxRw/JjzABhcRL+7/44bAONCCo6AZgdwuDph6wCYet1AmSVw/RveCkWCdVNxmxftTHfgUvtZB/ARZLMCnvnt/wemhXXwU21jH0WNtxADWwbz4bisgbHvZwbAPBFExxvvCN6uAxifPRWWPTAFHDoHMP5ufQDsvot4Z7Z7XjPwFwdw49ZPnB6jO4AFAJ+V/0aUdogCooAoIAqIAqKAKCAKiAKigCggCogCosApV0AAcF8HXmkAuNSgL+2DIdDZVwPYYw/7knqOA5hNW9oBhtgBHPv1jr0GcMsBHAPgwOHaiEh23pkIkLJjtnLO0NhBy5HLeBgCYHT+vvCVt0OZIECqAfBmzpzFAJgidfEiGg5g7H927nYA4KD9HnREDmDffjdkMGqaagCj6yrRUKYpXP/d/z1Uk2EjgmMA/LyZdQD7kev6mblI5UBODEzRiYgbwh/c4qjrOEKZgZAH48jWQVm3G1SwP8ngpjvvBqOaANgsXS28e6Ja1gGM18/1NMd1AG8TAF90AHiNp/DSDuBFABgduM4BfM8HoMgzOzdqQyOnr3bnsleM/YtjLS/24UsfRgfwagCYgW5U6hfWBcA0jkDDfn413HLHPVBm7IhdtkXz94sB8E5QA5jGrauFy2chUOpqH4dn5v20u7/aTsBm5HVcAzgNPmdcAAxQZjPIZyU8/dv/N0xnlZ39HaD1190LgG2rGeh6DRYAYF9j101kRqEeWAMYax5rKJMMzt/2aigAEymGWpBEV3qiALBOE0iwznM6gb3z50GndjwNteH3H7z3cqPg4Jmv2/tOaX//cSR33+dxv566GsACgIcaQnIeUUAUEAVEAVFAFBAFRAFRQBQQBUQBUUAUEAU2UkAAcJ98vQDYvijl7UxEQOM7ySUBsK0pWruf+hzAAoAtOCQAjObaCDD72sFYWhhmUOQYAf0aqNTQANhGQOcG4IlPswPYwnt7gW4sjwWAERg5dzEBYF1BSQA4gxv+7j+CKt/daAKLDx4FALtynPhZYU3d5mc3I6AtV7EAOIEKLuUJvPRt944EgMHVAH4X7Dinegi08ZobADjwJ3IbhouAHhMA430UR0BfXg9PLQmAfR/j/o2IaPcXBHUnGAD751R0o7ATkAoAOBczjVgPPrsjoMcGwHEE9JUBgAuYlhX8xW/+n7Bb4rKR4wbAFZQqg/Ovuv3MA2ATAeDqtAFg+5gJ7tvmja44QpynK3EAD/p9Q04mCogCooAoIAqIAqKAKCAKiAKigCggCogCosBJV2B0ABzX3BxakE0dVn3XY6DytVFtXG5zT6wNSJuDAgRCmaUFgCWu8buo/RjHG25a2YhOfJGXTnJIksQ6+QaKzKUawHi+ogJ96TKYCoFADXg9KKSraINfvtbeyFlXA5j3i2sAx87YEv1l6JDRKVx1481Uf3HIDc+X6BRSVcE3H/ks5Logh2ise137l53ADnxTH2vrmCWnXwBQgwtVprR/54HTqhFc18jFOMxZbh3AVYJAdDgHsCEH6hFklXEA2F4XXj9fG/0b1WaO+4Vcwo0awYEu9CcHLlgDrFWK901oHkPHuAYoEoTAKbz4v34zFAM7CPsAcOzgtX3TrPNr+9M5fqOI177xXTt+2+cKAfBzqYILP/gjoGHaAJabO4CTRg3gaTXzoxDbsrAybtTv8b22Wv1GrAE8NgDG+a+CvLgMj37oIuwcOgDcB2gXKzB3eqmBaPduPBdfnuzCrXd/AI6SpBfGrDOPxQ7gSXXUmP99/7YinN3jKY6EdhfRVwO4BsPueAbC7jz2PkAH8PPgZnQATzgSeZ3WdR2jITUK8LmJEdA7hxzxzdeDNXnr4/j5H/eTd876qOPIxepqGrNDOD6ef0Y9lnIA49xIg6G5QGxxVDRAmVYwrTR87VP/+xIA2D03gprMpEYr6tg5WaNawL6dLjK56YxGB3AKBudnlcEL0QGcYET/iA5gjfOVgWat7f5Ia+75uMZv7KT1NZSdc5qfQ2E/o5Md8H7VGZh0ArvXnoehATB/v8o0NBzAdTtcwgY5sNsbt7NvHupqV3gWdsjz73A843MZn1bT6XS8GsBuASXOF83vkO5Khvr+umDakRrAQ83Lch5RQBQQBUQBUUAUEAVEAVFAFBAFRAFRQBQ4rQoIAO7puSsNAKMDuHz2uSgKOH55V0dDx1z2igDAjRq5wwBgBK8KLAB+wW23g1FDA+CEAHBaanji078Ku1ADYBz6tg4wkc/GnbAqAE4iwA0BAEZISqAGnaiVIQdwkSTwkje8FWYZRowOt4UA+Au/9FNwdWEjoI8VAJsKnk0NvPzt74bKTEYAwLUDuAsA6zmQdxEg3ggA33UfFNMhawCjA3i7AHjhyETAZhI4qQC47/ox8hi3uJLtIgCc+gjo51EEdCEA2ErsAXAcIbyoVrCBMjUw1QBf/bX/BfYqhLDzHMDbA8AYAT07wwCYRn8EgLE0waCbW2AnADhSVQDwoMNMTiYKiAKigCggCogCooAoIAqIAqKAKCAKiAKiQO974INnvz6sxTL6pLEcwB5cRDUBh+rqZQEw1jTl7TQ7gNPKwOHXvwHoJ5znAOYIaAQx9J46Gj0tt8ciB3D098qg4wrdVCfQAdwBgNmOFoMydgB7p3BkIa+dw+hBK+BgYh3AQwNgdKQpOISs0vDEb2EEtBuvDGzZ8RpBwrgf+xzA3L52jePaAWwBMFmBQFWqBsBv/H6YpbZm6nCbhsQoSIyBx375p+DqqAZw2K5lHMALx7cH390OYGNsBPQ3EwOvePt7oIR8YACc0vmm1RE89sF3w2516KXktnYB4EXgl0/C4xr3X4SyaCUBOoB1CpeyXfjWd4wPgPf2D7yeGu3ltOG/zRaGCQ3DjTXnvNwSAH78w++FSVk0DZkRSFnkWOa2rw2ASWLnAL5zfAC8e1A7gNHtiE7PVRzA7CyNnYAI/mxLmrWAWR9fA3hlB/CqABjr7QLsQAJPfvITsFfh/UzFjulSvIMzcvKagRzAPF60c6AqSLwD+IoDwOfPQ5mNC4Dj71fcz321gMUBvNlsLQ7gzfSTo0UBUUAUEAVEAVFAFBAFRAFRQBQQBUQBUeD0K3BqHcAnBQCPEgEdRO1i/CRuY0dAZ0bB/lNPQ4ovgudEQC8FgDuigvlWaUVAxwBYK0AXJwLgcyctAnpIAOyct5jwrZQFwNe88naAgR3ABMLUIWSlhie3BoAxItu6xbEvawcwALYXHcAzpeCl/80dowBgjJBlAHxuQwfwYgBsI9r9+G6AfozbTCE1FXwjHQsANyOgd8sgAtpdy+AAOLy/GwASs8BtBPTWAPBBHQF9PAAYFzagA3gPbr37x+EoyUaLgD4JAPg0REAjIK6jji3Qa4FxBsAUHd7++/oR0OsAYAU7oAQAh/NoHF2+MOK6XvDR1f986uOOgN46AGbdeMFeoqBypRkmU4xvt7oNvgp0UQS0f2AuuxRpvf/YEgC8nm5ylCggCogCooAoIAqIAqKAKCAKiAKigCggCpwdBU4NAO59TbQlB3CrFG1UA7hvSKxWA9jCsnA7PgDcdDQyCIuvrwHIVB0R7dvQqn0bRQ3HDuFKAYIco1PYu+lmMAO/moxrAKfljCKC2Q0agzzvbG3UwA3aiUU6KQG02S50kNPGtYJbTmh7XKpxZDsAfNtrABS+lB2uBjDCKZNYB/DXfvNXYMf5OLEfuUYsQfmon1qO3sa4DNrfcBAHGrgaw/gyHkEwvXh3DuAqqWAGCbz0790BxcCOK2VqB/AXf/mnYKdAh2h9T3E/J6ZuA12f2yV2Ptfj27atHv/OOahjAByOA/Ty5QSA0QH8srvGcADjaMEIWesA3itcxLeL90bXJALgVV+zd0e6Ow0adZ3DM6PTu6DFG5ezXXjFXffBbGfoCOi0UQN4jxyizQ3HXAzuG3PqYCVN0fGMA0fB5XwPbr3nx+FITUYFwFPq3zqloVFjuwt09jyY2Fm4agQ0lZ93DuALWAM4H7YGMOY/JNrWAP7yQx+F6VHtALZgL3J2u+c/zi+hM3gRAObzcJXs8HjUlEAd4rGtOIADAFxiQkDgAGaAt9AB3ATPdfu5xmzzX3A1gE+uAzgC6S0A7G5ir0vTGR73P98GMQDWaQKJzkCnE9g7fx70yBHQxwaAyU1uFzrYGsAJ1QAeDQC7ZyXerT4dJVxAx0+kkaOgBQCfnf9YlZaIAqKAKCAKiAKigCggCogCooAoIAqIAqLAegoIAO7RLY6A7gPA2r3U6gMs6wHgIFbavYjevgN4EwAcgsAmbZnrAEYDoVZQEUhOYfcsA2ByACtINb7oLq0D+DZ0AA8JgPHtawI6PYIcAfBvbAkA4z2BAFgbwGjRNgDWcAQAL/1v3wZluiqanD/RIdgNI6ARACPdrQGvHZubA2B7Ha1ayY1ayohyMsjQAZwAvPzt74VSNSOvGUCtN30DVAnWkK4joPeKGkhbB/YYALgdsYzjDNEgutkxAvpyvgsvHzwCWpG72KgKsmIfHv3ge+Dc4XMO8DcdgNsDwKgFAuBduPWeD8CRmo4IgC+CBcCu5qyDOuHYWToCWlnAtioAxmPQ1b+fPQ8QAFcDA2C8olQrSCoNX/7ERyE/ukT3L2/LAGAGXSSTa2esyyIAzPtjFDQuwiqzBK5/w1uhSBh4R8qtXQMYI6AFAHNUN/ezSdYHwLQAxC8M6AHjbiFDhQDY1AC49bnrTsx+wGpamMA1gLcPgPnewdrpFgBXuCDKWABscEHF4PZf23hK/lgEgOsO31TpzuMFAI8iq5xUFBAFRAFRQBQQBUQBUUAUEAVEAVFAFBAFTpECpx4A84vaod9hLQuAw7jksN9rB93iypn1ccfgAMYXdYkGGwH9FKTeaTMfACfeuRG0zzuA1wfACTqAlYYKTjYA9s5eZztrgH4HQAmWOOcsR2f7vibnrIJE54EDGAHwZEAHMLITBVU6IwD8F7/+fwDjC4KDzvmKrthWDePIEYzu3cYWOZtt+12/BwAYHUYMgEkDbfsXAfBL/v52APA6DuA2QIwdwFaN+QAYIDUZpFgDWCVwAR3AQwNgfKnPDuAH3g3nipKAMDuv7Rhsz0He0d/phkWIbttnnMWUSji7xS520UsXuDeQmIoWNWAE9Mt+aGgHcACAy3145H96N1x96CKgAxhKAIic9TUotddvfxU6RTd7VqMD2GpRA+AxHcAXYdcBYF54xNfPbRsaAHMtXAYpOCzGBMDsAEYA/MRDH4V0tjoApm7nZBAHElcBwOHxYzuAMbEAAfAUFHz1k5+AHXoeEKlrRlNHDmAG2Fy7l2vJ8ng4/Q5gnpjcfXxaHcD8/UoDHDzzDPDyH56D6n7qXgi1cQ1g/yCrATA9h00CGAHtx89mE2Hn0Q0AHJYN6KjRbhcQDb8JAB5eUzmjKCAKiAKigCggCogCooAoIAqIAqKAKCAKnC4FBAD39NeVB4DB1gA+AQAYAUM5MgBOoIRvPPJZyKtirQjoYQFw6ABGAFxvmy5sQDdsmRYOAP+rYQAwUSB7ZcZFW68CgLF/EQDfNAIAbkdA7zcigpeNgB4KACOITKCC55IcLtyFDuDmi+6NHcCWE8GkOoAvOgCM/WIBsKbI3G0AYLvAAf+vgrxCB/AeXHjnfVBMx4mAzqoDeOQn3wVXH9b9GwLe7QBgZL/sAN5OBLQFwHYRRWOecLzstANg7wAuKguASwTAdUuXcQDj3vXCMBfV3gcQ3YKMvgjpsQEwJhEwAH4yBMAR8GXAy+0SADxMBLSJIqCroSOgBwLAfAfE9/eihR9mAQBGB/Cm3zH6/pNHAPDp+o9BuVpRQBQQBUQBUUAUEAVEAVFAFBAFRAFRQBQ4mwpsDIDjmrBDy7TQFzBSDWB09lboaqwwjrjD77agBjC+d2PwomM35RyRCKQEL/f9Cz5IIZ3kkCTWyTGMYwLVxYhCAxkY5wCOaiy6WqnkGA3BpAOATVCGrtKqGdkZOTvCCGg8Z4Kf786FLr3YAdwq8LnhAOMawAyAs/LIAeDma1Dv7OS+iPuQHbBhDdyw39gxy8c1juf6swpUhZ4gB4BfeTuotFlTc9OXs9g/ZVpBXmr4i9/4l7DjroM15zHadrI2axj31Qjm4xkE++7xDmHbghRVNgYqGrwWAL/4e98GVbLwDl+xxzWkRkFiDDz2yw/Cjqsh2l3Ttq7RzB8aDsUyAAAgAElEQVQS1wCGVo3fZo/EoDiErXiu1CSgdAmXsilcePtFgj0NcLdydd6mHJXCUFEDk/IQvvhBdADPaIcu6NslZLO9bafwovk9UdZJjncy/v8I9ycNALzXcLSv2Jmt3RXWtMYIaAeAzzEA7nOQRaB01c+PHWTx8dYV7RzAd38AZmk+YgT0e2FnhndOvZng/vEAPPg7O3j72m1cRDL/HYFn10a1Q53H3yQaLmdXw8vuuBf0ZGdVSRfsbyOg1ayEJx76aZhUl93CAgdyeQGF629Mr8CNI3/xf9tawUzEbQSw6gHAXB07CRZmhMdTu5WhqPob3vhWKFJu7zAR0ImuoFDsAH4IJoDXm/jr98C3CwhToEKki+9IrvnrIpBbxztd3PE++tgoMEkFVZLD+dteDbME2ztY0Wzqy0qlkJgCDh9+GKA6dNHx0XPAR0DPdwDz/dnuf04AiCKgw3GgsESBgtTkYNIJ7F57HoYFwOH3Kw0HT6MD2Gq5rAOYv3n2LuzouV/986xj3OM8gc9hjICOF0oMdjMr+70Ov1fUz5j284Udzr2fu6EzWBzAg/WonEgUEAVEAVFAFBAFRAFRQBQQBUQBUUAUEAVOqQICgHs6Dh3AZVV5FtvCVGcKAANkoAcAwAieylMBgMEU8E1yAM/OOABGeGEsAP7NfwE7lY2e3ioANgAIokIAjJjyxpEAcF0D+EHYPWYAjHxKmQouZztw4e33Q0kTSQ2RN3cAU1VJmBT78BgBYAsI+aX7IkfoUABYIzhyADivMjiYnHMOYATAw20nEgAbBMDWAXyWATD2Ii4LGRMAI1DPKguAv/KLD8IUDjYCwHx/tSKgHRhjAH6cALh0APjJT64IgAnICwDGcbkOAFYdALgc1AHMABi/X1UbAWCeQVvz+boAWCuY7ggAHu7JJGcSBUQBUUAUEAVEAVFAFBAFRAFRQBQQBUQBUeBkKiAAeB4ALitAVyq9YIz3GxMAh5+FdXUp5nUsBzC6UbQDwH/lIqDr1mJEJdeLDb2PsWOUL3lZAIyfQHVnnVMEj9+GAxjdXEmFrqACvvm5z0Km5wNgrEmJW9sZatVgHcjZ7N2GqBkXHHWqVdiJ7IDR7jgFRqMDuICDSQ7XeAdw7bja3AGMEaNgI6B/83+DHeTzzo1r29XXPusA9u2OHNC+3f545ximg6wu5PV1Tmh0AGt0fxn8dOsAvuFNbxu8BiECJATAqbYO4L3DS+RNrcdndy3j+O++Rq6LuO77e2tacHpQzVmqsYz/V8HldA8u3HXfCAAYlXUA+IH3wLkSgdmmALh2aiHYnbexAxj7mRyiygAC4MPJObjlnfdBOR0ZAB8czvcnjuwAtlonsD/ZhVvv/gAcZemxO4Abj48FCRmLHMD8/PMOYIwWVxr2s6vhwh33QjUd1gFMzyKtIJ1V8PjHPwQ7Cc4UOLKWdwBTnzAY4+d07IScA4BpXne64XnGdACnVUWpABOj4Ku/9hDkNJoVKOfsxuc+XU9PJDQngYROcPuF5eQ6gDV+lzEFHDz8MBi9yAHsRrN3BNufw/6xzY2SFVg/53DnWT90ghMABgUZ5KCTCexdex6KrOkYnjv5LfyjHbP2+xUC4KddDeBkZQcwf9QQABjPxQ5gHiebLkRqScHf66rQ9SsO4IVDRnYQBUQBUUAUEAVEAVFAFBAFRAFRQBQQBUQBUWBgBQQA9whKDuATBoCTqY2Apm3DaDx7kvAFJTqAGQDXotgoa455rX9/mgFwigDYOYARACNgiJ2QCO5wYwCyMQCOIqCtfgiAsQ8cAL7tNaCiyM1hALAiAPyXv/nPCQDT5/oavpsCYDphU78AAFfoGUQHcIKuYwTCCSRaw5ECuH4EAIwv2zECOqsMPPaQBcA2vNbdNhzNzb+IwDbrMgwARryAKQIYmbsHF97+Piiwu3lQDXAf+wjo4mAFB3D9It4vVCA96gUKtTwrAuDEQFZlcJSfg1vuvg/KycgAOKgBPPCz0U2zi+JvNc3F+5M9+La7fxxmWY50arBLwXUjOBbzYh8e//ByEdDhhy90gK8QAc0jZCwATBWkUw15pSAvNDz28w/AXmrn5xYAdo3kKN02AHR9sAgAO1CaODTH2m0LALcjoM82AMa5GAEwRkCfBACMy5Qyk4N2EdDbAcBhBDRHdPeVQmj+/rQAYA2VXQAVfe+JJ0aJgB7sUSEnEgVEAVFAFBAFRAFRQBQQBUQBUUAUEAVEAVGgUwEBwH0Dw1RQYQQ0O4Cp3p7dmao+Rg7guBYo7rd2DWB3TXhOrHFIl5CkkExySMcGwCkS39AB7OBeDyiL5YsdwJQZGjioyfUbbPiikLdtOYBDAJxW1mFGLyoDtyDXbfZKxO0Pa/8yAA0cvr6usa8BbGvf+rby71FrxQ5gBMDNmqljAuCG+7enf31/NfRBB7Ntia/92zo+cASTgw0hO4DWKblzRwPAiY2QRQD8lV96ELLZc83I5R4AXAPfpuLcvrqGcNvFhDp0LxTAe6kAdNFfzs5RBPRRSnZ+vyW0AGD9jYzlVAP4AB57ACOgC9cvbgFDA0a2r31IAEzjgWarDMrsHNw8igM4jWoAXx60QmlrPpsbsWqobxEi7ee78K33Yg3g6bgA+AiBaJAQ0GFYDE3b6wJgHik8Oo0bR5TcgOUC8qvh5oEdwDhyytQ6gCeFhi/8/ANwVcIA2PaM8rV6efGSe760HKArAuCgBjB9jnPeju0Axhrj6ADeAQVPfPIh2KXOU3U7HaA/Kw7gKx4A44PThA7gswmAK0xECRJSwu9Wje9B0QKU1pNww4WOUgN4/e8WcqQoIAqIAqKAKCAKiAKigCggCogCooAoIAqcDQUEAPf140kBwPjCEGM3EQBPc4qGJBi14Ysx99qc/mlEQCMADjYEVOSKvKIAsPbRxR70bwyAm7p6ZwzlexdwkOdwzatuB6WuagKeDecZBFQIGLocwJsB4Mg53AOAcWzRi2AHgKHKISUHsBrHAewAcF4ZeOIXH4SkOGYADEeQGAOX03Nw4a774TC1gdQe+7r7uGsByTJdXyXoMg4ioIumI7sJAB3WcxACz1872229SrutFwFN/QwGSgyUz2wEdDFoBLQCZUIA/KNwLnJ4tzXbDLDHAKF5fgxORYe7ogjoV9yDAHhnRAB8EXYIANebGRkA+09ygBU/jgHwLXfcC+WAEdB4X8wy6wCeFho+/08fgKtVHwB2I9WB2/UdwHZeThRG8dfbtgAwLjAJAfAerTITAIwL3ppfRJo/DxUBvXUHsHse1rWb3UKFpDn+6rafTgewAOBlnt6yjyggCogCooAoIAqIAqKAKCAKiAKigCggCogC4ysgALhP4xMCgBHGICNkAAzpyQDADITjEqHsAFYObFFt3A4HMHvYKCKYHNVcO1YRkK4ghd2bbm64JYe5HQyk2kZAf+Nzn4VUdzmAdQC83QvYvhq4rn0YGV5vNUD2oLfneKUTUKqAfQLArwE4IQ5gvu6KHbONWrjoAJ4HgG3daNoYACuMnca6zzYCGisvX/+mO6HqffG9Xm9zDVECwP/MAeAgcrkvyrvpAMY6wvbzKxcfHTuAvePXDeSmA5hf7+MwQgew8RHQ7AD2n+dQ8NoAeGkHcOD+HQAA++slsG/8ggkEwIXKwKTHDYA3A788+hYCYLovbA1gC4DHdAAHANjdV4bBZV+t47kOZmTXTbCW9OzvHcB0X9QO4HJnuBrAMQAmB7CyNdpxo7UykVNXnzEAfK7CGukKuKZvwjVsB64B7KN3fUUJHAf0RQNMUkGV5HD+tlfDLCpJsN6sXB+FcyFHQO9zDWBlWv26KQDmcYLfm2jsuEuIawBfaQAYK8bjGgOsATzZmda1lOslSZt2sX1uigN4EB3lJKKAKCAKiAKigCggCogCooAoIAqIAqKAKCAKbKqAAOA+BU8IAFYBAFbTHIupbtUBrDBjlt75R2HE7ucmAEYYVFEebgiAERDFEbv+5ySICjQASaUAXY1aZaMCYEUA+E8hIQCMnDKMgN4WAFbAAPhymsD52/86mJEB8LRwtYfNfAfv0ADYvoXHmscKUmMB8Ive9LbBATDWJ02wBvBMw5O/+CCk5aVGzd0GAKZFB84B6Ia3je6OADCOSzdPkGsahwr/TIMnjoAOAXAZREC/z0VAB/fDIAAYYFLud0ZA19NbGP9MIfbRzLeaA9jfvwwiuWb2qAAYdY4joJs1nutGbQMA48IVXCJwDBHQxwCAccxTTfgtAuDQASwAGAE4O0abEdcMjP3498CYI4bt/nx8NwC2ySI4hxIAftXwADg1uFQqhcyUcOmzf4qebzCbAGDUA+tkRxHgpw0AG7eQIV7gEM/Tm9YARgCMMxY+oQQAb/qfT3K8KCAKiAKigCggCogCooAoIAqIAqKAKCAKiAInX4ETD4C9g7JDS3RzEMqIXv4NITu+pizLoAZwfFJ2uBobuRpvjB+4lmzfNcWOxPBnfNkeA2CMgKaNo2M3ajvXUdQY2gr7T/0VJA4shBG1eE1xjVNf+9U1zAMx5/ygS0TwG8TJ4u+4Nm7tqAzAcgCAS+cA7nOkrd/H1gHsAXB5AEoZiPuJ+8E7HWMHr+t33o+OD1x4rXHLwNyBMgSJyijAesQKCricpXDdX3sdVMl00Aho5WpMYgT0X/zGP4ddMiqjG9e6dLFf8d+2M9Y6mvn31vFbQ0T/e9d99ucAMkbtxRfXtA+OCa2hTFO47k13Qqny9buy60hytyrIZxV89RcehGQeALYDMjhL4Fx2v+X+r8e/c7RHDmG7e/t4vH9DB3CBN1bgSN40yr1Sia0BXBzAYx/EGsB2QUN8f/L1xZLp2MIf7dC6D+K/OwewHw8OACusEYsR0JPdQfsXF5YYVUFWHcAjP/ku2D1gALwe8N302WEjzhOqAXzr3R+AYtp0AMc1z1cVo0S8bGzE9+Mffg/szKII6AUOX3DPi95awFEpAXZIUqsC12l4vyM+Opw+H26+8x4oJjhfDbN1OoDBJjTwRvNIUEObHcAxOON+ZYdz6Pykc3nd3EKYKHI4gYxgKSUyJ1ibOIEb3vhWKDDi293rjVa7eQdc7eD6b901w/nvcQR07AD28wP3BV83/8vfQ3xf2fuA21/r0wTAvv2N43Cf1CZwJDm88FWvhiLF+zcQfMOuZgCcmgKe+9P/j559FgA3P8P3p+uX9t/t/jU4ja7RtYsd8nH/0zjC51WSQKoz0GkOu9deC2XeF8W8TsPD71cVHDz9NGSRU78VBe0/xs1n/H2vx6HLCQV98xiNXwf+/Xcuu8QJ8t1pfR8MUlKk1qgyJeDcR8uK+BmLi7Na/dyRYR9KveF1HXcNYP6+2zd6Nn3+rDMq5RhRQBQQBUQBUUAUEAVEAVFAFBAFRAFRQBS4shQQANzT3ycKAOOLzjQFdABvGwBr9wYxBrarAODwJRgDkRjX+N+jA5heQFsH8NgAOC0PCMgdLwAu4blEwQ2v/U+gVJNRAfBOiUDCwVgc+xGo9beDHhYA1+c15ABGoHLtm942GgBOj0r42i88CFl1mQADb30R0PbvYwLgc3Dh7ffDOADY1QDuAMDNF9BdMGo+OF0EgLnG8xUNgI0DwPcIAN7k65MA4IfgigHAUMKzf/zHkCTlsQFgWrCUYEmC4wfAfN/UoHtEAIwx3CoVALzJZLXksQKAlxRKdhMFRAFRQBQQBUQBUUAUEAVEAVFAFBAFRIHRFDixANhHrsbRw4EUV4IDODEYh2wBcDKxEdC0jeQAjh0qwBHQTncGPYsAMF4lQ116CcaRpa4/W9jJ/R4jp8cEwOj7SVwN4G9+7k9hbADcdk5bGEmOWnIA55CoGTyrErjhtf8pFFQTt3YzRcHbK08EsQN4fQDcdLrPdQBjX7txo9iC5MdPRZHIowFgikxXkB1uBoDjmrwrOYAphtqOcOw/cgCne3DhrvdBiV0bAumVe7R5QKXQQe4A8APvgXO4oCFwAI8NgNn1zbWSuQbwsTuA2TnWVxvXybipA4uGdwMA55iz6ztpeAfwYWMAcI3T3mG0pgOY5ijXDu/e53t4RAdwmWrItIJJoQFrAF9tjnwNYNT6rDmAwSU07ICCJz75EOzpZg3gsR3AdaQ0RROM7gDmGsAplPCNP/4jSBNXMmIkB7ByNbJjJ6ht92kAwPMdyas6gPHRo9H7rFLIdqfgndEbOm3j+UccwFYRAcAbfsGRw0UBUUAUEAVEAVFAFBAFRAFRQBQQBUQBUWBjBQQA90h4pTqAhwLAFkLZWqcnEQAbU8CziwBwUPs1roGsloyAXgSAEUYrNYPnIIMbXvefQeleWPOwPB4AXNdAZtBvI6DrbXkA3GxBZdgBPE4ENNav1EpBjgD449YB3ACuLoLbt6QrAjrsdxrIQc1fVzvZ90/jfM5B3ADAHAHNDmBaGrHxxM0nWBQBPQgAjvUIrl4cwLiQY5sO4O0CYFt3t04MoMj4LQDgqQPA5854BDQv0JmCgicdAKaEhqjUA0c2e2A3UAT0tgGwDV5OITUlfONP/ggyBMAYcz4aAHYLcaKI79MDgHmpXHdSgwDg+Y9SiYAe7KuGnEgUEAVEAVFAFBAFRAFRQBQQBUQBUUAUEAVOqQInBgD3BZHOc1CN6QAGU0FVBTWAEWQ6YxfVR4xqAPddf28NYHbERkDKR9SahOAp1hAlB3CSQjK1DmCCiifMAVwDMQsKubbsSQTAyjmA5wFgX8OXnck9AJQBmzI2MtludZQwA2A+H9bepT2o3w1WXCSH27MwgRtf+zeg2iIAxnuLDIxYAziqYVxHQ1vnb1zTWLv29tVIxgUUdBw7yBX6jgAqo6wDOMng+je9jaK+h9yqRJOiE4yA/viDkCMADoBrXwR0M+Ic6zPbq+L+onGM9yFqhVDM9aOPSOaebwBlAyoJAfD74Chtthe12GRDeakGcHkAjz2ANYALd922AWH9xXB81v+7e+aKI9/pfub5T+H850Z6NI+N7wBOoxrAz3mHaFPH5WoCb+YAtnWv8S7CGsDfRhHQu2fCARzXAMaFG7jZfh+vBnCVasgrBXmh4bGffwD2VF0DmGF02M+nvQZwoisolAIEwF/95EOwSzfZNgCwrb2qeKLjedgkoJPxagDb5QMWAH9zqwA4rjGM7T9JDmA7X7VqdfsawPFTgsG2bdeyNYC35gDW9juQ//6HWvu64vUzTympAbzJ81+OFQVEAVFAFBAFRAFRQBQQBUQBUUAUEAVEAVFgkQICgPsUOiEAGKOTCTO4CGh1ygAwyosvAhFk0/9eGAENgBAPQejuTbcMXgMYARUYjM0t4dk/+xNIy8POGsDbAsCJwghMDc+ZHbjxtX+TXo6H26Ze0XkR0P0AOHQAO6AfRbEvDYD9cRaUlbSwwUCZIgC+E3QEvBdNWIv+TgBYKZgclvDVjz8Ik5EAMEcfMyhn3Nhc8GFApRh5jRHQ5+DCXffDYTKxsdC+Ie7F+Jodje1tREATAK4dm2MB4Lof3H3tAOG4AFiBMiEA/lHYPegDwHyF80HwxgAY71+j4LIHwHtnCgBTxXClfJRpuiUAjBHQCIB3khoAY4/GgOwsAODSAWB0AB8vAKaVZqCTCqokhxe+6tVQpLuNkgSL5t/FfzeAsfUMgHO8f0Z1ANsriqPSETwiig5rAO9dey2U+ZALkuzcgykJGVRw8PTTECesaP8k6APAffOYAODFYw37vQn+N5vvl/nE5j4SAb26ZnKEKCAKiAKigCggCogCooAoIAqIAqKAKCAKDKvAiQXA7DBj51FXs8UB3O/8WG6YhC8oNRw89VfOkVofbVo1XC2pimsA8xHsmGQHsN13BQCs8QUxA+CbIYmiG5drV/9eCOPQd5soF0FpZqsDYITyDnhppw8BY19vtAaofCWxA9iCQ3SIVgTHn3UAGF+Oh9uaXNCfYmkAHDmYawfwegDYt9c5gdkpWekMEggdwMs5NZft92EcwHVqtNJ17ePQAbwIAGNCAI40IACs4XK2Bxfe/mPeAczOXwZY6zqB2w5gBGb2nsONxyf9EI5PL+h6DuC6P44PAH/uJ34UrgoAcDRVuUscGQDT+E4CAHzKHMB+4nYAygGT43AA03hVGlKsAVxq+OLPPQBTBMBBzeyhADCDIB9hHj1nEsgs+FYJrdbAmuU3vPEtUKRTp1jk3Md7i9y7saNxvsMfHcDrAGDWwTiAyKBL4fUGjlC+J9hpWUc+dzmAtwOAh3UA2+5oOUndOOZk6T4AbNIEEp2BTnPYPX8t6BMHgPvmr+UAsP/+wfW8t1UDOHIA4zO/nlPEAcz9sm0gvez3KNlPFBAFRAFRQBQQBUQBUUAUEAVEAVFAFBAFzo4CAoD7+vKEOIARDuJ7ZXyBqUaOgEYAnDmnrucC6wBgVzOVIRQ5TTkqdpEDeGQAnBobQZklBp75438H2TEDYICStHkOdskBPDYAnhYIrKwrpuEADgEwxhI7gOiBfpcDeF6NZLc/R0FbYKqAADA5gFN4EUVADwuAMb6UI6DRAZyXc2oAE4MPo21rcFpHd88BwOHxjIV4fLcAMNYAriOghwXAAJNynyKg92bNGrGLALDhXOdoHvTR3u73cQS0nx8a48ZGyhbo6s6uglveeR8U071Bn5ahA/jhD/wIXH142UdAbx8AY9Oq0x0B7TtyMQDGWQPHxVg1gGlOovrZNgL6S8cMgOl6EAyPDIC7IqA9uAXnSGWg6cGmm8MHBcC2tMSYEdDtGsCuxMDaNYDtAF4XAOsAAO9tAQCnXBoB20tlBZo1foeOgObbm8+71QhobZcnoAtWAHD3Y1AA8KBfD+RkooAoIAqIAqKAKCAKiAKigCggCogCooAo0KHAsQPguLboKr10qh3ArqE1ILO/CGuUUg1gV3vT1gCeQJK6F4auBvAqerX37XAAN5ygzeuh64tAYOj4Da/fAyR2y0bHscOUrymMhh7TARwD4ETbiNHWOGSASUVyqeGBgzKoicv7RbWcawetq4XraghzJKCFrxSKTC9HLyV7BIBL5wBe5PzlYMNF+9l6uwqyooQ//43/FXZKPAIjgl3NYu4X+jdw5vh2NR2efgzp5vGxft6BCgxQLQDWVQ4YvlkkCVz/ph+AKltQA3DFAY4ACSOg80NXA7i81KgBHEcyMoiNawPTuKZ+D2s7t++HeBzHl4vXg2PuUroHL7vrfQS+w5rEKzavtbvGhSFgIDu6DI898C44Vx7Q+f046wG8fKIY9LauPx7X7SuIflMD4JvvHgMAJ74G8J++/154fnHUqgHcDYL7lN5sAQL2L0Kz/ckO3Hr3T0AxmTYioDft3xLnCAMwKfbh8Q+/B3YiwB87G/s+j52hrb9HEak1gHK6xH8fGQCTS90owAjox3/uAciVjejnLQZk3P64fTFYaR/XBKj4XSLcaH+MCVY5LcBiB3CZT9xuAzmA3fw80Rqe+OQnYI8Gr/JR11wSgK8/cdfJjl92AHvA50CqiRfWROAYnOO5dgTz5+bkwh4rAroJgP8Qciiof1Vc+gDntcDNHEf5ege067a4fxkI8/QXjw/cH0dVmSWgTAYmyWH32msB8nzTWzY4PnEucg1KF3AYRkC772/+/sWflXb9Hjpk60jqsAa7/xB3nnj8+vk9AOu+rr1C8JxCtjsFf9wg3yfrphtd2uQXnC/8M8S2K5yfkwU1gFtAvPWAmj9/bzsCelHk86qDSwDxqorJ/qKAKCAKiAKigCggCogCooAoIAqIAqKAKBArIAC4b0yM7QB2n9sLgNFdyU5aRDpYA1gA8MZ38FoAmN5ajgSAdUER0PvpObjhdeMD4OnMglgfB3wMADgzBoo0gReNAICxXegAzo5K+POPPwjZJgCY+n0oAHzOAWB8Yb0I2y8/zC0ABsiOLpEDeLe43Dh/n8OXP2GTBTgkjwPk9YtqC4BNeg5ufud9UO6eW74xS+yp0FmtKsj1Afzx/XfDCyq8f5p6bhUA22BT2M934dZ7PiAAeIk+nLuLA8DoAP7Kzz0A2TECYISIWL0VIdK2ATBrZFyNdAHAHYCeHONWqXUBcBEAYKwBPDYATvx8aRc+CQCevwBMAHBz3G86vcrxooAoIAqIAqKAKCAKiAKigCggCogCooAocOUpIAC4r8+XBMDK1BGxXafSsfM12qkPALP7F//FOp8IgNPpBJQ4gDe6S1cFwP5FfMMBjI4e92JugQMYa/DSi1483sUh0s/OAZyEAPi1fxMK58xahAjXdQAPAoDJmY61i5GL2ytd1gFs0AGMEdBJAtchAM6HdQCjixkdwCcGAFNV0NoBXKETL3A0LurnRYNdJ1kEgJuO50URz7HzedHnxX8/TgD8R/ffDS+sCooUp3uLb8mOd+Y4j64TEb1IDxcgDvu5cwBjTH8UZ7voHPP+ftwO4C4AM2YENNUKRwd/oeGJn30AJuoQjLtfEPYN7QCmfGfcOhzAFgBPIgDMjsxxHcD+ubMAAKP7PLx+74xd1gHMEQDYfoPO4+noDmADKaSmhG/8yR9CdowOYOzBIq9rACMAVtm4DuDlAbCLZPcR0TXsbsxjCxzAdnlQc8P7aNsOYDv/igN41WeBOIBXVUz2FwVEAVFAFBAFRAFRQBQQBUQBUUAUEAVEgVgBAcB9Y2JMAOxehOFHt6Nn65qkPrIP4UYyRmTfQBHQzqkctmdRBDRHPnuQyc4Yk8BJioD2L+JXAsAarZF0KIPRJgDWPh4x0WXtAN42AOYatr6WbQ01eFwqF13dGKcbAGBAAKyxBrAFwOXAADiMgO52ADcdvTxOOyOgsQMHdQDfDxUC/kEBcDMCerfYX8oB3NfuVR+Rxw2Ar1nSATweAD7bDuAWcKXSpRoOp8+Hm++4B0qMvB5w4/t3ig7gn30ApjA8AEaA5kGpA8BdEdCnwQHspXdRuqcBAGOsNQPg44iA5v7Hx17lagBXWQ5nEQCHAFEioHGdx7iOWomAHvBhIOK2Yf8AACAASURBVKcSBUQBUUAUEAVEAVFAFBAFRAFRQBQQBUSBQRQQANwjIzpzy7LyrKZVaYydF6s4gAPwW4PFGvh2AWGuAYyYcHJul9xIBG8Gqdm2PgD24NYBQtYnrhGMkbwI1+jFWGB3RAcpAVL3OwZwyUkBwO76fI3jyMntna9c3y6qoRsDVPti0GrB/ayMgZSctMZGQG8RAFNpY2NoLOG1oVOZnUVU19T1q3f2tmo/s7PZ9WurBjLXDnbA1UW7EgBGB7ADwNWkrnE4xIxWJTYCenJkawBnR88FwJX1r0E3jjfbH01Hn++/nt/7a53r8DcUV0w1gLNz8LK3IwDmGqL2DKT1BptOlK0BPLM1gHdnWNO63ur7qvtDTp8DGOuyVpBXB/BH978TriEHfdMBjC2dV9u46QTepAawu6dBwUG+C99GEdC7p9MB3OMkDAEwtZaMohYAX0AAnA8LgPn+3Sk1fOVnLACOawCHZa1XqQEc9vtyABirs6dg0iACOttxN9IwDuAUawCj41lrePKTn4BdalwNqRZFQPu7Oqrxy8fVf7dJC82avwBqyw5gu3zAAuBv/sm8GsBWA1+7t+XQdskRvt3NJIl2jeCkkQDgI7UhwdkTiiyH6XXXQrotBzA5roMIaF6IEAHKsHbxpjWA+fvWNhzAldaUcoKzK36/wDvJ3zHBM09qAM9/+I8NrDf46iGHigKigCggCogCooAoIAqIAqKAKCAKiAKiwClRQABwT0eNC4BDp6V90bnIkVcAwPTqq8CAhXZnBQB7+clpiXA7PRkO4I0AcA16+V1nEwDXDmAEAPgm+DA5B9e/7j+HwkV3LooGXjkCuqzga5/6n2GnwDMjNFwOACMgREjfjngOADB2YgxCvXN4ywAY4y0TA5PDAr76Cw9CfngpAsB4Pda1SfedG4AR5/WgXm0KgJMSsI8vpVgD+H6oFAMk+8EbA+DU9k82wxrACIBxpqi34wLAWu3ChR/+MSimewM+ChUo0wTA/56ZtWoAh/Np14cPC4DtvIUR0N92z09AMdk70wCYyhEkGg4nFgBXYwBgpQAB8OM/8wDsIgAOVg4huNsUADeipOeAb4RvGgFhCq4G8FuhzHbdkBoOAFcYWb82AHbX4UoH1OAzWlgT/Z0jr9sAOAetDC1UeeGrXgNFioB/SNekgUrVAHhiCpqfFTQBLi50w20MAIz3P4E1A5AbBMMZHKUZ7N7wIkiSIRckJQTcMfpY6QIOn34afAS0a59xzm1+ErVrGdcLVNYBwGG0OZcV2RoADhaY2Weu2wQAL/1MFAC8tFSyoyggCogCooAoIAqIAqKAKCAKiAKigCggCvQoIAC4R5hFADjRzjkIK9QA9i++FgPgICWWXnifKgAcuRrnOYC9/AyAdQpVgi+JM9i96RZIIufPpndyXAM4q47oBXTLucwO5a4IZKp9615Qu/0sAOV+xRe+7PS1VxwDYPq7AYKDWPPyMJnCi173X1BtXNyGBsCTSsNXPvkJ2Kss/sWXwQwH13EAczSy5is9SQBYAUyOjuBrv/AgZASAedQgeI8ioN2fhgbA2Iu4WEOrErCS6KV0D1729h+DKkEATNWTbT8H17bO2DapXRCSHl2CL3zw3bB7hDNF4CAE297YEcvzi++/dT6cxrU7v3OuYb3WymRQmAm8/N0/AUXeBN5rfow7rA2Ar9E1AA7BbtzeMAJ6eACcBABYHMCb9DE5gAMAfM7UANhH9wY8cnwH8DEDYAahYMEkPw8ZkPpnTi8A7q4R7EFj6p40vgYwAmBN89QLX3X7+AAYHfwOADfB/rIAOHI280zh5yP7C4L5wbih9uPCGecA3k8SuPqmGwE8kN1kFPOx4wDg8Mq4TRhX3rkF359OEgD287Mbt31qd9Ugb+y7IAmnvk/sUWMDVYmAHuK+kXOIAqKAKCAKiAKigCggCogCooAoIAqIAqLAkAoIAO5R80QBYADCzJPnnRIHcACA+YUYwcaOCGiUnyICicApUBXWADag0wns3nTzFQKAEzhMJvCi1/0tKN37+qEB8NQAPP6rvwTnNOLfBQAY4aQjon0R0A0A7GsIu5uJfj6eCGhNL/o1AeCvfvwjFI1cb9sFwBR3qkqKv6wBcNNBuDEAThwARgfwB98NO0fNBSk4j9GL72hADQ2AWWOE3hipOtMTeMV9D0CRNiOvN314xQ7gZSOgxwHA2JoK0L94JURA01yNDvuxI6CvMAA8NwJ6SwDYztYKEpVRWK9O96wDOMP7dxwH8LN/8ocw0bUDeNsAmJITHAC+pBQ8/6UvofIBw20CgLnEROwAFgC83CgbG1gvdxWylyggCogCooAoIAqIAqKAKCAKiAKigCggCpxmBQQA9/WeqaCqKoDKvhrtqwGMNW7nbVwr1r5f7a9ByueIa3JS/K6xADj7lqsA68bSNnANYKxFe/DUXwG+/qXTc63aVu1X96o4Bkq4Xwf45XP5iGt3PhXUw7X7YAsVJDojAFwlOQHgNN2kRme7Z/ocwBxhzE5grgmL8C7Uw59Rm6ZGjfZjP7txw/3kHMJWVzcODECisSZiAkdpDte/9r+EMlWN9+2LQPCiyQfBepkoYAB8VckB0Pb6EF8RmHfXxedTsfO5NQ7clZFzux0RDa42dsXjdUs1gKnaoNKQkwP4w5BgDeBgs/0SREBHNah5V164YBcm1FvX/RnOD00nuQGd1AD45egATjkSeRgHMN5zOD+wA3hn5gCwuxd7a+Fy7WMHiPvG0WJHU6QPuunRAawn8PL7H4Aiqnm8aLwu+rsyia0BrLEG8N3wgvKoFQEdOv3S9swdfcT8+aXpFm5fHUV4mwT2Jztw690YAT3dagR0fEWxYw4XRMzdXOKAv++5BmlPNDIF1isNR9NvgZvvuBeq6ZAOb4B5DmBb+aA5Py6Mzo1q42I72UlM8zrXXm3VmLUgEGvpYiIF1ix/8RvfCmXevH+9tjy/RVHGDfDV0RE8P0+0hicwoYEGXA0h+e5ScSQyOz75mesdvOgEVb7Wr3GRxjFIQh1tnLYGPjc+B5TK6Hc6PQfX3PbXYJYPu4ADFecIaATAeTVrRUDbiG7raDVuAgtr4dIfWpHW3TWA+f4N22/7P4GEFkKhDjmMBYDteNOQmLIRAc1DIa6BW9+/LgmkNS5x/msPpL77nttNbabvGzZ1QicpZLvToO+H/Z5VmbKuAexqAXfeC+IAnj89RzWhFz0f5e+igCggCogCooAoIAqIAqKAKCAKiAKigCggCsQKCADuGxMnBQBr695DrJMiAGYb7SkBwAzE6lqrlriFALiGcgqgSqkGITuArwQAXEEKZZLDdegApvf3NfbdCgCmt9RhhDUC3Qh8nxIADBi4jICwOIIn/+kHIW04gJFzHxcAPgcvf/v7hgfA6FlDAOwcwNNjAsC84AEjoEFnUMDOlQGA3WKC/XwXbr3nA1cUAL7ljnuh3CIApmlKALD9xtILgG1UtK8FvCQA5uc0gld8/kJ2FVxz21+HWZ4P/K1ZAHAo6LYBcKqdi18A8MDj2p5u8YKp1T5WHMCr6SV7iwKigCggCogCooAoIAqIAqKAKCAKiAKiQFuBYwPAMRBcp3PQuUJevjFWyY8OgK0CsUMvdhiiY4MBMDqAMWCVthMCgBv92BX97MDhUgAY3TgOABsXAa2yYZ0pDQfwH/07yKsjqkHoo6p97V52fs93AOO7cuwzeoEe1HhuGcMjBzDa0MjdrTWUCgFwAtf+x38bKmzumAB4hoG1ilxJNIzY6e0cu3wfxtHP8bj0jmlfA7npBFXu994R6xxyWudU97hMU3jRm34AqumQgAHrOqagkwom5RF85WM/CVl50Jhaamd2c8bpa1/sWuL9whrddB+703mQwjWAkwoSY+BStucA8LAR0DgD4vyQIAB+4N0wKY7HAcy6UuVjdADDDrzsfQ9AqYZ1ELYcwMURhbjSWHbOOHS78bzacg62HjQbOoDtLE41gMkBjON5wOdRiQHTBmBS7MPjH34P7MywJm7/NrYDmHQGDYfOAVzujOAABgU7pYav/MwDsAt1DWD87CEAsH18so2yWSPXz3++huxpcwD//+y9bawlx3nn91R1n5d7ZzhDUSJF2ZbImaE4tLOxv8T7aRPFtvRltaKBAJYRIIYFBGIc2FiRIIeCs3JEim/ShNp8iDQGjAVorDZINrBXTuT9mHzZDUQ6WZmWHHOjwBYpUhKpkWyRM/eee8/pqgqeqnqqq6tPn9fuc8698zQkDO/cPn26/lVd3VO//v+f5QAw3rPw+YmSGlytXHyj5By8+++jA7jN+ZlGTwaZKeBtGwHtangL++KOf7Tp2AGM34LtxGtFbNABfPzjH4M0qhoyndTuTa9fqnFdjsvqfEVz3qIO4F0DwMHp3ZC8zTWA24wkX+VfWfwZVoAVYAVYAVaAFWAFWAFWgBVgBVgBVoAVOOkKMABu6sFdAMAIdqII6N4pB8B2MVZlNgJ6EwD47zwARsJSAcA2qpsinP2iNEUZ03jxEdDrAWCEOwomogdKCLjrQ//IOYDjYslrzjC1COhWADDaiDx0I128Y9ieLsaKht+7iGi7GQHaZJBpF6nqAPBgzRbGH0eUgCBBw1CP4dUvPQN9jBiNtsUAcNm+9OQWAsDxixA2/hMBMDqAPwcqq7bXRgivtZUO4L/GGsCLOoCpS9JxnZzLdEdT/ZxJV4yo15DDMQzhg5sAwD4C2l6HWwHALk781DmA/TggQBOmvY4joLXECrQCBgsDYHdm6XkG8D8lAtpORbcMAPYvmiWgkSKgawDYv1QH2Xl4999HB3A1Wnmtqcomf+D84ADwTzACWjdFQPsI7jT6mk5gjQhoN162A4Cx1EZlWwEALxYB7b6FHMYUAb1rAJiivJvGFQNgBsDrzjn8eVaAFWAFWAFWgBVgBVgBVoAVYAVYAVbgVldgYwC4yWdVrZkZdcc8MGKkrV/WlQPYgIKiUAAIthDEJiNFkgO38TwdJEkBSs3hm2T8xr+3Ndt8iVb09fXPbc8BTMtQJgZ9Ue3XSjsjAEiykWOybB/VQy5jebcBgLPiyDpuycEbomwT5zIBT2qPMcq6ZwkAU2Qy/V4nC70lEKXaufhZrECJALgPWgi480P/EMZ5dcGvsYbrgjNXEwAmZ2uTAzj0E0U/JxHR5eeoPbp0QPvaxtgS5WvMWp3s9SABXdjoeL77N34bVJ8csQs2aOZuAhRWsZYa9vSxBcCDwgHgUIM6qekbDtfQPvo9Xf+Vmt7puYQa3+V1iwvv2N6b2T7c9wgC4LzVGs+uvqSLgEYAvHfsHcD+3CrjJ3Ko04xWcz4nbarOX82w2l43dp7EiNccjjwAVtCuAxgd3lgDuK+wBvBjcAc6+Ge8MLG6A9jP343r7zgifD1vEDDq7cFlGwG9dzIdwHg/w3nbOl/LGtkxWKWQeCM1HPXPw8UOagDb+rNCwGDiHMBDdABHdvu6A9gN2BQUYS1bd+G7Dqw7K3fDAWzTEISAntbwvT/9CuxZujelBrBvT2gHAexaDeDUAUwAuDqQ0Vlqj5U6gDsGwPgyjAXAUMDb33wZMuMBsK1HXE4+6AjGjUB9mzWA3XgoATCIHhwIAbff8wH78kF7m9OeagCjA3gdAOxqI09/knbXqZ+f8RryT6zbAsD4nIjPVPR8JAGva6cs3bPc9Tn7BQMGwG2Ox/ZGNh+JFWAFWAFWgBVgBVgBVoAVYAVYAVaAFWAFTo4CDIAb+qoCgKdENW8SAOPCGWKdwW0MgNe9tOIIaHQATwfAJZwO/VyrgdsWAJ5UAPBxnlmsVH/hYLWWdwKAI9BpwqpuCYCF0SC9Xgpbgy52f/raCLDnRBHQ/f3VGjb1U8LCR1xg3jPH8J3/4RkYrgKAo/ZR1PpyALgEpYj40fFsI6ARAOe44B3XeF4v4lxJ5wDOfQT04gDYCWim2ckibacD4BgEu/NHAOxeWEG4n8OhGMLlzz0P7QJgHEUZaFAwUCP41pOPwTlzZAFw04sS3QNgdPQJGwF9+fEvwATH80mMgG4EwCUoxVGrMGVdaBgNzsOl3/o06H67EdAIJBHC9QsNb3z5eRjMBcBuLNYdwCcHAGP6Q94VAM7cXCPB6+Gv7W0BYLz/Ys17AsAC8AUdAzI4st0JhhrG3iHbHQBGyNyDkRFw/l4EwOvNx9XbUjcAmG65tl/9raQZALvrVyPwxheFNlQDeB4AJp3SGsjpbZ0BMAPgFh8Q+VCsACvACrACrAArwAqwAqwAK8AKsAKswC2pwNYAMC1cUe25mvq75ADuAgB7BzE6I+JtmgPYAmADMLztrKvPh9uGawCnDuC05mnqdA41ZH0/LuMAxjbiouze+y8A9NpckHVuTHQg5dLAOgAYtAPAtivQCZw4o8kxTLV2aw5ghZV4EQ8ew0T2LfRwDmDniKHrgxZ7V3UCdwWABZIg6/CtO4AdAPYLz94JTU52rIDoADBGQP8OqLYBcOQA/s6XnoH9yfQI6DAeSzJdcVAJOn9/caYAOPwcX7wBHJfXNNasRSh6kO3DRQTANlK1RQCMrjAwkB8fwN988TOwdzypzCdh3FTm0whQtwyAc21gjABYdgOAXcS3gmHhAPDt2gHgdAumUTlv/mj6/WIOYKzpiVcxAeDx4IQ5gMkpiwJOdQBXATCq0qUDGF2MBh2xEw1vXHse+uIIjCgBPzmA0+v3JDuAZwNgNz4JgFI7CZjS/cU6nW0928QBvOMAuNEBHGowu/thJwAY3D2YAPC5C/eAaeW5imYjaad6fGFCmgJsDWCfiEF7BKezv8xm1QCe7gCm8UHOfXcdlw7gyOnuE2Xw1qZlBvnewKbotPc8Wc7C8wBwuC+xA3jmPzyxPjdvrAArwAqwAqwAK8AKsAKsACvACrACrAArwAqsowAD4Ab1Oo+AZgAcAVTECuggFCAVAh4XI3vmnktgkkjkdQY7fpYAcCYU/N1f/Dnk6nhKBPR8B/BSANjWcU5q5m4ZAGOEdbwZU40OnhkBjaAoBsDYNIwADrB/ewAY68/aGsDGRUDv7QAAJgdwdwAYID++uRMAuKcNHHcGgNHJhg55B4D/8onH4LyZHgG9OQCMcxc6gPfg/sc/D6cZAON8gbNGlwAYizoYENDDGsAJALbTDAIr/B+9B9UAzk5PBPSyABiBKYJgX0N3xwDwwhHQGwDACGcz/6xxBBJKANwWdHOuWwLARy0A4PT5pwr8p0VAMwCONesaqKYvQq77vNr1+a57fvx5VoAVYAVYAVaAFWAFWAFWgBVgBVgBVoAV2H0FlgbAyy5wBCfoqlrMcALjIic6HTpZJDEKlFIAyi2q1XxiHuCmtV7TZiKsqIK2qlttlrMTFw9Rv9IBfCbUxOvKAUw16kJt5sTZGsAg9YuP+k1rOZODUgQra7Xdroau09YdE2uICpAF1vg0oGQOt134IOjZJeKWHlUEgCUUJQBGF5AHmFQLONT89f1MADd8oU7qBicR0UJX+52OF1zD1mGKfsYjmMiB9YHf+aGPgsqrUZ1LNzD5AOKyQiJQUfDa//aHcBZLLtpAZtKe/kzP1/1cA8H++CIByLZWdrTRdU/Xx6YcwMa4GsBDqgE8ObJnNc2BPk3bWk3cWvT3jOt3igPYQgasAZyfgUsPfw6KQc/2ezDeNjjOguN+zgBQGO1JDuDnPwN742P3CYLxlfOv1/DFSO5ZG7q1Z23KjyNbU9MAWACc5XDT9OABjIAWg3WHcOXzGGWKNYCHkxH8P09cgXMeAEdlYqvz7RyWMz8iepHTdw7g+x//AowHg1YjoPE9C7x2epNDeO2//yz0jg4qJ5Te+1IHIeo1a4vb7xyGItTqxM9hWG+8WQew0HA8OA/3dlADOAXAPRjZ+wFttUjYUOO3ep7UrpCgkDjpqLZsuI+mEcTSQVSFVa0zYRMLfubXHoKiR5H1yXWB15u9ltIb1uzrhxIa+lrDG1gD2L6HUx+05NTEc3IgHGs2lz1jfFQyjQeKxDYeAAsfAU2/xwhot2nrAsVj2j/98wZk5+Ddv/gPYDJo936E32RrAJsCfvKtl6GnyxrA1Boah/gztSu9ToMD2j+ZNY2LUOs86V/UAYcEXlv4rDGWWQSAy2smfa5ZZDYo92kGwDQq0gjkedev7f+o32Wo9Vtet3FENF2/9BkHpN2LNF06gJUp7FhCJbX/M9Qors5gsyVN+i3deV5ENI0f+lwn/1aITmrZfx8tN57qe3fdnnXPjz/PCrACrAArwAqwAqwAK8AKsAKsACvACrAC21eAAXBTHzAA9uvDDRHVHQPgAjI4f99lUKtmHzf0KwFgMBP4ycvfgJ7ByNxbDwDXHb+nAwCDB8CDnQPA+3Dp4ac6AsDeAXwLAGCMywUPgP/KA2C81LcKgI2Ewz45gG8dAHzhtz4NxaDdGsAOAAP0CmMdwLsCgFUm4ad3BADjeNcMgO0dnqKOVwHAmFqRCQkTmdnEkdsuUgT07gJgbHOAuQix8SVB4V6CJPDLALh8+GMAvP1/ZPIZsAKsACvACrACrAArwAqwAqwAK8AKsAKswHYVYADMANhG5qLzd/Sj65BprNJaOj+xllu8kUOSaheT46HJASw9mUmdlakDGOvG2hqGSoKRBsZawrs++ACoeSU8l7x+FgbAPuI41Dr2Ec7h67wDGHVA93C9BvJqDmCdOIDr1U2Xa3CTA3hRAJw6l+nb0xrPzQ5g1wJ0uuF/KXR5g4aJrwGsW64BjAAYHYopAKbzLsfhdGde+Xvf84mTO4z/aR1TcQC7z0uNiMLVAL7wSBcAOLPXq42Afv73YP945IyB/gWN5va682tyLJXvXeyWA9helkLBHjmA9XiKX7K8RuYYnOu1RZe7vGw2BNYNPewP4bJ1APdOhQOY+p+cpJV7AGg48g7gYtguAHY1gBEAK3jjy/90LgAO55c6eL3zuQ0HMNbXRQD8UwSA7QW2PQcwfrt1AMcw0NbGhpCGclIcwH17/ZqK83xTDmAEwLmQ1v27CQCMNYDRU17ZvHM73FcTp/p8B7+zAyMEjnUrj1ePUNkFB3AIhpmTUGBrW8/Y2AHcVlz50jc+/gArwAqwAqwAK8AKsAKsACvACrACrAArwAqcEAV2EwDPiH2Odd3ZCOjo/Ovgc8cjoFsDwB78US2/CkB1NXZdBLT7b+tkQQCspQXSCIDvuPyzUK1Mu/5VVQfAVAPYQbMQAT0TAGskZ/a8bbTxKgAY9TAYAT2uREB3D4C1jYCm+O0yCjohmgQ+KeI7AeCrREBj7xEAPsolvO+/+B0wIVJ1/b614dYeAPe9A7hfHLoFch+1vDgA9ufTEAE91Zg+BQBbl9kGI6D3j7Em7roAWNtxvci26QhoAsAYAe0cwGPfv9PPtmsAbCOpjYRRzwHgCQPgRYZN4z748gaCzEFRwOtf/iL0zVEl8jYFPuHnEGnsDt1WBLR1mEYAeILz1S4BYNtY/N/JBMDbjIDepgM4XAAbAsAWDkd1szkCeq1pqvHDHAHdja58VFaAFWAFWAFWgBVgBVgBVoAVYAVYAVaAFVhdgd0CwAuCX2ruzgHgKed/WgBwcMImQIwWvKwjNLQfQap3pvjOCmDV/yy8sziuoexqHscA+Oc2BoDpfKi/sG4dbsGAbH8uXV8OYC8DgKs1dQ2uyG4AAKP7VIUawC/A2TECYAetcWuq8YsObbsRAE6dS6mRKel/yqOk4xBQrADg3/htgN7Z1Wev2iebATDtSu0lIFw9hHsZwY5jqs2bjIPgdG+Yq2rXO1YF1VgDeB8uPfI5UH2sqdlmDWCEPwby4wP4my9+Bs4cTbwj1vWv8103b3T9uv6Z7faddpRNA2B7FUpXA/gvP3cFzqvpDuAYdsxq/zo1gO25IAAGVwP4Z684B/A8V9oyA76rGsChBql3ksb31Pj8Nu0AVsK4Gt7FGF7//c9Dv7AZt+GFBNKWnL0lAK464YRwtWvXdQAj3CcA/L6PPwRtA+DMaCiEgJ7W8L0//QoM7bw6uwaw3SNxOIMHiaGer/9512oAS+NrAEMBb3/zZZAaa5YbW384nn2oxm9ZAzjtX39n9uB/tQho27WgRQ7jLIdz995jr+VY/3VrAOP0iy81SFMAOoBlhw5g+7zio6DLcZ/Uxt5QDWBMjkHtbM1hfE4C92KHuybjF4zmRLywA3ih2wXXAl5IJt6JFWAFWAFWgBVgBVgBVoAVYAVYAVaAFbglFdhRAFxZCmzsmN0FwDEorC5cpoBoltPOAVFjF85wHXx42xkwtCBGgGqtYetjYBeIgF4aAHvHaHBeJoCwBMAloHLtxVp2GiYGI6B/Fop5EYFLtr/mAIaRW4D2XbYYACYHMwJgdAAuEgGdAmAHlDF6eyIHdvH7zg99FNp2AAthAOum9gsF3/1fX4AzRVEFwGFVtgoK5wJgigb34zB9ASCNjqZxbl8MEBoOMgE/84l/DJDtL9mDs3avA+CeOgAjDEjtI1OTcVk9WgSA6RepE5xegFgQAGO/4pi7ke/DfY98DnSvZQAstV1kz8cuAtoBYJxz1gDAcdvmzDObBsAWIEgF/WIE3/zcFbjdA+B0Ht0UAFY2erUEwJM+A+B1Lmi83CzgVyN47dpVGGIExCwAHLKqE9DVEgC2L4JIAUUmoSsAjPNzfosAYJwLFWSQeQAMxgPgJPp4IwDYvuCFzxspAC5H8NoAOABPB4Dxfl/ZWnQA43EDAMYfbCS4uy5sPLhNWXE1hLt2AOPLbVq5pBR7XgkAJg3w+WnmxgB4oemUAfBCMvFOrAArwAqwAqwAK8AKsAKsACvACrACrMAtqcAOA+D5xV9PMgBeJGJ1IwDYO1QyUDC6fh2kmV4DuAKAhYNOuKGj06411hygBBQ9eJsDgMNCoAXeDgDfft9lUNI5udraFgXA4MFfIMMVB7C27XWw+AQAYCmgP1kOAIOPgCYgjsv2lW1FAIwr0egBuykN3PNfd0g8+AAAIABJREFUPgJa7rXVtXbFuykCmr5kUQdwqFHoAXn6AgT51dKI4fCCB0VOW7eTqwHchQPYLewbyMYH8NfPfwbO+AhodJ3ZzZ9/ep70Yoby/VpxAOM5e2BO7wc0ddI2ALARCnrKAeA7ilvIAfxP/1voHbtIc9rShf/UCdlUQ3SeA5jmd0iilfF78fo96p+He//rT0PbNYARhloAXIzgdQTACufY8iWqmgP4FgHA2M9xjdd6xHVmX/lY1AFMzm6814bPSGFdm/aaz87Bu3/xH8Bk0PL9F49PAPhbL4NBB7BwNYAr49qDv+4dwJsFwLkvsREc7OAALc3Pi16/pBXtT+OB5oMwb6fR6JsAwD5uejKZ2McnPEcGwC0+5kw5FAPgbvXlo7MCrAArwAqwAqwAK8AKsAKsACvACrACJ1kBBsBNvWcUKKUA0MUQRwHT/h7wxBHGcQRy2C0hLwSIlgXAiGUHZ/dbdwA7RwhCKgVHP7oOQler7mKUX9x+inLuGgAXkMH5S/efTABsnTYpMN2OAxhtPxodwBMFb/zJC7CnFnMAzwTAyGR8hDRFJS/qAHZ0QcM7QsOFhx4FBcMW58/dBMBdRkDj1YlwOrMO4M8A1QCeD4AdcCGAe1IAsI0v9wD4L7YMgK1+NqHAOYAfuNJhDeDiEL7z/GdgMD6qXC/bAsCHvdvg0m//NzAZDFq8fl2kthYKBooAsMWa4Ts2DYCXj4CuRgjPi1VfNAK6SwDsbvClxl0DYKx8Tw5gY45tQsO2AHAm8BruMAI6cQBvHACjAzhi6xtxAONLSSBgPB4zAG51dmw+GAPgDQnNX8MKsAKsACvACrACrAArwAqwAqwAK8AKnEAFtgeAl6z3O03bzTqA/UK0Bb/RYmkM+qIauCkADhG4PoK2aaxQTU67JmtTgl29UFwY75/ZA8i8F3FedN5Cg1HahTojNUAxgdGProeIwibwS4et1P61PLAaIVytLeprzsb6kDPR6xGAuHcAIwA+d+l+MFlvoZYsulPqAM7NgY+A9k5mciIpUdau8/V+y8V8HxVsnc/+m5P21wCqHyfBUWsBqnER0KJvIS1GQJtetb2zK7jObzWCQHTVDScKXrcA2NWIDf2V9EM5bqs1gMFUXwywwDfaalGZSVRy2B+d1ULDDWk2CoBDFHly/YUaxdSNSbtq7Uyv32Qe0+SM9sdDroJj7mZ+Bi49/DkoBti/9RrANhkbXxxIKoDO63908gnvAEYAPDi+aY9fbm6+CI7O8AtL8csa0A1DiWpFN40042vI4n74HT1t4FjmcCiHcPlzz4OC/vxBusQeTQC43j530NT5nH7VOjWA8Vi2BrCRMOoN4fLj7QPgAuPpMf5fH8NfX/1d2C/GlSbE9wt7z0iclGaKgzc+QNr+FMS5mqjVDeeUw/w2uO8ffwYm/Xb7F+FgDIAH+BJW1KYUAIc5OXU6RtG3dvwnpQRIp+AwTaJmLXC14ycDLQ2oLIOf+rWHoOif8bf/efWySbfZ+wmtoMCEBqXhjX/9FRd5DeiYdFvp8CyfOWInsPFR1xiZXHEAJ6UiYqeonR3Q7esPib+jY+L9yc5F+fnOHMDLAODwglFtXNP92juUk/4ra0M7h206rt3P2s63hchgkvXKGsCtPFtZke13u5q3vgYwvYBF2nsHcFOt6tp5J+3UyfVZm8/8dUER0O583Lju7Q9AUA3w1trsbmDCaLAOYFvC29XwRh3o+2lG4QjoJW5+M3ZlANyOjnwUVoAVYAVYAVaAFWAFWAFWgBVgBVgBVuA0KsAAuKlXaw5gAsDVWoOLOoCXBsDGLx96AIwL+b39YecAWKpJRZE0+pl+yQDYQbZdB8BKarvMvYcO4K++AHva9S8DYDeSNweA9+HSw0/NBcApbpsLgCGzEMM5gH8PBsc3FgTAbjE+rUmeToe7DIAxAvpdPgJ6mwAYIRU6gLsEwHvmGL793KfhbJLQsC0AfDM7A5cf/iyMkxdW1ntIsiPZAuC+GsEb165C3wLg8qibBMD4rVgrFQFwkWXw06cEANvrPgLAVt3EAXwrAeCJzECJHtx24R6wLzy0BkMZADMAXm9GXPTTDIAXVYr3YwVYAVaAFWAFWAFWgBVgBVgBVoAVYAVuPQU6A8BpzcyatPMcwLQIN2O/7TiAFwHAZWvTyOeyBqkHUNXSdxA7Z61rAt2n6NjYKQCsQce1f6c4gNG5HG8WJE1xAAeHJfW3UdYp0pUDGOulogMJ9AR+8hffgJ4+QA80GGrPwg5gqn1MtVYTVJfW0E0cwGCdosZGb09kdw7gAIDHCr73Jy/AEIFKDP58P9VAYHL+qzqAsfZf5fs27AAeTKqRuWk7mwBw0/xV06nBAUyflwL7WMNBdgYuPIIOYBd5nYJdcgAvC4Al5NZdJcY34Ttf/D3oH7+zEADGc8JN1c6ErlpfuztxfqfzeJMDeCSGcP9T7TuArXYICIsRfCsCwE237q4dwK4GuITDvgPAY3R4J27FdR4ryAG8Z8bw7eceP/0A2CBwdf1rATDOQwyA7Wse5BKd5wDG8UagnBzcaa1YAr6hFq0fsy5tpFsHcKgB/M2XQZhjl8DhHcxh9mlwMNPvEWC7dq7nAMa5c5w5AHz24j0O/rYJgEOJDecAxhIbLsXAtURsyAEcz0GdO4BtuzQURRGSJ9gBvM5dYP5nGQDP14j3YAVYAVaAFWAFWAFWgBVgBVgBVoAVYAVuVQUYADeSg7QG8DIO4PKgTQC46WsdAMbIQBcBjaD1lgDAJEjHEdAOvWWATmcCwC4KNyHxCCptdK5DZK4fQ96z29/W+tXukJVo4DIiuh4F7dGfRl+uA8DjDQHg73/1BRikYHcqANY2ehw3AxQFXY0yXTQCejcBcNmWcH368acXiYCe8VIKRUAHkCsNZFrDzXwfLj3yFBT9dgEwAgQcR9n4wNYAXjwCuhsHcK4NTDAC2gPgAvoxv1v7Pmtfm5AKhpMR/OWTV+B2Na4dfx70jU9i3Qhod5EgAN6D+x//PIyxJu4JB8AV/abAMIyA7sYBbEPxdyYCGruWHMAnKQLa3rcI6PqI4BgAW+iLv8darf52REC1awCML2DFAFjqrgEwgeLqi3uoB0JKdKgiANaiB2cu3ONim1sEwK7mbhkBjQDYThlrAODqnbj6ylA9Apqea8r9GACvfRtqPECayNDdN1WPzAB4U0rz97ACrAArwAqwAqwAK8AKsAKsACvACrACJ0+B1gBwvVKgE6NWG3RZjU6SA5jaFp1z3XHoVlxDzVv/GRdhGoFDv0/XABiXQeMawAhG7ZKhb0NTdHUaAV1z/KYgzToOS4Ba+zzVsusYAGvryCwBcK58zVSyQvn+CP3mnbppPwqq9UrttFHdZY27AEg9cA1A1Tsv8XgW3IHeIAD+Qw+AXX1ju1XOrw5GFwXATf2/UwBY6Np81HR9UqRwBXTj5xtqeNP+cWSyq7WJdZ5LAKzyfTcvhvcNojFDse/RHDkvAhrBDUIVAsDD0agCRJtgaHm+8Tf4/sdx7CHIshHQDvDkcCCHcP/Tz0Nh2gPAeKbWQC4cAP6rJ67AOV0C4GXAb5iqk9qwy96e3JyGEdAEgPdOLACOnaVBhw0DYKxXjg7gYTGC169dhaHCXi9fztlKBLSIagAP2q0BLDXWgBfQ1xq+96dfgYF938bVSbfThwe5Eu8WFSe0A5pxDWD7SdTPXiNu59gB7P7ePamlwAgduPSKk5bdOYDxjCwANgW8/a2XIVclAKYxZ6+o1hzABICrL3i52unOqTqWORgEwBfvsW7+iuV8+Qkh+oS039EWAI77tfySRQFw+Qltaz7n3dUA9goWk8gBDDo42KkWsLs9Nv3LwZ9vUvM47Y60RnL6e6rxTX/fNShlALzWBcMfZgVYAVaAFWAFWAFWgBVgBVgBVoAVYAVYgQ4UYADcJOoqNYDpWAsA4LAg5flLBQB7AFNGQCOkzSHfH4LI/ILZvIWzhQaL9AvGGoSawOhH10EW2wLA/oQ1LmB3FwGtBILXDPJiAu+8/A2Qeh4ATiKT/WnOBsAaCBzigqBdaA5O29J5aR3AoEME9Hs+9FGApKbmPAA4r5vjCOjvfxUBcOL8nAaAI9BZBeHlt6UO4BMFgOPrswH8p4DUvggRdIk9WO56bALAJnMA+Ea+D/c9/BTolgGwztz4ym0N4M/A3uHxQgA49GTlRY0IAPsd/PsKjcMsjYB2EesOAN/3zPOgdLsAuLB8RsH+eASvPHEFbpsCgOMuTV+0SRuytgPYztXC1gC+30ZA7594AFzRD2lgsnXpAEbAbwGwGsFr167CvjVMbg8AI0DCl4awBvBPYQ3gDgBw4QHwGzMAcAq6EGDitgoARpDsKodH87kHbXi301KAyG+Dd//ifwyTgY9YnnejWfj3BpRwAPgdBMBFxwA4c3dQiloOj2gBAJspAHjhxszZsRsAXHkRIHkOrM1nvv2xq5kBcFv9Wz8OA+DutOUjswKsACvACrACrAArwAqwAqwAK8AKsAKswGoKdAaAaeFdNTjmZp7uvPrA/sM7VwN4SqPIQelqoFGUcLkj6ZQCYOkX3m0NYOvSzSE/OwQhuwXACEbd0nA1aDB1Ps5zAAcASn2VOIBLR2xaO7djACwNCJ1BT03gnT8vAXAaAZ06ZJdzAJcAOIDRBAA7fdDyic6YPiAE2CwApmhncgJHEdeiPP9QI5Ycz9SficM7BcAlIN5yDeDi0J0xLpSTA7jicPWOfN+uNAK6EuFeAcCJ84qiVD0xxeva9jACWsAawC4CunQA0/XljoMvPeAcsGwNYAuAASA/RgD8e3DmAAFwWS+UruOqOza6tisAvD0AjBHQl57tBgALULA3HsG/f9IBYNqojZsHwOgAJgB88h3A2wXAqQO4ep1s2gHcNQDOlIJCCugp5wDu2+bWHcCNANg/D0gPhFMHcAB/WGN3jgMYv1kJvB9lHgD/JzAZVKOTV3vMjD+VOICLYxCYyuGdy/Tk0ZoDeNcBsHdqaz/z15zZUZz8Sg5gBsCVIcsO4PWvYD4CK8AKsAKsACvACrACrAArwAqwAqwAK8AKnCwFGAA39VejA7gaEaiNB2kNx2kDAOOCMALgjAHw2leXkgakB8BvrwqAqfavXa0uAWqIgLa1BWOwWu5HkboEgI1QoKEPWkq44z91DuDYm9W+AxjHK0ZALwGALcmcXQN41wBwTx3Bq196xjoJ7bYlAKykAmk0HPbOLgSAbXnOaJTP6/86AHaRyCXE8wC+YvjrHgCPxBAudgiArQN4FwDwKYyA3iYA1kJWagAPFd1fvdOegFkSoQ4yrfHqfqa2pM5IAkEUEYsRyPFGv7c1gIUBk+fwvo8/BJMeOrwJU866HdGrHNV5M/1ErjUoKSAvFKADuG0AbEiAAIApErkaBR0ioBEAQw6ifwbe/R99qHUAjKkXlQhodAB3DYDxfu0BOem/MxHQDIBnP9NxBPRCz7xdg+2FToJ3YgVYAVaAFWAFWAFWgBVgBVgBVoAVYAVYgZ1UYG0AXIuCXaeZCzp/y0U89NbJWj27dU4hfLYGgN1vUodg2N+fe8UxiNxpigMa12TJ+UtOWvcz1Rh1dSVDO802ALD7dqrhbM8z9A86RH2NwQiAxroT6AzL4Lhf9PlGnbTwLqQczl26H0zWa6U76SApABbqhnXi1hzAvn04wnBz47ysYYz/6drg+qzWz8Hxq6wVFCOjUTHaz/1pbNyp0X0weQZ3/NJHAfIuAfAL0Fc2UzWA61otYC9UuK6pzxIHcPk5hyjTWt+hf71mYZzbApMabkgDFx56FBQMW+xfAcJgPUcNveIQvvOlZ20t0eq4XNDxmzjg6Rj1fk6c8okzGvsXAfCof5sFwEWvzfYCYMR31QHsAXCYPMoaw6mrH3eZF5E8rwZwDNjQwZz5COibpgcXn3keNAySsNnVuxt7DiOg0QE8FQD72sqx23le+9aOgLbNiR3Ag1YjoDESGdswNGP49nOfhj0bmdu8pSDAJGA0/WTcfqoBvE0AbKuiCwUDhTWAvwC9oqi8EVG2z91ZsAa2nZ8jp6TrEgK6tF/VWx8Ar7/P1hy2/vPWASwNmF7PRkCXAJiUnA145432FAD3fM1jOh8666b2hVq/UtoawWG/ADyr4Lx0CHtdvEyls9pFuENvH+78xQ/BZNhuBLSrEZ5BBgW8/c2XQRZH9j5IANremuJ2eAHJEUznaf+0qSrUviQ7wY/7oEftBQGbk2BTF8ZZZtu8f/EekBKfN8pjpfe1ef1Z/X0ZAS30BI5//GMQ2t1/Q79V3zso+4+inRMASv0Xpvca2K7qQC+lUZvc5zdRA1hDgdeu8rWsKeXCvuBRqjS3BvA8wecA4vCCB9XSTueJecdf8vfbioBuOk0Gw0t2IO/OCrACrAArwAqwAqwAK8AKsAKsACvACpxCBRgAN3UqA2CrDAPgdgCwTGrvEgBWUIAxfRB5Du/6ZQbA682xJQDOJwcWAO8pBAzlVoJp93eNkc8tAWDsXwTAR8Nz3QHgUAMYI6BvXQBs+xO5UAUwzB5RrQBgI+Gwvwf3P/55GA8YAK9+DWPHOQDcVyN4wwLgSbU/A8DZMADu9x0AzjHiO27hegC4D8bG/2eTwjqA2wbA2l8MBIJqEdE+QroGgPtDuPMXf6n1GsD4gohqCwDb168YAMejMZ3PGAC7JIDwQgUD4NWnZ/4kK8AKsAKsACvACrACrAArwAqwAqwAK8AKnEgFGAA3dVvLABidJnGNyuBMqzgGpziAjbQOMJ1lIM8OQW6sBrATZjoAJkds5CRNnI/zHcBuFR3hmP0edMRap2zpAD5/6X5Q+a46gKmv3LlXnKG2Ha42K0WEowM4tDM4gXExvACh+yB6OZzfAAAeKFczNTibglO5GjbciQPYOkRxwd45gO9FB7Bo0xE7DQCPbMQo1cIsnee+9q6PwibfVNClIY0g9DM5tIx3VPt5JHWMaQLAg3NwER3A/Tbb64Anuuqy8QH89fOfgTOHWAM48vpG7cA6w24rEwbmOWRPkgPYtmzjAFjasXXYpxrAPXYAr/wohJ2HjlsF/QIB8FXoqfHOAOD3ffyTUCAArhDg9QHwxANgrAE8KHAeFtYRG2/LOoAp8lhNAcB2/g/OaT/z0fdhBLTpwVhI+OkP/SMY4wSRuFRX7l7E++QANgW8/a2XQUxxAOPxqf2hAnTi9A7A+hYEwLH+qcP/JADg6vhJq94vObrYATxTMHYALzmeeHdWgBVgBVgBVoAVYAVYAVaAFWAFWAFW4BQqsB0AHMMVAil21W+5xVTrZtl2BHRyzk3RxusA4AwBsMxA3Hb6AbD0AFiJHLYLgB0QpbXvegR0ewBYIgDOczj3K907gDcCgEWpTRx17iKCSwB8z0kGwHQzSKOx0wjoCABjBPSkbQDsA0uz8U34m+c/A8PRqIqn/PyEUZsMgOt3cHYAR3G3PnqXI6BLACkwrBgjoId9eN+vIQBu9wWOHB3A0jmAEQAPJ20DYB9576OCy8joai3gEJltAXAfjoWAn/6lB2GCL4vgxN3StkgE9LoA2EVh+5rQARynNaI3HQFdwNGProP0LxytEwHNADhSgAEwA+CW5iY+DCvACrACrAArwAqwAqwAK8AKsAKsACtwWhXYLACeBnhjAEwqLwiCNwuAfS1NqulL590AgKkp5Gyt+xw87K45Z5PFViNhFwAwxOcZAT76+1oNWHDOyLTWcUWXKQ7g7QHgqu6GKIhvt3Xwxg7K1Dnb0I8GF3xtud+qA9gBZayHWECm+gC9HM798kdtrcnYcLXu0jvWiMUqsXtjBd//6gswLFxEML2oQBHIaW1bcgDj+dkF+bR9Se1n+/noWqDjZb41WBvPAmCsAQwabmYG7vnko1DINoHK4g5gqolI/UOapy9wVCb+MO6jGt3LAuDefqsRstgOgQ7g4wP46y/+Exgc36xcd9NuXNUajLNvbewAnnfrd2PhsEcR0BgR3J5l8larAazwpS6pbO3u169dhT7WEbVziLuD1mscd1sDWEIGShjQwz7c/esIgPvVATHt+WXekIl+Lz0AzhEA/+uvwN4YkyMESA9dyxrbyZhKatwa4Wr1Yq1cHJHkoFX+eSVEQBMQBQdEjU8Uod9jZLCCARwJgJ/5ZQ+A7Q2src3XAPYO4GxyBMLXAA7PBis6gOPo97L2L42PFABn9n6Eao0l1o2PawCXWrdVAxjB78233oSe79caAPbjqLmWtVMn/f3uOoABikmBNRbcuPQlFfCFm/JFJPebtTYGwDPlYwfwWqOLP8wKsAKsACvACrACrAArwAqwAqwAK8AKnAoFtgSAI4ASVv2ihaCTAIAbuj8Fac1AaUkAnKEDeK9cAF9z4dmdvrQLirggJ9QERj+6DnkxqQLIBPS5VcjS4dkVANYih3MbjYBOADCBfiQwtslrAGA8QBIBHQCwKSDTDgBjBLTuEAD/wANgPJ1uAXA5PjIPGmIAjIvuN048APYTQBJaMCsC2jqAOwHAANnxTfibL/4T6I1vYOeGa9jOqnZol/PrSQbA9nIUCvYmI3jliStwTrtIc9o2HgGN9yoj4LBHEdAI+BkAr/p0hP1rAbAawWvXrsJworYHgLG2NgJgaaAIANiB1hq4WvF+LIQBJQVYAPynHQBgQP3wbH0t1DkAGF/OKcQARhLgZ37pQSgsuGsXACuRQWYKeOdbL0M2bh8A4xyQ1nwNjmDfe/izA8BmCgAuR29bADjDe96b34eenxoYAJPGDIBXnSsX+RwD4EVU4n1YAVaAFWAFWAFWgBVgBVgBVoAVYAVYgdOtwJYA8BRRmxZQZ8DgrTqAG8bFogBYJI5QOlz5eb8wZmNzAZSQIM/vtw+AcQlUarRr2IjCTC0AgPFkyQHrF5iXdQDXHKXeKYsOYFyExgjo2+67H4qN1QBuAMCxAzj0uS7bT6A4cchS+5TXpwqAdemoNQqkdwCf/5WPguq1XfNYo78K9o4V/OBPXoBB4WsA+/PuxgFc6iN9FCcB4J4qHcDvRwdwtl0HMGgCJK4y7uIOYD8YVgbAobrl9AMtfN9BB7ADwM4BfMMCm7Cs7ufVOALaAWDvqPTzUNPXzXMA0+coShkjXg3kcNP04OIzz4OGQZslRIEA8NAD4Nu0c7TTth0AjA5gAsAn3wFcGQtT7svoEr2ZnYHLD38Wxm3PVzUHsPWzhlNq3QFMQM4D0jCeJaYJAPSMi4Ce7CUO4DQBZEUAjBEZWjgA/P2vfQX2vQM4RGf4E6KavaUQHuiCA9L0e3QAxz/bhAPcKAI6AcB03ZJjGJ9LEAAfZM4BXNj5oV0ArMEBYKwBnE0OASF4CmhDJDU1eIEawOQAXgoAG4BxhkHcOexfugekJMDvvngtAGyk7UYtNeSg4Z0ffB96fmIOADhxwN4KDuCoQj1owQB44Vv9CjsyAF5BNP4IK8AKsAKsACvACrACrAArwAqwAqwAK3DKFGAA3NShRoFSCkBVI+wQZM3apgJgk/iFfPSgXWBMjtcIgKWE7PyZcil81QXnyslL9AAHAIwO4G0DYOT96BBFAHz2vsugtgmAbUqzsevfBOydfEsC4FoE9OYAMC4+IwAeLgOAbXvdOF8tAno2ACYHMANgVJgWwJerf15exi4COp8cwv939XdhOMYI6NMLgB3gVYAA+K+8A3irANi+NnC6IqArt4gNA2AEQlooGCgfAY0O4MhRfVoBcG9cwA++5moAYwT0aQXA6LhFACz1xAPgA1tjWHiQTSB6YQCM49M6fjFM270rEEdgh+hrqgnsB3dwAHcMgF35jhIA5wyA3fOT3xgAd/svSgbA3erLR2cFWAFWgBVgBVgBVoAVYAVYAVaAFWAFToICcwFwCjxTYEk1Xpdq7CIRz4nDplajVAgXXwyyVhdwqXNp2tkDYFM4B42rrFffmgGu25f08aXfag7D4BD1h6457nwNYCUzyM6dsTX+7NYGAI4cKjYC+vp1kOQApj5Ka93SefocWdKl5gAmZ6F3IE11/EZyar8fOhWxXhwC4DP3XQadJTUX1+xcjPOUOoOemsDbf/4NEMo5JqkfQ3+mzl/7czkG0v3ScRAc0iaqoYvR2f64dF1hW2MH8KRfdQCvdH1FGqFbD5fXB8cK3vyTFyArjt3w8YCXxiX1T9kuX7O4yeE97fNRjeRy3igdPvhdeeGupZu5gE0AYKwlGm9pu+l3dJbYP3FEsiAHnd9RJzV/U//S3AjofpuOZzci8Rx6xQj+3+c+DWfQUYcopDY/xGe6OGxucgDTuAFfQ5Qc7vZaghxGYggXn30elO636gDePQBsZ/nIATxoNQJaS2H7t18cwbefexz2sIa3B6K4uJ/en+uAtFr7dN70aUFaRNRF4oy1c0eHDmADWQDAb1z7gq8B7M4a+962uZKw7cZ16pwsI3an/75W+zapJUqAMNey4gBW+d48CZf6PWqJNdr7HgAPCgeATTrx25+pFrIlnr7d1Vq+ae3bUJd9CgCNdQtOYFAwEUM4zADe/8sf8xXg23MAY0IAAmBQYwuAc3XoAHDiBA2O4MT5S+KmDlpXysI/Gnkg7NrnndJJLHu4hoyAY18D+MzFe0BIqlrvj7VOjVr/7BYDYIyCtudF82YyWtJoaLr+qG3zru9ajeBwT6brAJ84cHzlkO8NIMv9/NDG82TUFrzHF0UB4fnZDl89pYZ31XG91MVjp97Zcfsm6f+ugei8F0SXbt+aH+i6vWueHn+cFWAFWAFWgBVgBVgBVoAVYAVYAVaAFWAFNqAAA+AmkW8RAEwOFVG4GsAIgN0KZbVGcQ10MwB2OjUA8mUBsMklvOsjvwrjXhXYrAuAbb1mD4AxApoBsIMZAWD66//EAmBrFjTQV0fwyjNX4Gxx5N3bKZruEABHDveuAbB9DQNrxE5G8JdPXoHb1ZYjoHH8GAmH/T24//HPw3jAAHj15xaEOQ4MRRjRAAAgAElEQVQA99UIHAD296NTDoAHx84BPFAO9DYDYH9/OKEAODMGFALg4tg5gBEA4x0qgF4Clb6dHQJgi9MrAPgDINIIaAbAK13ODIBXkq31DzEAbl1SPiArwAqwAqwAK8AKsAKsACvACrACrAArcOIUWBkAtwGmZqp1wh3AqT676gDeFgCm2qvBbeZrsWJ4bWY0aJHD3v2XwcgtOIAxAlkjNkWnrHPwEtClMdu2A7gQAO/5h/8ZjLMquGvlOjPoMFPw5ldfAKk24wAmO1bVTbsJB3BmHYr55AC+86XnYKoD2Eeyx94hW6sR44UXdAA3VS7cuANYapsyYAHw04/BuTHV8HZnGPS3Uank/G3PASzJueed0Vp06wC2vBUBYbErAFh6AEw1gHsn3gFcuS8nzlEL+K0D+GwHNYDxAsws4Mf+fePaVegrV7OcxnIKNChCdnMO4P1KTeI4FWKVpz+K6B8cFfDm174C/a0CYLznKSisA1jAz1gHcHvuX9QHAbB1ABfH8JNvvgyZvukdwOTUPV0AOK0BjLWAcduWA9jmq9g62zn09gYg2QG8ymXb+Bl2ALcqJx+MFWAFWAFWgBVgBVgBVoAVYAVYAVaAFWAFWlBgdwFw0riTFgE9GwBPiRL27T05EdDeSUnn7Z2wbnVTQ2hHiFKuLiSbJFo3AOEdAcAyOHtXAcBxjWC/4IvHmxEBPTEa7nrw1+E4saauC4ARMEgtoDdR8NZXnQPYlTauOmFXioC2tazdZj9fiYCuRzN2HwGNLAEBsIoAsAPetNl2TwHA4fcIgGV5fabR5RQBvTMAGGM1EQBrB4DPTqoAePo9oj0AbCOg2QF8qhzAlTGTAmChbMj3zewMXH7kszDOBy08hkTX5wIR0PEXbgoAj4c5/NR//ltQZC1HuGONdiMAAfBbX/sKZPa+I0D4iZ9ekBL2vuAc0m7C9RHQ3iFrhIvSXS8CWgMILEoxsAD4p3/5QV8AoL0upgho4x3AuTrFABiwPruLTMfo5xtvfh9yXxpjFgCOI9gpwph6YN0IaATAxsZl59DbH4BgANze4LbvCbb7wsS6J8cO4HUV5M+zAqwAK8AKsAKsACvACrACrAArwAqwAidfgYUBcByRulCz59X5nVZzrOJQqyKWXQfABOpqtWArYumwQNS0/0YBMMYb+gVKUBM4+tF1yAoCSP7E44jjqH9MiIB2+1nnY9TnKQCu6GJ3VZXaoAEI+xrAuEC5/8HN1QBOo5xLILoMAI7AWtAtAsABvEbjwNcAJgA8adFx5eJyPQAuFLz1r16Anq8BrGNgTwA3AsNU0xUDO0P/xmM51GwuxwktXNuhkRzfwonOawDjd4gSAH/5ORhOXIQszSZpu8PCunXLIoypLuDSOCgd/LPh6VwHcG+/pOb2yxeHsVPnXaGtri4C+jHY9zXLQ7uoFrdVYPnvaqoBTMen2p20nzDdOYCxZ5St7+kioF954grcprcdAe2qMB/2KAJ67xQ7gHHiVs4BLBEAP+EB8Ow6nAs9L/idlHUnKuvcf/3aVRhOcP4tj49RwfEV2hoATmvkSuHmK18DeNQT8IHf+B2YZNUa7fVa28u01s3PWHSZHMAISGMAXF5ncwBwEqEM1B66Jy9UA1iDlhMQegAHuYD3/cqDoIxstYY3PnCQA/jtb2IN4JuAcLus1XuKHMDR81UuNLzzAweAcTRPA8C2h5Oatm0CYBzPrsb3JgAwQDEpwCj3/CD8fUja9kUvQCaR28tdPVwDeJ5eDIDnKcS/ZwVYAVaAFWAFWAFWgBVgBVgBVoAVYAVOvwI7DIBjNFM6FssFUWHdLhokdLLIsWQN4OUAcOwwrC6ebxwAe/BFADgPDkKvdBMADg5St2BbBcCxA9i1rw7WaGHQfQ8BYOEBsIIc9u8/oQAYF919JG4A5ZVawZsDwCrTkGkBeaHgh3+8OQCcOozdIrCLgMYFYAQM7//ko6076mxsd+wAtgBpPgC2OwUAXL8+TwoA3vMAuJxVXFtWdZLPA8AGHcD2+nUgGgGWgRxGYggXn30elO63BpAQkBT4dULB/ngE/94D4Pg2bWO8oyl1XrsJYK98q8dr3Qg47FEENAL+9oColsKi+35xBN9+7nHYK8bB5Yn3vdRxNs8hOK+dNT0q4BAJUmGvL+sAfhgB8F4SiTzvG2b/HgG/BcBqBK9duwr7Y7xPbB8AH+YA937iUzAOfZtkAEx7oW0BKVIAjHgbg5jJAUzjt9kB7HC4kdUI5dUB8BiE6cNBJuB9H34QlM5bu379nR4Ujil0AH/zZeghAMYW+3FG449+hpNcA9i/doQvFmH0840FAXD8mk7QwY+ledd3GoWOL2u4zbmRLQAGHwHdqQOYAfACl3/nu3Tyb6POz5q/gBVgBVgBVoAVYAVYAVaAFWAFWAFWgBVgBdpUYGUATEuyjYFnazuAqZkEGBJnnthtAByAUYUFEPhDbO2XQ+MiqR6kxB2MMmKdXiUzyM6fAeEXetd1HtGiIP6JC5RtA2BBNUE9jUmjdEvg63XwjlICwIXJ4OwDPwtKJo6rNUe/kgakzqCnJvD2n38DhLqBqgfHagCX5GDVDiCmAHt6DWC/2DoXAFNUIFY8ViBVH8gBnNZcXCdQ0AKzTENPCci0gh/+0QvQn1RrANPy8LIR0DDHAVw6xCOYioBQIc7RcDMXcA8CYNlupOqiDuDgCE4uNtevLlbZ9buPWg0/V4Fqcvm6FyGiTUMB0mg4GpyDS488BZPgAC4X5t3uy7tz7ccqDuArsD9xwEz649H54Tmssu0iAMY6pXsIgJ90DuCK3lsBwOgAJgB82h3AXQPg5RzA9GqHSZyTBMKMr1FdA2P+xQUCJKnTEp2YeA/PjISJMIAA+MInPgUTAuIEfOk5pyUAvLwDeDoAlv487b3dRkNnFed0CVz9/GZ1cg5giQ7gTMDdH/4YKJO1DoC7dgC79voZPoDx6ksZOB7wb6QRcCxzwAjtMxc/ACJxpOIdevWNElYMOAfw65D7sgmbcgCX9xXXjgwjoD0Azs50GQHNAHj1cdPeJxkAt6clH4kVYAVYAVaAFWAFWAFWgBVgBVgBVoAVOKkKMABu6rk1HcBtAWBMiIwBMJwEAGzdgG7hWa8MgCWcfeDnTiYARvjm2z/dAbxbABihJwFgTTUKCWR6gJCCzYUAsHUcTQPAygPgx6CQWEO0PcckvkAQHMBffrYxAvr0AmAPqE85AEYH8Cu7AICtzrdSBHS3ABgjnbVQMFBxBHR5k04joDcGgHsAF35zFwCwtcBHNYC7AMBDOMgA7kYHcMsR0Oj2RQCMNYDf8RHQSNrbdADvEgB2NYARvCq48aYDwPb8/AsI8eNnFxHQ0wCwfQVL5iAZALf+7zauAdy6pHxAVoAVYAVYAVaAFWAFWAFWgBVgBVgBVoAVWFOBuQAYkpqYNRA07wTmOIFn18ytHxxreLo6YgBSos9tsxHQTTVCm2SgBSHnKKQao1ENtMTimR4fATB+Fh3AOTqAM1wARmfJOs4UOlt3jNgBLMfVmprCOz1rzkY/LshpSI7foEOIPPY1ZJNxRDViyaEUHJdaQAYaFKADuHsADMU7DQ5g30d6+vmnDmDXHnIAqwBUaT/Sj8aD+/vSATwGDe998Nd9xd1yNK3jQIodwFIVFQcwfkPcp3SeBIBLJ7Rrf1rTNzi6/fWdLnySc7TiPLW1n9F5peFmJuCe/+pRUHK/ZQCcVSKg933NY1I0rQFM7bTjb1oEdHKdzXXEznMA99t1POP1g+fe10fwytNX4OzY1ZiM63H7Dpw6Rc1rz7zpfRsR0OgAXhQAo+Ot+y12AA9ajYDGSGTs34E+DhHQtnsXjJkmJ2jT/qmDfdsR0AZnfw+A37j2BegXvga7vU9F86L/79TJSnvMcwBTO4NDPtGTjishg4l0DuCLCICh5UQKrKlsBAyPCnjza1+BzCZnyNC/IQra1m31VzKOCTpfPz9R7djQbgKMNH9FDmk8Dn2+qp+x8dtSuwhoBMD4fNXe6zkuIp4A8Nvfehmy4oatDYB3fTuuKfIZ8srPNu6c2m+f/bxzmT4X9R/uF2qTNzjArQMYHd5CdugAdq824T1cmsIC4F6iZhMILscxRXuTU9uX1Eg6hbQpr3OqpUyfy+08YvseoXTmADDY50mbId7qNIn3+KIowFBJAn9/rX1JUps6/f00fSr7JM7/9PPk7CddunbEMgBudRjxwVgBVoAVYAVYAVaAFWAFWAFWgBVgBVgBVqAFBU4kAKa1PgTAaWRfC5r4BTEFSqlyAcvDvY0CYFtTkwFwa30KCNKrEdAMgF28dQp+SzBKIDyJYE8cwosCYGlXqn0E9ENtA2Bc1I8B8LNw6gGw9ABYMQDGeSKtAbwRAGwkHPb34P7HPw/jAQPg1edrnBscAO6rETgAPAmH2yYAPsgBLmEEtOkOAL/lATACQwJW2wHAZQR02wA4M8a+3EU1gCWWYNgqAI4joO9pOQKaATAD4NVnwzY+2TXwbuMc+RisACvACrACrAArwAqwAqwAK8AKsAKsACvQrQInEgATnOr1coA5DoKV5WuIgG4LAGNUrQUWSe3P4Lz0vA0BMDpV0AHcO3cGIG/ZAWwjCssawGKymAM4OEKpxqCv+Vuu1vsGzHPQpu3fsANYTJwDODh1vVM5OJrnnX+oFZw4gNG6Z4/sHcR+PwKlzkGLnetqAG/TATwNAJc1m08yAH4O9oujyhSwqAOYItwpYpYOMs8xS65qvEqxh1VaA7htB3ACgM+RAziJgG6qMTyvPfPmT3YAuzSGwz7VAO7dAg5gdPCfhcsPPwHjvM0IdyzgnFkXar9AAHwV+qqs8Zy6le3YnFHj1c6/jQ5QSr9wIzwFJakDuATA/SSxYLXa2nRdqcgBjAA4V94B7J2NxkdjxA5Y/Gxw+nqHe+oADg5n/3t0zNKZznYA60oNYMwTaNMBjACYagD/5JulAxid6nh+iziA4/bT819Tjecwf0+pEe0cwAKOM6yL24MzFxEAVwH/Ogkc9jzt81XmHcCvQT9xVNP82TjP+ufb8EKAf/vRV9YoH7eCI556i2r+lg5g97zpSoqYPAfACOhNOYDTGvdTnOnTNGAH8Lw78OzfMwBeTz/+NCvACrACrAArwAqwAqwAK8AKsAKsACtwGhToBgDPiX2OhVslAvrEAWB08dpGxxHQ7m9SAJMCYFxAxDXgQkjov+s2XKluNQLaLVAiAB7D6EfXQRTHlQVfAoGVCGjcP4m6nRcBne5f9nt1AR1r5m4yApoB8DQHsA4R1uUKc+QAFvXf74YDGBfc24mAbgMAo3YIgLEe9tHgHFx65CmYtA2AOQK6ch9mB3D1sWRaBPRUkOo/VouArkWsanu/uCnPwOVHEAC3G2m+aAR0aGVnABjvswIk5FEE9MMwAQTA8dYmAP7nkNsXjkQZYUzlLqIIZPz27gDwZiKghR7D3/75v4NcHYAQBtoEwMtFQCMAxpd1EABf6AAACweAdQE33nrVjp4YqBvpoq4rz8TRD2nEeRltnozCBgBcgmMfqY3QG6OgGQB38u83joDuRFY+KCvACrACrAArwAqwAqwAK8AKsAKsACvACqyhQLsAeAnwS+d8WgEwQh/c4hqjFk6gA8bXYXO/d/sRcKrp4QHwxAAM33O+dDy3UbPNYG06AC01CAuAfwhQoAO4XNTGmq12i2vcRu0q+zFaCLfmVgcMDdYQti7mpNhxAMi7AYAD6A7nPa8GcFIbtwGIkwOYADiBdKoBjHGnWHNxYjTc/eCvQ5Hardbo50VrANtzQQd3qIFbrQ8c+j+6vkuHMA2Pav821QDO0BmNAAlrAD/0KBRZ2zWAccFdQT45gO98+TnYn5QRsnYYJ/3UVAN4WQAcalgn47wGgHv7VQKQOqOWncwRxmMNYIyAfuYK7E+oDrX7k86LHcDLCrvo/s6xedijCOi9nXUAzwK/1NoSAPtx5AFrOX4EoIfTOoAf+ax3AC+q1fz9FIJOqWBYjOD1a1dhOMEawNVJsdKOtgAwxhKH+U2DBW8IyywABjjsAVz4zU0AYFfzONSw9e2LnXwOcFLChK/1SjVx/d+v7gCeJDWA81YdwCgqOoClmcCP/+//C/rmEHBExS8q2PZNqQFMoyduf+wAjsfF4jWAAY5zDQZyOHPhg60DYDAOAGemgHfefBVSv3wMgJMnJD8OVq0B7NSaDoAF6Ly3WQfwtMbZG9Rsfzk7gOfPmbP2YAfwevrxp1kBVoAVYAVYAVaAFWAFWAFWgBVgBViB06BARwA4hnpugbJpu1UBMOlBztkmAIzrZujYONYG9u+6A+267qNrgMHQF0Y6NwjGyKoJHPzwByA0AjOEm35hOUQcu9qtbiMnM/73bCcz+AjlFBiWjuDtAeCffOPfgSxu2LDerQFg6SKgEQC/98FfB58cXV4ua/Tz6gA46l/6fhwHMSAJINV72xPwOQsACw+AP9AFALaxrx4AfwkBsAMqtJ12ALxX4AsX6CCsXlfSv2iSzsMcAb3mbRx1NgIOexQBjYC/vdBcnA8Q4g/0MXz7ucdhr3CRyGnkbVMrUrDmZu9yS+/OdQBMbSGCk3kAjA7gLgAw3o8UDNUIXrt2FfbHzhFbuYbjHzsDwPi2FqZR9BwAzgEufGIDANj4/vUA1AQHsAOBtv86BcDHSQR0v3UArARidQVv/dmLsGdGrQNgfEQqx7F/jkmuSbx+XAQ0AmAVAeCqw3vdCGgcuxoBsHcADwyGakfPTZKuQIyhLvuX+jrDFxMqINeD/2SKIfhdmxfCiwHOASw1Pk8yAF5z1m/8ODuAu1KWj8sKsAKsACvACrACrAArwAqwAqwAK8AKsAKrKtAhAJ4NfumETyoAbnL8UbvmOYAJ4ArjHT9+9S92JNqqsmIzANg6VL7/PcgAz2d5AJxGQNNCmHUA4wJm4rwkACwTB6TaYAT09Re/DkOBkddpDWAEoNXat7VxmtYGbnIAExj1OoQobW3wWy3sIAfwLgHg4Fj2gN/+vKIDOLhp0c2uHZxEB3AnANg6rrbvALbR6ngliSQCOjiACcPRPLl6lCyO3746hleefgz2lXM8E/DVvgYqA+BVb5FzPmcBMDqACQCfcgewjVinGsCfhXGvWjN1XZUXcQDjdxDwIsBNoDTcf0Ot1CYASEUZ3J/WKVdxADsAnEMPCg+A7/3Nh2EsOo6AXgAA4/mW7fXzR5MD2INCilgO+pDzslJj1oDOjkGqARxkAu7+8MdAQ/sAGB3ABID3PQBGx7UDtwhMZzuA4/YjovcdGMaEfd7w8x69L0dRyvH4cABYwnE+8QD4MogkknltAFxzAFcBcHBqixIAx9fQ6hHQ/ihNADjLAc4ON1cDmB3A606NK32eHcArycYfYgVYAVaAFWAFWAFWgBVgBVgBVoAVYAVOlQInGgD3+z0MD+ymQ4wCpRQYdNRZD1I90tkuRKbRxv5sTgoApgjontDwd2981y7MCgLAFN1sI51nO4BXBcDkEKZORM6YGQ2FyOHcAz8HKksX3NfrbiUNSJ1BT03g+te/Dnvy2DqAqR/dnwyAWwHAtva1iyi215BlyF1HQMsIAD+7tQjozQJgHwF9iwNgmqYI+uCYy7q6P4Rp6FaKgEYoSgD4DFx+uH0AjC8sYCz+QMUR0PU5nwEwWUBPFgB2AeLoa1Xww8gBvCoADkko0oFj2oIT1jtstwWAhQfAZQ3gDQNg+2IDAnFfA9g7gAuZQX5uv4xgXiNpZOoTmVEwmRSQJtzU9uUI6PUeaOd8mgFwp/LywVkBVoAVYAVYAVaAFWAFWAFWgBVgBViBE6HAXACcRpoF4OndMmWNydXau6wDGL+FPpPneacAuCgKB4AJZM0AvtT6VC/hnaL0+zRytaw16vZI9ahHQOPfyHYioPE4GmsSayAA3PMAOPSrX1VFBy8tsOIZ4MJenELYNE7IAVxGPrt2kiOYQHmp32YB8FAcRQC4BL/UnuBcbqgdSwC71q9+/7T9KWi2DmA18DWAPw4qREJ6RdZYmJ0WAd07xvaWYw370Ggf+Rw54MI49JnUlXEZ1Qouo8tLByuOHbs/Xjd+B/zZ/b17keCgJ20NYCXbrgGMgKqMgB6Oy/ZOu74q81doV+TGTYy5wcHtNUxfP6lFTEsFOMaPBufg0iNPwaQ/XG2ibPiUBgnoHbMO4Gceg7OTI+toX3RbNwI6zAnGWMAvDb5MkcNIDuHiM8+DhkFrEbJ2PEvkGQr2xyN45ckrcNYnKDS1t8U05hmSxg7gwY5FQLtZOo6GrdYCro7gMjqXBniSNWvwBQt0AHcDgA1kAQC/ce0L0C+qEe7hPhFOqwpA6fdNNXLT35c/I3j286J3ouJ47pnc1mU/8DWAi6x6/Yb5fdELLtkPyy/gy1WDowLe+to/B1m4+YqApWkAmGXtVN9+qv2bOIHp8/Uawt45u2EHMM4PMQAegouAJgCMbccpt3S+VmscB/monZEDOB4baRRyOq7REW33MRImvQKM6MGZey+Xjli6R675AkkKgHsGX7BDB3viTPf3eax5W529q/ul7UrreqfAj5ziYTzZkiICCpFB7123lXPzGs8ZU4d+CoDTWvf+++QcAEzjd9nLK+Rr+PGNOpB2bULRxn8f+RNeNKp/2fYtun+bbV30O3k/VoAVYAVYAVaAFWAFWAFWgBVgBVgBVoAV2C0FTj4AxoW0xXnH4uobBTEAzhIHcNOBbhUALHWVjK0KgEEnNVqx7qJ3AN92+efA9AaL99kCe6YO4K0DYIER0AOYaA13/2qHALgo4Id//AJsEgBbxy8BYO28+t0CYKzrGAPgZ+HUA2AhLVjvqyMPgBGoLL4xAF5cq8Y9MQK6vwf3P/55GA8YAK+uKI5cB4D7agQOALtI83QrwVeXAFh4AGxuHQAsu60BnBkDKoqAXhcAxw5gGiNxjWQCcNMBsHuRzgHg/JYCwBOQMLjjXHlZtQyAjS5gMpnYexNulKATvpAB8OrT5BKfZAC8hFi8KyvACrACrAArwAqwAqwAK8AKsAKsACtwShXoDgDTglJUN3Sahms7gLcEgIPzMaEtBELLGsEuQpq2ZR3A1kVpAMbGwJk778Bw4m4dwEbbGq2lA9it4KUO4BQApw7f0unq2l8H435lcOMAWFcioLEGcBkBvbgDmJzBmmr7Us1g39HBOZzU/k0dwIAAWA1gbDTc/eDHocgST+kaC7O2Bm2moacESA+A80UdwERYgpM5ecuCHNH++o7Htb02tLEgMqO3M9AhiufTqQM4BcDPwXA8Sq6/xF8V/xg5gIXXPb1e13cA920kZzkhrBdhr0VWAuCnH4NzxUHFAYwO4VnbugC4nNf8PHHLOYAdRDrsUw3g3s47gOPxQE5E+ruaA9g76Cr3sM4cwC5iGlMR+gUC4KvQV+Opw7dLAIxfaMGJrQGMDmACwJ8C5wAuL+CT6ADG9hnpHMBxDV17HxQTyHTf1mi/+8MPghL5Ui+UzHtOxpe70AGMTti3/uxFGMDY1gZAUEvR7cs4gKcBYNsuqgEdHNHVedA5gPHazSIA/MAUB/C8Fs3+fZMD2Ka4xLWcIwdw5Vrz+5Ugu/rAuawDGG/H1gGMEdDnz4IgB+4azxnTFJgLgP2HqIZ3k4qnxQGMvZ2Eiaw3sBb8NAPgBYXi3VgBVoAVYAVYAVaAFWAFWAFWgBVgBViBU6wAA+DGlaeqA9jWMl04AroEqLVI5xQUJlwt3d/FqgKMtYH9u3YHAKcR0K0DYMjg/M/9vZZrABtQEvtGhhrAQ0CHGdUAXhQA6xBhTWC7AtJE+ftQSzcGqQgag4MagbSLgH5vFwBYRgD4X70ArQBghL61SOxyeTMGwNYBTLWkO3cAI0toJwL6xADgSgT0o3C2cJGqYZuzsH86AXA0Fn3Uaqf38BPmAI61mAuA04jWkxYB7XnZtBqwsQ4IA2OYRgBYIgCWBg5zgAuf+BSorJpIkb4Qsuw4Wz8C2n8jRTkvEAHtwKMHwJSRbj9nwPpz9QAOMgHv/fDHQPvascu2a/r++BIQvsImYaAdAO5DMR0Ah4hnX7s2HYfpz9GLCos7gKdFQLvvo23dcJldA8B4O0YArGQO2fkzndUA3hkA7MeJochvermjnQFde7Gx9vzury8GwC0JzodhBVgBVoAVYAVYAVaAFWAFWAFWgBVgBViBpRVYHQD7r5pbA/g0OICjCDta4Enb7RzBvpZqvICItVArP1d9APNqANcBMBUqXM85aE/JSOfsRUgIGv7ujdchtzWAy02ggxWbMKsdU35PDtimGsBhoazBATw2Et71934elOwtPaibP4AAuKgA4IGtIYoA2PWLA7plP1ZrAMe1YV2/0ufsftFYJzBAWtqfo9q5DgC7BXGpEENruKsDAIx921cCRFHA9T9+ASTVxPXnYvmsmTJuCfD6P9P21R3d1XEdrhMPI6kmsLCURcOhrwFcZG3XAEYnma8B/OXnYHhcdRA21TAvaxnPvl4D8GmogR50IQdxrQZwuw5gHIMIfG0N4Kcfg31VdTzjyw6ztlUBcC0BIbwQsM0awHWPVc3R2uJs4g6F34k1gCkCeu+UOIC9lh4UBv+afcHCdFYDWAlhHcDDYgSvX7sKwwnOz/VQ84UdwAEAV49RB8LldYLHJgCMHuAicwD44ic+BYXsVQ38qQVzyfHVGgBOwG9aQzh1Whr/ABN0oJ+xVrsHwHd95MFQq3bJZjXsjvfAwj539LWCH/7ZSx4AOyeywXrItj4uppCQQ3lBACyrIcNlDWGqgV0Fu9i/rgawgEl/AgZ6cObCAyBEv+rwnvP8OlcXg/ejDDJTwDtvvgp9XwN4Ww5gAsBjI2D47vPlSw+n1QFMADitAdxSe5tKn4To6yk1jjfpBGYH8NwrlHdgBVgBVoAVYAVYAVaAFWAFWAFWgBVgBU69AgyAG7oYlxOxhpkpXIQxLS+mbyDxsQAAACAASURBVPiHhZ4YAFdAYHXhedkI6K4BsAwA2MDfvvE69ADbW0IwC4DtquxsMJb+vg0AfMd/+AtQtOxAUhLr0pED+EVYCQBbB6xbxjMeAFQBaQSQCQRWAHDpNBa44N4RALbd5h3A7QJgHTlfHDhBR3i80XUSagAjWEc3O8JoD4A/8NCj0DoAxj4hAPwlBMDVGqKnDgAjLIlqAO+pY+e4Dp3h+qfpRZ3TCYBjB3AV/LR+R8e5wAg47FEE9P4pA8DhFRYnncltVO/NbA8uP/wEjHttvqADoATOWQqGagSvXbsK+2O8/6wDgN1YqANfBxhpi18UiAEwiBwmmYFRDnDpNxEAZ/5sfIQvvRi1IlBaHwBXQX0ZFezaRxG6zQDYa2ubYwAdq3g/OsgF3PURdAC38KJZUBlfNpsApiugA/hHL70EuaDnqwYA7L8/7T8IYK1sP1319pUM/+KC9L0lkueIAIDBVCOgRRLxvS4AxrsdAmBdwI23XrXg2ym+nQjoCgB+z+2+pIh7GbDNbXccwP5FPbxuyY1rwX877WUA3Oao4WOxAqwAK8AKsAKsACvACrACrAArwAqwAqxAFwowAG5QVQoDR0fHAEqBXUQMtU6n1xCtOICjGrqu5mm5LQuA0RRDNYAxAjr4c9tYwDISUgDct9/gXLB2SZgcTgSCfVMI+AUDVAKIS+esW+CtgvPIcZqAQ20EYJ1AdAB3A4AXcQBju6mmaQzA/RLzAgC4BOJ+oTcBwASQcdF9NwGwH7faL9BXHM4IwN3vqf9TABza78kjOYDzwl1Lh7mE9yMAznfTAUzOWYURpfH1m9Q+TsHqxh3ACQDeL7CmNeEFvIpvTQAcZt1WXyCZcrOwABgdwASAT7kDGKTNLXAA+EkY99oF7O07gJcHwNjLDhbh/50D+AABsHUA7wYAJmcfumXdBV+NdA4OYD/+ZeJEbHIAS2MgQwCcCbjzIx8DJdsBZe4kEQAXFgAPlQPAGTqC8ZYQ1QDGWSt1MC8CgOnqrNYQJl3SGsBzHMD0vBdqqK/o20wcwAi+bdh2ANv+Pkq1fhO9MS67HI9lbePQ1uTdiNTxaYIz3OngnicFTAAdwLeDClEObfYzPj8V9gVKvD/ar2gA6Z3XAKbnjy0DYDwNelZacSSt9O8/dgCvJBt/iBVgBVgBVoAVYAVYAVaAFWAFWAFWgBU4VQowAG7oTgTAo9GotoC1qAOYwFAbADijGsDvvQMKckO1BIDTCGgHgHFbAgDPiIAGDxB3BwCrJAKaagDHEdAOAFsdKhHYJwsAW4zvI6BhMqlFQGszo1Z1WK1cDwCb+MUJA9BTEoTQcJBLQAfwpHUALKMI6GdXjoBuBwAbMDYC2sDR4BxceuQpmPRbjoBmABzN4KUHcGMA+FaLgEYAbCTczAdw+eHPtQ6A0XGqhYKBiiOg6zfpxSOg2wHANgL6N7EGMDmHt+sA7hYAuxrAd37kwQ4AMM6HDgD/2ANgjBTfBgB2TBojoBFCJxHQLQHgtAYwOYAXBsD4nOcBeQyCVwXAGQFgjIB+z+1QdAiAiwm6vRkAW/DOAPhU/cOZG8MKsAKsACvACrACrAArwAqwAqwAK8AKnCQFVgfADTUwQ+Mp+tZGCs/Y5oBMnThP7Zqdj13sofvI14prU3QHDwwcj0a2Rq5dwPFAFP/bRkR6IzA5/tzP5Gwt3/FPSucmTli/OBadfA0wawAEwMfaADqAtV13li1F2Em7QIeQLhdYA/i70C8QMcfnX611G061yfHrdyhr/MYO4Pi4fmHe60j7kwN4AllHDmCEnhQB/XXoq0PreKbvD38SAPbtceOgBMAIT3Ero66TiOykhq51xNq6u/i5yAGNY0kPYWI0vLeDGsCKIqAnE/jhH78Aua8BrL2zFccttjnUtqUODv2r3QJ00t807sn5m47b4KBOHMDdA2CsUeprAGMENNU8TsYlXb/Gz09lDeDZ/pxUp3hesDNAWivbAtruADA6ALEtfX1kawCfLY6rgbkd1QBumm+xrQZyGIkhXHz2eVC6PyXAd7XZGq+wwvIQBfvjEbzy5BU4a2t40zwavaBBX9G1A9jfHUoH8OBER0DXesY7Eik+1d1/uwPABrIAgN+49gXoTaoR7vF5uHuxd7j7eFc6f3I+hjnbOiHx/7i/d39GjU1rRZMDWOjMRkCHGsAJAA6HWPGFrMYIaHLs+uOmEcbGO37pBZu05i1FJJNeFAUdzpdq7NL32D+t+pCpgY2AvvPD6ABu0+GNDmCcDz0AfvFFEGJiL153nlQDGGswU4S1r+EL1fMQVNuV7s9JDeDa55PnROxvV+dZwjifgMgGcObeyyCy6vdU7+rLz1s2LARcDeAbb74KvVAD2B8r1Nh2P6fj20T6WyNtQ61jOrPU8RkSOnz70QGcIfQ2AgYYAU3G3xXH7zRFbE/qAtR4EkqHpM/PYXoG70yeUivXXt9zJBfzHOpRbewyHr20TZPDevmedZ9oioAO/TFnAJXz1KpnMPtz7ADuRlc+KivACrACrAArwAqwAqwAK8AKsAKsACtwkhRgADylt+xSqFEwHh25+DoGwB5cRmKdSAAMgEBUag+AX0QAfDAVAE+vadwBAJZYF3cIY6Ph7i4AcKahh3V3x2N4649egGw8sp2I49uNa7c1AmD/oseqAJiiH3Gh1Naq1ViLrysHsABhYgD87OkHwDieqQYwA2A3mOO40U0AYIyA7u/B/Y9/HsaDWwEAZ3Czl8PlTz3dsgMY77wOAPfVCBwAHlfu0OsD4GpUMh2cAfAmALBLpBBawlAr+LEFwOOtAWD7IoAHwDLvBgBLhS8plDWAcwbAIQrZTtUMgDv99yID4E7l5YOzAqwAK8AKsAKsACvACrACrAArwAqwAidCgZUBcOp8q7V2ngN4QcfBPAdwqBXXotwpALZuwQgqxA7gKiiMHcAUEVn1MKROSQLMdPr0+1Bb1Di38bExcObO7h3AA6zbhq5Ib5KgCOu0djG1OzgpU+cj/VyJgG52ACNgRJkxgBprAHfjAN4dAEztxcsAHcC7CoDpOk/HrfbWIuEdmI0OYIoS9wA4N1mHNYBTAIwOYAe8m6+vakJBbZwn88r6DuBhizOVAyoxAD43xuqO5VZG5U7/2nntXfZkN+0Avk3HNZrrDmDpnYPzdFi2neX+Lo3hsE81gHunywHsAboDry7P1ZgOAbDJQEsF/QIB8FXo+ZrWpPdGAbARIE0GhXQ1gC9+4lMwyXvVobLgc0zT+HKOWAG9owJ++LV/DrI4sruSwxXHlv05eZGBHMClwzkB25HzET/f6AAmZyw5gEXRoQM4BcAvgRDHNQBsG5zUNDZJ+6c5gCsak8PZO8NLvdxeDvgLQIf3uDcBB4AfAJFVa+Gu6wDuAgBX7meJs7kJ+IUayvZ5sqwBvAkH8LTn53A9bw0A++fz1Sd++0l2AK8pIH+cFWAFWAFWgBVgBVgBVoAVYAVYAVaAFWAFOlegOwDsTz0FQ6FFsxZOY9iaOE3tYmYUAb0JAGzXIxsioLsGwLgAiQtoYx8BbSzd6TICGgFSCcWM+8JGB/B0ABxFHPv+c32WAGDkCX5AkMMUAbDsFAAbkFpATx/D9a+/2BgB3bUDmNqLC7AbiYAuJvCD/+WfQW9y7PtzjgOYHMJJRDddv7MjoMv+L6OVnQNY2gVfDYc9Cfc89CgU2b6PZm1nrqs6gBsioH1ssl/BrXzxPCBqAXA0P4UXNfxR5kdAtwyA0whorLu4hJTz2rvEoeyuuwaAgR3Arl+SiORwHfsI5cZ+rgFgvLZzuNnL4PKnnoJxr7/sEJm5f/cR0Is7gBHM4nzSOQDG+9FEwQ//5A9BKjc/zwfAyVWeANOTHAFtBegUAOsSAJvMRkDLfLgzEdDxyyox+KcI6PgCMksCYPc86SKgsQawf7xrqaSIO7NdjIC2Q6oSZ88AuNWJmw/GCrACrAArwAqwAqwAK8AKsAKsACvACrACO6vAwgC4MSo2bloAIwj6yAFLBKnqrJiqSBzd6XfQoQZv+QmEifgNWAO4CwBsv8koODpyEdAIeeqOZw8zE0Bdc0L6WrF09k0O4CYnrVXSA+Azd90Bhhbs13QeuTZKe2x0IfWwBvDr34VcVwEw5fVRrVdqR7X2MUH5eu1gAqnVdmNhPLdv2u7OATDW3AUDPT2C61//N9Av8BvLlwrSWsC2ndb4FgNshR9wi50EuBtr5IZi0QBCuahlrAuLNYaFAC0MZHoPJqDhrg4ioLFv+xgBXRTwvf/pD6CnXaRqGgEN3qkdxqlfha5c99H1jbWaXftdP6aAfzpARxCVAV69BICVbBsAi7IG8Jefg+Gxa69rR/RiQjmQK1PRbCBa//zSALi3X7714M9prbuDrTEM0FdH8Mozj8F+UXU048sUs7ZVAXAA+55DlUkGm60BTA5gO4/58Yl1UQMe6xwAu3vdYY8ioPdOuQO4sDXjb2Zn4PLDT8I4b/eFBoVzolQwLEbw+rWrMMA6otErDZt0AE8FwNlgrcs1/rC9o0gNGQJgZeAHf/TPIDeu5nEdACfO1KR2bAp85wFUyPz9KziA3c+Ix20N4EzAnR95ENS8GqtLqYE1gIuyBvBLLwF6UW2N+coLCrojAFzOhRT5XUZAD+HMhQdACHyhIaoRO+WZdJkm4/RrI6B9DeCBds8bYYv6EW+56fhOnd/4+wBt8b67JAB2z5MOAO91BIDt84AuoMD63fickyToxM3fRAQ0Ppvgi4y9XuLed5kGa23sAF5LPv4wK8AKsAKsACvACrACrAArwAqwAqwAK8AKbECBDgGwO3tykFKU4cw2VQCy25OiZuPlz00DYFzAyiL3qj8z/0d1Cal1AIzAUrsI6P277kB/rBd2AaA+bwAZadeBLQAGDX/3xndBalyAVqE2LII+C8E96KNDzgTAQpc1ZT1I3D0AfADXX/w30J+Y+QA4gF5aQD4ZANheP9i3Stj+e/1f/D70PWCYC4A94JYU5V5xvuoQfUiXbBUA46o3XRfoVieAju8cOAfwQU/CvZ98FHTbANguiivIJwfwnS8hAHZApQqAIyiaZAMvBoDLz5M+6XVBP1sYaQwcDc7BpUeegknHAHjPA+ASMlRftEinhNMKgKmdKUCZNyUu/XuBc4HwAPgLMB4g4F/Ggz37GxXO/wZgoI/h2889DnuFe6GhydGbHo0iYdtzACMAVgkAbre9FgCrEbx27SrsHWPEd3n80waAFdZoLwQgmnrjX/4B9MFFms8HwKSJfw5IIp8XB8D+OP5NlgwzGtTQA+CPdQCAJw4A2xrACICLzQNgnJPxRTr7bCOrEdACX2hoDwDjbRBd7QiA33nrVRiq+QA4BrwUYV/OZ2sCYDufOAA8eM/tZUvbeKEwmnwQAE8wjcI/B4ja87PbeVMAGP8d0e8zAF76/sYfYAVYAVaAFWAFWAFWgBVgBVgBVoAVYAVYgROvwMoAmJbIKvhzKQcwAcwIxiwBgFH5Xp57oLT+m/y1npzjABbeWVcHvikQnl4DOK39W3XCOlcfokkDEivV2Qho5wD2Z9rGgt0UAJx5BzCdHy5XTgPAqcOzAgDnAmBL9m1DgkORagCLjiOggwP4Jlx/8d9C3xqQRHCwTnUAWwAcOyvnA+Ca89kC1M06gFHfVQEwLdwGJ/+KADgAUt+/FgCLDgGwWcQB7K4v3MILKnRZzXTMxjW+3QdWB8A0L0yZB5e8reAs0VfH8MrTj8G+8sDbt0P7xIAmJ/CJBsBPXIFzuggQI3YAk4QbAcCAAHgI91+5eosB4CdgnO+1GuG+vAPYX4eJE9J4IFrWyMUbJ/5/zQjolh3Ayic05ADwvX/5B9DbEACW/oEj6OT1yvCZQJMDGAFwe3Afn2h2wgG8FACmmWR2kkLTlN2FA9jetyh5wY9neo8prQEcnjO90xj32zQA3gUHcA0A04ttazq82QG85MMK784KsAKsACvACrACrAArwAqwAqwAK8AKsAIbV4ABcOPK3ewI6E0CYETA1RrALr557W1GBHSnABjhmwdU2wXA/yf0xs4B7LYy4pdAcBkBvQYAtu1tBsBSDaAQ0GkE9LIO4C4AsF24lpmNkO3MAWxkFAH9bEME9GkDwD4CmgGwvYpxfNHGANhHtbdWAzh2ALcPgPGFBS0UDFQcAV3e6eoOYPc7uTAAxvummBK1W72f4vdsKgIaI/oRS28TAFugaJNO0AE8sBH9d36kCwCspkRAu3II5dZxBPQGATAaX20EtC7gxluvQr+FCGg3xzm1yEG7iwB4lyKgGQCv/a8FPgArwAqwAqwAK8AKsAKsACvACrACrAArwAqcUAXmAmCqdUrtszVM7crTYo4Ik0Ss1nXSSU3MZI+ktir9Vhlta3p1UQPY1YRVMB65GsC4YQ1g68r10bhBj8rPCBBRl7IGMu1XOg6rDuEStOGeZbRucF6iZ0kLKIS0EdCaqpa1AYDRXYxtEhoyUDYCeqDQUadCO0Pzkn6onndaAzaOAPYK1D4f147FpmPtUAyfRj+uhsJk8O6f/wUoZD22b51rzUaq2hrA6AAuAXBw/lKNXpPAYHQsR2OeroOgQzpOp+mFDuColjD+txIGpB4AOt/e20ENYHSYYQR0rjW89j/+PgxtxHdZAzicv6nWjk37t+50mVbDmeaEsv8FXf9UKzkCwBcwAjo706qDUBgEzGUE9GB84K7f4Pj1tS8biv8tGwFNNbKnzwfu2nIR0LfBpUeehmKAjsn2Ng3SjmfrAH7mMTg7ObK5AeX5LDZPt3VG2FYDOYzEEC4++zwo3a/WvFzji7BVhcTbhYL98QheefIKnK84tn1bo+sU9elyE5jPbx3AWAO4HgEd7pcrnsRuR0C3D4AxLpcA8BvXvgA9rCMabc0AuOpUpecCmn7qtVXd/sY75KkmbLhfNwHgPLkfrXEftvc7oWyNdguA/2fnAEa4Vzo53fhNz9/42rzUTqoBHJ+/m/imO57x8/gdeH24uGl37aATWaohHOYOABdZm9cPOoBxPpQ2CvnHL74IYMZYH6ByDpX2zjh/t59rX1P7MUFlmn6kp4AcjnsTyHJfAxj6YBBGY4qJFzN9hE3rvs+6tNFti09XVAM4U5PKfOhKIsT9jcA46u9kfIm0JnPy4gO1qw6EnQ7o+MZzKkDaCOjwfL/GOE7bb0eTLkBh/W5/38fnZ9piPedF2acvdqTfRddBYx9Il+6yqwB43m2hTDKYt+f036eO8NWOwp9iBVgBVoAVYAVYAVaAFWAFWAFWgBVgBViBk6zA9gHwPJDMAJgBcItXWAqA82NdXZDdAgAG1QctJdzdBQDGGpMIgNWOAeBcwoWH2gbA6NqLAfCzcOoBsJAWbvfVEQNgggybBsBYA7jPAHj9adpFNCMA7qsROADsah7TxgDYKdE2AKaa8IgjsQbwqJd1AIBdSQKhqQYwAuDjLQJgAVhj9zifQNYbwP69D4AUfdAtAmB8ec86gE0BN958FSQD4Mo7UwyAZ8+aDIDXv6vwEVgBVoAVYAVYAVaAFWAFWAFWgBVgBViBW12B7gAw1dhKHLM1wU8AALaOD+vkW9QBXB9WqQM4dSS6T5ADGL/QO1swltEAFJBZBzA6Rv0KcAtjt+4AHhYFSKpVax25flvRARwqnO6MAxgdkyo4gPMjjICmPEUN1rFn+9o5gLGf0P1qnaFxtCw5WqldDQ5gar877nQH8KkDwFZCF60dHPOkj0S/qoHDPIN7HnoMdKs1RDcHgOn61aEot78s04SArh3AIisB8NOPwbnJqOIAVpHzqoUJY+4hbj0HMN4UpAfAn4cxOryjONvT6QDWcDM7C5cfRgfwoEUHvwDwL3D01Ai+d+0q5BMEhOWwYwBMt39yts52wM5zAGMeBmqq7LyF/msDmd4UAH4JAA4dAE4iyoND1ztc8ed4ql0UgM92AEcAOB/A/oXLICQ6gL3G9OiTlEFexgG8CgDGrw0O9mTGbccB7J4nN+UApufn8Chp6xDTOJ5dY/qkOoCXGSOzbqoMgOc+cvAOrAArwAqwAqwAK8AKsAKsACvACrACrAArMEeBHQXAUWxpQ4T0JiOguwDA1C/TI6BxdczXKgwAWMD+e+8ADGi2WyuRfQtGQFMN22gwLRoBvXsAGKscFtDTB3D9xX8L8xzA6wLg0M+mcN02JQIaATAuaG8kAhodV7YEM0UhK1v7MY16XysCOgLACg8eHV/6FxgO8p4HwPutTtKbioBeFgCP+mfhg48+C5P+sNX2cgR0HHG9hQhoO56li4D+9CkEwCFqmECNtrHmN+UZuPwIAuB2xzNdvwiA0QGcYwQ0A+DOIqCrABijiA1gTfqjvnMAqzRyeK3Za0oENBxtFQCDyKHIJiDzAexdvAwgXWR9U/wzNX9RwLdKBDR+R/cAWHgA3ObzpFNnkQjorQNg35ENlSAWHuX10hjuiIuOj3lfxAB4nkL8e1aAFWAFWAFWgBVgBVgBVoAVYAVYAVaAFZinwOoAeN6RaYFlKQfwlHqVJwoAI1irOkVTmcgRiQ5Tu1iWOEfTBSXkC8EBbAGwh8NtAGDj4mMxljE3rgZwz7gawFS7LZhek/NMayG7/UsAE5xv5JSt1Oos2x07RNMawHf8/C+AzvoLjrRFdhOgrGNyAj2l4PpL/wfkY4fUHZcs6/7iT7EDWGgHcH2nlTWSmxzASU1dqg1N7UXdbW06dD8VfdCZhLs6iIDGvsUak1JreP1fXIM+LrjH445A8Jz+nVcDmMaLEyipn0zg2xjI7ICScIgA+JNXQPXarYkrDDrFfA3gLz8Hg+ORPaN1awC7z1O7onqGCzqAb2Z78LOf/u8cMKuYntav0Ys1f20N4Kcfg32V1EyNx+0il8iC+4QgAjLPh5X0W6wGsHUuegD8+OdhPBycEgewH5cSq8Jik6iDcbR5B/Ajn/UO4AUHzQK70fXb0wiAr0KOdUQjd2izA9g7YWmK9p9pvQZwho7ndrZdqAGcAmCcKDM1gFE/g7s+8jHQvkZyWy3WsihrAL8U1QBewAFM54BTblsOYC1z0BJrAA+gf+kyCNFezXJ7vvZ+5CKg33nzVegVDTWAKfGFxq+tyxyeqMpHjwVrAIdHFa9rcDXXagC3D4Bts3UBBb68gUkgBkfZ9PvcPMDZngPYQL8f1+/2NZHXHNj0XFRJelnzmPHH5+kz76u4BvA8hfj3rAArwAqwAqwAK8AKsAKsACvACrACrMDpV2BHAbCDRG4FjBaeaYnF/fVuOoCXB8AxEHTNrXoSAgAWwkZAO1wp23EAG2nhMgHgv33ju5CbwkYk43k4SOngGf1Ml8SJBcDQAwlj6CkN11/63yEfH0cAuBrx3QYAtguv1gEbO4BLAI4Rvei4whrAd/3qx6HIquN8Xac39i3WAC4BMAJRU7544AnJdEd3OQGuCoCtA9g7jhEd5aBs5PZBNoR7Pvk4qH57QAW/x8pNAPhLz8Lg2Dmetw2Ab8gh/Ae/+0U4RoDUJgD20fRUA3ivcKHt9BXGj7u2HEk0IhgAOyUckDzNAJiihqnnMSQYATA6gDsAwP76dQ5gjIDGebO8YBgAu35YFIAuFwGNlSecAxgB8Hs/3AUAnjgArBX8+MWXAMx4YQdwePZoGQAb6RzAvfscAI639edNXwNYF3DjrVehN9kFACyhEAYG777DJ3/4Z442XioMnaRgPB4DKG3v99nOAWB/HdG/M1b8tx4D4BWF44+xAqwAK8AKsAKsACvACrACrAArwAqwAqzAxhTYDgBurPsbuwQIAFMV2s0D4OOjI5Daw6OFagB7ABx3n2+rrR+MC5c+AripJnAJ2vzCu9HOAdwhAMZIzwycAzjXDgAHp7LvkvkAOFQLdjV0PbjXu+YAhj5IOJ4LgMmhS3WZBTq7acM+pfYRsE9rACcOYHIQo670f7uQDxoy5RzAdz74cZhkeRUQrrkomwLgoak6gGm8tQuAS5BurA7eOWsAeqidEXCY7cH7H0IA3KbDG1lC1QE8PMKauOVWOvCnz7HOqV3fqg5gcoxjjezqCxvpixF4bWFd3DoApu8JIemrTfoVAHwF9ieoN9a2dMfHF2Vwa3JgrfalZfvJWRYMorbCcw4jMYSLzz4PSrfnqEOlC4mtU7A/HsErT16B85X+2kYE9GkHwIkD2NbopRrAn4VxL3bVrTqaoqnVX7+LO4Dd9ZM63QgUswPYOaNTcI4A2WkW1wB2b8pkegCj3rYdwO68Mz97x07IaQ7gaf1vM0lsvAf+b5pDXAA6gEE4B3D2wcsgob35yjZgRxzA7lkDS2wLkMYD4Pfc7gVqHwAL0DAajWz/zXIAp9dpOoN05wB230Q1oleduRgAr6ocf44VYAVYAVaAFWAFWAFWgBVgBVgBVoAVYAU2pQAD4ClKWxehUWABsPJe5FMMgBHYZj4CWuqJB8AeHHkA2QSAywjnCAAjfKpFClfBGgHHjUdAw8ADYIyALh3A6fkGgO1B7qoAmICi9KAqBsAOHSobudkFALYL4JUI6N8HB4BLB3C3ABhhN/Y7AWBjATDW+TzI9uADD12BonUALIMD+NUvP/v/s/e+sZYc55nf29Xnz73DISmKJqk1SdlLi6QUwxYtbWLa/hoDQWBJxiKidrPYSLtOdlcIYikQh45JK7IAihwmUj4ENr3aDwESWICFLBLZ/hBYsqVkscnKMmAvbK9pzcq2+McSZZGyTM7Mveec7qrgqaq3urpO9+nzp/vcO/e+bcjDO/d0n+6nqqt76lfP8xIAcLydfQBcB74CgBNHfc9P1rPvAI4BMFYwMQC+iR788BAA2N+/xXVbA3gMR/vKGsA3NgAO47Mx9Je/9i9ojCIPWQy02YFdiw3oxQGMWwGADX245IVMg0dAl0kE9KzFAbweAOaEjMxHJvPtDSBsgSf+/gQBsFuQlJPyDuDRCUVANwLg29/gViWyC3bHxWbx0Ipa0tevAXIYPQAAIABJREFUX7fJGypakJQOvwKAVz+QJAK65we2HE4UEAVEAVFAFBAFRAFRQBQQBUQBUUAUOIcKdANgLwqDotTh1hWRV/t8g/NXs1MynnyyLkE/sdvSKENGQLuvLGl+/RgWOuvABSStb+7nJccf1/b15+8ckLw5EAZXSgUE3cRu6gjmPax7InIAu5p8/UVAK4BaC4AL5wA2iOiFA1j76Gc4RpquM74ujuqONEqcv6lOFWB1GBQ/uwlbeEY0FSan23/47VSoPh1muLIEAB9fb3SIctta57bxjua4D/jr44nzmoPWSmrscTVWEEQ1d0NtZDvhbtDLSHkH8F1wAI+SiOAdJmVtjUkfAT3Sml74zK/QYXHszstP+HP/XO7Hvl28wTV1xma6qf251wIw4791+B7n0IKO6F85HY1vsgB40buDEIDK1QD++i89TQezayvvrzbHb7j/0hrd/n5pe1Z0OoBHffZnGLjcfTrRx/Tck5fo4hyRm9V4VV3f7rWG13k+wu28TwfwzbVo0WUH8K4R6qlzclkDX9N6fEgP/Nxlmk8Pz0gNYH+lvuZo0MEA0PoI6EEAcHX/vmgBMGoAV6pnSU3atH0YBFa+fF/rMwGEvJ/xx1s6TqZsmoCiERXK0LUR0X0f+BAt0vt3x/G5DQDzFbMDsun87Ajbcv7krzfLvPM1uX6AJWjJxw95BJkhpad0PM7pjp98F5Vpzdl1BoHWzxi7IMlGQJeIgP4ykT7yALju0K3O378fAeg2LATIMrdAYQmUJdfLxwvjunUEwwGcewfwAeVveZBGalp/H9jpevHuhrcZAOAFvf7y1ykvXQQ0t2doH/89oV96KMv9mdsnS9ojdbAu95NKtMoBjEQZshHQ1hm9Qx9uksd9o6H50VFYCMgJFDg/duXjU+zwbpNZJxHNKmnX9KmW6oN2t+/cOq0B7L6xLwdwePPx71Vd/y5at1ulCxvS/bqe6kPXAE5Lg6x7XdX4Vl/Ysun+8nlRQBQQBUQBUUAUEAVEAVFAFBAFRAFRQBToVuB0AmA7qX/yAHjhAbCdzDkNAPiON9pasX0DYEzoo/YvAHCuMUHpIqAdlFYrAXDdQRoD4PrU1GkHwG0AlHz0swW8GwBgC9btMgJX+5d9iI0AWE9suw4CgHNXA3hUOgB8oXAR0MMCYIBeB3xDRKIHwMqC46EAMOImYwD81NkHwMoD4FIAMPqb3eL7dEe40QmA/WKl65NDeuAxAcDdrxyrPlHdv/n8Kr347GWalMWZBsAmNzQpM0LCROwArgBJc4Qzg/BdATDgH6BaDQCXUzqeDAGAXSJFprkGMADw9Z0AMMNLrokcehcDcAaG6QKABABn+ZSmD75tKQK6HvC/ee/OtasBrMqFrQGMP08PAL7denOHAcCa5kfHAoA37zK1PQQA7yig7C4KiAKigCggCogCooAoIAqIAqKAKCAKiAJ0QgC4goNhBXkyUY86ZUuT+VGD7cMB3CcABkSGW885gAFtuMbx6hqiNQfwHd/jAbC1vOzefTH5q50rB7V/v/vSCzS2E5RlBe6Ckzk9T+cA3RUAc/SyjUa2lwXgrKmgnN74Q2+nIodjsi+XAK6MawD7CGhfI3YoAGw8AE4d3u77vAN4nwB4MbdqsvOXHcw4k3hLo5LbHMDNzvVlAJz7Dzrn8B4B8PG1Voc3rncrB3AsVLIwZO8O4AQA3zKHw9rBd2xlQDtdXqHdhxMc4dw5gM86APYOywqEmwFrAKcA+BmalGfbAbwuAEaMbt0B657/uwBge7+Sc9A6h6yhHP/TB7YGMBzARd7De0Y0tNQB8O8S6WvNANg7lzNvpWxztrKDc8kZm4LfFgCMeGbUADY0pgs/+EOkzMiNnskrx7YgeGsA7L+fHcL9OoB9DWDrALaN71qoj3dK/7aG94tiNidTugVKvCiHHcDskO1aYDOcA9gnA+z42EsdsJsmJHV9vQDgLoXk96KAKCAKiAKigCggCogCooAoIAqIAqKAKNClwDAAOIIiJp5JC3+fAGDvNI1PtmvacSgA7OKZcSYl7QaA/ZxaFAm3FQAmTUpjwi6jCwMAYDhbC6VpemoAMPCgpgUioH/oIVrkk54B8IhUNrO1JW0N4OOZB6ItIH4bB7CNOnZRvMsg1X1PDQDfwBHQrdHlPiKaJ0j3A4DBEvYQAR0PVCcNgGsR0I/SxQUAcLUZ4xzo+9rOHQD2aRXXz2oEdAqAs5KwVOdqfhM9+N9+jOaIrO9x4/vXOYABgDd3AMcjeRsgPS0R0CcOgDlS2wNSmy9SHgzkAN4tAro27NpEiSrCNwbA9u1yTQcwAHCWLag0Od3ywz9CpQZqj8bPHfv21hHQawNgPsHmWtExYK0ioIcGwG6howXA2ieg+JtyYwDMjcElYXqLgBYAvGPXtrtLBHQfKsoxRAFRQBQQBUQBUUAUEAVEAVFAFBAFRIFhFegXADfU+G0HwN7B4qNyrSO2BohXI+AhADCzakCtzHgArE3NwZA2R33FPya+MP1YAW77exzP75g6BNgBy8dNj4f9lM6oyFQFgHtyasA9s8gQ9azpQBf02osv0GhtB7Cb0UNtNWzQq9o0flGTqlYjNwKjS7WlUY+YAfAPP0QLddAvAEbdQ5rRuPQA+MhFMq7lAOYrQj9tqgFci4j2NaK5f3P7c03Z4AAukhrA47rheYe2RsuEGpNa04u/+ixNUXMxvt5Qq7kZgDPgBdCOt2awzZ9hBzBkcv0itxP2qA2MCeGhHMDoh3DKuRrAf/HLT9OBd3in91cFrtucse7v0367lFiwKQDOkxrPtRq2Wwz2GWpqEk0QAf2JR+kCaqZGW9puW3xD4y5BPwYVofuctxrAkEeRBcCIgD5A+0Z1N5Ma0pvqX/oFSVM9oytPP0aHxdz1y+g7Vh2Ta0C2fZ4BaesxagAYD7LSOYAVAPAvegDcV0JDdf9WALis6bmqBrBdvJXo0jsAxv3b0+aAXHMEdOWQXI6AhhN49who/9z27etXvRFlivLygI4mOd35k+8KDuN+LhkAuKhqAP/ul4nKmXcA1/sQO1+5PdMav8u1crnKrD/TFABzLWT/a7c/6iBD3wUVWtGtD72TitT6u+uF2+dRTpmvAYya1mtFQG8MgN2JBseof2/YKwBOSmTMPQC2iwoiAFx7PnWMY2lzVPe3//dD0j7tNYAzmkyQJlPftnV281HEAbybgkPXKN719pX9RQFRQBQQBUQBUUAUEAVEAVFAFBAFRIGzoMBAALiq4RvAWgvgZYC4DIBZ3mYQPBQAxoRTrjFhVdIcNYB3BsAOgGUtUcrdABgO4HwwADwHACZNh+VpAMCWvFMO9zXBAfx2WqgL/QPg7Ng7gL9Io0EAcAXAeQFEew3g4QAw+h0AMGoAKw+Ax+Y6aLeN6sVmOFc0AVUp4N0cAPsFAvb4gPqI2gQYBgBWdDS+id78Ty7RYrw8KbvLwGoxMwPgX3qKprOZPRxPQHdFW1ff3R8ARsz6a/kB/eDPf4pmAwPgQwCV2oITd0V8/btoG+8rADhW4zwB4MLeX9YB/GEA4MMex2e39gXHrwAw7sMKDq4DgOvQaLUz0ngH7HLEsLKLSRSNqFCGro2I7vvAh2hx5gCwfzLhD7vybUSZdwDf9R8PBYAzu+Ds1S+jBnDzggZuD+XB7SYA2AFy7xBmZ/MKAJwBABtFtzz0TponxHH3cbOqAfzat75Ok0XPAJihKwNfdsieKAB2C+TmcxcBjZbItwbAoTq1e44FYCwA2L7fdTzQhwas4gDu641KjiMKiAKigCggCogCooAoIAqIAqKAKCAKDKfAqQXAPPHW5lDaFwDOSgDSqoZZ2hRdDmDyDkjEOGNukT/PNYDZIcnHXXYAMwDOvQM4t4Cnjy04gAGACweAc71uDeDdHMCh9q+vPWvYiaowWehqAN82lAO4BoALWzPV6Z44t+0MWwMIjBzA4byxf+xg9/t1A+CSVDklnSu6692P0GIEUBq17g4OYHv6CQCe6uvWicv6u+lZJJ5j1jyaTkyA8JKTtBEYxw5gBsDuT+cAxlecEQDccgMuOckBv42h19UBve3xGADXJ7a7p3Lb7/iM4CKc0XNPPkoXSufw5gUHpR8rdgcZ9e8XABzrIQC4j+eRHR+8g38XB3ATAM6xzCkaV6sIaHfm7Djl6wBoPk0AGOMnjxibOYD9RSvnJK6uzy8AUlwDmAcKZQEwHMBvGhQAz+nVL6MGsEssaKvxywA4/X0KhEmNEn0YALvrTkEYO4DtwqQIAM/iQst9LJwZ2gG8EwB+A2GJQ281gDNt7zH7rEFpkZYIaHef+56YRDqn4wjKprjNPdF6A8C8ILMhtWiTsazRARwdE+/9u2xSA3gX9WRfUUAUEAVEAVFAFBAFRAFRQBQQBUQBUUAUsPMwR6/99Vo4cSmql6dl4r0bIpy3dQCvAsA4piZD4/E4TNyudREdbY7Jq9gBjBrAAMB2a5ko6gTAqIWKSbFeAPAdpJUaFACP7IRsGWp7Mahui0jeNgI6BsAMUSEz1EaYY5mN6LYfhgN4gAjooQEwYsBtFDj+yAjXx9OAfB+5aGFXE3EoANwcAd0AgO0H9wGA9xABvS8HcMtYcjIA2EdAWwB8HFXGJBIAvOME/FpRywKA+3qdQlJG3QHsnp+8besAFgC8GQA+nuQ0jAO4tGD9QM/oVRsB7WrEngwARjEC6FJQaRTd/NA7qW8A7BY05JSVC3r9W1+nURIBXS3V8a+ZfrzhxQq5B/SMQdOIY7wJO9u8d7pv5ADeEwA21VVyO+8LAEM390xW9QhoAcC9DNniAO5FRjmIKCAKiAKigCggCogCooAoIAqIAqKAKDCoArsD4BUhZAxDGBI2XUnX9LxJao/yMUq43iaT4QEwAK7dPNDz0bl8Hq7mb7UtR8y6/QPQNoasg8dzZcMOYX+IGIbiO/FZFwENB/AdZPJ+HcDW+GkdwAv6mxdeoKyc2zqPvGV+JnK5drH7TPh7207LDto0ejcc2JQWjIbvsUgfXkbU6NVUEgDwQ7TIJz1GjGZUogZwBIDH1+B4zgLw5rbmdg3tac912SFbXb+rj8n7A/DGmlXtzdHL7k842ZWuHMDFeNSbAxjfUHoH8EhreuEzz9J0cc2qzNHPoUZ37OjNuJb1cnRy6Pdc+7nlviB/37AGOQuAvzc5HU9cBHQxQfv2t6UR0JMjANFqAlr78aRr3Kn6f7y0RPt+UkXcp2ee3ieor63YAfzEp+h41G/ktbb3i3cAf+IjdLE4su1btVN/2q5zJESLGxrRUXZA9z31SSr1pGZoX+cYbZ/BVRUoFU8lXZgf0XMfv0Q3154//h4NdKECI9t+b3etXdcXbA3gn7tM8+nhmaoBjP5l7x8blYwxroqAfisioMd9RvTjuZgnALjYCgCnNXTj9q85hLlWbAL6M0QhN0VAp/fvDgkN6QKdl37t0zQm1FiuztYByoaaz8E56drHYGFYtIV+23J95B3B7KQFWLejBhI4vAP4LtQATpzD295HvJ9WAMAUAHC24Ajo+vlX5+XBdeIUXb4+l7BitbDvNAnwbtrfoAbwiLIIAC/SqOgda3jbsBDKSekFvfby1ykvXQR0VZs7BfNJPe30fJLrSCOAl2rg+v2hl+tv7t1Tq4ymt7/R6bRDH266r/A+ibIHxfGcSr5eXkeZLqjpcACbWnQFInRsVnn4WtWyfwzM3YJR1ACO3jWGAMD2vam+FHVXB3DX/bbkhE92kAjoLgXl96KAKCAKiAKigCggCogCooAoIAqIAqLA2VfghgTAdkInoxsHAEcOCKyYXxsAY0IJk4UDAWDM9jIAPjhBAGwdsnaiDyAW0ZuatBo7B/AZAMBo8xSEh8URQN5DAuDc1QAelQ4AHyyuWZAjAHi9wd05tQO+2AoAIwL6NURADwGAsaDBeAfwuQfAaCc4RqM22xFudAJgEB6j6PrkkB54TADwendV26eyBABfpgkcols4gAUAc/Szj95fAm8OPMYA2P6FIlKDAmBt6887B/D/R9mCHcBnEwCrEuEaOalyQagBjD9jAJzC1zjyF2OPXeATtV0aCbwbAL7dRUDvOEaGp6PvcsMC4Dow7wLAto/jnVvlAoB3G5wb9xYH8ACiyiFFAVFAFBAFRAFRQBQQBUQBUUAUEAVEgZ4V2BoAh4X5K2porXIAr+vAa3IADwqAUa/UEOW6pPnRMWXBAQzll1f4NzqAAXxhlrKTT84VCiYB8HvaALBN/jUlHfgawKac1eKu13cAu4lc3qpax+5vlhzE3gGMyUL8DhGdcACXNCwARk1pRTMaFyV9+3e/SKPrrgawm8iqathWDmDffqkTiH/m2sW2BnCzA3gVAAaMzfSUylzRne9+hMq+HcAJAD6cX/f90s3WluxYsfYpf/2ZprTm71K08ZoOYPQt2/95EntoB7CvITpaXKO/+OWnaXrkrpe3fTuAlYb/y9UAfvDxT9HxuGcHMOACA+AnH6VbCufw5o0joHt+blR6xnDOjnsn6QC2PVoAcNTYldMwcRb6z2A8XLU1OoBJ09X8Ir31wx+j+eSw14SGZQfwohcAzM9f+xSPpTjnDuCMXA1gB4Lx4mOGBcCZcRHQ5vqpAcAcAX3LQ++kvh3AqoT7NCeU1njt5ecp8zWPA9RN4OvgANjW6FVUKqLD29/o3eZ+DNgRBOO+sgsW/fszHMC6KN3z1/87YWlBzcYOYAHAtffsDv3EATzUm48cVxQQBUQBUUAUEAVEAVFAFBAFRAFRQBS4cRTYDgBniDXtvsgbEQDjsnKjKdea5kdHILbRha4LgJ0+DgDXhTp9ABiOHE1wAL/24gtk7ARl5StpBsDINeQoYw89k6julQDY5iKWVhtb81EbQkSwA8BwgbEDuP8IaBvHSDOalCX9lQXAc9tOdSdDFYEcAP4gANjVAc70hAoA4Pc8QnqcRCLvMCm7HAH9KzRdAIgaW5vYTvwHABz1004AXN0HabS1u1lc+0LYDBZzzP+GDPSBI6B9DVEA4K//8lMWAMfbvgEw+vKgDuATjoCOYRr6wrkDwHasPMsR0O7uUSFiGKkUAMA3kY2AtgC4v00ioPcbAc1ALkRID+0AzvB8Jw+A/98TdwCTrbFbUKEV3foj76QijY7eMQKasNDN5DRGDeCXn3fPxSgCeggHcPzGmUUR0PbJHAHgg4EAsHt/dhHQulz473RjxKkBwH7IWuOfMSsHt9p7o0RAb/wgGBpQb3xCsoMoIAqIAqKAKCAKiAKigCggCogCooAocAYVWBsAk3dILjk5V4gSA+B1Hb/p4fbqAFYOfOIPTGDBAUxsofMOBndNca1b998OhDUBYjfFBP5lHRIeuK1VA3jwCGick8OuFgC/8CIZ7Wry8VYHwE01cDcAwLFbHDVyNb6bPAB2vsXSVmuLALA66NVhRgY1/2Y0Lkt65Xd/h9RRDIBj8O1rPsNRaJu2PlUY6hfv5AAGAAcQ9QD4px8hPcL1RtuOAFgrTZMyIzhRX/zVX6FJcWQPHu5j79B1WeDL189nstzvnR7cj11UcrU/T4xyhLKb+IUNvhi2BrCvIWoB8C89TdPjq7XzTB377cOXv6+Tdu+KPFxySsP/xTWAH/8UzfJpvcbzihrq6z5vcOdMyhk99+SjdKF07Vvdv+seZbvPCQC2o7urAYwI6AO0b2Uxrdd031xj3JZ4dkz1jK48/RgdFlwztdnRm37D9g5g1/+DAzg8wNHbYgdwMl5tfon1/uod/Pn8Kr347DN2oU6sJ2rV1vp3pLWFW4jNrUVGO8cgP3+XTi84gNNarEiiQEDuiApl6NqI6L4PfIgWuH972vZbA7h+fbyCjwFheMwoNbADOHcR0MEB3FcN4FEYSW2JjbSmc0MNYJRBMADAWUGlB8ClSfrBTgAYdwpqHisaFwu6+vLz9l3H9kc+vx4dwO660/ujXkN6UACcvD8DABfe8cy3TBiP+HVqbw7gpAawr23eKwDm96roPUpqAK8eLAUA9/QwkcOIAqKAKCAKiAKigCggCogCooAoIAqIAisU2BIAx5XH2tHujQuAHbSZXwcA5sJmHgiuA4CjCSB2WnIbnDoArOBWLmkCh8rzAMBwAFdbMwCOHcB+Cm0dB3DQBftnzQA4w4RpVANYXegZAI9dBHSJCGgA4KMGBzBY6B4AMGoD04KMmdBirOiu97yPdJ446nYAwGhFnbkawMo4ADzyABiT8Pb3xkU01mvdVtdf77dxRDYDYHf/1wBwpkl7ClMHwJghBQBWdDy5id78Ty5RMUkczzsN11UNUQeAnzp5AIy0BG3otfyAfvDnBwDAcGuHGsCP0iEi3H36AKRkg/c6iQ3bSL9vAGyH46ykw8UR/ckvXqJblwD6niOgrWhnGACHUrJMVRFozg5gRED3DIDRZ7OSKgCMMaciutsC4Na+fe4BsE+CwDBu763RgAAYS7tQ7EGfDgCMM/EO4NIouvWhd5LuGQCXmXveTYsFXfvG82Ed2ZAAOB6Tc+9oZiC+HwDs3p8tAC5Lu7CP7+DTA4DdiIA3sF22dEGYfb8XALy2pAKA15ZKPigKiAKigCggCogCooAoIAqIAqKAKCAKbK3AlgC4cv7BddC2rQLAIRG2w8jEDmBM0zB+GqwGMBwMtgyegzaL68dLEc5rOYCjiOwyEejUAeDMBAB89YUXSa/lAO4fAHPtOw3tjaYiH9NtP/wQFb07gPcFgB3gxmRgaw1g1D62DlxFs3FOd73773sAvJ67b5273jAA1ppeAgBmh6h3/oYFCuwE9gdtrgG8JgDGMWJndBz9uBcArCkA4KPXazWAe3MAM5hPaqAvOYAtoHU1gOsAmLXkCeh4Uc06LRsaqgaALxQz+ws+KgcYnAUAjOtiAHxwagAwlI4B8PhsO4Ctwz52APe5gAPvFVkCgDd3AMd3j1GJ8zW9tU4ZAJ5gHG5wMHdF51ona7SFz/vrX97fL+DxTlSAdfs3cADrAzoa53TnT76LdN6h3wZDFS7MAeCSDvSMXv3Kv6ZssaMDmCOOlaotBeH3CXZ4xrV1ccrQA/kjwwNg5wCezhd07eXnqbTvBMsOYJ+PQbvUAF7PAYx4ZtQAVoQIaB2i3W0h6I1aM/0w0kZsF0Lde22oPJ7Twkde82cFAO8k8dLOrnZ3+zY0YO1KROm62qHPr+v75feigCggCogCooAoIAqIAqKAKCAKiAKiwHlQQABw1MqYwIKbLgbAjSv8uyKguwBwzaHna8L586hFhu4lAhrXW9oadRUANgF8Kz8pWAff6wNgdoA6HT3kAhTj2rA+ApqbAYAOU7nFaEq3vf3tVGTDRECPioJe+fLvUD6b9e8ANuhHmwJgRXe9+x8sO4B3HIVOFwAeOgIaDuCRBVR1AFwFPQoA3rFDJbvv0wGMr7Yx+llJAoDXWyTSbwQ0xGcAjBrAcAD3DYBVAwCuOt06DuC4iwoArkcAB238ihAGw0FXpSjTUw+A390/AM4AgAuaFgDA/4pU4d5/0nZlsMUR1dQQ4ex29Ne3DQA2Genc1QAexgGMBSslZVrRwQIA+OsWAAPUpg7gfQFgPBsZAE8HBsDF0YwKU1/YtDsAZqu668mqBYDG34p3V/SnScNYJQ7g3d4HBADvpp/sLQqIAqKAKCAKiAKigCggCogCooAoIArsQ4FOAMzTzOxsY1djBew6qmhtWUMtdazF4Kb0Ezrj8ZhCDbse1GoCwGUt2hg1fhOnXu36uAZwXCPYKVjV/K1qAuPvTeK8rB0f7sIMjpyciiynC3fcQZ0T2hvpoMgo50JVizldfeEFHwEd14LliOeknYPDs7DfuOR89NcVPCUNNXTTuDw7M6pRr1FTMZ56BzAAw3qwo/vSnQMJEdCjxYL+6su/Q6NjVwM4bVcG16F90vMPtYGba8XCAcvQPNamphMioG3kdkbH45ze9O5/SDS+qXa9af/ovsb6J0pCvHdGudb0gq0BfN12xqVa3un1+X4edPBuZnf0agFA8Jo23gcwQLv+kbHTCD+bnI4nF+nN/9UlKlEztbdtdwAcFmCws7dt/OKFEdwPWq4BE+41B/Bo3NvV2pbwi00m+tjWAL5YuAUNYXze0li87kmeJAD+dx+/RLdisUXtZPcdAX1WHcDhTrf/ofj+NQC0cQR03wAYgDmOgC4SR2x7DWDuBnGfVAwIk5qw/JnKKVvvRVk2aq4BnN6/O7gmm2oAT9P3AV/TtQK1IZO71utN7OS0QLXu3I1rI3OtZNuuPiKYawIDlLED+C44gEd9ti/qMysHgBfH9O2v/CsaocazPd9mB/NSO/FVp87mCARinwCUffukDmDowQ5gwzWAH3oHaTPq7W2Dx+fM5A4Af/N5WpRz+5qDtxB33WntaTjgq6aNnduNNa65/fwueM7W39T4eyAK3ifxLgAHcE4OAGNRx27O33DfKW2/G+8aqtRUzOZkSm0X7bQmUHQ4WJdqOSf3MXU4/PH4w7sOjjOaur5cC+Xp69p99HP6XjV0DeD0OZ3287h++rrP9E0+tysA7voucQh3KSS/FwVEAVFAFBAFRAFRQBQQBUQBUUAUEAW6FRAAHGl03gAw3A8AwGNA7nJO155/PgBgnsgKE3cpCFsTAHMUcFpjNkyUedBmo75NZt0ywLTF5IDe8Pa3k856BsBZTsrMSM3n9O0v/zaNZ8UJAmDEJbqayxUAvli7a/sFwM96ALwM7ENxQv/tDMQFALcscDktANjW8CaalOcDADto5hzAf/zxS/QGAcArn/LbO4DdYUNQ+V4AcFXD29UAvkyTUgAw2mGvALg8oOOJj4AeBADPaTyf0Stf+b9pzKEgJwiAKSuo0Ire4AFw92vz+p/QmaEKAH/9lAHg20mD/fYFQSMAnBWaFkhX0UYA8PrdZedPCgDeWUI5gCggCogCooAoIAqIAqKAKCAKiAKigChw5hTYDgBHMpgOB1wKltZVcMkxoHUKSOerAAAgAElEQVRYuT+kA9jVAAaYK20NYB0cwG6mcj0HcHWVyzV/N3MAZ6RImZwKcg7gPmvyWQCcZzRGodBiTkfP/wWVqAGM6Gkb2Rw5NwYCwIC9FjTAcWrgPlJEcABPTwcAplArtw4CQ7/3/SMF3JUDGJfjagG7/uNrL+IP+9cAHMYD4P+CaAwAjFlZ54yqHCXbWTnrDuBn6aC4Zr+4Oq5z/yxHndedzXXnPxzAzqYUann76+Kez+B6/w5gF1G7bQ3gvhzA0IUdfnUHcF43tO84+Y5FKzEAvmW+qDnYylplzHVH3+0/h2s1NKKj7IDue+qTVOpJr446e09kJU0KAcDrtFI7APb3fUe4AgL57X3unahO/6EcwCkAfoYm5WJjB3BNl5YauKfVAXzonzfVaO/dmaFW8TAOYFcTFy8+cHBWNYDL8RAO4DmNZ3N65fcAgLkWcX8OYLQ/O4C5/65yAA8LgPEumdOkWNDRN56nuT5udABjDHfO5W4HcNy/TeogTpzgHHFsFxBYB7ChXOdUqpFzACf7rzOmtH0GzyLnACYCAEYENL/HtB73jDqAw79fdny+b9oeAoA3VUw+LwqIAqKAKCAKiAKigCggCogCooAoIAqcfQW2A8Acj9oQ/bsk2Q0WAW0nu7Wrizu/fmwj7Ny2AwCu1fzdHABjwo4joMu8Hhm4SxdlB/CkVGTKGR09/+ek9cJO8K8GwHEN4DrY5PNJo5OXHMAecMLx69RFNHBGCrWBM+cAvvWhh8hQzw5gHwGdz+f0rS9/gSazctkBjNhe7rfsdO45AhqR4IBlmdV7mAho9LQaAP7Ms3SwuEZ2qj8A2yEAMPqPj/ZkhxenTA4aAQ1NXYTseHGd/vyXPkEHR7jeauuqAXzDAeA0AnpRB8Bd17vL+NG079AA+PQ5gO0Tg66PD+mBxy7THJHmUUxprab7FmJjOARMmOoZXXn6MTos5vYoaTRq26GbALCDn+vFvu7XAVzdv84BDAC8uQO4psUNBoD3HQHNEcShPyGeONQAfhf1D4BRA3hG49mCXvm9L50DAIxFbTmNSwBgOICbATD32f4BsDuybecAgBEBHQPgfkpsxABYeQDcuUD0rAPgrjG/Z0AsALhLcPm9KCAKiAKigCggCogCooAoIAqIAqKAKHD+FNgQAFdgkKVaqiWaarglAE4Pk2kdvGz4TtSq670GsCtBSzkqxWoHgGkjAMyOTefKw8bOSv65rVZupWfk9ASIRJW+wQAw0v8ympaKdAkH8J+R1jPrUGkGwNG5hQjoNgBcrx3sgCrTQERO1ycdLaiyjljYR5wD+Na3AwAf9FoDmGyNvxmNjKEXv/gbdKhdDVF7fvHChhQALzlcXW3bEHGd1G5kh2wAoV6OuP0tADYLAoh3EdD/OdEkqQG8w/2DrywAQ8uMRqgB/Jln6XC+LgD2tXsTHdL7vt7P49rX3tnFDmnrIIQtdjFgDWAAJDioShpnC/rqM0/QzYWL+G68vxrG+20BcFONw304gNFnsZjARkB/4lG6UDjwzhs7sPt+tIWa5l5c/tm6ywd0ANthI3MR0H/yi5fo1iWH875rAKPPewD8c5dpPj08pQA45yFpza7gkxnYAcy82C6wMHQ1v4ne+uGP0XzSp0O0un8rAIz2rO7gUNvVX0UnCF8bAKe1WFVzDeC8v5rlTTWAJ3iO1B6NUQ3XGPwn4MyoZgctN3ZaA5j8/rmvIYv3AGz4tkEBMI0oyzwA/sqX7HuW/d6ktivXBK6c2snCtw5HNPcL46OlT8IBbNvX1tzNaVQu6DgCwNyPuQYz1Mfn0/NsqoEb17DtdgC7HhCOa8+HfA1gREAjcWW9xSBdAwe3lUIs/zlzAJN/P6wnpXQp1h6/HdcxbzpKW01lAcBraC4fEQVEAVFAFBAFRAFRQBQQBUQBUUAUEAXOmQJbAuAY9HRlSLbU0NxQaFsj1m+DAmA4YIwmpTUtjo6Iik0cwDcgAM6JpsWItHUAf420nncDYIDS4Ix1jbIMtjcHwM4VW5KBHxgA+KG3kzEXegbAY1JwIBmi53/nc3Toa4jWAXC00MGD6uXr6wLA7vrbIsDtpKwFwDMLzCwAfs/fJxoDAFeb6ZoJXHEf4QwWgKG6AsAXZnsAwHCQ+/O2QD+K5HQAWNHR+AJ9/z/776joGyBxRDAt6E+feZxuLhzgr8aO1VHaNzoAPvQAmK/ZGNdP2yaMNxyGw8dPEgCjBvCF+SkBwDYtIaPrk0N6EA7g6YVTD4DjO6Ad/XgAHBKH/X+Y0bAA2N+/FQDGeZwfADymMpS6cPftsAA48wC4AsJDA+BxAoD9+HRGAXCpMpoUuV34NP/LygGcAmAeWHsHwH5RGzu9sZgi13AAKxcBbbuXHwV2BMEB1pMmtThfEdDtALjtfSMZeRPtu177BABv++Yi+4kCooAoIAqIAqKAKCAKiAKigCggCogC50+BGxYAwxkBB7DxDp8+MDMmXfA/OCSUcTWACRGUdqtHQAcAsuQMrUc8a+8M3dQBbI8PuGAdORwBfSfpUd3ps0uXtWVoc0PTYuwB8BXSuugFAHOEMjug2xzAwVjGgH9gAJyZMSkDBzDRC1/8HB20AOAKcDv4sOR092CNgSHAdW0LDumo5m90HNcf4IgFAJ7Q8UjRm3767/kawBXw2CVCNjiAAYDLzRzA7BwN1504kbMwQ8k1nOsO72UAjH6L651bAHwtP6Qf+K8fp8V4vEsXXtrXOqlQI/aEATDuXxvBncOha+h1dUA/+POfotmo3xrAEACR3pNyRs89+ShdQM1UC45cu6C8t/2551rAJwmAT5MD2KBeAPrz2AHgxQ3gALaeZQYOUepBMoD5p56vAXxmHcDOWbocvdvmAE4TKbarze5Hf0Js7qRETLCml37t07TsAHatshTVfMM6gFETvIqAzrUfr84qAM4ympS5LfUAAMw1gBkAIxCbR+jmflhfYFk5m+v9gnthltYArgFgpKu4RJkKAEcgsicAjHebrChcDWC8H7eOMdb6vfL53+SAru3g3//bDgJd8A6D44ymLq0gdlD35X6uAWDbkOm4kP4sAHiTF780IWCTfeWzooAoIAqIAqKAKCAKiAKigCggCogCosB5V0AAcNQDzh8ANhEARgR0AoCN94ZYUpxEOHc4gGsA2Ne7DRHQgFEeIO4fAI8CAH7xi79uAbCbr4snKmOH834A8HVFdPff/QdkrAO4PwBcKm0joPOy3CgCemgAfFUd0P0/+1Ga91jT2rbjuQTAPgL6HABgDBsA/KclAtrWS/cR0GcfAEN8REDrASOglW3feg3gIR3AqwAwnn8jKhTRtRHRfR/4EC3y0wGAGWIFILhjBHSo9ZwZUvqAZpMR3fmTA9QApmkEgL9IZx0AIwIaDmCUegAAnmlXA/ikADDe4lCT2OS+BnAMjHsCwFgcpAQAJ/+2FAC8yz+2BQDvop7sKwqIAqKAKCAKiAKigCggCogCooAocN4V6ATALBCcnAbxhDEIxC+TWq6poF3VxeJo56bGSPfXGufhnAOjCeIE3QTuUA5gs5g7QBgcwPxNq2vfZn4yjWvAtjuAfa3VhhqxsQNY5xO6cMcdVPYIzFDLUcMtWYzJIAL6hSukS+0cEh7whqi5pIavrdlrhfcRlYlDNDhH2Rm75CDliGh3/bFjFIBhPj2gN6AGsDrsNQI6M7mNgIYD+MXf+RxN/XktOZQTBy9FEeTufP35s8MmrdXbWUPYOUMzM7cOYADge/6zf0ha1QFwBc03H6pqNSYLB4Cn86vWMVrd1w6ucFQz/z332zYHcLjv/fXXxwXE4rojQW2rFzuereNL0fXRBQuAZ4ljafOrrO+RAuCLi3oN4PT4qcM6dXrzfd92XrzQoen3+6gBrEmRYgfwJx6li4vjWvuG+3RXYdfcH316yBrAMQD+dx+/RLd6B391epvVAO6sIdtx3aidajJXA/jBS5dpPhrXIqDXlK31Y3i8Ygye6hldefoxOiz88yhxTC71a67NzBG/Ld+wVDMy/Zy/P4NOBoDWAeAHUQO4bwe/BcwVAJ5qd72tG9d4bdFD29rjyzVm+XgVQI0W3VhAZ1caUE5jWihD1z0ALkYoSdDP1lgDWPv3AX89NbdiVAM4vPdwO3c6aNFP3XnjHsL1WahiVL3u7J4BsCqb+zMDH64FjPPl0AkHUP1zy7//Ld3H7Czl97DkOYN+DwhbZDkpVVKhFb3hoXeQNv0mrDAAJj2nGSKgkfjh72m0RYiCNlW7uFbyb76JQ3bpOv31h/7sP185gt1vQj9Cu+uctHIA2OT91QDmvoXxARHQdP2ISn5P9O/P7vyjt/oOB3B6p61yBMf9I+hB+V4cwPbfR/5/tvX4FWuV+zmu6Z1caAhY4f7ri0Rbd/Wq4TDVs+M5setIxgk/ux5n2/0FDG+rnOwnCogCooAoIAqIAqKAKCAKiAKigChwnhS4IQGwndASALxzPz2dANhYwLBADeC3v/18AGAzoWtK05sfeT+VWX8A2N0nxjqAEcn4ogfA8XIJ7WeGBQD7ifIk0r0PAKy0odfyYSKgAbgwKTwpj+m5cwCAHTRzDuA//vglesNpAMBY0DC5QA9eeloA8E5PpYywQKcCwJfpVADg3APg93+ITgsATgHhMhhzIDPUZc1WA+CwEEbBATyl+XSyFwfwuQTAEQK1ANgnrdhq1wHgDQOAKwfwmKa3304md4sA+tpsio5yADi7JgB4Zfz1FgA471jpurSgRwBwX11bjiMKiAKigCggCogCooAoIAqIAqKAKCAK3LAKbAeA40mI1PnopVh3SqnNAdy2PxzAdlMD1QCGa9Gg7m5J86NjanMAhxqb3k0JCGPdaR4g7eoAxvEAQl1NYkXOAXwXlXBs9LQNCYBDDV3ytXG7HMCsW4mJ6mEBMGUzGhuil377c3RQGhcb3BZxzUAwcQBXzs9mJzhff9AhBYv2eGjkgoyZ0NVM0/e97wNUZnCYWQt20spb1ppUqA+bERUFvfCrz9J0cbXml28DwKRdu7kq1JUjPJwUO/9bHMBsfGEHl3Oi4iYZ2AFs0H9KmmQL+tNnnqCLi/lKx8zgDuBMU+5rAL/t8f5rAGs42BgAP/ko3bI4qjmAy55r/6ZDT3AqodcCZAzsALZdMStpWpw0APbOdjiALQBmBzBqPK+ua7nJ8D2UAzhE73c58BoctsM5gFMA/Ix1PjduDK1Sh3I6aq7pAG50mLIDeI8AeFq4mrhY4IZtueZrvWYs11DdBADzcdmNaesf2/vWWReHBcD1GsDbAOBYF/I1YLdyAJOiMnIA3/ojQziAyUZAOwfw81TqZgewrRnvnc1uTB0CAONpDgfwiEzuAXBHDd1Nxio3NjcB4OrdZR8O4No5Zy0O4B6ht3s9qjuA+RxUx/O3LYGizQEsALjeI8UBvOkdKp8XBUQBUUAUEAVEAVFAFBAFRAFRQBQ4jwoIAI5a3QJcC4A15VrT/OiI9MJHMtYioKsJLQa+ywDYHTj+ffwzf60x60RAZx4Av+nGAMCgf0sRynXrQgCoPvIygHMPgOeTCd2GCdksrbm4y23KgKECwIcnAoB1FbmsSxsBXQHgfmtMYjXDuHAO4NYIaFujuQ6Yd42ArgAwR0AzAEZ/z4eLgLYRtQyAH98OAEexjZiYX7WtioB2E+LaQtHX1QENAoBPOAL6JACwbd/yiP7o45foNq0TwL+vCGgGwABn4gDeZVSO9607gAGAWyKgdwDAtT4booRXRECfEwBs20EZygZ1AI8owwKs2YJe+cqXSJX1yOsAzkK7OCdzDOj5Z3e+VQ3nWh9cIwIa4fkAwJkqqdSKbhkCACsdagAfvfDnpE3ZGAHN515d55oAOLlOdoA2R0DvCQDjmVcUlF2bUenfb+Prq7eTa791t3UioGvHOhEAXL1LdS3XHAIAx29yQwNSiYBet+fK50QBUUAUEAVEAVFAFBAFRAFRQBQQBUSBk1NgMwAcalxFUwxcK3bLa2AHcNdECR9+UAewcteFP3JT0vz6cQDALsoNtU1h1XA1virnqN3L/t46ATLUd2Xw5QhSVw3gcH3eKRo+74G0cwD/rX4BMBkb1zdZjMnoOR09f4W0LjaqAVzV7oUgy/0iOCyXHMBcQ9g5TUPtVQ+AZ6MR3fkf/kdU0LTXGsBkRlTmM5pqor/8wq/TYVk6gITzC+fv2zk+rxYHMIPS4Pj1DVk5wd1f1GoM2+P669eYlJ16AIwI6MmWd9Lybuh5Jjc0KjM7IQsAfDBzNYAZbJpQGNLXfuYakd4B3FoDOLSnu44UhIaFDd5ByD8TakKbIQGwi5C1DuDLT9DFAjVx27eaAzir2p332BUAG4oA8BOfouMRHKLR+fTgREJ7TsoZPffko3ShdA7CcP5+gUVvnSo50L4BMNd4Hu8dADc9odyDAK461AB+4Ocu0zyfngoHMDeTimqE8uiMNuPnS3sNYP9pxQCOi9Tj/jID1gB2Dv58fpVefBYA2AHC1pjaDRzAcV8N90cEgON6u7UawKcCALv+1+Z05ZrA1XW5z8cR0Pw7dpqmDmD7+6EBcKYoIw+Af+9LpAo8/1GPtz5KN9UA5vPnGsbufHcDwEhQyDIHgOEALqjPGsD+/arANRd07S++5ob+6FKN77/KOK/o0v3YVQO45feoDW+/yg9brm8PC4DxLmm/E8PiQlN5NCPD75OuN7p2xntWWMDRHwCO+0f1AGQHcE6jqXu36ljTtdWj0r73Uxn+fRDG346j9QmAa/eF/14BwFs1p+wkCogCooAoIAqIAqKAKCAKiAKigCggCpwpBQQAR83JE1hKu9hWC4CL2IHEgKgCvBX4SgGwOzADtk0BMJ8WJtNygOV8TBe+53t7BsAurs8B4FkFgN2J21Pg83aA00MBC8p89LGfYbY6RAA1OIB5BnpDAHyscnrTww/TwmDSrq9IVVi8x1QAABuib3z+cycDgFk/L6kxY7qWaXrz3/tHVHrgErrlDoDQHn5UB8CHx+sBYAbblVM7mTZdFwD7CW4DoIzOjP0GA8BVhKwDwI9vCYCjyMoO/bscwIMDYLvYpKoBfGiBSnXHMHgP93HPj69zD4BzwIzMRkDf/xgA8MENAYC5G+StcdUMgBk8+j3MaFgAjEdPDIBLX0Kg7T7cAgDHfbYCjfVnzHkHwLPJmO76T95DZT7uccTICDXLs+yYJrOCvv2VL5IqLPY8UQCsspKKIQBwZmxc/aRQlKuSXv/aFbI1fxsAMAPRzQEwP5frCwROEgDb92dtaH7tqFrYZ3tREwBOIs07etsqBzDvWlvoERzAewTAUewzwP6qbQgAHC9kyXt7d26+CnEA9zg8yqFEAVFAFBAFRAFRQBQQBUQBUUAUEAVEgYEU2BoA87QGO3LTaQ4GDk2um/ha2hzAwaGYsL+hHcD2vBEBbQwV146pKJsAsGNZFrR4EAbHr63Z25MDmDWCqQLeENRsO/yeu6kc9QVDnRNCo0YsAHA5p6MXrlgnsJurawJ+EQBmAy/X7r0RALABIBzTYuQcwN+MALB1um7hAOZaucEp6xtupQPYRmR7t0yJ1s2tA/jN7/vHVOaJI2ZHAGwYAC82cwDvCoD5+ogBMEdBDuoAZgCsaUKoAQwAjJq47VuzA/hGBcCX6MLCOeq49mDpF2p01SLs6/mSDVwD+PQ4gPHEg9XN6V0B4NPpAI5jQeNncjcAPq0OYI7I9c/hFpAN4IgNoLfxXSSptcv3wekBwNXzgJ27tXu1xQFrQeMODuCjcU7f+5/+XSrSBUk7DRQVAB7PC/qrL/82TazB2wHgZjBfRUDX3ht9u7HDnWsmh8+sGQGN5XXWAWwU3fzQO6jwiRU7XSa/A3DCCgBwVtLrf3bF9kNsDOky/31VZHPytOp0AK8HgPEWicVIcO8PVQM4XkA5MkRHr11NwP7+ATD6h61vne0XAFcLrvoBwOHfAyvsy+wAtuOE/5w4gPu4k+UYooAoIAqIAqKAKCAKiAKigCggCogCosCNrYAA4Kj9MIHFAFiVmorrx1TqOFK1iojdFwCGwcwCYDWhwzvupqK/hMIIAE/IlLNGAFxFALsIbLvBwRrP1toashFABXTyYDh87jQ4gE1GyoxoDgBsiF7+rV+nAx8BvRIA+0UB8a1eOWOTCGue/GUwXlsoUOlXB8DKOoDvfd/P9A6AS6VpXGaUFwU9/5lnaeojoJcmKBFF7eeebS1sC2p9u9rrj2Yeaz83R0CfHACGQzEFwO2zpmcPAPsYe3+vCgDebgJ++bG+tMQpAOAbIQK6HwCMgQER0HrACGhXw9tFQF9eEQEtANj20YEA8PVRRvf81CO04AzhXt5zYwBc0rf/zRdobB+fJwOA3QMvJziAsQirfwDsE1YCAP7qiQJgGwGdocbzyC4onN5+Oxnff/po3ioCGs9fRVf/+ruU144vADjVeV0HsADg5h46NODu476QY4gCooAoIAqIAqKAKCAKiAKigCggCogCJ61AJwDmiC8AL65xFbOgrtq97PBtvdDUadqhSACSKqPxZBImQHup68UOUKMJAHhxhBrAsQOYa9Uu17rl006doF0RsZTU6FxykmrjIqDVmA7vuIf0eAgHcASAi5m9lOAA5dKPXLM2BZzcfh0O4CypoRsioqm5BjAioO96+GEq+6wBbDLKTR4A8Dd/63N0ANBpTd/uQuP+7qamGXDGCCWqWZzWyk304et01x8DYF9LWqMmrLIO4Hsf+S+pyOsRka21L9cYOZzDW9OkzCjzDuDJ3EVA8xa6fHxTR3pU1786AnrZAV3Xy30fIqBh+crpWn5I9//sR2meOp7XuK72j8ABvBoA14BveqBQA3g9BzCuGSA9vfb4sEbhM4ZeVwf0tsc/RbOeawDrzC1amehjeu7JS3Rxrn2dSR/RHu7bpvbYXuw0oaGqlYznxIiOsgO676lPUqknvYZQbuoAzmizGpPLiqx+wkF/kylbA/itly7TYlp3AK/sb2vIX/p6vVM9oytPP0aHviRBGzgIzyH/mIivv8kB2+4AdkfiXqO8kx/jEQPgt374YzTHM7jHLbOAuaoBPPHPIyyDsuNxcPpuDoD5NGux5VEN4Pgy3PfAST+mxQnUAE7bN3a4xk7g2OG8fP4otVo5aJdqHFs9k/vD1wC+pojufdd7aTGYA9gB4FGB50o9AjquZcoOX3Y0h/4dnNv+/BOnLC05gNOIb0RRow8hJLcgk40GAcAllTQpc+8ABgD295X/MziC+f7yF8jtb3y/D8/rFY5gW9ubndQ+OYTvb3sf42GvFGU6HwQA4/h28Rg5AHz86nfrcfgoV2A1x9m03M/pWJK2a/J71il1kIe+jvHKGDtuoAYw/rS/2yFZpXG4g8vY+BrAUQQ0X2fbENk1jvN58pi1brJSPFYOCUklArrHh58cShQQBUQBUUAUEAVEAVFAFBAFRAFRQBQYSAEBwLVZU8411oQ6ZvPXr5NpBLTnBwCzk7Mt4rhWI3hFDeDTA4AVLfIZTeAA/vyv0/QEAXAGRzImY8lYB/A97/unHgDHbtuuJRarRwZMQMMBrIoFvfCZZwkA2IV/u41r1DUtPLCTiAGA9wGAMfcLAKzOBQC2RmllbJz8YADYpxZMyhMEwHCKhx51DgEweQD8mADg3d5Tqhre7AAWAOwUFQBcfw6yHgFgbwGA3ajlADCp8UAAGAuwYgDsF5qdBADGszwfHgBjUczEKJqdMwCsw78V4sVWOyZQeFAtALj5yTIk3N7tWSZ7iwKigCggCogCooAoIAqIAqKAKCAKiAKnR4GtAfC6WKrNAZzWEF5XksEdwNaQAgBs6OjVv+GExQpvBKekn+RJHMwVSPMOB+8QTa8vOOi4Nqr/AO/PYLU0AzuAM0OTwtUAPn7+CpF3XGkGo95BuOxsZuQT6VADwL7WHddIPiUO4JFWtBgd09gQfevzn6NJiKqOHMA2zRrBrt41Y//YzAEcHM6hRvKyAxgAOC9zMqqkq5mhex/5p7TIe8z4JiLnQMpILRY2Anqy2DcAjkcKOIARqT4kAHYRtW01gNd1AKOmd9fW5QC2ADhHzUVDr+UH9IM/P4QDGBDf0ETP6LknH6Vb5qWHsa6/ItzUbcM4gFmjypl0VgBwd/tbVa3jLQbA45rr7cZ3AHMNXf88g+M903Qtv4ke/PDHaDbt0wGcAuBnaFIc+y7WnwM4vq8rkJg6RE+XAzhTvBTH1Y9l52C/DmDUtEZE8JSuqWw4BzDNaLzwDuAFEgucAzguQQAsa7cQcX2jAmBDk9LXAP7aFVLKjcMB6HFN4B4dwPYL/PML/YZ/xn1rEDgyoAMYz7xSkQPAr3zX9qewNTqAOxIatnQA83dibN6XA7gCwFUN3th13/Q+sa4DON23sZ559CHIzmPGkJBUHMBdb4nye1FAFBAFRAFRQBQQBUQBUUAUEAVEAVHg5BUQABy3ASao/AT3yGR0/ZW/pjQhsQKhXQDYHbg5AtrHtNqo3Qaw6GNdsX+pEeI5TAS0DetTmnIPgOcAwAtX83glAObasNUsm6sRuy4Axuc8GGY9g64lJoI1DRcB7QAwHMDf/Pzn6IDPI4qARh8I7eavaQgAjBlvOIApK3wE9AepOBUA2Ne6Zmdn2t7ojx5s8/zu6YiAxsSri5CdZAv608tP0MXiuBZBfBIAGPWx4QAeBAD7ME0XAf0oXVws6tebLDDp65FTi4A+kw7gdQGwTgDw2Y6AzrSLgB4GAFf3r3MAAwC7kgTbR0D7vdMHuT/qjQKA9+MABgDWlOkJXcszuhc1gNW4ryHD5UlkQLsRAC64Zvn6ADiOiG6rgRyylrmdk/Z3UcT7cABXEdCv/dlXySeLV5qGKOv6eLNLBLQ9eAKAPXYe3AEcA+D5K9+1CRhhEwC8dC8JAN5teBkSbu92ZrK3KCAKiAKigCggCogCooAoIAqIAqKAKHB6FNgMANs6V3B46aQyWc0AnUYAACAASURBVPsFMeBsm07Xp6wG8PoA2F9z7fw9OItrnLED1juLU6Xq+vD+1aeGB8AlqXJERs+p+IsrZBauJi4DPuMdwA6IJjVso4tJQXfYP3YAB0Bsv8DNU7IDl53VAwNgODsX42OaAgCjBjA7fRMQXNUoRmTxMsgPINE7pfnzLEl1XVxDONIPOtrvA9wfkc4KGwF97yMfpFKljrrdnJubOYCXo83jiG+AH9s3MG/u9WoHwE63qgYex6uXsMUOFAENgASQ4AHwM0/QxcW8GQDHfdFGYbuz3cTRsq4DeEgADH1xfOcA/ghdKNkx6a5nKXp94GcPzuXGrAG8HvCty2csDEVWAGoAP2gjoA9PhQOYz5NrqMajSOwea68BzMjIO4DxhzWIwrFn6Gp+Ez0AB/BBnw7g6v6tALBbkLQ7AK47fPl4pxUAx8DX3seRQ5Z/dmMxO7SbHMz1GsDh2RQ5iOs1gNHARQKA0b6pdtsOInAxjyjLYgDs3jdSEBZ+jhzATbWb1wbAae1cQtLG0ADYUIlnUeEcwADAqMEby8nXmSdv1FX7u/ZljBocvb4JmnSD65S1Cr/3tbsBxpUeDVMD2J8nFhVigR0ioC0AjrpPWst5qQZ12rU2cADzrnE/qRzAeVUDeNvuu2o/Y0iX1ftxbYHUiv0EAO/WGAKAd9NP9hYFRAFRQBQQBUQBUUAUEAVEAVFAFDgfCqwNgDENhQkOB0gEAIfu0QqA3ScyPxtlJ4Rih6w/gOerfvovBsh2byq1GtgBvCClxxYALzBBWURRyBbQNgDMyMHLUJivM0zCJdHKFkQ11Qj2GXl7cQBjJhIAeHRMB4boG5//HB2WPur5hABwlo3IeAD8ZgDg7DQA4MqhzTWCAXwDAEaMJfd7dhotRaEzAA49wk0E43NDAmD0WUy604L+9JnH6eKiOFkArIyNaIYD+D94vP8IaAeAiWwN4E98hA71kXXj85w7r6uIjVh9PtpqUMYCwnMGgBUWNGR0LQDgC2cLAMe1Sg1Rbka2ZvlgANjfvwEAL+oLSSpg4oG9/6MNpABGYcNTtL55sBYcmKcrAjoFwKmjdZsIaL7+OEJ6CQDnCw+Aie79qffRIpv2DIDHEQD+PKnSAeAQ+exPchUAxpjD4IfPf6n9Azh07W88SGYNsn0A4MxQSYUDwAoA+AoZpSzM5eUmgwFg9/oYwLp7zcI7WD4oALZaZ5rgGz8+DQAY4BtLdDIBwH0+99P3/CGOvc4xBQCvo5J8RhQQBUQBUUAUEAVEAVFAFBAFRAFR4LwrsBYAdtXwiIqi9PW0sK5+va3NAcwr5FHjdpMNTlMLHVTmV/S7id3NjtLyjRtFQPtjLAFgN6HJWxsArmr8uk86PSsADKeqjdNDndgBI6ApA8AYUa4Mvf7Hf0AjTJTDQRKcuQyAo+uKALAKNYLrE+jakyHjHbKnAgAb1JhUNB87ALyOAzjzEbpLEccBgHpdEgDKjmiuwZrVakEvO4CvZposAA4OYPbshWrZm9wm4bPQP9cZqWJBL/7qszReWQM4qhcbHL7++2MAHDmAq35evwNNGj3M8P8GAcBVTdt22bscwHZcigDw2/YAgC+UR3Y05F5T+mYZCgCn6pwdB3D7fVfVdTSUmdJFQE+cA3h+xhzAlfPWP6cQsb5XAIzxtXq2LIO+tDZwvUcKAHY15VPdGJzUQTMIv6asjCOg+3YAT+oR0KVzeLc5gAOgViq4WtcBwCFCmUs4ZHnY337fPgAwtTuA+f2XwX6fDmD73Amlf6t7B8k9cEwP6QB2361pjBrAr36XdB6XBkE7436t/vXQ6YDdwgFs36T9ZeN9z77LKgHAW71Aduy0SWLKEN8vAHgIVeWYooAoIAqIAqKAKCAKiAKigCggCogCZ02BtQEw/qG9WCxcqddMALDtCIArNYANgLs5AGaQBIdscFh7AAyv9fAAeEyj3NBrf/j7NEKtvKEBMKBxAMxupm4vDmDU3AUAHrkI6Jc//zma+hqEaYQz/9wLALY1dON+UQFgRKoiAvq6MkkEdI8AGNe9EABs+xmD+o4I6L4B8NXsgN76xFAO4DgC+jwDYB+zHuiKC1lfb0uXNK0DgPm+dhHQD/zcWQfAGD8BgPUeHcACgG3/TSOMbTFZn8USOWK5rwcAqjYEwLYG8JSu5d4BvFSSYL27qflTiICeRgD48zTaBADjoHg3gRzBue3u7zaAzKkVAMm1tIK9AGBqiICGLRfjhlfIXwc/bzgiuYpwri9wXCcC2j7nGACjnwQG7ABwNmAENL6KATAcwCcKgMF9SZFdZCoAeJcbt3VfAcCDyCoHFQVEAVFAFBAFRAFRQBQQBUQBUUAUEAV6VaATAMe+zqKY13lnbS1/y5Qfon9XbK01gD2giZ2XmCRzNYgxyZTT6GBCmZ/g7EcVRKdqMpmhkcno+it/jYDV6tARoOW/TJ11CP0LtXLxoXjW0QKoqk5YAL/RyacTKnDSxgCYpg7Q8haA1lYCeHeGGdNIkQXAOVKS8T/v4GQnq22HCJpxuwVs0uKANbqoon+jc6wcsr4WMO+vMwsYjvKc3vTww6Szg/4iKOGmTgDwpNBWTj4fvi7+OfMNjChs2/egQwT+A/Bfun4XXRr6b1xDmf/eAuncRkAfjYjufe8HqcjdhH1fG/oz6uKqoqBv/G/PUjb7m2j2uap9mwLwtprO7ryqWtVVDeD6fZ4uhAh9J3IAP/CzH6X5qO/rrUdA3zRbrK5gGbdbLaLdR8R2JBSkOqXthsUy+L/r2QE9OAAAtjCEiCb6mJ578lG6WBwT7qBqfOirJ9WPk9Y4rJjrSUZARzXK/el2A+B1sywqqBIrwYGuAMD3P3aZZuNxLQJ6V/ULxJcaogM9oytPPUY3+XG5y/kUHjs+or3hUWRPra0GcLivUbM0iuhFzVmMz9e4BvAEYa/9bQ4glVRFQDMAtkUoHOjDfcrX5c+vMwIa+1kqhuNUD9ClWqncb7LMuhUzk1Mxyuj6iOi+93+IitGF3i7WJnwgrr7MSJWaXvrsp2lSzO3xla/tu+r83AebAWgFjDnqut7PMS7F+4d3FpSotQA4o3t/6r1U5IiA7mtbBsDKX293BDRqu/unj402rju/2yOgOSo8anP0AIBXJIJkANIFkRrTzQ+9g4qsv+eRXY6CergF/L2FqwGMsTmKZmZl0/s5gOAkaycFwG0LA0KLecDs+hEAsLIAWOcTOrj9dqLe3zfc69GYMjr+znfs9btnP7fX6vF2OeJ9df3plQ5iSK1y+w6ms4xGhxM7NruuX6+tvG0Pr0otGNK6oPTfM7xQYfvjr7uAafkb0Fes8n6xyLbnsGo/AcBDqCrHFAVEAVFAFBAFRAFRQBQQBUQBUUAUEAX6VeCGBMB2KmsQAGyr7u4dAMeTKCnQhdcaALjMRnTxrjeTnmCGtuoEuwFgX5fYAmDnAO4dAHMUcGtE8v4B8CI/pokh+tbnP0fjxeoI58EBsEa0ZUGzUUb3PCIAeNfhjQES1wA+cQAM/JsZOqYDuv8X+ncA2zhU1AA+SQDsmIbfzisAvkD3P/b02QTASAZmx+kND4DrQEUAMOvhF09YAHzgHcCPUJGnNel3GaHPIwA2AQC/bgEwFhguO5bbQLBJgLQA4Hr/WwWALegVACwAeJchS/YVBUQBUUAUEAVEAVFAFBAFRAFRQBQQBc6AAjccAIZTERNoAMD5wYRUrw7gPgAwnJ9RPdQ1HMDNALhyKAAAL0xOt37v91M5jiP9okjbrTuj82s4APwHlGdugnLJAWydzdW2tgN4QwCclc7hdaRyuuvhh6lU/TqAR1rRYnRM454AMPnavmmN4AzOZ7tSwQNu6yStXLLOSQznF2bcCzoeZ3TPez9Ii54dsajRDPdLvijom705gCtnc1UDutkBHJyhsaPf5HQtP6RBHMAGTrGSJtmC/vSZJ+im2WwQB3DlfF5dfRxuXADgmTmgt3x0eAB8y6LuAOYawFsPDy07RinL9hNVZPYpAMDROXfWmFy7mn3lAGbobq/b+q0VHQUHMBIaVrvWNmmLk3YAZx5AwaGJnl4oF/F6Nb+JHvzwx2gOx3OPG9IKKgfw/0CTIo6A7sMBLAAYzdXuAIZDlCOgAYD7bF8A4HoN4HwxdwkcyT0Tfo4czps4gNn1CMe6u97IQbxPB3BGNCkRRFzQ61+7Qlnm3qP4+pLXwyVY1xcAxnfCuW+UsjWA2QFsen7fsN/DNYCtA9g79v0YUdUAbk4G6tMBjGeUynIs6WxwALsTWr+YTfMgJw7g1e8/PT4aGg81pLt56HOX44sCooAoIAqIAqKAKCAKiAKigCggCogC+1LgdALgKGo4jYA+MQDsz4lr9HIDLUdA9wWAqwkqAOC5zui2e99CRV6z21U1TbfqMRtEQK8CwEu1kCswzTV06xHDVYSw8bO67GRWJSZqHQBGBHQxAAAuPABGDeBGB3CGOog8Qck1it3P9jzRF0JkdQx4uRGi/U8YAOcG7nEHgF/2ABhAcqn/tji0wxUt1bp2x+iKgN4/AFYRAH78VABgrQzNtAPA81E9wj1E2W51//p6mCcdAX3aHMCRlkMDYBfxrej6+AI98NjTNB+dwQho7wC2S1jgAB4UALv7N0RAF34hjQX1AoC5a1eA1D2fUOO2tiU1g02yUG69COghHMAjyrKZfe5++998gUZz177tALi6vhsSAEcR0HAAczz/2gDYR5zzc2JnB3CmKI8AsB4AANvYa0OEGsAGLwhxFRUP5Nsed8tR3qsjkLscwCkAxmK4Wgh1FJG/zSP4NALgNNVgSEgqEdDb9BrZRxQQBUQBUUAUEAVEAVFAFBAFRAFRQBTYrwKbAeAF/EjYqtX7XRUUK5DWfGG1mlkR+OVPBwBslINNvgYwnAWDOoBRt/Pbf504MjSlEx5bA2BfBxb7h2PCfcuA0U9McQT0cAC4JDIjApeyEdCECfhuB3AKQFELlXuFnaj1ADUzzvFi2zlq36p2qnc6ewCpiroDuMj7dwC3AuDa+Xngy+DT1/Dl/sh/MuB01xM7fP1/1wAw92oPwBsdwGnk5uoa2l3DRb8AOHEwrwDA7Izm81NeG7hxaFAHMGoqewfw5SfopvlRswOY2zoB36me3M7pfb40PrXOaMN95BzAiICej5MJ7R0noK0H1Ria6Bk99+RH6EJ5VEsgaBhSu7rMTr/HuRga0VF2QPc99UkqNRx//W0c8T0uj+iPPn6JbtOuhnd9q/rptgCYYdPqMzcWcKByPGoAvxU1gPPpEsza5eq3dQBX3+nG13gUiV2HbTWAeQ92ADMwNIT7ywzoAHb3bwWAFzX5lgFRvRbsUk9ADVKug2kb9aw5gD0gTYAvJUAYzs94C8C4th8sk1i8NPE1gAGAUQO4rzs4swsIMooBsHN4dwPgtAawq9XL+6X7nw4HsPE1gL0D2AJgBtruz04H8FK7cVss1zaO9QjHtTWzq/cOGhIA4/3VX9PEKAuAwwoxe3JYwOEWcnAN3vo41bTAo2cAnNwnSnf9C2b16F0DwCX/+yD691F6X274MOiuYV8dMO1LfE8IAN5QdPm4KCAKiAKigCggCogCooAoIAqIAqKAKHDGFDilALiaIDo9ANhN6uwNAOPLEIdJua0BPBgAVgsiPaZR7iOgLQDOOiOg1wXAxgNg+/lAowBA3dRZcJD62SsGwMc+AnrRKwAmQgR0MZrZCOglB3B0frxwgc/TXS87lysHc+YBXg0AW5DvR4qzCIB5oYJtPw/wwwXzddcjw/cDgDPKTAyAHz9xAAxAGAPgBVZaxFsvABgxo8f03Cc+Qof6yC6SqSam3Ze1Aexdn2fxpLON3DxnABhuN0Q+X/MAeK4OzhQAJg+gQkKvGQ0IgKv71wHgyzQpZr6LtoDecH7NkNK2z1kGwEgEaXIAMwDm6P20liz/PgXAeeEioBXRvT/1Pup1ARZ5AJwd06TQ9K1//Vs0XuD8VwBgvj678MB1BYw51cKEOlDl8exUAOAMY39Jk0KRynwE9MYAOFyRb+cNAbBvX3sXZJqAogdzAGcoN4H2gQNY0QwAOI723goAJ9ebPLA2dQCXyi0kCM9D//zd9vl4GgEw3yfQxsVg97WAY/ltQRzAu75Byf6igCggCogCooAoIAqIAqKAKCAKiAKiwPAKDAaA26Jh00tqdgCfJABGDVxNIziAX3kV02X+lDcFwN5ZkDgMTYgWdnVU2xzAAGsOOeIMBgTAqEkXO4Dh/rXu5MI6R2xNXusprAO9XgCwBUbOoALQaier7PdpOspzuvPhh6lXAEwAwBkV+ZzGmujlL/yfNF5ETt0NAHAVae3BROwAxnG8XKlj2E9h27ZvrgHMDmAmyOxQ2c4JHDuAv/m//jKp+WsW4IRpZf7PzgjoqP03AMB89plx7iDrAKahagAzQEKlSdQABgC+vuxfi22xbQ7g4MB3151OELOE7qpWbIAAPgJ6OAdwBYDZAcy6cw3gbSe4N30EnQ4HcHXWIeq29UKaHWBdDmC0P7y/RuF5gQjo0+0AxuWHNSkRAFmKlA06+U/76OCgo11gMZQDuLp/8xkA8DM0sY52ewfa/y8OYKdG0GFnABwvSEHW97wCwO96hAp12L8DODumaWnoG//P/0VTO7xuBoDd9TsHsPGAcxMHcNAPC+zUlDIqiNSYbn7oHVQkoHzT8S/+PMYHG4cMAIwawFs5gMOTOun/azqAa4AfaQlI0hmRUROa3n476bHTsZctBcDf+c5SPfTNHcD9AmBbk7jWSE7HbZ+P6wJg+7zYgsOKA3h1zxwSbvdyT8hBRAFRQBQQBUQBUUAUEAVEAVFAFBAFRIFToIAA4KQRMrg8NwDAVZQxDmTIOl7tbI+fsE6OvwkAxq7OszE0AGYH8O9TzgAYk6KYaG0CwHHNXw/QahHQVgqOUPbgMHUAaxeGWC0U2CcAXngA/H/4GsCwrdQdyl0O4BsOAJcl/eX/8j/TaHG1AsAA7q7bWtdovNX7NeTZHQDj+ADAcLVfyw/pgZ/9KM17rUGIPgSHoqaxmVsAfHGBCOgE0u4bAGeG5uaA3rLHCGgBwK43DwuAMYDheeEioB987DLNEZnbo+Oqrwho9yxxG1x6PO5uBoDxcAAA1gNFQFf3rwPAlwcAwLgzKhKT1svkMdC65xBXbHJaKENHE0X3vf9DVIwu9PbaZhfEwCFaZqRKTS999tM0Keb2+MrXSl11fvaDAMB4dKkkWWBtB/DJAOADndFLX/pNOrARvGcVAFMDAOZxac0IaHzMfjRdALEmAE4ioPE2qfSITD6hyQkAYD8CRdfDT6q2Gt8CgNcdcCQCel2l5HOigCggCogCooAoIAqIAqKAKCAKiAKiwPlSYDMAXMxTTkQMytoqadUcvl3awlloQVS7A9i6RfGJwWoAY0IfVSzhAH7FfVm0hUhqP52eXret4RtvkeMXfx329y5Kez0alX7dlu6PmnnKaJqbjG679weoWF0SrUvh5Peo2wsH8JjGChHQv0+5Ku3183mE62txiHIEXHreAaCyFbZWIxcRyQ4Ah1q6mL2yjmA3ETicA5ioyEsPgP8ljeauBqEDwAw5UQfRt2NjhHPUjgGAo896xALAyPuF/Z2zmTd2AOc6J8oKOh5ndM97P0iLXoEo+ICmMstoZAy98On/iSb6um3f4HiJAH6t28bAN7TTco1jjoBe6njaO2f9L+AAxrY3AIyauM88TjcXxxUArhXEZef3altOCsLT66zGg+ZbD/CZHcBv+einaI4I6Pgrd4yA5pFyoo/puScfpYvx9VbrMDYcF7o/zg7oEDcZhr391gB+YxR33XzWXc751TUgu11b8IA7BzAA8GJaB8BLz4NuaWufwPob3KtTPaMrTz9Ghx4QdtV3rMDhjg+MNGIZyRQnAoCdLAFYs0Pf30vOWdjgEObxB9Gv/r/roKR5P6evcyTjmXs8zem+93+YijEcsdW2S/uuA4C5bELqcDVJjV9KAHD4fHDI1vu5iT4PF52tzZsBSB+T0lM6Giu696ceoUV2MIgDmAHwYeneA9CufKfinquud7l97AIGv8jCBId6fRyvrt/1/1i/cHyD7xx7B/CEbvmRd1Chxhveoe0fd++pcADnwQHMC+PaoouXHe4ccZ22H/+9u7449rf2HA/81L1/ZCazAJhG0/4BsF9colVJE0M0gwO4NoD6Gr81ybh9Ma64dorvz/T9Yvk+aNcfzyjUusY7Kv69MDqcksEKx9jxu+Pzt+YA1gXxv3dWPVXiJ5LqqBHcWcO+4fzTRSNDumQlArq34UIOJAqIAqKAKCAKiAKigCggCogCooAoIAoMpoAA4ERa5wAmGpFeCwCngMgktVCjtF03UcdOy1MBgDElmALgYi8AmGf5HAiFadoB4NxGXw8JgA0VufEA+H8/PwCYMnr+V/5HmpqjcwGAR+UR/cnlJ+hWPTt5AMwO4I9+imZ9A2ALCA1NALxPCgD7GHc3lJ4/AIy0h2sTAcC7v6WscgC7o58EAIYDeHYwEgC8cwNXNYDPDwA2CQB2C6PONgBGDWBDs++86gEwY9LlxTgAtE4PAcBNt5cA4NWDzpBwe+fhTg4gCogCooAoIAqIAqKAKCAKiAKigCggCpwSBQYDwAw+yyRaduV1NzmA/XL2EFk5uAMYc1aoAQwA/G0fjVut508dwO0A2DsbEiDM+yPWOXbPpg7gjGsAK7g12QH8lp4dwDCqYlIudgAvegXA5J2klbMbPUDbaOnYAcxA2NU+HhIAayoU0digBvBnaTQz8Hk5ML+BAzg4fH3/do7nVQ7g1BnuawCb1AGMn6PP7uhQCQ7gTNHzzz5DU3M8PAC2QL+sGV33XQO4DoD9qBM5gHk86XKw7OoARm+G43pmDugHhgDASluH6KR0DuBb5oua7mXkOu/zmZMubAl6Ij2ARnSUHdB9T32SSj1ZrsG8w4nYMSMraVwe0R99/BKdtAPY1QKuHMDzg3EtAnoXhyhkGsoBXLVXR2P4mqh1B+WQEdAuYnq5BrA7zz4AcHzFcL46ANXkIHUO4NMNgFdHAdOWDuDjkaJ73jWQA5hmdGBcBPQhKmZs6AC2DRauq14LmNt2lQOY2xtPfucAXhApOIDf2b8DOMPY7GsAf+0KEZfWaImJH8oB7EAZ0gr24QBmAIwEHbzLNPlh6/ddDIDrI1J9310dwOn4scOjyI0b/gB4f9QrHMAYb9mZO7QDONwD3lU/JCTten/aVd+u/Ye8tq7vlt+LAqKAKCAKiAKigCggCogCooAoIAqIAjeKAoMBYBagrwhoZWvFuQmXYSOg+wLAToFGBzCijrMOAMzXibjeWg3g1ZGlm3W8NSOgG2rEBhCeRB27i0aEMkfsOpgZA2BMu4bawrxAgGfHfMTokcrprocfpiLvM4KSaKQBgDMLgL/1hV+zABi96iQAsI1jtDU14wjoswWAebITfRgbIqBRR3SYGsC436BnSRYAP/ME3VpGQPQEALCNgPYAeJAI6MwDYI6AXtQBcJpIsNn40P7pWgT0qXMAd8U+x9e1PJ52xz7H+0sEdF99yj0v3f2bz1ED+BmaFLPa4c88AC6P7fVyDWC++H1GQJOe0nyk6O53P0IF9fn8hQM4pywA4N84UQCM574mPG89AH7o73gAvLoswLr9fagIaLwqpYC7rZ/wa1UKgFED+PDOO6jId4yIT8TA99nYa+sAfsW9xTYuYtsXALaZPrbfxRHQfE6hFMa6jZp8bl0AXH9iVD8NEQEd+oIA4C1bVXYTBUQBUUAUEAVEAVFAFBAFRAFRQBQQBc6WApsB4EXh6+jpsKafQZ91QvnZkKqCL4WaWEuy1epxVr8NDllvgoxrbMbQARM6+cGElK8B11ezOIfZOg5g9411hyBqGGsLQHmCic95yeEb1fvFNdrPJQ5oN4FYVg7ge+AAdo6XfjYA4ILIjGicowbwH1BuHYvRdXkHL64zdjCkNXJtP4jaNAXEzjHLYAaAOJlk9T/DoQL9j9TIAuBS9TkB3Q6A7fVEDuD0/FMnaHBvr+kAZscwt5tr89MMgOuOZVOrCez7ua2lx073eo+sf971bWwu8ntIAIz+EwNg50SuY74KEHY5WHZ1AOPGZgB8/y98iubjZMJ9R4e3XWzBDuBPPEoXCq5jzeNT0c9QseZRMnOSDuBNwC9fUJTusDH3Qds6Vx1qAL/1EmoAH9brjaY14dfUkT+2rQOY9+eIVfwcj9/dy4i8lqHGKj+QAWgNXc1vogc//DGaj/urmWqfp8bdvxUAXvhLaXbqVrVPu2sAh7E3aoNT5wAur9uzqwAwL3yrjxsmrR2a/BzafQsHsDFTWihFd79nAABMI8oy7wD+4m/SodYn5gC29wSeDDUAPO2t5jFGQlcD2DuA/+yrbvWidZwniSC+T6a1j2OAG78ycc1rSmpBhwUS/njcT1IAXGQjuvimu/YIgJtHHL5evh5XjzoeJHd1AHsAjBrAB6gBnNeAdK8AuORFncvPIVxF09NJAPCGD8Tk4+IA3k0/2VsUEAVEAVFAFBAFRAFRQBQQBUQBUeB8KDAYAA7ytU2Arw2AGWio4KbFpO+pB8A8oeedy5sDYDdXCBiKKay5yeg2C4D7nHAHwJgT6bEHwL9P8OdYFs3O3A4AzDV8VQ0AAxD6Cc5AHdYDwNZBYgHwmN70oz9GWvU3IYsmaXMACwCuT0inYHRbABzclHy/YzwYEgD7iODgAC4cYDgpAGxUHQAvUAM43noGwIceAFfOJAeAd53obnsc1qAEkg1OAwCOny2d+i4D4PiaVutmqMxKMpkDwG8DAJ5cuCEAMLdnOwhmAMxglYnSaFgA7O/fAIAXvIDhPADgf04TC4ANKR+97VRHkYL6wq8AgLmvpyCQf94UANMxGZpSoRT9rfc8QmXfDmBELgMAax8Brd0CHYBLBmR2AVqISG4B+z1EQENZje8JAPidVGSHPFdaawAAIABJREFU/QFgu/indAA4K+h1RED3AICdA9jpouBgjrYuAGwzdHRORZbTLXffTfW8iN3/0dPuAD4pAIxFjgDxuQXAOscSR7X0PNz2+VhzAK8AwG3KCgDerc8JAN5NP9lbFBAFRAFRQBQQBUQBUUAUEAVEAVHgfChwAwBgN2NWK4t6CgGw8xnA4Vh3wmYdADiuBYzrrNfKxXwhnKkxAB7WATziGUqu3etpCGq6xmAk1Lb0gL/uANYoLmzbzQRbeAyAK4dxcHV7YAyYYmsAqwnd9aM/RmU+LAAezzABjQjo2J8RA2zf/9KFDP5nG2lsDa5JDWBY9+z1+wUMyf7OWepqTJ7OCOjUAVwH+KxXowMYrsiWhR+GylMBgEONcu7vLeN9Lw5gZWimD2h4B/AlurBAf8tsbDy20vdr/rnvx9qpBMAbXeRuABiAh2sA30gOYJaoGwC7501wLNrxakAH8NoA2J05Fki589vOAcxLQ1JHrQOQJ1ADODiA+TmP61sBgENDpjWMPRjcEAAbc0wlTckoRXfBAZz1mcDha+72AICrCOTtawBDuvPmALb93WRUUk43f++9tNg49WD14No/AK6PVJvXAF7tAA5HbzZkdz5JtgXAYdxNnfzJNy7VhE7PaMUCJ15UMSQk7UpQ6RRwxw8MeW07nprsLgqIAqKAKCAKiAKigCggCogCooAoIAqcGgUEAKcTLptEQIPNcgTwQADY8t9M0zEcwPf+wEAR0JUDeN8AOI1GBkYHAD7OD60DuMgnvTly0NTsAMaf3/rCZ2kyh0N0RwBs+0EEgAHfONJaAHDtDjuXADgzNDcH9JbBI6ABgB0QEwC87jN2FwCM29wB9zgCmoJ7kVoXQqx7dkNFQNexStPZNEVAZ3bxBqDrYBHQ5wwA24jgMqOsKOmlz36aJuVR4gDeLwCmCADfOQgA7icCuh8ADDgYR0C/k4oeE0eqGsBxBDSTRl64kIJ7/tmNS31HQGdG2ch6AOCb7r4Xy7F63QQA1xc6tokrALifbicAuB8d5SiigCggCogCooAoIAqIAqKAKCAKiAJnW4FOAEwc5UtEi8XcTk5awJCsmOcJDb1hzUMLhKItrQGsPUBjpyFPipksJ3UwoVGvkchVDcJRpun6K98mY52dESTweijvrKtP37naqDbCMKlhzHrxinn+ma/XfT5ynnpNXFlaTfM8pzfc+xZadDgGNuuuzl1MZkyKSnrtD3+fxmiPzIQIZ3ZAxiv93amyw9dPZNoaulWN32YHMJ8dagAnE6GhPiwcwMYC4Lse/nEPgDe7qlWfDgC4LOnlL3yWpgtMhzIArvRvrmFcHTnTydSp7Sfx7931ldy/WxzApFXNAVyMR4ndvbta56rrzY2mMkOAaEZff/YZOqCZdfClNZybahS749avq3L+ut+m/ZfPpYoQj88fdzsiXVED+IAe+G/+e1pM+ow0twGXtRrAtyx8xKg1XFfXEu7HDgfUzg5go0mzA/ijqAGM9o0HvN3aF3HpuJaJPqbnnrxEF+2ChrjmcnRPbnEbhVqTLfuWUf/AGHayEdDV+LL+pe4GgOGMZQfwA49dpvlojBU76399xycL4BpDdKBndOWpx+gm4yO91/yOthrA/LWdvU8lzloApBMEwJVc/sz9jdzlALYjWYbauq5tKud6s3OYHcBUKlrkhmYHI7rv/R+iYnSht7YNgLAGgI8bj6/aIqBDQ3Y5gOu/N762sx0qbOqGst1W0Yx0NiXURr7zpx+hRd8O4AxFJnwN4C/9Bk0LPH9du4RqEVE7AVjyOdaE4fcg5ZzO6TjFju60FnJ4PuFiUW8aOtRqAON51M/9axNhckPTIiej5/T6174akkZUS+ZwGn1dr+Hrn8hRBHR8f8c6hdIL/oLDcQye6ADfAMB321IqfW4pAMbzgBpdqt7BH73Puujv1SNSqg+teB/GuInP2wjoLKfRIWoAu7ZVPpln12uvOYB1QW3//ukcZ9tOZAeHsLt2xI/305/TU+R/E4R35YZr6HQw79gAQ13bjqclu4sCooAoIAqIAqKAKCAKiAKigCggCogCp0oBAcBJc1iHRFbSKCv7A8AAI/57NgLAlqlmBNh8PGIA3HP/CQC4oNf+8A9oDEC3RwBsAtBQFiYCuGNKeD66QHf96E/QAkClx40BcL4o6OXf/iwd4HLPGwC2UIlrNCd/8oRxWPjRJwAGEAfAUucLAMcO4EnPAFh5AFwKAK6GiXqfXT187A6AATiuTy7Q/Y89LQB4x7GaF3C01QCuDr9fADw/GNHfHgAAAxDCAUyLwjuATw4AgzUBzgYA/J730aJHRyyODhB3+gBwQaQmdMtDcAAjcaSfzQFgSgCwXzjmFyOlAGtQAGwX6LjFD5pGdNPd91jQ3+cmALg5S3prlQUAr+yeAoD7vHvlWKKAKCAKiAKigCggCogCooAoIAqIAmdVgZ0BcDqx0bcDmILTsvomTDIN5wBeAwBboOuddr5nuIm1ZQcwOwjhRoDDYRMAbB11tpasA8C33ns/FS3Oke07KCas4AB2AHhKC+vy5lX9/Gda64trvLrat94JWnMAe9dBcArXJ8aCg1Y7RxvmIfFd9hCGaDa6SHc8/OO9A+BcaypVRhYAf+GzdADD86AAmAFr3THMNYD37QA+pJkTOG2XxKFcuTpWA+C6c9h/NoPD27c/O7hs9KShEm6rIQEwXF1YwFEe0Z888wTdUhTWz2Ud9lH/5ESBuIZt0z20qwMY0eBwXM/MAf0AIqD7BsBwyxlDEz2j5558lG6ZO8czO7crh+4mULRSosuRVa+d7SLxDY3oKDug+576JJV60pOfzp0TA8JxeUR/9PFL9EaMGSsHv7brXp6SD+XKrabrjagKYwcpGwENB/BsnN8QDuC1gUTGNYArlQd1APv7NwDgAuMFtvSMdwPA3LoMwFKnWuwALuHgPxjR93+gfwfwEgAukLISbQwK9+AABmtStCBjJqRVTt8DB7AFon05CNcDwPY+D67F1Q7gyuFb7x/rO4AnzgGcTeiWHwEA7m/BmQXAKqNJqawD+OrXrhAveONn0TYA2OnDDtq6g5d1a3IAu4SGjNCftc7ppnu+L3LCrzfedX0quNrJ0OzVV+zo2OwAdkcy3sFt/3sQB3Bu37m1yqwDGHVx/Rd3Xcpav9/WAbxuAskqh3P9Plk+3ZN0AIeEo14Ti5avUQDwWt1UPiQKiAKigCggCogCooAoIAqIAqKAKHDOFTgZABxFsabxYWkEdBsARrQZJnTy3iOguwGwjZZbBYB5yjSuEbw1AMbEmKYjREC/+S02zre/bTkCemoji08OAJMBPFQ0G91MdzwMB3C/EYUAcgDA43lhawADAKM1HchKIqDtDC4azv8ZCd8VAV0BdA9+T0kE9HoAeDmKnC89jYDuBMB2ZhdgEBPWhops4AhodvAzAC5nDgAj8vEEADD6s/YA+P4hIqA9GnMR0I/SxcWinjDtHfbbjhk3JgBeB3b3A4CrCOgL9MAN5ABeGwDvOwLa378OAF+mSSsA9j3aA4ZNI6D5flgHANv792BE3/eP9gCAy307gLWLgM5QpxYAuCRjpqSVojve8z6a5/05Ytd1ANfB1jIAdqDQvwed4gho++hThnLtIqCv//uvoii4K6KygwPY6bM5AMYXY+FTqTSRzunCPd9vn019b7auNcp4tADgeNFVHGE9DACuR0CfFgC8tuY3qANYAPDaLSwfFAVEAVFAFBAFRAFRQBQQBUQBUUAUEAUGV2BtAIx/0C8WgDd2jX84sY0cwBH4rYBSvabwUj2pFgdwoYku3HozmdTqsKNkbRHQac3e2tfYWmPeCQtHrK/LaT/T4Ky0tQiTGsH1msG+rq7ls3AQajryEdCo3dbfhi8oiczI1wCGA9jX9tUeAmfaOijY8RvazUb54vzaIoTr4DN1UgbnoG/fTLnvw3eNSgeAb/+xn6ASNVN73QDkKgA8RUeyALi6bjs5m1zX8vm766/6ceLwRV1H2/zu75f3t5ZUyky+1xrAF4xzAIfavf46ncO7uq/T+7Dqrwlcq/Xv2AHME8t+At//WNgFBgPWALZ6sgP4cbqFAXAyz72uA2dXB7Ah1GA2NDcHdP8vfIoWcADXOs7aKK7lLlDWdescwB+hCwlAYof+trdQGwBm/dhhXHGEk3QArwK/iUOwl3U0xgIeeJDhAH4rHMD5NHIvbqt6td+2NYAZsqQ1Qtc/I6+lrxUL0G03e38ZuprfRA9++GM0H/fnmLTjpL9/KwcwxqumjR3AriHXAcD2c8p6EsPWBYAzuDfJECKg7/nH+wDA15OLddfZfw3g6n5wABjfkZG9WgDgLKc7fvq9/QNgVKPPfA3gL/4mTUuXWBA7+dB3mxzA8aveugA4OMcTkIb98X9o/0xxBPTfoaLXyGtjawCj3iwA8NEVAGD3Bn0iANgvhAKgzQCA7/5+6wbue2sDwE1pG8s1jLEAs/1+X6opu24NYDiAD+AAzlc6kjfVouYALt27Mt6jlvIKfPQ2jo+Rde2n/g0CgNu6ETvxN9V13c+LA3hdpeRzooAoIAqIAqKAKCAKiAKigCggCogC51mBEwLAMWhyUyitgLUFAC9KTRdvewP5BOLe2nArAGxR3kAA2JQ2WhoR0Le8+X7r3OhvgyVkQaTHpDIfAe1n3wB8LQTcMwAujaGxB8Bv/PGfID3qFwADpsNFPZ0V9O3Pf5bG5TAAuBsgu4nXCgAruue9/4wKAO94AtRHKG/b5jkcz1mGaXf6+rPP0FoAGFHmAex6ABEWLGwKgN2ZMz8C0BoOADNQjwHwkY2hdA7katsXAC5x/3gA/AAAcLqgYcf2tdjGEE1QA/gTH6FDfWRd69XEtLvmbef5b0gAHC80CvoOA4ABOyjL6JoHwHN1cMYAMDsw/b1jRgMC4Or+rRzAbQDYn0/iAF0CRMnAuQ0Axvgxm47o7p8ZGgD/c5qUAMAYI+P+CjBbB+1LYGUJcPr3hOCQrlM1453deL5bAOwhrNL47wMLRm0EdK8JK3hLGjsArDN66UsAwC6ifxMAHANilbnrTMepSp/6QgHuDhYAZy7HJcujGsDZYY+R1wDAqNGuyJRzOvr3V+zCMjs6n4QDGBdvHfbDA+Cx0TT7zqu1COhQFSLqiipZ0Ih27BcAYwkWIqDzUwWAuR92gmABwCtffQUAb/svA9lPFBAFRAFRQBQQBUQBUUAUEAVEAVHgPCmwNQBum7hYWQM4rhHL88l+tqfdEcvOynoN4JMGwMEQ5SezagAYDgAbE+1r43oAY2sXw+UaO4D9rBjXKHXOy7oDGJBhpnK6+fveYh1Y/W0NABhRudYRiyhIR/2sA9g7Wd1sq6t17P6z2QFc1ZhtdsAyuefjxg7gcaFoNr6ZbhsSAB8X9MrnP0sju4Kgfwfw+gAYE54FHY8zuueRD1KROup2BIQpAL6o6w7gqo0jB/MaALjuWOce2VADOOrL+NT+AfBxVQM4unGqGsCr44J3dQBbAKwMzfUB7QMAXyiPLEDi0bL0t6cA4AQAs0INqRR2XOMFDyudwnAAAy+4GsA3kgO4ewHESTiAGQBrymeIgH6GJrY/r9h2BMAMWlOgGtcAhisWAPh7f+ZDVI4u9Pb4tZUFckOTMiNaFPTSZz/tATC+gvurez4NBYDte4pyby8Wphj8NyKgc7rzPe+lRd7nAqz1ALC9/zz4Yi8lu5RZ/PUdwH6PqNasPf6eHMB4r0FbAgDPvvpV0sCRdkxx9xcD7KXr8u3P/XK5VvAWEdB7cgADMI90ScffeZXsOgP/DrOuAzi+wRBNHm9nxQHM13TWAXB1H/c2bNYOJAB4GF3lqKKAKCAKiAKigCggCogCooAoIAqIAmdLgb0D4BhwOilThyE7I91vK/C4LwCMOMSSRpmm6698m4wFhKo9stlS3noEtPWVbACAoUkAwACqHkrg72y5NqVpnjsAbHYEgvXumwLgf+smoyPdXaRd3A7DA+BJoeh4QACMCOjpsXMANwJgTM7662aQu2kE9PoAGP0NAFgJAO5hbOUI2VGoAXweAHAcAS0AuKr1XMGHNHQzIPKdADDYhgN0AMAPPnaZ5vnUOoL72oaKgN4OAAMQIgJaDxQBDQAMhzED4MsnDoBNidq4huZ7A8Du/l0GwACxVb/qywG8BICRZWIObA3gO3/6vbTwEeD99Ge8GbkI6KkmeumLv0EH2qUVLAHOvQBglURAv7PnCGiA7BQAl70C4DRsmIEbBzuHn9kJrpV9nxwqAtq+DuP+LQsHgHOMGe7dfRAAjLG2Zbi17+DW5Q0H8OmKgOb7SQDwbiOLAODd9JO9RQFRQBQQBUQBUUAUEAVEAVFAFBAFzocCnQCY51YAwBbFfAmMdclkbM3P9q3LYUc+Ajqu9Ysp98KYYSKg/QTWiBwApgLnX03TBOerd8DWJ3LgjE1qqjXUAOZ9ELNbn7vi/dkBnFFeEhVK24lYC4ATR0SX/qt/DzfyPERAv/6H/5am1gHsgG8Ff+EA/v/Ze9tgS47zvu/pmTkv9+5iFyQWpEQuTEBYgOAngUWXS3xRTFUlJF3lgEwlJMtxQojkF6tSEYnXSokgICWAdqEyyh+kwMQn2ikyjkpl02UpJUtVkVNOzEiMSMaSQhCUQ0gCCYgESEjE7t57zpnpTj3d/fR098ycOefMzLnn3vscWwXunnPmTP+7p2e2f/3/P7kD0/i+sP0inYM5bLdz9tq/rvSzze52gF+7ik0NYHQAz8fnBnMABwBY9y85gL3+s/1W1soNnaKBI1qvbkbj3H6f2h2PC2nHD64PyySHWZbALegAHk/DLusI/BNZ2AhogOef/hW4wTmAzfn6fRzWALYOpej3y3ZYPaLx7U6e/p6iLu04MPsLhqwBjI5qioD+DJzPZ+Yaa9CxbX5qc85WrvfoghvaAUz1BMfyEJ59/EE4myPwLq/FaJqqTAdNEc+bzisJpgVABtfFBG775aegKDB8vL+XAQwFjIoD+ONfeghe78Vdu/GLY67S38sjoHWsLAIDu3HHzdEtJ4+1cckBfCcC4GzUKwDG6wXH4ETO4FuXH4Y9vAdbByP+t20BvK0GcB2UCXrLRgU7552NkB2mBvDmAJjOedl49qODKWY2rUTQepBVX0kp4JieTU0EdJH26wDW9VKxXvwihxfQAZwfBvITwEsanJC+QzbsN6qNHEZBlzqRs9c+a9goZaxXLmEKkBoHcN43ABYpCJjBpJDwwu/9pgPAcb/RuK6r0Yx9R+NRWWdvs0OWdAgvZHTe4tOXxPaJBUAyhnN3/00o0nGPEdD6Dqvvd1gDePbcN0FiBkZZMB2axh+NT7p+Y+BP7VUidGg3AWB6esF6xAUCYMhg/+KtujxBny+hzAbKVBoArIetNxdrIBt0Rb3Dt2x/PSJ1p13j7Pbb4wCwSCHbwxrA9sc7Ple536ANkhKfXXOQUU2atOvzeksEdHk9h+Pbzdf2uu6zj+lY4bNj/S+0RfJ3Pa+2+1/X4/P3WQFWgBVgBVgBVoAVYAVYAVaAFWAFWIGToMDWAXAMTNoAy2kAwK7eqotWLgHwqEhhkUrIRQZnb719cABMDmBpI5+pvxgAMwDGCY8BcDjtHzkAtoCQATDBFpNQsCkAju9H9fUoyzGAABh/6/p4H+54+DID4E5PRbsHgKUHgC9iDeB0v7cNDbrYwy4D4A99WD939PdC+GcA8HhRwAv/5jdhz264OFoAXNYALtDB3+vL1LzXEdDfQgC86BUAVxzAFjjqMiM2iYAivhERCusAhsEAsNmAlcoFA2DseQbAvV5N8cEYAA8qLx+cFWAFWAFWgBVgBVgBVoAVYAVYAVbghChwZAC4FfySwDvuAPaCqfUZb+IArgJg4/pCI18mEw2AMTpx/9ZLUIl+7DQQ0e2TA6gMEijgtT/6OoydsdM4ROsBMEYIWsdB5JR1pxM5YnfNATw+zOGHv/PrkBR51M6wpjE7gCPnpHW8CGstbQSgdlzE14epg53C9XQKd/z8o7AYjzqN4PjLQjsUPQfwYrEU2Bx7B3AEgM8tQgcw1QBuErmrA9h3cyELTXfBARw0tt5BFoNdcgCvC4AT7RI1NYDRATwbpSfLAWwBoO/kGjYC2kRMr1sDmLp8FQewdpBSbezIIRe0Ex2iCCytA/gWBMDJ0ADYOLxde+yATDGI2jP5CetcpuuvqTaqc4BHTkJB/erpgF52TBtxDuAdBcBaG4o0pv6rtI9q5LY4gMUYIFkAiDGce/s7rAO411tSWQP4W98EpfC3Stdt7NB3zmbb120O4FUBsHnIwZ8W2gGMAHh6y619NxTo/rsMAPs/Sg7v8vq1JUhc+7s6gFOdcqIjoLfoAKb7iLAJChsLzQ7gpdIxAN54ZPEXWQFWgBVgBVgBVoAVYAVYAVaAFWAFTpECwwBgr65iDIjoz8cbAJsav3odUkf8la++AfCoEDDPDAA+c9slXbOuvxcB4BEkkFsAbNpj4t0w+tn8Wf/X9WsfADgEr3jsbURAo+MKox/Hsxx+8Du/Dmm+CQD2o74bopCXRUALCS4CWjtyjl8E9KoAOKjHSgNXmQjorQBgioBuuGjaHLxt81Tb9096BPRpB8BlBPQ+3MkO4M63Jqrhnc6vwgtPPwnjfLb8mJUI2Ob7I0VA7zYAro+AHgoAU2w6gcZtRUB3cQCbB68I7DaMA9owFwPyo4qANkkqPQJg2hRgI41pA0TsADYPcWZjYZ5aAHwRAXCfAf3YtHYHsH9BdwfAdP7muo/7+agioBkAm17mCOjOt0Q+ACvACrACrAArwAqwAqwAK8AKsAKsACvQWYH1APACYZkOLkRCWP1xD/w61mMdg7Qg0gZMKgfdEQewXrNDSBnV+OoLANOytQGuFioqgLFUMCcHsAbAfUYyIgAuABQCYHQAfw3GEh0q2L14DgiATT+LqN2uH2kcVGodhzVxqWaw619XA9gVCXYAOMsTWIxvgNe96z0gsz7bayI30UqVLXL44b/+dUgWC7M2SrXcqIZz1B7Tfg/2RzVuY4ezrAPA3vURAGBRaOegqQGMNQi9V8dadc01gI3uZR03v78QcIc1gGnNeumGDm+DQGHtasJqpv9oF6DBA8DzSd8OYHQQkgP4F8oawA1TZdt8tOsAGLegoENxLGfw7OMPwH5xYOdo0+CaKTlQ4mQ5gKlp/qacIR3AClSCvkmhHcB3oQM4nfS66L1pDeDSGWprwEbjn8Z1cw1gq6GtAaujrvVEideXgmFqABuHoo6QdQDYzM+Nrwbw19SuOhDoH/voHcDX9f3XASTrcCXHru4CD6xs6gBW1pnonssIqKLrWU1BYQ3gD30YFn3XAIYMhPAjoPHqQVAUXqfLagDr/qoA4LgGqnluKAFweB3g8U0ENzr2/RrA0x6hKFpuTRy9qQH8HAA+R/inWnEuxw5Yc95NNYDjce50VImrd4tjurz/qggA97mhsD8ATNdk6/2pQT+8L+r7H9YcBusAnmIN4LSmPMDyKWbpu97zoizouam8/7ADuN8NBnFfsAO4w9jlr7ICrAArwAqwAqwAK8AKsAKsACvACpwaBQYCwOUCiLIg6EQBYI+qVCJDaUGIhlAFjJbgHKOfNReTGCJqXlUALCMA3C8wKwEwOoC/BmOFEZSqAgZjkNQbAEYA7dquoFAKRnkK+egM3Pjunx4EAGN8dVrk8MPf3hAAoxgVQBxuiFgOgMkBLCCRGUgNgJOTBYD18nr5oj+h+QhdfugAvvTzj0K/ABhriMYA+ECH9Da9aH5qer8XACwUzNUU7nzkKViMog0NHQG/AcAA4+IQnn3iAdiTBziJOMZA01FTO1oX2FtuhbvlAHaTrnfWwwJgvaFECLhmAfA8mZ4wAEwghSbpbFgAjHcfHwDrTWdLXicAAGPKR7LI4YVf/xyMi+v6/ps4R6fGoyBEed/vEwC7HSK2XmyiMDJ3SAA8igCw7AaAHSkPAS8B83YAnBgAnI7h3N3vgCLZ7xkA4/NNomsAz7/1TdD77XoFwPSsTdepne8aAbCMAHD9BpFN/wXUlwOYfr/1/pTSxpTYAUx/xk2OCIBTyBgAb9qttd8rNw82P1+xA7hXyflgrAArwAqwAqwAK8AKsAKsACvACrACrMBGChwZAHaGorYN4k0OYCjg7I2vA9lsYdpMEL0AjYHLEq6/8jJAbhbwAgewkM6hE//IqhHQeDznOq0AYJMSiM6+TBU7CYABrWl6qdoC3ACIYkS0dZhSLbeoJrB2wvjfty5cdMZmeQbF6Ayce/d/BCrrd4ESgU0iBSR5Dq/+9q+DQAewrktrzrcCtm0HBw7gXgHwyADgDB3A/wByrInrXxMdAeHqDmDr7NftbXcA07p7YeGq/rPnAKbFQbo+fAfwdgEw1sSlVxjXbvp7+QTUFQBrj32iYC6ncAcC4PGwAJgcwIQ9qQbw6QLAy6f+ui7frAYwOoARL5gawOwA3uiWG3xJb4haCQDbEd5Q+7XNAeyuhwpALucD3EaxjRrAGQLgPIfv/rNnYIQAWDuAS4CFf5EC3ieMVH0AYBcVrOvBWketTmjYLgA+I0sA7PfZyg7gVgBsnh+qzu/tO4Dnzz3nklSorWU7TTdUawDb56xonJbfWw0A00WGz5RhBPQxdwCvBIBBX8fZ3tS4ovW1Re2uPhOsNYs1OIDdhk6uAbyWnOt+mB3A6yrGn2cFWAFWgBVgBVgBVoAVYAVYAVaAFTiNCuwcAI7BUeJq0IYYJ3cAWC+b9dZ3ZgF6VwAwWABc6BrA+zoCuk8HcE0E9IoO4LUAsIbZYSS0D4DRAU0vrHacFhnIbHgA/Fe//b9oAKwwItEHwLr8sedq0OfvRUD3CoDHFgCTAxgBsP/b3RZodxEAby8C+jNwPt8BACwULNQULg0GgKsR0CceAMsZ/MkvPQivswBpnRvAMgCsN954B2vZH6ABMH4DAfBbH75t98tmAAAgAElEQVQC83SiHcF9veII6P3CRCK3LXwPEwGN8AQd9nK4COhTBICxH3FDUoobkhY5vPjPnoEMI9yF7wDWuBdS3JJmx9XxBsBhBPQZm4KCQHoIACwpCrgmKljfZVO831IE9DugSPuMgLabomwE9Py5b/YPgLHEgp5uljuASwB8PGoAu/ONosEr82oLANab2TAGWmSQ7WEENAPgvu5N7ADuS0k+DivACrACrAArwAqwAqwAK8AKsAKsACswrALrAeB8XoKxqAYqnWbsgI1ro8bNiYFv/D7VjqWapHrRFATkSsDZ150vw107OiXdglMtAC6hANUALiObQ7AZt4faX62hii5LXOil2GdzBu77GOEHGO1awDwrAbBKohqxncYHAuDc1gDGCOivQyZNBDT1YxndHTklZPkZ/Vk9Hvzob6MLOZkI+DqdZaHbWgIWowf+v1SOQGZ7cO7df3tQB7AGwPOZ1d06bRpqHkPkYHb62DZT5HN8HQTR54FD1oAjkY9AJugANgBY7k2CGq6qo8M9VRIKIbDyIvzZ00/Cfm5qxJbj1Dqxo+jyuOZzUw3gCti3Ajg96orQejWAF+h47vFFEZQIUr7xJALgWc32kGpEfdMptM1fraeuJMhEwQwdwJ99CuYYAd2jwxtbgnPRWB7Cs48/CGc18O5vA0Fb+4aOgKZxSsCTHKKjDQCwD3OdA685vVI3vT3CsnQA34kAOEOgtHsA2Mw2prasf3at04t1sDkdEGYdCQBu2AjT4AB295m2vjhCB7C+3+s0EeMAfumLz0AmD4NLjlpdGYfCJAnQ3zfXAq53wFINXfx9fRzqZ5mChDICOkdA2tvLOqqhrAG8X1ANYG+Dn/BqAtv+idvf5JSt9LurYY2/bd7FecB8H/8On6dMBPT5u/8myAzvv/1dv1JvfEsBihnMvvUcJBI3cCh9LsaFnejNHE39R3NWtf2mX2Mncdl+M3JU7BzGZ2eswwAZTC/e2mtb9TjS80MBqVzA4Q9/oJ/nSrft8o0rRhNbr9g2JEHtvBc515s25pBO7rlTCCgEJjVYAGxravflAKaRgs8JhcxBFva5d8Vrhmpxr/jx6sei+c+fE7QWrr0b/0LjFxkA968pH5EVYAVYAVaAFWAFWAFWgBVgBVgBVoAVGEKBnQPAvhsUG5xYwMYA2DiATyIANjCVIqERAI9BZRO44d3vZQDcSmiWTwsMgHcAANsawOgAnmMEdJ8AWMfFkgP49ABgrFWODuAbi2JlXDMUAMZI0evjfbjj4cuDA+Cz0tTEdQAsrjlvp4PYAUwAmAxzNGu0Ti8MgHUphtk0g1s++SnIk/2Vx9sqD2wI04UHgEfyMKhYfvIAMG5sm8E4L+CF3/tN2C/MdOgDzhKO4gNgPcBeFQAr6yD1HcZ4fISu+HcFYE3iwgLgd4DM0AHc3wtLWoQA2GywYwBc1XgQAAygw2pUygC4v1FtjsQAuG9F+XisACvACrACrAArwAqwAqwAK8AKsAKswDAKbAaAayJw6fS6OoBXAcBYt3MB23MAB7zG1q5tcwAHzk/tjDAKlc5a43g1f1c6Eo+bAxjbqZ28HsQN22lHhtWNxgk6u8kBHHwXF8SLCYhsAmfe/TMAWbcI5Piy8WsAH6UDWPNuJUCh42qHHcB+GrXfr64f42hv191mbNMGDvq8Bk7bdAAvcKawL8+BXc5X9W6v+PrddPrF6HAlFMzUFG4fAgBjTWuFSQHGAXxu7rXXc4htev5t3zsqB3AXAKwBUIvz1w2ZFgepruVuawCjA3g2Sgd1AK8MgKPo240BcOQ01XPAkA5gnBP9GsC5ibz2XYTBn6OOJIfgqv1HgLHu87oGMKR6gwUC4IsIgNN+ATDWTcfnGXQAf++Lz8AIU1b8KYkcuvE4JDBvHZKbOoCpbjs5ERXWAEYHcJLCj33ow9C/AzgBIQ5hvCjgO7/3W7CfW2d6glqb19AAGH/DuCMRAGMscA6QoAP4HSBH6ADu72We5xLPAXzUADiBPEWXKjqAb+uvoXSL7cEB7J+UiBys6zqAUX0EwBj1nU1tDeBgPulWA5guVZyG5osZYEKQSEyyT/28FUp+Uh3A7vmpxqHc56BrK4XQ52/xsVgBVoAVYAVYAVaAFWAFWAFWgBVgBViB46rAbgJgLza2EkGsF1ZMBPT+68/rxR39mQEioA9eeRkgDyOeV42AZgBsASAthAUAWAJG5hkAXIJwcxFJADkFkY7g3E//xyBTTQx7u74IAKdFAT/4X/9nSBe4IIsQuykC2i4QenWK9aK9/TPh6XUjoI8OAF+LIqCNtNWNGzYaNJI+Bv3ojqt7kR5HDoA3jIDuCwADRkBbADxIBLSOkPUioH3g3dtV03yg0w6AdY1JDYD34c5dcgD3BYC37QAmgDS/Ci88fQXGjQDYjskBI6B1RLAHgN/8yU9Bke73e1XhvQRMDeDvf+EZ0A7gmj0psUM2sc5WVQFk0ZcbHLQUAX2UAPi7/9tvwZ69vTY7gE17qiDQ3q9tc5sjosvauMFcRQBYoAM4ByVG8Lp3/C0oUoyE5gjoTQd5HxHQ/m9vCoD9DSO63weOgNYAeH6on6MYAJcbrBQD4E0vJf4eK8AKsAKsACvACrACrAArwAqwAqwAK9CbAjsGgGMY6C0k0EKhddMuFMDeTcPWAPYBcFMtXGUdkHU1Up3DV5o6dxq0OXBItVdDB8L2HcCFrQFcwGt/9DXIJNbELev7ulqwPgC1wFAvdukaxsq1y6zWYj+adjknRFQjGGsG6+8J6dWj1QqBkFPICwU3v+/v6vptQwDgTCp4+V/9T5AVJlI1jrMr9yB4ANjbmOCc6laXGKAqoBrItuMjB7T+PK70q2zLDuDXtB3dH2emy0KQS/0XOIA98E0z0LoAWPew5wCeT/qsMYlNS7WD0NQA/oWoBnDV7YPuu2CcRlNr3K/rzrxYZRvH8FxN4Y5HnoIFRkD7r64bV3SErHUAP/Eg7EcbVhIvXWDdc1/l87sKgJtqRK7SJv8zy2sAY5SrAXjXR3twFzqA08kKdYNXPwva4DSRM/jW5Yeh2QEcJiXQSBd2AX59B7A9gquhShEWeH0puJqegbd++jGYj4a5flMNgJ+EcW5qtFdftr1DA2CVQgIK5pMM3oQAOBsWAI/l9aCp0kUYl3Vi9Xx1TAEwgjklDgFrx3//d0MAHALasH+bauA218glQFwCYBKWooa1A1ik2gFcyBQu/K13Qp70WQNYz/5mc6Kcwey5b0EizXOBq73s+tGcXdnOuP1xLVzTvvVrAENUA7jfhJUuAJjaH46D+hrAdTMC1XaOEx4MAB5BtmcdwPqe67burT4Z13wycACfYgDclKjBALjT8OIvswKsACvACrACrAArwAqwAqwAK8AKsAK9KLCjALgENYkFJMQxEHZgHUP0bU5ff750y3QFKVZO7TcVElJVwMErr4AoQpDnxzXjV4YGwKOigEVWgIQM9m67pKMK+3yZBcoRJJBvDwDbCHGEqLho52CkbhgBYAk3f+CDUGjA3r8DGLHF9770T2BEC7Iujtv8lgPfJDYCUi9C2IFBnS9YddCuDoApAjqFWz7yD0DuhRGUqrVI5/LRgNcKAkjEjn/29BXYzwkAhy4nYdtBR1sKgD0QLhrOr8kBbMRK4Vo6hUs//yj0C4BFDQA+ALFk/AwNgAvc4GAB8J0IgEfDAuA9C4DL3o02YvQ5eUQR02ZuVoCj7bqYwG2//BQURdbJT0dzA0U9mvm5gLYI6G0B4ALrhwoB1ywAnifTEwaACaDZgaOyAQFwef0aAIwO4CYAbM/HOlxpWPcZAY1OUNysggB4tg0A/MXPwbhAAGxjg73rC52QNNXiuyKKgC7bv9sOYAeAoYCXf+e3YGxv7VXAawGdLVotbNR12U4DBrsD4EQD4FwKeMNPvQcW0DcAxg1mNgL6uecgsRutjg4AqwgAh4C16+1hVwAwtoOgpL5usAbwFOO+U5sWxAC4a1/7myYZAHdVk7/PCrACrAArwAqwAqwAK8AKsAKsACvACgynwM4CYAK/DkiRIQkhg0QALGF64UaQGvz2F9lHADiRuQbAaSGDo68KgF1tXDR5xg5gG9uqFzAjh54DHirRzr5EFbpmm1QZTG+/BELsBgCmCGfThsgB7ANUgoUWtOr+XAKAsd6icQBLuAkBsHbSDgmAjTfO6F460IcGwARc0eElRQ6zUQK3fPjnQO5Ng6u9HwCMFf8k/NnTT8J+8ZqNgF4OgCFyLFO/aefzsQLAh971u7oDmJzP6O/s8tIAOFEwl1MYHgA/BPsLvF6Eq73sHGIDOYGPqwPYJTa03DraHcCFqwG8Ww5gC27tyvzxcAATAJaQzqwDuDhYfvmdJAD8hWdgogEwgs0SUBnHagmANdw67g5gKOCVf/1bMNI023e+mu52IH8AAGyOb2oALxLjAM6LBN7wTgTAuDWsr+fJPhzABtA2RVyv7wDefQDsX/BYi9p/xRs8gs/WjCN8vx4Ad7mrl99lB7B5/m8CwH4CRT+Kh0fhGsBDqMrHZAVYAVaAFWAFWAFWgBVgBVgBVoAVOGkKHFsAvAAJkwEBsChyOPjBy5AVZXyzXpiNQEqTA7gfAIwLKwUUKcYkZzDpHQDTAiU6gJsjoLXbNYoIpj/7MdfBQp0FiMZhjNG8fi1lrPNrwBriE/+1XQD8T2FE5zkEAEaArweNzv4OFzKt4xZVQQA8H2fDAGCZQJGgf1zCn/3jy7CfUw3gowPA24uA/gycz08bALaOX11k2osIZQAcXn+UaNwJAKO+BrhjBPRbH74C83SiHcF9vTaPgB4CAONuJoyAlgNFQCMARocxAeArMD5iACy3HAE90e3FZIzTAIB/UzuAlRA1gNO0H93++BIiTE5wtWFtBPgqNYCD5xMPAIPACOghADBuKfMjoNEBvGYENNZ4rgXkm0ZAH28AHM+rPhCmCOj4MwyA+7obhcdZxQHMAHgY7fmorAArwAqwAqwAK8AKsAKsACvACrACrMA6CqwNgBUCM+vgrPuhuGZm085wXBrTgMJG75Y1dutrkdJxE4kOYAELEDC+6TxaYcxp9BUBrYRedBToAP7By5DmRegAjkFoADbDKGBy/rp6sV5tXGo/5TrWth/dzrqGKPoQMxjffgkSXaOurxeSWRMBreQcXvujr0NWzHWNWHTABn1ZqRFb6PepBnCtY9b0sDnZyDmq458V1tD0NNOOZwmJ3NMO4AsfuAdyLUw3F6avlkzw+EL7fL73pX8K44JqMZvfMG0uaxgHtZ3XiIB2wNsC5rjGrrTWHR2BLXJYTDK45SM/B/k4dAB3HdepBcCpyuF5jIAuDACmGnh0XjEfpL4PagCTQ9pzAEMUHU1au+uV+t++oZttI6Dv/G8fhcW0X0c7RVCaGsAIgGc1fq4SxjdFWMftaLriwvjy6qdUogZ1AGOUKF4iY3kIzz7+EJyd28QCv4/867CvqcPvT/u/dzkCWrso9UaUyN8X1ZBdXx6cmxMNgO9EAJyNtgyA62HzqjWAlY0Sbmp3JWJXYQ3XUwSAIQXclDSbZvBmrAGcDlsDeFIculhj310f19Jc1QFMILniZCdwah88aBzg5hwJU0Dn5Y996MOQp33WeNbFWE0NYO0A/k0Y0/2xUsuZavga8Bs7/Uo9mmpB2+vCOkjrosFxa99CjLQDGLdIaQcwAlfvjuGe3dafGGiGxPxhkPkhzL71HAh8vsIyF3aTSFxBoeJwdecfR3s776l9/A3fJ71UBM4TEQLgGKxv3Ex3D8D+LSCVCzj84Q/Mxjfv2bxpHNLvxu9TDeym9+scwWbOMgk6eDz9iIIR0HsYAd3zvxfsieFlND+CGsDVTBOAxLYxSRKQkFSuna59TN/HZx+8+rpcI33XCGZHcF+9y8dhBVgBVoAVYAVYAVaAFWAFWAFWgBU4SQowAI56kwCSkIudAMC4hIML7kplkF0yALg/fxkB4AyUXJgawBoAmxq4BPGwnquwoJ7kIuczOXmbAHD4uXK5io7tO4BN5LUEcYoAMOIjBMD5dNQ/ANY1WVPAOqUpLCwADmtMMgBefjXFG1riyf/IATBuaEAAXDAA9vsmrgFMALiyIakHAIyA4/p4H+54+DID4E5PRzvoALYA+HCawUUGwJ1614DV9QAwAix8VcGombdjJ3AFFK4AgNEBjKDUAODQadwFbplzwc1WKchiBrNvfhOEPLTnHTp4y/Mm57f9GwbAjWOOYHE8NnwAjEAQAbBiANzx2q1+nQFw75LyAVkBVoAVYAVYAVaAFWAFWAFWgBVgBViBQRQYDAA3O3+pHcsdwAhi8SUhN8to5BQe3AFsHAzDAmCENrZ9DQ7o0nmJOhkHcHrpEqR9A+BkASBLB/CoQG+1ibr2Hb4VEGajDJ1TNK4ZS47h4HNVABweFyOvJSTFHiwk1gAmB3B/Yz92AI9yUx2TnL/mlzo6gG3kNemIR2x0AGP9ZHQAT0dw8aM/B/loGloUuzjblfAA8Bye1xHQZgGaXlSLOI42r0R+O11sDWA6r9gRbw+8Mw7ghRnP+uU5uMu/OuYAWOCmCQVjOYNnH38Qzs0psSCMgHZO/P4uJTMiPPmOgwO4bwCsExA8B/BshJGt/W3RaY+AHtgB7ABc+TvDOoBNxPSu1ACWWwfAc5d3oa8trCGO//E2KugxbJ3bAkyNVLoOYwflug5gIa0DOE3hDVtwAE/IASwwecW7L5FDdnAAjJHtCw8AhzVnuwNgbFMCUs7h8Bv/LyRqZhJWova5+5GL/rZ/0xEAVxy+AiBPcURlML14awnQe7ov0AbKoRzAwbOL1bC+LrB5vmYAzA7gnoY2H4YVYAVYAVaAFWAFWAFWgBVgBVgBVoAVOLYK7AYAplqpHuglRQlM7RQA9uNVK9HIZVxxcwR0OwB2C4LoiAVcBB4eAF/9o68DAmB8dQfAptadA7xapzYAjG1F+G4joN//QcgjQ0zXK60KgKPz1D/QDQBreK8MiKPx2waA0QF88SM/BwuMgPaZTi8AGDHG7HQC4JMeAW3DvE0E9INw1gfedix3vWaWff+0A2CzOQcjoPfhTnYAdx5qQtcYLiCdX4UXnn4Sxvls+TEtIHP3ywigVSJn46NVvu9Pvnjn3W4ENF7H+g5kTyOO8qbTpwjoQQHwBz8MOUaa9/aqOoCPHgBjZDsC4NGgEdBYtOS1P/5jyGCxZQAcPUCJ1ABglcH0FgTA/T5gMQBWIBLcyOiu1KVXT1sEf9ulxxHQoUIcAd02Yvh9VoAVYAVYAVaAFWAFWAFWgBVgBViB06hAbwC4qYZvk6hBbVWEGAoXPY3r1NS1NAtTDgDbFVH8HK5fIaYcpgZw6ABO5nngIIwjX2Ow59f7NSu5ZiWo1CdcsomP50C3XUAS2wbAeegANn2AnRPXZrY1c+3f6who32FJNW6tw9lFQesDYswzVuADoAhoMx4kKO1INgD45g98EArrAOrr4gwB8D+BUY4AOHYAl+OO2h04hO041edka+BWAC85150+UR1jN56FqQE8HWsH8GI87hkAZ7qGdAqHBgAvsAZh+XLnHTm4g/7yPl91gtfXZ25yAJvxlMK1dAp3/PwQNYANQDI1gH8hqgFcXS497jWATa1DcgA/APtF6PBuT2LodmWdbgBs7lU4k2EN4LsevgKzdOLcfd2UNd8+OgewrY1uAZFwN2y8vhRcTc/AWz/9GMxHfQJCZGPoBPUBsNmQ1PgaGgCrFEOLYT7J4E0YAZ0NWAP4i89AVlyPi1Trpldrp9po5D4dwLoEQwpSTQHSFG7+0IdhsUUATH2MTuDYITtYBDSOHwLAP4UR0DiePbd7Q8LFatd2mZaRiBz++v/59zBKClNiY2sO4NMKgE0POQdwlkE2xRrAaVCTeLV+bP6Uq8R82moAYzIB1gDGBIyoPIxWa8WNi1wDuOsI5O+zAqwAK8AKsAKsACvACrACrAArwAqwAu0K7CwAplMnpqi2BoBxARoBpakBXA+AS5AUA6S+ALBe9KWauNt0APcGgA0YLGyuo1DGaWsWhyQkdmE1BsAynTsA/IYP3AOFCmvytQ/p5Z+oAODCRoxXALftY/v3wwHgxADgSQYX/95/AwsEKr06gHcPAIMFwJd6B8BYQzQGwAeI9xsHxckAwLYG8BMPwJ48wBVZbwjZKMxmCTpdUqcdAGN9bYx8vmYB8DyZnjAAbIaHS7VW2bAAGG8PPgBemPm58TUwAMbNKgiAZ1sAwN/74ucgk9e1vrixA1+0gcPVuiUhBoiAxp+lCGgNgD/4YXM/6u213AHsHg+2CoCTMgJaA+BJzwAYn3sSSBMFr371qzDOzES8PQDsdx4Km50SB7Bp92kEwDRXpylubggjzfu7lBkA96YlH4gVYAVYAVaAFWAFWAFWgBVgBVgBVoAVGFiBwQCwMwzVliiUGm7iS1lAGDuAqd3OVEpOSyAHsITxhRvxT8GCXVe9dGwveroQAL/yPUjyHKgesa7Hp3e7dwfAdMwCPDDqIpPN8Q0AFlEE9Djgg93aiz9gawCrObz2778G04VxPFMENAKeOgcwOUcLu/tfKH+hXjrHsAPACFJLmu8AcOiAlnBSADBYPZw+sZOINjRgzcUkB6wd+pa///MwH+GCtNerKzopaseBrgG8GQAmYB97Zku3h3UW2RrP8e83OoCty+xaMoWf+HTfDmAGwPvFgZ7ByPclI5DUbb6ofpsBMALgxADgh67AnB3AnYaYvvecUgD8fQTA2gFcAmD3HBSDnJUBsDlCFSCbmwzG1ernsASTBAASmYJSU1BpChfQATwwAN4r7LOOwCQM+0y4RQBcCEx8MTWAb37ne2ABWBO4fwdwmloAjPE1W3QAe6Wj8cIClWSQ6z6nCOj+6pWbZ1aToNNfDWC6AqpR1QTRl8VYNwPg8g7ZZcLaRQcwPnuhNlnGALhL3/J3WQFWgBVgBVgBVoAVYAVYAVaAFWAFWIGTosDWATAB1LhGVgUAIy/UK5NW6q0CYIBU5XD15RchzYsjBcDoUMQYaJWMIL10O6TJMAAY1AL+6uv/N+wh8PZq924dACdzAGUioAd1ACsFf/mlz8PYRh8757YdbhQ9vmkE9LoA+DBL4LaPfRpmKa4Oe9PLCQTAqTQR0Lf1DoBxATp2AB+eAgewHwHNAFjfNiKugfOYdjjSfcVxhW4AJHAAHwMAjPfZcHppqgFaFwGNu4Hw+pLDRUDvGACWW42A/hyMitABTMN0cwewOQID4HCcIyDDnAQEwBgBLUWmawDPewXAKDzW200gBMAG0OGLNuiU/Rxdj9bhXo0Ad+hRfzWO0qVaqFUAPIoAcL//lHER7jKHwx/+QKe9+HHAze2gcRrOx+UGIwbAdT1VVwPYAGCA0WgECsf3EOkfHAHd74XDR2MFWAFWgBVgBVgBVoAVYAVYAVaAFWAFBlRgZQAMhYTFYmbcoBiRTDVqW2qkxQ7PuC2VGrq4YKRXtKJSePRFqSCVAnKRwOSm8841smrNqTYtjQMYfcU5vPa970C2kOGCeV29K++gBBL1cazrFWEiAe/lNYRNDWTXVGwrZAAYn5yMIb3jEqRJ1qsDWAqMXB5BmhTwwz/8A9gvCgeAg3OJ2i2s89N9RoPUcjmK/r58P1yFon4PATOC7hmAnOrF2Zve/0EXId3Wb6u+TxHQWSHhpX/5eZhYB5IDvvZA8XnHEdCuJrIFtJUawHYcu+jr6DrRn0dHjjIR0IcZwE987H5YjNC1ge+ZBU+sMGquhyZQs6TlSmhHF9YAzuAQvq1rAIc1YsmUTdczHY1qu1Fdbvr7uN5b/L34c4k3JuxlDVkxJAA2DiRTA/gzcG6BALj51VYjt7a+nXe4+HqOf0klCmSiYC6ncOcjT8FiFEWab9Kv/u/bsNixPIRnH38QzuYR8O54/LbralcdwG4ctvDdCpBoa3D0Pl5boQN4tNUIaIoKbjptv3/qPrPMPaevV6uf00k7/HYHAMdgs6lWbGO3ViKk/QEjAKunJ0rBbJrBm7EGcDpkDeDPwZgcwPa6dSUSIgcwAb8Enw/wPhH3k5vIrdPXc7Xqt1y7LehPMGmEHMB72gGsawBjTfreXtUI6HFuElBEQCp1dq/5e1vjGB3K/osAp3Q1qqMLnb5PukXHx3GiATAmJIiFjka+gAA4ioDu3nTUNzUR0F/7Q1sDuAqA43mIxrEGeDU1oOnzbe/Tg6c5Hm7gyGCRKEjECPZuuXWjx4plmhgHv4S0MABYFSYCm15xO5vAtZu/43HhjtSkS/U5ST9j2hrASYrP0/iZfhzAWG5BX05RDWD3XNRy/00a22caGo/7VccjzttZhnODaecQDFjXAKZ/56x6Ymt+bt0awTQvrPkz/HFWgBVgBVgBVoAVYAVYAVaAFWAFWAFW4EQrsHUAHAOVGMAQiGsCSwjeMEUvF+mgADgTEv76pb+AUX6UABgXljCSsYAknUB6BzqAhwLAEl75ypfhjDTtjfupCq7Nwm3/ABiB9FRHg9/0/nvA4Oj+Xg4A5wW8+KXPw9Qu4B01AD7IAG4/JQB4ZAHwrYM4gE8ZABZm8ZkBcP0cETuB40/1AoABI6D34a6HL8M8ZQDcZbZeNwJ6WwD4cJrBxVMDgDECOjvxABiBKAFgjIAeBgCb7YQlAM71Bq/YAbxNAIwR0IIBsJ2m6jy0a8xgDIDNRteBXgyABxKWD8sKsAKsACvACrACrAArwAqwAqwAK3CqFDgiAFw6YmMHUwyAY0CMINIAYAGTC+fLCL2enG4YDIj72kdCwV+99DyMcvSJlK82R2DsAEYHpA8XCaRSu8LjlQ5gbQLFdZUAAKMDOO0RiSogB3CWSnj5D7oAYL8GcAmG2xzABJEpGtw5gDUA/uDOA+BEWodF7AynaGmq8dzgAC7IATwCuIQAWNdt230HcOMGDXupOEe0K+JtXCj4f+Mi0RHQb/n0Y5BP+zpHMnwAACAASURBVHSYlTUIT40DOALAxvHspQh47qsh7mzsAEZVbQ3gh7EGcHqyHMB2/PiAalAHMKYi+DWA88XSYXuiAPAXnoEJOoA957WkHQyRU7AvBzB6nPWLHLNYAxjGulbszR/66Il2ACMA1hHMNgIaawDPencAm/lBA+CvfhVGKbqNtwmAyQFuHa8q0RHQJQDud4MdO4CVrqvNDuB+njYYAPejIx+FFWAFWAFWgBVgBVgBVoAVYAVYAVbgdCuw8wC40j3OATwkAE4tAP52LQD2PQNx4BzFPhuAq7Q7b3MAjF8mB/AYsjvugGQgB/B6AFgCAT50J+uXBZ7UX0EEtCZ/vkug/H4VAFsHsI6AvgcKlfZ6hW7uALbtxLNBqGmBbi0A1u/baE1q9zIAnJgI6CMDwHHcuoW2tJnB36RA/3tTAIyR0gSAb73vMcjH0177V+iI2qOOgPai0BPBEdAdethtmLERtuQQHas5/MkvPQg32sh6/yfaXL/+Z0+iA7gt9jlsfzUytU6/rUVA2+s3nV+FF56+AuMdAcBbiYD+wjMwlqaGN70K2xlxRPJQABhkquvhIgB+w4f+HuSjPjfoHEUEtAWclahvE4lMALiwNYD7B8BDR0CbkVLdCEHtrgHAqTQA+CJGQG9QWmLJfL6LAFhfTVkGyd4EhouAljCfz/Uz/6kHwN6mv64Z4wyAOzw88VdZAVaAFWAFWAFWgBVgBVgBVoAVYAVYAavA1gCwcbySw7WKUAkoxVG8lZ46QgCsa4nVgTxTXc1rnzlrqv2ra2VRKdfIKRoDtaDWrK6vZY5bSAHnfvInoShMrb5+Xu0OYAIwlfNy0cm5tXaWi9a6L6VxTrv2ad28frc6Ug1gIbHarQKZ2hrASsCFD6ADOKqZ2rHhqwNgAtu2XbaeM/28a1dhewOBr+92rTiCa2ogKwHaAbxVADzXTXDOeguq8c+ojR63djz7ANhVzGuI+6vdCIEHCxzACvIEAbDQDuDb7nsMilG/NTUFbpgIAPDBFmsAV+MkcQFzyBrA6C4TSsFYzuDZxx+A/SIESElPyQhNl90uOYDXAb/Unm4AWOn62iAEXBvtwV0PoQN4cmQO4HXAb9n+8soN9aOxTLU26QaG15eCq+kZeOunH4P5aNRxRg6/TtevAcBPwjifLT3+4A5glQJWi51PMngTRkBn/c5XOD/inTJZ5PD9LzwDmTykhwkzF9v5tjsADjdSuXFv52c/krjAzRbpCN54z9+HfDTpsX+PEgCHT01C4HOFAKXvvwvI0wxuetd7oJAT6O8JC3dWSV1zNk2tAzgpdP/2FwFtuqcaIW36m+YEVxtVCcg1AB7D9OKtILAmbo+v4QBwPahuis72m6SfR7Ee7n6PAJiea2gjINYAXhwaACzE6XQA++DXPSh322DAALjHi5MPxQqwAqwAK8AKsAKsACvACrACrAArcGoV2HkAHC/qi2IbEdD1DmACwHhOJbA2cW9mmSME3AYAJ9AJACNIVBYA3303FHl/y5OI+toioOsBcBlV7YC9BwZRj9IhbMCB+bOFCp5DVi9QYhv1+wqKpHQAX9AR0P0Cho0BMDmd7VSxHACX+riI81oHMBgALHI4HAm49LH7YIELlRrBuhFlfnETkKcEJDLVkCqDQ/j2P74M+4u5PrxblqsDwOQAxsVMmRgnu2237AiAF2lhAHAyhdvu/0WQvQIVXHitA8DNNeriiPn4TtAW+R7WxiZo5juA0VGnYK6mcOcjT8FiFC24b9KvwUkiAMZY7UN49okHYA8dhNhv7jOm59rauekdcBcBsH9Obe3uDoAR6FgAjBHQyfTIAfCyhIq4n4WoAmD9fTsHkH7WgA2gsgEBcHn9lg7gowXAygLg2RYA8Pe+aACwP1vRfXRbABhr4hapApWM4Mfu+a+hyI45AHYDOAbgBgDjfbVIFjDLMrj5Xe8BiQB4k50ktRMoPgjhRjI/Atpcnf0BYDpe3L4mAAwRAO73+YoAcKYKOHjlFVCFaT+94vk2BnwOVNNzlos+3xwA6xQeBN1nBgTA4DmATz0AxjEZ9deGzzkMgDd9MuPvsQKsACvACrACrAArwAqwAqwAK8AKsAKlAkcGgDGqFV+01nayHMCmxrGBo/UAmNqL/h+9IBg5hGndssAasgMCYFA5KJVBlih45Stfhj2VB87dZgBsEJNStvbvugCYnLOiMK4JqRCfQ4E18uQU1BE7gMECX+f4jgCwA9xEmwIHcBlxLQmwNDjHlRQaAB9kALffez8s0rF1gBEAtk7kTRbQYgD89GU4s5jr/o2vt8ABvAIAdkDYziXhcl8Zke2vpaPDO08QAJsawP07gHcFAHsTrBBQJArmcgp3IAAeDwuAyQFc9s/JBsDnZVFxeG8fANsawDviAO4KgM3oPQoHMF2/EtKZdQBrR3vza2gH8DYBsHYAF/PQAWzvO1sDwAKBqNQR0D92z73HAACbsRGPA1fTuBUApwYApyMDgNXoZAFgC+ISAqlKbgcAg4Rrf/k9W4/+6ACwNv9aACzPTiBNMruZLn6CWfOfhewANhtbvZQCP+2louYmz6963+N6eUfxBoI1e5U/zgqwAqwAK8AKsAKsACvACrACrAArwAqcSAW2A4BrHLIOAOvVuyqQalR7SxHQGRTwVy89D2OT2GeWxFeNgEbnr42APg4AGNQIskTCy1/5MkwlAuDSg7QSAI5q/K7kAG4EwLkHgO/ZSgQ0AuhK9Lj0av5i5w8GgHFcYQ1gAbd/7H5YZGO7KaIfAJyqTDuAU3UAz1sArC85t+HAgJ5aAIwx3liTs8YBvBkABigQAOcGAN96/6MnPgIaHU+FULBQU7g0GACuRkAzADZz9rAOYIACHX47FgE9HADGGyA67OVAEdAIgNFhTAD4CoyPGADLLUdAj4q52xSnbztdATBat3XkcHsENN4SCoGRyKcNAOcwS8kBPOo5AvqIHcBHBIBHoOBHL70IqY4O6ACA7fitOErtM3lrgoNIGAAHVcX7+3csA+D+tOQjsQKsACvACrACrAArwAqwAqwAK8AKsAJDKrA2AC50ZKwBnIaKNsWr2mg6qmFXA5wMVK3WzfQbLKydy7m6PAA8vnAegBY2N9xhHouL8FNBCnUA2CzIolPVLEeROxRjcXF5VegIaKNPCdjCHexlpKyJCcbP+TGz7n9Te3QNueEioBM8X3S9QK4dwFN0AAsFkhywrtZvXMPW9Bt9jhyxTs8IoFbfN8dTgA5kEwGN/w8BITqAJQi4+f33gETHRo+vOAJ6oha149g5f+34jaOAqT3SFGk2EdduLJcR0G6jQ3SdUN/rdtsawD/xsQdgkU1BiRLBmzjWqgBtYMuIK6AKgA+tw7v+uqvUuI5rGcenErTLj74OP6ghuwYMWAM4gYNsD2697zHIx9MeexfBdhLVADbtbXpVxuWaZxNGQLtJ0R0lwVkhUTBDB/Bnn4I5RkD7J9Rx3qK5aCwP4dnHH4SzObbXu1Y7Hr9NjqOOgPYdwHU1cNMeK6bXaWFqAPsO4NGxjYCm9tUl4DrQoq+v7QHgiTpcPgSj8e1HWusvtjnIkhCMhj8mQIkMEqVgNs3gzVgDOB24BnBU8xi11reAqB1lDd/w/hgDMbomKqDMtlvQjcQeHyOgdwEA0/lS8YFqdHAUMVvRx/ar/ftqrVidgwEAE5CpBcDvRAdwFk7PcZRt24QYvF+NgE51JDRA6cilGtvRc2IcfZyE7a1vj/fj0bhW9jkZn1H9GsBJNl6rRW0fpghoAsBYP9t/xddn48YE+lLTuKcSGdHNvTLOhwLA9vzo54UsYD6fm2dZgf8+Ws25mkQbMyqPVy2Ci2hc+HN4psuJ2KSlto7b4P0KAKZjtPybTn+sp+eStgjxDZrFX2EFWAFWgBVgBVgBVoAVYAVYAVaAFWAFTpwCDICjLiUAnKgc/vrF52Giwpq7dQAYoZmtuHbMADBA6gHgl7/y72AiF9YeahaeCXxWAehQABjjg30AvGyBfv3rsQ4AE4AOuJkFn3E0d7nGZRY2uwJgHX2tawADGAC8px1gtGxaB7Xwd1cFwBmMtUsxkdetA/hoATBu+BjnqQbAb7nvUcgnpwAA2xrA6ACeYwR0nwBY4FggBzAD4HhG2AoABgTA+3DXw5dhnjIAXn9WdrNqxQG8KwD4cJrBxVMFgLEG8MeOLAJ6WwBYIABOSgdwwQB488vXInXctIA1gH/00kuQVgBtDLIbnOl0FmsCYP/kcQzhc9QIEl0DuNcIaPtDDIDLjbBOewbAna4h/jIrwAqwAqwAK8AKsAKsACvACrACrAAr0LcCgwFg7Sz1AGJd5KwGaG6BqN6RSA5gajjuOk8lQC4EDOkAXgaA6VwQ/GrHgySfiu8AtjvvIwflug5gdGygo7goBJy7+27IixBIdx0QKTo4FS6R5ToCeqxmawFgcoBTVKU7H+sApuW+2Flafs+6RlVhHcA+AP4gyAaHw6btXhUAx872JgcwaEe8BeW+A9gObBreFWctOePRAYw1gC0Anmf7gKOKXHhNDvlNAfAN8xAAx4C5HwdwNYSWHMC4IIsO4OsIgD/9GOTTnh1IKzqASb+4X9cdV/UO4PIoKY5qoWCmpnD7EAA4MfXGx4VxAJ+bLwK+3LSBYN12Nn3+qB3A56JodjpPV/pTR5AO9zJJ9tYB/PAVmKfpTjiAI39kowAVx2z0yToH5rAOYBMxTTWAjxIAm3k4g1Qp2BYAHi9mugfcdUX3lG04gBUmNKTWAYwAGGsAj3q+eNBBPgOhJLzyO/8KxrlxxDY5nId2AAvYA+lqAL8bChVuGaHf30wEmwqiEkhTBa9+9auQilwf6qQ7gE8fAFYwnx+yA5gulDYIzA7gzaYU/hYrwAqwAqwAK8AKsAKsACvACrACrAArsIECqwNgqWA+OwADPNojoNsAcPVcmwAweSFtTdRjAoBdzbKa6F/UD19LI6CtQLqeLsb2FQLOWwC8QT83fEVBHAE9lgsdAe2fI52rfxBhwSdY0FsBaasC4B2IgK5zAA8KgIU0kdH4KkTgAJ6N0BFrsP+yFMFNAfCZxTYcwPUAWI8jQAewBcD3PwaLI3IAbwsAYwSmtAB4kAhojJtEAEwR0IsQAPc3V9QfiQGwCeHeNQdwFwB8dBHQuPcIAXAB6fwqvPD0kzCR8+VDuCYC2j//1hqhNRHQbkzjgSwA3loEdFTzmJ5+GiOgaYOU1WH1CGizMcIdFwGzwnrlqS7LoVJyAPcNgBGqL0CoAl75nX8J4xyvH3HEAJgcwH0DYF0bQsfdhgBYrQGA7fCPSmGsHQFNUdgKthIBPTwANrpI0TzTNTuA8ZurzpDLpx92ANc4gPXEsry0j1O1IwjmCOihn/D4+KwAK8AKsAKsACvACrACrAArwAqwAidBgZUBMEKG6wfXbJurALgKpEIHMIllauRak2mgYBsAtgs+GgALyEUyiAMYERUGOqc2AnqMJR6983QOSSE1DMd2U5vwYwRCyfEc6hLWSA0BMC5I0fu2sqcyUb8EgM+93TiA+3uhx6kApTLtAH7lK/+XjoA2v1Ceqz5PaZwr9JJ2lR1rn5mPh7XeSAdqP20cMJ1fgLDtUPr3/RrACwA1BTz+G7AGcDrpr7l4muiYlAKyvIAXv/R5wBrAqwDguFYsnrdpd8M4J4evPXvz/XKMkz5S4oJ4AYeZgJ+4936YjcbO/YtfTWSHhUqsAQxjkF4E9P5iHtQAtqjZaTykA9hcW1gDWBgH8H0IgPutqUkAKSsO4BtPfgbOLQ50e5uA+eYOYIpAb6qBTrUdFRQ2AvqOR56CBUZA+6+OC6C40IpzjXYAP/Eg7FtHHf0EbcTp9SLy5wFvOsLzQLekggyuiwnc9stPQVGENTXXPQ9yWCfWyWtqTBYwVnP4k196EMgB3NS/rQCw4YTanNPm97Bv8QYh4NpoD+56CB3Ak604gMuF7w7zA07FHkAJwS/NVeU41lJpQKvganoG3vrpx2A+6hcQCmXmwxIAh/edSnd514/mtREQau1/DwBX+lyXf8B7o4L5JIM3YQR01u98hdcv3oWTRQ7f/+IzkObXaiPiWwEw3WfI8W51KWsAY9Su7VPcNGJrj9I40rBMA+CsdAB/EB3A/ZZg0PcAvP9rB/C/gHGOF1IfALghSrilBrBxAA8IgLXmKaSJgle/9ofWAbwJAO4Wnayo5vOxBcDm+Vhfzxaq68evtQEwHifpXoOWanPb2z8+380X1gGsf2G15/RjWwM4+PdPzTNQ3XONl5DjAHzH5x8GwOs+UfHnWQFWgBVgBVgBVoAVYAVYAVaAFWAFTqMCKwNgDMa7du01vdhd5wBeFwCT2ARKfTjmdwQ6RczCs+8A3g4A/tGLz8OoIwAuQYxernIRcdie5QBY8wVIFS4lGQfwDQMAYEgWAHIEwkZA7xXFigDYLPo4MLouALaf19HAPgBO5wByYgDwBz4EMjmJAJjgutCRkwhoZxnWAL4fDseZrluXRA6VzUCwgATGiKl0DeA/e/oyTPO5Hle4AG9edkOG/dPwADgvI6A1AD7T47wrnIMwBMBmo0bda2gAjD9MAPhOBMCjYQHwHkWqusaa/l3JMb5BT+yKA/goALDeziCKEgBjBHQyHQQAj4sD+A9P/gKcKYwjdkgAbNIHwnHjkrRVNiwAtoDfAeDC3v+bxmYNAPbHZGsN6BoA7DuAM705SsFsCwD4e1/8HKTFNa0vAZIyyrwJcLonDHM/XhkAG0DlwCB+zwLgIlGgksxEQOv5qmmTywYThgbeyjiAf/efw3ihz7oHB3AXALyAWTqCm981gANYa+cDYGzwGgCYoJkI7xvCAnzqgcpGhygy3IF+lWzFAZyqAl576UVIowj+6gaNVWsANwHgcPz7I9J3AEu8zs/tgdlIRP9X/rti7ZEcA2BVwHw+dxtAGQDXbEyqA8Ak/IYgmAHw2iOXv8AKsAKsACvACrACrAArwAqwAqwAK3AKFdgIACcYAW3XBJ1DK1gjLN/Hyq7+6zg4gHHBDoHoa99dHQCjHrhw7BzA5NwMFtJXB8Clg3g3AXBZw9cNhKCfY8dsxQFcB4CV0vX4sCYxuqIuvP8/21kHMNiNCTSeKyCRnNq0UBg4gLHOsdBtzLVXpIAD7QC+D2ajVK9PJpGDqxMARgdwYQAwOoDNyr911tHCmz3P/gBwuABo9DH1jl0E9BYA8I1zdAA3A4yhATDGqSNQmcspDO8Afgj2FwjMEPxbh7I1Ig3lBF4KgJ/4h1DozSWbv9ocwOclbVip/41WB2jDqbU5gO1FpN2MrgbwgA7g0eI6PP8PH4G93NSIbQPA7v7cIn6dAzgEwFt2AO8AAHZDQuF1tD0A/H0EwNoBXAJgOpdG4EcR0PaDVQBM/Wc27umXdgDbCGgLEg0swztRpucrSDN44z33Qj4IADYbkF753d+AKQFggaUQyouR2rF6DeDNAHACEyiSHOZpBje/6z2QqzCxoFsNYH2lBgB4BAvdv659ts2Y1eG/6H1MLNFdBrjxwtdnVXBqZyoXAW0AMIgR7F28DZJsvPnkXPNNndCgM3QK+NFffgcy/Rfls8D6ANhvZ50DmE6iChxRQ7yUdL6NEJDdeNZqOIADmAFwOBqWOoBrBg4D4F6vQz4YK8AKsAKsACvACrACrAArwAqwAqwAKxCsMx386NWl9g5ac0qUgOvXjQP4KAAwgRq9nDZgBDTW60yUAcBXv/s8ZE0OYOvm1etbygDvZQA4iABGFwytdjrnbBgB7QNgXLhFB/AQEdArOYAlOna8KE7N8sywcQAtcgBvAoDxmIUGwOiCTbYCgMeFcW2Q3nGEN10scXvaAbD9pj1wGAHtA2AcawiAQUdAz0cmYrUvACxgrCO3EQD/+f94GfbQAaw7bjsAOASsGAC9gHEu4GB0xkZA9+kALmuIkgPYAODm11YAsFCwUFO4NHgENAJg69w8YgB8kO7BW/77J0Gq8QkGwCaOGvHM0BHQ2fwa/Pk/ehSm80Nz+TqHX30E9DAAGHc44fwkh4uA3jEAvN0I6NMCgBHMoQP46AFwigBYLGCeoQMYATACx/KO0R0AhxHQI8hDAIwXM6YabxkAY9mPs7feDpD0HOHukHe+WwBYKRhfuBEKnXwyPACm58m2DUinMwKaATAvQ7ACrAArwAqwAqwAK8AKsAKsACvACrAC21RgZQcwAuCDg6sGlKGDRJdtpRq4xJD9Or5RDUH7Eb9ermloWPs3BjIleDML3YVSGsoWyTA1gB0AVjlc++7zkLpIZMvNLPjUOtgYXXKp6YV5XQOzXEJEByD+nR9R6uq/evqZBSN0CKMeljpry0eq3TK5TOD83XdD0aUmbGVkYZHhMAJ6mudu+RPdoAj79TlFgLf8c1OtZ3IGmwjPuN+pX5V10hJILyAHgW6AJIUL7/vPIU/7XaCMawCPF9ZRZ/vVSdQKtKmWdUMNZF0buFw+jsc1jhmsuSgF+lOwBjDAbT97Pyx0zcWqA8x30aw+QSCwycz1WlyHF37tMkyLA9MfUfsII7UBUUnfC5zN5Rkt+z6OASkWMMmTAQFwoqFcCYAPTeAj1uq26/q494Kux7b2tmntX/t1n8X4WJkomKED+LNPwRwddUFR8W41XKWdi8fyEJ59/CE4O5fm8C5ukc6qvsZ6W/va3m9yAB9m+3DLL14GBZOtAOCm/m1bgG9rn/99aquuNUvTm64FnngAeDRIBHQbAMbepVrX/vBqczIHDmANX8PAXxqdvrN0ZwEwdmaC13/Zq+tEQLsrhb6vOzrTda1n0wzejDWA0yFrAH8OMnQAe/M/taXJAUz9i05l/xWPe6whTDOAqZXstvbprznHKXo3cXJMMngj1gAe4/237wjoEgCPZ+ZpKfEii/VYtn9ucgA7B611QJOjmTSgaGunSRSJrL+vELtizeMcZhYAF7hhqkcALHF+UAlkiYRXv/Y1GOPGK9zgZfUvazRH25SiiGc/6jasde07vL0RENU+LsdJqh3AUqZw7ifuABVFS7fNh63v65r0CQiRw7UXvwOpu5bseUaO9XhkuVrX1hEaz7+oW51TvOm8EozfVgALBTC5cB6zi+yDfLf7Lv1eYm8EKi9g5kVAu3mHnpOiKGx3vi3OV/+6qGujivR0418AZBnOCaadPV7B5icqNYDtHUi3py12YoVnkRUdwduOgG573ov7KJ6XWq8f/gArwAqwAqwAK8AKsAKsACvACrACrAArMIACawBggIODa3bh2yyjbBMAY01YWsjYBgBOPADs607ACNdICWq2AWDtlrXgTEct2rq3hqXbWro+ACZ4c4oBsEhSuOl9/wXkaVQzteNFEAPgkXXUuYUzH/B7v1V1NLcAYAu2m0CjBsC6urMBwLMU4NaP9w+AzfElJPl1+M6vXYaJ3C4AlhqEI5fBmtfSOYAPx2cHcgDvIAAWCubWATwf9wyAE7MZZ1zsFgCejc7Amz/7BADWxO1wza4aAX2kAFghAN6Hux6+DPP0aAEwwg7/tQ4Axu/pFAvvAMcJAOvngwEAcGIB8MVPfgrydL/TeK5cCromroBkkQNGQO8GAJYGAN/zs1BM+r3/IjjC9pID+CgBsHAA2NQAvvDun4bTAoCLIoHX3XEXFCuCtpWn8OMAgPUENywAdrW77f9o3Ih04gBwGE1eO24qm9NqPrXiuGQAvPKVyR9kBVgBVoAVYAVYAVaAFWAFWAFWgBU4xQqsBYAPr18zzjm9yFPG/5YuOtrZ7e/wtjv/IwdwGVFZ7wAuwZnBBwQC8DAGAAOML7xeO2Rbd5yv2MF4bHQApzLVDobr3zEOYP/VBID9CGjfAZxiRbQGAKwXrAPgaN226OqzTl8pkkEdwEIsQKkRVkmDV/7gyzAutusApihl0kI7ghU6gFJ4/fs+Anma9NW9ZhwhMJMCsryAF7/0eWgDwM0AdzkAFrJ+3NBYkroGMI63FDJlIqARAMfAu1sEJQJmrCksAWuIogN4r7ARsrHj2Z5YmyN2ZQcw1TC2UdMlAM5hvBBwOCEA3K+jDt1HsQPY9eEROID19S8UzNQUbn/kKegdAGs3s4KxnMGzjz8I5+ZUEzesARwnLaw4JbZ+rMkBPB+fgTc9MjwAvtFLaKhzeA/vAMYboXUAP3wF5ineO7og71ByLCWO43dVB3DvALjGiTeoA1gJff2m86vwwtNPwkR6pQfqRmMECvoAwPQzCCpVkoGwAPgWBMDJsAB4vDA1gJ1TkU4maagRa0FWIkKg1eYATsmBar/v19zFVAGVZvCGe+6FYtJvjdgYAE9mGgfra8Zdv1tyABsAnIJMEACP4eZ3vRtyMR3UATxR+HyFDutwjohBFkVClw7w2PlqnZ223ytzTqMDGGs8S9AA+M63Qd67NRT/bZCCSNAB/ALm1wR6ih4cwP40UJfQ4L9PDuC5ApiSA1jPGXS9rOBGXXIXbHIAMwBueXRog8AMgFufvfgDrAArwAqwAqwAK8AKsAKsACvACrACrMCqCrQCYDwQRUtqAKyDBH0AjM6+OAI6AsAI9Bxgihdc2gCwOXYIgBMoEgHjC69DHLxqW1s/h7+E8YdZYQDw4QvPQxPIix3AtQAY1/koeDGK3HU1jXcAAIMFwC+vDIARVPvOZa8WsOmtSm3gIAIaNxCQHp4uxhldAuCb3vdRWGgA3N8qZS8AWMffWQBc0w59zbQBYBsBrSDD0E0DgDECGiOC/deKC2FNg7sQpsYwAmB0AE8LUwO4CfT2BoDtCYUOYAQbPgB+FBaT4QHw9iOgyzktQZe3BcCDREDbpWwTAf0gnF0sIoditwXutknzqAHweWmANzuAzT32+ANgs4HDAOArWwDAYRRyMPUeBwBsT3/dCOilADiRGnxvAwC3O4BNjzRFYFME7mYR0Lh9MAWZ5jBLJnDzu98NBUwGBcCrRkAPA4AF4DhBwI8A+Ma3IgDu79nK9JSCqXDxNAAAIABJREFURKYAKQLgv4A0ctpuGwADbrCTAAvADaPn9WYdE3HADuC2e/vS9xsjoFdwAJsH5OU/v+JzLzuAO/Uif5kVYAVYAVaAFWAFWAFWgBVgBVgBVuCUKLAUAPu1MnFh+fD6VcCalliTtoRI9QDY+RvsP+RLQCq104OYHtWAXRaVW/4WxgeCdujKJIXxTa8DkRwNADbnZHWQ6GKxy192Qc3V/LUgMAZr1G46RqmHWZBzDgJdC05CXiRw7u391wBOcGlMjUBYB/BI1juADYAvF21igGvaV77v2msjgPXnvUUfqkEblENFKIqfUwpEmsFN/8lHYJF5g6WHi7IJAMf6009ROzXwrTl/t4zYUjNYt8t9HwGyqUGIGxgSdACPAG69936YjcZBDUu/dvQmzS8E+qsMAP7ur12BSY6OOvybeNNGNH4bfsw5gO37QTQ2OsfcODDK1APgBHQE9P2PwWKCjqv+Xug+Ch3AB0sjW9uAd9uZhTXhqoua6FAqbAT0HY88BQuMgPZfKy50Np8HJgSQA/gB2LcOb/p81/HT2n7vAsZrCOul4qaGbTmACQA3neembtzG2pxh54Gu8QnCqwE8YQdw26BZ8j5dv6UD2GxYaXx1dgA3ubX1k87uO4AJAEcOYBXVkG1yiDoQ5tXcRYeojoD+T4d3APsA2J89yxrApuddbVi67+jkFxP5ja9kSc1c+4FgCJEe6BAtkgJmyR7c/K6f0Zt1gmeSjqBQ6lIQqakB/NWvwkjg/Vc1todO0jmy7cnETleq3a3WcgDbmsc4a8kEzm8VAOuiMWAAMPZ0XJu2vpZxxcnuOcX1uKhJWwhi70UKqQXAWAPYwd/O913TU+wAps2EVAPYAuCugHfF7zMA7nCz5a+yAqwAK8AKsAKsACvACrACrAArwAqcGgVaAbBe5LAL+8YBXFgAXIJfA1FoYQe/IctFtAYA7BS2gLQZAJsoXQJLSghIi2y3ADACSxdxHQJc6AEAY5AvAuAbBgDAqQeAtQPYi9xEaIkOZl27NQC8pYNXudxGDwAjCLTgVxeVpFrHHgAtHcSlE0M7gDUABhBpusMAuHQ4J7SQuDYANkHhicSITeMAvu3e++FgMtaSxeBuU5CHEbJCWAD8qwiADbAaHgCbK5yGgYmAVoAL4uOcADA6gPsEwFhbMgTA5xYIgFVFT5p/hgHAHspIUgeA70QA3LPDG+ddnHt0DeAnHoA9rPGM85GbYC0g6dvoZY9/1A7gc1Gt7fjOPTwANhsqro324C6MgMaaxxwBveEDVHn9lg7ggQEwWaYrQOi4AGBbY12EG0t6AcAYAT0eNgJ6hNm8NgLaHzQOANtnhooDuCcAjCAVHbGz9Czc/M6/bQFwOVl2K8GAyTXYPyUAThP0oio3R7ga27Y9pMGQABiUAcA33LVNB/ARAeDEAmC8R144b5/TvVjqjiCYATAD4GU3uziZYMMbI3+NFWAFWAFWgBVgBVgBVoAVYAVYAVaAFeikwOoAWEqYHWAN4KrLcwgATEC10A4rdAyjs0xqtJxKjLHLdA3gOFKuixpdIqADoITRzzb2mpy+gVNSR1qbdmGLTPvMEcoaw6UjYhcAMGjAafteA16DmEqnb/g+IHn0XNKhA1iiAFayIwbAs8PQ8RM5uKl9oQO4bH+9A9iLuCanS8UBXAJgcgC/ZRAA3OQAphrFYS08N/4aLiRyANO3yMltBrHvALYHoCGDC+0IgEHCeJGUNYCnfQKGKgC+cW4AcNNraACM4AJj5edyCsM5gEsAvF8cmBhOJ//pBMAuNT6qtbnq/aHNAaxLAICCAnK0J544B7Cb17ZaA5iuXwnpzNYAVqZmefMFHEa5rl8D+Lg7gOsBMEUIN43jxF4XrtZwnQN4CwC41QHcCoAN+K5GQEf9Gs0DBFjxvzJRMEtKAByUnOgICGMAPBIWANP51Fxf+lZqN5H4NYD9a4Ccz7GD230mqgFs/h7rLGeQKgm5TODsXW+D4kgioLs5gH0dYqc4vreLDmAsxBGcFzWiZXzRddr4/BLVVHaHFQBZhtdG7LRe9Q7Y8rm2COgVHbyNv7Li99kB3FN/8mFYAVaAFWAFWAFWgBVgBVgBVoAVYAVOtAJrAeD5wTUX/4yqhHVs6x3AxIuDGrkuLxmXpOwCZgRA6wCwwaXomtw+AI5BkSBro1efmDTBc9f/pzWyADtyiAYAOKiRbBywiV24MQuB24uAzvKwhqhQ6HDTjWwGwPiW7xDGxZtOAHg7EdAvfenzMJqFgKEE8KbZWwPAGcBbfvZ+uD4xEdD9OYCxCq0fAY0L0Pg3RwmAUwuAH4VFrwAYr7tdiID2otIRAAsFCzWFS1uJgGYArFGH21/SBPiW39dXA8Do3UcAfDIioPU0jsn0foXMrQPgDJQgAHwFJgyAzUBNwtqaBAjRvarfjhzAvQDgXYiAHhwAQw0A9uaGzgC4JQKaAbAVe/UIaH/mXgUAhzWA9dViagH38FrVAUz//qmkQ5w4AIy6YuxMxxq/y77v1XBmANzDIOZDsAKsACvACrACrAArwAqwAqwAK8AKnHgFmgEw7vCm+nIS6+4CIAAuQaDdWW4BJylFNW3pz24h3v5FFaQSiDIfoJqaDoDZhQCKgN42AIbCANAyorpc2MBzReeJPrcI8JbOWD/CuhxPpBOqiJ8loIwLRHQ8s85hawBjzba7fxKk6q/msVnqn+sawInK4ftf+bKuEYvdTtHPWO9ZRzPHThEbbe36uQK4DYFxNY4jByzpRU5i81njqdMRtkkGN73vo5BnqUdzul+Pfg1gBMDZIQIzv38tObLjzjh4wERTe6/Y0a3b49cIjpzEYa1Yq4tCxxs6cjACWsBbPn4fHEwjAOxFqG/S+kKg94QA8GWYFCZSNdy8UR45rvFL79Q6fvHNaKGujPYOzxbHNyqYC4BJkcL1bB/ect+jkO9NNmlW43eESqIawMbhjfOQSyv3AHubAzjut+UnS3NDOUdgjUntMEMH8GefgjlGQAdFJrstRJOXaiwP4dnHH4SzObbXG6sdF7rb4ozLKHGj8dZrAEcbiOL7DvX5poMsXmCOj2NqAPsO4NFORUCXTsHwzFfW5dQA4Op1eBxqALvxHtUAhshhqp+tdDkAdIH6Y8FLGsH3IAGVKl37+A333Av5eLTppVP/PUyJwMhnVcArv/sbMDo0148/z+D5OYeu52R18zfVBMb5BsrnIV06AR29De0L7t/WYSsSpTfozJIzcPO73gsqjTaMdJw/9f1RJZCIAl792tdgjBvqvIdimqkrNY7JARxsBCxbQPOSIPDf4HB239Dv43bLVKf4SJVuxQGc+INNyOrcGOlbSfRpqGXt/m3ixe3T+A4f1FIIAbC9zrv2q/2RWgCs74P2Nu82MJTjKiib0FIuIK5tXb3/1F9mUggYjTKg6PTeK0BYBzA+By97hiqva6oRbAHxqrMKPV/WRPTr59hop+TQkcvrPQ+u2shqgsHq3+RPsgKsACvACrACrAArwAqwAqwAK8AKsALtCgwOgBvBKC2geJHSepEyAmcEmI4aAPuO3+A8BwTAZoFjeACsLAB++StfhvFirtcnE1p4aahhTLWNaYhVI667AGAJIhnBTe/7iAXA7QN51U/sKgA+TAX8jU/0DYAFVAHwTEu1VQCsHfGnGAALBXPrAJ6PewbAFmYzAA5nABepv5kB2B1sJQCsEADvw10PX4Z5ygB41bm4+jmzIeZoHMAMgDUc9gDwG++5Fxa7DICxuq63IW4TAJwk0gHgCxoAR+OgKyjcKQCMWTIxAN78aq3/poJEpgBpDtde/HMwANhOwrsCgD0HadfW1wFgsxHKHjnaIKcjx717UtsGq5MHgMMkg1b9GQC3SsQfYAVYAVaAFWAFWAFWgBVgBVgBVoAVYAXaFNgQAJeHpYhj+hvn+Iwincv3w73ofk1h/EwTAEaQrCuIiu1GQCe5cQDHzmYC2+TYjXfB9+EA1r87MACWYg4gR5CCcQDvzebGMWmdda5/mxzOVMM4ep9WuZSNkNZ6uMWwsgZw1QGco922dACjY7LHVwyARwdYI9Yfz6s6gM23nE6RA7gJiAfXicIF9xQmBTqAE7j4iftgbiOg6XOJ7OIQjQHwFZgUJvK6KwB2Ke51DmCvBrZT1jqAFwk6gBPrAH5sKw5g5963J61BQcP8FA+19RwfvgPY9Bv6rxU6zNQUbn/kKRgaAJ9bhA5gV+Nzw2uobYF66w5gvGZEAWOYw5/80kNwozKJBfFrewAYreXWAfzwFZin6cAOYOvgjxx/1l9VggcryKYOYKdfxYGoNKC9mp6Ft376MZiP+nSIHkUN4GYgoR3AIoNEKZhNM7j4yU9Bnu7XjrcNLy9TNx3LWixy+P4XPwfjxTXtEK1ctw0R0PS7InIAuxqyrhp46QD2z1XZ7+HnjwIAjw8LwNQGdMDS7NnmANb3XXLwNjiAaX6XXvv8dtP3DQCWMEvPwIV3vhdU0ud4tgkZngN4InMQ2L/xpNXg4KVq7vE8vK4D2PQtjoGkdAC/7W1Q1Bam3Xg0m/rzPgCODuV0t/ffeJz37QDGBA6EsThrTm86b64rDfXpuaolqrhFilUBMCWQEAB2zx8NNeqdsTW67ivPJw3nt7sOYAbAdV02tHO5yxXN32UFWAFWgBVgBVgBVoAVYAVYAVaAFTj+CmwIgMtFkyr4NO+5BeQoOpicvCRdXOv0uABgOk8NeCoRySY2Wb8sGA11wvdJJ10pGGojhbcIgDMbAT2dDwSAXc1ZLUqpi7cAaSKgtwuAu0ZAOxC6EQDGnrcAeCTg4sfvh/lkEkR0dgPAWIp5gAjoJfXZ9Dj3ALDuXt8BnEiY5D4A3ut1Ft2dCGizwIwVmKUFwBwBvX5Xu/sBAR8b8T1Sh/CN/+G/g/PSzFd9vtZxaOkI6K06gLcDgJ2ecQS0QOSv4Gp6Bt5632Mwz/qOcDc1vNP5VXjh6SdhIk17G1+RQxOBt586i7Pf0pcDMHUbbUIA/OZPfgqKdL/PoTYIAPYBql/rtC4idxkA3tUIaP18eUwB8FSaCOj+ALAdt60bBMx1gAAY0zh0BPQpAMAgaiKgB3YAa581RUDb2YIBMEVArwCA654vG5z4u14DeNWbBQPgVZXiz7ECrAArwAqwAqwAK8AKsAKsACvACmyiQDMAtjXj8KAIaVMpbQ3gsGZvXPMzdspWwWfsAA5Pe9cAsFjYBWhZLtrpBWYLdkMAHNYHJu3wvzH4djrZ49QBYFOvDxGSglwmcO7t/dcALsQcEjmCkczh1d//MqS2RiwuYuE5S3QoSQWiUgOY+tG2uVIj19bOxRrRTq/qxoGqA3gR1AAueo6g9B3AL9oawHUOYOcgIlAf1TCm86bvhv3nbQCww7u2BrAeFwIm0tQAvviJ+2ExQsDQH9Iq0NnlagBf0TWe8fjOARyAeYCmGsC6GTgW4oh2b4GzHOfVqQjHu/bwCwTAwjiA738M8umZTeatxu8IZQBSVhzAN578DNw4Dx3e8Rc3rwG8mnMIr2GsMYkR0Hc88hQsMALaf3WNGEXErBSM5QyeffwB2C+wpnU5xyYdj797DmDbv/kBPHf5F+CGYnmN53UGV50Zbnn70amJ90MB10Z7cNdD6ACeDOgAfgymM7wfCXAL31Sr3M4aLnrUNrzJAVyni19j1eHQAAAj1SiMAzhBAPyLFgD3N18J6/AuAbBJ4Gh89QaA418wtSoVZBiKDPNJBm9CAJztLgAOyq1SbdFKjVXjtC0/a3oaxxNCCHScShxESQYYAZ336vC295CGGsB150+1ceMawc4B6zmA9fNWVFN1HQfwze98L0gxxrNzgwHHercXfj81NYC/+lWY2hrA/QPg8Bqk2q907qTfUQFgep6K59NNHcBxu2jsxBHLCIBTCbAAgMmF8/bWSC7gbj1rxpstdZIXMJsfls9HwT2+9Bs3ObnjjbDu66fJAbzOtWbnNQbA3ccwH4EVYAVYAVaAFWAFWAFWgBVgBVgBVuDkK7AZAPb+oe5AmItUDRfM6gFw+ZkYUBw3AEwR0AYAlhGwZTvsAqsGZ/Z9DVUJnNoo4UqEsjKRjEMDYMghUSmMiwW8+vv/DhJ0qOiXB4BVs0PZtakJABNgtLWE6ZJyADJyAINaaFCIC9AX3v9RKHpegK4A4BkCs6pjvRUAWxCKjlP9/aD9awBgXJgscg2Ab/nE/TAfne0ZAKNbqoDR4jp891cRABtg1Q0AV6/fRsc/xS7r8Y7xsXkYAT3F9vb1ogjZEgCfWyAAVi7yOf6loQEwJCUAvhMBcBxp3hHQao+xAhgXh/DsEw/AnjwwGyjKFWT9vxoXmFuk3y0AXPZvurgOf/orj8BZ27/ksNIzl8dC1mk3fc8HUbj9pvmFANhsqNAAGCOgk+nAABhRhgF2duKxs7XZNtIXAKY20/3ZjAMEwLmNgD5jIqAzdPD3CIA1nPQcwEW44azSF10BMAlWuQ4NAAYLgGfHCAD7Tt84QYKilncFAGcz7N+kcs04h68d5xUAjONR//9wQ00nAPxTPwMqGQdDrDsAxuc+HwAv+nUA004NETorVwLAd70NCn+y6+U2XB8BfWQAOLEAGO+RF867ZCKHZDvef2sBsJDe/dYmgVBlkWiDAs3jDIBtXLq7m7k70NJRqaJxP7STdr2SIKtfUEOf9+pnwp9kBVgBVoAVYAVYAVaAFWAFWAFWgBU4iQqsAYCVdQBjhJ3n5LSr5iUAMu/RgoZfI5KgYglK8XNh9OKqALgQGUwuvB4qNcM69BKu0RSJgqzAOo45HP7F84AOYL30rd2w5uC+A3gQAIz6outW1ynDc1GQFwmcf/tPQh4teHZorl7QL0QOicy0g/CHv/9lGNmax9r5a6F1NeK6dEC3AWBAB7DWr945DoXnttER0MYBrNItAeDD+hrAbQCYHOC0kNgY4U0OvchBLWxNXBxTPgBeZOcCoNJ1AbrRAWzBvHNg03nGGxHsAMOR6I8JtzxHALylpm6hndQKVJKHEdADA2DjAA5TB/xrZjgAbDcGCKXnlLkc0gFcAmByAJcVDsMF6HXni+MKgNcBv6SJP7/T/azdAYwA2NYA3ooD2ALgCFzitbkdAIwO4MLWAD75DuCTCoBpzMcR0OgQ3aYDOJvheMb6wyHIXQaAzQOmeW7AGs3+qwpSSoez/7m6GsA3awCMkea48S4qZbKOOzE4o90CwHpDIaZxyBTOvO1tkB8xAKbnJ/oXReV5nja6xFH0VuN4Y0DwZ1tCpeoA1gPIPszXRb+vfpcUCabjAKhlDmDv30Px/aTt/kogv6mbmvzpx7IG8AbX2EkBwPGIYyC8+jXIn2QFWAFWgBVgBVgBVoAVYAVYAVaAFWhXYA0ADDA/uAqga5iZWGDzSnQ9W1owp5/sBIDRAGoPpCyo0ossNnATgSUC4L2bL7iFwPamtn/CB8DoRD184XlI8sWRAmClEh1BWahUR0D3CYARtxaigESmMNEA+P+EUW6WlAoXDWxAcAWUuf5fHgG9LgAW1gEsswxuet9HQQ7oAH7JRkD7IyOOOJYNEdB9AGD8XYROY88B3D8ARg+jdQD/GjqAzYI7XVdDA2CKOreB4AMDYDRX7UoEtAeAhYKFmsKlLUZAn0wAXPZv6AA2Dn4XYSw2czyvD4Bx+4vnAN4KALYR0A0AGO+7QaR9sjrg8COgy/s4jWNyHFsA7CKgp+031jU+QTW8TQT0FZi4RIqGg3R1ALsawJUl+GMbAb2KA5hae+wBMG6I8x3/kcOSniTjqNgmACyTiY6A7g8AhxHQE2kcwPH5ENCmfqHzw0hufDVFB4s1HcDY3wnWAN4SAKaNcanXL2FbTAOGAMDm+SqBRALgRjh0AJd7wRgArzEtVz8qsI60SQZatomu7GuqAUzJCjW/zgDYicIAuNPo5C+zAqwAK8AKsAKsACvACrACrAArwApECqwMgJNCwfz6Vdzq7pZrDPgNF5iriwHLIqFLJykB47imMLmNNYQECbizHQFwDgmceeMbvVp23fu2AoC/8zyArQEct4sAOC1skVvWOJjLCDj3PYp8tqcZg0b9Z28BxNRiFTqeGR0bErIBADBAkUpIiwSy/ABe9QAwtsGPO2t08Npo57j2My38ue/VRFyjFBUdwERAbxsAx+PPjSY93svzdH/v2m02QsQOYEk0iZxEDf2PC8HDAmCsUk0A+DKM81l9e2zDqAaw24Dh9xu5hL2IQ6xhrNvfEAEfXf0OAB+MzsBb7nsMFpO+awAnUQ3g5TViN3cArzbf4OYNmSiYoQP4s0/BHCOgQ0K32oEaPoX6Yl+N5SE8+/iDcDbH9nqO55aIyzYHUtvJBc4krBWv5+kM5uMz8KbPPgEKEKhs/nKJEBYgOECYX4c/fRIjoE3/rvtyl2cFGK13JFMD2HcAjwaMgH4UpnNTk74CkBpOW1hC1OQga+t/V+KBdMIawCCNA/g+jIBGx2R/L9rAUdYANu1tfPUGgOtAOYLADBKlYDbN4M1YAzg9mhrADgQ2AGudROLFn5OTMlVlNLAPhks9bUIAfT9J9TMB1QAuxmEkcueexs2Dfg1g5wAO9U9stGsJBuMat7QhwbSPxrk7P6fT6g7gC+8sHcB+So055ma1gNEhqmdoubA1gIvyZhmAz2gWi5yvjYDYRWRH+tm/pxq77jpP0q0C4CR67vPBlq7X67Z6GpVjB3Cc3UE1oWGJI9if6xS2dyAAjNdTguPCOoDz2dyl5tA49MF33bXTNP+uen+KrxP6je07gCPAS8+9TffXZc8la4Dgk+oApn5kENz5jsMHYAVYAVaAFWAFWAFWgBVgBVgBVoAVwPWWgx+92piPSosQuIYVA2AH/PyCi7WSdgPA5FTEQxsHMNYYQwCcwg0//mMbLsvV970PgKWcw+F3vg2JjUQ+KgAsZAKALlQxGgYAJxJSiQD4ugXAZjjISmRzQ4RzHwDYd3yjAxgjr9MEbv47/yXINIx47HrV+jWAfQfwyQTAWH82BsCHWsIm8Nk3AC6oVrKtIUo1gE8VABYK5tYBPB/3DIC121XpCHcGwKvPDqsusLcdUQNghQB4H+56+DLM05MOgBHgIQA+MwAA9mo8Owfw0QFgBJU+AL74yU9Bnu5vtOGgcRxZIJoscvj+Fz8H48U1UyM2AmOrAGD8DaqosAkA1t9nAGxLMMTAdxMArCAGwNoB7IHOJsDtgC+Bsgj8O4fwjgNgYRNlHLjV6d1209gWADA5gGWS9O4AZgDsO4AJANsNJwyA2x4dVnqfAfBKMvGHWAFWgBVgBVgBVoAVYAVYAVaAFWAFWhRYAwBLWFy/5kVA21DX1hpi9QC4rLFqgGOTA7gKgKUHgH/8yAAwOT7dQpx1/pYOYOvIaACkbQ5gHTGsBGAE9LAAWFkAfA1e/YP/A0YL4zzuCwC7COgGB7DT0WBJUBoAAxwKAT/+d/8rvSDd5ysGwKOD+hrA7jdbHMCl0zncR9HmAMb+xW8oXJiUORxkCdzy8fthMTrbYw3gGABfgXF+YJSOahJTe5sAsK6DHTiAaXyH7Y6d4FUAXOgawAdjcgD366gjh2hWHMA3nvwM3Dg/LOcWa7LSC7ctNYudHg06rTomUxzTQsFMTeH2R56C3gFwYtIGxoVxAJ+bm8h6d/4t9tg2B2hbO3fVAewc6Q3tbwPA7v7Uoh/iUAOA9+Cuh6/APMWa7Zt4kuuVRqCH55LNr8Gf/6MdcADr8WwdwJ9+DOa9RvTHAPhJXZpg6auzA7j5/qIBcJKBsA7gWxAAJycLACeek1JvgEuHdQCj55McwD/43d+AdE41gE+iAxgBsM1oUMYBPClMoggBegbAYb/34QCm+UI/X1EEdJLA9MJ5798L3SOg9T0E01DQBJwXUDqAyxkrjWvjRJPZyXMA9wCAfY1a3MDsAG57QuP3WQFWgBVgBVgBVoAVYAVYAVaAFWAFWIEVHcC4hiFkAQUC4AIj7LAG8DIA3OyW0ODJc3xqYBo4QMMo5LLWKjmAccEl9RzAq9c4bOvwdRzAJwcAgwXAV+HVP/i3MFqYnfxl/DP1sw/6TF1g/bJgNwB/QpaRyPR+EwC2gNWtk8lC18U9EABv/uC9kPfrt4KVALC/6OTGeWSUt2C/EQBH4FAEEdBS60aAwQBgARc//gAsxhiJHCC8tmG79P2qA3izCOh+ADAuyPoA+FFYTIYHwHqdtqFG7DAR0OX8hxWYpQXAg0RA2zhuFwG9CAFw2+DpCit3FQC3tbsNALd9n94/dQ5guxFEO4B7B8BejWftAEYAfMQO4BMOgKlGLjrNdIT0wA7g1QGwuQe6COMGByzYqGg/Alpv8LGbMMrrPAT9dTWAL7zzvaASjLzu6/67GQDWW/BchLOZaSjql+YddgDX10bWUehe96FzHhPNiySBydYAcHn/P30R0AyAV312WOVz7ABeRSX+DCvACrACrAArwAqwAqwAK8AKsAKsQJsCzQ5gvx4tLkAV0gJgjCNuAsBV8Bs7XV1Nx8iBpwFNgsdVGgCSAysol6kjoPPIAbwdABzXeI1r4pYgNAaF9TVkY1180G30NU5cgHRQB7DROoFRfhV+qAGwiXqmfqLzpBrHNKDi2sZaH2/MUI3kRl0s+HX9jDHXtpYuut62BYCz69fL5V6BdY/DMez6PQLY1L6gVq5rPx4nqlmoAbB37AAAF9oBfPET98N8tA/KcxAm0fm0XdDx+4UQXg3gKzBeGMeV67/IYUEOYL/2tr9Bo/L7sS7R+YYOYOMi1g5grAF8P9YAnq7bpKWfpxqipQM4dHjHX+4XAFfnP1yQLmwE9B2PPAULjID2Xy01elvFwc0W5AB+4kHYz8Oo9rbxc/wAcKo3EaSL6/Cnv4I1gE3/NgH+Nv389hMswku3xbhlD2uKEuD1pB3AD6EDeDKgA/gxmM4QiKIzlWqgLo+m7b0G8OAAGAFOAWUNYHP/bHwRdJ09AAAgAElEQVR1dgA3ubWxevfJcgDr+2uCCFaHi5j7bRQxjDVTC7Q0Jhm88Z57oe8awGY+Qqd3AegAFvZ+JACj8WksSwc81wHAfjWSKgCOawgbUJUkEgohYZaegZvf+V6QySgs0d42gSwfnGs5gP0nxwoAjgE4Phd6tcDjGsjJjtQA7i8Cuhn4Uhf44N89p24VAB9WklU2BcB0/m0O4aOqAYzJTPisiOkI5rVmBHTbdUXzEjuA25Ti91kBVoAVYAVYAVaAFWAFWAFWgBVgBViBVgVWA8C4IF4UIK9iBLQBffUOYLuAF4BAs/C2SuSzA8A21tSucOn/aAciLrcLBMAJ5CqFG970JpCqv4hg3wGs1Byu/8X/Byk6ni2Y9NXcHgC2EdDJCM7d/ZOQ40Jpj65YA4AFjBbX4Adf+bcwyk2NOgeA7apqAIC9/te0nvTxFnAdWLNFCSugzQFgC351nWMcZwjMjhoAl1BF0Kry2gCYFsbswmUAgDEz0DqAxQTGRQEHI+MAPpzsaydWua3BnAtdP61XdPQB1FKIAkaL6/DdX0UAjEBlTQC87Pc3AsCpBcDoAO4TAJcRsgSAz2lAqBr1GwYAe1AOgYoFwHciAB4NC4D3LAAuccfy8XO8ALAXERwAYFyILqFWAIIaK9ybC6UJANNltBwE4x3JXE8uAjqZDgyAzfx8YgGwhpMeALb338Z5rysATmknWryR7IQDYHqosncavelI3yuGBcCpCiOgWwEwgWrr9HXXJW2S8hzAwQYO9759vrDAtPx+PQBGAB4850W1mNe7/67nAHYoTfdDuMGj4gBmAFw7fyP49+d/3OCwPQewBcDev3/SaNzF46ft/rurALiQuYbd4XOqAKB/j7XVAG67kBgAm+f+HstJtEnO77MCrAArwAqwAqwAK8AKsAKsACvACpxcBdYAwFIDYHQCawBsnX5F4HRcHwAHEc/kAF4CgHHBPZHCRkC/GYqWBZZ1us4HwAIW8Nq3vwUjhT6guGaqifDVC/FEWlwUsvl7V4PS6hQD49hRHDiA8QDB8VFzAsCjfgEwOiSUgizHGsD/uwPeSwGwr4eNNg4dwKiPEYacsgFow8Uh+z1yKJJeeJzjAIArjvDAAY0O4NUAsBRTGMkCDrEG8Cfug9loXy/ElzVIuwLgBgewdi5qkmT+S/V9CejaP1ec6vaCKsf3OjWAyQG8PQB849wA4KbXcAC4dCwViYK5nMLwDuCHYF87+AUk1m1Oi+FNTuC2Bei2+XO7EdBVAHyD1790LtsHwLYG8FYcwBYAx+CywSl1Wh3ALlmibQH9hAFgd70LO//E4DOKFsYaqeY2YDdybRsAz3G+SgzwrHMAbwCAsT3OAaxr8OKMGEdA+wBYwSwxDmBIMLTfPb64rVgt+0gapsnNALA+X+onqwkD4OPhAMaNfX7SS9xv8UBpu//uKgCWKtcOYAbAbU9I3d5nANxNP/42K8AKsAKsACvACrACrAArwAqwAqyAxT4HP3q1fm3Lj4BGIFUokFevgjhCAIwLKwSAF5DCDT8+HABORAE/+g/fhLGFRyEo2iYAtgtKGgDfDTn0C4B1jTQlIV0cwKtf+TfbAcAIpxCM69rP5AAmDrkdAJwucnjpS5+H0YEXEewioNsdwGsBYDTN640AZcQlOYALsAB4ZADwQkdA9wmAcUHbOoB/DR3ANkL2SAHwSY+Axn72ALBQsFBTuDR4BDQCYLth4EQCYK9GrHUAGwBsXtsHwHhFew7grQBge/2eWACceA7gKzCRq0dA6weZBL/vlZBYBQCbL0bPhMfTAbzrALgSAX3kABifN3wAjBumTh4AdoM7SSGR6MLO4Mzb3gZ5VKqi+z+MFCQyBUhzuPbin8OyCGgzZ0dgPgmvw/IfJwyA/b4pr3OjX1wIQAoBo1GmHf1a5+4dGxwBI6ALKb1kFYqAxn4qN3O0Ae7G02IHsJaGAXDPA5cPxwqwAqwAK8AKsAKsACvACrACrMApVaDZAewJohcbihzU1Wsgilw7NWjBIXbQNdX8pcMFn9cA0HtR7VvfzRSWtMRlB+1YJQAsRRSp2qEjfQdwDICNI7dcZsEFELOyYh001vFZcRTaBewKMKTvk9O3EqXrrMXmd60DuBAYmdtUt3D9xhsAjDU1Z/DqV34PRG5rFrvzCdtnfgHhrYmA0xJgLbDo/ONazxQdTmcorAM4dj4LWXgO4I9BES0Qrt/C8BsS3eVSQDJfaACcHYQ1gLVjWZQLW6opAtq23TktnePXDgvr/HbRzf74wbqtWOsaBMzRAawKmI9T+BufuA/ybN+esAeL67p7xdqxqF8JgC/DOJ+ZPrPn62r+2l+Nx28QPe05tNyV2xIBHS9MYryrrgE8PgNvuQ8joKm9XXvWfB8jH/E3KAL6/KxbjdjSyR2f3/Laq/RpxO8yUTBDB/Bnn4I5RkAHhc271TCXdqyO5SE8+/hDcHaOo6p0dJcLsKud7//P3rvHSnLd953fenX3fczINinb4lOWRHFI7CJyFghI2oAlG4skWEQWBFhy/lJsrSTuI6ZoksraGmmUZGSRsrlCkIEcAQs/qHix2CBATG2QXSNxdh3TyBqksnGwJteULVESJUuiRImcufd2d1Wdxe+86tSpqq7qrqq+d+79FWxQc7u7uup7Tp2qPp/z/f7WbYXtOoCL9o3SAzz/2EWcWxytBMBt57PxBLW9SpWDsagBnIwYAf1RzBYEgF3HZrf+08R5Ws9fjzPGkSi/GzmuRnu484OXMI+Hu/+q61fXeF5cxVc+/Zgdr+x9QzsjfTBkX9eO1uLfLfdKW1u1DgCTzpGsczmfxbj1vQ8gDXcHvPvSnTSTtYbjZYpv/M4/wWR5TSlsHLwaYBuvndsObt827egDYJvwoN/svw868rhwzUege2QQJ6PUAKYKxHS+pgZweKQWUEinemAe9nIE+rnO1ipucDLDRkA7ofcyQrncnj5IMTqSAzonAKxrAAfRsABYnVMI5Eu8/PlnMKXnZyd6XmjgWb6+ujuA/es30PsrRnutg+nnGgBT6ZS9uy4MmqCjn3xqAbB//dK/ZZt4zzF+/zb6VMZxr3a1e72XIqCDSEdAA9Mbvw+qprQzJnR8jqq7j8jvofsviZ1mSOemBrCjfs/nV9O+fjvbczS/P7xhjl5PkgRhqMbnoQEwnXdK8fzZ6j2bWtRFjeCOgJgBcNuji3ydAXEnmfhNrAArwAqwAqwAK8AKsAKsACvACpx5BY4XAPu1RTsD4FzWAN6/6RYwAO7XhzcGwFQDzLijr0MAHCwW+No//w1M5gVAUrWttweAaSL8CFMZAb2cxfUAuCHa1Z84re8FVE/ZB8BHakLwWACwkHC2AMCXzgYA1jWAyQG8mAwMgHVc/iRjAFznAG4bHVsBaMsOCODRtXgt2cWFD30Ci4gBcJvmza87Ed8SAD/KAJgBsOwulQhnAzR7A+CoBgATgDe9VC+A26hT07PEyQDAZmwkx62qw0wO4OMFwBJgNYF9rffwALjsOO72HFXf+AyANwHAWv+2GsEMgDuNOAyAO8nEb2IFWAFWgBVgBVgBVoAVYAVYAVbgzCvQHQCnGcQ1ioAexgFcchaaZnABsJkAME5RMyGETEbYpYiw/7rbkHmRcX1atM4BPNU1gJUT0HEAVxyf2g2r/17USNWOD88pCaHcLq6L1j12URQX3q4DWNcQbXJ222PMM1kHmhyw9F5T67d43XUw65rGDsy0DmAq+Gs3gUCkW3EAR7nAF//pFezlWeEHKQFg7ZxpdGir9m5yANvzM+fmO4Az8kIFmAexBsCJBMBZpB2xpgbvIAA4R7I4wItXPoFJdiD9IAUALltHmmr+ytPYwAFc6tPS2ZZimukI6AcJAO/1uWQrn61zAJuxxgWEteNPzZFs7gAOpe0mIq21A/iN5AAeGgDLuFuBST7Hs5cfxvmF6c9qrDK1PashkcPIzg5goQHwDi586FEsoogdwBt3LR8AkwNYLVixjwjWAVzvfDbOT3P/hXX4NhzUdeIApjsN3XHaHMBWJ1Pb14u2bnIA29tUcP07gOWtSp9/4Ygu3+cKHSPIGu3hHm68761QDuDjBcDqwcJ7ftJObdu+Gpx2dQAfFwAOU51IoZ+e/f7bDoDNGXvX+woHsPmESnb3HcDjAmCVhOOkbXjttu7QeL06gG1rlfoxOb4HAsDG+eyN72MD0ebnwXVbdpj3j32+wxwl74UVYAVYAVaAFWAFWAFWgBVgBVgBVuC4FegOgAeOgO4FgIV2AP/wbciibhGYXYQeDgDnKACwrnHrAmACaQYsOjHK7jFWag6PEgFNU50UAb1EtFzi5T/+NwgaAbCXxa0dwNSO9QDYi4bTzlo7gXnMEdCxEPiLz17BnlgqAEwTSl0BML3PREDr0/QnhtoAMEVLkwN4gRBJnmsH8C9qAFzUUKO41drM0U7RheQAjimE2AHAKmL02ABwmCoHcEIR0NsBwDKpkfqpnlMnKLANAEzfSQCYIqAX+QxvGAMA6+qlKgL6YewvdX/WF1pgSViXEXD99xw3AN5fOg5+ffhuBGjbGbEDuCUi+cRGQK8GwPY+U1MD2O0fxQR6dX80PoswPhER0OsAYDm+mQhkP2I3CKS7Vd626H365lKMjbEcr66bCGgNgCoO4RUAmM7fXPcRwhIAFrG3IKpSG7ptRCk9xW3kAJZ7OAUA+OBrL4AAsNlklVgf2LU6gM2n1wfASkeqeQxkoYmAZgC8Tg9ufG9LBHRvANx2kAyA9TAxXDmgNsn5dVaAFWAFWAFWgBVgBVgBVoAVYAVYgetXgWYA7DgP5YQpOYCvkgOYgJTjhK3UAC2DP78WrAWbDc7GqpO0XLtS1t6lCLs8wt5N4zuACc7R6ftAtlrrV638J1dsaQrQOII9AGoBsAXB9C36sxJEqr0EMuLQ1AB+C7JgMmANYBcAp3j5j/81gqX0GUFYh7IGvzW1XkkDA4BLNZLl8ftFyZx+EWSgWr9ys+8rQDmZgg8CgVt/+j3IdA2zoS4xUwPYB8DWJeo5u0vt5PZ7DwD7tYyFUM5vs9X1F1JkiRCTPMOCIqB/7iGkMTliC+1EkwO4kyDdAbCZsLPXX9fvbagBbPS0DiwCsBBIo7EBsKohWtQAdmo8d9Ks/KY+jo9tAGCJcKwD+CHsZmXHJAWAj7ltHwDrGrHLAzz/yYvYX6oaz6WhZI0T7geAaXkGjWOBUwN4OqID+BJmc6oBTGBSnbVX6rTxzK+fGsCBvH4jWwN4qc9JjVCr2ovOkZyf7gIP9/11CwOaHVTKcasAMLZeA9jUWC8cu+r86XjrzoPeVwbbekR3ALALPs0znAWnclET9atEAtGxAHAoH2yKGsCY96wBbK4DD/QHULVPXQdwuTasun7k0xUlNIR7eO29b0U2GQ4QSsy+QQS0bmgzqqn/XocOYB8Am+u31E8ZAK+8W10vDuDGZbhNDmB91qXxvC5hxj5A139DkXCiL5OaBT9rPA60vrXP82Drzjd4AzuANxCNP8IKsAKsACvACrACrAArwAqwAqzAGVRgDQCcQly9diIAsHRFZicYAJcAuZ6oLwFgcgCrvxvgpiKfXQCsJ0qDRAJvhAnOv+WvDA6AKcQ5whLJMsNL//7/QJRKv2QVANcATTr2UIQKjnsRxxZ42ijvJgBs/m4AMEHLbQLghYx8pPOQ7dEJALsO4HJUtJ2vagHA0jVN6ypEIAHwchbh1p9/CGl07vQBYKFwxvgAuIiQNQD43IIAsFqosMnWZ8JvewAYkDWAP/4QdvJD6sQWioamRuaG59+m2XYBsBMRrAHw3vJQ2bs33PoDYAWwriU6AjqcjQyAFRA9tQCYzs0FwEuzkGY9AGy6g7sAwoAnt8+uWiChHMDJdQeAVVS0BsZ5AU4MAJagXD9rFP1fXUN5MB0VAKv6s0MCYHXcaqFcsa0CwMohrWzQiU5oIAB8471vRTqJbVIE7S109Ft/iGEA7DqAVTt5CxVOCQCmhbGLgwPtFz97EdDDA2BztVUXsrjXIQPgcRf4rT/m8SdYAVaAFWAFWAFWgBVgBVgBVoAVYAVOogJrAeD81asIPSer79j1AVqTA9hMQPrOJLM/quUpJ7o1SDMTDLnIkAc5gizC7lYcwKl2ANfXSrXQVgNQ6QAOcjtxmKmwRcjaYO4K9xYADIpIljO1iURn9N/zP0oAmP491I9+mowLEYolJlmObzz1rzChrDwnIli1p46slm4WtdH5yNcaALB1zpoIRc8pSrV+5WacwGZCOt8uAD6XKwBsHFc22llP/CqHnwb1TvsVEdD1ABi5Oj9be68CltW30t6TPMVymuDWn/tFLCflmriboy3ZSp0joH0HcNP1aTuAAfvaKW7+bhzwPnCVEcwQWMZjOoCrAPg1cwWAN92uNwC8mx3K69dOyI4OgJ2pXyGgAE+MxWQPN33k4xCY9hqt7P1DOnuqAFg5gA28Wr+VhwHA4RYdwBoAR/q+op2ObipHnQqnzwFsnwiKIclxAJs/bg6AtQM4iOXikfksxi3vfQBptNurP/ttQ/cXAqLxMsU3fuefYLJUEf1jOoBLAFgDOKplT8eRjewA9gFwqB3tZTCYIwiUg9f020rEs3EW6hvNOgBY3hkDqvULxLLer3IA33DfW5EmkzIA3vzWoZ/b6DmO6sEv8fIzz2Caq+vXjDtCg/pKNLJ2MtKzrno/JR8Uvcfo0V4DWH1GfZbc9bEdo/fuuoDMA7Drj6D+JwTCPAKiFNIBvCxqACuH/ukDwPRsQ7+L5q+8iki25xYBsJbfuePbBkmSBIj0ddS/Yct78CKgmwCw7eeyHzs1gPXeNncA69+H3oPm2I7YPs+DQzcB7W/s8x3jmHmfrAArwAqwAqwAK8AKsAKsACvACrAC21egMwAOswzL770COe88QAT0pgCYoonlpNj1BICJ3xIA3AgAU+SzD4CH6Sg04SsBMJaY5cDX/+BzmGTkpClqxMrJQ4J8BKSddpdAW75Y7wAuAWCZpenMpNLpgAGwAsABkiyVNYBv/bmHsJzslB3AvZr6rAFgus7OegT0cQJgaLgQjQSAi/aNTkQENE31Ow7gRx7FItpSBPSpBcCh4wB+FJO0KQJ6fABsgFkohATAN7/3AV2jvdegXPrwWQPAJgKaFki99Hv/DPGC2jfwwKAHgOl5wXf4DgSAozyXEdDLaB833PcTWCbTAQGwflauAGBRAcCmU/gg2ERXNAFgvycWkeHqFYpEl49pWwbAIlji4OsvIEqLNIqTAYBJD4ekezWy17my5RpOWowqgCgHjr73PUSRLtliduRFd6+zf9V+OkHIizb2Y+CPAwBnWQaRqed6BsDrtuww72cAPIyOvBdWgBVgBVgBVoAVYAVYAVaAFWAFTrsCnQEwTZTNX/6uAsDOCvcmx6+d//AcFP77Ta1ZMyUjCDSWJhTUv83nlDGWJl1i7L7uduLAg20SyIUCcRYhDDK88oXnEGfLmhrAxfEEulivcT4WzlB1WPZ8PQfwyohk+Tl93tKhoQDwube8BSIiIDzMRlNz5G8mALyTA1/7g89hJp2vFAFNEDiz6ap+bWPrADZ9wa8Fq52zEhwbB7R72Pb9pn2LmsA0uXUYYis1gPezeSkC2q7wtw507QCuAHzTsXU0qT5Pc4qmX9tT9vXJlW8xDyLlAJ6RA/hBLCezUuPWTex1b/0AqSAPXI5keYAXr3wCk0w5zApnfnnqrlKD26sFXI3ILte89q97837rAKYawFmIw2QPtz94Celsv/vpdHgnJQeUawCrGrHy+/Ug49YIbdtlH8fHNiKgSX1qwUl+hGcvP4z99KjkePadc23n2/11FyyohSDUryJBjsYxAbAGhOkBnn+MagDT+Za3ulqf3c9rvXeqGt2uA5gSGobb8pDGZyCeX8MLn7qE2WKu7ivaOWjHm4ZQiH4OZ9OuFCns1CVHjqvRHu784CXMY+UwG2ozCziKGsDqfH1HrEUOHnlYWSPY1IR1tCocwnUIg8boGOQFXkxj3EQAON4d6lTlfpoAMC3Moq04H+VI9jfTLn6t49AUh3YAl1yHRe1I/6d3Zj6nrl56/olHjYCme5GM1s6W+Pbv/TNMFqYGcFECQ0VV636lj19G2bsJHD5Y8wGxddAqxQwIldeOdqKSBtIBHAqk8T5+4L63YhkTAC46iALWfTb6fKQdwE9rB3ABgG0tZq+YdxFtq/ulc/3JEcfUPvYjlL3zLo8P5ABOoM4pwt5ddyE3Ovc5xdJnlQPYAOCSA1hGk5uln7pdnPOSV7kHOq0Ouh+YaHN7Xt5x23HKPL+FkYSzWRhicuNrqCOUxhN13+qxUe1sUpMA8CuvVB3AjWjUHEa3NJ+mcc2PQJb9W/bxEHGSIAzHcQBTKxIANgs9yYhr7rvuFWP6qfrN6DiAvefKphZoe34R9MWOhBUg2rd9vQPr8zzYo5c1fpQB8Biq8j5ZAVaAFWAFWAFWgBVgBVgBVoAVOH0KdAbAsRA4/PZ3EMtf28VP/O0DYJrEyhHksYqAPtUAmECsnvjcEgCeUgFeDYBV9HMZwJtLwDqAGQBLSYKNADBNo0VIhHEAUwT0tDTKMABeb9A9cwCY6lmKYwbAEiadYQAsQlyb7OLCI5/AImIAvN4V677bifheXMVXPk0O4OEAMH2Tvr3ZL20DwIQICb3OTwEAppOmBQXNAJgioAkA5wjiBD/09vcgmwy34EzeJx0A/M1/9b9gRzoIlQPYPFduEwBTJDVFQGeTcyMBYIkHHQC8kIjOAj0PhBlQbWCadT43AGAfYFYdwIqOFQ7g7QDgDAsc+g7gUwqAJU7PBRavvgq18KKEQFcPhx4Ab3rzOgBYXudnBQDrJAyjGwPgze++/ElWgBVgBVgBVoAVYAVYAVaAFWAFWIHTq0BnAEzT2gcvfXvrALhw2CrLCs0XjukApslAcgAHYYZXv/Acoo0dwKaGsXG2liOg2xzABigSIJQTSmGC8295CzLpAO7mGmjrtnUO4Kk+3MK5vBoA2yjvIRzAUiJVI+4oBG5+x3vkhPSQWx5SfeYAtKDhLz57BedTqgFcbOs6gEPrFC47hdocwHSesuYiAeA8w2KW4JaffxCpN+HeHwCHNQ5gMm7o6D7PIXEaHcCmTNw2HcDmOwkekcNsns/wxo88jsUkLl++PR0qxs1sHMDnpSO28AoKzxm3+bVUP7Fd9E8DgJdbdQCfWxQOYLd9zXn2dsC2CCa/UwLgHVyQEdADrkjSwG4TB7BxeKIjYGg8Teu824YD2AfAj2GSEjArNtcRK/+6hgNYPj+o9U12awbA2oGLCCYCmhzA6XXgAKaTs9G/nkBVAKz6K41X0gEcRVsBwBQB/Zf/8newm1EtXgWAlZteOQnHdADL8zXRuhIAB8ime7jh3rdhGc+0A1gn0dihdDMnsBweRIhA1wCeCFrQ0A6ATQcV2ulMx1uXbOA/H1yvANg4SK9HB7C8B2cC6atXdbNRhLnnNG4aYDuOz10BsNGR+sWYNYDbHMB2WLbnt6YD2Nx3PEe4L6NgALz5Ix1/khVgBVgBVoAVYAVYAVaAFWAFWAFW4MwosAYAFjh46SUNgAt9NnIA19QQ7hwBTdHErgPYi8Ls23IuADYR0LTPxuhqUwrXRkEbsKaOZNMIaAuAA5oezWV03/m3/CiyiByixw2AyYGtzrNot3JApaAIaJlFR5ndugay0zg2+tvqp+KmCYzSJP2xA2B9rAaIynYs1XAuA1Q/IrsEgP0ayFIWpZx0AOcZ5jsxbnnvLyKLh3QAAykIAGdFBHRKNWJbAPCKeL51I6AzA5pVZWmk4VmIgM5N6UYZOUljylzMcAcB4GRgALy1COgGACwJB/UodgCfJAfw9QmAnRrP0gFMANjUAFYDsgKFxY3EjfY1r696BugOgNXdLUCMSAgczVQE9OkDwErMbUdAh8jx1SefwL4EPR0cwCVQlsOAUdvWa0RAy/O1YIkAcIhssosb7/tJLGiBnRsp2zMCWi6QoxQXCYCfhgTAgQOAvc7q92cGwLoxTnAEtAHA2atX9dKr4wfAVDggTBIgGnYBpemuowNg/UUWfDcslGMAPMxvwb6/m/nzrAArwAqwAqwAK8AKsAKsACvACrACJ1uBZgDsHDe5JhNsBoCLqGCZkwsD1PyfrXbleq5qalmwaGvJKuBGNYIFRRTKCOjbkQ/tuHIcwASAI+1AksDOrUFnauhZgCkrumrgSwBIrYE3Tkulg3aR0H6MY9ZMbFUihDVglULQOVMNYALAO4MC4EzXAJ7lwNf/4HOYNDiA5fGvBPdehUKqBSoUCJPQMM9KNVjN+RsHlqk3HGTK6TIPgZve8R6kA09gNTqAqR2CXLeXqaxK/U23g1fD2XfQ+gCYztfdSD/j4JEAQ5II6QVCLDIcTkPc+v4PIQtnEjuYra7u4zpDiqqw6AJgFala7wA2/bf5G7oCYHv8jjNcBKTB2ACY6g9miLND/OljH8Zr5ge9lkt0rfmmHL9VlxjV6MsCgQUB4IuPY0kOYHfr6QAmdBMIgUk+x7OXH8JuRoC/6DWRVyOye99ZVRvRKQHg1q4UVAOYxu8Yi8kebvrIxyEwHUT/wrGn2jdaHuD5T1INYFXjWapfMxc6rgNYLUaiK+xasosLH/oEFmF5AUd3vevfWakBPCdHbFDUAG6rpdjRYdZ4nFt1ABMbI8CboagBrEYw6udy4ZeNCjY1csv9tK29mwGwr4BxABMAxtYBsF/z2NQEVveMYqurAUyvtjqA9VhlamwSkJWJFGEyag1gVX9WLWp78cknsCvRswLAxfVL7WzaVf1X1gB2S4/4/dqrCWzOq4hSLvcTM55I13NIAHiG1977X2IZlwcRk+Sw2XUsdL3dUALg7z7zNGJ4DmDPob0KAJtjUA5p8/xQ3/+L8z6ZEdDmqP3r1V/g0VgD2CSveGO+vz8C6GPXAD4RAFiEtp0ZunMAACAASURBVCepGsBAOEkQDJygY6+DQNUAFjLCvRLEUFwuTQ7gugvKXWCpz6ZxPDftzw7gzYYm/hQrwAqwAqwAK8AKsAKsACvACrACrMCZUqAbAA5yJAEB4G9Bzo850KLNAVwLgGki185i6gk+YoSBBrzupI5QIM1G0xJYdBzA+dA1FzsDYAVBqOaoPD7pdHQAsO5GuZ6J2xgAS4KqoMpr/ou/imW4OxgAlmhQkFdgCQLAX/t3XQFwAQrt+XsR0OgIgEPTEXIh+0SoATA5gI8XAKsGNE7dMgA3oJiiM037e/CvBQCbfkHAjCbFr81C3Pb+/wF5sFMCZv0BMLmNMiSLA7x45Veso241AG6uYbcuADYOYK0mxKgAuIiQNQD43IIAME3EbzaubwSAHSiXBxSpqgDwmwkAkwPY3QYBwMAkO8KzH38IO/khDUa2DylwIk1na25dAbCzWwHplhwPADsRwRoA7y0PV55cGxBcUxTv7QSA6f5EAHgHFz70KBbhrN8uvU+XAfDHMJMAmG7Bun1OGwCW8MIBwEulrwuAc+ecI5Svp7b27g6A5VWDAMl2AHCW4eu//WnMsgONeA3g1kkRzkKLQQGwBokUc61g6LQAwH/rPcimw9YAVgtECgA8MwDYc/hWAXCZ9FkwaK6XDQEwPZ5RGYZsNsGN9/x1ZLGMK7FXYZivGgfbLnVBe1bPy9oBHONIR0D7UfH1CxpcB7D5NgbAxW8QNw1AXrFeZPBZBcASSk8ThME4DmBaLJlmmarJMwoAVr29MUqbAbDSvSUiu22E4tdZAVaAFWAFWAFWgBVgBVgBVoAVYAXOhgIdAHCInACSBcAEJItJsSYAbOtu6ghY9WteO4BPMAAmf02YRwgDVQM4yPSEu3seEvQaAKw6itHBgGCj0EYAmHSy0bk0eZgjzUP8wF/7a9phNlTslwLAEZaYagdwotmfXwPYB6DWwaxX6ldqx24IgKO0qAH8OnIAx8NOYHWrAew4HF2AXxMBbbwP6zqAZb8QQEzTzyLDq7MEt73/7yHHbtkB3AZ4WsapzRzAwwFgNwpbLpEIMkyzEIfJHm5/8BLS2f6AI20VACsH8Nr00x7TRgDYrakZk6tOYJFvBwAbB7AdoS0A9iOc22T3wYf7edcB7OznzALg0AHAYzqAHQBs+JG5FzeME9YpuO4tw1uYYJym8l6HHFejPdz5wUuYDzw+NzuAlatNOUWL/jceAN6uAzgRAl/5n/4R9rRDdCwHsAWnWkPfAZwHCXJy1UUJfvDtIwBgmXRCi85UBPRUgm1yAFM0vknNIAdw+b7fWBvWDD8bA2AqVpEgm8W48Z6/sQUATM+TtCjLXMCmL28GgM2zuAGh1RrABWhWztBYag9E2LvrLuSDA0L1/JxhgcOvv4AoLRYjyWSfUIZiW7eqOV6TAMQO4Pr7cmMNYCf63P7m0A7gaGQHcBcAXNx/vBrAdadZ6wA2z27e8wgDYAbAbY+w/DorwAqwAqwAK8AKsAKsACvACrACrIBVoCMAdh3AVNNsSwBY/vbfrgOYJueiPJKuyVYATGYRLeV4ADhCIHIsswA33HsP5kgGdwDHYompUBHQkV7Rr6i2V8N3FQAdyAFMAJgmMw9D4LQDYIrupalSckVJAPw+4wB2IqB7AuAsUDWA48U17QDuEgE9FgCmCGgCwNFIALioIXrcEdDSuE+j11YAcDUCWo7QdAAajCinfjWiuvleeBIBsFMjtuQAbj6LNkdo32eBwgG85QjoUwuAKerZj4BWrbR9ALy9GsCTIMALn3kc+wHVPJYXrjznAug5z1xOp103AnodAPxDb38P0qEdwA4ApghoAsDSEXxKAXDoOIBVBPTxAWB1DVHRDQOA7z75AJgcjk7qUGCSDwwAlBdJcUGcOQfwdQeA1YKP2o0B8NqPI+wAXlsy/gArwAqwAqwAK8AKsAKsACvACrACZ1KBFgCsJh3JcWMcwBTx6W5FlKyepPVeLzuEtXPWgVqBF7FXiZj1IqBp8oqOJ5Q1gG9DFhMQHXIrA2CRKwdwKcJZiqJgSsnp7Dh37RFpMFpxyJq/GyexV2M316+Tw4nOeZkGuOG+e7GQjo117VxN+shwXERiiSTN8fV/9znEhhF55ycdv6UayKofmIjkwhGsvstEfwuQB9WJ8NaHkmuwX+hHUYlAkhEA2B4A3l/OHTWrNXDNefhOUOP4rXW6O+erJlsLh7hpCevwznNEyPHqNMHt7/9l5KEXAd0bANOErwHAn0C8pIjRYitFtNccp99zcq9WdVNApqr1SMs3dESgjP4E0jAfGQArgFQAYFUjllI9jUtKxiO2moLV8Tc7gIvo+urVVYDWPBrXAUwR23R+UxkB/TDO5wvleLaLdOpaqA8ILp+tqoGrt9EdwCpyXwLC9ADPP3YReylFqjZvfQFw2wRrJscx7QB+5FEsBi5JQJHF1FdpAccLn/oodlO1IMqcl7m+GhXoWgO4JYp8ew5gXeN5cRVf+fRjNrJejqG6BrBb69l3APs6+O3vRkDTa6StPLfa86e/RzLW/GgW46b3PoA0phIMw210H6Qr2AfApuavG4FaN2S57eL2C3uEnsPTAGB73/L6hwhj5PRilGAbAHgiRytVA7h0X/KOy6+Na67L3IDysMh5cCOSTQ10//NGN3qWzCiHY5bgtRQBHRFwdJTuFdEvqyormG8ioHWiTNhwXVYApm4/Ol63/W07VnRydKS+rQGhuWaofWlBoXIAEwAe/vl5lQNY3lOdQ4z8dvcjbR3AKft3pb82PIHQfYLGjChAmAfIwwiTG16DIDLv1//t1b4q1WhVDWD/90zlfuQ519cdWdz90XFIvC/DZUJIB7A5377nWRlYO0ZA6881PXE0XQdddTDXgXWS+/2n53lXn/vLo3Dbc2Qlqr7riXV8X9vzScfd8NtYAVaAFWAFWAFWgBVgBVgBVoAVYAVOuQLXHQCm+DqatAtGBMA0gUUO4KtfeA6CJuxoTlACWWcaYysAmAIaXQB8z+gAOMrK0dZ2goMBcGkoGAwAC3IAC7w6nWgAPCvXAO4FgGniM0GAFNH8Kl68QgD4Wnmi3XNuVxZgeAPgRgCYajtTbPpZBMChBsAj1QCW+EgITLN5AYDlIhxvorvUjgyAu97X2yZYJQAWIa5NdnHhkU8wAO4qbO37nBrPEgA/ygDYAg0FtCocZhUApDevBYADKACcnxkATIsKFADWEdAjAGCCcYEEwM8glgBYYCsAWC4VVFEBDIAZAPcamisDDwNgkoQB8KC9infGCrACrAArwAqwAqwAK8AKsAKsACswkgIdALCpAZzj4KWXZFytuzU5gI2JQmEfsxUOYN/5a95hnZH6Y8YpWjgVxwXAyj2nAPDhnz0HkVNkrrA1eYtTGcYBHGiQLM/bcdiq2sEnGQArG4d1Nnsgsc0BDO3sLtp9Ow5gmvAlRwhB1y9+9gr20uNxACvHtHIIyQjo6Y4GwNPrAgA3OX9NexoHsLmeyQlNZ7w8Bgewdbtp59H4DuBixBOhsDWA77j4OJYTr6Z1T4dKFmTSsCYdwJcfxvelme4/Jr3BtoizgKULAG5rYbVfdgArt/W1yQ4uSAdwUXNziHv28TmA3YqSZefdeDWAfQBMDmCVwGH6mqoBXEy8+7Vifc03dwAXDsFQCMyP2QFMENHdrIlyTQBcF5Fb2m8QIQtzBFGC1/70FiKg9ZeTU9UdlWy76rrA6ziAaZc2GlsD0CYH8NgAWNU1DoF8iZc//wwmy6VKpNBgXxBsd7auDuC66G8TkV7uJ+UawHl0/A7g0vG19t/yeHrSHcDq504Os3DIT2gY2wEsayjL+3KIOEkQ6shsf/zofW8K1gPASpXq1ugAbqltb+8Juv9UHMA9n6vM/pscwG3g1z++3no37KBtgdpY38v7ZQVYAVaAFWAFWAFWgBVgBVgBVoAVuL4U6ACAO0RAS4ef2nwHYVME9EoA7OzvbANginTbbgR0dwfwCgAsHdrl6ONSBDaBbguMnfdtIQKaJnyjnKI/xwTARZS0WQhRcdZaAJxqB/Aubn/fLyOPKBSz2EqAbYOxJafIR4LM1gE8TAR0Gx48SQB4+xHQTvsRAA4ElmKGN40BgKEBcK4A8PmsDIDru0w/AGyitNW+OQJ6mw7gWVaOgK5z7Lvt0ykCW0KL1Vf0cUVAJ+lSJXDICPdcgrPtAGDSJEAuIpD3djFVEdDZMUVADwmA3QjeKhAeNwJa3ReotnIOqgG8oxf6VQBwjwho2XIGDNUAYNl/jLPaiYC+cYQIaAbAqkSB/G1QczNqjTA3/UADvS4AWBedUAs3Q4ASfbYVAX0iAHAgETSSkQFwlmUQWaF22+PpWgC4bWemTzEA7qgUv40VYAVYAVaAFWAFWAFWgBVgBVgBVuAsK9ACgNXEcB5kRQ1gmvAXFGmnJ3V0zV9aES1rTwmhJmhN7VMN+uwkkFdDtOL4dfYnv0G7YouJ7u06gPOMakzSyZWnL/zjNv9WK8aL91rnsh+1q2vj2hqzNVG8qkZhgJAAUhbghnupBvBk1BrAFgDrc2g8flvD2Fi1ycGs4IRqNlMj2HaUki5ue8rJQdJNA2DqP0chcNM73oM0GbpGXRkA72auA1g7mks1qtXxd6sBXLS7db6aCW6vfdX+aHLUBcAfRh5RZHOx9QfAoQeAyzVTu9YALq73LvDQrY2tgZVsXoFllI1cA1jVEC1qAB/0qpjdXANYtVGrEyQQsqbmPJ/hjo88jkUSl0t493Sq0AIZOoZJdoQ/lTWAy9Psqt6jGsfrPTimr7Uh/aKGcvmGuW0ArGvELg/w/CcvYm95uLIkeicAuuIJYLXDRkDVAA5wLdnFhQ99AotwOujzRNkBfAlTCYCdmqlOkkIZzOtx2K+JaI6u0u+c/kHjn/f69gBwoGo8UwT0rz+GZJmSXbK4r8j/7dxfvYhjX/zODmD/g7qGKFVop+trMYtxM9UAjnZ7jSf+16xTA7i2Y7U6KIvEAbc2rnmuMjVySVO6G1HJAFMD+Aff/h5kU3reGG5TSRCBfD786pNPYE83pV/L1NSutc8TQXl8qqsBbLt2AwB2wXdxXZOfPSkioGN1Xy721T4uNqtjnokKB/BsoRzAtjaoeb7VXXyVA7j2/Gpq6JYWgGgATp+VT6bH6AB2j9+2a1v/bXxdtYvQDldzfm5b0PMGvR5ZAPz9Tg1g/c6e91+/BvBZAcB0HRMANgs5ze8/UpUu6VVXjc5OUk8lbv91EpDaFiQVtzF14Zio86EdsTbhynQX7/mqbWTkGsBtCvHrrAArwAqwAqwAK8AKsAKsACvACrAC21CgAwD2HMAyIrkdAJtJWgOYrj8AnOKAIqAzFQF9bABYTqYYAEw1gGfjA2Cat9STMZsBYHIAGwCsW74ExguHrJ3IOQYA/KXPXsHOKADYdQCrqTAftG4PABMsyhAdUQ3gX0G8LCJV646rqQbwMAAYGgCHOEz2cPuDl5DO9gcc54oIWQOAzy0IAIt2UNtwFEMB4EWuHMALioAuEf4+gIFG2TIA3tfXUbHXck3vZrHbj8OAhRJIcUsCCEg3u0CMxWQPN33k4xAoR5qv29h2AlZOFDsRwSUAXOctU980PgBONQDewYUPPYpFSOPzcJsLgL/0KQLAOagdIt2JCEHL85QOWfW97hKNaFMAbAdmPX45IGa8CGh1aRgA/OVPP4YkzSDkQii3PbcAgPXynJwSOAgAT2Pc8l8/gDS8/gGwjAo2C7x0/6BEDJI4C6cysj6IE/zQ3xoeABMwIwBMC1O+thIAm0FS978BAbCJSqZ2pWcrAsDpNMaN9/4NZAyAew5eAgEBVyxw+PUXEKWFA9gOKc43tDuAzdhu+kG5X9QBYHt/omfYIECUkas9xuQGBsA9G9d+fHwAbL5q9XOJAawMgIdqWd4PK8AKsAKsACvACrACrAArwAqwAqzAaVSgEwAmF2IcCBy+9C05YdYOgKsOWB8Ah3rlvXJQFU46v6awcRKbv9N0XU416vIYOzffJh2TQ26mBjCwxLX/7zmEOQEzqgHc5ADWTgQNOI0D2EZimxXjFWcegYMiMjuvOICVy4vOf5sAOE7N+vxyhHMR2azUNpHOFhgKdT5qawfAlf0JISfao5wc5+M5gCmCkmoAB0LgS/90TACsnQkNDmBTA1gE16cD2AAZFwa616Gtu6sdihJQUQ1g6QDeHgB+zVwB4E236wsAP4LzMpJRRazK69Q4y7zxq6qHP9FargHr7osBsFGP8CuNeyGuJQYAj+cALgFgvSJD6MaQzsrTAIBF4QD+MjmA07QWANs1FFtyAFMN4FtOoAPYOmEbHKRw9KlzABtwIh3BQjmACQAjjvHDb/87yCbDOoArADhT0F/WLnVqtPdxANPVaRd+BKqGLNUANuOWu4CC7g1jAmAqv0Dx3YFY4rvPFDWA+ziA5fOyBvfmPM25uTrK896yA1gEQkUuiwUOv/YCoqwKgEv3njEdwLTYIAyUAzggAPwDygHc1/XrnkBAiURAmAlkr16FKumcUwOpJ2GdaGTvw/6CHHv+7Quw6p5hqs55dR3Rr4ZokiDWCyeGrgG8LgD2HcLmXEJ9faqL1PzGcn9rbQqAq88vmzwDsgN4E9X4M6wAK8AKsAKsACvACrACrAArwAqwAidNgVYArBw5BQBWgJQi7cpQpRwBff0DYCEWEgBHYnmsADgQmQTAaR7ihnvHdwBvBIBlV9gMALuOU+nIyVVI5DwKR4mAJgBMNYAlACYHcE4O72KTYLt3BDQ5gE8KACavoKkBTA7gYSKgNwPAHAE9bgQ0AWDVl08nACan60mKgIYGwONHQCfLAxAAnmggGp1aAByWHcAZAeBigZgCHnlhoh8RAKuriCKgBQgAUwR0Fu0O+gzXNwJ6SABM9yyhATDVTL35HT+PdDLsAruzCIBlnO0ZBMBHGgCvvGBGBMCyr4WBAtJbBsD+wrhGAEzjmXxUHBAA0wgZMABW/a5byZKmPsoAeNDbHe+MFWAFWAFWgBVgBVgBVoAVYAVYAVbgmBRoBcA0wUgAOMxTHLz0knbTFZMVpWhbmnAxYNhAtKIsrDxFP2KWgJwbieo7gP1aqsgzZOQADhJMb74NCIedoDQOYCHIAfwsQgkIyQFcBt5+DWAFxE30b3FOfq1k086Brils91tTA9j2CZEjF9H4APgPPod4mZUSakvH76zQp3a37gZhHL/VGrhmoUAlWtier3Yc07oCQe6RQDoqtgWAZ6kDRKn/eu1cHL/vAC8715s+ZxwaxxUBnQUKAMdHV/HVK59AnB6Uhhq/hq1/Hqb9zYd8J3zTuCWva+d6V1gfWIb5yDWAFUAqagAfKoeZG5HrAKW2cbevA1iEAhnV8BYqAnpJEdDu1tONlNPYTDWA8yM8e/kR7C9z7Q7zJz6bJkJbHDZuXHWtWNuuAawBYXqA5x+7iH0Z0T/e1lZTUCVYaAfwI49iMXAihYmAtgA4W5b87I0Rzx0l8Z2WTR9znWbkmbwW7eGOBy9hHiqH5VCbBfyLq6AI6EnuAuAcga75ae9LLeBkVQ1gOmYTpV2vQyDvu7QAiyKgbyIAHF+/AJjOl/Rw4ZRfN5pAGdUAzsMQt7zzfUipZvmQmx8BbR3AtLBDfRGNKNVo4O41gOVOrAMzlM+Xfj8gR7Bsf6rRjhjpLMGN9/x1ZLFc8mjPuJ9zkuKQVUIAAeCXn3kGSUYLCovjofHb3UIPiArHwVx+o15g5rxf1l71gap2AEtnsIz4Jjeyen7eu+tu5MGwz8+5dgBDO4DD1F0YWG0HX1+/3Y1TOnSczFI/0741fdPCVlqnGghEIkEeRMoBHFJ/br2pde7xAV0rtLtlhuyVq3KxiFygovtXU0KK/QKvvYov1v298fXyIbr9m+4ZIooQJQkiUyO553OGL0jVAaxriNNo6bicS8+XG9T4NddxU4PYCGj6ThFAOYrd9h0GAJvvr/zu69xT6t/Yt0Zw2/NJz8Ozv/Ga9jP29/c9fv48K8AKsAKsACvACrACrAArwAqwAqyAUmBjAFz7Q3gTAOyt0O4CgCkCGiMDYJqwu7ouADbn7zpI9VxiBax1BMAKqNPkSrwVAJwsy8R+bAAsKDqaop9pwoxioDOAJrAWcbQVB/DpBsABygD4VxgAS3dM4ShsuxEMAoBDgaWuATw4AA41AM4YALe15Savt01wSgAsQlyb7OLCI58YDwCnh3jhU5eQpItTDICdGs8SAD967ABYaAA8PxMAmOAwAeAcKQLc/jMfwDIeFvA3O4BHAsB6gUA9ABYaACdIZzFuvIdqAA8LgGnhpAHA3znlAFg+qRJwzWlZxRLXvvpFRJn3POlFIG8fAA8LvJsAsAWGBsA2E7SGVzYHwPR8kx8DACbwmqG4junEtg+A/QUrDIA3ee4xn2l9/vUjzft8GX+WFWAFWAFWgBVgBVgBVoAVYAVYAVZgNAXWAsCHL71kawBXHI8SJzsOYPsLsql2rn6D54DwAXApalqm8+bIIgWAk5tvRzi0A0lGXNOk5xJXn/tTpwZw2QHsOzrlcToAuOqc9D+vddFO2CaHsXEWk0tljAhompyk+nSTNMdfkgN4UXYA24kscjYM5QCWu1K14SQAloadULpvtwGA3RrAs+UhAqexujqAg9yztvsObm39sFGtnrNY9XPSYMwawFUAPFmWHcD+yHIaHcC2HrFTY9J3PjeNsK0TYC3lhaUDeEwALGG2wCSf49nLD+P8Iis5gAsHkj8R2i1y0ncIVnU66w5gVRLh2mQHF6QDeFhgZh3A6SG+TAB4uSgZnHyw1flJQTvCfMdd0+e34wAuA+CvkAOYHJPW0LVNB7C+PkRoI6DJAZyeAgcwtXExLqjzLOrvRhoAA7e/634sB+7PKgkiQIgcL/7uE9jVYSnkwC45gE20Nz0Q6Bq+bt+00dcG8PpOSesQVefnXyfk65ZOTXJwWgcwAWD6+3AO4FACUPWM9fIzTyPKj9cBTNHAyqE6vANYOYwF4ixCFGR49UvPEw4sDSl+O7QCYO2A9hfirHIA2y8kB3DoO4AJALv3vn6A8KQBYHqUNQA4nGzXAXyWALDpY12fI5vuq+wA7vzEwm9kBVgBVoAVYAVYAVaAFWAFWAFWgBXoocBaAJgioOWEjlCwrrKNDIAlp8uFA4BvOyYAnMsasmrmlJyrkmSOCoDTIMaN996DJWYDRtjRzDpNhikA/I3/63NIFh7Y1I0sZNSp2VTk88YR0LLWr9Jv2wCYJj+pBjBBsy9SDeCUIoKdCd8uEdDU1KIFAOv9mIjR8vVCkd7qO6VnQgi8Ot3F7e/7MPIoKQXYUfx6n82PgD6LAPhUR0DrK1hFQD+M/XRJuKF0rdb3n2YA3A593T0yAD5LAJj6BiGzq9Ee7vzguBHQCgCntQDY9sCWaNPTHgHtR6RWFgR4NZLN6001Sk0ENC3L2gYA3tPDRwUAV2rDjhEBnTsR0OQA/psDA2B6JFQAGPkSL3/+aSQUWR8IC6Qry3JGjICmaybTAJgWUFIEtBgwAtoFwHGU43t//hxizyG4NgDWeqwTAW3HhloAPG4EtPoxULSqiYJufIYbOAKaAfB2HMCmPRkADxen3ud3Dn+WFWAFWAFWgBVgBVgBVoAVYAVYAVZgtQKtAFjWDtM1gMkB7APgqnOVJj+cCRDN1sz0na0RrI8r12DRuvQaAJyEZRoAp1GOAAmSW25DFA1bo87UADYO4EDWmKRabq4DVoFoRTD1mXkOYF92U/PX/N2v/VvRUe+fdCH9l0GM1953j6wlOlwNM5rNDyFCBYC/+X86AFiDR3Ncst1cGJlTXWRd55XcvK4DNigAp50g8Ryy5v3bBsCkpQuAd8kB3AEA++1XcqbbWrem31MtYTUxUgbAxXVROIAJAGNEAByoGsBzVQN4OndqHjvOr0q/1H/YvAawvjw0KJc1eCGwjDJbA/i2By8hm+0POkabGqJFDeCDXhX/mh3ARe3q+hPQ4wLVmAwF5vkMd3zkcSyopqY7Z9a7Nh+5y4wD+CHsZXO4c+5F+7U7ftcDv+astw2AySmYIVoe4PlPXsQ+1fAecQ6yPQJ6uw7gyYIchM4J0+DRZWvoZ+s4gFXEq7ofEQC+iwCwduh1OYQu7wkEPW9kiBZXoQAwFYklZ7ByqRJQkXWv7YC1ul83A2BdA1ZrqWoAGxqZq/ui/EskY0wXsxg3kwM42h20u9HzDzliJ0GAFz7zOPYDal+qK1p2rlackub8K6DUuxgaALC5l1slafEeaR8m0sU5FgBWteHpnpTjxSeVA1g+28nnTPW/qY/5NZl9kNbmADbtbnRzax/T94TaAVzUAB4HAENkoBhx4wCeZHQ/ohVwpp1UO5tRtGsNYHPdWh307lwdpa5ODWClrXIA52GC3bvuBlBecNblGm16z6gAuAKSVdLCyuVxEgADkYhltLmsARzRgs32e2FXHXwH8OYAuOGY1qgBbO71cowOI4TTBOEWawCXHcD6+airkE3vazn/ag1gBsB9JXc/35qAwxHQQ8rN+2IFWAFWgBVgBVgBVoAVYAVYAVZgNAXaAXBIdeEImqUgB3BMgNZxAJ9NAJy7GYqqcSirs6YGsGm5TQEwpV2T/ssoxo333YM0Hx4A55ECwN/6tysAcI3j9XoEwFTfkCKgqR//xWevYG8xFgBWYCbSE7DqOikAg3UAi1wC4KvTXdw2igOYJtMzxItr+Mo/uoyZBEjF5kO/4SKg1XeIEgAG0ijDJAtxMNnD7QSAp0MC4CJC1gDgcws14b6pU2MoALzQNYAXkzEAMDChGsAffwg7OUWaOyGXJuq3w6S3C2BMD2nXbZsA2IkILgHgjhB0g9voyQLAH4MCwM62ZQBMtzkRagD8wCUshgbAclGKC4A1MPQAcNE/RwLAOqCf4oEJrMxnMW4lAByeDABsnyv6AmDLi9U1lAfTUQFwJFQEc0+qcQAAIABJREFUdDsALgPSoQGw2h+1romAHgcA5xJ4FwB4ml6V5w66bhxWb0D8tgBwFioH8MkHwKpfht44YxYIdALAOdW1dgBw6QGoHwz2ATAtcnMXSqqFBis2byFA5Z0bAGCZ0hBGCBgAty0RaH0i8J///Ofj9uej1V/BEdCtTcBvYAVYAVaAFWAFWAFWgBVgBVgBVoAVGECBtQFwQm5PEdoIW5rOK82naFeonaDU/y45gAOKUFbvIP+LnOAxhloTjev9m95zchzABQA2x51L24qugVwT29vkILUO2xrnM51vSF8V5liMAYAFAZUQWawA8Ld//3OIljra2HcANwFgEUknsHL0Og4qz/HrO2atYzhXNYCDcDs1gLsCYNuupj/m3lSj49Cm4/cBr9AZm9aJ5ANg+TrVp8vkFOHVyS5uff8YEdDKATxJD/DF//EfYDdVAMnAPnMdmn9vBQCnIa5N9/D6LQDg18y142rDwfL6AsAPYy87kgDYb1e6zsub+XfRrxkAVzvJSQXABGHlfdMsMGmLim9ofwIYqzbfmUj/Pg0OYHM9mPatOIDPCgA2gIr6j3YAU2JBKoDb3nU/FvGwNa0jeR/VNYCffAIz3f226QCWzxsaAI/tAPYB8M7ymnYAawervm77AmA6J+WcVk5qm/ygwWnhhFcO+rEAsKy5m0eIwxyvfOE5RC0LFFprAOvxaVMATFoYB/D0hh+AkDWena3DwqhV4yMDYPP7TV3XGWVEyYUNLQ5go3vbfYsdwCvvz23PJxs+9tqPsQO4r4L8eVaAFWAFWAFWgBVgBVgBVoAVYAVOhgLjAmBaDO9NBJgo4esHAB/JVDdZ89dMVhDU1rSkEwCWn68HiG0A2DiA5/EIDmBBtXBDpDUAuFzzt3Byym6rax5LBzAB4NzURGYALPWRCwGUvWc1AKbJyUzWI7423cUt7/swRJyU5yfbJshaxhGq+UfTctPsCF/4tY9in2pqHhsApjjkDEkW4VUCwL94CflkSAcwXWcqIvhsRkCfdgBctO9Zj4A+vQA4rImAVkCrbwS0ibAm5yUDYHWvdiOgJQAOEuQRA2BzW/UB5bqP7blcOFc4gHeWJgL69AFg2Z8CStuIEFFKwBeeg+9oXrsGMF348lFKgVsLvDRAXOWgJMYv477zSEabUwQ0A+B1e3D9++l3XUbx/HYhpHL203giZCzwcQFguq7cGPyVHvFWMdgBvHqB2NgAurWB+A2sACvACrACrAArwAqwAqwAK8AKsAKdFGgFwHJSR8bmpqAawLF2ABtAWJnQMU5WGRNN0wHaFStpWFEb1hxdqXYsgSm/Vqx+I/1dLSzPQTWAw2C6hRrA/y8iWWNSFDV/9fH4x20mCszxW8ezUMCtvmas00beeRMYlg7gjOoB5phHMW74sXuQi53hagALqhAXSQAcL5b49u//b1UHsK11rJ3B9vx1/V/T3q4DmNpc/50Aszp93ykui8LK/kEb9RX5mZxwJZBNE9z0jvcgHbjGs+8A3tUOUd/xW/RP7zxNf6SJXTM3aR3ARXua6GNTA9i8UtJBOrxTGUP5qnYAi2RSunDJbddnywI6Ag2Af/US9sRi5e58BzBdb5tsqtajcUarhSASwIQ5knRMAKwAUgGAKeK7AEiyL9KkcMfU4FYHhL+wwxOLJqizQMja3W+6+DiWFAHtbj0dSKQyXWGT/AjPXn4Y++kShPy7bpvV/XX3vs0IaAXuZERweoDnH7uIfVmjffOt7wSmTLAQIa5NdnDhkUexiIZ1TFLkMvXVJD3Elz91CclyUZrf9u+/FSVa+ldTDeDKVa+dWNTXKDSXagDfSTWAw2HP1yzgKGoAp8755jIpwt1MjVP/vPX6m4oc1fYu19otXZpyrCB4d/oioH19bCIEKC5XAeBb3z2+A3iqny/IgW2GZONkLbVzxUlqaqyr/uf347oawPYerGtJK/ydIUOCbKYioPOE9lfcHPoCYLlokK5BscTLzzyN6VyVnLDgUp9XUw1gcx5+BLb5fJuDVkZNOwvRSOexHMDq3loGwEWrKvWr51EePyq/J5zaxqbPUuvYGshU5Lem/eWzh6x1TCkrEwiKgL7x+yH858me91/5m4aOcZkhe+UqtawXAV2+F1fOv/FW3TwulQY1/7rQC2UQxVuJgBap+l2gAtXV5o4tka5lrl6V2dTl3y9tz7ctDmBb41q/r7rAYPNnA3kudb9bnF12fY5sOgqOgO7XPvxpVoAVYAVYAVaAFWAFWAFWgBVgBViBbgpchwA4swB4csvtCAcGhDQ5R65WYImrz51dAGwApu1GXgS0ibS2wHATACyjv69jAGxiyTcEwCriO0UkhKwBfMv7P4xhATDBRw2AU+UAPm4ATEA7HtUBfAIBcCiw1DWABwfAGhAyAO52w/PfxQC4nkAcDwB2ajwvruIrn34UE0ossIe4bQAcaAAsTl0N4HoATOUCCADnCgBTBLQEosNtfgT06QbAGgaWAPDR8QNgAqNRgt2BawAr+EcLF1UENDmAhwLAct8a9Lprt2gBI211C1kMAA6zGIgnmNz4AxD+Ah0GwBtd3MYBvD4A9sYTBsAb6W8+1Pf5pe3LWxdASrc3b6wAK8AKsAKsACvACrACrAArwAqwAiddgU4AmKCNcQATrJIuLOnTLCJuzYlaIDiSAzjIU6TkSA6nmNxyG4Ko7JjsK/hJAcDSYSznD7ftACbHcoB+AFgdt7v5EwnF6xo15MoBHOQB0kAgm0zwOnIAx55jsmcDk/slFAFiIfDFz17BToMDuKhJvcIBvBIAq/P3J0CNDsoZLRDmSwmAX53u4tb3fRj5ZEgH8PEDYDgLB2RyeJDLCOhXRouArgJg25Z6rmrrDuAtAuDzi6yIyZQT8qsd3OwA7jeBuU0H8AvkAE4Xjj8RiNomYId2AMthLce1aA93PDi0A7gMgL/86ccwyZcqxlV/r3EA+zVO/dtCmwPYtLpxUNY5qVWkaSQj+uezGLe89wGk0e4a/vr2m1UO6kEBJkGAFz7zOPYDqtFO9/yyA7Di9CwIQOlLKucRlO+f5vVCH/U9ZhygmtI0RhMAvuXd92N+bADYgCI1flUdvps7gNVzq/YsBr4DuKxXx6CIhoamBzh6Tg6BfImXP/8Mpodz2X+s8y9S3zCWA9g65LVDkoCpcQDv3n03BJJh+7O8MCPEQY5rzz8HqrHsbps6gI1Gfj8wNdAbAXBANYljiHgKqgGcD7xg1HcAwy0VU/P76Cw4gEvtbRMbjAP4dADgvs5f+3u5xeHcdgdhANymEL/OCrACrAArwAqwAqwAK8AKsAKsACsg58EOX3l55RyXnKzSAPjgpZcU0JJwV0d/eRPQboQs1YaVmMvAwAEioAkAZ2GOIJhgctvrEYTlmql9m9UA4CDI8Oqf/idE2fFEQBsAHOYC2dYioD+HKNU1Yp02MzV/SxM7Ohq43gHcBoDzCiCmqGEFgOl8gXSaKAA8MOCnqVbyORF0/dITVzBbqJp8fgR0fwCsro+mCGizf+rPdCyvTHZw2/0fQZ74/XmzCGbTVscTAU2QPVeJf5Y0qAhomjC9/h3ARZvUTQS68ImAy0mLgO4Pfd2RgCOgtxUBfSIA8BYjoBUATkcBwEUPXhW1WgbAN7/3AWTRbt9HjNLnRwfABsDohQBVAKwOpzYCegQHsEr8oDtwjheffAI7mXr8HC0C2kQIa6eoEf94APDTmB6RA9gBwBtEQMv7Cz13qx2V+lMFhHoR0D4ABoZ9fiYHsATAYY5rf3ZcAFgv2pMR0AGUA3iqagCfAAC8zv2XrouV2wmMgC79TjgGANxv0UZZ7doIaLmIVL+vp4OcI6AHvZ3yzlgBVoAVYAVYAVaAFWAFWAFWgBVgBRoU6AGA9cSd+2s7oHq/BH5U3TMCevRD2f0RrYChA1C8A/NrAJvauVQjVs575ZkEwFkeYv+NbwY8h0vfljYAOAwzvPyf/h8kOdVcrNYArtT01cCUjpM2CxC1U7paA7hcU9d/nZywRMwIDioAnGyhBjABYFUj1jh0TduZyGejrwG/tr1KtbLyhprJDiyytWW1A0kIDYAzCczS6UTVAI6nfZu09HmagBZBgCgX+PJvX8F0eSDbd20AbGoXmnkg+rd1WxLMVjPPBgDLeVF5fTixkFQxThAABr4bTfDGv/v3sfQmKE1E9qYiZAFNtusawL92CfsUqeps/mTkpjWAjUPP7NpAUNuPZHcWsn7rJI1wjRzAD15CNt3f9NRqP2dqiBY1gAnwb76VJwCrMN4FwHWuQ6rHS3UI5/kMd3zkcSySuFTD1Z/AX/9IQwRCYJLP8ezlh7CXzSUbMBulNdhrto8QjQe2bQBMDsUM0fIAz3/yIvZljfb1VTOf6Oug2boDeEmO2OKEfYddRYkNHcD2Otb/I3RAFS0IoxrAd1EN4DZAsWbTBCJQ7bu4ii//+mOYZJk8X7tghpybQS5vyepG1T2iWDr/A4p1dmuAtwBgEYHyThbTGDcRAI6PBwCrKps1W6U2rncx+DWTvQV7aomeujcRBRZBgjxSNYBvIwAcd9e3S1OrWvABQgLAv6sAsOKZ9N1qD7IGsA9sN60B7NSQdY+Poq7lc6jvAI6HTODwHcAEgP0awErfLg5gf2GROh9nfNdOaVMX3r0+DPi/ngGw7Kb6+rXjdykCunx/lr80aLjIIgmAyQF8nACY+rfvAC76ZKmKrm3XdQCwGRPldXQMNYD9e4Zsry0CYNnv2xIxugxSzntsYo++SivPxwyA11SU384KsAKsACvACrACrAArwAqwAqwAK3AcCqwNgCUgRVhxcBaASwNgXRc1zMNBATDyTNaoIwB87k13QngThX1FNAA4jgS+/SefPwEAOJfAex5OcMOP3YtczKSDZpBN0DRrhDReIl4s8e3fJwB8pOYNNeDM9azsoACYJps9/i2BKUFkcnhLAJxoALwzyKmanVANwpwAsBD4ym9fwWQ0AGwioHWNOh8A6wPKRYYwB74bJrjjg5cxpwkzqg1sz7q8oGBdMchNTW72qa4BvJ95k6ReVxoEAJPTX5+BXSigXWYUHT/JQhxM9vD6D15CNhsSABcRsgYAn/Mc3uvqVw+AXQew01JaSwvVaQEHAeBAYCFmeNPFx7GYjAGAgUl2hGc//hB2cgIM1H88ZxgtyHEAi9Ghf5ThNgGwExFcAsCbe376ThhvFwB/DIkEwEUv3jYApmFbUH1PAsAPXMJiDQDb5dpTiSMaAJMDOFMLdoYGwEX/Xw2AhQbA8+sWANszVfd1HwDbvqSuIRFMkYYCtEzo9nfdj6VfM7VLI656Dy2CIgewyPG1J5/AbtoAgM1xGufyxgBYR0h7/dQHwOk0wg/e918hi8qOWFrssPlWAOAgX+K7zzyNZH5N1wDWYN0urFD90Cy0MN9p2ovAoQHACiSqhist8HEAsG31U+QANv3XBeHlCGjTVsYBDKRhiCiPIKIJpq+9ca0FI53anZ51qCmWGbJXrqpnWKfPuNebAcCl47e3riYAbC7Q9gUgDICLBT5DPd/UA+DSEgv1VRuCYHYAd7rK+E2sACvACrACrAArwAqwAqwAK8AKsAI9FVgbABcR0F5tL+1hsA7glQC4OGpygrhbJwdwoADw+TvulDX6htwGAcBORFg5Irk40kqNXa9mbuEAVo7neTjFDffdixzXAwAm64XpH3oCVv5bt7UDgM20FkUFS61EKqsiZtMEP0wO4GRYABxrAEx1HV/8rSuI000cwCqu2p2Atc5e+dfidQLs6n1lBzABDfoTVSCk//1ymODND1zGUtd+tI5kPZm4KahrcgDbyE/dTObfQwFgMyFm9kdAWARU2zKVAPgwUQ7gdGQA/Bpd43nTMWITB7ALgGOa7g+UA/iN5AAeFQA/jL3sSKWD6glJAzBk3XYGwJVucP0BYIpEpoZUY6mNmG8CVewAtm2+iQMYBIB1DWByAKcnzAFs+q9NXPAdcOs6gMNEJhaM5QCWKRgtAFjeL/V5mIVEG9cA1teF76T0AfA8Bm7+iZ/GMjAOYA0RLSDfBASXAfD3nn4a8aIeANOSHYmVGhzdLgB29alzAJcGORcAywVJEWjFWRYm2Lnrbun4HnJbPwK6DDj9BQp+Qkm1xrV+vpK6VQEw1dIO8hhZEGPvh39ILv4beqMFqRIAv/oqQptso77FBXyrHcDuURWAsTjf6wcAl37Pje0ANgshgkhdP75DfPO1YepJXj/nK/XNcz0DYNPGfZ+fhr4WeX+sACvACrACrAArwAqwAqwAK8AKsAL1CvQGwCbymBwdcsLDWwFf7wDWB0NOR2/iugsAzjUA3r/jpDqAbbCiBYUrI6BpksKNUKZ5Q+2IjQQBYIF5OMMN992HHDRBOdAkliBnVagcwPMlXvq3n0OsHcDF8WqHlD+xpY+3NgK6dD41AJimaiwLNjM0KjJcAmBq38mEAbCMw+zrAKYQYhMB/VEbAX2cAHiqAfDtgwNgum5URPBxRkDXAeBFPsMbRgPAJgL6tAPgon1PSgS0BG8ixNVkhguPPIrFwI5JcvDT4o8kPcQLnyIH8GkHwLRQwXEA5xQBXUQ2ywjVLUZAnzkAPHIE9EkFwEeRwK1veycWMhpawR75PDsQAA6zJQgAR0sPAJtavlsCwDEi6eA/bQBYNhaNC87iGLnkMIgQ5jFSRDh30+uQymV3w24FAH4FobeQkwGwAdd0PVHKD/3brVHRsrDCWxDht1zhkGcAPGyv1qNgqbRP9RsYAI+hOu+TFWAFWAFWgBVgBVgBVoAVYAVYgeEVWBsAqxXuoYzqrWzk7jArpr3av7Ymrv+DMi9nAfsORD96WNYIhHIA7735gs9Veyu0rgPYAFB5nM752xqF+oj88yqcwer8TeSyPQENXMkXQpHICgD/mIxo3CYANs3lH59xMJvzrB6/jpQU6vzMQgFzfirymc7EWTggFwSoGsBUe/Cmd/wdZMle7zZ1d+A7gGlCluy5Nj7Pq+FcHG+5dnXhAFbvqDpnyw7o+v6vauJaB/AvXEZKjpXSGW/iPCp2kAXkEdQA+FcvYU+oGs/l8yr+nXugv8F3Yj9QbnfXgeN/kippCqRhinEBsAJIBQBWkcjUvq4DtqujuuwANqftRECvchTJhRw05ykwFgA2XpRJfoRnLz+M/XRJAf1F+w60VqT5Ihw3Atr/XuVkzhClB3j+sYvYz+a9xoe2CcyK48z7NuW8DPFqNB0FABOwoD40TQ/xpU99DFMdiWwAle3HDQ7gthqSTefnO+9MK9NVTfdfioC+k2oAhwMncOgFHLIGMEVA5wS8DQDObU3JthrAdfW4ZUtVIpBXR0AHuaoBbCKgl0m5BnDXcaSpk+Yy7yLAJAjwwmcex36wVArrJIg2B2BnB7CJUjbOWj/639TKRWwdwLe+e/gawKsAsL0nORHHxuFacYYaZ6FxuPvO2ZbayEY3GpszJBgLANNYRWNWlC4UAM4OZPua8zKAUDjt7d7xjSPYPX9ZI1m/34+eJae0iziFvj7l+QqAALBcQBkm2L37biAs1zzuNZhK4ErfHiEOc1z7s+fs853Zr3/9iUaHun5+6AwAyzWkiweUUAHgIFQAeFD+q2Kb5TmnS+0ALn+BPw65ta7pGMs1gavPem3jN7zx1z7nbL0GsAd49f3Ib9/iwcSpPd6n0+n+IXU1fYX+q8eF3uOz+3vV/r7L5cLZ8oN025PyZifZFhHd9vyy2bc6vwcYAPeVkD/PCrACrAArwAqwAqwAK8AKsAKswIlQoDcALoEv+oGsV8D73GEoACwnzkSOPA+x8+Y7S8bZIRQ9eQCYgCg0AP5xCBlROBDVEQEoarreAexO+VcB9SAAmBrMWwAQUijymQHAqt4luUaoBjBFQNNEZXnrA4ADWACsawAzAKZJ6sJR2DZm9AXANO5RpOpoAFifCwPgtpasf71tArUNAKsJ7hCvhAkD4M2awPmUU+NZAuBHGQBbYF0PGIYFwAEoGpkcjQTKbn3X/VgkwwL+swiACRZFywW+98zTCBkAe9zMq1Xv9/eOAFg+StK90IsARqABMEKcu3ksAAwgXTAAlg5fPV4wAO59N6QdMAAeREbeCSvACrACrAArwAqwAqwAK8AKsAJnXoG1APDhSy+BnK7ShSWUA9gCYPOD3wPA/grsqlNyPQewihEzAPjCqAD4O3/yecTZAkEgGh2e9Q5gpZG7NTlELUj1ouMgnZgCCogSAN7FDfcZADxQvz1xALg43zEdwFQXl+o6fo1qAC+UA9hsxqlc328dGOtH/VWc7WqfoXYUF/v3LSgZIiHwHQOAS/5NAsTHA4C7+hnaHMDudUAO4GW0fQewXXzi1MDt6gypB8DF9Rf6Vv/SRV84gMeqAWxgtgHA5xeZNwnuR5kONHbY3ZxtB/BpB8D+6KOumxzXoj3c8eDQDmAfAJMDeDmqA9h3YpavDlogdZ07gAMTaazOzNbWtWvI1EhvHN8hRQQHGVIR4JZ334/5wACYEj/I8UzJJi/+7hPYyehfxXEZ/c1xus7Y0tB6HTmADQB+5emnEeRH2gGszsY4dE0b0Hm3OYBVO5qqpB5A1cDUPGVYB6l0RZ5eB7AclTQAts9aGqBFTgT0kp6nWuqid79D6jagfUoATBHQ5fqwdQ7g0v5LDujT4AA+CwDYef7Luz4pd+9V5XFu9WLftgVsm31r8an259+BFiP3PVD+PCvACrACrAArwAqwAqwAK8AKsAKswEoF1gbAcoLjOAGwnoAmB/Dum+9EPthkjtLJdQATAE6yhaQ4jQDXAO9SBHQbAKYauCYiWf23PgKagCjVxA0wD/dww70/DhEmw3VpFwAvlnjp3zyJ2ESq2ihgUwO4DC4luJYRzmo+M/AAaK6jn815VSOg9f4sSNW1bmXkNUaLgI5yij9UAPjF37qCyXwMAFy0b+sCCCgA/HKQ4I4PDu0ARuEAzo7whTUioLtOa7UD4KK7KgBMcdQRDpM9jFMD+ARFQOtrgyIi52KGO6gGcBKXDfw9xy+OgN5+BLQ7qa9AzLYcwJcwzagmbjHpSiBt1dYWIVrncCYYWM5/KP/7NEVAX+8AGC1Rx/BAaRsAJg9w2QE84POGfL4qA+DdTD//OH2a+p8ffT1kBLS7f1rcV46A9hbu9VqApUo80CKoOF3ie3/8xwgFjVfOgjMnwtcc16AAuBSLC8QilpHFpy0CmsbAWgAcBQizSNUAJgcwad/znuvgP/k/KVK7DIAdgOYlulTGWwbA/X7PHEsEtNMD6gCwO2b07GvsAO7XPfjTrAArwAqwAqwAK8AKsAKsACvACrACmncevvLyyqpYNNVMLsQwT0EO4CYAbCai/RXDldqxvtNVg0LTID4oLAE0AQnLZA2zPMT+HReQUiT0gJsPgON0rmx8FcdnubatOc9cv69yVPLvxdSeAcq2lqxXe1V9n0Aka+KOD4CTZYZv/ut/gcQDwELTjgqgdmo9q1kw1S6SedF/7eecGr/2/HOYfuIDUtKNqiISKLvpHe9B5tVc7NvU5MhNw0D2oxd/UwFgmgQuIsobgEqp/Yta1+Z4lD7FZ5vOz19IEIqMPFf4DgHgBy5jHpV7ju8gXvf8qe/YGsC/dgn7Wbl2N03H0+bXQG7/HnWulX5hP6hfNxNgFA8PYBnmFgDf9uAlZLP99q9a4x2BriFa1AA+6BWYXh7Pqn2jzYFB5ywjzQkAX3wcy0nZkdd/MjqUiy8m+RzPXn4Ie9kc5TKnw46P1abYtgNYORSj5QGe/+RF7KdHvRLx29rPr73pn//WAbCuiWuOo83Jvg4A9uv+1l12MpciUDWA76IawMGwEcGBoFqeGWQN4F9/DBMNvM15Sr0DWmClj67h+7vWAD6pALha+zY0t1Q5jhYG3rIDazVgcsCqHpdNrWH7/BUKBYAB3EYR0NF0jdG3/a3qfiYxM158UjmA5X2Eang6pzIGAK7bfwUA+7WR209pxTtoZRw9J1IM8RLf/L//PXaztHQ/cgHPoABYP4sVDmACnwFikZxMAGxqVPuRz2tEQPv9iBaqiIhc/LEEwOdvuknXAB7Kteg6gJdYfu9lxJ7D2L++2q5P1ZmKe2rb+O3WALbPcHR6x1YD+JgcwPQU7S520Fdl2/2x7fL2f8/K53cH8IYuAK5bLMIAuE1ifp0VYAVYAVaAFWAFWAFWgBVgBVgBVmALCgzmAN4aAM4zZCFFQEfYf9OdSL2Iw76aGQAcRTm+8x//gwKigwPgAiAKPStJ0dql7TgBsGTPGtxuDICNw1mdVRmQOgDYc7BRXCJNmVLtwTEAME08EwCOhcBXf/MKpkcjAODAOT/PIdAGgI+iUE7wF9hOO6NXLtNo7vXkpg6CDFNdA3g/K/ez0QGwPTTy/wqkITDJIhxMlAM4mw4JgIsIWQOAzy0IABeAf93xoR4AFxqGLQCMLh8DgN9MAJgcwO7Wc4KQegoNT5PsCM9+/CHs5IcaAKseVEyAjgWCtwmAnYjgEgDe8OIgfcq0vNI96gCwCxcpIHirDuB8UQJlNF6u2toAgnt+BpCVQ0zLe6exmQAhRUDf9cAlLIYGwBIwawD8aQLAuXQ8MwAuA2DTKkGrA9i8Uyd5mP7eCIBzpFEGwpS3/8z9WEazdYfMle+PhHIArwLAdH2Zfmn69xAOYLd/G91o8VXJASwpmuPQ7bXAsADAETL85VN/hD2RqZQZvY0PgDXspOanCGgxPVMAOIsDRFmINIhw7qZbkDWtDNmolxcAOMiWWHxXA2Dal72+Gq4/++e68bsnAKZ9xzGCaYLQj0rf6DyrH6LrN6PFOalaCKt+/x1fDWDSO9CLJ91r6ngAcM0ddMPnPHYAD9RheTesACvACrACrAArwAqwAqwAK8AKnHEFWgEw/YAmZ2eUpzj4dncHcOGo9KKDOzqAa3+4C4EwUwA4yyOcJwA8ZCSyEwEdIJUAeIalnLCrrgQbSWZ1AAAgAElEQVRvcQA7zkfZx0oO0dw6J2k6kLZaACyUAzjXDuAb7/1xZNGAkYxOBLRxAE/I8ewcjwHUptZxMXNpatzqv1QcwCcUAAsVAW0cwDNyALsTsl7NXnu+Xr+1jm/jtHHbl/5G5LVmawPAxgFs+r9xVW86kdXkALZuqIqzvQycm+dL2xzA6uQLp55CzWmYY5JGuDbdw+u3AIBfM1cAeNNtEAdwKLDIx3QAGwD8MPayoxIArob5bqpE0+fOKADW43skL/MtRkCP5AB23ZF1AJiuY+VmHxkAswNYA8gysHWdhO5o1g6AvRqxHQBwTgBYkAP4v8FiaAAsF7rpGsBPPoGpKaHhOIC3BoBlTVyBLEhwFArc8rZ3YuHxuM3vHDQulAHwN5/6I+zkedkBHDkwWIPv0vXnRNy6I3BrDeDrxAEcOAs4Zc8YwAFsdCIHcB6TA5ie5skBfKusbe0ur3PdtuvfGR0AnC+xeHkTAOwuCDP30s0BMD0nykV/BIAniYWi/ZNGyuqcJABMz9T0OyVOBvxtZH/W+KVvyv8uPZeviotnALz+5cWfYAVYAVaAFWAFWAFWgBVgBVgBVoAVGEyBVgBM81MuAJagsqYGsO8AHhoAS3BGEdCOA/j8my5gGXqOup7SGAcwsJQAeEd6YVoAsFMD10ZADwSAYwcAUw3g6wIAkxtAR0TL/1h9igkuG5G8ZQcwRVDKGsB5Lh3AO9ohaicNTx0ADp0I6I/aCOjjAsDkHkzSCK8SAP7FS8gnQzqACTiriOCTFgG9FDO8afQI6JMDgOfJLm66+HEgnPWK4PaHc9O+xxkBLRdFMAAexwFMzxauAzinmseFk/2sRkAzAC4vqBK+s9F3Qtc4o30HMC1qkAAYCY4igZtHBMCJyPCNp/4IM3E2AHAYZDj4s+cQ2hVgaiT3Exe2AYBDDYDPjQiAqUTO0Xe+jcT+8DFw2NzBPAe+/rNwHeYUbS9rBvcDwHIBhQbAMCVFNgSQjT+nRCYdwNCJMoUDmI6fDkAnCJVqHDt7838fbfq7LQxAvw3zPEAy1QC436qN0pHURkA772AAPFSc+qYdgD/HCrACrAArwAqwAqwAK8AKsAKsACvQRYFWABxqZ6epARzkqqaZMLV7jYPQ/OD3HIV+wFnVSaojxPSPdr8GMJ2EXOGt/gcSIZQDOAuxDQA8FcoB7B+3kFXynIhVfd7G4WlqQ+Uy0FidQzGxU0RAm4hD/7xp4oFqe8YiBU0ZzsM9SAdwMunSrt3eIyhaM0QaLxGnGV76vX+BWAJRc7zyDNW+Kk5R3WCyP7jvV283jmabsOpFXNO0q/yc0U3/O8hV1CXVSh0jApoiKKUrNsskAJ4tVAS02QqHrqlhq17xnbu2nTUwbpoo8p271f6dIcoFXg4nuOODl5GFfk3NhprE3VoYWRAVAPhXL2FPLMqfbHAAt+/edwDrCEDZX5xJId0/pIa0kCLMkGQKAP/Igx9FPjvf/lVrvCPQAKkAwIfyaKSDUR8W9a9NHdX6Yuh+RLSAJhSYkwP4I4/L2tZeEcju+6p5p3GLTfIjPHv5YeynSwqFLvpzz/m5Ss3CyjF4DmBqZRHjKN4ZCQBrQJge4PnHLmLf1CxvULEt4rlNfLcWqXHDu1fk1h3AuiauOW6z8KrpPJoioM05hA4oc8/Lv29vzwGsazxTDeBPP4YpRQab61UCEtWhbUJCS0Svn2Dg9wcDVuv7ObkHKeRbYD6NcdN7H8DSq0nfbxyhJwKqeB9gEgR44TOPYz9YypGyelyqNEDFIek1fGONUVNjVetX6KJa2oyNAZUvCJUD+NZ3n24HsAHAORIchgI3/+Q7saD+REm25l5BMK5mDO3W7kIuZqB7EgFgcgDPNNyjhVDqQYlWxxWN6Nc+rrtO5cd0OwqvBIrpHz4DoyhZdb5xKQI6GLjGcy6fpSIYAEzPW+5W7Z86AUeCT313dSLAy25dp4a1fq9ft7wUaU+JBZFKeyEHMAHgDPR85TZon+erwgEciQwHL32rAoCLCN/6qP7W+2sTQDXn7zwvUp9UiU2qBnA4TRDE+nlyQABMz76+A9jj/PZ3Q9hyodiFHG034qbXLQAWmEwUAJZ9YqDzXQsAm2Nc5QQ27xng+Ohal89/LWUsNpWWPueff5991X12zGMf+lh5f6wAK8AKsAKsACvACrACrAArwApczwpcNwBYAVEgIcdGSAA1wv4bL2A5eA1CIkU0aaIcwMcNgBMHAEsH8MgAOFkcqEkU7eA9LgBMNYBveefPIY13Br2+LABepvjKb13B7vLAySl2z3uLAFhoAPzA0AA4KACwrgE8PgD2AHYJANPkZIYkD60DWEzPDdq+JxIABwIL7QBeTAYGwBqOnTQAfBjNcPPFy0C0O7AD+CwD4I9hKgFwcckcFwA+iM/hzr97ceAEDqfGswTAjzIAtpP7WwLAFJtLABgBbn3X/VjEA9cAPkER0AYACwOAyQEc0PjiLhaqB4TrAGBaZEcA+Ft/+EeYaDhkAbC3o3EBcKABMKWgJNi9+26MBYApdJkcwOSwdrfjAcA5UsQaAPuJQcMA4BgZrn7zm5iYxx8N+NoAsP/w07iAo+EpSRwTAIbIkKZZsdCz4rpVwJsBcGPD9X7uZQDcW0LeASvACrACrAArwAqwAqwAK8AKsAJnRoHRAHD9evfC8WnmsI2TuIiM9sAbTcZRxJcDgCmSOicATBHQxwSAA6EcwHZb2wFcdjJVnKF54QDOghDzcAc33PsTyMhBONRW4wBOZM3UKgBucsBiSAewdDAopHEUBbj9Z96HRTwd6mzlfuI8R0pumGWKr/7WFeyMBoBN+5YnGGsdwA4AzmlCz5lME13cBI0KnQQA7LirpbMtwyQL8cqMIqA/im0AYDu2DOYALl34zf1TRp+TGUU5gN9IDuCRAfD5RSYdIYXDT0cxbugEbnUouRHuFNGvHcCnHQCr5AaBQHaubdUAJgBMjlhqTNWulh/544RxfPo1NXVv3dQBTP2KxqTD5Dze+N/9EtJ4wEQK+ACYHMBOBPSgDuByROupdQD7DtEWBzBhZiEdwAFueff9mA98/406AGDqoj4I9dunTwS02T+NzVFAlWK1A1gC4FgDYHWF+OOoGey7AmC639FYMREZXvrDP0KyJgC2N5eaSGt6rd0BrB3e1gEcyZIuJwUAm3al6GM3ocNvf6NDpR949zXfASwiVe4jDSKce93t0glcXpE0FADOcfWb32AAXHRYdX86BgewOgTd73v+euia7FP5mrbndnYAq1Ya0b3cs+n546wAK8AKsAKsACvACrACrAArwAqcKgU2AMAUUUgR0CazWUX5ms1E+q4FgAn86R0YQGYixaQbwwHA0lFAE1giwt4dF9SEzoCbXwN4KuY6Aro809QKgE1Csq2F60dArwLAuYxcpgjoEBlyRJiHU9x471uRJbrO1RDn7ADgJBP45v/+zzFZqMhc3wFcBsBFhLWJhvZfLyKgTYS0M9EWFJ83CwBsjWdBZwwchsCP/OwHMA+HBAxUQzpHSpOCi1UA2KnBZqPJyxYHf+FC14mi0x8BXb4ecxMVr0pBS3CV5LoG8IMfhZgNXQNYOURPRAS0iWQMBRb5DG8YAwDrqU52ANcPiH0nGJsioM39Ss1fbgsAX9IO4OJe1OgAHgEAy6s3oP/PcTT9Przh/g8hTYZdoGNrPPeIgPZjn92eUfQHBsCl5zbdpQIKdw3JMUkO4A8MvgArlJHA8lvw4pNPYCdTdwW6zlxn+zYAMN2QSgD4J9+JOUURUx+XB6XuV3VbFwBsSh4QAJ7mBICfQhJkav8GENEAsiIC2n73xgBY7WHbEdBdHcC2nZ2oY1nD1nG+u/r7/cRvm1UA+PzrbsfyjABgcgbHO1OMUQNYPau3OYBVy7glBuquozEioPU3q37f83dS1+f6ytcwAO6kfN/ns05fwm9iBVgBVoAVYAVYAVaAFWAFWAFWgBXA+gBYEAB2AKF2vhYOXg+U6det49e8X4svtJPWAl8bPazeIB1HVANYO4Clw0wCxAj7BIA9h0vfNvUBMIEV+psBmmb/wp9lpvOyYDOXzj9Xp6qD1nNwSV2KyUb1foGIIhmDCEfhBDfe+zaIeBwAPMmBr//L/xWzlIB30b5Cz8qWaxhX21+BTQecmnY3E3lan0I/LZCpHS0nlQjQqhrARwFw+98eFgDTN1J8OM24xosUX/uNK5ilbgS0A7b1gRbtWLju6DyNLrYWpVvjmfqB7h9tNYBDQQ6hIgJ6YWq26e9XE+abb7LeMTJMsyN84dcuYT8rO9eb+mX7N2qnvq0hrHQlD6i6bvVxG2c8aSJ7dCgdwNcme3g91QDe2Wv/qjXeYQBSAYCVo32Ybc222AIAJvhIC0Um+RzPXn4Ie9kcZVNF01KcboqcPAewrhG7PMDzn7yI/fSotkanObtNJxhzvSTJ1lwloGondWXlPfkVWwfAeVqOgDa32wZHUdeasS58K86u6COlBVlQAPj1BIAnQwNgAoEZIgLAv/4Ypjnd76lWvToW2R+DvLYG8Crwa9qrWgPY2W/lkji+GsBF/1Kjl6kJXHb3V6/hyvXa4AA2fdn0c/lvmVYQKwAsAtwmI6AHfN6Qdwi6DwSghQsv/q4CwHSGJXBXAwCHcADbZw9n/+R4zoIER6HALT/5TvncUYpY70GQRCCQhhkiDYC/9YdPYRrQ/ddJxXAifOn4TP+s9OV1AbAZq0wUcUQLCgPEItlKDeA2AGzOz5wvOYDdc64DwOvWwJbPG44D+CwB4Izqiu/t0goH1e0HcJza66cOAPsLJfT3bQ8AB7YGsDsq9rh81birf4/aBcr2ebfl+YkBcKcHzE2fzzrtnN/ECrACrAArwAqwAqwAK8AKsAKsACtgFdgAAC/kBJYFRx7oqgClEQHw7psvIMeAkchygrJcA3iSE0AiAFzuNd0BsHJIG2BYTKKsAMASIGoAHJLbeYp5HOKGe34KiAackHUcwFOEePHJ/xk72bIDAHYdwGqCqQyAcwQWAGtHaAkAV0GrcQDHGgAfjgSA00iBymSe4uu/cQXTWgDsAB4L8n0ArF5QUbBmokh3Ett+xet+u5t/GwD83WCCN33wMuYJLXFwol39qNc1B69MTnZnmOoawPuZH0ntO5u7Qs5uANg6vGnin1xeIsIki3Aw2cOPfPCjyHZ31zyjVW8vImQNAD63UNdvF8dW+4EU7Wvfu2pidQsR0AoAA5PsCM9+/CHs5IcWSqr+aXta++nVvONkAWAnIrgEgJuneTedYGwHwEosAhdbdQDnCw9Q6anpLQPgw8l5vOG//SUsh6xJr5eQWAD8aYqAlkHbawHgkpPU6/8MgI3V1484VkKJIEEaCukAvv1dH8ByyOcNecEoAByIHF978gnspscLgINAIEOCo0jglre9E4cR+XZpmZLeDMjagCRJABxlCPMQszzDN596CjOo52cbUWvBrq6ZWono1sexKQB2TkPWPBbTEwmAfSfoKgDsPqH4y5vYAawWzRIAnp3bl22tLux+C8HcR4NaB3CTU76lRM9wDmAGwBs94LV8yHdAD/0dmz6fDX0cvD9WgBVgBVgBVoAVYAVYAVaAFWAFTrsCowFgM+9gfkCWHMCOgweyJlyx+QBZzl1IB7ACqaGcmlMO4J0334n8mBzANvrYTBU2OoDrATAlAcqt5JR0ABORO5qIDFPkYoajOMSN9/wURDwg8D4BANgCVA2MI6EmsMYCwOQApilnAsB/+RtXMMnqHMBbAsDkeBaZrJv6HQLAD1zGfDI0AC4cwH/+q8oB7DpiMy8krxpR3TQEdgPAtkY0OavklRthkkY4lA7gS8h2ZwOOsVUA/BpZ03qD2fvao+oKx90BjfqzwELM8KaLw9cALgPgh7FDiQU6lliOl9ZBvtkEMANgx0HlOIBt4oWMLt1iBHRnB7B2KLesfPCdl9Rn6hzApkfLmtbIcRDv442/8BEshrwf0e1Q9HcAdwPAJgJaj2O1tQjPmgM4gAgTzwE8dImNdgewfCzS7SHkAouyQ1g+E5rIYAO2fEDaAExNPzbggeqzuwCYnMC0osYme+jnu00WENU7gLcDgE0ai0HZ4oQ7gNcBwKseGM4eADZPc6Hss/T/ZwoAB5EtETSZVBfH9n3yq3UAu6uBm8A6O4A7PdczAO4kE7+JFWAFWAFWgBVgBVgBVoAVYAVYgd4KrA2Akc/LlZUaHMDjAeBIxQiKCDMJgIeeoPQdwPUR0P0BsMm01P91I6Bp8sAAYKTIyDcSR7jx3p9C7kUE9+oBJwwA01QWTWDRqY8RAU1aEQDOKR5PAuB/jEQCYKOicSZvHwC/HEzwxlEAcGgjoP/8Vz+Kc14E9PAAmCbsAycCWi+AcADwNI1wLd7BGx75B0hnQ0fIqojgExEBLUkFkIcC83yGO6gGcBKXI4t7O3PcCOjTDoCJzZyMCOizDoCvRXu448FLmHsRtr3uRxIAqxreMgJaOoApArpwsneJgGYA7LTCWhHQBN8T5JFAKqAjoId+vioD4F2nBrDbd44DAN/6tnfKKGgCt0MB4IwioPMQE6oB/NRTmAQnAADTEo4owc7ddyOIhr3/KscpPaOnOPiz5xB7i69Mu/oR0AyAVe+vLLhyaiPXja1U21ltDIAZAPe9+1Y/zw7g4TXlPbICrAArwAqwAqwAK8AKsAKsACtwHAq0AmDlyMyBdIHDl76FQNYApj/qyEADgPXRq+jiYivX3yyif2mCzbgN6UdmtYZwvTOYJogpPhBBvBUATIBQRkDLLF1zTLlaZu9sxrlcPX/fKak+pBzNjo5e7WMVsyYQiRQ5ZlhOYukAzpIBJ2RdACwCfNWJgFbHqNtY12CuO1/Ci7SpyGfHwayd3SYqu1RD2AJup59YPXMJgA9D4Ed+9gNYDD1BqQFwcpTiL3/zH2OSXSvX5Ktrh5p2tn8y14FbA1guUDAR32XnZcnhbhzAQuB78UwC4MNYZjbL64EmA63zfUMrQxbQZKyqASwdwCkt4Ci2rCG6r8tgRH2dajl2myRSNYCzIMQ0i/BqMMUdv/RxLAevIaoAUgGAD1WNSbqc9CVLXW0TR1ehSXcnsDpngaV2ANN1XB44NnPmmn2YpQpUq/xPLz+MPYpwd9yMbefZ7vBt6wmOFtSfZXmAGIfRDDdfvAxEuwPWYHYAYXqA5x+7iP2s3J/9o21zmLSdv6m92qTC1msAZ5mMUjdbZFZaFaG1+gaj+1WbE8lzSrr9yj9ns0CHHMDjAWAN+C0Apuh4fb0Gue3bPqCjYzW3EBcAR7omeVP7FQCl7h3jO4BNJHIchPjyZx7HPgHCgBT2xwWqVgt0relsz6YBAPs1Zo1mAagGsALAt76bagAP+LxhEwkolSLHi08+gVla78C2ANivxa1PzLab0MfX4vj1dbPXvXQAxziKAALAC7l+ybnZ9ligQ1HSWZDKMhFTAsB/+BSScDUALsC3OlELTPV5+zVVA92/Aw8UWn20LvK5VI7PtABJQCRT7Nx1N0Q0aRvg13q9KwC2O620m/e8VLPAxH0UWnk9BLQQTd2T0iDCVmsAmxP0+o9/v/HvL/7rqsRAdbPXqxMZXjiA6YkvHC0Cmo5G5CnSNEOgn/Ppeq7bwp4LdNsiotUzsipJFGsHsDv+DxV9LZ9xKb7e1AQ2nXDT8aHtvtxhv9T35fNfbXrFWpdt45u7PdsP8131/af8O3u8b+I9swKsACvACrACrAArwAqwAqwAK3C6FVgbACNTE5S2tNRpBcBiie/8yX9Akh6A6sQND4BT1bNKALHobAYAh/kSAjOk00TWAD6VAFimLupawgQURwbAVI9ZRkD/JjmATzMADmABcHqEP/+1j54YAPxKMMEdv/wrSJNhHUjGQXiiAHAosMxVBPTgAFjDMQbA9TfqtsnR6wsAfwxTCYCLcz0uAHwQn8Mbf+HiwBHQTo1nCYAfxVQwAFatvQ0ATGCWAHCuAPC77sdiyAVn5A2l9qQawGcAABNxlQA4VwD4W08dNwCm1o0hghx5NMH+f/6fIQuqsbl9fvIwAPbUYwDcpzsVUe8Ne2EAzAC4VwfjD7MCrAArwAqwAqwAK8AKsAKsACtwRhTYAAAvS44u5fx0wKX+d/263SJil1wR5JKUzjzHdVn8b+0M0bsv/u46gC+gzaG1fjsS3I6k0/nl/0gAWEVAy+9fwwFcnH+9Axi5AsCuy7aso6oBHGVz6QDONABOJwM6cno4gA24NgCl4gDWNY7L5+fXOCZnl3Y45FJl5EEmF+1TDeDX/+wHsBzYAUxtSBHQcU8AbB1ojkvaOqDpGxpMokYPs4AipBrAjgN4HikHMG2kbZCbYtHr92TKGj5uAOw6UOlSXoaQDuCr4Qxv+Hv/ENl0yBrAhUPUBcA2XWAwB7DbFqvdwNIB7ALgZGjHlXJHWgBMrhzXAdzi8G4DoO297rQ6gE2N2NUKbNcBTACYgCh1ZKV71OT+MeNqm9OoxQFs/GemldW1lOMwOY8f+e9/CctB+7MPgCkCWgFv+b1rOIDt+NriQGtzACOPJHpdTGPc9N4HsEx2Sx2izWHfev2Qq4zuR8fmAFYtbBYVhOSXDBQAvuXd92M+NACWjsFAJkeQA3iSnSwH8NK7HjYM3tDNXgeA6bmv2KvwHK5DO4CpPWmTpR4EEJv2DWO85q+8BWmLQ761/3pv2AYALl+AKxyCx+AATmixqFvD2nPyswN4vR51Uh3A5ixoccdGW9t9mR3AUta2BXwbac8fYgVYAVaAFWAFWAFWgBVgBVgBVuAMKtAZAIfZEle/8Q2EQjtXtVjHC4CHrwFM9d8IAJPzVgJgHQEto4y7AmCaqPZmDn2dugLg2APAy1MGgNXsc+EAlnHjAjgKgdv+9vAAmNxNcsK9ZwT00AD4u/EMb3rgH0IBYHVxKQDcbwp6nAhoNWlPMJt0WBUT1wSAr0U7eP0jfx/5bGfQYfdEOoDdCOhBgZnCgDQFyQ7g+m7UNoFYB8BVqEW3id3rEQC7Sxb8SFmjogW++g/uvymg+Gj6fXj9/R9COniE+zAR0EMBYEHPAkJgMYtxMwHg+LQBYNXAtRHQIziAQ1ka4XgdwG6UNqW7uBHQQwLg+gjoLQNgvUAkkyVFCACTA1hgGUT4/h/9q1h2AE3r3KCrANgsYFPjabXGbRng+pHHbo3b2uNoWMCiv2yrEdDXvvkNEAB2z5OKZLgbA+B1ehNOrAPYnIV9vl33OmoDwOYLVuyXI6DX60v8blaAFWAFWAFWgBVgBVgBVoAVYAXOsgKdAXCUp/je17+GRLp2i0kNmj6TEx4Vp24Biej1osav55jzHcReDdZiv2YiSU0e0lTW7M0EgL2amv8/e+8eM8l1nvk9p6r68s0ML75IXpJDDqldOQ6wMmFlYQP5I4AkKxd4s0kYm1qsN5EDCSC99sZaiWQQk5IokhN7JMs2IItCEsSKiVhCECAx6T8lxbuxNJIWiJ3IEMWlIkXUiFrNkAgpivP1parOCd5zqTp1uqqrL1X99fd9bwHScKa7q6uec+pU9fmd53m3aE1dxTZSiGSMWKZ49f/+a8TpdR0B7Ryvxe/y4DjN62WNqPAwXK2s4t+ts7PJASwlnafCQM4rDuCjAsCL5191pi6eX1k/mM45rAFcOGHtCvrC4a0MepkK4PZ/dB/SpDuHqHFjGgCsI6D/+BMYrRgB3VSj2sHPhYUQtgawa+/F68O8oqu1SYXXCAC/73FMY+UMwAYAU0HkLbac9lGpAUw1vMttvRrAi3W59w8AG4BUOoCphndX2+q1f4tvpKEjUpjJMd78wY9jTv25ckAb7LNyOpSIoDCUM3zjiQ/gQM6K/mPG3eUg8/g5gC0gTA/xzY8+gnPZNNCz2tarA+AoLOu+Uqc5TgC4rqc1AeCmk6d9kEOUAPCbCAB3HuEu9PUbUwT0py5hJJV2PLvxV/dXb/JcUv9ecoG31aBc5gCm+4QCpYEYAHyeAHBQ07ovB3BYu9IlnVB/Duv3+m21cD031AB2Gha1hvXCK9J+ABmbGsB3EADuuAYwPbuRrtoB/LSpAew7Jov7pQWXDqCFtV43qQFcVzt2AQAHjnHq65tuBrSaCOixjYAe0fOy7q/2+bihdrGytV83rwFsztb1/5y+VwkkanBEANg+7xSJBfa+1FoDuOnirv98pa127AA+WgAc6TFSP48JcnwLrgGsf3istpCr7Rp3z/nVJKjyd+3C5zf5Xn+BsVs4wAC4rWn4dVaAFWAFWAFWgBVgBVgBVoAVYAVYgRUUWBkAJ5B45XtXMKTpuyMFwDR/ZgHwv/EzkOgWAFNca6RiDPIUr/5ff404/5GxqAazrn5stda5AoArHiv98rYAmGqHvuHffifSQTcTGvqg1oiA7gsAuz4q7UKAWEaIyQEsgNt+tXsAnMXGgUQA+F//8ScwzlarAdwrALYR0G/+LQLAFOGrp26rDuBNJpQIeOtE6RwjVwM4rYL7zQCw7wCO9sgBXEbIOgB8w5wAsHEqb795EeZuZ23tYgHw3NYAng/6AMDAMJ/iGxcJAE+K/qN7UXHe9ePG8QLAXkRwBQA3N+4mAHhx9G7uOccRAFdrCK+3PIJGDxVJTIcGAOddA2B9W7IA+EmKgKa77xIA3OLU3hYAS2EdwKMEt733t5BFZyq8eetxpSECemcAuGh+u2BLjJBFCuRTvXDv/UjjDktOmAchUwNYSXz/madwkO4eAOswFwsiqYZ2xQHcNQCOSgB87YuXqZiHXS25KwBsGljf58kBrEY7BsCZOV97nyzvN6sCYDe2h/cvBsD6crL9mBaIMAA29az9+1v/ADjMyrDPCm3PhXWPFHUAeMlzJjuAt3+i5z2wAqwAK8AKsAKsACvACrACrAArcFoUWBsAj5XxbzgHQ25/bRsoW9a0NVF/tvZYjQPYQWSlqkAqBKs0UejvV0969A2ApQHAP6yOGEIAACAASURBVCQHcGYAsKrMKgA6EtpOaOo/AwDsnHfl20LnsznvJgcwkTvtP1LGATyPI/zUv/PvY56sN2G/tCNvAYBdbdrm8zPH6dq30QEcOMeFjJBIA4BvJQBMwKyjrUsHsOvvOlpRz2sHEMo2t3MQhQ7gsi5triNGf5iMQQB4HlkHsIpAEzzF9bHJhJIGwH04gI8PAL5pZgBwN9sGbrAKAP59GABc1nAtj2uDfesPkwPYAeAHcCCnAQBumKC0X9w3AJaJAWZbgzJzlel4fg0IewfABjCQU3HZdtoA8NE5gM0zR+EAtuPhMjesbr8tagCfSgdwNNCJBX05gDsHwO7ibHI6u3GO7qXehewcxY0OYAtjygjf9cfnBQfwFy9j5CCP238wMJY1gKuRycUo3uAYFsH5K7vfo3YAD6hkjAXA9Ah90gGwXiCrF8nY53Q7ThUR60HN9nL8qo/IDiOxXRde3J+9Xx2BA1g/2zY45dvG37bnsr2qAez9XnPn2/hcs8nz+rK0gZr9MQBu6z38OivACrACrAArwAqwAqwAK8AKsAKsQDFtNnntlaV0hNyYVJfVOYB3DYBho5KLiQ8NoGkieIBxTw7g2AJgHQHdBQDWNW63A8CzSOCWt/0SZt2QFCOnB4CHUuF7z3wWB3laOJwqMD4AnBUAHJ4f9Sg7Q9UIgO3+HM72I6H7AsB0yhQBTZ6joY2AHm4YAX18AHDkRUB/COeyLiKg9xUA03W2zxHQv495clCJAC1vResDBvNZPwL6pAPgsn2rALj5hr65A5gBcJ2q/QPgKHAAUwS0izKvAcB0kD1FQNOOXQT0bJzgdhsB7euy9e34qB3AzkG9owjo0waAMz8C+ouXMdwxAHa1zPVCNC8CeoYIP0E1gNGtwzusAbwuAF4Yc2J3cR8PB3DXADjUwwHhfQDAeZYDkkoCMQBe6LcMgDuZZWl7fuvkS3gnrAArwAqwAqwAK8AKsAKsACvACpwCBdZ2AA/pB78nTOjYVSEoJAeAt7laSu6fHCAMI3adY7J8X8mpTR25BAc//TNQkYn96mIzDlEFHwBH6WsNDmDr/Aycz8qC3rJmoT0yuVg/lV4p9KuphUy1ByNdA/gA00jgNgLAXc7XLQHA7rhcjdeFdi7O057XAiA2+sgGh7drXymME9rplUtgIIFZFHXuANbHYwHwYJrhB5/+BAbZ6ybi224LDvTgvML+65zuTfos68f0lboGsO8AFgQdFLqa+MhFHNQAnlUulZMVAU2A0ACksgbwxNSYpBRKO3CR62Y7cLM6rNVjCtWCVGP8nUd+H+ngwA0IwZC1+j4r46lGwMBQTvHsEw/gLC3g8FxG1Pr9bt5xKyDWaQkJJvEYtz3yBJwDODyGTfV37Rtnh/jmpUdwo5xvdXrCc4g6N9bxjIA20fYm8rJsc+EJXfR/T7GmggKhb9z/u4KpAXwn1QAejrbSP/xw4fCmGsBPXsKY+lPN9eqO228rfV3bup9t0efFeN/gqDSvC0hJ0aoKBIB1DeDkTOWQN+3HxU4aAHBRm7d4Y6TvUmEt3AX9AochGpyxoXO6AEq01M86gG9/V/c1gNcFwIiWP/A4p2XolHTOQ9c/fN18HRccwEF/2CY7gu7jMqL7e4SRzPHyFy8jVm4BloSIfNen1FVGaOz2w2b88Un3yLB9G2rouv7jzlufB0VAI9ER0LsCwIlMFyKgzfmZcw9rcIfPPa5dw/MOnbOuncJ2pv3TM1qGGDfecgFZlAQLRja775rrzpyDWyBLNYBDAOySgtzxhufXXIO83hG8eL1bHanvuDQdoZ8qMb7h7IITuYvBWueXyAySADA9sAdJGW2pDP4xtDmEj9oBXKn96/9esydBEfJLt01B8AqfOw0O4IXnxnD866JD8z5YAVaAFWAFWAFWgBVgBVgBVoAVOAUK7D0AXgRrRHJo8mzAAHjbDuoD4Eziyp+XDuDCkRtENLuvLEH3ZgC4AL4EgJWbSjPzSX0DYIrzphrABICTvQLAT2BODKczACxQAGBXAzhjALxzABwppLoGcA8A2MKxfQHAhKkcAD7PAHjbERoZRYoqYJRN8J0/eBSjXEJ5EeJxMSHqAHAVmPUJgO+6/yGknQJgL+JbA+Df3QsAHFsAfNuJB8BULoAAsNQR0Lffez/mgy5XnK1fA/g4A2C6k2sALCMM1dEA4GIAIlBMDmANgCWmUuDH3/pW5MECgW0HLOcAjlSG6998DusC4CocNAtZCAKfVgC8CHyrC7p8RzAD4O5rADMA3mYJzLajyeLnu1oY2/2R8R5ZAVaAFWAFWAFWgBVgBVgBVoAV2G8FjgEADmsE00TW8QHAkXM6BE7ohdq/tQ5aBbErB/CaAFgUjubtALCCaV/t0CS3pOoXAJMDiTzsySzD1T/+BGICwN4q/t06gKnCYK6//rV4jL/zPgLAplZhOdGxjUOlLwBsHLROq9AVXZnE9eaP6D/TCBjlEa7HB7jzwccgx84R281AWecALustm+/YHgD7x9rUPtaZA6lTBUoATDWtu6sBnFvnz4gcwBcfwA0peX/qHaDdKBzuJTx/6hgJptEY5x9+AnJgagCH26bOyV05gJucsYsT8vQvEV6LBviZB38X87hbYHbUANidr8XLoJIQVItXO4B/vW8ATA5gAt6Ljn1yVZpruex/fTiAlXUAz0cJbn3PbyEPHMBbX1MLDmDjEF3F4Vj33QsO0VYHcOkgND2ZIvQNAD7/rvsx6xgAm/QWoWtrv/j0UxhnJlEmPO7i7z04gPXzhls4EdETSIJpDNz+tnuQdugANgBYIpLCAuAvIS6eA5sdwJV2Dc5/XQdwsbROA2ByAJv27QsAm6c4yp3IcP355zDwHMBVh3O9A3jhPmHbKXQCr3J96Eokx9wBvHi/qQfA/vtogdAuHcB2JC4OYS8cwCs4aFcZu5sAcJHw1PYg09Fx1I71kSlE0ycUXfZsv4p+Xb+nz3Pt+lh5f6wAK8AKsAKsACvACrACrAArwArskwL9AGBvUrYEhea0ayOgPQfoovO0HgBTtOHZn/k3IcURRUDbaONi1b0ypCuMgHbziWqtCGgJoYEwRUBnyHcRAb0WAKbjC2saV1eKl9HWYftRwWBZRPCG7U0AmGoA9xUB7SIok2mGq582AJgiEd22GgAuzz2MLi/3Y95THwHtfV5PiAOvR2P87X/2OKgCc3cOYIof7iMCenUAXJmYtDWYR5kPgM92Oh7uTwS0B4CLCOiPIx0QAPa3bQA/ta/ByaPcAeC0MiG4AAw6VVuP6NWzEeRYTTATY9xuAXDdV7bNmzYdJgPgzRzAfqzsKhHXYa/Uk/o64tu0+VFHQNf1j1UBsA8oGsGjGb2LCOj5OAE5gPO4GgG99eVUAcC/j3OCALDaIQA2Z1AbAd2DAzgEwAeZvU8G0Z4nAQDTfd0B4JGa4+UvfhGxVxLDREDbutYW+i8C3sDRv2YEdNE/CwBsIqB3BYB15LVe3VdGGi+LgA6vJwd8GAAbZRbHK46Apmd2+l8y9BzAHYHXegBcBvS3Pl91dBx19xmOgN767ss7YAVYAVaAFWAFWAFWgBVgBVgBVuDUKLAZAPZ+1DoHp1FMljVtLQx1NWSdon5tWT3x2ABSy/eHAJE+RN8T48a/+xbt3uhqW14DOACcdhbZrcc3wJaOiyY09bpsM2Fja+XWRlkv1AD2pt0l+WQkYiX3AgC78yvbpYoIwvODczRLr/1ostuC8qaaz/sNgOXCAoa1ADCdf+D0JicUdaVDMcabCAALwr9eDeAtJ5ByQbGeuQaE3/rYh3EuczUITUuuWgO4CuxM2y9zABdAoahLZ6KtybE3ygSuJwe484HHIccEgLurU+tqiJY1gA873PsyWNvgGVVS19ScyTHe/MGPYz4YdjVcmfajeEwojPIZnr34AdyYUnVHb2tx0G1/MKUmegTUKx4SzDHGHR4A3hT4hsdX1IhND/HNj1IN4Gqk+arn4yBgWGNz1c+79xkes38O4KLmpCd8Xe9tqwHszrPYn66lbQDwm6gG8KDrGsBUAzVHTBHQn7qEsf4+EtnAMnNTlQVQCttr0SFUnmGdM20ZANZ3YBVBKAUCwLcTAI6qjvatAzIXAHBmnqSCIbGuxmldX13VAaw11IpafbSmpP0AMlbaAXwHAeCkW0c71WOl8Z6ebV58xjiAdZNuC4CD58DIrrxzfT6sndzoAPZqgut7nLeYcd2xgdosiyViKTBSM7z0pb/EwHseqqtvS8dVaftVHcAOsNq6woUz3j0/kHWfIqDV4MgAMD0TlO3MDmDdvwrH+WqZE06/4vlKuM+53xtmMUcO0VsNYH3ctDCVagBLaRY5bniddFYDWAokIwuA171Ql7zfAWD9+8f7/VLe/1ueXZue3zfUqzhUui+xA7jDluZdsQKsACvACrACrAArwAqwAqwAK3CyFegJADtARE7PqALNugLAUka4+S13I7OepC6aaS0AbEEmOdL0BOYCADZHFDqE3XHWR0B7E9zksCXHlVKQ1gF869t+CfMu52PXqAFcAcB6IsQeqz3/JgBcAfzFBIrvALZ13uwM97EAwN7kDdX30xNitj+U7VvjAHYA2P+8MpP9JQDOLQAOGnpDEKwdoiLHyNUATqsLKvoGwIUe2temNNwZ5cJGQD8OOTrXIQAua4g6AHzDnACwKhzn240T3vVZnFh1AnZh/xYAz3UN4I9jPkyqvHvDdnXfowEw1YjVEdAEgCcW6djjWnOCeX19qgA4jSm1IEHaCwD2asRWAPD6GO60AeCmpQvrAmB7s8N0aABw3jUA1tDNAuAnKQKart4aAGw7KoXo+/fZVQCwD9goH8HffBBJ30tRqhEB4FGC2977W1DihAHg4vRtgokYIYsUCENfuPd+pB1HmtOCNtL19ABgSsvIMVYprn3pX2CYl/dfA4Cr9W07B8Cuc+uaDQSAR7sBwLYGcATjaC8WRBagnwGwfm5c8/7cBIBpIQcpqs3WFgCPbjhL+cCmB2z5nBE+FxAAzrK8SAIyYcTrb8cTAJfn2rqAjAHw+p1iySc4ArpTOXlnrAArwAqwAqwAK8AKsAKsACtwihTYHABbiFUFX87h2R8A1vMMBFWUAcDpEQHgwuHqJqADAFwf/Vv2rJUAME2bUbyZPMA0Frj17b+E+WpGgdW68BYA2JbuLaIjSY8yZlRS1reZdypAuXEJnAgHsOdA28gB7AAwRZ8TAI6AqRjjTt8B7Pp18d7NGr4fB7CdaKS+STWVA/it293OOxYLIHQJQnIAE4yOrAOYagAfDQD2j2u1i4XetcyBGLSPnvjTS0q0A7gvACwFASpgmE/xjYsP4Fw21SOSss6gSB9D+ffVz3XVd1YB8CxRiGWCTBkHsErqawCvuvfq+3YHgN113VbP8Lg4gMPp+bbRpDYCWt+P9ssBHI4zRWSs7TgOEOur145J6wDgJgdw4cgtvmezHl2UJBARvvvf/j7O2TGmOEb3nGV3HzpZw2/d2gEcDfR41ZcDONalI2wN4GeewjDfUwdwobu7UtYHXNoBHEU69tk4gP85BkHpDGFrNLt2c38WjnvrSC4XrASOw8CxbGKlq7Wx6e9mvwJxzw5gWq4BVdYAplrA/hqLsH+qloSKvY+AtuNhIiRev3oVA3vjKECtbbiyPavt1xUALhOH3FOHwOims9TwZojoBQBnduGrDsvfaADsDwBvft36J1LvAO4BAFP7rOMKZgfwRv2NP8QKsAKsACvACrACrAArwAqwAqzAaVWgEwBcxNoWztDyB3KtA7hS89c4IpqdslXHIs0zUKxyfpIAsC73ayKkjRgEUM1/EwCGBcC37CEANhVsdXFnL7rQ1TAuLysXE9cEgN35kpNhf2sAW9jZEQAmTeh//QJgigh2EdAf6igCelMATBPTdQC4u+E3jIA2DmADrvxt1wC4jIDu1gFsnD8Kw3y2lwAYSbc1U3cVAc0AuHq97C4COtIO4CS9ju8+eQkjvchE3wlrF2D0CYAJayjEOgJ6Nk5w/j3vQy7Ik2wgi75V2z/X96C7HRhHbLIvALjnCOjTBYCFjuiPkWFINYC/9BdIThEAPnz+OULgJxoAG8etRAKJH13bAAAToC3Gt/bnoFUioGkvFAE97BEAQ+WYz1Pz+8RUS28/+Jp3MAB2NxAGwKt0IHYAr6ISv4cVYAVYAVaAFWAFWAFWgBVgBViBRQXWBsCDnKYWzFapZ1o4gj1HmFIF2K2r+WpgYFg3OJxKDSYWdgyAxfyHZro3qN0agkwnrYtGdivHTc27xYjg0CFr/u4AcO45ZylSdYxpFOGn3vFLyOLu6qXSzDoB+ixJMcwkrvz5ZzHO5qZ9/dq9mkmH7RDURPYANsECExkdOIDd30UZAS2tPq5/5BRTKIE0SXDLP74PadxtjcnCcTXNcPXTn0CU/khHIpbt5/7bnm9Du7v3l/26qk/F+VzsvRohrL+WwHkETDDGXe9/HLl2xChd32vhGttgBMsFuXH8GsDVmqnNEdDWmRWcf3kI1mlka3ivcmgmYp1qAEc2ApocwFQDuLuNItk1QMonePbSw7hpNtmwBvCqE5rLvZQU4J4LhVSZCOiUIqD9rQNnDvUU7QB+4gGczdNKPc0FR2B3Uus9Cf/aATBPTAS0cQBfhIrHnX6ja984O8Q3L1EN4PnS/bedPzmot9n6dgBThDuNMYNsghf+4FGMpAGG7l7hVbg1OFKZ6Pi6GsDrnKfr/RXgUCzcMjWA77z/IaQd17QuFnBkh7jyqUs6MrdMlmg/g3CC2I/odJr4+wuTOqr9RUCpWC+wmFEENAHgqNv+fFQO4IUawy6xgVCWdQDf/q7uawD3BoCD69iBpaIfF1G7pg811gAO3rcx2Dd3cZiEhhQjleLly38Bc/7+ZiPM7fGHDmDXf8uar0siy22NXWpbV5rCOYL1fvXJxLpOeypi/MTPvbXTBB2tq+cA1gBYUQQ0bWYBhz4OXffanbcZr0onbKDOQm3o6ni91EEsBPKIzpgizWPceMsFZFGwAGtDcOnOKQTA5ATW52OPm56vl25N/dLq055AYZ8TSVadtE0lIUx0PQFgGdEzfvcOYAK+s9kMyE2bNgHgtvtvGwBuG/FVFOnfSpQpEA/9GsDdOIDd99PvOQX3u6z8/eKc103H2Xj+y/rFik5gHRdPCwCDa6RNs3Ver0v3WefzXb+3z3Pt+lh5f6wAK8AKsAKsACvACrACrAArwArskwKdAGANPWsjoUtnbycAWE9keA7gv3u3nsjqaqurAXzUAJicwUk+xjSO8MY9BMDVKGsz+eUDYNc2FYd3DQB2wNg5gHsHwLMcP/gf/hBxdn2PAPATyHWEY1cAmBxIFgC7GsDZPgDg2ALgj/QAgEUAgKdHD4BtBPSb+wLAFAEtGQDX3QfaJqAZANffPZsAsFme0hcALiO+B/lEA+BBlh4pAIZIEJMDeJTg1ve8D6kYbTieNDylaBi2ewdwPQAmkEMAWOoI6NvvvR/zQXfPV6TAaQLA2hepAfAcQ5Xj5cv/+xEDYIKFBIAlA+Diclx1oVfd9UuwteoAPi0AOBIKk8mkSFZhAFw/vjMA7urXudkPA+Bu9eS9sQKsACvACrACrAArwAqwAqzA6VFgAwCcmVX+nrvTuV79fwudNdsCYLc/w5klchnhJqoBfEQA2AHLsKus6wAuwGclArp0ANO680E20gD4Db/495EHjoGtumpdDeDUOICVdXY2OVydxcy9z9QAXgTATbWQi0helVX60q4A8GAu8eJ/93EM5KQWADvndrgCvnR+Vx0G/jWgT6jWOVutIeuc1qUDmACwmXAvnHdrOGwX+8LRA2A/etnURCS3qu8APtiqC4cf1n3XdwBPZxsCm7aJ4dWcoznVSBYKczXGTxMAHnTrAHbx1gNbA3hMCQ2eIyQOL8BO1V50AKexdQBjjNv32gHsamVuJ8hxdQC3RaA3AmB965eYjW7GHb/etQM4AMBPfhSDfN4AgOsdXuUEsXMYlo7JNjedP+6aXmGAqAbA4wS3vOd9mEfVRIowWn7t3nTEANjVCnfHTYHFdB8nAHz+XfdjduoAsH6KLZrRryG9dttqABwjUjMLgL+AWF9YiykuokMHsHmgMv0/crXgXS1hRDsGwH4Jl5PtAH792lXE9hm4uAfvyAFc9M3AAdxXDeA4Ag4PDzUAduVd6q6PtgVYXTiAXX+PbbqKuXp7dAB7sQBtT4GrA+CgxMEKgw07gFcQid/CCrACrAArwAqwAqwAK8AKsAKsACtgZjgnr72yNOUupvRjW+Pqle9dwSBfAQDTpIAvcKXmbxl1rKO7aAW9rSOl5618EOrto3SQ7ocDeDkAtrVivdqj/jnq07KAsATA3kSZCAHwwALg/8gC4G2CCT1RtwLA1UUAxw0ADzPgypMfxRDTDQFwdQTpBgAfpwhoc/7rRMRpA7+QGgC/NjjAXQ8+BjXsOAJ6HwGwdQD3AYD1IO45gA9kNQKa/N99bsojYC5BgSKgc4xx/rcvQiXdRuZ2EQFtQGDb1O1qqh1XANx2dkcdAV06gLMNHcDdAODIAuDprgCwMAuiFhy6tsFcaYCm9lsADqK64ERDA5cG7GJj9Zhp9mgcwKo3B7BZWGUiY1985imMM1tqYCHq1x6QXRDVdL4uOtgBVPe+zSOg9VNo8XXbAGATAU0R4jMd3f7y5c+vBIArbR+cf9i+/t+pDUPw6JKxdZT0DiKgzZdQ3ewM17/5HCJ5OiOgtwfA9vmqpUSBH9G/ywhoDYCvH+q76H4C4LY73HqvVyKgewHA/o/dtsWHdqzmCOj1GpHfzQqwAqwAK8AKsAKsACvACrACrMApVqAVANP8PgHgASSWAWDHAcrat0ZVvxYqwR/6u65RpsvqKv1nCUfpdTsh2MA4Fc1yKQkpI9z8s3cjCyY4t2nLdSKgyxq3/o/1Evwu1AheqCVrgW9RK7eM0da6ufdHAoM81jWA3/CL/3HvAPjs3DmAwxq/dJ6lg1XZWUrd3toF4L+/rOvswH3oAC9nWI/GARwC4Kbjq/Zne17k8gidHUFtv8IZvaRDLjqAH0NOM2sUCmonxJ3Om/brXNdn82sAuwlZs8fmGsB2kqnSb11fpz9dDeD6C7UACvZl83fysxMAFnhteIA7H3wcGBAA7g5SducA3lTx6ue0A7hHAKxrwEFhmM/w7MUP4Gw+K0w/dCQxuo1wdWfnIIWrAezam9zOsa0BfP7hi5CdA2ByKOaI00N886NUA7gaaR62WglIyPnWTZv6ezkuALi+8mizHrUA2E72032cagDfdf9DyJJhp6JS/UpqX0pmoAU6g4wAsPa5V+4/C+OvHY8WawAvNvqyfhDWAN4tAP44zgkzPpfHaMZZN8puA4B1aQYHWl2dSXcf0/c00n4AGRsAfAdFQCfdjh8Efk3FTokXnzYAmFqoEWyuCoBRBd2RTUpZvwawrzbpvvlCETrPTMSIxQyjXOGly5/HgIp6+/e7wjFqxqcFgL8GAKYjp8/TWOz6D+FnfUZaD6Hrs/dZA7gAwMhw/XkfANvnCfdc4xYcWGfyca0BrEse0wJZIfH61av6T9cOVvjl42OR6FOtkezGt6YSBQs1oT3Ht/4dA4FRTzWA9WgcARMCwHZgous5fDao6NCgwrYO4OJbhUA8SIr+v3h/2O42pQGw/V/xO2iFZWRtDujiqKj9Vqz96z7DDuDt2pQ/zQqwAqwAK8AKsAKsACvACrACrMBpUqAVAGugAgOAX71yBYmsdwCvB4BlAYBpYpd+WJvPOwBsJgXrJlD0K8pEQP/YW+5G3hcAlhle+ev/E1H6mpl+DQDucgBcAtDITbC2AWAYEFqcdgUAR8YB/I7/ZI8AsJn5kXYmquqIPgUAOOyfnQFg2jEBYDPxXiyOaIsSbBi1aL5ZiBwjVwM49SMZtwHA5gtd+4df7yYoC5ks/o1AcEfg1eEB3kQAODnHAHiLO04uTB3CkZxqAHwum1gAbCb+Swfw5iCj7vAKQGUHfuPuNn23PwBcRgRXAXBzIkIdAPZh6LaqHFcA7Nq06fybALD+nJCYjG7Gm+7rAQBbB792AOsI6FwDwwUAvPB84CJvq8C3bgJ+HQC8qwhoGu1f/O//EGdACxpokVy1ZRyI7AIAa6eoB2zsg5a534gRMnIAA7hw7/1I424BMPUdak+hJL7/zFM4SE84AI6MA3gsFa5d/jyGWTsA9u+d7jnAdfdlDmB9aQYAuDBW6/8QiOWwVwBMcJnuOpF1AMf53C5fqDryS4Bpn3MaSpssLugIrotlCwSEQB7R0VB/jnHjLReQRUmw3mw1t2X9LdqVEZDkm8f1a1f1n64dzAXVcodpBcD1I3UIgPVCMEpaEpG+D9OvtPGNZ6lD2Mt72ztdqcCxAMAL94ctHrLsc7iDwL0A4A0OjwHwBqLxR1gBVoAVYAVYAVaAFWAFWAFWgBU4pQq0AmAzKSgxUhKvbACAfXBaOoAJAEdFfOwqAFg7he3KdlcDuFcAnKe49tWvYCSmuuZxGOHcBoBLIGonXhYAsgFxzmFqplzLrXAAixgDCQOA3/6fIqdMbi+icKt+G0ZAP/NZnJvPjdfKOnrdRJNxZvsO4GUA2K+Baz6zUAPaHrg6ohrAbQ5g51wm/FAef+kALiLJnUMoAMDC1u5tnl4kcEedOkNZA9h3ADsAbIFt20RiQ0fozwFsvrANAFdrjdJCjxyxjPDD4QHueugxBsAbtqtrbg2AAYzyKZ594gHckE1h5pTdhLuDo91NAOt2LxxcNgre/r1fB3B3ALhYmLOm6ya8zPYRAPuAM/IiuuvGonUBsC7ZcCwcwGH/rx8gQxgcOoAhbA3gUYJb3/s+zEU/NYAjqfCv//gTOFBTM64WANi0WpcAWO8wcACTg4/SVWR0uhzAlGBAiwinEXD72+7BXN92u4uAbnQAB/pTc3fpAHa9XZFVFarHEgAAIABJREFUs3BY9+8AdgBYIMPh88+hGQAHQHhjAOwWfNSMZEcBgJVZ0ODANYHZpVsFYJc1kksHsPt0AL6LyPbqAo0SACuMbzgLuP1v+Zzhn4MDwBQBTT9H9C3Gu4/6Y2qbA7Y3B3B5AWz1E8lcPGZIyGgxEpUtEqvnArSd/8oHV+MQZgC8snr8RlaAFWAFWAFWgBVgBVgBVoAVYAVOvQJrAeBXv3sFMQE7G9Nc1D31avy6SOBiusIDn40AWLof1M0OYAdUCXjsAgAPZYYffOUyDoRx5JwWAHyDjYB2AFha6FutzVxGXWvQFEZAa0btJlEZANePMrsCwAQIXQT0h3Au6yoC2pzVegAYiGSOREZ4dWRqAGNADuDuttMWAW0AsMKIIqBPPACmqPntI6B1gLkffbtF99s/AExRsqUL9vgBYHKwhRHQ1EDrRkB3B4AjpTDvGQCLXOLqn3wS45wAsO8APtkA+KCrGsAbRkBHBICRYBL3A4BzioDGDEOpdA3gxEVAMwA2bM1FQp8wAFzcUmySS+MtpicATAsXCQCrngAwjVHTySFiSXHupwAAA0hTs0iXAfAWD0xbfjRMBNhyd/xxVoAVYAVYAVaAFWAFWAFWgBVgBU6NAisD4GGeFxHQlDlqgKCJbna1fEm1suavnbgMSvD5INWvAWycghYACxMRrfcXWHQo2sw4URNTA1h1F1Ho1wB2AHgMMyFbVyPWAfDy/F30sR+BbGuwVWrkkk6uBrDVyf3ddr1CJ+cAjgR+8h2/DKVL3TVHnq7Vc5WAkAJZkmKYSVyxDmCjsF/v1a/TbL9BmuMvjrMhIruY4EM1eli6Ws+uBrL9k5xPSQ6kgwS3/up9SAfjtU6p9c02gtI5gAdqAkUr+q2kYQ1rP+6tcr7uiwLn78L3Bw7Dwtntgo9l7jmAH0euJ+wUXNSn//7Wc6t5QwYLgLMJvvV7j+JcZhxmxeG31EUNo73N57x6b2HWc8tBUvSnBsDOAaxrAHe3nTYALCOq8WwioL/xxAO4MU0pYLUQdM3mWblfFOOh5zB14yfVmcwxxvnfvgjVeQ1gAwjj7BDfvEQ1gClidHErHcrb3R9EEMVb800aTr4WDfAzD/4u5h1H5hIvIokH2QQv/MGjGEkToeuuwdiDvZW2XgK4fSdwm0Opus+i8reuAXzn/Q8hHXRdA9gAfh0B/alLtgZw8/jQ5CAr279+gCv777LIaFpaQSHqBgDf9p7+HMAlADY1rd3xF07CwnG/fMAO+2voVdOuMdun9P0sAG8qSnTN8kwJ3HHvfZjpmvTdbZG+79MIJfEiRUDn1WeZthq44ZG44w/P2/WL0PXuR2jTd9H9SEUDTCLg/NvvwZxOl55vncwNzsni5SXS0HUqhYmAHlkAHOvnnMU2dMfv2qfYbUsN4Mq9XNdmrUb+CtvRBZVK0VLHJgIaMX78rW/ttISK6bcmAnrRAUyvClvawjv/BvDrzivsnyEAqjqcfTUifboyFqA+5yKg83jQaQS0aS+JSGYmAto6gMvn3ur1s2y81delvT7dmbSNz25EptiPMpWGnPwxxjecK6/vDh3A5tgk5ocTRLK8J7gyENUIc9PW7edRfyG1OYQbawCXHWj7wYsi88kBnJlnjU3Ppe5AGve1rL28OtM6+tt7Btj+ZMs9FClQwW9X/zu61GKVY+/rXFf5bn4PK8AKsAKsACvACrACrAArwAqwAsdZgVYArGPpIEEA+IdXriCWma4J7OCnm3RYiPh1LuGOALADjc4BrAHwW+7WEztdbQyATQS0D4AdqHaTAcXElAXAhfYMgOu74VoA+AnkOrKxKwAskKnI1gAmAPzhPQHAsQXAHwEYAG81fO01AH74IlTc7QIOoRgAHyUANstTZE8AuIz4LgFwWsK4mitlVwB4Nkpw/sQDYAEDgGVvADgm4LpHAJjgYAGAbQQ0LQjrAgDrJ2cCwGqGoTIO4CMBwJTQQrVv9UkRAJa9A+DFGsAanUGDaH87oQC4OMXAAbwbAAzIKOkVANPvgvRwauoO65M1KJZ+LzIAXv2RjgHw6lrROxkAr6cXv5sVYAVYAVaAFWAFWAFWgBVgBViBguNNXntlqZ1UO1GExDgzDuCuALCeyNcri41bdsEBTIVRPYepA8C6Nh7BZWEAMDkZutoMAJaIZQzjAP6yrslHDiC3+Q7mZQ7gwsJjPxhGSLc5gMl5qVfUR1QDWGEaRb04gOk4c3IApxLf+/PP4iwDYN1ipbGx6iEK2xGdOoAJAJv+XDhIAmf4en29TwBsp/2WuAOqOpojpz5ddQAfrHdKLe8WSmgHYZJP8Oylh3HTjK7fo9tyIbWjbi7H+OlHPq6d7ZVtS2cOOaSoJYa5cwDn2vNdBifUJzG0KRLWRg3f764PikMsxkaKSYwVCgfwHgPgwvHf5oA/5g5gWrxVtI+r0+w1ZpuDJ3QA6xL0kJiNbsYdv961AzgAwE9+FIN83gCAzfjTNCHctQN4ZwDYRvQXDmDbUdvOxzXpKg5g/1ouImLtPwoR62egXAmcf1f3DuBY3y9pzDIOYHLG+tuuHcC7B8ChJ9lFlVdr4oYJBu46XAoQaxzA7voQNiJbCYqI7w8Amzu8cQBff/45RDqhwbXx7gGwvj9aB/ANt15A5w5g+nUQGQfw61evIoGpAVxsHQFgnbRUe6+q9hv3jEULD8Y39hcBTb9fZpNp6QAWUv+G2xsAvOVzVXVQWnQAF27rLR8uVwfAQQkE+xvhqBzATQkabc+V277OAHhbBfnzrAArwAqwAqwAK8AKsAKsACtwWhVodQBTBKUQEgdZjh9+9wqE8hzA5CywMw4u6KwEZOFEl5G4jIgu/3tdAKxj+3oBwAp5TAA4wjB3AJgcsV0D4DIiGlRTWUddBxOhLho5EkgIAMcWAOtIxo4ioKk6rKK4uBTjVOL7z3wWB5kBZi6iuQDvAegTJ9oBXEaQhwPDSgA4cP1WJty9dtbXzrGNgF4NAIf69R4BbR2iJQCenHwArIChjYC+IdtNBLRrVxO0aVw/HAF98iOg+wXAZY3nviOgXf8NJ+Crfz+5EdBN588R0H1HQO8WAOsI6MIBTK3ebwT0vgLgHDHO9QCAabEVAWCR2whob8GNvsaOAADrx0oRY3jTWRtBrleSdvYbV5fZcACYHMA61ZwB8CYCrw6Avb3vQQQ0A+BNWps/wwqwAqwAK8AKsAKsACvACrACrMDRKbAxABa6FmHplHQr1AmQVWrMWXBYOnyN61dDA/saOWmLFdX238JI6aIekfa7eTWAw0i5LbSk6L88ygwAJgfwl8kBTFWH6wBwGYNdVwMZAdB1bmd3eAVItAC4Wmu1BMIqVkhyHwB353gmfE+1/ggAHxAAfvozOMiN49m5m10N5kYHszuhExEBLXU9a9q80qaVHrUUAC8Bv0W7LwXAjyG3gL9wALdZMVv6Oy0vEMgxyif41seoBnC1Zmrz7s01GvbL8OvCaPDiPF3NSnvpGAcT1VqWSHKBV0cHuOvBx20E9JY2Cn9uTJkaoiUAPjzRAJgce0IpDOQMzz3xAZzNZ6iWhOtu4tf1lUrEoxsbnbtUKMQyQabGOP/wRcjOawCb9o3TQ3zzo1QD2NRMbdpIn2KI8hywq6pynGoAV669mhrAdUuy9ssBTADYOPgHcoIr5ADOMijdoQMHlD2/thqR/vn5/dc9b6wCgCNlagDf+t5d1ACe6GYsawCb/tuFA1iX83CDg71XxUWCiolmltGgqAF8+733Yd5xDWBypNP3aAfw06YGsD/6b+wAtg5Xdw24WrhtNYB1OZNogGkE3G4joOk+1UUENJ1ZJmLEYoZRrvDS5c9jsJAY0p0DWN+vBV0/7gkbcDXCda1cRW7YpNcawKsDYNsyjRHQNgEoeL25BvDic7F+9CAHsJTIRYwbbrmANOm2BnBfALhM2Fh8Nqo+s1UdwNT2xolrAXBEEeSnAAAjRjxMTP/f4jdg7UddDeDULNalRRW9O4DDA6H7XfD7Qtef3lEN4MbfQy0R7l03BTuAu1aU98cKsAKsACvACrACrAArwAqwAqdFgY0AsJ5eagHATkAHkBoBsJBQkgBwNfJ5JQBMNYCptllHmwHAaQCA8+4BsD1nfdgOkIfA2DmAY2kdwAI/+fZfhooHHZ2tnsoA4W0NgOcSP3j6MxjlBMwIAJuvKSB9QAqLCGt3NCcJAAvPARw4J1YDwP60cxU1+U7vRQcwAWCtOhy4KhcKrIqsqt2D/PpC5BhltgawncQqmq2RvXYDgN33WJ8oYpUjkcLWAH4cSM7pftjNVkbIVgFw51OCKx9u3xHQBgADAznVAPhATiwAthG5xalv1n/8E60DwGphZrBPAFy2bxUAN7dvEwB259WmyqoA+PV4iDd/4L9BmnR3P6JjpAQOkniQTfDCHzyKkb7vmirttDnA47eThld23KK412Xb3gFg7SbPoR3AGgDnLQDYjR31LdkEgMv2r449dQ7gWClQBHT/APiPMM4JANMiumrEtft7W3sti4B2AFhDItt/3P4IchsH/wh5pPRzwQUCwLomfYcbPftQLVhFiSNP4Ux2xACYIvrFANPYAOBUn26HAJgAHGYYS4Vrlz+PYd6fA1g/0QUAWDuA9Qt0YgKxHO4GAKsM17+5LAK6fwCsz9sCYALxpw0AJzefReQWeJx0B/BJB8A1QzAD4A7vS7wrVoAVYAVYAVaAFWAFWAFWgBVgBU64AmsD4JgioKkGb+BkqDqAy0kuYalBCIC1n4egIU0IKqqhRbXJSuAY6QkLApG5XtKu36snvuNqDeDOAXBXDmA3sezcznnZlWhS3upXRGIHAJUcxHrhft8OYF0v1DiAr1oAbHQ3h9sXAA7P34FRmuhOcuhaqbf+6n1IB+NuL0E7AT3MYACDmoDAv5kntQ7gIwXApt+XANj2mw0n8PpzALsIaK9fey1V1CxccACTOzcyDuCHHmMAvGG7OqmrAPgBHMhpAIDdWLw6yPHXevh8lwFw3VBE+ka4nozxt9/3GLLhsNPxahMArMftYE1FEwZuA4q7rQFc5wCmcg/Ve6l2QhUO4O4BcHnOAkLG0AB4nOCW97wP82hUad8mZ9TKncAB0Vzi6p980gJgcvA5AGwG0N4AsAVE5MglFJtHg14B8N45gPsGwFs7gE3/ptq9tLVdr0VyiEvgsFZF7QAm53XPAFj7L5WpAXz4/HOAaqoBzAA4HCN0chK5Ou2iH7+99Zoe+4GlDmCbXpNHMZKbzqJISNjyOcM/VhcBPZ1MQSUBVomAph6xSZhNW8JDeV8LHcDueWf5AqiVxul9cADXHOg+AGBhHcAdqLxSU7ADeCWZ+E2sACvACrACrAArwAqwAqwAK8AKLCiwNgCOpJ3QCYBlLQAmvmtnUxsBsJ54rAPAduKLIpIp0q74PhN5CpHgprfcjbRzAJx7DuDLOgIaBLzt5qKRC1ioZ+dMQKX+T0dOi9mOFQCw1slzsWnyawCwjCgyF5glVAP4V6Bisoh25Wi0DmCR4kxqHMDD7HW7/6oj20VBlzoE4G9NBzADYOt7rdQA9iOgTaRh4bTecAKPnFxlBPSHO4yA3gQAA5EkB7AFwA8+BgzIAdzdJk51BPQRAGAa2CuwsU8HcFkj1jmAb5DVGu1hT9qVA3gyOMCd/+WjyEdVQLhtzz59ADgKIqCdA5iUtPfhHQLgyALg6c4A8DRwAJ9sAHwmrz7L7DwCumcATNHDMWYYSoWXL38eydoR0CcNANNzTZlgQA7d+m3FCGgC4zravL40ijohEdDrAGCCsg4AF7ps+PxY1zYVACztb5+WGsAMgOt7eduCjmXPDwyAt3264s+zAqwAK8AKsAKsACvACrACrAArcHoUaAXAMhIQQmI4S/Had68gVqkGogtRuFqzmn+vrYVr6lQZwGXrKnnvM05gmuylYlYuPDY3tiaVmIhiJPixn70baYeRyLTXPJYGAOcZfvCVL2MsZzYSWVPZsmfIEoCSFmENY/fGAuBpt3P1M/SewkFUA1CpvmoeC8S5xHyQ4CffQRHQxiHazSaQi0hHQI8nmYmAltet89rqbkH2Yg1gWyvX0p/m1+2kfTDxWTqL7fdYAB46gLPhQTen6vYSOIBjeag7o1ugoN/mOYAXwXd1rbtrd9ubbZ2usn3Cz/snsxgB/bieuNMOYDsx6kdGbyJEBqpS5yKgqQYwAQavG7ekL7d+Pzn019go+lMD4KF1AA/OrvHp9rdSlHy1BvBkacB02wRc/TjXfhzuHX1HQOsJbgUM5RTPPvEAzuZpxSW2jkOxzqHTqk8QMSx7rwFs2jfODvH8pUdwI9brf6u3nHnnqhHQuwfA5vgqjpiiLYwreZWtdNfWv3v3DmBT41lHQH/qoxjmlADS7AAuj7r+fOn6qIy51QLZldd0NHLldXJMGgfw7gCwqWld1gA2x79pDWDU1MB2dUJN/zb7d08VeZT06gCmGvBE7MgJ/OIzpgbw0vbR98PmzbVveJ065+CyGsDmxBVyJEUEdBb7qE1XrV/lMqp9j66pLEwE9DCTGgCb8/ev2/oawG6H4Zhc9k97XG39294AjD70/NxvBHToAFa6Rju1cYOD2R7/4n2m/v3h+4qkEeuQrowHQiCLKDOI2jjGuVsvIKffC5UhYRvvYqSfrlQkIfIM169dReIWqdT0CJ1hFLnwdfOGJnDtPt7meFTB9UHfQQBYxol2APcBgOnY6HfNnBzADgDb89a/3WoczL4cfp9ue75wSQ+NF2HR//txAPtdJU1nOhnJP2ZXa3zTQaL1/JfseBcAWN8XwnQq75jc75Smw9zm6qrbZ9v1sGk78OdYAVaAFWAFWAFWgBVgBVgBVoAVOOkKrA+ArQO4UwAcOGANALYT+zsFwDAAOI8wlBmufuUyRjSBpYE3OZXLTXgAWE/kBJHJ7p3bAmCawIoyhWy0GwA8zJ0D2JyBA5gMgK0enhvcb/eiZ2jIvykAfgK5jmrsCgALZCqq1gDeCwAcWwD8EYAB8Fb3GA2AAQxzBsBbCdnwYQbAnjDKwAVa6DUb3Yw7fv0hpIMuI6/LGs+uBvCQ7rPFLPyiA7g8OgbA+n4UgrC1ADBFQBMAlr3VAI71c9TpAMC60jIBYDXTtX9fYgC8GGG9IwCcIcYNDIA7u0XS75r0cKoXn9ksGL1vBsDrScwAeD29GACvpxe/mxVgBVgBVoAVYAVYAVaAFWAFWAGnwFIArD2vGjBIDOYpfkQO4NxEbpI7VQPCYDW9AYUS5MTTr/vRxu7vtm6UiRIzDmBd89buiyYRhAXA0v6p99O7A9hELlM9YnIAX/vKlzFU06UAuOoArTtfD2R7DmBRU/PX75b0unYAiwhRLpENE7zh7b+CfKBV7agHLzqAuwLAxfk5V1rgAHav564fnQgHMM3ArwaAi8jwSgQ0AWDjeCpq+a3psK12jKMHwKEDlXpu1QHcrcP7VDqAfQCc5VWHyhJHUjiI+DV+3bjWNkGp2AGs3W19OYBdPcgkm+CFP3gUI2kAmtv6cwDb+7ffvjsAwFQ/lPoUAeDvPXkJ7QB4uUNzEwdw4VBTAvGuawBnqXkcsk0c2QG0Pwewud/Q19DYnMdxvwBYPweYZ0pyAI/C5JPQod23A1goSJFgEgF3vO0epEl3DuB9AMDCDuSCFpYpenI/XQ7geQwkUCAAfOMt++sAdiV0wntyG/A6Cgewi4CeTaaIGiKg3XOfe36gbuj/vit+gC5JZDA/IFsc+HviAPbPb50fZ23PV8v2xQ7gdZTm97ICrAArwAqwAqwAK8AKsAKsACtwuhVoB8AxRYxKxGmK11+4gnglB3AbAJZ61bieSHBgsAKA6fMGnEoXQUxRnz0DYJoC9QHw1a98GSNFsV+hA1jCAcwi0G0BeLvav3ZmVWeHlXGlbQCYgDdFb9HpUwR0NhzoCOg86TcCen8AcIxb//H9yAbdAkKKdyaAMsyAK09+FLF83YuAtoPBxhHQ2wLgYxIB7UOhJfFwdUMrR0AnVVnaJjhb7k99REDXRcQ2HcYCAIZCrBJkaozzv30RcjDu9A7rAP9piYAuAHA+wXcIAOcGoLntpAFgpRJ9Dx5RBPSTlzDSzxu00X2vzgG8CAiWRYwum3B3EdDl500EdKQU5qMEt773fZiLao3ndSLWay8Eez8SucTVP/kkxvn2EdD+ojyBMkJ52QKP0xoBTYBUIsEkBm5/2z2YEwD2V/VtMT5zBPRz6CMCurro1FxVtUkNQmAeRwyASaAt+nE4btFvHvp9ogEwZFHGhi6b/XEAd/PYsWoENAPger05Arqbfsh7YQVYAVaAFWAFWAFWgBVgBVgBVmBbBVYGwFGW4vp3rkDQhKxQRURzAUIbI5DNC67GqqntW27G2Uuv0/+Vr8mG2sHkEOqrBrABwJmuATwoHMCpqUesQXV5fM7ZXK3oVdZLikIg7EdGi7xwRoe1cAtl7PlLqlAnlQbAb3j7LyMdLK+Jt16H2N4BXDgFg/aSrp1tmzYBb+dldjq4GsDzJMKt//k/QZ50C5CWAmCv/7mJ/fVqADcD4CYfg6o4gB9Dbms8Fw7gusKsazQy+et1DeB8gm99jGoAO6BidtK2+0r9r8DtaXZQ70YvavO5cUHPpCm9mCTJBV4dHeCuBx+3EdAthYjXOF+hHYQ5knyCZy89jJtmhye6BjDV+KOxcyBneO6JD+CAapZ7crpxKJSwrd3d+9scKiEA1m0sLQB++CLyzgGwad84PcTzH/0gboRxTPa1HXUEtDuvRE7w7T94FAeZA8C2lmhQA3RdHcoawA0Ryjt2AFM9VgLA48wA4HEBgJvOrDzuVWpYrwuAQQAYCikB4PcYAOyPVt0D4EllXC5q2dovXXb8erFAEAHdCIDts4x7nUAOAcs8GvRaA1jDI+cAftrUAPb1XDi/VR3AqC6scbU522oAU9vmIsE0As6//R7MBgLKA8CUBrPpRmeWiRixMDWAKQI6sQsey4Ubq9YAXl5DNxyvy9q4NqlHl5agBQ3H1wFs+nf9s4IQ1P6utW0N9AAA33DLBcg9qQHsepV/fbo29MexvXIAu2d5+snWAoDD/tjkcG57vmgF1+7+JwTiQaLTT3Tf7wh4VwEw/RakxQZlZfC6469boNA0hrSe/5LBhx3Am47M/DlWgBVgBVgBVoAVYAVYAVaAFWAFTp8CrQA4TwQG5DqSKQ7/3+8CygIkL5qZ5ssKYFYX+RwCYG9S2QE2DQiLf5eF89c1iQGEVByYADBNIib4sZ+9GylN6HS2KSgNgOmcU1z96mUdQam/2wfA5Nqx4CucjnL/Xkb8ulzr0v1LTuAC/LoI5AWA6shZhoFUSHUENAHgLs93fwHwLI5w27t7AMA6tlxhmClc+dQlxFTzWFQnoak7HR0Apm9XILCn/8tdTxtOaGV6XzlG2QTf+r0P41xqI9ftNdMGAusBsDet3rCDcBLMTkMjVrSgQdgawI8DybmKo3G7S7msIVoFwM2R6W0TcPW1zlc/ylxIyEhhLsf46Uc+jnTQrQPYAGBgIKcWAE8sADYjUAmoqiCjrd3DCdymM64DwLEFwLd1DoDL9jUA+JETD4BdIG1MAPgPH8WZ9IQDYJFAColxPsELT17CGTk1Xa9x/FsEwH7fpqcFf1sXACsVI7YO4NvIAYw+AfAf6fPWC9EsyHUAyP19FQBcOX/V4AB2ANgCNXI56wjoaNQrAHYLsCgJ4vvPPIUz2dEC4JgAMBJMY+C2t9+DydAsLyx6le13m4B+DYAjWkAw0879a5c/b56laVwuQGa/AFgVWbwGAMcnAABXAKm9tS8CYBI5QqoBvEJqawCrhd8L23gUI0S0HDWSEHmG69eu0vKVxocD/QsmMktGjzcA9h3A5TOG7wBe9fmh7fmrFeQ2AeDih+PmCzhoFwyAy0XNdR2b+vOybZurq26/bQsiVn8y53eyAqwAK8AKsAKsACvACrACrAArcLoUWAEAKwxzAZXPMf3OC1DKOK6EdbTmBJhqALCbd6LX9fv1HyZKmSYBi9ctKQoBsLMmuh+QyhElRVMuPQJgkSFWQjvqrn75K6YGIU2OakdrGUG5PgA2tZGNGIsAWNdA9vqeq7EspAHAVAP4J97RDwBWIsVomuHq05/BgICodyQO0C+AsLB230JNY3Ou5OYy/SWAcKHD256/jCIkOdArAKaaqTLXEdCJBcDhZd83AHYmI6pxTSajCca46/2+A9gBYLtwYGMA3IcDeHUA7M7TXL7kACZ3bmQcwA89xgB4w3Z1/bUKgB/AgZwGANi11XoAuOj/LRN8RwOAqSSBA8AUmUtjy3YTvU23/ToHcCViV98X+qsB7JxTawNg169qXPv+pGw5Ad/kAHbKSC1zbO/js9HNuOPXH0I6GHb4xERZBYEDWDUB4OboZxebre87gWOwCTiUjknhpSIIOAcwRUDftlMHsF3AYQfQ3gCwjYg+rQ7gEAA7B7Ab/0yxEn8hzerd/bQ7gK8//xwgq+PzosPbAKTF63LR8VzvAPYBuu8ANgDYOLAVZsLUAO4UAKsIsaDxQiKSGa5fvYq4LiXFdpllANh3yK7nAHYAzuhA30FjtIwTJDedLRYStoLUVbo1LWZzd1qpMD80EdDuCJYB4J07gN35bPt85emSps0OYP/82AFcisYAeJULi9/DCrACrAArwAqwAqwAK8AKsAKsQP8KtAJgmZBbMoKSc0y+851+AHAYAU2T6vZX9FIA/Ja7kSZdOmLJeZNbADzFta9cxiDLTa1i7cSsB8C+S9KBUt95RzBXhA7iwCm9CgCmGsDzjh3ANLHsAPAP/uwzGFBN3BMNgCn0UVoA/LtI8sNqzT97zW0GgJ2LvYTdDqCHuGJ3AFh4EdAf7igCelMADESSHMAWAD/4GDAgB3B32+mOgN4PANxfBDQ5gBMQdDYA+GHciJMNgPVkPtWBlxN8ax0H8DEFwFSPlYBloQJZAAAgAElEQVSKqwE8PmIALGwEtA+A/dFqE2doZbRbqAFMwNt3AJt7yUkFwGfy6sKwfYmA7goA5wQgMcMwNxHQ8SmKgP7Rc88i0hH95QKdXQJgXYM5SvSC0Xmc4NytFyCi8PfCFohKRUgcAM4zvH7tFABgiuHWP4UMAI49xzMDYDOyMwBmANzdLxreEyvACrACrAArwAqwAqwAK8AKsALdKNAKgLOIJmNjC4C/DXKk6h+5NgLaOVWptqf5d+f4dcirOsES1gAunKFBBLSwy+DdaviyFmtEmVSASHBT5wCYHKs5yLQ6VFNc/fJlDLNUO4DdCm86P+cwov+mKEN/8wGw04ZeNwDY26wDlgIItW6eI5b2X+goU+sAHuAn3/7LyMajSi5ZJaJ37T4hABFDRSmGkwzXnv4MRPpaBYgWujfUZC4mSpt0sBNEC8dZ4yCmnpPFpQP4PEVADw7WPqvlHwgBsKm52DSRHzqfw/5brYFbLhBwx+D6ceMxKYoIdg7gx5HrmodKRwWG/WITITIdUugioKkGsHXU2Z3l4UKEZV/iRbQXb1s1S9h+gK4XDYCH1gE8OLvJaTV+Riha0FDWAL55Pl1aA7jTL6/ZWQZyePcXAe0cOUM5xbNPPIAbVF5xUy0474NjVFvXkK2Oa5TNECtbA/i3L0J2WgN4GQAOxV/NEdxe47fcb93Erhn/+3MAa3xBk+42Avqsi4BecJrZaGgNfstYRuENbPWoY7lOFYf3DhzAShkHsAPAI4qArqnpuAoQ1ffdBgdwXVsuDmVUMzUGxSMTAL6VIqDFqNLRugfAtKChrM1eRkDXj1T++bkawE0R0JrbkJZ02y+ic01foV5gIqCTXiOgzXMiLUqSePEZUwPY3zYGwEHt46J2ciBbGFlK9Txp0cEkBm5/2z2YJ544+ga82jhS1zq6prKKEIkZRroG8Od0X/L7pTvO4nkhOI/m8dkelx2/nW6hfu76Nf9OD5Z+DeB/C3IBiG53R6QAbSrTEiHDD7/xdcSCfi+UbbyK07d6gZUR5k63ukeO2mhYESEXpL9Clgw0AFa6VrC/bQeA9QKdSCLSAPgHFSCqj1fXXjabU6EaUb94fpWjCxJ2w/MM+4dxAAtd67hrB7A7bnL9IleYTwwA9kpm6/GFxtZl4+KyiP6w9ylbCqWxV3oR0IMkgYp1Dyy3La5f3X7ertJ0ZmsAl//aOjps+XxVjgsNpQza9Nnicqbfr/q+EKY3rbHPriOi+46A9n+zr3GaS7rn8ojsLr6D98EKsAKsACvACrACrAArwAqwAqzAKgqsBoCzBEqRA/j/KaKfTy4Apjg3ZQDwV76IwTzTkwDLALAPCUsAbid9LBhtjEC2E/lHBYApQpYcwINphmt/9hmI7KQDYBP6OJQZrjx5CVQrlrb9AMBPINcThl0BYIGMItP9GsB7AYBjC4A/AjAAXmWcbnyPW4yyNwBYKLgawOcfvgiZjLc6v+qHGQC3A+AAKBwzAAwLgIf5BN978hKoXx81AKYawLMTAIDpWsqXAmBhAbAEPfVcuPc+zD2A1cWFHCtaIrI/AJjoFQFgqgF8/m33IO0QAOviCwSACwfw5/SzpQbwrvZyAHDCBSnHGQC/+vW/QRITYD0aAGwWPCQQQiIfDHHmtgsQYAC86XUcAuCUIqAFA+ClejIAXirPussvGABvevXy51gBVoAVYAVYAVaAFWAFWAFW4LQr0A6AY4lRmhgH8AvfRJQ7p691rhYOwtABXC+tc1AWEbvu800OYFuDreoslnolfy8OYEFuX4GhvI6rX/0iRjMDgGlzztzQAbwMADvnb2MNXQuACRAXFcxoglCvuqbaw+QABrJhPw5gAeMAHkwyvPT0Z4AVAXAItOWaDmD6fGVttK0BnGoHsNI1gM+/+zc6dgDTNzoAnOLKp34Xw7TqiA177W4dwASADcBxE8RuocVmA1WfANh6H1rcASFYp15ddQB36/A+dQ5g67YpADBdV57rUdikhqb+07kDuHcATAtW6moAh2fY6s2x19lq76M3O9doUQdR17bfNwdwOwCu1jDeLwdwAYAzC4DVvLbrtjmAm2pYF+NqjTGn6iykpBGK3o6gAfA4wS1UAzjq2QFMiSO+A9ieSFPQQpMD2J0/3d/9bREAm9fp/doBHMfIox4BsE5CEbp2KDmAR2ESSODYhr0fto1fIThd1QFMJ64dwBFw+9vvQRZru3nxdcYDt+lWBcAvX/4cYnu+RbsF59c1AHZlS5wDWGF3DuBXvv41DHTR8DoAXNW1qTZ32P7h+wooGfab4pndREBnw/0BwH5vogWY1b9XB6bwuj9qB7CrMSxkDg2Ai4M3v16aHMDkEi7un55DuLHd7X731QG88qhwygGw6x5NTmAGwJveW/hzrAArwAqwAqwAK8AKsAKsACvACqynwIoAeGAB8PN7AIBpgkRqpwoB4Dymml7dxSxJIfRkqAHAf7m1A7gWABP0rYlALgBwJC0ApvitrFcAXImAXsMBvBQAU11De35uoiSMEXMA2J0z/d1EQMMDwL9pAXBX7Uv5dAYgDeUcVz71OximJnKzadstAD5OEdCbAmCOgK70tS0jCjeJgPYnldsmYNtuJ5WIYD0y9xkBTcCVrt/c1gB+BDeiHhCaUNv2bZMI6NMMgI2qEtPRzbjz/oeQDobtIq/8DoHFCOjNAHAx8bxxBHSko00dAJ7uCgDn3URA7ysA3rcIaHrYoz43jYDb3nEPUgLAfqbtFuNzXQR0wgDYXpqbA+CVI6D1oh0LgK0DGEHE9spDU90bFS0OWT8C2t/VcQXAUZ7rCOjeAbADqE3XYc8R0Lqt7JDgR0Cv9nRBK2u6+e3SVMqAfr/1tXURAV3chxt0YADcV+vxflkBVoAVYAVYAVaAFWAFWAFWgBWoKtAZANZ1oWhqeKFWrPn3Bceviz72HcD+sRU1cs0/ahCnaD9U41MiIwD8s3dDxeTI6eZHtj5+xNrxM5DXce2rX0SSzit7D92+5ACjfytr4QY17WztX/05r25jbU1c/3WrS98AWEbGATyiGsB/9hlEK9YArgXANedXTJSE/aKmprCO7IsIEDoH8G8iT6hGbFftSwA4sQB4tocA+DHksY2AtuCirH292dBFFfh0DeB8gm99jGoAV4FKYw3ghRqjDd+/lgNYae2TXODV0QHuevBxGwHdVfuWgJCivZ+99DBunk866z2btEDfNYAJdAqlMJQzfOOJD+AsUvjMy69BXTdx3jUApkE6krYG8MMXkXdaA5jaVxgAnB3i+UsfxI0wjslVgW/Yhk0AuK5GbF37nyoHsHY8E1QxAPiu+x9ClnQLgHOYGsDjbKIj+sfSjVf1U+6hA1Y/K9TUuHVt19TflQeG3HVyNADYlCQonY1mgj+8douFU8HEehQArn1zAJMbk8CodgA/bWoA+6P/xjWAg2jfyOoSAoYFJ5pOfDEO4Ft+8R7MggjoSK6MehaGBzqzFCYCepybGsCDzJ5vUbvXtK8bb5odwA3H0VIDeH8cwOb4m66/VRzAdA00va8pGpYAMPU1ioC+4W9dQEoJ0H6H2wLwU33odQCw6yD+L4TuALDR1zl0ZZz0VwOYFsYQAD6ces8aVQdw5WKg320ND09tzx+NCSWu3XYEgOnw0zTVl1PsLxBpeyhkAFyrkBuHGQC3dSB+nRVgBVgBVoAVYAVYAVaAFWAFWIFuFDh2AJgcOTRBnBIAvvtuQEcydgWQBPnXQHXqBnKCq1/5S8TWkbMAsC2U3gwAG2hsZmw8J2UB3crXlaRjAdLBAG/4xV9BNhpWTncBJK/RL2gqUlkAPJxmuPr0Z5DMVqsBvBwAl8dPwF5vDQC4iIXTelhAWADg30Ce3NBp++4/ADbTeG5icKGfrNG+9NZM7yvHKJvgW7/3YZxLCQmX2+4BcI5EClsD+HEgOddp+zqHaBUAVxdlrCnhVm/fDQAGhvkU37j4AZwVMzsa2gn34rqLCojkw81oy7EzdABT33U1gG/rAwBrWOI5gIuI681ADQPgNSKg7ZXgAPCb7usBAIsEUkiM8wleePISzuSbAWB30Yb9ex0AvPsI6D/S503XkIu4dmDL/d2d13EFwLQITtcAVhLff+YpnHFA1J7YUQBgGq/IAfxT77wH0wE9A3rBz/b5JSxlsMpNQQNgYQDwiADwlz6HIQPgWunWAcDVCHuzuzYALAdDnNMAmBZi0vNAMO5tAoJPOQCmCOjy8WEJAPYWAIeN3w6A3bNbQ3v1DIDLuscMgFcZ81Z9DwPgVZXi97ECrAArwAqwAqwAK8AKsAKsACvQjQJbA+ACBFp4uaoDmJwgtNF0oPmPANLoYnXEhmxtYVszlhwZNEE8j/sBwFADRCrXAPjaV/8PRA0AWDuhNLSsdwCXwNirjVwDeJsAsNODausSAJ4nCd7wznuRdwyAZRwDIgUB4JfIATzvCADbmZNWB7DnBNdqCqoRewIcwHZCkdyZSzclQSajCca46/2+A9g6gxzg2mSCUgPgnhzA7nhaasxWJ84J8OdI8sg4gB96jAHwhu1a9ikTVWsA8AM4i7l15TgAbGq104S3m8w8WQB4O7i/KQAuTUCnqAaw7Um9AuAFB3B1wUo4ljY5gN37VgXAdH34NSrdfZnGL10DeJTg1ve+D3PRcw1gDYDpPmiu30gQDDbXr78xADZqOIeg2NQBHCkkuXEAv/Gd92BuHcBFoovVfWMAvLUDuCXilR3A9jqpXwTqHMAyGeLsrRd0iRENLd191z2Tb3IfdgCYXOQyxevXvh9U3AZE1LIwqbMawLt3ANcB4DA5owCowW26uH+2OGRVceEdDQA2v0HNWMMO4OU/ZdZ5lQHwOmrxe1kBVoAVYAVYAVaAFWAFWAFWgBXYXoFjB4C1A9gC4Bt7cAATAI4VuRSnuPbVfwGRTc0EkzPsWqDnA4C6COjuAXCMN/y7/xD5cNCpA5gAMAUVDmZLALA254bR1tW/E6guI66pBrCZNdkMAAOzOML5d5MD+JhGQO8NABZeBPSHu4uA3ggAk7eNri0LgB98DBiQA7i7rd4B3N3+193TbhzALgJ6PwBwrxHQCw5gBsCmTxISpIh7GnFLGCI8cuWgYdVBt7oD2MFWAsCT4U3owwEsCQALqSPrTQT0HgBgCMyG0Y4AMD1v+A7g7gCwW2DlalpSr3FJE9RN6PU8jpFHEhkELtx7H+ZtAGvdAXGPHMB65LAAmBzAfQDgzAJgcgC//KXPIXGR1ytHQDMAdl1s2wjos7dcQN4LAIYFwC/uHgBTvQdvgchRR0AzAA4GRI6Arr1DMABe98bJ72cFWAFWgBVgBVgBVoAVYAVYAVZgOwXWBsAiM44yZZ1/xfxyjQNYKanBaVg31z9k5wT232Pms83Evos41tPUlN6WmzqxaTJEfwA4QyLnuPbVf444NZGMbnPHWTqA7SsNtY+dQ9q5hfW7SavQ8dzweXJUD6TCfJAYADyoAmBX422TbkARhRlFFAoDgKkGcGwdwA5wO5C7EPmsvaXlFkZRh+8P/RlCOmei2Qf1J308UYQkdwD4N5EPDjqNCG6LgA77IfXhynkWINz8e1s5sDYHsJJ54QB+0/sfR0aR3BRB6Rdy3aRx7WdyQYCfagBP8a2PfRhn5oeVvTXW4FqoAVwPmLCWA1ijDQOAh9YBPCDA390mdI1wchm7GsDTLUOOtzu2XJDDW2Eux3jzIx9HmgQT+ps4j/zrLhJ6jB3KKZ594gGczakGsAcAO+pHTSqEEdCU6BArWwP4ty9Cdl0DeMcAuLFmZXFLsA7g4QHu/KePIht2WRMXSCC0AzSSE3z7Dx/F2dRehyvW6FaN7b9aZDa1b6hBnwBYKVMD2AHgUZ4trfDQWCPSdtjw2BfPpVkHcocrcvlB4XAgcP4970MajSuXwibO0MoOHBDNJa7+yScxzmelU5/uLzW1bN0Ru3NxLnZd+1jY/uL6pze+OIDm10h2S7SOPQAOah9H1lm5rAawXtcWGwewA8A56e3f1LcYn+l5Jlf0fDXDKDM1gCndRD83uOsyWg54Xdu6dtXPSt7D1LIasuY7zPVrnmvoz6G+H+XRED/+1rciF1QUt7uNArShYkTI8MrXv4YBPbB7z89l4oLtxYGDeeFIavTx62GH13P43EQOYPqNkVEE9K0XIDte0KBrABPk1w7gRQAcnk/oCPbCxqv9omH8WtSn+mSt70ZKQMUDUwM4tu27RT9230m6O8AcUQ3gyRQieP4r2sZ9HwnkzsWmb1eOeEsHsH8txMNBMf6576TRe+vNDglpOtPrYKnPrXb3XOGbNwDE5bhPB9bB+dUdJj23KqqPXv39Xry1g/6kx7I1z7+r30VNLUPn3OXW9/F2eay8L1aAFWAFWAFWgBVgBVgBVoAVONkKHDsAHOXQDpU+AXCkUgzyDNf+5V8gml+v9AD3A3Fh4rdXAAzMB9YB3DEAzgVNkaSI0wzX/rd9AMCxB4B/A/ngTIdXIM1gJSCAMZQzXPnU72CYzir7P1kAWKAAwNkU3/q9D3UAgEOAWQX5YWOF14kBwLEFwB8BGABv1b9pAo0mIykCei8AsChrAJ9/+CJkUgVmW52sS++s1ADebsKuLQKaAXAJgB28oGv4cHBDLw5gGp8JAA/zCb735CUM9wAAUyrw9QQMgLe9eOnzfTmA9xAA6+ILBIAxw5BqADMAxlEB4HRoALAK+sm2XXrfALCubmwBcLyHAHjhdxMD4LW7IAPgtSVb+QMMgFeWit/ICrACrAArwAqwAqwAK8AKsALHTIEjA8CFycKrAVtoR6usbc1f33Gr5w97B8BDCMw1AH7pX34B0czU5HNbCICLWnELEcle7V/tcDX1gvVG52xrHEeuFnLweec8NQ7gvgAwHUYJgF/+Xz8LkZoawNs7gM06f+fwDq+L0AEMaRzAaZwEAJgcwF1t3QFgETiDF4/Q1mBtccguOoAT7bIoV443enRXEGUfATDVePYdwF22L3Xd0+UAlhFFfAMjOcU3yAGc5lUH8NYWxeXdbMEB3DcApsltAsDZIZ6/9EHciOULENouEgbA7e1bTDhHpt60A8B33f8QsqRLx7MZnzUAziwApgjo+vKe+sDbHERdOIB3CoCztFKrmyK8wzvASg5gKiwfbPvgAKbnAbrP03PPi08/hQMXiWyPdWHBRYtDtqgB3CEA1i5Wu4UOzbbxpPp6FQC/fPlziDtwAFe+I9BnMf3h5DmA/fMPr//QcSfI4awk5qMhztx2AWGt6G0SdOg4KgD4pe8hDjOQgw7TtwN4VwA4JgfwIcXV199/yRVNW2SfP/TYo8pSOoUsew6A/VuP7wB2x7+1E3hNB6z+TWXTA/Sf7ABeb0hueTcD4E7l5J2xAqwAK8AKsAKsACvACrACrMAeKbABAE714Tsw6wCmOycClsXkWVMENMVKBsYt33mpX7MAOLdgdHcR0AkgZhhQzbavEgA2NYCL83PHY4//2APgSCBRc9CEzrX/5X9ClB12BIBt1GFDZ28GwDuOgM4s4LeRZqs6gNsBsDnxkxcBvZ4DOGx+0o0joD1VtozSWwDA2QmPgLaA3wDgRxgA14yvPjBscjB71dmXPo74EdAEL/oGwKtEQC+LgF0Yb4IIbB2HW80gbTx/FwG9SwBMyRT6+coeVRPg1pWeCxBgMEQlAnplAGy+iPagawBHCfJI9VYDOATAZ/Lqg+A+AOB9j4CudNgTD4DdxVqP2loBMCgC2QLgWy94DuRufoXFSkIiNhHQL11BHNRgXxiPggjqsvfbBYM149XSIw0A4m4AsNS/F9LJtFLep/I7yTabA/IMgBta8bgC4OJH/nYIvG0BV6ha35HKDIC7GRd5L6wAK8AKsAKsACvACrACrAArsH8KrA+AcztB6UBvQ/SxnpD0aghpqEvxf001dsL9hDVybfxnlPVbA5gcHzKaYUQA+CtfQDyd61YrHLHh8TtHhwxqxdqV8UVt3AWdHCB1TuHg864GMtCrA1gKhYGaI5IKP/if/wSxnGrHVasDOHDA6pq/RV1KiaJ2cEOfL2sE2/OWVPkWSGNyiLoawL+BPKEasUssYGtdUzUOYAeA3YS7a98CCFdr/Tb2X/15z+FtP78eAH4MWRxVawBvCQhzQQ5RvwZwsKChSb/GGsCrAWAHWYp+pJuQaopJJLnAq6MD3PXg4zYCuqv2pX4bBzWAJ531nrW6mn1z3zWAZUQ1nhVG+QzfuPgBnM1m8OeQwxqRm5zDss+EDmDdxtLWAH74IvKuawDb9o3TQzz/UXIAmwVJm24nyQFcvYPUA4V1daoAYKoXr29bJgL6zvsfQjro1gGcwziAx9kEV568hDE5gO3mg1/3b82A27zDf90B0qoGy2sAQ9cABg4T4DaqARz3WwN4ICeV213T9asrQVt4EJH71d1vltT8rjiA3b3Kfo4W8umatdGgVwBM4z+dIIHgF58xDmB/2xgAa9BXblFN7WTdHzzgor85qtYAnhPt91YnRjUgfdVrSCeaUH1YzDC2EdCDjP5VR3zY/mnup03GUb8GcO11cGwAsBuPguuttQZw07OBXfQQALQQEEUWAFME9BmKgA5Lpm71fEX17kMATF/Q/Dyz6ACu9qaif65wPetPFudv9TBdGipO0HkEdGTuMPRHLHOkhz4Art59pHXknywAnNoawCG2X3VEqHnfvgJgvQbb5B8Uv2G933fFArKtrp/2BI9QMQbAW/Q1/igrwAqwAqwAK8AKsAKsACvACpxqBVYCwMNsAMg5Jt/5VxAaAKsS5NooY6eiiy7Wk1qNANifLLATQg0AuDIxpoBkBwA4j6e6Ztv/92UCwAYwnEQATOcloxwDmepJ7hc/82ntBu4EAFuQSpG8dVsTAM4iA4CnSYTz794FAD603ic7gdYVALYnLeqohSeIi4CeqjHu+gABYH11IQqj3TacaKHLU4gcI1cDeGYWNLitMWC6IwBcjAv6P2jCNEciha0B/DiQnOsU8NcD4O3qxG5zh9gJAFY2AloD4IkFwCEA3M6p0aRBHQCOLQC+rXMALArAbwAwOYAZAIfXshlyTHvT8oBtthAAU+Spi4DuBQCLBFJIjPMJXnjyEs5QDWC7uaHUH1Lbzq8OAPufj5aMqwTf6P5F90aqAdw/AP4jJGoCpR82wvarXr+dAWCrbaTMAqw8GvUKgAmYEQLdBwCsT90C4EkEvPGd92A2oOU0XvCzA+Qb3EI0AKZFEzALCl/60ucwZABcHY7aADANOPrRIbx/rQ6AabzKByYCWur9lddXcTAbPV8pxMghkSDKU7z+8guI5WA9AOyesxzwdUBwrwGw1FHmBgA3REAXDmBD3E+GA5gBsLle6O4TXI8bXT8MgLd5NuPPsgKsACvACrACrAArwAqwAqwAK7COAq0AOI8lkmyAJFZ45et/jbFeBV4CYBkArkYAbB0nrhZuEZ3saret6QCeJ0PcdPfdQDTqFCDRRFOWGAD86uUvQMxoAprAg/nhW0Rf23kpFxklAgcw7MRIESkVOprD80U50U3fRIDUVQ2mGsCzJMYb/71/iHwwCAwG29SIpYkZgnJz7ZP4/p9+GglmnQBgivA2Wx14kvr8Kps738g4DCYEgH/tNyDj/XQAl/3XP4s1HcC6gXOQyWiKMe58/2PIEusA1tjB1oumPzecYOnOAWzPMzyOhgnAZgdwjiSPjAP4occYAG/Yrq7XqSjWjp9hPsWzFx/A2XwaAOBl1+E6t4r69x4NAJYoALBdsLLpmdQ5gP1FR00O09IkaCZDJ8MD3PlPH0U27NIRCySEygSNiRN8+w8fxdnUOCjLtIXyzN2d4FgD4MABPJKZdkdSH/cBsBt/N3EA7y8A/qQFwOV4HxcdbT0A7BZeuevTnbOLwCYAq7cdO4Bj/ZxkawA/8xRGwXPALh3A5vHEOIAdAHYO4OL+7mqZbgqAe3YAO4d4cb/1HOBGy32pAbyhA3gbAEwLRlUCugbIAXxwGzmAOwbA2zqATwkA1kONcyd7a5Laxm/lLsQG4Ojfq+PhQCc+VMZ39xy94QNCtQYwA2AjIwPgVbtT347lVY+D38cKsAKsACvACrACrAArwAqwAqzAGgAYeOXrf4WRoBXf5WzYUQHgWZTg5p/7uf4AcJrjlS9/AdE81/l8ZiLAAmBVYs0+AbD7qa0dsXGEv/Uf/CNkCdUo9jvu5gBY80ehkCBFonwArLaOgF4KgBXVgDZ9yAF1U1tST1fqOOrJIMb5X/tNyOSgY8BvJgSp1uKVT/0OhhtGQHcFgKkWct4rAI68COgP4cx80who2+e2AsAEssgBbAHwg48BA3IAd7edtghoJWLQkoFhPtsbANxfBDQtxDHXbxUAb0BnbJdjALz82tt1BDS56cgBPMpNBPRRA+BdR0AnamocwHacZQAcZvZW+6urISk6joDuCgBnFgDrkiJf+hySvNsIaAbA1YSDCnDxAHA+HGLUOQBGEAH9XcQ6Y3qNCOhjDIDnh1O4ha7hXcRBWD/JRlcB0v9XvpsB8PoJHWXtd1oItnx83ObJeqUIaPcFGy5k5BrA27QQf5YVYAVYAVaAFWAFWAFWgBVgBViB1RVoBcBUj49izeJI4tW/IQBsHMBuC0q4eTV+DSyldf9Suki90kFbOqhslFvoBAkdtW7CPqcV3hKzOMaP/72/R+ijO0BIoNc6gJM00w5gDYAJSlYcv7L4u3M8h7Vhi79LE5HW9HpkhQgdxO79pDYBYHKo3PpL/xnSOO4UAGeCJrHmGBIA1hHQVAO4BMBFbcGgfaStAUy1A2vPL6gRbVrZg9WuxrE3/0HnLFWkYTQB4NvIAZycWb03t75zsQbwIKUI6NIJ5TvY6Z+9coDBea4G3pfWAKaFBOQAFsBEjHHnP3scaRJXawC3ntPyN+SCQlL9GsD2fO3HVjuLJU7kBgdw01EJqgFMAHhoHcADcnh3t9H1qwS5jOyKo1gAACAASURBVCd49tLDuHk+3TIEd7tj6zsCWvdRGAfwN554AGeRV+qebnf0K3y6cOiY91LAa6wS5GqMWx++CBlTQkNX2/oAuKnGb90R+W4id13ES2qqmvHhaB3A/gS6O2ZzHtZx18LGWyfgLaBwtSvNQh1TA/iu+x9ClnTpeBZQytQALgCwyhvro9a1YXg+YQS07qPePScOwOHCPkWMWCkdAX2eagBH3dYAFhElfQiIXOLqU08ikVPv6WoxP8OdTwlY7J1Vl64VEJIW/IhCMw2T7fn6NZDD+5qu9agjoJN+I6D7cgC7JBnbgA48hfe3sAYwOULJATy1EdA5RfD64mwINvQjBd15VYRIzDDKJF66/Dkk9rmn6JdBDd+w//k1gP1+68YqE1BebqHjrHRQmjuFUkPISCGPhvjxt74VuajWTt52pKYAbSq0GyHDK1//GgbBgtFyPLbP/bZvNo5D9v6yWAu7PgLaP35qxkTFejyRyQij8xcoUqHDCGh6dqbRMEYkU7z+0hXEumFWB8D+8bqhujo+mfZt1qf6XcZlK6DiQS81gGn/5OKnRZrzyRS0gHHZFi5QWLd/NZ13kWhg+z/JTg7gKKLnP+9btrh+zRVTbmk6szWAy3/tp7BG5YKulYzO03SMngCwkKYGMF3OrixOpbP2fub620JA3LejtkjsWrej9vT+vs+3p8Pm3bICrAArwAqwAqwAK8AKsAKswB4qsBQA0/HS5ImwAPi1v/krDFRmAKGdcNs1AI5yAYIqhyLCG3/+5yGxvObWWporAr0mAjqepdoBHNvIzaMGwIdC4fx/+G7M6Yd/hw5gA4BTC4D/eOcAOLfT3fRDl+YZlDQO4OloYAEwOYC72vYQAOdlBPSF93cNgOlasQDY1QCe7wMAji0A/gjAAHjrzk0T3UO5JwCYIuUlA+CtG9XuoC0C+qQBYFgAPHQO4D0AwFQf99AC4Hk0rtx+g/UPazd71wA4kgYIOAjiA8B2ACwsAJbIIHDh3vvM80aHW28R0HsIgOlBTQNgzHRJEQbABDJdf9oRAKYqvbSIJRlh2BsAdjWAyQG8/HpxC2nqLikGwIuqMACuX0zAALjDm5K3KwbA/ejKe2UFWAFWgBVgBVgBVoAVYAVYgaNXYCUADDVAEkm89rW/wogAMHkU7cSgNYLqM6FV2eVq4W4dwO5nsPAB8C/8AqSiJf3rx2jVSq+EnsDJ4hmieYoffukLEJnJLHMOVvMDcXsHsItIpglg2hZqCLuauMI4gDUA/ge/hjk50joFwHTOFgBTDeDQAWyFWqzZ69W7rXE4u/NT1vFSdQDLwoYVAmDKQ6bvmo4HuPW/+CdQcc8AOIhE7s4B7Bx4SxwSCohz43AjB/Ad5AAeJKZWWuE8XNmjW9OlOwTATWNViwM4BCR0blUHcJftS2tTTpcDmIYC0nhADuCLD+CMosU5fsbiNv1nhRtU6ADuHQDHNRHQzce5iQPYr3DX5pDdVwewqwHb1oJt5+dqyO7KAVwA4GyC7z15CUPUO4DrI/gXnXJNDuCyhnCLA1IvoCkBcCp6BsD5vOJgcwkbrh3bHMBNADisEetMrrTgzW36ySaKIWOJTAncTgA4Pn0AWLtY7eaya9quo/rXDQCOMcMgk3j5y5/Ti9t8EO9H5Nbto8kBXPaH4+oANmegLBDuywE8UDGyyADgwe0XIOLgt8KWDtFYUiJRjChP8frLBICX/xZZBQD7/cA5aPfLAUwu4BwmArrA1rWXgO/cbpGm4fP1erIDmB3Am43Jyz/FALgPVXmfrAArwAqwAqwAK8AKsAKsACuwDwqsDYCbHMA0odoLAHYRlHaeQeQRcqGMA7gHAEw1RLNkph3AFAEdZwbghQ7gYgLORlVXYrKEhAOfBQgNY7RcFOBaAPjdmC9PmFurT5GkCxHQcl6NgLZ7rABgapMgonshJsxFPDcAYGVng9wPbucAJsBP33V4YBzAxxcAG+FaI6B7dQCjdADnU3zrYx/GmU0dwJVZycUo76aOtwiAOQK6otWWE9CmjxEAnuBf/c5/hTMyPcER0HSuBIBzWwP4g7gR6dIxjwHw8lvCvgHgXUVArwuAKQL6doqA7hsAbxkBvTYA9roHPaLIKIGMlQbAd9x7H2YdA+BIrxikkGqJF595CgdBhMxCf2yJSC5qAO+xAzhRMwyoBvDlz+nngb4BsB8hLCpZ3/sUAW063k4AcCyBuCcArCOgExsB7QDwdhHQlUctG/G7jwA4PZxWFvzW3WkYAK/1k2zxzRRJX7MduQPYHVMHz6/LFOII6I4Wt2/ZDfnjrAArwAqwAqwAK8AKsAKsACtw/BVYGwDHMBHQVOVLuyXJcefBTV3HVZTA1AFQ52RxDtri96OdrVp0Xladk8ZpRbXyKNKNALDAG3/+F6BEhzWAyVqrEqTxDMmcAPDnkaT+cSzWMHbOXa2BhdV6Yiuoget0KM7baaZrpNFHg2KN1gFMP4BLBzBFQNP3eO/d4ge4rvmnp6/mGCjgxT/9H5HoiG//K6iNDcikSdvy+KvOwvD4pXWG1taP8s/Xq4lH76X/0b4m2gH8m1DRGT1d3M1WEwG9sQO47og8V7RtlzYATDXU8giYYow73/8YsiSq1gDeon3pCHNB6vk1gKeVA1/LH+r172InYb8NZKkCYJr8lkhygVdHB7jrwcdtBHRX7VsCwrIG8KSz3rNJH+y7BrAERYwqJPNDPP+x/xpnsymqZWu7dfAtaLCQgWsioFM1xm0PX0SedFkD2NQ51QA4O8TzlwgAt9UgrD//Vd1IbYD0qBzA0i2MaqxRvFq7t51fxQFMNcv1rcfUAL7z/oeQDrqtAZzD1AAeZxNcefISRnQfsc8TDmxpgNZQ29idT+h4bbp2RVsNVOsA3g0A/iQSOak6gIPxf1MHsDv/or3dWO72T3+naysa6BqxfQFgeoagJwl6HnzxaQOA/dF/YwAc1HKOLDhpqwFMHdqvATxPqp0rkqtdR/X9yziAuwLA7juqgLd0APtguWxv/0JhACxaFhSsd4+nevcyAMDUHpsB4OLZ2juI1R3ANlLbLlZVcdJ9DWB7WrSIgxzA6wLg4vzWeNzbrwjo1NYALq+pbUaHlfraUQFgustTDWD/t2zx/O9lpGz5+6RNAwbAa1wsbWLy66wAK8AKsAKsACvACrACrAArcKoVWBsARxYAR8IAYJog6xcAmym8EgAPegXASg08B/DnMUjnlQ7iztVNQDtwrQGo9wO50CS3P+ACUFa8vhIAJuANnP8HBIBpQlyHBFc77oY/xHOR6QhoDYA/82kk1tlb/uyU+usMyHTTqQTC3X/bqOPg/FYFwM4BrIM2tZvCAODD8QDntQP4rIY+3Ww7BMD2gIU/W1t3Eg4AqzHu+sBjyGIdsI6FaMiN25diUXOMXA3gWbU/bwaAfQfw8rZZBMA5EilsDeDHgeRcdxHutFTAOkSrALiBFnXTqZbupW8AnItIX5/J/HV8++MP4yC9bqefw6nJnqYqGwBwpsa4tQ8ArF1jzgH8CG4MkxWC1mhyAK86pLQB0tMGgGOq094nABYJCG6P8wleePISDuxCIpcwQs3rt10Igo8/AD6E8u7v5eVl77MW+LvbCj2H0UZ/p/vkshrA+jnKLRhYWMxjxkglRr0CYHpGIuRL1833n3kKZ7KjA8D6hC0AnkTAG995D2YDCoD2gp/tfXezWs9HA4D9e3rMDmCksYRwDuCuAbBdQmkioF9ALAenAwDnOdLJeg5gd2te9d5bGa+C+/rRREAzADbN4BfJsA2z4e+TtkdwBsBd/fZtU5pfZwVYAVaAFWAFWAFWgBVgBViBk67A2gC4yQFM80z0w77RAaxL6Uq9qrgEieSUNT9wKg5gIT1HrAPAejpgBw7gQeAA3hAAuxmK0AmsT4POz5xXMZHR5ACOyaHi1QDWDmASzNWAstN9G/4AJwdw7DmAB9I4gE1Uo5tYXh8AQxpnnqvxG15IzjF8qgGwvhRykMmodAB3DYD7cAB7E0BrO4BzJHlkHMAPPcYAeMPr1l1PGgBTXeXZ6/j27z2Cg/TQOoAd8K0u1Oj8hnZCAXDBTRocOE7HfQXArrZr2/qTNsAdOoB3DYDP2vuIf69c1odXBcBl+65WA3jnDmAHHotFV90C4CKRxS0ksw5gIQbII4VcCZx/V/cR0PsOgJ0DuCj5YfXpGwC75+eF56SWGrnKA5rsAK6qpxdGIUYalQA4igjQ+ttaS+CCzzoHcGwjoK8gVts7gCtfsnIE9G4cwO46iPMc2eEUskjgqNfRj4CuG7fbYPA6DuBoNEARjey+bMvnKx+/pWkJgHtaTrco0V46gGtackudm+7pDIAZAHf+m4V3yAqwAqwAK8AKsAKsACvACpxSBTYGwG4iwAHcCgD2/amuBuw6ABjkOnWuPTuxoPdDDpekVwcwRUBn8QwxRUB/6fNIMlNjshJlTIdSOGDpvy0g9R3AnQJg3wFsIwo7AMCaPwqFBCkSqfDin34aQ5lpkO8AMAFcPVkuJUSNw7mIqFsA2EsAcOEoNjFjpF8sjAPY9CdpHcAUAX1wPCOg7YCy1AGsTeNhBHTXAJgAoYuA/hDOBJHXa01/1kXArQWA6dzIAWwB8IOPAQNyAHe31TuAu9v/unvaiQOYIqBn1/cKAPcWAb0jBzADYNPTdx4BHTiATxcAftJGQNM90SAGB2pd4kdbBLSQNN5TTLptv4Bcus8zANaPHYUDeGodwAyA173DVd9P/mkoKhCT4ZWvfw0DnXBTJnCEiQxb1wAmR3sDI3EAeB5LRJGtARwNgrev9QS0II6JgHYAmGoAMwD2RWIAvN31BAbAFQGjxpIXW+psP+4WJHezt+330vf5bn+EvAdWgBVgBVgBVoAVYAVYAVaAFTguCrQCYKUtPzRpkuFHX/srDHSNWKWjBDUUDWoAux9QBSC2EY5ujqaojWsVqo9Q1gWIFjXUIDLS0HIaJ3jjL/wCpCIHT0erZJWJkM0SC4Avfx7xzABgt7njdROoBRgOI54D56+pEVzWq3Q6uJXkoS7FD9FYajh7CIXbKQI6Dh0Mm3e1/5+9d4uV5brP/L6qVd1773OjxLFISbweamzPqyXA8iVBkFh6CSzapoPkTZRMIZYmI5miRfpCakjxWBgdiYT1IB4lQTCDITCmNUECiC9JJL6aDmxYiBhYQAQdjm6kLPPIoiTuS3dX1Qr+61K1alVVV3XXqt699/7XwGMf7u7qqm+tWlW1fuv7/qoGMNUYlnP1G6/+xb/DTkaOZ12L191yiv52tqaaxU1/r5yXCxA9a5rtL5kpcXywk+A2ioBOzodqXd1PZKKgxjSf4Xtf/DeYDKwBLE3/bm2FJYCUeq2aQIyAw2gXd3/8SSwmoQEwhWu7NYAPvHZtOfKmer9NH10ZAFN/jk0ENAHg8+t34IZvRjQeReQyPsQ3rj6KN82PAvaf1Q91fACsRz/lAH76MezNZ2XM6+qHu/o3PMBEAa9CJshMBHQuAtcADgSAi/G849bR5ZAd2wFMt18aH0R+iOuffwIX1S0kKpIj2hqsBHztn1B76phQrQBgVYqhjIC+/OFHkCaBawAvAcD2TKo1UKsN6J9Pt8PseB3AhSM2y/HDf/8MptHCqwFcbb9apLlxCPqtrLCWI43SwSy0chWr1ciNkhPjAKa2VtHXxiVbfVAzT1YeQImcf6t1fCphJYEFwPQ8VCkwPcjZRjhUQGCGSZbjxosvAFmm2pfuyvr6K2v4No1J9tzarlPXAUzfJ2BQvT62qwaw30/t+dmazf7fZYcD1gJk+z1fp5jybQgAmwjoOBoXAOua0dSHTHJR2/hq+lUUL/eS2jDy9vavjn/U2kJGyOMEyZsuIE7M+8Kgfly/hxQOYLNg1E11qrwHtIxPxWc6EjaWPZAoTeh5L6bzBeLpBMLXc+h5m/cgesxZLGbqvchti672W/2ByvtGiz50DGr8Q6yu+TG2Wg3g4iIbtmhC7aZnu7ADeJy2HaO/8D5ZAVaAFWAFWAFWgBVgBVgBVmC7FVgbABeTVR7IGwsAa9isAS3VCJyJBG8ZAQDHFgDPFvjxX5cAuBJRrSbCS5irtDihAFiKWNUAFlluAPCRfj83Ex+5cTr7oNMC4GJC1Tt/+/eVAXAeUVk+7O9qAIzkXMAraAsBcJ4XEdB3PRQaAEfIIgOAbQ3g+TYAYGEA8KcYAPecCGu7CKjE+FYB4EhCUEoDA+Ag4xYDYO8+65RNIIF9MMIAWHc7P/rbAuDEgwXVqXyCCgSA8xMRAc0AmDhKFSAzAK4CEwWAkxxRvIPpHXeBAXCQ2xIYAGsdGQCv2Z96PvcyAGYAvGYP46+xAqwAK8AKsAKsACvACrACrICnQCcAjmJyg05UpNtPHQew3U/uWWx8AAwPlPZzAOflDKZ5UdQAmBL7YjVBOY+1AzhFWAcwRbgVEdAvvoBobiOgvanSTgBsXtxMDcOqAzgvah+3OYBBccj0/5QDGKUDON7xDM/rr8bWDhhRAuD/8O+wmxMgLB3AVCNYAWEfcBtATNHNesa56hheDwBHyCoA+F+eegCc5LlyBJED+E5yAE9j1e7Fqv6eEyXNI9uIANgeV4cD2q+dSL2k6gDeCzoon3kH8GxRhWJ9ndzrtoLvACZ3W5Ygwy7e/uifIbgDWFK8bQaRHuCbVz+JS0UNwpYroMkd6Hy02yG6fALurDmA1b2AIvonF3HP74/gAEaCPM6xmx7ie9euYq9jfPEniPsDYFtTt92Bp+5oEcXZStgawNSvg07JRuSZjxBZBzC0Q9RuZQS0/i+9HcDeQbYD4Or5kyN1TABMnjU6XzqvV778LPYy+le51ZyOHuB0r/KxALCKMTabdWCuNzz2dwDTMGqhvdv+6ziA3WOVlfGZUnumyKnGczzFze98J7KowwG/4ol3RUD7u9uIA3hUAEyjYRkBHatGrDuA3fbVD9Rm/AnsAFYuf3IAiwTJTRcQTcI7gJXLOMuQ7x8hVYlQ6gWgsad0RUC3RRz36XY1B/DORAFZ1eUHPTe7Dwh6LPAdwMV7W0f79TmPpZ/ZRgewuhGt/97p9v8ufRgAB33a6JKb/84KsAKsACvACrACrAArwAqwAqdYgV4A2EZAEwBOKAq4KJBIYLD6gqIBMAVTma3NGWv+3BwB7QDg4nOmVmwuVA3guXEAjwGAM1MD+Md/9VVECx19HNYB3AGA6eU6JwxoIgpdABw0AjrSADhfQOQ5Xv0P/xY7BICjEgBbBzABXfeV3wJ5QRMU6kBDAGB4AHgDDuCFccQWCw180F+9+rUzuvyMH5VdGyu6IqBrDuCQABilAzg7wvXPPY5zG3YA+3oQMOMIaHeCcXkEZNe9Z+scwIi0A7gAwCEjgmlo0hHfGgA/thYA7oK+ruZdEckMgEO2L+HBRCV87GQaAO9KDUT9hSS2jZoAcL/2bQfAlQhdgjubBMA9IqArgBD1CGHSpo8DWN226ewqwHmzAPgc1Xxwtm0AwNseAd0cgW5qRp+BCOjq9e0vYGhwAFcioG34dtedtd/fhaTn4gRxvsAbr32nNk4VNbcdwK9fKPoCYH0cbSC1Nv55ABhjAOAoR5xlyA6OIDO9gPHYALCSkmLPY8QbBMC2d5xJB7DqkAyA+40Qwz41Vrz3sKPib7MCrAArwAqwAqwAK8AKsAKswElUoBMAxwoGlg7gOEohHQAcmdko9Z/IzeKBwNZoZPMCWQHAroLGOQuDklUEsYyUu4wcDDPjAF4oB0OgVbK0f6pfGc+QSOAfXngeO8YNUgPAPtijfzs1bv3awP73/RrAWqcqWNQAOEKSSRxEwB33vh9zEVdPd8BKd/LeUIRgYiKgX/mLf4uJ1AC4qPGbGwew0670X+zf2xzANjK6FZB6+pU1gHMdAb0jcNsHPgokVCM2UPs21QC2ANj0PWnO1/Y7p6vr/t3ihG69+Dtq5FIN4CwGjrCLux+6glSIqgN44KiSUa2wSg1gHfFtt5WmcdwaznaJR8v52Ulaq5/+t0RMADiL8PrOHi4/fMVEQIdqX+q6wqsBfBis96zTFOPXAI7pKkYy28fLTz+KvfkhqimvwwBz5znXLN6xAsAL7OK2R/8Mma1B2Lmjfh+w7SsWB/jmZ8kBXK3R7u/FdUz2A4PVPWwvAF5+5VJSBm0+CKzrs/za82sA66t4PAewlNoBbAHwjgHA/nHbbucCEGrf9vZqvg7c/tGkVeQB4NxzAFfxZb8+XPmU7wCOZl4N4PK46fhiz9FOx9e0LQPAtudoh7Ozf3L2QSj9Mxnh9v/u9zGj542AG43/dD8n1P/K89oB7G5rA+C256COGsD0sOHWAJ4n1RrAuqbrulu7A7gAg7bGra5wUttcB3Bj/3QG+2r/twscTk8N4ObxewkAJhhqIqDjeAeTO+5CJKjvOduA52faSxsAtuNT2Z+r15k9gi6AaFvPrV2tvmsXLBb927S3AsBALoRyAIcEwDQuqCGDkpiyDCkB4OJ5+ZgcwBYAmxrAUUwwfsg1612CznvPYrEwNYDpOVZ/rqv91h05iu9tqwO46cSa3g/s59a8ztgBHO7daHBf5B2wAqwAK8AKsAKsACvACrACrMCJVqAXACYHMEVA/+SlrwExOWLL2D6p6vIah04BgJ3JAG/WqgBovQGw1lcBVAkk2RR5JIsawOEB8EQBYApO+8FXvowdQ7DWB8C6hqHPxZcDYA3SbURzkgEHkcQd996POc33qmPyJjnWfsEmB3CqHMAEgBMcKKBEv69i66QGsi7IHRcAp6YGMAHgfwWISyMD4H3Vn4uFBn0AsLP63XfA10aDDgBMUZgKAMtdXP7DK0jj0ACYoEiGHVsDeDavHOL6ANjspoUw+ZO1er5MQsgMSR6ZGsBXgORC0PZtBsCDMc3ag/xGADCNi/M3NABe7JsJbn8SNOCkqKtGDQDTeJIgpRrAjxEADhkxqmvAKwewAsDkAF4dALt9vksVBsBm0t+JuhwTAMMA4KlxAE8o4rvK5FTvWwaA3SGp7J79AXDFESu1A/ggAW5/4EGMC4C/gKkCwOX9yD1+C4Dd86OSFU1bLwCs5pbjyiIBBYCj8QAwLXhSkddbAIBtRyIAfBgDt7z3Pswm6umnfLoyz1VtDvTlNwY6S1J0hkmW4waVFMm0o90HwG37aQLAVce2vbdpJ7eNxbaAUFRXsKnFnPUI6HCQYcwIaHve1eu7HQCr9xIILESOSGgArBPFwz0/1wGwHi/tApzBANg8a9YcwMcEgEl7eleIM4nF4RGQ6YSk9v7bPD4Vn28BnH0euLS2uXYAU/TzlCKgNwOA7fGJjhITfc5j6WcYAFfkGdsRa0tYDW63QDsY+3wDHSbvhhVgBVgBVoAVYAVYAVaAFWAFToACKwNg6wAua9fqyaOqA1hDQ9r8GsH9AXAV2lgH8IQcwBYA//K7VS3gYA5R5QDeDACOKLtVCWdwRMUBnCuHLSmQUS0vioAuHMBmNtwCX/v9NQEw1ThMZKZqEL76F/8LRESOyTICGjTZszIALp3grQ5ge/7mIrH9KZMEgCX2dxINgAMDQgIM5Gqb5jN874v/BpN1HMA9ALA9n7wLAMscZFgoHcCJnp4snD0rIdrakDOOA9j5mZUdwBmSLNYO4EeeDN6+Zw0Aq+hDcv3M3sD1px/D3uLAOICLHuhdYYHvSv4EJY2howPgvATAcr50+G9yADMALvtAE+CuLt7YPACm8XmSHeL7164iiUYCwEUEa6lFUw1WAqx0P7IAOIt0DeDCmWe+vvYSk1YHsIn0VY5Z2jSoJQdwaABsFaBfch3At/23v49ZosHiegC0PtYQPKILVtUAfv5Z7Hj3j5UdwBBLXN/qRlo5iJqT0jiALQC2DuDi+dWg4PXOn6Jpqf/MMM1yvPbiC6p2qnrss/f3JTWO9eesk5f2pU9lNQDsnL9yGeuI9UxMcfMvUQ1gWup4sgBwtVctB8DUn10ArA3XmwfAunSBeSdyTqDLQVokMBinePHVFgBMJl31vE6lXd50AaAEDjVgdS116n4uIAcw9UEqeyBSqSOg8+MGwCYCmh3A3Q244icIhlKv8VOPWnfDDuAVFe7+OAPgbo34E6wAK8AKsAKsACvACrACrAAr0E+BXgC4KQI6KACm9GTXIttQU9YFwOSQOaIawKMAYB0BXTqAzaRbMRGr548qx0sfaY2AbnYA9wPAkXKEEgCmCUodAR0aAMdIpFQA+Ad/8T8jjo62AADbCOgRAXB2iO9c+4yKGnW3XhHQgQAwzctRJGY1Ajo0AKaI4Aw7qgbwv8a5eYgIaEexlQAwEOfkADYA+OEngQk5gMNtZy0Cmqqtk0NRzPa3BACTQ2isCGhyAOsFHIUDWAHgdvzGAHj5tbVtANi2LwFgqgG8DQCYXH77xgE8PgCeew7gsACYSjbYq0UDqRIM0X8nYJbFVNdT4G3/zYcwS8hxfzoBsNKhJQI6BAAmp7MCwJhhmmoH8KgAWEXSkuu4bNeiRAf9JxlBqgUELgCmGt6nGwCnIgeMA/i0A2A61QIA33QBkmoAhwTAqrfkEJlEts8AuAvgD36yXeIA1pe0cBaLDv61yg4YAIfVc529MQBeRzX+DivACrACrAArwAqwAqwAK8AKNCnQCYCVQ1VOECHFT1/6GhKklQl363AsgbA3GV+rmVp1NJITRG2+E8T8O7M1eOnfEphkVKOOagAL3PLud2MuAk5gKQewQCZmmEjgB1/9MqYUQenUvC1E9M+rrTas1Cvki5q6Zgd2VbWdetNOWauNjYDWE4g0qTMTEe54H0VAEwAO15npVwkwx+QAfu5/UpOVBNgp8lpNgprz8tvXPwR1Pi4YpZrNql2bDzYqopb1xyzDIWBD/7eqAfzB/wEyHqcG8CQ90AA4PTBitjgkKu1qnM3OeVpnRV9/hesIJmUoEpMkOox2cffHryClCbvKNtQBLLwawPZ87n+XgwAAIABJREFUTfOs05Xc8+9wOPu7J/eIAsBT4wCeUPuG27TThlzGh/jG1Ufx5sUs5OVSO9BWh7v55NgR0OraoX5kHMC7dL7VIsCDxG2fgLI1Zk3/VA4jqdIZRC6QYRdvf/TPkKvxOdRWB8A3efejZb/U5MCqAJI1DpP6M0G0w+ke7v7oE0inIc/X1HNUsZuHuP75J3BRDavlmDq0xm9njeQigrT8TRsBffnDjyCN/fFqDRGLr5Tt2waAi+hcmzBSNTgqx2c1wnn5yFw5f3u7Km7KQOI4gG974EFk8e6QE6x/t+YAXjTWgrVf7FsD2H7er6HoH0AcUeRz+V8pMlc7/QRuve/3MJ/Qgov6Ya/niNXxsU0OYH/Msv8mYOlu/ufI0bp066gBLEW1BnBGn3cXlAxwThIAzuj5jQCwiYAWi0xfvea4bLRvW31y1wGsHsfoyy2R6MqdSYDfAfuFXk5NcFpAk4kJbn7nu5BH1J/DPVD6EdDqfYFCvzvuSe51WGlP45B2v+9q5Ucju5/TpWli7QCmGsB33oWYajwHdADHeY4cFDu8wBuvfUct6HM3an01YrecPy3gqvRvJ2qf/rt1ANcdvPp79vq2+9cAOIIUCURgAEzP99THaPwnALw4OELUGQG9vG9Rgom7rQq8isjzOEG0k6iavGpsGnDdVtrD/IPe3xbpvF7Lp+NuMBogjiPEqq/E+poPe1dSe1sKgN13gHV+u2f7cA3gcGPzOs3E32EFWAFWgBVgBVgBVoAVYAVYgdOjwAkDwJEBwPmIADj2ALCJwPRB14YAcIoYVAN4Polxx/s+UDqAA/VBDYAjA4D/R8Q4UhOIpx4AL/bx7WufwW7hAD4mAEwTiCYC+q6HQgNgPQGtHMC2BvB8GwCwMAD4UwAD4MFXMk10C1UD+DHsHAcA1lY6PWkYZxCZQIpd3KYA8M7g8yt3wACYAbCeEC0cmt78KE0YrwuAab+qMoEDgCceAF7EOgI62LalAFiKCW75rfsxn05OPQAWWYKjGLj1vfdhbACcLMzCOAKCCthqQNgHALv90w89oOuhFQC74zM92zEArjjfdQP0XcJXvfLPMgBOD/rUAGYAHOxe4e4ojhT4pfGDAXA4hbkGcDgteU+sACvACrACrAArwAqwAqwAK7BdCqwMgCfkaHVmn3wHXM3Z2uIALhwklRq4zlS/dQCbmTH1O8oBHCmHykwI3PLLvzKCA5gA8FERAT01a6t9B6/vWK7VSTLHL5UDou4Arn2/5gDWq7ozGSmHLtXiu+NeAsCxZ9gY5hClycAkEwoAv/LcFzFRDmCq+1R1Zq/uAC6KQDf2+HYHcKLitZUD+AP/ClLsBXSo0InpCNlJAYBny6/INR3A9hLxJ3Zdx7x2qFDcpnYA30kO4GlIB/BIANhVzDq9W1T0nWJ6wYHrAKb2DbedNQewjhEH4pkGwNPFouo2GujU6HQAF02nHcBZvFApCqncxe1/+ukRADBF0pYR0NoB3K//uA5gO551OdNa92wcz7S44rQ5gFWt2aLIrVkA5TjYxnQAF+NzSw3gZQ5gzXHCA2CKgD4QwNs/9CDmouoAXtcJW/QrHwAjq8JA7/odwwFc6ePkCKZComKCt5wBAJwnEiJNcCSAW99zH3ICK46fTlfBXG9rcgBP5lUHsDQO1+AAWBJY1pBIb2Viw0kHwJXW8GoodzuAvfZcE/zaYxgdALd2PVMb2gxAkXEaU9ctHMCBawBbBzDdH0SaQe4fIS+SfJrfQ7rur4MdwJRYoCJQ4o06gG0vKgP6y/wmt8nGdAAzAF5vXF72LQbA4TXlPbICrAArwAqwAqwAK8AKsAKswHYocDwAODLxwq4GfSOgc4pFdgFwwAg7FQEdAADTpK0FwCYSrhMgNwBgkscFwLffGzYCWlKYW6wBsCAA/JfXMM11BGUXALZNV5ilahHQQwAw8LNpjDsf+CjyKCQg3BwAbru8K5HpBgBXHcDaERRqKxzAqgbw4zi3YQdwHQBzBHSlbQdOQNO+rAP4+tOP4VgioAuHGQHgrATAj34aeRzSAUznSgA4MzWAP4mbIuOo63HBhAfAhFjo96ONRUCfVzPOPYn3kujRYvx2IjgLfY4RAEuZqHsS1WanGsAT0teJvN00ALYR0IcJ8PYHHsRibAAcDY+AdiOduwAMPIBmI6DHAsA6Ipcga45Xnn8We5l+TlglArpyfhgWAb1pAFxEQBcOYH0t+1HX/vVp9bEO9bay5zoCmp5zCFFFiFRBWNqbBcAn3wFcGeoZAOvrxwBgVcdbRshFguSmC4AtKRLgOcMHwHjjCFkReX1MADii90Hq3scbAU1XV5MCYwFgulcLQe8KJzQC2l7EHf2SI6D7P+v1eATmj7ACrAArwAqwAqwAK8AKsAKswBlWoBMA00SdlBPESPGzl74GCvdscgAXkYwKZOrNumKLOGFyuzh/r+hei1jWE/t2YkyS09A6gC0AfvevYB6fW2lCfGlbNwDgiVnh3gVwFfCt1MCtTgfUv18FFzUntdEpzyMkkmoAx7j9t96PGdUwC1WjLtLAxgLg7z/3DPZyo3ueK8xgj8tGDFKbug6xCgAuZi2ddm6pEbvcAQz8JJG4/N9/XNUSDbeNB4D9Y/R9Q4Uj2Ov/VEM0MxHQdz/0JLJEBGtfOqaMYuIoAroAwEfVy24VcZvcpB01gKsAWCr3ZpJFeH1nD5cfvmIioMNNclhAWNYAPloBl60ihhnj2sYzs6uxawBTDcEYEmK2j+tPP4q9xSGq5QbXd7DRKXTV5KvWoJWg8xUy0Q7gUQAwAY4MIj3AN68SAG6uftfmqPNbuBOQFTezZh03DYDPqdMtr5c2EFQMxS21J60+rbU3nbFc/eKGHMAZNADeTQ/x3S9exQ7d948LACuYIhCTAzgBbn/gQcy9COjgDuBIJ3CUm18j06sZap1/tj6s18Hb+nfZ/nrBkbqOKUoeArLBATz4PM1xqedJRIgJAH9ZA2CVuu3106YawAod+zV9txwAUy3lmGoApzluvPgCRKafr4rz9c7Hb3e3BrC+nzc/7qrkiyZ9XF1VTHQMSc99VAP4l95lFugEvP/SUdA1gxQ//vuXMEYN4EoXXxUAi44FAys+AmzOAdxy//EcwHSNuAA4CgmAzThB4zM5gLcKAJMDeEo1gKke87BnHrcLFO83UmKx0PWsIXM16rZdNe6b3xgAmN7J6DeSRCCOdX8OXgOY6j1LqZJAGt/Z11lQULw/0NGbNmIAvHTE6Xr+XnG44o+zAqwAK8AKsAKsACvACrACrMAZVqAXAIacIAoKgN1XZPMi2AqAdeuUADiuRkDH57cQABMAdcPBmiKgVwDAucTRRCgAPBcEmul1f3iUHU0EpmKBJJsgyTIoAJzZ6Gf9v7sAcHHtuO3ngv41AfDrIsc7PvwwUulHIg+5WjcHgO1RFlGzZoamBvphagDLXVz+QwLAZiY+QPvaCeMocmoAz+YVAVcKEK9M4JjdVAlgrXHqADhTNadfn+7h8iNXgORCuOuXHE/GIVoFwMGnx4rzbF3QYj4xNgDOolgNB4mqAUwAeN9MTPqToOtNinZNQFEag7tlkRwXAKtFQdYB/BhuapmGPa0AeI8mZKOojGg24i9zBDaNmFsLgKNEJXxQbfbvXLuK3Q0CYBol1HDmzOzHCmZJHArgtg89iEVUrQE8GIxWIqC/gKkCwA33d3M/WBYBbYfiSg3kjuujiCA2nSQhAEzXtBcBPfg8bSe05ytzvPr8sziXrg6A3dE83mIATB1JAWA5wzTL8dqLLyAyC+wKJ7sVtgZCTMSvcej7DuDaNW2+XwPklYGB8DuVwHAB8DTg/ZfOmAGw2za0oIK2toUYtIDL3XxgWPb1ngBYpTdQmZwEyZsuIE7M8/M6wK7hxkFjzHYBYA1DkSSbA8AoE6yaWmVTAHgyScoa4kNei5q+uykAbH+7pX+yAzjc4pzQXYT3xwqwAqwAK8AKsAKsACvACrACJ0uB0QCwXTlML8N1B3BemFiL6LsWAFy8H8pMR53mVPPJREBvrQM4h3W42hpXqzqA9Uw0LTanSFVdA/jtv+1EQNsXZgtg1pjgUROBngP4nHGoWIDtHjcdku8ALrp7S4R3riJS61uXA3jrAbCnd1sEXBsAtvO+GhACh9jFPcoBHBoAb5sDmBznsXYAP/IkA+A1rlv3alIAmOY/qQbwU49hb3FgHMBNVepWvzmdVgBccJFWB56nVSOgIXhFrqDNRUCfNQC859UYHysCugmeUg84Pgdw8/UbGgBHkeMAVsvKyhrAt957Pxa1mvSrjyGVbwQAwO7+Cgd72zjqO4adfxNck0JCZAmOYuDW996HjP4eKGFFAWDlqZ5hkmkHMOj5in7COHPjFQGwv96qgP2tANgCBB29ncsJZEzPfRPc/E5yABMgDAcZ+gLgIjHI/HRrEoFx+LYmNRTtaYF5NR0hljEWIkcU72By512IBQFvd1tpCVyt84/vAF6+cCu2fdW5jkcHwBQ/TP1YRUDT/Y+244mApqcf9V6SxIgnCSA24ABuAMDUDG6JCdtRxnQAMwAeeC9q+DrXAA6vKe+RFWAFWAFWgBVgBVgBVoAVYAW2Q4FeALgrApqgoB8FbKctbI0oNeFTOEM9AKxm4hxfh/q375AlABx5APjdWxoBHQ4AI89UBOXhROC237ofCxHrCcqgADjRNYCf+wL2GAB784Ou38hEWxN0PzEAmKbIbAT0v8a5+XFGQFNUHTmADQB++ElgQg7gcNtZi4DWAFgime2fKQCcpIf45mcfw6UWc3eXA5gBsL7mti4C2nMArwKAdalTiggvxxMCQMs2e/7LALCQEvsmAnoRV0sSDHbGVhzAz2AazT0HcDVJZJMA+JZ770d6BgBwYgDwLSMAYNkAgKl/Hh8AnjYA4ID335oDeGHGmSpkZgCsNe92ADMAXtY71dMPAWATAb0RACzLVnMXeDIA7hhHmiKg7VfYAdwoXtcCzHAjN++JFWAFWAFWgBVgBVgBVoAVYAVOuwKdAFjVtTUR0D996WtI8kXhkHDBb/Ee5zhBlfNX1RAuZ+lz8/fatEbNQaoBsJ2YVdF5kqIvyQEsMRMCt/zyr2CR7IVzMDTUAN4xNYBVjV9n8x296rycF9zSQWudvNXv25XGpI8+0erfrWZUI5b2cDihGsD3Y6EcG2E2Cani3GgCVAPgZ7CTzdTO26JtbV3n4lzNcdf1sNaOFmeA1dWcSlEjl2qaSuD1WOIdH/kEocswJ6v2skoEdHO72IOx/bdJJ6fCFfz+XuhX7IjaYDwHcAoDgNNDXH/qCVxIqwA466hh2yi+E/vbCUD8fk0hlASAVQQ0AWCKcA+3qVqIEbmMD/GNq4/izYtZQH/T6seZIkMeS8zzXfz8Y09jQTWe3W2wA1j7t5QD+OnHsDeftcZNNh390Amm44qATvIjfOvqJ3HBG0eK+1CHqa03AO4CiCrh4OQ5gK1OLgAuJrBVjKgdmPU4uLEawB4APmfuj/Z47HG0OiG9Th5FzTU/7ff9/l/Zr0ocofuRrgF82wMPYiHGBsCLKsA2EcBle3kd2+mfq0RAFzJ5NVQpEjqLc0RiAnIAp7aG6OpDX/M3BjiAbT9026h1AYPVpcMBTB3dBcBzSuBwHMDD6onS0py6A9gFwL5Ifn+0/bet3/ulQGpO2coNmhzAmwTAX4eQVHJCq1AdR/QTlL1/dDmAW/v/shrKVBoBYlQHMC0OoVjtOF/gjde+A2TWEauPmBz16n+31mL3ngf88StuBsDF8GzP3/R3iswlBzCSKcRN5xHZmscDnzPsYZUR0BJ44wCZOt/yGV+3Y3nMKk5+yWYTCFo/siSho3hnoMf6OEG0k0AIo2eg87WjLb3fLNJ5sVC5b0EN2dJ+Q4dTem7frANYJwjoha9rJgYwAF652Yc+n6/8g/wFVoAVYAVYAVaAFWAFWAFWgBU4tQoEAcAu1Cpr32rNIs/JuxYAVmVvNQAWMgHVmdQA+N1nBgDvT2Pc8Vv3I43CAWA1ARfnKgKRAPCrz30BUwbA5mI/DQA4Qipj6BrABIAf3xIALAwA/hQD4IETlRnxijMIgCdypgDweZNY4N+hgzmAGQDr+7gDMAh5HEwu4vKHH0EacEES9eTMB8AyVx38OACwLjlRAuC3MwAe/iC8RQBYkzkNgA9jgBzADICHNXE1ApoB8CYBsE1AOHMAWL3HCIi9KWILXAc+V9mrgAGwXQxsAfDyBQvLab9dDOAukTXfYAdwo3QMgIfdj/jbrAArwAqwAqwAK8AKsAKsACtQKnDsALiIgvOciMrx624GAMf5RAHguRD4uXf/CtKEHKJrrkhuoAZCxsjEEQiz/uArX8b6DmC9c+uMrTk/i/NtBo2lo1bHZb+xox3AWeQ7YofVMKM6wDQBSrXMXn3uGUyyQ3XcXQ5gqm7nfq5W45jIlAHMTRecrQHslttT+zspDmDruDA1jv0aYIVDwHfA+rWu4zEdwCMBYKdBCwd726hacwDDcwCTgz/cduYdwLNF1QHc4cAZOsFUdWJKUE1rWqSTyl3c/uinkcchHfy0EIgiHzMoAPxZAsBVx5XtSacFANP9kTQW+SFe/vwTOKdm+at1LpddPa21M82Xts4BjEQtStpND/G9a1dhHcD2HMd0APuuYguAyeV3IIC3f+hBzMd2ACOrOoA9q1nRng0T5v7xq57S4jy0esamdqi+9wK5GNcBTM8NVDCE7huvfPlZ7GW6fIh/nNYZ6F/H/udaHXY9HMD6AU1ikpcAeBbYAdxVA7hoB3Odl+OxrWlbr23rXu95l0N8yx3A1j3a2o6eQ73ucG579o9Vhz4rDmAbShyBFslGkMkUyU3ngcQkIAQCotvmAKaIf3rVSCOJnXN7qgSAfjHp69Fd/uy5rQCYxkVyOxfjZLhHaL2nKAelVNHwod8FQwJg52A72okc7e429Hm1SyauAdylEP+dFWAFWAFWgBVgBVgBVoAVYAVOqgLjAGAHOjRGJTshYc0AmGro6pAzFRGnHMD0JhohklM1VTmLBf7Zr74bmTiBAJjOyQeBLRHTNGFqATDVAM4COoDLCOhJUQO4bwR0FwDuepHeHgCsgbcfpVjE2vnt5H26jOpW3VP3WXdvxwqAgeOOgPb7AUWacwR0/wmwrhvL8TuAq0eoAbAYEQDriO8SAOsak/52WgAwDSk0ngh5iOuffwIX1Lqb0wuAKU6V7vk7mQbAewQMnTngGgDsivpeIQK6BlAdB/BhAmyVA3gAAK7USDYRtfa/jR0B7QPgc5l+zlsFAJ+UCGhC23kkEGOGaZrjxosvwC5s9M/XLvToA4Cr/bQKujgC2t4J2gBwcyR813227e/bEgFtATAV/NAAeILkTRchA0cilwA4A944QpZRxHe5+VHenfdhZwFKo8Z9IqAB0FPA3sULoHcatY0MgJ1etrTrjBUBfWoAsFWPHcAt3T/Q4vZ1Bzj+HivACrACrAArwAqwAqwAK8AKnBoFOgGwmrCTE8RI8bOXvoZY1msAu3VhaxHQtkasfS/3nL5VAFy6WUsHquM0pRrA+RQUMzePBW7eAACepsaJ7INAL9raP2+rSQHAi1XUZn7Cr71aA8D6vGOq4Sol3tgRuP2334+UHB/uO+GAiQ5y/2Yx1UulCOgM33/uGeylGqj4DuA2p7Y9T/V5t8aTN5vu14otaiRXSx8fgwPYAmD/mjYTq5V2Mf1TLUrQf7c6tfoNjh0Aq2BVBVSuf45qAFcn7FaqAdzgJm2rAVw0vzl/PRFIjgKqOR3h9Z09XH74iomADjfJEUnh1QA+CpUPsNagP34NYJrylUhm+3j56UexNz9E1fS33AmzvqOiWsNRXw96PBkXAOv2LSKg82p/LuYTu8CgHXeWTDD3mUima2vMGsB0DNYBTAD4Yka/1v96aXOA2on51tqbVkhzzW8qAlpK7QC2AHh3JABcnJ65WFxQ4d66qAasrQF8+wMPYh7vVtTvrIHeNWrYSOQsxw///TOYRjOvBnDVwdfl6LX9xT8/Nfo63caeY2QAsD0piqwl/SEmuIVqAE/Dlpyg8V/34ByvPK8dwLT5tUDteVaOmT7n1/S1Dti256COGsBSSFUC4ygGbn3vfcjo824syZDnK0RIIwERaQD82osvqOcs2kTtGi6dvk3QjK5TarN6+58MAGzb1x4/OTd1X7U1xlvuU70dwA3fb3IAJ97nBrSvasctqQHsA+AsTjC9+VJYAEyu0Mjcj1KKJfIBcA51P3Gfj7vuwwMAsBo3jHN+IXOcu3QBGaUL5GHcv2r/ZiCl5/zFgtJGtBvWjvtdv3RqAXBHssxSAN/1Xeee2eoAHnjdtt2WuxYud93OQ/99/efz0EfC+2MFWAFWgBVgBVgBVoAVYAVYgZOuQC8ADDmhqawVAHAJciMz02jn1JaDxbJGkP1c4ao0DmCRT9WkCzmA3/Rr74ZUEaP9J8SXNpiqMVyNgB4HABNULwiEPqSlABigGsC3/c77kaoJTfru8IksAsCpWCgAnGS5BsBqkmM4AC6dsfo4txcAH+hZpNqEQgcAthNDpn8PB8A7uOehK8gogjJQ+9IhphS46dYANu1rr4P1AHB5fduJXP+6soChuI51r4KQGZI8MjWArwDJhXDXL4GFRgDsrTLY4Ki9EQBME93zNzQAXuyb0dDvkc09dP0JpuMAwGX7lgB41tianc6jEwKA6TqiQ03kIb71+SdwKT3dABgGAE+NA3hKk8VLHMBdl3LU4gC232sEje7vEQCGxEECEABeRGMC4C8YAFze32MFOKkT6NqLIQBwZW2WC9jI8ewA4FvvvR+LwABYSB0BPQQAu6O51meJ468DAOeJhEgTHAng1vfchzw0AI61A3gny/GPL76AxCwoHAKAK45477llWx3APgAun183DYDDPl9tKwDORYKdm29CFrImbgGAKcUFyH5yAFkp1eMAYPt87L+neAO2v/CjNp53LdBCrhIyaNkqAeBcLRLuwrJdd43y710A2H6y7RcZADdoXQHA9l2iWUEGwIHmNvp3ef4kK8AKsAKsACvACrACrAArwAqcUgWCAWB6faPV/NrZWYbgWgesD4B9IKhX3roA2L74uLVmI0T5FEmuHcCXfn17AXBkauBK6xT2zs8CX2knMJsAsJqQ1S/Gh9MYb/vt+zUAVnNY5oXZvkyvsSJaO4A1ABY5OYCv9QbAtv0sQFzVAYy8uXbx5msAjwOA2xY81GpBxznyWOIw2sU9H7+CjCL7ArUv9RvC+dvlACbHeawdwI88yQB4jevWvRdRDUi6FsXsDVx/+jHsLQ6MA9hOqC2fYDuZADgvHcDZUW39Txf8VSDthABgOla6lRAAvv7nT+AmDwA31X11+8e6DuBi/CI3qAceJXIcTC7i8ocfQRqHdIgS6Ewgo1zVov/+tauY0O+vBYCto7I+sexq5oK4YrFZAwDeT4A7RgfArgPYLJzyAGfZnv713fyE6k6gN56f58BzHcCjAGB13zc1gJ9/Fjs2IcY7DutMlqb/0dmpb8aUd1BuYwBg9xfoeWTdjUB3XwcwLaSyDl/VTt7zXbsDuIqgtg0ATyihISIlhOdgrvbf1iSCTgewXhjRuDU6gI8HANM403Rfkh0O2MgCXO8E7TVgHfHWAUzxzzFFQIsE0392EzKbGDTwOUPfBKwDmO6/ERb/9DOzWNEe3HEAYO1Itg5gBsDrjlbe92o1gOnvtFCW3k+a390qe+jqb332oYbBlhrAXftfUwZ2AK8pHH+NFWAFWAFWgBVgBVgBVoAVYAW2XoFeALhPBPRYALgAqHoGAsgnyq26EJPTA4BpNseNhFY1j3XtYwLAeSRxNBF42+9QDWCKWHMcqwEB8CvPXcNuTwcwA2B9bcsWB3A/ACwBBYCBw2jHAOBJsPal40uV28pGQD9+zBHQdLrkADYA+OEngQk5gMNtZy0CmiZ+yaEoZvtnBAAbQChn+NbVT+K8AsBVh/dpA8A03WodwKcdAEcOAKYawNsCgDfjACYAPActzLIOSR9wbhIAjxEBLc4YAM4oAppqAGc6AjpuiYBmALxuBPQWA2B6vDOAd1MAODEA2DqAUwLI7oKCIY9aDgCeyhiHN34MUQHUZwQAS4vbSzFPvwPYAmDz/tnVj7oALQPgLgXV39dfoNlr9/whVoAVYAVYAVaAFWAFWAFWgBU4Qwp0AmBdz0lHQP/0pa9BZFRzkVb06xhjAoFu/Vv6b6X/t1SyDsTMKmJbI9SriWudw7ZGmP4d+p+JcgBvCwAuatm21HotI8RMLWEjSRmRrP9DUSvYSlY4ZCkyETicCLydAHBMNZDDbJJqdkZzJDlFQGsH8E5qIqCtM8f7Kbfes/sn//jtSuq26Gf7Xb9fSElAC/iJAN7xkU8Qugxzslrl0mG22Me3r30Gu1lbDWDzs37tZ+9oqD7z0m3p9yVklCrAXzqAQ54vAWCqEZthJz3E9aeoBvBR5XBXioAuGs2NgF61eagGcKwioO9WDuBzq+5g6ecjGXs1gGfBrpd1DnTsCGjTqwsH8O5i1ism1p7L0Akm36GRRXlRA/i2Rz+NPJquI1vLdygCuh0A+/VCaSeiWhB55WPpiqiMVcJDhIPpHu766BNIJyEdsXrunq42IQ/x8p/XawD7+nedYM1p1xGxKVWN42r08JgO4PUBcPMUvHu+TW7pzv5P9yNZRkCnXgR0l95df49iugtHiKgG8LPXMKUw06YbvJlQtwC4zfnd7fiu7tzv3zIWyOIcka0BnJgaxF0n0vPvNQBsv2fPz/ZHP+GkywFs9lO2p4mo9+/XTn9XmTMNEdAhHcB5pCOgqQbwjRdfQGQic/1auMWt1Ruv/Frd9L1lrv/aAoHKA1iEXE4hY0p+meDmd74LeVAHP3Vd7RKMkeLHf/91uA5gO47o4292sPvjU5GQYwTy+7f9d2O/p5IuSLBAnQ+0AAAgAElEQVRIckTxDiZ33oU4cImNtgho+1xL+L82flYSDZYAbOWAbInG9fo1JYGo+50qYxOhiID2E2V6XqeNH2sAwPR0WWwRAWB7x7IX5PLxoyvS3p7XsucV5QDOTQQ09Dvp0hq0q2hgnu/p/WaxKMtN2PaNOyOql//YuhHRNC4IIYra6WMUOaF3ODrvarqTPR+bDLK8/67UDgUULmcQiucbcz/ovF+v0rYNnz1rDuCu8x1b74HNxV9nBVgBVoAVYAVYAVaAFWAFWIEVFNh+ACw1kCQnDL2L5wQr8xxpsrMVDuBNAGCKAJ0lAm+/jxzA4QAwgXwCwMLUAH7lL5/BlAFw9fI50QA4Qirjag3g4wbAkurHCQcA760wXHV/9EwCYEoKUDWAH8MOA2DVSewShdMAgGlylwAwRUBfUjy2nHRnAFyggWZmYSOUVYmK+kc6JzhlDII8FAFNNYAZAHePwcs+cZYAMF2nCgDL0gEckQOYqngY0EvOX3fzgRgD4OX6LAPAkQHAcypYG02xc/dlaENu6bAvtO9yLLZ06kYATAk+5vPHA4CBXEx0DeCRAPAkBw5vvA7hjK+0WPhYADDVAJYMgIeNzPVvMwAOrejq++t8Pll9l5VvMAAeKCB/nRVgBVgBVoAVYAVYAVaAFThBCgQDwCqVmAyW1gFsHR3FVLxWxTpfiyn6DgewzHM1mULzDASAs1w4APhXIGNyTAbyxKrV8zEycQTycf3DV76MSZrpBDUfBJravm0A2Nb4tX2hGmVd6mBXkrc5gMlpncbAQgi8VQHgXe9se9Rjau2Q5O9KMckE4izHq889g0m+0O000AGsClfS5kV9uW5x9WezdN32i/EdwELXmCwcwORot1upZeHc3jgA9oHokPYdCQA7isXe9e13NS+dV029qgjowgG8G3S4PGsAmPopOV7imQbA08Wi6gDuiNobOsFUqTFq6sALKbCQu7jjTz+tEgvCbeQANtdvJQLa3FvMReteMZsAwOTgJAfw3SM4gONclwAoHMBqPDq9AHj9GsCeU65wlDqj+4kAwNWkkNp4asBhKAewBVTqnk/Xr9h+B7Crie8Y3SYHsA+AyQFsI6DrUd7mcamHA9g9f78fHL8DmBKDrAP4JeUAJlcweXHp/aB0MG/WASxlgr13/Ly+WbrbmuDX7qIGgFMqulH+jHXYUwS0bSs3qaIrYWI9B7C+jndufjMyQQ7cQO9HhQMYKAGwI2YFAJv2bXEw228NdQDT8x7d7xfIce7iBWTRBhzAdJ6mG9mI73WfcU6MA7jhXU79p66ElVWur4ZnVb9G9tDn1a526gKiXd8P/ffjPt+xfz+0Xrw/VoAVYAVYAVaAFWAFWAFWgBVoV2A8AGx+swaAisjcfhHQyLUDOIqtAziGyFOkyTlc+vXxAfA01ROy6wNgfZ4l+NbCLI+ApnhtXQOYplEIAKdC4NYxHMAKACcGAH8hGADuHwFd1UeqycNopAhoUl6Q71kD4C9+BrvG8axbZRsA8CmPgFYOYAuArwAJO4CH3qBojCUH8PWnH8NxRkArgBTnELnAHLu4809CA2BaMEIgIcPEAuC8XMBhJ9Y3CYCBTOGNw+keLhMATsJGQAsFgAGRH+L655/Aeb9UQtcErNe5CJhVAcRyOLDpCGgCNdSHdrJDUA3gKU0KVyJT2453vAjozTqAwwJgvx52PUK3GuE5dgR0TM81qi59jleefxZ7lsf5EdANg6L6phe5us0AWBVK8SKghakBvAwAN9Uwt+fpt99WAmCqSy8pApoAMEWaawCsnuOLCOvxAHChn4yQUAS0yNXC0Yu/8IvI/QVrqwCqhj7pAuD9174DmOdJy5kt4HXbbTwAnINAs7pniMQBwEOfMOzLXK7uRfQ/2wOA9cJjcgDvbRAAW0XdBTTrqMwA2FGtCQB7JQHGBpIMgKu9eGy917lm+DusACvACrACrAArwAqwAqwAK7CeAp0AWNf6naiaXj976WuI1IS7nrUjKKrdsbmu6BXpusAapJkJHr82rl8z1TpN1f+2U/e0H3NCTs002ncWpUiyCGlyHpd+7dcBMbIDeK4BdM3RC69WrnEEF81gZuYiQ8C7AHCpm95DRDWACezIGGlMNY8T3Hrf+1WkW2UKfNAEFk3vZw4AJgewrnPV6QD2+lu1TlRe5G221wA2NaSsA5hqTUryiiSI5ZgAONIAaU4A+KoBwOQsbJ6IqIF/77wH1wBGhjwGDqMd3PPxK9qx4TbwoPalGsC0u0wBleufoxrAruMZWKkGcMMEjd++Vh47MW3/rv9N7gwCwJF2AD9MAJhqAAdyqChHuQaESXaIb1x9FG9eHAXc++qD7Ng1gGnkjSEhZvu4/vSj2FscosoEm8GYPZP1J3j0fqmepN7oKCTymLQXOIp3cRcB4KA1gKl9zfVLAPizn8T5zIzPdCzH4ADOIwOAJ3u452NPIBMBAbAa/0UFAJ/zAEalBmNH99QOvOWRqv4uNg2AM2gAvJse4rs0PtP59gLA/pHr86zVPPaioDv7/8YjoPsB4KampjGWQJNqZ3tf9YZWv4awBRhF1DCE0p9qAL/l3vuxmIStAayeJxGBfHvff/5ZnPcCLtrAqD1fvwZu0b62RqQHiP38DBcgb6IGcBoJiKisAZwsdKKM7XdujVNqv7b+2A2AbX/3GnyjNYAV8lb3gioApktYj2P19q220JAawDVw3gSAAxdL9QFwtNAOYLvRggra6Km9GeyHqgGsf7EEwBQBTQ7gjhqtKz7SKAAc55jkuYmArj6+1RyhIzqA3TFuIXPsXboAqWKolj/zrHTK5kWU3m/KGsDmfVfpPUzfEwWAi0HYWSjbtQBtnbZw3jP8EhfF+LjOfns0PAPgqkidz0c9NOWPsAKsACvACrACrAArwAqwAqzAdijQCwBDThA1AWAp1UQjuVXVPFMFAJsT9CwKPgi1YFVHILsAuOoQVhObyJFhgSSLkSYXDAAOGCHbFAG9NgDWM012QmQlAEw6UvQ1TWDlQqUpzxOBt/7O+5ElNLkRroZZCYAzEwEdCgCXYIh0sPOQZQS0AcCmze1/l3I6MgAmUGQcwNcIANOE+3EBYFWFGXkscRjt4p6PP4ksoQmlcO2b0nR7lGEnPcT1px7HhUUJzKhd1gPA5QSQX8PQDmu+M0n7vijKNisB8CNXAHE+IAC2EcE+AA4867vC2G0B8ELu4R1/+jmkPlAZOJGVRbEagxNVA5gA8L6ZgPYnQZsnRdef4GkGwFmcYZoK7ItdXB4DACvQ6ziAjaOOmuQ4AHAWUU3PCAeTPbzjo6EBMJUkcAHw49gjgEagyHTpogZmjy5uAbB7bXrLiWo9e+MAOEqQRzl2s0N859pVdb7rAWB9KlFUB5ju+Xf2f0kwS+JgYzWAwwDgtiHKB8A2wrS8W48LgNUzorrf5nh1KQC2Z1BfsOC239YD4JgSTWbYyXK89lcvYNIDAFf6Z3GdNwPe8rPbAoCp/9KiJO0AprQefR2WDmDdsuEdwMX4b6uPyAgT6TmAe4yTK9zeVX3wnBYt5guQA7gNALeD/YAAOMrVgtE4TwoHMEVBh9y2DwDr+6FyAB8DALbO9nWRMwPght5ZAcDee6QFzgOfm9uuCQbAVWU6n49CDi68L1aAFWAFWAFWgBVgBVgBVoAVGFWBlQFwnM0Le4l1RzYB4LK2a9WR4EcfF//2ADDIAetGJVcAMDmAL24EAE/nekV/7juZOx3AVQBMgNud2GvWwYA1BwBTfV4bAX0LRUCLWE+I2xdg+7K85gtxKACszi8uAX7pmNZTI60AeEsdwPZ4uwDpMAcwod5cO4Cxg3seuoIsUY3rTJCa63/N9j1uB7AdvZT7R1oA7ERAi5AO4O0FwCnO4fIffQbZjlcTd812tboqAEx1lakG8FOPYW9xYBzA/gT7WADYjO9SO4AzscBOKvCG2MU9f/xppEFrAJuhbxMAuEckLbXBuA5gBsCu49nWEG1+IqL+Xa+X3gSAK9/3HKP+vqnGJI3HBwK44/ceRBrvBk0UiGK6aiJEWY4fPnsNU0rCWLItq7noOoDbdnHcDuAaAKb1E/YWV3GI2jNY7liXHuCPT4gDGMVxludnHcCrAeAOR//GHcD9ALBdOEaLPdxtfAewfx+sjxmrvHG1AWDbhoVDtGWcCVUDWB2zisvXAFiKCaZvfjMkvS8E3EoADMcB7DtCnd/s+PmuGrKuQ169RziOU3rHpIUkdEwLxCoCmkZT/W7UvMBgZSk6HMBnEgA7ItL9a+m27vOtGRfYARwuHampnbqANwPglUcM/gIrwAqwAqwAK8AKsAKsACuwtQr0AsBuBDQBYIJW6j1b1XPTm+8ADg2A9a9QBDQ5gMcHwEku8Q9f/TJ2jGPjeAAwQAA4i6EioDUAFhrABwHA4SKgTw4AphqYfgR0GZlpJ9I2D4B3cc9D5AAODYCp3qKNgH584xHQdnzQAJgibckBbABwEQEdbnzc1gjoPL6AOz/xaeS7Xo3ndSfIjGQaAEsks/2tAsDKAXxGADAhrMPJHi5vIAL6rDmAjxsAxyriUzuA7/jgg0ijsDXaGQCfbgCcUQQ0ZphmOW68+AKEeZ5kAKwBHQPgMA5g+9xaBcA3Q4qwAGk7AXCEBSIGwOEeo/W1SQlfuTRlnZp3zgA4sOje7sYGsAyAx20/3jsrwAqwAqwAK8AKsAKsACuwTQp0AmC1qlxOALnAz77+NSTpHFTXVjlY6X+K2Gd9Wj4oteuwi1qgXg3gyNT4rUck5+oFlGqG0t9UBLTMCwCcT29SDmAZB5yQdSKgkyzHqwSA04U9sUq76cjqcqvVijXnScdvX6btp1VUnfd9VfPXOpiUA1jvn2AZRUAvRIxbfvcDyFXN41CbNPVSE8RZjh/85RcQz00EtDn+Sm1c52dtu0pT+9h9kdTnV3VWtC4U99pfSqEjoBPgn3/kE8iigBHf6viFil2eLKgG8GewOzftq1upJmwtstz7xDKDA10Lyj/mtXVlFzE5p8kBPBYAJkBoI6CpBvBR5ee7HM6NPc1x7XTVALbfLwFwriLcVQ3gR540NYBD9WeCzBrwlzWAZ0Ede6seaRaRw5vaWAPg8A5gDVCUA/jpx7A3nzl1FttrSvY9j3aHjp3AN3vyHMCbAsDnzPjRdj5dDqPiey0g3q0Z2vwbpgbwdA+XP/oE0iRgDWAarfK4UgN4jzxOK0RAu446PyJVj4YdgKCh7jctADuYXMTlDz+CNA55vhEyLwL6fMMNSJ9He41fGsf9aFzbdnZCtdjtMgewpIVtpL/EfgLcdQwAuKv/+g6pWh/1zq/Wn71+TzVLM1MD+JZ770eahK0BXHcA0wKlsg/aGsb2PPzz9x2iZTVO/Q3fAezr4+6PnrAykUOkCY4EcOt77kMe09GUz3b6Dr7epiriRjoCepoaAGwi6/3zsv21PuFf7ef17227A1g/U/mR9VbR7v5b7X/1/qD7TqVdHUt5Aj8CelwHMNJqiQ27ULPtPlKMRy21VP3+HbXU1FU9tuYAHgkAR8AkBw5/9CMIZcO1z822/i6t9jMlXsx51WuxmxISDfcX92rrev6w44WKgL54AVRhW/e1MA5g25XofW+RzlVpHjq34v7hjZ/++NM1cpzICGjnpDoBcLcAzZ/YkAPYB6D++57oqHE8LD+gS5zhz+9dv9AFgLu+Pzag7vp9/jsrwAqwAqwAK8AKsAKsACvACvRXYGUAPKGXYKpDaAGf9wI/FgDWp0TobqFqiI4NgEWa4dWvfBm7poaZDzQ3C4AlFkKMC4DzHD947rgBMEF+AsAYCQDTdI4PgOfO1XLaAHCEVMbVGsDHBYBNpV+R56qudQmA9/qPVj0+yQCYAXC/CWSvMw0AwMoBTAsaRgPAEiI/xPXPPwENgO0kdwk+2hbqnHgATDDOY9SbBMAJqAazxP4EuPMDD2IBL8K9x5i07CNdDmAGwNXGP0kAmDquAsBSO4BfIwcwA+DK5cAAuA6wXYHWBcB5lGDvLT+nFo+G3JQD2AXAira6ANg4mhkA95KdAXDLAhsGwKr/jA1YGQD3ukz5Q6wAK8AKsAKsACvACrACrMCpUGANADxTzl8V/6ySiKvQzAJg/7XOdwCXNWF1zbsuB3AVAMfIp5dw6df+M8iQNSZVRG2MTMwwFAATINZzL0Yfpwaw6wCu1sZ1awDTanogIdczRUDH5AD+IHJBwMyd1RmyBtlxAA8EwORoti4W1wHcVSLKOqFt+0sZbxAAX8Xu/HDphbxxB7CN+LZHNSgieCQA7CgWN7imVa83XbS47u2/c+1qLwFwWIf3mQfAs0XVAdx5AS6/j3U5cAqn5aYcwDLSEe5yhm999pM4ZxfotJxGF0Arvla7zozzrkO/WGoH8IEFwJOQjli6H+lrqQDAdM8NAIDbHHk1GX2HltI/x0FySTuAabwKtlFWQaJqye+mh/jetatwHcCV+4vvAKb2K46VHMDLa173dQC7APiuDzyI+WkBwKa/u91boRwxrgM4osWD5NJDjle+/CwuZKUDuKmG8Ul2ACsADB0BPTER0FGWKQe/f17UDrYGcPVyOmkOYHoepWe4FD/++/8XQmpHbNt449ekrg0l8eoO4HJMpwqtCRZJjiwXuPgLv4i8Ns4PeX6m8ZmWwyaI8wX2X/sOjssBrN6h6Fks1jWAUylw/ta3jAOA41w7gG/8EwSNs8W4SzenYwDAABYyxt4lcgBTapTqcaYbDGtfdgAPjIDuejZoe785ZgBcjFfLEkIaM6O6Tni1vzMAXk0v/jQrwAqwAqwAK8AKsAKsACvACrQrsCIA/jskGQFgimVufrHuB4DzYkKoBH9upLLev46AduEw1QCeI8kE8ukFXPq1/zxsBLSK3IyQiYUGwF/937GbWYBbPd/lDuBc1U6qLL4PBoDPea05ZIJjzQjoqN5+qwFg55jNrP5mADBJ5zuAdeR123ayATCQYoQIaFcsM1Hjc7J2AEwOYAuArwAJO4CH3KDI4bPpCGjdth5g2xgANjW8CwDsRrjXlVwfAOt9HXsE9DEDYIKx7hbnpD8BYBMBHRgAE0yhuqA7mQbA56jcRB8H8IoA2J7T0v5BC8LofmEioO/84HY4gMt46zpIpPNy9aoBVDuh3TLxPnYEtA+Az6uTWS0C2j1/G7Fr25MiWN0e61+/m4yApvOSHgBGAABcOf/i4rSg2LtYKjfmCLmcQsYSWTzBze98F/KgEe4aeZcA+KVOADyGA7i4tqmkCxLMKwB4yN22/t1tAcB+BDQB0UtvexsWpkRLqLMuawDnOLzxOkTxGEDtTotW+wJgfUT+2O4fZ9cCNBUB3QiAw5xxCYAzLNK0iIAu+hjVb3E2joBeUXcGwEsFYwC8Yn/ij7MCrAArwAqwAqwAK8AKsAKsQKsCnQBYTdjJCSKqAfzS3yHODxWctQCYauTRZh01dSevBrv677qeL22l81X/W++vnLqz0URV0OoA4J1zuPSr/0V4ACxpciwzAPh/MwCYcs+WA2DtZC0/U9GB/uTVPra1c6sO4LKddI3lJgdwaABMNVlNDeDnnkG80I5Ye/yVaNGmepDmOOvnV639ps+sAVZvHAAbB+G8qQZw/TrZLAC+giwoUCEATNNymQIq1z9HNYDdyGtgrRrArkwtNdyajZP6GqEId+UAfpgAMPXncDmFkSRg49YAPgq499XvJOPXACbAL5HM9vHy049ib34It2xZHA1zaLoTsFXwcFwAWLevcgBf/STOyWp/9luoNwD2v2jva10OkMjUAJ7s4Z6PPYFMbIcD2E6s12svVk+0TZ+ira0Tx3wtzqk/UQ1g6wAOd+0qYCa1A9gC4D0HADfBgvL8umu1Woel+t9mvVlX/yAATDdiqgF8x+89iLmcBh1PVomAbgJ/jbVPnSYu/14FhEX/MDoU/6bIa1MD+C333o/FJGwN4Fg955HrN8crzz+Lcw4ApkNZBmy1Q7g+7tjTbXLWbisAbqu97ddAdmtdW4f0sruQ395FR9dP4ccGgO0x2+Mrnns7xlcMcABHTQDYfwYdlLBSdwBHi9TL57FJEs3j5Lo1gN3lskV/cGoAjwKAI11bXUdAdwBgc1D2+tPXbZlwZBduDAHAqg9FFLMO0DIwqgEsbf3uge1a1DC246N0agA7y9+i0wqAqa2lVAuZG9+Biuejxp7Y/0G5o538BSKhgaidZ7B3Fane48utawHgkOXXfUQKfb7+bw6NgPb3N/bx9tGMP8MKsAKsACvACrACrAArwAqwAs0K9ALAkBPAAOAo39dRY86bD0FCC4L7AWDXQaonRioAmF4+zYtYVLV7IIuOkKQ7yHenuPSr/+UIAJgil6UBwP8rdjM1y7AiAC5Bd+GU814stwMA0wp8FwB/oScAdkG3mdiqnd8yAKxdImoz35NmJmjcCGj9kwogLfbx7WsUAb3cQbgpAHwkd3H5DwkA04T7wEkV51pPKXAzyrCTHuL6U4/jwkJHMtptKAC2DkEf+LYD4KwEwI9cAcT5gAA4QjMADqfnqjeSjQBgWigyf0MD4MW+mYDW11c5IdMNyJrOrQkAqyHZRsjaL23EAVy2bwmAlzv4uwBfV3tGSwC6Ws4QZWoS+mCyh3d89PQBYLo/qDFT/f8RRAGAyQH8R0iF6gxdMvb8OznINACeGgfwDg0kSxjzugDYHlAbiLN/p/aPpQbAt//eg1hsAQB2oQkt/yguQXsrdvQqz68ZABffNf9HPDIAFrR40AHAe74D2AOC/vhD7V1xODsAxgJg95FRuKthFC9y9AKQiRwiTXAkgFvfcx/ymOB02Z+ln3TQsyfrj7U7gIcA4Mr5F0k8vgPYjPc1B/CkwQEcbhFHmwO4vJ78ms4dvx0cAFPJGWrf9oUEqzSx7wA+LgCsLyOqGKwjoMcFwBQBLXF448cQsRu17DiAjYitANj8vev6WuYAVreGKFIx1zUA7DyXrNKexWdtDeMCADsOYLf3eAugT40DmAGwHsG7FgCu1bn6f2lsoMoAuH9b8CdZAVaAFWAFWAFWgBVgBViBk65AJwBWjg3jAP7pS3+HSGoATPPetClXQgMAtvNO5I9SL1IVBzABYD1xUEb/Og7gTgC8awDwfwUZOMKOJihpQkFFQL/wH7Gb6ulKP/Laj4CuOoB1BLTWpwo6i4mw3AhoJ0K8SG0FRKVEIjOvBnBIB/C6ALjs9gUg9VdOe45p01vMF48TAG+XAziOyHEOHGEXdz90BVniOwiHrTHfPgcwAWAnAlqEdACfPQBM4wuNtWL2Bq4//Rj2FgfGAWwBsIUZ4QCwvoiPwwFs2zcvHcD5UQcg7Ak3KhHC5fjWBIArV+QJdQB31cBtdADLCLGK+JSOA1jdxQM9BwUEwNZZ5CQUuA5ge8BdABiRUHU+CQDf9sCDSPPjdwCHAcA2ucUAfnOZUGjumA5goZ4LTA3g55/FjjoZJwL6jAJgWwO4jwN4NQDsjH8qTj5Ri/4oqeDmX6II6GnABVgmAloKxKAawC9hks/1w7+M9bvCEiDfOIgUgLE54trurwkUNjuAxwXA8Vw7gMs2Mu85LSAptAOYriwLgC9SBDSq7xmDBurCAUwA2DqAtwMApxKqBjAtL6ls6zqBGQCzA5gB8NrDxdjgeu0D4y+yAqwAK8AKsAKsACvACrACZ1iBTgBMQNQC4B//P38LER2uDIApVklPQ1lnbAmArfZdDmANGiXyeI4k3UW2M8FNv/YbkJ5DYGhbagAcGQD8pVMOgKm+YnMEdKGjC3ZXiICOthYAmxqiRQT08gjZsR3A4wNgWr5gI6AfP+YIaOpVDgAuIqCHXrUOsDtjEdDa8yMhZvtnBABrgFE4gBUAbgeQvR3AAwAwYY/DyR4un6AI6HUBsJCJitk8mNgawGEBsB8BvbYDOBAAlgYAHxwDAPb7roXyDICd8f6UOIA3A4ApLlfX8C4B8E5gAEyw1wLgrzMANgul2modjwGAhXEAEwCebxwAExCuL+ioRUCbSziEA5jGRQuA7YLjYoRgALzewzU7gJVu7ABer/swAF5PN/4WK8AKsAKsACvACrACrAArMKYC/QEwUvzT1/5vTHCoJtylmY0sauh4jt5I1QmuT8z7/82CQr0f661yawXHzn5KAEwY+tbf+K+RqRp94TYfAO8sMuUA9h2/tlaQnerQ51U//sjTpQq8KTrbOHA8rVT9JVsDmCLORIxbf/eDyBOKzHW3IQ5RAsBULzVBRI7n576AxKsRayOay+Om3LUywrs4kpYIaP9YS52qzmhy2tHfyPlMnPln0xjv+MgnCF2Ga1y1JwEJEwH9xc9gd748QrYLAPv69D1Y2q9q30gqZ8xhtIu7P34F6SS0A5hCQm0ENNUAPqoc4tAIaFsrzY98trDC/vfy37TgwDqAnzQ1gPuq1v05ut6qNYBnQWt2dh9B9RNjR0DTBBX1I3IAv/z0Y9hdzGouq6Zjbqon6n5uWY1U/d3jcgBXAfB5OVsKgFvba2mN33JMdR3AjfUKcxWyjsPpHi5/9AmkNQf/qj2m+vmE6nZSzdr8EC9//gnsEV+JyIlb/ZzPwNtqABc1OM3Xu+4eNuJdfVw5gMcFwDkS5JGuAfzdL14F1QBeHgHdUaO2I8Kxa4GAjHUENAHg28kBnIV1ANP4Sf0nziV++Ow1TJG1Xr+dANg4D91+qmsYl1uXA5OedjJTA/jWe+9vuB8N68++A3hXJaQ4wMhziLq/ppYAkiPUNfV7gKd2fkvaXz2xJVTuY/MR0H4tXHue/vFLkyBDAM06aKsOYG8cKPSzEdBGLKMT7aMAwO98F/JodzMA2BwmnZ8pDmKexpoTGmxftxHv5XhmP1+9/zRdxyoOWQosJhJZLnDxF34RuQKi40VAtzmA7TjbBpTagAktQFm2RcYhrW4H9OBMdY8VAI6gHMBLFketfCVXHMDA4Y3XITqCRbrGVxQO7+aj6RQkD3sAACAASURBVBMBPQoAtv3V9FZ6/1ukKaRZ2NpX1lUjoX0V1HjXsNH1IISAfT4JlcFR/FQNAOvkBl36w7lmGxYFL7vf1E5lS2oA2+Oy73vNJWzqDdG2sGPla6vlC2OD1NAR0P5pjH38oXTm/bACrAArwAqwAqwAK8AKsAJnQYHeADiOMrz2ty9iJ9aOq1UAsAvR/CjlAhB1AGAFB2niRiyUA/gAOd76G7+JbFCNtnoTn10AnOLV554pADBNVFnntoXdpJZqyxMLgGniwgfAVSBam4BpWMRQ+YwHvvsOGgUAVq52HQF910OhAXCEVMbVGsDHDYDzHEku8Pp0D3c/QgB4r69kvT535gBwZACwqgHMALhXJ1EDmYkUbQREqwFg5QCm/swAuLf8zR8kOLSdAHg/iXDHA3+wUQBs78FWqy4ATJ/TgK9U9zQBYHV+DICrNZD9hSBNAFh9Ro93DIDHAcBCpvjZD/8ThFowWo+AZgDcRriWE2QGwNsGgL0FCQyABz7zLP/62ACVAfCozcc7ZwVYAVaAFWAFWAFWgBVgBbZKgZUB8G5UBcA2csuv6es6gJsAcGyj+8wLpO8AjhyLmnaGagAcxQ4Afs/7oCtuhdt8ALw31w5g3wna7QDWx2VXite+b5y/bQ5gcpaq2srkWdiIA3gFAEzTiWbi0fo52s6v2jJlBHjhIDQA1TqAaYYyklI5gO8pHMCh2tgHwFexOz9c2nnaHMBF5bM1AbDqGwCSPFcTuuQAvpMcwNOQDuBuANzlBHXhf5NQ1D+btlYHcE7n7DqAyYEUbjtrAJgmiOhajGZv4D89/Rh20oXnIFzePoXyXgTyMgew/o4BCs4CHBqfM5FiJxXYF7u4/Md/hlTVmAy11WsAawfwGvv3AXDl/Msa5e4EdJMDOMp0le0DC4BrDv41js35SkI1WSERy0O8/OdPYI/ught0ANePngLHx6sB3B8A25qgHRa0AQ5g5TiNEggJ7E9gAPBkre7W2guWOICXAWD7XNEUE70KABaO45bOl56nttUBTBq2AWBVZrapxuwxO4BzEIKfYZLluPHiC0CWqfGq2wFsasfa2syOA3jZiFL0B1Wrm6IDqo5Zctdv2gEcmbqstn3U6GrH3xbH93gOYO9+uG5EsGkEqg9OY1aCDK+/el21cx8AXEtGadGhrwNYH46ugKtrAGsHcLrOvbGtg7EDmB3AalxxtlMKgO0ZdjmB2QG8/Pl2bIA97Omav80KsAKsACvACrACrAArwAqcLQVWBsCNDmAFKs2ElXFMdgJgz7lwtgAwgVAThGd0qIHGjQPgagT0UgewA4BtBHA9KroJPPUAwBSNnFsA/DAyhI0oDBUBHQoAUyRm1QEcNtI8xfII6KEAeOUIaAWArQP4U0By8gCwq1nTBJH7d5oezmNyeV/AnZ/4NLIdD4gOnICmCX8VAT3UAbwCAG6MgFbBmhJZLDUAjndx+U8IAPsLGobdYCNT49nWAD6PxXo7DASAMXoENAFgAiYuAC4X4NiTDxkB7fbfYgGTAQmxJJzj1gAOShhWcAC3A+DK9bkkUpi0a3KYFd9XxIoAMEVAR7j9Qx9Dmp0uAOyf/9gR0HrBGy2py/HK88/inHpu7BcBHQoA20dPBfgbIqArNcUHjM8U7Z1HVA93hmmqAXCUkwN1OQDWAN+POC4joLsBsBPVSqsXtsAB7AL6LgBceSbxInDL/rpuBPQ4AHgaS9z47jcxVYHu5Zb77WiA/GgAmIasXCgAfIkAcMjlKjUA/E8Qa0c4G43W/j7Fe+vr6DgioNvuu/61efoioBkAu23MAJgB8HovIPwtVoAVYAVYAVaAFWAFWAFWYPMKrAyAJ4IicwnSmWkO44C0K/rdSCELNclFaP1iGnyWkzD287Uau070Lu1Hf04ijrQD+BA5bn3PbyKNwwKz3g5gaSbyWgCuPfeqA7g8bx8AN9Xa3YwDmGqy2hrAFAGtI5GjWLuu1cSdJAea7pwFqLYToxUHd9mBbW3napfuBsA0QUoO4DemMS5/5GGkOBe0Rh1NNlON2Ml8H99WNYCXA6SiJlTLtZkPcADTLlV/MxHQdz/0JLJEVGuaDpiApv1rf2Kmampe/xzVAJ5XziQUAK5NfLUVJaO6x6MCYOHVAD5qnALtOu8usGvP1/1c0z7HBsDkECJPppjt4/rTj+Hc4gDEvMpjaXZI2vG6uVu7Ecilg6x6fvYzxVIIxRkorWAnTbQDWAHgjhqtK97zIgKQdP3KGb712U/ivBmHV9xN8fE2oGA/0AQIXYdlLk0N4Mke7vnYE8hEQOBN1wompgbwga4BTC4vMvaNUAO4snDB1B6FWagE+jct9CK9IwKiF3H5w48gFSHvvwSXhakBfITvXbuKHTXLT63R3I9tjVD6RNP11+VAcdu39n2qR4+JcgBTDeDbPvQHSHMREqmocgpNNYCLeq8dJQjWdQDbPkzLg9R93ZaKzSOous9igluoBnAtkWLdK01/j8CvOl/k+P7zz+KCV1Oyq2aodQAXCx68+yMBFxfxuTVX/VuSeqIUUj3/HMXAre+9DxkBOnc1xYD7L51nGgmISAPg1158AYIcwI0AWAPetv5q+7kFXvVWsAsivAUZrgNa0jUSQ0aU1DDBzb/0LuTxTtDnK+X2lXRPSvHjv/86Jvlc69ni+F16/anL3l73LednhOhdAzhwsVTrALYAOImqANietz2LputVnWYABzA9a5C7O5LaAXzprW8LXiKH+mgeZ5jkOQ5vEADuqFHcsQDnpNQApveAxSItF+7a2sCtz7m6xRkAdywQ29IawE3P9013PgbAy58Hup6/hj1N8LdZAVaAFWAFWAFWgBVgBVgBVmAVBToAMIG/HJATUA3gG3/710gEARWCgzp6lMCsnozWK7JXB8BmQsybfa3GRlcB8MTUAB4DANP5ZlGEJM3wD1/9EnZUTa+GCOghAJgmfXPrADZTQx5ItPB13Ahomvi1ANhGQK8GgNVkMW3e8a8LgOM8LSKgL3/kE0hxIegEJR2qAkiLfXz7GkVAHy8AVu1LAFju4vIfEgBWAYJ14LHmRLTCU1GGnfQQ1596HBcWhITLrQuEdkVA2/b3gVRrdJoCwGNFQNuI4AxJdohvXH0Ub17o8crfus57GQBWxkBvl2rssxDFnfOS4zqA81ioY0mMA/jc4g2FdGiiv7pV/z0EAKsr3iz8KHXSEf1ZJDwAHBIQahZYAOCrBICbI6773gSHAuDMLLE4mOzhHR8NDYAjDwA/vhEA7DoQKTJWbVRLXC1Yoft1joMJAeCHAzu8dUR/HmWYZjN879pnsUP3lxUBcDUCefkEdBOAKr4vIwipAfD+KQXA9vy1L1dTdAuAb733fiwCA2ALvCkh5tVjAsBVh6nExADgW957HxaiOrgXpUr6DijO5xQAjrUDeCfL8Y8vvqCeK9XwacBYOX6WALgpYWJ9AOzeqHSN7SoApkSKcC5+HwALSQvO6B2hGeAuvf6UTkMAML2jCCwmElkucPEX/oX/mLpGq1a/UgHA3/smCAC7W2RK3WwKANO1G5MDGBEuvvXtyNd8bmwTRgPgHJM8w+GPfgSh2qc9hr9rQcdJB8BWJ/95sAD/HSUIujqgbHFI0z1KCAEqnaNuz107WvXv5PY2aUz6XdzcITgCuqIkA+DlHYsB8KoXHn+eFWAFWAFWgBVgBVgBVoAVGE+BTgBM7kECwCLO8NrfvIhpnCJWNXmtA1hPaK0KgO0Lc0b7VzzBm4Qy/yZA6TqAE5Q1gAkAL4I6kAjsEJCLMFkMBMDm+Ks1cs1kOq3SNwDYThTUAaqO7qPvEyBciBi3/u4HkSfnvd4wDIAMBcAWBLngX7fnqhHQFFsoEWU0WagdwHd/5GEsou10ABf9t8Oh1XXp0oIDGwGtHMCT0AB4XAdwFwCuRdPSFHThAH4SSPa6JFrh7/0AcBf8VaNZw4yaC3i3CgBTLenZG3j5KdcBXDpz7fjszVyZUdv811oNXP3fXUBahD44OyqnfnX9QVo8U3UAn1AAXEREt0+tqvMlABxFOK0AuEzrcB3AOQ6SSyM4gKljWQC8MA7gFgBctE/ZGZuuz64JyC4AnNDitxw4mAC3PfAHWMjtcAAXiRweYCANXIe4BQRWJXu+9vGtAMCGe9JzGD0TkAP4Lb91P+bTSaPjfIVBufpR43gODYBpHFLRwj0cwBsFwOs6gL2EFRcAu4L6SQ814Fb0Dw1wcjmBjCmqf4Kb30kOYEosGAsAvwQNgMv7qT2+4v7p9N/G+7KXINEGFBsdwFQrPY81AJYCF3+eAHA1ctxNI1qnTw91ABe/2QIKV6kBXDqATQT0W98+kgOYATAt3HQ3BsDNV0/nAgB2AC8ddrqeX9YZsyr3j4Hvr12/P/bxd/0+/50VYAVYAVaAFWAFWAFWgBVgBUoFegFgKRMFgG/8zV+fegBME0J5pAHwD7/6JUzXdQCfCAAsHQcw1QAuI6AV2FUZiRpEW9AzXgS0BsBxpmOnNQD+xAgAmCIQ3QjoaiSyPzi0RUCHAMA07aoc524EdHAATP51GwH9ePAI6JUBcJRDZAI/me7h7kc+BZmcCzj9TAs4uiOgTx8Alkhm+1sCgEeOgN6UA7gHAKaxIh0VAPeMgLYpyc7gVQK+5lqZ/vIA+mrVwd6wgIBqTUsdMzpOBLTyCpoI6AW+98znsCMIsCuEVB2aNwSAJ/lELQbZPwEAWN2uBwJgcmoqAJxM8HP33o/5hByjzQti1nqQHgCA1fkZR1yBLE0/2FYATIkIgmoAZzoCOu4bAT0aAJ42AOC1WrLxS1UH8DYA4MgDwLQgqVqld8jZ+wB4UlvxZqKAzY+0ArEAAJjeXXQEdAmA0yXu3HXOmx3A+r0otskYtl1r+fIcAU3SMABe5yorvzM2QPUXbg872vq3xz7+0MfL+2MFWAFWgBVgBVgBVoAVYAVOswKdABjxAqBJUAOAdyRFIgNU+5RecW1UsRWpEt2sPkMO3nrNX/t5FTGtZp+rb9BF/WCzQlVPTlPt4SNM0j3MYuCW97wP84ERW/XG9QDwXFdR9aNwc+NcrtXGNTuUHgDWjtjSAWz3F5mJPlc3daYGvFKkHNXVHMcBTDMZ5MhMgNkCrzz3BSSmRmwc6RrAdH5FLWCKfyP3N7mFTLSdHwVbtrU+18bzckSn31Gfywn8RhC5jhJ/PYGuASzIIRrOoUIOMwkTAa1qAM+WXt9+uJ1/PkNqAOtIVepvwGG0i7s//iTSaWgHMEW32ghoqgGsI77t1gVDuyKguwbHqn4qJFg5gH883cM9BIBFaACsAX8ZAT0rek+1xqk+8ppzo+uEVvz72DWA85gAv4mAJgfwfNY66VY4eB2gQ3hi2dbVP9zvqtaNJXZSgf3Y1gAOWBPXjARhI6Cbz7+ocNxyf7H9ZlQATO1Kjli1UOQQL/851QDW46+978Rmgt8CMDWWOsNl5wRsw1hQiTg3529/T9dgLh3Ai/b0zxWvFPMYEBkAnC7w3Wufw3mhax77ADi3YMObiO+acFymR1F31+onIzVWUSLFfhLhtgc+hoWcBL0b0XMERQUniPCPz17D1DxX2Ouuq/3U3XNJe3c5gN37APXpNgDsN2ZrxH9Xq/cEwG3jjnXCFr/v1CBVHte4GvhfSeM3f6949+JqBPRcGUTLZ9GhEdC5qtGuawDfePEFRLkfAV1foOFev1bOdgdw8wKPohkqDUUO4E0CYKcGsDkgvz9HDfcft+2jqFpD3r++l10n9Fk6/SICWjmAaX/hAfAkynHju/8fbKB2Ga1etg/9KnUtXcbAPH/YGrmnFAD7w0Gt/WulKqrf8K8FN5FElYePIvX8nEpg79IFNZpWtoER2DbBKcolFmlalO6pVhqnX7QRyb7DvHo4q9YEPvUR0B33C98B33V/77r9+H/3Aaj/frf2fc780NCI6NDn23X+q+o39PNjn9/Q4+PvswKsACvACrACrAArwAqwAqdJgZUB8K6pfXtaATBNbueIlPNXOYDPBAAWBgCTA1g7Yt2JD/VvAsEbAcA04W4B8CcCA2BdY7IKgKtA1L+4RwfAeRkBfddDoQFwhJRqd7o1gLcCAMcGAD/JAHjgBOV2AWAgi3MGwAGfEDQApoU4LgDWYIO2sQFwEdlqzokWLJUO4D+CBsDhKhAqh1lELnICwE/hvMi2BADbCOgtA8De2qg6YKkucPAjoG1XVfCbHN6qRiw5gBPlAJ4llKhQ79BrT4yfIQCsnqIIAMvSARyRA5i0LmoAMwCuQYnKgobTBYCLBaMMgPV7xqkDwMsX1DEAXu3hiAFwyMXPde3HdgB3tTYD4C6F+O+sACvACrACrAArwAqwAqxAOAVWB8AU0es6Ow0QtofU1wFcTiD2cwDr/ZMrdVwHsALAUYTpLMM/fvVLmCyaHcBYct7qUMm2q2Y49Pn5DuDi70a4Y3MAixRJZhzAf/kMksVCH69xK9PKd/XvFgDs18Ia4gCmmWYhE1Vz8SfKAUwAeDegA9gHwFexOz9cejWNDYCTXDvcyAF8p3IAi6otdRAg3D4ATKG55Kr6yc4eLj985VgAcMXhGG4sbdzT5h3AC88B7KQv2LLtIR3ATv9UDmBBbvMRHcDKgZphImf41mc/ifPeONy7OYsI4eYJtr4OYKoBTHfEw8ke7vnYE8hEWMczOUMJzsX5IV7+/BPYU+Pw5gAwTdBVFFIAWBY1gBfqRh4aAJOLPDcOYALAtP/qSNzlALYmznYHWb2nuA5g/X1KpLAO4JMFgIuSDdF2AWB6rqDrhZ4bvv/8s7jg1WR1axI3Xct9HMBtYwA1KTmElzmAU2vTLB5oh1jcqwCYHMB+BLTfr32A70e5+3/PPYBWrwHsXptb5AC24691wLY0mvRqAG+7A3jHxvEXjl7df4w/tFi4M5oDGDlimWAhI1x829voaav3LbHPB6k3UdmPSZ7h6Ec/QqQi2fv/xsYcwIOem0slVncAnw4ATItkaZF3VNSItQ5n7/y8BA6/D3UlWHT1ueMCwGsvcPJOiB3Ay1uYAXDXFcB/ZwVYAVaAFWAFWAFWgBVgBcIpsDoAznUEdAEsG6Oby/hfHSHsR0DTJIV3Eh0R0PrT4wNgmtygCcodA4CTkQBwERFtdDh2ADyf45Xnrm0QAOs+EZsIQKlAToQ4T1QU9E8T4B4CwDEB4JDblkVA+w7gSUgArHDr5iOgnUmh+kRKRoUc8TNVA/gKEI8bAX1TqiOg6TjcGqdjRz/bHrt5ANwWAa2jddVkdAcAXiX22b0yNxIBrQCkC4Bpgc4a20AAbH8xl3qBEAHgy8cIgCvtEDACWviARgF4AsAXcfnDjxgH8Br6t3yF7r+UwKEBMDmA07UAcNsR9Y2ArgPg0x8BTRyfHMDUBhE5gN93P+aBHcChALBt39gB3DYCuq3tNw2A6TnSj4AWXg3gJgDcFQFdHZ9PaAT0EgA8bgT08ojeVUcyWwPYRkAfPwCWEHmCBSJcfOvbsOgA7Kuer3p+MAD4kAGwI18LIPUEPikO4CxPdQmg4vgZAK9zrTAAXq4aA+B1ehV/hxVgBVgBVoAVYAVYAVaAFVhPgU4ATPVDpUwgihrANLWg68Pq2rCxU+eV6v1Wya52vlpTY/3v9rAr36NV9LT6mIy0xl2kQRKtSx7XAWwBMDmAX/vql2ABcL1Gsa7lVr4fN9cwtnV/XQiu9HCcterMPN02VgPYOoA9AKycy8rcRQS/nKYsIqPMBF67A1grUz0v2/6qqqX6O+HJyuckOa4i/EQA7/iXn0AWhQbAxkE438e3VQ1g7Xhu28Z0ANNvUg3gLAaOsIu7H7qCLFnuIFj1Mtd4KsNOdojrn6MawDri225dsG+lGsANboA6ANZt/7NkD3f/0ZMjAGCKLC1rAN+UHgWt2bmq/uMDYKHG42S2j5efphrAB6A538IZ1uSEcdrJrQHc1Re8Ac/8014htHBGBx/spAn2ha0BXI3wXFU///OR1O2rHMBXP4nzWH79Ft9vcQSRI3DZ5gJDC2bK0Ytmw40DeLqHyx99AmmyGQewHjQBYRyANqGhplcLAOhua92uorDSmnaO6I4scTC5iMu/TxHQYSMKbQLHziLH9649hb2kGQDTIhK1OX1ZLWwwNSHbHDzdDlP3fCKILFGLR/Yn1gFM11u4bd0awOVVVx6LSjbwzn+VGsC0p9gAYIgEb7n3fswFLUgqa04PPfNYLQYkV3mOV55/FufUc0CpaDegpwUgZUiGC4BVdzDn33ScfQGwW0XYRSCrnjs9waaRgIjKGsDJQi+gtBPfroPX9t+m3yHns3WoV/9+QgBwC/B127tpTBpcAziPdA1gKXCRagD74g50im4fAIZKLTj9AFiPSfUawJFaYBhqO6sOYFrYZss8aS1PNwAuEjO8hehD+xED4OUKMgAe2sP4+6wAK8AKsAKsACvACrACrEB/BXoBYMiJAsCv/c2L2JUzNftGDlYNgC3ko1coF/Dpg7Dzs3oe2fzdBUXmZd0HoBa4WlCq97ZBADzP8NpXxgfARVM1OaAlkERSQZWFiHHr734QeXLea93alFb/1lcEwURANwFg1WQabNsJ9XEBMPUpXQOYIqD/+UfGAMAUoZphstjHt69RBPTxAmAC6AoAy11c/sMryAQBs3CRqgpPuTWAlaO93LpA0HoAuOyTTSAmh8Ch2MMdf/wpREEdwBEsIEyyQ3zj6qO4lBEA1uPUcWybAcBAMnvDAOB9B4KYaS1/QrQDALsjSvtUqj/uEBaksUp4ADjkgoayfUsAXF3Q0NrGgQGwurep+5txAJOjfdMAWFU0Xz7Z3QbUuq57u0BHAWB17bgAONMA+MN/hIUXMTz4GqMSDIgwTYcBYHsc/vizKgCODQA+OGEA2J6/u8BD9VmzIMB3mdr+QMCN6nhHIsEtBIDjsACYFjwRGB0KgJedX1vf7gLAt773PqgIaOf+OxgAx3SFzrCT5Xjtr17ApAcAdo/f9l8XALttRwsw3W1rI6BXAMDu+dGCBHdbOQI6jx0A/Iug0UVv3ri5JjRkAHxcEdAMgIUQsAt8Qj/e0pt2lrtJXQyA13m2YQC8XDUGwOv0Kv4OK8AKsAKsACvACrACrAArsJ4CnQBYOTbkBHGU4cbf/jV2cNgLANuJK2ts9QFwARTNREw7ANZOWxU7rQDwHJN0D7MYuOU978M8sAOJJj/p16bzDD/6v74EYSOga85mfVzFZJ0HcC24trGr5ISuRNuVX9QtV/m+AeUKAEdbCYCpjqtumCoI8p3O/R3AtkBprHrEWXEA0/VFUpYOYN9BOATwUwT09jmAJQHgeA+3/8n4AFg7gENPj/UfbDcKgJ96DOcW5ADWbrFiGxUA+w5giu91HcBjAOC8dACrBUk92qM2wa+PO2pYoeBecW4EsusAtvekONNX2IEFwJMNOoBHBMCx1atSy1J5GtVdeNsAsO3v1gFse8S6AFidv2LfAoIcwAlw24f+AGl+8h3ATRHDhX6OA5gA8IIcwAG3TQBg93DdcdAFwHT1q4CTWGKSJTiKARcAFzVa7QLFNTRY5gCGua7sdUbH6TrY/f7b7gAuPqnHM9/xX7kAjrEGcA0Am/HXWZnV7AC29xeTGOOdX7lwoX4ToHSZWAoNgHOBi79AANgm95xmAFzWAF70uTeu2LcppSGRGY5u/AigGsBeHepluwtXA7gLADdlJKx4ourObhKscolFmkLaRKual/x0RUDTe12aZU6pJgbAq/ceur8MuwDHBqTFgu51Ti7Ad8Y+vwCHyLtgBVgBVoAVYAVYAVaAFWAFTo0CHQBYR9RaAPza376IqTwwtXgtsLNwpeoA7guAMzPT5kdAl9HD5gVcSa4BcDIyAKYatOTUOPMAeEkE9FgAOMp1KPR4ANjUEC0ioJc7CMeMgNa1af0I6NAAmNxWNgL68WOPgNY1IAUORgHAtDblDEdAbwUAHjMCmhzACWgCunAAm0SKzjvyiACYrjACwHeRA5gBcGdTLPvAuhHQYwFgSisgAHywZQDYTiu7S1v6RkAfJwAOFQFt+1Cbw9n+fRkAVk+UsURiAPAtxgGsSpwYga3Ddp0lRASAKRFBYIZpluPGiy9AGAcwA+BNAOC4BQBTa55WABzpGsAywsW3UQ3gdXpu+witFuIaAHx440eIYnqe7h+5fPoBcDXS3lfypNQAbgfA3vk1lH1xz3lZpH+fBwXpJYyEBoYWgHIEdJ/WCP+Z0O0Z/gh5j6wAK8AKsAKsACvACrACrMDpUaATAMd5VgHAygHcUAO4BL6eY7HJ2VpZPW1evWoOWrNS3/73iP6tgqmQpLs4iiPc+p7fDO5QIQcw1aClWm03yAE814CwGkVNht22mr+6c+ho0PpGoFs5PQyQyKU+T62fVyN5Aw5gGS/UBGiUpnj1uWtIFgtdt7dyXGXNvQLUF86Y6nmWIL/Zuep/318fHaWEU4CfTSLc85FPII1D1wAWqhepCGhVA3i29GqOvHb2P0x1stbd6DxpgQX1h8NoF3d//EoDQBrqACagnmEnPcT1p6gG8FHlcLuiYFeKgLZ7VvWjjWOnErlIUcwZaFJnPACsAb+NgL4pnemai7J067s1JNdtu77fG98BrK+XZP4GXiYAPJ85LrDqxKztSXr8MePUQIeCq4NKaIgldlKB/djWAA7piF0dAPs1UP12a6rx27dtyUJI4/yYAJjgI7VXghle/vwTKkpWua6U248Ax/Kj7YqAbp+A8/sOjSMUiDuuAziPdQT0Tprju9eewnnRXAM4LyKpy/HRAlBXkS4HcKlP9XzdhJJYShwkEW7/0MeQZpNehvO+faitBrD9fpuDyDa7X8O6VtPaWfjg6uOP+9SXqD/Tcwm1AWKhagAvJoFreKsFQBGo9MH3n38WF9TxtdcAlqavWz3K2rnmv/gRyN545l8evj5NALhSL2DNaGA6OjrPPNIR0BRprgBwRSiAxgAAIABJREFUZhJtjJPVHZ+KhAHnociPePdrHPvXd3k96/5sE2jMaI9cThX0zuIJbn7nu5DHIcdnakl6dqSjTvHjv/86JvlcPzz2cADbNq4k5bTCRXO9mvZuGudoIadAgnmSFw5gPWCWANh/Hu173drPDY2A7rrOY2gHflut+ur1oa+tzQHgG9BAsx0AuzWu9T1ruSNSjUPO1rRYpXjMpPHK1PxOJbB36QLU76m+FsYBbN+D6P1vYd+N6DyK56f1n//pPPwa5n7/a3v6z6MISSIQx3p8HnYUDb2+5gD2PmPHxQ4A3HU9dfWHTQHg4jo073tdz1Vd51X00Y7n6663u7EBKTuA+7Ykf44VYAVYAVaAFWAFWAFWgBU4+QqsDIBLB7B55TSzNesCYFnMenmvsASendqz2AAApiMgACxo4ijN8KP/kwFwAYpM82wCANPUzU9HAcAKuXoAuApE/Ut6dABM0eAmAvquh0ID4AipjKs1gDcOgAtUoScyFQCOGQAXM0793TNNt5s83iYArMfPswSAY1MDeCwHMAPg4wXAGQiyS1AN4Dse+IPtAcDWoeoBlSEAmKAGOV4ZADvPogMAsAqQJQAstQP4NQbAtcVJUYNDlQFweaffegAsogLuNz6feEC3C/gxAK6qyAC4WoIgNBBtW8jNAHgzk1uh23MzR82/wgqwAqwAK8AKsAKsACvACpxMBUYDwHZep6sGbPF330lpAXBRs8vWAM4wGckBrACwyCFyDYD/6f/4EhLjAPZrFK/qAFYmCJor8RzAMOepu8/xO4AnZpV7VDmu8A5gG61YA64puTYkfppEuEwOYEEO4GF1lMrf8AHwVezOydHevo0NgJM8V/2CHMB3kgN4GjIC+pgAsCMnuenL9jM1RDcIgN+80A5gdXWZ/+N0O4AXrS6bURzArsOQllYIcpuP6QCmiO/+NYDXcQCTTr2wvHEAj1kDWORUz1kiieZ4+fOPY4cchOwAxugOYFPjPou0q5EioO88QQDYlmioRCDTubTWUI2Vq40cwHR9SSHwc9vsAG65QmsOX+/Wbv+unsfIOSeqEdBzz7E1DARUATA5gOOeDuBi4V0HQPMd4sfvAKb0D+sAfmktB7DbZL4D3EWj6v9e6gCm5X6uA/hf1JOfuyJQOt7rts8BDM8BHP7FtKwBfAMxA+BBArMDePm73XE5gG2jDhv/2537dv/sAA71bj/oMuQvswKsACvACrACrAArwAqwAmdCge0AwLbWbCF5DpCzShWc0iuAY2QUPI0syiDSXcxMBHQaV1cID2k1C4CTLFITdQSA40WYCGgGwLplLEgvjR9V1BJlFBMsTQT0w0jjvYAAmI5gyyKgaw7gcP2Zzvb/Z+9tYy25ynvPZ1XV3ud0n24bfCPTBuy47eCEj+P7NWikm5CbRAzM5QKJwgzOnZEcOiOIAnZMFNoGNxncxjOJBqbtO0SB4eZlNGiUDCK6EvFoRqBrEvLpJiISGmw8xO1A3FxLtrvPObtq1Ro966XWS1Xtqtq1au99znnqQ4j77F276lmrVlWt3/r//wVswAK69SIUkKC1OFlA2wqNUpgB1BXAawbATltPbwFtM56rDGDIlw75kwJg/OUSLZEZ7M9PwXnMAM7iWqoqAAwBAFaTZsfZAnqec7j61P8Ip5IchLxZ2PuEZDYNFpSTWEDj7zBlAX3Hf/NhKMppLaBn+JzjzIm2KeaqjNoWBfAqAHhbLKCXKUArC+gOANxmibpOADzGAvpIA2CpmkcLaATAeYsFtBq2m/p3lwJY9X1jg2/GwjpIwGEDUbS0gBYpnH0LAuDAYvhYAuAUcmBw9hxmAMcHLOgQMCs57P/oGqQI4INnGL+kwfN9DwvoZbbP7s1eLljZhAU0K60F9Mj6EgAmALzsAXZqhSxZQI+ZMaLvUgWoAlQBqgBVgCpAFaAKUAWOVgUmBMBqbWuonA0BYPXfJWbjqu/g/8XMJffVECfEcOV5nuQVAL7tZ94B6wLA4XlAoFiun6eTjYsTFbpf2M+Z7GOddez9Xa8L3kAG8M5CZQALnQGsJtudRC2TkaQVUgLaMoD9C0EBX6NwdjV24YQcl5abaAF994UHgbO9yACYyYzY2cJkAHcApAkzgLEimAHMtQX0nR95FHiWWrm1vIB6aRFbRx1sHZkBzPfh2c9gBrBa0GC2rvnPlTKAsaUxRxKnaXU/wf+WE7IC/33KDGBUiLoZwAfR9OOrDO3TZwCnUqGYHV6H5564CKfzAzmp3qUsMOfSli3Yfa7mF2zWnlxAwwB2igyupyYDOHKGqNDXrziE7z5+Efb0ONV2vG0AuDr6kRnIpdAAeHYK7vrwJ4CnEQGwvF5SnQGsFcC4MKpSvU2XAWwcGuxkPLazVvADhxuzs3D+gw9BzuIuWMF7POYbzg4K+MEf/D7M2aICwN5Y1ZJBaICA6Q/9M4D9HoRKWNxYmco+jRbQd/6b34CFwOst3hZmAKcYdeH8AC7fadrqANgHYlWGcfB1HBtcwGJqaqxXjQW0SFK49Z33QZHFvX4TOf6jbX0JV7/yJTgtn4zUQcq/BNdjZQlrMuWXXK/m+zgOtbWRl/ndqAAOLEfl8a62yauFpZAymwGc5VwdmzmPjgWMoSVuCEytAli1fwgM1psBLJG3hLM+ALb1q46/lglsHTrcatvzR2V6vR3M/pozgAFQoLpIXQCM47Pd0arPN+ZItk8BjA5GmQOAxz0/hhXHa8sA4IMAADc/S/YHwGoBT//jXTsALg5rC1i7LK27Rg4CwASAl/URAsBdVxD9nSpAFaAKUAWoAlQBqgBVgCpAFehbgQ4ALCBBK2Axg4RxeOlvvgl9M4CZnjhbCQDjCms9m2CUogYALxAA8104ZAxu+9l3AI84Ad2kAGaoAMZ31JpFta8xOdYA2MliNiuGDdgbD4BNV1WAoRQWAP/EhQeAw9nIABgXEnCY5dfh+StoAb1ZAJyABsBiF85/FAGwJu6hwmlFECzxFENb3n149olH4EzuA/upAbBpXVSHYvvO5Hz6VACYARM+AL6JIwBGVXnfITHu59YDgAGyw9c2BIDdFkaHhjQAwHEBobw68PpFAHwZAfByQDM1AOZyAQyDG7NTcPeHYgNgFgDgh2HnmANgQAAMDNKDHP7pDz8LMzioAWAJCvTCEvy8u8UDwLKjQSIyCYCvZwoA5xC3P4cAOEmUAtgqQLXCMRi/pgLAAlQGMALgcwiA07gAGBcAISZcBoDdU00MEBoIgE2fCPHC2gFwghrUQ9jBDOD/8DTMjj0AxgWNCSRgFMD+80YIzDDww2xuRIN9KjRA0AJg95nFLMdoB8BCKYBLowCeH38ALFLIBSqA3wj5AKDa58kHa+8qgGeogNXXZlP7hVEvy4CpAcBu+y6z4N0cAHYVwOPuBwSACQATAO4z8tBnqAJUAaoAVYAqQBWgClAFqAJUgbEV6AGACwWAEw4vfesZmIsDCXJsdq96gTMv6kJPyHcDYDWxY5SmqPitFMCNADiRFtB5emAVwD/7DqmwiLUts4AepgBGpatWQOrZTNcCGo+3UlgFCjbvd6QCGKEKqhgSOPev/w2UGSpi3W11hYpsxySHjGfAigJe/JMrCogKAdzJXvZ+zSiA9XmZ8zSfqdVJ/yFUABuFVQggUZFxkhTAqIhClnEAuyAVwLPYAPgkKYDrAPjmQgHgTW3bCoArR4KVFbBtCmA2LQBekwK4yrDvkHsedwBsrxu1QAcYLimZTgG8KgDG5w+8l6wOgPH87L0U98cQAJcZFAnIDOA7f/U3YBHxeQNrOx0AVle4rwC1lruhmtJkrR4ZABwowE3LoYLYHe2HA2Cj4Pef39y+0fde0qYAxgWFVrmKC5b8PXqLlQLL4roCOFAs1zKe3edDBqWYg0gE8GQGt9z7z6FMIjoWSLQ/HgC71YirAH4rAAsAcIeDRFdb91UAy3cd/Z7UpGQOs5zN7yYakLc5dfgZybi4opSLhjYJgP2arVkBLOuFF5R1Julqw6V/1/0D30/zSgG8eQAMjEGWpgB6gU70J1xWQsFxMa6qjnl/rWrV4sAxtNZdCmrKAI7pN1JvHbKAHtpj6fNUAaoAVYAqQBWgClAFqAJUgaNbgZ4AONMA+JswK/f1VIY+aU3w1gmAs2IXDhIG22sBHQ8ApzhFrAHwbe/9b6FMTwe9LR4A/kcNgBHibgoAo9IaJxuUBfQDE1hAo5LEtYD2LZHDSxnziJdtZagMHzAWyGmq0AI6OgBGtZWxgH6ELKAHtE+Mj64HAA+3gJ4OAE9tAa2v38oC2leY1a7fFmDXZQG9HQC4bgG9K2xG7JQZwKFyS02oTw+AjQV0tj9MAUwAOMhE1RP0WE93MxPumwLAfSygeymAjwgARkeEFA5hzku49szTkObK4psAsAZLDQpgv7/WFcBN/bldAcx8C+gNA2B5X2lgOgSApeHCeAtoAsAxHlvRYgM45zbrWEYwObsmANyrzl0RK11v72QB3avM9CGqAFWAKkAVoApQBagCVAGqAFWgRwU6AXAKqAidAYhcK4ARmKHcRk3TGT5WZc5VwEy92uDKabWp7DchgbHzJqlXWCvlqHkd4rVAMFSMogKYJ4dSASwBMCqAI1oUNlpALw714XdZPuOx29c5htbZctMTs5ViFpXOrmJafa4CDi5w1Nm7mBGLCuA3/dL9wJPdoFm7XiGX9QJHAZznUgGMGcCqXXX7ul9He86qnUxGYsfvV3VQO7IKYfU9XzGsLE+xFq/OGJy/8CAUDM835iroVCrYpAX0k4/BrmnfljJNDYDREhP7wz7bhTt/81Eo5rEVwJgiaSygMQMYFfx267KA7hpDhmXoobobJ8CnsoBWyno/A/hQ6UG0QlD2OZxojCSZ6Jqg4YJDmQgokzNwxwO/C3wHFUjOtqK1t9lDmSDgB8gWaAH9cTi9yL0M4LYJqLaM0K727hhNgCcCdooUricmAzimwgzbTVl8VxbQeH9asq1qAb0VABjN0stEjg8pHMBzv/cJOCUD2a2qanQibasCXCtIhdC5ogmKjioF8KvpHtz1a78llYRjtipSQCsX0V4ULaBnhwX88A8/C/Nyf6kFdKI7slEoyfxrN0M3uM4tKDIK2aaj188ugkFappAnAm5kDM7/6ofhkPnnu8yitFddmLJExnb8py9dkQvtXAtos48qCiNorzKICqgAr/5ia6au/rtx8FiXAhitn/F8Mfrgha98Cc5WwEY98uGiBhc0VFbfQTHrFthWAe49stQyhf1nCVRIowPKQQJw69vfDYuqP8dRAHORQMIOYaco4aVn/hJmRlFXZTEvzzwVaOHrHHLNQjlY4LL5DOBAAcybFyBU/TpQLOO/u9dvUyasant/wUPT/vCaQQNuaQEtlAW0ALQ0d/vAmOdnXKCDS7wymLESrn3/O7CDa2TwF6rz0k5HwSNs+Kut92m9nzalpHf942IPvFesUQEsDeKdZ5hw/LVK3ObRsOm8vOt/iYW1bwFdwqmbzsq2wFZ3nnB7DcNtH1KZ1gDAS08BbLLZRbCSpkvRGv5OlwV003HJN2XGIM1SSBJl0R/pcbb6OTxvBMC16KPqLVdnjo+8AXbV66grgLs6X9vCD/O9rveLrv13/X3TCuD69RDzXb/r7OnvVAGqAFWAKkAVoApQBagCVIGTVYHBADgrEYgiyFGFGg6AgwmvFQHwYcLg3IQAOC1LuPYXfwJJrgFDoPSsZ/4uAcB6UkjVqz8AlpO+QkgLyjxJ4PZf+SAUbCfooWMmsLYRAGeyb6EC+PyFByIDYHy5DAGwD0TDy39yAFxaC+gf/0hsAMygEAhunAzgDQJgBWIRcCRwIzkFb/7tTwJLTkfF+wSANwmAAXhSTgiArcW3BcAdCv6jrACuALCoAPBpCY7sJBkBYPUgMhkARpjCBNyYAZy/7zeODgDWXaQODP3nLwLA0wFgGb6AAFgrgFcCwB0W0OECFwLAdmxUADi1GcD3GADsPuWNeX4mAEwA2AdWXUAzBgDGfXACwFFmakIAGr7Xj+TbncdIANgv0dTAu7NB6ANUAaoAVYAqQBWgClAFqAJUgWNcgcEAeMZRUWfXGwcOg1ohqqxtDfBU9TMK4GEA2GTFyn2hdpMdAlpAIwB+AwLgTK2AjrG5CuBMCPinr/w7mBVKodv1oqgmUvVkEgJftDJ2DsooEEMADK0KWa1SrAAwg9vffwEKmA4AX9UKYKlBXZsC2FSplNLMDGaQlEoBfOeFByBP8HxjrQoOAfBl2F2gpXn7NjUAzspSKp5QAXyHVACnvjx1lEJ08wDYvX7xCmZQrBUAvz5XCmB5Dev/hxTA1oFgrALcVf/I8TnFxQZTKYAHAGB93bQpq2JZQJcCM3EZ7M9OwV0f/gTwdJwiNhyJUq1cT8UBPPf7n4DTqJB0xsPJAXDJINEqSsWdcQEHh1eTM3DXB1EB7GeQDr0Pj1UAp46UX1mIKgVw28RtqwIY+0v1MIO9I5FQORXJWgFwypRFsNlCpwLTFubvrQpgAsCyRHUF9PoUwAYAowX0rCjh2jf/EvB6lgrvQCHadt34Ga+uslR9Y/sAsLp2ElHAy9/+O5iVvkV/fUHC8me78PxtnfR7xBKF9zYBYPn+0nCqbnZ1Ux8w/WSQArjMIAcGZ8/dBvkSBe3QsVqeAz5HJSXMSg4HP7oGsvyBAtjdb9nx+53ANFgA4e67WQHsZzyvkt3t/UajAljeHeTHQmDYeT5B0VdRAKtn2WkzgEMFsOugo70R5JkYB45V+pIavzqu/w6Hg1V/t7p/BhE/pj2nBr/m9wkA+y1IAHhsj6bvUwWoAlQBqgBVgCpAFaAKUAXaKzAYAM+5UgCbbXoA7B48AuBcAmC0gEYFcD4RAJ4xBv/4Z1+EHW1hNwQAy0nbowiA/9SxgG7Ktu1tAe2oKlqV02aBgAXADAGwSCsF8J2//iDkx90COlQAz2ICYIBCTlWRBTRZQAcTLXoIHw2And0qi/4tsYBeIwBG0IMA+PwRAcCeRXLrBKy2SG4EwCW8muytBQBnQllA40ISbwFH6VtQhgrgZQBY7SdciHZ0ALCvWfTPI8z47VIAcw04jNWuQHPmpASRpHDunfdFjdiQE/5bbwHtL2gwCxlXe4lQCuBMHMJMZgD/pUrSnhgA+2O621sYlGIOIsFxega33PvPoRxp4R7WRVnmGgD8tysB4C4LaPWbfQHwdlhA4xGvBwCjbb0LgGMtnrQtbQDwPgHgEwOA3et8rQDYLPDQz3OxAWHjez0r7QKyUQtwu+8aBIAJAHf3EvoEVYAqQBWgClAFqAJUAaoAVSBOBToBcAIcWJmpDOC/+SbsFPueAtgsoK1n2HYogA05NgrYEBSCUg4keqJXqXMwvZVvJQBmpTvRVvoTA4EFtNd026QA/tMrMDMZwKCUz+FEevjCHJ53rVt2Wmc7iwkEQIb5gEJIC+g7LyAAPh1RAaymoGWG6MJkAHdkiAYrxMPzK5tA+YBrEzOAMeP5AHbhzo9cAp6NU9SFP41XkQTAfB+e/QxmAPuWuWMBYFsGME4Sutcv/rdS1GEGZAr7k1lAq4zYjO/D31/+Hbi5OIimH29q1q4JqekzgFEDKiA7vA7PPXERTucHa8oArjS0uizYrmhNCLBTZHA9NRnA8Rwa5NUr9PUrDuG7j1+EPR0h4KqQ3HaaWgEMpVYAz0/B+Q99AopsexXATdd6lxIRx3tPhSYza6cDwIKV0t5ydlDAS3/4WUjAZgB715+ZEA5uUMsURSpjtg2I1LNYGxXAgeK5ej4ZMOZ7Hw0ygGeMt+Y5GoVzMGXq7y44P/d81fcVSDdlWzcAVkAVc8tLuPqVL8GeVHipNhmSAWxO2iiiXSWlm4c5XAHs949xSrD1AuDm/nF0AHDT+GQzgFuykrsUwAxgkZoM4LeCAByf158B7F6kLgiOrwBOVG55pQAmALzq0KzeFpwM4DxX73UICI+5AhjPETOABVejKV59TQuPJlcAB9d39bwSCcxWDiTqDlQD+m3PlWP6lDcWBOcX7rfr/WLscVAG8NgK0vepAlQBqgBVgCpAFaAKUAWoAkenAp0AGOERK2fARA4/+tYzMONrBsDVbJ4MxAWcsNxGBfBSAKwzCrFbhJZhW2UB/adXIDOZxwas6L5sJkL7AWBXAexPQNWzk0MArPKlFQB+AHJ2JjIARiUGh1l+HZ6/ghbQmwXACWgALHbh/EcvAU8RmLlT2OMGE4mn3Azg3LdknBoAm6NHdSieV4ZO35hompyC23/7kwBRM4CtRbABwDdxBMBCwucptq4JmvUAYIDs8LUNAWC3hdGhIQ0AcNwFDdJxEq9fBMCXEQAb2/1mQLAOACwVwPNTcOcRAcAugLAW0s31WzcAlhPPwCBbFPDDP/wsLhWRCmDM9vY289/oqessVOoDgN3zt+NCBwDOGJz/1Q/D4RYAYE/BHdRlmcWuC4Crq1ZfP+tSAKsFQNsMgJ2HNXcB4ko3j80AYBfU4POF3bZbAewq/M0xY4Ky2lYFwMJmAL8FM4DDSJH1ZAC73YcAsNMjOyyAYZssoE8YAC44B9AAuD78+Q4cKw2PfSygqxU4+vdMf5kUACsXg8bnjVVPtOV7pAD2C9P1PhW5/LQ7qgBVgCpAFaAKUAWoAlQBqsCJqkAPAIzEZgYpz+Ha33wT5vy6pwA2AshQAWys86yexc8ANiurhQGNgZLSB6r4pni0FMBoAY2bmeyp10f1szIArS4gld9ZZwbwAABslE9CK7X12dQvHlIALx1Q8DpBkbtVAIcKwnETlNukAJbTuJh5DCksUAH8sU8CpKcjKnTrAFgpgCeiv3g+HROYxx8Am4kyowBmWwKA1XGxFglfrAxgVAAfRQBs7kftCmBVP3TcMFAR/xfdGVClazOAxynMwgxgVOHIfMPDAn7whc9JBTAOEG0LOMLrrzpWfcl7sEUrgHsBYKEygNF6Ok8F3MgAzv/qb8AiuN5jK4B3ZMayvWXIpx43E1hnHJtP+BnrTRmx9svboACeCgDLZymd+TtMASwgK2ZwkALc+vZ/BQscL5zONq59TygAxhgPwAxgtIBeqHoaS/4lCvWTqAA213EIgiz3Utdv/wxgVABnkAsGZ2/DDOD477M4/meCw8G1ayAjfrcqAxgXULqLzsY9PzcqgFVCvHq/c5ySljtMNLfDtmYA4/v2MgBc3Xf0AqxVe1lnBvBGFMAEgFdtz7Hf63qfGrt/+j5VgCpAFaAKUAWoAlQBqgBV4CRXoAMAK/CKCmAEwEoBfB2YM0E2HADji7NSgMgXaALAXv8jAIyQwVUAx7aATgILaN8SORwM2IQW0HglIAD2LaBjA2C81owF9CMbtYDG2uL5SgDMTsHtH/skiKgAGOeayQIaJ9U6rSVHZwBvyAK6twJ4fQAYFY2oAD4qFtASBOr2Hw6AEUgaC+iHgMsJ2tUXWIQAGHsuWkCniwJ+8IefQ68AebCbAMB4WjjRXaQCrmcAd60ZACvPhOMFgKeygB4NgBOAW3+OAPDYlyG52KoCwP9xCwAwcyygUQG8XRbQ8QFwGgDg1cfmpr6gHDgUAN4/SQC4FLA4PKxKQgBYL/wjADxqyCQFsF8+AsCjuhN9mSpAFaAKUAWoAlQBqgBVgCqwtAKDAPB/+tYzkBWvehO+yyx9FeBVExD1jGB9XDoDVxgrT/3P5nu+gEtAmRRrtYCeFSoLt36eCoCg1kH9Hf/brjYPz7ua6AmB4oYzgDlbwIxnwPIcrv7pFUi1BTRzlclyIlwlp1XtZFb9myxnr91cC2h/AsrWUX2GyQxA3DAjlkHCUcWpAPD5Cw9CkZ6KbAGdylX70gL6ycdgd2EndZqulKkBMCqiUDmwz3bhzt+8BMUsLgBGS14FgA/g2c8gAPbP12RArjpOtmUAN+8POxF6AkwJgBXgNxbQr+cL2W+lCEmrYdwMzFXPu+/3plYAY+Yunta8uKEsoBdqQQMXaP2t1UOJAsJqwUGQgBhRIYQ23zwRsFOkcD0xGcBxM3FDC2g0iPfPqG/L6M91ZLB17w3vDwxuzE7DnR9+BHgSN/MY51exv6biAJ77/U/AaZZIC12zWQtn/0j7Wru3KZBq38c6yQzvuAA4rC8TJRSpBcA74tAqCKt7TYNCR+9omQVyk8VsaC3tTUBi3nRpFcB337ceBTBe0/KZIujaRmHmPhPZ+6f6jjl/VzXs1thmqqp/XXcGMI5E2H/RmviFr3wJzkq1Xv8MYJP5a86pawIdlmTE6qcOyPgMDioAzKMqgPFel8IhzHgJ1555GtDZBtumbeFF2D7hdVjv31btKPtL4vtdrN8CugUAh9dniyJYtomneG+xfjYWrV0ZwJAoC2iRwllpAY3j82YygJusn6txvMVJxNSiDYyI6vlZuySxzQLgcDwXgWV+bbwfaQEtx0mGfSaBUzedBS6LLJ909E/FUQDjmLu/v6/GZAGQyUXMxpmq/d7bpXDtypgNxzvzS9IlI00BZGTMmCVYYYuYC9VXANeuwiCCoWUvo//ZjO9Mq7pjA0Iv0oiZDOBSLvzytkiW07X+3/X82XV9jKwwZQCPLCB9nSpAFaAKUAWoAlQBqgBVgCpwhCrQCYBLVkJSziDjOfynv34GMk4AWL5wa2B9UgCwWeg9PQBW1psKAD8QGQDjlE0IgA+WXq6TA+DSWkD/+EdiA2AmM1klAC4O4NknHt4wAAYoEy7zPKUC+KFPgshiWkDj3D0BYOzQbQA4FGz0BYV97mk4OcqTco0A+GFQAHjE1jUB17lrXNCgAPB5AsCd1er6ACpE85RBohXAuycZAAeLM9YGgHEiPM3g3Ds/AIUGDF3t1vfvBICnA8DyuZQAcNUV8TkS8bsEwGUKZ+8xANjtreMAYSoElJDBjJVw7fvfgR29wMqCPwuSCADXR4lOQNqRASz7/DoAMN7jr1/HFTby/QQBsNyCBbD4T/71y84yAAAgAElEQVQCho4Vdh1gkQCwXsRIALjvLXbQ5wgADyoXfZgqQBWgClAFqAJUAaoAVYAqcKQr0JkBXCYlJFwB4Jf/+puQRgLARsViMnDbFcDuSlxUAC+2XwGME6h6FiC0rgyVzZvOAA4VwLNFLju0ybaqrEJNpqIG30Y5hXZw7hYqpaFV4WwU1FrBgvvBmRyeVhbQCgDvjlP4eUcXAuDLsLvYX3oBTw2AM60IQgXwHagAnsdUAG8eALsr6aVCNC1kZlwBOgM4Q4vveFsIgG8plALYTBSaCbqWaNh4B6L3tG0K4OgA2JnAVO2Liw0mVACjKpNxmIlD+O7jFzcOgEumFMD7CIA/FF8BjBmkJUPdmlIAn5KKkPEKYJsx6eYl2u6/KQWwC4Bf/MLn4DRmiJotogI4VP6an9gqBbDjWFCVQOYw439pi/OWTNW+CmDz3CU0aBEiBXzmUwD4PijSNgXmakPl1gBgPW5JJZ1RAGMGcJpHVQCXDQpgvHynUADLe9zGATA+xzVkAOvuUgG/JQpg73myFQDqftmpAN4+ANyEnNMupV/LQqW6AnizGcDhqLBeBfAZTKzXmcRxFcC4jPL6EgAcOsy44/XSkfKIA2CmHyTa7jer3SXst0z/NuPGehTA9vfHZcB3nz3rWoDYNS50/8TSTxAAHllA+jpVgCpAFaAKUAWoAlQBqgBV4AhVoAcA5pDwDGYaACf8egQLaLRYUlUyLyDHygK6EwCX1qDMhCjrTrPuDOBVAXBlXTbSAhoVGnLTABjBOU6mvDpjcBdaQCfH3AK6pgBuBjKrjinbZAGNgFApgFPgcAre9LFPAkwMgMkCGgAnmYwFdHQA7HTMtVhAa4W3BcDDMw7dCfg2hU3f621qAIygEmFsJg7g2d//BOwFE4LHzQK6AsB5AVe/8DnY49NYQC8DwAZ+YyQBBrTnqYAbGcA6LKBn0iLft6t3+2I1Ed4C0IZaQPsAmEEFgJMMzr0LFcB4Pxp+jbVdPyEA3pMWtnZBA1oguzCBlT6AxuvVvX6bJtDdow3/HgJIubhiIgtodAYoGcLQQ5gXygJaZSAfcwAMCSSigJe//bcwK32gHgMAq/6xfAGEfKSUCuDts4AeAoCHW0AjAE4hBwZnz90G+QQACReIzEoO+z+6phzWl0DMZgBsKxBa2NfGjUEK4PUAYIyrqSygGwa6qRXAWD3BGKRZComOnIg3QusTYiVwzkFwteeTZQFtG7VaKEcW0H0fiUd9LjbgH3Uw9GWqAFWAKkAVoApQBagCVAGqwDGrQA8AnENSZjArlAI44aiYtK+bwzKATcaOyqLErR0Aq+zdSkEoQaMAtKTOil04SBic+9l3QJ7Fy1yUFqZpCRlnMGMM/vHPvgjtGcCFPD7fAtr2jjADWJ5vlTFkP1duGQDeOVQK4BJU/cPNTBhXK6M9AGzbt/pey/mZ9q9ySjE6Tv6uAFTdogX03RceBM72IiqA8ai0gnBhMoDV+bZtUyqAZf8RJTIGOIBduPMjjwLPUk+B1JUR1jUecbSs8zKA/fOdKgMYJwnl9asn8M1/o2KclVMC4DTIAD70Ev+66hX779MrgBPs0TDP9+G5/wEzgJWl+fQW0GYS1ypt5PjJAHaKDK6nJgM43vgsr16h2lcC4MsX4UyDBWNbGzZNvG87AMY7DB43KoARAIeW120AuKkGbgZu5ezgZkg2fKmCoRok4LiN1/CryR7c9cGHgCsCEO2yqQPgg0ERz+Z+Eh53wxR2/d6G/ctR5CAAZjyBIhFwPQO461enzwBOUVHe6BraDbzk9aHbaTUFMALgTCmAKwCMvxu3ffEEEeNe/cqX4JTMCFUnLB+RAuDjAmA8p1oGrtNeTUdZtWcjMMcFSfg86WYAo4ev3dMYBRgC4AIzWZkCwC898zSg44e8L1ZgzkcrYzKAZQ03qgCWyFviIh8AW0i4LKO7aRAxynTcZ1OfXrY/CYAZwCI1GcBvBQHosLLZDOCmBHMcx82Yhf9bvR/pQ+2fAQyQlpkDgOMq+OUzugbAB4MBcP0OfKQA8A2MP1INEiq2sb2a4jQ6La4HKIDd6knnggkBMF7HCIBBv7+55yf777ozgM3zhxk3IwHZUAEr39udZ8pWp6BIv08KYH/UJwAc7VGadkQVoApQBagCVAGqAFWAKkAVqFWgGwCnh9IC2gJgBAwjATDmChsArN+a6wpgDYCrQ1avv1KxceQBsH2VL4NZg00rgPsCYAMmE0+PYwCwM1XRcn5tAJgzVIiqDOCfuPAAcDgbGQAjwOAwy6/D81fQAnqzABgnWpCRHohdOP9RBMAGqAQTdytOOCCQY8zJAM59sD81ADaXL6pDzcT6dAAY1eM+AL65RAAsqvFm3feA9QBggHl+Y0MA2G1hITOnfQAcU9Fu29cC4OaFKo0AVP+jCxI6rTc7Osy0CmClIMRb5QwO4P/9/UfgpoByrQqAzWlVDgwt57lZAPxZ2CvN80Y/kBEDAJu7lwRIEgCDVACfnwoACyaBwg+/dAXShHugy05ArxMAC0DlnlIAxwXAuOAJMSEIDv/41T+CHYb7dxTAPQCw+0jhXr/m0mj8eysA5pDxDA4SgFvf/m5YyMOJCIATpQDe4SX80zNPw4wfdwCM43ECGPKgFMBqoaR5XowBgL32DVZLuPtXAFjYDOC3YAbwzpEAwOFwPAgAixRygQrgN0Iur694G9beVQDL5V29FcB6ZJVuP+F41nKcAxTAuzedgXJKC2gDgBkau5sxa3l9pwDAqv8rAMy0AjheC6s9dQFgs6AqmThLRej9m4UC1XWw4vtQWKduABwudDQPkXGuKwLAfosQAI59JdP+qAJUAaoAVYAqQBWgClAFqAK2At0AOJlAAXwiALCaIGDG8s9TAPcHwKhALaSKgcEdv3IBcoYTWO7WpGvr28UR2CxgxjNgeQ5X/+QK7CzQPA5ACAVWwlXtFajXL+BtALjKCMYV1c4WZiCfdAWwAcD7sAt3oQIYLTdloJieYDCr0Vec8DhZCuA6AH49VwB4U9vxB8ChApitAQCXjgJYA4YeDWxGyqMEgFEBjIs4ZtIC+pG1KIDdMT9cqINlXp8CeAkADsdH3f59AXDoTCDPSyuAKwCM4L1gkDMBN2YMzt/3ITgMJtzHKERNLVFpjCDzB//uCqAC2O2f7QDYABR/bMPzX5bHGCpMze1ZKi2lCwdmAE8PgEuew0v//k9hJp82NgGAFdguk3xaAHziFMABANbA2wzPMQCwO9QfVwVweDsjAFy/wZt1GkqVnMDOzWdA4OAn7w0TZAAvAcDrVgADWkDju0Ia12Gluk63RgGs7m+bA8AtD5Yrvo+FeyMA7FeEAHCPFxn6CFWAKkAVoApQBagCVAGqAFVgxQr0BMBGAfzMahbQKP6TB2gVotXr+bYqgAHgxT/7IszRBgsRUg1kdllAxwPACAAQAN8+MQB+UQNgOTG9IQAslaJaAXw3KoCjW0CjlSCHWWUBvVh66UxtAT09AEaLYA47/ACe/czDcKYgC+gVx8qVvrYeAFy3gA5zMuNnAG/CAhoBfyYBpFUAL1fwu4129AAwHr2ygEYF8HfXZAFNAFj1GryDGwC8P0/gx//r/w4WKVrI2m0sAMZIi2RrALD0SliLBTQvFvCjr/3vkEmL0eMLgNERIcUMYK4soNNjbwG9bQCYORbQqAA+GhbQ4cMGAeD645cj1JcAeD4hAMan6BsEgPVb/DotoBsAsPynOArcbgVwy2M/AeCV3oe6vkQAuKtC9HeqAFWAKkAVoApQBagCVAGqwOoV6AGAOSQ8gxlXGcCseG2QBbSbIYQAWL5wMV5Zsoqm4CT5C761pwWSygL6ME0mzQDGrLYX//yLsKMn7OoAWFv5aQFO+HfzYuk7ZGkAjjmo5nsdFtCZgEoBjAB4kRgFcJfyt88KeFT6KAUMKoARAM/2D2VvEqAAd0vzVD0OMxvlZHlLHcK62K6qv1f9gEJUaImNNXt1xuAuzABOT0e2gEZLVW0B/eRjsLtQ59u2dQHgrksvzHgOP+8D4EtKARxxwwloPwPYP9+pLKCbTgHhfpmgxfeUGcAK8Gd8H/7+8u/A6/lCacxkdqk6KjdjL2KpG3c1PQDWoCq/Ds898XHYywuZk8nRaLXKmcSRV30uDcTQXdd3V31cRSG2L08E7BQpXE924c7fvgQFi6lQGQ6A3RpU7e+cVNc0YpeFI5fjJIP92Wk4/6FHgEe2ZEwQADPEwIfw3O89AntOm+JptDkwmnbtnlCzFcDvhOfbpgB+LdmD8x98SN6bYmfE5imDJC/g6hdcBbC8y2h1lwsM6wrYpvuWbHvBZCY5JtBWm3NBVBmc+o8KAAvIEwEH8xRuf/8FyLNd75IYDYCTEtKSSUvRF//oCmSBAji06F6meHSVv1X7B9e7vV5Vu1uLb3XfkWo6dJ1IMrj1XfdBETnjGe93Mik2VwB4p7QZwDZ70aakulm5cgwLMm5r91MnE1idUJix6+a/qvvRlBbQaOGOFtCYAXztmafBPC/1zQDGTF93q49H/vmFGcBogWw3XMg4lwpvnszhlnvvBR51fMaWnQoA27NQ/bzbEl1aQEOiLKBFCmelBTTej9aXASwVqXoLHQbsWTgtFIzvXeO4cDPc8brFe8UWWUB33T/LDovq+ngX9He8Z2H+7hoA8P7+a6DWAZeQVXeR+hOE+0zVdf5dz1eJ2776wzgOTp0BjGMxZgALrsaP2lnqcVXeK5ZsSTged51w8PfKIUrXoaqn/n1cDDhm8wAwMwvUVRvL8+4CvV1/H3hwNUVwMB4M3F3nx0MA3vmFiT/Q/bw68QHQ7qkCVAGqAFWAKkAVoApQBagCx7gCPQHwTAPgZ04OAOYcrv75F2FXK383CYCNAvjNUwLggsMLf/Q/wc6BUtRtCgCLMpFQAzOA70IFcFQALBFYAIAxY7J9WxcAVhnACIBxgjKWZTGTmawSABcH8OwTqADeHADGKnMJgBPgcAre9LFPAmQI+ONtuG8CwJgd69d0PQAY27ckAByvOwMCYMEEJOU+PP/ZS3BK3o9s4548AOwvkGFBAUILaNMUBgCnEjg6W08AvNjN4I2//GtQzE55Xx8DgJV1aQkZVxbQV//oCsw2AYBxTV7iAOCEKwD8TgOA43XokwSA5YI2BMDCKoAJAHcBbb+vSWvyYBsGgFObAXyPAcDuDscBpFQIiQNnrIRr3/8O7Gi3IzMOEQAOHkSCtjwyAFgA7B9clwAYxzAEwGrbDAAWaAGdpZDoBWex3hiq5mElFOh+RQB4+c2PAHC8hwO8miYG3lEPlnZGFaAKUAWoAlQBqgBVgCpAFThiFegBgEtIOALgBbz8V38FjL/SSwEcKkLVPK2jANYTsVWmbDjJs2kFcAcAZloZbA57qAK4UqZIC0S7hRm5WQlQJAB5wuBN759OAZyUJTz/hd+DUzlXGcAdCmA7796sADYrp3nQjuZMTXawVYBrRMVxwtQC4CLDCfflk0j9r7kQAF+G3cX+0q9PDYBxQrhMAA5gF+78yCXgmW8xalai9z9H95ObB8DuCnpUiBZpsVYAfEuhFMC4nSQF8NoAsFRUmfoqRd1cK4DPf+wS5FEVsSbjuX8GcJsCuEv5a86pS8EztQIYl29IZS6/Dv/wP//3sBNY5q4KgKuMdmdoNQpgvE484aBcNuMo2VgJm1MAbwoAz+CNv3z/JAB4xpmc+Hzhj6/AHLX7rkAZgvMNJkib+veye0VNAVwpKfF3hFw8g1BaAeAPQKHB8Gr3n/q3hgNge/6xFcDGkWLGMzhIAG59+7thESjW2q6vfvXAs1UW0DOuFMDyuZG5E92hQrmu6PXu6LUJ8m1TACv1diIKePnbfwez0s9oXz0DOKy4Pu8lCmmlAN4+ALz8+vSfdVdSAJcZ5MDg7LnbIO9Q2Pbrx877iV60Mis5HPzoGiiDgPa7adf9czQA1i4YPElg9roz6iFvggxgHAcsAAYHAKvahA4zfZ8fuurfpADG70gFsJMBvCkAbFwbwmUUVY84ogrg3uM+AeCuLjzo7wSAB5WLPkwVoApQBagCVAGqAFWAKkAVGFSBDgCsFCrKAvoAXv7rv+qtAB4FgBusmAwYLdmaLKC3BACjQAltNk0G8FQW0Pji9dznH4fTesW3AcBtvakLAJvvtVlAtwNgZQGtFMAPQiEVorEAMB7V9lhA41khAOYeACYL6EEjWPBhUgArC+i1AWBnglkBFQEzBMDpLtz1UGwAjBOtqIjlTgbwcgXXFADY/UU1Tk5nAY1KI9mW+Wtw9anHZJYoGq2ajQDwMAvoNgWwe72Y9nUtoBe70wHgOWfyml0XAFbn6kAbTwGMC5IQAKdaARz3flQDwJJ2a2hT2Xm6FtDxAbBtawW8pwTAogEA4ykfTwtopY60APhvVwLAvoXuWAXw9llATwuAGaQeAI757KyOHMcHBMD7KwJg/9lk+VKsTgtoHWuBADhbEwDGGlgL6HprrsMCeh0K4DEW0FMC4Jiwu80CmgDwmLew1b9LAHj12tE3qQJUAaoAVYAqQBWgClAFqAJdFegGwKyERKQwK27Ay9/6hsyKdTcD+OoZsGoaNVS0htm4ngLYyfOx4NDfz6YAMKspdX3wUFcAqwzj8EWyBkT1fs3nwr9jXVEBjAD4jl+5ADmbJgPYAOBT+niEUMqNyugsfOs2K5+9DCaToYQZx2oKIGz/sEPWrLVLAYkQCgD/+oPAkzORATBTk76L6/C8zAD2+3N4fFMqgKUeGRXADGCf7cKdv/koFLPUl9+NXGHOGSZectjhB/DsZx6BM4V/vlNlAEuIgP0f5c160lD2B8y/LqfMAFaA0GYAH0ZdPtA1oIZ/nz4DGDNNBcwWN+C5Jy7CXnG4JgCslf9VhiSCSSXAScpMAuCf+C0EwJEBktDXrziE7z5+EXB0aNrM6Bwrg0724YYfOjoAOFAamsz2E6oAribp8caraxC2rwLADHImYHHKAGBz/1WdIYYFdCwAbLqnqyB2u6xSeIfAxc9SNbbUUwFgZYHMgBcqA3huAHDLdewq4MYqgOsZ100A2B+vjGXz0HFffR5H5roCmACwraaXU9/AKl3FelO/XqYolgpguXjSZAC/Fe+UG8sAlj2C4f2rvTeF5zNcAZwALnKxCuDtAcDhojQ9gi69tLYKAO/v63CWUlr2uxveRprOr0sB3TWuhOOf+fzUGcC4kAMBMDjvp+b85BKPIAO4FeNHUwCrhXAVIBz5XlTVUUc8meMXeL5DcoUjHYc5HsoAjj9edV1j9HeqAFWAKkAVoApQBagCVAGqwEmpQA8AjC97TAHgv/k6sIVv6TYNADYg0TaDrwDegcM0gXM/+19AnlkL0rGNhpOfPFWZfFmgAN4UAMZzMhbQt7//AhQwLQDewRdifAfWANjU1IlKVP/UAYCrttCzBm0rqusAmEttUpUBnNwUGQAjpOIwy6/D81fQAnrLAPBcGXDXssVWnGjA/GjGnAzgXC1MMNvUANj8DqpDja/sdADYWARbAHxziQAYFxWMHR1W+/56ADDIBQ2bAcDV1JlsXwQezAPAfc2W+9VXXh2VAvjhjQBgbwJfjpNHQQFMABjJi1EAV5P1+sbWBPflAp0CbfQFoAL4Tb98P+Tzow+A3f5rFu5VmaWQTKoAxgVPqGAXPIdrX/syzKoojeZxYgoAbM9fPvEFCuC4APhkWUCPUwCba9Ltn0mlVE+8CIfquTRY3uUCNwWAhc0AfgtmAOP160KG9WUA4zETALZRHLIeHc+1RwUAtz29TAGA1XXCIMtSYFEjNuxZdAFg+36iF3q2FWACAOyC9jELsPCQqwXp+vgJAPd7Dp/qU6QAnqqytF+qAFWAKkAVoApQBagCVAGqAMBkANhY/HKzwlYDGKsANgpRByg7FoAWLFslqbIYLSEr5hoAvwvyLJ7CbAgABj1xaSarhiqArULWVwpX521eSNcMgI0CGDQANtwsBMCV4ttbsGsVwNXF1QKA64px9Q3sH6QARgivJ8TNNbEyAD5JCuA6AH49VwB4U9vxB8BmAY52akDFuQbAb3nwEizSyAA4kgK4efyq9xJPoWbG5CpU2iyUYXBjdhrOf/gR4JEnZONZQIcAWN9XHbXLsgxgUwdcSIEq/m3OAG5SYsn79FAAjACJJ3IBFt+ZwW2/dD/kO35G+5gJaKO2ja0AdnuxC9OMAlj9m1b+6qHRAmBl8TqVAtgAYCgLCYAzrhTBtU3f71wFv6sAdi5B76s1BZVz3+yjAC6Yad8QDK4CClG1lkIiDqV1+0vPPC0jH2T1KwXhccoA1gBYpJAAZgCjBfRCB6T6SnPTaE0K4C4A7DY4KYCd9x8cyxkqgDPIBYOzt2EGcPwnHxz/M8Hh4No1/LneGcDTK4DPahmuDFfRJ77KdWtrpizNlZPTfqUAxiAZXVh9/1y3AhgYg9TJAI7dyrEAcHVfWbEfmu+bWBMcN2U/MveHkY/2jQDYG2A6+s+K72Vt7UUK4BU7SuwLgPZHFaAKUAWoAlQBqgBVgCpAFTiGFegBgBMJ5GbFAbz8rf8HWN5PAbwqAFYA1L50uVbCZsI0KzINgP9LAsCtnbLPBIgAkeSQ8UxOSGIG8KYBMC4YwMmUV6UF9AMTWECjksS1gF4svaw3ZgEdDQCjRbCxgH6YLKDXPIivBwBvhwU0lhYn730AHG+BDu7fZDzPKgvo5hnALgvoWAA40QpgBMB3HiEA3OTgcDQAMN7X7CQhC6T9TfnXpl9i50Rgi0tieimAERiLVCqADQBezDKPVx5PAMwBkmySDGBjAc0Ehx997cuQFLgAbnMAGDDPlM9gPxHwhp97N+TCX9BibxfDQRIqnSUAhkOYFyVcmxgAy5Ew8Zc7oQLWxVlCzGVOO0/mcMu99wKvLPzj3Bjlr1cA+D9uAQBmjgU0KoCPuwV0GgDgkYQs6BZqHY0CwPsEgCu7YALAzeMHAeBh4yoBYALAw3oMfZoqQBWgClAFqAJUAaoAVYAq0L8CnQCYCzRhK2FWHMLL3/q/awDYZASZn6xn3PqWs17mL079udm6jgI4DFRiHKeWBBTSojnVAPhfQYEK4EjvDE0K4FNSoWK38PjbztusLDbn16Z4NbA7zAA2p1SWJRQpQJ4kcMf7LwBPTgXH49e3f9PLafEaAD7N1YRReJ7y+Jz2MWBeJX+azc0ANv+mQHTNglfvS1Qz8TobsGSVBfTdFx6EMjkd2QI6BYG2j2gBLTOAD5eWbGoAjBPiPAE4gF248yOXgEdUtOOJcYZaBTcD2D/fsRbQQ/qbVPAzDgxS4OIUvOljj4JId4fsovOzBhDaDOCFHB7w+jPKIpklFndetPW4BGapJQLK9Czc8dFPQTH3FYQViOs8s+YPSItvzCrN0QL647CXF1EzgOuZocsOFDM1hcx4xgxgpQCOZ9GPv8yEyniWAPjyRTjTldcWyYIQf9vcCSqFmsAMWG0BPT8Nd37oESgin2+XArir27gWut59TBvNh/fOUFFnzlX+OypiN6YADhWE9QVOrsKzOu5AoRNaDDar0nSlEBi7APh9aAGdeRmeYwEwZxxQAYxY+h/++ArspngN2ZbCBFl36zuhXnG/xNQpqR6pfIWl+jF8bpP2tFCCSPEOmcC5d34AinTe1cUG/R2VZQhGDQDOZCQB9i39nKCv1zbcGk6Qh8N4+He81/j1s3XAK1okGBegAfDb3w1FZACM998UAbBWAKfaOSZUAIfjrGnnsH+G16dnka37jVu7rQHAuhGq49ft7Z6PXOApb9a2xawFtP03T8EeZLHWLKAhURbQIoWz0gIa70ebsYCWj9Ad96PxGcATA2DtwJHBcABcvSV472vLHUL6W0ADZK9DBTBe7+41P3zhhjdeNCmABQDel1VYi//+FS5AimkBbd+y8DpRFtCJdhyJ/TjbrQBWR9Paeua+W8sOGnS7kPck+dzHUtkSlQJY72bsc7x5TzdHZeYvqv12PV+SAnhYg3Z8miygo5aTdkYVoApQBagCVAGqAFWAKkAV8OfD9l95ecm7IwMFgDnMioUGwEFmqgtw9USi9wvlMABsMni8bCiMDy2VskEBYKYB8L/WADjO6y8B4Mdh8wBYTflhBvDdFx6IDIBlqmMAgA+WDglTAmA5gSJKKD0AjBOUcfozTnRWALg4gGefQAXw5gAwni8CD8QdBIB1txs5gbRdAFipg6YDwNbi2wLgjgUwawDAOBW8Pz8NP36EAHAb+CQA7NwOEABDJhXAYq4soA9nuADBfuZYAuBMABcMzr3zvmMPgHFFAzqgoAL43NvfDQsJkHAbbwGNoJsAsLaA1lVdBoDV80FsAJzaDOB7DAB2H/nGAcJU4JKJDGashGvf/w7s4LuKzvrFXxHOYHE8ALBy0MmgGKwANlX37z1HDwDj4hoEwLJ9NwSABVpAEwAevZCTAHCsd804M2sEgOPUkfZCFaAKUAWoAlQBqgBVgCpAFWiqQIcC2AHAeQEv/83/BSxfAwCGUiq9cCqlWokrAbCAPOOQlaAA8M+8Z2sBsFFG2yxjVf5whXHpZEi5f6/mmMsS8gRgkSTw4++/AIVUTNoZaCHiKoD3Cpy2tApgM1kzXAHcovw1vbBVAYyZeRoA/zoCYFQ8R5J4y/24APgy7C72l44MUwNgXGkvAbDYhfMfvQQ8DRSitYnoIQPZ5gGwC0hQHVokxVoB8C2FUgDLa8sopDapAJ7tDGnAzs9uHAB7ABsdBbhU4dyYRAEcAuCH4QzzIwlqBZsIAOMkMHYnqQAWDG5oBXCexVU8Z4DKFwFQXIerTz0G86IAnPztu7UpgI87ALb18QHDYAUwoo5EAeA3vu8YAWCjuNV9CRfeYZ4nAg2xTgC8kFisai6T+dtXAWy+aKax+yiAq+8wpXb2ADA36Z4m09x8ejgobAbA6nzDfhhbAWx6PdsWC2hdxhgAWO1Knz9OLAgAACAASURBVGEwvtcVwMcbAKMy0l4DqGifNgO4clgZAYDde1cpQ4Tbt+EK4LgW300ZwE0A2DjMVFm1ekASI58/2u/fDDInAzg2xutSAC9vNScXegIFsHf9j3o/AmgDwKZHmiir1h46cgFnuF+ygO7/bNv3GZg+RxWgClAFqAJUAaoAVYAqQBWgCqgK9ATAubSw+9Ff/SUkhbK8rLZGBbAzWVb7uz+RFlpASwUwmgTKFysZKCkFkZ4C+BgAYKeAajrLTBhgBjKq6MwbfQlQaAB8x/s/CEXmW+aqeq269bSARqtT2VtM20kzLvmjvuW3awG9KgA+ORbQsqQaAO/DLtyFFtA4qRNxIwvoLbOAPm4A2OmruEAHIT9mQKIF9D0PXoJcWxTG6tJ9LKDdO4wBSqv+vjsB7VpAm/GZTW4BrawPoXhNA2DuKVC7zmtVAGwtlPUv4ET2EbKAtnUZB4AZUwrgUgPgxRFRAJvzt2BxSy2gRwLgsRbQdQVwOAE9HPya2hMAdjKAdVFiAGCygLajmwuAlaV5AkmZQg4Mzp67DfIBi4W67iXyeVVsXgHsOjCYexLGqCgL6OkBMNa5soDG9zUnYmQdABhHpE0rgDsBsOlMIwF4kwV0n37a9zONANixfe60mCYA3LfUvT5HCuBeZaIPUQWoAlQBqgBVgCpAFaAKUAVWqkCPDGAEcjnslAD/9B/+vVTftgNgAwCdY2kDwPolywPA+GIbfL5S75WIF0CqJbdRAVzPQlbK3DAT2SqC/QxDo7D1FMMafKMCOE9SuB0B8MzP5IsNgE+Z+gulrDMvwPUMVa2QcSZAms636wU6rA8XAhIhtAU0ZgCfiagAVn1XZoguTAZwoGgPLqN1KYAVAH5UAWBXtTNygoEzNKh1M4D9850qA9gq21U/N/8tLYIxV3OyDGCVEWszgA+j6cdXGWFrGcAzP8O7bjU67Fc4w/RQAbPFDXjuiYuwVxyuKQPYgBE7jkkLffxPkUkA/FMIgB2F0rAza/400xmE0gL68YuAo4PZmlDNqgDY7Ksrw4+JQmaa3pidhvMffgR4TOAtrSZnKhdTAuBPawVw/0q2AeCmPZgMXZxg94SDjqUpjud4Db+W7MH5Dz4EhbxBj1mE5B8JWuLnKYMkL+DqFz4LeyVa9OP+uzOA5ejOWJV1q/Y8DgCjBXSOmbg7M3jjL90PebBAZ1MW0E3t1+Rw4CpLjerbBWg4epj7tsoAxvUbpc4ARgvouIp2bF+8B5sM4CRvVgA39k+doep+YwgAVv3b7Q8lsEQpgA9SAbdKC+h4fRnHhZKlkGAGcFHCtWeehkSH3FYT3eY5OFBCdmUA22zu5QvGtkYB3JD5a65Xt63bLaARPNZ7RV0haj+EY1jKABbYn2UG8FvxTrmxDGBzvk3nYc5saAZwHQCjK0XmAODeqK7XTWUMAG52neivAJb3pVAxrBclrQUAH1wH/boDqXFOwH8wC2Sd+6QpZkwFsPt8M3UGMC725ZyD4Go8rLVS03tJwwJhiAaATRYwvr85CuNevbb9Qx4ARkcI08D6K13vrya7fuRhVF8nBTApgGP1JdoPVYAqQBWgClAFqAJUAaoAVSCsQDcAlhAwh11g8INvfBVmMiOtTQGsX6CcFbQq1MtuQk4AWjVpFwA2qlPzoiYwlW8LFcBDAXA1oa3r4QNgpQBG2IHEu0gY5EkCb5YA2J+QFW1enr36el0BvFNihRFco1Wv2sKXYPWTqh1N+xlgMPQFug6AuW8BzW6KDIARYHCY5dfh+StoAb1lADiTsxv1KZcVQbC0CGYcdkwGcO5bhk8NgE03lMs3dCeZDgBbi2ADgG8uEQDjooJeF0T0D60HAINc0LAZAOy0MFp8I/B1AHDRYfE4tODy6sDrFwHw5YcbAbA7wW4maof+Tl8ALEA5YuwjAP5QbADMIK0A8Kvw4lOfhhk6cAyYIyMAHAcAFzszeNMRAsCmvyN+NJsPgPW9vQaAE2mLjEntKgM4LgBOBRqajwfAbdfzMgtoA4Dt+FBCwhQAPswY/Ni/eBccqgevavdjAL/090AALA6lg85LBIDlAg13C/+7DwB2H3mNYbfZZ80CmgmbAfwWzADGCAb3GFZXeONvDskAls/LuMhiyfgdBQCLFHKBCuA3Qh77/jtCAdw0/iinp/bNrYcBwG77JyW2gVp4NrkC2ABgVoLpdybjuVooG/TvKQCwOn8GWZYCi7ngzLswSyg4B1gZAJuXx3GORlYBHADg6rFz3AKHZgBsx4Sk672r6+8DHzwJAA94uB1YW/o4VYAqQBWgClAFqAJUAaoAVeCkV6AbAAulAJYA+Ot/ATM5ezEeAJtsnZpCtk0BLLhSALOjAYBR4YIbKlrdbYgCWM5FcuYB4BwVwE75p1AAS7WvBBtqawbA6m+sVOcZAuC+wI0UwCoDuKYANhMLZjHFihMNJ0sB3B8AV/114vkGHwD/LhRSAYw/Gk48rzYRrRTAmwPAoppgVsdfoOIcAXCyCz/1W6gAHjdBF96g+yiA1wGAzVnxKQGwTMueKX1t8Sq88NSnYYd3ZB4HBTuJANgtQZgxicrL3mumJHHIgCcC8p0ZvPlIA2C0gLa5tpWFuaNkUwrgowGAK2eYoL+vCoAXswRe/5+/Q6rPpwXAagElgmd3C4fJsQrgKlLEexBjIMQcykQAT+Zwy733AmdxAb/UkAtcdlDAy992LKBXVgDb43MV7qZ23QB4+xTA3vtA8PxxEgCwf8kOB8D+C9V2A+C267jvxIN7//aeEBmD1MkA7ru/3p9jYwFwc0Z379/XH2wFwCu+D4W/TwrgDa2MbekIZAE99Aqhz1MFqAJUAaoAVYAqQBWgClAF+legMwMYJ1BRAbwjAH7w9a8SADYK5vqbpD+hFxUAKwtoVABvFQCWYpkpADBoC+gHJrCAVhlm1gJ6sfRq2ZgFdDQAjIDQWEA/DGeKk2UBrRTA9UUMmwPAp3V/iwmAN2cB7QJgtUAHxwQFgH9SZgCPU4CEF6exoLQW0HYCy83orQDBihmIXQrg9QBg9IlwLKCfJABsAYkfoWDauw5Q6grgVQCwtIB+3/2QZ35/HqMQlZbpjMOcI+hn8A9/fAV2U8zRtr0+Bf/3llmSNwMyc/7LAbD5xakB8DZYQDcpgIudFG766V+EIkuiAeBmC2gCwO6Y3q0AdgAwfhFNcfT/4v90A2DmWECjAnjzFtDu+YdqYALA/h2/SQHsfWITFtADFMBHGQCTBXT9vaH2shgJRFfPL6Fl9orPr32ngMIM5L7fm+pzBICnqiztlypAFaAKUAWoAlQBqgBVgCoA0AMAo4WdygD+wTdQAawS2CrlpqfYNRk6js2snm2tFAktiljTGOaFRE0U2g0Vw/jLOa585gD5LIVzP/MeKHBCNgwsXLFl5YRsWkLGGWScw9U//yLsouWms4WK1TbrY6HBaPVipzmF/b6amA3PU/7dKHXKEtIygZwJaQGNGcCLbNebIO6rtG0uSd0C+rS2/EKr7tq+vYwnvUdvNt20P7adOb+WxsC8Jdl3ElBtrrMBWSqb85UZg7svPAicGcXkio1a+1oKaHApLaCffAx2F4dLd7xeAHxJZQBH3DjW08sA9s93KgvoplNAG+iSobnolBnACvAbC+jXiXyjALgUXCoIy/Qs3PFRVADHBsBKT4z9+bknPg57eTEoA1gkqyl0w4lrrS2UYzErU5kBfI8EwJEVZkJlPCsL6Itw1hmkKgDm3TdWu5hCAKxy59So5oq2plUAo2VoqkbG4jV44d8+BruBhXv3hFlz+5phu8uSVd11lXUp/r9ot7mZDGB5FLIe0lpXN2vNMlH/u+kW7u1JPrl0ZBJ69cC8aUihZALKnRnc9kv3wyIyAC6TUgJg/N0XNAB2e2xokRq2Vx0gmcz15nZX33csLvUEM96DsS9xwQCPCZIUbkUL6NgLOORznLWAzhbNGcBd7VvVKGjPGiB3JuiXWUBPBYDx/ptiBrC2gE75CQXA5no1QKNFEWwsoK1CXT9HOr3W7fN+Bq4ep8xv4XgFibKAlhnACIDxfrRZC2jvfaLDgcRYCLeO8y6AwmfqBOMu0AI6kRbQ0a/fwAJaRns4NvNd96OujPbwbt204MVrf0g2agHNgtVEbQC/7Slk2YIe+Z0AMCaJuvdNnQGMv4IA2EQb4f3UnKp9u+vxbBUtA1g9B3X1rx5H5H0kBKDu+7d6Px+6x+DzAwExWUBPbMk0sjnp61QBqgBVgCpAFaAKUAWoAlSBo1yBTgAskpkEwHMuVAZwCDI3CYD/xXugmB1zACzQgPskAeDMAcAPRAbA+HIZAuCDpdfv+gEwTlCOnXUwp8SgAsAmA7jYHADGo0LFG+rduDgFb/rYoyDS3ajjp1GIbh0ATm6COx741DEHwNiUuHAkhdcmAcDW4tsCYAuz1gGAw+UZawHACNWL6/DCUwiAVeaw2bonRI8bAFYLCroAYWwALOYzOGcAsDNHOVYBvC0A2PQnC4AzuPWdH4gPkAgAn0wLaN3BKuC1NgCc2gzgewwAdh85VoteMHtYJQPY/fVlecD4OQLAdSBEABgXYTFIsxQSvcAu1huDfXMgAEwAOOqrWa+ddT/P9toNfYgqQBWgClAFqAJUAaoAVYAqQBVoqEA3AGY7uIbeAcDqVXO5AtjNhFUTLKEC2KzwNwojc2xyRa5cuV966/SZcBTAJUgrxjegAviIAuCkWhnsT0C5CmOBCmBUPXsA+JR8+a8AQJslda/uXlcA7xWoz8H2bZgY8xTAGiw0LgAYoQCGmfz9VzIGd/86AmAEhLFWBYcA+DLsLvaXVmr9ABgtCt1tzATl5gGwC0gEE1AkxVoB8C2lUgCH27osoHE8kwrg5KwGwKhoxy2WBfSGFcB6HFPqEDSQ5TIDUiqAH7gEizSmAjgEwA/D2cS6TbgAeDVds+0lbQrgtQNgrfiRCmAJgJVTQjX+d1oEjgPA1f0IlTxboQBeLwAuGS4YEoAA+DZjAe0OKAMVPu44JH0vQgUw1tnZf2husrICGI+TlUrJLRdpmIxGHx1wkWgFMAJgVADHuvfqM0eVolYAX/val2F+OE4BbOphrv0QMHp3UiytF7ZbAksEZDwDqwAOLL5HkBU8z5OnAC6dDOC/hVm58Bx61g+AswAAhyP4mOcrdEQQUEIGM1bCte9/R0bl4BVT9cuA8HZdv+FzynEEwP412T8DuPFBnW1AAYzLSPV9l3nvP74CXT7ldQyfqyiA1X4ZZE4G8IhhqrmsYxXA5v6CliEjNpsBHCqAmyMghv5UowLYVf5W77xD96w/P/D5gBTAkZ83Vmw2+hpVgCpAFaAKUAWoAlQBqgBV4DhWoBsASwWwAcB9LaC7AbApZmipjC9kOOmJls/uq4ALgDMNgG9FADyXoZM1q6xVGmudFtBLAbBrAb1GBfD3Pv84IADGbWMAmCygV+m6rd856RbQbQA4apGX7MwCYFQAX4JithN8etwENFpmbpUFNOIdA4DXYAF9Rk8wyluAvmEMsihsabutA8C5sYAmACwnwHW7dVk6u827igU0jp+4cEXMZvCm92kL6A0D4GWqQQM4Sw90aivRTgCMFtA6KzjJ4NZ3GQA8bhLfu8QiA2Bos4BumHg3FtD2eDYBgCUetFam+lnPB9MWJIUAqQ68myMjcMGlbLXEzZTGAN05lAkuSprDLffeC5zFXKBjzNkTSEQBL38bAXAeBQB717G7QEJawtvNBWpMYNiEC4B/Ui4+iLmtAoC7VL/euer+fZwsoN3zq41TQeN0AtITCIDx3rf1CuDJAXCcq5gAcMR7e4QmIQVwhCLSLqgCVAGqAFWAKkAVoApQBagCLRXoAMDIVVUG8LwU8IOvIwBWE1ihAriyXKzyXNUvhiDRfA8Br/y7XkFtpmXMf5vjtevDlQIY9YONADg8wYErb+WxrDEDuBEA4+Sok5EsFcBlqjOAU50BPJ8sA9gDwOBnH9f7j56CD1bAh0B/WYaS+az7Eo4TPqi6tRnAexEVwHgWTGWILkwGcL50cFivAvhRlQHsyr5W6MfuCXGsp5cB7J/vVBnApZ7YNv3c/DfmhyIgnM4CWmXEGgvoW8qFUuS4gJBFyPbqeUspBarAdAawBMBxJ9w5S7BHw2xxA5574iLsFYdryQA2CE5UoEmNzxJYiEwqgH8KAXAwQd+zbK0fw0n9KgP48YtwJrZCUf/ytgBgnBCTNc1fg6tPPQY7xXoAsBm3uZsBrJUxm80A9q8fFxAYWOZrSv2uVNWz7YHIUVQLee2qDGCYz+DN771fOo+4G2reV93qCuAnYVcqgC2kwoVvZsNHry4gYgFweFTqOM33q/uyd4NGAIznixnABgCbJ6NVzzL43ooAOJymripkrv8WS+HwqLE+Fqo2AWDfgSMZ4bCCsBEV5AlmABclXHvmaUjk850DgPUBxgTAZgGM/F+nfXFJZTIpAJZnLDNhfQBss0y7MsdNBrBpN1MX9/7ttunyDOAGABxK6kc+Xw0BwH0WoNRfY1RPJwDcNmCvUQG8v6/vhuVGFMDu+D91BjC6RWAGsOBq5B18l4sOgNV1gOOHnIIYed2a3mTePc35hfMPWIdR28DjJAVw3AU6o9qOvkwVoApQBagCVAGqAFWAKkAVOGYV6AGAE8AU2ioDuMQJ0PEA2AAEY6G1OgBGzzV8SQ1eUQe+eJlpTp6WkHEGGedw9c+/CLuFD0JDwFlZyTrgVu5LWGtS+eIaZCcvB8AWjqdlBjkDyJNEAeBZ5gPgcvCrudOFfQvo7QDASqPxSpbA3RceBM5iA2BcPc9hll+H56+gBfSWAeBMzm5E6c/Y0FIhyjjsmAzg3O+XUwNg09nQRtVcBNMBYGsR7ANg5SpQKUSdOYZlCxRijPV1ABwb8CMABrmgYTMA2G1hAYVU8FsAXIRKxJFFlVcHXr/iEL57+WHYSxB/rzBB2XEcgwCwYLA/Pw3nP/QIcJ3JN/I0q6/jxL+8dWgLaALA/QCwKWA4nTgIAGsLXwTAqAB+8/vuhwIX6Hh30NXvv80AGK2a7Q80AWBXFRqOX6MBcJlKhagCwJgBbJ6MIvXoSAC4at8tBsBSD4sAWBzCnJfwkgTAOhKlgvwGzPv9yIDSVRTAIQCu9iHWAYDx+QLfGYwCWD8/twD6EAi3AeC23jccAEv9ZLTnq1UAsIuUukYPsoDu8lA+eQBYXc8MsiwFFvl5o7rOWAkF5wDbCoCrx86uK2j5fYsAMCmAIz3Z0G6oAlQBqgBVgCpAFaAKUAWoAltfgR4AeBUFsFXYca0kxTlFfHFVANVOgbQB4PprnVKYceErgPMdbQEdlpoAcI/ONwYA692XPlC0gFy14DIFTbMC2AXADwFnmJkac1XwEVEAm/5rVqCv0J+x/idLAdwOgN2LYRlA6XHR9PyI6v/SAtpTAB99AKxAuhnDbRabdGhIGLByQgAcKIDbAPDYjOf+ABgzjxMHAI+bkAw7VyohklIAv/jUYzDj4xXAbv9vU+QZsGjGaPdz26gAds/JndJsAsBtY4GcVncVwC4A1grgMlEA2P6eau9VplGXA2DVA1k17pdyAQseX1wA7AVtAJcAWCuAMQM4NcCs57DX9bG1AeDmjMhuBbCx6NegtmrYVZRgmwXA+gGsapH1KIADACzHK7ttXgFMALjrEl32dxyPpMMKFLB/7ZrMR3eXX3VZuIbtH98CGsdnd5HOKtet01/1cw7eD/crBTD+glakhgt9nfuHf59ormqXo4OrdPUcIBiD1MkAHtOmjd/tAMCV41fbq5lZ8OGsUBpifW6OyWYABwpg84EV34vM1wkAr/LkEr23VTvsGj+m+2XaM1WAKkAVoApQBagCVAGqAFXg+FegRwawC4C/2tMCehoAjM1hAPAiSwEzgAkAjwEO2wyAM7j7wm8BZ7uRAbCawLIW0IulV/nGLKCjAWBUiHLY4Qfw7GcehjPFSbOAzqVFsrsdPwC8Xgvo5QAYAgDcnFG56q3VTEBLBfDjF2EvadRzWceFFdeOtAFgHG3dXXI5AWwA8CeAJ/iJeJNqmQOA0QIalYRujmX3hFnDUipXYRpMWIcWwdsHgJUDSThBPBUALpOZtIAuZ6m0gJ4eABsLaALA2MbGErPtiqosM2sK080D4CYL6KyyVDfH1/z8FkMBLK+RtVtAEwCWkRN6XEUb+YpV6f5MCmB79ycA3PGA4gBOAsCOBTQB4FUfof13ocC5LMpOR+yk+3l2xM7pq1QBqgBVgCpAFaAKUAWoAlSBE16BTgCsLOwcC2g5E8cAtPKzmiCuLI6NckIrY9wV0qj+KIVUsJgM4FLP3IaKo2qC11EL47+hpSqKUjCLDwFwsYuWiejvOgaEql9bJQMYOjJwXQtH+RvBC5dRQMsDYCWU0iLQTP4ySHgqVXXbZwGtW6hDAcyCvztTP/r/9SdqUVGAkOeVbAZ3/zoCYKPIiXWlpiBAW0A/+RjsLg6X7ni9APiSygCOuGGGpZ8BrM7XzctsEliHUXlthxRmfC87dGzbknHAZL7pMoC1QoXvw99f/h14ncDfU/Pgq4HfvgqS5vGnFBx4IqBMboI7TAZw1IxnhcPQ0vy5Jz4Oe3kxWQZwl4ID2xfVzmjxbTOA42Ye476tBfRF2EuVBknfleStwJ1S7TrmLgVOV+ur8dxVABsL9zgXcUwAjP2/AhO6SOF13laPJgXwXb/2EBSy+vGANzpG5CmDJC/g6hc+C2cEjldWZWbBWP16azqKWqZe0Cx1RaLdLwI8kwHMs0QCYJGq/jyNAviKzgC2B9nVP8Ps2LDXCa1YNv8eTrCWGJ1RKfoZlGUiFcAiyeAN7/wA8IktoHfleqTlQN88m8lPhpnfwXPfsvaUz53eggeh8+IzKHZSuOmnfxGKLJ4C2PSfFDOAtQX0TD//2Xbzs5nD9jP9rNYPqjo033fM/Y6hfXlVXnxun0uLb57M4ZZ77wXOYo7P8ox9C+gVFcBmXGrq3+6YvmkL6KQsoYQMZqyEa9//Duzo+49tL3c8kWG+3mjZ9dbSZQHtnz9et/isk0IuGJw990bIY0cwbK0COIHsdWf1wCyf+MwLyqgbscq0Vs+PfRTA4Y91jd+mfVsPMhjfkkQd0ToygJdZQNcVwNqZRB6vu8Ks/gTlLYAIx/OW+7NxvqgBwpHv/UYBbH7WvJ9X62YoA3jU9TP0ywSAh1aMPk8VoApQBagCVAGqAFWAKkAV6F+BngC4sBnAZpaVALCqMgFgr7eFFtCDATACpDKFV7K5UgAns/69ufOTODERAuCDpd9aPwDGCdlYQEUBDAmATQZwEQDgFgHCFAAYC80lAE5OIAA+C3c88CkoZpkNBMeCjJzAkhnPWwKAVfuWFQD+yQcuQR41o85afKsMYATAKhoANwP63QuaALBFDASA60N9FwAuk0wCM1yEdSwBcAWI1AS+BcApvOFd98kM+Xj3I7XIDTEhExyufe3LcNIA8NxYxwYZwG0PIQSAGxZ6eA4G/oI593pmuFgUMlhkpbQ2P3vPTwLa18fMAB4CgNXtngCw29fjKYBPFgAWaAGdpZDo56tYbwxV2wy2gDYAOFjA2gBQCQC3v3LWFjgFDi2dr7gDPxAC8IFfj/5xAsDRS0o7pApQBagCVAGqAFWAKkAVoArY17z9V15e8u6Iq41nkIBVAM818BRG2VsDoM0KYCXS1QrgpLTOdGqGsdpqCtlQAVwyyASAsYAudgKgMqJxt0cBrE4Ca5bwBIoEIE9SuP39H4TFLHMUHQBJ2aUhWFaQ6S2ghwPgUgPgHbj7wkPAIwMkHwBfht3F/tIes34AHALvLg3issOvA+C94lBOQVcK4IkBsNs/BUOQUmwEAIdVcpwxO0aMvvUPrkMJdgWUkANPSkcBHFfRvgkAjBWpztYD2Kh05vL6RQXwPQ9ODYAfhr2UbxgAK7XR/uw0nP/QI8DTuIrYDFKQiLu4DtICuigAJ3/N1j5h1mz93KVIIgWwrwA+ugBYO7AECquaAjhQCKIji1IAH18ALJXA8qnXKoDznRRuXoMCeC5HTuZlTS+7AbUD4OVOIZWjjnejYyDE1ApgdXdIRAEvf/vvYFYW3un1zQAOFcBYNXMn7q8Axqc9FwD/FOAziP/CMeb5GZ+/+yuAZY8jAOyVPy4APgPy5Ug+kxxfBTAWUCqAnQzgbQXAxulLHbNq+qMAgKvnq2D+YfD0wsAFngSAV8xsGdww9AWqAFWAKkAVoApQBagCVAGqwMmrQE8FsAuAsUg4kYRWb00KWGuZJSc8jOVdZAB8MEvhDT/zHuA722gBbV9xa/NNvSygVWkVAGZQJMIBwPMtAcD6HLsU0MHf7SVmahRYQKNCVKTwSro7AQDGXz+5FtDf/cwjsMeVAtg4ubcNeVMogDdpAd12nt0geEUArH+wFIUCwOlZuOOjqAA+ZgDYKyxafAtIyhRemwQA45i43AI6bM9VFMB9W9ze36a0gEYADADFaxoAc3/8b1WIEACW99CeFpOmG6PlbNVnBMJQrQBmDN78vvuBZ75lrrBLIQY/PeIYjLB1zhUQfOGP41hAq4n2ZmvhOgD2D1spgHFh2OYAcFuec2N7rmABbQCwvB8lHDJuLaDL1F+AhZbkq25NFtB9ALB7/rZfBhPjgbV3633cu5FPDYClhtwBwH8bDQC75zcMACdKASxSOPsWBMBBHQcCmrDOBICtPb8cdToUi+ECgGYA7Lw/sY5IFJYArrniCSqA1wWAS0j1eXoRPg0XYdeCq1UtoNehAOacg+AKLXcvkzheCmDTlC7AXuk+MHB8IQBMAHilfkZfogpQBagCVAGqAFWAKkAVoAr0qEAHAMZVu7ia3wDgv4AdnKyUAFi9GPoWQiXITFC0fdIvPvJzCDLl7J1SAMu/m22gAhg9CXFfNQAcnuzAFy/8+ngFMJ6/vxZ7EACW9dT1MwC4FFAwAXmqFcDZLRsvKgAAIABJREFU7oYAcDgRqqcEPMBrzt9qBLsmSPxmQ0XOIgDA8x7deMhHmMoQXVyH52UGsAwhbN3WqwB+VGUAR82IxauVww4/gO8+8Qic5v759gW9bQVqywAu9TWe6OvQ/DdaMCLEmy4DWAHCrMoARsWxnwHsKljbALCdhG8DAA2K32pcQ4cDrQCWAFg4APhUUMrVAQPuiLMER2OYLW7Ac09cBKnwZszLO5bjtLZIlgJVZxNJ89ReFzi1Og5/AYesrcgcABw30xptPasM4Mcvwp6jqBprAb1KS6iFUC4A7p4q7T1aCcB0SdWWEgB/WiuA7R7shHu/323qG+7xHBUFcDgl3QYNhwBglRHr1FEDYOVcoCygpYW7e/30mBpvHTtrAPhJnQHsZuIu13a5WbJ9wKHtL6q3WwBjLKDTjQFgeQQBsA/Pvm8GsFXO+teFC6iwXbkGwPk8hZvf9otQJhiZ4FxfI6R1CIBLlkKCGcBFCdeeeRpmMnPXVQDbUaep/cyRhFm3mCXrbi1PZ4AZwHY7OgDYnrdeyICvEQ1sYHkGMEDKABapA4BB1T/WRgA4JgCu34Fr/T5suHUC4IPrYF7vNgGAsf+b+/PUGcC4kAMBsIk4Mpni5lmyYXmZuq5EuwV00/MVZhov28z5uv/rjQMrvOd742bwvh6+vxMAjjVS9ttP1wKSfnuhT1EFqAJUAaoAVYAqQBWgClAFqAJNFegBgJkCwKWAH379q7DD8QWvBwDWvyb0rJYELREAMNPA+HCWwq0/+x4opaDOn4SQP73Ci2E0AOwAbhZYNNcAcaCQrQNgri2gE7j9/RdgkZ2aBgBDAt/7g8uwV6gJQwG+dZ9v3OV0JW/W0gXA6jNs2axmrUei8uhQW0BrBTCLq5iU54YAOL8Oz19BC+gtA8AZTojE6c94rtIimKkM4O8+8TDs4qROw4r+VUFwFwA2TYxqKwO2pwPANiPWAuB8KQA2xxeC4PEAWO25FHwNABjkgobNAGDbwtJSFVJgHgDuByb73p7l1YHXr8wAfngSAOwpzDoAkAAuycT+HC2gH45rWS8zLA0AfhVefOrTMCsKj18QANbXmTOP7CGvnhPM8lrVALi69gWCOoxcQAcOBYBzmeHt9NYVnjPcK8ZXACMARkcTu38f4NWvkiYA7PZfXB7ibnUA7B4NQFnONg6Al11ysQFwkXLICq0AftsvAi6IcVNax0VsaAAsDmHOS3ipJwBuGn+GAmDTqukxAcBt94duACxsBjAqgAEV3gSA+95vw88xgQ4JHDIoYP/aNXnHdxfjdAGc5QpgjQidBcT28y3PEZsAwKzEp5xe7zcxFcAGAKv7E4MsS4FFjchx7jsdALh6bq6+0qwANgs/2/obAWC/MqQAjjc2rzrG0feoAlQBqgBVgCpAFaAKUAWoAse1Aj0AsFUA//AbWgGMKiy9ctYmMKqX90oBrCvWBoDNvJT5ezUNGSponQweY4mMn92fp/Bjb38PwExbQIcttMLE7BAAXB2/d7wagEYFwBMrgKVaMpXKp+99/jLscd2OmwLApABWoNT0X9OXVujPeElw5iuAd7UCOJxOmwoAr1cBvO0A+HehmKECWKYwByPWKvpTowBePwBmlTVqaOHOAMoMbqS78JYHL8EijQyA16AAHg6AJ1IAy7TsmbJrL16FF576NOxwf2FOOwBuzkCsT8AHE5AtFp7u91DF/1qyB3f92kNQyKMbIZMMrgK03M1TBklewNUvfA7OCGVZb7ZlQKDKNXc/f2QBsBoPLOBqHh9aAbC+XyTBwD5cAYyOJM79aOyTMC4CRAWs4HDta1+GXbn+Sk36GgXwOgCwWmYlIM98AIz1dAHwKgsJnd6qFMAuAAZ0NGHAatYTZeXa0AsAG2tc/XzQ6lMRZABDOWUGsLaAFqh6xgxgtIAOHEeC8SUcj+T6Tly0ZjpBi0OFHQ98xaG7P9yHrwB+awMAXu2+a35/qAI4VG53XU7GIrgNrLoLPORInGIucQa47O3sudsgDzK+u36v6+8EgNVC5pMOgPsqgAkAD3v+JQBMALhrDKa/UwWoAlQBqgBVgCpAFaAKUAVWrUCPDGAXAKMCGCfvBgLg0AIaymoN/ioAGCfI0AL65ABggDxFBfAHYRHbAloC4EwD4Me2AADngQW0n8m3ake331MKBmsBvVi6y41ZQEcDwDhFaCygUQGsJmSPJwC2GbF9LaCridyAOkyjAEYAfFr/ZEwA3N8CGnmAL2BczQK6HQAjyXEBcGwLaH39ogJYWkBb/BjLAnoQAPYsoD8hswijAlHXAvrJkwiAcXy2F+fxB8DSsqFaILJOAIzwsxSpzPFGa+g3vOs+4AgYCQCv9NjRaAF97AEwLhYIAXDT9atK6i0s0Sr8uACYBRbQoQL4uAFgFgDguECFADABYDdCxQ6MpABuvEkMXLhLADjueLXSjZu+RBWgClAFqAJUAaoAVYAqQBU4phXoBMBcJJBADjtcwA+kBbTUL4DKPlS2idXGeD0DV1sch4pZI0zgHRk8mEWEGyqLjQIY/yWfz+DHfu49wOdaAdzyotWW8dnUnssUwM2KXzwulxzVFcDSg9fZahlDnl9lqTKA9WbOt0jQglJnAM/mcS2gWekAYFQAK4VZfwton5yF5xf+tz9hgHmhoYKQBwDYz1wcfx2mgLat0gJaZgD7CrNw/13rt9vPT+2pDCy+w/1j/0aX8H3Yhbs+ckllAEfcOEOtggbAn3kEdkt1vlMD4ObrC8ECBzS2nS4DWFsUVhnA+HvDNzNuDHIwr/2MACjdDOApALACutifn3vi47CXF14GsFUI+gfX9/y6s4C90U2q6tDi+7V0F+558BLkkS0Kcd/WAvoi7KXKhBK3zQBgZYGpLKAfAS4Vp/EUsbhvvCOk5Q144d8+BvPDvIImShXWPELZDNTm3m/a3yjMuq6QzSmADQDWWaCBgjDM/sUJVBfpdI3f7nlt3gL6is4Atq3RZSGKFtVmqxTQTpO3W0Dr+5OTK6nuV4m0gK4B4LCDDJzYrr4eKIBPFVryqa+arvE2nCDHe4m7mfGubT9GSdmmAManXVcBLEZlPDPA+2+KGcDaAnouhimAk+D8QiVoeJ6mv9hx22Q9S+98SCZXAPsAeC7webIOgLvauWrTQAFcvx78K7ymAIZEWUCLFM5KC+gwA3gcAE6FgBKT2lkJ177/HdjRC6yqdghvoB2OBPXLTF3MbQpgV+CPRyLSFJIyhVwkcPa226DoUFB3jfu159XIFtDu/pvHr47n4ZNkAa06gn7/m9YCGlXOmAEsuLp2u+6j2r+hlgEcUwGs7s/B88yq9yHd8UrKAB46BEz6+S4L+Ul/nHZOFaAKUAWoAlQBqgBVgCpAFTjmFegJgAvY4SX84OtoAa0m2gkAq56xHgAMkCdaARwVAOOcoAuAUQG8aQCMoD+FV1KdAZzEBKLYc0MAfLD0Eu+a+IgPgHGCMhZAUhPQEgCbDOANAmAsNJcAODkhABiJCgLgEsr0LNzx0eMOgHFBEJcT0BYAx1TwW4tvlQGMABgtZdV2bAEwE5CW+/DCUwiAF2AgFwFgfwEa9gMCwJLzVdsQACwVwBIAl4CjtKcADu+Sq068LwHA6v6w/Il7OgCcwU0//QvSCYUA8OpvPbJ2jgJ48wA4tRnA9xgA7J4fAeAhrR1bAey1hL72/fGLALBbI1ywpeozPQAuOAcgADzk8qh/duB9khTAqyzXHddE9G2qAFWAKkAVoApQBagCVAGqwEmpQA8AnGkFsAHAaGzXAICZUgSHQIytqACuVrbrjDOjAE454iwhFcD/7F++F8pZMzAbovw1jT1EAVwpmD1YZxXADGWdDfXopwDW+X+o2OApFAkCYKMAziIqgHGyWGgFMIPv/S+Pw16pLJE3pwBeJwC+DLuL/aXX+voBcAjMxkxQ1gHwaQ2AzUmvmv1bXTOOYr2pkIm+DmSfYgKKpDjhADh2BvCGFcDeBJeAMskhQQVwsgv3/NanIGdTAuCHYS+1KfQxAXDf60LI2dgE9mdaAZzGzcTF6waVL1IBLAEwKrzVqHQyAPDyDNEmBfCQh7c2BbC8v2PURYL3W3TgYPDm994POT5v+B7qQ37O+yz+BMLWOcZqMAYv/HE8BbDpv6Fisq4gTSpFOX62LNmJAsBFggvgZpDvpPC6t/2C1P8ixLT9Sj/HrdDK+KS8qgLYtp8PwIYqgD0F3hFUAJuxzkDBZRbw2ER1BfB2AeDweuxy2OjKAF6uAH4jFAMVx13dfF0AuK3/145vEwpgXEaqlajm/batbl0ODp0OHAFA3BYAXHeQGWYBXb1XdfRPUz95b1qjAriaP9DzD13XRevfCQAPKh0pgAeViz5MFaAKUAWoAlQBqgBVgCpAFRhUgR4AuKcF9EAAXAGkwCJXAlKm7J7dzQJgATwRwLMZvP5fvk8D4Po5Tw2Aq+NvsYCOC4CZowCOCYCFVgDPJEz43ufJAjrsSesHwDEVz6io8i2g1w2AvWtYTqxvlwW0wetd7TxoVHU/7CmAPwXFDAGw94GVd41fRMVcbAvorklpf2B2Kzc1ALYZz1YBPI0FdH8APLUFtDJXtBbQcQCwacPOCWoNO6uJWBT4sRJeS/bgrl97CAq5ACqWYwFGApSQpwySvICrX/gcnBF1C+g2+1ijAB5yQREAttBMAWBlAX3cFcDYR+SCPwmAMyh2Mrj5bT8v85cnVQBrC2Lb7+wCL9cCdxkAXmafjPvF8dve146rBXTzHXvbLaBN+/Qdo7oAcPgsIZLjYQFNAFi37AYB8JQW0ASAm0cAUgCTArjvvYE+RxWgClAFqAJUAaoAVYAqQBUYWoEOAIwOUGjYqjOAv/EXsFPgBFlDBnAHAK6AqVEEm/db/d/qhRAzcJsnky0A5gEAxkw1nDgeeur1zy9TAFfHr4+vyib2jr+e+dqViesdNzMZwKECeEoAzK0CWAJgnbkMygrabi1K1CaA73yryyLZbzcE0ovAAlq1b7wNJ0g5zBYmA9hXmIW/0wUGu85vWAbwoyoD2JN1dB3B8spwOaGtM4CfeAT2iuXnO7TOeF02bUZ5ZDKezX8jPEKL7+kygFVGbFZlAKPiWI0PZuIcj9hPnq6fwbiqu5eNawGNAHhnaImXfp5ry9LZ4gY898RF2CsOV84AHgR+qwFx3QBYX79oAf34RdhDS0R9LEMUwKbXdgHQrsZSUQhuBnC0niN/Gs9J9tfyBrz41GOQLfoBYHPcIeDEf8d2blOIVs1ai9pjkpjJ8XqtANhmtOP126UAxIVMffJFq/YPFEhoAVxta1cAP6kzgG3xWctKBJvxbDOAm/pquwLYgEGjAC6lsrwUKZSsAQAPVDK1XjcbsoAOFaTYj6UCWzqgzKDYSaUFtEgFeDUfcd6oAC5ZCglmABclXHvmaZjJ/oXK8n4T3YzZBWHyug0zMIMntKS2X/f+jGR4rgB/Modb7r0XuJMh3TXW9fl7Xwvo5mcG9a/u+ARVhm1zBni4nxoAZgCL1GQAvxUEoCOFW/sxDisAQzKAV1mgMgQAy6U4CcYFZE4GcNwFhbEUwH3GaHn/c/p/Y/9bpwJ4f18/a5THXgGM77cIgMG837Y8P9s2Wa4Abn0qGqAAVv3BWGDrXx4xPuMezHyDOT4RvM/is86obeDxEQDud18c1Sb0ZaoAVYAqQBWgClAFqAJUAarACa1ANwCW8CSHnVJbQBeoKBwPgKt6NwJg96XLWCkrVXDKEahoBfDPvxfKbFfuat0AuNJYHHUAnOQKAEMC3/uDy7BXKJwyvQW06gE1AJwcAitTeCXTGcAsLjBTE4wcZvl1eP4KWkBvGQDOpMG6gyjHTXRIhSizGcB7hbJqj7V1AWDzO1KnqWHGdADYZsRaAJw3AuC+5z8a54UK4HlgiTxwgig8bgWAQS5oiAWA66Pvkmqt1QJa58/j9SszgB/ePAAGLonF/hwtoB8GniwHcn37nflcNRqUN+BqRABs9h9mxFbXq56HqybqNXhK5TzvdApgJkooKgXwZ+GMQACsxkMDgCXM0/0unC48sgBYCHjxf/s8zPGEnJOaHgAbqChUfnI5OxEA2L0vzTQAPvvTvwBlZu9T8vnEiTAYeu1iQ0oALA5hzkt4SQJg1bgWAC+/wzQB4LbxWS4UwTb0nh6OJgCuxr9qQcaqAFjYDOC3YAYwPk9uFgAPub92AeAaSMW8eJEqAHwOLaAJAA+/bu03zEJffE/ZJwAsC9PcfwkAN/azgc/3BIAJAI8Zr+i7VAGqAFWAKkAVoApQBagCVIFlFdhaAGwzhkIA7CuARTb3pnPGNHeoAH7xz74IO4VSEMpJOxRBVQpl/RrcAoDNtB4PFM3m+43AehMKYAOApQX045sHwKQAVqDUTByYFegDJxLMdeAqgJ/9jFIAe9OfI9+3uwDwehXABgCjrec+/P1jvwOvg8VKCmALyMaMKDhbtg4FcHwA3Bt8rxsAoyrTAOAJFcBdCnELkBAAT6cANsp1owBOIymAbf9uHgBCNbgEEWtQAEvlEVMW0P/wv34O9jCzHLP/tALJKIBQida0dWWkmu90KYDlEIwL3VgmVXVTZwBDUcAP/48vQCYjMOw0uwWAvhKpSwFsni9CpamtT18FsHzyGTkIOl+PpQA2CwACRazJjA3BWD1DVh0TKlazQmUA3/y2X4BicgDcTwFs26+uAO4CwH5jGTcZfbZiOxXAXpa3twBCg1+RKGVw1d7NI/RRUABHBcCVl4lamIPPjscBADf1/8ZBaCMKYABcBi2vKOkA0r51OYx0OgGE9zmjmGUMUnQLSuMuODNn0qUArj8frwaATX3a3GfcDGBZb1IAx7sXOwroqDsdsTPKAB5RPPoqVYAqQBWgClAFqAJUAaoAVaCjAtMCYCmm8CcPaxZLLQrg5QAYdAbwewGyeBbBTQB4t7BWyASAG3pTdAvoPLCADhSToy9pnEh0LaAxY7J96wJhk1lARwPAqPFTFtDPfuZhOBNYQPe14mur0PYBYMzIDgGwGGwBXZ/gWrHjrQUAC4hpAe0ryDrOe+0AWF+/lQW0xVMxLaB7A2DPAvoTwKVlaTxglhrwqS2gZzmXYBI3NVnWpSC0NMXNGLX9uz8ARigqrXMnVACjvkggAC64BMCnOQJge/2uEwBLPMgyaZk7OQDOc3jp//wSJPi8IdtVg7vKApUAsAQABoBEBsDSAjoyAB5jAU0AWI1QBugr6+FVADBzLKBRAbx5C2gCwDaOo+3pggCwrgwBYD0OaOBOAHjFF5Hmr7VFbkX9kQE7IwA8oFj0UaoAVYAqQBWgClAFqAJUAarAwAp0AuASJ2NFDvNSwA+//lWYLUwGcJARq5WKNSAWAsIwY8f9b1SHyEzRBgvoUk17ZyVYC+ifex/ATK2ANlaZ+P/jRPcqltCNCuDctwjG83P3b85Xudvi8SP1Lq2CUzdI0/GY75YmRxXPH+uha8kEk3leRTJhBnCbAtg5pqV9qvRXwHdlHtt9qTY2ClHT5ghn0SL4lVRbQEe2VMW1+5hwKC2gn3wMdhc2Y3LgtaP6XUtmdd99iZIDukzuwy7c9ZFLKgM44sYZahUMAH4EzhTqfCsYZC6e4DdboicHH5kLiNEGusT2hakygFEB3AyABx94rC/UAPCpYM/jMsbKBMdjkP1ZWkDnmBFbz0FVtrlqXJR4SXM/OWwtUYF3KVgqpbo8KwFlkkMiUngt3YV7HvwULCCuQgXHhkoBfPki7KXSXLy6B4TjbFeuMcLG8ZtVABdydxMA4OK6tIBGK1kDRdRxLwfAXQqjsH3D/w7rJ5WxUwJg+QzAIBUl/MMXPwenUQHcZImvGy2sdM1CMRzXdHub/m8yf6W9NF4fMuDCbKiDSicFwJg5O+cMRJ7DNQmA88ACenn7lm5msVZIeaeM59uji1dKLMwAxogNYPCGd90HGCEQsz/jsw0+yaFy7trXvgyn5AVjD1D9nt26gG947YYKYDOh3LbQCVs4KzIodjK46W0/DwVGMDg3vzEW0HieeP9NMQNYW0DP5XjoZgCr8T8cn815CcfC1wDQZQDRLpDQY6J3I0e981xZfKdz+Gf/2b2QQ9znjb4ZwE3toc7PKH5NBfz+32XxXlMAQ6IsoEUKZ6UFtKq/3cbdf4dmAIOTWd89elur8DYwItyMXKkAxlxitIBm0gI6D8aHsfe6sRnA9et1+eDUNb7h+I+LpHiSQva6M8Dwfiihad8lXMsr0mwBvUYFcHh4egEM3peyLIVEZ2SLjueAoe0eWwGMv28W6LnPn0MUwPK9O3xeW9EZydQjBKA1h641ZwCH9z65GDPKM2pzDyAAPPTKoM9TBagCVAGqAFWAKkAVoApQBY5uBY4oAAaZbfVjv/jLUEoLLAWHzWQwAeC+HVKA2CoALEAwEQDgmBOU2EtCAHzQt1iNn4sPgFV/jrOpCWgJgIsDePYJVAAHALhl/m0KAIznxCUAToCLU/Cmjz0KIlUZ3nE2AsBdABgnS3FrUoM2tcF2AWCb8awygBEAI1BS2xAFsDnXowaAd+SCKfeiPX4AGGkYgpXvf+lzcKo4kDa9baA7NgA21p6mRx15AGwUsx0DrLrOGQgJgMuTBYB5BsXcKIA3C4DN+FyNTwSAvZ47HACnNgP4HgOA3V2uDwDjr+KCHHfM6nSY0dcvAWA9Igcw7KQCYAEppEcQAIfPnwSA22/MuPiJAHCcN0PaC1WAKkAVoApQBagCVAGqAFWAKgDQAwAnSgHMBfzwG38Bs4XUb4AQgQJYzsBrBaw3v9LPAlrN4BsFcL1pUBmrFMAJcCZgkTB4wzv+K+BSAad+YwoAvLuwmakITUIFMHiK5v4KYAmshVKvNSqARSKFKLia/3grgE1bK/UCFgRVfq+mu3DXhYegiKqIDQHwZdhd7I8aB+ID4NDyeswEZR0A7xWHvgJ0YgDMHIE4wv0iwUztKQEwKkStBfTNoCy+w4lWazE/qvm7v1xTAJ/WAC9s19XaeagCuC8ArhYAdAGkNgvoSRTAIQB+GPZStETWk8PSUcBvkukUwG6PSmB/dhrOf+gRKBJsx1gLOABQgYiKPcZvwItPPQY70nFhfQC4qYNPqQDGfUvnCyHg//vS5+C0Hq+6LrSqD3T0VzPh3KYA3gQAnqHsdSoFcNf1q0dGqwBOjggAbsuAVf9u21ddK0sVwDyDfG4ygCcGwAIjSxig8tvdsN/jsNEXALeBw+WKfpl4fCQVwFUWeoO7hVvHugL4BALgMgN8azl77jZSAHtuUl13kfrft00BbB0NUshkBrAaCdatAK6PP8szgOXrvVZru+PxtgJg0xOSkf3Hd8gZ1v8IAA+rF32aKkAVoApQBagCVAGqAFWAKkAVWF6BDgCMVqIuAEYLaFTwIQDWwMJYJCEIWAsAVhbQiLFue9cHwGDoqRXAZgIqFgCWL+3aPrgdAONEOAJggDxJ4Pb3///svW2sLVd95vlfVbX3ebn3gjExYOxLMJ4YzUf8zaRHyow0M3akxDMfiEZYgfSHZuxO0xEOxJE89gXbyb3Xvqg1Evgl8CHK/dZESgvbXwBNemBk5sOo6SDBKJLxvR3bYOB6CPY9PufsXVVr9KyXqlVrV+1633ufc/7V6hj77F276lmrVlWt33qe//00myDiNm/UPhGFmDZYvwPYnEvWj1IKZKQioDUAHjZC9iRHQL/81Dk6hZqaFlE1iQbtybJWGwGtFw8gIjhK9unHFx+md5uFKnVOm9FuFBsWAb0AgO3MXIUAm+UAzts3dwC3j4B2UXvt+VV2DBdAjRcBjchNFU+c6AjoncRfKFAyFetc13XnVwaM3PtLWRLA2AA4MAD4agMAfJQdwGocDiUFqaBg1jwCuggzi+2/0N7HFgCXX5iIEC7oU3P+arGQEwGdhiMD4JoI6CEAcOH5sLBY5OgC4AzItAbAmxMBra73oR3Afv8WumxMDoAbPOS1ePhZRQR0m/FtPQ7glELjRBZ+SSNPy7r7b12JBr9prAN+3Q5gBsANL5oeEdUMgBtqzB9jBVgBVoAVYAVYAVaAFWAFWIFGCjQAwGHuAEYN4HimjZoVloqsBq79+TY1gC0UdW2DZj+5AzjNAPAHFABG1b5htrIawNN57gBWEzhZzVczEe+fX8OasFhZvACAla75lLZ2Qp0kAIz4ZwBgXQP4NgWA4ZgZchO6hujM1gAu1nhu+0vDOoAf0zWAXerSYwIB55IILNfQNYBfvnSOdpPi+RZ+ylxIKnbMCNE1Clo5mrDZf9ga4crhN1YNYEin2zcHwOXO2pUB4QUAvNW2iy39fBrAsyhpMnuHXvkyagDPltYA9gGDO4xbcFBo/7r6Yyt1AOftqwDwk4/QKWdCvS4Cuqwn1E3Q5uKX9RiV36C8LftT4wCu06t164c6BjB5h1579jztJsWa6663veyWXHd+7t9tjVH3EDcFANsFWOoe7HigjzoATgGAcZ8/mNMvv3mZQlUDOH+icbtT+SPXCQHA9n5kBSm5L6qFEn7N0yUAWF29QtIkmdB8K6R3/4t7CO0hBqwBnIqQAtQAjlO69tJ3aKKOz60BrE/M1gD2F+gQarw2XNChxgl7vkafII9yUBcOasZuQg1gfxi0fRvtV0xtyGsCl41P/n4WHMCCaBbaGsD/Ne6Ua6sBrNp5VACMFJ2IwjQ8kgC4y/i2UgB8sEf29W4dANjt/2PXAMZi7iRJSCb6Dlv/vDy+AxjHYWucZ9d9z/ejqhrAdv/sAG79wNrrC2PWO+51YPxlVoAVYAVYAVaAFWAFWAFW4Bgo0BAAxzoC+rvP00TV5IMD2Jy99wI2PgBONAAWRADAc+WoWIz+7NI2PgB+/T/8NW3NNTCz82hDAWDrllYT29ZNvU4ATAFd+fpFOhWbOG3f4V0lqIokzbdcH/3f/H/PP6lxTB7ZiskrTIYnWQ1gDYCHBWbqmACA53t09WlEQG9PJtG0AAAgAElEQVQYAI6sl92bcuk40YF0USF0DeCXLz1K2wYg+RM66N9lANC2V1sQbAGw7dvKp2l2MioANu2bAeAah0b9xFaXkcT5jgXAwbvoQ59/nOKpF/HdsV3tL2gATGpBw5AA2O7fTnRWqrBqAGyvX1UD+NFOANidaC5G/i5r6woALGJ14WgA/EWKfQDVq/sggQM1y4mCeI9efe48nY7rAXCb8ysDwPi+H6VdXCiS0vXgFH3kf32IYnV0PWMC3PuHwAIgHQHtOoB9AFwlK1wzy7ZNioDGcVoAHB3M6efPX6YoLpbWKAPARYf28QHAGsgWW89vz4UFDc74YwFwQZ8lCzLU7wWSwmRC8TSid/83d5MMhgPAILcKAMtDmiYp/VIBYH2CufPPRLia2/4CAHZqAKvn0CXnYwGw+qfRRZgLGc5NjFMaAKeUhFN678fupDmFvUYo/8uqHIsE9I7pVz/6IU1VAoezqLHi+OsAcPYcUrPAZhEAy7wG8G+hBjCeJ91O1q30QnZ/lJJSimgiUrr2T/9IW3jMcdpJejUIhgfA3th7DABwm/FtLQBYAL/qPiSqsuVNB6lbgNXGAWwBsPpJGVIUhSRMBHSfqOHSAUCkFONdgQFwv/Gxx/M9O4D7Sc/fZgVYAVaAFWAFWAFWgBVgBVgBb35t/61fLZm9tRNYLgCucgBjIsupgWt/p4sD2DnGgPSEtwKJqkZaMwBsp3jaTE0P6wAur1GXnZqJy64CwOrbUlCQhhSHI0ZAK7dkSIEI6MrXLtIpEzG6EPFddeX0BsCuTqhkNR8ZAB8RB7CdOHAj1juMXr4DeNs4gFcFgFfuAN44AKzHqzQ4Qx/6/BMUT4qOrr4TdycOABuHdx8HcBtAml9yC1WkTcFy1JgWpgbw8AAYkfVYxBHGe40dwG3Ob9MB8Om5rlmOzZ7Xsnv6cADY1JIl1MSVNA8E3fqJz9B8EhX5UY8JXnVOivgJmu77AFiDKSFsCYQ0P3/XEer9/lGLgN5C53aAXKWj25QYGRwAq8hcAOCQbvgX9xCFKHHiHEWv9i0DwC0dwBUAuKyG/VEGwPb6rnIA23G4DqidNAdwYfzG+1cAB3BEcynozM2oAdzhoXHJV8aMgM7G90IK+/IFLgsAWGJBg8oCsXeNXgIUagBbBzAD4BJN2QFc2tF63D8YAPe6dPnLrAArwAqwAqwAK8AKsAKsACvgKdDQATw3DuBlEdDHEwBbB7DVrbkDuD8ARpytWAkAjgwAvrB2ACxo7kVAD+0ARsSgGwENgNN9Gy0CejAAjIh0GwENB7B2PDMA1m0+vgPYAmDjAFYAaSjAAAdbuwhogIOC/8n5F9cBbq+IjXMAS3P9ZhHQub+saQR0G0CajwzlAFgEuJ4EvRPtjOAAxq+3j4Buc34MgA3oNdABo6W+JAKFAVP8cyQArLzTDgB+4/nLNEEEtDoCBsBohQzojwCAsf8UJRIAgLdCuvG37yEZJIUI6D4LdKR1ANMhbaVSR0CrOw7AcPGZw0ZA2/E5+/ugAHhzI6B1W+gI77IIaKtWewAsnAhoOICPVwR0UQ8A4AkFBQDcZgls/XMwA2Bl+z0RDuAxIqD98c32X88on3VE+3f3n4XP9gCsaszxSjb5iVUcAV0/Jgz5CY6AHlJN3hcrwAqwAqwAK8AKsAKsACtQVKABAA50DeA4oTe+9yJNZnE2RYpdFV+YbF1bxPmaH1IOj3zLPm+cjX60rHWewvmqNlsPGE5iiWnZ1TqALQC2EZQ4fh2R6dUAxvmoN1M9wWc3KZdHJFPqRCEbV7Ce/A1UPdPxAXBKUWIBMBzAOoJSko2irIrIM0CkswNYK1SMGgWdOswA8EcQAR0MDYARqWoioJ+5QNuzw15jwrAA+HFdA3jALREAhAYAP3WOttPi+dYB0LbRz8sOHTHQqYDDytYA/hKlA7evSsdzagDfkGIafo1bKikRktIQDuDHjQN4SACsgRUizV+5hBrAcWkN4DoF6ibgKr+/6ghoGeoFHCoC+hE6FapwcX2rKCsF4EQC25GsGDG5XBmBGpzVJ0+ECGgStIea5Z89R0lgHZt1ijf7OybcFRhJ9uj1Zy/QjkloyL+dX8EWGi0DwMsAihsxuSkR0K4DuElEsK+qf75+jdisL9jIXC9iNlVAahwHsDqfSGfvTw/m9Mbzf0NTU3LCnod7vK5Dzv498CJ8/QnUhUjlhQhdU2PVRhOjvwUpYZR+/72fHjziW5W+wBOkTOjat75BvgOYvBq2pf3VpmKoKy+/3tRzmSjCVb8fu/1DJb6o89YO4N/4+D0kPQcwMkm6bjhP3H9D1AA2AHiqjje/IyGO2d0yIGIGtKrxx56XGyFbdv3ieRX7xH0c+5IUqRrAiH6+8c47Kckc5l3Psvi9thHQi/2zqLf0IvUXr+fi3b3gAMb9IBU6AlqGdEZFQBf1twstup49ourXGQHtHzf0CiQcwIFyAMfdu2+pJEMB4Dzyu+7prKkDWFB0wxkSEu3r3rP7RXxvlAMYLYIa0iuIgMZ5AwCTSfBySzDot1N/8xzA3ri28HH73Ggz7ysuQBf82vG98FEGwF2HLvU9H4D32tkAX2YAPICIvAtWgBVgBVgBVoAVYAVYAVag6v2qPgLaB8CYGsy3AgDG5B5eGN2XvyEAsLLKSDWJBQAcN6gBPFQEdHsAXAQGmw2AMffsAmA4gI8zAEav8AHwQa/BYXgAjAmsoVwbegJaAWBbA3iNAFhNOKgFHQElcodu+fMTBIBRA/gLjzEA7ne1qXj4IgAGUNLbOgCwCPTE5/VgOhoAViHByR699tzJBsBoY+9xIneI1kwg2z9vJAA2EdAMgDXgUFsFkNcXeg51+gBg3Z+ALMcHwFjGBgfwVAEqkS2crATARgYGwMsB4DIgrO4HaZDXAL7DAmB3sOgHCBkAqwr1maBNAQ4DYDvM1QHw4o1N1ZBmAOxMQPRb4cAO4KHeNXs92LceP4b5Nd4LK8AKsAKsACvACrACrAArcLIU6OAATj0HsONwtQC4ML9SfMFo6wAGvNJzfno/WJmsADAJ+sC9n6IYTtmSNhsKAG/P5oUahPUO4GYAOKvhZpzE6t8dB3CACVCdEWlqAId09r77aTaJChF5mODqs8HdpB3Agq781ZN0KtWRyKtzALvHjxM+0A7gaJs+cv9DFIfTPqfnfdcHwBc9B3D7ycDhATAiCgsXUI/zXwTAux4Artt5Xwew6sdmg1czCbDAYEQAbGrERsk+/fjiw3SDxHi1xi0ReQ3gL8ABXChwl4GOrkeYBpvmAI5V3fLr4Tbd8YXHaTaowwxONhcAP0qnwqQTAG7ar+scwEIN3IEDgPuNx34/wPjuOoC3TWJE/rlFB7C7jzrHnPvZTXcA41hXB4DzaOjRHcCdALA+Pv/p5yg7gNUjUCUA1iVGzMOgA4iL/d86gJc5f/VO9PfUPQkAeCuk992VO4BzZ6r9XPsR2nUAZwA4xfMMoLN+rs1/x0Z+67uVdb5WOfabOoDh4MtddCfMAYwFozL0ALCf6ND+mc/tCesGwHDk5s9XiIA+Hg7gvMZ1Wwewvr7yrV/7ljqAsYzUJCbY99Kq0aEustx18DcZYRgA+9n5/Z63qgBwdv+oczLXNVoPhzLXAK4Tl//OCrACrAArwAqwAqwAK8AKsAJtFOgAgJdEQA8JgF1ubBzAOgI6pSQgQpDtzQYAtznhZZ9VkYAhHLGCoiShn/7dX9NYDuA6AKwjoFEuNFDAex5YADwdEABL4wCeaAD8tQ2IgLY1gDMA7APRvq3tO4B1TVy9tZ8sGh4AjxsBvWoA7LbWSiKgTY3YHAAXEwv69p7W37cR0BvqAK6KfrbnWTeBWayRKSkNEg8AD9ufFx3A3SKghwHAAFY6wvd6CAfwFykJMCE5nKuiSwS020cZAPsRsX6NUaPWkYuAZgCMlvMjspsAYA1d9XWKUh4aAEd008fvplRFkubX71AR0BYARyaCOE/OqYiANtHHfQGwjYDWWoVEcv0R0H7sc3G8GjACWgoPAH9UxY8Pua0bAPvnwhHQDICH6N+jR0Dbg3RKdJQd97oioBkAD9GL2u+jaYJA+z3zN1gBVoAVYAVYAVaAFWAFWAFWoAEADk0N4JTe+O4LNIlnxQhobzZHT2w5k1rGuWulLtYMBuB0GkE5YPHdvMpQ5nTAfiUR5ucS4wDWAFhvKhXL/G9do7d945YBYNTkK4+8rqoBXO4ALpyHOmD9/dTWEjaHqyK0rT9FORhIA+DQAOBoe2AAnOQOYAWA9XHZWsyFOO8ySTvXALa1j+2EH/4dMd+JqmH2FmpqogZwNGxNTeW+QQ3R2R5dfQYOYABgf1KwOQgeFgA/pmsAuxdFjxXkaC5EXGY1gC+do1OxC7xN2eoll0pTUObvAtHiqpub47f/jshLQLzRIqCNQzQHwFiwssYt1TXLUwDgrAawczw92zcNEPEtaTJ7h175MmoAz0prAPug17br8AA49QBwP4eG33Koi55FQD/5CJ1CJKJzD8jGWZsku1DztF1fWO4ABgDWcbUaAKMGsHsnavdb5Z8O9d0weYdee/Y87aIuX2ErqcbndHgGwG69VSQML++PmV7muhy7BrBUwFHQdB81gC/TRI3P+THn3Vc7wdW92Wnf4+QAVvcLRDL7/Vdd4MV2yyNki/+9egI51y+/fACAE1XDdb4V0fvuupviaLiEBsDGVIQU0CFtSaI3X/qO7n84R/Wc7N7q9XlkNYCzCOiauxc6SMn1nhq98DyFfeLfAcvhiF1XDWCVZFAzHi9GtPeIgC4DwP4DTc/77yYBYFQjliKi8AjUALbXoNsf3PEtb6YNcgDv75tnjfTYO4Dx3ocawDJx3keXPs54NYDLPpu5aZ0qwi0AcNn9obgAsf3zlnUA215m37+zPbEDuL2oPb7BALiHePxVVoAVYAVYAVaAFWAFWAFWoEaBhgA4pmmcGAB8YOabTDSemciyL2LDAWB75OZ3EGVHRFEKAOw6gPWEuw+As2+3AME+AH79P+QO4AyY2PO1kNsCbrwoqpnLYQCwetnF3iQir4nmQUBn73uAZtHOsAA4mGsATAFd+fpFOhVrwVYHgG1LpeqEA7RzAQAP6yBU5wYAPN+jq08DAGMJwQYBYExAq2kmD1R0nKhEZKoQeQ3gU3ERINUCwBbXjzvWWOBr/xt8mohSVf16NACcRwTnALi4gGPld4Q0piRIcwA89RztHds1u2oUACa1oKENAG6qQ92EvT8BlwY+AB4Wv6urA9evPKSXLz56zAGwBkhqNIj36NXnztNp7/pdGCcKsbKLwGVZe7aJgN4Lz9CH/9XnTSRzx0GipBNi3AikIICVq3/zFTo9R7GHfOsTAa0WhokiCPQXihX0kUZ/gQQOQbd+4jM0n0TF20Xf6zfEs4ugyf6cfv78ZYpiu6RNnzMDYEu9hwPAGTyWkkI5J2kA8E133UPzCRzieX/uV2LDAGB5SNYBjFhPhfyz50gDfj0Hur0v146/HkCxn7cAWBoADCczFrOECgCnNKeQbrzzTkoGjejX4dYoWxJQTL/60Q9pKtGftZ4WABcAvzd0jA+A9ULDoZ6v1g2A/RrSBACcRjSXAZ25+Wb17jDkhgV9uP9GFNP+tWsqQr1LDWB7TFUAOPu7N7761wN+XS8KFhTdcIaEHNEBfMIAcIzFZqMBYNPCwfL3O9cBrO+HxQVCDID7Xd1+BHa/vfX/NgPg/hryHlgBVoAVYAVYAVaAFWAFWIEqBToAYOMAts4+U8usCICdn6txiLZ3AAeUCF0D+OZ7/5BiNT+4CICHcAAvA8CIolaTWh0BsK0tBf+Ju2UOYFMDGL8zqgPYAmAVAf3k+gCwWWkdgAMXAPDAM1hHxQFsJ77sCvSOoMF1AP/kKe0AxiXjxzBWgeCj5QC2ABgx7vv04wsP0w1UTCxY+a3AAuDwDH3oT5+g+LgDYAXwIroebNMdf4YawMMqPpQD2M0dWHaE63UA6wVFgJ5hvNfYAVy4n1QAorJzLgfAFlDZb8BlltL+5F109l9+jtJw2MjrtQFgjK9IJ3AdiisAwHAAo08DAMMBHCUWANuasHkCRsEhl5p28R502tYAthHHWe1d1JwOEIss6P33fppiBXiGA/zQWCFvmdC1b32DthTRdx3PJQ5g9YjnA2DrmC32ZHv+do8Oys3ueWohgNIPZ39oAHBIN931u6MDYOsARm1edVrW6esDYOvgrXuQrbq+zf5QIV1DE3jFAwolFkAwAD4+ANjt/3h4ZgA8Wg3gDADjrqwvXIxjy58flj8Ata0BTNn1HlKItCDcf9WquIHfk0RKywBwXqM5fy5QByKXAF12ALd6GOYawK3k4g+zAqwAK8AKsAKsACvACrACrECNAg0B8JymsRcBvVYAbB3AmwiA8SKev/TDgYHNj4BuAoBVDWAFgInmIRzA99Ns6AjoDQPAIkXdNjcCeljAgIm/xQho/yrZgAjowQAwJn4T2koO6CdPPUqnTQT08QXAkalr7QLgAQFG21vKSgBw+wjopqdR60BbADOIVXUB8LDaWweScgCrCOgcT2HUbRoBfTQAMFqpfQS027b+BHN7B3A5AD6Yvptu/fSfUBphwne4Nl4GgPEr/riVgcuKDu07zCodwBsAgOEADhMbAc0AWAEWC+RHAsBhMFMR0LNJQO+763fVP90SDH0cwMsioBkA6wvWX2DGDuDiQGbH7ypnXHE8ZAC8GgcwA2AGwA2foHuAeQbADTXmj7ECrAArwAqwAqwAK8AKsAKsQCMFGgBg1A0DAE7oje+9SJMZamoiV9bWii1O/uY1dMwUe5UD2K4GTiscsAtMTtcADmTgRED/4aA1F8tqAE9mNvJaH9DSGsYlf/cNHP73U1PFeKFGsJkcA/BQDuDA1ACeTMeJgB7JAVzVC30wntUaRt22NKK3om36CGoAD+www9SNJBMB/cwFUwPYHmVz8Gu/MWwN4Md1DeABt0TAq2AB8Dk6HR+qvec1FPVihSoHsN9f/UNr4xBGXGAq4C0bqwYwnGUnCwCriG8imib7dOUSagBrByGcXyoZwdQ8rXR496yRu+jMGxsAh04E9CN0KtQhlNiWAWB1/rh/eIHvdVd8vQMY9yVhagB/kZJg2AUrGP9VdGqyR68/e4F2TI32/PotHy8WJ2iNRl57u4DU9hHlkPSjN9W/qzukWmCxDgCsI5wRq9t8gKwEwOb8rJOrsMcsdWEFEdABaqLbCOi/oYk0ySLZOTasWWxOoKkDOBsP7EK+QD3VkVixA3hbOXHze9DCAoWFCFitR1UfWDh/XPFOf3H3r8rnyhmlwYRmkdAO4GhYACzDCQXygCZJStde+g5FKnJZVNbCtcfftI9X1Qy2EdC2X8MBjMvXOoCTcErv/didKgp6yM2PgN5SCUF5BLT/rFEHgKlhRGz2POaMb7iuUPN4FqWUpCGdueOjauw6ThHQCw5SxHyrCGihIqDnbR7QGnQEjoDWIq3bAZxSSFEUUqCeN3SWwaBbXwdw09q5LWoA2/t/4Tx7AFZ1H8mi+PVe7ftOXfBCdgx159nj+BgAD9qjeWesACvACrACrAArwAqwAqzAiVegAwAGwFGvTjrxyX+BspHI9oV0CACsWAaiEjFht1oAPJ0dFN83vfP151d8PYYBwLYG8P00O64A2PQnwJTxALCOVC0C4JnTvnU4aHG8GB4AY4J4KEedoAwAxwf0k0twAK8PAKtRQ2BCOKBE7tAtf/4lSgNURxxqYwB8vAFwXuNZ1wAGAEakrN6aAGAfd9Rd8Y0AMAm6Hkzpts+OA4BVzdBkj157bk0AWCVR2AlmAOCEAbAdsnpM8KrxkAHwuADYLICxzeUD4EDMSYoJHYQAwPccXwBsrl8GwAyA+zxtMQDW6q0bAEsKKWQA3Dv6mgHwUO+afUaV/LtcA3gYHXkvrAArwAqwAqwAK8AKsAKsQJkCHQBwqh3ApnYtYJq7WQcwJgqwWadnNl9qAWqdAzhFdK2ypOjJfQuWFQDOawAnagXx4kvMYg24+g5Q5gBeFwDOwLEMdQR0gAjoB2gWeQ7gXu9vkuTIEdBVqucOYD+MVa4QAF+k7ZkGonqrw0GLZzM8AJ54P9L+mPIdLALgUzGqZ6/OAew6CeHVTAI4VMcEwHCIbnAN4MmQwJtUfdiT4wD2AfCjdCrUXmd1j1gSAW0dwM0BsK0xutxuKtRAPR4ARgSt6wDeNokZK3MA29qk1gEs4mMBgG20bw4E0d5mrMUzhznvVKBkABI4BN36ic/QfBIVS0yuCQBniSGeg+qoOYC3lH7FGsD6wbHc0WYTDRo7gCsAMPRTZlGBBQ0AwEQ3fRwAWNmCs1to3who3wE8ldOCAxgLANxtaAdwngSg9cT9GDWAT4IDWC0mlCHNCw5g74G55/UbSqkixCcipWv/9I+0pRbL5NHl0ovegGPXPYI632ZdBLS7QAlHIoPj4QDOL8GiQn5CALQMJakkqOiGM3TcI6Dz8SGkyNYAPooOYHvdofGWbLa98c9VOoDtIdU6gdkBXD+x0uITDIBbiMUfZQVYAVaAFWAFWAFWgBVgBVoq0AEAmwjoGgdwBmAzR7A+sswhuwQAqwkUM5FiJ+7hANYR0HjZl3QoBN1876co6Rth6gi2MgDsvDSmJvKxcQS0XwOYAXDLLn9yI6BffuocnUpc4I0Z4eWA62hFQGPc0BHBUbJPP774MN0gMV6tcfNrADMA7tUYtn1zB3C7COhRAPAGRkBXiexPoPsRsvjeQgR05gBefQT0rlmwkk3IDhQBfdQBsNXDb08GwCafpiJCe8EBrCLNjQP443ePDoCHjoD279/2/GwEdIDndIlr2gLgkFIhjzUAzuPNBYUAwKEbAX3cAHDx6QYAGAk6Rz0CerMBcEqhee/MFiZX3HAXIu29zy1EeNc8HdkSCKtwACdJQjLR10vdQgW9eAqRYOYJqykYZQBc2eIcAd3rVYG/zAqwAqwAK8AKsAKsACvACrACngINAHBoagCn9MZ3X6BJPCsAFWmsGOqFXaQG8OJl0DiAqwCwPRDzd22kSha+bz9mncWhTB0HMACwfuF0fcB6Art9W48OgDN98mOzANg/T6WeAd6qBnAY0tlPwgG8S9KB3oEByO3PVv/A+hzAZmKh0E6I+U4pkBG9FW7TbagBjJp8g0Ui654CQDiZ7dHVZ+AAnntVQfGZ5q7bYR3Aj+kawG6ueE+HChZI2BrAL186R7sJzjffaieovMhzv59VlZjTtfZ0ZLvqaebf4T4CxBsnAhq/p9s3B8BILFjjtgCAd7yDad7Xys4iEUhKkDSND+jKl1EDWEeaH98awOb6RQT0k4/QKcdR1c8BXOU4rHMAa7fi9RAR0OcGrUmv2ztUo1GQvEOvPXuedpNi4obrALOuSACQquuyqmaoGvWcU83vn8YJnY3T6UprALsAWD0i1CxYyR4rzP/wPx+UOULVuZW3/+odwNpRXraVtW9XAJw9b5jzznRacQ3gzAFsneY1C/qqHMAW+lk9/P5r+zf+bq8P/BSen2QwVQ7g9911D80mqs5IJn9vB3AwoYAOaJqk9MuXvkMh+h/uyRYgeff3Kgewf5fIeqt3PSy9nyuRomMLgFW7uv1HlgDggZ8G1u8AdscK9OXJkQDAeYJF3dPZBjmAD/bUOmR1V14DAHb799g1gAWlBABMzvu5bbP87d69S40PgNX7hBm/s1/u+X5UFQFt9187j9AUdHd4BWEA3EE0/gorwAqwAqwAK8AKsAKsACvAClQq0BAAxzSNEwOAD8wUio141m/EIsXElguA9W9aQJxNOPpAqRIA629YJwOciJiXi2RiADAZB7COzPUBcOMXOEea1QHgfDrP4+NkQbc9JwDvQgR0eHocAEwBXfn6RToV6/aUFizXveBW1Xiuueiss9R/wcaELADheAAYMDKhyXyPrj4NAIxIYn8SqjmUGxwAI4JSAW8PSHSc6FARwSKhrfiAXr70KG17AMlOZFU1V1cHsAW+2XWPxQZmYn1UAKxgswOAUznwlG/Lu8lKADDRNN4/GQDYtK92AD96zAEwYg+RWEAUxHv06nPn6XTcDADbXuqD4CoA7Efq+uNyYU2KSFdWAxgA2N1GAcDqhrd+APzG85dpumTBjQuAs+cbb3Rr6gDOx2UD+C1IPCYAOH/+y9tVRak7AAFLoyIAYDcCepLfp7CPPgBYLTYzAHhiAHBgFqyEZuFifp0ah64BS/71WPVEgv0Vro8FgO5+Ew696bEHwBlclIKi1HMAD/w0sH4AXFzpygBYR6znW/Nn+bInO4BQNQ5Ion0LgAXwq/4NUZVFb3ZWu8Cy4YImdYsy45f6SRlSFIUkQjO+dXw/qHqarQPA+f3H/i8GwKVa9mgXBsAt37X446wAK8AKsAKsACvACrACrAArsFSB0QCwnUBO/BpYZoLTTigXQGDBAVx8xUxaAuDalbslspQDYO2o05sF3Pl/8SfYfWBWOI4lDmB8Di/2iwCYKEYNwgUHsJ2Y8GvotunxmOwELAsJzqgrX7tIpxK93+MLgI+IA9hOHFgA33EiwXcAb3sO4LEB8ModwBsNgP+C4gkcwKoKs3ehdpuo1A7gEwSAjcNbAeBRHcC2BnBNjToVUDCWAxgtG6o6z2G8t9QB7M5Du7fc7gC4/L6C/WFxx8H03XTrp/+E0ggJHB3iNipuU9h3oJx7kq7+zVdoLACc6WIn4BfGV33+6p48Yg3gBDVgpaDpwZx+/k0AYPxqOcBo6gBexiQWa2iuGQCnUXkN4Ir+0dQBnD09Ou26CQDYOoAD0sk1flKGjXj1T787AHb2dEIcwEcBANdH6up2q68BzA7gldUA3hAArHtGSKGtAayAcNMe1ez9sA4AL/4aA+BSZXu0CwPgZn2VP8UKsAKsACvACrACrAArwAqwAs0UaAiA5zSNbQR0MwcwA2DdAMMAYOYk/JQAACAASURBVKJ5GHgR0EMC4MgA4AtrBsCriIAOSiKgm063Ll5UgzuAbQT0YAAYgDChrcQ6gIsR0AyAmw2UnT9VcAADAO+aXQ0JgE9SBLS5fjMAnOPHhdrxCrDoCXJbS766BrA/pbkJAFhP9DaJgGYAXLxC7dVVFQG9CQBYLTgLEFEvaLo/pze+eZm2GAAvHWqHBcBIlIEDWEdA3/Txe2g+oAMY2RPWAexHQK8DAKu4eKkjoOMgovd+7E6aGxDd+f7mfRHlCOBODCimX/3oh7RFSFjRW5mDfXGBijcOB/6IXfxBd0FDwSGpyk9slgNYJ80rhRrUVNXnyQB4AyOg1+wA1j2DAbC5QHoNXRwBPdzivV4NYb7sJ5gMsU/eByvACrACrAArwAqwAqwAK8AKaAVqATAcvAEBACf0s++9QNN5sQZwoXCginwuf6HI/ETe34XMJ4jUhIcXgWgncusioIdo0HoHsD2+HN60cgDb81N1UM0ET0kN39zBgNqPglQN4CCks/fdT7NoW8MM+8LU6/0NDuCUosQCYDiAdXvIbOKu0nuij6BzBLSOMg2yFdJZS6saZm9F2/QR1ABWEWe9TtLrGohUNRHQz1wwNYDtR9q7MPsCYJIpIT19n7bptgcfpyQYdiV/GkQKAE+TA3rlqXO0JYuRqnVO+a4R0GXXoyRJqUhIwNUod+iWP/8SpcHWEJdutg9lhtjYCOgxALD2C06TfbpyCTWAYxVzGqtxRZIFJl4QQ65XTc3N2sbxHA6AC6jhfT3Ypjv+7HGaVRWjrd1x+QcQH64i3FUE9CN0KkSvqp5QrwLA+ZVefr3Z68JOwFcdrsAHpTA1gL9ort/hxis46JVzMdmj15+9QDsmoSGvoZgDkrI21v7wfFtwgGZ/LuqQA+XivU6f7uocwKdSN4GjvtPY87PHX1rz192N6b9VrllAM9cBfBhiAYJz/+0B0NBL4hDPAoK2Dub0s29epm0ltw0eVRmjS9vPnTAtOwe/vf0IcFuiA/1cLaBYdQR05gBG/0t1DVecc4VzygfAVTVzrWhujWylbGG8kxSJlFKK6CAUdNNdd1OMEgyFvPPu92MA4ESEFNIh4S537aXvUETa8Wzvq2UAUz1W2ec7r8tXX7/6g1n/N4gxUJri/5qIaRmuEAD/A01ErPWscNj7tx8/0toed+X46+wgA6zm+iwFwAsP7N3bF8dUFQEN0Ku3dvv32zcfx8pr5S70hyA8EjWA8+szP6/yGvbHGwD7Y3ZdZLRNCBi7BjDGYNQAlol+lqnvxXUOYPt37Mnpy7BvL9myWukC5TCwfsK7Dno4bNU46803LE3wKjvOuhJJdY8sS46fHcB14vHfWQFWgBVgBVgBVoAVYAVYAVagjQI1AJgoB8ApA+AMUK8aABPNg2AEAKwn83MADAfw+gGwSCN6exQArCNViwC4GPHd5uJRE65LajY22lcBAD8xMEASlAYTEoQa3gf0yqVH1wqA1YSLAPgPGAAPFgF9kgCwUPXBiwA4XSMAlqQAMAV0PZjSbZ89N/gCDgBg/AIA8GvPMQCuG1OPIgAGUd5mALw2AJwoAEz0vrvuOdYAGCA4UAA4pbkIV+AAXi0AxtiAhQx2gQYD4JtpPvgCLJ3AEVFM+9eukb/8qq2DzwWeDID9BSqLdzsLgCUcwFFIgVkwKhsg2rp7Z+HvIqU4STABMDAA9hz9DIArm4UBcKseyx9mBVgBVoAVYAVYAVaAFWAFWIEaBeoBsHJpWgfwizSFw8xdwes5eps6gO2KYlnjALbHb/cbyoSSQBJ8jDff+ylKxKT0FO064TZerHIHMCJz7d5sDeCeANjZoz1/WwNYQzITHS21IycOLAB+gGbRdEAHsK5vqAGwoCt/9SRZx9W6HMA4HgBgOIBvv/8hSgZ1APsA+CJtz1xH7LodwADA1SG17UezRQC8kxYdwHX77OsAzh3e8KNKSgIsMBgRAJsasVGyTz+++DDdIBGxusZtIQJ66BrAawLAFc6FcR3APgB+lE6FyZoBsHa25AAYDr/htgCOTMcBvJ3qMWpVDmDrhAY0Aks4Ng7gBed6eZutwgHcBQBnyQ2Z0zDvE+6ZVDuA9RNYYhYw4XPrcQDj+S2vN71qB3CYOYB1BHQSjusAnqbTggNYOgDERhgvGz3aOoCxL4BfACJ8N1SJAqsCwD/UDuDSzUbsF//YxwGMPR0VAJwlAHkPJ+0dwO7zYkry2DiAyz2nizXM4cJGlL6g6IYzJKS+vvKt/TN9Yfw0C/Uw3u7bGsBYRmqcqKIi8cruo87R28UBrO//IUW2BrDKeqn36LZ6KqkBwPlzgd1rUwfw0QDAdclImZbsAG7Vreo+3HYBSd3++O+sACvACrACrAArwAqwAqwAK5Ar0AEAI8LVfb8uItZGANh5aRJmQtvusQo4tQXAXRp5nRHQZQBYTRKlq4iAnmgA/LX1R0CPC4DRK052BPSqAbB7Ha4kAhqOSTcCWnrjVZeBoc93CgD4CYonAMCFAbTP3ikBr1hHBHRjAJxWRIB2O+2mEdBZDdiKGsB1EdD26MomcPMIYEmBupeNB4DXHQEdmBIFCkIzAKbjEAGN/mujdS3AOEoR0AVo4gDwshGlLgI6B8CCbvr43aMD4MgAqiwC2iENTQFwVZw/zt+PgNb/DfdEhMGvAwAj8aN6GaaN9LZtd1IAcNXdrz0ALhJkBsDHHwBj/FuFA3icCOhjAID7Qt/CS1E1uGcHcLd3BP4WK8AKsAKsACvACrACrAArwAqUK9AeAM/gqHMmHaSu5Wq3KgCs/i6sgzYvs1YFgBdWyGOlNSagqdwBrGp/moPIHLQtW70eAOfHnwECb25raQ0h5/zt91NMsKvzWtw0AJa6BnAY0tlPwgG8S7auJb5hJ+hbnqr5OGoAJ7kDWAFgjUakrU1c97LbuQawiRYr6KcQIQk5lgNYdUIdITvbo6vPwAHsOryzVmks57AR0I/pCNmBahDiJNIAE7+mBvClc7Qb43yd67XGHtvVAYxocaW2AYX237WTcMQawCYiOHcAI7FgjdsCAB625nGiJvalivi+8mXUAJ4pCKB9sfXtXOdQyQf2Zg6TogP4MZqhH5Q1QMfabYj1zCKgn3yETiHyc0nzFmqeSiz/8DbnOMoiKP0ancVvjw+AccS4koLkHXrt2fO0i1hGZ7OAy4VixRq1TWsA+8LkrszC7x3VGsCmnav6+7pqACeBfp6a7s/pjW9epi3VmcsdbArCCx1xa28RZY4Z91zy8zVR4h4wtc9rmGxW29pqAOufXzYe6fP3xqHeABhPHBMVAa0dwIhdcUaUjuMUzgU1gOHUC1ADWBK9+dJ3KBBFB3DgRfTaiNeyIU2NA7Xnq9vRrZ27GQBY13jWjZzXeF45AB74aaCqBrB73dm2tOOyaseKe1Y/AAwH8ORI1ADOEyza1UpeqwN4f988a6RrcQC7C0TGrgGMKvQAwHj/xFZYoFzaf8d3ANv7Q2EBTI/xWY2TJgEjSyRb5uiuexde8hxa+SeuAVyQhh3AXToRf4cVYAVYAVaAFWAFWAFWgBVopsCaALCOk1STZOaf1giROSPs37P0Zam+A7RRFgHtA2B7+o2jnAxATkLUxBUUJQn99O/+mqazg4KSPhDzS2w1A8C5/8y+b5YdpwbACcWhEwEdnh4WAAdzDYApoCtfv0inYi38egAwJk01IBwnAtr0OQDg+R5dfRoAGBGFPqFqHhs3OABWhErXFS12vGYAzr/s00CQEElWA3g39hZsjAyA7fGoSq3mYhkPAOcRwTkAng885dtsYM0+ZQFw8C760Ocfp3jqRdb3nMDSAJhoGu9vKABOTLsP05/VOI/rVx7SyxcfrQXA5AKTFgA4u384vSebwDfXDK59OAjHcwBrgKRGg3iPXn3uPJ32rt/xAHB5P8cljMUcB9N3062f/hNKIwxYbQotLL9+sO9Awqko6erffCUrSdD0qqusAbyBABjnBAAMojs9mNPPv3mZpg0BsNUjLBnd6gCwC6DWDoBVu8DSZiOBq29IFgC7AKBuActyBzCiXPHEoWsADw2AcV4KAMtDwrKfay99h0QwJSlxn9LXjK4hXgT6VYsRLAB2n078p4LNdQB7ANh0YEHFyPzRHcADPw10BcD5/aU4srUHwN5CLwbA40VAbwgAVuODDCmKQhKqRI7KPm96i2z0uToAvNh/TxIAXjYCN5I3/xAD4IJgDIBb9h/+OCvACrACrAArwAqwAqwAK9BCgXoALAUFhBrAKf3sey/QdIZIVVgxzEsQMkjVDJZxjtasoNWAdHwA3Ab8Wr3KHcBjAOC8hZQD2KywdtstA+KVDmD7vXKnVrM+IElaAKwioJ88AQC4qwPYmcB0xB0cAFsHsJ0YsNdZxwke3wF8aq6BqD/JXBUr2dcB7NZ3hGzjOoAtAMYijn368YWH6QaaDTzl2+zKyj6V6gUraXCGPvR5RECHxfUGHdvV7r8KADdt38Zns3Cc5ePOpjmAjzoAhgMYt9gw3lvqANbXlm5N1yFaVQM2u+dlvK18fPMXogiZHhMAXOy/63AAqzaDA1gKmsAB/PxlmqigkxyCBtY1adrXOoBt+5UBYPeaRrSz3nIHsAKJNpnBJLjYiVeJGrFBSnjKe/+9n6ZYwf3hAL9KgcETpEzo2re+QVspAGB+vovOSWexnHEAHykATFhcpx3A174PBzDGf2Rw25WP+tyrHN1uvzxWADgD/kVwNT4A9jMgmi/2K7tXdgXA7AA2r42mREPlgkfPdbkZDmDcle11W1xQ6feRugUqbWoAFyPiQwptDWAFhBkAN36WdT7YzQHMALiL1k2+wwC4iUr8GVaAFWAFWAFWgBVgBVgBVqCbAjUAWFCSAeCEfva9F2k6Q6RqTwAsEXuotzYO4PVEQG8CACaah4EXAX0cAfAqIqB1jdhiBLR/8ZRNCh5VAIypKh0BfeXSowQAjK0pIDx6ADhSgKoIgAcEGG3H2QwAGwfwJBosYhSHUhUB3bR9G59OYwAMB2dE14NtuuPPHh8hAtpcv3AAqwjoGjzlOYCN3zA/7YoIaPsB7a829yqbkrsyBzB+t1kEtHtNMwDOx7fARgYvOEy7AeAZHM+uSbXnxLsPgCPPAcwAeEwADAf/yBHQNMkjoBUARokHBsC543s4AKwuHZQEyMZnQVEa0jxMKUlDOnPHR1Xt1OLGALjxM4Ap6aHKxlBM+9euEZ7YXXjbFODURkD7CyDNQTIAtjcfBsB6AqEf+GYAvMZ3o5KBp+n40WbM4s+yAqwAK8AKsAKsACvACrACrIBWoBYA6wg77QB+47svUHh4UJj/9AP7/BrAhUhnVQMXEy6ABPkUu9sYVcDJ7jeU5RHQQzToGA5g4TmilePXWdW+zKmsI6CFrgEchHT2vvtpFm1nE1xqvqvX+9v6HMC2HpzISJVxkAtJIh2zBjAiVU0E9DMXaGeOCGg7u+RMBmYOqTKB6ycNbT+unZ6QKcou0j5t020PPq5rAA+4JUID4K3kgH7y1Dl6V6oBcBZna1ZgVDmAux5KHvGe66fwvoC3bKwawHCWFQHwewQWrPS6SLpKoL+XppQISTI8Q7ciAjoatsYz3KEqAjrZpyuXUAM4VnU0BwPAtRNsxRq/ygGcRnQ93KY7vgAArHL7e0/UZZeoqfGsI6AfodNRP3+iHxG70NhLr0d4GXWE/PVgSrd99hwlQTHStF/nwdR6qNpSJHv002cv0Haqx558BCqOF3WOI99hWX7dp5QacIoKpvr3AhVbG6K6tEhpf/ouugUR0CqCcrjrq20E9KLDuaiH9KL0qyJWs/6VOdLy5xMpcP8VdOsnPkNjA2CNp8wCOwmeVXzCsv9u28ftCW5fyxJEghx4oZVQ67esBqld6IAWToOEEgrofb//KYrV89pw7es7gLclIvFxjuX3Pff0cR0sq5GrlCtpP1eX4t91hLuOgBZ008fvpiR0CiyrG2X3+zFGh0RMKZSHNJWSrr30bZqY8SSDlHAEL9kKNcxLPlfV/90awPp+jxZGtHqgHhoPUkE33nknJWLY8UrdayVGjZh+9aMf0kTAIVndf4T3+35/r3NIltVoz+CiXB8AzpMn2vWf9hHQxfFBBuGRqAGcj7d5/y9LsPC7/EkGwNDCjn/rrgGc3x3t/xo/AtqO/4U+0WN8Vs81dgW62Wn23lY6ZOFZ1r8ftru+F4ZwjoAuSMIAuO8bA3+fFWAFWAFWgBVgBVgBVoAVqFagIQCOaRonGwmAYzEZLOJ1cwGwrQHMALjfxYzJMh8AayCqNjdubi0A+AkDgIeacMcEtAHA8QH95NKjawXAasJFTQgHlMgduuXPv0RpgOqIQ22bDIDfRbd+/rHjB4C9iMZxAbBT4zk9pFeeeoROhdqD1HU7CgBYgbtkj15/bk0AWOK61VZrAGASyYkFwHPl4M97m6zKjm7YIX0HcAEAq5GSAbCVclwAbGsADwuAY7FFISKgU0m/fOnbNDWJBNboXTf+HH0A7CywK7kmGAAXRWEAXCxh4HcZBsB6cR8W6oRRSIFdUFKxgKbhbWjhY5tYA3j9AFg9iHkLWhgAd+1jZd9jADykmrwvVoAVYAVYAVaAFWAFWAFWwJtv2H/rV0vmz/EaiAg7OIABgF+k8PCdjXIAzwM4SBadsFnEdIsWXxkAdo7JjXhcmOxQDuCA4sAC4AdoFk2PuQM4LXEAt2jEpR/1AfBF2pnP8m8sBcBuBPRYDmAA4CEjChcB8JlU1wBecABjAsmDeX1UzxzABpBon6CkJMCE8JgAOCxEQGsH8Bq3hHQN4PAMnUUNYGS8WnFwWD0dDK4D+JVLj9DpVTuAawHwkOrnADg8vE6vfvUCbaWHHQGwnrirc8xSrQNYL2jIHcA9JwS9rhqaCGgFgOEANjXj6xzA1gFa7aDTx5k5gNEPs7aEKxLjkCBhnMDaSSspkjEDYAbA3QdUrwbwtpxWun/19Zn/VDsAXOUoLuR3Ow7g8QAwagBvp0S/eOnbtOPFyNPC/d57QDcCVCV01DuA8+t89Q7gf6CJwHgBV7DfHnb89SKgPQd3VwewGv8kHM/riYCucwBnz0fe7bE9AHafF1OSQeA5gLtfqmXfFFKXYOgbAW337S6AYAdw/fNIngARUqRqAGsHf59FcKXtTCklSZLVKsf1ZNunLEFCJ1GATJv+uPAu4f3d/mi4/Mjt9WBTbRYAYc/n5yoHsD28hYStoQBwg+PO0joWUi2Gu6b98x9uz932xAC4m278LVaAFWAFWAFWgBVgBVgBVqCJAg0dwD0joE0KqIr/MxHQ+QuWF9noRTLZz1VFQFcB4CYn739mZQCYI6CzENPFCOiEhAzprXCbbn/gocEjVX0H8HasHSpqQm7tDuBxI6BfRgS0dBzPqCFrp44KAKjL1eNNXJt5HeuQWw0ARjsCACe6BvDFh+k9lNcb739W7feAyHe4YpMQNYAfowSRuWMB4C8/QrsGAGfjZl/+WjNRBQdjcfMjoPsegN+vdPsCAL/29AWaJrOOk5/VANiFLRaAVrU84tUBGq6HiID+4sAO/u4R0MsAsD4/D8gUrn/URdXVkhX/Bb9RDmAAYDiANzsCugDLvP7bNwJ6SAewet4IUhJS0PRgTm88f5myGsDmXtTVAWz7qwtYmkRAA/zbCOj3//6naC4xfg6IFxYAcLMIaAsfmkdAtwXA40RAx2JKgdin7SSkX7z0HdoyF2ZTB3AOEstHoHoArL+n6oKrCOhQXfqriYDeRAA87P0olBgrI5qIlK790z/Sln3XyWrPt1sQNAwADgnL/M584GaaDwyPGADjakopNLr6JX78q7RugVndAgd/f3b8yx3ADIDbP5Xn32AAPOC9vU9DmO8yAB5ARN4FK8AKsAKsACvACrACrAArUKFADQDW0Y9ZDeDvvUDhAaYW8kkUXVEu3yyotdMeqamBq/yTBgCjzp9lIIE3QVuoGew6lLAf1MSjYg1gC4AXXpQ7vNeMDoBRb844uOzx1tcAlroGcBjS2U/CAbxL0pnUCbz9tevp66wBrI+0OIEiSYqZB4DhEBpyEwogTWZ7dPWZi6QBsD8pmEPDvKa16wCuP55uNYAf0wBpUECIq1XXAH750jk6DYCjNuMM8mpUm0apP8GaT6zHAQzpdPvmAHixdXufXIsdxBQrAJyG76LfRA3g0EM6DZwAy34uUbUdJU3jA3rly4/QTjKrd7W2OP4qh3I2cWlAlR1ucSzFGsDDTrjb9g1nb9NrX71I0yRuiKfqgVCZy64eAKfK3aYBMGoAK399G4WXflaIia4BHMMBfJ52U339dnEAKwhUCQSK+mR1NK0D2JxWhBrEGwqAtUO0BGw7Cm8aAI5DDYC3Dub0029epi3VsKYGcIlDPZ8gzZ6wsrPLHFrQwXTBNgBYBY6IkBJTA/hmAOB0VQC4eBnYGsdud23Sf+uAy2INYAC8CR2E1gE8XEID9IxDSYGMaTuJ6Bcv/T1NvYAPFGiwW6nDLgOJ5cNEdj7mPiJMYgGetdVmS1lgoQEqiqfRsQDAeQ3lJfeXMgew+2zl6NN1wK4CwH6tdfVT1v29xPPeHwCTdgBnALgdgK7TYSgAnN9fltfA9o9nrRHQB3tYA6W2lQNg5bzO79+pEBSpCOhxADDu8XAAy0SfcH0vGt8BrO6MAs/3Tq/o+fy8MgDc4TjZAVw3GvHfWQFWgBVgBVgBVoAVYAVYAVagjQINALDQADgxEdAHiFQdDgDbV0s7YVkKgFWcm1RcDDALkaqHRHTzvZ+iKgBsRVgGWH2hVgeAnen7JS+Gaq4qTSgOnQjo8PQ4AJgCuvL1i3Qq1i/82qntuWLLepYBEvZPtv2adsIFABwckkhDeisyDmAxZI1YfVQKAM/36OrTAEgAKujj7hGXAeCmZ2R+w8wU1U6cwCEaEO3TNt32IByi6gjLHXrtDkF9WkUEi4S2YgDgR2nXdfwuAHjzAwNEQa8NAJv2zQCwdEerDgL2/EpMc+XyAwD+MABwEBWXG3SYGHIPSQNgomm8rwDwVloEwG3Gv9JTrTi+PK5RjxP28gnGBsCmfcNDC4AzD3tNSzUHwK4rJ6yZ+lQLoEYDwIJkMNGjQXKdXn32PJ1W41U/AOyeX94/qgCwHTN1I0dqnnczHcAWABfOD4Ors7UFwIi+lgKLsATd8onPUDxgDWC06zzUE+fb+3P66fOXaVs1b38AbE8ZEeLZvRl7DvSSvcVAXu3zRc34OEyUAxwAOE5GBsAmatxfaOID4Hrg1yzS3W//EItzKBoRACcUyIS2k4kCwJOweHe3x+NHrNo2C/oCYLMj9GHlAE6nJxwAo/cP93zVFQBn7evdtQYBwIi9lnAAf5Dm/oKYns8zDID1/c8u3MgTjMqFrVuQ0tgB7ABg/R0NgIUBwD2bdfHrIqUYzxoMgIvadI2A7vCczwB48F7NO2QFWAFWgBVgBVgBVoAVYAVOtAIdADAmBPEGqif+swX11gnmOH7x92oHsFf7y0bGGnDmL9TPQWERAMdikgEV/2Uav98GgKwOAOd9rrsDWOufO6jr69Iu9nQ4buGWDJVz6srXLtKpxACdlQFgdzk3apgdjAyAiw5gOAibAeB2DmCrtaiINM/awgfA1gFsJww8J0/b0SoRRQfwLiJrsVnHUOYAds6PAXBbmSs/DwCMmOQ0OEO/iRrA4fECwDY2/eg5gC0wyld+ZA4tZ0haNwCGAxiLOIL4+mAO4HYA2NYQBeg+gQBYBMrBHwtBt/6BAcDO1W4j7rsMGNohCl0FbRsH8I51AJvnK+kBwKYOYHs8TQGwBRWJEwG9SQ7g9gB40SGtnlddBxn68woAcChj2kqm9MuX/p6iQDv5Moe2+R+DA2CvQ8oT5gBW7w8SC/tCmkcpJWlIZ+74qFrM4T7/ZGU/OgAa7KcrAK5aGMgAWDdPfQ1704yqDRClLyi64QwJVVO8+E7RZWzOnt/NOIzj2bcO4DUDYP3iLSh0agD3OcfS724wAHaPFwu0+mztHcBd3rPz9638WMvvT+65MADu07L8XVaAFWAFWAFWgBVgBVgBVoAV8BU48gA4Eaghp7fjC4DhFAq8COghAXBkAPCFNQNgRFIDAAcjOoAxAZtHQGsA7C8U6B8BnU0grR0AwyFqI6DhAGYAvMrbgALAiH4PNQBOQh3Zl20dJ57t9/0I6FU7gFcPgPX1q2sAn+8RAX0UADDmeSfasZns0WsDRUAzAM4vvzoHFpyoqoZ3IOhW6wB2L9+yh46GA4wFwCoC+jCmNxABrRxXeoEdYJC/ewbAVZG/vgO4CQCWBgCPFwGdhAkBAE8ZAHtXhW0vbyGoF1FfdX3WLQhQaUEGAM8YADcckeo/tioHMANgry28COhVAOBNjYAuPD4zAK6/aJd8wgfgvXY2wJe5BvAAIvIuWAFWgBVgBVgBVoAVYAVYgQoFRgPA2cp6r8ZoFi1sDqgYAZwfZbZQ30bp2oX7aazqqs2FUBHQLgC23y6f4K7vA6M7gDGtC2et47CsOn8crZ7ECnQN4CCks/fdT7Nou1ADqY3DeVEBOIBTihILgOEA1kC0aQS08GoQ+xHQdZHQxQi1VQDgkCSZCOhnLpgawFnPcSQyE5NlNXK9utfLelY7B/DjugbwgFuqIocTmiYH9MpT52hLIjw93wIvInXhpzu6gTkCWiuZSu0ATsIz9KE/fYKSaGgArHHRNDER0ElcqPPab3wAgFxeoy+xCwrseA53WxrRW2JKd3zhcZoP3J+FDB0AfIGmyaym4u7y68l1XHVzACfKaaZrAH/RXL/D1QAO4MhEInCyRz999gJtowavEwHtt09V5GRZfWN1jxFefzTtmN9DTSJEVgP4aEVAh3J5/60DwDIIKQ1yB/BCf+6xgEM9byhnJmoAx/TG85dpmkjSdaeN06gmArgSkJmJcbiIlm3WYYxa9/gsyi/ISNI8Sen9v/9pOr9K6gAAIABJREFUQoVtHQ490CZStUchE7r2rW/QtsQCPhxjORDMatman/cniIvnL8x45ZQocaJk/BrCql65RNw1IqAF3fTxuykJcbE559uzfWWIMO2YpvGU3nzp7ykItQPYbkHds4TXfgvXt3d8WQ1gv7mwHwm3JMYTSTMZ0I133klJxfXftbVVX5HITYjpVz/6B5qIWOtpE0eySOLycXl5++Y1UH0ArMZIU77ZylsKgIsFGLqeZva9KgcwZe3W7nluoX3NfprVbkeCDhYzbm4EtD2P/Lqt6AfmEqwdn0+KA9gZ/6AJQqjHrAGMQgEAwGQTvWS+wLqshIC+X2GMMffbhfcG7+/2CoJ9e8lm+4v/T/uVjXcA97h/sAO49/DMO2AFWAFWgBVgBVgBVoAVYAVYAUcBBsCOGJsLgG0N4KEBMNiFC4DhAD7OABhTgz4Anjs9wI33WgcAfmJggCQoDRCRjgnoA3rl0qMMgFc8/CsADAdwdIbOMgDuqT7AkQ+AD9cIgIGy4KgP6HoAAHxu8AUcAMDKE5rs0evPMQD2O5ALRspqAA8FgOeBoLOf+MzigoYeE7w4FwBgFQE9S+jnz1+mKIbzVwPgQlxxxZUzJgD+gAHAeYXvnpcvvj46AC4uaBCNATDRTR+/Z1AAjNNVAFjGNIkn9P/93/+nguzrA8DCAOD02AJgd8HTSQPAqGaN4Qhj3qbWAGYAXBxD6wC3P+JigQS+IymkMAopMDWAB1yio36SAbBWfmEBZdsFsT2eDxgAD/C8wbtgBVgBVoAVYAVYAVaAFWAFWIFMgQYAOKBAzmkap/TG916k8CBuVAO41gFsVgoLqYHjwsSuVxPYvojJNDEO4MA4gMNsTb99CV6FA9ivUWyP33e8+g5f5QB2NjhhqjbtaAgpDiwAfoBm0XRABzDmnqVxAAu68ldP0ql0pg5nbQ5gcaDO+a1wm25/4CFKAtT0GmrzAfBF2o71+eptGQB2awA3rwPVzgEMAOw71pr/VslVtACAd9KiA9g6c6o7YbffX+YAVq522qFbHvoSpeHWUI2r9oNJX13Xep9+fPFheo9XEW7QH2uys3SuIA8ioM+qGsBD9mdS9WFdB/BOXHQANznE0s9Yx1adg9Abv5QDaTQHsAeAv3qRpunBKAA4q9GZOdbKVAIA1jXEcwBc7qjt2g6o4aq8MwDAcACb+4e9Krs7gMsdl9lImLkUj6YDOGs/GsYBPBYARjoAxqzpLKFfPH+ZwjUBYERBAs6EcAAjYQUO4Hu1A3hcAIzxMHcBavjt3JG9Cfd6B/CGAWCMhzSn6DCiX/8//5dacLdaAGz0zBzAiDQ/yQB4yOer6hrAdQ7g7PnIM+i3dQDDX55tuFYEUZhGNCdBZz5wM82X3r/a35X6RkAfCwCMZaQmqnxZgpN6HvUizX3FuwBg9aYiQopUDWDd/n2dsP5xnXQA3Dg5pw4IMwBuNchwBHQrufjDrAArwAqwAqwAK8AKsAKsQCsFagAwVhtbAJwYADwzAFj/Dl4U3Q1RgvoP5r/3joDWgDQHwJLikJwI6MUJ3o0HwBsXAT0hvHhd+do6IqDdteuIpJ57ADiv8dyqZ1d++GRHQK8cADsR7pJw7SYUpCHNxA6dBQAOhgbAukZsDoAB6Ybd3An8qoUg9hetAziJTAT0MQDAhRHfAOA8knNMAKwXxOQ1gMeLgN4UANw3Aroq+rkqcjfrt8cYAC8r2+tP2K8kAto4gBEBPWkAgJscvwUCTSOg1wOA/5a2JQCwG9nsLrTKY0dtvxwPAI8VAY1n15jCw4De/k/fJ0nFyPragOAOEdDu+FyISj4BEdBHxQE8HgDGIg4XAA/79MMAWI9E6wTARQfwyQPAhWeaHoAV7ejXwLULuJcC4DroW5gQqR3hK19O2AE87Hsb740VYAVYAVaAFWAFWAFWgBU46Qo0AMBh7gD+7gsUHh4UgIo/vZAB4JyA5BrD/aAcTHkVoeoawMZ5ZAESvoNSYilq4mpHLGoAxwIV9PRWNjHaeCWv8bkkISKRBUVJQj/9u7+m6exA7du+xqWlNWHzU1zqAEYUrO8AXrI/W9NM1QAOQzr7STiAd0k6q8oDb3/tOjSAK2AZagBbAGx0V842pWrFLo2DrHMNYL3fvAYw/l0fj5CR4wAe1lGHyWb8xmS2R1efgQNYO/iKm3POWfsUJ6ab6tzOAfyYjpAdqAahar0gyGsAXzpHu7Ebed3AOdBmssMRxdaGlma2Bv0UqD9GJGYa0mGwQx/6szEAsAaEOQBGjc1htjKYVgeAYzIR0OEZ+s3Pw+G9Xd3XOhxmItC+Ukd8f/kR2o1nBddJNQD0fqxiIs0FSGVgQXoOYPCK8RzAucM7nL1Nr8EBnGiPYvVWPgHn15Cs+r7vSCx+bnwHsBATXQM4hgP4PO2mxcQI4Thc1eeEjphdBAzlOlSd36bXAM4c0B4gCzzHm69P3SVWCoCFpCQQdAsioI3jKttPjwloOx7CAYwI6J89f5m25tUR0MXnm6r21KOdvSaOFgC25563kv9M1wcAq+c4E6Gqnj0kMHlKKU3oILQR0KaQrD2Enu2bhoF2AB+E9NZ/eomIDlTqit2Cuv23AMD6+jf9wty384UAeHjWcHATagDLCmeqvf7sc3tlxLm5qbuOUshaC4D9G3ad/jUDRt8awP7Ttb1es/OoqQG86AAOlIs/dwAP9fSjhTjRAHh/34yr6VoAsFvDPK8BPA4AxgJu1ACWiR6r6jHm+DWAdYkHrz/3vH4tALbntzB/4V7/Xd6FehwfA+C6pzX+OyvACrACrAArwAqwAqwAK8AKtFGgIQBGDdGE3gAAnr1TBMDeC05zAGwmFCrsLDlAMg5g8+otE0QiC0IkIwAwQPCyiMLNBMD5tE8OQBebTQPgVDueg4DO3vcAzcLTwwLgYK4BMAV05esX6VSsX/jlygCwnQzVE6/4f0UAvDzCs01nz+Z0AYDne3T1aQBg9K8mALjLL+lJ5qWbTCkNiPZpm2578DFK1OniO96US8eJhDQQJESS1QDeVeebb7XRcV0mPdREobeAQwLuS5qFRNM4pL1ohz78haEBcB4RnAPgZHAAnC9fyXWsAsEKAAcpJeEZ+jBqAI8CgKHp/soAsAuVEwBgOxkPh9nYABhXh0goPLQAODnGAFiQDCZ6NEiu06vPnqfTSTMAvDjmMAC2jxrLHPyLEayhAmZ45hgDAM9DPXG+M0vojW82A8DqPMz9wG9Ve/xHGgCLvI8DdLjbsAAYd1kA4GhUAIyYeDiAAYAFvVO4v+fPpxWIpQMAVv3bu28rboLxOZ2ecACsFxoO9XzFALioZV2E65GOgN4QAKzH/5CiKCRhFyR1fD+ofDcRKcV41thAAFxI+MLLU4+tGwAuKRVUdQw92oUBcI+G5a+yAqwAK8AKsAKsACvACrACrMCCAmsEwMZBWuGAtQBJ+QbBBgm18pSlsQCAY+OAw5mN4QDemhUdz5vjANYvobmDpEutVknSAmDlAH5yDQA482+r80GNPIEaotE23X7/Q5T4jqveF/ERcQDbiQM7kdtxIqHKAZw5IM1+KzF1TwCs/Lfm+lWOtyClaRLSOwDAn/8SJYPWALYAGC7+ffrxhYfpPQI1y4fZrGatATAm06IzdNuf/oUBwDgi/3rtcv2iBjAcwIsAOG9ffe61TuCF/mXGZ2cFjT1C12GaUhFIHhcHcAb01QKjytm9kWsAY/HGRNV5DuLrSx3A9t5nHcCLR1y+oKSqRORRdwBn7SdygLiJABiJCLg4AYCXOYDdZ5uTDoCrI7BxvVTXAFbPS56DDM+VqwDAgQHAkUSijAvN7Kg6DgAWBpAINY4Llc7ADuB8AUUGyjs+X20mAI5oLgWduRk1gId59rF7YQewViI0T5XCS0Dx1R6yBrDrAMYRhLYGsLMgaLDWrgHAiw791TmA1w+AW6jccVzBLzAAbqEzf5QVYAVYAVaAFWAFWAFWgBVgBWoVaAiA5zSN04EdwC0AsHUUSqEig90I6MSZ0Du+AJhU9GQxAvq4AmBZAoBrXLS13dz9gK4RW4yA9newARHQgwFgTFUlNE0O6JVLj2YR0CsFwOb6RSsmAMCxBsC/+YUxAHCkFhEUAfAw/actAMavoq/heA7DUwYA75jONiQAXoyAXicAxgKOt8WU7vjC4yahodUFuvTDdgI6PLxOrz19frQI6M0AwIh0neiCCckevbYkAvq4AuDddFa6gKMuAnooAKxqAK8oAho1gKcVEdAMgPWw4EY4Lw4UAMAA/m5N4eLYXwTAiHBPSYpp5gDGAqWhSjCo8R8lGMScxExHQEfpagEwaojrTQMaC4DnIqT3fuxOmnsO674jNcoRwJ0YUEy/+tE/0ETEWk/zPGMjqseKgFapOfYkpKBAhjSPUkrSkM7c8dE8fnug56vNA8ChrgGcAeBhnn2spIirVyU2KKH9a9dUYo/rpj4ZDmAGwAyAG46UDIAbCpXf31t9gT/MCrACrAArwAqwAqwAK8AKsAKNFWgAgANTAzihN763WANY2ZOcLauBa5yDCyW3WtTAxW4LNSZR4ytFHCPRXOgI6MRx+NjDKKwQbjH/oQCVVwPYOoDVHJYgggPYdcD5Si+tAYxpOJy/46qsqoGM/eoIaDieJc2DkM7edz/Nou2Cm69NxPVir1jiALbtVOMAtU7tbM7Nizz29fCPoXj+mE6C09t3ALdoxNquH5IkEwH9zAVTAzjrOc63jSOn1KHe3K3ZLgL6cV0DeMAN1wcA8FZyQC8/dY5Ok1cDuNpOpY+iowO47BRU6wocS0h7oQbAcTAd8GzhAF4EwIUJ/QF/rdmu4JBN6Z1wl25/8C8ojnbN14YCwHrCe5roCOidOC7UAK49xooJKhcoLtuHBDAp3gBUG7xNU/roKABY13jWAPgCTZPZ0ghoDYSWbL2uN0mhiqsV9HYwpds++0XycWXdhHhd+2D8R1uE8oB++ux5ms7jzBmi6kU67Vd0CNk9Lx9PNroG8OWv0E5yWARINhLXRiD7NX/9GoGOwCpARMXj5v9R++erNwWAA0mxEHTrH3xmcUFDjwleuyBGkKDtw4QAgCexroObilTDTjUG6+MrG6qtE82eQe44M7UhvdNbjGDV37R32IjgEE1pnqT0/ns/TbrC9oD3X4FMF4zTCV371t/SDqEmep4Comug5mOKW6Kg7Pz96zuLwK5oVrfGLLoO7o3aASzoprvuVs+WQwFg1WYhfiMmMUME9PdpkhRHCOlFPPs90U9u8B2FruNZId5AIdiFXq2eE1Uz6gUN6wbAGTSsOf/F8/XeN5ZdvlIQ+jNi1i0Ajr3nub7jcxUAzvvh8vHXb/+q46lykhZqAKN5A13neTQAbFJ6IqkBsBp+W4yBVRHQqp+bGs5uk9ZeH+jREgsLBUU3nCEh8Tzp7qH5s3rZXcCMwKq29H4WAb0eAKybV6j7wCpqAC+LgD5uANi2vX1fXfpe3eadqMW14fc/dgDXPR3z31kBVoAVYAVYAVaAFWAFWAFWoI0CNQAYk44WAKcMgNcGgG0N4OMOgDEHBAAcehHQQ01AY2LIB8AuEC2p7bRSAIwasctrWre5uNX0tgXA8QG9fOnRNQNgjCcAwMGJAcACkeaU0l6wQx/53F9QPDlmABiTYYVJeO3gVwD4zx6neVXGcLuObD6d13jOAfDhsQfAymMFAPwcA2ANCJ0auC0AML6m1qt1AMDzQNDZTwwLgNXxYAGFFLQ9S+jnz1+myAfAzrEyAF4cNIYAwJkD+K67aa5X3eU/1GMCP+umKEMwC+jXP/g+TePVAmAFFBX8NSsYFQBOKQkieg8cwD3PbwFaNHQAMwC2w1iRYJ90AAyY624MgIt6WAAsEQEdhRSYBWzuQplOj1YLF/LyGsAMgBuq3GN8ZQDcUGP+GCvACrACrAArwAqwAqwAK8AKNFKgAQBGjNqcpklCb3z3RYoOMIGVT1pID5A1dgBL7cwSMl56oP7+gzRZcADbo7FzB5go7eKMLXMAbx/mNYAHcwA7Z7yshpSeiwyzyOuz9z1As2h6zBzAhfX+yp27OgB8kbbjmdMaywAwwKz9e5mrwP17vst2DmAAYN+x2MfB4APgc7RLxettmQNdX6B9fh+KuQ4YuOfjkQEwHKLFCOjBigA3GlKLH7IA+HqwQ7crAIwI6CFrAK/HAWxbFTChMGErxgXAiBdVEZSH1+nVr16kqYpUrd7GdwDritDaAXyO3NEER9XXYRak2gEMAPyzZ8/TBA7vQPuSXAdwFvm94IAd2gGs++7+1hm65Y/+LaHG+JAbrt1ACoKz7qpyABcVPW4AOA2w4EnQdJbQL56/TOEmAGCSNE8lvf/eP9xIB7AG4brfVTmgq2qelzmApYADmOimu+7RNVMHBsBwAMtYO4C34OB3PNW6Nm+5uxv/vasDGLtVp2ISEOx9HvfjkwGAAwW+Iwo9B7APXPstLjxpDmDdJ1OCA/hgBAcwA+DliRT2eSIVIUWqBrCued6vF5fcwU9YDWCrgJ9YVTuPUPd+xAC41eNh3+flVj/GH2YFWAFWgBVgBVgBVoAVYAVOmAIdAPC8wFM6A2AjdB2AahoB7U6qDQmAR4mAdjpZPQDmCOhhpzfGioAeAgCPHwG9S4iszbe66683APbcoQD840VA6wUTChAm+/Tjiw/Te+omaMYe8AMArZTeCnfotz73BMWRrQFsf7gfYIejERKvKwLa7x+I+R4zAhrOF7jIJwoAX6AtDxD6zVkGgF2oUhWB3LRbhKp/uRHQxenYvhNaTSOghwTArtMUk/3ZBqCS6nFuf2uXbvmjz1IaTJpK1ehzmwqAR42ANg7goSKgdV8oB/P1EdCBWrQzTxEBfZ+3XKhREy7/UIMI6GKfy8/D9sshALBSSC2sSAkx3zYCemgArA3qMaVxQP/8g+/T9rzeAVwFr7GnphHQFgCrk8wcwDo6Vqqa1hG95847KVbX83BbkxrAbv+sija2R1QWAb1Mn/xMqgDwsprQ7XXwAbANIPaj2Kv2fNQioHEeWLQySRPaf/Oa6l5DRkAfDQCcUmgWWtU9P9f1bz/Voe7ziw7g8QBwkiQkE3291I8S+jkIC/TUtvDc7f3dXhB+g3sXitUD/1Tv9eaf9mNYINdnS2tKFpUC4DbvFAyAWzVP3+flVj/GH2YFWAFWgBVgBVgBVoAVYAVOmAKtAfB0P1aOFbslHlBaqIHrzrdg8k/VltWuKf2eWL522daWRcU49TlTk1YkAKI6Ehk1gDExu3zNdPMWXVYD2O4FNYCXbY1qADs7qAfApGsAhyGd/SQcwLskHZcXJjC7b+usAayPW2QzIPrfMTmJCNm3om26/f6HKAmHjERWv6gA4WS2R1efgQMYjli/BzmaZu3tA95lEw/599s5gB/TEdADOpASdX2YGsCXztGu6r75+Yq0CIQX+lKbyY7Cl7UGiJDXm2lfSkcGwLp9cwDc/ero+0017x7ALeMC4K2+uy18PxGoYippGh+oGsC7iBh1xofayfKaCarMcen4390a6MBF7ob6kioCWkzpjhFqAKM/p0FC04O36dWnL9L2fHmChAuAy7ToD4BVQLPjAC7WTO0/oRUqhVED+PXnztP2bD6aA7gsYngpAP6Xf0ypGLY/VwNg87zgOZyDVURAK2Am6BZEQKv7kbP1mOBFT4lD7QBGBPTPnr9MW3NdAxjjJa5j22fdtlH/2/yuBRHq3mld4UtGmHoADHd5aBzAn1wpALZ1jwvwINNXO+H1PSU/weoayIsi2BrZdoEgtFDPTwDAYptu+u3/juYq0n64CGjVlmJO6Tykf/7BSzRNkCiT779ufPLPwm8/VLl1t3y81uNyYBzAqdS1yqVEjWcNgG/8mAbAQz0/m6crBYECiulXP/oHmog4q+Gt9bfXT/n1XHW+qn+r71cdbcnzWJkDWOmQbwHV1IivuVv7ADgyC7Jyp/nxqgGMnmsB8MFJA8AHeypJHdvKAbAMCv0/FYIiFQE9DgDGXQAAmMz7D0BoNv6WAuETAIC7vAv1eD7gCOhBX5V4Z6wAK8AKsAKsACvACrACrMCJV6ARABY0p2mc0M+/+yINB4C19jkALLZFDoATNbOJSTM19ZMgElkQavIBAAME4wO1UU0NmroMAE9nOmI0w1grB8ApxaGtAfwAzcLT4wBgCujK1y/SqVjPcGhQXx8BbNvJyusDcP/f82awANhOhurae2jlcQEwJhITmsz36CoAUqwnRotbGQD2O9BIAFjNR2qoVNg6TiQohyjq7qoawADAxSKY4wPgrGeo88KZjeoAVhPFDgAedHq7wSDifEShwDClUKb063CX7vjc45REnmOyY7van9EAmGga768FAFtYk9eEkxRgAcdoABgT0AlND9+m//L0RdqdLV/AUAZYigCpn4MkVLBoLAAM1wsSC4gieUCvPfuXtLMCAFwE5a4DWFCYArnFtL+9Q7f8EQDwdruLoubTYwJgBS+Kwx/V4q8AjnNJWHjwwT8YBwCrGsDzhN745mWazlPSULs7AC4pZJCpXg+A8csT7QD+n/4XinuOTwvNvcQBbAEwAJPdcofXsABYP9MhalxbgQ/ELt30278zEgCOKZ3DAfwSTdJ3Cvf3HGBrwIOtTfvVAWBt0cyf51KJEiI5AE6S2iug1fW9zAFsAfAyB7f/Y/5iJusEzPpHxtKbAmAsGMqfr7IFOh37eQEAv/qPGU7OFmaY/VbdZY6aAxht5zqAFX5sod3i+KOVUX1fYqGT/9i7fHkCPo7vYIFOdMMZEtJ6sO1++iyQxZuBWUghifYtABZYIqOPq+r91f56naO3sQPYAcD6OxoACwOAW12kDT5cB4Cz6y/b10kCwMtGaE/cFtfGwthnSn30X0RY3eC+A7pB1xj1I2Oe66gHzjtnBVgBVoAVYAVYAVaAFWAFjoACrQHw1l6qagBbZ5AFfLYW5NAOYLs/5TSTRDKFAzgHwLFxwA2h9dFyANuJiaLDsp0OqMkKWBaqSecrX7tIpxLj1FwZALYTPEfdAew6hAdwANuJA7vqvONEQrUDuNyBvdB/uqx6VztZkwN40wBwIClKpY6AfhAR0GFxvUHHdrXtVAWAs0hgM6EqsaCgrC17OoAX9+kC4MdovlDTut0I5X96CAewWyJgsx3AGBtDwiIOAODXn/3L0RzAxdjnXPXiAh9BQTpRjsbD6TZ9UDmAjwYAtufnu8Dr8BcWEAAA45kDDuAZHMAuk+hx/arnjQAZJzkAnsABrBa1AQQX4UfBAbvEAdwGINqWttwFQCelqXIAv+/eT1DS0yFZdj9Ri7xkQte+9be0Q+g/+jxbAeDs/IvEaBlwcR3A+D0FgCFqSKMB4IAAdmOSAMD/+SWKkoPMEYtj0AtI9NGMAYCtA1gl9agf0A7gWET03tEdwD/UDmCzrRQAm/4RkSjWALYOYAtm7cqljtdxlQPYAkLEqevWLd8YADMAdntG5fjlOYAxaIV4lvQTKfo9XmXfrgPAi/35pAHghgsHO44raAh2AA/UmXk3rAArwAqwAqwAK8AKsAKsACugFGgEgMk4gH/x3RdpvQBYkExFIQIaQGCobXMBMKnoyWIE9JAAODIA+MIJAMCYaPUjoP0e1CUCelMBMKa53QhoFRSaAVo/gnvhWjqqADjep//3yYfphjU6gKGlDCSFCgDv0m89+DjFUTRoxGhVBPS6AfD1YJv+qwfP0RznO+CGSHHUAJ4eXqd/evp8pwjoMQFwrG5Hno2p1/mvJgK6MQCmKZAKHUy2lAM4CRgA92leuOmkFDSd6whoOIDXD4C3KJGCfuP3/mdKxLDXLxaMbBYADgwA3hnFAQwAjAUTch7SrzYFAJPjAO5ZQ9Pv+0UHMAAwEhpMqoyJgF6JA7gCAKfWXz3QAjsfAE/M6wgD4PJRsc4BnNWuNl/3Abm/15PoANYaMACGCiutAZy9C+H9kAFwn+eequ+yA3gMVXmfrAArwAqwAqwAK8AKsAKsgFagFgBjsk4GOgL6l//xRZq+09ABbF6W3HJqamrcq1lbXQNYH6A0K/azhfqp1JHIQkdAJ6bGmUkQU99xJ/jbNPQyAIzzAFRBDWC3BubChIQtEmX+UHV+6jgl/AGYAC4HBvhNIeF4lspJd/a++2kWbWdOEfUC3Is14FxSihILgOEA1o6N8SOgTQcsRGojIhg1EcesAYxIVRMB/cwFUwPYtuKid8rvv/qqyT+HBQnLtmU1nrXQKWEOdp+26bYHH9c1gAfccH1kAPipc7Tr1exe1j/9c+1yWEV50L6A0SHthTv0m1/4EsUBIvuG29Q4YCKgf/LvvkS7s/lwOy/ZU13En4rvNQ7g2wGAJ3AAOxdtD4cADkdFfCMCOtER0DtxrOskmv26NXzzw28eYVcVoJg5Kb0FAqh5jQjod6Iduu3f/m8UT4dtX0lwZCY0ObxOr371Am3L8vbNFV5+PdU5gOvaN1DXkzA1gL+oatIPCYAx/iuTojygnz57nrZQl08tLDARlMahWVXrWVQAPHtduhNu7rWa31dMUoASFHhnslIAvOu1b1bzt+K6WaiR6i0Qq6uJvdje0D+PgIYD2N1H3wloBUSloEmc0OsvXKYtVYJBKPdP2bbU4aoeCNwKs9pF5G5+fy/ogZqpKMMgtygmQTf+7r2UBl5kfcvR1EZMZv3MAGA897z5rb+lLYka0iUO4IX2La8ZW3d92ghke9j+59F+qNN+IACA/1tKdKZtdpZ19/c6OVRFB+sA/sH3KUhnha/4NZzRHu4jnft3tStTQze7Vo1OWYSuQD5PsU6y+kH0A4nnRe1on8mAbrzzTkpkvxq4/vn7AHiqBhIduew7sNVh1Ty/FiKgbf92unTg9RP387jN4u/zMKUkDenMHR+1JU3rmq3x330AbAOI8+NYYQ1gVb86pDCNaC4Fnbn5ZpqXPsA2Pr2FDw4VAW13jAVdy7Y6IDYmAAAgAElEQVS66/vYA2CvfwcmFnjsGsC4L6EGsEz0BVr/VnLMHMDmubZufKq9kno837MDuFZd/gArwAqwAqwAK8AKsAKsACvACrRQoBYAY3IuMQD4zf/4Ik0YAK8BANsawEMDYMAyFwDDAbxOAIypQgDgkN6Ktun2+x+iREWc9aLczuWgI1WLANgFSOsGwE8YADzc+WYAWNUAfnTNABgtCQAcjA6Aw2Sfrvy7x2hnVpxwbzE2NvpokwlKDYB36fYHHzsxAPhgeoo+9K//nJLtIR2i+voFAI4yAFzevqsBwAjWBpDNawCrBRwOoJA1NePrOhkAsMInAMDPrQkAYyGSOlCUfjAO4GhKt376jykOh2xffT8KJGqzSrp6+Su0KQDYjYAeEgAjahOL7KIBADBaCAsD3LtHVwAMMHPD3b9PaXh8ATD6NAAwXNhjAWDFk8Wc0nlI/1wDgPFRALY+ADgyCx4W1qUpACw0AKaUZnT0AHDWv3sAYOkvCOk5PjMA7lYDmAGwVqC2BnAFAEY/RgR0YGoAD/XGkD2PiJRiLDZjAFz3iLb87wyAW+nHDuBWcvGHWQFWgBVgBVgBVoAVYAVYgVYK1ANgOFCjOW3NU3rz71+kyT68IQ1qANc5gI3zQMi8Rph75HbhelYD2NayTJMFB7CdD7IvwUM6gLcPD7L5fNcBbI910eHs1aRbMsHUzAEcZpHXZ+97gGbRdEAHMOYEpXEAC7ryV0/SKeNQWZ0DuFBQUQHC1QHgi7QduwBpGQB2Ip5HcwADAPuOnCoPZpPrXCiHvHIAKwAMB3DxehvdAVzwDsBxHo8LgCXGpoQUAP7fH6edw4MmQnX+TB0AhhN3kkr6dbhDH4EDeArL7hocwJiIKkTY2VNe7u2ocwADYKmJeXMZWwfwwdZp+tADDw0PgAEwAg2AX/vqRdqSh6Vtp2oeL9ny0pt9HEj4FVxPuQM4CYvXb18ArACV0AD4Z3AAmwQNO3EsKh3A1jFZfn5NHcC2BrBehiMoBQAWc5qFU/rgEQPAde5fdJcqB3AGgINo0PtvgAQIsYEAOAjphv/x94YHwLkflN789jdoS1rPpFcDOJs4L/Zfv31qx98FB3TREe0C4PeN4ACeYHwUMaWoAfyD75NIiyNqXgM4B0KDAmCro9FBOdZFSocUqBrA84FrPC86gPNB2DqA29xs/fZVCxz6AGDvfG3CUJtjcj/rA+Ats1jGHrescbh2rwGsr4tCb1IO4MBzAHc9s/LvoW9iwcQkTejgzWvaYN8CcvnteSQdwKp2t1kSVbOAoG586gKAVbvjnoFnjVBH9K8aAFtnbH78x8sBjISKpZsfIV/14RbXhr8LdgAPO3bx3lgBVoAVYAVYAVaAFWAFWIGTrkANANZRohoAJwoARwczBYDtlniRslmccR0ANjs4KhHQ9nxtBLT99/EB8CoioCeElbdXvrb6COhi/LUkAIfjFAGdRZhXThAc8wjolQNgXeNZA+DH1g6A8wjoo+MAbrLkIAO+KwXAmOhsGgFdH1qIS7JfBPT4ANiPgN42AGlVAFghBgM1dDmIKQU0p1lgAHB0dBzAGw2Ak4Ree+Eybc+7R0ArEDCUA3hUACwQCExvfvvf01QlcuBa1Qus8BwCwJRDpfYA2G3nOmCM6ysxDmAAYL0uccgIaA2AJQDwf/4+BcmaATAi5VfqAM4ffDYCAB8bB/AyABzSnASd+QAioJeXKOnyAmwB8H5HAFyEnn0WYOkrNZRESSAouuEMCWdBiT63Jk8z1SrYBW4AnvsHe2Sr9fQBwMuqxiwA4zU6gE9yBDQD4C4jQ//vsAO4v4a8B1aAFWAFWAFWgBVgBVgBVqBKgQYAOKQ4nNNWDAfwCxTOio463+Hk17MtAFJV7w4v5Pj/xqFUsYLaOo8yB7CZiJYpgKiOREYNYNRcHGqKA5MJSYhIZEFRktBP/+6vaWuWO4Bx1EvPr+zvvR3ApGsAhyGd/SQcwLvkxtjBQdR9gyMzyR3ACgAbR1/mFK3av2k/7/d9farqGyPqU8/P5PX/8K9wVIh0zBrA2iE6me3R1WfgANYOvuKWn3P2l4KD0pnUrKkBXOUwyaa9CjWAH9MR0IM6RHF9IHbZOIBNLU97BiLVNUUrN6/Ga9u+hirXjlorcACHngP4nbaH3OrzdTU5U0Ssmwjo34IDOEINYFeSZqCy6qASEajKrNP4QNUA3o1nRRdj5oBzHOyFneW/32kkWegfugbwOA5g1DwGIEpoevA2vfr0RdoxNXGbuJAsGHITIjYdAKvIazUuHtDrz52nXXO+iwC4vB81PT8XmhVrATv1zk0ENPDC3ADg+aoAsJkIz2oAV1wQC8DP9H+3by8DwfUOYD+Bo9NV4xx9qu7niIB+7cXLtDMDZhcUmHtAtUOsvL03HwCbSHOSdO1b36CpAlT6XMoBYXMAXNaudQAY8NlGQL/v4xoAuyHafWsAB3jmdWoAR2sGwNAaAHhOAb3nY3dSKpEQMty2zAGMX1GAv8UPDu4A9lZs9m1f3wEcIeDDSRLwaxT7Sjd3AJfXal50AJN2AGcAuN/zRVnP6AqA0e5l4+vSx88agL1SALy/b5aGpJ0cwE36/TIA7I6PY9cABvgGALZFswHA7fHnb+9uyx1tB7C9SlonttS9H7EDuNXNhQFwK7n4w6wAK8AKsAKsACvACrACrEArBRoC4Ji2YjiAX6Bg7gGVpDib0xwA6+MUFW/FOQDWgEpPGxLJBJHIguaBUAAYIBjrwG0kVauz9z5cBoCnPvC2S8DNd8d3AKc68joISEVAh6eHBcDBXANgCujK1y/SqdjovCIAnBo9pWpfSZEUIwNgTDQnNJnv0dWnAYDRvxoA4IqOVTeBaB3yfv+sBMCZA8mbuOs4kYDLUwgnAlrNkufne7wAsFDx4UUH8JoBcJBQKFP6dbhLd3zucUoir6Zmx3a13VEDYKJpvF8DgKtGxkUAXHDQ1WULrhwAI4Iyoenh2/RfnsZ4ZabAG+joAmCrRlgXFb10AnpsBzBgCRySRJE8oNee/Us6tWIAXHRQqZ5GDIDza6nfAiz1AISq92rB2asvXqZThxsAgNMtQpT5e0aJgMaTnHYAX/v2v6dJdivSgKsOEC0DuuXXd/HevgAURUCJ0DWA4QDGcDAkABZwMzsR0BM7XpkutOoIaETuSgOAbwQATk8aAFbLOPNFB/Z5vsH9o+wOWgDAr/5jFjBtHaJ2YVIVhh0FAMuQ5hIO4A/SvCaCusv7Ul8AXHy+OEIO4IEA8LLnqyYAWL8yC4qikISpAdylHZd9pw4A2+8Wnx6RGGYWKiw8F3qAOHsAW/6AafXAP9XCPW8BiYq077HZ908GwD1EHPCrDIAHFJN3xQqwAqwAK8AKsAKsACvACngKtAbA4awIVHwA1hwA93EA1wNgvy5wk5bfTABc5QDW4CN3GHRxIkmSFgCrCOgnVw6Aj7sDuDUAtg5gv8ZUxwlKOCbLHcC6v+QLMCr6T90K95oLa7UOYAuAUwpjGwG9t8j3mwwGDT9T7wBOKJIpvRXu0G997gmKo62Ge272sSoAbCcZ7fS+rrVX1sZHDQDXO4D1uS8mFBxFAAwHMBZxAAC//uxf0rZx7Ntp0yCrAVy+YKRu/t/tv2X6FHqhsiBFqwXAXkJBWwewD1hwPu0cwNqBrWoA/8FnaJbVAB7i/ouj0TWAJ54D2K5o82st5u01ogN4pQA4dwCr+1G24KLK0V4NdDsB4JEdwJsGgJUDWKQ0kwEpADyyA3hieZAZsPwJ/jpX5PAO4GMCgM3zINoy21QNYKRFjAuAkd4TyYQOrl1DyeHGNYCtA/joA2DclU0NYLk8Qcftv3V9vTj+mVZ1nvsLCQlCUOjUAG72tNj8UwyAl2jV5p2o43ub6guBDiAfE4paAN68Z4z7yTHPddwj572zAqwAK8AKsAKsACvACrACm69AQwDsRkCvEwALAnB2I6DhBFbT/d5C4uMFgInmYeBFQA8xAX0SAbCuEVuMgPYv1OEioNcPgOEQdSOgdY1JCwOPHwCOCBOURQBcZ2PtPlAvA8AK76Ae8egAeDEC+rgCYIBsaDo9vE7/9PT50gjo4wOA0YOKEdAMgNs5xvoBYIyT0F+OBoAxxWsdwG4EdBcArEa5AWoAU7qlourf8z/8HqWhl1jQcqjMHFYO2NX+SziAv0ETJwJ6HQDYAtGDYIdsBPSQNYDbAGCVgQITnaNx5iQ1/81GumcwyQAGNeZJUtG06u6ePQCb68UpBWAjoC0AbtmkSz/uR0APCYCz/u2sAfAjlt37MdJ58Pd5mFKShnTmjo+qZ4Nj4QBeEwBW3cwA4H0GwCQYAJvx4ARFQDMAHvKWUdgXA+DRpOUdswKsACvACrACrAArwAqwAlQLgAUcSNGcosO5ioCezmcohJvVwi06/JwauVmN16LrzK+x40/n2r9n81fmBdsCXuVnDIlmQtAHUAOYdATqEFuZA3hyuL98wstjS74D2gfT7t9TCfVQF7kcUGECS0jUPJY0D0I6e9/9NIu2Cw6mftHXkhIxo0kCV5egV772JJ0xatp2SARq5C5u+e8aJ6k5haY1gO0ei5+XhOhvIcesAYxIVRMB/cwF2nFr8rkv9nZitbTGstOn62oAF/apfYmFErBpQkgx26dtuu3Bx3UN4AG3RKBlDQB+6hztUtGx0PfXqmoc21NYvQO4CIB3kVjg57QPqG/drlSN7VQ7gG9/EA7gHe8rXZz7+S5UxDeCeRMdAb0Tx9pFZ/ovXASLW/6b/vhddz7ZdWt2ayNM7WUQmBreh1un6ey/foji6bCOZwkghwUch9fp1a9eoG0514cksbDDPXrjAK65OdQB/OV6SAoDHSH/djClD/+bL1I82N1I/zLGf2iragA/e56m2Xhkz89Y7CqcJnUOYADD0s2Of6Ed2M1IIULtAA6ndPOn/pjm4cDtK1IKpFC14K9e/gqd9ksu1NSEzMYdc1plDmetq/mkd/6F60ViwRn6m3EAf+IzNAtRQz6/X/e7/wJQaQcwIqBfe+Eybc/1Ah1hdlwdeZzXzXXbz//8Yg3h4ohfuGYkUYRzS7doHoV04wAAuKxvuRHQW8FERUJbx77/+boavu7nuziAA4ooCWwE9O9QAs+Ve7/o4eDSF3CiIqBlHNI//+D7ZCOg7US39niZIcz0WfeOUAWAs+8E5bVhs7/bJARz3QCIZg7gO++kxEa2Nh34az63CIB1aY8skcE5Duyq4GAtiQCvSyhoC4BT9fyTH08ufrcnodEjoJfex/1MD0W8R3UAtwXAZQ7Yk+oA9u9NZZdS3fOIjUBOKVQR0IF5X0AxiiG3k+YAzsZL87xRel9vA37zAbpzs7ADuLN0/EVWgBVgBVgBVoAVYAVYAVaAFShRoAYAYyrSAuBYAeCt+UwBSwvu1gOAJc1EQDf//qcorp3hbt7umwuAbQ3g4w6AMfcKABzSW9E23X7/Q5SEusbzMJt2dBUBsANEVwCA/elaWQDATxgAPNz5ZgA4PqCXLz3KAHiYjtR4LzkA3qXbEQE92fa+ywC4sZgKFGkAHGUAeKa/vk4ALAW9HW7Rh//NuVEAsMIVAMDPrQkAa+udXrqiAPDsBAPgYoR0XwCMdADE9G8KAMaCjiDZotnkZADg0APA8UkAwJTSjAK6kQFwfuvpCPoZAC+PgGYAvLjAatma0aYAGAvhQgbANFQNYAbAzZ/Cx/wkO4DHVJf3zQqwAqwAK8AKsAKsACtw0hWoB8AioCScUzSb05v/x4u0PYsVj0s8KGcxhgXD1tkgPQdl7gDWK5bhgHU33wEsUgeGSUmBSE0EtHUAR4O1YRsAXGUqHN4BHGaR12fve4Bm0XQ0B/BPjANYrfI3uvd1AFc1TtZPCrMhUsHZ1QHgi7STOA7npQDYraGqKjPpU3P7Z8nJ6shBsyGi0fvMIgD2P9EHEAoqAmA4gIuO7r6+gc1zAIeFCGjtAB5siGi/I5nSREr6dbhDH4EDeGIdwH67dmvnxg5gTHBnfTHvv91+NYdgZQ5gSiOCA/hDgzuA4WwOKQ00AH7tqxdpKzUO4IXarityACtNA+0A/iwcwEMt3tBdDROcGCIBgH/27HmKsvvlihzATnSsOiARUGAA8Ac//cc0DzbbAVzlcK51ACsg5DuA/xXNorToAEZ8Q48NAFg5gFED+IXLtBWv0QFslkeFyRYdTEL6jf/+9yiJ+kVAl0lTcACLLZJLXN1dHcBZYoy3b7/GMPIx4EI9ELv0vt/+HZqrOqruM2e/9lUPy2JOMomMA1jff/s7gI0DvMrBnz1y2HHClEpBfxUpHVJA7/3/2XvbWFuuMs/vWVW193m599J0pjE2vubaGGhpQJN0f4g6IEVkxHw05EPgQxNMlIZuG3omsY3HHU03jH1Ncy/YGpjB13SMIoKVL40Ukmk7ihoFFEVKd0fBLaGQhH4xBr90T7AH9zXX55xdLyv6r5eqVWtX1aq9q2rvc895Suo29969a1c966VWPb/1/z+/8quULq1IBnRmPWLUHB1RRj/7wfdpphwExlcAVxsv6u3TZAG9iAsqjAU07K/rLxzD2rcGgH/yQ0qMI4e9Dl+h7EfXt6hfAiDHTAGM61+lBjAD4O7F57JDQ/fnbf8oREyJqgFs5oENK4CXR831bQFdvqJ5jiO1DV4N6+fgbLnmxhK91OIawMH48gc4AhwBjgBHgCPAEeAIcAQ4AhyB3hFYGQDP09yzgPbyKeYFahAAFlCB6vPWATASZ5LyiGgRnRYAvDkLaAuAEXdbu08aYIgXYTdZ0dcCuq0nWgCMms7VgdTwlAAYv7SuBfQmAPDmLaBt7NdNgwYBcC2fpQH/Th7TtXiPLtz/IGXRvPdk1eeD2DwA1W2cH9CPvnyR9hfdFu59zjnkM5IKSqSkqzEUwBcpm/nAbF0Eq69qHQCsbDcHJKbwu2WNYTNRVzUnYeOe0OHOWbpw9wOUT20BXVQK/roFtHl+BBwiQoqbpra394pbT1RSEBbQO3TrP4YCWEVnSJepfXcKC+jaPN4G31wLaKMA1v8B3ElpEc3p5o99irJjCIBxf+paAWNa7q8fAMZGKA3gs0jQzR/+BC1i9H3HAnogAF7HAtqtce13NNxvt8KswwLaAcAH85je9P4NAOCJLKC7AHAZP4xfkgpoHUb79Kb3/EcGALtLknWfjPYcAMAZydxaQA8HwKp9A2DQ+XW9jgYoVg7Buqb1thXAleV3/fnXBfxdi+8+AFjfb0QKAMuYzr3jl03F7fHa1wfAM896fgoA3L5imN4CWr0bRAXNipwOXnlZ76/pWEucTABcqFrbS++nDU/90PpiHQCsn2/bVQAzAO75XBiwzmYAPNoymk/EEeAIcAQ4AhwBjgBHgCPAEeAIIC90cPVnndlq4SqAv/s0zRaoWevU+jU76u3rUGEVkWa3bF8FsM6pLtfDdRW1+IyqaBppC2hVA3hDFtB9y4iOrwBG8llSGsd0y69DAbxfU8wggbz+Ua8BDAB8xibMTTsKuVwDWCvS7K921wBuu7YS1pgMiD4dKlnlJAptAf02ACR1PeMBFaVRQQ3RxTV67nEogM3OdfdCHdWuLGx8W174R1UAP6QtoEdUICF+ZQ3gRz5L+5aMlPfb3H96pjeoHQDr8xbl+NR/BhCdFgDr9q0A8NH6w2PgNxFqdO+kAADeo3fce5GyZDzHAlxeLlADXdI8O1Q1gPezRR16OQrOITNFWygiRyKh7xcPB60AvhUW7iMDYPRnKIDnh6/R84+547faoKFV91b51t2TQwla976XwJqpmSpKBTAAsFW8Dew85dcBbEwN4D/4PO06wFsL66xjgHefJSCqrqMJDIYs91yFGrbnFFGiAHAazek8ALA4PgrgpvsLtq+ncPY/LyW2skkDgFED2LOAHgiA1ZrHKoCffpL2FoiyUBvd1HzpKDzxzPQVrLX+aUFfR9fDes49/E0T2B4FBfB0ADgyelBJL3/7m7QT4RebVG915aq9Znv/TZs9mm7bjZdat7gbAqRUivoKAP9DSn1P7wEJfH09aLSUZGYUwLm2rF9ZAWxqgfvt11zjXT15yxWVugp1XyBH6o4ppYh+8Vd+VYHRMQ0y2hTA2Mhi+69eP5ZvDLVm89s3OH495eMSQDYAGLWO3/COXyYsl8e8Xx8AYzsbzt81Tmvjz1NwdymAw8/v6QGwesYbAHx42gDw4TX17otjGwDYnf+nrgEMl4A8z0nm+obD7wMnTAFs3gGHlngYstGSAfBYa2g+D0eAI8AR4AhwBDgCHAGOAEeAI6DyQqsC4CStALCuTajTEuMC4CrVsQyAY60AFkYBfOIBcEFZbGsA302L+OykAHhPAGdowK9YDmUO7NWDZkwAbBXAmktKiuXUABgJ/Jxm6TV67goAkkmMuvPBNgGw4jmVZWJ5WWsmopVCVOS0o2oAAwCr9GR1WnOv/gaHcMJHnyIMgO1PaTCG/z8pAFbqVAOAv/QQ7S8qi+BNT/kWACNJDAvod957kXLY9o0K+AGAiebZQW8A7MKTvhtb2mLnA2BszlEAeH6Wbr37ASqWFM/DWgH9WQHgo9fox1cu05nUjl8fAOvfEaIbuIcBQ3W9FjCW8ZNEM+A6SfRaDAvoz4ysAIaaUwPgmTykF776+7TnAmB1g6sDYLf9Q/hH1gC/oCKeUyRTWsQaAOd0/ACwe396dHQcQQAs1aYGpQD+EACwBln2GFqDEIn2gnQN4OeffpLOHIUBsKsAdedplYKPFIIrD//ujwcAxhoDAPgPaScy8Vx6vk0HgCsFv6QZipkoC+g9etN7/yGlvmJ8zedurQWgAM6MAngEAFzrf6322QYAl4pUs3ajuXoKQwEMC2hYI48JRPsCYAtG/BIwYwNgbClMI60APvvOXyaRX/8AuP35PT0AxthxFcDq6XpaFMAWAAvgV6sA7h49ofXFKgpgdwMFbNaTJCZhLKCHgMbGpyNKLeU5EQPgYQvWAc8PBsDDQs/f5ghwBDgCHAGOAEeAI8AR4AhwBOoRWBkAzxbKAXoJ/NhEjlIAi6KEhnlLjV+LjO332hXAlcUnPjOjmDIBICrozR+8k9ITD4DbFMAGvLcoKfp1dBjyZjTLY7WjXSuAtbrXtYD2d0GPCYCtX+X1pwA2qXcfyHiBX60GsKMAtu1qYfSaiYR2BbBNEJtEu6ckHw6ATcK5zI+xAlgrgMcGwDoVWSmAD5X6yCaJawo40zddC1kxyEGAaAkAC20BvSkF8K5S6GsIW1EvRys1NQBWCjpBr8WxsYAeUwHsA+DP05kMz8PK5rcCJv0VwCEA7Cal3QT29aIAVoly0x+aEvA1gFICNB84mtqKMp8WAMOUVgiaoQawowC2CygLGpTtp1EAjwqAa9ouSTHgxuQKYBcAT6MAXrb4NrW0rUW21M4JMwkAnNFhdIbe9F5YQPsP8L5PwrYVFxptCgCsr8sqxZd/vVkBXMD0WkhayM0A4LkTvlr/NRfsry37AmDbvtJb/zcpgI+MBbRWAPtbQsK62q61tK8A3sHrj6MA9q/PP9cqNYDtlTIArqKIaR5lpvNIUPLGcySk1WDbzwxrX1vKCP304JgAYH1nMcW2BnDAhrvfu6D3KQbAen5tM5/y38/agrzmextOxwB4rZ7LX+IIcAQ4AhwBjgBHgCPAEeAIcARaInBdAmCowFAD+PQAYKI0jjwL6DEBcEKxiOivn7h0CgAwFEe+BfRy8sP+TbsF9HoAGN+qVT0ucoKL6AHt0m33TgGAkfBE3V2rALaKyZMKgHX7agtoKIC3ZwGNPgRYE9csoMcEwIJyYQGwVgCfzY8UAF62w620VlMCYKglbQ3gKSygYSleCCiAf04/eewSaQBcF1VjA1J5TA6AEwOAowkUwOg/rgL4Ep01ihy/fZdAQ4cF9BAALGEBLVNKY1MD+BhaQI8JgLVFs1QbzqAAPoLCdkQFMACDVQADAJ9J1XYGssprm4A+WQAY2/+msYC2ANCNm54L2gAw2hcAGDWArw8LaHf+ZgBcB/RhC2gGwEPehlkBjMXGdhXAuv2mB8BsAc0AeMhcsc53QyVJ1jknf4cjwBHgCHAEOAIcAY4AR4AjwBHQEQgCYGQ7sySleZrRK995mmbGonDJ+lUl3WG1ZrfMGsDk7aCVXs1UX1+h/l0UpYLH/R3s+k+KqLSABgDOsAt6pAOXmscFJbm2ZHzpW1+n2dFB49nbrFNXqQGsTuzV2PUtr1E7TdUAjmK65SN30SLZrSegB5XHlcr+MMkTikREzz5xmfYLXfMXtZuVm2tLeG2CVZrr7xsPP5iosVgd0JhNbQENxZGxgH78kqkBbK7ABUfmr4ICyUAN4Pr9GjDl2i4X0gHAF3UN4BEPDQgNAP7iZ2mfKkV9n59Z/2r0veY1Q1KYT+JaYroW79GF+x+kLIJiY7xDyNirAdw8fnv/4oAd/MryGuNLFnQ13qfb77lI2SwZ0QJ6GQDvFxoAV4duwXV1MJFXo9Ce156vdH4of1KSKBI63DlLF1DDe+QawJJiBYBnRz+n5wGA8byxv+2M31IhFqheF7JopJb715OkoMjU0HwttgB40IS81C018LYW0J+ns5neQmIBMOZt1b5tTpRd11+rVemdowTI9n4i7fyhak7rGsA3owZwtB0L6NLGt9UCd3mE12vo6n8XpYW2/XM9kHgeTwmAUUIDCmCsN1546knaU9OzKMdwTYFtLs0dy7YWpe0DsHjuZfFu57WaBTYUwFmlAP5Hd1AWjVuzXA0b1DguLaBnpgZw85NmCej57R3s39UCxsalsoDGuNJztAbAUAB7RWIHzf/6bpUCODcW0JleX5WJbm/NsXy/Vfz7WHwv9XoTH3VeNX4xf1YK4DwPmqT3flTqnqsXjRFl9LMffJ9mNvyII9b1qv3cGu318dZW4xlthjld/Z97RWUN9IbLVI7IES2SgvJC1wAulOVHMvEAACAASURBVPLbPdZ9MupzrKoAXnreeP13+XlUjQtVUkIHuTzq6262gL7eFMC+Ajw02DBvKAhP2gI6Mu8LsDof88DGJABgMu83yhXKef4s/9oJqwFsghmsAdzwzlhrhwHPD1YAj9mj+VwcAY4AR4AjwBHgCHAEOAIcAY7AygB4fqQVhAyAmzvPNADY1gAeGwAjIegC4EsnHAAjg+EDYAeIbh0AP2wA8FgQyQJCWwP4M1sGwMhBAwBHEwFgWAG7ABgK4G0CYF2PWAPgPbr9nocnB8Bn5KIGgO0Gi3XT3CsDYCkpkhUAzkYFwHr8AgAnJQB2gM0WAHAsAWgkaQD8u5SNWlETSVcgdljVHtILf3CJzuX4vboKFU+iTQBgkEUNgBcKAL/lFABgxLYCwL9FhwLAsHr2D60BHMuCYNNvAfC+asgKALurjBJgOn/JALgZIDotVP7PZgCs10CH0Z5WACsA7Dx/ByTw9Q8fJwCM8QtHgaKsAXy9AeAlINMBgDUwjiiNC8plTOdgAb3Unus+GXXrbhIA4/fM/pCyTzMAvr4toNcFwNgIFzMApqHP32rDupmtyw3s+s8MgDebJGMF8Gbjzb/GEeAIcAQ4AhwBjgBHgCNwuiLQAwBHWgG8yOmV7z5N88NcWxRKDc7KZOiSAti+UNUTLL0UwFrjpM/vKIqPkwLYdhNf+To+AI4Joq80iuiWj9xNi2Q+ogJYJ7e1AljQs6gBnC8UwoACWMU/oAAmoxhuGzZ+PPzPiRq5QHJ9SgWwD4Av016uFTnq2BQAtj+H/9YsoAGA/YAPSVD6ABgKYOd+e8x1Q3UFeS2hgvbNrg8APDjxb4Ob00wW9HfxHr3t3rEBMDkW0IfKAnqf6gC4aCWDPRofCbCAAtiOGdtLkRBXNYDnZ+mtn3yARgfAMqYi0gD4hccu0w6eQ1tUAGsATPRaTHTrP/690QEwzo2SB4k8ohe/+gU6W/gAWEd+TACslLLwpTd16PSDwNTEFVBvagB80zEGwHbecmdPtwapTewGFcAGAGeRoLd86LfoEJ3NBcAD9+oAACsFMGoAQwGsFlRhAGzvz1UMKpXkygpg+7zBGaEAXmxWASx2SHaouFdVAHcqKK2CTZjEPhxllJq+oEOxTze8933XDQBuE/wvzepG4e7WggfwPjI1gLOlmrj9ngttn1pSALuOJiMogFcFwEoBjBrARUzn3qkVwPVjyPrq9AFgpUKOCpoVOR2+8rI2yOhYK/nzk3qUODXaYc3edYQcOrZSAxjg38xZIuAAFLz+gIOBHxsLyFAaIlE1gPX6Y+BjaHnaOOUK4CD47XhnrAVzwHsEK4CHPYv42xwBjgBHgCPAEeAIcAQ4AhwBjkA9AgEADNs4C4AzBYBnR6kBwOaVswbNXAto/UMWJNqfZQBcf1UvDJCrLJWrf7cKhuktoGcGAMMCeqES3LbdkFBuOsazgHbjAXPIQlnIXk126W2wkFWJljHTG8fAAtoEVCVxawD4JFlA65vcLACG4mckC+gBiRt3vFQK4CksoAEHociUNM8sAM5qCuApALCbMkcy2D2ioqoBvE0L6PKaAu3YlKB1YWqnIkEKiou52jiiAPA/+WeUte2YGbDyQIRjmSoAfEadp8I/TeC39/W3WEDXAfCyBXREKS2uYwtoxKcvAFZ2m0JSrmoAGwDstGXvRHFL+/sW0H0VwOMBYNuXNACOooyifIcO5zG96f13UH4MLaBrFtcePF4VAMOsOI8AgPcUAM6x8XBSBfBC9YS2jTV9LaC7ALC7WrIbHGoA2CiA/51f+VXKzUaPAdOT91WF5EjIjH72f3+fdmxHHckCug8Adi2+UTJGKYBLADzeneJMvgIYBS3UFo6yX3bXKPZLDHT1X7Weqk//ta6q1smRpFjGlEpB5258C6Ut6/chUbAA+IABMK0DgN3ncwgQ++1kLaArBTAD4EF92VP82g3Lnc/1kO1z7QVg/S20DICHtCx/lyPAEeAIcAQ4AhwBjgBHgCPAEfAj0AMAx5TFqAEMBfBTlKRH6hwW5C7tpzc1fO0P9QXAZc3GpRrCVU3hk6gAtgC4jJetuYQkkql5pgBwHNMtvw4F8H5NMYME8vqHVtyWCuCvXaY9qROUtt0i0gmGthdiWwN4qWOZZmtTAEOFog6TDbF/jqAgnBQAwwYxp9niGj33OBTApnaVewPOC34wvCvVALY/ou99GQA/pC2gR0xAA6CXNYAf+Sztq3Zx08fd/Wf99IW+180DYN2+cX5AP/ryRdpf6PkqeIwEfN3fsWqZpJDKAvod916kLIlHbl9dd3GeGwAsbZ1FM7xGVAA39RQfAKNQrFIA75ylW+8avwYw+jMUwPPD1+j5xzBf6f6MIVNZvBaVrmgFANwUqm0DYLQt7iYuMgWA90Rec4BwFVSrXH/fGrq1GrSYSQSQma4BfB4KYLGdGsB2nCFJWp9VHVeShkG/DNjqjgv1+4XaDZssNAA+/6HfoiMP8A97/qoHoHqeKwXw00/S2QzztSBrDerCzqY5bG0FcBlA9/4BkAqKix06mMV0wz+6gwoxdg1gVP9Fr5X08re/STsRNmQ14UyjQHcAb3MN51AN2YDCkCKlaFQA+D0aAIsRn7/qWStSkllCr/75/06z/FDN/9W80gwIy/Fp1l9N/d3vD03b5HwADEUsFM8LiggAGArgcQ8DgE0N4BIAmx8JKbpDNYC7ALA//9n3hRoANs5C5T0PfO77ADgxBgH2PhDv2tIyUMP6pADgvs+X60oBfHBgtqIWaymAm57PvQGw1LXd7eeVa4SygJ4GAGNTG2oAy1zPKuFZ4vquAVzuU+l6n1sF/NpBP2B+YQA87pOJz8YR4AhwBDgCHAGOAEeAI8AROO0R6AmAM5qnUAA/RXF2oAWZFtSaF5zScpEBcK1P+QkrH4jmRgFs05guWNcAuKAsdiyg47PjAuAo1QCYInr2a5dohxa6bJ0VeENBIKF0aE4B2Ov373MZ6NeHmgW+Nh7S/GhciIkBsK7LOkuv0XNXAIB1Tet6lq5CXRsHwCofr1PktWPNRALsY4WwNYABgLXFaHWcMACsLAYNAP4SagCn/eb4NePbdXILgJEkhgX0O++9SDls+0YEDFCvoTXn2QE9++hnaB8A1kkyj6kAtj2llsj0kmIYx9YC+ta7H6BiNi4gRH9WAPjoNfrxlct0Bn/RAIBtu/gJeL+92iwq7efirpq+UlDkKIBv+yf/jFLZ+Y1+fdH5FBwRoPaJikIB4J1ooWz77fxQzbsAO/qLLjRsu5q+CXoXhgHU5dGMIpnSItYAOKdx2xfPhQjKainpuSe/Qmc9hc4SQAoAYHufleLXB4bdADiP0N8kZULQ+Q//Fi2K+ucHA2CBiqy6BvDzTz9Jb0g3DIB9C9JIkjAK4De/fyoADBtxAOA/pJ1Ig41lG9l2AOzOP37/XgaIIYvZiHJTAxgAWLfGmDWA8QDOSGaxBsDF61ppbayZq6Fev98hALgeH91fXSA5JQCGWh4K4AgK4B98n3bVwKvmq00A4HL+k0Tz3FMAKw3teOurGgB+/odkZ4eyNrf3frQE/LzxxwDYW4p32MPblXIsSW3QSd54joS0Gmx7niEbZKtSROjGByMB4FoN+a71hRsKBwDr8a0BsJjAoUFPGAVleY4dnOqPDIDdEkFunwpEZsB7BQPglZfL/AWOAEeAI8AR4AhwBDgCHAGOAEegIwIrA+AkPTDvh/rF0GqtagDY+UHp1Rxts4D2gaFNrOZlMq5Q3ASWbkjKLoSgN3/wTsoAVEY6cEd5XFCS64TsS9/6Os2O9P22HUNrAK+vANYvoRXgWCfRIUlaAKxqAENRZ2rE2tNpZ8hWAMwK4PXtqQXghsyUyuyAdum2ex0FsE0cWMC2ZiKhXQHsNrAeyU1HOPHTPfiuXwVwUxXR1SaajQBgpTjarAJ4uwC4WQHstgwAhz0mBcAAzwDAVNBrCdHbAICLqQCwNAA49QBwNY7HBMClxb8DKBQAvs4UwG0AuFT8eCAurADWNZjtfFkB+HWev3rehZpr5iiAoQiuXYe/P8l95LgAfJUawHaA1O4fD3qUYNAK4Bs3AoBXVwDXLbzXUwCX6zaxCQWwA4BLBXDzurVS+OkGEi0KYNvv3Lm49MpxQlLWKgVIw4YV1FA3CuBfnMAC2gJgQRm9+n91AWALvOvrpzEUwN0A2IzTkdZXpxEAY5NOInM6fPllUg7TDWvTvhuMQmgxpJBV2w02DoCVybken1KZcre/H7qb8Ro2aKGAR6/DUwDjCmK4ycRDV+gtvx4AwMvzz2lSAONee8Z9zfc21bcibP8jxy2iV09Z6UOFt8FupS9P8OFOx50Jfo9PyRHgCHAEOAIcAY4AR4AjwBE4TRHoCYBdC+jtA+AsIkpPFQAmSuPIs4BmALzeQIXiyLeA9s40uQW0Se4qcQwAsJwQACPFlNNOfkh/pSygreL5pAJg3b7aAhoK4HUtoK8nAAylExTAv0f7G7CA3iYALgBsRE7zxTV6/spl2lUW7vVj0wAYJs0AwLePDoB1TfQCyd4CAPiLtBNtFwAXAMAypTSe083XgQW06h21mr864d4XAAMm5ZFUtehv/vBddCStJbJ9/tq+tx4A1u2rN5xZC+iTD4DbLaDbaqciytYCdUwALNR8UtBhVFlAj+nQ0G4BvV0AnIqY3vjv/nuUj1yz3ALgWORKAbyjEEaTAng9AKxccdzpPqriuLQBplEBfP0CYLWhzMxnNgT1DajT1wBWYn0DgA8YADMALgcjA+DG91EGwCu9pjMAXilc/GGOAEeAI8AR4AhwBDgCHAGOwEoR6AGAI8qSlOYLbQE9WxypBExlZVzfCVt4NXTaFMD+/tm2GsBKQaiLpS4pgG/84J2UOwmgle684cPbVACXiitnR662gI5I1QCOYrrlI3fRItmtWXy21ebtFwskthc0yxO1o/2vv3aZzpkv+juD/d+xf0bNvM6j6N4hX7fE1sBj2hrAUBwZC+jHL5kawOYOGmo8BS2gQ4HuqCml+nwNAF/UNYBHPKDYKwHwFz9L+8oCcbwjdLWbVwDHtRrAZ9LDwM2G7mD9WGkFcE5xUdDVeJ/eDgtozFdjWkALAH5J88zUAKasph7srVRouU3AqM7Dt4DGvRWmBvDdD1CWQCE73gE7ZAWA09fphSuXaZ5lJRFwwa/9xZAC2NZabbvC7oQUVHVGARxrBXA2qgIYDwDMsBoAv/D4I7QXZV4N4O7Ytl1/SKFl4ybLiT9SVR+k6m+6BrACwNG0FtBnfPVrqD/64fAtVr0/SyRond/wFWdqDJsawDd/6C46LBWZ4wBgOJ2oeo4AwE89SfuqYbQCOFT/F7e6ag1gv/Zs2f9Volo7gkyrAMavVBbQu/Hc1ACuz8P23kMKwJClMPqrewD4lofmZQQbfVUD+L26BvCY87P+uYxkDgvoP6F5vlA/v3RfBhQI8/z3V1XaJptU7dE6AHVqYJv/2WRQqn7PUQBnIqE3/IN/QIWnMB46U/sAeFcvcsotF8uAv36nS+Mv9PhxFOx6rDoVLpoA8PqGLY2hCSmAbQ3mNgt6f4x3WUDbSNUshGv9G+UCCoplTKkUdO7Gt1Dq9f+h7dsXANvfaSuxUJWY6XZwqo3XhosvJO530xbQ7QrgrvlqqX+qURHo4B5AjIwqdBM1gLssoE+aAth2Lfs+GoXea/sOJAbAfSOlPscAeKVw8Yc5AhwBjgBHgCPAEeAIcAQ4AitFIACAtb2XBsC5AsBzo6jbGADusIA+PQDY1gA+6QBY19wSRUxXk116290PKOWVTiCOceBcPgB2gOjWAfDDBgCPd78lAM6gAP7MCQfAgoR0AfBDdHwA8B69/V607xQA2NYA/j3aPwYAGBs4jnbO0oXRAbAevwoAZwf04pVLlKTpsQDAP58JuvVT/xXlMgmldFeYyHwA/EXai/JeYND+yHAAXKbyFUBSAFgulAL4LR/7bcqikQG/VwN4cgDsWTk2JfABtVADGArgsQFwLAv1jLMAeK/QNYA3CoDV4+Z4AOA2C+C2QTMUAGt4VAHgbBIAnJLMk1EAcOJvgPAswBGnPgAYtbzPvvvdJMVshfko/FELgJNIGgVwvebulAAYV2dKwusLZQDMAHggyNMmvHqjSFUDeD0AvNQ/BwBgbMyDBXRkagCP9cZQjvBTZgFt75sBcHiOn/ITDICnjC6fmyPAEeAIcAQ4AhwBjgBH4LRHoAcAFhoApxm98p2naX6UqgSlfVHyd7CvqgBur6GrX7y7agBvEwD71+2/QJYJeO/NvK541QpQ93D/XSmAi5iyGADYKIBnSV0BjAKyax+eAvgJKIB1AtrWai4iX+mkf2wsBbCo+clKpd7cHAC+THu5E/8GANxU30zlFvtKgzsVwH4NYAMIa+25nrWoPoWu2akUwAoAQwFc729rdx3zxVDv26wCeBUAHLryoZHR2xYqBfBUAFhXo6sUwIutK4AnBcCoYRkZAPzYZUqyxZYAMPoPVHWwBC7o2jyit979T6mg+bQAWGCOdPpm05zl/PNgAKwUZNUPSoooMgrgm/6zT16/ANgoc4IKPKV6lpRFgt7yod/SAFhBuHEUwADASs2FGsBPPUm76oKEqv/X5+itAFZK58JR2Oj5T5YKSguAjzasAN41CmDzxDKAM6R+LtdfvsLbA6QhBbALgN/8nvdRivE0okODwPpJ5CSziF798z/TjgVNCmDT2CEFcF8AvOSwYxTAegNcQXmsATDRuABYP/ViiiNJr/7g+zQTUwFgayFdHydhAOxHZsj6CvVnEc2EZqKgl3/yQ0pQh9tp35jqCteQwrmvArhU0NYcY4wCuEgIb2nnbrxpdACs54xwDWA7d7ECuD6L1/rnmgAYZ1TPjBg1gHVJglMHgM3ze5gDFpHvdFW+f5t1Vev5/RribQ9rVgD3WcaUn2EAvFK4+MMcAY4AR4AjwBHgCHAEOAIcgZUisDIAni0yzwK6/nsKALs1VD1QZsFibwvoY6oAHgsAFwbINVtACwcAR9oCelIA/AUFgFWCwVpRB16EgyA0aAHtJvBgDjklAMadrWYBPQ0A1klH7WyeExj+Ae3SbcoieFwwyRbQbRbQ68e5SWHlzoLuv8tJLaAt4HcVwMMBsHv9IQtWd67XyWGpLNynUQAj0akVwDvZgbKAnq2hAHb3nITurz0hZfqPqqEp6fXdmM7/5n0kxd6EAHgLFtCexaoFwAtVA/h4AmAXHi4pRC0w7AmA8ZxHn04jQTcrAAyHgWq0w8J5yOFbQEMBvA4Ariy9UQO9uqJyndIGgBGPrSqA1wPA9g6bFMB1eLxtC2gDgHOiV5/5P2ieaceRtnlnIwBYGAD8ruMJgEPwX7f9agBYyoT2b38HBUsarDiYfQA8M2PPtm8TAO66v+EAWFJcA8D9NpKsctvYFDorcjp45WVS02kH5DqZALhQVuxqHHsbPEPriTEAsKqqvQEFcJ7nJHONlsOr5Q3XAGYAvMqQbf2sD8BHOemAkzAAHhA8/ipHgCPAEeAIcAQ4AhwBjgBHIBCB1QDwd5+m5AgJrEoBXK+VUzTsqK0rZZYUsN4FWkBsrbeOiwK4Dfj68fXvz99B7P+7BcD2PC4gF3LzAPiMVeAYAGzbwb/PClivVwO4TIKZzLVOMwAvTA2AYWOa02xxjZ57HApgk7hwb9BV1QV2cIcBuLs336t3h9+sAeCHNAAeUYEEe9GyBjAUwOpy3KTgQIARmGA2qwBG6HT7xvkB/ejLF+lMqmsu9klhhZ4WTZFyE2NLdRtVbrSgpJB0NYYC2AD+0dp3XADcdH+hhOamATD6MxTAuwDAj11WzhT1/gx1THUnbg3gmtmAaezQ/fk1U/0+ghrt0IAdAAB/4tNURADAYyXddU10WwP4xa9+kXaiVAHJ6uhOzfZWAPu1Bs0PuDWS9facWCuA4zmdBwAWx8cCugms+JazqyrwlgFwvTbvUAUSlMRI5kMB/PzTT9J+biygAwpg28NdpTB6hQWIFsr46xbUkHRNgiUs6cvDOnDs0MEsphvffwcVQivMxjswXjAbS3r529+kqgaw/oXOGpq2xq2oHEh8wLTc3zsAsF5yEICWqgH8Hl0DWIw2P0vSCuCCZF7Qq8/8n6MB4HIuw3qtx3RjawCrDXDHFABj/La3f/M853++TQFMYkY7t76NROwFa4BCD93HB8CYDV0FsK0BrJZ66LeBGub2fsr2DVxfOd7V6IECmCguYkcB3KNzrDC4tauJBsCHHQA4VGPe/qQbn6bLOFY1gA+vkd0Xuw0A7I6PqWsAY90BAEwGcOM5Z9sUz57l0Tg1AI6V5wbGj7uOG/r8bVUA27eGkLQ64MDStTkiNOzwbLf3HPrsuv/OAHjdyPH3OAIcAY4AR4AjwBHgCHAEOALXXwRWBsDxIle1AMs3YWuFaBIQ+oWiSsDbF+YmhatOWejDvlCeNgCcGwWwTdNsGwDvGUWQ8BTAbQBcFMMAsHQBsJAUy6kBMLpvTrP0Gj13BQBYpc3rI3dqAGzOr2JaSEcB/BDlKh+vU+S1Y81EJRKiQikmjQW0sRitzn3CALBSRxgA/CXUALaW12ENQ2j6tpFSiTgvMYSzu/9uz6XsEq8zAOwm2LTBdMfhJcCmVgCjP1sA/PyVy7SD55F3jSEAXFNwBu4vBIB1ZCQd7kR082/eT0W0rzYhjHUgBQjVc1RIevGrX6Cd6MgAYL8/N/fv0QGwspQ3APjOT1E+cg1RjJdICgVWnnvyK7RKDWAb9ub+26wYDFlALwFgz4I7GlSCQUnIgBxVDWAA4DMAwNj4tSIAttPR6gC43lcRf1FMDYCFAcB/uDYAtuPLnZ8sYKsDggAAVnVjCzqMNADWreFM7ms+d+28ICKzYbJY0KvPPDM+AF7FKlx19s0AYFsDeBULaAu4mgFPGACr5ZQW0Nvw0zyPKI0LEtEOzd56gSJ4NI+4vloHAHcBrOMOgHHtrgJYbQ9pGCMnGgALbMmyCuD6/BnaUDZEAVwfH4KSJCZhagCPtd6w5wkBYPu5alQyAG5sgwHPDwbAY/dqPh9HgCPAEeAIcAQ4AhwBjgBH4HRHYGUAnBxpYCaMta990ddKYKsA7g+A/fD7ALhSzBYKukDRlUdECyFokzWAp1IAbx0AU0azPFaWZn/9xBeqhLvZ+Q0FI46pALDdzs0KYFhAOwpgv8bUmomEdgWwv/ViPRAcwqrHVgHct4aXM0ExAA49LKVSPE9pAd2uAK4QvAbAume6ChH7rBoHAFc9X8icDncSuvkT91ER7y9vKAmFrePflwGwVQDb3/fHcf1kTQC40QLbVwBbi2QUSS15ChTnMw2AI60AzkdWiG4OANsauJ4rg6fQmxwAY80kBM0GKoDDAFiPDyiA3Q0Sy4roqQEwSjC4ADgxuLUZ0Lu9uRvwVwrL4weAI5IlAB6nBnB5jy0A2M57xZJVMizCp7OAVvBcxmQBcKIAeLWhzVfk1zaLGgVwLwBs5idhbrRpbsfPnlQAXG6YXaoBDAVwQqkUdO4m1AAe8PBp+OpYALjcEFxzIFj+wdUVwEDSrqvBeutaF4TadcSBVQBvGQDrFzJBsVMDeNxWxhv+cVcA2/XdsPZlBXBI4jx2z+o+X8ghYbNXw7/GEeAIcAQ4AhwBjgBHgCPAEThZEWAA7LQnXoXyuKAk14qcl771dZodHej37Z7vSataQB8PAJxQLCL66ycuHTMA/E8JwGfcAwlQ3wLa+4WpFcDm55RYRRZKAXwodunWey5Spv+yUlXYa1kbAEeeBbRVPG8GALvpGVjlSspoJ4/oWrxHF+5/kLJoXAtZZclbWkA/RPvpwmg1WhTVIQs3p2swAA6PRA2A48lqABciqtUA1hbQKkVbarA3CYA1ai7oaB7TzbCAVgB4rKPLApoBsB/l1RTA/QEwCl0uhNQ1gEdWAGuLb0EzWdALTz1J+zUJY3s/8i2grw8AbBSoNQAMIGzHb38LaBuZ468A1jNEBYBTvZ5sWdeEagBjo54y8bbLooEAWBI2dIx3MAAOW0CPoQBuB8DCA8A9X1x6dgEGwNq1YZsKYDOBMABWG/wYAPccuo0fYwvoIdHj73IEOAIcAY4AR4AjwBHgCHAErq8IrAaAv/M0zY6QlEYNYOzsdw4FUpYVwD5fWbUGsP28fdETRaRscjetAPabtQ0IrwqAYaem0p8mT1OYF1r8WVmJ5hFlMVEaRXTLR+6ixSxRDtz2GGZBiZp/AN4JRSKiZ5+4TOdMg9n2bX1BtAoMaQFMS8c3SvG2YSFrHpy6yiQA0tVkl952NwCwB0SrOzf/a9UEABLOxgL68Uu0b5TOOqmyfC5rUd1+/d2/39hPahbQuQeAx0zHwq4vUTGd54f07Bc/S/vCG7cTz1eFG19Cf0tpnk0JgGFxqS2gn/3yRQWAt3VgSMsop6Qo6Gq8b2oAxyPWeB5eAxj1R9c7mgAkFMB6/B7tnKULdz9AWTIu4IcdcgFL81zXAJ6laWn5OazGb3MUumoUqtkKdr1U0GInofMfhwJ4b71wNn4LDwFUJY0pLiS98PgjtBdl9fm/Z01JnN6Nj512o5paqvvS1f0ecwUwwFq3AtS3PPaWMU48oT7ThrGSjqigmz/0m3QUeTWAB1pAY12j6jkWBb341JO0t2TR3359+BdZUwA21Rj1TDqXgGH9+TWtBXQXANb3WVpfWwW6X53BV2g7f27eAFCvYbykeJZyUgtojF+1OUWmygJ6J6+vl+o1XJfBcNOcVusRIatwxLFWexbbVQoq4hmdfde7iTYGgFXrkp5P3UZ13ILUQtivse1beOvvtsXFW05OrgBG7yoooZko6OWf/AXNzIJvWemsWy2kcFveGNDtsVIf/9hgt10AvGRh3fJIGUsBrGoeS7wmRZS88ZzjAe6vT9Z7LOsqrPr9bNsKYHUdpi7s1DWA8S6EGsBSlchph3QaygAAIABJREFUqvnrx3PTFtATK4DNO1prjeE1N+Su0gvZAnqVaPFnOQIcAY4AR4AjwBHgCHAEOAIcgVAEVgbAc2MBvVEADOtn+yJeaCDKANgklAYmoOsA+NIJB8A2Ae0CYCcBvgUA7CqAL9zzsKkIPZZqQ1ARQeGT0Tw7pGcf+czGAbA7AUnADpoSAKN+pguAtQJ4mweAaKwA8B69/d6HKYflobsrYFAi6bQBYD1+AYDn2QG9eOUSJVsGwCkBEhaUzeOJAHBGuYgpyS0AzhkAtwzo5hqizQDJnqKrBrAFwOB3h0U+CQCOZaFcLmaS6MWnvlEC4LaNcksAkwFw2RsYAC8PDGsB7dYyh0NCHs/o3N/fBgCuA3nXAhpXL69zAJwIIFgX5NfnHwbA5r3FLHHlQAvo0wqAsXEvTmKKTA3gsd4YyhlEFJTlORED4ObVxqB1e783EgbA/eLEn+IIcAQ4AhwBjgBHgCPAEeAIcAT6RaAHAI4oS1KaL3J65btP0/wwrymAywRqTQFc/bgoPIWJ7H5V9WsAC6MgtDuxoQA+DgDY3qGv8BxXAQxPaqsAjidQABNJIY0CWNCzT3yBzlGmVU9G4Z0bg8al7jSSAljUpBxQiE6pAPYB8GXadxXKmwLAJphCasWztYDWANhXZK6qcHZbygfAUAAHFNv95o21PrV5AAwF8NFa1zrWl6YFwKTgIHqMAvyP/h7t08KzFw0oiAYrgG2k8DtQAKcTKoCFqi9ZRAYAP3aZkmzRogC2NUW7nzftCfkeNUlVNdxY2bjnM60Azmc7Y3UdFc8iSpUCeGYVwPhb1wGiVaKiL8MFhm6dTPvc6lI4+zdyPSmAq7AMA8CE51xEdCQ1AD5U1hxVZIY5cEC9ZmoAF0QvPf0N2jEK4OEAeHncK40WAFtNg7lJBTDi5tcA1n8u11NW0TpQARzZ9YkItH+BMVbQodijG97zPjyNSYy2QQd9pTDlHFJ69XvP0E6hLaCr++2+vsEKYFsLvZznYaF/MgGwv5mjuQZwSymINWftmgL4+b8gAGB33kVJCvfoD4C7n9v2nMsKYKLIqQGsSoqMeODuMF5mRU6Hr7wMwXZVrsR53oT6rR2fAP5dR6gGcB0An9UPRxXzCRXAmMXMeLLvp+V4DqyntKOR8/wIGbD7/cfESymAnRrAmwbApWNVeS8nSwFsN5y39k0GwCPOKs54WPt9ZJLL4ZNyBDgCHAGOAEeAI8AR4AhwBE5UBAIAWL9MawCcKQA8O0oNADavnDVoZi2gnQTXQACsEqGOAvi4WECXL/zem/foALgQlEWS0sgC4PkEFtAzZU23HQtoN4C65qUokpNtAW06D3KFGgBLVQNYA+BxUznbtoB2Z8vpATDEtcfHAhr3XgHgKSygAYChQJUOAM6CANhFPm21KMNPOT9BvQkAjEeBsYDODuiFK1NaQLcD4BKkYn8ORRQVknLUAP4NAOBxLaAVABYxzaAA/uoXlUJ0uwAYGw5SSuM5nb/zU8oSeswDjhSRFBRLSc89+ZWqJr2dMzsShK4CuAsAL4Ei5wbc8QD4IFG/NSJaQAH84d+kI1uSwHxnKAC2FtCrKIBduOIDElfp6bfL8QDAiKmqiksvf/ubtBsnSwC4y3TUn6/cP7sK4C4AbOOnnr8AwKKgw6gCwOM5NJiyEgoWuAC4esY3WUCH4Jm7Qigts1sG4aYVwGqxTjElkaSf/eD7NFMW2GWFahJiOgUwA+BCPRtQgiGVgt5w000NGwqHz9YWAB8wAFbzh3uE1lNjAGDM45tQAB9vC2gd9cD+t2Bn90scqfd3tQYJfJUBcDC263wgtEFmnXPydzgCHAGOAEeAI8AR4AhwBDgCHAEdgR4AOKYsTmmeQgH8FCVGUWeVuj4GUDU/HSi8rgK4PEf5gl2ovBwSezkSskLQjR+8U1uqjnTgnS+PURNXUJLn9NK3vk6zo4POs0+uAC6kBsCxAcDJ7sgAOK8UwF+7TGfM3aJOrjq8BEcZjIEKYCT69fn1FnL75wiq2EkBMABKTrPFNXrucSiA63ooPSqcunSBbCygZtfRVita/cwSAL6oAfBoCiSoNQAITQ3gRz5L+yqx4UgQGlTPIw2npdNsBgDr9q1qAG9P8az6dVSo+q3aAvqiqlU3ZvsioagAMGo8QwEsoWBzVTX1GqB+o4QSlu19YTsAGHa5UADvAgA/dpnmKdoX94vr0WMRQMcqgEL31wXM1EhxYulPBep5oWAlFMAxveXjnzYAeCzZlVEArwGAS8gVrBHc//mp7hcbDkRKaTSn8x/7FGYWr6bnsNmjLwBug7hdNTQRk1CC0QfAOWokR0IpgM9/6BO0UJN2lR0eCoDRZ5HMBwB+4alv0H6BmtKCmhTAFuC6ES4BsHkeo0akGgMtzbAMDDetANY4sALAcwOAIw2vgv21XgM2PH6d+c87v2rK3FEAv1crgMecn3VLxKYG8PeMArgZADe1r9uMTUziuALgOJL06oQA2O/eTfXNGxXAsQ+gh81XoymA7Xo6MH7t1dpe7SqApZpL8J6UaAB8401qg9LYx3oA2FNClxbQzc9KO7+3KYDtFLxRBfDBgdnKUGxFAezOj1PXAMZGXABg+/4HIGrHWLW6cnvW1ApgoX4f8726Dvu8C4HaQOe3AFj3zqLxuatfUMcfR6FxyRbQoQjxv3MEOAIcAY4AR4AjwBHgCHAEOAKrRKAnAM5Uoh0AOM4OdAbPWjnbFzHzq2MD4GqHrgbASXHaAHCuLK/TKKJbPnI3LZK9cQFwlGoATBE9+7XLtG8TsMYC2iail0DmSADYnr9AGlhIipEAnxQAAzabGsBXAIDRcb0k1DYBcKmYGceqsIgECVUzFTWAAYA9D7qTBoDVZgIDgL8EC2izkWGVWXHEz1YAGArgh8YHwFFhLKAP6NlHP0P72EARAMBuslwbSK9zbAsAY1ODBsDPX7lMOwu0bxMA1vcUsjgOA6QqPq6Fso0Ynk8A/Nk8opt/437KZvsjAlEPAD/+CEFf3EcBPBkAxnxCCwOAf5tyguX1un1oud9tAgC7/d9X+tQBcEwAwDImOipyuuXDn6CFt0FnMAAWqIsuCDpqAOAzeRgAuznvyFocjwCA1bIO6qdihw5mMd34/juoWFJsrjNXON8R6klPsNhUCuBodwkA92kf+5nw+F0GwOX4wXoyqwPgbHQArBWxJFN69RkAYNSk7wbANYWvEzr797X5OwDMN60ALtRCsVIA76iNhOMrgP1eyABYFQxQ9swRFMAk6NyNb6FiAnDFAHi7AFj3dUFJEpMwNYAHzspLXw8BYPuF+vZCXaJDL7z8LUgeILYniLsJrn0e4781AGy+P/T52wyAGxD3BOMo1GYMgEMR4n/nCHAEOAIcAY4AR4AjwBHgCHAEVonAygA4SbUi1lpflQkm86sKANeSVlqBZxOtbbXt7Fessvj4KIDdGqLLuprrXgFsAbCygP7CBgGwbvGqP+jYsgLYKMxswsEmUtZMQFQK4AN69pEHFSBUwMY/7wZA8KlUAAvU+bQK4IcpVzVEnTlyzXa18+U6CuDrGwBvSgG8XEPYr6GLViyUAjinbJbQzR+/bwIADCTl1gBGnfTqARu1eBWGAHD5PA44aPjpWSiwIwBgYwGdid1jCYCrCpB1AFgqiGwC2bvBJgBsawBPpQCGmmu+ggLY9axoVwA318C0ilG0v+q/mPed/gSItDEA/MewgN5TNttqLWAUuqMA4FJRWY0VnLfWvnCU8RTAxwUAN22pYADcrRBf2qAjieZ5RGlckIh2aPbWCxTFcCxwj24Hl9DL1HQK4O4atm0K4E0AYGwSSWROhy+/TGr/ibOGseNr2TjHVwCbMd/y/FpPAXzOyFTthjC03rD2BQi1768HpQIYWxz0CBVmo6ztJyEHA2sBbZeAoc+7sa05JAhBsVMDONRPV/33KQFwbX4PeC1vBwA3RGvgOn3V+Ku+FeneF3ItWefc9ju+BfaQc43x3SnvdYzr43NwBDgCHAGOAEeAI8AR4AhwBK7nCPQEwK4F9OkCwPMFFBvl69KSRdSUAFiJjZQFNFEaQwF8Fy3GtoA+dQAYVpO+BbQ3hDekANa1rd0awI4F9GgAGKmqnGbZAf34XzxEu7B12yIAliKjeRbRz6NdunD/g5RFfkJ22HQqpG5fbQH9EO0ri+DtHUjaTQ+AkeiGArifBfRUABhiNBmlqgbh4fwMXbj7AcqScdu3EBEVIqcdUwNYW0DjGNsCuh8ABryCmjFPtAV0loxdAximtC4A1nUe7bFRABzBbFwD4EU0o5vv/BSdbACMljUW0KoG8PgW0EjxWgXwi8YCWpm6W4eV2upDJ4XHAMB23bItABwLopf/+Ju0UyqAtwOAj6MFdENRCtULTgYAhkLQxdtOuQ01jXs1zj3w0gXMmgDwToESNgVRvEOzWy6QiPya5cMA4WkDwMp91wDgAwbAKwFgveHGLL/NYD59ABjrt2r8t61f7GOPATAD4O29vfEvcwQ4AhwBjgBHgCPAEeAIcAROVgR6AOCIsiSl+UJbQM8WRyp9UyUo6zu72xTANmxttYP9f7c7r+3vRKbWqoAFdLy5GsB1AGyv0kkatdXINR+1Sum2buMnegunpqyqeWxrAEemBvBsPo0FdFABbC280N7VC7yQ6wE2Ye6zfv/ACwVFMqGr8S7dBoDkWjIq8lH//dV3+MeE+sazFDWAL5kawGVjLTWTHFgDuHO6kFAS5ATbxEOxSxfueVjXAB7xyIUGwPPsdfrJlz9Hs/SIUCdStaZoBg0Wp414GeZUUC9qAPya2JkIAMdeDWB3A8f4d2RrbradOYdF8IQK4CJC+7o1gLNWC2iVgMSFuiWgA92ttcakScxj/OoknZICTQ6AJcUaAOemBnBezT9NQzWkKGiziA4Me9XcOqEbE55NuVUAx1DEjnVIkrEk3HOcS3rxq4/QnrKIrywW2xLI1pmjrf2s8KbtPms2tGa+MD9MMS3oSBgAHE2rAD5ramK2RtT796X7dQCSBeddGyCWak4K9DepLKDPf/g36Ugl8KvoDLWgRN9BQhw1gAGAd80AtSsM/36Wrs8DZP58JFviV5rymo5QKsZlXQGsaiCPeRgL6CQSygJ6R1gL6MravLt9fG1stf7UCjkAhspxxr90ayWqhhDWV6q2ZUGH0R7d8J73UVazLB5e+1Go+EYkZEo/e+bPaSdP1Q+3ta9/ve785dbgtJ8LPX/82pWY73C/WZTQub//biKajWjgjljWLaB3lcIccnO7oca233JNzT7j04+PP3/V5ntTMmZKAIxne0EJzURBLz//Q5rH3n16F+g/j1qfPy1jTkT6/E3z9yYsoPsCYHv52LDVdYQAaFsNYHtO1dskUR4RJW+EAhjzlTtnDQP8IQUwtgg1HSEHjt5TasP8jl/cdg3gcv4pb6S5BrDbvu7GtXJeCjgPbQoAl/0JG69UGYRAzd+QY1JPxXCohjsFLP5796OWD7ICeGgE+fscAY4AR4AjwBHgCHAEOAIcgesnAgEArBNgGgDnCgDPF9oSeaMAWCkljRVXEamauAsh6MYP3kl5wMJylaZAMiGPC0pyQUme00vf+jrtpGntFPq+Nw2AbQ3gu2ixdQBcTwiPC4DBpgCA4w4A7CekV0nwIH3lA2Dn+w0v9ZsHwGp0rdJtOz4ryALgWfo6vfCvfp+SxcFWATChHnEe0VWaTwCABQnpAmAogE8DAIYC+JCeffR3aV+2A2B0FIUPJwLAakOBUQAfzPYmUADr8QsAPM8O6MUrl2i2VQCM+00MADYK4JEV7csA2ABvM1dtEgAjWSmU5fWCDkVCb7nztymLpq0BvG0ArIGZBsA3TwCAY2weOLYA+AOUG3vmkR5IKrmObV5xJOjV/+W/p0TOTA3g7QBgsEnY5h6KPbrhve+jXFm6jmfRfywBMBwLooTOvms6AByLnP7u//kBqRrAWwTAM5koBbCI55TccoFoqab1KuvH5VFgAXBCGf3bF/+aZoYblfMyA+DOqYMBcGBmbQHAEhbQSUyRqQE81huDvZqxLKAZAHe3LwPgenxCGzZHW4fwiTgCHAGOAEeAI8AR4AhwBDgCpzACPQCw0AA4zeiV7zxN86OUhGNRWNvVCzTaUgPYxravAhjKGFdpbHdiQwG8WQCMhLslJoUB35sEwIKySFIawQL6blokngJ40Ju/VuwleaLqDKEG8Blzr1DJqqNsT2+Ht2nQ9QGwPkGl8NbgE/a9mwPAl2m/MPepwNhyMnDzANhXOA1JUNYB8ItfuUTx0bWtAWBoGSkqlAIYAPjW+x9SSqTxDh8AX6T91K3hPd4v2TOFFFjTK4C1ggtAVFlA06JVAYxrXhsAIxHpjo8GBfBGALCMqYgMAH7sMiVFWnNEqFrYKKV8j/7yA74ird43QgpgXUNVUB7PDACe0Vs+fi9lSxajw/pcBYCJXvzqF2lPbBEAo/6vhOV1SkeU0E0f+5SxcG+qWLrefcNeNFKQWdJzT36F1gbADQocV2FoFXQ+gPAVZxE2HESSDicEwEoBXBC99PQ3aN5TAVwqAD1AO1wBLE0N4IRufP8dlI+qDzXPfOX0K+nv/tf/kWLYudg1h+lGroJ3uX2GK4D9npkbBfCboQCWuOPtA+CyNKaj4B5DAYz+jDGG5y4AsBxZAazheUwkU7r2F/8vAYyuA4DbxqffdiEFMACwqgEcz5UF9FQAOCpS+ru//REl5nmzNQCs5s+EUinoDTfeNP4GDscCuqsGsG2nzSuAYfHdbDG+zhNpKgVwyIGjvNYWhwelAHZqAA96DWwITAgAL+tjN6wANnEJlBAONrmvgPUduVrPzwrgYGzX+QAD4HWixt/hCHAEOAIcAY4AR4AjwBHgCPSLwMoAeLbIPAtoL3EOYOjWUHUsjfHJVQFwjoSSowDetAX0VhTAVt2F+84tADYW0H4N4EFv/tsCwEXpoqkwP7qM6kYKqUwIgPEbx90CekwATDUF8Itf+TzFR9tTAKOryqigWR7RawDAn35QKZHGPOoKYADgLSuAKae4kHQ13qe33/sQ5bBwdKFkT6u45hgJKiIXAP/uCQfAmCGMBbSpAQwFsL8JyY1Ve0JpGAC2s5WMHAD8G/dSFvs1Jof0bt8C+tEtA+BIOYLAAvqQErr5Y1AAj1vjuQ8Adtt7CRBaYDYSACajAF5MBICnsIB2twy1KYzaLaABgHfpYBbTje+HAnj8Q9eRLujv/rd/TRG8W7GlEMs8BsBLwR7bAtoHwLCAHveoAPDrf/lDiqW2vF7VAroLAHdtzlmygCYHAJ8HAI5G3dJgFcAiX9DPf/pjtRkIx6YBsBrPSl2P8WsA8E03kX5bG/eAYn5W5HTwysso2Vy2rb3vevts2gJ6EwC4oNhY87YBwqktoLetAD7RANjJXzRaQYfgr1ocBiykzZBkBXB9bmIAPO5czWfjCHAEOAIcAY4AR4AjwBHgCLgRWA0Af/dpSo6QEqxqh9ZrIBW0vKPWWDebjKO/w9ZejGUi1b/r77l/1jXbIlXvaSsW0Eiw+DV/x6wBLBC/Kn1b1gAWktI4plt+HQrgfcLLvz1swmm9br0MgM9ZFKusECEAtqniMRTADQrbemEoiqQFwDumBjDosO082gK2fqyqkBVKZTxboAYwFMA4t5ckczcwhKSAgcBLbwNE7eONNYDHBsDQ66Pm8eukFcBHFJm6bEqxOUmKvzko2mJdagWwmNNtn36IQgqRVfs1LGrRvnF+QM9+GQB4vRrVfX+3WwGM6GYOAL5oALBz9p6JoubrmRIAdwBSjI+tKICxoQH3nNMuAPBjl2mW6+eRrkFs5gLn+qqEUnNCLmRB6cbdTgWq1qhRAEsxI2XjO9MK4HR0AIwtULHqQy8+DgDs3KMLGpZmRdN+LTVg+yqQ1Oxoz4H6qrgWShUAPv+xT1ImNgeAm0B/1X71/tq1KaC2APJq7PkK4CJKlKbxSOZ0/kOfoAUafsQawOizeJ6jBvALT32D9uCY6zyP3P6J/ofrs/1PL5D8Grj150cwwewRDAVn8x06mFsF8KAdZkvTFuZ7hG+WF/Rv/+SPKFLTczukalMAV+1bH9e2/doe2/Z87m1PrgCWsakB/AztFAaImsj47aua1InISQXAMlAbtnwvcMZnn6WYD4AjAOCkIBHNaX7LBVVSs9bbBj1/UX9W1wDeNAC28amNTgWAYbISawXwBABYFcAxAPjQA8B6fmpX6DetYULP39VrAE8IgA+vkX0dCgHgrv5bm79DC82W+X3qGsDYTJDnOclc97AwzgwrgMs+624a6F0DOFarO4xvdx4YVQGM8VO+7+qrrQHgrmtdcx4JPp+5BnBohPC/cwQ4AhwBjgBHgCPAEeAIcAQ4Aj0jsDIAjhe5lmrUwKB9QbQAuIJy9mP2RW1VAKwUwOrQqtGk2DAAzuoWspsBwEZFoBxzJWWRrQF8Ny3is9MAYIro2a9dps0AYPUqr1q1bF8JZYakuATAc7rt7t+hTMmDxwTA6L4AotfouSsAwLiKkwyAkZQzAPhfAQAvtgqAMwDgPFYW0G/79IPjA2BlUWgA8JcAgKfQsFWzaxgApypJfDUyCuDYUzyvmTjSV3AaATAS0BoAP3/lMs0zk3j0AbBpIijeTCqv8ZEYSkC7X3IBsPp7lcmtAPBNUwDgJCMpLQB+hPbsVDVxDWB730sAWGiYdSQSOn/npygX4yoIrQIYz72f/HeP0RlnanYVovb64nLuHh8AA4aixjNqAC+kpJv/k/+cUlzPmAAYm75IKB0mAPA+HHN7AGB7/3BEKdvKABg3QW5BRet6sBEA79LBHApgWECrjt5zORn+mAbAQo3bl//0X5NyNFfW4s3fvf4BMMLnAuBFrf+0AeCyfzcAUHfLW6gEga9EUwpgMhbQ79Y1gMc9jAK4SOn1v2pXAA8BwDUHAK/f+AoyYRTAkakBjLvXFt8e0lrzOXxcALAa80K/I00JgPE7rgJYrWZM7CwArrfP9ApgzB1wkp/9wjmiYgMAWGAblH4wYUNy19E4vp1nWmuFinJSb5vfBSVJTGJkB53yXmATj811pxIAV++n5XOpVgKl+vfq4RtG5E39hAFwPSqsAB73acxn4whwBDgCHAGOAEeAI8AR4Ai4EVgZACdHWp8gTO1Um2zUSuDpFMCFSW6cPgAsKGtUAFtltX3xXFUJqxO7gGVJHisoqAGwPuTGFMA2g2dqdhZQAEd0NZk5ANhe1PgK4F21Q8FLQJ8GBTDGExTApVfdOv1ntckUkZ4cAB9bBfAevf3eh4+NAjiYeDQJ8rrCcllhiw099jO6BnBOoojpYLZHF+5+gLJkXIWoqwB+/soXHACMvlhXx6oEbSsAtsBwmTy1KUy2AYBFnMFEnOJcmhrAJnvcAYDVdZrEdFuCsa8CWMXQQigRKcWvoIWqAQwFcC7GtXC3AFgUkv72D5+geVZZuK8GgLufi2X/9xTSUJxV7Y9AzhTnB/i98T/+GGW43TEBMNZMQtB8VQWwA37V89p2C08hFQLALqBQFv1CUpRPCYABQzUA/umf/hFFud7A4QPg9vYxxSJKiNKsALZPJl81unkFcD8A7F6nOyO57Te4BrByHNE1gFF64QxqAI+8gUPBValrAB/85Q9JoAawc9j4hwBwU/svzb/1oah+pUkBvEgKinwFsAV3dq13QgBwVAAAawvoc1AAj+wAfewAsHHjwHQ4e+M5TYJrLkHD1rW1GsBWAbxlAKw6uhAUOzWAV1uJ9/j0sQfA5n2xy2Gpx23WHMuaFMB2MmYA3COawz/CAHh4DPkMHAGOAEeAI8AR4AhwBDgCHIG2CDAAdiKjLWoLSnJBSZ7TS9/6Ou1sXQEMAEyUxpFnAT0mAE4MAL50DABwYQBwoi2g3QSWynLrmoHVsWqCBxaalQW0BsDYye9mKR0Fex/fwY75ZfsW0FBWVxbQswUU7ciabRMAR0YBPIUFtG5fbQH90JYtoIkKXEtR0NVkn95+z8OUKQ9Kp7OtmXjWXW41BbCyb9Rfq11Cc/f1LaCbLZY3D4CjFgUw7sIDwFBDiTYF8DgAGAAFJsFZkkxiAQ0AXBgF8Atf/SLtlTDWqzXpzogDALCfgEOCdFsA+N9882s0SysHjm0AYGhz8btZJOiGD3yUsll98DTWCFxhvQnAYBXAL0IBrKV8jWeoWUBPAIDxowDAYjILaNh3ugAYNYBPOgDWQBSq+Z89024BPSUALiE/ALDEBofTA4BjSmgRFwQF8My1gD6xAFh4AHg89b56wh43BTAD4BWeNit89NhbQDMAXqE1Wz/ql+wa45xDzsEAeEj0+LscAY4AR4AjwBHgCHAEOAIcge4IrAaAv/M0zY5goYYawJ61qtlJX6Cmqqug9HboWgvlNsOk0mLZns+xmt6GBfR8cViLoG9hHVLStVle25NC6VQdypyvtFzEuWMZGwAc0/lfv4sOo3ktP1xZYK7T1aEABvA2APiJy3TGxN3Whq3AaHMNYPL7gXcZzQAUVnW6B+iqZRWQEtIDwD2qT6125zABNBbQj18iC4D1RVTgt7QsHwiAO69N1bROlcXoodilCwCES8n/VQF3/RdzJNxLAPx5mqWHtTptw86OduufYNQK4ILmuQXAsIAeV0EoJBROVQ3gs3m6WvcY+dNItqN+69VYK4DVhoYRAbBuX6KdYkHPPfq7tEdaMQlrdZX4h7V6Sx3YXrfaBqi9emi2Vh/mk2kVwHENAO+pGsAdRwmAw3fbNNQ7LaKVWjQh1GFPo4hu/vh9Iyue0YapqrubkKCXHn+EZhL1LDUg1P+tRnANIhmGWCmgW+5/qShm/XN2HtT1wrEZaXMKYADgnbxSANs7rVkcezXhK4Vh/T4UPDXVBGp4NapWIsvtD2XqTEGPPBL0JgDg+bgAGH0HCmDUAAYA3lOUu6pzWNbA9Mahq/i1d4rr7J9ANRuRsJMSAAAgAElEQVQggJ/NPIFQYMNKVOzQz2OhLKDHrdEeBsBhy+d6uwrv+WG/77elipd63i7j9SlrAKs1hWq7lF793jO0h/EqZK2Opb2jpidpcO7umNttu5YRQwkVKICjgjIxozPvfhcVcuTnr6cAjoSdn/0Vvx7N7bW6/Q1IGj763/HXv7WasQZ4lwD4/AVMmh0Vp8PPCP8TIQto3yJ41Rq5/vpMOPOVioV7QaoGcAWAdQ3g/uuzPnfvA+CZmTvw3WaFdn+L5KbfD9YALgFwZBTAdgPNEGek6kqOkwIYVwXLd+W1JbQFdGQsoMdtZfUEUjWAybyfYt50HQiWW9V7P2xwKKmNdX8DRtvyxDzfMQ8q4+UpawAr5yuTvzDXp53NOo5BGzjtGq5r/TqyhN/7KQbAfWY9/gxHgCPAEeAIcAQ4AhwBjgBH4GREYGUAPDcW0AyAdQcYFwAjnQ9gZaGocABwNAEARgLOBcCXtgOAnaSsqmEmia4mCd32yfspGzVBqS2k6wDYecE/cQBYkA+A51l9Q8PGAXBS0DybCgALqgPgh2jbAFhG0gDgfbodANgAgPLxMSiBZNv3tABgfb9VDeBLtG0ADAtkIJQjQXT+E/dRFo9pea0BsKoBDAD81UdpJvNxAfCSBXI94Wg3KJ0UALxUazYAgGMHAP/SBAA4lgXB1twC4H2V8K4AcNs8MSoAVkgsotMAgOMGUnLSAXBp0Y9WLqJTB4DTqCARz2l+iwbAYx4MgPUmMwbAzb1qzBrALgCWsIBmANxaO77vGPcBKAPgvpGb5nP9N7BN8/t8Vo4AR4AjwBHgCHAEOAIcAY7ASY5ADwAcUZakNF/k9Mp3n6b5YV5TAJe7el0FsBMx6dUAW1UBbHcgA41qOBhRHhEthKAbP3gn5ZG1+BzeTE0W0PNFpUBSelVP8Tg5AC4SyiKiNIrp/EfuosM4qiuAUW9twAHLR60AFvTsE1+g/cjUbPOUvVAqqR/2f28tBXAFzm08S8WtsmNGDeBoAwD4Mu26138MAHCqRpd7DEG0FhAWNFu8Ti9+5fO0UxzUdCN5uwSnV69aVQEMi3WrAL7t02MrgH0AfJHOOgrCXjc08odUok5qBbAGwKrS5mi/UimA05UUwEs1YGs1ztwJvCVh7tVOtHn1aRXA0LIDABe0mx3QC49h/AYU3msogDEk7LweUgCjliZmYAWAP34f5SMD4EhtGdAA+G8ff5RieAT0UACHagCXLRwAwC4wPQkK4P4AWPf7WCZKpQgF8N+bCAArBXBB9NLT36DdngBYl0Ko1y5YSwGMzVfKVjwidIUiSidUAENF1l0DuL8C2CpE/RrA+unZpgA+zQBYdRdYh29UAdz2rBumALbzsw8MfAVwUkSUxhoAwwKalhxHhqyvMD/AtSchkS/o5z/9sXKDwFHVmm7un9UTthtIHzcFsCojERU0K3I6fOVlijFpbAkA65rlesNoEUEBfFYPfHU9EyqA8VwwpRiWnifeyq4NAIfeG8vTeBsEoQDW85ugxKkBPN6KUv/ylApgU7xIP74CClvRoAAebfGMOHrv8/77qOsK1fi7gzZwsgLYjykD4DF7N5+LI8AR4AhwBDgCHAGOAEeAI1CPQAAA65dpDYAzBYBnRxpRlSDUswId2wKaATAAsFAWo+MDYGsBPTMA+DLtRybltCEAXFCueJiFnkLCdlNMpABG5+9nAW2HicgntOBSlqQpFZGkQ9qlW+99mFI5NgCGeawGwC985fM0L16vydblQIvrVQFwAQBsFMC33j82AMatHS8L6GUFMHrWeOm6XFlaStqRBgBLvYFjZQvo6wQAI9kOW+0dAOArl9R9dx3iOgfAQN6lBTQUwHRUAWBbD9gEoDaUTWJyVQvZLuANAKwAHqV0RAmdv/NTlIvZqGsqbCDA/A/l8RQW0KsCYFhow6IfgOGX7vhPKZvHtflzaA1g3wL6ZCuAAS4itblinhX00z/7I9L7zfDMN+DB69Ntlt4W8PgWsSEL6FMPgMsawDM6+67xLaD1sy0mKlJ6/a9+SAnWdwb12IlC7zkLgdduC+i+ABg1j0sAfJ1YQHdFZtsW0KrlDAA+2BIAdvcsoredNgCM/nE9K4CPPQBWa5CeyxoGwD0D1e9jDID7xYk/xRHgCHAEOAIcAY4AR4AjwBFYJwI9AHBMWZzSPIUC+ClK0iP1O81K3qJhR6153TMvVKGauPa8tvZStSPX7KwvIsrjbSmATY0gJ3kV2skdut96DeAGC2ilAJ4SAOeVAvhrl2nf8s6JAbBNAFbxqfpJVMR0NZnRbXf/TkNN3HW6ufsdoWrEzhbX6LnHoSBEx9QJ6KqGWVEB6SkBsKo5ZQCw3KXb7nuYsmJaADyTdQBMA+9vVQAMIDrLI3qN5nTrpx+i3KtpN7h1pW7fOD+gZ78MBXCgRuzQH+z8vlR2m1oBvE+3qxrPvmI/lAjvvkA0nwbAqAH8e7RnFEgYV1bZ50MR1eO7EleqlqA9mhVK/rynQQzuN5+wBjA2HiUqAW0B8HxNANx338O2FcBQoFQA+BGay8PSxdS2rw9Y3B61LgC28XGV4pgqpYgosgD4Y5+inGB5Pd4mme0B4JZawKh9LKSap26446OUzQCAqzE5FAArVxFjAf3CU9+gMxKAfdkC2jdqEFBympqQLk5De/fNXeN7qmKmVbOp+oqSotypATykfnjD1GVrMVcAGPfRBwC3zEOepe+qAFgpGkVBh9Eevfk976MMFutuBAcm+PU6JyaSKb36zPfKGsB+aGr1u51/XHX81lY6tga8A9XhroL7zaIKAI83etWbQXm/r/+lC4D9er8B5au5qM7519QErd+zc161wS6iNEHddG0BvVTyfGD7jqkA7rMSOM0AuMmsZqMA+ODAzAxFUAFsx3Oo/waXn07/VM4kZixPXQMY6w7UAJa5fpqEjdP71wBeFwCr5xWex8Gg9f+AVQAbE/Mlh6/gmQbOH8H53dsQFbyeFT/ANYBXDBh/nCPAEeAIcAQ4AhwBjgBHgCNwHUegJwDOaJ5CAfwUxdmBzvFY6yTzAmRfoPQLRZXKsB8rLX49yyU/diEAjIRrdsoAcGoA8C2jW0AD2KQaAFNEzyoAbDJvGwLAeakQgb4M9VIjbQEd7xgAPP7oUgA4vUbPXQEA1mnwNgBsFbK9d4SveLkAwFkk6Yh26bZ7H6Z8YgCc0OvAdGVCx95faCND222tA4DnWawA8IX7HxwfACt1hAHAXwIA7pNWXbHRen9cA9ESAN97kTLpKyaHXV+O+oZENM8P6Sdf+ue0a+43BIBLBV1TNu0YA2AyAHhuFMAzmSobyLYD5slNx/UBgLXaqpAxzUnQi1/9Iu3I1w0AjspksMZ41X2OCYBt7Gw3wSytAXBM5z/225TTzskGwJFUUFQB4A98lPKkPn4HA2Ak2kkojA4AfLboB4Btu9j+bdt8dQBclP0IyXWAhTjfpZ/Hgm58/x1UKAA8Xsod/RkuHwoA/ykUwLrmcVgBPA0AxjwAIHokNADO1brHud+BCX4XiGoAnNcU5LYdNwWAtelqQTkA8LvfRbKAQ8h4B8YK5iJhFMAzOFLg72RUztP6Xs0Ghpau1RegdVpA42dcBfAtF5T/i0ZIXn9as50jzwIaNb3VirK0CO5vAW3HsPs8W9po5W2Yq4VPPbcFRUWinGTecNNNpuTEeO2LM21LAWzj4o4VXRZoQxbQxwQA6/sXlCQxiSgZt3Ht2bBJBJsnTyUAdldQAfS95rxRhjm0wYoB8DT9m8/KEeAIcAQ4AhwBjgBHgCPAETiFEVgZACcpaoiSsmhUyQCbyDF/Wq6pM64C+OQDYFODV6n0UK4NCmxBiyiit1oA7HTUeFANYAcA2xrArQBYZdN0DWDH9rvcQd2SyJMmIbY8tnS/gFWtPnSNZ1g0blYBrDRQBgDbunSVAngTANhaQAMAb0oBbBOLhcmqbQoAI9AAwFeVAvhBylDTesQDcOF4KoD36PZ7PucogG2SaVitOqsAngGI/suLtJNrS+QlAAzll7F3b1YA4zqq/l81SUgB7Nbi1POJKGI6mO3RhbsfoCwB2hrrQEkC1GQtCPf74pVLlFAbADY1XFvwRggAlxuWuhJ0AvXop6wBbAAwGQD8OACwVQC7ABjxbQYassHz1p2qfQWKr6DctgJ4Zmp4V71TOzVUwLAO+JVCqIFoWeVpuwW0pwBWiV31MDIKYEE3fOBOyhIAb2d0DGWjAMBC0FwGADDa1yu3gatwNzgoDdaKCmC1lrM1pZW6Sl4fALi0OK/PLasqgDF/AgCnYo9u+A/eR3pD2gkHwEYBfO5d0wFgKJ4P/vKHNHM2EtYB3jAAXI7jpRrmy/OgVQCjBrDebqDBsDq8WvarPqn0iEmI8gVd+/9+THGh144VmD55ABjP30TqGsB6vqnfYx1gd6/vQgpZ1+K9CQBjSYO+gA06szeeMzY+uqa5fa9YtU3dz1snKvzGQQmA1RYH9bG2GrahDQzuc7Xz+loUwJCyx04N4CH32PjdAABevv7VFMDY5Fsbfy034NYAVsOVFcCjNjUrgEcNJ5+MI8AR4AhwBDgCHAGOAEeAI3CsI9ATALsW0NsFwLA+PNkW0BUARiZbA2BSAPjCsQDASERXCdLRAbBVACcJ3QaA1MN8bLURBiUKFMCv048fv0w7aiPDMQDAG7aA3gYA1gkfAOBIAeAL9z80AQDW7astoB/asgU08sywgC4aLKDHBMBESfo6/c1jD9MsXagwbxMAkwHAt04AgIUDgFED+GQDYNSe1RbQSgH8+CO0q2oA69SzSoaWjhrTA2A8j2ABLWihawArBfCYgB/q/XoN4NEBsLr+6miyOlfJewOAhQHAKMNwEgGwuwFAJ9cBgHfo2ixWCuBqg9ZqT9m2T4+mAF4TAANclFUuVDMLNcZSuUe/9Gv/oYLB4wLg42UBrZAVA2AGwGsOZzU1GgB88PLLJOLtA2DscQIAThgAr9mqDV9jANwvlqwA7hennp/iGsA9A8Uf4whwBDgCHAGOAEeAI8AR4AisEYEeADiiLElpvtAW0LPFkUqgtSWeCwA1R6niK0Cbawc7CVmjLC7PYf9sFKLYOZxHm6sBvJNqRZ06YLFWXo/+q1CNX/I+77eRr0iSpSWyyrQoxS0AMGygYQENEOwewywoOxTA3nW37nRvsfSuLL+7LW4rC2jNlWO1oz+iq5MBYJgA5jTPDxQA3i26a8SGdki3tX8vy2hlpZ4S6uIeGAtoWPfVBWxDLIIF5QIWjwXNFq/TC1/5PM2Leg1gq3BeY+5QX1lZvysKmucaAL/1/gcpE80Wvetej5BxTQF8rnA2VKxw0lDU+943ku1xgRrAe3T7vVAAq1ljhSvp/miugJakZPE6/c2Vz9E80zXaM3MDUZNFoDM/C6iXzOEqd/wasO1XYRXA2ipWipTQBq/P9ujWux6gLPYtr4fcuiAfAM+izESzuUVC4xAAqPNYKhrpPKsQ+WhOkYSFLNH5j99HeTwmEAUAzh0A/Cjt0kKprpSitWYP6D0XbBdz7q9J9bySAkvVpo2VBfQhJXTzx+6mfMnSfEj7LgPgYI1nx/q6qf/iarsO4cw/TfGJBJCopDwW9Et33Elpslt//rY6XPSMQ5sCuEVVp9rLHb+h+bOlf1fOLdoCWv8ZBrI5xcUOXUsiuvH9H3BXIz1vqPtjPgCOc8w/yxbQlX6vaj9dAxMAs/03wv25/mWcE3N0Tvv0i//+e5XdtyqRUDqh9J3pW64JbaUgQUqvfu+ZsgZw0z00uvGH5qclBWz9/qyCrrq6zQLgpOxBLU4SAYtTP04hQOAqRvWjtqoBrBTAsr4BZGintgpgWF5f++mPKckr9xh97mEK4Mircb10vbX2dy2gI2UBnXqlXIbfbzsAbnJeQA3m7vm3+/lbUwDbV6JaDXbtGoR3Qg2AsZ5015ShlVzg8W9cUbalAI68+d3Of4g1FMD2+TXeitLEYyAA1htpiKK2+auvAtjMD7o8gaust4vWYfPzsmOZzl+E1o1lr2EAPHRKqa+nJra8HvVi+WQcAY4AR4AjwBHgCHAEOAIcgessAgEArBMoGgDnCgDPFxowMADWLX1iALBfA3hrABg1gEkD4E/eT5kcs8aVrpWpAHBxRM8//nma592AcGoALGRK1gL61nsfVrXbpgLALxoALB0F98YBcFSUCuDxATAAoQuAH6LjA4D36XZYfI8IfzH/aABMBgA/vHUAXESpci1QABgK4Og6B8AdAEZVk5wcAGc1ALwnshIAA4ZU89M2APAnKR91fp4eAPuW16UVLAzQG1hEbIBgFkX0Sx8AAPYtoIcBBiSbG2sAbwgA4/4wJRUKNFkAPKeDWUI3QAE8Mlk4dgAYFrYKwp+hN/7qryl+xAB4/bcYWwPYWkAfCwAcFyTiOTEAXr9d7Te7FMBTA2BcA+Zo93dgAc0AeMwthQyAGQAPnyfWPUNog8+65+XvcQQ4AhwBjgBHgCPAEeAIcAQ4AkQ9ALDQADjN6JXvPE3zo5SAqCz49F/6lQLYOaTRvNm/YgVwvdstKYB9RS0AfCwpjaJpFMAipySPCUqDZ792mfZtEtwHwMop2Sa78V8NHNoAaW8FsHO/Cs+WCuBoGgCsAGFhAPAlmpsak22TwdQAOAIAFpIOxS5duOdh0qPLPYYABiiAUa1MK4ABgHeKw9rZ8xYFd9/JcZX992pmcADwhdEVwD4AvkjnCkfB3/emymq47V/oe9/KAFRaBTAAcF6zUHcB1AqXV35Ut68BwI/9Ps1z3b65re1c7qjHFZu+BIVDoe9AOo4CjTX2ggCorgCeGgD7NYDbFcD6uqDO7TqCCuCtA+AUprw0gwX0Vx+lPUA6owCuA+CW50qDAriavX0V8XKkXAUt8GAmZnUFcE1ttU4Prn/Ht4BuUwBX/beaLd3+W9UI9hR4fns6Ch4LgJXS1PR7jC5smMkjQX9PAWCrADYKp3J8rDtPF1Q4NYDPSPyiVeRWsYH1NsZvqQAuLZADCvaAAtgqZlUdTyEpkkdKAXwwi+kGKICbqM6AZlbKdUIZgIJ++qdPUYx6HltRAEdqKw7cN9DnpDhDv7BFANw2zS5tWPBj36YAtv1jSVG1aQVw9wMkpNgeqgCGAnURFxRFc5rfcoHgeDHe+kr3ZdQAtgrgWVZXAOtxWx3V/S6vIJpmEOE5/iwNvQ0rgNWawakBTOr3zVqiFlizLgisH0Lt7yu6wwAYG87cC1l3XtaR3nYN4CYFMK4LcUjimGSk1c7BZdqqc/bECmCUctLrz+72sf1jowpgJ1ZtzlflR1gBvGrP6vw8A+BRw8kn4whwBDgCHAGOAEeAI8AR4AjU8xEHV3/W/e4o6wB4tsg8C+h6RBkAez1sVQvoBiCXRS4AritiB1tAKwCcGAB8aTQAbKMgioAFdCMAnlABbGqIVgpgXTO17bA1EB3RbO2jQy2gp1UAQyEKoKBrHisLaABvJz/mW5qvOj/2BaE2SYWEj7WAvvXT01tAnzEW0KtcJ6511bRh2/mnB8C+BbQG3iEAbMFzzWLR9As36d7XCk8n6rRl8ZQKYCkTVbNzJzsg1ACei9UtoN37CyWgdYK7+ZhaAaysh6GoNgD4J3/wCJ1BUtqxQwxtUHETava+VwHAdQtOtZXkWADgqv9OC4DV6FIAGArgj1Ka1C2+QxsMQvMpIgpkBGzxwlPfoH0F1CFz86HKxADYKIDrABgK4FVnzu47BuwWEi4QBf30z/4ninO037IFdHWW8S2gNdM2G9jUBFcQQQH8K79GWbIdBfDJBcC2xEZ/C+gui+8QIHAtwrFmQzmRNCooMgrgqQFwfwvo6xcA4/k7K3I6eEXXAF6eq6rx1bZuLt8PApavxxMAFxSb625bH9k+3La+sN/r6usqilu0gM7znKSxgAg/BbCq0CWL1Pr5eraAdh5hDIBDK5hx/z00v4/7a3w2jgBHgCPAEeAIcAQ4AhwBjsDpisBqCuDvPk3JERI6lQLYf0FqA8CVIjTAmw0wtTuvLWCziVbsHIZoZCEE3fjBOyk3O6DHaDZcWR4XlOSCkjynl771darVAC4tnys8NLoFtAeAkSyFAhi1f9/6kbvoKPIS0GYn9Xr3r9UvJQB+4jLt2x3ZXu2w1kSHuV78e5OCajUALCmWWp14NZnRbXf/DuntBmMdSFAkjgLYAFGjGbA9U9WaMn+wANi/ApvYqvrnetcorQW03KXb7nuYsmJMBTAAMM5nAfAlmikg6sQ0UAM5dFfhxFB1Bj2+ZAmAb/v0Q8r+dMxDSACbnOL8gJ798kU6E9iA0PbbTfdlR72rEAx9f3oArFVISfo6/Q0UwKmen8vEoqpBCdWOp0Qy/XttAGzdAEolotLTqcRfVCSTWUDnpAHwbnZAzz92iXZLAOy3hFUAV3+/Tg3crQJgBR61pTYUwD/+rx+hswYA466QXHafP+X864QipCBsS1Dbc1kFsCpHLzUAjt0awBtSAOOZ4D5f7C2GAL4PEGw8qid49wyGGotwaIAC+E13fJSypF6zvO8GidZ5QmoF8EwSvfjUN2hHrWe8OVFbJ6hT+Pcbat+2/mtrAJcK4I0AYF1DWsjMKID/Z4rV/Fzdr00AV+BoLACsFb9uvKwCeFIArLYSwVc6pVef+V5rDeDBALhF8bs8PjatALYAuHl+dq8vBMPUKOgAhrouetVf0IeSwiiAAYDPXyAS0yqAWwFwX8W+t/nsuCmA1XYJA4APawC4Pk7L+fkkKYAPr5F9PdsGAFYzpVGET10DGE96AGAy7+Pu+527gcxZXdUAsHWLcsd36dChnFlMf3Hq2Tc9I10FcLnmcR+PAzcoNdYAdi6EAfCYb2fhczEADseIP8ER4AhwBDgCHAGOAEeAI8ARWDcCKwPgeJHrIkwlqDRWiOYKpgbASARnpwgARzI3AFjQLR+5m44irwbhIABs7NyUAljQsxMAYGksWNsS5a4FMUBWLHOVHLga7xgAvG7Xbkwn9AbA9tttgH9MAAyF9xHt0m33Pkz56AAYSdEKAGNjA5SLNl0nDegPKTVaAcYKzYNcYJZImmUxvSbm9Lb7HhwfACuLQgOAv3SR9s08ter9hQCwf9v++e33JwfAkbacTBYAwJ+jeaowRx0AKzTbDLoi5+9XsoD2Enc6Lw8ALKcFwCJRkFkB4CuXaDdQVblMNDo1Xms1BEMbELapABaSsjhVFv3AFs898Sidk7KEgH0AsLW4bsOcIQCM0gA49FMewPl4AeDy/lpAw1AATFFMhVJiC3rTBz5Keaytku0xzIED9vCoP1sB4HmEGvUOEC0fRCcEAKutDAsDgP+YYm8Dkp8AhoVvGQID+LpAYfuGgAoA19wdUEAUa5SpFMAKO7sAWJcA8O/h5ALgTI+XJVCz3J8bN3h4gekDgEv1pSS12QwKYNQAhgU0AHD9WNXro/5t3wJab2iojvL5c0IAMGLrKoBjPB/VvZ0iACwK0oU3HJDp9yozhY+pALYAWP1XEMVxTOQphFdYjnd+NASAy+dfeZa6AjgEgG1/CQFWBsDjbpD1Gz3kIDNWf+p7HgbAfSPFn+MIcAQ4AhwBjgBHgCPAEeAIrB6BlQFwcqQBgzCJO5tssS9yJw8Au4rJwiiuNqcARoIYgBAK4Fs+chcdQgHsvBMOTUBXCuAVAbBN6DlK4SYF8PoAeNcBwGNVuNqMAngVC91SAUy7dOs9Dyvr3jFr1C0pgHMku7UNJw7ADRz2z6tOISsrgBOpgNZVmtPtUwBgTwG8b+7zxAJgU1OzUgBbAFxPRC+X8jQKWafB1wLAm1YA9wbA7QrgEAB2/71LYTq5BbQCwJnaMAEA/CMAYFsH1lMAu3OOO1u2AeDSkaOtRqyZhEoArBy+tweAXYDkWviihqtOxNdnrnK8ezU0+yqAcT6tEDUK4FgrgKcGwI0KYNzaksLTALSQBLlvDeBNKYBpToKONAD+k29TLLG+qo7NAWDED5spME9qAPwLsICejWwBPQEAdmf2yLZvW/9YevAdfwVwbf4dCoAzbBjVAHg2AQCOpKSCEoqKlK799MdLNedbAXBPBaQ8ZjWAfQA8A4k0ALgPwPfXl6s6OGy1BrBVAG8ZANsYogZwMaIDlts2IQDcbGBeWUCHADArgHW0gw4eAYv0Vd/X/M8zAB4aQf4+R4AjwBHgCHAEOAIcAY4AR+D6icB1B4A3bQE9T2FCbJHcdgBwHhEtIkHnjQV0DWAMUgAPsICeFADHdDW2AFhby45zHF8AfCT26cJ/8c8pL7UF9o6HKVRygSqWjgU0bN22DIDjPFIA+O33TWEBHTkW0A/RNgGwskuEOldKuhrv0e33PkwZaQVYeQy0sEMJTaUAVhbQrgJ4GwBY136bsgZwfuoAcO4B4LxRAcwA+PoEwChtEbSAPlEAeMcDwLpmuT22AYABO6RRAKejA+DxLaAZADevBq0FdLkpFQpgBwAnEwDg2AHAP2cArBqmC+D7LbcKAFZvAljC1zbAwkWBCO9IyRvPERWopu5uoRy2fraliLDP5oABsGo+toB2evHA9TsD4PqMwArgcTIdfBaOAEeAI8AR4AhwBDgCHAGOQFMEVgPA33maZkfQPUEJ5NX2MpagvgLY7gS2P+4rQttr6GrYqtzjlI1rof43dg4rILqBGsAv/g9VDeA2y98cQKfj8AUY/v36Ah7/31VyQ0haxJEBwKhh6yRMBwPgvKoB/LVLtG/ObXcGdwqM0B6eFay/ozgkUMqNuSjuSEhrAa0B8K2oAawUnNMD4PYmDGhcHQvLxhqjpoZW4/lVRislqNgW8Rm6+bc/Q0U0bo26HDUXHQA8z2DJuEKCLFCjKzStuu2P280jY/FNc3rHvQ9SNnINUSFjrwZwXWEWut7V/727fyh90KQAGIBfGgvo36d5Vq8BbJt6WQHc705DCdr6WSQVaN8inq4GsAeA90Su5z5WHZoAAA6NSURBVMM1E3FNNercexJLlqHVv6qnkoiV6utIEJ3/+H2Ux/Ua7f2i3PwpSZLSKKdZHtM8SuhHTzxC50j35xJyOGO5Tw3N+r3pecC3Scbf2f5i46PODQUwagDLlA5FQjd/7JOqZvmYBxwpIrggFJL+zTe/RjtGwe9eU/0eusefSv87l+j35yhgoakUb6oGcGQUwLDdHM8CGoABJu7AFi889Q3aV/OhWxO3qjmsLUDRBs7zP6QQCiiAy3WZUQDHYkFxvks/j4lufP8dakPSeAfutg6AZ6Y/933++n3VKtzbvo8aztU96hrKNYCq/oT/O0Nv+JVfo3Q+sgJY1WBHH03p1e89s1QD2Ca824ZRcH7y2ic8X29LAdw8TptqALvPKmu1a9uwaa6y/6YBsKjmLkk0S0WpAN4sAPYcKDwL6DYsaWu82nVTcHqtjW/4uQhVgiGVEb3hppso9d/TBg5mbFYpUFJE5nTwystUWUD7J262rPc/1dWe/mcbHUqK4wmAyzmno4REr6bw1jVQ/KsZSwhKkpiiSFuaj/WGVF6T0DWAZW4cNoIXW7eAxkZAHKVDwVJjrl4DGGNhCRCuue4r54yylJX+m9D7eTAMK36AAXA9YAyAV+xA/HGOAEeAI8AR4AhwBDgCHAGOwAoRWBkAz40FNANgHeXNAGCiRWwVwNMAYKScn/tvHtEJSiQYzItxCOD6NZwYANdHH0BG6yHBElIqIklpcpbe8snfpSJGjUT3GKJgEOQC4Be/cokAgOswMHD+kQEwACES4lAAv3N0AAxraxcAP0RnitMAgJ0awAyAV3j8aWBgjyZI3g2AkQwHAM4nAsCkAXAW0zyOjQW0VkwyANatFgIIPkBZHwDDAvpOylXdxfEAMOAjkvlzyQC4eeDWweEUAFgpgBkArzRvtn0YmyVszeODv/whJeUGSQbAar4yQPD6BcDYQAAAnGkArJ6fTW3LABjtHdqgEhx0LQBYCkHxxAA4g1sQA+BgEw35AAPgevQYAA/pTfxdjgBHgCPAEeAIcAQ4AhwBjkB3BHoA4IiyJKX5IqdXvvs0zQ/zmgK4TJpPpABWyW5HAZwUm1MAv/Str9M8TWtAzu4QtmB0cgBcRPUawHE0Yg1gWEBrBTAVBT3/3/4L2jGKgXUBsO1ufb+/rACGhWxEV5MdRwE81jBetoCe5QsFRJdrSOoEVlA52aAAxncsIwgB4AgAGLU+k7N0IwBwMi0A3oEC2DnsTv3WCI8NgAUUqhFdFXN65z1jK4B9AHyRzhR1i9GxelJz0nP57NMrgLVGKlnAAhoKYNwvwKS+lukVwG7yFwrgTCuAkz09fgHMRjugZU+oiArazQ7o+ccu0V7UpgC219W9waEJAOvY6e/HjcltfUNQW20OAFsFcDMADirFGtrA3vtxVgDPoQDuEBn3B8Boz6IG/FUr91YAC7oBADiKSYxo4Q6HFKyooBuHAvhsgfnftfio/rerALZ/G1R8BhXA7nNO0vQK4HoN4Fmrg0obMKz/fTtgWQZQ6rlsFMD2LFDvow2k1Argxc7xVwArC9almr92vg8p8jetAO7WJrYpgO0QW7IEV0r15sNVAOP7+L8kE5ROWAN42QK6fm1Yy7rHyQPAeL63P2tdBX5Tq4Xmb/c7rgK4XK/LLSiAsS4wC6vQBtm1AXCLstUqapUCGGureDoFcBcAXlaor6YARikntYaK+q3P1LztKoAHKn9tv/I3LPvv96MtXVtOxADYmy9DjiZTNwifnyPAEeAIcAQ4AhwBjgBHgCNwgiMQAMAAZhYAZwoAz44ARGEBbRI7vgWwr3j0/n1VC2jEfpsAeCetAyTfImpJCe11lqEW0HhRzmJdA/itqAEMAOwcfoJptb7qAOA8pxee/DLNjWKyE+A6bdqWAFkPABPFBSxAI7o6S+jWux8Y2WJ0LABcJS3c+7QQxgXAnQkFRwEMAHzT6Apg2IcfHwto9M3cBcD/5YOUBQDMav0ZSd9NWUAHrMF1ektvsChQA3ifbr/3ImUw6xsNIFmFtwbALz32OZplizowi/pcZ3uUg4Cp9lUAYOkA4AdGB8AFALAoaAcA+EoXAG6/p5qFvgPb6haTxwEA+xbQj9I5mh4Au/GpJbC3YAF9fABwRDfc8VEqoroCeF3r8bJ3AgA7CuDNA2B9JbrNAYCziS2gExLiiOZZQT/9k2/TzLPgrEZtOwB2Nzu0z0/9ALC2f76+LKAZADfP7U0AOM4dAHz+ApEYt8TGVAC4a93jIvU6QKosoFFa4+yb30xZzfB81dXU8ucL4SuAGQD7Ueo3PwXaogMAq6I4G1AAH2sL6BMMgGslCiYGoj4AHz5DDDsDK4CHxY+/zRHgCHAEOAIcAY4AR4AjwBHoikAPABxTFqc0T6EAfoqS9EgnDA3o9dN0bTWALSi0ANheVKgGMD53HAAwrh8v9rhetRPZZGGmBsBIMKcxrEA1AF54QGc4AC60AlgB4H9J82KhmqYR4DaoQacFwPdTVoyrICQJC+2C5sURPf/456lSAHtKDdu+NUHN8m710At0W/+u+o+2gAYAhgW0jMZUAAO4YrtGTrP0dXrhK5dolkPxVN2UcGpsNk4UIyqAcf5cnc9YQN/zEGUjJzgEIJXIKc4P6NkvQwE8xELbjcg6IBUAOKNEFhoA3/OwAcDOeQclsjwAfOVzlOSHtWbssjDu82hsBSy2X9jrtw4QSp2WGAUwAPA6cWu7Mmw80gpgAOAXrlyiHasA9r/SENcmNT8qKOvj/2/vXHbkJqIwfHzrzChBRAmLSFE0SDwBOx6ALW/AC4RlFlmxRcoOFCWIHYuIyx52vAAbeIhIAwuEhKJoGsYuG506dXO1y+XuLs+0p493PeN2239dXFVf/efkxu3vLuBeqwM4QwBcUwhomQMYATDlnPdDQKdwAA/ps1wATPVuOAS07RPiDmBMctCBKNABjACYcm6b8cuIQ3xK+5IOYBcAC8yRax38fmgK3zEU3aChHcBee8A2RAM57QCWWAGKrJ0XAGeonwuA8SZCYWT7ChLg80NC2/brnq1LKKaXjIAhXcC34d0PP4KmSuwAlgCuAOhq+Of33ybnANY11OTQDLwn/PKP1gc4DAewjVAx7lgOOYCn5EyWLuBWAeB8BatHZ5DBYQDgob6BHP657F2GVBnyUocAsMhKOH3vPrT75qD1brQPgP+GQrbHjVmg+dauDuBo5B3bAUPRAYgcoLz7DkCL2dRd9fYb/+mM4TheX6/XqudvBx3AQ3Uy3h7Vg0wYB+oIBvRemzcHMD43AmDQ83w1/5W/PRj0u+8Axvea7NkHUmy4G1j0ecERn/q+rkcyx/ekF+u0k8w8VxfDWMqeaZfc6iy3/Q7V1LmBaGz+utXDJDh57udNcIt8CVaAFWAFWAFWgBVgBVgBVmCxCkwEwA2sanQA/wxFs6aH1RMlNXE1QcACDuCbBoB1iWdOCOChWrCvA7gDDAFNOYDPEAB7C6D7AWDcSa4AcCPg/LvnUAkC/OMA2FlADyxc7O4AJrj+psrh/cdPoWkpxFmaY8wBvAUAdqCoUCtVfjnr+0V4gIf/fxNCratBIACu7sDDx58DJAfAuAhjAXApOhm61j6tWqgJrarMAoALygGMIaBTA2DpjlAA+CsEwKmWi3YBmR10+SWUrQLATxAAe0u7Exb+wnV/EwAX7QWBTHVdWqC1n7dtR1EAbC6ocodj0OQNAJyqDKj9IrxaxQCwvi9H36EQkiYMcneoAPhSAuAqy+H1t1/CbdzAMTMADjqYFuUATg2A0QH86c0DwKqdYKh67JoKhMDiBN4WAA8+/gQEwstkB4LtHLLsX1jVLfz16y9Qycq2HQDub9DYDwDThiQCwHcRAJepAbDNiUsAWMjBQGwDBwNgqnT7AmAU2g0BXXTLAMBmfuG0Pf0W7dX/3vjJOoC7ooJb9+4xAN7TAb0LAA5FGBntRieMA00Ie9nlEQDO8pTzI3uHMQCsz+zPI3B8pt4XEQCsNw3g9qqxw6apoOseAwB26w8leJnvYAA8n7Z8ZVaAFWAFWAFWgBVgBVgBVuDQFJgAgCvHAfwTFPUFrddNBMD+BG9pDuCTS5sD2HUAmwWaxQPgjhzAdQN/fP8CSkGAf18AbCp6BMD1cwBjCOgc8q6DN1V2zQDYdUbpp1GLFVsA4JgDuIUaBOYAPhoALJd1HQCctkuU7PNKAHA47519IhcAn8IHT744AgBcQt4qB/Bn6ACWJZKokO0GjqpZw/nXz2BVqBzAoV/YFQAbgB6+9dlzAEsHMAFg3ERw/uolnKoc3jGANEVwPwdwPwQ2XaG3AWDJABjLM9M5gLdwAEMhYZ3IyQGMO2fQg2QhjHpPTBF86JyeA/gV3JEOYHJpysM4+NRGHfXZbKiLOfxCDmCTRJiuixvB8DgYAOxFFpBjEuUAngaAVQhoL0SJrs/4Z+yVGumEnhMAk6rWAdwkAcCZ1ifwfOHquAwHsHksr35rB3jMAWzaBwLgsoUsX0H16AzmBcCvgYz1Ftr4EXLGcn66DmAzv3AK8jABMO6YUGMhMy62/etcDmC9oVJur7hyBzC2aCpjd37rpoDRxWYjjEReEBsAeHN8yQDYGY/0Ilfs+vJ15rnqEjqymW7BqUauoTsccgAzAN69PPmbrAArwAqwAqwAK8AKsAKsACsQVmAiAHYcwBIAYzwoHSOXJqohBzAD4L74PhD0F4g2cgzP7gBGAFxBdlnD+Y8voWwu5A1fLwBGBzACYAwBnXKH+zYOYAbAsiIkdwDTgrh1AOPndMssDICv0wGMvhEXAD9NDoAzFcIdATCGgD4aACwE/PnDN3DrPxWiX61QaodcyhDQN9IBvBMAxvqMALi7QgB8okJAMwD23z/LBMDYUF0AXDMAdiIYhCJMLBcA9x17DIDHIwj4Id31bCkWApoB8PE6gGUdYQCcZF2LHcBJZOSLsAKsACvACrACrAArwAqwAotQ4H/wRABvZkO9pgAAAABJRU5ErkJggg=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4" name="Image 2" descr="data:image/png;base64,iVBORw0KGgoAAAANSUhEUgAAAuwAAAHpCAYAAADZBWnSAAAAAXNSR0IArs4c6QAAIABJREFUeF58vfmPZeeRJRb3vn3NvTJr5SqJpNRu9TLdarQaNjCwG5CB+WUaGHv8q/0P2fACw4M2YLuN8QAz7YFt2HK3ZbUoqUlRpEhRZBW3YlWRtWVW5fL29+5inHMi7ntV3e4UUlXMfPXevd/9vogTJ05EJO/8H/91WavVLU1Tw1eeF/x7URRW4n+lWWKpJWVpiZklCf4sLOHvCsvzhaVFbs1aaWmZWblaWrZc2mq5tEW2sv5wy+rNtq0ysyKpWas/sFqzZWWSGt48L82Kgh+ir1J/1GoNS2s1M7wsfhgvSBLD/wzvYakVua4b30liVksbVqvhClMr+Vq8FK9NeF9ZXliBGyvN6v45vOdSr6muJUksxWekdX5WWqtbUqtZmdT4uUlasySpWZLidfwUfuMWsHpaz9yKPPd7SHjPuIZYX7we/xRXWUtrltbwOakZ1sS/9Hv9d4nr3vwq8RxwL/p5gmtOU0vTmtWSlL/Ls8yKfGr1ZG6z2dRWixUuzIoyt6xY8hmWlpmVmdXwbPEs/U6SIsED4vvjE+Ix4bPqvmfwG+yPuOYkSa1exzNIcVfV1Zb4x3zU/i5JzpXKVkubL6b8e71e56fUkprVsc74eDyvvDBLCstXuWVZZqtsxbXF73EZfG8ub2F5gTUvrNGoW7vZsgb2d63O32mDFbZaTu1idGFnp6c2Hk1sPlvZfL606Wxm2SrjZ+DBNOoNazbw3eS/xXviGx+HfVtiA1tmzYZZo1Hjd61Ws2azwe8i9V3B56Tnh3+S5Ynl2Av89n2TaM9yQ+CJc9lL3hvOQqPesiSpm/k+xXOuN7RGPKV45qn2PH6mc12zhFs9tzQxvh5nA/u1LEruF3xeyXON98B+rPEzms2WDbZ2LGm0rLCGFUliWWm2LLGv8JywX5t8re6tsGY91iazpEwsW62452azmc3x53Ri8+nYxuOxLRYzW60WNp/PrcAhLktr4TzB9hQFz1XYGt4En12pZ8O/lXotVs33PV9RFLby1/CFvCdtPux53PfmOeI61mq2f3BgV69e4WvX3zxUVm9oD+Geecb4eWZJmets4kznS8uzqa1WM1vMJ7ZYltbubVlvsGtF0vBni/Pg72+JLXmdWvOwUbW0zueIvcG9uFxatpjzmos0sZVOq01mM5tNppYvV5YtlpblS+s0W1zHdrvJbdTrda3dbtuXX35hP/3ZT7kfFou57R/s2ff+4A/5nm+9/bYdH59Yp92xXq9ntXpqly9ftqPDy1avN63T61oL71uYDYYDWy5X9sknn9rdO3fs6dNTnht85mq5stl8Qfu6Wua8n26/r7NnJe0BzlOjXuN61mEftP2s0Wi4f0ksbcgXwfbW6livgnsL19rpdmx/b9++/Z1v22g0stu3b/PZ4bnv7e7b7u6utbtd3ifPEJ5TrWGwSfgg+pQEdsl4Lfhs2oWysJRnoLQiz+zO7ds2GPSsMNgobireo/xfSdeDPcD/4f3oi/TFn6c4ezira7ud5TiDss88cxueDf5AxxjnMrwHDb7b3YQ2tdFscW/A/mXLldVoL/XvatjnuC63y9in8g3+PmXOc4bdIx8km80rpA1y68h/Alupn+g3bid8HZpt2cOyTCyh/65exWvQ+do8Z/h9amlSs7JMrcjkB7FHZO6wJlrDON/wBcsVrhX+xegTsqK0+w+P7c0337KT85G1ewO7fuMlnne8F89IZR10HVgHvOdisaBtzrPcGs0Gfc2mP6se4MZfZDZKO3781GbziV1/4dCuXh3ad7/5sjWT3Go4/8XKagY7IP/iyy2byKXV+S55fYmtslw/g22u1a1e7R/cP9Yll2+rvgJf+A/c3vuSu/3QesPmct/7vtG1bGIGPZPY97xav06sLXwd/EbgQP7TFM/MLC9KgxvGV6PetHqj4VsvtRy4arWiXZ/PF9Zqdy21Br8H/T3Hczh/+MTcnpye2NnZmV2MJlwjnMt8lXHvdjptG2wNrNPp+PXUeG5gX8aTsc1mc8vzjNfZajWt2+tbu921Zqse2xCGmecIZw42lJiiDh/aeHY9AktynXTuiBB8jbSVtC+JHSu/ssaJ1fo6Ro6DxPPlOCorgLFW3G/Eedzrvvv4MuFZ2hJgy+oZxw718/XO//5flVgsOutaTWDdnwodP67XAW5sSNob3gEe4JKOqpUm1kxzK7KFFe5gVnlmWVnacGvH8rJmWVmz9mBotWbbQa9jwQpoyvjxM6vNznP+zJecr75TABhLLc9LbjKBn5QGhwc4zA0AtxtxLAwfCh23QC4WCffPe/ZDLnMF8Nm0WgMBRIOHDJ46IO0aqOtgFAxiAIbDELrBpb3Dg/DD5A+XnxmgulCwhOsG2AZ4igfOP2VZ/z674mu2dg74HGwMgssksTxbWFnOrITBzgpbzuYES3kBg7i0ooTTzazMVwgz9Pcio3NKqzWSXeZVlQBJ7nDx+wga/NnU6wKuBCKxj+BQYODLCD/gQFY2J3Cbcf0BjLHGKcAgN647RX6q1hLrm2Urd4YAwFpvrD3APw4pHVKe89/3u10efgWGCjiz1czG43Mbj0c2OhvRkArxmy2XAF4ZHSOeBwA/DBmuBPtKxhAAJecaJ0lm+WpuWba02XxGgzMcDKw/6FmZyjGnvh9wCRHbKGgUYMe+4/mGD9XRouHOMjwLs5QAp2m1tGlp6gGv7yldDfYVQDpAtIJIgQCB0XodBkt7CvcAs+A2QWdkI05lMEowXrPBcMfqrY6VaYuAnaF6Wre8SGmYu+2ePrsAuFzZYjq1yWRiFxcKhCYA5vM5b2iVLW21WlqZZ35GCktKBVY0erjeCgTp2MPW4BgsV9iXDgKqYFanUIHaOnDF3+Gc18GIzrgM8vp1sS9x3lrNJkHqtWvXGTAHYMce4HnEmtJOAkgXiCJ1NhIAOTyjwpaLuS2XYyuKueXZypbLxIbbl6zZGViRpFaYwEqAMF46AVpC+4UtKPvnz6lMaIvdBXPNFllu41VuTy/GdjGZWrfTsRL7fTm3JF8SOBzs7Vi9nlqn27JGvW7jycTyfGUPHjwguB6NL/jvbtx4gWv63rvv2fnFiOe52Wpy37304ou2s7tLkNjpdq3uTnzQH9hqldmtm5/Y3bt37fT0jPsAzx/OGr8TSEgIwtN63RqtNp1rWG0GtA0AJoBnWWiCXIKYxBinw/7BhhGwl3xtv9+zvf1de+nFl2x3b9fuf/213b13hwEJgj58Lq5vuLXFb9p7PNt21/imHjCDDGo0EWgGoMM+wt4TEYUA88nxifX7XVtmK54G7B0AYnAptEjYlDLIxPIM4vQb972wu7J9sc/C6YtYwpl3i+bBfBj2CgA4WYFn0mq2rQHb6LY0wMN8Ma8IEARB+DV9SHUuNm0zQDoAuwdABDQgata+kL7Ig2A5n6BpBBrlw8yfnT+3Uuel+gJY8vOIACd8dRAB2Bt5Jjta3Y/bL9lD/fwZwA6CKKnZKivt/qMT+5uf/NxOLybW7g/t6rUbtoKth23DM5WrqMIhfA72JuwSAtLVamX9ft/9U0Uf/b1+FdeP5/v40RNbZXO7fHnHrt/Yte++9oo1LSNgTwvsEe2fgGi03yDqEnNiZg3ecd5Fkgi0E8DF/Qd2o+0TNtikySKo27xY7blnAbvgWWAFPVO57cAIIrsCS2E/AZDr42EH2v4RASS1tmvWTpgp3g8kGWwMSCrYAARm4/HCjh+fWr3esZ3dPRsMt6zVbtJ311sgMEqbTpd2cvLEzkcXJHnjucEMwn7ATu3u7JBMgN1Q4JARtIv0WTBobXdANoicwL6pN0A64yEA1wIfiujDN84T8BW/SAo5zvW9FwRxEGxaMthoBboOf+QHeD0514HED8G4zjw+H99pim8867X/EgZ6Fss9C9b1mc+cK/zkrf/1vyixMHDq2EQ0mB6hVyxArqiPLFj1IbpNspnZwuqWWbuBaHtl+XJm+QpGHEAKjG3DavUWQXvSbFu7v0vw61tMrCqBstaQMZizi7LmHoBU4HsN2MXgik3JCyySDgI3EPe6HgwcTrAsBN3+eTAewXjj9Xj4cCYAK2CEcG2lifUVWo2LgUPRpsC/BxiJSI7GnOutBQ/GExvcz6MzSw7IPUiojCWAO9glsg/xXjq2CjX+/7+ejaaryyB7xI0Tb+cHNy9WtphPyXCXOcDUioapKBaWFEiL4LuksxIjJthKgO7RI8Co+y4ZHgceBFsEvb52PBwCJGWBqHxlRYlDBJZ/xbWtN1rMeiASrjEYE4ujyArGUxs9mDllTFbah3yt2PVYB2aGyGqF8YNTBlBc2WIpxhcBKZ1tYXyGc7LBExoQ7AWAuV5/QEAJY9/p9hjtz5dLPvv5bGzNBp6XcR8s5gtbrhYEosOdbRoxZCMYVXtmSYkLZVp4UMmMY8s4M8gzoPvg/kLwu9L9N1tdMttpA+BK+wtrFMEn1gHvCbDDDBIzVvhoBYsRcNOtM1BwR+NOjnsOwDJJbTDctjbuPW0ScAL4JGmL7wXGfDwa2Wh0bk+fPLWLszP+d77C8xAQYORROptHp6Y9CQC3WCy5N8C46jmLHce+x7ovlou1vXEGEJeMtYfhVUASIN/BLwEUnI8YUQZyfmZw7zDoeIZ4DPgcHdPEms2mHR0d2euvv6GsxGZgzYteg3gwRCX2bo5AN7PJ6MIG/a4VKwR6M1uuANhLS2s92z24zMwiATuAOZhFD/jWDlUBUmxzBVB4Bm7UmRnCf6a2LBLLkrb96M237M5XD2y4tW3tZs26rdROvrptl3f69vvf/bZZDQyU7gtnEMBudDFiYADgpwyQWFIEhdMp1los02h0YZcuXeJa6XkF443MUdMW86V9cgsM+1179PiYThPPEgAlsnsIbmBLuf/ANFcEi2ysMpt6awU+TtbQtCvjqgCiZe1Ww7r9Htm03Z2hffNb3+K+OT5+bI8ePdI95Cs+d25uS3jtIIq2dvas1eqQ5WfQEJ9DG4Rn1GDGx2xm2XLBQB3nHOAO9wJHj70OVrbTatlwOFAwzGeC/edMqRyXiAza7fBLwbgrcJ4vFlbkWPOVItEIlD0TLE5Gzx/3DxAStI2WUP6qClDNbLlYkKxiFog+XERDsPvcb8xQgGkMFjhXcOWgg+SAB9K85yBZQBYw4yMCBmsIvwh/EA6bZ2UDGayvTdljfSkAo+0vRbDxeVVehPxwZe9ks0W4uem3pEhtOp3b1w+P7cc/+VubLFfW29qxo8tXbJln7t/XvnENTkudebC0qxXfV9lfrdVGqPF3HCv8CS7g8aNT+skXXjy0F17at2+/fN2aljNAhrKAgB02zMk8mj4SiLJPNJ0VeaX7RCYq88wK9mIEKkHsiZDUPtDaPXtvomkc1HmW3o8O9xUYc6wqrkEZaj0kERkKPEkeB1Hkj4M+DVl44KZ63brdnv4dz7RnzJElXiFrMRehpFNoWbaw6XzG55RluE9karsKkD2LOOhvW7c/sMWqsN5gwD2BwPj06RM7Oz3je+I5gXiD/8Ze297eti0G4XUGXWD3sU9BkCFTPpmMuUYNMO7drm1v79BeBDDmXsCaIztfKR6ETxgwVQoM4ZrNLG48l9jMm1kyvCd8DexGBFcgGoE3Sepxvyn7FQGS/GsE665eqIJXV1xUpPSzWzJ57//8bxQ/gM2AkXFwxcMSe4R/kYFCShkHHWcNaT8YHzMAvak1ktI69cTKbG75ci6nRqBfWlJrmdWaVqQNa3V3rQHWg45bLCzNSKRxgp32a30+EiEQRmqadAfSMmK+LKlT1sJ9Kqqh0kuEUYFTIcPuQJ6ML40PIrG61ZuKvngYHGCSAa2iHZfVIK2FB0U2Vw+ZchZHkmJPArBzhckYa63XoFsOZPMkOlOP4KjA+ih9GpE1k7//oIV5PgUWwY6ncgM7O4sndjIXeAbjDonCYmpZNhfbDgYGa1aUAuzpUqkdB+y4ozoPrKA4jYCzZlWgFejaDTatBFll/APtKQA8gM5a2uJhxIbna5yR1set03fB3PDacY3BFpDdifX0v/vzoXERR29JKQlBkS1B31bsHxzfYja1+WRsy/nMmswUKNjDdYHpghEDCITxwLNfLue2WEzJquK6IoDDdeEwt5oN6/a61mm316kwXKffD92dM25+l8K67tBoEMh6gXFFpI89XuN5anS6zPbA+EcGCcEmGMkU184ngy+xy7H/RMj45/Kn63WTQREQASvS6W9ZkdSZFUusrnQ/0sz50m5//qndunXTZpOR9oHLDdZ0jPYjrh+GK7JGrnVzx6W0N+0LGQkFysowrGhvItgVvEM2TVkU7rlnJCwegLuEIhyhgryUz4FGlOZhHTBD/iPA/roHdxuHbCNbRt9LpcOKWSuswXh0YcN+z1JIzFYz7odVjrTxwPYvXZVbJ5OujCKDfM8I6TF4IMvr8aDOMy7KFokVBSTIrG7LvGWffPHAfnPrju0cXrLR+RM7fXjPVucP7cbB0L750mVLW7k1m3hOKTM9dFQIpCgVa1qz0bJGo+WEmUty3IZRttJsULIkiVoEvTgDTcuXZh99eNM+++wLu337C94PmHiwWsICsLvI0IBVd3LFM1gMXush/8EHBsPuIArrRAmTgjo4XQB42B4ECy+//LJdvXqZz386ndrxkweW50sG/bjHAI7MRtWbtrWza9s7O2QMcY1p0uYexnviPheLlZ0cP7JaOrGlA3ZIPBBQXFxccP9duXrVuh2k+BNL67pO7CsaaAIqydKqjKA7W2XtnJF3I489iPXC9cNObmZ8wmzhfdqtNllDso5OYq3P6MZZdd+Fe0cWijvIiR6C3lpNAJ/2A6A2zllOWU3YGAbVYCHzTNmKyFhZar1ul0EPgZmDNscfngl3GUj48MoAYz/QGa8lQyTIEisyrZ3WT/4VPjnCAF4L9qsvCvx0I0EQn9vdr+7b3/z0LZssM0r2Dq9ctUUGOUVkbmX/NwE77glfOANkYOsIPDz7+4xk5FmAhIAcQc3jh6dmxcquXT+wV189slevHVoDJzsBjQH7JFuE7COxhctzFHjH+q8zgfhsgmonl5TtFwD3FRMuIU/1HEBwdYBs+Zoll0RL+433yuy5pGgRBKzDLAFGgT99RuSIRBx4JFm9ADAgs+VSckTZXa0VsECRCUNMJk9tvpzaEtJVcHA4hzUQXkPKfyDpxM+b7b61e/hZwzq9HjFbsyG5ErLeIIBG4xH3ANAYnhvsQa/Xt+HW0IZk69tVtj0vM9oDsO7wNSChe50uwT2y6wiWQ72A3yvgNu51BumUg9YZkDDgdeIxmHP6Z/67ICo3FqCCGwhC/XtjT0lmqmzEGu/5GQ4/5VqQeNKR+Xh2N5olH//4z8vQ+eAQIV0AVoPGr0L5AuxShyFSl+NBth7fVi4sTZdMDzXAw5UrK8GwA/SZNNw4n7VG1/KyYfX2wDq9IQGbnAbiU4/9Xb+nC9fiKIXnPyELR1GvJdCggYVNweJAjwgw0WAkx0WqN6StApjxVCEeDBad+uGisG6nr0geB8O1hYQ3jHwFKkPGQOCxzMUoLSExMToRsIHavXogSnX5wYv/xruFAQ+Z8nNPI9KpBKmufY9gIkCJUrL/8Ncmy75OoSJtoygbThwyj/idIm4gCYBzgF+wCrktZjOC1myBZ6m0f1qbWZksHbBL6gGXXi+dO8d6UY7kbsYjeTGdwTK4jheOpYbnIc0eonHUH0CCFCklArTwwi59kEXTWoulBiMExhRmExrUZzXK1Wo544BX1Rtmi9XM8uXCivm0khvR8c0mtpiOLJtPaURw+JHCzYqc19bvD8gYrIDKSmezrCCrPp1NtAfIXC55gJeQgRQZATuYPzDvyp7oypg1oW2WIZEkJg60tIMC5Nrf1L9nqZXIUoG5AICuIXD1NwTLBxYMAWgEkcFg00BIZkGGq0q5uiHidSn0AhDpDobWGwwrDTaCawT2YvByu3f3tn308Yc2OT+zdCVmjoxQTVkRwgMCdgHs2JtgdbGuYGmge+bPmcASu870f5pI+w5n66wj1gtnToyJgg7VkLDYhZ+fYw2dVVQ9hRwzznyr3SJDz/3iWJJMLhj2w8v2+htvyLhW2l7ZCQEYt1IpakL0TLF3kY3pd9uWU0oFeRekP4W1OruUxJRpg8ybgpK1djG2tfazcmcKUD1r4jCAwA5nBAwRawm6Np3X7P2PbtvDi6ntbPXtzsfvmY0f2Teu7doLl7dtlo2YKRPLg/UtnCHFfobN6lgfTpTSO9d3IytTE1jE84PdhtwMFwU5FfWt9Zpl87p9+OtP7ObNm3b8+JhnkRk4OjulmBncwR5TQqFgKWpbpN906w7AzrOrDBSeP1gyARcFbwDtrVbLtraGDKja7Q7/PbI5j47v2CobE3xSyoY1Rtam1qZvAliHjr7b7Vur2bFa2nOmsyQTd352ZvfufWmDvlLtAB7NepPOCGcIzx57o57WbW93j2cZa4CsnMCopJZ08pVkZIMZ5qPV7yL7QHYVGSKsrR9Z1AXIjiXWJMhxgLEBBpgpin0tqKTsUaoAHVkOBnjOkOvz9M3nAnKEWW+cxcymkzHtTQA97HnYYYCjeED4d8zAU+8t2WgA3cp/OMmH50VyjpemrJ80/5GZppKM+nU8p2DR+T7MemudKKFzSSelgq5hRwEN5Miff3nXfvqzXxCwD3f37ODoMmtBIoP4vHfE/ZyenlIGE1+ReXo+I11xlFpeBubYA8ePTq2eml29smOvv3bdbhztUwrTYMApwM6InIBdUiwFKr7RkfFH4O33rbUqKlKU9Uce4IpkCJtTKa+cGfcAx+0fzrVsndtvAm+/dicDA6yLoPC6Bsc4ykp7sABcxX+LM4haGL8GOu51Fp3vUeS2Wi6YTUZGGmAe1zKfn7Gmi2RuWbMmAr0ERCjqoPDZIH0aNl8U1uz0rbu1x5+DCEAmW4QPsvk1m8+nNppc2JPjx2LyuY9qzBZgPyL7BNkeJKgIpCXbE+A/Oz+31WLJ9wFgh0QOshrYksruelDHAJqSHk8x+FmVIkNHVLbZ8WilVY9fbpBveODu8xF8BOBX1jawgiQyUWtCW6j0sr79/MQZFNnkkrSPfvwvSul9lRqlTggFQgROAAgq6JEBxeZA6lERMQwiUvVg0mtpYWkpRraFdHNSWjafWAFQVM6YhjCDE+5au9OzVrtnBdJrDTgHwHwBaS5JtSBaiPg5mW6klemrYTyaVq+3LK23BNJp6ATcySfAqHq6I7Soej8HSn6odLDWeqHKcXoxDYwgHcJC2uYA1mQHNmQrkVbhzz16r4KAOEUb20WH2TVUXrQXLIvYRtf5OYtIY1lF1O7d3QI9nzJ73mgRMFWFw8qmyLkK5DA7QMILbO5SaWpKX5D6AhMNRnHFopHlYsL0YJJAx4viwsJaOZgGOJzSCoB/Z9lDG84CuiIX6wbg6bKZAK00Urwlz5M7U4QDLNvkx8blBOv70/HTYdKf1bpVjAPuEfcXDCDShQDYS7Jqma3IjlKPCNYdWYbZmS1mJyyugQYe94h7QpoR7AFYuk57QE059mQUe2F/6X0hl8j1ZwGtOxzRjI4SzhVFfCgMpCPHWjOGAVjPPGmN8yBGuywg58GfeCVW2UEdAlKwhpBwwVEQZEZKQqlY1UIIiIXpIWB3Ix3rFsGmnLAkGgDn7V6XLBYYdoF4FY7xPFlpJyfH9st33rbpxYiBHcEdjZGMHBg73ONkMqUUIuRi2A/zmViv0Onj73BUHWdGYH/OLy5UUKaNKkBfb1bpZhhvOF+wpUr7yo6EM8RzwdmFsaYO3uU/uH/4LwBBfGGNDg+P7Lvf/W3uk2yFMw8nhOAdTBVYbtV2FOZ1Hn6Wcd/tFphnpHKndF74qFZ3xwZbB7RPqOUJ2RIfkd+PW+cqgyDGFWuH5+wF7h7MAbxkSc3yom152rBHTy/shz/+2I4OLtm9z961p/d+Y3/y+6/Z937vDUOREwJvyCAuRmcE72BrIclQkTDsIyRJUVCV05mxJiNNCHAB7EmOEDjjBIKBXdrorLB7dx7bF7dv23w6015w4A3HBBImTdaFnpaogBv7Jk0AtgUMag0VTBKkNqVpxRcyWQDFeIa4JuyHra1tu3x02S4dXnIQ37aL83N7/OSOjcbHkXxjQSzqjTqdvk0nSxJDw+GuNZs9nqUsQ7Cesji8P+ja6OKpfXn7E2u1ZFuRQUNAh6AceyP8IfwjbRFWg3pNZFBUhIz9xrQ6MlpkbtWkIIpbq+wgZIkOSuVvosJKBBEYQpwqgAxuD/cJAulrUBBEVmSN8wg8U6yZzhz9lPshyguRFWCAEEWNGWsuKH8hKnEW2BO4fOrciF4L40W2QWyRiXTjzfv2GgXGS8Fci7oV7sB1gYUlmbLhu/w9tBKSW+CasKdanY43k0BXidLqaZPSrd/c/MQ++PAWNew7ly7Zzv4+8YMA9hq8hrQHP0PQj+eJbF3UdUmO+FyGWzvSCRQ8woI+4unjU+t2mnZ0acv+ne+8YjeO9oh3VOcFewCwjj9c8hmZRi0kMwoM0KL5QBC0nk3CuYkMvBKvqguSXQ684ulxkn8bNTvPAXxiPic/Ar1T/hd1PAJZei6VmsEJxb8nW4k1gmyRhfDI9qIQfoUmDXMGV7MpbB6y7gmzct1eRxkt1lyIjF2iKQjxjLAbiomXRWmvvv77Nl+AVAAuQ20L8CAKtpHNAn7LLMtndnp2wlqzxdSDXZdo01Z1ujYYDGyHWnfYHkmfzi/ObXRxwRqbaASBIB2vJetOolXrooynB8SUma0qgM6li0Ys9BuunHCsSqqN/kHbneRehuy6zpYCUwTgHoRze4lYkEzW0UzVFOM5StaDM2Km9//6vysr9ojgURsEhjwuAgY4vrR5FPWSGXdJAv6ELhiMK4pOoX9OqWOFlh2VwIgmkaJFegJAu2lps21Wb7OLDKLSCPA2wVg4X9lIFA7VbOXVys1mx1r8ZPNtAAAgAElEQVSdPlOfYB1TVgAH8E7pEFBVT1CAtHqAchbPRWpjzXiFAYqNDAPDlDz/VAQpvZMYg8gara9XB42MPCU1YoyeocRdA16BTJ7J54sLIsKWY8C/l4YwjnSkVnSAA2JtXoeMZKRw3EjGYdwo8nLzJEaj6n6haC+06jzseK44lAmKLeH8oVFDR5W5io5RpIneFamzkADtvAhVxjviIphlBI+uK8qfu/RFN+plhAKHLOBw1tGfF+Qsz7AizuC7iXPArtfwdXoYznZ4oYmDxAVTrjnT8nVUr68WluQLK1ZzWy3GVmRjPvN2A2AwukUwFUPwAflVmScMEmEIEOUzxew1FADrC++YBBAHR4ygB6da65dZt9thJxs6QEZjAnPaRw7WC8hDGtz7TBsjxYnAGmlVgIMA4+GwouNEQCOveAdrSuAegZsbbDzTqG3Q2uI1YgRa3Q4BO1hiX0XtRU8bnp0+tbffeossCLsdYOcXOXXccI5gGah3n8+tNwAI1PsAnOBn3AcbrDNsDlLwvX6f5xXaaxRNkjzwrBAKe7DOMMIA/WDNJThj+sjmiyW7CbQ6bdowAHYESU9OntjB/gF1j6OLc2qSUWiKe0Zm8ejwyF771rfoKHntVaeG2NPYA2IoAXBoL+Ass5W16uhygNoFOC98Zmnd/r412gN1n/JOU9VZp5Fdp7Nle4LFR9ALR1e33DtSmdWphUcOM2l0bbIsLG127P1f37NH97+2r7/80GZPv7Qf/OPv2avXDyntQ0BdJrBbsH2weKg3wtnQPgvJlro7XMj54puMWdQsEULxvRCsALDPJqmdPZ2TtSy8OBvXj3VGhxuQKGDRwvB1un7W6ZC7rFMhwPN0YYCmsM9g2KmVLcFoXrHLV69Yu4WicWT4UhUMpjUbT0b2+Pi+jcen1uurkw3sLZhyAAAETaj3aLX61u4M6HfAotUI2BH8FTa+OLUvv/zMBr2udN7OgCIT1u/1VfRLfygGGF/MUNabCkxQgE2tspw63gNEVtWxJDJHIi6fkXBVdauQ59RcAraSFh+SvEri4IWeCpzCFitbGn2vCMYq2Y3S9+xGUkL6gwycyAplWb3YE5kvdlcD6eZdatyJCDK4Nr2SEAisBIEWHBRqJUI2iNsNWUEVnCNT45K9qNFRZsxrtAgaQQzqU6O2R2vurDCeQ57YeDK3j259ar/5+FM7vZja3uGhbe2Jpd2UFxGEbdQAUQrWrJN0w7MNHx/s6RrfrMGSmnEBsM/tyeNT67UbdrDbt9/97jft8sGWCCp0nWLPJmV5SXR4nVa8JzPzfBZe6Fl1AlPRY9hVt2DVPStu+LsSWEorIsP4HPNbEbUe/m4ywwKOnrGu/GmQlZERcDDqBJgkvlwtyirQmYidq9BgAFpzZIZYjAkCILftrSH3mvyXyFFBnHVWbTpfMKMymk5ta/uIssEV9O5JU1JPqzHLxo5eSW71JvaXapdW0yUDdQBx7X5kxpQpxrnsdtq8hsEA2UMFfyBqQBhNx+jcBTUIzn+dPmZnx7tKIXPIgnm/ZkIgYQhkyml7vK4J74f/BqPPOhfg3OhNBN+xhORSRdMMCioWNuqgfEmr7mXVTqkI1Iqg4iFXB0Sc0+SX/9d/W+EfRQ4qStPr5LTUFo6cNqMmSkCCyPOiBhb7YUNC2kAdT2EJwFk+tbIcuYPDO0AjDmCdsltMvd2zWrND4JHHZiLOku6VxqFAgI3gAO2ZjFX/jWaX+ie2lWPgAHCsQlZ8qZBVa6W0oLe/itiyYqp9I3lnKgVZBdOLkL4wPegBDN4HsgZFqq4/jLWu/kTmobRVSABCJuMAmo650njoqIrh1xtUQQUNve6G1w923VlNGjsH38HwRwvHNWMqUxTFNpvvHaWfZGh4v3IE/JYp4x5gm7DA1AAmTLWigFcFlnkOBw+t9wT5aaslYBtglLSBK/DnKBR3sy6siW47Tg+FNKPS662lFWTN6Wi8u0G0HNtgapD2x8bWayX/UaDhUWylo9TnEZBhf5HTzhhg1sl4rbwGY2ppsaTMpVmrW8NbWwVDRcaNBwXgUQWvbLuGbi7e6Qbri/t99PAhnxcL7SiXAaBDIAtnAIMnvS7+HbrBqAAVTCdej4ATTAD+lJSIi89uGqr9oGFnDKmHFbGSnrnr17gPAXi00dSVwNshEnz6tqzoXwVaAL3QAaP2hPuU7UdVqIM/xxcX9vOf/4xt8NJcbe9owMkm6ZrAbKEwDmnWSFtTvpAX1u60vfONBwgtGUGmRbkWiZ08eULGG1kRGtS8oFbx2tWrdvfuPTs8vEQAhVvtD4d29949e3j82La2txzkJXZ+ds7ndOXoMgsKlSkr7fr1a3wNAonDw0N79eVXqnZgsH1iV7CO3kXE9yDXkIuGFP/KGgzG0CVmRoYTNmC4fWhpvUOGnQXxzpxxB0Yh9kaxpeDRWq+eM1OIb9g1FP02memod7dsOs/ZIeP0ydg+eO8d+/LzD2305I79x//0B9auFdR6ymqDRcf9oeOKCqujewEyCFprp0A9TY9ng4LiyWxk49GpjSbnNptesJMT9i06sM5n0H/qzAn8qKsDngPqUJB9YiEtZIMtNRUAw439TDuANYj6nKqtYzQ9SAjKr1y5QiYM74tnB6eLwAv6ehUdq34FgR+zVZDztNsuoURho9lsAW23Wbc7oPyxReYPgDthS9vJ6NRuf/m5Dbpd6WGhcSZD35E0iE5f9A7Ot44ftPV9BR74GTtIIPvmoNd9TWiEaWdoO1VHFM4zoCFpMmaisK4T6zQadvz4kYrdO+uMRHWw3ck5D+H67/X5jSwjZTWUGW3UXW3IIim78M5kIZcI/bOIFPkGAl/+R9h0nUHcFykWFzTj3zLb4NKoQCqwbewYBABOxl7Otrp/2kmBPPkk/0wAFc/qgX+GlGY8mtpHtz7j9+kIgP3ItnZ3vWA7slN+3RFwJwntj0ClSBIVz65bDm+68bhfAU1JP548fmLDXtt2hi373j/6tu1uIeuqZ5akak9Mv0yUvyYB43AQZFftn1WiGZSh1iL8nf9b+v8IJ5y422TF1zrdSlctykv0Xey9NR7w9tnBAFZkjZM4ZPT1zKsAOrKkrCNCnSJaWKIOAK1mUei87saGtYS9RoEqzrXeKoID73rmn7lYZTaeTHl/56OJbe3s2/buJWu0erZclixGTdMm/QXqOBLURSLwRB0LfF4GvfrEzs/PWCDPrjRVoJexwQMItOFwyOtR4Xtq09mUrWBRoIr3Y9YpSfkZaAWL17NNqss6XQFDHReDriInqaFaMQUowIjqTAfMo6ABATKzvsgUMuh00nFD7RL4LYJs+RMPjPw5BunIJ+odBpM3//K/LAXW5IiR2qQ4AQxrVPBHSo5tcgQgeQA9agczy0gH6WI4BNekNxCxLMa2Kk7JtEPziqK5mlTPBNvN7sDqra6V9QbTvYqydfAzyjNg7MCetwjS4QwqfSTYDTK4YgTVczeKl5Sai7Y9oaHkIjg1IJAjJgdsOtM9OTpQ4EEsvbJeLaxQlAYwhocV5XubTG8wZDDc56MRmSo8tDVAxcFYpxHVcSfaaUVngdCf6U+2HtL58/tCEaFH5C4p2YD8Ao4sHFq5gXTG1wMBGSiXwTwfaDhgpoyCAYIXL2FPVCkZ/F3GRYEdHObSlvOx5RdPzPI5mTgU4wHgKOUuI62WRdEJAs832pqpI0lk6fD+zN64bqnWwGH1wjv0YacOUGvHVoJZptQ0JC1OWWEv41kiO8JuO1WfW4FCybnE+uDPJdrhgeVKYRRw6NTpaD664Jq2EKSyj7sOOSUcDEjWUokwTnJYAN/aL7gfVNxHdwgFk6nNZhNhnbJmS3R/walAAAu9aBMyL2jTERhLt67skhdmeSAlhyIGBjhcWc+1Nl57w0GCF5tFJgJMU+jlKLRhO8iQDDmrBSPZbNruwYEDR+099shnp486jefPf/ZT+/TmTejjrNVC3YgcGbM2kEg0G2TU8V4ACQqWYAR1ha12hxk3nDGYeqw5+/wCnLXq9slnn9pykVMew+eFrMVqRfnK3S/vkCWBPZpOZnbtxnW799VX9vDhQ/YMR0cfnGWwwdg3169dIWBHtgOG9ujokM8VQA89vF95+WUvDKZFE/gjgwLAJd1yyBpCHsQWoDW1TgVgR5AHjS4Be63tHbJ8TIFn0zadNXqrk1hgEaLaRcKRALDnBOxNs1rP0mbPrN61Tn/bFpnZ+cXEbn34oc1GZ/bRB7+wxGb27//j79uw12I7NATWJeZkpNCUKkuAwAKpTDwe7DXaMKflVETvjCvrIPDvVprVALDOYGRli9mSz4OdcMgwoU0qOkQgSMOexzfqPqA5zm2+RGEXzhsYPhSVg0Fv0EmWHl0GYRBFkC+99BJT18jIISvFQuFaSlZP2d/oMCL2m7YZ/oNrCI1r0xpNrT10z/ARkEqyMwzPQm6DAdo2zu3zz27S5kE2NZ9OCOqxX4Oli89Ci0oV8KHOa4tnXI656XVLbuM8EySCQjIvttN1vyp2csGzwywuJIc5WtWNCYQG9YadPH5kBwf7fG/KEWDjqu5tmz3q3QY4BMQ6w+7Jl8lOMjvFYldJUsi0OlmjFsSSX6JGwg+lg0WBt3W2UkRIZJbkR1XDtNZCa34Cnw7qmxoIbrROApRaI+67DRkqyIiYzRKfJ/LFHRUubQVeaEZJzK3PvrTT0cT2j45suLNTkWi0eMwG+ywGZhFyZtwQcGE/Qc+Ma9rUEG+6Q3XUcc40Qb1KZo/vP7adQdeG3Zr9yR//ju3uoHMKBPlYP0liGL9jfaNw3N80ApNKPlvdt5NVBAJuVzyIDUJQQYAHxb6m3FdRf+QZeJKIHjgH0IzZBZ7k8d+75akyempsgSAUhYbRTQ0AHbVA8L0I7CELQuCynC+USUt0XnBPzEK329YMMpNZ4ihkl+SEOC76ogNreXQAYgegfbkqbHvnwBYL7KQapWysy0qAvTr0jewe1tJcFHzh3IAxn07QPnjEbjHcc35N2GfwKX20WEbdmds7ENGT6cQmozHb5OJ+AHbxGnalarcZsDNj51lr3ifXHVIyBStsjID5EzjPyxn3HKVcDfSoV8E/MaaDbdw/1pUYzOsJiEdCWubBvDIhTp2ysYIwERn2D/76fyzV2iiiOdcBE4woVQZdc4Wo/CFGgQwy8qT/qU1OLQfgQp9VpNOzxGoowspPLMtH6jwC47ky63cHZKEsbVna6po1WtTjqhNFSnkM+j7DfaHKuNXCYvYI9JHupFwVxTY0aGDu0L4M+k719lY6bd2LNArpeDYqzbM0sQH8ojpeAYMKG/DQoso6APrzgD0OIhw3Wv1NoOtE/2GmpdfsuWxUDKdxds7TsHEIIyKG4UX6mowpAbuDJE8jBgvB3qIeYWpTicFhYaO34CIsYmFdyBoCtq//hCNWW0oZeDrzYPE9SIiCEBZa8ncYBKLhWbXFhU3OT9jTfT4feYeKQlp3GhoN/lCbTGVLBHLV+glrAxZ1OUMXGhUvYd07nRYNYpbPrdgYnsN7gl4MBwfyEIBE6mid5WW7SF9D3lVinRZaSAF4K40WujVo7hu1xOqu07VyaUUAdmik0dqKfWkjsxKDwzDCBlo3l+A4g4DaCerXkoRMI7oiqIUh9mdhC0iKkGZDDQi6uwGM1dvW62+zOBEPHMcUHQfYttS1s5XzjOdRZV4UnauwTe6hImicWZdNcJlTomFaKBZCgQ7uD89F2k5n7L2NIfbwweGhWU1FQ/hCHoYBOzZmUdh7771rn3z8sRWzBQczAbRjD0IOBCPFPtmzmdWpU1bLrOOTE8pZ4KT39y/ZbCoGrOe9w8F2oJgID/m999+z+UxZjMPLl+3TTz+lQb129QqHCoFNAciCdnBnf4/9xr++/7XLalIWBwOwY69euXIk8IhUXVnazu42HQCuERrIAOxq3SigK1UbnKYAkFLXWigEZBzigdZ/OdobqugUr0bBKQA7gB3sFfa87NDGl7M86IxCuUFkiTAkBunhesvqzb6ljb7VO31KbJZFaqvCbDZb2Lt/8zO7OHlsDx7etdH4ifW6Dfut33qN7Q8v7aO1GeZqoIgP7FhmNQ5HgU3T+cbeJWaO1n/8fA16azRBgOQ2n2N+A54PuszA4agonTVCzoayC80SwBTwrWllhjoAaVPJTC2WNpvBxpTWH2xZp9enDCk6pTA8YhCd2d7+nu3v73OfYD+rZa4KKjGnoQKQtOPq7kCATlDrMkEHDHD4mBmAP1GXBWDErFOComdoaef22Wc3vVZHQBp7Hjrd/YN9SfJAILA7kLpIpGnbmq0dyo4ACCC95Dl1n8Pi8M0+6yGDRLBHyZiIAjCWSJ8DRJ6fPrWT48dsEZtfnFszTe2VV14hCGKAE13bnGwKf0x7Hz24OSAIrXKlqRdpIT07CTCSUgiyXI/sjK3kraE9F0kU3TC41h4c8QxEUWnFtkerdsm5QHihro1Be1pjYSDOG4ItSQhEmqhLykbdGP3Bs2dDoN4bQuC6y5pdjKb27vu/tttffm1n46ntgmHf26lsnjqLeSvDKBYvSnt6+pT2BjYEgB1tAgN0PXsgQ9cdnhQk2IqAfXfYt52tpv173/9d63VFEqkDDOpafICazxnhUCTPGFSpBEfSgbHVKjZkVgmxBnO+LsWo6pHE7Dx/mVU44Ik+nyETJGBkm702gQBftj0yGVEESUkUJEvww66HVycrKSwQJFPiiNatCPpIWBnXcHtrm34jJAKZz+rwGKSK/8InaY+4XBV+KFdXl+WitMkUhePqZnVxMbKDg0M7OrpmtVrHZtMVs4vd7S1rNtue1Slou3Fb+DcgxVBEjvbCKEKGX2vU0P4RxMHKuu2u7V/as21kXtFUAxnCJLXpfG6nZ6eUUiJwCczW6/dsd2eXLD1JQAS3aKriHYDwmZDH4J6oOqjVSCaRIIwOP5VMTRgEXwzWiQ/WHcH0LIJgc2ksCUlk4CXHIeH70Y//FRl2hRLu6T2hAgCEDUnwSOYFDwzRO4CKnD8MXxg16NPY4QNFpEgNrFJrcDOf2yo/t/n8goa3VgA2ASC0LUnbljY6ZvWm5Uh3kE2EXrNhJd6r0ebwllqtReMMx8f2O4y+1HmBmkwU3fH61c0mItRop6MpUtH/VBGequIFDoNFoU7cO2VEmicYAQHJ9RS6zSOEn1NCw80MuYJYoChsYVGn93fm+8NBx4F2BlzPU4ETilTwsMjqogIaOsTnesbqMC3k2LzzSw1dTdB/O14f4X1lNXTOo7NkBCH6aE2EY8RJ+VOdg0+QQYnfp9GCjj8T6wh2ug49+3xsp09PbDq7sPtffWnn50/s1VevWRdOh8VsGhKBCJpsF9sRqjc1QDsmsM4mM14cGBAMWQAbjbQ+gTHS09CPOeMQsg4cFnbtMOl18fzVDlATGBXl1qzb2ZHTZsGyZF0whRk0voTIaNMFw5tbvpjb9PxMhW/Npm0Phnx+kLCIVcHrsE54RiseZDm36PjiNQQFujes2NmCDBILYtALFnsFQQrur2V53lD7ROzjmNDLAup14Bkt0qp94Ay2ClfhcKNF2maXnKr/knpKuLQIHYEIHDIwpmjBqh7aldbNsxBgqa9ef8HSBupM1ilOsg9+AG7d+thufvBrW05mVXEbHeR8TjYC5wgA//KVK9ZoNbiGd+7etdFozDM8HGxbu92zr79+wE4M29tDe/HFFymlwLm5eesmg3VmRshm18isYAeC9dne2rLd3T2ua7fXYzBw995dgh28FoWEDx7cZ2Ho3t4O7QAmhGLfYBgP29a1W2TYX37xJYJvMonoBoPCMtZzuJZ5I1NEhh3BpxcVo54DwRiuTQz7AdvZArAz80hwuZmGR99m1Syg7aO+JH9B5hCFpY12jyC9N0Thb8PQVS0rU5vMF/bo+MTufXTLVrOpvfLNl+3k6SP75NbH6tKQF7a707VXXr5iB/tDq9e0v9sAcuyBjW47He5ZTSkWUJe8ivSBD/qAk4JN0yA1ZM3YxtfgzF2/6mctwzkuwOA3rcjqlq+QjYp6HMgzEMx16RuUXJGOn/MVWAQryd2lgwNmV0SUqIsUvkAoADTjtexz7B11MDyPchU1dZfUpgJLYDskwVRXJA++2DEFzNjCPv/8lhfUldTGsuVfmtjBwSVl7RzoMHvLLCvqroYsrEPaHjVUzBh7sM0BW854sm1lOG383Ts04WmjCBg2HOfki88+tQcPvmZP/16Z2972FgE7+8d7QK1BgPIRwn4iZ6J7kXyYZCHM4PqWohQEwB3SHh/molob3I+K4TiJ07MB0WUpmL7IsGpKsMADu7CFt+L7e0aanU90VqLHOYJh6X4RCKpIJ9jfAO3w6fpezzsgoPHuQSqDr1ES8/O3f2l3v35kF5OZXbpy1Qbb2wzUFMiJrKCf3phojKwaamHg28C4BusfKLg6fk66cHUZuACgruzk4YntbfVsb6tl/+6f/K410cM2phyHVFML6EO/FJjI9/xdrK09sQ7gcd/ws8FEV4mFasKuJDN6PydlAjfEWdq4dt8mqj0jQ6WMpnZMkA3RoEHqAnYpdTICIB51Laj3ydH1ynXcxCScX1Bjr/OdnW0GuBVpSRmfD5eLZ1ERvnHtoRJAMfCZ72XUpCwYOEDugm5r08mUE8j7/R27cuWGdYc7NmWFNYahNW1ra+CYDnI/NV/AQwM5gC4xZ5zCPCOpgmOsILRkYer2zpYyaH5mEYijd/zTp2gnOeY9Rqcm3Nve3i6HskFOF0oJ/MmgmMECZteormozSllLoEFUKThnj3nPrkGOgzrLJqcu6wEBZ8ZrSHghG8S6udSSX//ofyGiocYWRaEgzaJvaJVL0QGTogLRMx6a5BAYPgNDTl0r+9sCjCJdXrNm0VQNoi1slV/YcnVuy9XIatmSU8sgb2F/dqR8va96UW/bqta1Mh1Yf/uyNbpDpuOjxQ40Zdqv61OgHq7OWHvfdwpzfDIhjZW3P2Kz/RmGV0i3CkOvgRCuD656DsuxVlojZ+bjk5lG9MVVL25nqL1tIlmKaGO30aVj8/AyqnIJSkTjlaEP01y1ZnKg/fedfv4qJCdKrav62AtKnrMXAdIVwfsvYQj874rbvBob8KEJLZYzAdXYXIGYKFasZSsbnZ7Zr3/1vr3zi5/Zl7dvocupff9Pvmvf+4N/RPYrmB+AdUqbUFSXi4lbLpVWx4FFgAKdIcE69YEYdLNR9OnXGQ5Dfh/PAw4Q0SsAsYpi+Jn+fJvNvnVafYInOnAaFtgyMYcA6nUwqtBhr5ZsVYgAAfsEmloAPxk1gAuktBGRg4FFm1BkAdTnWh1IJM9CVwq2TWV0rloKMHNZgWJmMAM1y5eYHNowq3UsAxBxDR26JMQ+V69ugZy1FjKKRWWQVAytGgw9PwAqZCASFlzJ2KtFIPSXykpoD8KhIvhDm0vq1H1oFYpOLxFoI7vlhURWslA2mLev7t2x999515bjCQHO2fmZPXj4sOrhjethD+1XXrE6Cr+yjNrzs1OAI81R6PeG9vjRCY3pYNC3GzeuWbuNSZkC7ACwq0xpfrAqcMAEcVlGpwFZDMAzAPvj42O7+9VX1u6q4wcJB29nCQkM7nk2HjN1OgBgx2hrSH/2djjhU/UgAB5gpjVhVcF1nLFq51Vd7mGkl4spKyKQfocNHG7vc04EJU3YcyxEQstCB1s0WbkV2D8pCk2R+elbUWJQVd1avS227my2B9bsdFW4WtbJbJ+Px3b7yy/t7p0v7MmTEzu8fEkFtEVuv/n1b+zJ/WNLipldPRraG996wY4OB4YEG5oC0C2XDauVSNv6lFnPFEn2g5dEvQgKv4J1d1DPIjt03PHgln3Q4WxzWy4gYaxbmaOTT51dYhVkgY3uMBsKy8FOR9iLkGD6XgVAj+JunEl2S/ECsXWRp3TqKhzEc0J2zWtjcEb8rBO7empeHUyCvVUwonFauNbMnjw5ltSHA6AWageHrBpGo6P7UJHbdDajpp0F3+w537ZWZ2CNVtdqDRTZCnCyIN1lDQJ9LiHhMwe5wdwZ/wv7Eh02PvnkE/vic8i+EODOrW8Jp9WiABq9psN+KRESzK/bbZIEawIqlNGSfv5dVhZAAAEbu9+Ej3AAJ0Cnfchr3+jaJqC/1rBzDb1WDa+r9LdsCKG5GNHmEusM/4vnywJdl+VEpkQAdE2UuRbXmXhoglEbAckGAN7SfvKzt+z+wycE7C++8qp1+gOfFL1mp0nGuJ4GZ388nnCCLVrIoo83ALvava4dYADhTXeJpgQAZGfHZ7YzaNlWv2bf/+PvWquBzaUgpKoV8Mm0lJUSe+D9IwBW3QpJzqgjZVC3nrMSl1K1dIxH7HU7Mu8heZR/ifbRVeDBhgIe1nmBcmQcBB41bVmPWPtfGWJlnNkBJsM5RsvGmU3nY7VuxgwS7H9mvMCC4xkjA96p9NqUnCTIiEenQZd+VF2O1sFGmEBm9iOYdPkSAtmLEQjeOQE3g4aytO5gx4Zbh9aEXIX1IyC3zNrtrvX721ZrQmIHm4Gfq1PMdDS20flTat2ZSSCnKxuH7lOdbsd2trcJ3nF+kRWeLdQQAj5mMp4wixt1TqiVAUM/HG6zGw7OsKZqCxnqfHl7ZidxKZcp0P2sw6wxXhtDnxCAwkeBHMVgKGreXd4m6tZod5ClRLCZ/Oqv/8K7xCD6lzoeDyUGC2gYQUREau2oqnIYVLU9AthZ4SaXAgA8iDl4ooa1MJGxhh6kU8sLaJWmli8n0sgndWvWcQNwRNpEWdokYK+3D2z74LqVDQAsRatkYlyzu44xPWrkiqkHdwxhoVFkOiRTtw6fRoXrwyIARCAykxwj02SsZzTA6/uO/tgEKZ4mZYLEDRlZYiWbqnKSYFuravjnIm0BAEGyCAw2jYVAvEsUYuR0lWJ57s1iPDSBt/fWpbVYy14CqAvIP4fiN1l3H2iFA4wUD2smEuAAACAASURBVIBzFOg4JhSIYYo3Iag9efjI/vbNN+1H/89f22J6wTR8q1Xaf/Cn37c33vimCgJ7Pcp02HufLQqhKUV3BGz0khMUlygg62BaWcsnIWK9lcUJoBotLGXgWI/u0amYa6QwK22mGyINd2laG0wtaU19vroQIauAGouMDhXSGBQSjs7PrMzUhhGgDqk4FD7BmOFcdVpoy6g2mAQ4OBtIP3MYhroCcCAVDhvPjIpJkZ5HQIKajPm8tMkIvchRVFlHL0DtojSlxlcYPcZSVQkYVZZW+mOBcDhu7iPWo2gqXbBv2goy5rhOFCJK976ReUKKb4GBWUqpc9hEo267ly5x0EVIguB8oV/UEDKze3fv2Ae/fNeWowlZIgD2+w8eiFlv1mnYYHnQ7QPV/whe7t9/SIYdBUHQQ6M9Jlp9wRB32k27cvXQOl0Y5dQ+vvWxjcaQRKAV54r9t6Fb5CTZ4ZDFouj+guvGEI7Hx4/t9p0v2RYOxp8jwt1pXL5yxDM6g6Y1UXEjtNIA7GDfX3zhRU95ArDPmNnhHoti6DJaQXrf92C1KsAuvSx6Dw+39wgoKYchgAQzhME9ntB09g1ymDxNLUuBSfpWb+5Yb7BNRn26zK3d25KNZPceMS0X45GdPD3mZyH4Q4YH0iA+96RmP/vxj+30+JENOjW7fDCwl144tMuH2yy2ZOhX1izNVSCnHsqZNZogLiDzYb7IM5UB2JWp0X5SEI21QTtUZLcA2CnpWSHTWCpzlOtsI9gEUEf3GHRqKVUgQ/Ab9hzXwBHi0MvO8X7qlY9nDBuErY6sKlv+1eq03xrWhP7NbfVZh8SGWbOwqvp7sJnSiQULLSkJ09l1fIamK3JACwrUJmhdq0Fr0KRiiFJIKMDktXoDdp5pomkCfFgF2NctfbVlIgDS2SPJ4dIIAKIvvvjCPrl5k5kisOvlamm9Vsu6rSaDR0iDCNgpOxAQ24ThkkZGiz8B7viK+oBnLT1mG6BQbsUMVEzfZBjnoCNYWAF0B+kO5gmEmXWXj6Ec0SeeUxrGuQcIrkFgSUtPQF/HZOSZMreoX4DEkJIIse5R38Rn5QckADRJLdhAysAE2J+cjmw8ndsLr7zKWRH+VP3zPNjwaemw8ShSB2AH0ERr0OjoE909qozMc26RgH2Z2fnJqQ17DUpifvs7L1MSg+nW1YwHr4kCWRP1PcoYrLnFtQ2u4HW1P3n/MYXUJbs8cbF+nKeBGjKHcxG4bfh3D7PWz59qg4qrF6OPIKJq7ADArtaUwHBgtoGRAEJxBpFdQCYVth4kk7Ij3kGwNJvNkWmDnLShQKKOGhO0zcR57DHTX32+J6o2lzdscigRWEfB4WfSayNDjo5VYLzhGyChRvE+iBvYgP39A9ve2ebMC4xE6W/t2mBrj/WO8O2UsCEoWqlr2Pn5KaU2bNPr+xrnHTI7gOm9PbzfTiWxcUhp5+fnlNowY7ycq7NbW4EKfAe+mfV1tUPcI1j3Jycn3qq4zSFObF/LnvySq+F64AfBol+9do3zHgKws3kBgxl1KcR38t5f/Q9Os3pjdspMQsoh3Z7ApINmB5EESUi91sAoAqSoTzmNHFreoCVfoRHG6suMB7EgCwomCjdOh86BDDKwqATPk6Ytax0bbr9gne0jWxmkMOoEQ0hMjXKYrXVrKOmRFb2rGhyMCT4LzKc6grD6H5uPxQeuvUcqxaUqBPwx2MCbmVa6dRgp1/PxOsLCuQFj/9mYbvY8Fn4OHT/DezAl7aBc6NqNlwNtv9cIotapNLfckR7zNKCccdRo60KqICqy0D6ghFosv5foLRpRHfaAWGKxELEOLGTzok/8axjle3fu2v/2b/8t2fX5ZMS2iIkt7fXXX7H/9D/7T+i0MIRpfDGiTpigJUHRMnTQ6PVc46GDQcc3gBq0zOhqAf2UpFfrYinZIMlPmK5lD2EZHTLlzKSqkwmHzUBXybaeGArT4edRRxddVxDxZmDmAQwwDAOFlYmdnj4FPaiinHqdEXmZI4WMbjAaHERJUE3SME3mxGhzsXhg3hdLBKmYiInfqx5DUjCwj2AuOpYXNep7Z4vCJksBHHy1e+iQEUNUxJDzbFbyNHWfgESHXX1QpIn9HMOSuDfxOzHsypKorZu0tN4iM4I3b93JKYScPIfC15RFXZhKp5oD9dMH+xis24OH9+29t39hy4sxeUwwIkhJgjWAgYKOFaBra3ubhh/O/Ov7D+38/IIML4w8ADtSoDiLW8OBvfTSdWt3NL4egP3Bw1NbQN+YZ5TwwNACzO3t7NjlK5ft0qVLlnPUdd8eHR9T5w6NNNgiTnn0dOi1a1fVMWA04t7BFNCd7R1r4r12d+36tWveOg+AfWplohRw9M+jM0HHGjL9LR/2oQWkRKREN5MJu171+1sE7uhqhb3HPtRIJwu7y5nxwbWsABhNG1brbFu9vcPOWeeTuW3vXbLxdGFNzJpwdRMcgeYq5AxOWt02++Ej+EBhLvoSf/jB+wTsq/nYdvptO9zbsldfvmJHlyALU3odbTg1xCjOiDSqmMwbxZuyD2tZlWTMcOYAYwu2tcMESEismF0ulTFDII4AlVMtC0mBIEfDuQdDjQfLZ+KaczB98jXoBFGvZiRwqra3jVtnVbUPcYbVySfVUCRkdVstdgoCEaNaHO8GUnXDWk/CVWZJg5CY6yDoWrdCVK/pGWuJMGQIe5qBbLNp3eG2dXoDthVu1Ds+JEqFoaHP5hP2mhoRC9LPIxMBB/L466/tvXfe4Tj2bLVgdqmeJpYt5txXg0HPriPTBHIJZBKCqUqW5k4j6kTdcOun3uJQCHDtjXgG1BYS0k3JVEQ0sTifUiAw76QJBBy8GxqhHtL2HgCF1BRrM5nN2Nce9y1ggamUwhEImFmEDU0xptbG3BEvelbbQKG5qu7Gi+pJLHnGmyPmOQVzZm/+/G07H89tNJnZjZdetv5wK8RBzmFEEKP6AzLsYEspicns6PJRpXPXxweBpUWMTAPDLWQMsszOHj2xQbdu16/u2B997zts+6vzrsLrGPylWiLtAdUyiAnTfcrzR5OOikLxCafhg6t1j2fnBGFk4+P3BLihguA7O2/uRcRVgbATgm4CmcVmVoaySOwByDQW7J4CsI4zhwBpuL1tbWSQam2eU7bWLlAf19B9c/YNzrvq6LCnogMVMin9fpeglvgjWokGA7lBdIRWP1p4S0bsgYHPwEEN0mg04bVxngbIAWC9vLBOt2/94Y7V2322ukXmazBEIwL1ZMeqMFuPWpolGhA8tYuLcxaWR+tRtXPFkDYMWUJbSAxHVJeXeC6wB+cXZ/b48TGLcJHlg+3Aa/qDvg0HQ55b+IYIqxFYYG3REx7YBveKGq/pdMZAAJnDa9evM+OzKb3m9YA450wHZeNYF/fu//3nqluJ5+1TGuPhMhLxQUoQ5LOpPQ+YWBmxn+rQgZT0EtMxIUXANCoOJtHkVPSdls5YjMxqBcBON8efYaPXodtMWraq9Wzn4CWrdfYsT7tW5JDNyLGI+/G0P8QyPhEOIABFB3Dq2Dyb0Q6YJ0y7U4EqWB8ZIh7IYCkr4OvppGcMnU+edI0R3JekBDL0fJ/nQPozBLa3bYqX8Poj6Ij2TJt9ZBltr/VMuGtuDJ+E9kzhmgN8RJBIrSDiRLAEq6Me5jGwQA+5ksrEIfaLUuYgmvyjAFMtwWSwXY6CjV9LyYIDyGfLuX3wq/ft3/zrf20P7z9gh4NiiVZvSxsO2vbP//mf2Xd/5zsq2HPDJ4OIzai+2hiwUpLpg5ZdxUrNJoqJqQ5mH+lqwl8l/NFFYwlZCILiQBbKqXVa5QQQAJJhV+cE7AuAbvSIDsAerAGAOvrKI83Zgq4zSezi/IL3yHVIStvd2baygB4ZfaXxmQhCvQcrzgIDBfVN1XpKpgOmgIUm1DBrVDOAarT/WnKiJJYIY5vbapsF8O+Dptpw5K7dreowqCWU48fn4b5VQa9pcdGlBcw7zggWi4Gra2jxewXSKnZxW69r97R1sO+9rS0WxKIInMVruQA7fs8CofMz+9uf/MRWF5OqqwAcJPvxeps3XBMMIW1Bntn9B4/s+PEJW3iBGYeNWy2QzagTqLzwwjXb2cGZBcP+kd376oRjyXnOMU7ajeLRpQM7OjpicRCeJT4DGvYPPvi1mHEHBCzMTlN77RvfoHGE0YY2tdft2OWjQxpdpCQPwGgSTGLvTcwSjYYHEKXpT4yF0cfHJww+o2MBXgNwiM8EUwWmn52CCCTrajsJ0A4qCHyUzwfjsNxaz8o6WtUOrDbYsdbOnj2FXKjTs4RdTkrrd3q0rUleku3tdNu2WC3sgqO4c7u4OHO2srQpAqbTU/v63h0OAUMx8MHOtl2/fGDfevXIut0mW5jinIkBVkGVhipJnwp2FrZfxaQqkiIUZHszpH2xLmDBYYOtOjPEiCHMZ4AHiQiYRoA9yG9wliQdgcPkPneJBNLSlJ1ARDlXH3+ASEryHBjg3+gswT4KfAvAoL5BjhJ7DE692awz5Y3rRjoftQooEsX7iZX29pquxyYA8snJzJKxleSYz/jJ8Qn3HdYKQ7AQFIDR6/a2rJ5icB+CS5FPyByofSsaJ8DWibPGN0gIBAF4v4/eeseePnxEZ4x9TlJCWg52jMEeRDB6dHiJ7U+7g57LzNYZWckcXO7jYCj2/DqTuumNqpwuzxI0/KwNiJ7S6JwVRfSOCxTQADygs4qAOf2ns/ssPvbMtwI8ERZgC9UiGXVWIs7UKEfBEc56tO2MrhgMmkiErDPLWFN4A1zF4+On9vY779pkntlX9x9y8CIlLu02vxFER/0WV9P7g6OdH5habK6r1xWU49xoLoiTZD6lN+rbIpCBROr4q4d2uD+0y0cD+8M/eIN1HCLGPIOz2YXRGTn4Al5LTdfBGpGqtDbqENwGY794cTPf01tlRsBF8iyer4NddXF5ViLFHE7Ilyp8s+6xz0B3uaTUBTU3xg4p6i6nQvxEXVK8PgPNECzpKqh6Dsew29RGsCM9tyQ1er7rGTSAShEQqo5nHRBWe4eZSLHPOtPyo8A1k/GFMjW1lMCX7bZZO5HbbJ7ZfFVao9u3Tm+LXbRaHPzWtm4H9QrqOMb6RNa3lJTLIusCWyowPbdBf6guZOhIlSQVe06pSgzCRJ0BAsfJ2KbTMZsZYA/BbiHby9qIFjL5krKJlhGxhrOGz52MxyRW9vb3qYtfE8aOazawp87ZGq8mH/7ovxc2DwAb/Sx9ImAwmZxUhoOJg8uOEjBK6u0M+QAWmrp0FqSgtY6iL6Y22K3Dp2d6H+paCoYIGngYphVBXaNAWVTTlknX2v0jaw8PLW1vW1IOfO6mbp6pWS8iYCsy9uWc2ZyRvGQqjHprNUOlL1IRjqbWm96rs9djaX1Sldu2TT0bW1lXujBVt2szrQuSAuxWwCdodG8LJPu20Z4pPidY9UrqImOPzRisIKU21Xhvrz53lgxGEBuaqVumiSFlkAEnmAUD5RX5ZBpdQyeSWoCGka2zS5JUpGz/xuiSQdX6WrwyiY4c8pe/+uEPmfaBUUNxCjTQnVbd/ugPf8/+yT/5gQ2HYBe9zIVGTY4LxgZsI6fm5mKVdXDFTGuyomQmYmC0YIy8PcggH0I2AftnY8KmF6OFkaGRKlbUoXbaXYJl9VZWG1F3rWS50PkGQAbBwnQysvkUcwT09MH8pgkkWm0rU2h4Md1NwJztUNl+Uhr2yAJJQibmHQV3cK5VwCjMwaK+OVpmraBXO7DVUtH0ZAH9njT5BIcYke7FxCRm8Zx9RDS1h0v1g2WRsO87OBWcTfbxZ/s52cpeB5IwMQibadMkirWYftTad4coehQgZvo7z5ipAquE+zo7P7W33/ypZZM5g3jc78VopEl4kDNwb7YoXUGqFPUFd+5+Zbdv32EBJTTsYGWzhZ4jik6/8Y2XbX9/y2rNxG7evGm3bz9iB4GlF2JrUJvZ/t6uXT464ohqfKEDxDGmr/7yl75f5GjAjoAZ+s4b3+Y6Pjk5ZoCJ9CZ07VgHFK/u7+2rLRjZUQfsPCxaOJwPDLl5/PgxDSnbT2Jt2R8cw7QK9gtn+9fS2FZyd/fAW715SpqdFGDDkFLHXupa0hhaf3jJyv7AVq2WHZ+c2t6lI7Y8g14yQ7ZwvrCkKMnM7OzuMDAYgRVzwH7v7l2yNR9/8jHX4dNbt2zQ6djFk6fWqjdtd9iz337tql0+3LNGHZkhyc3Ex4pBgy1lmzIWmqkmQ60mHSRG0SYC1bKwbgfaVhW6M0h0kBc6WrV0BdMovTwyKZyPzLkOnoziYcEI8S4DTrDMbLcLWOTTWVH0xvaZzgLjWUT2BEybCvCXSk2z+BddmXBGlMVVXCsdNl4LoAgZzXB7i3UPYLIYKPtgMzwp2MSzs6fsOvT05IS/wz7GPto/OrS9gyvW7++SdEAmhUEJzl5V/I1iYgB22VB8Q3r39OkTe++X79ro7n2z+ZKTWUM6B2IAQ71AaGE/4cy88MIN2iAUygFM0bcxM61UDYOiauK2d6hgXdezBYpBc7irrxov4AzjebOmioW+6hZCu0W5lDqyQT/OZ+g9tznRlTbdGWbOhZCcwd2aBg4WOUEWzgaCH5yfKOgTASHgK58tkCebq6YXsafQlABB/lvvvGvj2dwms6Wdj6fOPsrhgiFVNhMkF6Q3KPoWI4y9jL8Pt6FX9logdl9TrQS+GGh51hz/DbnHdDSxkweP7PKlbXvxhX37vd/9pq2WIiekvV8XhHKCuPtyMPAE/bEYTiaRYQ+f5p3OmPsgeSLdO3fMRtOcKrPOc6gsCW05O54pK6TZNbwLPkc+i5A1cZL9ij4CWWiAdXyj/z+IGwSo83lmvf7Adrd3mallpyFvLxv275lprN6iVrGFyAxlf+ED1Jc8CE35cV179EUnMeDMMDN6BOzABZK/cO8VOeWKGja4kMzGp62iQYW6vUGO07RWd8AGJhfjhc0WK2s00Ymqq5kKbdTQ4NvbkbuxwhoGcD9+dKKe7m7/iZ1SFMo36X8ByPE7ysAYKMmWwA4/efKUBATIYXwO/USzweFr7HTnUmpIDvEePHOQ1vp8l2fw5j8E2D/40Z+XAnK+SRzQRbWy5DEAfjJ2YjyaBHRkThMAJYFMde1Qyy92l/H2YBC7cGJcCS0aAIIGeaBAcLmcEvAjNYNBNepHUCdQbw8Ord09sEYTuiKl6lhMgGrbDLpfFEaoQEDjoLXTEWVDK4shR9Ati9FSqY8iQqcUJdmv9Ez69y538XXQyXGkWGnKvY8sfuXUOldwM/tYtUfy9oHVtDh3/gGoqljT39Pzgp5J800ucIZr1yAM17O5geM4cU8rKvO2Ft34mXbj59AssgnuvPBqPsOoP/COIXE7DU7w1EAsPH9MGvvhD39oP/rrvzJMuiQbBe02jHOe2Y1rV+0/+mf/1F56+Ya1Weyog8sOM6Lg2DKKE2RXCPgwhQ7MiCQbnKrIP7W/lNYMd+Mb1XOodPUikKsCIkWlknGtd3VJyYUKuKBdFysXhprAlhMhS/VkbyQ2HZ/5/gKQTMnWNZvQSzYUSlD/F9eqoCQiYpwNnCF8U+vJIQoqPkTgq4JNPQ84eDGHmQ0Gl7jHEeUjcmd+w0e007n5fUPmA6mAFgbdbbwtIAXT0PkqnUaWhxNRfc/DMZFZ18/VbWNtWDXyWnsewA1/bff6NtzZl4YRTH2W82wFYEdBz1s//all0xlZawD1O1/eESOJdm6NOoHGtWvXWdwDwP7gwUO7eetTw3xcdEZZQmaylIHe392211/7hg23IF9L7dann9jnnz1kYTdS2hEMweaiYAhymN1ddJKqsfc6jOe7777rFJ1WGfcIEuG1b36LRvvx40esvWh3WpymifWDQd7b3fNON3CIamEoh7tmk6ADx31C+nMKMNxs2f6lfQaZWK/JWIAdbcI4zbXZtqtXrqn1IDIgzJvXrMCwJWvZomjacP+G9bcu2bJet7Mpprd2yXhv7+5TajgbT3nOEO1B84iuBeg7DI0nWZvZxH7x9ltkZB89fsTrRSDdgvwEYHY2t16rYd+8vm+vfeMF29vpsaUa7C7qBHCNOkVwJgDsKsKMrgYMkJyJRBFzu4lsDrqzQPKIM4j9F/IZ2aC1OVSPD4oeY+IrnSL0/djfAu94vnDmapEG2ZnkVFgznBaAdgBxdF3CXmFwHH0t+IhioAlYU9TfLNhtgp2dXPjJ0fQsJEVTAp+rQVkDHHOL6WqcVcrI6nWu4aeffsLiUKS2aYfT1Hb29u3g8LJtDbatg04+zbbmhNTblGrh2oPpVrGlSC1Il375zjt2/+uvrbHMrMUAJGVWWu1eV8z+tNroFlTa9WtX7QZT5k3r9NpMuaMrB880sZlSNbJjCirXfL5ImU2Jy2Z740qCgvYA/qzV6UItgaM1nZ6RpHjqBw3brM5leDbwtxHcx5Am2gkW4MEWSevNXuwAdF5LBrBD+81gT51FmJFzFlS1cgJGeB0C1pOTp/b+Bx/a+Xhip2fn1h2gp3qb0lfsC5pD59FYx+SzBVjo7P+NDauZMzrXMWOlqtvzolH4VUjRkGmdXJza1cs79q1vXrM3Xn/RymJJWSHri6JjDmzEBlGH5w87QVINjLBXA8qHE5VUPbpDasTAK5oHuEwrdOxR9K7ZJq7SixoDFqwDc8G8IwDRoDasG36OrBtJNc4mUataUiVrgECJKgiVJjCTNzkAqVB4YKYMW7jUICvXPyPP6AMjQTIFzUH/QnWC5Fec5cKASU0fVDyLbDgktqo1ZJEnCSUVcuJuOZCoge5TIinhV/EaFpkmdVthb0GlUZot0W1mhiJlzO1Au2FkbgfsBtbrbpNIYYCEvcdMsKa44rxjUB+HGq5QvwfftGILSNiH4WBgQxBYfWS7NPVe2ntIwyZk7IFJccvweWiygBoYZERJtiXozgWNvQfE3iKTz9PBZEhjCD29Bi8I9eTWT/+nksU23pc5UoxkWZmKRC9LpXr5ABzwqhBERaiRXqR0ghEdRP0+7ZCfiggOrCWia2chXBvJ/QJDwHY3x5bblGnERm9gJQqwGju2c+maLbOEKfE5qnenSLHByEbnC01lhEGAgSc4oh4SG3tdSc3ujxHdPhf/BQzcTD9E5iE6DAgHbwB6B2j4cWjoY4202N7T3sF5hEUhO+PhdDMrBigKfFw24odDWQX9B9vUMcUjjWZEZiokcc3fBmDfvB5HtVU0zgjXU0B01dG+0VntCrAjImTqEKOhx/Zv/vIv7cf/749tBX0nWfyMgJ2dgmqp/eBP/9S+/8d/ZBhJzqGcYahECHFvIOUufVjNVkuAMHya2OoaU8jrQTVk4aNLj9+bapAFUkWOhJgzno8M12YqEWwdQAjeC8N6Nr9i2AjeBwFKmkBaNbXx6JzXhxZu2AfdwYAzBlAJz33vBaYcUc8aCjkXgplag+nlSP8ipUyH6r2rtZeQRizpMAEm4PwZyFC3C3ZLB7uSXKGFJg2czqKmjgosQZNMZ8eARVIH6e+0e2AQuU9dKoL9gzMjCc/6fOsavS822PF2x7Z3D7lcISFjwTaMLFKSs6n9/Kdv2vT8gsYR13sH7DnqBupiFABirl+/IbYYfdifnNiHv/nYlmjraWBFIXfJLS0Kdsh447VXrd9vWbNds88++8w+ufWAwEvMjQ5NAPb9/T12imERUH/Anrpg2Jmj4Vqj5zaAYI2TTGHXHj14QGiDfwPdOp4ZpDgoOoqi5vigAKo8YdibyaLqyY4AFQELAgZdU42MDZ8N+/KiSBbT/Hbt8pWr1VAmFF7m0KVjNkB317q7V21W1KzV7hHwo00lOlvAgWIdESSzJgM6zNmS8p3TszObjsc2mY6Zbn3//V8RDMGJPDp+ZN02im4XDMpQKN1t1W2v07JvvXLNfuvbL1uRja3T0mhtxAKwqQJTao3I/QNiBmxd9Jx2Da7YXRpvZqOkNXbOhMAlSj+VidWLJdULkR1UTdTF+n4D4Kpzum9q9+7d0zV3e7azu0c9bbePeQVg2HASUYfikjB/xtBTQ36G+ihcCwA2CuG6vS7XEMETzud05i1B6fPmmlYKjS6GsDVV9IU9g72Baa6Y+vrZp7cY6OG9wKKhyLk/HFi32/Yic4a2nKlAdq2BtLjatYFVxllBJuqXv3jHjo8fMygC6QWgzuczn7GYWp0sItub2OVLl+zVV18Rc9eGzZf951A9gjtlqJj1JYAXcKeNcZ+xLupUQOb9pgTsPcsKco3TLEkk+Psy++qUx0Zanj+p/I1mMmCdWW+AtstsYexKej56D95cRsPPjM4hz8nsdQsx/AgYYp2VDTYfcrsvvviSrWEvRsgyKUAmUIXPpwZeQQIDkSW6jKk4lp9NG5nYzPthc1idS4K4rzlIURnLAl3MspXt7HTs5ZcO7cUbh/b6ay+pbij2ewBSX93NQChsPPYe23hSvoj9gYAUHaP03OLJINuqbIAGxHE9/BxKNqRzCXkybTpbZcaXEzpORBJETmZqgeuEHLKH7CzDNo5oHtCSLKne9BbUanAgYK5KRTZK8GFSEQ2KUPTgMGQbVVG6QsZYSy2pYxgfakWswyCDN6h7ZrZagTJrrlwpEAEc/g3OK9YD5wEAm41EfAoxMYIHLhq62bDFUkE9Xvfk9NQLTDFfoc2sLLJWkdFhsw4Om0NXqKmdXZzbw/sPPVungBPPBI8B/gx96EGcQLKK/1aGTlhmNB6xRSSeAYC71jynXAbrDeYdf6+CSAFGr3MSORoAPjAc1/zNv/zP2SUGHxIOnCNVvfqb5NJ6R1TdTAJo6vDqUDK5z7Hc3q+9MtooRgGwADMQgD3+of/THBOk7tsqu7ACpaY9SA86VhrambVtuixtBUNd79DBY1BSp91X4WFaY8SEhZCTUaskDeXxQh13MJW+LwB7tK7aqGKOaCY0etyYblhUlLqGeiEpQRquqopnGgAAIABJREFU6p1J/asAksB8FKxuMFA0TAhi+IK1VdRz4wHhlEj0/QVbSjZDID2ezybgjGekg7T5m3hrDx5wdCiTkNZ7zdpW9V8bx19vhmIfBGcnJ0/sX/6rf2nv/PIXNIhLZ1TRIQL1Ct1O215++SX7Z3/2Z3Z46ZLYag9KyIbRuEjuAmDOzcrMi2tJaZHBsLgESM3fKsZ3PbBKh78aX+PRe6TgqvQhgYO7KxoxsSwsWvEUsgqGUNegnuT4vQpKMd1tVo1ghqFEF5vuoG+1VrvaW8HcaVKdnqmKZvDMJBNQqzo5kWooRgRzRWEX5+OquwH0twg2AZQigIv0YqTqYICY3mtJ28uUbKXnh1RE9yzgIdDPv1Pm4aGf0y9M8dG5Kv+qGkRn6nCNYOJbLRts7Us+5YW+GruMNnyFzaYT+9mbP7HzpygMnfMD7t39igwbe8PX1JrtBgD71haNEmQrv/7Nx7YoEstLAHZNJsSQNgL2b71q/SH0xnX7/PPP7YvPH1uG1p/eBkwgWvIZFIuiJSMYEHQiQnHgO++88w8D9ocO2BsC7DgLvX6XDMozqbI4DVxCl5Aw86MQCgwVgA5kFWQn05SAXayzivgWHI6zshsvvKAACWwfUs21tqXtLWvvXra0t2fTpQo0wa4L/KsTDfYkQDyA2gr7d7604XDLzs7O7PEjBDIY1ja1x48f2u0vvuCEzK/v3bXBcMi+4nCACKogj+nUa3bl0rb9we992w520PZyxP2DZwLteZgOtEdUYJmzVaJkp76PfC4HyRv6jnV2ib7EeV7ZF+xPMZHqby8/wXS9p/BRnEppR4FEEPT+Dbt582O1WKS+GnIjTA9skZBBMAP5DPY+CCCm7925490VcMmWjCZg2BcE3lgD2M9eFxJJZYpwtShGPDu74HsrEEkZvIGVw7reufMlM4kaOY7JnU27fv06fU505uG0U7aZRNAcEhz1toZcE84a+/iru/e4BngPdIkBcAJQh2SEjDPXzAmbJAD7q7w2dFsKsCfNufd98qnRlUeNDKpLYpQZixa/64KVKG6XC1KwRn8QE8YVucl2EQRXu6OisfETgBS1N1w3cJBEZ9PHB5HiMkcPAP6Oq/LrgNGPzmRru66e8fg82FYA9zNokM8u7N69rxjALhfI3AKDSCPPwVP1OmWGWAbcJ7IoAFGcaA4ZoXcHYsMAzyLJt6ijDezszm7f8sXY/ugPf8e2tnqSQbpUFeRMYIJomOhe1zsRqZXgmqiRrBCfD9KRdUc+nRPBM3dviYYFkGj6GaoGcblBYlc4MekqHCebyuvnIKLlkkWaBLg1FFNCU60sOjCYppnj/GhitZ671/xw+JOuQZN6hVuiR7uIwfATnsHkBcQ8m5CFygetM7g+kyGGFlJeCb+roXiYaYAzp5qrOAOqtRJuk8wZ7Do7cUGS6Fg1aiA4K8RFfugogz3JAW6QQ9WbXBN84++QT+MzSQgMITlV1ySeB6+fwZk8fvKYWnXYCdVzQD6k84p+8PA5HMa1haFODbUtdckNGisAuMMG4Qzj3+P68ScYfxSq4rVoZIAWxrwPJ28DzEsmBHLCLPnVD/9FWRU0xqQ9jipfTz2krstBpQdTHhHqKFVt0xAdomUOJwR6RTzDF6QEsZUlCwjGKgpJeSH8t7ixUysKRVGJoadnk+NjMYo7K5vW6e9akfj0v7St/tjYjD52VtXrleS5iki9Rt8NsoMZTzmI89nwzJvGBOlSj2oFuvxgOCsUBxXpExyS0M8tkRqCtYZR9cOgsd9ihcDMwtGzDZbr58RQSw/LzgAe+eMzqBskox7X6U6p6rFT3UAF2DfiCk8TevcAH6dbAUt3dtWtOQolM4vUcZqySOov/ue/sHd+8bZP6UqYZkeKDc+7007t8tEl+w9/8AP7rTe+bX22JMQAAKU98eXDfas6BPlVVXpX9gY6v2cA+5o8r7pROTOtqN8DRXaBEcG0XiOf0ueGiDpasMJsRyidMgtkMnLOrkUUYx8g5OzsVJP6ktRms7k1Wh3rb20xDcddy8p4pe/A8LBfKpmZgoa+3UAwoD63kMJEn9bNoR7afHKK7PW+fhAyHggAENV7P2K1JNOOlSP1QlcwBFVq3EHUOjeh1/v/V+3aYi3DCBOIioGCDWC2CrrdplpMUm9aqlMAJCb/H2Fv/mXZfV33nfdqfDVX9TyiBwDdGAnOs4ZYkW3FiRL/dVnLy47tyCtLSz84MZnlKIpFUKJkkiJBUEA30BPQ89xdU9f0asr67H3Ova9BSm6qheoaXt137/d7vvvss88+7H0cNP72b34Sz58+S3azE3dv38tGxdQRjwzHiROn5BTDPaMx9KPLAHYOmKEcEb0bo51OzM9OiWFndDzzrT6/+Xlc/eS+nITK7m8QsC/Mz4spEWCfmlJZEkmME/Zsmpf8ZyheeeUVJfZPHj2SfA+7ziOHDunG0EhLv4vXT9FnSST7zSdQb10A1GeRe6QAKsFZJeeUCvLwAJ/4y8Pgy2UBJnl8OoZ6s9E7cCw2u70Ym5iPp0+X48CBg/F8cVEBnT2/ugLz6merJqv1DbE7NNLdvnVT6wOpBb//Vx/8Mo4cORzLS4sKzpIldS1vqom9s1Oj8e4b5+LiaydjqIONonXAgGB+n7TeFRET5Ljp1M3nbgE0OCCZb9iM/BnL8nxoF8NY+1tsu1pSShpXVVDAnsd583qXL19ScxbXxT6VTIWm3dRH44RD8jPRs4++YuUI4MqjxQF0FVQKCPNvPi77RjWqyi4O73w7VLFGkG5p6m+3G0+fPY1r168K+LD2AGdIiBjCdfTYsZienDIw5Pf2sLIbUaVIyTn7RPK7fdk3fvrJpzm8CXDsOMF7JJmgSglwQg8rRxgdM504fOhgnD/3qqReAIOqelBpEKAdYL65T5ITyPOcpv4cipQ9AV7XHpDkzVxuOz6XLEdxNV1AVgPBzLarWjzgYGZCrE1t3QTuYUkGgOngk7NGnMSlL3eeK5aq1b5qoxNVI94n+7l6bOx40mq8WaMaUCbJDfp65E/rSmxJspCArCyvxuOnT7T3GLrEwch9RNrIHmScvWZ/iERyHK0eB1P71pNzP8fGh+Pc6VPx1huvxegIr5VObEkc5HbIvrC8v1l10q2u/ZRgrM5enxlFXtFrVFp+nkMOuioApymhPvMsbXJ/hqeHu0fjxfqa7oVkwkh6cOaRWYT7Bng+nnRsGZIQQWPZmR8Tk/N5+rL9oNV4n1bUxbTnV3MheL/rSaY1rM4v9cEAmE1CqVKqrzs5LoLKscdWoq7W5Vlc66aWSkpD1R+ViZDSq6ysFE7TMDBVWTt59oJFGLaHNIhkDYbeMm/6T2ZmD8fk5EyM9yzDK4TFurEF44pIkuXlJcnzRBqmvJRrpTHcKo9JxWfuuW0ZXd3jZ4nZnuDu+FVDMWWf2UMCajmae89a6yTOWbH3V3/yf/gOD3YbvzSsx5mOq1n8t458F9eUVSVb6AVm9xgDWzczNZ7XMOQ06GhYgMs71jTlsJ8u3b9Lsdtfje3NtejsO4jvDfVjG+s/BjENTUcMT8bswokY7zFlC9aZ0kI2oqrSYzr8ZRju3yemgffrObBtc0vtMd+MhqFUiEuWoclAU0vvgOV74N9lrV85fGzgYT7izVRBj8UisAVo5mMyP5XrvGk5KNRcOIRHvSf4yQknGZLm+gdp/i9wgi+x7VVJaGN0vsM8zxLw1hqwYXTLmPHu0Bv/yX/4k/jk8mWD0QSlfKxkoov+l4ES345//s//WUyOoIetP8ncVnCXf3gOE5E+Pf3EiyBQk5aHMpWjct6ubN6qEJHViiyxo59nYyC3Ke9jM8/5vHW/kokQCzikRk8lU6rEuZmXgFnBjNIYbK3da5xYYEk3MzsnnRw/J5vQ4WE1tK6trzn52N9TmUzazbTBhBkGEMBqyC6xVTm5KTifoSYbSmOZfQll5Sj2tm1oUpCpiZHNvc7nlhpIu5oMaInrcGzWq1nqwcPEBxH7lOoOibH3l7SMNTIb5xmqP9n4xkS8n/30p/H0MYfjhq7r5ue3GmbF3vsjcfzECbEZBB6qNUhiBNiZTgeAATTiEjPRE2CHyWJQ2q07t+IKgJ1m3F2zgG7CjpibnRHLPkuHPkOXpqbkBvHrX/+6cZaq/cy9P3nipJiOJ48fi/WkmYhDnHtFLJG9VqNXF8TIKtTgIVyssqVI+n40ttIBY2+7JUszmDwzr3xtU4Ab+Q77e29oNDrjMzE+PR/jAPZOL0bGkLlgfbqgfove1IQOMLx6Cehb+GfvIMFZjQMHDki/joc3v//Rw/sxNTUdv/7wV2ZyOu6LgBQQ+4n2E5/6sYmYmx6PE0dm4723X42ZSdYi2vH0+s8DWv30AwNPai96ndZ9MWCvA7YmCeogk0uVn1Hpck06ZV9Kfk2zGPYN2ln7jneduHLlSiyqpJwSKN1+u9YAsG1qkJZq6bSA/hviBpCCtIb7ApifnZvV+msb+pJCQKqZDffY19GTAOnC9EHiMz8L4MMiVKSUJAjbMTY6rP6V0jwXQJCVZGrXYfYoe3MNxIZ79+5aKqVJjJt6vusvnCQIdKa8jLjhxtcC7Ifi7Nnzeg+uDGQiWQP36p7mLi5LOQgFudYQAxOoudzneCcJpggks6LluuPqJP0CBlU0ZVv74etRw1+NuW9itiuXtnLcFeHEmVUzKYgbNqNo7QLck5WJQCZ2zQ7DGaRpyrNWXlWW6gtI4GbDAd5DzrrA8o/GdMwPUsLx4796P548eRLvvPFWjPXGJe167bVXFTN4pp42aymD/mbDtUkkqqQ802HZv84x6VKLuB0upv0wcBbjHObPtRWphrHS8i+4lRgj2XE1OeveuspLpQkAaFbez4hn4kF/O/Kj9zAx92Nwv4g9PE/uVzVHW3bLGij5sMBPgxhqj5dUrXkUA7Z3baUE5t3PTKrVYs/LWbCRxVkS15fhyLYcZziHWPe8vqanUxWDzBK5mjE2kxFjysQhJYnK6oEVASZkGzvsAUZafROlC8+qNsltne/Cc92O9h9Yi0SdJAdHmZ09tOUkOePyeIcU0H5mOrrYS/dvkPC/WFuNh48eaBqszwxIkZ3sMSH2uOdtAeBePTO4qvWxhly2XGZvTy5lrC0RsmlLW5NNWUJl66w9CnHXAvaB0kZ28zpLBgSh601GUTfVCVXT/dwABgN2dI3maFrALs0vgVlZK120rabMhwBsxFDsbi/H9tZS7KyvitCBqe+OLkVneDz2OhOxtTUW2/u9mD94Kqbnj/lh53hZLyCfCRw4ZlLso00Xv7vgzUzowefBP7ihTK6lCEz/tVarpSW8WEp3WaCoySxlF5UlDDWdWGNV5Sot2AxeBdxZZLIjTCZDAYBBIdmRbE1gO3m1wN0AKm4YV30tN5NZjSoo5gZ7iXZP8NuMDraurZgGXufGZzfiT//0T8UQwUZ4wIjLiARnOriZ3vXWG6fif/7jf6EpYL0Ra7WbNvY85BuNfJb7Lb+w5aM1bnk96Vxhl5iyNRp4Y5kcmSnKLDQHIOEY44XTgqrBZ1dEBwcqaYE0jltYSdIshk69AqeboxzEraUUG9OJmJqek9yA4EgDoAa7ACa2t2UDx3M9euyIJQz9rRxQROmYgTCWqGB5VrIVmlKKmyBQu4kpGcyUt7g86fIhwN0sIslvc9e8LtPRZrDUXGxd26Mw2BBoINT8SamH1h8NgDDsVK/UHOr7LdCMTj+dBHDT+fnPfxaPHz4Uk8C6/eSy2UQDJRpPR+LkqdNx8NAh7cunT57Fx8WwJ2Dn3owPjzSAfW5uSpND79y9HZ9evqdpuNJo67Bnhe1pPDV/KUcC2GHYKV1evnQ5o4pji/50Io4dPSZACyNNkofbCrp3vqahQ2kTW6C9gIr1sSlXyH0lFlADbdqH4GEfVAj3YnKSJmWeEffMsWh2dkbAOkbGot8dj4UjJ2Js/mhs4I61TXI0JreTuYV5gQ7WFk20M1MzOmQ4zAF+AHYA+a8++JUYPxoVqcpdvfKp4t305KQOBe47TOLEFG5NMFjdmJ4Yi8MLE/F73/tqHJhjWt96jA4Te2nySx2njarMYHkpNqyvmsayP0I0SPpm2+3DK1m69oaCzQPDKLGMeTMR8jXBFnarLyf24/atW4Hrjfqnsmmdiki5xaBfZV1yoHFvcDnBHxl5JICdtavESPHMFUvkK9KPTk3ZQxlpgCqXnnhdulGBXqwbp6bj+dJyXLt6VXGIfzsRR+qH48mozh4ANgcxdqUlR6gZIFTc+F2wvGosX99SwkWJvZg+wCE1Cw5+X29WODqdOHX8ZJw9f96WcdqHDRo0I86ckxoqSCUiXaQYNLOZg4vEeqcf/d6uZW38LHMg7HKCu4slXHK4oESPa5jMKNKVLeOw9oeSu4wGGYNJojY3aeqHMaVq7JkQAptgCGY7JLhlGVTVw4BkELhXL1dq2Wly1aCmnMqcoN9XXs2LOcyRuMogNgF4Gg434j/+x/9TQ2/efvPNWFujUrUdb7xxQZIm5g3o/tXE0D2PhAfgyf9aF2zNtxu+S17ZmieYxHNwMVvt2OgjPL82cOYWYPeZZJlHxXq7xPj5EMM4L5zAujmafch5ZQMIN2nSSEqMUDV0dMS2xZkIDVoRSq5UfQ62D2qPTj1b47pGvpJHQlNtbEhMa+grHigKS0K1a512yqD5BjmWdbuqhNRUVvYM17ojYtPT6K3mSF19pRLlCJnNn02NIhsHCju111KkCfdjK200c05PmnSUQQgOhbwMDL0lMB018K+zD5HYjY7G6vJqzM7Mxdzcwej1jmhKs41LnDz1d/pyf4E1v3//vh2qhP0sq9KUZpystrfVb3QAoialT66U0ly+JNBPIgMhgz2ppjiPjdvUAfVFyqDZUyLsCrATmM2QZGOpvXq8MWUdlKWYZJyUtWVmaVClokwz5raaDGDksd1BT7Qnpxcy5V6yKvWa3htkr7s7a7G9tRKdnb7cY3Z3N2Nn/5luIjY99GFs73ZjaHQhJufOxez8AVkP7cnb12U6b6LkvB3h8nDwYtNbSsagDnK91/zekhu4nFuVhBbTlDSjhT1le5islFjN1kmmzcCT+c+9mhiiuYRMb7L8lGBbF+Cu9tIhNjG7vaTKF/xag2ht8HuagpUplgK8AvWZWtNowy0i2NLs92d/9mfScPJvrOxYXDsauAAYY7T7RJw9czr++I/+SRw7ckgbcEJjw32fYTR4aRI+Lbi8+QomWjcebGOD3uJ6sySmioVLtdxDDeRIltkbtt5csfZIR6wvrnHdnjrqYFT3rfR6lMNYn1RxdjnI9nFOoZnSVRFt/JTssKF8WA0rGTQj5QBK0yGTEQFIDLKBYX3r7Tfj3Nkzqd8Fp+wIEMHqcH/ZvBxiXIsHWPkPSWQtCJUf9W9n9sW2lEODypw5eKzRpleZeTAx4z2S9GUSYMnCIGi3YGwgZc+rYViKZTGhe5LrWgwb/tvDOpjXN17Ez3/6s3j44EFsbK5r7X924zMdJGbF3Jh2/PiJOHrsuMDNoyeP49Inn8p+ax9LPdmO7Rqw98ywT89OSDt97+69+OTT27G5gRPEZiMNg8Gdn5v1qGgNuhgWw762vhHXrl9zZasacVPbfPjQYTEfaLsJnPbmxhUhma8EAQbvef+zv6eJdwlSxB43PsR+xtx2yy5wFQAQMrTDftRUWZBuLMwfiOGJqeh3ezF95EzsDE3H3KGT8ezZomzVaL48fupEPF98Lobq+fPFmJqYEmigLMu4bA4B7gVafXpHkMBwPSRNHPbo+gH6NJXRAEXyKLIkOLj34sSRhfj219+K0ycXYqiDHe6mGwHtopeL0dVTrctBwJ7Htdxlqg8nQfUgYPcPlaa99l8bnDRCSq4OEDk0mtkykf3w9MnjuH7tmoCuySLAFM1z4cqkktc9JWoAaQ7fGzc+0/ejLSf+yHoUdm2AUSTSsJfNQtormY95DTXf4WSiqcgj0ZuYEMi+eeuW1sjM9FT6JrP/3QBt8Gv2qyZbO8lzf0c1osF+Prh/P1aWDNY5rK0TNmgZoZIs6QBys2FJK/n4zOlX4vz5c3JX4jp9OGRlVyDHA9usGc99Tv9LsoFmz510+UHaAsByMRqCfd+NHdupx3ruSSJ5wr3fJ3FIdFVq3e19305EpTpSCRwzBwyoSm7oKp16B/L84XudJLeEQJNfNzyZz2/iiUwx0oHGkgmkCJYv8NrILqhwA/Lxuv7B//XDWFtdjVdOn4yd7bWYmeqJOX39tddi4cCC5yhkX4/vi8/F5szm3EGGJQLDVU0n7nXEOW42pEAO/dFr5oDB5nk152yFV7+OAX4lTlU1sDuf14+TJ60xcVw8U1eFWTt1Tc1AjXKTyxf3mUmTdpkL0PRq6UWB2Nq3BYQHYYPvRRoYSFKaU7KTWbd713azRnS25yyCanYlVvBGeQdNZViDYgon5XmeOKSQQCurK6I016J64qqrzVerYU4N7sBxxlIUpKiqBheTz5C31POjcOAP93GTplYcuTZpVM5KSZep5POapzE3txDTUwzpKp2894ySw4119VBgDkCV2b+P2SIkXf6Y2KKKblbe1D83PKT4DOhHHscD5rydJ65NT6uqBnh3ct6Nzqc//pOMoG1g9qKtTnUO+hbo1ps2YM8bpQVk5rCCVwVqz1REz5fdxgyNGRr3wSBHjRZ4DQ+xQBm8tB6jWKSpVLUW6xtPtCkE+gT0sH6cjP2Rk7Fw8FiMTc3Ffg6vMKuPc0GJVHyRL9lZJXIrbCQYonJhBbXB5foSgdZ8oQCSz+4WsJuSLzca/SJv/ppomtdVB2GhM+2tASlSm8GWHr8ah16+tvrXPwbSf+MnbHjasvJ5fZanGCzfvHU7/v2/+/fxfPFZzFAafvxYgMzWUbtyUpnojcbZs6fjj/7oD+PcyRMhV8ZAJmIdtt53Vt9ghyqvE0OnEwQWjt9pGUvioAF4YMDuhtB0kmFBaw1UedWJIiDEGlsPULI+0tlwwxrkZq5g7PHAfJ8rMBrqso+MxcwZly9XHhhwNvPmllgMmAGCKSX05cXFePr8aTx88FBMzgZDw/Z2A13173z/ezEzMyXLOwVaAHo15mQQKaKlnpHWVZNMmrHgPdSBXNMyZcmIpr0alrzKGwF/u578AIrNr29LL4k8xFtmtGYFNGuGhAKbulEHjUYCpoRt1JNNN9YkiQGQ8DFv4O7de5JsFOMHEDty+FgcP3GyAeyfXLkSa+ubsg3Dl5teAqZczkxOxsUL52NqEgA3FPcf3I8rV7CJ3NahLYMMAfBuzM/PxtzMrFhzABc68Y3Nzbh7/77uI6AbGy0F5U5HOmCeKdZb0jyPjuWQMsc/AjZZArEGeZSeXB5YSaTVvJQmbPN5N3NlkppTBNUUqYPR9VvWENIAwNfY9Gx0pxZi7vS7sdOZjpGR6Xj+/JFYVpjm6bkZsT5MNeU+jo/af/vRo0eBH7WD+F784he/lGxheem5GDkN5VhaFjvEx1yTmwK9hrqs7U4nDsxOxpfePBtvvXE8hrs4H7hZ2dNrs+ErN6+r9u5jsr0j95Qm0CFPS9Wda1JOg3StlYGjpcD7QCKpQUqydozY3KaBqycwDcB4sboiO0XYaK6fBGSTgVQTE2KxajAeCZoA7s5uXL9+Q/IhNKQuQzPsbF5uOzR+cmDyvGX/tuMhatagmuGFgef381o09c7OzagpjUScRHt2xn0S2M8CQCw3snSiEr6StznRt+4UQLO68iLu3bsfz549i+XFZZEBsLnIb+R3ndKfBlQkcDl58qRcYjR5ESldArzmXNGdT7kc7KzsZj1Rtz3f/HRY93q26lFAy+7KBomLTsuXYk+dRwlOky3mfUFI6BUSLPLeSdr5rypOdfaWUXgC1ZLG0bxPXKhBXbYpbk+pilYFFJv6TtNb1jY3ct1y3CnbyP192eshx8A95v/787+Mna2tePedizE6RFM7SfNYvPLKKUmeio22CcFQdHJIVJ36OsIa3+2S9WRzZhO0q4+Du1kuYBBR7cBBNyEmQM9GUjdWJugQDLJAsRl8lIkfoJ0kXORO9WbI/c6KgWLpfd5WJTANAjq2RXT/nJ+9XMvSD59z2EYtHfXwVLXBsKbiQKIRPSOTX1QqNN007SpL0sH95MwmaSJhtr1kziLIl3FFqJ04/FsVG42zUMaW1NnrHE2XITCMk5iSbfv9ae9lAqcKAJIhXWcONmzc0zIJyXNzT9dKdWlPpE9/xxPK1egq6+mJGB2eiENHjmumCrIepKKNUkLV+L7AO3EaQoUnyv0mXqp/DRlMb0KmHFT65GhE/MnBkuAsqr9UyLBwnZqY1DA/KqqS51z60b+1J0RpqWosMBs4G9i+CAZd1ilrJrME9lDNG9g0DbCoYL7Jnodjf2gk9mXF6MwOrdEgYKdUwbRJvNk1+A3gtYduc1Ud9fgmY1XGBe/sD8fG7miM9ubi4OGzMT55JPaZyKXrxnbNG6Dx7y7v9TpaBpixAuxynPkCutUmKN1ZkZ8ZCQ1zyl/UwL30gHWIm+XL8l1VLJJ1aH032/uvq/bQO19LdYcPVgQGrrEW+xev+7fD+vzsFwF7Otl4P+7G1WvX4gf/6Qfx+MkTAQOagB7cu6/Dk40KiOpNjMXJE4fjv//vfi9ev/BqTDL5MqUudkspSzgHKQAbry2LRmHs1KknYHdFpJK3HF5BkNHI84QEshhvy5JOjnLKnkB/AvaBBKqtliSgrQSKpA8mBjF6JpWyR4thjWNmc8AaePCHmRuAOyV3mFLbNj1TZnz7zi0x7BrDzSZN1ujb3/5WvP766wIPtjmzpp7/YyCT9O1feFAe4exrNftkZlvyHPkI+/3XZMKSnJiqcbCuBipeo6bjWlKTPQMZoJs1o4PFjFqb3LQJPHEAFg62nYcnR5ocUY2WEVb97372s7h3946a5ogl/xBgP3nytEqkz54/j0+vXlWEpnLlAAAgAElEQVRg3N7vyDeXZwsAnJ+ZiQuvno2JSexLu3Ffnu3XNQ2V9+5x176X0zNTMTczY7nDuJvQ0XMuLi+1NYOBgwfAXLpl20163HoBrhfrG3oiYjMz8OnJpRY0c9usNthisxhHGPUCapTaOdzk680hmweQ7HBJAqfnYmT2UBw6/9UYmTgc/a1OLD5/pKSDKanYzLzYWItHjx5q/eMHzc89evhI1S57+w/HL/6uZdhfrNkDeGNtPcbHezl1sC9ZCfIAXpt7KEa5NxJvvn4yvvedt2NkeJvRVY0zRGs15hXrMGT21lUmN6/pvmhPG5gM7jUbwvmPR7Hz1wBFQEDe3maq6GGg8jo6hr2cHVbYR59/dkPJxy8/+ED++K+9+poZqdUVJWYAvmn8kCkx7+6Iueb5M1iKZnfuE9dNL8bDhw8FemfnFtTQSymbf5cESo2JWZ5Xs57WezfWNtbNeuPOpV6MUcliVLrujeXvsI/zYJnTA1HMJgPYcTF5+vRpPHmYTZDSZA8L3NDQCqHRVH/Ti5y9e+jwgTh/zpKY0XH3V+g+Nyy7f20BF389n5e0u+UO4yq55BSKs1wfTHzHMorq6RIgG6iCpGTRjLHP+LITrkZVhtKQVGI+4GftO1Fnb+n/katw5okZzvdRQKrJLrJCbHI4pVcD2ndXgFxB9++xnKPeF/HHpEcn2MsC7P3t+PK7b8Z0rxOjw/ti1QGT3LMeTcvTACcnM+w7u6543dtRjWnRI77/mVk0z0qVFcjKvG/lviYZjRuAa//Uz9T78tXnftBa2VP1tvmTsarijxqVczaGHOaoAtIcXYk11YC66RmjJfGhCoHzlIaB+RxoFBLyW2/NKLgmyZqyb874xXGAdVHJspou5Snu6fG1BqsCQsOzF4BtNOXcpxEg5sBLnlM4qSoxrZbeTlJ8XQC/nkU13frdJFhO7KXry2qEYg0NptkTkFOI/TDa9V0kqdR6xcLql3ajv70lUo7qHdPJIfck694fianZ+ZhiquoEBFA5rKXqJNc2uGnx+TOdd8gkvQ/2hXu5l5BHBw4dklUsunUlG6pAIZdZzDhmTT73GXa+c+n9f+1HlhtN4EinUoLFAj8lV8j3qsWYNlS6mSWZSWkJC1vNIpT6AO36y0Q33Y0c072joR5+WDxE/Kc3YntnU6Oz+TdaQVxjNtft+S1LJzLeoW5s7ezF9u5IjE0cisPHXo/R3rwyHjoijLMbjqeRaHiTF03R0BUNc+gj5KV038xT4b12N7UDKep2FadUuDNBEj+i0nmRdV41LwV4v2zeXDFULWA3GGufUV2fHTvyggaaMNqawMDmf+nD/aacVFaBJEME4CuffhI//OEPxFRNT7vsfuPqNQ8OoXGugy/3SBw/eij+8A9/P95484KkMWIApYdMj/DsutfQC8BF6R5rQICyZLPrJGYOXmYu8FgmqOB/7oPQIFRWlAoctd7QotXobzaBmXpv7rIKyofT3PM8wDpdWeQB7jR5jWxZI9VhrqkC2Xd18BDlvbH5CIKPHz2Mq1evxrNnTwUgYMwIUAQ0lag73Thy9Ej8zu/+fkxNGhi0vvkGzuUp/tJ0vyxx13v4jb2ZbG6TxKhU6wOmkw2rTTlX661tMKrBJBWsiy3P47UBni59t+yQ2LkckuIBW94fABvWH7aev/7ww/js+nU13vJ52ERYoWoU479M/Dx75pzKlM+XFuPG5zfj+dKSGniR02JpyPDNhZmZePX8mZicHNVQKZp0Vl+slSjDMiBVxrFAhCH3/uLzBD6ePR66XHdVaJo9KKbYa6SqY+ytkrswwEnyv5ISJHhRw2L+lD5WMtWJHnrpHH5jkJ4WaNqyTvTsne0KE4euWP/JmegdOB6jB87FyOTh2NigxEsvSycmpqbiBfttfyfu3L+rhlpsv9DaA9jL3YGGpZ/9/OfRGxuTJIb+CYA5sZK+EjYKbLytxPoxOTWlKgVSpvHRTrx+9mj80z/8ZoyP7kUXDepglX8AEFbjWsWVai7VwZ9OBm1fge+S9nb+cZM6ye+2JW55VmiOBhIzJcxDsm2sZAzAfvOzz2JpcSlu3bqlCZZHjhxVI+fff/SRpn+y786fO6vhWiQq/Fua2OFhgTQkGbCAAN9Pr1yJ06dPywv/0aPHSrZh6wXoh0d0MNce5ZHDvrLOHz+lORnnqiExXmI51QPlBEVl7XSDoOKgqsowA59g/tHrDsl28PGjx3H37l158lcTJf0NVEFg7flTU2bLupd4ePzEsTh//rzK43Zzyz6LnBZnIj7Z/N1d7S3uccl+6ijXetbEYw9UI17QuMgzmGRCJP72mqniMeo1l8JSDcdMCkUVw1xZaPsXKl7JGjHLhmJ0NRHcILFcPGyNbAAIeOa/xT5qXybxIzlTapvNOmfVP6sFFYtIfBaXnuveEIdx7OHqFldW44f/6T/T1R5f+/I7cezwlPaYpHwkhsQQkvaxEVV3ICXck5DESA1QwlrZk47aBCiTCDvkpfNbkpbgBRtfGLC2haYvMPNi07EZxrWEClgNh6ybwH/b+C2deA56Mk4zw27ZsYEAcg6ulWTe52YNXCwTAw+5rKS8m1auSvJ0xnImMhDQ+u8imuxYQlXFTcDcC4Hj7Pcom8imB2jAyYwbwFnLf2suSvPaZRVMNXSgao4ffclAbQf7MpYxXkwzlJzSXu9JMUZuc+5blFe7HpGNI/hfNa3rrEzjCs4TJVis87FRkT5TU5Px/NkzAXZksyzvHfWB0HMyocoz8xggEERKJvaQhDmlvOxJCL6lpWU5GZURhvaELGs9sAoZDOcXFwBeorKCFe3zp89VcaR5vXPp/X/VnFut1rf19iydc5v5+MYZ2OaBuOtJcSoLd93tWo0EHMaaFUgzyPZ+9JUl2rKGg4bv90Gh41Vayt197A7d2AOg29x0ua2yM/nzonHHTaQ7Hjv7vRifPBgHDp2KkYmZ2O+Y0Rxk2AcftzjCYssb8F5ay/IizWvSGYyl1QAyTtBv6cJAQbhKXXWHGturVp/1MuNb97KBDw3TmRXKTBQyWGQq0cgS9GO+rgakZdnt5eX9xX9lZ24mWmIodnfUqPf//sVfqKTDAiIrvHT5cvRhT9Dx7ezE6HA3Dh2ai9/5/nfivS+/FZOT4/YD7/DXVmg242l1fs4FLXEy+5NDVsTCaQZdYwHIz8lmMQkrBYzU8Be7xEGg8cc6HKBdDdybAFnQo3ylm2zLD93Bf19NawQ2Dp+tPgf7qDSdMH6sZckOvNg9uhl5wvqGDtn79+5ad7b2Qof99tZWM/ZWSUYebhcuvBXf+vb3kplMNjYn77pcbhcPJxqWCPGeJTfA0zD/tBr8Yp0Gglj65bKCfchlU6aCUcKwZr3zfhiMUdUkHyptpag9YAVA3Rmslac+EnkO+3dLe68Dficuffxx3Lh+TZpfXuvBg0cCUYAWgVZGgk/Pxonjp3QfAeAPHj2SfEWhnN6W0fEYw/u404kFjWH3wbC2uaYhJ/ojq0IG3xiww54KsGc1AhDEO1qhGpQVPx02OjjtG17/buRSDWCH7XWVTBri7FMQ65RyPDeG5eTffaRPcynVs0VaLpcsTsLMmpGmUsCeIqmDBVzf2Y8zb34phmZPR39/IpaWt+LQwpwCOg3N9+7fi6Hxkbj74J6YFcajHz5wWBMydfPF0EzEB7/6QEByZWVJoJjKDWsU1pN7wufkQ438YrwXmwD4DtWiEGD/H//F92Oky2xpV70M2FKnnJZlTY/FwEyLYsldxmhL0i1AsbxOzNtAY5402wIbvs/YqUHm9Hf3dX1O8ELe/jDs66vr8dOf/kwytbfffjfGx3rxN3/zN3Hh4gW9r1dfPROdoT0dbA8fPtA+49ADNNNUKQlHfzsuXboUr55/NY6fPKnKIfpm1hCyFlYSkwxZozDnsNn0NrAGLn/6ia6TZ2CpjScDs28LZHoIjq+73h/nnz2md2L9xbqarEn2kzfWa8BMUjmuptR6Pf5N4yxA4/Qrp+KcAPtUO4ANr2ppr9shbHoMWfqXp35qhcV+cq81kMkkAfpcnVt7VKvGtS89xMYuTJpYnT1taGh9lpYtbxOR9IGBbK57Ta6k0Q7nFWJGzkNJEwZr9F0lJSZ4LoXHv7fyxYxGzZ70ecxz9cTTVvddzhkkzqury6qycc+IUbhOLS6/iP/7B/+PYOB777wRx47MxEgXWZrtfdnTkCnjE47zzj1Zk9lvVb1F2UBap7UZbyf+bhIG6IFdIJ8KlFc1MyUajQWxg5gTniSoBG7tMuIepiLnMnYn8ajYnvM5auI5141GWzFN1+RnUtND/XyM5/RX8QtCzDNQ3DrmHin1pkm+4u9njRNrNbm3mW7ve1QzZhR3U9Lke+FZJJ5iWkldzgpJoqeetQi4RtHR9gr6+rPxOUnaSgSKqGpV5ECAfVW9y2LZ8q5GBZ9rDhmcJ5I6mfGZ3kz0VRJowkWAP6+L+8SZpsrELiAcvDAU27v00uC+hUytK2kbTaPEeLnSpBys6UPLvjdA9/OnTxWjlRgh6UpyjArewsJCzM/Ny8wjA4qk48Q3pH2dj/7yfzVg14YXre7/lf4s5RulwRyErRx+nk7FQyILdalLDhjyofXwIMLHZn8vVlbXlfXIwkuNdyMKjA0AlaURwwJsCYbTwPb2emzvOGuklEbpEJ3s5hZ2WGyQrqQ2ewxSmpqLuYOvxEiPMeHOQNvCbAtafXz7t9pX1NIK/SdlwJrtkw++KXaqSyjBfpUmPVEk2eHWdk/NFE2pPdmmgXJVXc1gBaySopY2T6CbjMVL31sCxXwhMYTVvf2Fr/0meG8BO7+TBOjTTy7H+z/6S2WBTG0ErF+9el1lGQ5PBiP1RpArTMXXv/ZefOObX4n5hZmYmPRwm+2+hBo+CBLn2e0kb6o2r1k8Jy0G6zLwCdwwGMsNAPchxPOmOmN5TQ1Wsuc/C1xMjoK975EKKzk0wayEvcRbhjn1h6kV1JWlx64AKAFKo63dhIr0xQvCr0swwuKRTyEt+OzG9fjssxsCpbA6GkecJWMzId5J4xMz8cd//C/VJKi1nwmiHlE6v8DKw9KIJdaiTJZ2oCJTZe6Sy1RVqtm7Qor2QFajqBrPCOS5r7V46rDL55LMgtedA7FYkGpyTumCy9XeMQQ7bLl0iCZgx4v/8qVLcfPzz2Njc01BcANteh5mJT0hkE9OTlu/ixf7s+dilzawQtz2EJvRfRrwhuIQE+R6LWBflfuOV7JGo7PzGwWVnTLQFBbLwThxeVXl9NkC39JsFjBVA1vFgazi5Pq0VW3mCGp8djKE/7YYUg25sEuM/+0hWVovvI8Rs7AkXsQz9d/A/G77UNvYi5g5ejqGZ07FTmcytrY70uJzb2CAHj5+LIUWU1sBkCvPl+PE8RNx6+ZNAVJ+FYD9737xd3pe2Itx35DDwOggWyudMNUvvKn5t721h2J8uBvnTx+Mf/m//EEM7W1GD5lRRn+tlFyHujvS3/ts0HorjwEt1Wzo11YZaALKfibLBGGSXGavxsVqsGRPdGUb6qoa/4MAEGC/cSN2Nvua4IoE9ZXTr8VEbypu374dR48e0zUeP7kQEfbgpkmeZu7Dhw+rWUuH7N6emm9hHo8eOSIwAlhnoAmMnBLzHk3IL3R9jBwH+HHw8vXrn93Qe8ZXmeeA5IZkCuZfPsppycr6QiLDeabBPbiayAltPx49eByLzxbNzDd61d2Ym52Wpt33u/TRBqeMNIeVfOVMC9gVYSHDcriMpjomg+2wYvZc/TVr64pJsggcGZJ/vACvnFSSld3xnkYeon4eVc0tjSpZROmQHQoz8W1iuHs3tCZSVaYzD6Z2h5jupNdVLu6HVxjP3D7hrTuMp5YXq+DfxLMr1pSvscbNzrsBryZMQixgs0dViZ+hz2hrm2nKS/EXf/6XcrP6yntvCbAPU33fN4suFjmlZQw+g2Hn7chxJR24fFINyF51pqczCqSRGlLLO93zMHSnJBM2EWVXF8uG+Zp7Liy39Jqo13TAL6djboecjLruXeDidGZlXJXkSmdge+80LZjEc5Qqg+O6qyNuTi3JYxMDG/ceTzf+oh7clW0TGGKMqyGXa8sk1dDD98AVJ1eamunZIjhayZifs+Nu2TdyXSWncozJ/jPkqEmqKZloJF7VI1Pe+TwLV4d0WqVPvpKYxLRIS9T0LFVHSvoGlAtjY0jUdiTxpBrpYWA2a9jc7MfGej9erG5GF3liF0enkJRTM10k67Nc0zFkKobp8eK+i8T0dfqBhNhyJMZLSzYW8JnLFGebOcDsQxDIzUrnuucndC79yAy7Dq4BPZPJomSlspFCY5Or1FnWfNlo5Rext2rpv1T2ysH0/e1oDmWCKwFkbmbK+ilpd9JhRqXZ9PBVic7MgAFewmw5i2B8vykfW24UGxD/zJGpQzE0cVRB1yWu0kO3GZc1mAbaArrpKiOpqQxG3ZTpI4jf6mYUGnnKy73Cl+zeVJ50olOHWp54zf1ydWywOTWbJ4zPWv1widLr9qvEXrDMwcOH6Evw/SWf9sazPROxwbKcgZc10Qaiu/I8/uEPfiC2mMEyLKbPPvs8Hj95GmurK7G30w/8ZRdmp+N73/lSfOndN2J+gQOMwS4VCGCD/XHDuGgnZxbtsJ62gzVURZ3HsZvNW5oIKiCIv3KVYitYOvBxGEo7qc1kUOSsniSQZ8rnrIMtdrmy3NJzV8Cw3s3gnwoKP8IlwFjUkCs6v3ltyuuAQQ3eGR+PD375gRjAjTXbOqKnVRJR7EmCYByRvvLVr8WXv/LlHCOe7HcyNCS0XmvFuGQColtX6XGrDy52m+9qnIMyCbDPdOsb7oBoVNsEuoHeDW3vPIwqSKqBtwB7pqI1Z8GM6JDYhGJr+HmqXYD161evytqNm7+DnClZOr0L2SYOx9jIuECGhtI8faYBJ5saXrOrnJnBamzB2ZnpdDbZj7XNdXmrZx0g3TS8n0wsOPwDvAiY/D50ymJc8h6WdEAWomqaqgEk3rPSxGshGaTXAWRpny3qYGBsaefEpyohfM1VBIN3MfB4hQPqHRq0pjlYAc84tewM92J0/kh0enOx2xmP/k4e1J3QFD/06/L7ffFCzjdorl859Upcv3FDHudcNUngpY8+0nWtCrAzmZOf6zeECPpLBoFQ1dAhzTrb3Y256V5cOHci/qf/4Z/EaAcNu3sT9L5SBtEaCPhzRUD4lqaWWnxNNixWr4DWbjXTtW5ZzXKuASf8mGwb07lEhyvsa1eA/eaNG/FieSXu3rkT01Nzsl0FpDHMTEz6+HgcOrIQwyOWTX12/TOB9JOnTsYsrHFK5yAkkIhIRxuUmrelS+U+E+s4Q2hK5czgkOyNT8j3nJ+/cu2q1gLMF3/5vejhP//8c9sW7tu6lMTz+PFjcfrUKREgOBvZYq8TD+8/EquPnIf7CLvGGqEhHUKkKoeKS7l/Yen4+Nz5s40kxuynwY8kLMl8F2OohZtstjy78TKnEsA4dfoyRoblGuSqdie6WANqirVdyNjH+t6Us5blYlXszAjXbst9UllqYYg8bzkruX+wkwz+qsqyTV68JrhvJEA46PBssMZTbG8aN9t+Bx+RZuhZJcigsNXj/eCABIHHfaFix/3fYtDNi/X40X/5SUz2JuNrX30nzp0/YhKwvx97SN8ShOrMSWtHJVpdDBW8FgCxWPPp5E8JoIhIxZY0tG+81AGdrkg6MSWu2U2IuCj8JHtQ3O78XtUblFay3BtiGO/Qc2UgCYg7bqqu+S5KStKStHH28ePwZNKUIvk8sF0oZ6N+5x5Tkz28h1hV9oPKQ3zljn+5d/i4qkrqN8hNzPrjmbUyz4qbPred1Lv64GpAK8/xkWMq1fahldQUFG3lv3aIyvOvGk9rmnKRphl37GSYZB6yF5El3lOw126+96yc9TWa0MeUJJS7094euvyqXk66UlQVFPXTeU1vbtGXgoVrJzpDo+oFQTVCVUlyTc0/cL8LgwJx/uI9y7kpz1DLYHVCx8rqcjx7+kyVeuOa4cQE6SzDa6CVh7m/+pN/5/ArwJljWQWIPCDBYNod5o4HFs770Opkk0RpQt34pmlqOvvKi4LPc+PTe10iGZdMlQCkDtIZiDeBflv57/JhDtNRoFEK1Waw2DaxqcTmDPdib2Ra4GC011MJVYNqnKJa06Ub6oOXckNlkX5gThi0GbGyw7sYaUVnKIZlA0bJXWMMFbDJopyYJC9e/lmJpytQCXz9NsDeYLLBhr/cffmfQRkNLsa/7U+B0mIpBkG7FrxXfVO25+Fvrq3FnTu3pVnHKo6R5rz3u/ceqNEPdm9j/YU66yfGR+KbX3svvvfdL8Xs7IQGwOiepr2U7OJgxBt7rrZaUSCgxltrOuY6biIG7DpGUydZwFJuNTmggqTNI+kd5AosaYkgwxpOK8bsj9BzJisVE5w6yCz7tUAzm6jSLo6O8L480mmw9JwASlBIK9DzHzt6PI4dO67f/WL1RXz44Yfx9PHj6G+s64DYzADM1+Xbzr7R9MypOHf+XHz7u9+RG0Ny201Dlg7hYiNzCI/KsmLMMoQOJGxUlCTpyQPPAbFN3hqWqmEp2ka/SvKayhJ7vmmiqhiQUhkTZRnCDfpZwvyukTGP+67SJ9WRRw8fxkd///cq3WmdZ4NUuQpwvWrcGhlz+X13T1MkAUx9gjYOOnq71v4BUqXthY3Y9ORCV+xSX552es5zzLxoEmzqCKmGUGIuNsoVl6KGB+9X2bQRGwxqPD2wxn77cz5UB10efAAVUDeg5SD1pGKVkVPT7J8jmSURpeFtJoYm5qIzuRDd8YnY3OnEFiXW3f1Y39wSuF5DhgboWMbxZSYWl5bjxMkTcf/uPTXfs8YOHjwYly99LC/pFxzC3a79m2H99vAJN5Ck5A9wq4NxbLgT4yOd+NKbr8c/+4Pvq+EUJbkY8qrmaW0kDZNldddZ2j/mFnQSuQkwSQuv6UoyW+mWCQ2zhAamOTyn7HhRaaStoRj26zdibXklrl65ooT5zCtnY2jYvQOAHwDEsePHxSAzffD6tRvyZMfzeHqKOQmtZIH1IYtIuVW5dwmG0EyjPbuZqUDzJJNmDfCHJInhD2Adlp1nzj1GV8/r8W8civjZI0cPx/lz55QI3Pzspq6F+/Xk8VNZvinB3uvIZ5mkCiZuZWVZry+ryvTJJinh/vDar128EK+mhl3TTQWsdxSruiOU5vG/LstfEzFcF0yhe8hsLyl9PAOZaBYfGo7eyGiMIEfijJdUAKbYHvwCcgCyZM9LAiJSoZzMstpS7ieJqvJI6OgaqXKx7mAMWSvcezXzplyoGRolh5cxVT5Yo41NYS21BFVlg+lDZ092jkjnGDbEfSZeE39IAIaRia1uxPvv/42GhX3p3Ytx9jx+2sOxu00FgJizqzgFEPZ5kw2Sko/odImRsdFmgBEV2OpLKPuz/LYcQuXXMRXqfiZJN2X/aeBejbqVfEH2GUs5AeXrnBPljW9piZuXy8ygZahbYGt+qiUMuQwmebK+3XxtiYqb3lu/9xra5eFCWKyaSZfuIIc0UbHjueMiI/xU501KX+VclrIOnm31WbhykGdIht7k8ByzVc2g2ddV82ZmTcYgVZq4P00bgNO1AvAtLjKQdgJlPOcqdVa6U7rsao1148y0EFBv5uI4ttv9ph8HFw6o8R0s0Dj60QyvwVrM1ID6YC9CFvM+UY50ZFO8pwZ994lAyLGfGIY3Ozun4V1WCLiiTlJRPWHEAjAX5AxSRvaupWB23oNQ6Nz4r/+hsJzPs5yqVU4wtskRMsoSfmZBxfLKDTFdAvQ5u8LIwyEfrM/JLHOp1IGWb0+6STN8ldi0rjGD5ZG91CfzcpS3Ch4r2KZ2jFKydEGIi7KjGX0e7BIHLsDdjWMlhUgmMptxqvRbk/hW1zeji/52rBfjE7MxMj6pj4eGABwcOp4MWBlc6y9Tm8Z8YJWg6mAbBN91sFVcqu/9IiAfdCBw281v/ql73UCR1DFXMsZ/XU1Q2qXNwUCQH7//I5Vm5mGPunhe39WwEC2cZcab78b0xEi89+6b8fWvvhtHD83FgQNzWthitNOXVvIVMeP8t3TO3jROrizPoCdB1ZQEXB78kVAg5S/akGTdu9Z4qbdBTAVerw46KpnRBMO0t+Fxserulm9LXQo4yrrbYVWZt6R+1uuPRACgwPeyGQGVsGOsJdvETWuqHK8DSwET9Omnn8QiWfH6mhpzNSY52QcNSMgkDls4Dvrvfu97MTc335xrGSsaS6hiHHwAOrEqiYH3Tz13NP4uNUvH2iTbBYIGwOgguMqPteb0cSav3EuS4Wyi0+tlYtf2Bfjw8h6hoYmZCAz08FAk9h5WVL/65QcCPBk9rfFVydjMGAc3mnPwkhp3nzwRYMdmD/cgMS5pQTgzPWPLxU5H4JUmVV6jZBPNXqnxzSnl0TVFV6DJmuBWJ2pSwkBIFn+yxGybkK1rNdsobeawJUAeXGKQV0SFk88E7XwdC8iOHTTEyKd2v0C7Kz8cQOMxO3swDhw7FYtrW7G0vhW7nZHY6YzEluzENrUGOVC4j8+fPYmF+QXJsY4cPSYphhosV1bj+PHj8cnlj7UfIC3Q/mu6qSqhuwLsAEOkGui4FSv3doLJ6lPjQ/Hlty/G73//O7G/uxXDQ1UL9ZnYuIY1jXZtAu41l9+XCZSP0myQ0+npbzL4qsY5A3bB/CI0arVLbQgBZB9yYvmdz2/GyvPFuHHtuiQE3Ae8s9lvrqTsx+GSuSwtxyeffCJf9kOHDoklL4adNWWbx2worn0KMG7+WNvLGiB5pGLG7/jo0sf6DvYwjCtJpAZ/PX2q//K8JZdbWtL0TJJz4tutz2/r+1mnd+7cEyEi4Lq3H5N48G/3xQwXYLeEM1N0C5EFxN96550E7FMCZHwfYBiJ2DaAhP2XzG3VeM0GuzKkfCqZZDF8fSbsPGsAACAASURBVBoK8cLqRA/fe8rwnJlZ/vcIe3537vlBs4NKyvLZtUC+QNSeegGYIK1GP8218ORmGkFlXylbQUsX5NYEW5xyMVhPu5pY9mE3E1+H4r3mZrh5cXxiVBMi2XMrq0uWyeU6o1qKDd/z5ysC7CRI7733Zpw6dUCuUiPDluFKXrnlXgQG3AGobeXqP+xvnhNxlusBSFMlsVxGkSS/0X1RGoy33W+a2rlOmxDY0EHEk+6LgSrPycmC94pIxjHOM0+D13PMxlvZGidBxd7jvjbkVt4jp8+OU/w8ZxX/wKrWPRaWaHEBOCupYTXjvoYfDTDX5kRdOeP+Wc42oBKouJB72W+hPZcN61pityX3fNdShKkr974cmGhsClnx34mk31LD/r9EUKWMp56ZMFc2uAqy2kWu5DS2h3bFXPI75j6kcw37BctSqpQjKZXj503SmuAjUVYVI0hKuTAAfTf6m/Rm8ow70ScBFubJMzmTHM4bpldPTc1Y/aEEgesx8Yj8jGtCjoyZBdVVDaukwgPTT0y49rf2YTe7XR68A0xKelM3tkUNEHfERivEQSBWTawMNmnO6LyB3AmNztUZz6C8JW9k80BcJmkdUlKVU42HMAz5mkX5kZFvbWyKFeN30MSjyaG5WGzhZp0RC8A+x9WY5xKsG4hYMA7agPFRDOunZmN8ciaGAPvDY3K5cZUg33uzOQYy20YWk+yoIVrDRA0C9gpI1c/63wLs3i+/HbB7vdaSbij1ZhiGjsqcvMoCufn5Z/H+j96XWwLMHeHnzp1bKveycbEq3O/sxOTEWHz1vbfia19+N44dPRjTvVE1BDuHSzsjJj6O9rL8RQRIXWNzrdnIqHJoSj+8JxtDxZYcsJsBz9IRwuuFEfViCKSLR7bikege/oHNnUdxyzosHQUIkJxVpR0bZIOUuKFnNEJtprWxDQCkvI6ssKRdpoGNxo9N6dzxW//40seyu+Q6CdJ+ln7fck9JwK7y6kQvvv3d78aRI0eaw0dukhVosyzYRUKRTK2ObkfIlhhOgkFAJJm1VhZTh8xAg3IZlheobwmPbLzMQ5nm7myAYn0pOHjnNsBMB1QmfAaeOSFyZESJ1NLi8/j4o480EEaj1bMKsKWGZVeFOCQ0pEjDN3bjydMn0larHaGsU7OJ1ZMpJ5VEUb1YXl3R2vdta28EiV1JN6yLxXXCz7y083b7sXtRw5wNDPKijCnmSBp9gzYdiiPtpDk+IWZTg8VcZka/LpZdjkI0ArauCqw1DQGCsRSj5QrU8DBe45MxObcQY1OzsbLRj+cra7G6uR0j41OxvtmXz79iUn9LdqHct7X+VkxOz5i5XFqWRvnQwcPx6SeX5IhC4jg52pOsTU+OylU2UdnK0nIY1utEbyRGu3vxpTdei9//3e/EkAaN5X4b8CiuiOIKjtei1onbg5oYWwDHThKASvweCvjQyOvDXK+H7DLdMByXeS3LEzlCd/DyHhuT082tG5/F0uOn8QDN+NKSKgokKSRjZuJHpOtnVaBJR5bFsyaewR4DxCAjGDwl+cX0VMzMzqYjzLDYLlWJB6pvXAtgCFaRxJw+Fd42TaeaRDg6pmqPLVYNKpcWF3W44tt+9swZxcV7d+7pACaBvXv7rgClphPLyQSGrq9/MwhLe0PNoT6PVBVCgrm/HxcvXohXzpwJNNabgO0kFqg4otXezfEhg4VdT8j28DcNOkobP96rlgTgcmubICqyhGFlABT9nJ5FPpcmWcsnrIpL2UT6Y0COksS0z+M8psJkjrYjtxy5FOHdrnPeco/awhUDRW5lczjxRxpvgIoa/i2VrIR6ZJR7w0wG9w/hoCNvsfRLpyqKG9Lyynr89Ge/VFP2O+9cjDNnjygW7+05CcdCtlh7zhyqLFR+K+mGGKlBbdrv4+PxYo0enSE5NqEL9/NqB1ftbG9pP3pegc8p7AH5PmIP60EAehhnmnHtS9yKrAKwPakAtSZEV58QLjo7WvfcE8gSfn9TiVCF0bFKZ1+eK/xuNbJGR1IhzaPIyjOEAjGqpJx1lpeMRRWmgfO9TivJ/QYcAZUIIIEpEK2H/DILrkhQDJWq8sZDJFZybYFI0P16KYtv5dfV3NycYy0p1VxX2jbS5K9hjHouJEhMIc9zXtN93XQqkJxSyOSMG9ypc2bfE6W5ZzXHw+iFvgG/4u4eVQuJzYLHBmCnF0sMuqoqJil3UgJqJzc3GJP0IY1CKz8xPqFEjZ8j2WV/aIpySjufPH6sa9F1f/Ljf+szcOAeGBj6IXA4M864/YbMKhV9CbKtJZ8N/LlhABbYVjfuCTjt4KLRt4WfbAtzaFLBFuGTAWux/LxuHiWqGpqUjG41+PF1HgKLdxyHCFjSrQ0xTtID0WiVQyk0enlkJCamDATEwmnUuRvphocYijEeY+MTMYQxPqz6+ER0R1joBMBkb/Pa2obWcuPwjfTirQOuAIZLx1VR8OFVC8kv+NvBuJZegrd/HLB/kb3X1WhlWoihJuHd3bh//168/5f/Reb+J06c0MHx8NGjuHP7Vmxtb8X9Bw9iZ287ehMj8bWvvhvf+Oq7MTczEYcPLcQ+wScDKKCq8VOtzaZFOrheUu6icAQYqmyZy3LzqyvvOoqs+5OtFA2pXpSsH+z9+GuWxiGJg8DetL7XbBg7E7T3fND5spWO5HRTmoJSa6uGDzEEZpHRMMIGK7tnLQ8N66AlA394/0F89NFHOizQ34tFoXknQXj1cRR7wWH77pfejXPnzonVUMBLuFN2n3ToW2Nb+8DsxCCz7liYLIYAu61Ta+tWDmColH9ru5beryJcfV1DJjyUqtxAqlQovXPFhnzxqtLUnppBn9fZl0vD5cuXtaYodcO0yZs5mSFeRl7WAHzt0a14+uyZ2IOyeeV7XM20UwHgW5UPGqPxwhUQ2FeVrRrS5AEuIO+kEJ0zFRKegaQtkqVk2THL+aXRL9mYmXffMlxmSrMrCzzAfE6Y1HNNlwX7cicLZtveiE7LEtlazdp26WM1qIZ4yHWNK6aMTEzF2NRM9CbnYnNnL54uvojVdR/osOQ0uPY3mUvRjw2SBVWp9oPBMwBaJuZ9evkTj7jvb8dohzXKAQVryb1wjwfWjip1x57e38bachycn44zJ4/EP/2D35cbl/pZNAI+JwtnYmyW3Luz+pcsf0mJX95/xxlXHXUA5kwLrddiaZXwmV33sBx8oz2xlPMcGQMSASRuJCS3b3wWq88XNb0VMIV9Giw73uiVEJ08dUqxgkoYunIOvldOv6K9gySDibs8A+I8n3vz7bfEkuHYoiFIcj4C3GcjmvyzHSfZ6zeuu+kUCSAJAyyrmMtuR9IY9ifgno+5t6dPn9L337l9R/0KgNn79x7onogs6g5JQ8zhzIENYK9KTXNiaCriiKRiF9+4GIeOHFGjqUw90rGMtYmkRzp233Iv4ARMPntba7lmynH2Kgx3hmIbqQMApjMU0+PjMYZ0QjFHuy6ZSbOU7BkAFoynmnVTplLONjYYMLvLtcAgUuXwmsJWz43HDQ/B76nzUGWA6lUysLV8xFagvB4/iw+6wR0Tj7Hh7MjD2lJeSzhIsnz9Q/HwwWL8+K9/IpD+3pfeihOnDuoZIV/gmWOO0eWsygbFgrqsNZrmLSFyYsYa4hJ5LpJ/7O1LNkVIoCJEtYTKF4Af0Oj35soiRIz09evo2F3xLe06lQeAGOtK2nPJ6jxwTZp39lFWWDk7uJeAN5NvrqJJDkgDNBbaioW+FyIY0qaWBA8XLq0JVQwtca5ErxqoS/JSoNzgNf8msuV7CsxXZcjHSev53xwzeRQrAqr6TgXL1sdO0kwkiFAYmNGgpEUy7FyP/wBRWZVAWHAugefDMxMH3sX9aV0TknUWZK+AiT4npdxDnaNo3CFtE4sQH7gnzEiwzMdSHzWxajiUto582bF41JwhychNKkmyhwyN/iy5N+3o7CDuSaqZAyDBGyS1EAlIZrqqmneiv7mlNUNPA/EFIpWhSp1LP/rX+63uNTdcum1I600WuWeHFoOJAhVpj5eMqYCVDlt7WRdbrXIEmc72RsTelq0aOxyyOR2sOn/12skG1MNJnaO6bdkEAizudFbnMkC9iz/uuECkPHjVvAKQ8rhcQIjK0xxeCWM2+tYrqzLAVMMRhmSQcVImZ4LVuA7T7mgPoWPsZhewQ9J+dMuubBD8NBRHlqX+AcBeUNLsqUtMBfRaMP8yi27AXt/+2zXs9VL1jQX0GqmMBl/sqhnqJz/567h/906cfuUV6aLu3L4tj2A2NePQOUSGx4biq197L779ra/EsSML0RtHarAb+9igJWMj5lBBugZZGGRij+jDom4QgMBd0JXZWlpgdsK6P2faYiOS4XWBOEvFpmeUsXrzmN2pYILuFxBpD10nhQJ/ku20ZU4HGtUbXINRolFzcWFpxhT8WFf2K/aaU3NxtyP25NnTp/HRRx9ruiQsD8Fhe8vBtb6/tLqwQwCN115/LS6+8WZTQq8qTa0B7n1NsSt5zEva9LwPfL+bbu0BQINeaRq1B+vgS4ccNdMqiBsgufSaFabSIzJ8KkvgNM44oTATZz+W7EdRwcxApvx0PQAH5nkjrl27oqFbq0tY5mVjZkltFICdMLNVAPM0hqqxipJjLmsYQA4/ayuHBUo0sCmTNx2czX12k53XXw7x6Lr0TlJQjaJoXMu9SMs1NapNE3tmPLwGB6UPs5TSyHWHa3DzF4CyGOTy/Ae4M1F0A/vZgk56rXQRUVg1kQHTTryxMwrM+U7sxlBMTs/HyNhUDI2NxeramkApCavch2ChRodjVeB9O3ZJUPciXqysxNMnT2N7E8CO7aqvmUNqeITY6P3IfgBIAERY6dNT4zE704u3Xj8f773H4KQcSV/btYydCiikTKvK1tLCe4qV2H/eu8JYMk+t1C/rITXkJiu4mpac7DrEjg+4ffUI4cVOtU5Np9evx84aU17H5LONfIBpo88WnzfNnsQw/iARwtEFBx105OxH3GSePHmiA5LDlsPvzbfeEox6/PRJwFyNT7q50AfnpKRwNEwTA1iD165c0esvLBwQy87aZO0i0yLmwHSq6VRVWjee8gxu3rwVYyNjuu+PHjzS+gaw85rqM9jZibnZOfkzO2a0HizqiyBZ292Ns+fPxYFDB5UR6uzFbYfnRXjtdhLEFjRM44ganpTVcBqztaa1HrJyx74hwYVZ3+/ExNBwjOWwHOt/eSruAciTJy0h+3qvYqcbZ5skzNHkAoxGYYcti5Wfu1y/WpMHRZRcW4o1Wk+2tLW7CrKRHEakGGfHHBE6NBXu78TEhIdX6d5J4ON43mrEGd72JH74n/885udmRTwdOjyTMytawF7TFarp32GvKsJ7sjhWwqEKFUOF7MJjMG2CEUnwdn9T1zM2CvhmQjNV2iFNviY5Y83UxFGTCWCStO7Lnh5OU9v5clbW+ehkmnsA6yp9eKervcw5JMencWve+Z2q9KqCCclBoo6WvZKYboyNT8Zob1LsvqpLek9uIDVkGajSf4FENGPsaqxcdrKPSueyay+eFdAMuvLKEZONs04y/ta7p7Wz1BOWYL0k8VFvPASIAfsg1OI6SzNfMErDCVXpB3t47QLU+UuSJpeVZmhY+eckrUXyA54kaU/yp7/V14wPXkoNplwLz43ESAQuJACSW1aAh4Eag9k50RjEiNGT0V0l6TOLIs9Ya+P53YaBDI5bOHgw5ucP6JzkPZJE8Jok/kruP33/3zinECByQ5AYYpqk8IFutMFpSdfs95ycWOb1LHIdzg4suvlkYtqZaMVoMmRoAWV2L3YPMMnySGY27ZPxA3WHcZasU2ZT08eAEcPDY2LUXFtNSD6g963KgIFd3dAcwkXAy1HgHrhEyRrANq6HwlRW2D8TuKm1b6oDrkK8VJrI5fny5/LQyuz0t7Hgxca3kpiX3WTKCaN5Tu1NahZJPsQvMPu+bgIFgRow/rd/8xMdZOfPntPtevr8aVy6fMmLYm1dsg8OjC9/9cvx9a99Ta4oB+cXFLQ4RPubi7G1tRLDlPw5A+QqshedIVtvRrA5sIiztWfTjCa7T98vNWQmAyF9c+rXuB4nYqwT20JRsvMC90oBxNXgEZriiu0jyFOGYlNwcLYJi+UbRUNzTWLTy5xFZTFn0MwKQFqD1nxx8bnuGwe43CBywqgbRPdVpv/www8E2u0JzwU6sJZ7J3uAMvpYb0w6wHPnX4tTJ09qneJE42VV45Sd6Qt8Czx73TRMRr6B5vvLflGHLADV+txi1svi0nKP1LJmA7lZYlciBJiLQY1Q93yNV9eU1Rxl3Y4hELxyEBZjag9cSrXr68gPnmriKcMeYCkkbWoGFblbn6AHAOcg86AcTxxth71UhSpTZK0Ld/+7l4HqS7kIeXKebpsOCjODFfzdK5FJsQKoCYfSpHOfKzES8542a/Z1t5ZUAzgYrKWSaDWv6iiRQA7AO9TlPtALUQVpgFW6JnF9ac8maYw076yTjg5VYs3S8qpY9FGai6amYzJH0SM14Bqwvny6tBRrLwDy6B0nYm11Tc2+66svBOpJpJRM6ZqchvLzOOzIVq8LKO3F+Dg2f9147dzpePudi1mlyfuSlRixUKn/N5FgVp17WWvSYcgxvNZlNWg1VQud2FVZLMmlQUXFzzR4jaERmpktW9zb7sfdm5/HFvIGnG928dcejenZmXj0+HEsy3d7UgOU+APDfvPmTcWcCxcuSJJy+9ZtrTUGsLGWe5MT8drrr8fI6HBcuXJVoB1mk6ZRVS62NsV6nzp5unHGuPTxJXlRHz16NA4dOCCWjDgq3TOe3xp+tKbDFUB/8sRxEUi3b93SPkIPy9AkKk4a6sXBLUnMtiatDjLs9qvPibJYE+7txvnXX42pmdnYzqoc5xWNkAA7mGEl+VnFYAiOKpBUpGDodveTEXYVuoFiOqsB60Pyex6nGZTKRsqhSMKq52piYlz3n9kTAC4SWh2vOaegSDRVk9RUSuMkDhpuUHUVuZVHFWFTfJZnc+ypUumJudTsmeUA20lcxo8eR7gtxVGqrOwRnqFlHFnVKTpOBAKAOuLWzfvx/vt/rZkE3/zmV+LY8YMiemDhRQawDwc0+siDrPoznWIYYaClPqWtTZNVamCmV8dkwdAQFRkStk29F9YpZwFzBQzJSlKU9n82anJFKq0tHcMcU6melLEG988Sp2p6H+y9874rf3uTU5b1rmraseUcalwVQObABtPZeMMVMTjLJNL4vRr485uoRm4uqmabsINIUR+JGmJT/pFTcNW3kGeM4wCNmTta924KLXc3V045tyEDeD3JwXQmDziepea/qQLiGb9tMvblWOSBQ3we6TUEoO2SHYP8FLwLKvFw8ujqYZucVqEqTQa6jKDZ035HagUeHR4Zj+4Qjek5cLEsrZvf4Z44YZ38rcIc8l032Uz1meZVGlUhjNe3IJZMLKgX58BBNZvyOpxLyAI7V/7qf2sBO1nQIGAfprRM9prOL2W2mjo0l+cSdOTFNCC2mbAFI70b/c216OzTMe4Jphwgfjipl32p5OHsstwVzIi5/NzYseWBOjLMTXOGI9BdTLSeTtv46pG8xkHccDWOAi+ZVIg2iIcw6gNDpSe9jm0pXWZq7RcFHbP09JtLm98xIBtqwHWVlgZTktIp10Iqbd/L46EF2JPBfynbzJcyHmk1zy3L51ABaOJh//Sn/zVufHYjTiGDGRuTJOHK1U/lYayBN7zp/YjX37gQ3//e93W4LSwcjN5oT131bNbl5YcC7Hu7WzGE249Yhp3odDfMnndw2WD8TZaz5LrjIFMjyt3YXM0hpUt3SV4lMw332FIpEFYNP1+SALJo/lt6O5p5zMZs2186G3Q0WEuTW2sSoXXJsovMspgrRq0NqYMW8inbtLm8S6ChcZJhG/mzGVgJ3nfv3IxLH//apfFcmwQl1ivWh3gyq+qTjYtMarx48Q1dg3RwL615R0lbC7pqUX+c5gw29Dj5LGa95AjeB6khboaqtC4d1vljQ9quTy2t1OLy+zjEYHg1LTGHErVVIG8gs/EJilUa7Osw393pR397U0yZmmXUoIssBtAp5KYESMxYt2vt67b7R6pHRqV3Z6b25c8jT/IJKii7PI+cxAjrQWDPe6FA3a3hJa1u2rugmt3SzjGtBb1m09axOSQS/MP+yjVoTA3oOEWpNbOaszR5lwPBbkduvm+CTKOLV5IIq54EgOSCVO7kWDAaBw4ejGfPF6XTX2Uf0uhFooisoOc+CgbBoK8GfCp53tiQ1IJ7vPjsuUq3sGQ0Em5trMfm+ot4sbIqxglJgHyR9cz2Y3i0G+NjQ/HWG6/F6dMn5AajBua8dI5xaaoHJFlWvFmz3WhY/Uibxt2qdunTJZFrQH0dlbnGGwexHLYjDbIZdtglQOKtG9dil1Hz6kWxv/boeE/uQjx01tECIHp/X4AdID87M6drv06jan8nRnvj0d908x2A/cIbFwXiP/nksmSAJLT8Pt4/evdDBw8pqfakwo4Gx3H2IB1kPyC5offCDdPr2ufcY/YV+/3A/IKYuQcPHgiAEBsoZQPq1e+AzCsHHAHYy9ax2GozpJ3oCrDvxOmzZ2JyNgE7vROwuGOjwZRbYh9AR4O5JAmwI4yTJxwtdpTAgZ2VGIv9zCmtyULCMPP+6ceQrhjXNBx0Ml6Pw5gnekXqxnWK3eR5SKbKX+uYBRZJRGWL6yFAlUzXuWzAbtmbpqXvmExSLAf07mxGfwepEZXX4RgZw85uzFFgiMnG4zqzq+JWBEWyD3pdOY7sRdz6/H781V/9JMYA7F9/Lw4emtNah+BgX3HPWpIsU/mmulBAooEUsvDFtcn65JRd0GgODkZWNuT3TTzzMChIJ4M/VRlyvodJJ1hxcEgyyy0syNQjfdvVNJnAurSPub8k1WHtQiwkj7BFpRfiiGfKfUqtn+JWytbKRtUDlxKo8sxzKrPWoggZO8vo7JZbS5usW+LRXpCY5UziNP01WSudZ3ipw3JDHgnLJSEjuOYEi3NW0j56ErewpR1S8sy6LQvMIgtMvO4BkZvehraGnva0MlIwEHcSlg6ERUgUgapZDJaD+ohyiuUHY4mS7DTRpu8AtC2FgVkf79GfUQ6E7YyVUk+Ix88zPmvWCeezb0ZyGRJCdPERS6vrGtrIvuD+U1k8fOiQ7oMti8eic7UAO0cNVbLChjDsct9IGyw8XRrQmFq6+v4BjVO5wUiv0zQV0uRC4N2KUfXWJGBX9/rLDhXcLAP1NnvS8slpYGYhWocLMnAaXW0l6cNesplcS04gslybBzuHpBqdslmC5iMaDMk6lYfJ0aZ1NngZWBW4Tvecyp4HNtw/BtgHvy1xSVPC+SKTVUHOB2m+j8Hy0D8A2AUoBMT2o0/zVH8rfvWrD+LatWvyT5+enBCb/sEHH6jJ4fniMzNKexFvv/1OfPs7347XX7tgBwbuJZZ7uckoS0Zsx8ry09jAkgy3mD2YRQdZNo4aWiyWiUh9rAO3GzNJDNqpcjRgWG4FIJPLCNCApi70lRzSNP1qOh3sThskZPOYjkPN5DWVt2ybxCYzCDZz6lIlgygsa3gJtKsmN9R08bNJyOK5DnTWSKz0dkgoCMhD6MzW4+GDu3H16qdiMe0ygWd32QB2tSE1fljjyqfjrbfeSuYlqzMl0cjlNsj8umKUlZ2BdebnW0A8WflkVqw5zkRE97st19XaG3TocFIiuod5s7pOTWdEPkEZX0Cu1rqZ7MJiYk8aht2SAA4u3r/6HPRMcU5op5TCaPKX7UUz4NLykoA7rIwOmATXWgNNOd5yAk+zs04cJoVvBWRVncszANzYXgxv6RUzDPsgyiZ2exhn8SwlV+k5qN9h312ahpHH4W7j3pw6HMTvyaUKNhPtOKC6vKodsxyrPIiF4E6DNEkGzMzy4oo86F955WyzZnH+YL4EHvWsO/5yG6jQAEZhW9UHsLsXP/7xX0vWgZRjZXVF1TEOvVHAgjTw43pzxZpVsjU6StNsN9588/W4ePHVZrhTxZjyYPbBWC46bQLpg62KQNWgmJMf84DyLs1vGkw+GwbfjJ9SHvzAFeMBzuMxMjQSq8vP4/Nrn0YnPeWrxHzw8BE5Bj1bfKZD7NixY9qjNBrCbK+tMRHwhVxmFuYPyO1qZXlVn184eCDOvXpe8QmXp0dPYNhZV2b/eIfnz52Nhbn5vGcdTUgFQJBsHzyAy8h0PH7yWHMqKH2rQXZzUwQBg5nOnTkrUIl3PNpkgDoVTZqrawKr4nLfDHsB9pKraZ0mYO/DsF94LSZmZqIPsIIIoHEVm1HGRW2ta08AamQFyP1UNdJAgQZ57aNMxNCAA+SKaWTts9cVrzQ+o4wn0tpvf19Smd4oMq5h9Y546uOu3ks5yBGb6QWQdI3nqYbcgSZC5d+OB9oz2f8QSsS2YruP1ItGXhpTITz8ndSvhkdJXHtuwqRvRBMgy8KwIlol0RWPimF/EH/1V38tv/bvf+9bMTuH9MnDcMSwp2ZfchBVk9rYVq/sBGVHFQuum/dOAyfN4HpPHc6ZDXh44Rr3rKA1N7jLdyw5y1hvIkZ5L8jh9lwJqZqoUUWx7CifshKdzavWhydxkw26xIECyu28CSdNsm5M8obXlVpCZgg5U6EMCJKAEKGxDylnK0juh7TqOXdCYFnx3uVM9Y9JpmQZIey7jCAyZksek6QtP0OFTLGowW7ZuM55uofeux+WodCDZEnq4BlQ2nrAO2uQJJn1qOS0FCJcWj5HTz8vAG6JSgk8K5KVrDNzmhbjSJplaRQsvYki8JTQjXHifje2+jbZ1oR0kTHeWcX6+/lWdbcNmWrcTeKDKitxb219Kx48eR5jYz0PXutv202HiezI+cbH4yC229fSh91NnIZjJYnpDCE1AaibYfdO8VJWKcYqgAFcSaAYsBYSeHDZeG97I/pb2W/TCQAAIABJREFUazGm4YW2HWvsCk0XNiHeOtsWMDe2OgmizYYmcNM0TDswUK6uYRL29XQjkfw804pJ0gaVNEZdWhQ7YptGe8gnn/mS3KVA4uCh1YIY35GCDbXVX/5vSXLy7jWZV5XdXCwZ0LMPsK8D593Az2Wh5SWWtvoAXFZi4zGq/Je//IXcDgDrU1MTOkSuXb8W9+/fT3bTV4X85bvf+x2VlA8dPiTmxbvGz1TP3J+I2NuOna316K+/iK311djbW409NRa7WdT6ce61oRIgaVTsqQOR5RvZYLSzrSAIQG9srPo7Zgl6MG49bRCsumpSoJxIaILatVsA7Li8a3M8sqUWKctKfaieUpbo5M+eWm7KuLy2/bPRmXqolIklVy7kQJTDkUa0nobixepSPLjPYewJfAQSwILlMwaUACvWpj37x+LY0WNyuiB41sRWgAcJgDSuOb1V7yOHTXhCXTX0WOvqPZhVWR1gtu5o9OmsAIJ+ruPaL3p+CVLFb6BjVNOfGRJKlL0JH5D7NMdQupPtomUoHtLiMqg1hl5zVMz0PLu+VxxoauhGg5qMPu9zenpG75N7SYMq9nj8PABGzVtq9KEkHuqvIECXhV8VF8dkm2l2xgCFCY15nXI8sX7QXvEGjUpwql9CzIwPv8F70fQqpD7XJWaGpg1bHpcSQTkxwMyIaQdqcp+2Ym8fJyzkF54NQMyh2sSaIsgjhyGZZwojmlzAOMko6w8QicMLA5Ckud9ngNK6SAVYdVxQuOezs/OZSHfiZ3/3i3j06LEOFrSRrBECO82DNJqidXWPSbJHOjBJlrcF2M+dfyW+/JV3AsUY9wbgxnPgdXgWgJo6hHwwei80fSAKiwNxaED/+pskR36vQlxarepQpppJZZf9SKLvsfDrL5bj5rUrsfz0sRLj0fHRmJiaEsCXaQDl96EhNWvVgCnuEyyUfrdm37nkvr3V1xC48YlenDl7Vm/po48/jqdPnsT0zIwTvxcAsL04e+ZsHD54SGuUtffBLz5QQgvrjiQGqdKz58/i8bOnStL5Pn4f0hbYsLfffEt74tbt21oHxNq7d+5Kyw7Y5jmTVPEsp6amBVJqNHn5RDPllF6G3c5+nD53JiamZ6LPvc1+K3TS7LOyr+OZuUGP59329dRMAmlzRWLZhcY9SJaZ1STHkZGurgugxjAiYj+SGVJoyR9H3DjJGmFNra3g+0+8tGxMDHIOjRErinSihsCox8ee9TD3yF/QYO9sM8wL+SL6YCKT/1tWenAkCweOxMjYhM8drRFXzUuF7KQ+h9BkrJYUZzfi8qXr8fOf/yx6E2Px+7/7XU3mLm9uHrqPzpwOnVN4q3rkpvYCmY63hJKSz9Wgx61N+hFwq1mPrW2SGSd+BkbDMTE5Fb2JaUnYWOfqBwRTaQKmbRWLmKgqC8+E92f228OW3LOUTm+qojhmN71wdbbl63IJ0r1nU7WS4yx3aC2URW5TSPgCnsjzQHLa6k2gN2igf8pnm8lVEyNVrQRz2YGnztzSifJaYBK+DimExp+mXMiaXm+ycejyDzq8DBI3nsPSEbE3iqUzCWj6xSui57Ru69XNsmsonvB/uhLyfVyfqXd/Pi0sXZ3S3W+MDYjX4I/p6TkZsFh1ATEIM86wLvrubEPpymSdzy1eLM7VuWiSmfqQqn7E6tpGrG+RANhuc4M+F0mILGeT/SP/u/pja9gLK2oB5ah2Aui+3NJhlRwQDGAM3vLDl4lgHeBV9zJwg7fe6a/LnWBstBMjgLgaHVs3sSVOc3NklzshSJmhGfQ28FS2abZqbGxCX+cgxMcYjR6gycN8rEf1IAkqBzRvjERn2K4Pxtr8vwLsYMEWgFdJvU1NvvhA/nGwblAzCPAHHmQdhE35JB9H6W7ryBxIlOr1agE2KyTBk8LZ3r660j+5fDk+/PBXcfTYUR3CnGSM8L537568PvGnp6x59uzZ+OrXvyHJBmC9gr1/l6sOCjhpq8nG6ALSkEP0N2J7Yym2t/C+3hTbCNtgrbOZFTbHqBxNDDg5pGAt7EPqREXuIX37E8/MMKTE2mzcQtTkoY53JwBV7tJwCvkss1l4ri7tOrxlejFgVWj5COvSjZdy/snDDJAKqy7dugZssGEy6FTD3M6OXB48brofa2tLsb6xIgkP7wdfcRg5JCGSdEhXCkOFv+6oOsHxvCdZBAjwPTwnAAkVDTcAuSym96lynXX7lTCXKrSZ9pwa1oSgzQANMwcwl2ipq6mtGIk22eZAp0HbnvVurGLsvWz3BNjtilBBlITMrIOBMqOckb64896NWEl7JJDeFjg5cOBA0+DEvcJVhsBLwgxQ5zUZVuFDaF8OEGbNc38mA4butvodWOdq0sN9B51uDlurw0/yqQGwqQFm2uuOUaVhrYPH1bVaXxycHg6wj11tgXY+x71ShZB70I/+5gsREb3eaIyNUsWpZlWSi+HY2d3XYCSrCVy25+/s/ILWBc+S4T84zdy7c0tWgeO9cfVTAPyXlpiIOaS1hYsMW/LG5x7eo6oRCZYOdE0fSml59kdkWZ736ma2vZie6WkAGhr2ySkcKtz3oUFz2XSdj8HHQ8nYmzjtJKg5WJMNqlhU7kuDsYmPSzvqZJ0qJ4B9KA8qz1PQNNA1A/bV589idJjR8y8kaelNTmuPSXI2NempkVtbAs+wmpIQcS3c79qDRKGdXfmVMwCJa8PlCbnKWK+X0i27Mpw5cyaOHz3qpHKzH7/8xS/F6p5hwjF692lPnV1cXorl1VUllZKRra5owNWF117XfTRgH1IShq0je5zXLEkJX+OARx/P+6lhM6xjYsMmzHdvLI6fPtkw7DgLcZhjIeoB4wlG0ibVTXOWvBTwrAQ+203zHHL9GB088Y5rA0BpmqLkEHZFGaXfBAYVR5rhlLfkUB3r3Lmv7jnioNeUxy6yHdj3jANZLQWwS+uMVKZs7zRG3lNLIXaGhnlmDA7bULVkZvZA9CZmlBJbotqes9IHJ0iULK5FSfqI8PnR338av/rwVzE91Yvvf/9bAuwmYcxri0jWC7dSDydNrhrxp5kTAvBrhhZ2FWu2+usxrPtCP4OrBO6fEkWlBs+SwYmFBYOge5b1rCVXVs9a563nlv/lAdt1xDNIpHlWfM35D3k2tPsr9e/FajdEZQ4yypHLOj3LCrS5p03Abl6umPu6H5JB0WQqtxWDUiVl4eqn3Vq+2HuXgSNf3vGEHg6kT/3o5yDE3mQvm2BNLPjcehkjNVeYRNbq8qrWnhJIGUS0pIQg9RBVWM49997k7LeB3jY/4EbGl7IlJUnZNFqYTfhy1KRhp5OGGtj80kSbjnlygxENbzvfl7X1SXAnmCiJsBIPyfWG4tniUiyvbcbE1IzOSp1TVMo0mwPDAFfxOld+9K+aOyN2XDZRabTLwgJu60Ld4FElYwfw4rz8nEviLoBXg0W4HLF4G2Jicd2BkWqHsqRdWD4ga3WthfZqLocOsmu7NDSen9KsA+arKawrz0uJ9NNr3eDGvpcESDWEZHOG8greq+lgO9w0f2oBZA9gMkkD39BOwPpvsOu5MgaT4YGXyUVe2rlkzAfZ9lZDnIyvX7DR372sa2fAxI4cDG7dvBm//vDDmJmednPS/n7cv3cnbt66pUNCNkadTpw/dz6+8Y1vxIWLb8SBQ4fEBlc27kVt0E5W6Rm0ht0d9JOUGCnb7ZAR0pgDy/xMmsT9/X5093OQBAAXJ4BqUMugybMkGNC8xcZQwB8D5MAUtc0nxo4eCcyBDqCukpvYEuk3M8hqjZSHuO3DxJakjZg2TE6fBIdyWMJQKkFIT3SsuaansAzLxibdEDNEVBFg1dfXlmNx8VFsbK7o5zyAAyDGPIC+NK7dzphYVnf528tX2taNdZe+tj04gRHGJ06dlIxBmCsPDZUQVd50sqMKQe7FAlFmSyrUufCXKyR/hoqA9ZL63hqznKsQGVxpGcWm5AAZsXbyksPBwc4AHEg4+ajjXx3vWS0Tq62apH5JHa00Ps3Pzur3Ay6JGYyRh3nk/riZlLKymRy8xyd64wqy8jdHsqBkou2EKsDO5csZIQ9ZEjelJWo6rYmN1bBejkBVsqwrLAlLxrAkIwQG6r5KHojlIOVQV/O0DEgQ2AN6z/0ISvrStzrZEoCRewDuHrm+1cxv+zXAGmVy1jrvgwTmy19+J7a312QdCth7+PCRGoHnFhaUkNKYCwuDxOLm7Tu5Xq3PT7GmyZfUpqpfZCfJFXTNW1uxsDAj28c337oQr76GU9RobKyvKBmYm5vNShVVBCc3YviymuPSdMMevKQhaPXAlkx6HSR5k4ejehSywcsTe9W2rma44RHIA8uiYNhvf3Y1Vp89VZ/TrVufx9h4L06ePq33DtM9MzMTC/Pz2keA75WVF9ba4haB7hlZyM6OwJ+cafb2BLABQZcuXY5nz57FzNysvp/KGHv4zJlX4ujhI8mwb8cnn3yq/YL0Bo06nt8MsYJRZ3gR65u7gUsNjWIF2JljQdK2tm7ATsUJ2UoNW1LM0XjznFGQvtuCwYCP4aHY6ezHKTzYZ2fUdEofBRVITSHVI8gqJQn0NnIMhsC4UZw/vE+ziCbaLIXLipP60IjR7r5nn6lqpPMakG5bVAA7RwcMe29sVGBb36d5CTkFfdj+4dsaptdRIiUGH4teARkPy9O1iBRAJ285lKRw42jSd2NopBNrL5bjxdqKYvzc/MGYnCHBgohzXNHxmLLHxi0qpR4Vd/ie3Z39+PDDy/HRR38fc7NT8Z1vfz3mF2Z1bvrnfC4Qe6iklE0t4LMmgerMrKpcBwJs1eSF4g7JJe5LrDnsUlnndk4R8Scs4TMTm2MYWPfhknDhJjPRzOpQJU+XhDzETfySeCoGuQptrbfnhdjCse3P85mQQD4ryHrS+TlLTt1QaillBWifaRn5GqljAVk7+JjJ52d4lmXJyH2jN4YEWfKnSiCqny4xd8NYNzN+9tRbQ3M+cxH4uipKOZiprcxlclJIKbWLZvW72m/uFyvy2PGGZJbzY3QEN59MENMqE3elij8NrqmmUDHZJvqyY9HMPFUQpDDYm0tpYALMbI9fT/aNcqdLyUmqEapfbvB+1n7P4kFsbjLDxQnpen9bk653tvdEbhJvwAMQraxP4nPnyo/+DcX25jJbwO5GTLWFKjPSVm5Au0JCNsi0GNcL0zmrFytlWevjdmJrYxXPlRiSvojGDGvbfJs4/MhoR2SXA8ihfOSFZgmLwLcaRTLwJOgqOQuJhva1JBl8L5o3M+t2LEkrqix1i8kcHJX9kgzG70rHepvsNYvbj7X67tum0AEk/tKHJkR+44XaDK+BWP6ekmLkPxqmtw7F8mbn31XuVxlPncyb8ejRw/jpT38qphRWCV/6x48fil3nwdOQBKBg0Adg/eLFi2rgGtJ9zj6AwcM2QWBjiFQ+y1ma6RRaZhBV+hL3N1ZiePNp7G+vB3rFsS6YZiN2dzZieJSGmbGIkfHY7yIZGFWi6DJ8lsJyHVUDKLdPbHtabxWA1eGUunhNENPUNh9m/J+1fAYK3veUOx20JYlAD7rNAI4ZHc7rG2tyPKEsPIXVG1ZYw+iBCeAcUrtqjNrZXoulpSextPRMhzjg3uPQLZkA0Ha7Tj74I0C/va3nw2CUJniqSWg43nzzDQ8BqQaugV6NonzcgMTazpKq3oCTnmb4kAbnVEiglO0dZqedBKzywc6R5tpmBvlySqjSpkrLgPQtlegA3Nam5rcnMEw63SX2YQ9HAhghz2BU+PLSonomqpxZA05KEqd71UdS0k42qPVP8kYfg0lxKmXDYlc9WMhDqzR6m+ebU4u5JRy6snXU3m8PNL1MuhXVBm2mOVdhoKHrHAHsDgNhkIC9qjTEGfbfPokCIAb9p6calvONrktB3vG0JIMceOiXJ6dno8eAKI1Ih33aiMlJ2//B2vB5XEY0G6FP9aendQqAeaJpeGvay5SWAeb1B9mB7Ay7Q7G8+DwW5g4K8DOxEyB14OB8nDh+OKamx8RATk7YMx6ZjtaYSsYGesjFVHnJpkV7cL4cy4qp8nPLDZz33ePHXWJWAsEkytwHEADEd5hUAXY1cXVjafFx3L9zK14sPoudrY24cvWKhoyg96c5FykMIBoduKRcW1vx5Omz+Pzzm9KZ0yCqampa6JHosBbkGkNTe04PBGRqGNrKSqwsL8WpU6dUCWIN84zu3r2nKhAOMDDQSGhoesUXGbYbwA7AQtrCxxdeu6ADFv93dioVw7t372j9y/0mLQ51L2Tjh9+2k30P7LEeXMRT7MVrFy/GcG8smH5uYxHch3LojySBlu8RfoldVGv4o1H26ZykuJSOP8bsVQG3FMomAAxRMkhnTWPVOYpEkGFnfDyCo8xQ7MCU9+0I1rhECbBsW0+f1oOuWGUvkhpZvalc7cau1bpfVe5pBMWMorsfi88fx8bmmjDHwsKhmJiej/2OHZUEFnfdlGu5WivBKDcOAA73GpnQrz+8HJcufSwZ6O/97ndiYhKWFNcVPO3dgCd4rXJFNfV7oijPh2e3u40VNUsaRyDiOJXFjehvRIyOMEmdfpLNmJwcT6mX47HJH69zpa0NGHecdhwCqDL3ZVLPjv1JPuBn58SNyK33zb6iCiHpk2O4JJMDZ0TtQb/2QHN8eubXc3dzfgH1QeDvPd1WK5wocG0QNVyX42r2ESSQdwXT19S8tq43PFRw1x70lRRpxomsP91r2FTqBhBT9Tw4lKQzTjre6bxXI6itlCXTST29ILXeAP0lo5plQTMWmIRrZ4+a/TYJoX1Dgre/J7KNz0Ge2CEx70Qmiu5pcnjTx02y4LumZwJxmD0kZT1p/NlpmmchbOzLmteQZwz++Lzu+vpmrEoCiUwUDIKsCrc6Bie9/78LsEsblo2YajxVASi1y2wOlVVrYZff88DNzhtfrJSXZDbh8ZCH0LFvCqzFLvZHZqNcqalBHLwuC3I4hrtmwslq5AzDwBHAGPpQWaOpNTs7F7JszbGpFTAkf9qGVRwYWMSitmbU9kblh+3qQHtSD4L0l87vRJPuH65Dq9i6gRX3hQ9dqf+HAHsDHTL7LSu6ASar+dDpUMk9BEJZoYDIrS1pwfFUp1kKhnJqsieAh1b4sxvXxQwRTDjkT548Gd/81rfizTfeiIOHDul+GceW9OXlHgXtncaRxp3+zZ/yxs6zWtPqttZje/VBbG+saOBSbPejAwuzvxVDI339LoLxyMS0p4apYdXep+0rZ5KVGbinZpY+mSpMuavgeQvoc3nTLHXa0GWTDGu4DkVAs4P0nnLR8lTmoF5eXfKo6nSIgd2GsZuZmfdgHf1OhjtxGN+Mx49hQzcUkGTllWwEoBIW1VHQnsQKJTDc+/ue8ilHgWEFkjffejNOnzzd9oXUehxYXlXOVR9HaYwVWBLIyzKyLB7rHtRTSqeAAfalJEKOTRa36/1xfejQuQ/oKNMWrgHrmQ+wrmE1WIMkOIz+BkTQDEqjH5NOCdrqL8j5BQBDVQlSvlIORPJjzlH3TvnttX/g0AE398kCzNrlkvmwUOR5nCPikSYgT5JzhmwVXU1xI27laNln02w7f0EJVAVpc3Ep/0OvSIxxNa+kNM0BJUcL5E/8TTeC3Af6FbJLM2B3M51/H8/fFT8TDdPTs1o7sEOARGQwrFP3ksCU70rjjrvJ6uqLWHnxQsAd8IlMBs92+Q3D3q+vax/MI6npRExPzWiNoqXlMJyZmVRi8M47b0gSAzizZteOEKqQKr6mx3oONfG9TDK/GR2fuzXZvaIxBCw6NGchfTMz6wrWnkBzTZUmqaXkTIOhEveIWHr+OB7euxOrz/GZX4/rN66pVHz02HE1mCIrE2CfArAzCMk6dRJnD9LzHAX2JAChGFUatzTIJJuXS8c63nOSpGm5aoD2vx8+eqxq5PzcnEA8PRhICe/eu5eJKYNN7MlOs+qF1y9o3X3+2edae8RkKprsB1fPhvRMSSZ7k5Naz2JtudfJoOJKoTHxw0PxxttvxejEOF1fkqrKSQsiKrWykv/JE9vyjiKlqumzScrTMa2qJd7qLpuYQXWPCjIYWZXysaRmfA7b1W6M0KS6xVC0DQF0Hdu5zjU8bm9PSY3le6azuL9y50qHEAFRTcu0jTTSVOQ2VOaQai0+fyTJIWvkwMHDMT45p2RZIh6RJelaArGUbiEC4dmnBkgGHOKW8tHfX45Pr3wa83NT8d3vflOJqXCkBox5SI5wRM5x0LUyoC/BLM+FL9M0z+dJJEibJLfo9uRYxtf7O1QKqaqx910tw7lFvXGQQZqayyAmywhdpEUKNBobmzsxQ1IiJYH78f5/6t70S67ryvI7mRk5zyNmEBxAkAQHURwkUQOlruplu2q1/057+Ytd/tDltpeqq91LVZJISRQHkBiIOZHznBkZmREZXr+9z30RCYAqVbu7qxtcXAASmRHx3rv33H322WcfT731ecF94PuFZcSyu29IBgeSfORk6y6mubDUHbbaB7fnH8CMjyRI7sS9Kq4nWegzwH7nPGtPbe6ct3moVRITVTkTUNuaEvLKDaxgEgYB0Rs1MkRS3iU97hq41Q2ZKsDeJdMXOZnpRDGWsFtP1o1UWcGYgP42Wz+qh7LWq/cdHHQcta7dCQ0hD7mipUa1GFCjvp1gCtYpFQa+QCJorIzzl20tS6VbpIs8+32WuA+iIwk25mRidmnITjxdkUJOIEWsVdOuj1WJJvGjB6bni7//3wTYpetF/5vOKW5QyYalHBpjpVUniPtGJZxNwF4aBFiAaDbZmLB2APZ2k47w/Wg2dtW0KDukvuTjsxGOqVHovJgKWK/7gJ6cmDbDjq3VMF62Cei08sHnBgDSf6FnwkM9WQRuaOXpmUCFIGGv6eoEr6aDJe/q1/1O/O1g9C8K2FP3rWZVms6Y7roH47sVX3/9tYA5AyNYnBzut2/djK3NLV2RmLbp6Xjv/ffirbfejjNnzmhDJungw61onp+6CcboeUAXXbNQaCc7r5pNsLpr7kX7CDnUTjT2dm0D2T6MdhxIA9ds0qzEmGYaHfGMdSOay0lFfpPNUpkwyKIz/VotD3F2r8a7fGal+iEGJSUeHOKSRSHPOEJT6WaOrZ0tBdCzZ89IssK/UeoEpEqykUynesT7+2NyYjQmJq33vPnNDU2O1UZmzR8faXw1oBFgDitIACPp5Gt1DrujY/VZ2IbRI435jNffeCOuv/Gm9qIZybLKylrLQ5DrlXYvM/UEgSV/KvrV4sWe0scEXx2JQgl0hUngUcNOESwFrnDHEQNnN4CC6SvGOpughkeGzPyOjupgerz4yFUElZ0NSFTK1IHIIe04418+hLlvnoicg6+yWZU1gpf97OycknAOMp4JkiM8zAGond4FAA0lbtt68tpuAPWYdjF+cqtwD4Ojl2NAcdKwM0AeRzl4CKcsZjMUO1gitK1ePYWwT/0ybn5VQpXTHW1zhnOM16DBfpbKIzQRFpAOEbFfx6fb8hgODT6/KhotDz1SAnx8pH4Bkjte5+//w3+IJ0tLIil4L7FJ8mDvj7Nnzgo4bqxvROuoEbMzsMZD6rPY2d2OsdGhePmlS/HqtatiB3kf1i/7Qw3FxWkKtpWGfW3q9JhXBaPMNigEgmOAXREM2XlOanw/hO23/MIOCZanuLmL86Smhq4ag+qwPUQ2tbUeS4/ux876qmIb8YuJgFdeuKJEhUpUN8POvIb19Q3ZY7L/6EFirxqsYyFaj+HhoTh//oJAj/oAaKLU6HF6Ipzcc63c99IAvrq2IQA4iayrv18yHBJZ5Eo0AquxdH9PCRZx9PVrAPZafHv7jmNSoxHf3r2rqav0JDghMqveTxJab7iRO21Lzby3o40Mrq8v3vreO9E/NBTH3Hvpmn1vbVHrJNTDVcq4gyJ9yAZJJdYlw0rniySw5Laez4LGP/YnDkM17kMXYGfOAAw7ZMsxw7uwai3Wpt3yq3ZbjkVyoslGRVVl+nimHTmnyIaUYkjyId6NtdWKtdUnsbe7reucnl2IkQkAO/u3T510imm8WFqwmpzJYYqZsPCsqZp89scvZbYwOzMRP/jw3RgZHtC96iNBBDgKgHogUhncU+xlPbk1Yn/fE9M1JZippLoe5JjFMhGPbEsk+QUAlOQlp4A7kQHI2UUL7baZZsBfU5gFUwUSDJLWIWwscxJpcWkpDahF+uo4nE2kXeRLlcDk8y0VTTO/Zt0Vu/NnCvPvpLVICX326IFlY36ZD+L8jrOgRM18pl3JgioTcqY7Ul+CCSn3NfA+IjlISHiEWem0VOc02LIDT2G4/bvXuDXmxBMIMSpnes1sIuW91QcVsPr7Wqu8GQk3zkaELXokNHYnLcuNe6n2uAcDPAKLJ5LhKReazgc1SVw+V0V0qJJu4M4vD3P0dGDHF1fQiguOKvJJguq257wZfoar1s/xmkdHntnw7e//QzmeFNBoeLEMhpJcqnnSB9S31N3iLj8X/bXvppjFouUhoIgtRV/XiB7KxU3KtodxeECDYl3DO3h2+MlyU5EewGQ16pSAemN4eMzjdKVzNLNgQJenb7poyCteTWHWFLH1yQo1/jW9YlVOKEb73Q2lBdgX8P4ckP6sJKaIALq5pO9E9/64XQx7N+gtGVoFXhJ1nc6Os2usSGWUTeTI4hNLFnDWYKrfrZs3zcoNutN/Z2szbnx9Q+V3XhNgNTI6Gh988IN4//33NVlLgUvPXBAkH3NKm747a8nzuwPen/5W3zcA+lG0aTA5PIjD/T1JSdpBgw7d1U3xJwbd9nAnOZOLS0qYKvZT4C6rOynxKGmV1h7sRTZDsV4EOuTvbDaCg8NBt18lbGmp993Zv7G+rsZbWC/vwpPoUXBoxd4eevXdGByC+TyQ5/b42JhKg08Wl2N1ZS22N7ec0Scr6SDSJ8DAXYWVI2BzsIvFo5mjyFMSyFy+eCnefvuz4OMZAAAgAElEQVRtl85zAqD2WU9betZO3YHkOlnmbqlFZvbVStRaKm5Lji+ampkAvDCKCoIZnEgyuGaevvX1lgDxLLi/mlaaIIeyJmXHUlLm66ury0pgSre8WLgqscthaLlHy4HA6xdtpPXo9jMvjbJcD5Z8DM2RdVipS2Jzx8GYQ3gcFC3f8AAtj5eWB3kGRduLedR5KU1X1q8ZF2CtZJ0H8ydnB7zrAQ2dCoWWiBKWUg6yzr9qWMqGXDaJzyW7IzkxMIDylMH+mJmdE/vNoY0mVNZexzSaWe7g5K+p/by6xhCeuhjwP37+x/j27n0BBGQ1TFtE90iCAzsPaOHvaI/5bOi0AWI8r7Hxobh08WxcuHBOg4NKEuPyNJIYH9xy66rsL712zES6md+JRKM6hMV8pTSpnLdoQ0lQIV9czc3kiXWIzKzdGxNdgJ3y9Pb2Riw+uBsrjx9q5sPi48cCzefOnleDKYkwTdpIY3hPrm1vrx7LK6tRrzfkzML306w6P7eghHF6ZjouX7qshBxwz72WhAOpDIA0E2U1XCKdYVjV2obYcd6HZJ7XBNCX/5HPsWb5HhJWkm72/a2bt9RIzfc9vO+Jq5S1WTTSsutAh0VtCuTq9ZB5IddpHuu9RifG4/0PfhDHPSfBdG76dlibGkzEbIiU1ZVmcfcNOEEtlQMnTunNnmdQadaUNlrywFbUBj0Nkqmn/ZBsiUSoKGIDypwmEj8GWhH/aurNKJJD7xc1xIIhBmp2iKqa3Z0Ql9gsljsH9Fif7am8WDw+enhXrkAkW3Pz52J4Yjqa9NBBTlCIIOGRlMIVRR+uBo7ZWRWbW9u6D5988vt48uRxTE+PxY9/+F4Mj/TrmaoBNOdqeFCaX8YJpj3Bi0zJzD3rw2SScG32EAk64PctZ6yGenuGB9HvFztXEiLHMklbJH3ClnDPYLi3J5sJ0WW78ZxEgHXJmuC5IeEqJFTBW77OwgA7DpWztzMnwQ4upQqo+9PFupS9iYJB617xn2SG52h5kBqWMxkqZ49iZg54EnGhijeMNP0KHiZGLOc18tHY3z2nuhrvdMwgTKalz/vTqL06yHKgVWLMYk7RcU4zYeIeCZM0xP611RXhIp7nC5cvBn1p/Pmoeai4avtpx3UkV709VGohhol9nm/gQ9rP3deTIL247KS0pmAUL0bfvwLSi/S1kDBUROVIN8A8BbzcncCwR+T1fuxKs4i+Jpa1Ox72yDWu3vu6rAe/l9jVAh+zsFX5rJc9anBe/Z+WQwJGMtu3Xpbf+QACZZQmaMrAjeCkoaYi9JonaNp729L9YZlDSYkskxvHYoJ9KWyrNGVZ/vJAmtRBdZWZi9E/B7KdYey7rZJH1wI4xZ/ndX8Xp/4vA9gLJDB49Ioxs+fz38wkhzkNTegv0acXX2ZYuI2N9fjmxlfJZjm7Q9955cWX4kcf/Tjm5mY1oMV+yAWs/6cB9qo8mve4mitGIirJQEsMDcD9qMFE1Y3oYxpZ8zBq2HmxbbLJmBjgYFHsO7uGGuTCdoQ1EDKzkIBdrigGRLmNq7IVjJZ80tGICoxar72+uirf64mpqZiannG1ptWMQcZE9wOYbEm6d7Cppih+hj6AjbXtONg7jO3t3dR/4mFui0oOa9k19to7eWNjQ/aTbFqXSl2GU6d9O2QJNzE+Gq9eeyEmJsZk0KYBFGm12qz6oSUUEYB0UuMmRmmjc8JwWea+vmSRBSw5WDyUiuBaJtSVMjU/p7HzMMV5eFkffKjR7CxDGEmV80eG7bdeOurFRh3E0tITPRjr6XmmlfKl6w9PSa1KUzD9LEoYiuVnMivBIKGhWDh71hpkSYvMjFvq0gFbBegquKaWnWE3Cohxosm5LqF77oCLix3tYQm8pazrw9kTBJ8H2KszRvsy96gaafKg1trvSrirY6xHDYSwMRMTk7G1vaN7K9YZMNaHReNIasodd2VfuL8bY2MTSjY//d3vY293P8YmJvSzG+trSigBXhpNnjIZ+ksA7tLWB9IbXBl648oLF+LKi5d1kNk9ppPcebhWmfTXaVbzxEwfsGIAadjc3VMDGvdSzFJWTwpQROJIolVAqquCTshsfzkkEEUjH9aFAPYdAfZ7sfL4gYBcB7CfkwUj1o5nFs6oaVSAHd3y4XE8erykeHfv7l0dyDSGIgtiXyOfuXjxghhyXGK4R5wP8/MLMT09kRUZBraM63po9kUXDxifnJoU0QGQ39vdFYtPYs2DYX/s7u3GzOSULHFZW9/cuJE2mUexvERSv6IknRgnwK4EbFCvI69l1kJqwY9lh2jw+9OPfxENhsqcWEpRfL6duFbjOTqWfWmxiFUr96X7l8h2HSe5N5MAUlUkh8fAYg9CdFXzCpyUUg0XsSJ7OQ+SI65xLZKjKQ4kwYesRBWYcuKmYUUeaWUOhj+N7RylCGodGbA3LBWbmz8TIzSdasYKDH9+O+CiNP6dukInw1s7u5I5fPLb38Xik0cxOz0Rv/j4hzE0XFNSW40ykf6bAGBdPPecChQJHZIWCAkqIIB1/s4kXmnuS+O/pDQAdnTmR4qrw0NjCepsaW3dUF5nNpESX1kzNCQ3NYEYIugI0a9iOaSIk4QBSSwLk2u3Wh8ErF0x30lgelBgyi/S8EPynnwGJOydBnBjIdYPkk0RSDKlgBR1IsTv7I2n2W8TiZ0p15K4NVuShTmR73VzZA42417JAUkyn9Ig2hkMWXpbhIuzEu4K7mltewG9qtgd0ajpXoSCVOlb02erADv7blHkBsnDC5cc56h01BvMTHG/JX0IpKcQxNzbxlFT1RdNYM+JrlWTaVfs5nMgXSs9BMhcZOKRZgPqn0p5os6kIgFEJsNgQRIbJGSjY9ncT0+E3XasIPDzLT2J3FPJwZYe3O4A9ury8w/F67iUs7qAu1ku/2h5gdL9Xw5ALtTsHXZtdW/63rZsusii8Ruu13fjsEEZHgubiInxSTUWkgELiKBhd80gnUSSj1Xze2ZASjJcVinesM6cO4HCZaSuEov+7MWnz1/++owQpuSzXRdaAl915U9Hjef8/U8w7OVluvn6Ux6reeCXBMkCEbxtcSLZj52trbh961asra3qPlIa5zs+/eQTs0MT42IiOXDwIf7pxx/LLo5ykg7lkkmmFMbr8s9h2Cs+vpPhlVtZ2Qj6xqq9lwWuwA5IbcThwU40j/YimnU5bcCeUGyRDEMNzdY596XPfvfz0lPJB2dmzFZ5yv7V5WytsLLnbHgbGhnSwU7JFIacAwdtG8Fs/4AyGqPEGeBhWcPQIGwyYNDTLE+iEZsbq7GxvqJmv/r+cayvbCoxlFXV0ZECFlWmorXkOgCZKhU2Ds1m0WgmFtsVIJJVmucgdOfmR2J2dlJOHrAX1n73xHEFLNOvWnIYjldm0LMn0uWoKzE1y5blznZbYI6g8rTur+xgJxE+XFymhqluSWo1P49siqqNmaYi/4CB414BhJeeLAmAyGIrY4MPirJ3ilCpVKj8D9772Xye1bvu7cqfaTxFt0yFhGTBTEcnBSdEENT0iupTIVGng9/6SycjfE76ZwzUCo4uEh+SHuKGOv5hg1U2zdHn6u8pMq1k9VwiSHYvw0uWjV0hyGSbmqVK7I6U3T7IDPihiXRnd096/69vfBknR8cxNT2p5keGbZGscO8pAe8d7MX8/Dmt02/v3hNzu7m9rQoaTYNcF6VTpE0wdfbWbqnSA9hDJsf+m5gYienJ4XjppSuSJQ4OCqLp89m3uAzfKvaXJAFmCcVsqcnXemEOHVU5dJ0QNqV0bU21HKbk8sQ5cKymYdkhYmpwQrnX61wsHIA9LIlZfHgv1hZh2I/FlLJHCsOOJGZhYd4+7K2WkkXkdY8ePdGD+OKLL+Xagqb9/LnzkmnwnjSVwmbfuX0nVlbXBciYYnrx0lm7qjARFTeYsbHY3tpWIs81nDkzr3XP+uBes5bkVa+GWt5/P2ampsTgEwNu3Lgh4EWJHikiMwd82njeArGK6yceWbaF2QJOK7aHUxGm1hd/9dd/HeOTk/H4yaIAoWQ+TFBmbVNdVVXR5XmbDhR9vqWgZT9UZ3VFzZbKmde8Bt6QRLUjhpmemSyqCixSPwHSI/p7cZHqkb84n6Ww+XpvQExW6khGfd4Spw0cpetmP1W9YsQDnMpyyE27GY8f3Y/Dg1299uz8mRidnBVgB1A1G/Q/paFEcYbpwiyuPkRs7+xqOvYnn/wunjx5FHOzE/GXf/ETTffFxUzuONkvYAmS159ddajsk9xaY69+Of2PXjnxRAUouURbQLawdj1qxGD/cJX4GjB3WVinxzysuyaiNqnybuVkVLCOqyM8W/WTtUq/nc9psb8iZgxYbCbgZm73BGVEzKnzJAyegstALe9dV1esuzaYd8VCfTCH7nsppKvkhv1UWJA4dbzDeXf1YakS4ZgqLNHTVsLD+Ya1raqUOX1baz/xV+ll0utkz5KagLMKWuKx5+34WvmtzAoRQ52qgCJLLKw95wjkA1KklaUlEU+Ql2cW5rOCxvnnZwU4BxwzC2MQn3zctGgUTztnkgwRh2ljyT1Qz0CeJTpate6dOeveZVWi9Ovo7MozvrD0JupsQFFmBXWAvit+ej7Z3Cqb23pd53fP0uO7HcBevWIHfxVgXmQcFaueB2MBwqcAvFdDtbAEAMijpWNks8Ag+ADjQQGg0GcCkFwq85zMqlksZQ3uyvVnk3xDDFpNel6mlpHVlDK7z/Lvcm8pDGwudIe1UwDgu9j2bqnK85j3jB/P/a387NOSmPLNZSOVu18YquKrrk+ZjVv4naObplxy48svYmtro9KmcX+xs+LQJvDhHcyh+sILV+LHP/lxXLp8JZ/IU1eZDFux//tT1/L0v5VrUwhIlUDVB5H3t0/gDekArApAApYXmcymKi9qq2F6GAG1hzYrDiNejOl8do8guLgnwSUks0UZvNS5XcbKe1JeCRJsRQ7GtY11gRGAKxtpYnwixoZGBYgYjEqzyd4BGtXdGMCnv+ckJsbQFVqH3moexMrqg9ja2onbN2/HccOWTh7p7VSKklYVQE65a7hCIn2amjTdLOnBJCQHtZifm4rJyVoct2Bce2Jyci4GBkas167hdAFgxkrO8xF8mhYHpOz4l+uDAznj2e2CUppjXKozaLeWm2uzTRi32CVeNe0wLOqQQI43/kgszJ9zIlTpHcPNiidNSX5WVlYdXGEHKhrLbF7uRgflBLmC7zk+Wo3lVcOrV1fh1/kea7SH48y5szExOeUhVpKd+MAsgK/0q1RJSJWNu/xfDjUN78peCMto3A9D4s9B4Xvme+QbY7CWHmtm5DTXwJ70Dkxl0rKnRpbhcJY6lrJt15VlU1fRfKK9bDFFcXcntrc3vd5xIhkZidGJCbvJiC2flP71H37963iyvOI11F+LzXVkWW7+43nKbYIBVOovGI9xbNRauMCcOCmcGoszZ2dicJCyf1qdZqMoYNMuFdnfpAPbSTFx1k2uDYFofhXgyLk7MEhy0G+Zz5EPJkk8RsZSD+9qBXuH+0yFBAlTMT1AnrGxthwP7t2OvY01MeybGxu6F+doOt3ZjTMLCzE7Ox3Do2P6TLzX0XE71tY2dbjd+PqbmJya1iRdhh6xtubmZiSjIQG9c+fbWF/b0s+dOXsmXnjhvMgP5ITnL1zQdZEMra9iUduOM2cWYmQEhr1fDjGbm5tVAzsyGeIsoIVpp+xrZIjcJ5L0za0E7El4MXKczzw0MKT+IiAjiXBpFidJ7iWp72nHX/31/xQLCwux+GRRvu+8F441XCO+8shnpHoXaWGLVGKekysqNbbzLWcVjF2xfaR6KOay1YrBVk/UThK89+Fa1Rce0OSmcsnL+nrl/CQry+7+JTVrZxIuQsYuKQXcFGbV1TBX/ToIw7MbTBKcxMryo9je2NA6mV04Y1vHMgNGNpJ2klKoysZyQKvuGTaau4extb0XR82T+N3v/xDra8uxMD8VP//pD6NW494AWm1HS3yzh7ebk6l2jo5NyQqUio+sF4VEsv8kP3dhtS3DMNbh6kvTdolelmImu64HwPsXpxE789Tre0qwiW9I4ahaWs5HvKevrEe9LUNDVh1wozlv7LCSJgHF9Up/L/aX2f9Uuch1Ou4Ui4q9Y0V6eGaD3H4ka8m+JZJ3Tl8NmLTfvZuGW5XUUSFWBBuEaVon5plvEhWJneVc/tbTHHHBlMY7Tvxact4qFQJIKkt2RXgloHUyWIYhJS4U621p4tLiooerTYzH9OR4vq+fGeQHig0AOwk/+BFpIeCb96jXSQrYA4OqImVhQZ+pSNBUlZLUFkmL+4g4k3QGSq9fKsAdlxtXtTvJtJt6fY7xObg2YqVUIbJjpQpyqOfNmdfzZLELsHdvwgpF+mFUNzlF+E/f+A4YTdb91EPJSVKlVVNZVY4vVnmnjBI3SFBGUrIaofOc6qXDo6MhAqjDHFflls5ZmJ++A9gLcCubyee4D9l81F0YtISEZyHrf1nAXpkm6p53NGteyK5IergMzBYuE998cyO2tjZd0k694pPFx/H1ja916DB8BkZy4czZ+OlPPxbDRFMb9pi+XR2pkIcidYLvs1f/J77S9bxtmlTKtaWq4YpMci4J6Oxf3Y6GyqCH29tRAxAgQ2FqXBvpAwE6/fa7fPJLelUaWZQKZKJY+ZSnM0KBfpTGGGnOz8CQU4mo7x/E5NhELJw5r56L3r6BOGrBFNn1Y2XpSQwN9ut7CVp8rdFAL7sfv/nHf1CwJXFKAYGlRRZMn5KMyT+X4UnJSmmaXdqpKbVQcOiLqamBOHN2JE7aeyq1Dg2Px9jodPT14i07rGmQJ20Y9Rxohpa0qzzM06RUR0ASKFexwAHMn6kw0Oj3/KDEK8hJp7jrmP3h//oBDgm4HgzG/PxZSdQUJKmI9FAtozn8QLp1pEB6Vp5I4vXVndWW+3IKsBuoO1in81DG8wLYOZCl5+7lHg3FxPSUR7RrMm2yP8UxqqzqkrArfBWAUOwIddxrgbqBiaY9N0QSuAna1QS/jD06ttSQZCmIErOUJfAsu5NGlVPxzVZpuvgp23Mr27+qjcT7CjykzWBPqxn1/b2snO3okKRqscPwjGyG/OCDj3SQ//bTT+LOt3fFcAk0H7F3rJsmfnJ/OHjHsCMcHxPDCfCiynnmzGxcf+PVmJoCCHAoGKzyC8CJjEh2gelHzyopr0cjJYACeZ2zJUCE2TaSIM22bluWw5GCMwvvzfMVM9w8iZ2dgxgfnRBYUgMZTbZHRwKqA0PDsbG2FA/v34mDrXUl+asry3o/Jr0e1g8V2y5euqAGLpYb5MRBvWnW/PAwvrl5S4w9z4BKBUB3ctLDu5DUfHvnbiw+XpZkEwB8/sKcGwJbrTh3/pwOavb2ytJKB7CjeR8c0NA5+bCnFIjP4hkMR/He99/Te928eVPnGM8CcA/Dzi8BswE70AwPDtv/PZO9kmTj/NM3MCBbx48//lkOhsK7OpRcXL58WWuB/0mquHc0s/PLZXlvbDvQWGKmuJssh5Mkn399yP6YaHrcjtF+68/bcjVypcWVNABixNiIqzRi7rvPd+QF5V0T2RjmuZokCWDu72wm6ax/DVA0WCe3ALBvbawp2ZmZPxNjkymJ4dVsn+FG7/TU5qPs1/eDShU9IK1mTxw2cGPpjU8//SJ2tjfj/LnZ+OiH70V/L9VNpGV1STi4CcQR4iSAHzaZ+EYfHawrmmaqp7IRExj2PSwuMiXEmHo0MdF9W9yv4WmbfGg3UhbHDN9/xb5WUxI31q2kZaUhFe/2JnKpwRgZxrzAfQIe/mjJqN6TcFsqlRBESTrw7IquXHMukrmXy1aRpzz1mf16JpZYz6wrkxuuepOwAigZIsbm5pzR4Dr1CLoZ3dctNJLkkLWHUk10rRUWgSU3BSOYcdcvGlYBwMf2HyfGeGqrJZG8RzEK6EYlXnPE9EYsP1nWk5mfn5O9dZUmyt7ZEkA+PxPKcWAiViKHUa9kMCcBTT7vRaUh2fb8rDwHDQiTowyyUWRAVJFMOpfrEAGdFQl+ty1nSajdlF+qVOx79V7quplNQy9fryedFpONpcV7BWFXpd1TsCxLaN2ssMJBMnYlODzNHj+dRZXsiQXRCSAurcihQBvB0EolnioJ80YomiY1n+iM6JPGM6OCQ5S+6ZnHV47wrn8roL8r0ztFl3eY/PJqnYfd+Zn/vAx7YfQ6anIDGTaQJ0ry9+NDpvrtqhHy1q1bKs/SMEVHNAcsAwXQTHJQEIyQEOAI89FHP4l3vvc9AyMU0kSuAthzEVaa71P38NRq+LP+Uu5Ll0tml0TCL1GAOzqokxOaT4/tQnCwly4EAM4jS2kqpNnNzIS0hjASKjHLI9bDgdwYY9tPNpskM1lj2tg0U1evH7rqg15RkaY/pmbmYnJqXqPo2chahDiS1A/kBIG8g+A0OkzT2HH8/d/9MpaXn1TaOXXXl+aXZAPKJEqPXnYpm88DABVQAVzVaE5lwmRPjI+1Y2q6J6amB6Ml6RDM+1gMD03E+Ni0dL6tFgEB4Gy3Bel+c9R9YbDRyaksR8lAjisMbrKVqeQaWQrVvdGe9PqiVCj2AQtO2aNihYbLE1M358Q0ewe4UYzDiF4JGHbp1rPqIV9+HXDeu4ofzhbyaGO/5qCK1L+WjMJcrvWIBoxIL+oKYNxPPMeZSImUQYesmj3T2CDLvI4nnQagqkJYreAE7bkWeR9VRtJPV0FWvv+ePMvvAHkxmgRZEq9+D7OyhKuTDGl9S2GQnvWlBaMA9uqA8p3ktQENuxzaB/sCJY3jQ+mENWAKcCE3kn0F7isvvCxb1t//4Q9qniRRknNOw77rVNNs8ehnTjOklz82g/aMvnT5fLz5xlW5Hbnhz8waoMFSLMdju0I46dDhz7qIiLEcjsNfKCEDHGnCrvUPxUHdA8QOG8ciCjjYjo8AUSZesMODra4fHGoiqazqitsXB36tFuury/Ho3p1o7O/EqCwX3ZzJM6LpFM3tSy+9mGyf+yf2948CVxfkQne+/VbXjG86vTqecNqK2ZkZJdt37tyNleV1JaMkM/MLkxWAKhOHYbGXFpf0vHGAoScF0PDw4cNYXV3TfQF8cy/ESh4344MPPpBk5ds7dzxi/ODgFMPO84ZkYo+NDI2oWmD2MB2VqMChw2Xq8klLlqYwlDQSA9LOnDkbr1x9JfeRh2+xQ3hurJVSlS0DfiqjhQTspQnR69baZcDxIH9HcgJrOGBL1KEBVwhwJhoeHozJHHTTUYImUO92fMqKlgC6Kj0GaUWOqvUkm+aUQ8glBlAK2GnH6spibG2sKq5PI4kZn/F0bfn0uheq9MiwltknNK0CbPb2DlSJPT6GtR+Kf/jVF5qncfnSmfjJj74frWNkU4cpYzEAp7KJ69D01IyH8lGpH0ASwzlC4sI52ZnjAHDsVA6ercO7sbYjn5XkB+CaDlJUL4uW3Gw1ZwF771iuUdxrEmYTCSfR34dxB6w1nwszAg+UIxn1ZFmfpMWFRxIN9NSyUfVgoQ4gTmIk10L5t9KPojMygb9dtoot65E+G+sdTb3khjlJtawnX3IOx6qkf4kOFRy9BqqKd3EqquaBZEJZHFNyQnoBtyXuFqebgiA6aML33GrME5twrKzozxfOn4/hnDJcwr/wa5IxGgjYIvY1tOcwTxgZGTe5oAqhySfNP8AhSJUTrHizopVVfw2cTN96JURmwxw/i8V0StcKeVEOR/d9WgdjAN+r3iBwCnuI2KMm8+UC2I3CnwVk5aDNf6kkMf8EYO9+If2MXr4Msymg1EGqBIDS9tgB7KmplY7OZXsWrsq1la+yOeLS8uVFUV6yw5R3GPZu9rxTrreOo4NUXRDK5dBl8fj/h2HvLJbOjvbruVwm+CIAS9nZE+vcVLpnjTSlMvyGl57E8sqSgj3eojghsGMB7d98c0vNVYAbmB/KaT/86MfxvXe/7/tUGourzKZMse1mxf8sXP6f+E2UZ/3M7PXqpjxLKCinouvC9WZXjZ5MxWWiarSOXe7jeyq5RZZGNTArp8Kp9Ob+B/dAuHQqgExzzBGDdmpKdLSlWs3ol9ShLxrHzRgfn4mh0THp/SUroFSfhVFAO8zayPCgkoU//u538fjhI2XzboT0EA5AOEGTRIpnIJ13glCCvS3uLAUDhE2Mjsl2qr+Gnu4wJqd6Y3yc5msO0+Ho74cd4BCl4ZMGPabsWVvJ79LQ9VKVMFMsIFymusKqSB9c0/3m3FOj0HFT7iGUgeklkf40/Zwr7X8bi8ERTeOkPCy9fKlySLtJwGrE48ePLL9Rd7uEdykO8VVXuypL87jeCGBn8q5glQHUloj451qiA3vowEWiyjTOQ4EZ3HSuXXtV16lR0DRaVrHKwVJ7vkwu1fooFbrOPudbxIjQA5Gfn/fWXoRZSrbdijnGUWepVrZ79oYuoZMx91WpWYl2VjaKHWLaYJaaVqkScQCwz5eXltQURQLHmuLjcnjIz7/hsiie4C+9/Ersbu1IErO+tqHP5QE61pmb5WLWwpFA9ujwiPzDKbGzz0ZGBuPcuYW4/sbVGBiEoT1M+YsPaPTLTnawz6zHQWM/jhtIGb3/8Nq2Z75L85R00aWjIaf6oyZB+gEkUbSrCVudBi8+A2CdBBaQTZLCZ5SzBF7PqnDgFHYQ66tLcbCzoc8MsOI5Dw2NZHMmcyTO6xwgGQCkHxwcxfrGVqyub8bjR4/EvnPQAXZpGuWS5ufn9b63b38bm5u7cuUAsM/Msd+tLUXWwj3EIndtdUNrE728JTEw7I8UB4jHOKuRSKih9qQdb7z2uhj227dv6YDf38P+cVsTa1mTgDGaGZETIfHa3dlRyR02TxUb7D6PrNHtH7L9LnuXxIsJoucvXYhXsY6UDMX7Ro2S+Hw3jtUoK+a9J5RMlIqeQbMnfuvg17JNeVyzKYmNnDMAC1rRrqDxur/845kAACAASURBVIDMqamJju+6tkLq443qnjkLPJDJPQFWVRUW1THXe96MIsV0hhIxfGxnZy32tje1DiemZ2NkdEpxHPkZxBUa9NIL5BMLhpL4Dkt+IpkTEsJmsz9+85tbcdjYj0sXFuLdt69FXy/9LLYAtBmGE1H6IOyv7Rkwnf/LXIYEX5l4lCFQJbAVMCaGNRsn9W/CPR4KKW9wOZtRvS1A2piI73IbQm/s7Gybqa3RqH2CalTVKe63z7hS+Qgl5jJQSPlTYWHdN1h6cMyW6DN3VQn8+YrNp1ltu6oZYJZqj2y55cPvapWfp7GYhuxVMhdju2IYUFlQZhlCNrqVDCctR1MLnoJ6V3l7+1TdRhIjLMcHU6+We5AqDULpz9InN6ZjTZe+IZrzN9bWor+vPy5cOJ/r+il8WxlW+Jr3DzwcEOJXs1EGTXjSd0MMJrayVz07w6wMCQR7WpXFqhrZSdi8y7rOgu6PUOS7WfU24WfAThWLBAJ8gITOFeCe6FnpAuxPs+I+iU4D+arcX0r/T23VisnqAv+dr/mhFgCvh5HTowrzVn7XwBNN+3IW6iYoM+vd8hZ9Tz6wqqnUdZHTg5CSeUsIXtKPzu8VYHdgoRxZfnU7oPynAfbTC6X7llavh44vJybyUXdoJNvaUrkGJqFMycShgCBP0OKXPEXZk80TlWFpXltYOKOmKazP3nv3g3jr7bd1ENLk9C8P2DtTEsXPFJlMdbvNasO6Hx1x7fVoHW5HT/Mg9Rvpm1tKkGW6ZYIxAyzryqjGEATZTKwfNGqHNAbJfpCR5z48gGcKBoyIHxiK7d2DmJ6ZjUlADnZlxTEBJkM69qYqHP/wH38Vjx8+SMDu0jHre2RoSKybS8oepezmNMs/kJAQGEi4+Nrc9IwHs9R6Y2iYYF2PhYXRmBwflgxGI61rgGC01b3RbiLdGIz+AYDPiLXUZOT7ewIcmgyq0qMb3Hh/WZU1j9QQCjjkvsOWklSQIPE9h4fWbnIfrP8fkCQHJyEzTWXkNvvLTNfm9obcSfhVDkFVRXLJV3ZbZa8rqPugsFaxTMD0vdHBRjJTr6tahNxLU+VoBhTLYN3gCy+8ENdeu2ZdZfoEnurmV/ArjI6rCnJ5qb7mQO9Q4QqM/PalpU/2L91keN7FTlINVdhuysqsFaNDHnsvT//Ui8ojOxkoMy0mJfJYSQlQsllUE9Op4sH9e8mU2SWGE0h+3QKxLYE21svk5JTu99dffxOPHy8qHsDEcMkANFghmhlJUvmsC3PzMaWf6RGDPzo2EGfPzce1V18RWIL9Y7JfaZrivSnTa28oW/WkQIAhAJXP5Emg1nnStM59I6nSvct5Bzw3vMoBFrDOHHQcfvyZ6t/m1oaYMNYh94zPvLd/qOujKZx4iBc7g3Swo/SgGFfOuBfTM1M5YAav+nrs7tYF2De3dqQz5z3o3+GZAcoB5ADg/T0A+10xsu1Wr+PlBElfj+JsAezYA2LZykHM9yBXIIF6+OihGkk1lGlkWO8jxnx4JN68fj0mxsfj5q1bdvGSNeSaGrIlKUBap4E5dVUkBBRVjqeqggzN7hGynBwajOHRkRzkNKBEQID91VcVI01mM03cTDeAnWm4fBb+TtWuNDGW7/VArOwRE7vtaeQC/Nk472ougJv9wBrCz35Ica9AgqLjdh77NGBP6z4x6Z1zVPLGtJKUtaxAOxpeJwX4pB/sb8XG6oq+D8A+Nb2gJJC1VD9YV3OnK+xdPXI4a8j/HGacpLYRW1uN+PQTLI7349Kl+Xj3nddjsAb49L0mZig2poTBmCSdoIpmXjXYztltgiGBWRnG2M2+K2oSmyFayvCoYqObyS0EiXTOeSez4Yv7wT5kTw0PDev5szb2dg+imRM4JYPJ5If34N8hmmz5Z8men2xpjiw1c+upyyC0AnELgPZUbpIo266WBItzkkoiRAafmT+XBlXWNr1XGn6mZ6zSanV/uu9bkWGqmVb2uNmoX+VwxRLc8VefFUJEcpK0BM0AqjVTgXT3DGmWQ6YakFL9fb2yad7d2ZIc8OzZcyYFizIkMy0/2VRb9CDf8QRkEl6KOZpLMEjSO+AqKMkxe6v4qfebcfeiPr0HvJ5OM+zdRKMJIFdXde5lciutuubAgHecnPXnkCz2X8/K4v1qRT4PsHMDur/+XX8u4LYjlekwTxVIT2a0wyqXUrmTApdkfOFlQqFAOnq1BOyOUV3K68oVo0sL5RfIMrw/2emg8myA8QLrsO8lk9NXuvD2KcBeQfquP1Qaf/+Qk9rShemvVZBVGWEOKpD0oxX1/e1YX19Xh/PyynKsra4qgKNF5+DmIGWDcbhQBiXQEnhWV1bj9u07st/DTYND7/r1N+Odd76nrBAwpSmipTnovxjD/lQW+8w9An12jZwS65obrvyoGAHbgcoKcX8jTg53VOIrHuG8Bv7MhbmwzZW1hnKewOlDUzgZCnMiHf+oKg+DYvS2N3dUySAZ6mm7hEjptQaoP6TE70A4xoHfaz913DoIhwAiJmr+8v/+f+LJ48dpzcghO6TvH6BxCOtE+ZabiSp2o4Adnts62T8eu+12jI+Mxhzj0Bn/PYhFWj0uXpyLyxfPq9GIMunu/lpqEAeitw0LwRyVnhikYUqlVTeocJD2D/ZbF6uGUg6OtKiCXWew0y4sjqUINBuiTSX4o4s/afe7yasHzf6o5Au9NRqOXLlQE1bK15BRPH78UHpQMWbpydu9Z0riLfag6OiTOfc4c3uwy4P6+Ci2NjfUVyDtIBrTwmhklUQyjTjRdN4rL17RQW6HAqYcmyHWUSiXB+8v2JKiHcywnWC+4+XsZmB02J24JRlINnjB8HKPZZ0mJyI/V1klFt/2PgNrNeR1sSb+DOkiUA6L1MNa/27v+7vf3tYBPDQyEYht6dE5PNiLxt5ORJuDHFu5HrHZrJtPP/1UwBGAwkG6qgZJ9nm/mhhLlQiGHVcPYB12iWNjQ3H23EJcvfpyNdnROv/Os5XDBO4XTQ+0Is4A2jxkyKXiUtmQ3S6JaWnYzUNULKH2YU6MzaSOeDU6Oixd+vAw7BQlbCRPQ7JIhWFmv1EBwkbwyeIjJYV2zvIhim0q2nM+JKwxCcveLiz7oQA9z5tnQeLHzAWAsiYejoyo0RTAjgsMjmQvv3w1TtqHAlrc1/m5OV0LE1U3Njb1jOfm5iwxHBjQJGn6CojD8s0fgoU7knUmDDsxALmi+0hO4smTJ5IpFutAPoM88RkolHphvo/7qInLE56qyjrjcxP3YeWnZuxC89LLL4tVTsiXFSKz2XY+yv2OGYOtjrL87yMuV7gbOAEE0uzaNYYgogZMMfYG0iRu3Dt58pdf1YyM5x6C/gxZkSnnr4YI5aRPD3Y1gNcclnYz+mskTPXYWFtRrBjHyWxwJKf5QogAlnxt6okQPLZH+uDgqKp/KDmojOzsNuK3v7kRB/W9ePHKhXjn7WsxUAMg0VCLNt1aYhGAxQY4h09pWnoXCCxXWAB7YdjLQKHCBIuQSXmvZQ3Zw1O5iaTZRlcPj7FROreQJCOzSomnpJ3tPq1TCB67A3k4HM8RgoGZBwr1VJWJGTTHE+8qIG/so2RX7mmdCeCJTLKamXWV1HfzGlToJP/D0lLJcn4PhFomdSLccllU1/GUUsNJWjnc/Rolx7P9r1dysXWUp3s62pTKpiGdCRaTjlyLExXOJ9Va0oWO5mikqvW9fe1b+lYwX9C7ZJWhqvtmJdeyPzcFk7TTVM+eJq5RCYMsIv5LVw+Bc9wUJnNfmz6dXl8a/XTJ6saKnR6yrgQwGXU7GtpFA0adZz2QU1kTPFTEX8/qkwfdr/C83fdPAvZufXsHsJeXOu3ZrptWyUBOJwP5+fWDBBqzAhbq0xzjA9hd2aXc7XfxuOzcIc+9hlNf7Bqc9F3fjAV8+VXYQn/2bsbg2Z/29RfJT3Zj+wddIksnk+q1UvOrSY9Hh/Hw/t149PB+3L93PxYXF2N1bVWHDo1bb7zxRowzUAG9VcPjocVUbW/HgwcP1PHM4kS3+aMffhRvv/OOWVldCwuqDJ3qzn//c0tinPN2v8Ppu2Qg1Q3ruwG7udQUPScA7GsdRrthbfve3lY0W+hzCVTorD0BUo3LafXIjykOcBjVAJ4GLzTbEkjJontOaDxFdnOoagasBhaYo+MT2qh4tqOlZSywyti1mqwwabbhYAN0/+Yf/lH2cAQKhs/4EAAUe0Q9wJJSM5sRmyuBu95ej84+wlrqSGB1fBS3jgWx32i/B4dcpn/h8mU5Vhwe70f0NKLR4kBveIpoX28MtlsxcNKIY20cu+cQxGpoHSU5Acx0KlKUnOv7u9Go77ty1QN7a//2CGs3e/pwpGnHwBADHYait+0GHPddse9IKjzxj6Tl/v27TnZUBsiEt4ttUIMTne5pp6iDGmcokpb1Nel7u/WS8us/5cHLWigDiyyR6x+qxdWrr8SLV17UamEP8PzNNtHgVtyDMjrkoJ/KclDMX5kIac0phwSfw1g7q3u5ih1rXOmTBV7uZzP76fuvr/n9ymAavqASuXoW0L63KutFNbNl5aavD3eGety/fy+ipz8Gx2Zi+6gnjk/aMT48ECNxFMeH27LF5aCg4gFIhWFH27+xuammS5yLFA0zSeHgJ5kB6HPgUEnZ31/X2kKT/QqAPa0q7YRR2CYnzAB1aePr1v3K3i0ZRCRfVO10UGbDLuCcaza487ARR4LSjAfzh23mUQwNDai5EHCrMe14eQu89mhv7O/VJeFCGsNnIBlGYsLE0LXVNe0DJTA9PfKxd4XoSP8jUVEvS8ZcSUTkJHWifYMk5ubNWyIxWMcXLl6Mvd2dbDquxdmzZ/VnQDXOOwB5S9twqgpVDYrTkhqQ1fvh973++hu618QFTbY8biqOr62vVWuHyieSGuIKQAIgRV8Ga5iflb1lMp2qTNT6ozZQi5HR4Xj16quqLlWAoxe5gkeec6cta3MTu0aZ59c1UTErfAUtWaia66WaI2CHozJAaHd7yxUYebEjy+tY2+m1/banfp1qNBfb5UqRG/ktf9RQsgRZ9CpZe8z3NGJ7a02AEAkSbjWid1J+wZBEBSPFJWwlh6Q3Lo4anInE8ZW17fj0k68lJ33j9Vfi3XffzAZ4fx6TDgSjXCeJI1wRS828jmyf92qcLddaxaeibfeZVp1bKYWztCUbQ8vAIDXZdpN5fi4n7B0h75SvpPOZGOambXMhWyAOIKmOkdV0G0boQXo2B2C7h/sjWShAPivrUgQmc43eW/9muUmRJBb3MPVGZZzTHUsHL0lhSGw17K5UC0y2lonWZU114rifdXGAIdnn3+yw0pmR040dqaObfHPjaqlQYu1JRRmZ5hGubicAdkumVAUgkTmsx9rKkpqUL1+4KJetMrw173zur66eRxqwM1qREDH7gLNZDnCYE6SDC8SVZGOK6ciwjgXo2YNFlw5RUCpAum8lO8m3K45opZIhnTyVZeRHSToijfR1kxC5p0Rn6T8XsFc7M8X0fhKnCiCJTTuZUwGxfmgFpGco72LwFYSSmRJTlpkZQVFuENkIVco2nSjRZbSfN+c5caTz7f+1AHsVz1wuKoC9OsaKZozMam8vbt38OhYfPYybX38TK8vLOoTJthiawYGFbtd6ZPS6uA0M6HBjPDlMEOz61NRUvHz1anz88ccxMowNXCkg/bcC2E8Hd8sWCsNeFlJ28GX23dPGfxepxFEcoand35G+HTbmuMGBbotG6TTVMU+AxQuWrnJPNhVDqgOHEt9xDNbQBntoBOyXDs16XcweWe4g5e8RXBz2VfZeW16JmdmZmJyYFCNFSfuTX/82Ht67p5KZxotnwwnglfJyo4FG/UAlZfSnBlKMSWdwVF0AQJl7m0Y09LkM6GBqoCeyzUxPx/fff9/NtYOM98b6yRpqpD1UHfqae/p+MSeVbSEVqZqBrJqQ0APSxHSouQccmLgX2M4R5pwJsKNx2ODeDUYvuvkBy2BgeGxXWI737OyPdiwtL2loV5mu162TLFyc7eY8ebRe3xf7VRwRuPcCFzmu2n7QOWioWiYG7D4OfaANDNXi0qWL8drrr0kaIQad5+rOK31vATQqoeZ0vuIJrlKrBrzlgaxO/wLYyyFsIF6emX4GlyYSqmxgqhr8qspgJpvpfmC2pR3NoyOBXcuzqOrQZGaWcGSU4TN9cdSsx8MHd6N50hcTM+fj7379WSyvrMTk6FAsjNXi+rWX5JWuwUg1mjBPYvHJE5Wrt3Es2dkVO+3DAaaS6hQJYSsW5ua0drFHrB9syG1lYX4hXn4Fht2uHyT2uicCdcVmz2wea5k1BljzjIG2yuMsNyW/Wd3xQdQ9sKcg9rRf6+mx/3ofPRqjgQRocmLC8qxmS5UD9hIJINfQqDf03qxfGu3RggOiuf9zs3N6X5rJCiu8v38o5xaY7nbeewMRrwEkYwAUruHWrdvq9eE9YdSJoQXg8pk87GxTUoFiXynNcH9NDLv0tilzI5HwDIa+uP7aG6rmdQD7cSwuPqkAu6wI+6kIMOCKpk6zmFi6EQtg6/0MDKQhAohZrJ+xyYl46YUrce78eSXmAkbIDFICp6Y4qhoaiuYKo7T/OQCnsKuJTU8hbeZjdM72dG6S/UhLsiX6o1TZVUWj2OvmuXsKsFf8fWq4zXw6BlmCIyebHlcEtFPFiLGuqLg1Ynd7Q3GABEie1PlJNdCG624jRWDM/GAEgA2NNzGq7ebbnb3d2Njci08/uREHe/vxxvVX47333s736YBrxSU1FR5pHXOfILsgebqr/ZqaLVKiJA6681WyYxcYf0hJt4p7RiquhXlSL69u9FOA3TMfZKMoi9qMXEkl6+vttq6DNTYIDuIV5BlvBh/ipfivMXiy+Ma3oiYyB9ez0fFREVCSRHEO5fCjYpXIPaaKY4mHo22JeT6jTToKxDK5nsRcr2UvcsVPOZwk3sgz3SRPgvW0pFbMVwNn8VlPPtPgL0mALlvvMohNmn707T26po2t3agfn6jiRnyjL4Z+t72tTTUuD9b64/yZs3ovzgeq1WrwLklaIQ4TpylFSak/SaKcr5otWdOyZjUlF3nd2HhFEPKsibMkSuy9UqWT933a9jox7QyLKuIG20Qjg0JuVNPndRLgeSK8VrF+FrbgHDsF2Lv8WgWu8yFV+/GpUsfzJDTla92/P/fPJS0vjHTXpj+VlWQUIRhyEyyN8R32o03NlYJXR9JiVqwDMk7BxD8DsBd2X1vz1Gf78xh26/XKYm3l2PJ2HKOPyqZSAZx2W3rLrc1NDTr68vPPdfi6vHmiRgiC+FtvXpcmvXQ+n8V6bHBQ1o43b9/WYpmenonz58/HTz/+WVy6dNld7yq58zA9EdL5VXeE/a/NsJ8G7GWMc6bgVeanNVP5NsHKMKURFwNYN092PajvRluyCtxUmrIYpGFPG4dGJTVXkQmf6B5yWBOQCL590oOnVzmHMr7e8kg9ESigsbF/aFDMBl7tq6srAvOwkzw3rOU+/c1v4v69ezpQCRYCZ8dNsYCaqFb3QDAOXfSn9o+19ILPpiFfGs7gqaawjshiWMe42eDu8eOf/EzPsD/tS7klBAgOl56Tw2g2NjUaHkeZ3j4OltTEnlBiZjaBPYbdzExzKZOFOdzcMMP9p6H0uIEzBZM1mW6G9nfaQUlslhvcSiWNA5bPgHSL9Sz9f2r1SwLPElOZn4mwW1uxtbWtQKTx3y0m9B5l8KTkakswT5/Lo0caVWu/YWUHaoPJWDZk9/nqtatx/frrfsbcR8m9svk8f6+G9qS1nTGJrbfE3kgfaa17YSetl7e0pjTBl8YqSWG6Guy0RlXOLpK7YhXjRucyadAHX8e6UrZhYsI8dAqy/ehoT1MZ2zEQC+dfiv/1b/5d7B0cRPvoIOJgM/76f/i5Gv+QaagM3FuTLpr7imwI55SHDx5JIkM1AykY8Yd1ffnSpTh/7pwcMg4OtmJ6ChvTM/HKKy97DXCtIrQ65WqPUkcP3bAHsy7BTCkVKw2a4b4qOaE/Iz2yUyNtX/98vW59J427xw3FrjI7gooW99og0zEdiQuuJyRkU5PT2s8wzKw5romf5zDjHRqHPuCKjEWJitZew2Xr/kFVKQHeyNBw3RFIVpM2w/rGcmR9Tfr0Ky+8YMC+uamGZ33PBNNPmcfQq3kDPAeSbph3QDHEycTYmKRaVDXweS/DUcSwr63Zrlij5j2FlvtOYxn3CZCvJCjPQz6frF5VzfLP0TyL5AYvegC+BgXJVaYl0GLXIoPpYnWsvowccw7ppaQ4p15K7lJ8rKuqdyHgOv8GIQKrCxg+liMRUj9PtWSNlx4fYmKpMpYGOgON4jrkM63IW5HSadCN+lI4v0+icchAut1oHB6oD0tGE5IMeB6Beml6ajFQG1Fl0HyUpW1cC1U/nuvm1n78+tdfaCrtO9+7Hh/+4D1NVC2ORIoEKevh+4lJGvrWX4uRkTGtQTHGqbWXu5fY6S7XlaxOeJk7bkhoU5GGOTBN+8uyN2n3K9c7A29Nl6ZpUXHKVn8CwUcmZ4r5gYYAcQ4weAfCRu5KrGHrz4nTckXrpULTH30Dw9GLJJTzJfFSMxOzws5rreTU4gLmKwZWW7FIDSobrATphVixHa7iKWQE7mpdZIutqe2SYw27B1paKmk/9y4ldJUElYQov5AfyRKm5knE8uqGrm90kknHNueA8e/HY/1gL/Z2tmTmcHZhQfHJYLtfhKdSplIRycvjmZWKHM+HPeM1wr22g5ZMP9L9jB61wf5MrumvqDcqkK1hS12OOGVYVUn6POCxa7JrSisxq/BZ2KP+k0489rmofbu22CWJOY2lUkrR7cGe0o78vj8F2P0tPgg7QSj9X7ve51mAn4u/KzkoAJ4HXYz5rTszSC9LykC+S8tSNs9TiUbHe/2pC6482b9b+vJPSWK0siQPyNKbPDjZkDxw7JEAcSc6ENh4S0+eSM/88P6D+PWv/zFWlle1kAnSyDQA7FMTE/H6a9fSYL8VjxcXlSlfUmm0HU+Wl+TcgEb7pz/9Wbzx5uvZcGtQ4tUOcK8c0rsu/L8hwF4lR+lPWwC7El+AHAEM9q0lfSXZL4fm7s5GHB8dxPBQX4wMkUn36RloQJEssVxS6h0YEAMiUJggwqU+b+Ay1IgmPjYnIBnLL0A6rDsHDcAHGc32xmb84Xe/F2Bn3RF0YdM5RCmvw9IxiEX6+eGhmJ2dE7gkoNle0UkTTwTWkXIeByC6XRh12EAAwgcffCjWh2BTnJDKgesWSnSdTFndicNDJjByaBZLvrRG1KCkZoyPjTpVS4nI5uaOWd7BMVlEngQa7Fr0oV0fyGmihd4qe54hJS3LcmDL0beWg09stjT6R7GxviHAAyAB4HGYsxSLLGh+bl7XCPhBz9y9bd38SFKRjZZNEl2cbY7kSgMrff36tbh0+aKC9fCIR6SLIc6px550m5Wbk2R4HVoyyXfJF8DDc3WDE2sgB2Dk5EeqNPIkxtpL5c1MdlNqoEFmahRsufqViZhZat/rUkbVwC75lLMne1Xl4Vnj1FKvb8fGxqoY9rOXrgqww6DPjo9E//FO/Oyj98VKH+g+AsgGYvHxk1hdXo2Z6RlJt7788ob8vlm7BPwJrcF6XLxwQd7iJHZ7e1TipuL8+bNx9dVXVblkTZaDtkRP/Li5RCw7rVu3wwgAUuC+9AgV6WLGez/HDvB3wtUp3rNGGkeHanbmtQsgBVyzRmg81Z8B4SSnDNQbGFbiDDgGgAnIJZtMrwL2l9xVJRYpUWI90LAM8CcRQDrE9/A6HrhT09osJX6uHzCGbZ3iRjrvuJnW1TBiNiz4vfv34tbt2/pePJ65hwB2ms0//OBDJehfffm13pt1QQWv2MlyI9W3oT3ZjrExD54CrPO9AAv1CMD4yjXHST3vv3BmId793rsxOTWlhE16WjXomxzyMQf4rYl1rxjTfCTsWTVK56RUaX5LAprD1srBUMgmgRvJWAy8Zf95dBg7W5siSFjnpVyvoUz6EDR00ptQmis7x41aO3vdIEtvjoiLPqSLaj1QU+nS4sNYXcZDO+LVq1eVzFCpE0vaPyRG/aRlJyITUZ0zn/vG+nmyuBq//vWXgVvID3/4frz19hsiNXzN3usGqkixTlT1Wl5ZFYPKuWuThl7dQ5MddktxT1BR3xZHuqwqCGj7nkpmkvej9K9YbuJeKyVBck+ydro0uxeHEDWCYg6ACxZuSyQjO7uqwhKCDg721eMFYIewIrYMDgzLFW5wiMo6yVxf4HCpE1Pm9WJFXB1KmR9SHF8XzeO5bzNOSu/tqFhF/8pxPy2MSwLIOVcsQtmzSsJz7kK5X4UolNQjo4QxXWq4u1Qb3ShOd1czMxzf9+tHQfVgYGjEBgmZMPUxEAuJ6+Za1Pd2Ymp8IjhniFvsbw1wAwNktZrnTu+MNPMC4zmLQxJsqlWp3c/1Ir91mrpxecMxZsCzWUhZJflKiYwJQ1QQljqpCbzt3oRiBVycYzxd131xfIZiLMD+4fznJorQk/NP658J2J9hm0/VwvQQngfiy9cLcO9s326JTKcsosWeQah8b/l70Z4p0JTR4dnQ5bPiNGDvHB/d79rVPFN9ucPO+/M+n0n/5wJ2+8zjt30oDbaOavSW9XrcuX1LAH5tZTXufvttPHz0OOr7uL8w+bJf+k6A4guXLmpaHwCJbG11bT1u37kdIxxc/bU4e+6cAPsPfvDD+MGPfqjgn8XG3Gr/PQL2spYy8xXM4Zmw2QHiJ9KhsyFsA7kdrVZdjajqc4D5bJ3EQJ91p2oekVWjh35omKfWWQbbBBqU5DnYONgJBGisKc1SySDAXjh3TgBEFZHf/lbPzQfsUaysrKjKUd/fV5A9bsKCnEhrC2CXH7VKr86ii0uOAbiZiJnpKY2rFgCs1dS3QGLGXHBPjk2mm2CoKgHXAeOOteRuHB8xGjwqbgAAIABJREFUlpuDkDHiNTcpN116wxdbGnQNY5qIRsPDbmq9HoPdS4m5F0kCwBLwAtOU0bsk37CDTTu40BBdhmeUznYkMlR2CoiyVtyJSvndkohxMVokXWZvvd9ULk1tI4efSvEn7RjpH5bGUINIeiNeevnFeOONa2KTOfwYVQ9APwFAakCHmzYF2tOKUmVeXQf3ku/N6XnJmmidJPNma0QGClFB4MBOGJqA3cvFfvZmTloxkBVAWCS5vJBiKllv69mjTZZVWwJ2Vw1IaPqifrgdG5trcXDYissvXY//5f/4WyXzZ2bGo7e+GR/94N2YnBiX9l9a/dpgPHr4ONZW12NmalqA/fM/finml8BO/CDRA2yiVz937qySnb3dzZidnZJOGy008ZQGJ7F1XXFPwLph1og/wyhZruJx3npcOv9tQaa8rlveqOQmewlSzK5/ZyhMNlXBsKJ3tzOGJSj37j3QPQewa4KrpF3DYsdhkeWa049rybCeOf0ijboHvLCWAHckKnwPByDyK0+MrQnk0KSn5yPNPM5G7IFjJ9tFeimwblDBz5RmOP5OssC6RUOM/IY4bsnXcQz01+Ljn30cU9NT8fkfv/AU09ZJPFl6ogQWQKPYrAE2Boua1K1BKwyKSVkWAFIyqoEqoeHPWFJ++OGHSoA1LREZIBVnTaR1JUqse9pDlkbDAqo8ZIzqBc5inq7cJa+1Y1vu95LYeziKz1S9i/ZCMw7re7G/S8JPDIZxR3rTJ8lGkWQVAFiOWFdocoIybCLJCHaOvTSOs1exddyKh3e/jbUVVzTffPO6KhYuiiMXpAGeYVmwjt5jrhybWSiAffHxavzqV58pOfzxj38Qr7/xqgE7ldoiWZHla6kEes1xz3Acoi9ieGQkmdDOpMpK4y2pn5+XecLiYlca3XvigGnZOc3aSYU/o3s+vF9wseGXp2VmtM1+GTvotbXGNeCnfuAGe0li7O9uSVGRlTqJYVaHwykxsF/ysBMpYlkrWWHJRBqSQd7tqrgWwYLjpHarHr1lPN0IyXypjQbK2lPCJmkNE7z9WYR/ZAFrSbArDJbcVCxzDp4rzP4zugjFFWI2pgi1WFpdj/6hUdxINACyh4F/PSdRazej1ajH1tpqtJuNmGYq8NSMJUc6T820M2jL5h1OwgDRtjvFcAESh3uRTnNdeJJniOzSskb6bPY9r2BoSOeNTQrKlFrb0LL3WAP87h4O32N75bsKToIj2V72ABF3iTl2+XL/HM9JZ9IzDPtTDYFmyL2QqgeWmdAzxHXZ7M/i+OrYfxrwuqxsUOCAfjrwlzf3t3S9cHoFl9KDD8mcvFQihD70swA+d3/3d3X+nDf0+f/YlZBo/3U+T+ddygQXAxB0Z2xKuZmQIbUj1tZW4+atm7FDw91RQ8AHsLexsZWjd9EsDsbk5IQanN54/ZoPir19lYRpWKKsCxvVPzgQC2fPxKvXXot/82/+Z4FLFlvCwY74pTCLSla7P7dhTBVUv+vCT339Off0ua+QPvp/8jU7Xq5P22f6eLf7Sa4MbUy0uITofqbSUerq9cRUJpAeHe5G8zgdDqQNH1H2CkAbn5xSMNnFLnN3N6YmJyxl0VRAACvNOj6g0PuxydEHE2S45xxwZNVo2knAPv3tJ+o3SGVT3L37rfoICFwcsGqmbDMIaUKyGmu08WLm4MxmIwKempSSBR8fi53dHTWecrBcvvJCvPraa/bghU3goMqdyEHVXxuM3h4YGny7yfwZuczUvK3oa5/EIE2lLXzfmwpuMMh4T6MD5bU4aAgoZPPc5/0DhkewRgg2TAH0OgZs2N4QWU1L/RX37t2Nx48e69/FFEgakhWbqlPeoBiQMDs3p0DFwcDflSxI4tapvAGk0OAW60m00zAMmGvays7g4Nz5hbj+5hsCX2bA8HRua1Imft58Dh0c/YP2V9YissWnpCj6P1lKlb4t6RBMo7QMHyAZnjW0Bu3+nNbqq3SWelJPK9RcAflCY/04YFs/KkEnJ2qSss7ewIPSdX8fU/sAZj1RP9yJjY21OGicxPnL1+J//9tfqo9lbLA3RtoH8aMP3xXD7kTSh8vDh49jfXU9JiemJMP66sZXyfSw/gY1kZCGanyIz549I4Cxs7MRs7PTAusMn9Ih07ITDBdTStX8xcygq5YappTgzZMyPaK7NEg+TdTYMcJyoQI8xNCmdR17CacrydBYB7WaZCT37z9QIsnXOPBgyov8BmDLvrJUxPaS1md7beqA7K1Je0pCSEwVMBA6sjUwhzGfS0PLSCwlT7LOGhkQr0fyAJC3pMrnH8m69ay2TJQUK+0UVUHl+1qtOMugqMFBvTdJAEALe15+zr0PJdbarq6Uy4tf/VGzqb4QfpGg4EIj15+BfiX9H330ke03pZ/PMrmcT1gTsL/utSi/8TqlYiU7x3x/MXbp5CJNsyqPtqAt11XO4xK+PTeD4NCSfpkzDZ/++gFD5eyBrR4cJa6WPlia2pHZwEJqTsUJ2mO+jx/069JgTNWF372XeuL82bOKj+xryRSpouT0UZ9ivfrPvwym6BG6e/dR/OM/fK64+rOPfxxXX33RkkBVNtzEaP12KgiEEyyRaxFHUgJT5qLonshVx9U42WGKoU/LxPwEfBKx5WLayyTPrGqmfaukXzlIqbDsrNPiaFZ6Z0hoafiWP7iIA5p/fU/ZB8gnddXZ8yB/cMliak5shunlsBsO11rccJKQznucd1Fryvcx0yBNsy7nruuCaaKhdVBNqqvkfp217d4KAcyy3rL3ypAs+4ROyQudABTZZXXma2mkbLGX86sWj5fWY6/ekDvMyNh4DAxhyYocqRXN+n7sMs38pBkLs7OSlSKJFdhmD2dVo6z5zuRVBfzsk8wG/Kpp3murJBruRTpRc7MmFbesmKDSKflpTi+VrI2kOqtqRRZZpsZWN1vP0P0UJADsazWxj+HS5qGI3ymJecpO8hmo1T2B9HlsevJkz4Voit05YjWl5ylP8O3olscUtqb7PZ4B7fkuZQG4tOMNZfs3H47P/PoODXtZyHlmVz/21EyltBWya2vGiY4spyzm1O7B0OzXdxSTmgeH8eVXX3mMO408eBCjBV5bsw8ukxbd1yKZBEwRDw5nAADD5sZmLD5ZEpvUOMbzuCfGJsbj6rVr8T/+1V/Fi1deUrnGgMMygOf9si2Sf52G68/99qe+WDxP/5zvzUjdSRue/aEurdezgN15fbkMEg0abE5aR+mUy6AKwAQluP3Y3liNkeE+lWyhz5gKC2gZGhqVVSHsK4fxowcPYnnxYYyPjcT8PMM5RrT5SYBrgNkevteCROlM63XJXKhwjI2PqmSKFdnvP/1dfH3jhq6JTbn4eFElc9h2DlrcVGBpcIjRQQar5xF6VbmYw0MDVZOF0KCG1pFLd319sXDubLz1zjsakY3tItKV9ontrEqzZ7mpmtYpr+SDOGnuRFBtaDNFlqEozWToGaQ0EMODox6EpNdx8uAOdRLfft2royOGElHadikXNluvn1IFnIm+zYmSCqqqVhQ71WRFfHPcECQmDPbS00JVmgWwA8Mpox5Zz1vWbpGf8Ht6GYgDZ39Q6Xjne2/bdqwGkLOuun5E2f9YzJ0cGnFqYPAMmv+egThsnMRAbTgO8TYmDYChIVAjI0inEljw4nzjWGLQV4CSQLtYsV75XlMl4xpGRmz7ScIhdpqBPxo6UpNNIwkCnBjJIYDdAzeOo9aPReuOGPbGUU/MnXsx/u0v/99YfrIUQ70nMTVwHB+897ZYbgZ/oVEluXwAYF/bjInRcSXyt2/f1FJAHw2woUkPwH7l8iVN++TA39/fku3r1VdeiYuXLrkcLzcY1o2jgpjYXBd8dkkiejzIA7bHdnwMFfOAH/5cGmoFhtJFowB2W/y1xUobLFnHDLnAoB9eg+dII+inn/7OE11bbTV3Sb8tH2Q07J4UzN8hMoiPNIHLIlESGZyYGJ6zpuoCjDQHKfGQgxPAfHC4X4FwXgPgbucoelhgulpqKpcfejpEFBCj5DDvknTGQjYdR6Hu80PDyWDxusa6E49VNj+iQQ8r02P9PPGFuAFYh73nXICIYU13ALt92H/0wx9JpsG1lAjOcyPus25JOKTVTWcQ3xfLOKpfGfxJbMpzU8O9vPKto9cZWPVdmGGVPamYUYM1TbYkLtQP5MZCAlvsJqVXrvTRSSDlZMnC6J60ceNCDsb+CVWQ6Bm4d/dbJQRc/7kzZ9M2NtRTxLqWO1ECFQGvIovpicqo4d69x/HJb29oLf785z+JF19mrXuN+/pU63a8yoQc1lROUTkbxniF5NdJoSszbr7W/Smv0kMy67XQOGgoXsKEFyccNZJmP1vZY0dHdV23wqOcpHo15Kc4iBS21klIU+y6XJjy2RTHKggF9iFWwjTLtjTSnopEXzSR8ylpslOXOEbJYbJamOvA/IObPF0JKCYeKe3VNxSZaoJ4lkTiaDXjapOQEJYXL/jD147rn2k+f92D2VxZVX5Zra00G8kYoiQ/ZxXQu9BqD8Tq+nbsHjRid78eDQ7t3ojx0aGYmhxjdHkc7m1Fracd8zOzbkoPdO+d/Vhp9nNDVPtY2vNSUergRn3CCuqxDzyo0TJPO9mop4wm8ZERfZ39JHlksXXuUoyUBlRX94uLTDE4MIkGbrRkLqdUZ0/XMwz7vyRg744p3f6cT5danwcVtQnTEsm6ODeJmM16imn/rwTYAW6bW5uxuroUy4uLcevGN9KYyuszh46wkLc3N6uEBeYIdmhufj6mJiYrhteDdnZicXFJulciBCXhyy9ciR//5Kfx/Q8+TDBUtLbfzYL/9wLYncZ1moc1DbV9LHs7HAVwYQGQLC0+inv3bsfE2FC89carajaRBjCnlrFh642jGB7D/WEkHj+8H4v370ZfTztGx7Ey7I25+bMxM7MQ0crhGWxEuRc4CHH4MF2WZGlsdEySh999+mnc+OorLUfeb3N9w165fYyHH6ncRNALDg1aC11ZPsIoNXDtOEhbOzMcAHwSBQHRvt6YmZuLd9//IId6wCbn/3nYuBzrIEiwBxQ1m/iiH2kUNxWHkaHeGBthmA96X67H7DpDmHiz0lDq5jAaOAGE+FhjI4jGEZYZhwA3SHlccm8sLS/H55//0cxzkUNkk6ikR4l0SH40gEMHjqfBWvMH4wGbaqbawc1DJCRb6qqOSROeDDbXOzc/G69du+ZhNgIoWRlhbQQ6wwNZwSIZM2vWit42wXsoBvtHghZmmmwpr2OlKFmDKgi+B2Y6SGQs0XGPgxMbHXcCofbtlc5d0izG0zOltSfQgLP+htP5B1eDlnzKkUGQXNgrmcMYFUG9sRubm2txCGA/eyX+7S//Y6w8WYyh3lZMDjTjw++/rWRRIA9v/L7+uHf/YWxt7Gg4CID9zp1bWgfdgJ1+jFdeejEmJsc10+CwcRAzM9Nx9ZWrceHiBYEGgCrSFD2DGk13SAHQVVK1sd7Wh7iTTuxQLelIv/MsOYuBrNizBAU5YKrom+UhjcNEX19MTk5XgB2gtLm5Fb/85d+JuaKJSzrz1KCzdvgZ9Pgvv3JVVYXFJ4uKp8RLBkOtr28I5JFYX79+XbKZ+uGhmk45YGGwBoZtr4rkgf3y4OHDtL0EYAHKeu2EgcvT0bG07wIZqSEthJQY9XLgG90WTaeege1UrT3l2uRtXrlN2BnigIbTHD5TbA/VVKwBS4BTV1rZj8iW8JT+8IMP1HxJUlH2F9/P2pUOtpXvLXrXTKw07ekUU5jFwnxTjhe7ruZdN43yvkja+KW9mODd06g7M1K4Zp27OWBLTDASIRqpYf3T0tQSt2K/USpZNEqy9mtak+wfPivrFc99zu/BfsuAAKvsQzlpDA+JPcbxQ0/AqNqMuZhJJ8sw7AWwf/zzn8RL3YC9oO0uwO7n4IpK89jEB9JIrdWaJyHL1hKmP2fCZFqjRMXyFDsbFftPqm6aOVJJxao5nVl9st5dMbc2wMQxN3JrHwHkkIsxTMuJFc9HZz/pfjZ5upGzJomiaIC+vhhmkvDQcPTIUtK6dZOXavrrqkg4WekG7B2wzvf6czgpzfymrPkWEg5LTYprn++fv6FyDHtKmeEGW8tiPLchmVW9XZlOHXFceoDYS/IgpiKErKQvFpdWFb+Jg0yvIdneP8CooxUjg7WotRlo1x+zU1NqDGXZWuaSFYQSozQtuENeFuclX0IXYO+WmBDPaFanApZzbUqFkOcmj/YjDCdo/HcCxi/3AXXcDJ8lp32Ol/4KEhnWn88iSAtbSf5JwF58R7uhXzfD/jzg3FmSz/nXLAFWtoxKMLqt/ErhoUtb7DTsVNb/vPftZM5eYNoIWZYzEEgdXldJ8unX6WZIKso8N3d3IuOH/CcY9iz9HhzsxaNHj+Pzz34vrfP+zo7KpDwM1ukIm6q3V3ooAgEPEb3p66+/HhcvXJQrDGWxX/3qV/H111/rQIOdIbjQVHTp8gvxwQ9+EO9/+EFMTE4JbGhteXc6nlcPr2TBVZjJy+80hJVn+yeTtq5k508JY/ziaODKsdY5wE/d9+9g2A3YzG6q5HwCiwDbvauGkpWVxXjw8F5sbqzF5saKfKOnJkfi7Tevq0mXZjRpOtVoUxODPjw6HoMDMOz3497tbzRIQ5aIPIPmSZw7d0mgfXh4POqHjY4fcvr881lIEjjkAJo0nX75xRcGzDkQCSAgXRue74BFVZQ40+xprYah/f1YWV0RswYwmJ2Z8WTUvh49895+a+JZtxNTk/He+x9qqAw8c6sFG0vAcHC2pV7HzvCEUjUla1k28l2NGOpn+lszTo7qatxk0h9WjkyCBbirOz5L1wC2cmggIYFxkx5Y7Kino6p6cXwsd6OvvvzSOs60AeN+c1DrAEISJsbV0ge7cliSYJbB+kavUydmBUiU+1ZWjdk+66y55vmFufjg/fc1zErJiljiEzWwtoLGwob0q/QDjI2OG+Cc9EXruKamLGwse2qDcUhXVhsGzTIadUqUBruqCsAa8df9OTgu7GzBMyRh4Pnz+Tk8kcEQfwax1NOkXIQ8GvYOIs4psn3qHeAe1PrbcVDfiZ3tzaDXcnzmfPz7f/wkdjY2Y6i3Gb31jfjJj74fQyNUb04iBFb64tu792J3ez9Gh0fFxj94cK9qXATUsJZYay+99KISm3p9T2Vhmk6vXXs15hfm0ynJiZj2HJpLNdoVizXLA/g71T4OD3T3YnBzUmbZz5aGOKEpMieVoqXNtF6c+0XyBls+OjIuhxfWFb8DOv7u7/69ngGSq2rioKoc9rP30KVRgXTYZyohE+OTsX+wpyZcnjWg5vXX38jY1xMryyvyQscakr6f2bnZmJudl/MLaxc2a3JqUvppQKI9wEf0mQ8PDrPC4JNd9wINaup+83io7heJq+zaMiH1cDuzrrZz9SEsaYaS11qsrK6KoQOMIofjXpthx5YWtyvGpA/IAex777wjoobtomchkI43/7ArFcLPTREU3OfBQaqBHgCmcfVqWCYpNwtf/LeJtfo+mu8AiJKU0ezo6pLAQjmLXTRLqRHJejLwvewH2MUDVcxgfe1HbQtAJ/FuslRSM8D0SFh5vz69P6wP+oOQ25A8kaSUpj3iL3uAqqk0zbkfnVyYXOGamEdw8+bd+PTTr7XrfvGLn8ULVy7kLiyxzs25/A/72ilGJ8tcJDOqhOBA4t8B6zRMy6VogJ6KpgwQLH8xk22JihvU00Al5b52f1H15QQ5VrLQMNC9xCfOOrPPlmo45um5ZX+FkjM0z2kFyfpSMizM4cZgeYMz0GuQQX7jurYak4mJW7D40jyabRefrn4qJ1QV0NY/GExYy+7fK3Cuqobdr7K9Kc+QTGSL+5DZUr9PsvdcmzTc9I+kwxjfwZohneC9bE7gz1OtG5o727W4e/9hNKmaDQxF/xCGDZ4Z0cJusnUcwwN9MTLYH+cWFtJtzwu2kmhlwFIsT6ikPhIRMQXAnwbspSG89JwQ5/W8S3WiklNZPgthx5nHn/kZmoXdQ/LUgM8uGZBiSVWsgLlvuUleU4uRVNb+DMBenluBdx389Vzc7ALH879J/5IDVgrYq8op+WmN4e1bWoG+PwOwm2V04KiylyxTuQSS/+cNM5CtPoWBQIm+1ZV1IOmfC9h7pe1qRf1wX+4AX3zxeXz+x89ia2MjtbkevU4wI2OXA8DgoAIuh8Z7778vFqmwXATUjY2N+Nt/+7fxySe/FWBnM87Ozwms/+ijH8f8wgIutl1gPUFctUm6nkluws7DY5F2rlNls+c+2fJFl8x0v/6JtaDbWd6vmkj71IufAuzFPTubXoodWNjua2N9Je7dvhmrq49je2s99ve2xSSfOzMb1998NYaH7AKD84mvyfZRAkk9fQJqoyNj8eTxo7j/7U1l5LJRZAjQXj3Gxiaj1j8Ss7MLMT09L/swZ7ylVGjPYA5IPMV/98mnAqwCEcN2l3BAxWXCjDEbDbcYWAKCPYf3w/v3pdW0FjhianJSumICJ6PUYYYFjHt75Zn9/e+/70YibV0ztBzG3ctV2mP1cKDkK7ZVrYgW1mn16DmpqzoBGyY9HHIQGjM5KLJPIONV2XZaa5J9iIVzkxrBs36wK3kEZfAbX97QNSmJrKZ/0mjtg5FAp4l5YmF9WBetNG9UbMxKFYyADWByxz330Y21JDNmLBgsNSw5x5tvXdc+QAdOIMQmEHZ2bBxZwKEkNlQChjTdtqkmZfT7SEpoYGpz/WjcA0ccJxip1EymnwZRR3AaVN1AZKbDTUtNNd6xh+2h7wm3sLJyWWm35a8vKYUOBP/PWkRHz+eS3KSvFTu7fPbNOKi3Y2zqbPz9bz6N0eGh2Fx8GLXD9fhXP/9IAfuIRFTNnz1x59t7Ud891DCvx48exZMnizqsuUdDoyPqe+Gz4FlPYgOopfF0dnZGgH12biYrHmmXK7kS47k9aKh6pgKorBvAFW4mXhcAKWYMuGxvjX/nV8dZgq/yOYhlgDCGmMkNo2dAABbHJkAEgP1v/69/p2SZASmwxTPzC9pDgFckWUx9nJqajKnpaUnO6FFhQTEVmsNxeAhr0mPZK7Lm+Ppnf/w8pxYyrwG9a7/cI16++nKMjY5I2kEi/oc//EEn5vQkLiyAxdmYn50X0wVbXyo+6qTgerOBkJ/RYZrOIEUGQyJA4ynMKPtFTWb9A2pqtK0pjOGJ/OWp/NGYvL27bYYddj0HlNG8SRXn/NmFeO2115SwEJY0IKrICzLR9ATenqgfIDdhQmNxhjIRDcBXcqax6DTcUV3CQtIDYVjjxTUIUAWTrRiYcbpITosTSjmruYeWTllk0mQf7O1ZrgHwJ8FAmqG8nAhFQkAi3NbsEJJaejaYs4G7jwbV9PVIBsQ+5n2onHCPNAQPCVz1mQFCPpCIFVidfvPN3fjjZ7e1Vv/iL38RL7500Yxxdbplb1Q27/IBxYaWSaAJJBXbMlEkJtPvAdBUEpI+/MQE/heBooZSA27ig4kaLA1dZSDyelCck1i7fwA4s4G7J+2IhRd9bnPPSwKor/KZU1PPunOiQ7xzQs16pdLATeE+0WCuQYA5LfpEldUOAVF0uO5fyZ4yEgZ9W+rWu4k3AfuONPYUiipA/dRh0hUWsvG8ImeyUqCp1w3f1w45YzxQqrWy4Y3e+PrWHREtEHDYVlIFJlMdHuiNASo5J8dxZm5G+1i+8IWkTfZSen4lAu5pqQb/ScPuyqEmx2aPyh7N6k33u7inxqC79BMURFTIJsmXUU1kgs+z462R52nIWSU56siWi3a/9IyVO8bfmfxNPMaE5JQP+/O02n8uMCtvYLD8zwDsz9NZF+a9gPds/OkG48b3T79PJyPkI6jBKEGrmIXSaSvNZTYjVfCzmh2XgKUDTA08O4vuTzHsDKDA6m5reyO++Pzz+MNnf4gnjxfVaEM3PZtVzT09oY56tIvj4xOaUPq9978fL778kiQXypTl/3kcezvY3y3H3/zN/xkPHz4SuL/+5pvxi7/8C1mzUQ7lEOq+Hb43paGz+5k8/XxOX+fTa+D52D0B+3dtyu79+c8G7Pm5dZNbkrysLD+JRw/vxvKj+xqqgTUdxPgLL5yPFy6fi5kZphBaG00JzDo5jXZwVg+zw0asDcTUxLQcCB4KsNPY1kf/Zezuoc/GMWNUoHhmZj4uXLySjTOFgTAzDABFt/nHzz6LO7dvi+2jWkIfAoESDS4HPAc0G3d9bT0uXDjnZraj43j08KGY3/LAYGjPnlkQ8wUjAmCnR4HAQI/CBx/+IKYmZxV48B6WJlF2Vqf7FESKZpAxAG5Fz8lRNI9oxEVjai9cLAFr/Vgperqk3YM7usyC2PsJaEiP8PxtHMsiDRYD1yMxrsfHcff2XZdpc48q2KqpD6usnNamD5PDl0oDcQINHWzpO+zDKNlJnBEa7KNdNezyKdFeuxlnXBNg33r7rRidGDNzJHmGA+nmxnI0Djdtu0WVQ9peJEG2jqPx9pDhLX0DURtA3jQaPe2hpwB7qeXmxlflwnuScjSv5YZZvyZfkz2YDs2UE2TXf9G3kiRgus5916ANPIGRBQzQ7Lsdu7tbsX9wEpOzF+Ozb27F4f5erD28G+M99fj5xx/pvY5I8mpDmvL37bf3pJllzS8KsC8p0RNgTyYSEHxV1niDsb+/G4eNfQF2qngwtjqgc8hQqWQCvgqrbnABwwfDjmQCX//jGByyE5VcXohpp5gie617rgElc9YcsY4R8gBEkjHeYyTqB5ZXATp4/1//5rfx6OGSJDFLy6tRG/QwIfYY04CREPLZylyDne09gWGSCQ5iGGX24bVXr0kO8/vf/z62t3adZB/sK3YymXB39yCuv/VGXLh4TtWt5aXFuHnzppIu/NQ5rPl53ufixYsexnTiPg5kcdhlAnYlHZMTkCVR01NTiuckjnZ5GFTPkoB7oxGbm9ta75Ks87zpAAAgAElEQVS6MEdj30PUkMIxiXl3l39nOBgWhgkCe0N9MPNzs/HySy8q+cIq1v0FOCQx/drMJj+DJIp1ND42pyoEoVSOMZlAy+kny/c8C94X/XR3SV6MI2DhgCm39IF46EyRPFnL7vjjgW1mYPmF9E5rXnr9hhh3zSWQ/7YBvSJqNjkuzM/F1PSknuHB3m7cuXVTVSpYee4fyRT/hr6f5wdgHx0dr6oD9Nx4+JIlMdubu3Hz5r346isqTs34V3/x87jSzbCXwr4a+CUiT5DoJNPsb8fZhP1g5trrmcREDcy449RqMTbCwC8P5xno67JsFDPu+RJK5uhnUNM1XuUGjXrGuJ1oIJR8KZRA2v7LVS4RQQLursKrKgmbno2PxTkJ0uDo0OcGcRLgzp6wdWm/TCxowoeUwmHISZjPW71uy2SU7kk26ljSjbtMJ9UpwLS7wt5RTSRhWioNGjbVAQQF5DrDsjxKDkn0DiB7y+ZXxwj3vBSum5c6PG7F8vpGPHy8FCPjkzE1Oy+XKH52dLhfVfj+3p64cBb/9Ty3ZQmZDdoAbcVnM9hWYxQbYTux6d5Wwo921LO3Sl7uva44838B7t2AvVQUqab53z03RX1gJFBqILc8xhi2JGZFVdeZC1IwHHtNDlfYza4t/Qkf9i7g1f1wng/i8pjv+gDPfF9KYvQEi3aoC2WeAuBdbE3VkNoF5Et2evo9ugG8cv504CA3s55dzQ1dAxDKIISOviiXR6mV5OJ9LmDveru8/WbX93fi8eNH8dkffh937tyJna1tafvksqGmUDMRMBqA8+mZ6Xjr+pvx3o9+oOmaGpTQbAmo49+7srQkFobhG5R3WXzvvvf9+NGPf6LgRVkJprT6ONWHLUspg2mVTHUnJx2XluoF8mF3383nP/+eLpbd7+XNXiBfSQ6KDi6BPhrfbF5TxSWzbhxN+9HgHtdjY20lnjx5FI8e3YvFxYexvLwofnJmejLOnz0TF8+f08CTQVgapr7KlcNOF3wINcNJj22rpraCHYzTUBzs7cSDO7fkYYskpqfmibHbu3uxs0MjUE9cufJyTE7N6cDAnUGsaU4zJaghVfr66xvxzTffqAmVjXgor2ea/g7FFqJ5V6Nef01VE96boL+8tBSbm+sKDGIQ+vpk5zg0PCi3FnzFdbK1Qwkd007Pnr+obnc1RAn8PpVo5UZwMCXwEPBpoMNSdFf3tC0dMECAIS32M4ZGwd+2BA8CNFMn5eAB6Do+0rjnwwMceA7d0JvuEgAQGgVhNvk0HHTlF9tXVQLKm8nU6TNLIuGSMYdd8Ubm4GDoyQhApNYfjUNcOvrlnMT9RZIDYOf61VC4sBBvv/NOzMzN6l41xOJTATFgOGkeCqAdHhzEIBM0JfXZj2O07ZIfDKuxlmT3pIUmdkSVGbyLqTxwiFKOFADRcKbioGCwIZCuQ7t4Z9Oga4s0iAFZHarRKR0pUkQnJyJen3I81Q1NPjyOjc3lOAnWVV+MTZyJP/zus9jdWov69noM9x3HT3/6I8t+SNYGhqNxdBJ3792Pw4NGDNCAeu+BnEmkta3VYnxq3Bru+mFMTU0L5B0cAFwPNICJe3f2zJlssuqQHwYkZd92pvN5bLzHdbMCh4btP8zaFiML+3jsQW0e/pG/p+VdideSPEsyQKIwKFDBAQvJAbv65RdfSX+8u3cQ65u7cXjUDGReVCxeevGKGPbRYaSCdk7Y2d3SfT97bkEyNJoSYWSvXn1VyfJvfv1JNI7olXDSyIAt1jRs58TkaLz//rtqFnbT7m1JnQA+NASXw5XmVtgxkrVbt25pwu9+3Q4wMJw0vpYz5frrr8eFCxf03jxj9u/tW7cVv3f3YZwZFOQqDYkzswgA2EokqILs+2AeQIvb72bEUt1i4NWlSxcy1vEMBmNoqBbDIwNuBtdrmmEdHJiK0ZF5yyHksEKV0VUi4pcTNVezYDchvXkvvhc5m3TnGlvPHiGGoOknlvnfKimA/pCgLPtpDJTa0iSbZENqg880cjr3fPB1zjg7MfWqGgTm5lk8uH8rjg739XXfd3ysTyRpmsgBdAKbRcahqpm7IEkwdnfr8dVXt+PGV/d0PX/5r38Rly+fVTy0NIk4YO9z20yyPtysyTPQ3i3NnUV3nG5DRc6nShaVJmUm6SpDj5CabX2f5eNeKnKZvBcG2VKTclZ6GrSkKgLPaaOY0tvCuhr2A/ptTUpyIq2/Gu7TbEN2v8jPqALXY393T7I4WF/WgJQGclch6RnVuvPeNEi1VNG/t8JJsFhhEpGKBCyfxNIaqgqlIueiQEEOnd+RqMqVqIAMWVd2HMX0KHMisZMjkg3b5TIJemCgFgf4r5/0x/LaduzVD1W1bJIAAeyPWzHEcLGxsbh47qyqjhAMlu10nGl0rf6Crjvhgq+5fHQlRR1kSWWiaNHLJFdiPGuFdWN5jBNYWT5qvVYKIT0zrgmMwVsXTXrRq5d30l3tWndOhn3S876cpz2ryw8rXPbnSRz+FFwvqeuz36Pbg76vaJ4Ka30KmOfPPQXMq1ertLr+ipvCuu5st8Qls9NuAFFkNtaX+dAtHqZsPGuSSvNJB3mKSehugMtkQ0l9AUpKVDHKP4qVpcextPRE3e730Znu7Mbezo7AA4uLPQ4zxYND+kJ59vob1+PKqy//f+S995PcWXbdeTOrsnwVygEF74H2hjPD8eTQaEgptKE1/6T211WEGLEURc6Q4gx7hu090A0PlPeZlaayqjY+59yXmWgjcYJLhVaLCUzDFLIyv9/3fe/cc889R3aCDNnsbO2odcoQDtZOcoZpuzKnOmao6rvf/77aXGrRC/fmNPrAMM3zFRxv0prq3r3WxvdNvvQJunNF9wH7IIz31/jvep45/cKhl2PlKt4tZf97FfDlHhyHZCNHrVY0trbiwYM7sbLyOJ4+fRBb22uSFczNzcSVq5dj6cxSjDOBz0aP3IFDOtvRPDTSQ2Y4kt5VhkXAbra6ZlwP243Y29qI3Z0ts6/jWD91Y3uX8JptvcWbt25DEGk4jcPqIrKCsXFtpjyQsIzMFXz66af2zJ/gNQ7l5HPn7l2BdjZT7gmb9vkL54Nocx66lWfLsbO91Xs4YVpp8wPoAVnTM1P6DAAg9Jrf+e5349KVqz5k2FC/BbBr41T7j90CFwvYTdjAXQEqwHptCG09ejg2edpzbMR5V5It4xBtkEIY3aixVuPEceEwBQLG1pLThv34448l2ZL9X/G01w020PDhw1of0RBrvX4gqQOsG5ZbSMekCR2rSRYyIbA0Jk/k2vCEfMa5LgDJuYU5b2CVoVg6dzZefOmluHTxUpwg26HLVJ5f2rh6IFzAKcCp3VKwFvlKGk7Dti8tJbEK63ZhsAjHQR9c7C89gCsLtudiyfvWjnwbSwjakkXBntB5UMGo/aq34pPlYU3CnJqdBdiQULu1sxrbO5sxMXkmRmuz8cE/vhPRbcXG6pOYGqvGD374vWjznnEjGBmLVrsb9x88jvZBS0z9wwcP1cnhA7OnzC/Oyz0FW9Lz5y+kNGs/KtV2nDo1HW/+3u+pVV720cGQG8tbfO1cgrvgLyE7HjRLF5F0gGHdUTQXz3LWlqUhTmv0XICtNb3eKjFU414Px97OVgRpxUdd2aR+fud+7O4fRP2gHc3DIzk2cXhTYBCcRMrl+vqOnHYYLsaA5+KF8zE/Px8jowD2Vty+/UJsbe/EW//w22i2cDZC+oVum5CjA4VVYYf6x3/0ByqWV9fW4u6dux72zkKfbgBrFB01hzKZDBAwT589USFkSZALegGmykm89OKLYuSRb/C80hmgo7a3x1DxtnycS/EHa01CLeulBDOxz1PUA9hrnBHJjKMnx9GKoCYN/CYQxh52ZGxI3TsAmQan9XrYyJI7YbCu+QzJPcLOVeO450CCu+DUwHBmJtD2l3d07quSLw0N6dpzJrGvKfivxNjnYGLv+E2jkHJmeK+3FIYOY7sBkGKI1F1hwqMAW6V7tfzsi+h0DNhhhRv1uvZKWEsGKlVQFZZScyd8PggKh1wdNA7jww/vxJ3PH4t4oNidm59yx7EXADaua0vRUAC7g9cyIKk3NO/z0Rak/TmP3llWISiuzDn4XGWvElOd1qTFR1tkii5KSiyzG1owhC0mbbcpAJ3OTQb/siwbAMPeVyA3HMbzXN3keyvW2l19CMOdPYL1KBjxZqdLMCSCaIa0XmSDfL78FhgTVBm2NbxVF1MJncpdcKdEopj+kW78MUjY9haAs2ilyWfgtAfoPQRbfhhPFerTYJ3ZNRzgSLeGWBoemYunz7biEOnpEemlNjzg+2KTO3+KQjX985MtVyGbUjEVTM8pQPwBeEs8m733Nmi/Wt5gaRbkYL+6Kwo+M+7SfZezVP8f9OTZ6p64OLYdrX3ai65fn7ycF5qDcadDw8aYZ5S5iLUE7M+BuD4Ofe5Xz7HMX/mact/KN/3qS3wbYB9k1UubwKfIVyQq/NlXgDyHaIkO/tpbThui/tWz3ZxbSgXkW7OmR1Kzh043cyvD7YwiK3kesCfo/Bpgp0pux+MH9zQAtr62qkO0vrsv4I3mVw9R2uSx8VLlIodZOn0mRsbHotUhAIfWm6tCGFraita5HWvYlKS77/z+9+LGzRuWwqi9kwOnPWCcMe3PdTAGAhD6ZdqAN/DzV7H3/DzX1fIBPvCc+hFjcXxlA0rc1vt6+1BkWmT67gL6dnHSWV2N9bXlWH76ODbWnylGHQvHc+dOx6WL5+Ps0qLboWOwpTX7RWdgBCCBlEGYX0/Yp0dyPgBiUo8ihkeJKR+JQ9xlNjdid3vTcqIaIKsbO3Io2NZFuHHzpv5ufmEhPvrwo1hcPB0XLlyUwwYfg/sBw/7xx5/owePAxAt7fX09sDv0D1p8QwIR5y/Qep8SW7S8vBy72zve4KTRq0rHPgjY2RFbzbaKhO9+97tx7cYNHeQA9pLi+dXSqTAd3jXZXLketKR3xUBPTExHbZjhVlJB+9p1a9pNCYjdSItJbMmwx6ocH8bu1kacMHyVenTuI4cjgB0gMiyAnr7Aao/bOQfXCyUHDtEGrMX6JoWKCxkPN9pbHckGDDBWm2iTG/UW/ZZYF2Af1+FVADsH0JmzZ1W03rr9gt4396qf5HsczJIwdNvpMvDHIdhNqyza2J5b0PA3hxI+7tokbfhAcYEnMrpiBYOUYdhy0GrAywN6I6McDt4z7NPuz9Zvedreso/ckQI4lEOAvXIctRH092uxtr4aU9NLURueib/767+Os4tz8fTBl7HAMPWbrz0H2BkqfPDgiQ5irr0A+9a2BjDPnD6jtYyMDlkHtrCAeIbgK0PtODU7Ga+//obkHt8kYbRlHJ/Jm27RJ3NTAS4AGLG0Au0OeXMCZLpcaIjC18MHpLs+nuvAlYe9Yii6FLNDw1Hf246To3ZUTo403/HZp5/Hzt5B1FsdtcCxhUJXz7O3v1tXQbe+tp2R4y3ZYvJ8Lc7PC0i2Wgdx89YLAthv/cPb0WqyNuhAGry2O80YHa3GyHAl/uCnP4yZmSklTMOEc5giu3HbG3eVobh8+bL+Cwinc/rw0UP7uLcPE7AvmC08OYkXX7gtwI5jDYc31x3rV36Ni4q6Vwm+xLDX62Le5ICi904QGJIZGPbhqA1ZK8uvkTIBrljLpIzyTKCkYCCVHxrmnZpUpD0Sl+Q9dc0pVCyhqyrRkWIDsMY8lJxkAOUpE2WIU3InJX2iFZcARt+Dr+E9OiiKf0f3ydu/sVoJ27GTie1QmW8xWFXQWAe5G7aGyF6GZc8JM0oXs7FPINuD6HT25VSzdHZJZ0PZo9iP5YyCJEHryIDdsi1YZTpr3Xj/vc/j08/u6/786b/6WZw9u2jArjODoyI/j7psyL5sZ8o1ksVukg85ajtA5KXGWvuCZSsUiD0co+PRZ3Ef29hRxWeWPfTdAS5a6Dw7E5Br/xhwrXkes/hkAcSx1plz6LGy+pukc7JJpjM33X0gi7i+9WY9Do+ZkfJ+Z095d4NKIcZA/HE61SAh4fwgZbnYW7qQLLkNPWbuOdzWs/gWRdyfL7RMCN9/ZxGYzhucibN0yKnRdAvaktjt19vRbGEQwZxWJZqdg4jqoToacVSJEc2mLGjdcm96spVCJj5PeyfM7J+iSWV+DUoiocxdTM+B81W89/Ee1d3XPfcnMWlmsqpYN+aj0WPgWWM8k4B+1RVub/SAuTu/Lt5ETjJfwnr5XQB7wWXlE32day3tka99ZsuxhMOFRL20VM1906v80wB7uQhu43qx+s8GX7P8Wf89iZnP5K2sAnrDFsVmq0hnymE8mPhmcFOqSb+uou7Viu/E08cP4v69L2J9bU1AHYa9sVdXIIRDI4pbBkNpY9I96ualq4QT8XAIMAMDw1DM9odHR+PM0lL89Gd/qM2MilcPRqaB9Zo8KXMYLCZ1XTR407tUXmA9asSf5bmrV0iBgaqxRPd89UH7qra/bDylPXicgTiwq/u7u7G6uhJPHj+S5GdjfU0VNWDi1AwT7kMxOTESpxfn1MLH3ov3Kp/h1CpbQ+kHpzxQBg5ugxGMwr0en5jSNLkKCtZKtxON7a1oNRs61AEODALCxAK62UwYauQgvXLlarzzzrtasjBT586ei6UzZ/Rad+/eifc/+EAP1FhtVOAIhv3Ro4c5JAQrcCwgfvnSJWllYZiInOfwL2sM6hnbPTZLpssZLuGW4FDB93z1tdfi1q0XcgHn1c926fOPj4shDkq3XhkgbGrYEFB66tRCDA2Ny8bQACZTEXst2FzDLBPpSxnx6WqIZ3dzI44BvwB2WKmMev70k09ja3NTBygHOJ0Ft07NNOFsNH1qRmwowOHoGD0eRYRTLjUnWz2J6emp2NdsggelOm1ajaOxubmtQR+GveYWZjMVLvQMvPmd78T1azfEAdm/2JpMOTbIN9rDkgct+zyzRmDTnCTHUBUFtpkMHQ7yYffvBUtlgWaZgdnEvoezEz5rURumULQvPkO1FGguHvrevSIFevfEHQINwsv6j0HMiPWNZWtXKxPSHjf392NrbSXe/8ffxNnTs/HCS7eV0DdKwNVQTS3hp0+eRZ248tHR+OLuPXUlsBrjPTADAcMMYLl27ZrWFsPCUW3F/PxM3Lx1U7aKSE3ocJQ2Lq9l84f+0Cj3srRvPaDo584hJDpqc/+0hMKHFVeuOCK4oOntNZq/gL0zg0+w11H7QKFfm+vr8d57H8TOXiO29hrRxGKP2YFuJxYX5wXYx8em4tnT1dSFEt1eibPnz8biwrwLk0ZDBTcFzDvvfCDv/ZNj9kkXaaVAHK4cxWuvvaT5EWRdv3nrt44wb9vq0MfUSXz/97+n4mZvbzcePnigBFrLejxzAbPvcKaTeOGFF+LixQuxs73T27sfP3niQgJXKEJcMnAHPTH7OwAY1lMR6shGZAOH1pV157OS9cf7pAPn0JyqJCrIAC0HtNOPrrNmpPisXncUzBMTU9KqIxPETrJN0bt0Nk6dmrUjB6x9mjOoIyKZdGHdHcwku9ecFVG4WRtyyUOlcpfKFr7LdWuuBTI04JpFYC/RiVAxOpUkMR/Jb53iBblg93A39nbXVTgxt7C9taV7wjOjuYvMWunxdycUJxT+tnRELvXuu5/G3TuPYmJyPP70X/1RLJ6eTRY+5RG5Tvk8RcbAlR6B+EkpLa+PhAl22ZKPPB8HZur4E/n3JznERe9LHThvTIbATiOxgoAhfdRVg5Fqr7hPRronmxmYCyrkYcEuKpgIkeo5+JSTO8WSqUYoklOdNTl3AwFI0QqZwWyFuq8qzpBIugNEMaeEWWEdNPDMRrQF2uk2AZLdrSiGHknH5ecZxBQu2hMn6QMX56l+cJgkYpIiHZnUJJG2OLtEVSGT9Xor9hqHsbvfienZuWh2GO43KdZpdmJ8ZExSWfn/5xxRkfH4YchrneRiT3dfJEFJMvndWnHhMM7EqzjBpW2n5S8mjPVM5NdyLtjL/XkFSMGnkt6IibcMy8U56eoQFkmEpmwmGRGvvSLN+l0Bew+sfy0RtdyQb3YP6THsPXY2PTC/AbDra59zHOh912/8cy2IwhJ+DbDnxe5VQH2WncPyGwuGvEFFF6ahkEw+60XKl3ZPPidF1UUbfmdrXSmQ+KsDZhiMauzuShbDpkSlW6KJKWS0AStcxzZwhW2h3cLAFWESGmJCzzU+If3uH/3Jn8T07ClH5Q6wAQN3wUB8AH0bsGfpXR4gQM5g66QfTOf2WGlS5eskb9+T1BTwnsqwLGSsVZMcZLimAwm/8d2tzUx1XY1nT5/E+vqaBkUnx8Y1dMSmzlBcp3MQyMXPnJ6N119/VS19QJzCXLI11ANB2ngdlGWLMjyJeSgqGrhik+T6yF8boH9yFJ1mIw7rDGIy9d+NFhPgw7V4+vSZNiUepnMXLggAkQb50Ucf6bDg4cR2ExkGX8dAGwwzxQSfEys6APvDR48EZpDI8PocsleuXIppMeyHYti5n2VjBuYQZ44lIQOWTDSSdHrUOVJH5fLlK/Hqa6/3whlsO9y/xv1SlJvlgSS7eOBPW9dmMjqBdKiAdZgkGDq36cTUJUkiXJWuEHJ9CBI8D6O1v6fuUbfdFqsrq7puNz58/0MVXgbBVXWLxHij1wvkKAD2aTGuo2ME39Rif78R6+sbuue49HBdp6bGY29vW4PA6oJ0ANzDsbGxpUOu023F1DRFF8/LWMzOz8cbb74R16/d1DBoydUuEg5JTeTiYZcaFdWSTKFl78o+D7ABqwSzjiMOXzs5hdsLzM+RPNXdAYHhdQS5GBUs9IYBxlgAYo0JYOenwWtpsYqbVrfCOvayZjWEyaGHk4xYrOPYWF+OemMvFhYuxtzskiQ93dZB3Pn4o2gf7MXZi2ftJYyd4lAtGgdNAXYIAQDZ3bv3JDcartqVBr00ATrYOZ45vSQ/+GZzP6q1bszMTMhtBDDPcB/vj2ssN4/ig69OWN+3uAADr9m+zt2Fiw81HdnKvUiP/9xH6VQUplI8iTpxtmos94k1tre9FSvLz+LLLx7E7l49Nncb0TmuCEQBiianJmJ/lwJlQt0Fni9phkcAs4vqUjG0jXQDSczq+nq89Zt35N2s0DFJJ9gL8Mcn8jviu995Pc6cXtDw51/91V+rYC9uRzCT2Av+2Z//WZw7uxRPnjyOh/fvy4XEw7h+fhYXzLCzNzHsCsPOPAZ2jTzr7H/s7QBsOnkCQDiEjY5pb0cCyf6DVEozDwOAXYWeis9qnFn0TI0GqDWsbU97FakQCuMUW5WQnDtBp52NAGLeH/meKB/oOtI1nJmd1fOOrlyAHTCca7ns4X22GGkbX1MRg++hV3IZTEJJYlbCpTJHwUmPRTBpUAYQt6OLh2/57/TkZGxtbulc2Fh/FI39bTn4sE4hcygO6FAi49IePSCFHR2ZSmXyoQqgdvs43nnno7hz93FMTU3Ez//sj2NufkbEgJ7QksacQKgAducnIIEbmN3wQ5t7tVniwR88D3YH85+WXkRCPhctYu5T7JHZMIVf7CttB/HQt+CSxDYliMwElLt9ljT5Tdh+E7vYmgwC2IsZtNa3BkMoE4NriAOObUCVfdAic8Aa65L8XMK0eCbU4U2ZD8+eAtBSkaDvm4eI1iCdlLyOYpFL91VFpPcW7xul0ECeZaJDM3xHJBGzbw9Fo85Zg3HAaBxXajE1sxDvffRxrG2sxuRUTeFIOiuHhuPC0pKeZ7vD2ejA2KzvgS77mzIDkTdTVy7lpJyt1qwbKDtDIOkGzkwZIzgMTmePBq15NhzCVyo775X5LPYI5XQQApMwG5KFL2tOZGQZgM3nl389QaGdC+V31rD3oPMAYO2Buh4IfG5N5yIyw1UWtmDjIOgd+Cc68tK/+muvNKh5f07ukU9McaH4CnB3e9bBHr6Qz1tA9j6Xrm8+MOlL2rP60cWkohw8fMuHyLY3N7vTis3N9VhN6YMY9v26fNjR+0oaA5hDz8RAXrIQbMRi2kfcMsO+DvYGHSXtVDYjFv8rr74Wr7z2apzgA5t60K+p0AvDPnAB++3v/qZjUD9wI76lECsvg9RAI49fYdxzZCNtoDytzyZLwYIHMqzU6vIzsSUApvm5GW3IbPRMtjMgiBsArNLs/FRcuXQ+rl27JOA6PYVchE3ZjGchJzgJbMPHQ5Kte47l2nRUq6O2K6s46ICq3V/djZUnD2NnfV12d2LGkCdgj9XCxWE7nj59GhcuXlREOu3wL7/8Qhs5awcLMiQHbPLvvvduvP/e+xoaHh8dl6bbgL3PsH8zYH8m5pnDFzDPYUmXZXyCTbVs3MxDONp4YXExfvSjnwhUCSRIx+41/LVuEoNVGhIjhc3FIIN2OjKRwVQyMRXuXBHZPvSdQG+byUHAjs4XZr2xt63uEQx7t9k2E3nYUdqr1jft/s5hLJ5e9POeG8zWzrZ9o4NAD4YF8b1GB4t+lELBReT01GTs7m6LcccLGxcRsMvG+pZA9egkQTJo0F244RTz0ssvx/UbN8Ts9Yc4DZI5mNSaRoWpfSLnO8SG2CmAzVJpw22eHsAqBy/FNO1KwAWfJD3jFUueyawkKjMDgLToGMDBv3UKpof5cl5DwH9gxqYUvUgOymBepvfu722nPeVYLMwtydu6vr0dE2iyW3Wl39bGR2OvfiBDONYqgJ0hTNYQgB1rUg6RCQojzQWMqog8e2ZJut9mqx4joxFj47W4cOG8woYU6S0fbLtbaMZGzFYf2BTGkD3ZHQosQm0F2Pu7pDv5j/W9fk3nYYzYBzkhjV+8qgAgJfoCPrttWd+uPMNP/lns7tZjR5/VZAnF1dz8bOwLUI/G/fsP9V5KmM3S0qIKYvSrkCIvvfxqPFtZjf/yX/4hDloUTWbYkR8B/kdG6ODV4g9/8kMnbNYP4m9/+bcC7gAY/VDBehx//ud/HmfPLsXDh/flxgPT7lAds91mCYsAACAASURBVOpn8HuWUUBXjjwMmGMQgDyODp6YZPy6OZw1fGhHo5Ex3Gp4dnCU8Oe0pM/JwAbEBYQR1DKiAowriQSQoVQDcg/l0T3VLIfCy9D0Ymnad7PQsNvIRNQb7ai3KICn7U6DtELJuGjXHdakaHs9AFmAFhOGZEcZ0C7Pg/zb03dejjQlWbXY5/G85DyRpDZp78hLi0xADjQyqg4Ew7nbm09j5dkDhcxdv3Etvrh7V2cJhRD7sQB178jiPE9/97Akpt05infe/jju3H2kIk+AfW7agF3Aq0henZ+s9866F3M/lLkfdvXoEQHsy3RnjYh7mMbaZT/j7lUXlovXMpPukC3sWAHCnunpAcgisyt4SB1j71vf+iM7Gaw97W1lfysscq5d3xMcvRw6huvXcALVo6NWHAmwm/Eu7lweIHdQE/p39lKlztLxV5qnizYXKk6s7nUE8tr05MMnTl1G9ltmDopcUAQo/5Nhi/EW35vvyzlg7DykTuvEOAqEsWi2GPKuxcypxXj09Fnc/fJORCVnNoZHlHB8Zn4+vvedN3QNR8aw7+V+ZI5Ar5tRun956UpnQ8Yk6frF5y8+/2LZcz6Ba4pUhSHQDimr7jZqx8tgPD6UGfFMdS1ubolNi8TJXvN29GHfVncz11MZblXBMSBJ/lbA/pye/FtWzjcB7sHBVbUWni9IvyL4f26GonQevFdme+Cr37rXekpgXb72OeDSw+79b160RM8trmSB+1Ka3KcLaC8HcO8JHTj02YQSwPuNe2MrMero2tApN+r7sbuzE3vbO1Hf3RU7g33b/u6OZAGyJDvxMIzaLzng5evIYVeNs0tnNfgkecf4eLz22msxu7gQHWz5ktEqLTPL4HRsJrgtHuLlzw1eSq1Tqs/B6/wVDsE3Ke+H+B6Kn0xj8wvZVYRWG8wS7WW0qLhW4K0Lu6600JGadKatFrG77Wi3mvo7aX+HKrG4eCouX1qKK1cvxdwcKWVonIl3xzlnrC9NSF2sBtlyUJLiBr0lB7yZtKqcJ+K4I4eTiZGhGG7txP37n8b61mqMTEzFlSsvRlRGBdgLxQwoRoMO27S7tx+Xr1yOhw8fSbrEgQvLw7wBX//RBx/Ehx9+GKcXF8WicDDjIPHg/gOHY3Dwy3t6SK/DAJUSURk+O+zEqZkZ6exgLhSsMMJrtMVUaSMkI6dWky75+z/4oTzZ+RoNoLiqTUCIM4jBEWFBDDe7i1ON6elZhS7JA/wYbZ8LHKeoGTiYPRgYax+oQSsnAI1m7O9sSxpDrxzAzutzOGJdSpovRREHLtIBBdqkLnRnd1epvRroOsKDGHaWlnuZmofJ7optJ+EQECLf9C7e+w5kUqrv3LQ6D2z0dD5wR0J+cOPGDbO7IM8ei0FRadcIr3U/l/y1w2KObb2Yzy3LhHRD1q7sCkkiPuS55OuqTi4UKLF9oTWF6IZhD8fkJw5gFyejDd8MKjVzYdqstaWb5cNahckICbwHGuLdwTWowqY9HeMjU9FpNvUZ+BpZmwGsSU/tHsX23r5a06R0bm1savDp88/uSpvMICffi6JNch6lwp5ORhYWFN31SNy+fTMuXrrgLAAlYhKIZEmBAYg1uuqSjdTkq11IAWRPFAIUnOyBcpRI95iy5cOrQD5oHRNoM2T3Egpf5DDcL1J8GTplp+q2OwLahOYQgLS739DgKQVmo9WS/n5G0iqHy3xx557uBa9LUc8gLWBzjlZ5uxUvv/xKPHr8LN767bvR6VY1wMozQH0OWJ+aGiOwPH74g+/Fwvxc7O7uxdu/fTsO27C02JdaTsfg45/9/OdBQfDg4X11AFgnHLLsPRzSS0tntIex/vF/R7axvrYeG5tbsVff17WCsaSotS20gTbPdrPdjo31jZhgeE1sp8GSnDlS8y1JIT8BS+ne4qE1NPbW2fO5eHYA6fzZCK+Bu44kgsd2PFLi8LjcNqZOzWgmCI94OfrwOgpasl83+yBgHhmMHL3U+rednQqLknqasgXZHGYImlxM6GzqWfewsn337dLGUK/JWDaaI30OZINY5YLfmo2d+PLOZ2LWz507G19+eU+WpDdv3tTzrj0TxyztfwAa5kEsrWOwstFox4cffh737y3HqdmZ+PN/8/MYn7BWWM+nnwx3kHMYsAxD9grutAQsjiJF3lm2yR5kLzxdHqC8nlyiGHLUgLVZWHXBcy7/qx7mdt1x8VeAuvXPHnb/Niz2VfxlZr0EGfmVmAug40ShRzdbe5q2VK8x3ifSSZOZaeIBGJdVqUkuJGuWqfgsY40ItKuAp/NoKkwhSAoE857CHDDPBPsPWnsUApL2FstMbDsB1SJV2GuOsvNcEfkwOjoZU5OzOvvpYvL8IiMbHZ2Ija2t2NjalGkBBfjeznbc/fzzWJydiZ/86AeBVajelxO+MrTPjmxl0FP3uic3kY7ScwYpH+p1SrMjoETudLmSJEZMu88XMfK69iZdub7PD7faP5/rzNdqRiiHnp0gnv8+MWcpAstZwnXX+91Y6bvEDII2Lvg/98dz4Los6GwclzJ18EN9Vff09e8/0CpKRucbAftX/uEgmB9sd/X+bWruBsmw8hI9fZmAasY052bDxuNQJh9AGqbQoey2sZnOdrQaDbWuAfD4im/vbMn3F206hxQtUYP9iE4Xxwl0lLScDJ0B6efPndNBcPniRXlQj05MxFGVaW8PCBXdlPaP0r5JMO9b+TUx+sBV+rpLTA+zZcuqDBMrCKK47Jyc6IGhlU9ozeNHj2NTdozL0cYPlhYjA5m0cQHfaiHDaiIHIckOF45hDXYCaM+eW4y5Oeu30WuU1jT6U5I5YYplK5YRyFTb0kELyA0HBW9F1nwEd+CHXYmDvc2YGBmO3c2V2Hn0eRx2dgm2jJOR8bh0+ZWoVCcFIHhv3mhw7mHI8Tg2trfEDjx6+Mi66s6huh0wlnzt559+KsAuT2gNs3ViZXklHj961Es3rFWHYnFhUfMGbE7cUywhASpsZkVqIO/y7pGsIWHaPQTmSXLeA+FJAl6ZClgKOw9tmgWhW9Fo1HtdRlirsfGp1Krz98Vf1sBXg0OKhi6D2C7kyv3loD+UNRYWo7hyEMR0FIcHTmjFi1ouMZubDkbqUniMCUDK0jFCYB5gxgFpuRLPEEmWTgPldVi7zCkQmMLvxcig84yq1n6HNVfFFeAoDhXsY39rtP34iZe2LIWPniN1DHRHxZBqOcmW0ENnHDYwPxw4gFEFiZw4xt2JrIAximgHCTkwCBeU0agOk3aLbIuDCiePCbVqcX1JzUt/NoFglRR9MBzONagqsMprdmSkKiACyMICFJnO/KnFmJ6Y1b9Cc27nFbeLWRe422xt7Uaz04mHDx9KYkYxuba+Ed3jquRdHT4nAUsZ5HPmDIcXLNNJjI7jrDQat1+4FVevXrL/c+nW5IHvPc8sn0NgAFENhb1xVblHgHvujXSnau+aQe4xbuntXFJzJb0qNmVKMK4q/EgWf1iAtlm7B5INbm/txH6jEQdt0iWP9JkBlgxv8zr1vUbcv/fAw5JEd9ccXCWGHeehZjNef/M78eDh4/j7X/82usfDsd9oa1CNzzI+XouJ8VpUTw7jD376YxXSaKT//u/+Xq13/j1rmZ/s73/8Rz/TLM3jJw9jefmpnjE2a3XtkKoQXAfz1jmMW7duxqVLl2JjYzNWV9Zir4GtnkOjGARmgI09RoVOHuk8P0OY8SvoBoDdOyz1jBa2DvBd3CU8lGr5kzv+lkFIIiQXmYgxgDdDiRlsxbwCUrjDLtaoDKATzoT+nUwFnkOngyM3KYNuzAGxHCiW5ucWeu4xSsnMznDx6ebZkg66wvPdkLSmaPsF2Fn3AMXeZ8oig27WcFUEDp2xteVn8fD+F1Hf241r168rEGx7e0tBVpcuXe7JTJxUii0kKZ5IP1qxs7cvG8933v0olp9ux6m5mfjX/+bnMTrm65Tlcs/uT6YVWKFm8SOQJybdZ+/XSUl3eAtgLyxq+RPYV9k34xZCwFGmUSN3yinuZPgN4EogEmCwPzdnNxUArnGBiTxrrpMYFJln68jeeZyEH5u47CuZVSDxVtfbemv2M7ouSGT4cMxdMcNiRzNMDUpiM/afGF601KUuncYyd8D+RIFMYnGRqkKsMADPXgVLf0gxGBFnzizpOuLqIuvXtMrFknGYWYxDLEMhgA70nmTGE0Nxaob1NuVuuTptrPnRWN/YiHtIjnd39b1YN+1mI1aXn8TZ0wvx/e+8qXkX1raIkkKgHHu4cxC0s39o/aorasaFdTqckIiv78pe0kSn5Vz9DB/bgppt5xkCqJdO+GCQXOksmFFnhsupufbWd/Eqki8lcfye6ytSpMjMIEn/ewP2f2oR8I3a8h4jnlKyb5LEfMM3GExTHdTl+UuLk4EZzfJ9y3/7AyQpQRD7n+4yutBmKWFiNGCTZTtaaT34aT0BSIP55FBa31iT7SPt7E103RsbGqrjwJNLTAfZAENYbovhQAL44mC4ef16XLl6NWpjo3FqHu2kNVNK5hIu9/CHW05920qvxVyFBbv3cHzRqvYvXmHs+RMN1ehBdlKe5Tn78ezx49jZ3bZH/Oa6dcvpZDM5MalWPQwfBQgbg+0Q+ZytWFo6LU/hc+fPSvcMSLYFow9V35pMmTyGjUSDjRwiY5xp+Wrohg8GOwAziizhJA7aPPhHUT3pRqu+HWvPnkR9eyPGj1sxNl6N9nE7jofHBNgZ8uOBtpyhKqac+wBQln93rRZPaIPv7msTAhQYsB/HF3fuxocffGDggqXaYTeWsfO8d1+HIXKm2ZkZawIBs+Mcnh5GOWwxdGlXFTygAaFslshB5hbmk6HxAQgge+21N+LS5ctmFYdLkq012kg50MciK3IQh9u6aH3Re9My1hA67EB2cIpVmOyuShtWgMqnkdt2sCzcs3a0mhQCXNPjaDcSsB8c9AC7ZZO2sAQ0yRc6ItY3N2Nubs7doioaXa9p/JI5TLgW+KrjdIHeHmmR7TNp5x7rOYDxQz7AGqJISEGQ3E/eeOMNA/b0/xarzuCtqDDnHQACkaKNENoTJxkbbQ0yjHK71Y2R2riGWxn6le3dmAdoAWVsogI20m4zNOgZFD7TYYfnHMBRiyG5VZhh5/4HGy2AWINIycjHsLTi8meu8vkaYtjrdWvRCeaonFBQILkw6y/mfWRE6+mg1YzNrR0dcA8ePpTErA4bvbcfHIWHKZGbmZgUeUALnM9tS0ZkPcc6BF588Xa88OKtLEQZmqMoMQAq+yJfj08+cpTDdlvg2t33fgvdg4iWN9n6Mp/b4GA61Gsi52FtcjgNakMJvaKbwi0DmMNEwwZub26JVUdK05Kc5EhyQN639shmW50FCngBmyPuZSUWtM6wDq3H93/4k7h770H84hd/HyeVkdg/6KgbidxQttKVoxgdqsSf/fxPxO4i8fjbv/mlHGgAh4VhZ2//6Y9/FHOz07G88iSWVwDs+9p75CRE/DtZGDlUeP7cea131tvK6poKD/Z8Dm8Auxh2sXDD6qQhh6HLOpGWr06RzYHR3CsE0gHX+WybnXMXx+y6LRu59JxDkr6IkWcbdMmovUUFJ2m82MWaRLFkrpZe3n4RnlCeC/t8mzSQk0jVTiLjk9hCYq9I1zOTIdMimefAsoIhDWyy71kHbF930k4HATtAslazph3g1TpoxLKMCJ5JFnbu3DmlQlPQ4iZz4fx5XXsVOPpBCiyZEnzKYw2p84n/4a13YnOjoWLsX//bn6urIsmfd6J0c/JeXFhMWydq9/PPEr5YWPQkwsrXeBB1UFLqgXLro+2FXvT/hWHvkZJuhWfv3kBcRF8O63sGqj+YqE5FaREAyNXxMGD3ULzJQ1l0ynawpS6EWG8CxTRc7n2H52W44pwBPqQdsroaVOe80f3RWWCveedJkLNwqOfCXQm/Ny4YdraagWCAF5mMzqTQvBNvGVc7vqdlwDgYUfij2zqJvfqeiBiYakgPnpOJiRnNocGwHx/hRjMaR8zKkA8wXIuHjx8LNyEn4+fO1obczJh7OLMwGy+/cCtOzUxqLmyYPSsHSIvtb3+Pk7XAgIzR64mfZR5A53USGsz69RoqCe6tZc+zFaIktz8/lwbj5cdXsaU7mp3MIoCULHJtF2nlnlqalqv9XxKwf1UO03/r/+1f9V0Knv/a54D8t+jZv/rqPRnMgIaofyELa2+fYFc7BbindaBesHikmsko8hc2ROmAhfY5o/0goiE+2N2Lo1ZbYFax4AwdKdDgQAuVNiVMBKAE6QAH+ebWlhge9Mvl+vEgwJQQyMFgFcCdzXJ8ckrR02yiYptgHNgUc3NkAxKrWCaMc9DDhPuAxip/79aOJ5d9ELqlyYOGrozW7Sr2i+vrsUtbWF7dZhFoAwFOAepsYrxGkUnQZeAQ4WFF77105nRcv34tFs54iKok3sndo7C+A84UeqiKG0UOYMn3WXZkapKLReZ6UeXWG+sxPHQUzfp+PL33OTtHwO9XtTkfia0NGPYrMOwTmgO4/+BBXLpyWS4TZkW4jt4Icf0g0ASvZqeSnlVhcu/ePTHs6PuUeHh8Eusb6/LN5+tUyQOUOcxH8PhmSNHXFIDGZgO4AHjoQJVl5bBcVYpco7Skr129JimU2OEO15P24JBkSMhg6FwoBEpaOr4noIoQGOLLHemsDke6Sdg3e7QXv+xNGzgv1+FcHwbtDAHXd7cjw/Gi0yQ8iQO2FR998GE8fvSkV1yxLvlpyVRFG+vMzLQkLK02hajlFMiX1Lqv2XKOdYuMjIIDv/rmge1Nue5m/oZV1AAipAU9OhIweumlF2JqcjpOzZ5Se90MCoc4BRybKeFRsHshJof2NNdOWt9KVXaBaCW5Ttb02w6s7D+sB33WjlP3AAW1Udr8adOW+4LdLqxt1BwKIB3wwkEj9h2wy5oYETiyBM4SJg7R3d2dqI1xiAIApzU0qsC1VkvhOnwt7iN87vW1Db3/+/fvaz4EiRCsqTIB0zJQBy738wgNKKmYlk3It5vuxKsvx82b1yxVSgmM53PMMHlOxGCmiQ1cu6P3ra0iJVv8O+Y8AJNaSyp83ZZXpybnkDj0Kebt5JPMZYbNSIqhlOaqnFXoOvLzkH0VqcwhycKHvRAu7ymd6LTMCPdZKVJOCR5Cg34Ub/zed+PJs5X4T//5l1EZGo9GuxuHMMd6RmAzD2NsqBr/27/7X7RW2Dt/+Te/lF/9KuF0pIFmcfmzP/xJTE6Mxvras9iv72mvR+8teUcCWq4LrwGbyPrHcWptbUMBS/V6Q/dIYUuHFEaAfUAn4MlESJ09fyBXpAyfaRC4yKwEEFNWMoweP/cYpDQCDlwxd5D4OSLZTenouAvMui6e2Pq1mEV3PHgGzeYxsD8u+R/rDCmTMyTsqS9dNsNwExMxOYWr1ymHymk2xKYJIodSht0jv+ioMmwNuUTgz2hN8xArz57IJQtQiZPYl1/ckSUyYJ/ZATIr6L5hZcnQP9+X4Wt1GNiUsIlVB/w49htNkS5vvfV2bKzvx+mlM/GnP/+ZnJjkTpLgzZ0lQ7PSobOeewCw57wQ5zSsKF+r4kVnTs6qZIy95RWpikgKvszFJgWShYBZ3h6Dn91qESRpmiCGvGCbokvXA5mvlMOOZd6hZ2+d3u22AqS4mjSYH5CvyIdd51I62KSrjaSR6UjkYgViIv3zlTra8jMs33qAN7jCwXHHoGthomNlpkwivxFZ6e6MGW0TnUpVPmY/bcfu/o4sWCmwpqbnonmAk9m8rV+1VrlH7KEj0TmqxKnZhZiaORXL66vx4UcfaT6EecC9nQ0V4DhNTY+NxKsv3gxCxhQsNjERw6OcMXjVF9eqvE+SjNH5TBKCa9JztLHjV7mvfAClslJc5D3R1+qmq1TWelLSdIbnybpTZGqvJeM9suyBEHfZcXbYnssE75t9ZxjDs/z9vyhg/2/j8m/9ikFWfKBGGahYkjLMv/xmRt5/acBeQHfenNLyGiyBCjmUj1N5zfLAyZlDWiPAiA+eYypKVdJOc6vX92NzYz3WVpejubunn0he5DqB3zPmU8QGI5WBTVeQUiUuXsZ5pBO/+tWvzPaeWGnHDzZ3qkXZcyXbzmYN46bJ4mGGdoibdwUNQ8nG4oGsYs5v5m+wY9CTJeUwWZmWJ2QGhgVASbEBQHegBw+sgxQc73siC0I2c6U2prQCbbPT6azLp0PAsOa5c+fjAn7JuKrUYHt8UDhIxJtl2cpsk+Tv4VWcFWayHxqiKXIYpWaOSA9/dEyFvxO728uxvbYax+16nHSaknIMBUO6h2L8KiOTcfP2m1Ebmdbm+O7778XI2GgsLpwWwz0/N6/DmM0PsMZnXF4lMr0ZS4skCBqw49EOAOIw5NAEXDUb2AjmqhHz5gEy2C/uN9fm2bMnPqxpXTNMmm02PhftarWcpdkjbnlYzNKbb74pYCQtoibZAcANHc5YRspujxWWE+ww1LAWkvLnsC4bKbIS1gEx7vzQdL4WnZ07HB9t0OYo7Vbs72zaFg22LqUnnWZbOn40/iK0fQPdLck2I9eLRDieJYaGeH3AwMS4E3qRTnH9WautDmx6VbHjzYOOPgsDqry1eqMlmZiKitz/uKbnzlsqxufHJYNCievsX+OBD2NtDbsGtAT+vSdovbc7OtjQ51IQlC4Uz6SchaoVse6kP5aDu3sMK3IijTBDucAX9KbsBboOtiwyI1TDSo8CA4CBSw6F24QkO5UhrO1gkqtiY+fPEIrDYOGUQCpACcYZXTfFzIWL53W9GPIlye+dd9/VfEyj0YxW50hyMM0qZPog3S2eLA7YqUnehwd8KRxfeeXluH7zqvmkXmokDC2DiWbe3O5nTe9L7lGCclR8i3VjH0QLaz9ub4gcYhkbWOSP7I05ZO+D3q/rPd6M1lH3RLMdcnVCTiCZWjUa9aYO98I4angT8N0xA0kBV9rIuqfdI3Uf3njju7G8uhF/+Z9/EZWhsTigZQ27LbDFXnAYo9VK/B//679LwD4Uv/yFATsD8gbrtp8DsI+PDcfa6jPt7+5GcI2cVq1uik9VSTYAsRRVq2sb2jf39usaEqY7hFyDewzDzb5NToHedzJxRZImv2sB7zwHUg1ROD7bgToxtTDY2u/1s2jb+38vSEFsO3r0I1h8ZjN8nw0WDRJKSBKvKVeZLMYmp6Z6hJb3DO9dYuDJBjl1SvuWZQh+T4qMoCNKh4y5FLqIRMhPTMhukSKS54a8hLXVlVhbWdYcC3saJA8JvqfPLEpuube7E0edtoba5Wg0PqF9BR0+XS7WCOen5HJjY/HrX/82drZbsXTujGwdfYsypRj2UoV00TOX21d41WTYdU8NoFi3dMil5eeeZKCVyIQSJpRuSb0mUwLAniFDAWo5zKjvkuSgi7XyPPgbl0LKmmoDvV4CyqDPuwgaE2w2suh61kDvMZ1/ctbEWSVe1+WM9b1OErLX3uZRJjPGoVp8bj2D2XHk/Qis81o512ZA31RxyzpSAdkLibQkj+vJvkFXvtVpRaeLMw3dxvGYnzuvTqReMTuFcneC6GAfZT5nZFSuY5wLyC23Ntfji88/jvWVJ9Gu78eZuam4de1SLMydCjp45BIA2AdBsw8Q4w3NeCQpKZY/72WveEtjvcEZSM0nqPCAVOA68WtLST17Zuty5SegZy8hXLnXDmJVnbMFK6TrFPtZuedflV/9i0pi/hl4PTfzr75Cf1hSJ+PvwLAPvtLgBSs6+2L/UwCjlq9WzXE/vUutHgA7wwcZGYtOvXUQj58+jPv3voyNtXVVfTCfVQ60tO4BJDFYac2s37ra+KlRZgF89NEnshYUy6HBTu/iSEbYOBWUMDwcjTqsI64BXmz8pmgbS1tbgL20uJNhLyDKi7cvfeBBozWrNhrDVmlnBrhUW47PnWAa7RtpczCmAFxvzEexj898y+4h42MTOcQ0LPcPnDxuv3Bb71Eburyt7QlcBIGemUgWoVSTGcT03JS0PDKs9wc0CfgojtnMXrtVj9XVz6PV2IxjmGcirmm7KqgB2UUj6q1GVEYn4+XXvh9Tk/N6Dx9/8nHUGwfSXyPRuHL5soAlmx6fi89Md4RZBBgeNkUYThh2tcdJxDw6ESMMQ1junVLuelHemXbWacfGxrrbilTjybhx7bieUzOkbbqIcdu6FmfPnInvfOc7OugAkQytwvaJTZZ3dmrwUsOttmUXNoUBTmvX0bkLhKOXPyL0Bw9xB0E4EGNYQzrFJ1xASq3QdjQbe3FCMSRgan0z7j4fvW/AzmenW0Dqo1iVdIIAkADmuK50hOweAlh22w9GVN2MWi12caKRZGVaA608L1wTAGm93uaNG2DomiHzOdahjYc7bPskSbETyBRGxPIQiINVpuQBsqPLwB8FhiBzGdU8Aew6gB1GnyKGZ6C0I9U1SzAKMHViqzskreZ+xHErakPK9onhobQky2FjWGM286qkXGNxErUYn5jW0FQVx4oqgLMtW8K7X36pgdFT84uxsHjaTJb082XA2wE5yLPoUNBx+81vfhO7W9sqLPC3J2tA/uYnETvo3BsN/UTyce7cku4l8gMGa19++cW4ceNqzxOZgqSATrMbsGE8M/yX94rMqs+OA4rV3h4lyt0Mp5NMi1zQxxDrUxaEHPb4ravY85fhrQ7wZhC5BFSxDsdHSeK1RVqjfiDQqw5GFh9ILWDY6UwyfMvn5wekBUU74OqFF1+PJ09X4i//899EZWg0ATtDuRyQBGt1xbD/7wnYAce//Jtf6JlnDkXhdjhNjNbij3720xgbHY5nTx9Kv24b1PQXr7hLJBB7fBQ3b93SWnz6ZCVWOQtarN2G3id7LAw7RTSA3SFo1sJ3NLSWh75m15zkbPemvDWaD3e7np/K7ZB/O8DXkgn/PqVN+Qyy73NWyC895ZvSJMvlowBvy3SKTKbM1vDfYnaALM0/xf/pPgAAIABJREFULLsxEcZeThfSe9fIOAWnC1z2JQFPwuMSuHCGMZch/e4wg6pdJdzC4HZaLenXyaig89wfRl8XYGcdkYHBUHtL52pX8w1TUzOSsfHnXFO61O++82HsCrAvxZ/8yR8asCfJxt5EN0ZhUr2Oj53pvJIKYDeA5mvEECtwygP3PJt9Zj4dkQqITzkqpZalhZ6tKYVRORsKYBfRBWikOygHqZyJQ+I5kL7Z7wDkOsiOQI9YpGPY4Qz3vSiSJvZ1n7vZUUg3HCts+jhg8HX448NuS/ujpDvaMyGD3IU0cenVoHMF7XmHZwYCAiKCuRPPao1Pjoh5R/YLgeMCIa0ShyL29psxPb0YU1NnYnunESdHXlO2Sx+OUzOL2jfvL6/EvZVlmVrcun1bc30rzJTsbsXT+1/E6rPHcfrUZCzNz8TC/KlYXDodY5PjksU4OTbvbt5znhcISP4LUQAxp+I3SUQRAQzPD7mTZYhhRyQrA82wy8ghXfm0D7IfZ0aFusc5a1Bcl/4pgF3ET+l2ljv3Lz10+s8B7N/4bwerSu1u5au+3be09xU9hv35r+0vUj+YAup56AnES+6C7ipilKqUm3pMm7AuLeOjR/fiwf07sbFF6mDjOR18YRzV/korM0X9HrOARvSQwrJrEcvOiDAhvMk9rc1Gx+Z2emExpSnWf/FQaihK4NpDItbPW7vuB6lvTVkWl/60353pPaxlIxgc+uU1xciMjKmaRMKAjzaAyJPlES0GDxsHin13kXEsv2c2fWQQtC9ffukVHXrWSuJJS+uHw5iAir69lXV/pQ1kqyRtMPTlMinSTiawby6cTo7b0m8HByhJid2mWPWD/U3dI20uGpKFBWWz7QaDLh3YgqGxuHHr5Th37rJkGh99+EFPeiGnk4lJgUgOgaWzZyXJkJVb+iIzfY9Lx0cffajDexRZS/dIoBXNtFq10jh3xLjD0pqlwkKsq1RL6TsVUjGhg8dMoSPexX5pGGpIUgRAAAw7A4QctAfNhlnyMdgDXysHMlgXrgOxit8uRYIPVq6BXGaK1362WUubjs0L+xJ5hOcQZeewFd1OM7qHyG5I3OV6m52mkPnko0/i8ePH+jVaUoAVbOKpmTnFsh8epU2YtNRj6e9r1or7sd/Yj7FMXNyvN7RpEgYjqUplSCCH9dk+sOe2Bo5VNBvIMEgnJnKIePbxmDk1FbOnpmNibNQhVJMEgIzo1xxaQyMGL2J580WcjOtWvrsqlpN4eIhIcssCeP+s3WqVVjP/5jDWVh7EcbcRtaHjmBizE4WKXgqSZI87h7j6VFwMTs9Eq2MdqPIdMqzm8zufx9jkTMzMzceFS1djeYVuzoHsYM+cOa2ikJRLnnncl/Dvfu/dd7V3cCjQgdjY2tNByTXjz3keyThgnV04f0nM8Pgka2ZYLjGvvvpienj30/mKntdSEwMN1ozAezKDAOLCGtXGxgw2GDTDYUZUU7HC9N5kt5n8mQd92Yb29upm0zSv0NQ1YR3wjACqADDtHFgFGFPEaRAs9b3slUUXX2RMAORz567F9vZ+/N9/+Z8EhtV1SPCDNpr5hgks//7Vn2o98L1+/etfiXXc3NzQc8vBi1/7z/7oJzEzPRGPHzLotiEHoeSOxa6WxEKuz7Ub18U2Y0d6794DDXD6frS8Xzbb2kvUbkdalA4TUppnpoYcNnRYm8AQsMqC3ADeoELSR2nLS2Kmux2SvqiAyMFArqNAoJ8ZgLJeOomnUoYVZwuu88ypU2LCez/S5auk2jrt1uBN2uWUmu3s7kjexb/Fn54CnvuLRh85JHuEGMT0tsbVBenEzOSE0okP6vW4+9lnSuklDwEHnuVnT6O+vyfpBQU6Kcc4js3Mz8Xs/IJsKT13NCpThy+++FKBWc3GSZy7sBQ//vEPVCCzb/D5R4fpco2rYBdoV7FprbfAucCY95geoE+dN+Cb9cazSbfSVryWGw4yqzrPymBBnsc5AGKecUAmwVqyS4qlfyX8z3H02bFLa8jCsfu89KxAtkdNxtA9GcZJy57q5cCnY1cAO0Vp8nW9YC5XJCbNkBHKsYeUXbrC2YG1zLG4nVivLaLa40K9fwvBg+EDZBqg/zgw32Dw+ki4gCH/bpfMFc47FADIdkZiYnLaoFmOM0U0RBECjTMULQjQyQmfL7NzKpQ/++TjwLD12aN70dzbjjNz03FxaUFrZ3RiNBaXFu0eR2BZL33Un8MFl7GM944cKE6ZSyFzlRqc91CYX5Kw3N8l//X56rVSjBv6HURbYVqa9hzT73K2aLDzdbwOJWdMq0jJeXK9/A/LsP+/Ddi1dntAticny9htb4JuOREqYUbSDhPHUavQQj2OITanVis211bj4cN78fjJg1hdeRLHJ+gzYQoNOlVLpGWUq2qzlppYFovCcAhAwG0swBptPQAFgTIAdzZ064FHrSlOTtzaSrcAaVM73KYAmLRwHEwWK1V4XtDnAXs/GKWAdtk9MXiCzGZsTIt9hNAFaRurYuEZ/uPBUnVdvONTu4+n8dWr18ToMSRUZDq2H8NGyuEawRCe0hANFtyWzw2gLE692UEHGx+0Gp2sMHHOwF5b9mzH7UZsLD8RcD8UWMHRJDX5CRZgx/CnrtRGotWtxLWbL8b585e12W+tr0sPzEYh+RFJb2MTGh578aWXNJ3Oe2SzHh6tCZjz9Z9+8oneNEAPoIaMiAE9Nmva5+jZOaA4xAlFkiTl8DBWV5d1/RwqYZ9prjHdCTZcKn4YbNrGfA0MEjKGK5cvRX1/V+sC5tTaQB84tEN5HbWZsx3qxEnkRembnLpZ2ORyGBTALgYip+ZppUqjCKt+1Il2k7Rd1htBSg7bQE7y8UefiPWl68Oe5wO9pkJPOt9qRW1/dQ6mpiX1kGVj25rm/YN9pXNSJKNxl/0c26FsGPN5snO1tegpp+Da8dpcB94X7weZCLpF5B+sX6Q5ksqMwbxPqPgZIUF3EvkMAJ504ZoTcYmZFmB3BgK/NqOGftpDjWykyGcq1VP2g690orG3Ho399TjpNmM02+7awE00mwtlKJVCVVp62H47HjFUqQLl5Dju3PkiZuYX4tTc6VhYPBvPlldUjCCtQ04GQMX/n8/FOmPY9K233pLuGx05LPPDh0/0euoGMTeSriLcr6UzSzEyytGGBKgWt29djzffeO35IDUdOgaHMLWwpjzvxcpPW5u06RTzllMMjdR0H90tKkN0JaDGxEGeiL1NtzCMWrMqqgHgR8owsOMCg6XNaLeQ1VXkXW4Pc3f89G8kqbFdXt/dyzkJV69cjfGJmWg1D+Pf//v/MxqsKc+4qdvCe2X9z87Pxs9+9od6X3RpfpWAHa93mNQC2H/ykx/E5ORoPHvyMA4OCBCjuLa0QMP+FF7CRhXtFYB/nG4eP34anSNmltpiBenQUbxpVoB9UAExdoYwwV7kLayTPn3SB+sGFHYTMVC3o4X/Oyih4KyhwNQ8hmNLE/hz7zzPgINVGWgbBBIw4yKRkOuN06ma8VCqrFB9O3nG6QxwHXlmjiseoOYvKbZ5LiEx6A7jakaiKt/LZzBZEyfRFvFwIGOC6fFxAXdkMOSV3P38s9jb25FlLuCzUd9T8QrYvPnibYUGVul44ex0fKwuBvsV947AKjTsB40jSTB/+KPf92BrrkVJf4acLM4Zi+7ebGmyRKwpzVsYyBm4AT79rJocYc0fxeEx6cKeYZLOfUCzXFJ/ixRH55uKMcsnbaVYSKoMEkv7V450JaxKvpPsbhl+LOej/u2AkYS+ATprGxiwPkpPpkiY9DmzcLVFrUtn3f90K/H7LWyypWfq2qShhe5h5mfo7NGsjJUIYuHpKJDfcUQ67XE02404PqH4pxuMoQAdGVuMDlfHNByLlhvvf3WvVfBnvREVWbI+evw01ra34+zFy3Hj5u24euOGQs5+9ff/JZr7u7G58iya+ztxdmEmrl86L9kfswYw7DjZcJ6VjsBgraQjL5+lUrjq7zMNVdfGjbDstvgZKMVdIb+K17tnePqsqJ7i3m/7FtsF334TYDdWLdaaBu4ebo5/WZeYbwTd/5w//Gcw7IPftgD3cmHK3/UAe7E0wwjs5FBDi4QhHTYa8ejzu7Lz297ZlERgdITqGuCd8cQ62B1+w3AChx66UjSaLEyzrrh68PDby5MNn6EkNkkGfXg4yrS3HkEYrbRIRAqhQUPS3gQkbDdZDkHVyO51eYOW12RZMRnKk/Bfh0KxgMxDGgYDMAOoKImEfDkHapsAIpgtsREhvadZyohTU1Nxbul03L59KybG+Qw+DGqj9u6FXS/hIAozyALGkL0P2HuVpPaEvnTH94gnh02MRczm2I1WYzvqO5txsLMRQVv2GHBJZLdb9HI6ScZPDjUAZv58GIb9pbh48YqAPZsn8gH0+hwCFCpz8wvx8cefyj6QihrtMQ8PcqD6QUNaVwC737O9XhWEsrevlFvWEwwhwIKhSBhnriMHPgwS10ftxWIlNTwcY+MeclTQTQP21C5EyBhu37olLTvnJowx190ymgRSOvjZGC1nsNcunQxNXBkojgxHC0CUftuOXzaI0TU7cTfFA4h0a9g8D2N/d8t6RlrxaXfI54Vhf/L4iV4P1wwOdl6Dz+k1iF1bO5vMHOa8hp8Bfo1ECVYQYKxjQsmVhIfZzQKnIXstu3RzcJZtuFTwYCVWM9uITIQDiM2aWQ/kQypqCJqhTa9AMmt3i2QMtyV/1iENAbr1ydDXcW/IDnBKwYQjCK4vrRZWm+PRQHZ12Ijh6mG0DnYijgDJZjcNNi37gc0DVKBhZqiUghWgJwY5497v3b8fswtnYm5+KUZHp5TSCQP68OEDDd7BqAO6ASywe8gG3n///VhdXRcrjWxodYU1RaaAnyquHftDsU8t1m1jY7W4detavPLKS2bYU47mHowPXT8z9hRSZ6xMHGt/sTMFm1yRGQEI5LM9wFiZ0UzYUro6A2CBvQSwo8CUyrAYduli0bmTKUBQSnVEoFbyvCM72fC6Bk/cp2SpgmeBLsyQO1kEm3SP4y/+41/IaYa1CIML8yvXqmZDhc2Pf/xj7WnYFv76H34tj3C6Z/JZx0pzbDR+//ffjPHxEWnYZXPK98/Ckz28yCY4V9548/f0mbe2duLpsxWxk7DreLJ7hoID3wNmnAZFdmjL0ZSl0IEs+3chMYT1PFcgwC6gZRmcr7EvsAa5lemAFV6Ce60H79PKFdBebL9wgbqCYJI04TnirQKmuacUp+oCcvbkGcD+L0IJllre7DyHyAcZnsUdiK7qmGQLJHP3rPQ0qzOsztsBAVzMiIyOati0RuegUo0P330vVp490+tdvXpFs0rox588fiyi5MLlS3Ht1s0YnRiXJKvZBhgOxdTkVKysrophf/sf39cQ48WL5+NHP/5BjI6mD3uyluW81KBtDmaqS5ybaRk4LnbGdpfr5zrIBatiO0wkW5ARhZ2niHEHsnj1syeZiZfEKHX9RXangsBtlCwEsIb0jEgpcPqubz4rS1el3DvjSQwgQknUchEqfvcDpFfpkhUZTs/CMuXzLk6yGIYc7CHndC7JPd06fu/BdMPkhic7ZRsikN3BrEi7cxBHJ8wjYaeK5SpfR6gbxIeteyn+NAcg9YDlPDKRyOHmg9Zh3P3yXtSb7ditN3QtZ+cWZAfNWbqzuR7Ljx9Gc28nzi/Oxe0bl2OWeYqxmubV6P4wyF/We+mqWPLioWNJwzKPxFTRQPc/za9E2sDEplRX+DGxls7XMouXYN/3pO/8MiiF+TpgpwjILk/Kd1zQDaa1/n8NsA+gbtnO9tpXg9r2b6kIsqVkkK7/1xcOXsT+rwFROH1EdJuN6LYaYlc+fvf92Hj4tKdpr1S5yamLUjvK091Uizpk4iT2Wgf6fRtnA7yfS/Wl92/vZxgltRhloG9t7fTUjNrfihUeK7ZstumCSYX54qcHP/yAlfcv8/8cHtFzqHCc4tXuvxN7Lq1jJj9W2cjRFtYCW2o2D5it4sxBQQHQqQ6jRXMwBqh9cWEuLl2+FDeuXrGM4+REA4VmzkNstAE7tmQAnuQbONgLq56Vvd53aUtZx/PczQSoA9hxejlo7Mb+7pqYdQ2Vdg/i5JDCClaQoobNAslJakT5O5hYHjpA9NBI3Lj1Yly/fiM6zW60YXqquCOMxdDISNQPmjE8Mqqh0tdee12WbNzHscmJOHfew39YOH74wYcCu9w/DoHNzS0NAtLaBbxy/7jHMOwUOHooj48VrMLGINCmMB+zGrq2JBSOjUunq+p/CF33UJw+fTpefullWUu6NWvHGX5SwHG9dY9KgSb/WVq+bvvxfQCiYrmRDGVrFp98/r1a23K0QXNtf2MKALTPzGXwX74vXrsAAwrML+5+KTcMWF550sqL28+BdMfpQlDH7SXVt3wfpBsHsmk8EBPs9rSdVejw2HVkwGIw2dvCO5ZujIaaxykUCHjBss/e/hOT/jPAKt0KvifFCky3HDpUADvhliKVi8d14WsBIRQRvCd1xXogk80Ty0WG7KZjZ3s5RmqwS82I43bUiL1PWzXt1Zl+SXEHOKRgws4SxhVwdu78BQ2YEq6DtV9Xrj4M7k0IyNMRIrOB97K5thanT6PfHRM4WV1Zid/+9h9lDVvu1ZOnj7XBo7OHPZS3Nv+TFtvSKYpWOjhXLl+MG9cvq0OGiwxf68PLQ8G0+u2s4OvEP06puLs5SuljIJehbYJ5mlpP7sxU4lDr6/nnly9oJ8lQkqd1CB4dy6oRpk4uWg1cVdDPdqI2NCKrTzmiqFAYihrgq+p5kGOlGCYQIpCEtXXYVtcGVhuAx7UVQw8Ixwd6aEh/x/d85ZVX9Pxyr9955x1nBbT9tbw+8rTvfu/1ODU9GVubq9FuHzhjQ5R4RUUB+7p0uccn8frrb2gNbG3vScMOWMBqEHtH5kMkB8yCqjiGcf3E0opccT+1R6QUVyzFvXuIz4AmgXqy1i5Y6bj5Wih9HRafdZ7A3IUb7jJcv0qM0eUpDK3IGwMwFRbZ0e0RNCooHLbDz7HMqmDfKHJHnmVeAukWRdPFi5difm5OUiAV5qlj59odAurHOG8c9jR0chKNnd2488mnWtvkaPBc3rh+Xd70DGeTlM33415evnEtzl++FBMz0zE2OhkVArRGRtXt++yzO/Grv38rDjuVuHHrWvz4pz9Mj20KfzvFPEfSAXRzEJWiXWdp+m4Pdh6cr2Imvkjq8BYv8pNByQN3i8/LmlA+QTq3qPOZRhF6jQErmTI3x5lO14/XUxde4B2bXne8i+NJIaJ6ZhIVyD9sTff0DHO/NQtziN95X1YxeKiWz+curQk5hd6J3U9A3nFnS6FJDH1OT0nKW+wb5UyUHYa93S2FvR0069E9bMZwzcWluoBdyKDJmJnGjlq+bWbk81zoobJ0zrENcTUO2p1Y29iKRrMTjXZHieIQnjxTdLPHhqvRaTbiqHUQZ2an49WXbsXsDGsiYnxqXJ0h9l0UCaSGs0eIKFWQl/d3mRJkgniRGPUZ+UHCM0OuykUss3eDw6NSVCRQFztvYjZb2r3/OhHaP/X1+W+K81WR6fRaA3zd/6guMd8Cu3t//DsD9nL1vxWkW5vlnYpKZzcqx83Y29yI99/+TTy6fy/a9WaMHPcfdwH21CxBKBbAjnaQQ3hjdzvI1zMrkUMatN5zCE7Sma7tDwEw+NvOzs7pHo4Mj0QtnVdkd5idLyVhssSrldjfr6sN6UTNgc5LVnZmPbBFKtqp4nOOTpqhGzM9khPmVD8AhsMYVwWs1QBexQ2iXHwWPRuyNIrz83GKiWzJDsY1GFc9GXbHjIEz2FI2+bRVcke0qsntUjDx0PYSxlRbVFSYlIhwh1twYNhHutPmQK9Hp74R0arHcacZJ91WnOBic9gRg4yvM8waVTVsnCOaKcR07MVhDMXNW7fjxs0Xon3gcCtsw5AaoY2cnMZacUiDa6TM3n/4UG1YNi7isTnTSDV99513PUHPIOYRgH1Tg6kMTbG5ye0Alx/p4idSVnOkdh6bJH+GDy0FwBb+z0fHcfr0ouwxWRM6SIbQSkZMT87E66+/HlPSlrp7YMnV8UD0c7Ka2XIv+myuOTpoHZ4UoenywOcAgIsBY7AoLaVoT46OTFjqgDSi1XTBc2RXJL6ewujel/fkhsF7LdpiO3hw0HT1/ST30Rpkc7Q/Ma/PD9go7rcG3kZGZNfmVj42iH3gIKCSvIeSRxOwCITzWcUkAygYYDVT6XAiBp48VyGgMU7YDvMFZoTYzAEi+jpAKtehWL3R6tdBhgQoDxZ1TCZjcnIsDhobQRbW8VFTP1Ua5bNWBD18vtLaBqyWAcvJqVNxapZnZ07Xiq87OOjE7l5D6Z5IsGT5SJDOyYkGIedSGgOzycDl3/3d38VB/UDXlL0AMMMPy25cBEqLii0sBboGD9FrMxA4EqcXZ3sDgMxClIFF7hOuSBpyz9kTpacW/J3tWl5XKboDLgu6S+kTLgu3gY08lQUqVH2AFfnmiWwwi8xAAV+AOjzYOwYrPB+yuwWkB90ZF3tNESHFLQarTgovW/AVKRTPiVjoBK4Jd4MicmFuQc8PnU0SNXkfFJDOjMAVoyOtPwPFzca+ukwAkOJBzfNKYVEca65fuylwtLq6IYada7NL1w3mWWdPv2vYOGhKXsh7w4++dEblj5NplHSQ1AESmWGQ4aHEPOS533LMcneodCtxxIN4UcHFc5Ge7WLgVdTbdrEUwCXRk9vlzm16jGtwGCbeCZdFWcwb5DPTjXUHxom8dBEJrTl79qzkDyYARlSIoW2H0ODzTE5PqNM0OT0VE2QcHB7Gk/sP4s6nn0kOxb2ny3jx0kXtPzwDeztbHtA9PIyhsZG49dILcePW7aiRfLm5JXDK/vvll/fjt7+h+KrFzdvXE7DzedypI7GkNBVksEC+gmxwfa7KLjLJAt+T/t5jX4SS3WJdPPMbFJhI6XiuXOxwJ7D6zSj7gRRQinG78aQ7WqahFvJFwJHufHqeU3Ayn6Nu3fiECkTWroj54FnFIUwxaer2c90USJd7pIF3P/BpsAjpP56pv2Zn5Bq3W70u21F2ZOlOUbRotkcOsryuzz3uKbMdreZeNJucbXRHR6PZqsdeHXvaaiwunI/xiVPKTFHXNyWmvqZeiWXH9ytblLy5vRdbe/WojY7H7Pyi5E/PlpdjfYOzdlca9mN08yfHcXZ+Js4tzsW8hk4XogbLLlVCNwm0Q+2NkqfKNx1CQygusRwYA+LBNo1l/0rhUNrmOmxQmKmnWS9fnDJOgW9jyp58ZoDAcKesuOO5aybHGXV23T0cZOe9r//XAPug0Oe5kuy/BaX/+/z97w7Ynz85+j6ovi2Wf5V42G7U95/E/bsfx6cfvh9bW+vSP0Lw1nq6a/v9eFiEwQgq2SO15za2tyWZYLgRMYCSz2BD0UuxWSQoZXtloAFGE+3dGeQOsIJsjrDdan1R0SUIS2cYpsA5UHhwcdkorctSB/aYdg7qCR6u0t5BP54R6UU7J82VW28ACh0gNLMqwzI/c2z5qFLmAOm0ONmUGUrihyzvCKTBWUN6dmKx8Tb1wVI8UOVJOvBAlraSvYz7sfKljd6rPTXJTTuc5EwOkm7s7aPbPYjqwVZEi2EkmLOWwDrXhHtAscFPPhegU7HCWvVyYQ4G2tns0cM9fvAkvrz7Rbzy4gtiaXFpmZmfj+G0+4P1fvrsqRwfAEUvvuh0TQD7O2+/0xskZeNiIBCXGAAGBxX3EuCD5VnxxeehxM2CNjMyAGKWmVtgg4aJh0lX+BET7OqAnMTIyIlAxRuvv66N0JHQts3k++gAzi3Gfq5FOwdLTbCKZQwcnEoLJeQq5Q8wlxzidGwAuaxVuiSjI+M9q7CmGHbYdjTtWLGh2ezEo4ePNXeBJIPWP8WnQprUaXIXgIMdqzu6Nba68mBVeY+wsppxQG+rjavcffdp+d04DLHFB+oOuaNktxqeXwAOAE069REkK4RGAUwN1B06Yi0ggIzCUgE0uWYFdjQ43U+1syTMh6IKHwUgwdjjO01YUD2G8PU/akblpBOjMOx83oy1L7IdgX4dCXR7jjQ0dRpN+ciEujkUdh7g46SAhe/Il1ua4PyhwVn0nSR97te17/zVX/1VtA5s/VgYowIcee+KfAd010bkHOF0UoN97vP09IQyHbDAnJ6mCJns28SOYotpq1gXcy5eyikGaFLkvIBmEgL4/ffa+0kTP3d2uMvHq0h7nu4bknIkYJemO4GTQA+viV44/Z/FsHbaKjoP0n0F6QHBSjxT6jZ1WjGFm1IG9rhLZQcUmEMKO543tnvAB3MOkhmwJr2cfGgyvF2JmJ2biaNuO7rtpovA7FYI+Ei3W+77cczNzgukLa8Qjoes6ST2W81oYoeX9oAlAXFnd0/PLa5UeJMbYFnBWNY654511O449vbQImHIORjWullc3wvY/BMAqphjrq+fO/0+7Qy5tv61z4myh6izxLeTT3TKIpD3STrn4rI26kKY9YG9MM8bnxvJngbh2fdGcAJjP6HT6c/H2l9ZWYnR8VHNinGmTJETEJV4+61/kOsRZyEFG+CXeaLdnW3bn4oF9X4yszCneYH502c0xN09MpBcX1uLh48exztvv6c5sRu3rsePf/IjdU8TmfksT7tGS5NSf826Y09IQC9ZUgLdMp/mvdX32xIh5Fae3SlsuYd3fQ97sw6pQXaHk7MyhxBz7k17RWIuSb1woRkaknMZZwgFvMinQ0LWGirylfKrrkXq8zWLMamiHJKEjViWq2kSIQj8bbhOa8+OVKwjOhx0DkpiOTK82ZlTAqDqUMqS2aCI85nrxPnR6ewrCRriy4nIbRVY83OXY3JiLoaHKfC9umUqlXujq5y+6YT366rCzta3dmN1YzPmFs7EwpmzuqYPHj2Khw8eygb0GCnsYSfGa9W4cn4nApJeAAAgAElEQVQpzp+ej6HqcUxMj8fM3ClJxCbGJqRYwGKV/QRyAlJCzlc5S2CpGfIYZKVpgZ3vydtYnqv6b3H9yfTwwvUOdAvUUc4/L6B9UDVQnOAcOFdRF4p1AV6QFKkQVj3bzf8KYP9G2D1gA/TfB5Z/+3cZBOy/63txJVvwjSsrEhy7nYMYOjmO3Y2V+PiDX8WXX37W0/raWpCvK9aDbh1S/bq67MbmxnZsbm8LEKHDbOHhDbsjzZrtv3qcU4UkOtht7LuGY2tjLebOnhW7e0hFLQkJiXV2fZFDRqbbma1kot6JkwTCAPwESAY8lXs+oAP6U9Xg+fntJpCx4jygSiRtxiS2jGMT0tQunl5QoA9s+uKZMzrUGeLg0KLql2xBtk/WgukBTL2CYnqxHMwHVLaB6dla2k86VHX9zIAX3CnWNX9j21M2EgqVZjQaVPH7cbD6MCoHuzrg6ru79jlG2480KYeFNE/Q66p4hoBjj43gytVr8eqrb8a9Lx7FO//4jzoQrl25FK+/8EqMz87EbuAZPKN7x/vZq9eVunfu7Dlda9qvH77/odaPLO6Ga3H/wX0dOEXfyfWCmTJ7mNZ3cqwhYn5LPznA+T2SGVxEAOblWioMq4qXPVP0tXjh9k25oJRrxXt214LrZdamFKMGUtbMAuAEJulmDKPDbmmzkgXV4ZHuqQZKqwyEtlU48G8Bn/xUbHglHHQh1w2DqGdPl+PZ02cC7GYsaMczop0sUwlmkXd/2saNYoFpvZ60gql5Z11quDk9oF2C2IdfSXoaCoNJz+REmM7jY3V2lFEAQ07rF5SljoyH89DAAl5Zx3SWLM2xx3r5YfDoNibPWQmCYZ9g70RaNDExHcPVWgwhdZJ8BtBusF7VT+YALE8jjp7FbOs665NhYiWxqVQ1H0GXgbaw4rrVdeMghNXGW9o+7Eg3NLRLHoNAdE3sI6D7b/76rzUzweGodnbbbCbPJkwc1ou8TmFLdS+7zM805dYwN3sqLl66IOA+OYUVH8VNgvTsiOh50UAucjhLlLhGdI408KgkQQ9plTUrvfjA8J0s2vLf0dIv3Rfmegp76TkLg1M5aWXwkv8why3T5eGoi5QgB+argEqz71wrpy5vGPvwWnTWMoG3SKQcHQ+Atr6f+w4g4fqyX/Hv3K524mcB+hXcwhRhD/hFXkK3hv3bYUP8YGic97K+sRUrK2ta4/vtVrTUXbGFJXIHwB7P9QQWuQxEV3nOOQ+c9OxiAJeyHNod0D0LZOJVn4tXRT3yriGuk9dxhdmX4o2f7Jz82eVqY6kT+4RkATIB6Lfni92spBxihv28S5oCc5vhTcgurly5LP32LF3JSexRnbpaMkUHh+7EKipg7iierTzT2Yoci/mnzkEjPnrv/agrLKytdaCOWwV//i0zyBRb6p4NqXuwsHgmrl67EWfOnhOg5fPBrt+7fy9++9t3ZOf54osvxA9/+IO8Rzl4mx1qW7q5AOF+86zgZiN9eo9azX8jw4h08BBR4ALKX2ZRhwBndrrLOVdY89JZsSuU8ziU65DXmPNCz1ju3+raaiDSjkIKUpKdbF37tmc5/GwUfT0kAnugl64zCejUcv84R3jtMjOS+LOXJ8PvucTgCbqlyOiUwiwra4NTFWhVEyCcFZzHqAzah5gKQB7uxsgwVrmdqNedtIpl7uT4XIwMz4hZ12enm8H/CqtentUkZ3ojFWLZh2K70Yyny6vqpFy5dl0s9+ef39F93t/djW7rQKYgY9VKvHTzalw6d1r6+XqzHpMzE3H6zNmYVvAXVpPMr7QsER0a1pwP10T5D3SddZ66IOvNAWTYU3GDcWptVtUiKGylyw/LOE0yGLDn1yYT79kBn40i7pqel+HrlDiMFFQd43Qx021PxyLW2bdJYv7nB+xmyCtomU7gko+i06zH04f3453f/iq2Np6mRZ4ntcsPAo0SRkjTzCYMWGbgC/AOaAT4ajNH0632fXrR4riSPrnlQCiASA9HdSgWz5xWIqc2J5iRoaGYmZzRZo6e2EmErkTxukU6QmUGc+EJZZf2ZtmtqxTDl9IJTgMWDIeG3V4sWZDmvYIeeDLOnT8rqcj5Cxd1mLCJTU7jH41jDFIFMxKw50U/X6zeNNiWOEhsTrZ9+COxqLlhIavwjxNJLNhc+HXfL9Z6Q30FYERDvUgzGnF8jD1aPepP70W3se2ipYV2nSRZt5Nklya9eH9OoccQquYaistXrsVrr74RDx88i3ffflv2kEunF2NufCJuvPxS1BbnpTnFUYCHiJ+7u/sC1DDVDJ2+9+57KU+xvdny8rKObsAP/9VQkzZcu18UySKt25WVZbEFdDAGATtDrXJeSDcOOZ6Mj8boaDUuXTof588taSMFuLIxaQ5Gto3WwYll0+Q7rXSSEn3A1RtNMWPSHB/Yc19guQOzj6OPfdfRIw8Cdt733u62Dvdmyywm7BfM+JNHj+PJ02c6ZN1FGVKipNLgcgMuswnokEkpLTDZUhiCjTykqkFs3r/axdZfCsRwDVMSgFyNX0u3LpbcAIp/A2gXcJEUIB0ZNFRpCy+HwJBQmYxUATd5cNh33G1uHVIV2CSuO8WMix/2TsAwGk4SMo+P6EgdRvUEu1cfdDyDssisVrUf8BxgPYeEiHcG4OcelwFcjnuu93ANezo01Ay0+f1KTnB4qARdZFSwZQzUYl/3H//iL+QSg14fXelR2kWSBcAn0DCX7pm7H1wDQNbsLEVoNcYnxwNXpwsXzgvAl8RZrRuFlnEZvN9p9iLdqPi9BkVTq+d9xw5SCphRArIZWg5BFZ2ZYEyrWWwlnRYGZEs3hT8vXaFCDOWgqt+HkwfNCPPv/HzZ1c4DsrCjZQ6IfdGdyLY6EKxP3hcsvFNXDZr5DMWNC8DpkC135SSJIZiJTmmzGaMqPCylMr414MUNhXWi0LPpGe2PlsQs42cVO3v76l56cDafiyxqYPd13bVXujVe5tjE+GkuwGDaXQAnnRbZlsB5JowWfz1fXzPKPUaVbgj7L4CdTlFxnUiiRcRGgguuM/eUooxrwGv4vdun2kVLTWnVJLuyH27v7sTsHFZ7xTa2CNiSOeUeJsiRh7msBzl/2pLD4Oz12QcfCoBppitNFvgM+/u7BvAUSRRLJKJWKzG/cDpeffWNTIg2q//RRx/HoydP4oMPP9YeT0fypz/9qc8YATKTX1o8ctNy1gNgic/I/Ad7gIbPI7QXOjAQ+aGLCJ2hRe8skO5zyvdFH1Qf1cxp+b3nyDSkmEOFnEcdOVxZsqUOhuaaIPbMuKN3VzKo5rKQqiAPwmGFvSfvL52HoyPPeWRiLV0kd/oM9EveC89xb26hp6M1EcLhxPOCDTGfj72CSwVJU2SH7lqx37IHHETjYC8qVZ4Ry1H3dut6PjkHpqbno0ZYXFB4se9mwBgFn7T8ZUbJz5IGTQGlSbap03BSia16K54sr6gom51bjO7JiZLJ79654zXabkoOMzZUiZdvXY+bVy8IO3XpyA95v6b7zR7rrIhQR077ScUdcNZwCY+ytCiNO9JykyIfvIfDpZLdM0HYBGA/EkhKhbb3Fa7fYOCSlwl7hmWYGFzw9xAJuv/Z7R2c/SmdtZ489P8fgL1XLufe7wEDOSTAjGFd12nGnU8+it/86m8VdYsrgAf50pIx4SWHdmlpNg5asbu3G2urawLrHACqwgQoJmIYz1kO+azBC3DXssyHHDDGLxnC2dzaEUAew24KW0U8uNkcpbF1opwG5bJNo1QuDr7acKxtbPS0h2WwUYCddq3cHpxOB0vc0OE9rHa8UuhYsDMzatOfP39RCxJHFD4DLXPigHktDjE2SxajKlJ5tdM5MAsgViwjipP2TRbAzBktKbVHVf3b4YaCiY3Cla6HdHghecCXACmq+WMAO1p0ZBsRe3tbcbD2JLr1XbEOFCw6VLKVJAaY+QGFOfgB7Idi8HGqceXatXj99e/Ew/vL8f6778hz/8LZ01E5OopbL70Ym82DmFs8I3kIWkuKMHTxSsirDsmRgPCaEvXN+8aajnWjw1esqS3DNKh3yKbvhUSqI/IZDkRbpHUF4jjwkT4MMuy254PVi7h48ZwAO4NvMLy4H/SHd8vmUezC3DI1YK/oGtEGBGwC2Pn9UAU3lsM4vbgg2z86GDhoAOA15pae6yo+ZD/pYTx7k7fj6eOnig2n8ICZkQe5QCm2ndaFmm1IrS36aa07awQLE6SBVckhkAHh2FKLSbmcGJCpUwMACbyxbWcJ6EPOIWAiza0T6ChotQnqYNZ22otg1zOowbzSgS4ig77GU4NwI8mEIVUhAW9oVKwudowMkNrukOuDhSdA3fkMAuxAeOZSsgBh/RA6w0YuRwpY6Tx0+SBOaGREnYHPKbG0fDYznOnSMjSsaw6zDlgH2PzNL36hvQBAiWSA9QWbJhmCrNLcHeGRAtDLZjMDfzSYmTKbhcX5OH/uvA4Ysfi6P+58ePaOPaTvGGF9LVrQITHsPuudVMoeWIJ7fE8qAhllTyqhXNx/D+EbyOEaUYb2vOcW0JkSj+yACPhXeaZ82OP3DDgRSZHD9j2deD53lplkpy2H9gFJzVZDz6pA/GG7d2Cq85ndTFnVHTPkfqCcDTymfXYg7+D33HsH4gmwT01pbW/t7MTqyrr23u3dXRWjBr8w8y7EAM44sOie0KHgfXpr8gEO+NJ6LXIJr3P+nL2yB+oA6GLJOXt8/83+9nc8rq3WXimUksH3mWSyxluTmT0+Y5HNFTIF2QtnDWvp0qVLKigZTubfcR1ZX9hAQpR4+LUAsv5AK19L14mhZAfAHcooYGdjIz794IPY294RgNUZo5DBI2VOaL8bya4zZ+BILZaWzsWFSwTceaCb/eqdd9+Lp8vP4osv78XRcTW++73vxh/8wR8IsLmr6NeW/OPkKGrDLka4H2LWjz183iMV1M2z4wrXRXa4LuezwDEw1zZTGPaiec9NxjavdJ49D2bZia9x6QRzvyH+kACVgqsiQGt//uJao0Hn7L65KIaccvKurDRxspLdaVemBTyLWO7qPjEzRVdcendjdMlaMsOjA/OcvRFZOKrjWMIiu5ahSp6Ji10zDsk+yQ4IHSukoIRYjY1MxNTUrJKdKaxJMgWsq1jPweryvPbeSK5WFz/GAJp1iaHY3D+I5dX1OJFM14FQBEw+evRIRcLJEU5+nRgfrsbtq5fi2sVzMTPDmT0eLTITqr5mXCvm0cA1aNpFknYZ+Ib5Z4+ccb4GXw9Ap0DKZFc/85rkVtFWZrBMkPblPTz77L2SNKXrU3HaUbeFgLOhodjd2dOeJSlbDsAWWVQ5kXx29o0l9HT+zw/YcwEUVWDKQXxRjqN6tBf7Wytx55MP45P334t2c0+DRm7LOB5bsoLczKiOABY8/GvrmwLsPBBliI9FrgRQhWIw8DAktxUdqqSzUSkz1JM9FG6i/GAnrFsiinmsVosuke3tTkxPTsTMVC2GiNTmYMspcftdu5UpWUG1Eru7e3pfMGwc1PwdTghN3GQ0KJZyFR0U40qe5L+3X3wpXn71tbh67Zo2XLyCsXCktYVG3lU7AzWk83la3OFJZb67FER69Hs6yuJlmiRDjAnwHgjgry4/lb5Y9nuSzRgQihGi6pRO9ERsWLfdihMq+COcNNoqZPbr29HaWovD+n7UG0ykH0mKJC2wpB+k4HnYVzIFx2b0XFW4dtdv3og33gCwr8bdzz6V1/jS4pzu+vWbN+Pjzz8XI3zh0qV44cWXfJJWcd9QmS3rvffee88PcrqYbG9uaaagtNjotmxtb6uKn5mZ7e1P+/sNMewKY0oWk9kAWABazNaop7PPCam29hDHV3gK5mOI62X2GFaZ7ydfZjmuWKpklhU945H7nfjgjo0LoFB4IGOBYeBaLJ05rXsHcDlo7CsplEJC+3qCJRVYOoxKl8nrC79kiqbtbf7bEJsI0yn2PCOcVRhqgDFdMpJJ5PVpDStSXbpOA2UOc1hLDbQRgkF4j3Vw/Z8A8zEPp/pwcZuS1ahId5h5DeKld/KABzFfBTCjva5WfWHNStAP3Z50q5HTzglDkQDqydQTs5G6iMTelU4HOmfbwNm+DxCG/MWdqynNtXDjiq602K2WmHSGjwH6SKe4FpojoDgRIPL94npMT03Hg/v34j/8h/9LDLAYYTlL4B4FK3qkg4d2OABcoVnqrFnGpI1/4Prza9jlCxcuxOLi6Wx5O5CIjyINONdJrVofULqfOuiGBNI1FKoZj45nUlIjPOhepe6C1oTnW/i+djoKAXZcMKx3zgE0NNYp4ZAONzuIkNSyV2N3Frj1/sMhiluIGE7NG6SWOENS9Jlz/5e8QYehW9fFdUbzLiITXKgwgKc2PjMf8m+nKG1LIgbjzHPaIj2ZZM6MhOef8izscTaQxsozDgmStqd2S4FRd0ENaVPOA9+XTHLmOvc8TSw71L4vZjALzJQUiq3kWct5J98ns4kFALob6lj68hwbhGSxyypOn3ExqcPD7ia227Ltm5+fi3PnzunSjE9iF5unYrUqWSbrdxqdc274Dl9LIDuonc7BTf2VZKYn0W404oO3345H9x/oPQMqNdvRpZtKSJxnB1hzMO3sc/i7L5w+HcPI3NKR6eOPP4vllVXlGHS6x/Hjn/xELl9ce0kPdZawxri/nBWHuk4ujGy3Wthu/it5VoLzQrKlIKb/HEnW17scvT1eg6xl7an+dRkgaQbdYNhsru2JO3kqdBUsmPtrYed7jL33Yp4X2TtrLsKZCEWCZq97y2HaFCg4ENGl69j6UrNRybLzdthPigzQnRd3xvScFD/2I8D6fsQJe8uBpJnQYbwmRcbenjX1hOVNTs7IDW54mH0H1zgTRnQuShEuRKZug5+xcl31Xz2PDKVjGtGO0fGpWN7ajeW1TXVMIEGZ4bl/776kUpxlcXwoWczpuf+Huzd9kvO8sjtv5V6VtVdhX7gCJEg2RVKSJbfU4bbb3XbY/2t/cszXcYxtqSmRIkQQXAACxA7UvmRVVlWuE79z7pNV0qi7bcd0x0xXBAgQqMp8832f5z73nnvuOQtx9cKqaDGcF7Pz7ag1a8p/uBfUseKv1xuaNQH4QRxCdDg5ZzMHYedmqWalF4nigPRjNQyiVVvHqR0wVvvr1OnZcx6myPJ93HvLGqdqmvZg0tMzjppylKaX5Ck5t6L7lQj/hM/+LzthL8n6JLToc2tynUGsQS8ONh/GF5/+n/Hg3reaNEbBDF6Rp4Q5JM7K+Bix5t+fPnuuRIwDq8jrqZVfq8YAPryGY2pxcoJKiY06SPRorxVqhjaWLGzH4hyyFi5duBA3b7wVC7Nz0QFtUDW9q2FLKmiSBxYaFXOxf+fTtWbQTq9FZ78Tjx890UAkX6BRCuQ6LLk+NtuUkvXVcxfi2ps34uOf/yLOnbsglEhUhKLfxpy7hgvNL6etzvWL91mpxGx7RpQFU2Q8AEgQYJFOULIzTl5Uw3JhOzqI9fXn0WzUot1qRoOBJLV+3UHEIIdFjKrAAQNIA/SV0Xkm+GAjTLvvOA73d+P40NJtbAolO3D/cjBK912odnLmio5/Hghvvf1WfPTxT2PtxU7c+/br6J8cxqUL59Vie+21a0rYeVbwTK9euy56w5vvvhfT80tCgnn+t2//Xoc5UlMETdBPiiUoLxROBAvWHAedtXq9FnF4ZPiKteTTw7QIZNAomnhNt8LL4cp9ZUDNzp247zYa1VheWlTQ5VBWlyIVVmhLulXnQoX1aLdadLydWGH7XhJ23DRJ2O2iyz5I3fyzB62zGLdU00YdrjaH6gSpC/SbjzTcAxrMoaT5DR225i8TNEvLmVcUn3g4EHJBguDBOdNY7LZHwVLmP5JULiQSiT8GKhmEZQ3akEUJO1xX1qEueWKJPLGopsNDwlaG7kwfOKumAY0F1I11hxxmJQ46x7G0uOJEEL569JSsk7STsIMHNVKtw4kxSRUqL2iJj2Jnd1d6/B6wbaQ8nDsFQp5VnHDIeXhTahAHXe37hYUlz0KMx7G9saliD5UYEkd42ygTtZqoNJluo+G5HDan8C5SYeZDJtI3mWVhRoKO2rTWIIUjfGgp69TqMs9i/gBgQTFlgr5RWNPhsHa7ZCRzDsC5tREl52yJEuM9kdKmxBulbJIcxd2X9WHkNTO9TNg59H3YKmYKeXKOVGKG38QD9dozGeu4z6cugwkKJEKqb03WghMlFwqi65WNqiJ1Sok7sI28HKBx4BJKwQzS3u3G5uaGngO0GwCEzY3N2N3ZVkHeaoP2zbsAg+YksKWmYtedK8e/Ql+RGpbuTMR0wwOg5R6KJlNUjJL6Uuh6QvpSZniSQeZz8F6y7jrnAO816filJLF14J2EEEfpFtBhxYxKJlrdIxWAcmLOteBk393EI2IWCit0G+T0fIZKOsGs3dmamBTxXdCdxuN4+uhRfPbrvxPqLlO0JnKjzCccTobreV/2GF2u5XOrceHyZSXvgDVIB/7+9p3Y2NqKnd29ODoZxF/+27+Mjz/+RLS/icHVqC+XcoFLFTpYTtKVNBVPkKLyUfD0M06j7kAUV9SkJ0nWLwGnTLTMMPL5KE46BXPylnmeJO0IGXBrWBsUpwNxw0kq64oHZV1IRSRnK9gD+3sk0FiIQF1xd0qhLs2LjBD3TF3lWeW5Q8GJXr3Q/RFSkaeKNRUBR+48sME84zAVfYZJT/ZjaoqEvROj8bEwJsAZKCK16nQsLpzXe7foJjYAjKDysJYohXLGw8E4QZWSsCe+kTReFwrutlK8t5gbmpmP+z88jc3tvWjPzOpcvfPll7FL54rC+eQolhbnYmVhNm699XpcWl2UDDEmenXUrzgjONcozhRrKpKDxD2copD1iAwz/gvcJtE9oamlPwfPR+BFmX8jR0ESNdibVopJhNdKaRqSt1Ia80aaA8lCuXh+mGZtMQLnaUmBSq1+dy39jIziZwz4X07Yz2y8SST5h/5QYu//zDf/cZX6D/5Mogd/7/eUZN2/cyBKnlAnCa1rBuaexJ3P/2s8/v5rBeRWo64K3C2ZVNfQtHChNYD4DuLRY6aTt6JSxSWx52G61qwWmDjhyd3s9RgS8YNTm7AMEmR1qVZJIrM8OEQMcGn85OOPYhW5N9AqtcwPonsIeo6smblltCXLwBS3oD075zuRB9rzZ8/FkdIgXyJaogvU6jHTno/mTDvas/Pxr/7yr+La2+8p+UHGD5TBw6i0wG2mwwENas1XC2nAE/PFVVdycGH3XBBQFqEMTrzghXBPkNmRWtj7u1tRHTN0ZToMr8nvICckHHzuza0NBRyQHdB1VGD4Xe8nZM2GUTogO8godu2eCVdxbDqAKQGmb5Q2pNAEnletFm/fuBE//cnPYmtzLx5+fy966LiursRJtxuXr16Ou3e/UmGyuLCkHfP48eP44Kc/i9dvvS9VhN3dPXHYCSDiOA5Hcj9F6pDgVfjHbLoLFy7KTtmPaKyEnbkH5gg4cDgUl5eWU/IwA2zSK5zUDD042azH4vxsLCzMxswMFAdrr5P8QJ2STi9a+jnOIP4QQ71KiJtSUnAi3VeAkkJLtSpHQiOVJKimMJWchetlDRcjQO0nJWGWaSQpLwi1VByI4qlGwdrh/pPEQJnhEPIaPevy5/mGEpmUpCcKSOLNdZlCY71cIWHOYJTgFn702QE3RThdZLkR3h5l2LWgLbY0t+uhUEUFUoqKgZIf7gHW2LhmzrYXNUQlbricffm+nmVR6XTUUo4UPrVnkfiW6J1YTeqw24mFRVMmeE9o7q6HXFBLVYl9Q9KuQx/OLuo9J5KtYy8uL6/EbLsdDx58H3/7t38rzWUG91iPJM/8FIcd68ouq2jDm87CmrBra+ajOWxiRNHqBMQWyzXWVZDzu4rv5Drzs9A4+OJ1SeDc6XOBRTEphD8RcdaOeLeJIpXZGqP1PqS8Vt09lPaw+L+2ai8UGnUIEiE28OGhYnXlSvc0uaTqtOA5QFKKdwKfKWkA5ot6LXgAOQ9CcbzTRKysdSkK+e9QRoqkgrEXRQdC05zCIJMydPOhh21tbsba2pqKKM6TpnwCmp6hoICgm5TqThrAPYH7uyckm3W3tDRnBTI8GVLfmWdQ1I6UtKvrm0BEqToktVcKtdxNmTwKLc6C55RyVGzRlTHY/VP7MGL13KrUqorj7cxMU4mbE8PTg5oYwLA8g9EgTtVWS3ub7yDeKJ0tA3rlXqeRk05m4gw0FagOR0fx2ae/iVfPnmlPAUzJmAgDJ3Xc6jpnKHoWl1dieXUlmhiiNZvqItIN/uL2l4rLnW43jo578dd//TfxyY9/PJEH5XpI+kdj4h/DkuwLYjf89lSDKlr3f6DKk8ZJf/RZtMcmBkclJp6KWrCvlKwPh5o1c1ELtRAADjdoCl7P8rDwRWVhJouODgi45j9SWz8du9lDPP+XL15J3Ydzw90k3tdu3JzBgEgT5ZrssAn4SDUU08RSthkX4KJck4KKPC62jcCN4WH0ByjAmLN+eHgcwxHrvxUz0/OivgBs0SmTALpiD8AG66V0ZMuQeTlBciUlraRwvBVL6rVYWb0Qaxvb0TkZRqUxHd9//zA2Xq7r/ty7953ASQAmguzqyny8d/Ot+NF7N2NqcBK94yMpEZELQDOem+Xc4/qRUbW4BSAf66GZ8Z9YSXecazfFaHrS4RRtWf46LrrqdYZ7oRmZBqxBa/jrUsYxcFhiL/vd8SrNrHIwtezfs9x1ucZmAm9Tw3SDL3vnfylh/59Jus98zx9v1H/sxyc66P/YN54WHP9A+ZD6XBKbhdjCQcLMMclfJ549/ja+vP2bePLwoRAVtx/gEhakozCJCNo+hKjotrd29Ds0GBItKQhUm3Ey1dIhCTeY7wXFtI7qqUrJJMw523ESqSLCw6X1Jof+ON54/XpcPHfebVhxv6lsMRYZSIubRJXhPw5UWtnSkAWtB9UAACAASURBVEZCK1v7xRigc9CJp8+eZQIFahKxtLoa5y9egUcR0+35+Nd/9R+iff6KkoOpcTOqUzbNiaDaTF3nPBKVWhSFnbQkBv0onaL8pEJ6B33oFSTLVJsYR5DwQ1k5jn63E3PQHOpGUOHqwVdHCeX46NCDRxi8SIEG1XSsxX0vPBVv3oPQ4H4vtlIWkbYX6AxtRhJ30C1a1UZgMVmxJBUyZIuLC/H22zfi5z/7Wbx89So6ewe639xjZMTQTf/27l2tRJIkeG+PHjyMqzdvxrX3bsVr165F9/A4/u7XvxHXTe89HGjo9NEPj3NQmW7MsQIvCjur585pPbDBQUiQQxQFpj2noSAltgzDoKaTBZ5zGrfWxBmdbsby4pz409Icr9nohkBM0SOlGNE8KnICrDWbMoHSPVYyX1MbUDKjJhBLUg7OuqTPjMtPeOGlwEjph/z3XMm0ZqW5btc/SSIWqa4cvhTClO1AEp+ibmAktRIVXEprHvg6OaGA8FBdSdgxyeFZKrlKFGaCUujmFE3lHPiacHMzWZ/wf504eGaAtWa1GHcKjNz6LGZPMmBnioe6YaBEUxxICxN3PoAPDbxW0SdnjZII1C1lNujLgRWuJwVlleQLNmYNpQXmGtSniMEQlBOkngPCSFfRfXfBg1yn29hqg6t4tUnWDz88iq++uiOQAWdJhvc4JEpBAqpeXDQxanJ9Q8zJJ5y8WO69UNU0Q5PWcqr0gEgxjIpmcUHX3ZI/RRdtV3+alDkBdnJZOOxCdnPYvCCBRpNNjfFqcuJgNMocUA3150Ce+KByRGR9ACg42RQ1h88gx1jTrqDFVFqtCQ1swkeneCzujSXep6we050luZTSkS/J3PIEPNwxcJVVug9SdEhqD4mlKY51dUbdPUW95ySmNLsD2NLSv3W7xBviel9GTYrpojISR7oa9KPQIeki2TcVxHQiikpLB1o4QWY/KW1qw7wSiX2QejDbs1dcv6V0UVOyO7OLsWqsrpxTEkziRjJJLLXSDMU1STVJYFdrbXFpWe9D0kSsV1caQIEOYMuzEFLTkKpTPRpNENczjYs84/Wss4gkZn3//b346vMvojrELA7NcWZtcM2MqDWqMYfqFjLD587FKkZiqFtNTcVeZz8ePXocT56+UHevA/o7ivirv/6beP+DD6JecXwVbUlqVSS26IYfxmBM3E8ljjGiCSV3KG7bxWHWiXOh+enjpdZ9SVkoMKUAo+fWUgFFx1GD4FK5QY0EvvRczMzOTug2pZjidRxz/GyJKxp4FJcamoWTXnISKHJSbsEZXXK9jg9ayexh8poyrMzz1yA2fP2k04q7nqpCkpgm/gAMIWwJrYbBevw28Hg4jIOD7ej3DzXn1Got6RfPgoJY9Ce6iVIlS0nGUQ4y/1E+J9rRmb9T0aOjp1AIp3RuXX7treiNavHg6cv4+pu78eLJ83j15Hm88frr6sR+++23omMCmqyuzMX7796IK+eXo6lxDtRrXByRkOO/gSv9zvZG9Ack7QZy9DzzWjQwfcZ92EUycZkiu2ZasWROAWDoUk0L/ANRh+uuoWUZbxXJWhfV7C3HFNqEIfBMcqkapPc8BWCL479BokLzlMhIzkaoY/svO2EnuKbiA9JsDGwcd+LJD9/G7d/+Kp49eWBsKwfYClKj5N0rSI+Sdjitf4YE4R6j86thKypl3XzaQ+M4RKJHG2ukSosHosCY7aoJhys5t0W+h2QVdI6hP9qh8JXnZ9oKrhinkBQ78FUUeNozrVheXoz9vV0hA1SQywsLHobEhAMOvbiJXPsg1jfXFVD5NzhhqxcvRXNmIWrN6fjxL/9dzF/AnILkpabCxtCkNc+NamqpeFmXqKuEGXMGBtBOpKKg1ZjmHobJfHj4wGQ/MljXj51XL6I1sLECC9WGNRweh7HfWVc9zkJWNcymEqpOUkQscDLKNXH4ktg+f/5ceqwMvcAZpTXN5+V9CYRGLW38Ae0CJz4SZWyvb9x8J/Y7e9E7wqgD/tpU7O7sCLH/5uuvRVGR3fnMbDz64Ye4+Mbr8e4nH8fVy5djd7cTn/7db8QjJkCTUP1xws71sBGXV1bFt1RKiErL8YnMbuANgzwztc6HKu6U5hUaqXB72OY/IEztafSPSXQtL6ckGIdcUIFpaErw3U1/IR08PDkWVUbUlKSJFMdA1gRJPvdEh7OWvPeN94WTWgJOUTaapAOgDj0r/FgfGQvqouVb5Oj8kjxPmSOlDbjSOoo1IThO0qxFbrSC96ULIJSpYfdRW0m7W3aKEpaBNlMFnAimxJr4gKcOwJKLFOfTijKFglAc5VQ8Bp/jRANWuBi6UIHGwMDdtA4lDmKoLjKFYuhphGY0ClA18S65HzO0YknYcX8MOm/dmJ5maByg1rEBBQXs22XJLbk/uPy26D6VCkuDDYs9qHBhnT588EPcuXMnjrrwR613DHeS16BQlUsxaih0fiRL6Tkc3dPSacg2ramjqCgsKkli77A+Sdg5gEzVWjYymeipYWrTjybqS2cOYQEZk+E733c7hybFg/ihYsXghTTdE+EjafAcA3MYPvyF/tYbkjPkSYvzCzLG30t2tSYqhrTI641ozc5aV1/ta2YQcIge6nvK18R1Ov+irAcZ4GWHTh3QHGYV+pxACwNr8HcPDjpCdgFc0FM/fwHp21kPzgvVHEadToAiKKpHoI5DJVMuWq2RDgD0+NGj2NnZiJVVft7tdJJ2JfWaT+h5yHWKTicFp+kDcjXN9lehYRid8zO3SIIRaq2vpMcQC1kjIOnLq+fMoa5U9fxXlpZMGT3YV7eVrlOrXpWkLn+3vrkVc7MLLiaHaN/3lGQ1oFUtLSqhZx274+PPKg+EimmXKtxSY5/PR+HP+sAl+veffx5HBwcqqgGmECtgfczNz8b8wrwMxBaWVnTu8TrqjtVq8fCHH+Kzz25rlgsq6+b2Tvz7v/6beO+D96NRdadI3SO5dZ/E/t6WOexVVxJnFDTdZE9OdekOqdBJd3DDoO48qTBJ8MMFeFL4pqoCYPjF55f87HRbPGxR8bJYLUBEQZhLvgB4pNhUnJYnTpxWeaN7XOQgtb7T66Wsb52BuQ4oekgooRlZN90xAWqtOup0wniGMgVD5pKON/G9K1dxnjuO21AAbZY1E70+XTHoubPu+FBIK9cpTo9n1fXOdmVMI/JXJrLZCSrDzyi+Hg3H0e2NotPtxc5eJ379P34dL58+11n10Ycf6szc2ECd7yBoUCwh4bjYjsvnV+L61as5szOwbGOjIoS9JhlYhCucG3BmZmKTMzuFrgm4U4ZOHek4pyiU7QINfW+sOOsizvtKrAkAtoxN7jCcHb1KWcc06yvdI/YE71eGi6WileZ/juG+f//iE3bJcMUgCB0nhwfx/bd346svPouNtedCM6BW6Ozxf/TLCbsrL9ofe3uHspdG5xcXU5Ih8cmqdVnWM3RxfGxEWeYYIF1KLGxqU1rK3HBtoHSbE0qTkmfm6nI4WRsWviCoFxQIlgu8KygRA2gFSmjGsTA/K1SU4E+ygETYPCYcZQiRFq+Q1Zpszre3tkWPWD53MVpzixGVRtz4sx/H5bdvWdd4DLKb6h0l0ckhJi2WkrArmnkWAPUSkgThZWVYKhMCGaAICSIRI1nvCT1af/Yk5qag4HDNTJTPCvXd3d2ISpUkiUqWwVwPvwjVV4sJBNlDizZocfscqso3X98VmgnKSFIIX9pUCaNuNtGxXBYbDrfWK5evxPmLF1SJb21uqTMgDfSpiuyxSdivXb0mrjeJ0v379+PKG6/FlTfeiKtXrohH+9vffBa9Y4bQSJR6mh344eGjiUICgZL7hA390opRKfGTjxkCYtre7pdcJ8hsMVhg8xPgS6lUDhoZA4m+4RatTD90QNS1BpTc1Opx7sIFSXEenBzFAe1BjCMGg7h04aKCFMXN7t6uElcOMA4/udEmt877xkm7Dq4EnbxDCsIOt9foDwm75bBM/ZokdGrf5vyETFxMPbC8qOlSztAtm8lhxXA2CQAJlSUCx56XKPxoKWV4mt+dsdy3eh2jekYoTnW+C0eQNSmddem6p5Z3Uhqkba/1zroqCS9rD1UPqDBojoNUMQBopSBLwtUU7CmmSKgI2iDfJLwgQMx39IdHce7ckhwzKcr5rHSfMFyTckg6XZa44WyXPenEVZ0B0S9MwVhf34hvv/lWz5GDWdKNXTuBouiCedjkUBTzzOtFzrITDWC6gVYzYNiURJguh+UWTa9gzVBEskZA2xl4lbGO2rs5yDrhqRfObmLmhVOVHBRz/11AGUVMATWBDDnEqKTIUouiQSVNAYMmWtRVxjBzeK6owbA00XyWXwEILEPZJbkuRSefThrXjmSW8DytMMqAHdcoV9tE04TKysl4aM6xBraPdY+Yy3CBlYcy9COpiIxjcW7ecnGo85AUSBWkL6M8AsepT46ZsQZrMV57Gd3jHc3tFLUULpR1xWvDlyfeEyvGibiK7iOqWEkeLScrctcYwMLX6dpoylK9M55Z4FlqpgL5wBxwIzm4cP68isD9zrakdEFVmRc65s/9k1hbX4/5uYW4euWa1g3gAwkjIME89D4odmoleY4BOgi0H4ohYqkM90hcNbhnCUlQaAqTRw8fCDQpdBx1LehmNxg0vSx0fW5hQc9Z8zwjTP968dlnn8d3334fWzu7ind0Xn/xy7+Ia9euqwNKIcX6pQt2cLCrwnkG5HXaFDetz+zwlb3jYv7UuKrwBIursECxVH4pNCChsUmT2dzc1J/prFD4SrErres9fH0KOJTMTmcAZ5/YR3gJQKnxmjRlzJQo0N8Sn436ErtcGhajpyKtKkoOZmM4cKM8x69qVRQQ1imdFg1MjvDc6EazBro8pWQ9gk7Pkc4HnM1PJB9biZn2nGIiz3QSr3QPjbKz7jjH3CzwOaVcJn1NvBkLv90MB+F8qeP/+NmLuPfwcRyceP6K733+9Fk8f/ZMnXWfEQABxGBmuOpxYWleCfvFC+fizTfe0GsCiCILXatx/yg+PZNXDBtLoW5wsvD4TSWmyMe8CgBDSkIqHpkDsaKd6YCoNnkf8SVFHoFyyDuaTu1zvJhm4rbOPCTgUN/xNF1OtV8E0hkMY51NTB//5SbsOeE8BapyEpWpYfSPOnH/26/iq88+i81XryThJ0WHCghFGRrw4e8kwDrQBKL1jT3JIaIKQHUMWtk57MbOzp75wCQtBM+kawhJSL310nK2256TR9uEN3zw5BARjxSKBwkKgRLzJPMc3Qb2mQffz4kB7dQY9yUBOD/blguZXCjHIyXtaC3zMwWVJcnj9Xt9tF/HMao2ZBNcnV2Mmx/9JC5euBIxImjbgdLcLO7PKc9Wg4DJL7UUEVWoUUZQIsvuwfP3cIdRH05MDjESjlHs7q3HwfZmzAjdo+0JfQaVCZtACYEiDQV1Qd1GKIP1uCVhWfXwogI1FX+M4t69e3K4M6fV3GWrS5iTKTkwHfhMrxtlxqkVtA+tfA4YDl2QEBcePoC3Nrb1s1sboEnz8fu7d+SOyrzAm2++qbXC0CmOi2xohnDgpUNX4L09KR5ChWbn5sWpKznM0SGDay4ISYo00iIahN1onTAlkqwc1AHEnN1cCzqMjbB7QMb/NruwEJevXbMG9GFHEmggMtifM8xMck/gAR3knrB2+FKxMiaAcjjQsoPiYn38KalyWHrOz9b0ip6s1U/lPG3olFJxmSAUNLzIW2l3NZoaULPNupFAcV9TkQR0ji4HChGse1YljnYuKjyPItpQkQAM7N0LbcYcWhWQue98VFh9wPuzDGKdalV7aBoEN6XM1I5mwLka8/PLUibhsNJAuvTNbSvvQD8VMy0PTYKafP3VnXjx4rlUfVjbvd5h/OSnH8fsHCZaA6nbSC1E/Oh0hhUSyXvDC27rkBIVBtQueeaihlRq8eiHR/Hll3c0C+HOA50Kt/w17DS2LJ9Rdh9OdtodiMbAtdOJ832YimYT9RsfqoAHrs39udgvSkwGNmbSWlZCfdrpyGzwD1rdJR3uaQ8z59Jysp73S0ZYyY8vbr08Gw4wkjNRXOp0vRyT6GRx//ms0sumZd1s6no0dK8EPwudM1zjIhUryUF1cmwkI0rNVHViPAVSLmqH/Ats+W6JS+8tu756vfLvrM393X3xkEmACzLKIUycJsne3+8IKV8gJi8tRqPa0LlDzNSQa8rquXvomDlVcXdDPGSGind2FGdZ+0rYZcZHPJiKEygqeCNoXTs5siETcotGTbnvFDskjaXLppkXdXasQc6woH5eoxlDDSHTSe6ddGJr81Vsba1ZjWNwIsDgwcOHcW71fFy9ek3xmNgN/Y9nIafk9mzMz87rvu3uoh7VUYLDnpYufypC8SxFITlmrQJeMAx/OJmZkvqaXJqrAjxuvf++E18JKSTEJqfxXnz++efx/f2HGjolodo/OIzr11+LmWnmvdz94syiW1dhfioGMd2qx/sfvmejtFTLyTGKXN/OJfRmSVUp+6IMVRe+svLP7KbTDdndIdn1LJOcwfXciaunKknmPruokcdLDg07yXOSzhyDVJoUcz3/Q+EnWlRpfJtRcgo6in6Rsp4ZG0ha1QUdAyxyzwG4xppB4OyyPv04umirI7s5hYleJyrVgZxCl5dWY3trT7M8AF0QdkzxLCJHdIjtVMy1FM+LSaciDz+ufTLboFlBfwiprvCZNQ8zFY+fPouvvrsfx8NKHCN8IXrqchwddOObb75W7nWY8w2ELDpADJxeXF2KhblZqQNpQF4JMOvIvxTjk25UZojsbZPGjzmDyNlanGqhFbInrSTEOWC6mjtuCFPYTNL0RVOddQblzIflNwvVpSiYZTEDACkZ1TQqy4l6SeESkycDaf8CEXYtjqJHK3rGKDqHe3H/zmdx9/NPY3t9Qzcg69AY6yGeTvn6AKYtZHH97e2d2NlFOWMoJZf6zIzUQba2ttUSt6HKaXtHFANx5KxlzAEE75jkEESDRSBOk9rzQw3DENgJJkVVg4fLJtWATQujG7fGFMzZ3CDbqDhUPCgCmkcidfnSpZieaSlh4L1n52aUvMNJK7J5JANK2KcYZhtFr9qK+sJK/OTHP49z5y7HgMlu9LeTez+BghKpMoPcCCYOfyAXTNyTWEuDWtfo9EjcrBYdAq4dDfeItbVnMegexPjwQNQfAihVf0lG0+lIhYydF7lfPEe7EoqGhFPgCfqqDGYN1D3odPZ1aHFPSb4xlSryeacIO4USSTwJvH9nquYY8wrkKmuWzANNYPNAV5huNSXRRtv38y9+F7fe+0CBCCoLm5KE/RCaFBSXg4NYX1uLly/XFNt5L02it6zuUWS9uDuHna4QVum7srFJRCeGJ+b0FeONMlY3UfpQG87ShUrY6dTQ6q2DFrViZfVczC0txX73IHqjYUzPzaq4lNXMcCyKyeLCop4h9315cVFtZFrQMwwN8eyUSLioUiKRqJBrBQ+dqqhDhaeoAzXpfpTE4xT9ngwsZqJPYtAd12OAa6gMqdy+l3skPL4c0pIO9NRYCN+gi4tecm5RL0o+vNaESwldo1rcE2SXvV2oPXAHjVR5DaD84qBqGb38Pq1b/5m4SV3cqM3F7BxKGUZN6rWmdLVBL90CzwOdIrYS8fvf3461Vy9VeL9786aGqZ+/eBRvvvVaXL12aTLo5iFikgfxxaQ9r3N2OIxu17MPFIoUm7x3obai8vDVl1/FF1/cyaTaK+T4sCvkVagQFLg02aGgLO6ioPBWqanpfdDi14DVtAs5D1E61S6xzJQrG4PxxUwE/FsSJ/GqS/gT0PEnvipTWn+o1yj5F2cVWc1TtRDWAHsN1NU0GXdehkMOWxtpGfDwACcFg/TqeT04+BNzu3L4+1p0HKSBmQ7RqYrmWtirUAqElDcaGuBmX3hWBPoZ+sguUMosgCVJnShC18PIiqQH+cz27OyEAmQO/lCmR7wmZ8f2xrYKA0zwlpahFxnNzExwctPkRVU1952Yb6lWF8bIRIr3LhrWOI66B1JYQV1McxcARydOqKULL2CHoeqGzh7omtADJJnIulOncqRCHRCqcIlB8Om88Rm7Rzuxt7sRnc5O1BRvSfCrcefOV7G6vBqvvfaGYiM3Gvrf0vKq7jlJN8UV92ymPR2d/T19VJJ6knmuA0qR+N18Lx2hosySFC1uKMi5ihDW7HQzrr/+urS0bezmZw04QwL1u88/j8cPnyhhp/vNOX3z5rsahiQhFe0OvwP48bPNaLdb6nj9/M9/5gIxzxdxvUV3M/2oDCybdJc9z8mi9yJz3sE/VnQtDBw7vo9jZWVZHT0Vq7JpyEJXD5uY5fWi+5g9oAmyn3QbgWPDQXYWbdZl+qDwWCPToiNmR1SXVQbuvWZVzA9RHyP5HKmjAX1OuQgx5+hQZyn5Sr2a4hxTuL9CmVyM3e1uzM4sxdLSuZyTKp1Uc89F+krQkmspCm2mgSWllcI38x/PEBXzNDITznfTMbk1j54+i2/uPYz+uBZdaKc9jK1qmi+7f/+eOj2bW1taA9NQQOvVmGvV48LyQnzy0Y+U+whcUizzWaDzoGIvGDMGJv/JY8M9uEJvMUPAT/3s4D6fQRLfOQOChj3XIyqfYlXGQvK2M3PaFoQ7BUR59gJpsmviPeBOnQrBdAN31/qfOGH3e/zJEP6nwvpEj/NP/uMf/eXkjPiDvxc2K3UHJY+0FY8P49u7d+L2b/977G691JbTyEMqNEgGLlvn7uxaNqyz14tOp6tNf3ICItaMg6PD2EKRpMtwEYigBwoK4mK+GAeAzUc4kAkEUDEsyXgqAcmDprV6sG85IbXRZZ3O91WEJmm/aZFpu9kAaIhU00ha3O2G7axB4qeb6MwauWPCX2360UADPUgByjiF62LYTohVNY6O+3GEikWFpLoRb998P669fiPqzekYjBvRGxaNXm/MIgvmyt/qMIfdgzjo7EZd1Adlc7pcDjspbej7TDOACrCx+YrTJ5q0pjDF6B4KnScJsXoCVBmGIz2YInc5hivh1oH6Qm4TCljkDo0i0cpXB+EEfpqpQFTsE75m3XKYcM88tOY0D57rsGI5Q9AmUFqQNQ5ZI2okNp4MR/2FvyPZvXT5spL6O7jzSQ2ir24Mcm7rGxuxsrxi7mwisJZnsu60pL26mE4YUS969UkQyYPrVJ/WTq4oSICsmYtaDpJSeDDUhXoISdHlq9d0WNMaBt2cX15yYEO9gxZhoy6kgrVGQJibmYnHjx5Huz0XV69e1wEAEsPzo1Us91poIH4iunPFEAn01gmCBzCNthfZM2vXivolNP3URGxQa0XUWknZ8rCP2sAFacyDbMAsCF2co50Y9I6yKGPtZAHrq3GRcYZz6mqCvzUSr/1qyEM8TtbHqfOt16hHBorTJHQfEM1BzM8vSaaMxJFClkQPCTnTWuCDFkQaHXVcYffi4YPvdeiwdim86TDBYb/5zg2helAENO8hu3DzsSVtifJIg2vzjIgS8N5QB+LEqbVSie+++U489kHfnQ72HGtE1I3eSRweneTAtXnQxAlT9PzMXQy6o8h9ob1NEiXJPiXVTkTUDdEASiL4I/wORqItlQK3mOcYFTwLRnqQlMSvtIa57y6SQPW9juFKU2jyXNiztdp0DnvVhKCT7EiTX2ZY5orSgZEaEuskP5tnW3y4ajhUcwI1uSDLHwA1o2pV3TCumS4GqLuKDgCQHMB1lyMHM8v+1b51wWeTGIMMKsbTrEoUoVSH8ECyHV5tDe/Yv7e7J8SdfUV3y9SQYiLmYrdCssQ5Jnt6Ep2xij6eDck64IRmFVhDJOrdrs4EGu1yDmG+B2pg0+Z2po8BdHjNFmUf4iGeITz3etO0CHWfEEDIAerdnbXY39uMgw40HTjOLnDv3r0bqyur8QZW8SOk/3oa9jx36ZKLon0cL013KU6ZMlfr9QWKLKFsgrRB90hoPd0N3p+YJFU1IZSptpLmgONaNd546814/fprorewNlU84dXRH8jE7vmzlwJYKFIwE7x48bLQbc5T1itSmqJWVqEuIECwEB//+EcCukSH0FBzzuto0NszaU5+kxqYWtmu00+TZNYDa5mOgroMyC1qdsqdv0K7tbfLqRhFKYTNUz5D0aVgM+clddvtoKluTok5aXLlPoCVlRT11LazPCfXQmzUWpQu+1j3m30JnZPvZz1BlzvpQauD6855SRwY60ykq9iemVNhL6loH58GEsmBUipUyWhB3tMgSgCknFetPw8oYFDTXc7TWQE/Uc8VTsXTF2vx9b0fYlyZjm5/FMe9gbo6vf5xfPHFZ9EfQNmCl16NRUQTIuLi6mJ8+O7NuH7t6qQDq46cWGnW3Zd3hhS+UETLIdnM/UwrcjeNECJKsxIbmy8JGuIcSKnGkqdIHGToOQzYARoqzUFzlhVx3TmL6Xicm6xbXhnwR7N2FSR0cXfl2izHCZgit2iALJ7jP+XQ6f9M4v2/+z1/KmFXul4ZxZCJdjh/B514cOeruPPZp7G9vRbjKdRgfBC56nPrRtsEF7LkeDJhfriP7jIHHy5rg9jv7MYhPNF0elSbRdP3nt5X0JNaAYOB2KY7QWc4cNKdlZHRcex39tV6NU8blByEx5PWBGgSpWG6Yg6lMMHwHZt3HI3KWK0feFkLTYqCqrjroNQMk4BStufbQhUuXbwQrVZDBgMc/qASHFS0j0kSpBIwHMf+wUl0jvsxrrai0V6Id299EOevvBuHJ+VwRF3BA4GuPrlsDoSp2NreiM7edrRIansn2oSgR6YiOKxIUzUHmF68fBbT9Uq06yFkd2l+PubnZ6OuZMg0m1LmFfqHGZ528TutmJkzcMDQ1ahdezwJbCUZVpDKFhWtONAYFD80EEXgAXSesoa227MDPSMQM7Vec2pc7CB01vftUMaBQyC6e/cbOTyCpEA1YGjKa8MBipvFJqXIO9j3F0btKAAAIABJREFUIU8QUPKYX2Om6TOeu/vlZJ3kT/J8bNRC1RLi4ySKBEZycZkwg3ry3K9dv54qCaNY397SMFx7flaDV+pm5M+KPVQJ0WSePnomdOz119+MaoXuCwOHheONNrVlPXWdObDE5yoygaIMwHlmnUyUKU7pVcqVUT1hAFjKSqQXmSAXTqNPgCwJUgzM0FCMBgdyIx70OVBAv7qSmXMLOfn2YSUOJfPi3JvuoY7bGDWXsYai2G+Fd2xKjVulWteFX82xMbBTH26y6ITznBCTkGmY+MqmapVYVJAR7klnDyfbtegc7MVIaCm61jPx3q13/PwlfWlaA9dAwkHi1mja9hs0TS54qZmOIkQp7Pn7p08ei+c76NViPKzITpwWvOQBUUeoWOmjGBOVtcZhY941n4G2dVMHiCQ/pylofVBN9lk+dF+HB4yLQZn8DgAE5uakdawukkBGH4LKb+hmZhIkWVkdWjbGIuZx/7C1h+5AIczw6HQL5L6lhcYa5L7okOPppmeBlTBA1nNOIYfRlRikXibJLfsRJJd9cuHCBSknkfxPMo7cVxy8RaFGNCSpyThxd1bhe8VnPOh0tEf1OtmlEn0tTV94HdRtCkee/UmCYg8CJG89u4IBzN7+rp4TPgjaF+r6QHVzsq94W0gDauWrstVzBaTY3VyPKRIJzpJhL6rMa9XwEGDOYCoOul0Vp6Y7OG4otjC7IIv5WswtzMfiwvLE8dO8YJtK9Y4OYnsDFa0tqXEAnNCJ+R+/+h9x9crVePedWzEemOrSPTmJ9vKSUFsSx96JCwCtMbTGcfFutPScAQ1IFpnB+Pbb7+QMyz0mTpLISMUJDjFyeDkDU59uxVs33o6rl68oIS9UCopo4vJ//9WvYnNjS68B6PL8+cu4cPGi7m+P803HCEpNDXV+0WBfXlmIj3/ykQC1MuSsMyjPFvPG06k0aXjOVUtX0Agx8QDpWs7akpTOzS1Y8z4pVYWyYp50Zrx/kACZHeAYeApC0Kmh60s3gnVRqJ06KZJexWwTYCUSx+x/1hevwOdC9lVUQjq7UqtxZ5WB9f4xZyZqWJZ9Bbggp2BYHs+IRnUmKmPoVAzdY57mwt9AZdJ5dI6wF7O56SDwB2Ata8aUIBsCUizwvoM+ogzuFEOP5Zwxdeo4djrH8eAxBliNOBlVYjCaitWV86JlfXnnC8VsAD+KjVa9KYf4n370Qbz/ztuiPKvLNaGXemCWLrydrwtd5XQwVhTaOpr+5CuO8yqmckbHayL10SmiKIBV4Bo0VeHB/mUvyl2VToa7aHSqASi5z5aaNnruIsoze8wDSDJYs4d4GZCnWAKUZyq0/V9Kwl6aSVMy2OnF8f5ePPz22/j9bz+NjRdPjD4kVz0NEd0KkpSQExGSWqQQt3f3o7PPEKkr1M2NV3FwdCC0lIS8dMNAxAv9pdVichoVDNuum5ebJgSZ6tCK5QCRusoUg1VNoUq8BpsJ5GcywFcmw2l51TgcqtFq1WO2WY9WbSpatDXlhogW6EhGARpGpAKfnYnF5SUljEuL5k5yPbiykgCyEefnF9LymgVTid64EifDqThCMpnP0FyKuYXzQpJBbcW1Lq07teKA9QaxtvFCnN+5Kvq4yEthLALifayNxAIVF79Zjwvnzsfm5nq0ZxrSRcXFVYx1jDLEsRUPxAuzxK4MXSUrkuRfUT8YengLbXeUOKQbn7xm8SKRBEPSUJuqJiSfZFSJo353Qjkc90w7SjWF4mRLsCVpl9zS0JbCamuiM5+ydV9/7YSdipk2+8F+R0hnaamBRPLceW0KOhbaZLCwLKTh6RrkAxHwOfQ4eMQvRWc4q3Dih7nHbt9L+QbEolnTcwLVWTm3GhubmyocG9MtHYC4bCqBozvTnlVyBlJHBMJtFr7+zPRcnGcotTkbw9GU0Ed+viDxLtbczRHFQves2J+70JLSBxQKkOjUlBX1aIph31kpfUgXXAVLItNnunAGabMtmWgRbf8KqAjqKkPoacdxdAjK2I1KlTSO5w6qgdOoO1Hm/Z0t6319MgDScJBbnFB/PJwKMml+tZF39JUZakNXGISooRY//GfihrjkDOoJRTFizC8OCakLnCDxehi7+zuxs7MZxyckjTVJktkh1GoDLAG+H74wEnOoYty4+bYQP/YS38d6YN2xFkg+0fpngHx3eyeYhTBqS/HAYT6d7XXTrVin7owbTedQkCmL1g860JaDVYIuhHgsp2MVWJMn5IOZZN1yoO44yZuhUom9/X3xNxcWF5Wg8No+s9lvHjwslR7zIuVekQRwYGExfu2167EgJ2CrTNgZsaKZBjOGjL2N5D5ZnmsZIuUtbFCTsJ86SiQ5S0uLcf78BcUTDj4pIYmXb9MTy+D5s4nKkgg5B7e465lcFb4yByefWxz+lJHk9Yxokug6ISkeFOqSSMGHn7HSk9ZdIqd8xk4Hidd1JZn4MfDeJKSg6tkJT9An0VcVlSSyFaF5B9vb0YdmODiJ6gi0+VjrCQpnqz2TZxSyii5u1IGU8dFUPHr8SF2M1157XfKdKlqyY8Alrr98HlvrL5WwkyC1pfnfjl//6u/i6pXrcfPGOwI4PLAZ0V5ciNn5OT+r5Ky7qJv1vAbqRVK/OVGhx9q49913dknW0GlPHQA6ljoHEpEkiWGA9/XXXtfQKbGk0AegWz148FDiAxgmQSfA84I5j/MXLogKBCBEUtmWwokpCxTiyyuL8eN/9bHuC89asITkL0GpU2EuwZWsDZPO6oK9FHn8TheHYo7YKvngpVVLvpaEfeJi6Sy9MPfOQDeTbmFJ2DXjNg51LE5k7GjpV3ViBBZ4Dg9ADEqG/CBEhfNgpOLRcCAU2sZk/Rj1/bmYK9jf3VPizEA5sYz3ReCCe8Yc3MH+UUw3FgX6cL7INTvjnTpdKgS9D51HlYH/4rPgT1eRPKpjJB0Xd+BBvNlPiFHAmdeOlMzpy1frUWnMxIu1Toym2tEbVmOq1ozz5y7G3v5OfP/g29jvYE54oDOIM4xO8c8+/jDOLc25K0XXV7KkXCLAAYpMuacyhlvCOiFCqeqN06Ue8MkxdGIU53HQpCbiBs/9pjPHKLyLfO3/fG+ANhXKujvDpLV1dG/1jkl/4Tzmz3S4haQXs0NmWJi7AKyQMVjv/6cJ+4QnXXiKOTjGghgex7jXkXPp55/+OjZfvVAg0yEukMHIjxcYiBmHk6d2t7e3Y3ePRACUdRR7+4fSXEePlHMEKUdxt7Odw+FolLMRraadRj2p74fMZoHjyIGLioOMRlCnAOFMBEUIdL+v5FatD8kN2chBwao6FTNtBibr0W41YpppaGg20GBaaLGSDCLBlG6SDQ5OKnu3sUmCCYAyW5rHwbAq900Fo9FY7putxnQMp6rRORrEqIo0VzsOugxMIdVo+SoiBAkgXDYOKwLE0UlHnYfV1cWokjxrwIYEkySvoSTdkmre5KBcBEoGi1DCMSefP9rtVcEiNbjLsEiZds8okcVSRtCJ8QxJBAk7Qd5Bx3zB4rToIS+CsIZRGVptkoglgiykwAZLPHsO5DI4w9+RmM1iudwEGU3eq9rTg3jy5Gk8f/HcJg4noGYdDa/KKr5PITA6XRe6R6UdarUY6/CbWkFxIw15UGp1NAiersCVUGk+woPLoFX6c1IYJL+3uGC3y5lpoYwUJFToGF1x4M0vzsfm1qae5cL8gtHYns01mAuYm1uUk6flCy1bys+ZX4z84CmqpKSkuOLSRSj8T9zuUPNIuSz9XoZ5lEB74IrPRHFrBRKc6IwImTteWIPJnRdyMYgKhmcjWtQnEZhoBR0IulV70Tumc4DRCIOxdurTc9RAJsWHEyzzYb03nBDwpl67/I8OWAVI1k4tZmbmTEtBu1XPiUFpAqzXTlFIKh1vNwSYsUDmk2tlTexF52BfdIbz51Z0f3h/9gd/YCh1fWM91tdexbXXrsWt927psOFnlUyqJYq+MzQlr5m7d75Skjfs00pNDvuRJRsn8yCZpIKqKyZVa9GettuuNbI9/+D6yFolGiLTeV5S/EwucjjuNKHzOlYbHUSPfSIkuRGz8/NeN1OsyUW9ftEtn5llRsLFU3WKxH4cDx8+jEtXLks6VU++mG6lJC5zRm74TymBV8s9zVik6iKkn+5pRRxpFJ5A000NrEYfpFcUHKt7qV2dClbF84DkvtAWlOwkrc5IojsgUGrk/IpTdg6YCTxINNbdQR/yRnNNDRQtoThPFmnAVJTgBBM1AIdgunDEjqHl+kjeWWYUeLym6BF6VFYL4TkT98f9YRx29uK4sxsxOLLJ3HgQh8cdPRPL9TlW8Hk4BxTDh4O4f/97SV2S9N669V6sou6SSQbv9vzxYzlAUyQDzAD+AIL89re/i0sXr8aNt2/qDJSpE3NT83O6xyQX3FDONgo6in9eD+CE89JopNfZF198MZE+JGmHwqRiRPNIVlUzF34mrl+7ruc6t2AQCgoietwvX75ScsPn4I3OnTsf9+7dV8IO/YOElHOuGGFB+RiOenHl6qX48OMPrO6TCh2Fk14QeTdYEl49HXfzOkXVqtdX7sA5zxpjiNPFmbsEJcG24lF6IWQ3qtDIcpdNzjcj+xmXxnZXJ66YGZD0jhQEAIjsD3sq8rmpgGWKexOnWcAHXE2bup+eGXPniL9fW3+lXEB+DLifQtWasxsqXf+d7Y6KfYwWkQ2G4uNcx+eW0lgGSXNmxnHcIhFSAsupVA1jSnefzos7xZTfSFpzOZxFO1vbcgCXKlR7KR48XotRzMbhCWfhdFy6dCXW11/F02c/ROdwOw4PuDaDTguz7fjlz34S5xZRevMG9NyJWQHuArv7b/akc4RThR3PHLrz64KWdQEtkzWuGKNCFLCKGMAaIlcbaB7HM2bQiYr7c4oApLs9z5S9WGKP79GUYqSLAg+scpYKiWeWAjDnGC8CDD3/qTnsp6Xjadv4zN/9Q3+ctJn/H980gV6z5XKatOtbTzrx/Puv4je/+VU8f/ZYbQhLtU3qqAmflfyBIQl+bW4xXMrhf6KbyhAemus+bGxG40E3klAPbYE0iPoimoWrTRYkyK5blidK5PgiydLPwmfNluPZZF18J9kk81rkEExvs3HaMTs7HS0QdiT9RIkhWa9bPSAP85kW9sDzkruyzizFAcMjriDFV61WRIdBcouFS0sSRzDuYK0xHeNaM5oz82whDRDJuAOUWgNsGChQPdq1i3Z2e7YV8wttJSG0qYphgBRc8kvJekEooIPkMBfJi/mm/LOlAIt6h9ROlBAl58tnVCIbRvgUFEpbJTygMRjS2oMb7rYdqLjirAI/sz5W/iF+1Bm2FTUCJM3Jc9nAOlyTx1o4irS/CGRLuJVKhcaoAs/322+/icPuUWysb8Tm2oZdYBN9UI5aDlqpUJ5SKEwVIjl3q5DujugSQvqKAopSMHVtpPWNq2nardNKhA41iwnHzIwSJRa3EqZqXYo1FJl0blrtaanUHHQPFGyXFpbk1oszI61OhhuhfEw32xr04+NzqPuXkUHLv7l7xDNgfXGf1UIU0sOQNO5wMxqSNMcXtQoHM5tqmIZU0sEif/bixUslFLTW+UyYVXFA8bAocmok2irwWE9w/9gvJHLw+w/0C+k5ESfGfTkDS/s91VG8r3xwlYOzIOPSO4brwj7IuQMNHjYasaOOWN921cx+IH/KHEDy8jkcJ4dtHuqS5xzZGpzCthgTHaUknqhz1ZoOgp3dLTkSa8A2xvHWjbfigw8/0M/IPEhGJ0ndSj4yzw1KzKCP5JdVhjgE9StRIc+boArD2rcxFVx8qCYUR3xc9MopUElypVolHwCrXZVo6bmUlIdK6TEP7troqTekO0BhYoCBn2dPkbhBz4I/DJJOsa+ORPLNpbSD8tA4hLAvMogp0yMOTQ/lqWBk46LklZ02+OoaMNWwGkmGY52GvjsWCXjnnXe0V809HUtRgz1W7OFt9GV3V+6fE3nAFWZgHD8KE6Yg7qwFupk6cLPQK+o87Cf7BHjgWaijhhDNB+d31F2MxDO/0tXnJnFWp0fDpZ67KbRDhtcBVhbm52JpmedWlxBBSdgnubtmRJox7vdif2czOtsb0W7VpO5y0jtIDjkJvJ8PCbcKVek+Q/XcdxLXPZKBG0j4xUuXrZAS4zjuHEQ1NbkPuvvqlrJXH/zwPH704Sdx/vz51PZPR+3sGJX14DXRj87hgalTxNscXjZ7bRRffHHbCXsfAQErbrlQsmKW1b/oMLfixs0bcfHiJcWPp0+fCjCR0/RwKO44yTlxCdne7x88FHWRpBJgymvcSTZJLtSz69evxK3333WHJJFNS6AW/5ESs89mJCkfKxrJWLx4vD8s4zmXySprOHX7VZe48Pa6ONu7yvJVtDGvO3WwAAko2BWX8t5KCrCgvqX9BRPA1EDiO54tSDVyHkCrFdAjEAEPBOIz1J+KgDZiGmcj1DrkJ1VI4aa8sqJcgnvMWi2OtZyJyMXynPisc3Pz+jcBSlmM2ACObk6qnmTCLppo3gezflJ9jEFmgJgp3L8xpqQzdhyz8wvRH9fj4eP1mKouROeYw7Me51YvqmO5vvkidnagHO4rWW5Wq3Hh/Ln463/zy2g3JGg6AVfdzPJ9LDnHaYLCtvQ6c7dAU3g6v0iY5Q9z4sHnMjAPSCP0vlFTl+Lo8EDsAvavaM75RY4DEKCOLusOujSxZog0OPlHXQIhgKmmx0CVM+AopoW47O5gl07OPxsl5u9PwP902l6+f5L46dyYZGiTH5J6RZYDtBa3nj6Irz/9r/H46UPxmlXGy8XOm8QI+0h8Vr6OB9XY63RjUxWyZbjW19b1gKQUAJqSCAKHOW05qVmg8JDaye7ie7qXTUkAQeOaQwSqjGQc07DGlBdPodPCkpOnSkAOH+tvstkWZ2c9WNqejtY0HPmKOFr1yjDmZ6a1aKmUQevcTpnRICGT0ULdtHh87W5PT9mgCO1WDak2JUMHQnNyxPDGYUS1EUsr52zrrYl00ABr/kq1IioxN4vDGRJmXDMVJegaAdYBRE26icBxPpukC3B/To77qtplrJLXxYGnn82Ogg9LJ0a5WieIqNCPiVzVqd62NOyDIIfuudG2agWlB6g8/aAzXy9DH1GJ42PWhq2CxRdNp0TboTtJAaUm+RbiDX0+VUUo1HhGciqrVuPOl1/G+tqG9GFJOIvJwdkZCX+Ocn/cblX1rgoeV1baa3ZidNfH6ICuZAqEe1q8VGn41z00evXaVaEpJHznzp+P1954TQNdJExcLwogtIlxA8TplADNIBofkGcOPUua0pWKDra93U40a3RBTLnxM7W+s4wgsitkIxa7xhbUvVKfjur0vJItcZwHIyX7HJ7sNVNlGMKtKk+TmkJ/oA7W1vaOPheHNveW1jxrbh7zG9L1cSWm6c7ockjInbBbAmwUIzo2I4pJuO6YHh3E0eGOHCFl2jVB7XMwmmTAujJOClKPW12DGq7G5Rm41uT/2Wd0UKCR2KDE1K0igegVc6rfXTTsJa2IRbgmYOEOW2/6oHMYW5uob+xPWsU87zfeeiM++LP31Za2QkhFKkyz87N+VnDMB8N48P09O0CmtTvJutuGjkE8fwxGiDuKN3Baxyg0zBqFg5anpAhpP9RvHJfOcoNLF6LszXJwWDPf68MgqfchnxXXPxJ46GGgnG+8+ZajM3ryUqOBM1+nBBMazwGG8RkUDTqBLtaLNVfGaxDlpCqR8MugJYt5DW+dmLOL7va777xrnnzWGUrqVWh5z9ENYH8pOZE7LQkHKDj3z3QoIcEgxjmjwf2UczVo4mgslZIJMp9qMSit0IWiUOOrDBJyfvC9JFGFs6pz58idV/YFSRTP1VQaqz1RmAOavHz5XHtvZWVFVLSzCbsbIxQedbX6hydHsb3+KqojniVDzXRIAUnq0k/n9Vh7GA9p/50gwzinDqromD1Thi5dupyDjePY396OIY7SdLUqo5idm47Nza24e/dx/PKX/0YUPGmSA4ppANOUsJKwZwCLLo6/1aoKG6uI+bwkebl9+7Y6kxSeJNyinpb7kQ6dvN7yynK8/vobekYvX63JyFDSlKILkvDtiyJBDMSD4snTZ4on3E9x1OVC6oF1BhfnF6bj7bffjFsf3DLXWCNSLqDKmlbCm4CT16bxF2ae7M6MB4dpPAYzbBalnx9BE3ImM4mTWawUZL38bopIotFGmZywlYQ9KWH2UbKzsmchjcSzr/gAxCooJ1wrCb9bPeQOUMyQ/qSzyXVi9rgvOid5k/KD5nTMzfp58nqFOkhBInMq6cYb/WWvF/41a4lOJOg7dY98RUSHc0eTz8i9Jx6b7uo5De4ic2cAElvbm76fxydSXTrW0PRcfPnVw4jqYnRQx5iqx9LCcqwzU3GwE7u76wK5AHJa9Xpcv3ol/u1f/Hk0cibJ7AKDh4BbVrfzPS4dDF+b6VzuanOmmCqtrlYWttwLAAjADQ+PMgh8LKojhYbvb3nup+uHpF+KddAPGXDHuE3qMv4e6Eh0f9X9T18WrpHOlOWRc+hfMfSfCGH/42R7kl3/0R/MFP37vwpnzPmw+aUeMspJYrlgSr5AQvrPnj6O25/+93j56DuhT04r/DNOWj3NXAwpCCLrmxhBhPhztFKZ/ufGc9AVOTMN9iGx2GxqGFGIe6nI0j2QwLOzu6N2IQsWtRZTQEh+vePZfCx06Z/CK4N7rRtg2/KF9kzMCsVdVAuPQwWps0aLRYWTJRy8Vhzs78XO1qY2iAxzGja+YUER6KaZ6p44S9YhbiVv0brXBDzLl4FyJWcRBQnMddBknkHSy/zz4qDngEQr0+1sJc1Ux6PUSMfxLWXzVEBNKrTToY6zjnvmoef3pVoFyVeRCJSNiKyNi8tXlmUqjAoqkfevmAiJw+4E0wc8UpO5XpCRA6wrrf1059NgSoWWK8mCOcB67nmoEOCdEMBfPuUscu+m02nv2dOnsfbildqyoHwUY4Xio0Mp0Ta55+bQStHIltUxnEJp2g+sviGOcRn4tfIQ18Whw/q7cOFSvPb69Th3blWH3TPpfV+JH330kbiGNuqY0eEDbQIzmTtf3Y2LF6+L+4nJRKNZjSePfoidnS3p/xKox4NhLM0uxN7OdlRqlThiGCk5vsW5baIHTEErnjEUmJmoUTjOzMbc/EIcHvcCcIfkrd12Eu+ZjRklCiTs6pJGyN/g7tffCFEH4RTNZjSM69euRRtt6BxeYrCNZweSQREJci1t6pQGhQ5lQxpe+ChGvX1xI02VYoLIyQRoOgUASTqIJYmOOmQZhtQZSY32nihSbu3zGWSIQreGga2jo9hjvx+hgALdgr2aahCiY5mj6STEsyvsqcNOR0UK6AsHKocF+xdkk0Px+mvX4sY7N4z0iH/qzg6gHM6rasET6548MW0FGo848/ZCkBkOHa5UddGQlw5GFDimRUNhPUN7Gw1xk6VTQWFoRJMDhnWupD8Ho3xW5GGUtJmywXObuOfsyWyhtfzOuoXmQst3ehr3zlq0Zxckjal1MBxEe96UI6uCuOZwsu3YUCSIC8Luf/QzkgKN1kxd6/z119/KocpTwy/9nJAygwKghEoGE7V1ceNBOxf3PF93+0qcYw+rCO3TaXG3qRQASgDTTXUyg8PnSMfD4g7M5yl8eKP27qJxz2SuhmxwpSIU2qY5Rvz4M0pcSHPyb+i5Sy1KII+vUVS5Kmt5Kg47+7G7vRmNGsNvgAc+ZzhjNBORsxsUNxQAUEZI2uWiOhgqsabQExA0HsfGy5fR2d+Jhw+/E4VEXOdxxM7OcXz4o0/i3Oq5BL9SjUlrhz136krljsWUCgZe20WRdxxnIpSY/b2OkFvWDrMdAnFylkQDz9lx5P5DDwBwUGxNI0NeiyFeiv7FxSUlQU+fPReABR2H5BHKDAZ5rLtLl85JteyDP3sv3r11U+vodGrDCV0pulxeGIiCTmWklgHOA+1phkut9FS8HYzaUiCXxF/POo2slDBmXC3ZD//vLrM7wk7kTxM/gWC2tHX3NukUrIF5gYioIdG5sYIbyDgdPQ+4oy5n2iizcLw+awGndAAD5tlYYyC+uleiXZqG5T3hX3zm8lw0nyIzLpvisQfJDZys23VYCbqUYmxm6Nm+U3144hZfDNNSSAOYNpoYKXI9/RhFI77/4Vl0usPY7VAUIpO8HC+eP9H80s7uhjoK5EWAj+/cfDt+/pOPcNBxTiWH9SwaNG9lVJ97xx4SxVAKTgYJ6IaJJcH6LPvPD19xCbd7J/98bqPv3aMDFd8TtgDrZmJew7PyPS3GZIBXMtjMWSjynYn7c3ZCuM+iQaafSe5yp0v/bw+d+sX/8a+zwfnv+/5S2ZaEvajA5PGhZH2KQHp8GK+ePorf/ebTePrk+xgMuqnh5raqO6+W0xEtYoiLIYjMTuzugTTisrmrQ9ja3x5WKKY0JMLlILTKAW1ZDkp4jWiuwlu2zisPE33gMswFciF9XE0Gw49OxBfkp243MX7HOne2UYuV+YVYnJ+P6Vkj86KetEFdWAbjOOzYoVJUnSqGLnMKWudWVz3Yx+E+dsu+DLtoQ6nIyIxViGlTnQTuBT/r663El1/ejdfffCNWL5xP7XA/y0JZKcl44YC5Uvagjs9ZnmYZODHCXsJz4YO67ZdrJJF1JwXMuacyQ1JgrGZh3psXufVPTXspChG8r5GE8dgK+wxIgYLAu+TQKlr2bGRQBsoIWWJDuZA7nIeSzHG3U6oOTGmiYuQ0kkQiKKeCcLYm2eQMAIKw08ZGZqrw1ITYFWkrbgvT4LkOSE7NdSWzOnWiBEHUwBtT4nQi0NgXHQYJsmUZldDupbWNFB7awy9evpQD4Dvv3lIRwaMAyeK5w1kHMfvii9/He7d+GvU6HHdQqU58880dJTqteivm27Nx0j2ImWo1Xj5/ooEsKQFBfUi3XrdjoWpN6z2kNKQhtlrB9/9wAAAgAElEQVRUkC6bnon2wlI0pufieDCK+nQ7jro9zXdQXAotT3MWCdAlDNofjWJn28PY7LPCN5YsWkYTzisKXRAhyfG1MM9CWd7sZvE9k0M8NTqO6ojWOCoTHAZdJezMTVQw4WJ/8Mocmikhp9UozrdR1LKkCd4K0JKkdNTi8Geoj3bms6fPY7+DPjZzGVZSsaSg5f9sKY9JybEcKvV5hLT3otrAnGcuZin84HAOe3Hz5tsaOh1NWWrNPNFBVNn/UvWo+jA+Imkx6iuVqgbcWdqtRjj53YkBSa19GVTINXHPZdia9d5Qx8tABi7A6Nz3g0JFhZmEDbIlL+MZJAUPJtRA7pEKeXiiKD0I7fSgLIYmJIHwXdmXC/NLMTcHP9oqLQJfRoNY31yXEtfi4rLofGWwm33BQdZFcaScKHlQ8BQ4AK2PDgd3XTKq585dyASpxAM/VPYoCTGJcQufAdE2nJjrOwrhPNFT/loGS6LOkBcDRpji5RkLUyFEuVInygWfC8JMtnKI0e34s+fhKWeW14Ei6ILF5wNdU81FpcoYfGjWFM+cAhEKCucCPzuh7gAwSb0D5B5Xxq5Q8ZMD5A3Rgge551ky7EmBY6lLUdyqSOItJqroz816LNrjay9exKB3HL+//Zloj/CkiUsHh714//0P48KFi5OOoNY/+yc5/aUT56TV95nzkOdsyg17+jhuf/FFHB4e65r4f3TbeTb6jJIfPlGHgjOWa15ZXVHMVEcHl28UccZjdXX6x30ViMTGZ8+eCcCQU/BwpO45KipLi9C1GJ5txo8++iDeeOt1+3rkwLP6O3+clEgswGuA4pi1RMI3NzsbzebMxOTO56JnGMyPTmdfFXDOQyYZYIko+qGC5Bc5y5yvmSydUsomYEW8QCIRM7yF+Vx/dImGQpwlc9w/UXFvWqBdpk9OurGxvmbNcDrzs4AivpfKKdDuT3Wzkv9IPUf7wW67zkvamgXTM9T8nZ+VOk85gMnroqBC7iJ6TwpCAJJIuKGCOd5JnDCDoQ4zHWDu52xUpzConIv7PzyJ52sbsb0HpawmSuqrl8/V2d/afhW9k67OgelmI9679W588qP3pJRkKenM+XiuKoKcq0hJuSTsKSVcpCYlYXzGcEqBmblC8clF/CwnkjoFrAOKREzJ1P2X8IK7ZZb7rumcI4dQgZmsAcnNArKkZ4JDkNF/OUxrCDe9TLJw/f98wl72jY9Ji94XXXLpzsIT7x7I6v7255/Gowff6UGym2lpJA6rw7Y424EeHRxQnTGVfhwvX67H7s5+umIi9YQGJ0k3g562wyZBgX80URNIRiUVNlx3UAGSFzuY+jUcgNFERkfZC52H7irOLoxK1tMCeKbFQFgz5knUkZ1qoiDTjJk2MlggK6Agx7GxtpZT4AyBNnRYriyjE53GInVQcFeBrmgt3VXUEYoiDoczAe3li1fx/vvvq31NQfNf/sv/EcurK/Hv//pvpAeqfFILqfAGsuRMFEkBSRxlt+StyGJLYusie2LdfcRscavlVxL208Dk1Mttfec1rvD53jKMajWI5PslDacM0LhQSCOG1K6HQgHSLmk9kB+9JpU9XQ3rrQ4HvBnzBw5c3EueJZbisjNXe8zWz2xaDhWKMAZPeBtQ07WXa/Hq1ZrasryGW6J/mLAz/U7Lj8IQBIMNa2TU3HDxjhsMAkI1IWH3UCDPjw7K6vnzcf369ZiebsfMHMM/jbhz545e88Lli0LVud84sZbZBrsOtuPVy7V4680Po1ZpxHS7JnTi7t0vlXQeHxyppbizuRaXUJh5+UIzE+1pu3eyFlnPTmzQjzbnTo6U0FyQwavUYzy9EJV6M2YXl2MIf7NKl6opqs38wpIONxVVeXBZ9cPFIAV04ciLW7vfSVTUHZrDLnSQqniTBMdyEOpwFfpUAqkdDMfDkxgMj6NStXmaq6K+EvYKwZshZKbuNdxTDCocWI0O4mbXVwEkalyhS2iAqTjimfeMfCNybrvb27auP0Zykj3vhF0SfyR40BOqdRmTtOdmROlH+s5I01hJ+c133lbSPprKxDuTQ/aPlZpsjQ1yxnNXJ0bdKOy7QbXs9iv0SMUI67V09LCob0S11orjE0x2+HcrphDfhNaToKdizMR3IXnI8NOFBGs/W/1Ah1KadxUdfdYvhS0oLp0Dimw8LdrtxVhcPC9XTahH6pRWxtEb9GIP99WjI3WQ+PciaTlxbzwTMng+3AMVF/1BbGxuxc2bN61Hn23p7K0qljRqOP1aiYKZijI3UXjgBSyYRDbOmYxP/AzFmIAYcU3d+bD8rgf7KOC8il2o+bB2cFJMS6RS3bWJm6x9ADgvytnANbMP4MWaymHqIEUPrf/9nW0hxxQnohZkFwKwQrJyI69H3pVE5ri7F3XQdShkU4NoKKmfUleJApkvCgKAAO6zOkr9nrq2oKMWBBjF5uZa3L931/J/AE6ia0w5YT9/UTQW1v/FS5c8dzLh3ObJPTKqyP3jM5M8S2oRV7Lw0CmOvXyPaDqADrJ2pyjtR/foWCpXKnCaTYMVUJlSH13IKXKbB3D2p2J+cUEAFBx3EvZNTA6PeqIVdQElMDJsEUtm4pNPPowrVy9PYltJpotwQSno3Mj3OQ5ST3bBWvUecUe2xA0991xAZ5H0iexhHn7+lixmstviU9GDj4K9Jrz2RBTUTaZpjpY3Z5gVp0juMNCSEoriylHs7m9p/7MHSe4p+g72cea1kRb3kn1KEYWxFcWj1m4OXBf9ec/uGX3WHABD2IA3mWcU34bJOmdfp16/aIrjQdShpGh+pTgyD2N/D6le5KWbMZqqxvzCSvSZn1Kd3IiZ2cXY2e/GnW/uxfZ+VzMBSwuL8fLFM0mMbm2vRT/Vt8jXbt16Jz750ftSFKN7Urrk6sh5ZN3KVa6unbxrMNYdL8826B+tOlXOfHWMDNdofivRHfIJU5BOdCbRgQMQLo7HxZ/HMclzco4SPjuda7gTSSwjH3FMTepQCVACTXJl/LMh7GcQ1Vx6k2rlTyLs+f2lFWqqhGkNUhhBgaF3FBvPn8ftzz6NB9/dVZDi37QxxENyRasDBfH9o750aTkY1tbW4/nLl9HvWfXDfFu7Y5JM8QCKiQg3mQAtiaCpKbW0QS55oBzomgoep9KHHnzV0oa9kzhC2lAT21AIPDDY5MCdYoiB5IeWCXx4DmE4fpbxsyEOCVtN5kfQH2i/sdh4oBQTLEiCt2T3UN2AU6xBOyfqQngzcICwW8rLSTWoMoXG7373O3GrLl64KO7Yd9/ei4WlxfhXP/+ZWp3w3Sc59ORB+Q98xmLVzUFUgo2k3JLmwuedcLsSZZmsvixXJwenJNtSh7ZIeuXf6YBKdMIT1YVPmK3VTLKQbfRByeFIkkZVbLlHoz+0wEmSKUSGMT3TjpNjywx60NWv54PN+rAgStJEzmRAxVgaX7FhO3v78fzps9hYW1e3xeYqHPROxLgzoD8k5ype0NVNVSChyXXr5GqwE8mxNBnSoEqNQaFWrJ4/p9YlCSvPFsUEirC7X9+NmZnZuHDRBZeCahNKlAMsyNTqufNCRt9644Po9Tg4q3H795/Hs+dPRBcR+gsHeH0t/uzWu7G59iqq42Eszjj5yzvigyHbdAp2E/fJRlQYVm3MRqs9F4NRRXr+rZm5ODruRXtmQW1D7iMDTaxT2tpTrFNmLVKX1sVT0pq49u6xEFYNcokqA1dzWsWxzzonSAXRKgeXbNqlcU6C21PbkoODVmm9Oowaa6B3FMMTdIgPbRduaYBUr7GM595eR8OQUr0hqKooNcJeIDEKX0yQUCt4ygBcFxSvI16oZBChYFQxlsK2uhbNOoe7zWT4XWpCKPUobo3jvfffjXfevSlgAlSK5YLqEpfHGiURF6qY6lRqp2a7skgKcuYwuAVN0HuXTkldvPnWzEKMQX3GoM5oBbtzxUMW1U8HmCXjhAZOgL1io+0Dxns6E9CJYpDfR59V7q7Pc8jKA8qVCgPV6JGPY3FlVfGG9UeSCIrB/aBzgKMh9wWJUf6e5yOd9JIMpzqRZmuOjmN3dy/ee/89SauWZKlwVPX5hyMVUoqJZzjimhtRcs1gJMljulpKttIx25rVpwl4mW8xy4MhQNM1+CJpomAqaGQ58lgvio+0yznQk87gpNtCBYU3rZa8BvZ6MkIjfpNU7+xuxzEIc6Me58+dTxUQV6kkQ+pCqovQ9TDhkHPnOLoHJGJ0FG01z15m8JPkmD1ZaH3qaGido8F9pMWm6xr041e/+m+iV5jfTBHMPMx0vPXmTcUWuOQoe7x2/bUczq5amQZFHdH8KDI992XlC0yFGEzva+D4hx9+cCKDDvthdyJjS7eBv0PRCPU2UZegf7bb6hR5/gjxBNBuutis94poMKirbW3tKBegk87X5UuXo9PZ0zmLaMPC/Ez8+Kcf6Ww15UVP8bSLItqnaRWisx0caC0wMFicYg2MFrURirg8QZICJWrVKSzrNaXuUpnFMv1K+0k/nGcbsbEUn1prRR4w+025ngqKjyGQ5AWn6OISa1lrFG4nsT+ZVULrvG1vEKhrmCdp2N1qJQ3md6CIEZdyJoVE0oozpsOQ1Fr8wLmSVIrSq0RzC8Sr6UY0WsRQBrSt3gbiTU4DiAFtmCK632f+aCYOuyMZt9Wn56xDXsGsqC5a5eZOJ+5+933s7B+pk7GytBqPHz1QXMdbBwU/UPz2TCs+/vijeO/dt5yww2PXs0zN+OTM+wl7r54W7KYwWpnOPHeZHGahXSitxAR3fSoTQyo+vHMEDNksNqL5NtHaUGZq2o8FWUtprvv+uvNW1o2dTnlfmQ/mnIOKNQfZCcX5n40SU+gt2hPFrOgUA5/kcD5hvOiVdLnhbaoEBzEIE42FUS82Xj4Xsn7/669icHKof5eslpQEbGykafjhMDp7/djbPYlhDDWkt76+Id4UhzGLT0i6TDVSzQV3TfGIU0EkK3joD7wePDuSaXHVQBCkG2t0DvUVApWuu+LKTTQLOfY1ol1tRFsoWUXJOkl7rQEPlgdcj4bQVjsbEqDZFKAHvDbog6X9PKgEOsKNOpWKPJ3CN20kTXk4dFRw+OGT9LAAf3/7y3j24oVuO1x7alEknf7mP/wHtcugKxhd9aHk1o05fpKZksi/lW385Xlwv7elisohV1qjZkKUxNg/MQlkGtBJBDMTCVGZipthaSnmO5WDsiQQHNo2FU31hYlTLIO+tO4oMmxhT10hXe1wQnU2YVepl8NH1jx321UtdiVdKfnU78f6qzWhOesv14RgcHjoOsagRLRzj4yOJkKpw7nIu3H4yQo9VVhEffBQnTpDGlhpiOtLgiNOJmt1dkbP8c5Xd/TvDJ2yFhQsNFcB994t0avXrkVn/zCuXr0RO9t70WxV5BSHUgC8RtQoCPbohv/rH/8kHt6/p6A318DBEAc886gLH1OKBFp/1qUXQhjVOB7X48bNd+OoN4gxfMPVC3HcG8WgNxKthsScaydJUPkFciPVJCTtji0LmIejUSwGU/u6vmYb18BaLC6hmOFBIrUP5QxpGpRzLAdBKaHQbeNaWzUNq1aiH/3jvRgc7kf/eDcGJx0NcZvSILFvBdMWg7KDUex3unYcPenF8sqqVBi03iaDyW6BQkMABLBKxUEcHHbchQFhJ9mExiWOJ8YmyH96kFnJup6Rh1Ip1j780Qfi1NJpKRKB5lO7S2XE3yoMct6E2pHKF1DA2JO8Zwf1HyW2JPfW7Kd4mp5dFR2GhJ2huDKzgekZaJuHrK3fbq8BS7MZYaK9nYheUfrIRKMYgRSTINY7OsXsNeRD3SqvRnt2KWq1VhwcHum+MywPauxEwcgtpk90D4jRi0vLojj4cDPfU4lupRJb21txcNiVo+Uv/vwXSgTLwF9ZByUseT34YCy/6GSKn6tBUQMCDJFxz0h6C2Ko4j3nGnwX8jXyrEpGg84fzyal6dGZVnYxjHFiWmLpqZuxQ6IjIT/GniOp5XLZ3yh5HKOgND+nocpC4xEuw3k4NSUON2cYyHWtwszTOHa316NeJSYeq6ur/ZJxmTXLtbK3icKg+zpzcvAX5RDmWb69942k9+B+s46IKcyX3Hrvz2Jl5ZzOpu+/fyBlkeWlZfOApeVul1eerdZSzjdAcQHAQMWKgWPoZai4ACJR6HIGyW2UYk1nALM4GxPKBjM53BsSTM5naC6AR6xRYpIs6SNie8+xeHd/T58Tqc+d7a2YmWnETLMmhbOf/OQjUWy47z4LnFQJ+YR+dnQSHWQQ6Vy222eKVdOi/NyqAmp0L6GAFSrDmRZO4TiX30vH8rQjhDFXKcx9Zhtwy0VWEiOdS6Z0iOOcnRW09zGCqmEAOYReMorO/q72HoAhrrScbxRjRwgdwE44PtEQvWiPOLSrW2oZaAms5ewA38czkpOyOnyO++Kny8W0KkELo+8k+3Sfe9Fs4PKMwR9AofXgMTpqI1rBzFaP+McgZjuardkYiPPPgq7ElEQKGrG2uRu3v/oudjtHMTe/FOdXLsQPD+7HaHQSa+svYzwGfJuK2XYrfvrTH8c7b7+hOC8jvKIyRW8zh6L1vAoYqPTclL/TL3ds1f1N7n6R9FQ+Kp8Kcgh4+oAQ2W0o5oYROcvkyEMXnuL1tHNZUh/nZqUY9CwNIiHORcRQmJANNGLvdfXPibDrAs7wECfgzZnbVdYl30a7HCayW03Yqo/MWT/pRndvO3776/8W97/5StPxmKqQYMH9HPgUzyHJiO2dndjexshkHGubaxoCKy5v5qZbp5xkh01aqi+1R1DUOMadtKOKlBJStBeS9bRFJhFjU0BxkL049tnsKs5YEjDE9etV8f9IlBfQM4ef3LR5A+05+Kz8WdPMDNfJzvhUeabw4zlkmObme6BGcO1Fp1cHhUyYTmXJ7DgKf918Lrd7PJHM63919+v43Re302mLQRMPpP6n//yfpY0MF5CkQIiTCilLH2kAp8fAHXJFfq1Jyi5OuClJYreU5L2ovjhjz/T+zNCDOGenrSMl6enQ55eT5tIpJzSNQBRsc/hLATf1vtWVmZhM8Og8kONhE5AfnFlJlN350AYTfcEYPfx3vhRccY1DiikNVXi4Qt+mQsPKD+4/iPVXOAJCkWLgxxJxmpofuI0s59ZyP7IqJ6igmmMVFtppKfRLkodEFs+32Yyl5RUhS9BKOCBI2Lk/aBATCElqOJBYAxryTJMnPo/nE6qxvHhJdLCj4724f/87DexgRa1rq2Invhe3bt6IVZJi1mwVGcRUsoFne2YYaqJwg/OvjJB4Vg0ltq0ZTFIaStynZ+Y1aLi7uy9AHE1mIXStGUn81Rmqhn89M2vraq0poxGscyhGDPPOrCzFwtJKzOMeaL2YSYtSrXE9i4JCUeDRFeF3U2Sk9zvuR22qF9E7jF53K/onu9E/6VjnGR1hIcu8bytGg3Fsbu3F5uaO7h/UCw92T2tGxXx5Wv0D8RhpN0MLwO2QQ0kKI0qeocRhyNYVsiQpxlSDGA+hB7DeUr2hUYsfffRn8faNN+0oSHu7bnoWA7tcp9Eua1ST1HEV4gMrmFoykGKBAgxkWUpPIDeKDa2IBskMn5WkvQzFkag4Samwfxjm7PeUwImHCoqWyJ/eKykfxJEic1gOGFPwqoq5JOIoXJGEUayR3HE4w33FmOvwoKvuBMkchQjvwzqCpqP5G5yFOwf6PDwDdz3hUFuqdmtrK7rHJ/Hd/Xvx7/7dX02G4JTMnukuarAMacX0n+A+8l6s4fJZoHvw5YFzJxclbqnwEWf8FFxwB7HEsdLlS9OuHOx0GDYtxsO/NpMqr1JQ+rMpWYmh3FclpahKRAjFZh0tLS2J+uYvChfz9Xnu7B+4xd1uJ1oNWv/92N3eiJlWNWpyST0bPH3OKN5Jo5+haiuLMRvBPUYH/tWLl/Hw0YM4TJlUzjiKaXjDP//5L2JhcVnx7pV00I8kFytgCoO07DCBkJuKeqB5m+cvXoqPrveX58RAsY1CHOEG9reM7up1FWHE5pevXirhJP4qYW+hSGJedaHElHuH2R1LAPdU0H0EJYivnPF0CGam6/qFXPJPf/qxE/a8FzybUtwVhBWFD88qWMPbTWBTJPiiy8K9l2lZIt8FLNMq+SM3ZGJVSdDUFZSABR0IaLc2BitqZaJSeOQ7E0sS9uK+ajnE0eAo+r1Doeok7TANiBtDjN5wUNZZzzwP3cuIDoU5crF1gCLmkHxea/fLs8GIKV0YPqeLdPIIdxuk5gLVT1Rff09RUON6uAco9JEkkwdJ9WTo3AiKErEKYIFioVaZi4WF1ajUTIshvAEcin4Xldjc2Y+vvn2ghH1hYSXm2nPx5PEPiumbm68iGKTF7b3dip/89Mfx7o03ojKma+BCz+qAFICmxPB1ugNP+RuTPZiKVFbjsUmiZSjdFRFiT5yaAMpl1t5DqwIAsivhDnQpXpOPXvLf7BYa8Er/nTGKMqbUFEaBEX26aN4PUxuvnpwtL/44df57///sQOjZb1KiU+gspzmcg9uZpO7sm5bQ9wdvlmYFQl0k2Ar/tBfV0Unsba/FZ5/+t7j/9e046R6hNhUxcvujP6rG0chcKw5M+I1yejw4is0NmxvI9CIpCOJMwldmyCdbwiQmbBOqUZJ7W9C6pceQB4FeUlZDhmYYrkKe0TxC871wPIXbZinB6SaVt+2QGcDAAAlNdSlc5EbAgtvGI0asefgEGDY2GwTkg4MQN0ANvhAgZPlc3Ff9mcswj5ZqIiXFsrDw4Zxw+6AHGfnss8+1QDigeS78/X/6T/85lpaX0zLdnDdXW6fSmLTtbXTm4F8WPciZ/pxeEyoO9HNG3su/lbaQVX+KhJul+Cbfe7YbU2STkh5DkBSfNdvz1m1mOyJraM65eLWiUpnnVwaK5AyXHErWwGkyauRc6jf6uFlxg57lJmOIEplFIjfdEA61e9/dkwPl1sam+IDW3CXoEfzMRecZFtUI61GnzbOSdt9DraG0s0YCEXc3qDAXLl5SVwd+Oq1gVFz4fJ9++nfijmo9Z2XuuORi88qVq9IInp2dV1JMgolRzYsXT6WyQiEnFACJuUolPv7oQ81MqL1fqekgUrIhGpU7HWVYT8liDiSpnZvDVhwAGEBBv6k2WnH+4uVYe7WuZ0rCTiEOmjXTnlWnAa1ulBY81IRKjhFKDitJIHYPo4GOcgMUhwKS4EiBQzeMPeSWZMJSWSiyMN1xk+ScEAvz2aHG0KHDFbLfO4jB0QbOA6aVVUhmPei5s3MQr9Y2RBVgXZUDD73qhcV5K7zU60rESTxfrZGIdBToGQ7nukExNe9Q+I5H5uIj5VkGaq2XQxeiFp/85GPpsLdmisSh46aLd8+LFAnZYmMupAaVppH1yEEb6xqgtktqQdgrlVaMKugru9g0o8iJgAaxs/XO8/MedaIJfUvDVOngrKJQ1I8i1+TipYR41jFFliQ6F3C9tMSoAJEKhXG+fxb0xFeGk0lcWN+1RpEvdLyRuhadFt3LfiwurwiNZbCVZOzJ0yfx5htvxeUrVxRzjPCaZ67PlzRCYgXPyTkUdDfTk/h7yzoKzrDsXSLxbigWJNwHdvkqCXsBVnS4J3+bnyu62kQdS4G68C9DzWdeyoV2Jve+j5ZS5dlLkWhnR8id6B5J47HSlpMK9NTbcs6lEDqI2Zl6zDTHsbO9IcSxAUVC8JdhMnN0y1yKS4hi6DLXbus1KJY481ZWl6N7dBhPnzyJx48faW6LIvsXv/ilkHEoSXSXAHZIbCmqrahkHjpa6STcJOnQSdkvXMXly5d07op7Dmu50VSBXpBRPwIZaMi5ln1jxY2akGPO8VloVXKYNLgCQoLLKa+/s4dZGWgroJsHuNEihy4Byt5ut+KNN67HufPL6l6iW95Df5vOMV4Cs/M6cyUBPaFzOgnUXcyCrIg7KEbkOpqskTNn1lkToUKR8h72dzP7wefjabAnQKaVaHNNDKCzR7U1kf07UneUxHVw4rkFn5u+BzrnknaDwhavSczRQPks8xGAT00rYilhl6WfgbaMddDT+MX7iU0GtU9iCDkTyOwSEriYduQ5bbCF2DtSd5YhV5k+Aahqdq8qAJRBfECS/gBEfyYWl1Z1v0H2Rees1jUDtbV7EP/Xr36jodP5+eWYbs7E+tqL6PeOYm9/S/EcGjGy17/85Z/HuzfeVAHj2O+5OSfspehxlmL8LwebS8OsgDCsJ0BKebaM0k3enVteE9pORmKdnaK48D66dRY14SwVk4FBfM7PdKblfHMOVHwaPKhfuobOKbzvDVRnHMkFNbXx8n8vYVdQ+ROp/lnjaAWnTOT+AJ34g8zcQflPfSmYavCxrwN21O/G4d563P7813Hvm9txuL8VoFQxqkUVZ0ZavVPTMazOKFBs7ewI8SKYkLRosACXUfif09MKFiSirRaJLhrRId45G3tzY80cbbW5pn3gi+toxYcTOKI92p+ngwoemqtGHZ5koxYNcdUrMTNtbjrOpPDWkdSjAqb9QZDiOspEtpJ10NZEmEgAeMCgKnwP6J6Ub9RgnjK6LZ6dB5QKylgkxJS0JzVbB09yL8ujoyX56aefGgmkqk13zf/4N/8xrl9/LQO59cilpTwFCpY0hCq8NtrFBDDz5dUyVovehUcxJ7HaRA6fngl2yiu1kf0Hq/n80Xo4W+iVVlzKN5qr782nbaik3JtGSFu27FlHSnSTKsN6I6GBY6cEVJrzTvJLRcHQnqQhBesP1b1h00pjvFbXAYnDGuow9+99Lw7zi+fPJdmnxFYDuxRmIDROQktxKj3psgnFnXPCK460FH48tDm3uBSzcwuSKgOdKEgkiS68WxJ2DnGSXsmKpXWykpDBSKoSHIIkM6JFdI/jt7/9zJKiMurCrW0k7fPz51Y1EEkib+k46FXmwhdU82zXx2oouXtB6TNgFfc4bMKn27OisXDIIx1Iwo4hmwEAACAASURBVA66w/XzeXhk3J9z5y9ILx80lgOYzg4oy9rGuvS7j3vMaECfaMfS4nkl60JomJHIjpI7Y6nlogXuRDjbGtZEpigCsajQrUPmbhyV/ss46jy1qdJQAocKvL3+UAg7h9ruzm5Up9izSd8YDqXWMzfTtgb41lZs7W7JgIT73aeNLM1v80itaHGK3EqXKNueZQ8QE/7iL/8iPvrkR0ZlB7i5nrr1lkO+DJNPks2kkxQXxyqFTgfefogHrWtglibq0ZxenuB1OmQma7As+6Lo4YRESWEOnaLHzJ9BfnPO13WhMn0PQZbupA4p7WXvednDAyhoxuQ05bWeOuh/Q7x7DHaYwTDn3cWYDlZRLKBt9NStGY29Jnf2dlTQMkD/s5//ayXbkmAFPde6dUxRsiTXWM8hsDyI7wVZ9jBopuBJZTFFJz+XCsLkq4uSc4q0+rkYoZiULgJEnNh5OBAK0qndve5AYeckWGEAwwlFoTjq8/7fzL2Hl6TXceUZmZWmvK/26EbDESAcPUQnkhrpzPyF+3fMShppZzgSSQxFkBRJOAKN7gba+/ImK11V5p7fvfEyExR3j87uzDlTZJ9uVFdn5vd978WLuHHj3t09FRRnNjbcpRPd01x3XpvzCN1s/o7kCNokso4zStifxSnoa8Ud6pE8ptKzTGKYqemwPnGdrKozg106BdezzU0VOSury1IjYX8iY7uzsxevfOUrLup6fWmzsz7UCWnOaF7i2dZmPHr0RC6gJP6bz7YEnkHde+HqVSXvdKXYPziXkuyTvAv0StlfukDEAYkZ1BnUx810V7MPcM9tEOTn7XiEG+uKntvm9o7iF51xeX/k8CT5BO7hi4uzcfHSORkoQfFjXdMRpIsj1Bu9/6SUlqS6yBorJhbEfZS/WELaEqWp/CJpUt8jhZ88q/zXHlwe7WOUtSTTbOqsWHo5+Gs/FOiJ0Od6MQXVloF6eQRV1BEs2vdyta3WPGzOvcHMjPkZ9hXdQ+iJGIlJwnl2gvbgXMzAVnFUZZ6iG3t7O5qDIg9hXZATSb88aUFez0W5zYeCTjtdP52/Q0lHSmgBIzqAz/5pHB/DczcNjnu7vLqiz0gXrtaE3lmPv/+//il29o+EsDfrM5ItbR0fxFFrT/RoqMTN+lT86Ec/jJdfuByDE4yk/lzCXmhnRV3OcwPMsqljSeKM8pXoW2NaVpmdKQi7Kaf2TZGaVLppuytX1d6RGEO6E/Oz9tQw7Qya4Lg/4zmYMZCZHQ0pW7nLp4hQ6Ff/Oyfs/qSncdpvKWE/2t+MTz78bXzy8e/kbNgRmsUCI1lvBKTkkxP43v1otduarN/a2ZZUltppGuSsRUMtZv8qttA8KG48wQ9UDyoAFTw/Q1BEA5n2HEFJhx8awtNY9IJkeSeSuIKsQ4lpYKxUr8WChllBSyoaDnKVbIqMN6YTdumUSkoSbhRJiFEPDnuqbpnoqD3VtMYpUYbkThQIJximuWTDNVu2lqH0AamDxaXlCM2h1fqrX/1K+vN8CV2oTcVbr78ZF89fDAxB0HlVQYPLIwcurXQqduglJ2huo0JAQgVVyG2gklSohZQ0GlvvJlqVaJbbxP58UDkKmliQ/AI/ZO5d0gtz2icCpY+5EjSM4EmKTfbHyeNPSk5RGPEeILiSzBvZLvJqZWpcLUek+lCZSQnLwpFmIAv1nnbrOL74/JYGrw729nP4aSius8bgoLeMlCQmtOPyakxjSs78ADk7HG6X4/LVl7SmicrS0JaMYerAVqvS0H30+KHWBsoJdH+EniUSULoU4v6mghF/xqlQ8pYUqNB2oEFhfy6TF5I0G7g0sPLWoJFdGCe/1B3IhiPfF49axZALNv4eXj+JB4mtZjsYdOsYTQCZAGHnqUGPIXln7aFaAwoh3h9HE5xgcSPn1TbF1ElFUI0id1rFDa1okDNL0Y1lHtmTOhDTDKMIRzEhUMOpFc5ndRiNyn70W8wf7KU5kyW4WI9Hx6BDw9SJLnQpoyfEBVBP/nz79q14uvUs9vfMGdU6yt9pLZfulgbST0A84dWnUoH2C8X3VLzzvXeEsMs7QsWk9+3k7Ehpt7s4NnUk87yRQQlDxKX1zsEIRQrUiva+JGlRRMI+fqIb432Sz1UHjDsXbtF66BXEUi1c5jpYM+aPjXjUJQkl+Rt1VSu2byfeFe3mcgABO7iQJ4G0cspxF/4/FB2GG5tKtsoglmPcVOwdHIr/TCL0/NWrdhhUjHdnonQfy+WVICjZzcy+3AVzPCpdg0KnKTHDiX62C0dJdtljWeSUqMS6FjUvC+GcwSkdQCH/pe2oZ5dJewleOYjGZyiFBMkpzxFXVPSmR1QLiqBeTwm6pVB9HXT+NLcwxYB1N/Z2tzRYDR2MzhIxxIOvlvkrHT/WCM/08MAOwUJNYxjTs1bsAciCTsJ5KEdaUOCcxeD5PXn8WGosJMc723uiyOApwSyNEp10ueb5oce+tooBzlMpncmFd3lF8ZeCoKhF6cyuYfPu+L25tSX6DQkpsZjEXw6zaUCnZzc4lTMsO4uiAjQf/v+ZM+diGhMxnn/lNObmjLBfuHhWABpUQ9yeiUXuQHhvGahL5+2MeWUuy8nUBLg00Q2WDGAiqyVulmKs+D+aKuJEnnsEAl4ABhUtDYtHIJbQR6Kx145hhQ6klWDAZwDM6pX5GJz6mRE/JXKBk7EGrFNpqDFt7wvOJNEuvI/4Xderdy4FK0wTd95M563rvssgCJ8SDYC7Q1ecfEdng17CcKBgxVzvDEOX3ULir/1dmZKCGKCOldgA++0Iynkzu7Aa/dNq/Ox//Dp29o5iaXldqHzr6CD297dF/aLD0KhhHDkTP/rLH8bVy+cjBswu/duEvez1rK6NtCeNkmcgOnTOX6gAzGhIIk6shLs+SU1kH3COFQlYQGHWN/MC0l3HNEkUIhJ24m8m7CheZAJuOozP1gKG8Rp8r+Qpk/S+/00Q9vKQx+1Gx0j4Wb2onBxFa38rrn38u/jwD7+OdgdTFGtiDlA7OEUblarnVK597faJqvr9Q7fENM1M22RkgGQeJK9feEYcKPy8FhrVtZIQ0z00IQ41Rs50SXuZsntYev0JMSf5J1HHkILfp0HEpZqABKMn09FcL1PF5QAz3cXDoiyaMtjFApBMH2iHBvVSjUiQtKkrHFAkyuK8+bH792wNF/RYA2x5qrux4y9Qjl/9+j0l7NBCKBAoKt569avx/IXnXOSIw8ZALFJQxQSA9p9Y4nqx0yAhMzLLF9cDz5FopMo/tZOV1OfAmgFlo1J29wRtrY/QbvPlnXRxH0bDXGVtJF9wtNjzs3DxtDH5n1EAJ7lCTCY0cguPUK3EVMMxmmy1DB8EvTgF6RzA004zHNpgcPdSc5vWH8gQ9xCDExV8yfnXZsuN74CZbmvZYi0oXjHCgEMM6nj5+Zfi9be+oRah+HKFIpb3SWhhTrGPGl0lCChRTD5StuDHbD1X9Cjn6JBPhQOCC0kPmuI27OBdzRUXqpcmLnpOSOXlkGw58EnW4Uqyd8RFPj1VGxt+97nz51R0Kuh1WSMUx/Db57RaZ+cXtAZAX2ihWnVjKK4qf4HaTG1uPYaiUzBngcJBV8m/5QjtCiqUkf0jupBlEfk8WlPI1kGhOj2V+dJMcyqOD3Goq8ZC4zSmBq3otI/itMcvOLwi0MTW9q4KqN3tPem/M4CGTCvBlSLb/NWTeLb5LG7duaUECiqRBhZT9pDBYz4Dv1NEWo0FaTZTGlQg6aCqxV9871vx+huv2ihO3UXrqTtpcIKllnMxMBNgkQlvarZqvoCh3ew+IV0mhJvEKwfO6OBovgG35irOv700U/PAEwd7QRMFCOTMS9mrxb7d99ZIrdehD/ry+bQ307RISgnu6Y8LkIFdBU0xcCsQcIAAJ95z6ygHI+ks+p73B8M4bB2rMCY5hPu8ce5MLC0u6XXkfCkdfBv42AzGoAbIbPm+u3ITX0m1m+zvlY7k5JCg1TBSWtbBxwVZqWpyTmh0nRNvMUbRaagVV1QX8axhkjw+LxSOnR1k+U4luct64UzhizirYmzg50ecUkd2qqr/5uvoaDNO+wfR2t+J5tRAHSUUREAToVuQnM9ll5nzR8o2fZ+b/E7HjScKhYJrxY0VfjzFpgykcIpN/q3oSa1W/PKX/xK3vrijdc4v9gY0PDjlrG++t7Ozq/sPOi5qSw5hk2Szl0nYJTMq9NqJMnUPA9F8NlH1kjKKBwmfnQKFz8Tn5Xxmnoc4K6rOzq4+25mNs5JqJi6jnoIq28LibHwFk7KhaX8Cz3AmT9pN6RQWeqlAk6TgWXEoZ8zS3Uvri3tGh1WDylZRcXLrottns9F3nh9zRN4QKPJQNNksUGepfES8nSiWBhRdOHYnAAgdhIT/tIsqEDnAUDKFkgJlX6dnjLvtBo+kA56dbIkaJH3VimROFGXaI4Tdsy8atMSxmQI/gT93Myxg4fgzToNHm0rnZXH0xuTO8oUSQ+iyhiuxtn5G7tc2JzSwwd7Vz2BuOKjEJ59+LlnHlRU6TDXNirXbh9HttTR7A4d9YX4mfvKTH8W5jdWo0T1N+2oLYEh43fddN9Tni2nBxTPGuUiRaBQVsIOTaUf0LgpVzniMmyh4oT7Jl6QU/wI6a7GzvaufKUPqknGXXKOpenYwHWu9i9KbgEgJE6LvJsVTtJgJk63/JQn7KD7lQ8yYNoGITkbJEh4n08jcCOIRdaK9+zCuf/J+3Lz2UexuP4rTfif6JJeS1wFppp1Si+MjtH/3JcdW7JE5pIo+ujStcxDAcj925WNDE0gZ7isHI7QGuFa0lVisRoKhpoDsmXPMgStUvY6jHyg4yQLtGYZumLquxjQDjXS3oI/AaWdqOqki5pzbqIdFobZfcuvZNBoeq9eVsBP4bMphBRw+kK3hvSAnjOX8gHNxOvA5OJT2SqncWCjI5v36N+8puEnXWK2e0/juW1+Pr1y5Gl2GepJvxfvyGWlZzy8si5QD/+10kO6VtJlJkpK3V5JTFBdcIKV8XNGIF1fWbTOfdUh+2f1M1I6UWSuyanIgzHbBiEs6oawglR7CHEKumvK3Pm7hJFq2qaAi6dxYWpSpEatcg2CqhNeDoiRvFDFOnuAj9xVckeNDOg96lBBhzBFkykUwcoAorn9KmNNARHhkUYpIKtGIb0sXI2qxceZCvPTK6zFIk65SYpWBReg57sJPmHyMuJYjaXK3inPw1hwHI6gdEuPUlwVdKygVSYTVB6xNX9Am1iMoW1G7KKghBZ5oAJnIl5kMngWoDM9zfWNdA2zcJ2QEHcThkc4liuNDgoOBe12ecb3ZFNVnZm4xulPzcVKxI6f5ty5suD4SNFmr9+18SsBjwFvds6KbLpMfKBlVafceH9BOPY3pRi3OLM5GowKnvBud49043Hsanc6RlG663RPJSrYOWmoJ06lQm1lmNh11j3CgvPn5TfN0D1uKIRxIzDwQeDsd7mlN90MFyHRDg2NKdhPF0hqvV5Wwv/KVF1Qr+TC0koDnQoxq8RzFOFWgTyoXhdepJSdJpsqXEGsN+lY1FCjtb5DGpNp49MBFsxVj0EcXI3ZMr0r/BCUpRZJQRbZjilroOpMKIaTE8oQQGMLPQ8kIe3KCpUBlJpgGvIQoWDaO69TMSM5IYNpUCge6jN0+PGPTlqBbgbTPL4KQegif3VHMw2Ryo+FGc7i5P551ya/JLDo/m9MPYu24Y1k46QqHk8OHSYcRYpdQyJj3ntEsY7b2fiLvpnyi4HKqQU7R05hZ6vW0VpDuLd0p3WNRdAbyEEEhhT3lwXZ0zS3zW5Kie3euxcbGXBzv70q+tHt8IAk8lL/oMDvphZOcZ0/SjogJD+89iJW1NUmwsudxP+Xs5DI9CNvQYGqR9SNW0qn9u7/7+3j6ZEs/y41bWVkT4k8SDh+e15LjbFRk+Me1AnIAaUj9qQnCf6R/oxg8oFjwz3M/dvf3dWZL0aRRF93LplhJiSkJ+9KSCmO6MNubm0r+oAYCpBHD+Qigsquri/Hmm18VUs36EXVqUJF8K7ECug2Dmdp/oqF6r3CPhICmUQ5rFHQbNTC64xQo0CI0bCuaaXKRy9xSJu3uMmVHEL4/8bJPHKPriYqZaUt+DVNnWHbkEN1uK05POwLFpmIhYug9z1qiiCFOTRYXpoU5VXXyzt7Mzjx5DN3bakWOzKw/cg6KQpBidZQ1SOkCs+zusuU98J6eA6Vel4wyXHCejcECvqAn07XvdfsyjdNMIOp0YgjYCE9d7RjGQautodM/fPBJHB73Y3VtQ7Hi+Ogw9va2NQhNwj4zU4/V5SUl7Osri3Y6xThxdN7ae2DMQjVN0uD/uGRnT6AkR2yA1kgsEXUnh0LLzxsXyb2eXHU5qjM3sbevTk2ZZeRMspCI59X4bxU4CbyVEKT5pASQDVoUYIMSq0iORvx/TtiV9kyYWYyDX3KAJ3PyxH0nqMh/8reZfGg1+ADwpG0/2kf7cf2DX8XNTz+M1gHGJHsx6Hejc3oax2qh1sVhPyJZ39qVfB3IDIGr0F5kBJGDUib/WyeWRN1SYR5C5c8MqlIFHR0dmJMobV0n5SQTRsQ4bNF2n5JjGpX7DPKLSrydzFP10Q5hQ8EX1i+hj9aO5eASTzPNcYqEJN8ncIPUsafErZubVxCTRFwOJBT6qTjqyQ0vvHXTFXwIml+V3MWRg1dyzZW4deO93/xaAddqMATJ03jnjbfiG6+/roXpA88qIQiYS7PnFFfVBWmjRqUZpyBn2T7XtHvyPTWop8VpJQwHPzRf7eRZuGLSuBeyZz4oCLmkkMTzcxVKoJrYX/o5guV409kurhyWZSXyGQpq7i6DEwnzEK3bri6BIpq1dAsfUC1BFWhu+zvkeSBFOtdovWeyUYbJ3MrwL/SLy/AI3/fQK4mAMi/938m7C4nKgMLNmtVnzl6MgdCQnGvPQZQyKzDa7AVNGMUefr7Qjzx4p7+CVF/gj5G6nQdzLDvJEG8G5dT89tkCDxsExNJ42if8GX3lbCmOqAQ6lNDTPtbcCIc0Topnz52V7JwUZZL3J9m67DjwLDiIi0qTUjfUc5rTsbJ+JtpT83FaYdiHhG46TgcUirgNUzzZ5t2caS0jH16aWbEbpeZTRLXoRZ12sppUDHNXgxHHaVDuSj+6x9vRbm3p7w6OQMQj5ufnYm9n3+h5vRaz0zPaE0hR0qLlcPv8C88wUPjyHCl8T/T+zA2caE/z/tIpJmGngNBe9gElNadM2F985arRUunpW41qLDmaA5vaCB7U87pxsqtnnbM/o3w0QKw6KjaRt+ReFEdRS5AaMW426Dy6VW5HPiP54vFOxPqiJc47sm8NAHBAjnxpR+tZn4prEGLEPs6EPS3CQdkodJHvE2UuhyhVRJBIZCyR6o8MkNBtJ6GixW86laQ3+/3Y3dkRyMG9W19fyyLBVD0rcdjttezHSXqJwQCvdQ0qZmIz5utV9H32KjFZXY4SSfQPrT5RipYSkwoNIlek9r7QOwZos/PIvecz8fnZX6jrkPTNznj2hbUNAMQgKDNNlmF0JwtKlrtjVjEigSeWb27ejbNn5+LM6mo0qxG7m0/iuHWopJhnQiEtrnOCWCRP4jyfnMT1zz6LS5cuiYZD4iddbu15J5/ss9WlZVPikmvOQOlPf/pTmRACgnGf6XgLabfJhc86uUBCt6tL9YazQGdiJowUxaYnpUBB+gKQsCPPqP1Mt7dRD4ZjhVrqzE4KQ2WoQobPiRkXggA8i7M4xCK5CGqMs3i9Emc2VuJrX39TZ7XRTwQefI3kATxr/g33u8QQc9s9z4b6F+enht/pOKJNPkViOqZgFjUR08Mcf503+SxwTuSOJkUQNEcGKlF8KUDLiII58LA952BTdJk07yJZH3g2xKBfzrOlmyzvChipYfOM5y7RXfDbmdvdPOhK3MuFOXdYnBfZL8Ln1JhvnUdZDq9bfLug+XI1ze6u6YEDc+BnZ7S2oZbImfbEbr/cQ2NPvif15lS0e/14urkb7/7yt9HpD+LcuYu6t3RC79y5JcCMYVIGiNdWFuPHP/5xrCKYMKT4Kk7GSdzMz2Nq4jhHLfvUQgqOAcToojrnfeu16HsES9XUtHKaFmCleK9IJjPvW8l9VGxlB610VrXGM0+zJLhlSScTdtGeNceTEenfw2EvbZnJLLvglBMpQKIRfy6LT7L/ZK9RL1b+NXKMEf1hTRy06kk7GsNunBzvx8d/+F189Lvfx1HrQI54mkqOYRy2e3F8gvzhTGxu7sTW5pYrIVwjCUQNK5uYZkZy6cOIxbO3R1vOSb1RLk/kQrMhiUciS5axqQtN0s2AqNrkStDgX3nAZXFxXoNnTjSGoq6Yv26ZPg2WQscgIVDix8FTBlZ8iOi9hKxjGODPQjIgrn2TNt100kiK0kqqdWiC3vQY40C54P7EVKgoELDgqJKFrI5Qnoh3f/luPH36VG0p7i8Lmmnrb3z9a0IlZGmsyW4QU9p9ETMY5Zxagq2B5FxzJoZIQukzcK9Mo2Gwrqjpk+hyKIBOsljE3ZcGrLWdKYFVgIzQL88GqOVJYiZ9XEtPSZYTZCMpOCOxJtHDTELJUOhDWjQQT6nroE4epxMc31c2kpIdGSRMKEMUgx7k91LX3bx2ApTXsRXT/K6svxKIHZqz5ZlVNP/JGqDdZv76wOgMCeoU8n24AA5jcWVdetm2jRsP+DhYOMgrUcqzwAGy8BGNIDBY6J9PUgwFzZemxYsc4oQaxki+rmApLPVJxCKTQg42jDcodk6tUOK4YNlQ0ARcQNEeZ2iWQE3CgTMigQzlJMcAEltoY0b73F3JeYlqLZbWNuKkthj1mfkYktyM0CJQRw/yWqeWe+SCwuBVGSRUVYSzddQaiMbZ9RRJMH6hYTyNB8JUaEBv2D+O48Pd6ONIm90guLkMyJEgQxMwOuXDm7X+8MGDuHnjZhzsHyh5lBJMH6OXmaBpZC70+JnJ70GItYvMkrD/4C+/G2++9bokMuka8uyTBpo8ZXO7RVuhIzFRsI5R3RwCLfbo2ZKXdOPAlur+5eEvYqDUDtBf12FvYyoNPpuJqntrrjz70UijaBxJxbDqTJlvmQRthhogJkFUrM1BZUWsPAQljXmMi6apbKBuOsxymL4UEdCqcdLtgUjTqcnBU8mhurJM+cADxXDu0fIqyQHOuKZxkfT7YKyq24MhEdeAm7WQ4XwdzUMUqlGarChxmaACjAbCfMT4USYQMH4WRtFJTDlbCtqqNRrDOD60GgsF3vLykiQGeSYgvIpDdOz6vXSirKsrReHA55PTdSYGJHr7u/uia1lJphOHh4/jwrnzMT8zHa3DfaG2LsjN2WevUVQTi5cXQaV9Pty9e0vmQhcung+6XAz5WpxhRgU4axxZRfY0aC4dLoau33vvN1KDah+7WKWz5KLZAgQldmetmSo1BmNYd1wTc2cstyK9yY3lTrWO2+JQK+lHerXREMLOnBCzVKDoMvsamttOMYSpFlrvFEeYTanjIqlUuPER6+vLcfnyRYFqS4uAYpa/JQmHisXnIAnnobJ2Ac6Yp3En2lrckkVED17nOt3+PH+0BYjbPgE0k4JaVdLHBHag7JS0Sp7pflKgUJIDOAOMMN3PdFmzAtK8bqI73agzAJpmZmWAWV31pPwiYZpnGmtRCj7i2AM8lXkdz/9YMxxjK7qfRZ3KM0eOQwYtJ3NCSSerWMhrzwdsxRQU9QBAj6QexIC4urx03BIQ4BzUoDiFKQAnwCgKdFP1ePJ0O/7+H/57TNWn48oVZlVI/rvx+c0bMglDerjZrMaZjbX4q7/6SSzOzYiKLEHwCQRd9OYxV2cEXBUTI55LAdCUNyQy6KLeVFr2ru5/go4+YuyH4XzKSksUN8XMUtlPkeGU3KUBMXfuiwGdB4YFsyVlkOfE9+hMiPKWQ6z/LoT9z6vBFCxhhNmNFWFKZj/uNjigfQli90FtmNTT+CfDqagOT6I26MbOo9tx7+a1uPP5zXj66Kl0reFfwl886vSiUqtHu9uXpivqAqra5cDV1GYuVBNujJOwNC3pwdWE1pJ8wJ4VHEhEex1LrmlQI3lyqv7LUNgUmx3ElS5AqJ1OMiv+LEN9StDReMWNkc1cXss6pqKT5EBFmfZn4Sp4ShnGKD8JrR0uodm4JVgOOFdlRbIxbXAT4REKJ9ZDqqXk72WDsbEUIKB65PVzb/75Zz8TKiPZNCUjw3jhxavxzne+7SBHcEg6CNwxJc5C80ga3GoLuMTw1ptz0sBGh1uBZuSUKkV9KyeIXwpnEsTWyTX3hXtYzSJJLfRcR+aPZiKmu+GKd7Kdpc5D2v7yvIRiywgnBwUzUS9tMtGKFJCMXuueiUvrRFdcfElC+vmKISK9bJcBppNAo8jKN0sm7p0cVdPEa4S46XXH6B4KL2XImIDFtaOuMDipRqcHmoGbKShWJutKSDWdlIN+haOeE+/6LekRpRTOhL2UxuwzBZlU9CjbdJx4ZLGt2DUOzLxusRzPpoCLgfyZ8r3CZ+dNKGgIwvfv3dVwIG1QdOKVsB/hSMxwLUOLrDcKbfaT9x1FFQivOOtT9WjOLkZ94WwwB4W6E4Wh+KNqFVolSHzKiock3U4kmc8VVO4NR38FlJlknVkLEsXDOGoxTNWI+ZlmzDVrUWFm4aQTnQPMlRwTMEzbF8LnuREoFlyf3q9ai4cPHsmxUYoeJxhgNOSizOAuv6u7IRoFSd+JkgSfEfn8iCONavzgL78Xb739VlToWg0o/MZDYV6dHlLyUOSX27rF3Gz0XMXqynkO7g9Or1WSMitC9dRxsO02XcaCfupoUxFmZScQJaPqLkS95120eWYB1JT3yuJCqkqZ+1LANqzdDJJWuoAlMRb6Jh8L/xsObZ6zO2/QBy3fyV/TUUHykeffPRnEURst6E4CKB40Fe1pCs5+V9fWamFU1RP6XCTzRi+AzgAAIABJREFUOGSF0PPeGnR2F0x0C0QJmk0rPTBcmTQgHf6yYy/Ip7tjBXdyV9OUpZFClYI2YIGpfhS3ABagxSQwJABcH4gwErok4ObaG7QhCT8+ZkDvxKY9dIahd8D/TqdKYgc0A84vDJWWFxZ1Bj16eFtmSbT1F+fm1F2ZnYHyaelY4i37w8AEfgum4rA27z+4LfOdc+fP6IR+71e/jpXl1XjxpZdMbcNwJyVqKSAw5GJP//Sn/xRPHj8VnZD4LlnaPPOJ53IHFchi1RS073kWeBsYqQ914ewd4n0sd0gl7MeaMZM+exWp5Glx8Nk+JJMCP5J2uba2ZvMwDcBuC2zaWN9wgaNOCwXLMM6cWY0XXrgSp32oOlUJCLiD7ahOfGY9iqoJ93iqHlCzQN1J3r2WkZKGPeg4DQhBDJPhWOlscvJpnxtgKWewzhGs7dvHKiqK+ynPnDOHZ07izBrhy6CVkWs6d0VByRxtL8ZJ8UIlmCk1rW5OUlopbugm8MUQ+ogpwb1UfmBgS3s+1dPGCXtCgyMfAuHP7pTKM8eFCPkXeRXdFrw/WDdLdGXyPilh15wYMwUWZWCPiILch7rHejyJvb1W/I9/+VeJXVx94QWBiq2j/bh3/65+lg7pzHQtzp/biL/567+OGXKyzDNGQ5tlHvHPJOyFUuqEvRzm6bjurGscyIoMc9JKDV4Y3CtsDHX8UX2hGNNgrYFUCwc4551kBBRJYp222cYsNEM59zJczpqbbqp7+L8kYR9dt8rNTGjKYM7oruSHl1pFJu+DYbRbh3F8sBuf/OE3cfvG9ajKHbAVh0ftaHd7cYwu9GAQB0ctSU5RIRIIrILRSHSiOUI6eDsOWtQbQL1tEe7Kr7SCjJoTPJ1guu0GrcUyjZZYBHHigIIjZjUYvV4aLRHoZ6ebNk5i6AMKjbSx3Z7idzb6iEdfps8ZHtWhZASCQAaiQlJA8Cia1KVFWH53W87T/h54cpJaCqPS7jV9xYNCGnTTYKzfjy8W3D//0z8JYQfl5Z7wWs8/f0W6phpqytYtSSuBHKSgh6xlSt9qodWq6ghwqMNprxFQoDgkf1WfrSDoyRktXGYNVmZg5N+4u2E1A+5NKSL0bDTd7oBquk8iGIWLmxrFo42moQ8bpUyq1HBoKOnUS3la3HMpWYcLnU3GXyaEavPlz3NPNcA0SmxNQzKXGxpQqlHk58sPOkLYCNx8Jrl4NpviQStQDmvSrK5UUNyh9Z0mQa7FRsNhJIBGNfKZK/crdvElh0192IItJO+9xKDx0J257SMoV4mkOyN8z61KJ8V/9kuo0biLxv4q+u07W9vx6Sef6J9def75kbeBEPYZeLccEKeiHLGfmPuQpJg06KeVsEdtOhpzZ6OOnCBF78ysuP1aHxSHo7BajICED6fsbMqr5XEWVXpAPJ9+HBzsKgHmkN3f24311ZVYX5qP9uGeVKlW52fi4b07SoZQ6wBF5FkxzMU65ReuxhxODx88jHv3H4gSQwLarDd14AAOgGTxYdROlzOhB09dBKXBhxL2Wnz/h9+LN996Q10WEna1BVRQGgEbFUyZrPuxuFNpDvhEvC3rUXKlpm5RqGhAD1e9mlFcEnPWgniyMgdBzs7UQXHOk0oi1aU0k/PsjA8zxUDRBctnyQ5HARpSDletbw2U+lJEm9PMRze67b6SlNJB4e88z9PQvjxB9QKVoDoqN7XA3gCxAYy22sctgS0kKKWrOb8wP9qr3DsOu0LrYiiMA/S4RfKMcVPNalwMVooXXZP8oIAehp8TXSYWTqo3cDuLqhSXJHWObH3z3NUpbR+J6rK3TyFnj4G52XnRTdDz5/qMwBf/iaHi8KNHD3RfzpzbEB1Skp3iwOLYvSNaqGT6BE5VY3p2WkOlnEHcEwrMlaVF6bPPcj5yJk3XReXivOUM4LOjcAWli7PPCkDdePTkXrRae7G+zvDcVHz44cd2Qa2b03v58uU4u7GRA58eTt/a2olf/eq9uHf3vhJ2dVhrKbmaYJVMmTRYjvGSldFkfJTDjdwDdPULaGY9bnd4Rgk7sRwqKgk7XhgC+k5MhUpwzgk7IhJHMrLj/OB7iESwTok5yCKePbsWr7/+qmJBh+HPHPykmFtNozr47HTMSM6YZ4HaAUpM8q4ZAJ5fZUqULn5WRkXkBlornlHRCZU5jqUcUypxf0cdCwka0AFO00Kogu72et+TixhD8f4uiV1BkMd0uRDIN+IEQhXreRYPuGyyeDIlx3HMQ4185R4u85mSdE1fg+wulY7tJJ1M8IE+oDsIBSDd3d2Pg4NDDWEyE6FEVI7HVpljg7LHx90o40Q4pXa6rThudeLGjdvx2Y3bQXftMmpQ0JUP9+L69c+UCOMWj5jH5efOyztmttmIztGBhSrKmTZK2B14RG0tebjYqOOheX075dtVghfxCnIt/d14rktU2Ozijmdi6JrQKQCwMW3ULzmm25T7U7pPKp4lB2YQ0/mciyfJQyZlVp4y/y5KzP/TOT1qLGQM/hPKS0l4Jj9wHid5rNjU5BSNdSzjQQu2N+OzTz+OP370Qezt7KkSZDP2qdoZOOj1NHyCnrMSWnHBG2oDciBoUjzVKuBMUWHz4ODRFiUMzACMkKKzbk45Ki8sIxBz0VMUGHyT4/RECBwBHTdSNr1QCm3MTLbzQYufLfk9V1U+5JL2Asctk3cNmSq7NqeVQ4ENS3Dgehjs1JT6hJ44H0WqMKAboAlsrESK3dAx2ljkBy1JpTRP1yGKCu8vbn3auw+H8Ytf/EKmPwz8MBjID1+5ciV++MMf+nNRMeaCs+WvFQ7Ew6TqH9Je70gjHI7qVJ3Din/hA9/ScCQe8F2z/Z/KBCoQNLxrBG/MsTPCURJt7imvXRwthfomN99uZuOAU+6rnrdQsWzRI705Klac3BW0w+1GOgmZ9CVXvSQXhWs9RtgS4R4ZJ5RNzzNDgxr+H5xZdzTMr/bwEs+cjcwhCM1rdRXbaK+1et3GGVCNTKn3z0v1JAsvUCha1hz+JF4cvFrzUuQBaYYni368ZyZMtcIAxMeH+cvQyWjvnkrtpwRgdx3KHIDvm5K4Es4F9E8M7JUDyRnYqF1ahu9Ajz54/wPNhFw4f0HPn3XDz2rP6fJoIbIfrN6g7hht5hpoKgYazZhbuhI1+MrQViiutDdTr1mfz1HWrcw0d8qEkMBYNMrZC3BEux0MdPhZO4Y2puqxMj8fzamQDF69OozmVC+2nz4UfYRD7/GTJ3ZLxJio0YhOtx/tVkvo3d179+Pm56jEGLXWIau46SE5cV6lomStZZ61EBSOLqFNdA+a8Z3vvhNvvf12NBpws4lIRutK02NSwbegIRRIHPzjDmZ25Eq6IPA6dRlTC5yCVer/ibKSsHIfWD8yAKKToHWDykXGjxFiahqP7qm6hqUDqK2cX+kKmNfGPgcxhI2k21LUoURXG8RR0qTUcud91InzWuV+octM5479QCE3kBJPDgFSjGQHFVQa916S2Nm5GbmjkgwRm6YbTVEd5JwKSjqLXC0qYGhbk5B1XMxoeNPqWCCL2M7rmcpkBoTaAEABX0b80gQeSteAPehuHOu7EQuLFBFTok3y7/l7FRGyiee9TVUqoYy5Jzi/fI/EWoORw0FsrK3GwjQUDWgLJGUoiCTwhZ40ryOnVOROp8UVZ23AjZcJlm0c08nRzpncJ8xtOu3D2NvfjMPD3TiD4sbUVPz+9+9LZx1KA0i71Jeq1fjOt99RTOY5IM/3m1//Ju4/eCS0neusN40CM3eAGpk6OdOW3RRFqVaL3Z1ddT94f+47z0YSp0WNJRN2uhI+852wI8OoGRDO2KTElGR2bW1Vw8jQaDCcorvHv8M7w8JJdPQGcf78mfjGN96Oem0Yhwc7oh0VxJOknUKmuMqyX8TjHsD/h6owEwuLyzpfhlIZMxpNUSU+PUorIMgk8cx/YYwGDesEXf1tDUoTRokj3GPoRrNzDI8iXMCHtIKUu7umzo3pmmO03PElKaWprFTmjMqZzb+TJHCRpUy+9pjH4v3LNUqSlkRLXTZ/vzhPq0AosURtaCfAFGK9Nh1jCgaGSDGd2xPzAa76uXPn1RmVx00q09AxI/aIhqb8NHOtPE8whkI96g9/+Djef/8TFX8vfeUrsbn1TBKih/t7OQuHz009nn/+YvzH//if5IGDKAvgAwg8L6dCLunALhp8P8ddep9bCf2NPGHGRUmm+aXjmMwFd8J8qI58b/JsLDQZzyEUIQXz4EcdbaHusA6SiZDOqpqPo+MFjTBN3PDfETj3/ydhL6F5FKL/3xL2ES92MrEi8BNgOtHvtqL15H5c+/jDuP/gflCd8avTdkKHKsDO3n7sHBx4mhYKBS1QBj6yEiSBJ9mFBwe9wwe1HSAHtJ6OQZA52EoyyIHDwVM4fSDD6WjKYGiyEKC+EHDFZSdhV+vUai+a0taUOEGs0CzGLqOF85Rnd76++W5FXaEow0hLOOUPyYpBaQgYavHnZgOhsLEEB4aHNUChfTgUjruTYiWgat+wqfri+qmlL8fCopgyjHd/8a4Mf5iM7rZ9f65ceT5+8IMfKpi6vedWXEk8kJ+aQlbqpCt5JeyQuUdU4OaWWitem2LAZ6HQSdQBxE58rqHaz4XfyGGdnXE3/zO5IDZQjOnngkLJAapIQXoDjO99WWEoxjhouVIGiSlf5gZyX4uZSr6GmSAqelxRJ3owcjt0MshrupiyXjHry06GaK+OA7VknVLJp5T1qgHTnpprnuYeK3Hlb1L1Bw+fkbQeeY4lJg8P9+Pm9RuajUDxgQOINQ2fs4VCSV4XBZkSruDQnzNFqQGqNrAxkziQSR0q0lfpcuvgVVBS37GyWozw/ulGL0Yh48q+pPQkDh+8/37s7GzF2uqa5OI0kKnBPhKp6Vw7rEmWKy1Vu/Y2phfED23MLEZ9+kLUpmcwNI4TIU6mxEhrOLXiKe45QI1quGAyZcUDrXxuobkduMSeiaBIAPFk39fgT9OK7R7LGbJebcfuprW+pXn/6LESKCutNF1cZ+F59+69ePDwiZMK9mYG7sTElPBBkYMf6yrICRNfksrDoXFlKb73/e/Fm29/TVQaJGtt8+SfV9ItmVPLrYn3mG6rHJKisFiHcIKuUZ6JE+FqNIVwEkco/Pi8oMzQHBgCEz2Q4TsN3SU9DAqbBpJdDLrT5YOPp0AMBHSgAJueNrVNLqfM92D2BUVQdMUGC3/kSslz63baGkwkEZA5W8r4sb84zKdnQVGtAV+T0+1M9E5JJig6c4guB/nYl9xLqBYHB3tyobZrtWOp6IhTjuWWKXXRRNeEzyu3ae7ryUAUTKHySUMgNvI5VtdWrXiRz26y7c7fk1zZs6AirjeINmeFzo9pO1NToPC8eAYyZ6NbmFKJoOAOQcV91nRBQJaZvIesz2YVY60TJeEkhJbtPVWn4cGD+6Zl0eVN4ymMbs5ePJ9rwzFNHTmnZkaq+504bnHuPo2Tk7Z43SDzOGEjb8qw9erKmuIOKPDzz1+V6Rkc5e3t3Xj/Dx8osSdhl2a/eNPQgRh6tos264fOKPMsXPPWs02dMQBuxGj2Z3HLLOeeuP4k31Bi0udEUpGiADL/lsZ+2YEslBg68twPXleeJ0qMLJuI6RAJ+9e//pYSvn6PPXAkRFgdgOnZmJtf1L3h3gGgof5G8SHwUMa4ULSa0Zidzq6bBRVEMSHx1YC9ARu6HrtSNjlydytnYZgRWFleVsLO/pRS3bAWPFJTlkDfrW5E/Hc3otD+HBqKupLoa3TxktbLmVTWKR2AUtAU1Jg4QddEryEaYyq76KwvspWWuebzsXfchU483pW3gRLtaysKMReBMtDy8mqcO3fBZ3OlEju7dprHHRcqjlTyQNjzwHYOQ4KLUALxphIffPhJfPLHG9EfVOL5F1+Ip5tPYw+5YOR1T/oyTGL+6JWXr8aPfvQjK0CNOuHugNFtQYKZPag5DeiqfzLHNcnWLiyFUTtzojtRPNJ0UiddLo9L3ceSjIsxMCHdV7wy7C7sIqicDcpHBcBSFHrGsMhfEiPJfUyJq/5PTNhHEo4TbdnCh0lK7PigLwgQ3LDjaB/vR+tgL27+/ldx787t2D86ina7H3sHR0E3+eDoOJ4wPIJDFnJtSmRRZ6EN6EEMLoZWIpUrgQJlh6JVS8XbOW6lt9tALUYOHRI+NGqReAKt1KBo0lw4XPU8qqGhHQ+omqNewfgIvnreTNFZEuUt7R0VFSDZTGdP2PaKm5lybaMBktQb4lDncFPlltWnFWzM/TRnlEOOA9eHHIGFyhxKEIi2F0y2zjVcaeOk4ualoV0ChvikfiLv/uLnmbAfCunhGL585fn4YUnYQb5zSMpDvaButE/hj5JgnUqBgI4KwaUkg4XnDG3BiWRDyMQUB56UAWjJjwc8rMf8ZVa4XOJkFW33V+SgrCwA5SgLH92/oqSSKbkkJF2s5ASo7oGGebK1r6JFKgROfMaMDycqk3xbBeHRIZ1rnFa203Un6xmciwUFnRgGkf01wqhHzJNC7ylymTrMxZsn4adgSV49RcXAcxato8O49umnSkbsCYBGcj1WV1ZFPUFqEP7tpYsXlVxyByh8u3IKrcf23n4899yVuHDhOSGPFH1TJPZlHyX9K2NsJudun5Z24WTC7u5dthgnKDP+aSM27//h9zJJYRZiY219lHRqaKzKIY18qWlnzSYJIfuxGQtLq9Hpo2pSj9n552KqOSs066R0YrJwkAumAiiqF+YBlwFrPoPUZ2RU5GFdszec4HhIiO9VggY2Y9OnXYaZTqNeOY6dTZxrGajtxMNHj2J2btYSfA0f3iQMXMf1Gzfj2eZObO/siPqWq9GFYtpyc8CQ/Htojd/tZKeY02zE3MJcvPMX78SbX3tbsyAUvnwi2bNnl4x4ZPlKhv2Qm0U1oaOEh+dZKFQ6ntVcc9uWxPzw8Dj29jpxBL2wfawhSAaA1cGEaigVFHdURN1hoC+LUg1LKmHP1ZyJO4mEfePgytNZshoRHQZiF/EM7uqZM+tx8cKFuHD+vGKoricPfN6DuEQCK8QwkwjNoSR3Vz4+lamYmZ2PRnNetBjuTW4RvZYRL3OEqcVJ3ImTIOTqqiYViUOQ91lZXVPyA7Kue5nzSIAkxQuD5Js1wsAxLrZFrk2iBQ30rllvKcF2OlBsJrm0HfsgZoTyz8TSyrKeE/eYQWyS1JXlFX1e3pv90lSntamzS3ubeMDgIfekVpWKyPz8rNYvlBh4+oetQwFUrInLly8pSX///Q90HpJgK/FPzf6zF87rPPDMgbt92qeY+alocMK+vfVIKiWzMw1Ru37/u98phvAcAUsowvjsFy5eEsf64OBYw6YfffRxPHu26aFyVKZSNpaEvQwtW76ypgSEZ/bg/gPdCwohvnhehZZaEiJJk7aPpdlOAcLzW15aStEVuPLDEYWJtbsOJUaU176GmUUfleKaZZ1JBrm+jY3VePUrr8Ti4lzEsBu1+lAmi+QQJNTw8KEOaYZgfiGWFlc8hM0MhySl7R9SqdP1MeebZyajORVmIM3bGpaFtlWUYUgIWBeLS8t63WJkpYKa+MueH0L1s5Rw8TYxk9RnmJ1dE71NaiyvW1zCuWcetEzsWHm1aY86FXUclXPTyafprC4QZHyWSaWYDKyZdD8tIFY5D3BZZaMyC7S5tSnEnULyzJmzdobun6qIYJ0Ti/kEdCksydvL/MjMBHfSLTtAPvDBh3+MGzfuRLt3GldeuBrbO9vx5NHDOEKqlq5RnRxrKl579aX47ne/K+UgSya6WORL3axe151dniAu3yVPGlE5XboW7E9n3GhOzrN3evZSmUp6YyLtqllMDXASn4Wj8rX8byu1pWv15Dynigt/Hs1jpBKVCrpu1yBHurpLUnnz8d1xhq2uQFZPX2p7Z87xZ36bcLfOvx3zg77M4x/zXIdopyuQdOP4cCt2nz2ITz/813h05674u61ON07gxe3sxfbubjx5vKUDEk1mDW4mL5zXJ+ByY+CXchhiwsKiZ5CICy4EXLX9pLbiyWwCMuhYvcIgFmoORueFtDEs2qhFvQk1hgrORkgaIk3jH/HcUxZLyWNyM8UzYmmna1YZBOX5a6pcC9LtrlLPWHKstJ5AZvZMi0nNWhkcFApNhPh8PCWQqfn5pVhbs1V7EldGSmRenWVz+vFQaZZWvJDqSsTPf/bPcffOXcmGabgmIs6eOxd/89d/o5ZWaU/r5ZJbpylsvSMIFlPS/TjpobPdjYr0oFNfngMRd0uppzgxBOGtUTGqO+DP7QEdk6iKuUoyv2y0o3akW3UERAKSjKw05Is2cNMwQba2pJWrZ2DlAMkWJk8+QYGRlrIwJlUXpU3mZB0FkvKcTInx35NgiVKl4VIXQKPQB1c5sxrv1fKZSsKfKHpy05VXSSs/ecDpAkqCUpg8BB/QFdBDkqzPb96Mo6N9tbBJGEiGWIvvv/8HOfGSvF2+/JwUJTjo792/Fzu7e5KKxAqaYdb1tbNSWAL52j04FGXg4sWLceHcObXRTZl20cMgJddEa3kSYVehLKMNVFG8p4sOtFVbPBfy61//WjMSBFke5pXLz2vgFDlUO3kOY4EC+7SnoUEKHVqo7OUeLsMnw+icNmJucS2m55cUvHVYphsp+9pGLk5mZSiTrVZ1BjTXUFJoy3lYCchueBU6QKKIDOQIGSftqA2h6e3H9rNHGm5jSBDjFg0TDZGtdAeP/UIi8+jh47hz776oHZxAIOwaPhyZUMFb7UXn2ImjYkRKsFFsV1V8VuNb3/lmJuyJsCeH3UX4eC3JJ0Ldgo5i5rmzF8XnZ0gVOhUKGSCdDHxBd3uGS2TbeuRQeZTMtJHcM5pm5+BiMpIofb4n55IQfBWTpfzMmY3Cn0/dZfMtScZLcj9UAurzcahE67nnLsVzz12U9OLCAoWJJR2J18R59hmgCjQKt+eHiqck8jwlOi/TzQVpxQ9EuREB0YWwo9xIQUn/tlpVgcJ8AfuHL69bNJzxlFiwu6cOY1rpKMy4MyN62cmJ0HLWNsml0S86nZP29J6pYR/CcYZDz+F+iNpItSLDLZKZpYUlJYE8Sw1OzqEqZjCC4t6gB1zobszPNqMqAzZM2uBIY2zXEd+a4e1OpyXUGZSSgbyzZ84qqb/D8PPBftSqtXj9q1+NR48eSlLvpVdezg4bPiF5DimBs5Qe+t8k7A8e3I75+aaGsEnUfv+vv4v9vYNYWJgXOipr+pnZuPTc5Zienot+byin5z9+/Im47KDJfMlYD7UYeOvpdAvyCoi1urKifQ+/n2cB4MDa4UybRJAFYgzNYQedFq2zNiVVG4FjqdzRhW4mmoYTdg08tuHr4+jroVKd/xTzMlSrxMbGWrzwwvOivtYbDL+6m0Uu0ai5GzLiV/NCg4iZmbmYm5nzUPxo/TEo7a7JHN4Sg4EKhc1NDH7aRvjTlIh1jrPnpYvPWZcb1Fx0SRe45l3T/QF8m1AqS5UTP6uKijWuy2ZHporqKzvxo+Ri5FMCj94JfTFEG7fh3NEpiAz7AIUrngtJNbz4TGdH3tajrjXGWkNU5Lpx+85t/SzvceHChZHa07ibOJaH1XkMuKfup8UzXDR4PRqDq8Wv3vvXuPH53TiNWlx+/nJsbm/Gg/v3o4UjL74AzUbMzzbi1ddekqodrAvFep0NpVwxtQ56JjMddKfJ64zo80yZFfN8mGd06DZY0tKurmlgpRD25e5yAfFKapxRdGTcVsymDDBmkZxmTR7Stfyk1pm6FJZKpshXZ4BuPEIpXBfP78mD20lVyjbZCEGZ5Kn+z0vYeSXp/pLodI9iExrMH/8QTx/eie1nW3Iq7fZP49Gz3Xj05HHMLSxGp4PI/rxacSTSHrqwoQCVN4d0QT5soALK0rOUm4pKeGEk6bWYn5v1tHgukFoFtNkcc1pe0ldHw312WskD/01glQ67OOs23bBDFgNX5jNKazgrJ6H+hcaSQ1qefE95pvxeOfp0MMBno5oXj7CtwFzIBwQHqTlIUcV0Hg201uHuI601PZL+8xBqObbKtIURBuVQeaCqA5AI9C9+8fO4d/eOdbMTYUca6z/89d94wCZ5qIoHJdHM+yrvNMHPIHDm7kEPUkZFGw/+f9MDeIW/hfNhJVVlSNhJEIthi7VhjXBbJyqd2ZJbTlAm2RDlJy2qRXtJpRfzg3NiXfx1U1YUqMpku3TQE2FQDmT991JVu84B6fAeMCA7GTy5LpJ1kWildMJqEO+1ZqTeiUsmWApC5qSP0ekclVQDgGTdUpVCT/S5S2DlZU4U2P80YQexJbhdunRRqMj1a9c0tHXu3FnpKBslrMQXt75Q4kAQPj7ux+zsYpw//5xoF0+fbMb9x4+V4L1w9Wr85Mc/VtBgTVMkwAO8fv26EpXllWXtu4JAytRLtBzrKvPcxLkD6UyTDf78q3/5Fw2Id49bau1zfy5duKiDd21tRcXW0tJiDNXa9wAUh219Gp54T8nscW8qpprzMbu4KnQVKdGaCouqNf3T9n2swW6y9EitKyf8zeP0TEBxc5VSJ/JzuL8y13LaidbBZlSHUPWOdE0ocWxvbY0kENlQJB90MyiM7ogS82iUsGsfjJDjtg3BhFDnAaXOjql4pS2MRva33vlWvPW1t1NnnCMpqUujws97W0PzmbSzt5rTuMY2YnfnILa395Q4iVLY6cfRMd4UJyo0+J1EatzxKSO7IiyU1W7FJKkaQRsaT225ZzXeCyVRsJRqznGQvICW63v8RveJLpQVQVArYR4I85zllcW4cPFCXLp4SQUh78XByuvKO0HoYTq9isJGET4dM7NLGshFnUPvmkYo3tjjGQytppHrs2VgeW4koKhxSM5VszINFY10OngF8fnlcNyRqgvIMOeWzI0GdGmnU5Y2h2gTHRZaro7vlOg8pruRYDlJhH5lxDfjr5RD5BIk0INiBkATAAAgAElEQVTkHA6u6JhIjnY6sb+7E9vbW9b+PzpUrOIM2DizruQD6seFS8/FyspKPLhzVzHAjsIDyUQCOG0+fRobZ8+oOBG/XOILY4t0Jew4eh/vx+OHd2JuljY8RlpT8bvf/k70KV6fZ8RZTLy6eOlyzEzPa419cfNWfPzHTyTugGLLv0nYcdqt1bSvOQ94Ha6boox7RZJNwsI1ekZrnH+UhB3qFvtdCPsoYXdBVhJ2CkUoMeqK0V05wu28p59vNAGoTDsAuDt77kxcufKckHe6xINBN5V7kPmcFYBFLkDAUl4hR9maPA9qU00l3vWZZlSJeQhUpMrP3dt34vGjx4qJJS8hDvG5oKBYUAJjJjs5WzrVtDPlFQL0RPhxNEyKR5EN9YyWZy40HzVCiz03Mv7yoa+/Lwi7kkO2yLjjW/IQbx3PF3Ct/Bvzq+1jIVdscpCRc6uLB2bfkNUuA9pra+vJQkAS04l4eQ+uVfzuRI2LEpCBIHfqNKAvBl8tfvkvv41rN25LGQoO+6PHD+PhRMI+N92IxYWZ+OY33lJxSiG7KMoNNGHvOeWKKb/oeayTVGk6FYDATJKohTnAbcprUZozLWn0NbpvJQb6b0pz2aFyXOgVQ0E9BxVj2dgYcXCIcwZ3OB8409VF4vP3TJG2up9FKiqP7n9hClFSAAo6OB5gGqUs/zZrn3AyHf/lJMI+Bu89sOskhpbz4KQdB9tb8cHvfhtPHt7V0MfO7q6S9Tu3H0a3XzFXbn5O1AACDBehYUfxC6GFdHSTuSlUnNI1TbkiD28kTKmF6JoYrdvlxUUl7DwThvca4nxZu9166AxOIu9lhRcqX2uyg7o70On+pNC9h8qcwKtSlrXpqPIZ24oLkckp49KKSYlGFwGgbuYkm6Plw5LgKMpLLgQKCamcCADlvQlw/mXO9p9L2P15Cl9R1SSDY7VKvPvuz+LenTtyOeO+EpAI7H/9138T6+sbCkjl4PNnKDrME5Prknr0PVZFLbk2UEqqU8vG8fw50KylnyoUaTihLgbGLRQ+eQibQ8vONVmBrQantEhNybq5KOO40SeUiwON7oQNhsz5U9FROGY55DLaaOnoyc32UGgWr9kW0/JRApayXAOugcPV/F1bzZdUfOxoOpKKKsg9/fvR10QQG6ZOsdqGDJCpxBhp3vKgWd8kEbRsb968KbRJw2WdniQ4D/b24s6d2zl/cCXW19FwN9p/48b1aAuN7UXruBtzcyTsl5Ww72zvx62793SwvPjSi/HmG2/aRhzljZO2qAAESZJ0o48+jEEA+N7FixfsbbC7J0dTggpBEESLdcK9/9ff/jY2N7ei1wZ9xj22FhsbG3H2zIb4zgyQra6t6MBiT3NYbG1vS+oOpBDUpj9oxPTCSjRmF2NxeSPqoPP13AcMSoL+ijKW7cU8YCYREGvwe9979sAHFOsdQ6EqyVJ0Y9g/ipPOQSwvTMfjh/fVReFQ4l6wpmj3lsSM9j8UgYcPH8WzzW27uzLwhkmU6CRGpdWdUYHvBE9cyhNz0UnYmemoNWrxzW9/I954681ooogjDX4ShuJqmoWx9iCIa1/rvdVqy+H52dM9JesHh8dx3GJOwKgfRkMV5AJV4IYUdhwLrNSgnTMK1Xm4FyZ1Iuij3lUOSlmmzO3hvJHmHhcaC9zhbElL+UCHmo3J6BixDlAJggJC8gt96/Jzz8XLL78Yq0uLWmsLC4t5GNoDQINq6gLUY252OaYa5v2qyFfC7iREn2ikfQwQYu5qGeIvNDucJUFuQSqJD8Ql4jdrW4j3FNfYEjpPUbkI11jmOy60Rkml4sz4y3M7Lo54+ComGXY+6Yli4gP9NJ1LUz5WvGfUvDx8erS/F08ePYjHDx4IEQYFXFyY1/mgAcrZuVheXtRzpcNCwg66y7pzseEOkhS2hiHxBfbc8upKJuxG9Usyx51j77XbB/H4wR2Z0czOGaj6zXu/CXwIULICXYfGAchy6eJlIc5HR924efOL+OSTT9XVwVGXLwpD7jsJETNonK2cLxRrcKL5fCD/nLFrq6vi8yth14xNDtunXwhFCGg1n5dzeik576I3Tlk9x0BexMa6ZR0ZMGaWgW4CCXvpGsLtZgbrzNkz8eILV4W2ahq6wjCqpRm533Sw0PO3u7PNdChq5J8g+omlKlc2zsjGHJSdTsrdO3dEf+JzEiv4maWFxVhaWjFym7NnBpcoNlOmOM/Owvl2wp5mRSSRhQEhdSL2Nd2IjGfJy7bss88W+YtooyuN9AJNXXu9x6i4Lck7plr+s/XYbRKm85iuJGsqpeG0H09OpZ7F3AIdMe7H+QsXBKIyhAuYIdW1kaRhxpn0byiDxWUGTR9TXU87XpPPvPvL9+La9dsxmKrHG2+/Hbfv3IrHD+7H8eFhVAcRC7PNWFyYjbfefC3eevtNPT+UgcgX6V55GNv7z/eEYsA5Cuupddyyel8q+imGab4Fd1fPpdmTYeLsLn+eoICO/lgM1Mqs1ygNLF4/qTyXybsiWibsnF+KlZrhKup4iCCwZ5LeNkrYwU4nPtQ4YS98n4mI5Gj/pSA1/tvJhH1soEH+CqdQtrOdPakvfPz+H+Lp/Yexu70d+wd7sXN0EEdtuNlTcWbtXKKSlWizGXUjK5JoJKEVmpcX5cl+J4b6aFpMXVa1Bk1A5ZVYodk5O5PycTiTYcDAEJLpMFTELFA22XCqosBC8G5qgNL0Cpd+Yw1w82PNYXTymEOJpc2T7fix4omR1tS10DWWwThVltWK2mkkbqLXVJnud1dAwxLJedLGYtgj0LK2pqnbuJZiMqLuP7jq9oa1za3bL/zIVO00fvbzf4wvPv9CSgSnfQZPbJzwk5/8h3j+6gsjDj6femQopPZaovYVXBtrrlGyUJIDpRzOenLQVLICxUca7B5OUUFC0EtJThYlLda6aDIm3QhprqBowyyAkbSCwhYTELfcfK9UTacphCyaZc7jXVNMhvywMjEHR6/48B2jE4nCjkwRzOvTAJDkoty5odBTQVWMqvLUHqPrOYRS9vqXUI1xwl601qV1S0JTFBYzwFi33oMoJOqf37hhzjGqEYNhPHfpuXjw4J5suBls479Bw8UPHA7i008/EcKntSCloOm4cPFKNBtzsbOzFw8ePFKrmwPMrUzUY9pRmerGrdtfxP3792TtDTdXesF0Z2o1HbIXLl7U+9y/fz8WF0A2GvH8lStaD9L67vXj+rXPhKyd9LoKqOjNy8lx1ioe8M431td1uKJ8IakzwwhaB9Nzc1GfXorazEI05khSGho6dPKWh1J2NRzCrGVd9mKeVKPZgSyHcl7Ax9sUCTOH9ulxVE7bUQ3iRze2nz1RoGPokIJW2tw5cAw1Cuk4Aj5dDCgzWK2DxpKrqpuQcWFUOKTNt+W6/Mk8oDeQC+Ubb301Xnv9NQ28IWMIjQm0DXMUuRCSVNJKP+1Fq30c9x8+iCfPNmNv7yi6fVBSkuhK9Hv2N6BI8b7x+azDoQywZtHM+mVfsx8ts2jur4Zh0SnvHOt7Dipei6bH5AW4IlEM9fxKxDQDnllME0vG55NpQmpZK8kGtXSSQKeTeYDLVy7F199+Oy5eOG+n09x37jDCHSTpbcTSyvpEB6I81ckJC2995kF4EJNDYKWYpThE3pGhYpBhzUPkTBSOzzOzESurRpZLm3rydf7kVByfA64aRiBCp3ts0x4lA8ReK5IRJ6HgHB0cxu72ppL0PYbzOse6fwsznrci6aTAIfmjeEBCd25hPg6ZzarV4oWrL+iz26zGPgB2TXSiCaosslIWUexf8e9T75wnQLKM3f29Ozdjbpb3ouswG7/4+btKbkCIKa6JFVzZpYtXFK8Pjzpx/bOb8dln14Vc0vnhfexWDQWrJ7MxEnaGeXXGyswKCowTWxJaQBDex+tozAXmGbKviAtSianhLjybDtpe10qq6WKenipWcS/oGB8c7sfqyrKLk+xSMQwKNeb8hfPx9a8x4F0XxRBXauhbrFX2rgp7Zgw0pN0eU6RQE6KDBGimA6AaMwvz0Zyd0TnMvAiymqDT6xsbinXyGYhKHB61NHe2vLKaCLYLTtF5RjnhhGJK5gQFjBQSm10rK8eYgmZJxXLCG66G6uc8IaVaM2/zyiwiLwnu4RgfM5aSpMDUcKZnbDhXJdN70hsZ+8joCRGQnW3RZgFvlpaXtV/xy+E5U3BT2JXB7MnuXKEalTxTnTpJIufeQOVpYTH++z+/G3fuPwmsLL75zrfj02ufxuajR9E+OoqpwTCWF+Zibm46vv/9d+LFF69aKrnNnM6R1fdQrkM9TQaDRdrS8cY0sJ7nTU6Q4GXPFFpOns9ZjI8fzYTTa9n8KZCmO6n9BXBEh75k677h7kw6jGq+UuCiB21LsekOg/9dMVESTXuK6zqOyuMHt/JoHBlmpsTOGIUZhcCkGpQDcJIDpVzNS2kihnkhaZ2Q6DAt3WnFk/vX4sPfvxdbTzajvXschzv78fDh/ejOgBwwmT4djWjElKyuK9GtVaPVbqstKH5r0QaXPJ5NE1CagUvLQcHSQ/3FdSVUBQZVihPpjBYSnHRaftMzfkjiUmH1PDujgATPGkRfASItZHW9aXFdahuhq5mwez/kQ0qd9VKxlSpS6IoSaS8IJKrKgBMPhkOZ4EMwB33iFRnwlBY6/Omid6wPQHLOoOyMdEqRsrKEYnJ2s4AwTSY5vDlUZkdJnlY7/vnn/yVu3/wijg5s0nHa64sj+qMf/VU8/8KLuuaRpmlq6loD3vWLmga0z4T+2BipmAdNMVHf73nDw8XSoGToz6DlJAWFS8xBpAHaxozaiwxEIit3MmzEyZC2XFHK8CeXy1iq8/D5kCyjhXl83AVGFEeb9muWcSnvmAhs0bBPC3bl76msA53Dus3d1K+2oynJBWuJ4TAlK0nNGofJLAwyIdENLlN63gUTlINxwk4dBj9VqjcEiIliPuFZq+ZoUAcpQa8RqU1g015vxOazZ3G4x+xDU05/UJlAOqAXXLt+zS67acJFgXeeodNBVQOIqJ8sLC3KDZDkxOhXL04GB/HZ9U/j6dNnsb6xpiSOpL0g5xzgly9fUcJ+9+5dHaKgmVevXHEx3T8R4nbn1p0MirZDh2JGe529Ay1CRigzMzro4eo5SfMhTBCt1BuxsHI+miSxTaTpPIhakKlRoTxa76kMlAOXTuqzeJUyzhhI8Bl+Iq5wjedb6UZ12IsK7fF+O7ZI2JkbOWqJSiFZRvjP0uCfEqJGPKFgufn5TSUJ3HvQcw1s5iE0GkaSwgSKUlCOfPgqydJzH8Trb3413njjDVEBa7XpqFaJAexfu46C+sCxhS/6bHsrWv1OHLVRWiGJhpZnHnu1AghhVSZJ+eXyk9V4zkmAHoJwMrRI0goQAhpfeONC0VhjeXArsR/rMo7ifekgOPqZ64sPRWmdU5zITIZBSMQCSDyn+Ww2oCMpUkEs6URAhBNp4l+5fDm+9vbX4uzZdaF7rB14w7rGaiOWVzZGCbsVplKtKAEL81Hp9k0ADRn1PI9i9SuAGXtyDNVS39Gg4EHMzjZjY2PFjp5FFi/X2J9yVycOvXEnoQy/QUfimVcGivecg63jo9h+9jSePn0smT/2dJfZpCH6+FMxOz0toGNtZVn7REPhNRv0yQGbuZ1mM+7cuxtXX3xRpmTsTZEWRTtD3cTSvR6oH2hfuejra0ZEcx8qgizR2e1bROD259el8EMsR8v95z/7uZIgBq7NYYd334iLF6/EzMy8XJk/u34zPrt2PXb39vJekrCbpwyqjjutKDHHIOg1XQdfzAKQMMPtd8JOAp8Iu9S0fO6RgBXlDdawfSsM1FjX3GIEXA8JO/+Of8PApxL2MjemOOqE/cIoYW8IRGL9k8B56BflNyhR5hjzGSiiGPqnGzdXrQttb/e72rsUJNNQumo1Iensm40zZxQrAZBIYjlbGeakC7e6tiGaoTTJi8/YSNzJgJBnqryypPKmeOHE3+eRnXcL6OcCcfxVMjj/fCpr6ZtO5D3yVbprxEU7FfM9qxsVbwC/f0HKORufPnmi88eD5XNx9uw5P+9MOHlpaJZSOJmHBlZQxHGO5IYBSLaN3EhWZVKZw+P16Zn4r//9Z/H02V60T4fxze98Oz7++KPYevw4Oq2jqFcqsbqwEAsLM/H9H7wjaigxBqM6ntcxc4y9rgoJnnehD5UugmqZ9FLhbAVwAZHnTCr0o3L+ikGhe1do1pmDjEC67EzKYNL0FXPy/RQm1aQcFz3YK0fXRDNYlwJyYAr06apRQNmjgRyJ87fy9OEXGXss2WUaQUEN/Wal2h0PJpS8fLwk/PH9JUQHRJVrSHMQ+Hjt46O4dfvz+OSDX8bWkwdxtH8U+5uH0TvGqbQSscwwh9dkbTAVUyBF/ZN4crA3svsuwwQcmiwckkFarOKe1+hbnURTfCQPFhgEIlA6iWXQjcqrVFNzCzjg+QABKQPBIGGR6Y9Mk8bSWKMuUl4nf88NLgi7i1lTVdxtdht6ZG5U9lK6cHLNoCce/mS4ycMqDCzRDZAbI1XgCQcy2sLZXs3hR/Zvs7kgnWrkzk6kLOL3LQOUVnRJPmgijxpSkccH7ZjT+G8//dv44sYNtZmQWUO3t1Gfjde++la8+tobce7ic+IRq0JNDVMpq3BP02DIa4TgSVVuqgzX1KQLIG1g8zNxJvTQK+1HBoAxrQDZwWjIOvO8NyjENC5v9WacVqc1dDKZ/KpZeOr3ImgTDJEtJElCvaNB0afBIde5JEjujoxbhqVFIIyVgx2aAQ58vbYLiq4l2bid1EmYNNBKLS27EbpLyCTweUZzlOR7vYxDqLiA401ilIPDpkuy5X2n5Kfsw2zxChnVX3h9yUCFA6LZNO1BdCQUJaz5TzuWX97Yw9ja2VLSNQwPHLPOVlY2ot3GxKQna3Sez0svvuS1z+HUa8ew0o6PPvpAqgmYqED/8NCekwL45y+88KIGju7euyfEnAANwk4CwDM5PmrHvbv3tK5JWji01d6fnxeazuE8h9NhdogYIuYQApWFgiIHSGQpm0g7zlER2jyHga8sej1IZZk6HUdagBnD8rDNwJQ70Ie8749ES6MmOsxpVAfHmq3p91sxVYHqs2MlFnGJ96yLnWYkOGcy1EnCzd9/8cXn8fTZM/MUJ7TTlVSoiPVgZEHJNZCkWOlkk0Lwla+8Ei+//LJoB/C0rcvP4FMlWkftuH//oZJ1kqDjbjs6MEdlyMRsDevdfgf8muLPDKihxtDvKYbCGSZJN13ApjJWJvLaIrn98iHjRalVn/zS0ZIeFaPl1EopWYFMKQOb6HtJtngNDnnohiSUiwtzShx1UGkQraOEvVapCG1H9eGVV16K1197NdZWVjxgpzjWiKWlNdEBdX+EJFuyjaLCLXCjXXaGzc+fXFLBHQm0cKjzxKTiUwAAcelxaTxSYgIVZG1jLeN9sYn3npTPQyLqXn9ocfdMyawMo320K1OjzvFRPHvyRDrS6Enz98QWkto6ZmM9HA0bMgRijXFfKHB08CsIVYXYsm9KAXb77t145y/+Qj/D8+QRudMKUOWiSYoxSg6N8EHVYa4B1F6DmELZWeNtnaUP7t7WnuR7K8tL8Yuf/0JJJsU4M2CgltAdxGGfWYhudxDXPr0RN27ckCyi6BQ54C9zJrTm0xWY1+H9+DzEat6TmLO6vKz7wN/LnCwXWUGUKZb5edFWU3TCsdRFpbvuXncAD6w3ihNkcFcpuPSsDfh4RmdKHZy333xLa5H4R0EjJZGKVUEE8gmN8vyFD3akM1vROzjkRka1keZPMYwOCdc0JniLki0k3tM9ZX835+e15/ieFMAoIqUEx/U0habai6Qg7abDGoX17IsVXNJtN9XEmH+ydKeLNM+NlL1ntFYGSUrYTQu1OSCoPv8xBvMM8huMQLSD9QE7QcpLzBwSz9tt0atIsLnhxMBLFy5I3lJDpFTcJNwJRCClzWcooGRxMC4gi5X8rC5HUe6QwjC/5bz/8af/HJ1eRLt/Gl/71rfi448+jM0nj6LXOorp2lSsLi3E4uJs/OCH340zGxv25qhZchdwl3VAlwUasRVo0gU7Y5eGzdW19P6nYKTbRsHMGphMuouqn3MPP5fx6W4wjkScglxdOg2Sp+NhdoBLkeJ4aADOBfYgTgSUNpUzFrlZADe8ccrnqDx98Jkekxe/B/ycGyQyng+8lHoT+Yd5XBMVnW51HkD8PjuoRhWN3UovOied+PTaH+Pjjz+Ip4/uxd7WtgZ/rBlq10Aom0oKB8PoHtOq6MRR61Abkuoebjitw4JjqtqpknmeIPBlHjrVewM5qrpa77IK5vVRZBAdIJFhmRnBHUbRxfqlTH9TuSu4pSTPyAEzwVHlAuI3mmZSfk5STkKirflsQM/mLs5g3S3Q641eK9He7AUo2Mrxzs0jugRTtaFc5+AFFnfMUgBgqjIYcu9mYm5hRTrncF7N4zbv08YWVsNgwRIcxUvjUIFm0evGf/nb/xwf/uH3MTztRLd9GN12K2bnFuOFF1+Nb//F9+PipZejPrMYHSpCqdmQgB95cJckBy65BVrNBcxOA9dQcPyilmHvQDYpahw9Jfxwm9Fxl7ybDnoUM3CFnVbLtTGzYHpAcumN46Xdb95n/p0h/xzUG0ILQCfbFAbNACSqqfakkmLLclkX2dy5Kv+O1t8UM7Q90QFsf4xToNeRzZCc2Hgi3dQDUWOqRlDFka54U9vMiGQfvnvOXPTgWFr/mus0WmQksIGmtQqkXOlKZDy173Ldyir67IqMRQ4zh2SVfLmwQAM/RwGxholhxQM0IKpEbx0EfQ6kofYXqPXxEXJ/rej1O/HZZ9d0iDGcxeDl02dPhbywlkAAXn31NSU18OdB9il6r1y+osArhL3Vinv37skZFwRVnPUFaE82PWI9YiRDElIGkHjOQlPTOKeKzF99TkNeNR3moOsVxRqbDuWGUjxyTNKwYnKqlRTn0HDhXmevRoPFpICixAz7cbD7OPrdw6hW7IhaBtoPGKZLDi33T638ekOqL9wHJOdu3bolIxjzpR3LXMRb4QNZWgbZylbRASD1Jwm4KRZiLvXSSy/H4spKLC5xPxei1x/G/XsP4+Hjp6Iw0cLlBssMBcpEDreBjVCsQonREHO1puT82bNnem78mQINSTXdsUR2nMglV7bsXc1zmOPsdVmkM80XL/FNKVNRUDJKkX0ka2Rrn4xOicLJzXuTnSioH6BaNvqpK1GQXrbmEqCeVePM+nJ87c2vxptvvmH95motZueX1JGjmKEILYir5pmI6XmO2dI9+2wpCSvusK7LVDedforpRptLjC3OjixGXrcUhKZQei4HqpdlL23QRXJCXIVCRVe4tf04DrYfa5+ogwkXWLxeLVQVAew9t8BRFIGSBvIMJWUh5kARFxd0IpNoQws9FUjViHPnzsVXXnlV81/EJdBvWue8B/uKRJRhTbrJDDkSFkw5c+HkmTXQ+Ka6cQzTE9cP9v16nKdw2PnsnI34JnA+8lqXL1/V0OlRqxcffPCR5jgOD0A1rdQkWoUSdndu+CxFGQSaCF8ajh0O5CzKs4ArD3g2wrZy9BKzRAk+JHXRqkYuzLlWGfB5MYraR0yHlkHyxUwNaKzTe2uNk8A9d+livPbqq5pLE9UzjxANZp9YMhUQUPTOnIEjBIvTjE44RXD7WOuMAql/Yhdwny10w6FrLFllpQ4soDJRSl1TKKbRWSMJH/IsLXWpBFlO2VZQ4Z9QiBZFk9Itd2Hm16tI+tVr17TPMrtX0CGANRe6koqVV0qiQ5mTYL7UEzKtEkgdB4opkl4EMAQEdbvx7OlTd3mSxgRFSqBkzojxrMXB5p7mgCp7TXzwCcCJtSdzPKnO+dxjvcFhNwjrsuPv/uG/xVRjLo46vXj1q69rHmvzyYPoHR/FTKMWZ9eh3UzFD77//djYOJvX58Fdya3meYzHhNb59HQaa9rtXqZU5as4rqs7c6g1zL4gTyxxzPc8XaETfdN5MxHjRgFeMdYD6J73KUpWjomOu55z4rynYDFt3PKOPKKiIFWo15WHX3w8VLIpIx/zG80HLg80EavcHOb+TB6QX87Ys8viwMOAxelJHO5tx2c3rsWtu7eUtD+8f4/7KMoCGyenQaIvjWw29Uk8ffRUF8jGtsqAHdk0IKYCA7QWe2YCZCXqU6EhmXl4sdNG+sT1o0qkpahBoSltitIa0SBpc0qcdQ0nKPEq6ggDIYFU+8iJkdCV9hwDqUZkXHlbvs0oduHYCTEUcgHK4Xsp3fAitp+TyI4jvp/mf/raUFypMARTo4W2l0MxrphHxZWQNEwbcF1bk9GKOZ5OAPzZQJ/ttMeicKVrF0OuH2v1m9evxfVPPo793c1oH+FQ1lK79bkrV2N2fiUuXX4lzl54IfrDqWj3cc1DBeJYiXqTKva0G806B2RBtcZrQkfQBNduHCjYHf0c9GOTdoVAOFiyeQmMuF1CjWlKf5kkZNRqkqvbiRLMBgGeTgKfSOIgtgdmA3Cw8wwKCqaNrMS3ouSlzayABiGNNMgeXf9tN1ueAYEL6Ur+mYAuVd7F0MbXqgo4K2wpFClwe9BNBZIGeU7Egab19uD+Q31GWsS08GhzCwVgIEkGXZi5LDh9ErrP82OP2v2VA5A1aY6ySo1RAak25ygIOaFVwBj6cFBZRdLGcsoApANHut6+fiVLQhmRB2xpOJtEQYk8ijUgGNVqXL3yfDx48CAePnqoawMFJWHni4SdA/P+vbt6FqxyEDoOfLotGvCahpNbF41Ew35SYUobaJ4RikC1huQcZ+YXTJOCv16QA/ZMQXoTLRqjxR4UpiXNffRMAxSpdA3MIxzDJND1qWHP6Hr3UM+dg2tvb1fFxNPHT3Ttqr3TCZNkg7iEogTo5u3bt504wd1HP14zGIkAojPeY+iXro3Xsdegkz2euQaDY4UAACAASURBVOYC1jakb722fiaWltaj0zlVor65uatnTiKAERbc0Cput3Nzcdzz3uG8Y51QIN764lY8fvw0Dg8ORhrrkzQOhx3HO19UdnfUqbDyhrtm7kIo9gqdTsQoqSFOeH3YWt0iEecyL/Pl42HUhy2HtPm1KRcr47GhkkSSLAQCoDhygNOhrVWGkoP8zre/Hc8//4IOXytugOqV97Z7ovi3ianyHioqctiXw9BUAsAX0wvsf0H55hks1yRpJ55zPyQxjtZO9iXBVp0SOGQEtBU724/jCRKm+yjR7CkBna5X1cLnfUnGy0AqMVjUICRdwwc7CSnJE9fAOQu9YxanznotDsQP78tga6puAIYkmmFyaFL8LPtJCQXIneT/kPDEcRJO+rQ6bZK0TFlTbyNLTJLoU9zQheaecz60Dg/j4YMHcfsOyjFzOqrPnNnQGUTCPj09r0H2D97/OB4+fPxnE3bWfDd1/okb7MH1tXUlVJLI7HRjUYPGA+2xQpcpcZXr2d3fHZ1dMgPMc5PfZAEv1LyuIsFUFKuosC9ZS6XjozgoE53peO7SBemwywhLhPVK9KT+5dikjku/pzxAybOAL7rSFHWWbmW9cI+OGIKUCd+BnhVOqb0uhk6nMT07HyvrZwQYoYnRP6FD6dmqgYABFxICjSohrX1eA4le7knRAPfAvPXSbRaZKmrpcK4Odzp0T870ieZCrjCkU2c3b1k2sOYSBPKQJSIR/ag3puLktBt7e/Dwq7G3bzEKnjlFIGvqzPp6zGs9VEfFUpmTga5FJ94Dz+7qWEQh92FKtZbio+QlKNTpfk97T7d7/fg///YfozY9H92TQbz48itx4/r1ePbkYfQ6hzFTr8bZjaWYn52On/z4L+082yfvmYohe1na+JVoI3JiiTbRGvlAqBKp6yBkZVzME088K+PCzjOT8PFxRS4+N/8mqI0HgtUG9/lpqeoCAIyH4Y2uO8+2UJNzU3IxCk/YIaKC9yiUKuq4WWKyFpVnt/84LIMo5vyZlMwfdcxlIlMCnsJ2SdgLaqyAnhfB8INqo9OonJ7E/s5mXPv4Y6FPH370oVQfxNMjWDUJkolMVipx0DpQ+6LVOtQ0PUFGtIe0+iYlYthDbT4GcXDgmqnHzCwBcyADBNry4kw2HKBo+cnxsRIKBOIn5WHPTQLNpKrRhhfiVbR12Z8g0LRW3HJCxWES0SMRdLLtosYSaDngqf4S99FB2DJB+Xu26csC0IACpgWnRrqE+KjqonAiYTyQwQzPpyDBmgCvkHwjG2aEnf1hV2FzM9VyOWWAFJ1yI815/KZ8EwvrRMjhtY8+iPt3P4/d7acyQSLZRKmiObMU3/rOX8Yrr309+oNaHLRa1iDvd2N1aT6GJ/DSQZB5P6bpkw8ksIPDz1xvD8zC03UCSQAEsQZl7xwdKnnnoJZWdReFC392WajnEBgUGYIni5fWP3vw6LgTi8trcSJpRg6iyMOBYTavLdaBuw2osHRzgNM8t1FxysZK5QcCkdtknoUQzaeaazqftbl/TgJMVfGwjPMZBlNdvFhbVZo42qTS4R4OYvPpZmxv7wgtJcgQBNXyBUFOyUroQAVFUoUt+TkGrubVihSPlWIARRYFbUsGUhi6ePDT1ifJD2qSTGr+Z5XvNQw1h6FQdLzttmbwzfudIoQDnOFIboxmKpydGcUD1RuYpyoaFsVivy8Vgbt37wiBYBCVPdhsQsny8CF8UYZXKcwVa5L3R/Ess47qlFrq08w2zMyp9aqEIzscSvwMrI2GhknSOayVAEnu0W1htY9V9LnrZQaNyDVRg188PInWwbZUq+bnZmKqXo0GcyS49G1tqxWsdnx1SokA3YR2qy20kYOAomVvd1cSpgzaQVuy3nCqFxGE5RjqwW7x4Un20PqNYfRl+IavwkasbJyLqWoznj3bjqNjDkti3VzMLy7FwvyiDiRWVQvUF0Mx6C67e3Hr1m3pFPNnDkzirDp9SridjDpJ/zLAQBzkemTys4iixZIQb8x3hKjOzI48L0wD8b4GiaJTxP3YgW5zcKA1zVwRe9lqE75WK2k5XmpPjArLHMRPiTp3SMxl5Qw4s74migYgBjQ1hpvfeuONeO2rr2rt0H2VUIBUiZzsjnT2k2FQOptlFqgg7CQI6oAkZY/3lLFToRfkddJBJP4KcFEb39fEIcszp4txcPgker39RGCtIqb1iRrQFIUHjosu4EtC7rZ5JWZn5kdZAJxgVLqgulHQLS8vx+zCvOIDnUIkhzl66CRTEEMjgaJCXOBclCyfaD7Z3YEGh6II3eeZWVu2V0J0G5+FjgoknXQRkMXj+kmcVNjL+6OlORVoaqurGD4N4urVF2XwddQiYf8oHj6gi8AsREHYrVJEp1zceT4/ajuL8ODnR26O0JB4puxbCk/WYDmjVRhBazg6FNqpolCgqBF2/h4qAZ+HM44kGzUcrgf6Bp0BYowFNVx0UswQhy5fuhSvvvqy4qWTyYgpzvik1hArKPyQ/zRf25LBxEruvWO+Bw2lcHN0EJUK/gw+w1iLxNNOh9mcmVjbOKeeM0W4DNHIKxpGgn2d7s5CX9P9l4GXAQoBeiD7ys0KVadgu5YlNlrrokLncCainAsACINTfp6zge6t1wlcdWIX9EbWA/l7p9uK/smxrpuXuH/vvqipS8sr2pcUW+xLO7k6holKzbAuQ6fMAuCFoU5+6Wz4ebkjDWDkLjXIe6HM8lpQUfQpm02BG//57/+rfBeQdbx4+UrcvP5ZbG0+jn4bSkzE2TOrsbI0Fz/50Q91zp/2OQvrUadoqBFXGLZ2XiXaLIUYCkJHRyo+iHnqlKsDXvPgdrrdcx10F8iRuE+iMCdNuuwbdfoTTPYGdj+bG6f8Jek2vHZuSMVBrtU0aGRgPcuhIkzSyAbl/J7uzltycioqn7z3D0M2CAEPZJrNQfvW+rS4enKY5BCXm81u85aknYMQK3ol7bQwQR1IdI/iYG8rbnz2aXz6ybX4/OYtyU8h1ciASAnYbED+m2BxzCQ9wx7SY9ZO0LDqNPy3RDtEd1Fb3AELysjSIoOis6pWl5Y9mUziAw+2SFBxgEgOS8MuJckWnq1fbEzej5uiASkOUCb4xa828kMCy7/AmpgFKpQrEVs+97j1m0oA4hL6QemwykFPL5C8pylxRELFQe/AYclFacOC+uEoygGrNm95FxYj6H09Ot2hKCzoXKCeUTTh2QhcM4dt0RmnO3DSIyEzl5aihAB2sLslqtLu9pPY28VkxWY6C0sbsX72Srz59jvR66PY05NWO4n2IkkNxlMMikk42NQKDjMHoFMN6hDi2BgEIhIuogJhZRZpvjiNbusweu22TBC04EGGep3odo+tKgSHLhMdrodklSB7MpjSr2ptNvoDkjC32eARsiEKrYKNZ11eDH6sogOf2BxPuhjmDhJMpFAgHXHmHkybcpA2RaJ8aZAtD3MlwGWjVmhn8l5QmCz92JCUG86FFBoVJzSdnhC4Z5tb0W517diYCIQoCNkuVqtdyXYGvkxMhcQpObG9s/VuSYjRuUZVqKnvl6CPypKvDXSFdmvyepPTaDTEiYU6Myo+TanR/cg2rQlNZQAnfTUnBmuVGI1kPU9iZ3NTRk/cT81gULxmgcMzZvALPWkkIUloynCm6WTwCwdCqwjYdCG4ThJxEl+jyf3oioKEk+H0KDnkdtkFmXYtRYhRDQ4/ybiRENJhY1ZkQLEecdrG2fRJnNDCxwCsRtduVvt8c3NTCKQKAPGcffBQgHHPOWg/++wzOTITQ/r4SXR7Ctq8J3K1IP0MgJZCfSSJyNbh0BbffCD1k9m5peh0GbRkyHA25heWYnoGpBW5snmhTzyLVr8XD588ic9vfq7hYehMJKEemnPRKiRZbr5DIboMFDIwfPbMmThz9mysra/G0uKSkib2PNSDwiPmgFPhk4O7zpUyBuV6lXQfsQTjGwpueK67OzIqYgiXAbW79+/LpfD4mLkjJ67WZHbre6R7XJA4HYR0SPriH8/NTmt4cAmQAHClEqJpfec734qLF86JMiLtczqiiYRJjctQor8m+ZwlT83mu9a/qH05TC5KBzQOTHfs80sS3O92VISiAoJiU+Hy+vXpxHVGA+Jm/JjnzjmAxT2xgGSdeCj54DTEM/3LxSQdRemkp7Y3sYx7h3Hg0vKSChnUt3DPhN9qapk7VSR4hAw6Y6CLIPBbW89EiYFugckXSTiDxhTlmKyRvLJ++bnt7U0VQaDpfL+0+okJUEwY4sS9kxj2la+8JmnYw8N2fPDBx/HwwZOUyXQi5yFLK4ZQUHJNAGqF+sPPgNwSa9T5HmCQ1FKB+KWEHXv5pCy60C7EN99b1rmSMXKVwSA2NtYVu+QmDJ2F2Dx0Qs/1AEwA/CAj+srLLylW2rywGgMAxwnBFpYMa1CmY/2e1pfPC8/x6JOkpKzU0CoAYEcSYNjf24qmFOoaljqsYKq1GgvzVjeCl3067TVAckas1QAm65vhfAEy5CtFkrEAfwYgSI7LTIJZA6nfL9+Cwrm3Y7F58xXFlE7bg+VFI97SskhnA5h4juTgYEeD0cwkoFA1HFRVOEpLno6EmA4TX6kaCDWVgo24QdKdmVbZgHmWmRKnhD0BNGIraxZqGAUdZ+DW7kH8/N33ot6cj9r0bKysrcXNG9djf+dZDE+6Ua8M4sL5dQGH3/rm1w3AnUD9acbG+fMx1SSmGqQweJgFN52ULio3u9HXfAVgFMOzs54nyPuhQVjFCdayfVegaPM+pQtkCrPPgtLXBowqa5/r5DmZMp2Fmc4E34Pj1pFml0oCX3ToeSbu4PkMM2OjGpV3//7/GJakc3FhOVbX1z0sQdtZCCJVXdH59uFXUDqHQg7gmlp61YBLbqfAB/dvxqeffhjXP7sWB/tUalNyLNTBxY0QWjEVNz//QsNsGKdU66gg2HZbfCaW9eAk5k67McMwKDQB6C4axoGLTQJEq/k4zmysxHH/ONbPMJTDwYY8I8iL2wksUKETTN+TbGUKxCR4oTmwqYt2MvQADhYd6IxiJA2m3pxV0sBGcSs4HThljOQhVas6uJokgXQr2fzqkqiXjgTBhGDm1zJXVAQHme1QKJDEJzoFkiqunRehEciGKvbllXXbdYt3atdJt7nddi/BjPs7OwuCkp8RIOikH/u727G3/Tg6x/tC2E8HXbXX9g+7sbh8Nt757o8DmuDW3o6Gp6Sl3+vG2uqyOhsKYLpHNh0ydWco2SejPp6JgPJA4TKs15WwUw6edNvSnZ+BU6mOEgkROdUg2u0j23NXfd20Kym+kJIa1mai3YloNBdienY1pmq4Q1aUwPFCRvgo/nKuIA1nNNyTrmqmt1SsuZ825B7CIxBDMYALbF6fnkcaLJVhYk/OE+SNwKMkQ1uR50dbmcegIUMlTaH2L19QPdDrvn//gX53y9BayJzxJDL/N1/v2SX5fd353cqhc5qeCAxyIkiRBCkdLZNISdSu7d034HfgN+EHfupHfuJ3YB/v2eOlLK1IiUFaUZQIEBRAgACIHCZP5+6qrqqu4PP5fu+vusH18eiMOJjQXfWvX7j3e7/BvPXkwMnXma9vbIniTyNFuTuAaAmDMfVHCYPpMADNC9S9AfUrLUzlMmE7RVEKanx+FlBT9Ot71rF55WOETwxibsccHdMFNXGO/XwKYOaXaRRaz4wU9/aVvMghRhEshBM+MBZ6MY3L21vycr90+ZLOBbuS+jLga9BkURCfSccCykhTASXIBbvQmfS7lpPGPDFP5o4WBlX8nmgYlYTKa8gEYDk8JQ+5VatGq16PJvu4WhNFb//oUN8HC7MyrkfjUVByJoGcV/x44403Yn/fLhkIRHldCMMnI4iv1srwe5pgXGjE9NwanhhVGp1oL66K3sXlTkHE+15e2YwqAksVCg1x5u/evxdvf/BefPjRh8kRzWATJfaZV1ti3C9vbcXlSxtx87Hret6ra2viO1t3AXLkZGJRO3T2phZAqJifkdZw/uQ5sx8tasdjfCzrXS2aORfUTFRex+7egagin936LD764IO4e/tePLh/qKA82Vomp1v4ZTaohVJkhYanV1AfoThc2d4WZW1hoRZf+uIz8dU/eElifTXIOU3kOTUIVxKSL2ZvjuiLgkG/oZ/mQLsdhVbBXdOuV6I+wX3M/GtAJRUWcsm4HweH+zqPmRz5R54R/Ep0qancxjbWsUNcVsHNWuG+s8tQ8W/l/Gnr/GQ/l0Rs/i3rheaJHw937gvJ1Xts1WJ1ZVnFDUUORR70OnQKIPTcc0w9+IyZWkNzXFxeNLpfo7FvqZhVUZ5nIdbKTGe4a+W3nghkEc/xPXjJcOL5yXtCW3R41FfBfufWXWUCcOb6fkw7WhrHdFzz/erKgf3Os+Tr89nx+0wLmIrPm6sUyers052WLmsXrLRKQqSHIlM1/5pGg1ZzF1A0iQY0VYFWRLiPPvpIPPv0U0L0deow3f69gr3cozY4wHnEAB4uO2YbUHoDxnBoR7SqOO/g6DKIw8OdiCkUDygmFutjMICD08bGlYhmJ44w4xjQdOXZm2vJ9WVO9rGV5m4SVcMCTv6Me4XPzunr+cjmSDs1Q+pHZgZz+jRHE1BwUGx7rQvBF0B1puJW99d0FLt7D9SYEcwItYfakIK91DWi0swzGBJMAuBJFNqff2ZdXDw55p+bzwYaT4wuoB6y7o6PoBZVBVAc9Qbx81+8Eu2FlZhWG3J7+eiD9+NwfyemZ6fRaVRiY2MlrmytxbNPMe0BGMNZpRXVTjuWVhej2fH0xPehG59dMkGSa8+EjGwTnuXa2rq0FKwTnjcUVYthHYZmIKRqamOvp3Ur5DunbuaoG+hTc0gDSbMpDU3ek3oFTPOZSky1Lzvdltcel7j2hkHLMhGgVrFmphWVf/6r/20mniUIg0bG2NbZ+lBJXq1u1JsLMZlVFISgaj952NroIATg3zwQUhoHJ/Hg9qfx+q9fjvfef0dIIwb4CKFwpQCdZkPfu/dABwpuIAhr2BDVBhcpaCrjZHN5GjGN9Vollhl7SjBgFEWhR1q4dithzD6Aq7e0EJuXL6ug4xCkSKdbYfSCTRrvTc8li2gjo0ZTeGglcEJjT9JRU9DFn+GhihgSTivdWPHJ5JDVcS1EKHnjyTEWbQaEReLaHL1JQe8PxXQDItyNlJYGgOJRC3rsoCEOb74WRZZtptINJnnbcL0dIALibOcavjYIBv+eEWvha1EUOhLXVox89seHB3F8sBdng1Oh4pMpn9VZnE0q0Wwvxo1HHo8PP/xEo18Kbbjr7WYj1tZWFTMtUWeOACXmlODIEwN13PKxdzeqcX6tGssk5sH7wzlmNDSaw2aRK4s9mqHZ0FRxoEipTjFMwcsordKIdndVP6fTZpyNqwrTgTOPOIvNaHqIBYxQmqRbEG3DiWsOb0gOb8aYS8cwNSomD2j4sw2mIh6H6nDPcbdpJ+c0MFEsNIQywqFmLYt2XVR5kbGZof188MFHcmGhgPcYldwAfOjhsJGumPz6HPe7ZEq1v0yRJjGtOJmuNMI8Hzd/hXbgCRJBMLwXBelIkefSuFZD8ImmwUI61qmmTBqbd21/mn72akJFS3ERbLGi1yKv3Ycj+hKsukZKSLx967bWGIhkWYP8mu8O7xaRGHH1RihYM/a9Z8/KPYWpjBoFvncKlaZGLoSewGPN8WxBV8s4knWIJoLXCroM6qgGK5tIDl8WB+sBJKzTaMdIoT++fDSZqlXicO/AGgu58zTnhR8NGGclZxmNyb1791Qg8rmwBocDDnDs3uBSktRo/22+No2aBKKIV8/GsbiyFtHsxrSG08RaLC2tSMeA4wSOR5yjrJM7t+7Ee++/H+998H4cnBzGBDtK6FzpfALSurm5IZ7pY4/djMdu3hStZH2NtEeXlkWzpIaTRjoBibxP/JlmGWpbQCPP1j1Yx6FLKENc9LnzESlgLkVWmmqYFjebjOLk6FBfEVHx6XAWH75/P95665349NPP4t6D+3FwdDynJpjZd84Z1bgf/jVj9xwZX9m+HN0WJgOVeOG5Z+KFF56Ojc3ViAr2qwA8nWg3O0rCVRecQmCVCuKX5mtLqzbuHNMJXOxNuLvOTlO8OvNkET0JiOOspsJ7f29PKJmKVDRb5H5gI6yJFndpK9BMd7APpgmkkNcdiO+zEy9B3HVPJO8WoAnanJoImq5aTZOKgrzyfJdkuwgAhJ0v5ytpvEc6G7YvXdZ54Mj1ady7f1f3COg8KCbnDQU7SPa1q1dFvUFwCu2NKY1EmvW6ihL2K/+NxgROLVooF4ouGDlb9w9O4nUQ9tt3o9+DCsUE3Zxs1QjZRAO0yOiA5k6Wly7quUfhsLOGsBoFZCtrzwiy6ZEuns8pFqJYsqASHND1MXHBzvkm61vdIdMYkh+RyeTsE6ZUTz/1hESnOkOS48zdYabc+WSmDGYcBGbBIRMlNdqZtCxxMifYgOwXKGqDqAuA7Ef/eD/aNc4ZJq+sMYswmwRhrWLbCY23E4F1sWidPs/P7Zj9tsVhTkCEAt+Fu/VqPgWTojMPWyrvAV91F6ymTroYFBybFESBS2jTxughHioX5/LlS2rAlpc2nG6bDisAO6J10NinMYD2P/UTtEg5fZXXlAd0Fu2laBbPO3VVeOCbagKPm7MXSkwnjnvD+Jsf/jRW1i/FNCesn3z8oWjWIOwLLbJAFuLS+mpcubSpadLSIk1FPVbW1uPgtBeDKfusHdOx6TecZbpj5dd+qkaLtU09RhPOq752/VpOb5naUHNlEmk+51LXQKux/781OE69p33LhjQduATu6UC11PTiD9zYoCIBhlF7GrVxnV2CMxXYqQDPVlT+j//1f5phFYUVEhuKzlnpXBn9PZ6ZcrC4tqFiV3ylLFYk0tNYrxqNWjV6h8fx4bu/iw/eeSd27j+Io8MDW+ThCIIV3WgSu7v7ElFxUK2vbfh+0GvkcD+KWo3CGroCXUU1Fpq1WI6qOIxcKhxuIOumpGALZpUyF6ceTKMeixsbGv3ZH91jEJwR6vh71zsSXIgXBldYfCPHQotvlDfVfGHp9eXiy+RNjS5BDJhE5GFUwm4KBmXRgW32jOI5rIgfIKI69KQ2d+PBopoLKpNLz6aVHdvI1j/lghRdCRRQnHqPkztd3CTGQiLZlKKlKIkV9O98eKUSTe4ljHf7cTbGArAXg5N+jAZnsAP0WRDMctw7Fo2JZoDFBMIEAtlIDh0UBPy0EfksLRMV7gCn+QivWBmlOlyXtRLMKvKrZYELuVDolQ9vj95NU/LEg/Gd/XF5TVzaEn8JgmcdMPaqx0J3XZSgoQo97ANb9q3V+qUANUpRHgVjqAtMk9xDRqUtPnaDZaeYntwC4AUW4XGxWfQ0JAv0YpylMZqR5EIlKAOzlO7ZRWU8kTjw8OgkHu7sxG9+8xtNQ7SeR+PY3LykECSJps1iFNpMc+f3T1vgz0qIlZAtUHkKZ68/PWMKaAr6id0hXPCnDxT8RkJ2Mu21zJ7m9K4Kl/Msuk04tm4wWav6OhQvLfiQTl9cxFMdShmHnJqjpqgDTNFA10EHKXY52KEV8HdvXL8uegDuKIi6JjMErp7+aD1wWDGl0u3oRrtcGCqwu12hcqCLLuzPS01pLeTWYCqSxM9pN6pPLNdXSeRU01Gl8HUDrsmU6DMRRwdH4ipDK1heWva0QA2kOYY0INhX3r1zR3QnPlsjxPWYjgn9sh6FiRn/jj/vnaKPaUV3aTWW1rbiZHAW1c5iNBdWYmUFWsJi0qlcuJL++ts3fxtEn+N6QIEpR6M6vMxhrK+uqEB/5umn4pFHH4nLl7ZFc4EeoDGvRibQ5MyRlIC0eARLumR+rOuizw28P0cT0JrPZo2vICqT+LXWP7E2WPsFSZ1VUNr1Y9w/MNjTZDq2GONRSxQZRNikJb72+uuKt3/wcM9OGyr2S7S5MfKyDnh9jahGt7kQG6urce0qjjG1+MIXn4xnnrvpNM9cO9PROKrjiLoC5i7kHGhiBKrqdUGRxbo1D9gybopvnKwM4Eyi1uTybUdM0VO4YKIIpxCD0sB5Dgo/m42i3zuI08FJNJp4j4+iWQGAwq6Y+2oU1Tp2teYS06Qvra6okaRBA3mWQLPdkrgPTQHnO+JS7g5EokzNKNwpvnung/jkk89ic/NytJgCEzWnxn8Sd+/dltWlhHP1euzv7lvoXK3HY489qml1//RE3xO9yeb6ZmxsrNt95WyopoS7l7Ne3HMaCYXOcFc342D/OF6XSwwI+1B/LqqTnEzsIQ0fWbQCTReNWBaKAEtN5hKzmV6DwJ9yIovOQdPtyUKxcJ0X6+mu5TXIHTmJjc1Nn6Fo0+Rf3dPZA02WZplzBirQCy88H088/oSzBT73oxSb5SxJYkfWWnZ58+8JVJEbisXatRn0T+4e6DHcc6yfs5ge3I/h4ETaA2hWvdODqHYacdbqxsbmtYhpO+rVpTgbmRbH8251nNBb0qUR7HOfy065EHCLi59e6sViEEe3DLHkbM/oCTfeOaUo/mHpCw5tZ2fnoeh/6BRo/NfXNz2R1w++q89GIdDttppYna3pJCWCm1zLkuKpdWCOOGc5a4PzVl9Jk27+pgOEQL3VAOBgN4l4sHsQP/uHf4r1zavK4GASQcF+dLAb1elZLLYbsbXejctb6/HcM09bOD3o6e5tVesxarZj3GjGcDCOVqMbSwuE9dkBUHoO8fBtwsB64VkfHjIhPdO+Z+qj4j6D3agTqV30eaepBw0w909xXlJ+Tq5fNzEXPxOvK9/RBjygI0M/k4mKqJ3pPpcTFLnGQeVuQQlci8r/+b/8jxKdwl+/dHlbnE2QdRD1g/4gqo1OVJsL8j7G61dWNyRStvAux3qPy7mpN3n31p345IP34/Ynn+hyQz3NhcLbu3v3rniNdNNFVMPG9ajCft4L1WEsdhrR7TSjlwDRIwAAIABJREFU0aLTHKq7AYnV92sR9duRNy9dHA+URcUHyaHJeSl5X4M/W5Jhvy4mbNgYRdVbUWt0hGYhzuTxqaRXceNgjiIAKZdW4RXPPZ+K0AX0QIWJRXB22yiUgERA1QxwPuRhU/yMRRsxJ0kUCS1SL3qUzTQYJUa8fOiFj2oT/USucpNygFTgbzM6Y7SuztnWZFBfLi4ZttJ0MoiTPg4GRypIsaOSmJcudDRRFO7wbCiEnUMOJBD3C73Ds4mmKbxGmiJGp1evX4vNrW0HLElY+3k19TmyzAJ2ZHYqe+x1m8czm8CFolGOgnT48ndH3js90SWIUh/1tygUFFmkH1LI1pvRrHXEIW7UWJ8LKfqDC42AxxQnZU7lweJjuThlnAuorWUgnAibKToZhMCJyMt33RQd1ZJpizcfaV0YbV1smEpByboFPf/gAydkMgl5++23RHWg4Oa/uRwfufGoLvP9/cN49df/aheZel3jSfbf8uqyePY0F8oRUOCUDx/zcrPSzTvGnDyj1WWi6TVuvi1oGz/0e2rMQYbo/F3Iqaib+/kymmeiYXs6lVQpRtXFiH1kH+FXOj/QQNaqQjZwHsAS7Pq1a7G6sqb3tIQ38+w4GvVCiXGsPGcGTW1Zx1wAoA22vjIVza8tTUQzYdFou6crOij11n1zlT1UECYVkrKKg+Ln167xfWWmw3g0sIASAbJG4q2mLhiAAM4/Jgpw9SnYOQs77W70B4jPxjEd4wZh8TIFFGuo1vBZNJpUY1xpRAtkqNGOzSs3otZEmNsWB5/ncnx0okL93d/hc31kr1+xKXzIr6+vxs2bj8QLzz+rqHWKES4N2eCJt8kFyzQCitFQa6UIrCWa4tlkToUoMvn+VYSkNWKa0mYKr6c+OI6Yy+qpihviFLbnmhI9SjTJfkx6Ry70m92IRlciOP6PS9wc5Urs7OzH66/9Ln71q1fj088+k3hXK3guGszdWiyFp3Z2Wl9fjGtX12JhsR5/8JXn4/HHr0e9hiBxIMQTYmKDqVmx/iziZgGOXlk4RslSVV7vpVjL/ZNONjU5itCw4uQBeNRM61gi7QkUaqshu3v3k7h751NpkKrjnejWR7EIjRMggMnn6SB2Do+UMbCwTMrnVB75HGgrqxuqr2hUuR84D0haReNky0hC0xjboqcaieqCnV6t1orVlU01QewbCnESVu/ev62pSCnYaT4p3AGQaJixasR3uxTsG2vrce3atXj7rbd0zxJIg6UrTTZnEhzxMrWGdnSwdxyvvfZ63L59LxF2QtcQ8jrp2FQaU6uoH5gkinaX4nT+DEqsKXCg+AgBfVIKYR+ncP9CwV4mPtqnSb2RbmMyjfV0oKFxUs0hkMF0L01A+X6rK/GF55+Pxx97TNq3z//4/y/Yjer4X4i+C7+fok10G9/jRUPEa4DGtVJDQNyL/cMdO1BVx3FwfITKVXkLW1vXYzTgKzYFZvUHA90B1snZ3AKQSWnsiEO1MbPmmHPcf+9tyPgg168Gvkw9oAiZnsefcYby/I8OcZMaSXdSKBuIdznHoE2We6sU7NQHxZJRHHhZXXPWpmVpTjvEOFCCsum+nJUs7jJtp2Bnam7xt+sKPqf+6TDu3t+Nf/zFy7F56Vqsbm0L1Lp96zO5DtYrk1hbbMdStx7PPvVYPPPkEwIU+VrHxwdKp2+ursZZDYBlPaqVlnj4vFaCrWQvnYJZXptFstipAi4XfZ/PebH8cpLM1ITXWfIBPHUwlYt7zQ2J/12ZhnixZMqpQBzrB/SsxmQ8dJM+5mdgYMzURM5VWb7qDFiIymv/1/88YzPSKaEWZqNfu3EjVtc3VPwMJpU4HozlwgFSqS5XPMq6ivy2ol8Rjo7jg/fek+cyXRriJ4KS9ncRH+3rsqJDZMGpMJWQzQuKIgTkbatVj0YVtKEa3UVcYgjCIZUNQWw31jc2oru4kI4FKLjNh/fIYSbuMu4RXEp0f7gdgIJQMJ+OoDW0dRlOqNbExffyU0GYNnb2zcyiLh/yeYFcip8cqao4Te562rS5s/Q28Ynjy6Y05UaILqBXoiP5wCgWS/p+ab+n8Wzy5LEPc22UCKSIbi7+QfWE4oJM5Qfu7tBpd1pkGmHbzaWngh3LIjh5JDtmsT60N3uJtVestDj2xs1FM+HwaDbVFFFIPfn0U7GxuTEPzCoIe0HYzovGFM3S8CPqIqzmAheuFM3lqiwH0jypUF0tIkN4kqcxOjtiic5HrKJL1JvRba5Go4bQFgSfV8th0ohxTlzUURdHpLmI1x+LGo4s8Ezj4QA2NacEaviBFt/b9JrO8JQyjfn90Zc78tw7jFHVCJ0JlUXIJerIndtCpDWNOsNTeSE2N22hdnB0Er/85csSHdK8UbBT3K+trkbvtKfR9jPPPCOOJSiZXI9kaWr3DwolqAGgjqwffXZS8WdnlDQx9htv33Qa1k3hgLKPTPc6G9gWTwdsw6E18w7Led7m/mUCIWgie1ipwzUcVg51uFFYri4vx+bGJSfSLQEUHMfigosmPgumeqKBZUS2UGF8t9n31YqKE4U9kbEwD6by5XB++Hm/2cnAY+Bs0XL8mELZTL+kaFegBlzmTlvnyd7evriOFBpQDchFMB+5JySc/7392WdKPLXA1QmHNtXxMwIhVUiPqD2dOOwNo720FqtbV6PS7MTy+paAkcXFZX1ejIc/eP/9eP311+P+fRA6Lkl88wk2q0tg/9RTT8ZTTz0Rj9y4FtuXtpw82LZjii4/mhCBam5YaOKKp691GHkeKcE4rRznBXui5KTxFUxPVDWvY850TxGdTUDBVM49C4td+ExmQ+maJqfHbvjai1FtgSpppXmdpI5nNJzF5KwRB4dH8fbb78Qv/vmX8eHHH5k6AUInN5eyTwt1je87jpXlbmxfXhct5skntuKJx67FxupS1NBW0SydDaOti9sAif2jPc/TlQq1EgGmQtyIM6/EBCcuOTQhdm87C6BO2NO60HCfEZ5+ylJu5mTtWmMWg9OjuP/wbvQffBSLNc7NaUxHp1GbMcmdGH1t1mMw9lQQehR0GJyvnEDvnAJx1BFfN1o6f/m7S4sr0ey2ZLEKVYsi+Mmnno3ZrB77+0fRaXVFETg62Y979+8IAINSyvs4PsR1zEDWjUdu6O6lWEcs/Mmnn8TlS5dic3Mz/vbv/lauPzTWjz3+WFy5csWBXb2egDqEyji9HR315BJz6/Ydc9iHFOlTIenac2r83TLzmZtXbgF60UvQkFAUUfSayuNDhX+ngk9GBglslTs2aSw8ewUf5TRxbZ1AraqKKJ4N71OUMdEAmTpWY3VtNV584QWl6Xpn2MrvHFyZr+TzKrhc7LlnFHkvLRFuH+NsppnCerLOWUvQGlThyvg0Oh0m6ZW4f/+z6A96mpz63zMFrcbS0nq02gvZpHKPs75acTYylCXffGXGOO1dAB17Lg9gB1/mk5Mpnam3qiekFbGxhs7CKZoi009oKqAPc4bx9wm5u3HjUZt0tNrzxsCYlqdyYpglkCbR+YAm0cGFfMY0ejRgnDWicsisxCCXJXglA8HhQa4FDW7KoKDRjNv3HsbLv3o9FpY34tLV6wrnu3/3Tpwc7kaDgn15IVa69fjiF54Vh50z57PPPtZkhTV7iv5jGZ0FlEKyPzp6vqIYp2NZDXc+0QJpYqz94/Nk3fP+aCRwwOPZmq7qnAies4ruDAiTC41SosemyKkRgsZkmrkAh6wV1TSmPS77WTaqem5pB5m1hJz1mJQJYCEHphWV2//wv8/4oPiQKNgJ9oCrBnG+u7wSV27cjEpjIaY4HzDGzb/L2gXtZtFYKd6Pt95+J+7cuxs7e7tx/+HDONzbi2alGkuLC9HkENN+gT8LSg8nh8AIkMGWNtRipRpdfq9djzaXNgEtbdTyLRXgl7Yvpw9w4UUV0/uyuRwRjPCGTw9FuiyioMSwiFpdFewj7BMzgUwFsGlD2YvaFeNiwS1hIg8+7XiKv+ZF6kmeL3OeWBkRFZ46f67pz7xYTwwnRYSlA0tWnp1itMbztQihqEQbD+7h0LZpOQbUYtAusDfrZGrkqqjZffQlX1m1yyQOj/ZiosIXZOA0jg4O4vi4F71j1OxeaBQqg74pGljXSfCUI/AFBL3ttrrDZ59/NpZXltIP/GL1dn7WufhLpCwBihJsUzT/2Vn4kNbGNQebDEqNmzW6orvlIoDicaSifTw9i3aTtMmempWF1mZ0mo52n4ygUBB7P4shKG0GbhTRsz6fOYiW7j3ZEJl/qWNEBQHISPkhCsnc1SW5gxeKlNKyFXRXrz1trVhHrG3oTiCyHA4U7HewBTw89DC+UpHoi4h6Clcuwl++/Io4zKAUXJ4PHzzQmAyv2MtXrsTTTz4VJ/2+/MC5QHBSKbaWTKHGIDaNRiwtLMYTTz4h5P6zTz/VpIqLBc4+SJQGEPjrnuEDbBqLfYntuY0rlLyPmUpBISjotSLvU4idQhtQQTlEZAYBh52dVEAk4RmbO08aIQVnr/cw6o2pimAmZKwbO0qZdoOWo9DVKAROByPRPvgaTIdEdZkX675/3TBTgPkCk9d+Xs0SlSf9QqPanExRALC+CYPi9dNIAUaQRMmzoljFUo+LiMaK13jr00/jo48/yUsn5AjjcCt0IDhxUMSdRaXWiME4otpeis2r12NSbUazuxzdpZVYXlnVXqapefWVl4Vyyjs4+aasIw54CvWXXvpK3Lh2xa4eCx2lOX/+hzeaJlj6I58hJYVvfjblZWIUez7b8kRCQIZpP/7q52etrOSyOOH9i+qW4MD5KwG9GogSMx1CLatHvbOsgn0ysQCbz4TzTK+w0hSFCCtALsXDo6N447e/jX/8rz8Xdx/KnfQxEnFlanE22Lx8UEiEmNeuLMSTNy/FF59/Oq5sL0dlehpxNojKGXeOtU3WKXieZ1/k0Bopmh/Ev42lDednZAaEhKHRjumknaWPtQ7ma2WOhkq/UVRqtnetHe/H4b1PYnh6KFpQp0URO4xmC8emsUAmABe0EEo81jicjAZs5YgoX4hV1sUkZAfLPqRhXVrHOagjceDGxqVYWaNQbcbOg33RYmiIScl+uHtfFqXF0nhv90Dvl/sF6hSFFoUDRdfHH38c29tbor/88Ic/FGpJ4qysIxcXtR9efPFFcepLgNJgMI5/+edfxp07uMRYdErBXrIIvGRM0zRN1bQYX1s2l0ATpmJ+NFSTco6wY8Pogn3eqElTYScv087c8BQNDYJqvsAJ9xkCcRxiSiL5bCzHIWwMATgAOnzDeupbCtLf20hem0khK05oxQmEtUEIpNNS60KtRaeTpXBTEzDqn9GwF60mv1eN/f2H8eGHH8QKSb/YEZLyiad/uyNONY5QE/jsY+5hLCptvAAlz8F6iEUNgNF8ydMfMGeemM2a8tSE1yU6kILBmIThYLMf+7u7WlsAN9RJPXj+cpupxaVLl+dnwfyZ5Fk6vwPJ6YBznpanBjZ9grC/eObFj7yAvAVtpojl/mMyUeghmuqKAWAq72d3H8arr72pLJitK9fiw48+UsrpydFuVGfj2FhZiO2Nlfj6V74YG9DJAG2Hp/Fg54HOKSZP3AiYnSwsrEWns6LaCH3j6tq6Jkaso253UcyE3uA0LWENQujzPcNA4ER1L3cFBbsyQ9oYXJyfhS70fTzKtSitjhU+VSV40ZRn1zAGjKhvaFawsmRSqjtKOkhbc4oSSHbJ4uJc71h58Np/mvFwRKAfDYXa9Y/2I/r70TsdxvHpmTiWdDgEOOBBLLU1QQjjsQqN0/4kdnb78cFHH8ate7dj52A/Dkf9WGm0YhneuBwFGAVXhQzVm4NY6FZjsbuoiHIWNpuAy7vbwZ6K1C9GQ1Uhc/hwcgisrK0ZRSvX7VxxXK4HC0WxSIInxhtnZN9ZWDAXttmNaqsdQxXsFFw+PFS0F0rEnD3nq6mod8U3ygeoMa8JeipyjNjlq0rbOdl1pfWbrjldCPkBZ6RtKSTKfarNZjJcil6sGi7/J9u9gmDK+vGchiBUr4TEVNzd00UikNX0bArCB2OSQ3IU9x/cjqPD3Xhw/450Bu4WU7mP7SCRwkL9KfCWVFzpUptOFQbC4c8NR/Hy7PPP6CCnI/F4+cJ1rQ1crvry/j3VKNe/KKLzAIMMFRB9FVtFfLDhYpYxNag8X4+EwWPZh47OekKzEHbx/Zn61avtaDUWotsmTAFRXSd6YFxFMF0QtvmxVOg8uSISRXEtAy/P3ralnJFvRQmCyM9I72e+idO2M0cu8qlIriAb1dZ/Q8WUs7l7J8dx985teVong1+f3eLSsl4htIjfvPmmEHaKbxAwUjWXM6acES+BRSf903jvvfdF44AHD6oLckBB0KpWYnsDx4qluHrtitbFL37xCxUpFMeM0Pd2Hsq6i4LeVpcVOf34wnOoC+mzRgz8CWpioSjvuvQhbrZMHQEB51DmjKFYBxgg/VGNNOsLYKDT1YXdbjVibZWvjyahay5+rjnOASYGvBcOdGNOtrZkbdJZjc+MkH2O3pQ3v/Za0l6KU4VE5rlvZM+VF3JxEXLyJsUj/Fs7WlAcYXfG+hPSPgAR7OjCfXj/fnz8ySeiOzBxFCxQd/Lw/gEOI5OoV7vRwUe90Y3lS9ei1l6I9tKqxuI1hTqN4/atj+Of/vEfY29nx5f/aDiPSX/05s34w6+9FM8994yChVpyMwD8wJ3ioitDOdk+X3qcu+iU5+TP0VjCxYLd6HgBEMrM8cLs8Lyg1zTCjhVlr1/M5Tib9iPOejEbsQ6aUeusRKXRnU8WZXpwYd+AVIMYF/EuU9L9vaP4h5/9XFSZoxN7vZeivRTLclWSowIp17N4+omr8cjVjfjSFx6P9dWmkO1Wc1XINX9X+h648IoDr0eDaU67G8tLK15rGcZ2JsoFxTfnEbqlbsymHRfq2gOZtqtshkwKrzKRozmbxSIIau84bn/6bgx7O7HYYZP0otu2mkSfb0n2VT5FO6aiPnrqybQBymc96V0UCzRxg7NhPHrzMZkBXH/kppw1hqNJ7Dw8iCq6Hl300D8RtJ/Gpe0tFcT7e4f62mgaQNhppgGBSsFOMBI//+qv/ioO9vdynQ/UGFJof+ub31KRp2lNvRFHh7145ZVXYx8nJRXsaDSmAgwKHdI5FChuckKTzjSyT5VNHk2whbZG2PMOkejUlNX53o6qkHg+f00A0LHldITmehk3k6jG4ZEzAoqWizMY95ZL26uxvblhncf2tkhhomjk/v//LNbl021bPp4VwCBrnCLs6JjQMlMQhbanpoPJJmcmACh0qIVuS7ox7JpbTRJPD+P45CjqEjlb/A6dimeKhqW7uBq1OqFPiBJZjzwLznUc3HAws+udxKQZKAldkFoJPYbcz2T1WXfxyeSILIPJcezcuy8tDjasFv2uylSDya1MB7h3S2VU6DfnBmGiTlJn0TAU1FnTgqKDSbRcYt7k1ol7n9NNClUQac5X68IyaCnpwtyvH358K3756uuxvLoVm1eux0cffRgP79+J3tG+pmabK0vxyNXN+KOvfzUubazF/t6OniMF7v37d2Mw6Mfq+lqMZxHHJ6Not5ej2eqKz85+xtIWzR8pyUpmlVAZJxg79tjw40znPnWuKLVVTyCYXlG429rTOkiLSs/1P9DBmUZhVcqdb6cXZ6SIwinNhdO/FVooMMKFOi5togrKfAWtJrS5cVTuvfWjmfiuopbgezyJKYtq6BHw4VEvjk56caLuK0Qz4R/De6N7AhG89dlefPbZXnz86aexe7AXjU4r2gudqEx60ayOVSQKtVgAKViJxcWaFiy0ijYploz98ButTB17i+0cC63dFC+ay3xP9mpWtvuAPkeCCipUPLsphPjJ+I5NuLS6LB52s92JeguLOMaftl+c/9tER88LLm/bIr4yGuVL0II+j/lKxDQvx56cWMJRrJtXW25DucKIO5xfdw62nx/6bDZ/vTTfxzEjFd/mcE+iKg6m+bCyAcoi0f7x5jc7lt4Fr/x8KRpGcLBZiA45unvvVrz33ltCjRGsyeYI6kgiWCTy8bVYF7gtsEjpHFm4FkdAbcb3fiWeee6ZuHx5O9+qaU7loi+0Fr2eC0FDpXssyLsnDPZx18EMDx6LwQbrwkEPYxXIxVpxFh1oA/0jWQ7GbBjD8SAmREbP7EpDDPNCZ1EqfFDNPncobhtVUFo4jV4DOk9o2Ug3lTuKOd7+X38WEqcpfdYjs3zw87Nd59L8msnnP0+ltVhKbV15DxKcjOPB/XsxPO3L2gpKjNFUo35CsBa4dGtx9979eOONN+cHHpc6FyyTEH69vX05Hnn0ZgxGZ/Huu+8KgYMHKftHZR0wlh3GjatXNC5kIsJB8PLLL+u94mO9tbmpYp9DhQTAEnP+yq9eiUFvkME3+PGuq0Djonz8iZuiaxRbQL5Wt92NS1tb5kYeHWtULAss0PW7d039MhQrihbvE5QaQXOni13dogp2p/L6c2gzARDCzvj4fFojAaqaL1u3+uK1NZ5EpfBf5Ujhz6CMJ+20ZK6gpjczuN6MbL2+QIs58NkPoGXeT4zAfYAzTkagT4Gxurqmz/Xu7Ttx9+49ITcl/dPFKFxj5B8ET7VicXkrltYuRbO7EtVmOxaWVxUKddzvxa//9Zfxu7dfl++2g798BnHuvvS1l+KrX/lqbG9tqqjhIjZVKOlcZTVqLZYppB1hfJZdLMoL6J6oeLls5s32fMaYqHoBEc7PRK3TtEA1NcYIc/lhwGka49mJOOwhYKAZ9Q42baamlJMuvYZ0YTGiL4CHijWe4YiQIpqZW/HLV16OX//rayoQGWmzHphiFH6XJlgV0jurcXV7Ix69vh0vvvBM3HjkaiwuOWkXKpeCbUABQUKbi3E2ZUJrpJPG2CnZDTW9ar4yXZLzBGaOk6wdeuXnnXohfWgpYAcVhYKjsLnjON6/FafHD6JeHcZ4cBSnx/vRQA+0CF2UnBAs3kIx8aJCzibRaeFKEwrpenD/gcKqAEhwVrn/YE/BeVuXtqMmMXpNBTR7HsReNnRng9jZexjXr1/X2sXdxgL/UA4Cz4HGkDsAOh2FORTHv/kvfy0xNdxZU7/wSp/GN7/5Ld3JFkQOY3fnIH7zxm+jd9KXdaD9z6d6lj7ffTJq6qwpl/cSf2gdCgYSTiAmPVge13MMzki6aCapP6Io5z1QQLH/iy7Kn1tD2SvsP1xzTnivuifFw1QDc+ORy7G1uRZbWxuawgMAKQJeTmteRoAP8s/O7BTOBADKfu9U76EYRFCU0xTw7HiXUFVkLwgFsZG5IlXsHNHZEebmML4mfHvurcowxkqYdnCV7vjk5cMIWFpej+VlJidonphSZOgOAEizJc4/dYMctTL52hO0AiJ6DfG4QefHZ6dqGg9P9jRBxZazVu8KMKCRRU9kgbr1b2VPeyKDM4w1aKIoKXzNoKcF6+d21qqPksaUl6XWcOGqFzMOgTbSMhgMFKNAU4JavP/RZ/Hqa7+N5bWtuHz1Rrzzu3did+dB9JISs7m6HDeubMXXX/pyLC1gzWlNGVbQAB+c0dSdAKHc94i5x7jlRDu6nSXdm6Rno0uB+nsABx4QsoPt8cLcNEQWjDLxcBYBe8J6iYkmG9yDxU3QYFC+D90/5qWDtCPqpUGltpLWLM/lQq0pjVehCvPZ0tBxT4vORnPw0es/msOeZY8wbqgjEpKpPZvjRJY3XLxU/L1juJxspLESyB48OImDA7r4gcj7bEbGM/U6Ud59Xfxrq2saXXNYtsQDakaLkJt5iIQt1xw3TUfJBQtvHr5nLQ6OjrSToGYUq0QfA1l0q2Dmr/gKcEKZ/ZIpOhkJ4Z0KTQIryoki3UtSaREaFmeDkuZa6jIX6L9PcyhIHn9SuGL8XoNoaRUSLHDbVzkZx9xLWy64AUhijJPH5sUjfwyiwLM0EgKHmuKgInsml3Snvb4aEoteLahwsqHRGc0RGJcplY3CxCMxGiO86w+PdjWqw4XFAkoj7IRxQGUwgnGsz/6079jgkirH30egTJH34hdf1LM1t8QBDn42aSVVrP/OBwxzv9G08s73aCswHF7qdQ5wkiF5trajqqlh87hUYyPCJka8dlwLoGggAhzErHoaozF2ojROMIXSKaaxoKQ3wqbkMVHFHpTNw2v3YeMRa3q5pEjJ1BjzdD3C5X3579hXn9d4kbV+3kzqWuJRQBfIcAX+Pvxk9g96j9MMMfns1qdygSgtHT7Hikyv1WJndz8ePtzReuLQ0JJSiqZR5UuXtuPmY49J6PjW229L7MkhJNtKDkQKn/Egrl+xcwgoOhcLBftxr6fxOU4NjLVRzz/99FOxwLj9YD9+9corcTbypcf3XF5e1WGIFePm1prQDIRJH34Ef3AQG2ub8f0/+76Kj9u3aULgzNYkcmOSV7jNErPikayAp7Y0Lnxv/PiZllCUuIHyOYCYnCIWvqWbOlO3NG5NDYkFTm5S/Gd2LvIFq1Z3Lmx2k6hQeLujSGfgIDH8gaFelVE7lADOQgogOQpAORoNJMaTwKxWiw/f/yDu3rmnhpYLlDUCgnU2rSrYa1ppR621GlduPBP1xmK0uwjjoZJV5FH+i3/5Rdy+83GcnZ1orcl9q9mImzdvxne+9e147tlnLHIHOaNYVyhUzmGzzXMDn4su0Uw+My4WxvVq93M/FlGpz6JsMi+Exsw/p3OCYBY0F8CS+bnoUKq5u1CuYkS+6BJicsqi18XZXFiPs5ndq8o0yeNwAAsEXD09v1K0C8AgpKpnDj/OVe++/3783Y9+HLfv3JFXvwrDnBAAjMgDnVjvVkc6j6efeiq+891vx/NfQMSdeQU8HwSJ7W6M8MrXGWz3Mbn8YMaAq4T2GdMipx0yykckqdtHYjv78PuYL+eIn5GaQoodZZQMojI+jkFvJw727sTo9DCqjAPPBlGbjmKh05JNLk0m01vmdme8AAAgAElEQVTWbkPuVD5bKIhJ25VbDRaRFNln0CSW5SENHa0/MKrN3iZdk19jHsA+RkTI+UpRrJKoWhWSrrBCzn25xJjDvra2Ej/60d9IEwPdCvCu2zK99I//+N/oHGafQaPEJebVX78Wp6egv0yEKNi5g211bOqgYRxb/hoxp17gI8PWzlaATlt28V6uW9OVeM9M9/g174XPYGvrkr4m95I40KSDdp0CzfrZPziSG888SEr0gnbcvHlV58vGBqYJbU2vXHj6MxPRSgYKbjIECCQyzPugZlGGxQVAQfz4i81qipS9rwz4KJuDCcfuroAvJolblxYFWuj7SHQLNfnQ04sG2gwHENJ8bW48Gs26LQiZZHIPoK2hOdrcupS6kvlSnKee4gzVbGE5WImjg4cRg8M4HR/H6YT91IxpdGN7+6bsSlnLLr7VuujZ8b+AA9AgOdu0L+U45fvdKcoFADlv2ItlrLROVQAQF9ASnuaxVUwg+DuIP+WSxpSs0Yl3P/w03nz7vVhc3ogr1x+J37zxpjzY4bC3qrPYWl+Jq9ub8c0//qNYWwGUBagd2EwjAO0qWtOaxo0nanAReU5mrajMDGR2lpaihoaDiWilLnoMdrxM9uVcJMTfTYk+C8Szk7EKaZ4H56/87MUOAWTyPYO+xSvCAKazHKwNpDGTa1EW4qZhJjo/B4RtsvHg4X09DwAtTVNKwX7h6BS8X81kPH49Ou3r8qNYOdjbUzgIqvIH9+6Kp4kjB51Lf9BXghqHWKtBwmYz1pYXNbJVspuCjuheG+oy5C2Jn/k87c2da4kk15vmpK6GDg7euHwxEcsl8+zzBXtBRO2vy0YGGUCsBYdIHEFQ7BSdTjPgR5u0oKYFVb8gRjzfAqWAP0efeNAW1njT0R3yAZeIeCdKehGDfJexc1EQyy9aKJJRZREL+ZDVnQIJ25davqV0ocWP1rVxus3YolIFpAp403TEzEvRCQ4G8EPxuQaFPgMhPD2RV3BJEaVY51I4UsT4Sezu7EhEBzoPKisR09GhGjAKSUZP0DYoKJxOZwTFBUGZSJhWkefpOWUkk9IsfLNiWsh9IlWkstHlQmVR5GQYJZY/clIuZhN4gqAVleh0WJ8U7KcxrfRjdHbqZwL3On182y20FKjuuRDYhDQ3OP2nyj3FoBbvmDalTZfWnaBBIKzFpaNMXebOMxlxPIdpUsRayAU+/fxfbHourZ2HD+JUnb3RQ9xTSsHOmJjpE/vh4cNdcdzlHCHvcDjZVt+zqbY2t+LxJ57Q+BznGdBHSlMVLsXa8WwYjzxyPRaIe9/enhfsjJfZUxwIe7v7uvAo2DmAuBxfeeXlwHKXMWkZX5+cHMWNG9fi0qWNePDwgfbtO+/8TgX32sp6fOfb39EluLOzoyaEX3NosoYpyLSekwXMIcdP9ijrqvwvBy6Xt4oP/KzT3URJe/mj/B35o+tZGTllTZmrjvPNeSAafw66UTzkcSpRI6vJFa8PP1wSSoe6PCU6UmiG1x7oB+sAdK94UoOegDR+9P6HcsMCYRSCWUM8vxJY456OqzE4q8Xl609FvbWiAn59bUvBOKCar776K4kD4Z1W69iOWdz6ta9/Pb7zne8oKIh9BRJIYVImD79/Np2PZM8vUAejpM1nk+IyV+Tn6FvWA5WUx+Ki4LyIct6ZM1tGv/MeIaurcunMay2XsDGr9GI27kv0WYl6tBY240yNs4t0/cxfcxYKGFJomJ0n1HiBOmeqpweLOMrsxQ/+8i/j7XfesaBXHtduVkqKLGcPBRmc5cduPhp/8W//PL70pRc1RUJgbd9o7hPctXzFWndgdwsaULnBtFqiOskJJx2EaCjViGYgi5/qeSp4+bXuUxk4DmM6OI7FTjUmo17s79yOo7370azMol2D5n+idGeZM8CxT6VV+YxPB33lYEBbWOwsxuLikpDX+w/3BEIJYY+6EF8aDZ4diB6NxsOdXdnvIjYHjDGFrSbPcvbuoO+kSRXs25dibZWC/YeKp6dgV7Bdu3uhYAdh/28Ldj4HCnbqAfjCBXEsS42Pjr3EexF/uV5T82MBJs97NA+KKgW03U2g1NpZC5ADVyHyG7xu/HnxU5xscYLHcXBwrHuM6Tp1QrfbFmecM2uhW4/19WXp5QAMzgt2h+zR3HJ+qK7M5GeZa6Qeh/XgwCKKfVJHAcXOrUy1Qs+HXC6esXM9A2CaSJh4sA+HHLS3LfE9RW0J6ev1jpWirJRuWA+Tme7DjQ1sFhd1pgJK9IcjWRpTeLNOi1CxTIcB59AMov3q94+jf3IYjUnf1FX+/qwayyvbmvoR6OS9Xe7uNNCQ0x2UGod9WayNq5YByHJm+D48L9jN3/bUuqREsy4pdEvBzjPj7Db45HNG+oyFtXj7/Q/jnfc+js7Caly+9ki88eabsnSkYGe/XL20EVcubcUf/9HXhHKLBj0eih47q/A1nPAOAEn2gBzMqM3I48ERZjyNAS5bW1sKpmu0FpJGOol+hjOCwqeQLd3GrANSCF8GKPGaaTT4+hgBsC7ske9gNJ+l1HMGqLg/WPuAV5xV2FECKBucMozBM4FyRGNAVgn0V2kSP3r9hzN3j2ldw2WgxZYjUBGMTb+QolvuHh5lE8ELzM+hBgqP1Y9s8NJnFSRdY2/xrRzm42hxW0EydizFkBZ4SSlMb3H8hQuqyfeh0OcDLv7n4gHlGFauCBT4mgQxToT/MxYirAfBvyNyu70gJHsM4g11Jbmt5RmYT36+6EpnVQ5NNwoXbWA88pMfegoJBqf2u+b16gXpgkV0a0TM9AunnhLAINqC0lHLhWjaCoU6wqwpP4sYIRO7OExIjeUwkUtGIgIuHvNrpYuB+eFY/+HjquUgfhZjUvQFvD4+k90disI78eDB/Tg5si8vjwIqkxNcdXqpYHdjZashvJ8p3o08nwtlTe3x5eqL8Pfsc7I5UqOS6mxzlnlJcNpYz1B8bEFYLnbpJ4bDGCMikyAudAC3iSKOUcwqfVahiiGWsayRWk05F9HMMA7j61K4U6yTtghXXyiswkjc9BSRkUax8h12JL0TQX0awwtkb6hRUkZBupO4cpqTgzhI5Tmvjh1k2KFDCEeP9/f1lO7duzt3zKB5krBI6nTcSCwKN88RbqsdGNjEHKRQym4++mjs7O3Fndt3NBHh+/MM+BxAGfqnvXj8iceEjoG2sf5+/et/zYbZnPzD/cPodBfiueef0/PY39+LN37zxhxpsTNBXS49eDhvbq7HwcGePt/3P/jQ9oyLS/GNP/6Gfn3/wQN5bPNcoMqAMHB4c7gW2hRrkEK6hENwSBa0goscBJsi3Zek3WBkt4VgVMmWRmsdMW4HK1B4FamMr+WXXfiFZfpzjuCpmWQiBapdJbQEVAaxGqiep3CIIIWYD091SauwTxW/J1pTIeyI9oq7AmtiNKvG4WAao2kjllcvx6y+FIvLm7GwQFBMxG9/+4aKdRphpmh4QnNMbl/eiu/96Z/Gl7/8ZfP5M5iDRSdL2JyyFeSynE+e+Bgd9Nl2ocBOxPB8UniR9nKOsCOOt0C3NN/WCxgQOD8bfV4VLYcvo9LE+itnczrrxRQOO/dDpRX1zmpEDZGh3RnKvi5nBCALQAO/zyQDoIdpbP/kZO66oEteaPww3nzzt/HjH/9E0xwu/VFezD7LHTjDLy5tbcYLX3g+vve970m0y5QCkSqv+cGDXU8hcFJqNCTsNcc9hPrie8/6AxldWMRxoqHCmDNheXVNZ6TAEc4EpitqNvx9PXXMon0yEqpejbOYDk/i+HA3du/fiaU2do/TGPXQhLFffGYtLnbdsGoNhzzRNUKf2Lsd/jRF++LKiswfoNJQCFC8URzxd7HII6iQ30OQydnAGcI5fvXqVd3FCOs4IyjYr165rHyTH/8El5jDWOwaYV9BAF+rxlde+ppE4bw5KCJ7e4fx61+/pu8zHI41VaJgVw5M6r4oxBGqcnbQfMvQAJFfHUMD8l28z+TDjquIRM6JUYKwE/zGXUBS5d6umiqoO0LWc2rN+UXhw/seDM7i1mfOROBrcSY52XcWS4vduHJlTWg7XGEyZLg/mUaraM2G2JbVLtx5juzB89dUuMb+PdFxNMU71zbNaypsAiWKZU+q+s1JHmJZJ32iYVhbXZaOT8DAlDC0WvRO4ED3tfbl+iSqDhQSUqK3BdBUG2Sg2PK63D+8jjFuRFibYuN8QvDWUIFDbdYpBNhmNxZXNmJ1Y0sgphONeR7OuWFtl6Crct/7PeU+1zMzf77w1E3dzXpctoUOmDKQ6PBEaTMEftGg2WZWZyWTH91p6JiW47e/ey8+/OR2tDorcenqjXj99dfi+GhfGksK9keubsfyQide+uqX1YzxXGrVaTzAxrQyjkuXNvXMuDcRmjKd8jleiW5nQd8HfSMTNiizsoUGPKQ+5L4XPY5GGLtWuPamuvgzLl7s0L3PFDzWE+VlpPsGRLyLeFp1Lf+/CKcdqEhooiZkcmeC1mTLS8AqzjtrREdz203RreDQf/LG34nDrlRPdYlpLZOFB4eE8zCSA5bJeBTxkzOKJgfacAErRp7UtbQQK4LJUrJJnMClWs1UzmxDfcnMOS066vl2Dh/A9tB0ENnCZefiRLn23A+TC4VNrTE5hb6in71wJAhBFCWLobY+GNB1CweL3ZtnyeZPeYRXFufnLsMcfdkhwQEitujJi2yKE4SV8ubLuhlSwlYKVB0hn99LdAtvlJKaqQMe8/9WLQbDnhapAmlwOcnEMvPM7JohOyVCkzKBTm4xWShb6MHr8GHEt/JHSfIkQji4df7sSaS8cxcf6YFTATm44OLRbM1521mQpnUTB8yNR6/p8DSq7oLBH60DiIR+5Mh6rjhPJ57s5+fFPrQJEnEnZzQ5vN6GeJkKZRL1iD8/FWrElMAdfyWatYhOl2cSUWtABUFpXo/+8YntKM8GMTwl4a+jiw1UFaAae73WwqLDbiZTCS/L51bGsiqKRLyszMVoZSJjsY8ZTxrbciGBAOfiYz8x+qUA4rLg0KdYL777FOwnB46zB6m2naY1LLb88rOU0LKkySVa6sswzchmofAhBKL41ZYkQdNHK+rWD48PY3NjQwUHMc+gtYTVgFoVv3PcUAjBevrpp7VnDvYPRLFhBMwhwyEnTvdsEi9+4flYXVuRbSufyQcffqQmZ3V5dY6wY/W2s7sn5B2LUZAFil6a/ELNYI2yvoSmatTcVDHC4cUlJH5ptRYLiwhTQdp9aRWLWJ6nUDJRwrwnNIVLb3jWx3nbWH6VWyT9vNFjMD0hlEtUmDG80nSm0cQKlywaNqcpgs5ymfF8+IzYnxQ9eLHfv/9Az4719PCwF43ly/Hci1+N/qASw2kzLl26KqTujTdei3ffeUvFuotrGsdK3Lz5aHzve9+Vi0VZT5wdeVy6dE6OtGkrF35kYyIecP5Q8atL9vN/tTz/i6N8njN7EgSpiOjs/pJoYxGLF4ekuUViumvJh9l2rQZBCPY6kS6KYqHTWY5pdUH0IK/d/5ZKxkSEIkW6CyF0xDFPlRVBk1bsKp2maVoYCbP/8T/+JyXAgqeC7haaml69BNM1BcL8wZe/FN/77nfjyceflOCeApFIcnQ6mtCkI5jBIJ9jxWeZe4XCgr3HPuAcR7AnUEhnOYEsFIIO1cO6EfCIZ6LZLnQWfJj5Gei7zuJo/2Gc7D2ICQFtMYlh/16MBj1PMgl3yTwFJtV8H2iKcKJZ71ARQdahvykToMEkeUkNK9QhB/vMlOMAbYIjQ+YDSal54oknhfJSTPMeP/3kE/muE1T4s5/9RKJTfn16chIbuK/Uq/HFP/iydE2Ku0dEvrOvgl1J5mcRAyWVc+f6TOT5ocE53D+IJVJTRV8wys5nKx65qHs1TzGUopxaIk1LMjVVd/YsdvcNEOBkY/9/I8vsSSYIEsIencgXHrrb0jKFcDvpC4NY6DSj263F9vZGdLpN6eU8CbeNopD1eYFpSqqQ9EyCL4V5OZvlUKUUTZ9hZc1YEJpT50zELqnYnIMUaxRnnH0AUDSqrUZNExTORDjvrAHAGT4Him5onxIwQiUmrbbTjXFlMaYVh1pyJvL6eGZnMwwHZnFwuKN1DjUG5kRzQkPfisvXHguckLDDBmylCWX/c5aLsy46YWrh4PMrI8bC21IbFfDSEw5PMtQo8yySCiIATIJdl0lp+CNqCL8P4q6Jj14/KdI0Jq147c2349bdnWi0FmN963K88eYbcXJ8EKdH+KzP4tFrl5Vw+oUXntM0lKuyXmV6jTYA8CWi3WzasQezFJ0XbiCol5jmckZQX0CB6S7Ba7fvPHCSGvBJJYZ9ztu06EwKppPCDUl4OuD7wAC2zwXcX9B7Wlfoc9GXuSkyYgqIcm43H/Hb1Wg7h4AprqhjA7Q/TpCuvPUv//dMnsdCudzFq2jPw33Oh86AjKoJku4Shd7RaRjuPxudxqB3rEJ+juJoXoLXet1dLEjwDJ9gijB/8B6zZpUu78PQAkYU4Xh3RxzDs+Mh8PD5XUeOF59Lew7nI7TFGNQGRAA5EhdKBRpNwS6+ogtKXez5T8/5tZ+/3Ob/pQLIRb4WrQSgRSxpLhdFHA+f7tkIS9UhKCmGA83WwUkypS4E25P59Zu3zsatzMZxeLQfIzyfUwSDJZkoLypkGRIwJnR4z1wAK0T6vOlwicJG4vM12sOCYUHg+IKYi4IM2gWipj2SxFIsRDMmCkHZqIYjtfjkBduoygbs2rWryc/nmRot0VvPuaCTYIvtWcU25vm3vNRc+KooFX3fYkBd6DJO9nNXLDQjpYGbRTc5bEAOnEosr3Sj3bHXPKhGmymORlb9mIz3vcmm1ZhN6LKXI6rNOJ0xAeKgJpTEl7EujUxHrZCmSsEsik0ilnNBqQsIXfQa6xI/bTs/3jO0FZ4z69G82uRTS1wT8fDBwxj2B3ov2rQa69naCacFo9EaNfigAVnMUCR7ofN9vO6uXbmugp2fZf/hFCMxOXtVZ8xMBQX+7uKNanR8pNfL92UMS1OLTzH7Ao7222+/rfcHesflBP8O1PGFF55TiMr+wZ5GtFga8nmvr67Hn3znT9TcgHoyjqeIYPI0PMWSlIb2vGAvqIW4kxTeVWtAeH2tBgFtFPtOnsMiFicpR0H7mSMa897CxYPPjQA0/j3uQqZkledxkfpWjAp1huoA5bPHXstNe5mm2X3E48ridMDBzyHNWqXJYr/fv31H4VcI3SjIT04HEc2lePS5l2I4rcdoXIvO0oZQ4bfe+m18+vH7ajotZq6ICvHc88/Gd7/3J3Hz0ZsGKXAN0f7LCVeRaSbKVVBkj8CzYc7DqqDsZXo4H1fn9LRMOLSx8sAX+IA4jPcH6DEXk3lq54s6xe7i/Pu/lavgmGR9Dh7aivUZldkoZmdQYs6i2V6M0aQRoykTMWgfZnle5AjT3DKuhqNrP3xz1KdnZ/5si3gWPrmAEVs9YoDwgx/8IH79m9/ESZ97qThL5QnI64pZXLl8Ob7ylT+I7//5X0iHwd6UeFHvlxE1RbJFn/JsrtVkFcz3oImkAXfarhFgmgbxYWX15gscsTWNB+YL7YWWkGlNMkk1JTyJgrAyUeFRocAY9qN3tBeD3n40p3txNuyZyz8aCr2nqKUokeYFiqpRtFhaWZXzhekQDiviTMTHeg0NSK0eu3v7Okt4Vqvrl6Lf83plkgXCTsMCCqmC/dNPFGZGkf7Tn/5Y9n8LuCH1ehcK9q9oQsRzxwUK0SmTun6fVGjsZCnYEYqmY9R0Fp988qmeCw04YAFgHMXNxYKd5wyAZMDEuhKuWc4uaCHyu5/NYu9gT/fZ2vqa1ihntVKHpxOF4vC5idt95sk109NSWEJ3456o1/m7nVjfQFtna0OhqVX0KIUiSRPK+WG+v8AWnTN2zCr7gfNS3uHiwpd96qL1nE6W+jrZrCK/GghZh5KqdaH3i01iXwUaCG2n2dLX1d3CRH20E70+/HcCgtBU9OTgVm1uRLO7rvUnIW4NqgtTvWEcHOzEgLTdDueX79hVNA8b1yNqCzGrNeKwtxe3b38WSwvLsbm+kWn2nhqbGmrePu9HqdB5nEpArIm/haPntZj/gu6pMyYcxTEtazvcy0ZO8aX55blJ4JuaHCbL40klXn71tXi4f4z/bSytbkh0OuifxKmCkWZx7fJWPHHzRjz37FMCjMk/4Aw/2H8o4G4x1y1cdPQAfD+5sVRrCvNjaoZeEiAXWhtNrgAjaoHuQlRJNZ7VI8YLolWzvhRaJacoW4tmkeNaBp2bgGw7KMKfB4CkMdAUQUJg/oknEty9pmA6n4N7kc+efc4zwUKYz541ICcpvu8H//pfhLDzm7wIKV9VYPjDwjmkiJg8hQX9NUp77l+qK0+XnTwoR0Mhehotpeii0bBwEgEM34tFJRW1PMOzsBNNAJGMDeh5wXwAx0cHKtTpMDSSz8JXqKus2bI4zUJSpzudbYa38Kb5waGqQ0Apo42YycrQFIOsGed1+TxSXhvMCLoWbDYXnxejXCjuBY8aPbebSnpD092NEVR6fM9P8SzToWT+QVb8HGdKJHO4AYUFxTGfDUp9pVTqknOyoCzRSoKnFOaZOJnjatkmibPNT4pRPkZeiy06scND6PnwwW7cv0fBvmf1Phxp+R2jbHd3zQuGA8/XaTWhxdQ0tr1+47q6fUeJn4c18ffLATyb1oR+6djQa3eEuVtu5qfFlo6NwuK2A4TFLfwbJWdYOKXC1ciLEKgphXJfyOvGJnxAfWpy1WEd0PSd9KCcpMCWQutsEAtY7NW70agTDc0BiUcw4zoKXFBxH9A0D3z2Ql5ActMJoHzyKmzkVe7O2evFYlN7O3sdYI/IAc8BwxpDtEWyLP9OwpsUPTISk3gLSpfcQuBRW8xYLM1oCCkeRMuZToWwQ2GhCShoKug5qxu/Z45eLlMuTYoWqfKZPvB+5bE+kajbE7eJ6EF8T8aybqSozkgqHWpU/syzT+vzh0K1s7sbu7t7QphwGvj61/5QhQC/T5Irv987Qk8ySNvVjO4W4oLYaGSHBw7K9LzmObFfPAK2HzwULPiKJbuB5lPNrKZ3Xo8W2lK8w1VPGgcX/5SCy7HtFOji1cvqrOC86cSU2gNdOsmNBe29WPjrLOB5qnHMIh9u6ulpDNGCDM5i//gkDk9nMWlsxeHJIGpNIuBH8bvfvacLstc7EpDBXmIvvvTS1+L73/9z+dFL95GUsgIqlMbWB3LRQySalRQ7F9QXubQUJwX1y0Gg0k+TfufB4rmslH/LeTqH48vk0xeUAA05NRm4Kc0Anw/nne337N2OXgbQoYoT1fA0ZrJGbMYk+MkFxt2S52A2HIyTadpU7OWeEAec9T9Ca1HPYC7P3f2MLPLijWCC8LO//1n88Ef/FMcnIG0uoO0K5N0KUn31ypX45r/5RnzrW9+Ip555SuJVigeelUK9lpZckE1DgmwuS+40zmF+0Bjy0FhTEhhnTgFAgqiRqeMh4ba9gNFBcn2xAkzNFC8ZW06mqUylOezGg370dz+Rg0yzRur0oRywKsTbT4+FhPO64GVz9i0srESzRRiMPxMaXfRE3AG8Ft471rAgzzgYra1tS4zK88XN6PLly3p/FOw0iO+++zuFCXG2/+Qnf6f7Z7HdiSGUmBX0GLP4yte/psRT9u3JyWkcKIXZCPtgOEkOu51dOD9wrmLqVDQJNBL8PgUnhS9njlDrgrBrIuwbUQ1RTsht4jDRZ8xkAaSefajkV1FGp7EAl3lMxLzDoWgABCAJ8XWdgkOLqC61imyJcRjhrOL1dbvWzJifrtmp1rKSWRNsoQni7tXPC6nerAFruXKiN99DRd2QuGQ2IaIYy8M8Y8lyCsbdzISphBFBRTK1GJADut5R7O0+1GejcCIonnDYq/VYW1mxZW4l4sHuQxtwCHSDWthQg7dy6QZxlTEeG7TkLkKrQNPAmlbSbzr5aC2rSCkBkdmUqGQygGV3mDxIsoZNnoLL0zKNU34Cd7EDsc6BGlOFi0yT5wpl+Z/+5ZXoDydBJiRaoHfe/V2cAgiP+tFpVOPqpfW4+cjVePqpx+Po8CA6nZZcoABBNFEAME07RV6ftXfdOMUIAOvLEWvTlCm7RTl4CoqZTEpwL2xjkrIoTY3Ez4AZNPG4AXWhNSZ4USy5y0maoVIFXBPKT1rp0pJdE+eNjGs1GnNNRc7g2++L/aAaVnbodiwC9Kp8+NrfzIpqWx1SvS6VrA4DRC3Bpc2BYnRUXCQmlPJgBcGg0LfdHmNU/o5SxWpVjTDLOG86QSE8NI9KfLSQr2yj4sQ13ucIUYaoK0bNuaBBHE/0YbR1SVM8FVVtKZaMcCfvvlAxEuGxtRtisSz6uHQMldmVJekv5rj6gNAI9cL4mGdQEKwygBaDSRf9782Zy8Tg9zoA/p7TGav6wOebOu9dbemMuhfKDrtaHH74jhkMPrca9NhJzjTppoM9U+Guguw4zcve6joYxKVnpDjRgXVuVWjrO+hFD+/vxoN7D2MPikaG5mhjFU4fqBIsW1IDuWRq8PTpjusSRqDalwVSIuk6iNQcmNsZOEOA1OdhJ/AdESd0LL0l88LUWMjVRq1CHt4WH8udK8W0Hus6Mp4pBONjOlH49CASqu/n8mTU4Udg7bG7+0DrkgALoT7dlRQe8n1xIjFKC7+V2hsXCmzjcD5QsU6iKgLqIhDWZ50+spVzLrWPabsdyYGCQgjXIF30FKwUv6fRzBEmr4nJhXUbHvV73ZxJF8L/2rLTo2FPd1wo8XdpcOU9fHQ8X780PDyj/rCvgoM9SrGxfWlbrxo0QI1CXopC59I1oaz1gk4ZmLVAk3cGRaXYI2oc2D/VZ0Px/eijj+sZg/YjImRf9476muhweOnZaG/y+nG9QKG/MOczmvLmpFbOGS5PqC+ErTEh4PJRLLyKdD4v/gzKm/+++IyMhwEBEiCfpAoAACAASURBVCkGRSv0DwlSC31jXiDgUsG0I4XNGQrEWVQaKn2iOoz9DDS6BN2Ex0hR6nlgnE4ijvqjePv9W9EfL8tGllCrjz/6WPadrFmBH5WQMwhCSGgaciaAd58UDuknpLfJcyZFoDQqGrEm0AItomhDCwBSih6hYulUMYcWSmK1wA9T91wzZx6BJ7fzCRdn5jlNsFjPsp09AZs3qvl9SCRGh9OosebP4uToSOgkCPtwHDFMF5ESVKVijgaR6VIierqPEnTgdZMN0e4wJs4pn0T45pVSYEkIRmLobBo///lr8YO//Bt5IPN5quDJIDrOTtbR0089Hd/+9rfjy1/5A4mwOVuK4w+XKCgctsPEtXt6NpHjDN+PQpA1DYghK0YBNKYlMuLmjGBvyuOdhik/P9EqVOS40OFzFhBCQZToa7V/FLOzozjevxut6jCmY97DYSx0JnH/4b20IHUDsbqyGc1mV0CDLTFJrp4IPacxpyhhStZotUXVvHrtURX49SZJy/bB5ievmWf3zttvi5JFGuhPfvJjnVNL7XaMTvqy8EVz9dU//CNNu7g3Tk76cbB/pIKdZnQwBFCwQJFEU9Y5gmxc3nh9oJjw6NFQ8T35/FWwJ0JLk8Hzmeucc4KB77fEpzzffj9aCx0VMEKBoUWlcBHKDZQZkH9PrgF9ZraNZndqYo/uBc6z3X2YJnB2Ckmve09yjiC2bcsBChcqa5c8PSp890JnTdc3vpZyT7KOKFbQ+s+ZMlRUlKYRhNbknFpG0WZ7xyL6VMMzNI+ZRrID4ovbUHUcR8f7MRz1YgSFj6/PGYYRAZoPWejyfjx1FFVlMo0tMjjWN+JsaT0m4zSC4CuqTgMQsW7jon6A98Kd5wm5ayg36zki/9yvzml3NDm8E/PA7bImwKeABcn1N13WDXlFIuVpTosi/v4f/1lJw6fDaTTbC/Hu++9F7/gwYjyIdr0SN69fiatXNuLGjauim/K1eE6EcioNtlaN3uGRzgB0GOwF7gD2K8Jk0Txzn5MfoKZaIvJa1KHlJOWY97+8siaQF20Kx8/J4CzGFehvUGjTAjrr2HJQ+vw1JUoOOKfUv2PRdKgt+Fy5Pz2ddDUKTUy19IjMD9yQcJaxJlLLyAW7/4HoBemsYdER4/tW1BB7lPzxpMzoRRZ6CB8NY0UuS94QKWdafEl3AX2XTRp8OvuOTkHaGXGmHyyHlRLvRsPsnE0RYUyHTzVdIw/aXqznP7Q55uLG8sSoT8+5nb5QzoSGcWEjPuV9ymlRRUhZhPmGyrWeKaTmARcMvFBhWHtFhJJhR/ntk+2ZGy/HyOLSOxLX3Hy/h2QM2aVC6LQ9VHXhicePJsDK9XIQ8ApQyUsPnN0vnE1zf3M0yvdi8UkI6zEp+4VLnsO4uLQWBX6jBsK+Fw/u7cbewWF276baqGDHYizHYkLYEbRU4CeC6uD5uySf324XZAoqgr+DXmGx6CRARH4JThGDXgWdoaFngSCT5o8ji8LZ6JuCSLI4YnmeSZg3szhUhYY3KgWThEl8viVRjF+nl7WpRjx/OGEUtQdakySmapqU6HGnQ/Q4hZ692qHPEG0MLib/fgUemJuqd5eiKgqaIqyZu8ZkmSR0Jw9UP++xxtqsAXizKsE1/SlWnyn2k/AW8ZFF0xQDE1IgwmK283GxBbb8ufiLchXwtIINr5AKNcNuBnBzosgUVWxsYaWQAESxWZjpkE+noTlim1CsKCLy/fco2gWfFzSHGoXA+vqmEDQQQURwDp9wojJnA/9GPNbTU61bEDtPM4zglEAymgd9huKRumiXB7n46kYTKdxZ94St6TAWJxVRldF5GqKChDhcyaJfOx/QsLgxkhqAIpgRtaZ9/nwvItb82sW7nZB0GWFN2TD9YkIIyrQaO0f9uPNwL24/OInRdClOeo59v337lt4zTRSiJF7/t779zfjun3xHBQIOQHxNnCNUZKtqLqPXDBzTxMlFuOLR9Rq9IIpA2sdCTnnmTet5C+bi3Ml67C9TB3xJyRggbemKbFyePr+X5Ku9oEmAXXiMKltGKmcrJoU4XUGVmdLIdqLeaIu5Tdo0tAlPlbwOARr0NjLPQs82vwe/BnGEt+sGxGJydBWsPO4eASHpYd3vTeOXL/86/vbHfxf7e7v2yc5zyOBMiF71whdeiO//xV/I4571wjo1fzrUgC4vLmvN8l7hG1P8ctFzicpKFESyURefmv+gOACpxytddCaN0J1AqXNA9AFPK61/yjWfjiTASC2Ex7ORwqaO9+9F/3gvJmcnsbzMpd+Lk+PDGPbJCGA/MJWCt826t/BO07nhSAWzJmV5D9j+b1saHgp2gVN5n/Ka2f/Q3x57lFj6avzkpz9WyN4iE0EV7KsxnIzjK3/4R5pylYKdICYX7MPon5ruwFlTOPS8ltMhGrfT6C4sxdLKshMkKdjJbVjwmcvzgjZXtGcFYdcUWKCTKRlMsQBMAGbOC3ZPCKEzADjZetVmD16npp7Q2XCOFMcrNTdM56QPqEa7k82+ivSaKJUUwHI7QaTcMkiAW5d0P5gv6M+dLVGKbX/W52CeCn6da7ZBFBAmnpf3JOcvYIFqgnSXoR7iFqVoBwFnqNOoMo3L5O0qIGk/hhMYDWi0BkKQqRd4HUwrx0MnYyOypGCEVTDqrtjfHUvDWj3OhmRLOFUXca4mDPKQd5NunxPXQNo5wiqSRpdNpquZizoZ60sKNddnrLnsny/gsg7ie9F0ys6SGqYSf/vTf1Bo5imZB/VWfPTxx3KJCYSz9YjrV7bi+tXteOrJxwUCl2fHPhXFnFqH9zscKMldGsDZTE237qzUD0pECiAgSipBY7OoqfBJLYP0go1okw1CbQB9qtmO3ojQM0/AqSnFMU/dS5ZlBR+yzzzUFqjeo4EaQV5PsYk2KATIcU4xlP5tcJpZJocCvirv//qvhbDrAhKiAv8txX4SecDftYG+CiZ4wxkcgL0Qn5sPanN4Ch+7FNG+GLh4KFJ5qFNxsMaIzsbDaNYQ39jsviiT4deWUQqX497+njan0I8MUnGd7gWhgjIXjKg5hWeflbbH1+Yjig7NohGtJP1hZfXoqrwUYBr15sE+Dzg9n/rMx3VapkKgzcOUL3b+A4cX+Ic6KLjSLSdVlr2suYX+4yKK7oPF9kGnMRqcqpNDEMliNhbN12ScAnKsq1uHB89fr4EJRtWjLQkcdCkaleNleYKV9mUSsXRi5+F+3L37II6PenE6PDX/X2/QHbBS/kyKyQKbf1eXHzVcZpASEtpIlDUyjnLe4jOJhyX44OJ3zH2SXoSuN0Dq5kmppWB3eINCUbJuEa6cfHadv2mVVKgP8nG94JIB0u5DhhOSw4sgnGM9g9GoH8fHB8JEmRTwPIr4BY77dAx/GIoGbkb8ZMMbDSPf2d/fF7H3t5EEjfnnBZOpVEbVLNhh/AUay6XOfprI5sq8hDJdsk1osckiBKaTPEy1JFqvZZ2roMx1ZgcJI06isSS3uKxvU6im0oOY3mAvXT5D+OugPGoGCPLo9c0RpwmABiEnFa8ZPQLtd79uO2RQcJGu14oWqN9sKmtQCdpOT2WxBneTy5dCg4ucH7r8Mjq8CM6kN1GmgAtCT3T8HBtYHqblJefCokbq2JOB0FuMSs8Hh112ceMzF8mjnPillzJ/rtG4nHhAUD1a9/dzkNdFAXXZ6xSXJYSJ4siixlpMqpU4HY7jeDgW9/Kj2w8Cs57eoCKXDtD1k97x/IKnyf3WN78Z3/3unyi1lBxICexlH1jRe3RpmXkOAiZcrDt9197nfIw08Cw6/f3i4qCCrFyIOaFKdE++0JnuKP2MxuE5sSsjTzW8yV3lrDiHPfP88JTHmpaylthr1h3pJ78WLY3zqiY3hikankKNy7ZebHeKfl8kRrDHYzUuaiwEKoEIm27HPaBGnQv2zM5lBTHTfpTYvRp//1//Pv6fH/ylJzs5/i4jfN7m9vZ2PP/CC/Hf//v/EI8/8bjWJM2fjz2QWAco8Rr494zSKTTVLIwtcmRd4cB05cplnXdC+TNkBQra4uKyhJ7OhDv39aY58n534U5TqkaTJphiozKNmtYDXuf3YjzZj06jEuPBSfT3d2KMBWhmQLRaZBi05ceuMyDpqLxWCthefxArK6uxvnlJrhjsUd0fWTBSsNNI43JECB75HP/wDz9TSupSE4T9VNTHWaMez3/pS2pQuGdOjvtKTlXB3h/Gifjx+MOfZWozLiXTeRoorhyy9sMhI/VC5l67gZC39efm1nYXo7EuRTDgBJ+3Lfes3fB7MUoNqmunsdwP6SeuwXq6dIkJwFnB1L4SAgE0rWtQqBvAU3pvMgbkSiV/8FLcm7PNmivOQoUeVoAbAUdsx5zUlSkCFCiFYnEHJtVETW5JhMt7eZwTNM5cRPBnA2gyx9FpVUT7rNQARvtx0j/WdAkhK5ad1EmiG88cuIYOSPSd1O3tw5kem17L+qVIBwRqNUjThGJq0TgotKdedj0SgFOKoXnKfG5gz0zP7a3D693Ly9Q504iM7GuPJgBUHPY8fXZ2DCXMz/7xF1FrLcQAIfNwHLfu3Il+71C5BUwbHr26HU88/mg8+cTj2ovn9VtaBitB1R7wLAgFEaHV6J3E5ctXtIbZe+LR07igb2i2tC57x6RZVwQA6X3w2kSdsQNZE5cZGuQmmhaaYz7LqtY2/05g6ZymkQJVj5V1lwIiOIMIZoRrR9e0hUaeYFFwh+5pnWIIIQ57oZRI4axOklFByDaQQ4+CCX4a7hIoWAt32r7hF15MsSwshUYWztpTIKhCZCfq6LDkg4tUmfaklO/3DrTJWHB4SvPmNQZLZJHNqS5kCEfYnsjyw5bDhKpXr5z5pVKK8UTEkyvG19AGT/4VAToo+32z+aeQsuTE+QI/75QvEj4L2j9/4G6PtGjLeEYFZTY0cmDg4B+eCzHE4dYlbETP3B6P7iiM4Z/RespvQUVcFnV0enW0BhbYIaQ1p64ggyWJ1X70KjJ0sFkgbG6bf49N2mp04iGI4O170e9huYX1FwV2RWgIG5gLwf8etMNIBWNELlJFxLc7ce3ajVhaBm2ydzo/7MXLvzEPWM2f3uYsqiAeCs+pRAU3CIVEWRgq6gf/q197IsKVrq79wufM96DgLKMpo57+zOZRwPovvwa47tIJwOtGd3GGKw5IO2iZPVWlsah3YjymmGPtdWQDalFSM2Zp95e7LY+rFE5r9p7OQXOdAiNRi6Zu3fo0+v0juQBpHcsW0q9X/uHiVkPPMGpQmmkXRzw/U3YksNTr8PpRK6WAJLiR9BT2JPelBnphtx5/zfL//N+yQJXHsPcCuwl+vJAXhLAqsu1tzq9ZP4qlbtQ1xmO/+NzgzwriVIkH9+/H4dGR/P1B2l2IcVnTMNiFhcaS5230xYcd6xq0yBM0U6WYxig0CIQree6sSZBSHt/CorMBKGQHhPTkIQiaTuEFEl84yCCurFtT7do5pnaysBudc7SoIOweBWdoV+4fR3gzNZrFKdzZ02EcHg/jFtOq3RN5sH92637c+vSOni9NGu+Zy+Ib3/hG/MVffF/0ArkGYeVaNBmJ2hcqovvSEtjFOUfSYE4GsuFP3tn5Z5vjdr9un0n82uJcC+j44VRCT6rsW56ONLmHiouY9Dhl3J82tmWa4WfmxkqokXI87D/sNGG+F41UU/QgAQ6F1pUNp9tO0xWVhTCdKXpen30dV6ehOMfzqWQRwaWjksAJxuII2DKhlOb0h//lh/HTn/xUwlHEl0UEJy1VvR6PPfFEfPNb344/+7M/0/6EllR+6CzPz521xmcoX2zE7xJOM3HxNBT9CJ8lgTz8E1BVOd6cDKON2Bb6WXFQ01VjMMPhS4m4iwoFnW+q6TMpqaCEtco4Do/vxOHO7VisTWN8vBOVM+h0NaWQg2azxjk71lZWNfHkzLfQrRIHShw+lunC5avXdG5gvVjgXIoWzswP3n8/Ll+5rDvoRz/8GxWwK92FGB0PogsXv9WM5774Ymysb+Tn04vdPUSnr+neQDfgpFPsHbF5PA9TUsEqVNpNjcAmhLwdKCndpAF64pOnlGiRmgymMJuLENojZyA1QWnw+Dqm36BjYj97iis9kdI0SyCQpxzlztYz05liil29ySSIItxgWwlm08QygQp+3xM/T8RF0UuNXbH+471ytpRpDeukWCNiI6kzOItfFe0UwzkJV0ZHGn8IIEvxZog+SlNEeBb6q5ZoiZzPoksytWK6gf6v1YqV5RUV7LwW0HM9c9gGGFpUEQyT2gpdqBVbm1ejXlvLIEpXQmfZpFuvBQXU90gBEXw2+1zyGWnaEq9dAlecWWi2MmzJ95tBUYEEqVkslBA0LgIWJ9jnnsXrb74TrYVVcdh7g5Ec7A73jbAvdurx/NNPxLUr2/Hcc89qMsMrm2tV0u75ogc6EzoLuQc6lzj30Qcw5STcb3llJae/npxhZYqhAg2gMj4y+ZbMA+5p1l53YTkWV9ZUzEMdp6l3repJJTQbGCplAu3z1naeNA80glC/E0KdT7ipvyzwtSGJwc4Kto5/O+MBsXkkzqhWonc6iJFUz229EAIaVKSwv3NUbFTRY1T78cL9oZMp9WlRMqU397xg53S1cKk6A9E7iOn4JE6OdoXCUMyTnkmhwVpgrGfVu8WmWBD6zXMZOFRIm0kdkLd5iY+/OMqeQ01cenlAipsepjuYu3TuYczC5FK3qf/51zW6mOP/ebiSFyE/xZ0ViumkMqHsSdugQOWwV9OQL7b4hAsN0LhUQ12N6yksVbTLLcfIuLxoNaqxDZUoLzM4oWzSjtBKJc22OtqIPENoRVx2BemWGFeClyzqQZIa7bh//2Hc+uxu9E4GEnXaAYiOGHqNvclpIHwJM/JyuIx5Y+aEXb12PTY0IcHPFpqAUViCG/C4Bn3z6N7NjbIXxdv2ZVYpyZbV/PdKojRvWjxaFe0WnOlQUxFrZJADSZ9/oaKIC+sisOgSuIDw2B6M+rG0vCgP3goc7x5hLRxgI71OjcDxZq85DXWCFRaWbS0EaNjS2dGEzWvxc5IBOJByHaq84z/S5KYgCIQj3b37XhyQ2nZyZFvQROTZZ0ZqQFgX/VzlQW5k0Xagdp+xtajRBBfgjqkXWp3cX8TEakjpe1THl0P3vKnRaN8P7dxpyC97fgD62U6VxsehXy4cecXqp2lXpTHIHSOXGAoFiiXQPtNBPIJlTCvOedVhabZLO6cIeJTvhpZnpBQ5PI0z7pmxIuNbgQg4UeXhBz9Q1BiNr0ExXMhozWXHwoXMPhWdI5tz6BasT4oyC+4vNOqlgpO1J6g9yXU+GyTyjkr0xtM46I9i/3gQ7390Jw6PB3F43I9PPv4s+idw9xE1ViXyIxDpP/z7/0EFqN63CjgL5UHKeKm68EW7y88qEVojVnZgUaGstZMUxXmpef4L97bF3cEDbt67ReTeMZ5CmXIAWOAFWQCEXBw5hdU+TCS/DMz5Gx7pO/LejhTZgEzZO4ALLRXrM9Bx2bTmPk57x4svvTQQ0gSk3aYaLBCsksiMcwPTQcW087OtETXnX3dx2aF+TFdOBvGf//MP4uf/9HMVKRQFutzD8fGgzS9+6Uvxp3/6p/HCF16UpkDrezYT+mY3mIxfz8wS+VOfjeLo6EB0Bda0jBVmk1haxgllxTQPCSkpQKbptpu+86p1irOPCz9d7mQItJvav7VZJZrQUoOCnUPkJCrjkxjs34vB7u2oTU5joevAHAoFxudoUkj35Ouwtjg/NP2Z2h2Ku91e3hQV3LHlLrNol2kY647199Of/jROByex3F2M4XFPk4dqqxkvfPGLClyajmfa1zs7+/GrX/2rxegnTA+dgdI7RdOR55X2nY0s7IDlhp3vr4K9hUVzSW4+n9xwtbtB8r3PM5KwmfOAKYHAU39O/NDX4O9z10qf48kn01/WeNEP+Ar3BEoNbDqVcGdLl1X+O0OVhMYrwCsbU525nrIUII2v4drCFqJC37PW0J2XZxArwAYaFsjbIaUaTcAQUZPPQ+VsfgHYcqZ9OR4yKYJmeBDj6ciWt/oanKNw7DNRFAe6mXnpWC47IdzNz6xhcxEVzwjnFfrDGbQapGtTnGragRiSuoNztA27wQh5XrkxLQ1zTteMsLtoN/vB4CINg/ecC/sikD6fYnpvWVtn9gOA8T/9y6tRby/FYDRzwX7nrt53BXvYZi0ef+RaPH7zRjz15JO2gJ1Tiv25kmnBw/M5bzqoHVwG0TtBzM0aYSLRFE2G6Y9BWBwJXUvw2e4f7jmTRuuHrJaG3WTqiOdxGKwJaSfYivdbptkCUlOgXOjMfE0arBIUBohlLns1lpbRZGSqaoIERbgHLUor9nev/vXMlmEsRkysXYTwgG0kT0Fu8+6sCeYFqxW15kMXrqE2lTZi+nX7Zhd1At466IHPafvQTsf9ODrYiV5vX9Z8vZNjjRa5iHUpwj0H8YQ3hI+4Yur1RZPH6QKQm7P8vjV+nw8wkJ8vnCEWoSYHfu21Sld8aU5TX1oWEOBWID/NPNzPxxV2WMnWMoUY5sHLuzTdHQqyrtSrJs/ToyaeKyMqb8NsanLk73weL3ouAS5lRpPm1SZtSTx0CzryKSi91ULWwhXxBY7QhgOhUCcoagquxW4qKKLidqez2NvZj1uf3VZardC2dMVBLCmOaY456VBBUhk/gmhsbK4JMaT4wtcXT1MVYHKLsSDQmVklXCUnCHo5M6FJOph4drrtORhcsM/DQUtHXv5edupYPPJaaa54phxgbBqtN9EoQIoJuzEfDUoGj25rc0NFr3nhNEWncTY8iPHZcUzGfX2O7dbiPH0NjjXNwmDAKHZFBUijgUc4fsRNj+BFAqChoHbORhX+TopNeY2nvZM4OT6KqJ7Fzs692Hl4X4pwYskp5kD8oKERlIS4yuEV2AraSopDk4Olu9DRxVocDRBN8WegTCDpSmtUsigodkMc38K3NJJd1YGsCOyc/KgBKWJmdUQ+cLgkdcAXR4CcQ9nWq1B3Ci3NCALrGLHeu+++mzx2Jw6DAPnws5WmUKekXWjfUUzooLP9ZaEzcaDxfFD6M9qUaI/fSy49FzHrjMKN/dZd6GoiqOcin/aG19i8KrS/si7ZzCUQSpWiW1m1iWPtctbUMgtkR6Qou/vRk9BeOINWtBwHvUG89d67sXd8FEcnvbh1647cccrkDVrb177+Uvy7/+7fxcbmhp5HKRgKCs4ZJe6xnkdxZ0oObj57ED55Cufk8CKCU0rw/5esN/2SNb2q/E4MmZEROd6pbt1bKhVCQkhCaiEEwgiVQBINYhBDsxpod4umvWz8wcv+h2yvZWjM0ICZB7UBi1EjQkIqzSXVeIecp5gjMrx+e58Tkd2dWld3qMyIN973ec5zzj777L2sMaqITeqKB5ygzNUAsb0MRBVJoUWzVp3YFnXKH9hATSmamcufFB1ilwYxoZNhioJEGUZmJIYteV9wsym4NbOhYTYrXJWRnGkPK58K0/7Y4xy0GC811K3hTJJilkzfnPiYmuRCmkM1CUTa87ii/tZv/WZ89rP/rM9DwWjky+cJXd13v/vd8cEf/dG4d/de8rChvGy6GE76pOZXuAvEElAwAQXYjVPwX8ZCSh4gbz0hnKzxyYyB8K3o90FHBxJz4HO11m0c6MTRnUd+tTWAiiCDh27pzBG7ATaazXE05pdxdvogjg5eik57GptrgF+NaCIVPBipM0f84syhS8b7kQyQZKgIVlfVUpQu2pKrjLfGmmdQ2EdIOr788ktxfnIaJzhrci3ra/H2d3xX3Lx1SzQB5lJI2D/5qX+Mi0s8Fji7RlJKQoFDCjqZSNX5p1VElzWBQiHUHQ/BWmUoR+o1ZOok3qe7k95aOxIfIKMHsALJp4Cb+WeNZpvaJEqi4owFLgxwo3pi5S3+Owkt8Yz4qwQ4fU9IhIviss7sl3wBsjOiR8deWimhMCtUpkA1K+HVYxqX4hUgT1IIpc6pDoqlablAigYGE50P1BC4dl00FHfs+E4CyizUZIZykNVX5JKbMzx8P2u0qICcGfy3zR146u68WrCA859OOneHAqAbG70tgbQNwIkEychl+A4SbnWLUKhRvDaPvzp5WQupcwz9V/Nv68xMlXqVkXB3KaxRLvqhckkDY4PhNP7qbz4Wd558Ok7PhnF8dhGP9h9LJWYxHcXe1ka87rVPxdv/xVviqfv3tZ+ro1QdQp4FOYC6WBn7Nc8478sRlSIPDxFdX9sKZQwNM6wN0yMTShle8aV5yjGa8WtWLpphyoe0NWfvWkzlbt2W7n+b7g/mYRgg4v0jt2x7rAggS7CiijGu//j0RBQlzRYQv6rzmQCnqENf+9xfLfwfMJ7ZVuvSnTIG63jhlOxR8gYVoZZfhm+p7WEEYdqGUNlE2py5Z2u5zDtSIrACEBXTdDKI/uWpBlJJXu7fvydUcS7zDiMHBGh4euANRsZdJWS3f2mZbUqMh2erSOGa5FJJtQdXdUaQJTgQ7EGhPU1+HWmC38pid6KQiUyquJjjWsoLTnb1lkvOemG82WoWj8qFgNVJNpwEaAN6OII/kECQrINU2azE/FArCuQAWSLzxVrOt1brVY6bVHiJDFEpS184+b8coGotFicrua4ERA0Fng3kSjkcWcif9hFufuNBBkKcBYeDpD1Yf5rDeu/mjlqkHJpP3X8qnrz7pCp+VZccNuJpcos8wyBemT5T27MHJUOXJg0k7G0hzUhPcQ98qKmdJw41hY+l5wj8Qk/z6REI4DsSkECHoA5APdHg42AoUyDuvxWOMi1ZWBO5MR/gaRmDy2M5l6G8I23WtPgmguKUO53xHrRRLfkknnu7o6QdXg0Bzq3alBIjIJLwpuIO73p6dhSnx4dxfHIQJ8f7MegzpBapu06hYR1xadNqLsFIEskWaBpJa5ksuZ6mWFkXikY7nN89mJmD7abCFQAAIABJREFU2jqkbVChw0vrwog6PwfKxb/DD60DvNk0Csf95fCVw2YijKaOmp7jDptpaU7gjcCjEPPlL385zs5OpbhBgHQgXCSdxxQx3t8doywuRPXJ7lQWtjp0W/DUt20SpuDH7AHcS+vVMjgGcgECboUZkA/byguJAqFf0qXsTuzDLdFkDX9R7Hjf+rO5G8b7SZWJgUkKPek++97J/nq8iOFgJ55/4ZV48cHLcTa8iJdefiX2Dw6iNUdJhutc05Djj/7YB+Op17zGCLba9RRipv5YUcBSpXTIiAKiIBUinoOL7GOCPHtBiiDiAHuNXJPYcMJSb6RwXN2Y4vP6vntm1YWWmnw51OpLXPFNRW8psEHxPSl/zCcpeW5IptQ8btD/RnS3dnWmjBP5lDsvCGt1zBI8sGmdb4uH98x7pSvG9ZyfHyumCxXHuKfRVpJWhja6l9DAUHES0uXyg/h2dnoer7zySvzqf/zVePTosWN7dgD5OYqXN735zfFd73xn/OzP/KzutwzpRJ1bJex+Xp53Ya0zZMrzI7Hd3UMYAaWQbbW7xcHvdaMHTQuwqYkai4fI4JPTNTbIlAm7hm3XcrYnhxTlDJ4cd90VEP9xtNcZ2jyOhy9/JWJ0Elvwlhut2On2tHYxYWO/b25jt24BiM3tbVPGhGAmvTL3c7lPynAs7zv7hz3LHMrjRw+kbT4aj+Od7/zu2Nu76YT98lKzTx//5Kfi4nIYY5xW+x7eg9cLFUMxobS8KSTS8Aq6C+ewYhX3utDqTM69nt3p4AMsBzvVtSZPSQt3dZDJFWwcxZ5312plYqR9X1K/JROce4vnSfxjT4m2IwljJ9d19msdqgPihN1GTwaiyiRsSWtL2gNyuOVlYOMed8QIN5oPy9k3x1GLOhQcKUBymbBTwDWjQ1wDbEGIAXZDId4t1Hbg/ructuAAr2kFHJ45Z//F2Zm6y1Iq6W7IHZQEkWcu7OwK2WFmj+iCkYRvRJOBaRV/OReHaAa+IJrZM+LuDp5zKgkc5HyUTAhz1gTwSftMAgBhIz3FaZgbVhjkPpIE29wLDvvH4/aTT8f5xSgOT84US9FhJ2G/udOTSsx3veOtMkMjFlpFzWchX3RYAXE8y+CCSf+tYQBAvPbJWMOcACeSUOY86XQFQJbIBpLiBebQwSNH4p51u5vev1ov3suAYMMRbqfrStyZ80RG0nQaBqHth2K65koUgMhHQUC+dXBwIPMsDTW3WqLoKbGn+/n8cx+TRoA3KRWpHUA5rDSlnBuap6L0plHosg8bBXY4wOhephKKNacTdhdHZuWWBfpHBWM6FLrFTqqGgzMNWJIkvub+U26diHs9juHAN3Rv75atg+GdS17OSYOvPwuKrM6X2t1CzhnaYGjFQxPwTsXpkqpAVrCiEKzGXTjkCepOFFJGL/nmbvmkxJHzsqLy+2MnamNtXg9aalihbRUCzDeEAyTCrDayaBhWs4GCos3LZ8okXBQHTy3le/vZ6IhTN7MQd1Bgt32FKoKkTseSQ5MBCWkzUoggEqL8EDgizs/O5Vi3/2g/LjEnyCDI5udA5LmxuIdjbHRp6SHD14vt7c3Y3sFm3I8cJ82nX/Ma3WMbPJkv64raCL9QipQJrXRCSYM2W1MdAwYrUYghYcf1VPitlGrSIwCajWYPVvY3tA35rDKe2oAnOYzBED3eUHDiVS0Dxz2Zpd/Amno9UBaZpdho01K1EydrRPSPbPnxuX3I8sBpY7KhMPJCpWRTbbEGibAGmkEhTVri52vIU61u6f/PpcONe91oeC6pyYPDx9IP5jrh8IkCNkGPHWkvO7Txf6JhpLKTWonIWGVg5HBcDRXTGTEC5AFL/yIoUYhwLyXr1nUBY9OI4tP5YyMXKJMYJQ7XTMbUOHObu5JCHRg15ZgW4pWw2/ocIxy3SFN3wIdM8v311NWuT1Q8ZdcqSQJhhyPsQjrb2cmjV9Irp1Sr19ACh99JQm6qGgk73OaVsYkGW0GNlpKJnvGQtKD06zM5XVhBQO3u5OBu7exoEIg7QDv/+PgiXnrhND7x6c/E/ulxPNjfj1cfPnDbdTSJna1NGdJ8+MMfjqdf+5R+joOzhtkyGHiYMRN2y/7V0HY+/GzTSoUrk0qKLw+4F0ih/mYBRBmoKxH201rmRFpP5p+KuqZhYsd12v+GDVKSSJdQg/RZGDCbUn0lCpd0TmZvwpde63TjCl1l8ZCXlGkn6zk4LYgl/09brWgBywbkLOYL0wI3t9D/9qwHeclk5H1SNMMWNMTkmlZXWJzqLPI+/9xz8eu//uuxv78vc7b6Yn+igvLd3/M98cM/9MPx3e98pyg111oyiSBaXEFF7Aj1GNMiTk/t5gsizxags3PZvxQ3luSI6+31dkUvpWilgG0jDZtdUfUHhLRmSzzl/cxfz4E9nVUgkXRlSNzhi/RFkTk5PIj24ip6Qjspaoid0zg5P9E+VQGblunafxogzPuea4oE03RKxwZ3WdkD2KavxUsvvBjf/MY34q1vfVvs7sJht/QlCfvHPvFJSTyOlLCPhbBL5pICXY6ZKWe4lAYEvLKrtTwV6EKnnC3PrcKIzvU8W1i0VowBcXcCI2pSqmOJCog7dv68zQJrcL9yBc7qlTxhAXJSH8oB/EpdpITFeiI5z3NGiZ+Gg/Ncy9dyQgZdBzqdfW0Uj0qxLKWqVYSoq2vpXrf6veZtlLZcknofJ+b5/NmfipcGEXiOAAGNFvxtABW6ltBw7E+zzV6RdC7zSagage6TLKC048FpCjDRBrvd2NslSaQrvyFFNH4nJxRmln4qVrlLjr1osZ4dkOO3KDLXTR0aKsb8DGvGxR0xdWuTEKCZDal2ed4Fdbb+cBZ/+w+fjhu378VFfxLHpxfxeH8/JuN+XE1HcWtnM555zZPxXd/5ttjbQw/dlNga+K4zo7wzoEmavu33d0ffuRAzWFDlyHnoNrAndU82NoS40/kgaaYIp6CGaYBJ29nZheIRexo6ngRBGq2YkDMpJjMnMlfCTjyk4+vEe+4h3lqbif4/PthX8UB3bqvHLJZzOroUmikE9Pvmlz/vvZT8IiNQpsGAjlQKq0qzOY3JDI1nm9FYG5pkYhRXM8sx1ZSrES1XutworN+56JdefDle/61vUDDhe1rrjbggqCzgvl3G+dlJ3Lyxp5vlYclxNK4Gktbq9Xai3WTwkYdNEuHJZ614l5de/Gm+5PaqzYJKR1iKNklfIQni7zXklrplRgPWUXMZaqOKVlKyl2llrqqYm57nn5RwUvZMYGMemJLlo20iLpNbcFWd+wdcFfMM6CZQWFBFq1WZkco4bcJxFbwUKMgyjT4sUaCrhSzSCWabkiHqqBCCWiM9dhrSkkMjERxbMqo/1MFydHAc+/sHUvGBbyynvzTrsexkxNY2h85WmtWgJYr2LgocUy20Z555bTx594k0rSnDKk/eU5SY22rai/hgS+6tN7w9AUic4INaO95yZZ6nKGoSLTmGkrkrVbjAc5S83gL0E81TBlGN6Kv7Lxt18zllAby5GafnlzGZgJQyZNqMDYIzUo+e8tVgGQmzB0AWkkdk2K9FQQIVZoFfwKbQ9almLUAlUHSxqpIKvhzOMW/fNOo5SficonES/cuTuLg81TMAjSaBotXM+jTaaq11dYVAxoRcJpqtfWu0RsNJolJYTlV0ifwfxSNFiIMRsptWX7AUGvQeEGlbQ9usiF90GHAZbasVXoXxmtB7dwBAtEiS1ElROxM6g+c8Hj9+LCOWs9OzODk71eco7WPRX3LQ1EiRh++U0KfEm9u2LulYc3J4LGMkoRS0kb0m1GFIVRgdcDmUy78x0LbRQy/X3SeQF9mhEUOglsj63YkpRayKkBwiYu9ioAGiAlJKcIbSIapQmrqQeKCA89d/+w/x2c99Ph4dHMQrDx6mKUdDxjO3bu7Fz//cz8V3vuM7hUI7Yc0Zgdzd1bnznMKqUBTPFuUKdJkZ5hsO1S2wggkHYhZNyyLY/E2tiWu+ENl7zAKrurJGeqozIodgFKLUendxqzWQEoYZ7rLJz3/3bA1nwEBrlmfcjc4m2vOYkUB78WdNhCUR03QFlLJNIermILOHxR3Pg94KX9CooGowZ0CCjprDPAaXxDZmGKxixXkDd1smToATqG01KBjw/mjGyelJ/PVf/3X8yR//iezr67KERTUa8eS9e/GDP/D++LEf/VEdxgKWAF7Emza6KkEB+WlYR5nD/ejowGYrmpdwrC5xBNBuwI2bN25pbZNAsa85hOU9IGpKIm7L/ZOu4GkWpE5j7hmF/Sbd1IhOcxE77UZcnh3Fg5eej07Ts2FIasKpZ75DlKCjQ53ZOzu7uj/qqAmUK2Opls4NkE6WntBlYmTqTHN+EY+guVHks6d4pnQuoBtBiTm/GMTZ+SDQtAZdJ6kGEPI55QLBRn3sN5Jb5h4sqytueXLJBZJkB2/Zfc35Hc+QIQt6Ja68zuBEeVWYtD1YzjNxcm8+u+5xSvyW3CL7yt1WAxH+dyfjS+nQVCHj3+jk+TqvO3e6A24kPueDUpqZZFrKanpdq84IUFmCjLnu9dngp1strCgiQtlzgsXzJXRpDdQpJ8gh9LV1YpkJYC4CXQEjE1txXcg7XUHOnPFYRkr4lpAMMkeFWQ/ve+fO3bh580601wHhSPxt0kgs4Xs1JExeIWMpd0GJhXT4va6tPKTPybArjqa4rwJA5pCuzhGFLBsKcg6WgZYN/BpxeTGJj/7dx+PWE0/F+eUkjs4uhDw71xzF3uZGPH3/brz/ve/Wz6qIyBx2WYTnwDFx0vfVz4rcsvguZcpH5wGAjrxH3jdSKbP08c42cZ8uhc+GOq94ei+/8ornH1NAAYBre2dPMzSSbVRX1gpG7mqZigbN1F0bdxwODg+VMeoszu6/WC6ijprtQXHVeP7LX1lYs9xmPQ6qPPyiiDgndN9jFuOJHdHU4hfCZtSU1kNJwFExJbboQ0PtZZzq5nF5MZRo/xN37mpat7sJV9lueAdH34zB4EIXube7Y5mz6ShaC1c/xRfmdwIY7f46rFL9VxudxcIEvHKsSvJYztdkGsXHa7OgaKXAjfRwgloVbJRWy3qvS+MOb+Z2TvwWL88Hooes9FDSFMka4cgy1sMnuUtOrCpht0g0VZ1OVxoGA+rNpHyl41rVCDzGnCXQAOq1QiX1jFlwVXhwGPCwcc+Sq6mG9VJDupy4sKMfYnl9FA9ffRinJ6dxcX6hVu8K2SQxMPrKc7WiCEOxo6xquX/oY3fiqafuy0XTSC7t6XSfFH01A3FSkKRZWmyEZbselQpLKHpKy9KOSqgSlSt40G3vlDCUoZNb+pA5kf7jFwdXsso1u1DmCawT2rag4ouFdXWRV9xIcyg04lWEkaRLMmuoS2mtUfxRqHJw4Ly5q4RgLAMbq2BgpRwNkFsnEKZCrYaTKH7QxLX6xsRaumPs7IcayoT7piEp6CIpd1g0CRVa6BozvMmg7hU8RQ8V80xYf6ApY5QjhsOYTfysilfpYNZwMpmHkFCoRMc5jJddtWz/k5yrhZmJPXvNQ6JO8Ns4I1N8RVuIqtDvZsThwWG88uqraqlT/GoArnwUdMitLQ/S4seTRHj41MheQq/aEqDr6D+vEPqGBsFk3pZJuwa4NDSGSZe7Z0K/8trFtVyq+BiBA1HnYAI9L51dirmdLVwkN0yxKPMrFdYUTo5rgyHT/Iv46pe/Gh/5yEfi+OQkXnz5lTijaEaBodOJ7V43fuA974mf/KmfVKLk+JoGbjpkPJzJuvYgcUr/LZ+L2+O17mU8tVjIWdhd0Ux5lwk7d6QGslPYJQt+UV/yRCtnQb1ydg+ln0XBy9D70F1TKDcaC6pnJ9Cjuq3QDccxwfADVK4JBWkzGp3NmCM/mt1Gc96XUKlelzhdzodWHYKqQdG97pmULDrpwBLDJL8qbi+HPzNGsxgNGLxD/tIFnySHmfuRTPQiFTTmsb29o3jL2YXj5+/93v8Tn/j4JxXLfOQZBWT9vPOd3xM//mM/Hq9//etje3NTSV9rvS2xKn6eITWSE4p8knZa2SQlhezyglovSTOiKD4/Z8gtotvZ0C/OStas9NoTRReVQ//uGAs9TWAR6h+ShWTPkBDs5rnH0P5VAA+sNWexmPXjZP+lGJ4fxnqbz5U0Ac1EDS19l10ZUG1iDEpM8mRYhKzaWX8Mg7sjYY3pmn1hOFzNRfw0MOlJhB3/jr//2Mfi5PQ8BoOZuoOaj0lAoGRu1VMXb92UDZnJpIiEuet5LkJjyLXie5rd43SW1fmew950BwtI4PdWKpO5YWPqHfu/hvmEQkuIIIU26JbkDA+AE+dDoeJcj+WavWnUxZJ8pHnv5rIb0lQHmbUur4i8ZxoGvV4M5F5fgn9qUyYlynHZBkBOYvWm2cjSXpD3StJdCvFvkOSl+SRmi5mwc8ekdJM4H4kpLq7IpG6KagcodB4vvfyy5hy2tjZiODzRM4GOutHbjtu3npCviujFKZspOiaunPMrgRcM0CtBz3OF2KpcTNK5FiqRfCEStQkMCB4WzcnABOuSGKL5vnWj+sdHl/HxT/1T3LzzVByfDYSwQ4m5mmMkNoqbu1vx+meeind/7zsNHoJu10Bsvr5pUhSHNi90HWNwtOhVKI6Z3jYXkq61JdR9pD0rE1DdQ3dMAOdKjQkUHaoP+/eFF17SZ4Gqh8b97Tt3tL8AjtRdzPWss1iKLzwf4tFckrPQWJkzM+3VRaZWRD4//7kRja9/9esL2myLwFFTjaYVNzyRHtBAqURoMMAT2XxwBiMkUq8KNVUGzAAwcFHxWVJ0pnSstdbj/GQc3Y3N2Npkgh2r4KbQ9f7w1bi8PI7Li0tpvnZ7HT2cdgyli6nALN1hpvtJtLzIPW2cvOHkccIxht5DC8MUlTQ50UNNXSdtaKgTVC8UBCQKZV4Dp2ionydhVEKSQxErtNuVswtzI55qIwolKZ1st5xl5Zy2vBr0QOpIQ3VMgHtU0cNnBEVv1NXxpoopK+c86IvXXsO18ysFXF67hgjhkIEKMBXN5r2CbpMIuxMEKs6WeKAYglyeXypZ55eQFiHsVsKg8BA1Azm+pPN4eDAjCuhyqxl3nrit1r8085Wwe1iQQoR15irbnC/d02XgqWfCMmto4FnyXLnJ9J5avEYqtBnh45NEi5fdSsm+nAWQjB2cRBdTSoZEF/FANX/mUGSDLRYeGhn2R7Hd3cp+hktAgpkMmZTkUQiiCHGhoVOhD3M7g25iH91cjync9s6uZSAba5LG4l4yl1CJmJ6lnFyNeiA1eYX1+AL9W9skuwth/Vi30RZqpZr7aC6yuhHa/G4N657AHR0PYkZQpdM0crFBIUcBWvrHFCvuZng41UHTQ19FyeB17VqcaiK5z7h+UUzS9RUKAon6zs6tWBcabc3is/OzePwIms+pnjv/7iE7Bx8PK5k2VYWEhu3yPQupVLhcXMlNF8TQph5Oen1Y1wFgExuZHikupG5ul1jhdFEcymzRKxFZW4+d3VvRw+Jdeu6WfdUQZK4EoZCFyQjxTCWHBTMHo+hf9OOP/vAP4xtf/3q89MorcdG/VEFEAKbL9YZvfV38m5//eQ06o7awCsKJNGWXzas70fUKoHWwoXJwxbOlawRfP7WWZTKmPtNq6FwrIqWt8s5ej/ylYuTtVMmQ9whIHecA8cmdOCfvKtjTvK2odRiPWfFnkFrWW0b8W+tg4TJIkpKEd3E+s2X0XMbLQgRlAjW3PKjPG6ONStgnJPBO2NUZabZjNEIRZR4ba6haeLBNsrOUCnRRKMonVnfgNUlSWeMADV/96tfi//jf/894+PDhf0ERYl0+/fQz8fa3vz1+4sd+LO7efVJrVnKy6tS5dU8hrYF1iRhM1Do3Ol3eFQlmNTBXwd37Khbam+PY7m1qsKzTMwJHsX1+BiXURkdCe8WTplvQEzJHF4fhVaQTb91+Ija3dtxhwT1WlLtBbG2AVQzi4vRxnBy9HBvtqeYmeI5Hh0fq4Hl/WKGE1wQxlmtwl8LEHO5ub3PZdXYn1h1GVgqJhYUZ0K2m2zOKx48P46N//TdxcIgEHom8ZZNBwBVfZOfOrEMNt3pRAuChLFPdasUI0dacTyyHnTPRk+pLgggM+4k6h7jAVViBajCUX4U6HcSgdJB2kWLgxPTVTJKv8eqJndAeeJ0ysauEqfar6YzmsRcwaLlklLmSupYD7nKLBmnns2TuIdW4pAYVr9qzaVVwp6+FFPAAhuxhoOKefIIYD0iG6SBAhIZUi97jDrDoJSoWKei7qTZHt3kq6uRGZy26dFbonE/GcXB8lIpdDPpToNNl9JnP0CnzGLu7O3Hnzh0VPv0hbAcAIoNFnAPd3paHL1mPADZt7r3zLgEbqZBT3ak6v3wu62S22Z8cPqdxNW/E2ekoPvuFL8fe7Sfj6PgyDk/O40BdoolyQigxr3/mNfG+H/h+5W0qjjPW6fek4Mgwc+wiYzX0muwEwBft3V7s7GxrX7vb0lhSgtFsp7sHkAz4QlfdnVwoVAYz6NKcwLHf35cx3MbGpo2Wup5foVNXWqJSbNJMJR1ENOA9lK37WZ8hgYPCR4hbrE8+Q+P557+2ICjC9+11MVMwGR+4BA1cFgn6x8t2htBhBtlS05tHfC1ZB+kgQVVrvtp8yZEv/ipJ0wAOn9Q8SIjhyLViMjuPQf8k+oNTcdu3Njux2V2L9nwUExKP4SgTYlA4DzWqVZSVgdJaIeIkAKCdBCvpIRitySy4+J4+Ht3WBXnGAVLdO+8DtUhwkJMrGmonmbQraUpETPQXGSEkx1hcL/NmC3FBtYAAYv70iqtNEkJ1RZCHY+20vOTUXIzUQVfnbpVdrjm82QnytOS1SHUvPKBHO5OAzeHLHp5f2Q4dfT8UB5z02HES7hTUhbOTMxVMzBJoSFAGF1Yq0UAJaGTx7/MQFqqVQ4I39nalfrG1uWmLewVUU486awwOp7KJ9Kv96dxKzMFaVcLca1OextIpN79WOtWF+hKADfstk7fSsJczqGYurJfsQVd3JIquzPXQYoK6MhwJMxay1OtsuTgiUCqZSbnQLBYw+xr3L2Iwpp1uYxXcUpHVZEi12wWR6Mba+pYGmhtKYOi2pO6uHN9IJGivGUEmgZDslDSs02AlTwubdazrW3X4aWDLqEFJEtq0xpKLKmhACWQgMtMMBF86oGlrDs3XI3jxfNlTlv00vY2/W0bPv0imOSjZr0JIWGOpYlIoM6gSaJrcdtfX9We76JEUWFpMHOOkL1VyLppVIg06aODqJhcdpJtEohJNEsdbt27aLCVbq24NO+F0a7wtJFRqN1IO8aHNVL9splHh6XSkBkBSgnMdKP+00Y15Y90JekpeWUnFr82zIwmwg+Q4NrA5T/oWQ4Sf+sQn46/+v7+M/QcP5WYqFY6rqagHt2/fjp/60Ifie7/nu5VwMxjrHeoX9oFd8rimGrodb1lEhQPJ2VkOjJ/kufjw4J5WF2p18OvFU0e+7o8dkXNe4FoCXXtwia4oARBhynQzfCM02OnEobofdG9oI0vNJhU1NODcWtOAKRIEqMKUmlWJAZQBtTuvRrb0+TIOeC37viv5lYMhCDPJxFzPgecMBQ1FkuloKlRO15Yt7Db3OGkVBnNSzSIVUEiskS/82N9/QnKP4oem6yq3CaT1LW96czz77HvjXe/6HiuY4BeBGybt9ZSD0x5SIeH4JUOyjCsaMISisNbUjMNiOo2NVjseP3woh1tk5KbzsZIhBlPRUS+TMdYvFJrJzJQPPWcpnSAdZ7leOjnskb2d3eihBib/itK/bsTs4nGMTl7WRFqXbiNqWSNEBC50HwUY0TOXpO2F5B4pFDAtxHzJBTkIIK6l7tI54AJIwJPmjAPQGMcrrzyMT376H+Px42PJV/L8KTJKEtkO2yZ3gMr7XCnXZs8DaD1njJCNfRoHSiRCr2VjHL23EHMXdXxmFcc5DLm1CffXHhVKcsvSPY0NpXnO4GieVykgqfOJ7leZ+EhqN6kbJfhg48bcZ5n/QAVVNyvN1rStNbPn4oRZBr7En4b3XgPENX+CH0Ly28U1T5qV2ZOeISDOaRaO4qDA0KTWZHPNJ+k1lTniiGVwU9xCm9lsiIbM3kJDqEr+BTpSKFPAOYnUQDAFqYz3rjTnhJSnuf6mlhb7gLXb6fbi1q1b0VrvxjpuqzheK1l3tJ+hhpUzQ+w1LoDnwNnnM8u6/D5zW3F4fBGf+ewX48ate/rzo6NTzWPAEoj5WJSYN73hdfHse75Xn9E0x5I99owhMYqzjT8DlFCMCaQDtIEKmhTQKrQ5p2ygRb7nr7PTg+gP9+2/QKGOBwg0p8Va7O7cFRBkXxn2AgIpAF8iTS6pf9wbusM6b+g68Ozlwm1DK/ZCGZdJ5e2aCiHvxUCt6DKca89/7YsLT0ezodgY2OBCq4D75yGk4n+Jjys5IbseqkLKpLHoDdbDXB2i3EwuyFx2dK2NKrMIEaafT9Gtpc3Nc+OmgAaexun5of6+0+tEt2nagzZ62i1rM3EQJ43F078lkUVbfCOuULyRS2ZybGV7n0eUTs0U/FdXAQmivg5aigcSHZJZ8WwlT7gaYEG6rHTMvR2sTV3JeKG4KkaUKfoekmzVF4e0bWrHClYkXCQXRpT06ZbDeD68M7GthD4LFe4tBw7cURVRiUiTKPdIjuFMzmnheVOwUJtS9KnhYQv+k7Cfn57HKQk7A4L9vpO4iZ3r+B7JbOZBpLuYtBpRXzSEA2LaFJ2Jhc9n7271rDObwy68BocQSROHkoYcs0tQrSpartZjtcGK1HQEBvpvQhiTo2h96YZkuHyPMkKQ3EurPI2iJIvmNV6tarlDNlpxctqPrc3d2FgHWQLdtkurn4KDb/HulBSjUrPgkId/fhGz+URJuR8vsou7Mb+iHdqNzZ29pYFPUWO4p0q607lSpghiI+F5AAAgAElEQVSFCGTgV+LCkG3OPtjfwK3HSuisfuSpc7dkXbyUvrYkFIdwfI02FtLnq/Re9vCcefoELq6Rn+kP4PYzlOyWP8OEpQAgnfLkog6RkSOY8Vnaa3oN7gPJG7w/Endxr0lYkLcqLeJMVLmv8PitVOOOigJ7arK7deprtbMhA2weMC1aG4WppPxkzLImagsGLxzsJOjo40qJhsQyzWUIlCR+6l40GDwmCHt3FkJljqj33RIJE72JRNNT/cig/uVf/mV85StfiYcvvxxnF+fq/LAXKMKffe+z8aM//CPiQfIGIG461K8l7H7X7ABW0a4NtjS10GsyT+HQymCgh7o932J5xupe6DuSVrMKOFUcXxsaLRQ+tdx9SRXXV/MhPHvQRXf5DJDIzXKC3jdqGcXfzRh5TVJx+f4Zd+sgtJrYSm2Le+2OoxMFDeQlTYf7MJmgFHblWNkiLrBuZ/Ll6MJrz7kj1jhJrROejFGSnzNF0XK9E4FRR4en8Tu/8zvxhc9/wQ6P6bTIaz3z9GvjHe94h7TZKbqIp0jcUZzqGjIhZa/wPqzv/nwawzluievaBx5MbMdGay26INfw268WcXp0LFBM9C4Qbw3ymQJBV4p1xbPFyIW4XFJz0Dzlwpo0A9Y37sQ8e3VTMXZS0hPRaQyjOT2NUf88ZpgJNQBVnEBeXJxIXnYBpQ4PhSliAkP9rLoR7baQ9J3tneWArdBScdJJKknirN8NcPbw0WF86h8/Hfv7xzEc2xfAAI+RWjjJJPEMoPIzlno0fcoD0x7+LioeawOKET9PLlIJvaSeRYdhqLPAOXjoHpSn06V5MV4r5V4d6932L2oPlJjis6s4SFxM/GwGA1eiUanW5hjA2eXOpwvZAszWatYmVcGKLlvx87oKTtGDNbOQ6HJ1PFwMQ6O1qg+IvGvvVPSBJ50Jv3IC5TArXxgoYID/onhosHWqjo443HXukeNNxrGJKk6qGJkOTAJt7xk67JwJXH+5k+u121bT4fPs7eypcBRtSkpZLMNmdHpbsbN3Qx1XaKNLo76cVXGhbkU93hf1Ghc7qZqTGkkHmbDv3bwbR6f9eHRITnhqatx8HLd2t+Lb3/At8X3/3XfrHGbtSNpxjircitbJXqLIl3spM1DQ4sYjUzwRARnDPrA0JTfU+vRmj/gsoJADcScvvdRZz31BpjWuQNvtIcB5UoUpg9SoyfBa9jhB0tZyjp1uV2CRqGicUZrXcq4hGlrSeIqmw9L1cLsVsBovfuO5BcknyJtMcFo4d62LPqGBguQFGQVhkTK4lYFWh6k3DmgbN4cElwqlBjXZ2CbRZ1UmfnvKWLWaMUT6aD6P3d1tJVNQA3DxIiE6OnwUw8vTuL+3HWtQOhZXcXJ8rNdS2x2d+MKgc8CKQ7jd7EjFg2R9Pue94HkWF85ybgLbc6jKaRDOgThVDVVFYT5B0uHsLid6kxsFYizUd5lIZlkt2gUJE+1CEn8GpHyF0r+t1cvkb/JDSTakgSL0cjVD4MrCBUYVOB4iM0IrGgFSaZlUV0HB94CkUl1jLEM16WEXNgSVNUed295+LS8UpMbOT4yyY4YxXCLsSAhmwo7e9BJhd3bDGoG+RAVtaa6J5KcwDpEFNWYF6RDHtYAmEaBI1qEJSQuYwJTSVmr/yYrdg89rSGCmxqvdTd328+R+muHQ+h4xKOfNZg4ia9PJugKCIeq0iXZXRJPva+txenYp9SGSdsuGppxfKdCopWuEp5DLNmoymEhJEcAmIUZDodwsdN2sT6puEggm9jmU5B6atusqBpK3WbQuoZPJa6RT5EOhKTGmSpZsJ26um5dJqhaUQyWHi/SrLeEpfdpmIw8/NId7cTX1ABN7gedTE/amw9B69tqwLJZbllw3XPQrUWdMycHojHmHwWgcg/FYifP29m5O22M+ZYc8knAhgIlaZUmq/+bOUxao4op64IdYotaQTpRWbEBZofhIEy+oESQEIKwaClUCtBZNDuxNCkWrCCkNybazB5f1yayMpX8vpD7Nh1LJog45voOuhNqSMhmxnNyLL7wopPMf/uFj8fKLL8bp8VF6JDDYuhZP3L0T/8N/+A/xum/5liWqN9VMRabo1xQsaqNXsuAiYcUvFDIJwq4D2kYpKlpqID1pftVuLtfTasdrmZQe8bLbaADhup6M6wEWW7JSQdiHpgaW9J8oQbqn0N2smiR6VRYTpq2s1D2yjlzGuaXZV6rTCFFSl9U64bUW1UrXPUJ2dqilIISdhH1BZ4yEnXiTKGaulTVQQBKEZZxnSHjly5GNszg8OIpvfuOF+K3f+q04Ojq2vX0OedMmf+t3vDU+8P4PxHd8x3dEp7cRbSiaSjzNY2cOhYNfjqwX5zGAutMxsus5DvsqdKIVPTqdk0lstNviEI/6Q8memgLkWSoOcCtOrMXjR48CJSIVr0rqOc/sGinkXupNuGlaM1rdQiQvGZIGIIlxrDXHcpK+mgxjMryMGW7QTZIRYtw0jvcfacCYRP7s7FgJP+ul4oEG7nYtMsDnJJ7VParOFx05nHw/+alPxeP94xhPHHs8TOjEmkSGv6PPzr4h5nt/2yhNg+Qy6vBqtCkZiaA7DWYGukiQF4UkFemi0O3zYD0FDnvTCZLR7OWgIwg+OuAZbwu282Chh6L5qgFBJ3W+n0WGc/ZTc2Oec+M9pdnesdIUiHP5gJiBQKEJOnq17ExJLjKdnPW5UmVF4h2YKrahKFGMw1SY6R6KPsh8A1TEdHi2hHYW104VjFrbidHrqtUUoLTVQ34wY4n0HlyU8RkZ7NdnS6GAdQZI1V2l20rnldkH3K4nyhgsvYjXQlvdHWZDON8cl1sxwMX+KuLGDeh/vVRxs5Or6WMUEVMZ2+n6BvZ8KbNLIeyNVhwd9+OfPvfF2CVhP+nH46OTODk/i8lkEI35NO7c3Il3vPUt8aZvf126pxuIKBCx38fx1pK+6rCtr4kSqgIGd+6BmQ3F0FDxstnTOif/293eVj7MMyhDOOdRM90LgCoxORYeOCVp722RpzILACBnMM2TRHZvFrCWJmbq/Eg6lD2MX4ipNZq9UqxO8RToaKnSo39//oufWlDFg96QeEmXWNWvW1VasiljaJ3chC7U4i/nKvOEZOIiOUJoEHDx2IgrGTXxlTPBL7oMD5IAiG0swQe+EHsOpJ1q5mrSj8HRy7GFhXgXJzu3+tmoG13sjJ0M44jK4u520ZklaKJQUO1ia8s7X06pqiI81TS6igV4wDbDAIPUzdM6dyIoX7C0lS3XLCearpU5eFw9prlD8rWVFFFtpZwQn4HdxUO6PuDiQ8aFRPGwiu4jPp6k0cpJMA/alMxcOWSlQk0aijAoxILjc0kLnQ4CGzantLkj0CdQTGDi35QYhk5Nk1CSMnILU+iKhkQ8XCtlFamJGFnX36GIZEtHOtfweLeMpifm5WoRTW10SpFNAjXKpErIJ/cePd1OF2Z/PrtCWm3dvYxRyfVv6NDPwT0FLJB8308eDyjuQnMDSXRg5gC0gZbqcCIqC5SW6cjtQNaQ5h/qjZRopoKS7rnnOURlUQEHxcRDXtITZs00I7qbXa1ZcR2xsWYIUcHAaIAOrXCBh9lLmchoaPoa53M2xh6Z1rfVZ6D7FHokP1rkSzMBNDc+Dz+5QvIc2V8dHxCJuoOUs99Jwu3caN4wByUJi3jtJCcM1KlThs7tQvxdoeyzq3jpxZeUpNOWxhTmyafuK5kkwTUDzaZb/CzXbhQdWkeqR9QMR+pNayA0G5KoA8nUjQJtq6fBUYLaZIpSQTf2btyJThsuL4WxXXA1kU+KjimHaFMofFzb7EKoLOGajC4X0nKjtauvukrQgAZ93Z/qtBgkoEiEPz2Kz3/+8/FPn/mskpWD/X0Zw2loda0dOztb8f4PvC/e++yzkpfUwVhoX1HBqvBIupSK7TSCkSV6ujmrOKKbAsKXxU9RFJfFRg5mG0FxF6iuu153NczrtSGULrt5qyqiRAeyKETOVU62jm06rHOYLNuVeh8lUxhsMbyVCZljvCcBVodpDnMXjVGFcxbTqd+f0HjGBCs8MWOj+w+IIufedowndpulcC/kvgbxC5zX59N99v5QZ6i45xOKzUH8xV/8RXzsHz7uGRAl7Ay/rceN3b344X/5w/EjH/yRGM9nsXPbVBE24MXpma6HPclaoGgdt0MJe+k3V4bIMHsLaVHOA+Jmay16oMXTWTx48KoeBdJ0zDwYPW9r/ZFU8FVmb6xjkmeKpFu37mgvVeHsc7rmy66is4ErM+ZLILGzGJydxHh4GWutK6lgrREb55O4PDuJq9kwWlB5Rk5iuFfu3DrBIUbfvHlLnSoXYwwHGyxgXbz48oP4+Mc/EY8eHcVsuqbinfNY5zKvg3O6VOJA0jGacUemhvds2uUhVt4XqgTSxzawwf/AA6nEFdPyQHNthqTuPyDJnC7xhfY1ya1iJfz+DebsOgYvEigsoYpcYB5kThMhEi3uP+uN1xT3PefeSPrVBSiqZG4AmSHp7Ouoc1oqQHwvsZPkVOBBQnBeq1bx0n2UwgrzIqm6p9kqYq6xCjjQ6qhRniczwIW99yrnTx2IZUJYHYRC4jl3FPIaEf0RIhTkaGYF0EkRNZOZtKVqHeZnAHWDuJrD46ajZu8H1oRERwJwt6uZCjTH5YaKZPaMZJXzyV0i0OTlWYA60tBD85qHnFi4gtsqgYakxDx4cBTPv/BqdLo7cox+fAgl5lQO5cg6Pn3/iXjXO94W3/7G14tBIPplGgEWw4N7Yr55+h0gAjLBYIvin46Jqczy3iA/Y/5gPdW38CTheYj7Po+bN/dksmSA2iDY+cWl6EPyTmjYXZ6BcIZ22asGeJi1c56h7FmqOjYi9Txagh3K7SxkwD3F6My5leUh60xsfPpv/2yhqXppra5rqOv61GhRSAymG43iq1Qn6jAgmeaTUB2inCA1hDwUr99AL9UVJ74KAhIXAlSn047NHjqgIBCHcXzwavSukJKyjmyhcXoVJcTtwO2SLyXKQp5AQqwyoioo6Q3ZXc/NktSCrK5ZUVRvIBUEFlodRgXN8WLYYTwpyZ+8fZahSSvhBHXVvrfkXQ3TVauPRUEg1qGeknZeyPVVf1r9y/X/WgGmeO6asNaCM+/Z6KUH7WRVnC1zzKgIxjvbPclkXs0mQlqqQyAH0wsSdjjs53I6Fa9ZlB1bXYsSM08FAKlqLHSoSboK05pEd71JSPhw4zQ6okRSDQGQf2t/g7QTVNnkDoo5NCcaMZQmKAwE0nbMQElV7OUYoOqjlbMmSLFl0aqocgucuQQ2HV0ToVTiJXoozfduIt64gzzrPk1yJvx3S4eyhtkwnkJnUNTJiejOipo5C3BlqgDBw7bRFH4zqdRwn5TIz5lVwEmtp+QLzfWd7V3NGlDcssldaObQZFSxa/5nWTprTiQpTaZ2WDZNKyCRZK8GgqLnPOgCgLI5CDNQjPuiD/w+Lo1qK9p5Tt2uorVli1W6wUJITG/j/h08PrBsV3cjTvksu3uxs7crCVfRjTIpI0EicFEs8VlZV6UgwHUSL3hfijqGl3KxaG9zMEsdY28ndm8xHIqEptEzoRvznlFmyayqR+e5gyx61ZVRrQfCYSoHnEvWNMWvFa38PxKFcn4lnonnqCl/rt+8cag1IOzHx8fx3HPPxR/8wR/Fo0eP4vjoSPKGRmjW49u+7fXxwQ/+iGzucRika1ldpEqXhQKmPJr1lVfzOLyvhsTVNTJoojiXEnIVR5eFWlH2qnt57fWKxy10NA93XtPFiOOWqUeOOyW5JplQ+K50QtVuRgXB/NTrGvVOxn0g2T0SVMiHoFSzljG/aATLgOfCM+c6ar3oYMu5DAM/DbWjSeCQUcWkDFqMeaKsoJWTodaBHWdyPziCci01V0Q8Flc0r++ll16O3/iN35R6jLSph0bt2bdvf9u/iJ/40E/E/dc+HVfNhgxV2Ad0eu/evavECi1y2u3Ius+apg6INpTSkqxffqZJJ4lEZ4Z+TjM2u3QZN/XZjo4PYm9315KoKS9KUkUyxTFK15PCn/NVn7jZijtPPGGDwZSv8/yW9f3VtRVXO5S0Q4mB+jK6PI7WYhINlE6uptEW2DCOmJHENaSMIXfMBB6MtkLZs7Hi3t4N8XGROuWsZF8/eLQfH/vYJ+Phw8OYTCjaLN8ILaDACiK3ukIa9E4DM+i2gANblrZkMJLnYvUVK/640Mplem3oXTx1zaqA3HpezF2wqWKMNbR7Qn09z5CdylqN1XHL81eyinD155hdOT6TwPI5DFw21Lkw40BEFXdtUmJ3eYLTXRU/2UOXvA2iC4rT2SH2ueuEfaneBd1FniUuQnReyYMhXZbZB6KVcKCa9uQ8wMID7DvJJ4qeml2ZNArS/svREIbAB1AQ1zuivzKbAG1R3P6UWFasGaOQh6kd+6Yv6UfoZ+w15wUGobj3kkne6MYTT9yJ7d2b0WXIUl1paFOOmyTtJV5gb5FxmlDRSXDRzr3w52rH44PL+MpXvxkbm3txfD6Mg8OTOD07jeEYNapRvPb+3Xj2+94Vr/sWPHvMWb++x0V/a7vrwhexg+62Cy7fM5uE2TG6TK7cub6KyYh5SfPcGUj1DCK0RNOEDHbYOJB5GLpcnQ3OIs5QilFU1ZAmt/8E56HoounoSkx1V6mhfAt+/e42cpBbOccAYGzVMuhlRZltfOVzf7NAUqda7ARxI3XWLKZ6FJ+QJZpWwhXkCaQkEbVAzcGGe7UmvrkQ5SpJVjF6+adqk1BR8AHnsglmwIg20jQePnwgRKAxOpDOOzeaBUm1KF1peEJXmOR4YJPg0N2EWkM1WQF9lfRcvwR+vvhU5jtexWDgShIEjWlnkhpz+1EpGKg1pAFVofTecCxyo96Wo/OEuQMnR5iSxBwMhU5SyhhqiRTNSMnW9SQ93QivDekpkUgepogxahGa7uEDMznOos2gnbweHWmFY3N/Ifmw7saaWmY4ykpPVjMK5ubBWxeHXZSYixjBWyaxwaluvhASxcJkqr8oSQyWloPkVg8UsXSILT3ptr45wWzWHso/yYFTJyZNlaxV6zYmCSb30rKIIDHIqbXjSkh0DXL4ukka1Q3SfaQ1yt/RVE9Epen7pEIDtEjcM1CxtVRRAQn3lLa00VF8YXCR97tqxnxmNCUpkGrFl+IQ95wE1I/ObUjpZwsxBNEeaFCuFZMY9S9sUawpeqS1NmOafFFCMAcLm5vp/PmVbdxVjqSLqNEYP99SduGDq0gRDMP3+8voUeoBL2dOUKph6G0h+T3calmHFMjceziNFMSWGfWa3eh2NBDE92miXQNqRth5biBQ3JvRYKxnS8DevXEjzi/OpcEsEwnRsJNmILRqXQGUdWKtcRHlzDtXZ4XPTDvYDq+aw9jckqbtVW9dCDt8afY91zWZLqLd2FyiD05MvT8JrqBzdC7ExxxPtb5YgwRB4g3XyPrg+9wytimLtZa5Huv1u5XLnI8/E+9/fHQcv//7vxfPfeGLcXB4YN6xdJ3XVYySrL/7+79PVCjuXw1F1X5VEZDSmqo/c77FbW4Ob89lEO8KnZvIhA11HcvwqXtBsqLEYHW4C9lWseQJd3Fk12x44jWSBQCc+OqlJ9puXWUnJCTsiv2NhoaRQbR39m6KYlgUc6+3lKMUL91KC0OKQ3lcFAXJWZc4vEp0UqEo3VWXFKAsINjL0hphnzeRzxxKWQkfHrXalbA7kdKaXKKnK6Mc3yNzgPmTE6CV46SKRdycL/vxd3/39/HRj35UXFVQRMW1ZiueuHUnfvpnfjre8ta3xtYuA+WOQVIhWVuLra3N5Mf2HedxoMVIkCtjPykAUlhSu8+UqANu8ItrJh4aabuKV155WZ0jYhTJoRJlIW4bSiDZw9xv0EwKTs5ekglzlFeUf2sRqj8jLjMCA+vo+NN1BEiYXIq7vk6sbEXMR/3oXxzF8BKTOe8DOu5CUqEAZKe1yb5srymh3bt5U0gg5+9LL70aH/+EKTHTcSP6QzxVXOBxNnc3cISmYE2FMA1DUqzSgS/qlItsAVBS87JhkW+kj0fvAyfMxgL87ClkTcfkjIQGsepc6zWkxsH+LxJiihykMRryuKJh0XnBnGtzUwOWyNIKnMldQrFeRlK+Ny4mnWAbSecdigGgfZiDoJ4v4d66QFVRmkpZ5X1hfW/TXbUmREFBScj0Q+cbXt90zdtN1g9rxdKDBqzcvZYRXmnLi1vvMwEA5JLZE0l5EsfPpM1PHiOTNjeybeREQTa6iOnsXPeeTpFUqjI+uguDO/3Aw5zr69Hb3E6lsI5it0wqZRwEDRZKY+WXUMtQMuOzeX7D+RhxoRmvPDiNF15+GJ3ebpxcDONw/8T5x4T5ykk889ST8YPPfl88de8Jz+dlrKousGlpTor5b6xHpBpZuyjlKNbPoIKPtHZEE00teRJrroc8k9egcLOmug3EdL7k/A1FC/ebgppOkoCuVMwjJm90oAvxs035tCBOwRrX96mrM1bCTkFxY++W9hOLxqpczHhwZnI9CXx+7bm/V2opGkNqYor3mW1k8wiTypKIRiUGsqYFoZLxQXHQVhz1GuJavllJMCafygaHpt5YwSOxLiWTdoQaDM5j1D+I6eBCwzPtxkx2u1wXwQM3OhYflQsH4Pr6Tqy3d3JxkjhmUL9WpSvZUiFC9ZMtqTmi+ZceIGg0ZdKElT0BTOZNassRTNj4K21WowAeeFM4yMSj6AnafJpYHsd8VpbsqwRdiarQsdXwyLKwuM5dSp5yaVNz3aJ9ZAwq+SSlQOK55UCursocbg5TFAGontdTI5bNJ93R4VDDJqfHJ3F2eir1GhL387OLODk+s6WukjWbbWigcGcnq+cN8eTK1MbdD/MSbUEMTcDJKgte8lY887aDiGF4NhdyXLiz8WxAzdqxto5TYluaFUtuM+jDGogKm6SvJN1jaHzXCtld8vbML8qhaooQcznpNDEzYblSq5RokI8EZQCFCaQAKgJJHQGJazdfT/SL4lUmz3ZJyEi9XNCR4fnDWMwYmDOuorb1FA5f1xQyhmc1c0CRQRCn+ARZzoQkjRVIjCvZ80wA94/2nQOg3Sots8U9FR8zuYx16IS6MTnoLCMkB3koLkaxfDCYTwhSZ71htU7VxUCr+VwFoKkY8Blxkd2J3vZ2DJAcm09ia3tnGT900EA3ERJm1QCGQtUG1hAtawr5TwoGgtRebPb28t6si9oiC3KvYD1HT+UnpzWpQOLTX3O6K8TFPMYNK3VkO8smVB6wpSAtFLi3Za1gI+oTGYywxkmMNCgnrrbdHTHx+IM//H0Nm1IMaoajvSaawjPPPB0//ws/H/fuPam/m/ZWLXB3A7kPxCx3x7i33gPsURIr/S6NcIMDfK+caDvm6/NRxBHW8C9qPh6ULq10Yu/SMj2RtppLWBV3XEjK4io+kHiDigPgmK6l5GAyi4vLviQaibkodFh9y3HUNAUrElli1Rxf08WKs4+GtVOfQqiWyVgm6U7BnKjLW5q4S9cDFTMORkmpMSAsQwS13OurFIP0+ZP/qdWiWnoVE3gWrBMSLK/NhVwL9/cfx+/8zu/GC9/85nK4kM8PygWt6YMf/GDcvXdPA4/I5964eUN0i0LTQd5kICeOtpFSIYbNRvTWe4GIu/pkmunwvVtpHLkryyH9QO64A3W6lRzOnXjISyBNCM299qCt/lsWkipOkgpFjFYsY4hRaKgpjR1cUq8mEh5ozCaixbQX02g10N2/iLOTgzg6ehTNxix2dhkYd5fE+tD2rmA90BkFeCDOHx6dxBe+8KU4OjqN01MKNX+e7a1tDwDK+4BB9JRYlsQqXWurh7mzYyTbFBgKZft4+PM40b9elGhANtWEZGhFwq5Ou11VRTdcJvxG941qlP+BwQ0BBczplCeA1KYsyUgMMc3GABr0UlHV1Blwx1+qMZlMZVa1YigI5IR2YZEBAWQk2aLJIE9bcdeorFZ/+TDoHC/hCRu5LbvVxAu5niI0cRXrWgOCsxwfU9qxaGK1R4qKI3W99nosUC06PI7trR1z/7NrTVHQTi4pcXJwcRntNqgx4hlWbGIPcP/V4ZnZUEu06I0NdUFtyGWTOvwiXOgCaHSUhJpaaMEBCYrgh8OcmOqjdrzw0lG8fHQcW7u34/DRSRzvn8Q5VN3RZWysN0WJed+z744bu5uKM9fp24rhSXsjPsqLJl8bYJJZIGIQikJcrzrOmo52IQ6o1GP4OGdQRqJG+t+b5C6idrkLAuiFe6wK25EV1+C3S1oY8GINdH0W3e7NiGZP1BiAF36eeHF+eRZ37z6huLCYW2iDJyvzv2QVXKdwNb763MeUFtq4whu+2vfchJpmlla4EmpLDFFdy7UtB+S4QA5WC8fksGquFCWvS7VCL34PfLqa0KuWtJeSPaNIToKpgo7i9HDfwzP9UyHFoJJcNTdD8nXJD13v7IFZimPstq0PFO/tRHmUzJRRiYcGJWeZEmq4uKG9DsrMJmuhOII0Ib+0SVZbofj9puckglCBQMnwLIaS8KNl5cP7Opd1OTSWSVJdI69VbeWSfTOfveYGUkddezkl8WpADwpQOmyqqOK1OS8ZXJuMYo476QB5v76tl1tuEZ8cHSlhvzg/i/3Hdjzl30nkJbYo7WHPDtDqZ6gUriEokegM6jCYn6W1o8LBuqUkGzLbSY1dtRYTTaDNa1MknlVHLe9GIMmJEhDUGLR5/TplSOUZOyyWUbc5ijWCKBrSDZIccx6192kjpswW/+IOCrrFozg5OZAGulB3IV0EIydmJCXMMZgfazc3Hf64gdN5UYJpHqCQAWnMe56B4A/qcnYCP/Q81tc88CN5Ms0CQDNoayaDnyU4UOnbNAIXUjoMKFKsxWCCIyLJ41Q0K75/JXVmvrC51W6hqmuVHbFCF4zaGm0tFRAGilT06gDpLAcCuX6SboaONOZKquYAACAASURBVPSEhGDyVi8uzlwEZNsSTeitzb3Yu3k7JqwtBSI6I8Xz9L2i21ZKRkzIo9wihRr2OEN5HF4MSEvmaiOuZgslaJJmo4Ol+RNri/M5WGtQuAiWfB+HIa9H8SIFDyVqpSaE2oTts0msK7F3Ir+uFjrXxn2kYDc/lwDbi2H/QodNGYaxBmSWM51JGebP//xP48GDB7bmXsyjt2E935/66Z+M9773Pe48iD+ZmvGKCwYpjMYCMoDUGVHk8/KM0NEfXl7IjVBteIEXOsHtsMuBKyUOdxjLlXHV1YJ/al6s6CCK17jWmo9f12BQwVQzt9prXscmeprJoEMxnMaUok3FOgVcmruBeiYtoZJi0WLYBxTjyAdm+1iJlNhKNUibUN4y5V4V1aDrLQoHNNSZE0H+bTqPzsa2kCp+SeeqXBgzHC8dJLUPVzGoEioPuzrJVdub7mEOTx8dH8YnP/6J+NM//TMf9uqouNv21P378XP/+l/HG9/4xmCglUHjm7duihpSe57niN07aC3dKfG3J9Arm9Fu4KLM3i41nWXqtDyTuP88fwbZcXN88OAVqcjcunnbfiC4MHed5JWqhGlrVglSK14uwHYkpahcufpaeUlJ8mQQG+RrnGQM1U3wOZmJEtMgkW9w3p7F2elRdDc70b840/7hPUEQyxnVw6eglFdxeHwSB4cM0EL/8JwJiwlEVQUlNCCJJEBJQ/llmHGr5DcNLhRViRhGR4V/Q01MAKKCjil7GjAdGVUnUXdy7g4SMUhKG5IaXhV0yy6lJEf95W5PW10SDIfYx3LzzPgJJ/no6MjumDjDNtjP9p7RnVdirHJi6fKuGY50iVVXEk67ONZOTtkbmsFKbXKBWgKyjM5zT6vbbk8Y67uz92sQUd04JGLbDQ1gLpC1VAKfeyhB0P+GTqsUCCWXXiwYHo1WXAzpkFqtxzMnEe3MHQp0lFkUlMrxRVwthqIti1udg6QoJfFM6TyywbiHJKa7O7vZ/WmYzgV40WJeyzkURamNK+0YDAhotZdZfOnrD+JkMI617nbsPzyO48fkJSTsF9HttOKZp+/F+5/9PtF8S9I0n6rnaZZDvwZm6iy04aDPIz4DSTi/s2aUmyEdyppCyhImh/bYkhi+HF7XazIHoELAhRh+QnwuzlbyK1MDiVuoG8FYcW4EWEcHi32BjCqUUMzGOh0+P2i8QRR1S67N3+jxffnzn3DCDsKbD9xIXinBeDLa1A4Han94I11ywSqFlkxk/8uKM1PQTDarHVtW78sqeZm0l+KFFQN426sAwRrGxclRTAdnMR5cCGWHP01yfzno62XYvOvruxHBdLIlqtQsVcK+GmZTi0SHtCWUbMPtdiPJowJruO0kJWEZ2nCa2bHK7RfLORYKVfQEM1RcdPAlrVjp8Vq7VpVgJiBV8Wtj5EFe1Ty/VwHgJH1V6HhhppFSuawlh1lbNrXelcClWYT4clSzJDdU0ErgrSNM4k5lOLi8jJPDAykecOCrLTYdi99FtwE00u6g63Hz5s2l3JiqaFRQUqKM4SkNYog/aJTK0/u+LyxuT+dbYtGnKAkLiRutKe46kprr0V7HabKrpL0SMZUticqgfDMd92My6GuYqsnhEyTdXs8k7EKIi7soG/VxXJ6fyt2NQu3s/FjJG8NmFKKL2ZXstSlI1uGRqZ1rTWL47nw2Nhv3QhQCKZG4IjXFKM1Uet1ot0h6h0oAQIDkEpwT+TrMcaBNsxQSXdAOioLRZB6PD8+iJc4wxQrXmnsun7/b++58qL3KDAqulJmQVEJWMxS8l6b0p27n1sCNBn40zMrAFcGbBOAqLvuX2kdO2hgC52BEwsv8/m53J7Y2b4h3LiV7EuBs2xdHh/tmV1QftHoWGGnxZ9RWkpeqzlQDaSwPM6lgVVLmdeqBaw+qXpzRuvf3UCw2ZcrlTpZjF4WZk3trzFd7HmUCS5Nxzw/U8p6Lg45pCofm3t7eUl5SWtASqHE8kIHMwnbs/+m3fyv+8dOfUvLGPmEd7O7sxGueuh//0y//jypoTQW7hpTovMxZB1q/1+KtB/oXamOTtPXPT4XEbSSKpyFkCkj2UqKNRuZdcJtiVK1a2cQt94tmZ4hlOWjGAVccWSfrpooY6bRSBTHPFMF5jEezaMmdk6E6r0Eh2alx7u5O0lcKDIE6mLS9JcKXqjymP2WL9xr4IdlLroFicTKKXqcd/VE/LiaDaLbxNgDxpbXM/rdj7SzBGIEoqqiteWN6VMrh1WzHYiF+81YOfZNoQeGi8GHw+tHDR/Fr//HX4vHjfb2O5xnacWPvRvzQB34o3ve+H4wbN2+qhU1HCf69eOfpSjoYWQpVyiGiaHjmoNfZ9LwF4+U6Ryt+Fx86relVgE01kMrtFSUUeVTMivhp6KCJzLpbZQMYYgN/JhGSoynSysSS3R0lgwVeaLCuQSE3jtbVVEVRg/ccD2I+7kcbh+j2VYwG53HZP5OZ4Y29Hf08qOHhwYESHCSE2Yv8m63UUZBxp9BnhgdOSW7rusQPF+ppsz5pl5OkQ4lJ2lwl7KYyXakohwO80bGiGIWyq0pTGCkM2MucwdD86ODCBWaeQO60qaTm9VDZTXZ0q25UIZNSyuwFgEf0tuXXsGW6B3RC5n1mRT9zAmdlGHfblcCn6aKLQM4GZuEAqpwIe9TIPwOPe+nym+vBnhuWpKyOUXVmeUdZ26u/5NmEJq7A6KdzH+FblwJWFqw+WKufxhW7+0AxM+I5cZatdwXCGVBzvgW6LhnXaoDTFRXNZhH9y+M4PTuWYyqKNdwrgyMAHv2kztm0j7iA6hHFrVSu5OcCeNBT3gUlhk4VZ5Y7QRZiALD68tcexsPT81jvbsfx4UWcPLahJgg7Cfu3vvZ+vP+974mtLfP2S8iDGw2FhdcXFTDFOgDEyFO4n5xr7E2AH0AadbwBpRpNnXPkkZYspZjbcocq/SLw6pFx1BTRjU7cuX077j5xR/cZmXLo3IAsUiWaz0XjgSZ3iSEX+amkSS0IwFmD9CUCG+Q+l5fIcwP+NXVNAFAA08thaf705c9/ykw/af5y402hsANjLtBEJcTjqfK0jKZTIswVgRdurRElVUtejN9Drd4M7hXIy6WveIgkzFLoyIMpWrQ0ZzHF+OFkPxaTYUzHTLQzYIL2LOieK+5GE6UbDktpZ6Sxjnm+NTAL74qklINJyaMGpVzRgwrwoCW4fzVXu4kp+zUFFnr73nl2XPWGqA6B/2o8zcev21OZjdPoyHZoWVrlEJYGWUzL4DXNTTdCWNSd4kyJ85tczELHdB1J+1A8y+TR0+fmQdqQxr/UZs/nxfezSag8Qd4vz+Gp+8+e6KKan8f52aXcvF56+RVVxphrSIoI/V8UfDZ7OlCkcw2njvdqkLgz0GJ0R1x/JTGJBKDkoclskBJ4zQRiqnfc6kDsSQSNpIGoLfsaSzOIdOaNqZAGEKM5Kj/zvgswGTw0pPVPorky4LiK7rrRLMykOCT1CGQR7xaaW6HWpaXFx6FUB62G7tCQxVCmhVwUnRiSTdMX2JSu10oezy1fmZFdWMaKRKw4e0hqgf6yfgkQclAV+70ZEzW2OrqXNiWzSg+BiVeFcmFKgteA0Ptsn14v6rgao1CeqJemMdxshqumdmHlubGfPIznA0Va/LjnksgLwe5Gr2te+Vq7G00kVHUA5/FQ3Onl03KrV0Vq0naupJHvg8SFjgtqD2LlAGQ0NOhYXFV3KIxeEVw5VPjc3HNeyRzfSZydn6d0p51V7Xjq01n0jVSJqWFPPiMOdXx+ufm1rXTifexr8eG5TDvj61//RvzGb/x6fOlLz4kbyawLgRUZ1Q984H3xUz/zoaSqeQCykLJ6BjxDcbKrI5ZUHVt1Q02ciU/cY9C+zSEOss2asKZvtUj5/HVtijaZQLuw9fVe78rpyNZwXl9PS3MGujUeYuQvMpVpQykA+bJz7iJwwrREG9dR7wNNqv687OLkbI8GrvNc8VxEDQm6S+tu7fV0ImkRDJ8NLqI1Z8CypSGzR6f7sX3jXqyt39Ag23DEAPNaXMEvha7BZ0+dZ3fHDAx4H8Dd9tmmora9HpuictjNUHQmUTPobIziIx/5z/E3f/N3LtCGHoBE4/ztb3t7/Oy/+ldy21UiQwxec9ub507RiDERhn8yyUm6kBLsNnKJNnsCLDBolQ8pn5NlAukoNhV7jS8xBHqpeKzElDmv2UxKFCSrzvMw6TJtj24LcQ4NaSUqhd+vAqffm887HUWTDtoQxL0ZV1M8UXBIHkrykc4jwId8QfJrNsax2SZFOjeSKhZzOiBj/QJdtCstNBTHGO29Nsot/P1K9ELtfVnC2zCHArsSdj6v6DFo2TfMtbYDJsWzUXUnmAYBSmmNOSvPK+RXIqtci+h3ZW6UgBl7RMWQjCGt/0+nBISYfQsSylolX6DTJhGKnDfwoK/XLM/ea9165u7u8PkdbxQBVT+bxaB9e03SVWuUa6Mrds3JumIP3UcPbHpda5ASrwdmE+gq41DLPa78K4thD3Svboe62NCsAAUAe7R/KPQ8gElcNXgbWtPVlbXqmEFNBBX4zFBgl7ONOdBS+Ys0z/FxybkAaCjMZrz26acVly767LtB3GFIdXtnqdzLz1uhaxFf+NJL8fi8H631nhP2R8dKiId0iNaa8aZve138y/e9N5ibF3MA4FVUbtaR8zd9+EZDbtPsF9/bMiscmnOujrjdiJlf8WtN1akRiq58hTmzLRUMt27fEKCrDnHTqni8T6n36f4t80LTvkbjflID3SUm7iCbDTi4tbWr3IIYASV4NJrrmVD8qgsLjS3VkbTdv/qFf6rxJW003nAdLVmZyti4oxB2txqsvWv0NCUE68DJ1SGDGgJD0/w0/oxmLQmUgpIObC/sVVu2tdSalvKBOIoZ2FOCsNGYaUDm4uQgJoOLGA2hG7Q1MMcNpxLubuxGs0nb3Rqv5bRn5Y2kxywacX5xJhH+6WQUO9ub1p7GsCGH0bTgxsPY3uyGqNaa3lcGmFSbVVDQP19LUDjAp6jLMBiYyHJaH2VBk2YneYAWB7QO4qpaC8Fiwci1LO+5A4IpGm5lZ6FUIJO6Iz5MQdOp1PTscNiUdJ8Tdr6WyRkIyGQSR/v7MRwNYnuzJ677aHQR/YvLpdTh/sFBbCCpt7er6XKeERX7Bk5eTOWXbKeMEeBJb2cr2LxOYSdIhzHtpOEVT3OD2nY2SIy7Tkykhc7vJOs23vD5lK17/cV8V6GCmEHBo0U/9vyh7Iv5WtPgM1xrDgcP5AhdlAuqqR8kJ7gKckOFcIqi4EOCa6Mbw73nwHESbETdqE1DiiGgXG4BJ+eyCtnsBIjBniZkUI4oQEn4t7c2hWSyjgnm1nzFzKMdzY1ejBmyW9+O2dhzIpIpzHmCklhTiSgFGx96PshsiOQ2vO9dGSWpKKwErxLmhbsKFAzwdPk8a62eEjX4qhx2UmFJ7wLzia2aM8/7kNoHeUiUmJ/SxHzuKRGLsoGGdDGgsgJFnmhLSpLuMZ8nD2Uhp+nuJ5Qyh37gVl/0LyzLpXa1VTPUSuSZddHDt+Mf95W9IM56/p3CBHmu05MTK7psbaahj/ePOgJ5wOYKjL/4i7+KP/7jP4oXX3whB8Su1Fa/c+tO/Lt/+wvx5rd8+7JjVhQuK5l4+FoF8mjo2Y0lGuzimOvk/MfwBiChgzurBufWtCYMPNSVrPa+EvZEl/2aq2F0lfAVDzIRMjpolQMVgku6HZx6JDuNdsFL3dzaleSpI6Dv4xKvVCG2ijdljEWyoFZ1ytZVJ7I+7yqNuPYn9vPVLObDy1hv2NxtMO7H6eQyNrZAsXZEqQARJGml8i89Y9E9pFph6VuvL6PsKnBr+LbZFgpIIk3Xi0OJw17Spc1mfOlLX4lf/dVfjYuzS0uxasi3HU+/5jXxS7/47+OZZ16rYTrJhy5QlBloBqTXgyc7iaPDA6kCMfsggEvX4q4cZxrxivdVByk7EzrwVUibUqgYsjT5Y/h9Fq8+eFUI6+0n7sTl+aW9Hhh2RH7y5i3tU9Y/n7WNshYyfFOjhB6ULLlfDzgjQQqPfaMV8jrZ6gLGjWOGUtrwQskZcbWbcqSmtFJMek8I8U15X+5T7WeZCoK+M6QsR1NTEoidNcvhwt25gFR5UoHI0sEg9wPJ2okqRjdzSlwjQdqQljv3Dd8LPWfiUSLZNThY5wT334gtYEUOatdcGHMx87nonRRePI9K2EFDuQ44+OQidOIomDprG5baWzd1DRRdSmPKlQzTEcfZr+6s8S/OdZznJDJfghPFSLg2v8d+cWrvL5vOUZT6nCRBFHq8wE16w0o/y0k9S7pW98rKTde/KAxMD05CrWZB5NCJUhexAWWj+UwJO8O3okKjpkWXoInpEkZhdjZPdGUpMFC8cX4GQATUe/9gf+lIS/cHt+p79+9rrT98/FB7h8S9w6A14KvUeWbxuS98Ix6fXqrDfHJ4LkpM//wihtOhEPZ3vO0t8ey73+WikiKfva/ud0sFDfkgnTFQdbmD55lpYMEADv9GYk+RTKFQA/RFvfXshuWUDTo6roLKdze2tK89MGyqmzs1pYTl93CXkTNuFOeXBxL/4PlA9WL9kAN4xot1syGKaTTXYx6dmEydh6iTodg2i8bXv/hZHd9GO9IdUlWxD1RV/ixm2XJPLMUnt0DzKH3oGI1KuCb/ncun7W5r45Yk8/ztnLeyCU+TAw5WOXVmq9UUkTyclnQWqlOm2hcx6p/F8cGDGPZPtYBwJsX2nocxHM6j191zBZ5SfNIQUfLvJEJSRAR20I6UN6SVIfQC2bi80LPTE73nllzBzLNyEVCfezXstzzCctinJB0d3Oz+VnJj5U5YyLglDQsN833UQkvNYFeyibjrviQ/swqSlK3y80hAM+cEZKkL6kramvrIJPFSNal5BQIAUmQMVJ2dBlzly3NaxSziqakcY2gRszg8PFSL6969e9Zd5ZChnUQyK7MKOOe0FmmbgxDeSNWXsHoIwxg8BlAN0P6UQALNgL/dxCK+Ce3CqIiS12tglFZbJqB0cER9UbfAKjEw864mHlDmmXWw19YkO3xkBmAz4dEagMOKUoxdyQb9S6FpSjHTHptgCx+0Bk08sNZRoinn3Yn5k3Qc9JjyAjXoqT6plSM4MuGyCfGH8nBxpqBHMWSu71RdHJI0uf+trcdktoijk9NotpE73I3NzW0haNYqpkOAbFYaWqR6A4eUuNpXi9Rp9kwJC6zQfzkV5oElfXRRVqxd3KQARj6PVGWBW3AeHokYsU4I6g5ellyswiX/MeNA0cK8IE3XcGGhAcXFQgOsw/Eoi0Yf+hySknkj+aYjUAZNKA1Q0MBtxVWS4VeCXxNn2U2pOomyke1GlFrUcVvu1eTxX1Ne0v7iMFxcSc5u0B9Kto/nVAG+UCRTRyxX9yv/169Id5rrl3Z9hNRg3vTGN8Yv/ftfjBu3dhVLzT/MgbF0Ii2VEhL2pWRcSZ+qFkX5ZhGjAWZeV1q/8sRob6jTxFyFI0SqTF3X3k+3QMeVaz2BjC1GnzxErEH5HH7k+bnwz45a2CWRoSgKMkk5Qm8wbrxKJ5bdEMcuLfc0KLJ4DF1Dy8WVZ8eqC7BKJWo4XGguh9tkEJ0GQ6zT6KNW0opod2gfr0uphjWJMQvr1gBEKW5lIZN0KdZCoWqguh5KtsOwBpc1EEhcb0ana6rRwf5R/PZv/67Uf1gbJcF368ZN8djf9a53xfoGibIVTliDchNet0LY4BKUdx73793XvtNsF7hXBmafIzYBtEyff2kuRpRC25yXCVU2h3Qfj09P1WIn1oCIMjzP/h9NpqIkbu8gubhrYVPifimZaNgVxRpTSSqhnajYaMZmZy2G/ePYWGvEZrcTg4tDyRgL6dd1ejh6sZioA0fCqAKAZBLesg4vurkGvegiFF2HNWHUEsURwAirgfFlSWADTz67kdJbSIGKfUhMKkUkuUeO7I7KM6frKe8IaDZNK8SJi5wuzLy+tdhNhVXiuaRhpTS1fA2a0r/nI7BWAAhI5A/2DwRecJ8p6KXOs7nt7gmUluRd05hSV8zomc0fRcF0x9xaPeQuHlb1r1T4yrLXeTvxljzBxbXOoAQVBNLkUL0KVKn3NeSe3AzODQ9wLovoYv3knswP7qiRE4seYuWzw6eeitrHsxQwqK3r84O4pk69JDehW41ShcsqNrygBnDT3Kt48JLPxUwQmsloFGdnp/oeDMrYJ7du31JR6xmioeZBbt66LcraaDyPz3z2i3F03tcM29nJZRw9PlKhigJTZ60Z7/ru74zveNMb5LWitbSBSePVau0wO5Rgi8EZfxmEKSNJ51Qk68QDQBfuLwUk11xzieQ/IPQg8MQ1/jv3bmf7VsZ3c815AOru5WyD8k7WvvYhCnXc2SvNCGKyRyrXk7KQPwOvyzNQ6tDajbX1rdhIx18ADw08f/2Ln3Hzt5K+5K6zUXlzEjSukpaQTJXENeXa0hUwq0ZxaeEgJq1DSUrLrWoq1nXk2tBVZtpaE8cEvXKVNG+seKm+wWxsSzKt5LsoIHDZuorx6CxODl5Rwj64OI3tzY10H+VAacdaZ1NGNGqBS+/SSYuk5NJhDJTBKgckPiPJbhXPjGSfSoqgBV9LU/aS46muQLWRU0Ys7euNwPqXNtfqeNWfZZSTwzBS+5BOfCY0qSfOYc8wr9pgtXkzyBUlxm20zKb086uyyUXRyizECi8e3OO/wa+iosZAQMouQv480X50cBAnp0dCgUB+x5MLa5ZrYxlxe/LJu0rY9emUdLdirSbBSU0T3VTVuHZDNAq+MFQg4G0w9EI7GQRcyJbVAyzvQGOvtMiXu8xL+lpA09CpCivjt16TdQBexYICDOWbs+NoN+ax2aPFehLYUiusTkE6oX3Qnq32JvkC3FtTuYxSJq2BTkKqppCUkMxwT0oHW+pC+VyNqHiQl4SU4bFVUHeFz0akLSjbYQaHRIWYC1E1vQGehyUG5621mLQ3l4OwIBDi+691JQXJVcpdOB1hWfNy/Fyi66Uf4K4ArVGu1Uo1Rg+sbtSIRsqgqVQX79Y31yB4TgLIvaPmB03/ktoIXNSczncnzh0trqt0r42iuYiEHtTudKTgwnMEbeDft3e2hO6AfpRhl3j+EZIwi/nEg+DSm8YYCQfMnj7P2kZXmrdCs1N1Kj9CJpp5KCYCq2Wl4c+JYh0oHcNSIIP+ckcHlA8aEUOmv/IrvxKf+9xnl+oZfD74iD/43vfEhz70ExqslsqKZD/TX0CzNE7g5PqoAVhbV5f0odYysWmGXva5KCF8Xt1DEva5FXO4J3VIWqrRUaZ0nn3457/l9XNIuY1/rbOZHcdVzAI1pnjF7IOZC9qxcMeNrisW54BM7cdKu4ueo9kbBuyUSPuaLFxgvvaSlpAMflMmE2lQkJrFbHAR7cVYyU5/PIpFZzuana2AEk6rmnXd69lAyOj+8klltF114qr7WNfjeJ/gYHYeeAHt5/k8Ls778Zl//Gz88R/+idand04okfiJH//x+IkPfShaaxTM8LdBpeGpnquL1+tuR/9yoOG4+/fvLTncDVDupMk4SpkaQYWvnaVbkPtIwcxW5v5ajhIqrvK8Waf8zh6Rv0FrLc77/Tg8PounXvu66OxuxWI8jS1UTdaYDXJ8FWUgef2eGSHMJf+6MYrWAm77LNaaM3Urr6A2nJ4pISQsTOYk1JzrzjyJXfYlQLjBcy7EV1Fd2K8Zrwv8KwqNizYDhOpCK+Gko+bnBkIKGovme3WbLUxorwyvPcckluNU1+Nn6gFwq/+IUpLFgPnvyRBIl1RdN8VrFkrubNKpAUy4VMLO/qRAALTZ3dlbJtxe3P4Fwi25XeUwVnchDqq8FT3LcWSVN64KzFUq6WSyBqOVQ/iK82cTiZOAx0quGMocIJNpd6uN4BK89lbujywWQJw1xCsOO0WwuwR8ZopIdd40BG36Ic9fZ18OlNMJNOHXXTx36Q3C1DwLv6uzlWCbFHsAIuTyPY8zAJLRKO7dux+3b91R0XB6fh73770mtnf34tOf+ec4JUGnUBtP4/Gj/ehf4IND/hfxQx94bzx1n64bqivE0Y7yCpRfTA9dyQlXl8UXQ2GJTHFSMTPnKhliikbmJgw8eD3yTNRRYCZq6M69QY6UVY6FzBCXhbho5WZd2M3XQIuzWgPPdLDGU2YHT2M87qvb38QpeYZ/C+uyp/Me4K3yORWAzz/H0KmhfqMsFf8XOjCl+lDVoQ5pFlU+BSnhlAtZW4vdSYwXrTnrdnm6mlNVGsmzjmdyDRN9AVlYuTXWWVmmR5ZF02EmK3iqaa7vIAaY1AwvY3hxqoldNpskr7Ca39lVJa4kQja0RrmLtyS3Ukm8WX4L3V0SJ0km0lJMoX3QOgYiPHSYIKpumgdw1fZWcVHUFKOZeYo6kZREEK5b1vIuOhAPkteUMU3K8EnOia6GFqcpDlUl6kyjzSJdVi+6ZYFzvZJM/eRC1Bio5H1ZDGwutd4Z/tPPlHtqQ4NFjx490OtPocRMzPVvLDDLaYtXjAzRk0/ei7GQVifskuoTVaQplIKp+o3OZkyw/wuGA1Hb6AjBHZMMEWh6W5ZHnJtmsgpOKcVZZ5ZKSm9CffZSPdFydSBcBrhsVbIpEIDDepu1QdLemF/G+nrSM+CJKWEHIXUHQwGSQJOo65JDqADPEsyHLy1uWrM2sLCUHbSeFQ0BtBYkemdrW7xOO5xuOeC007ilKn2ZlyDjN1UBah6ch39oxbYwfZAlNLcAbe6NGI4YlqXg6mqda6AmfRGQvmu3XCTpDhE0GFhTYGdYzwk7QzBSj7CMvBtk0r1O6sPyUKygkPe6PqfoTSuk1Pspi9pEcrkCEAoCsulCoQOZhJgOBQNioDgg6nD6rOSSlAH0rje6lriTljVW9CMNnZOwU+DcfuJujKdXMRzNxauXmxy7BwAAIABJREFU0x625pr4zziVz9WDyjWcmTSRNMoQwicN7mHs3biRB5Gtz/mCMsFB8+lPfzp+93d/N77xjeeTp+uB2tu3bsaH/92/jbe85c3Jg7erbg3rFyWGxcoBgomHrb6rnZqoGir+44G0++GwdzfcaeM503Wy07CTbxK2ZfKjPVIcTZZqSgdm8UxX479N2NP7oNB1JR50RKFTEGM7sQ4VRj1YJ5KrA2L13Gub8rvkzJIrbJQ9p/uW2tn5DFKLusCiotXgWNxkZmJBq3gaQ2JFbzfmDVrb6LDPFEeJJ5wX1x5xli3V+M2zLNMe9nQNAPs9q8zxADtxgBh+cTaIr375a/Hrv/6bcXQI0mxEHqrke97znvjv/80vxPoGBTEdtnFM4XVPJkoUkDkkeT49PVaCJ2OlVLbS7dMoh88FnenS5PZ1WDzHlMuaCfG3+jmK+LcEcSJOTk8Uq+/dwzimIY3n5194KXZu3I71ra3oYZWu84aWesop5syDB3aWWJD1vQM0HZrMNNZjGs2rqYYY5+OJuq5yst5groSBPTj2qNZ01eJnTxKHnadkMZKfVHSEtHQ3F9qCDT6LTRkRqpgD9SR25Agqgph7EDU2AUJRwpz26Je67xmv8uyDMuX4wtBeJ++eP6+TL9Bxc+hr7oKEvfalgQmGD51YAijhn3F6fBo3bt1aFddK/pNeodkan9PQSSlceC86CHRhyoulzuIajM/bpcdsZRp3fjT8mb4kecL5eouSpnPDCakUcYruoTmp1YMtEEvgE0n6wmCJu2FIQdpvhtkkilV1J9Irht9ZdXRUenReNcNnRT2Rq67NJ5oa5e4V12LaKWvP2vt8UYBBXcQ/4PT0XJz2rZ3tuLhkWBjwaSN2b9wSynznibvxuX/+gsz4+HlU0h4/Itdz15z8933v+/544okbegZ0nW/feUJrJUv/ZS5WtMYlzdiRPdchtD18PcZ6ZgZYPbug+aekHJezK0UZhUGtHWI4NDietSg1SLj26Eamq23O0CnnVeIOPdfyyOQndPdbLQoOFPvOYzbFK4b5IgoE9Otnmo+Q9KRUzsbR+MpnPrpQ2y4teZU8lqY5Vsnp3KmAmkoGWvjWWsvk3G5ioDLalDJYwZnLw5PIuNGuDpwj00b6evuGmwkXL0uazDOqeODQIwGBApBtJu0/xP+ncXr8OEaXpzHtX8jJkSTHJgl2G5XjZs+OmxzGDgxGetTudiZmmoFgDw8QCL0T79HOfVKPkZlKmTaYWqPNolYwSXu1pRwMPA1slMkokFE/3k/2ySgv1HBtDbmRMGLkAKcxjZiUVOdrL0H1DDg2n1kdBC5sjIDUYuXZ8FFLUpJZBQ4aNiGICAmVEMXFIg4P9uPVV19WKxwUuLu5SPfbVkzHzTg9u4xbt26LSyl3TmgZJKGg6EoGm9Hd3PKEdouuCm1ES9uVkoAQ4LR8NyqdLXMhJqk9m9zYSvJcnPjZmY9o5RCTsZwE6bMnCsWmoHXGYNV02I8Zv8aX0VmHVztRsjeb06ryfbAqEugKm7I4z9a6hkAvBCiTDJv22FhErSo5G8rb3snYkCrZBzFmYDgaShVHbVqmxN2K5anx73KiHRCMJrGehawO2eSkL9ZaMRd/nin+9ZiM+aztmDc6MZ6lLB+dkrTIXlyh023TB9YlFBf49STuS1RKATmLvWWhZxSVCy/n3EqINLiVPDruVRlUEOSM7qB9mzbimXzwXkiDgjiyT2ixaog1EWKSQgZ2KWpkxSxZS+tGizPa6eRQLIhIw4O6FFnZmoU+BH+30erE+eVYsw/IRkLHEhdUjcPVgGspMdUchPZmHtAglbzH4dGhnXi7vSW6Vwguz/bP/vRP488/8pE4OTnRdVKESfrvqafif/tf/xe1qeF6FtJWCLs7c5VgmnPpe5eDkVmU8vlwIgaIgCIlOh6ufGs9DS1axtLPTolcqhf4WdrkSM4Oknq12oRiURq22Oban1wYUSbYUsASMsq1mXZC7KSiBjioGFOzBSoUlJzl8G+i9+JZlqxc8mnd7fAvrb+kWzooJlLJuUO8pFgj2WJeaT5eJuzTRVvSaHwPhnAUEzUo+18j7Bl08+EakXQH9/pY3iphF9bbsFv0+Vk/Ls8H8Wu/9n/H5z//BeFimrlpNkV5+p9/+ZdjZ5c1ZgdauyZyzllnvO77o8cPNZ9yk/Up92kjbA7XKyqMB9SM2NXedOxGDKWS01XxQfJbXHASjQevPtQQbm9nNzZ3b0R/NNWAPmdLj2RMiZYHvnlR5AuJX8uzLFFYeY1I6G8e7QWmSotoUijari4uJe/YFwUBbErywFJRasTl2ZkqfmKZHHprfivVqjhf1IGvuQLdhKJ++M/Wec/nlGvq+OhEHHNAALmYpxSskEZxUUyXdPOH+MPa9cyCwSmDVKKDJjBhuq2fhc5t/p6dQF2T4hiDgR5GpighJlKAMaBqhSbnPUa0oekaHCixCM4JJdLY2qe+PPdFHVB9bneatXdyJ5d2ulH2ohgXOJhKfNWFySRA5paiffE5DSg1JbtququS61T/cwphnwWAR2I5748SGoonXAj7XbNbo7G8WMhDlKxrgLgkvj0nZbi4pD3t11Gxjs8AEq3Yo/1D0ebuhoqllES8HAzj/IJ1RBGF9Gcrnrx3XwOez33xS3qOnAP7B4cpM91316IV8YH3PxtP3r2p6wL0A+xBVlcF8tIUs7xIfH8kJZ0zdC6OVrGXayQhdsfSaaHQ7QJls1AUQJlxy864k1RYcz4ymuCsbiEC0YVS6toeL6YuMYNlalXSvDsAACgH9eP4+CDaa+xZ8s8rdehZDzbnWovGZ/76DxaqajOQS78U+RlkjFLZwda/dh5TksLww5p1Qy0NaPH7VSuMoUYjhtAt5I62sxsLBkiydS7FlauFLkipbKqHlDJK8c0l9SVVFGt6Y6YDN3F2RcLOg5jGxelhnOw/iBbtXHhyMySh4D81YyvdNTV8kw+IarASQZ42SbMkqXSQZDsvkykWNlw4FhsLuhBFnpm4wAwz8jOSkfST5sExMZ/nYkrv8d88SMfiJmEHlVHyiYpCXl9Vb5KQy3bsUvWgXnCJJWWbLfXxnbBmKSQbcnc4KqnlvTxAh3LaxBxc9EAl9TdRBc1G/ebzX1cL6tatG7GxuYibN/YiFty/LclAbWxsxuve8Hq1qgh+TXHYN2KKjrkMTtbN/1vrxmwC8uvEsfj/RpIKAQQx9iAgG4RrppshPhfKP22sq0meSARqeIiOhTXuZVQwGmmoGfQR1B6EVNSXxTy6ay1p1C4m47g4Oor+5Ul0N9D5PZMJxNo6kdeUGDe5fF1FOXK7V3yj7JR4bkGVfasVlxfnS4MPubZlK5Q2oo7ibDHyyOxlsIjd3R1P5nfs9goiJOUGHN+0Nk2FqUnbBYiL0FRQnA0hjaylWasXs/aWAirrl0IAVKm3sRetZjd1mYte5BaoD7jV8KAPijT1yWcgk6vUBGf4WlQV5GrycLShhxVapOjAs0DZZEDLcqpnL+MYgldqnLOuZNechjI8f+S1RFcLLN/3RDtYuqFuGOHQPcxBZt2jySgGFyfi+pPsPHHnbqx1tmMwmsVwPFeHh0KdYMpBqntT0lZ5sFtBZPVLyIycbpnoH8vhEIpLob5cArHv7PQsfvu3/1N88pOfEifTsmVbOize+V3fFb/44Q/bkAvtcLX7nUgQy0iey/yED8Xz0kGZhTe/i0IjybdRXJ4dBUt4kwIPeUFcJlsd7THpYlOR5pfYL6IfmM7lw5Mi1rM69VnVMcpEoQ5XxcFEeww8c1hQUFsbWkXsf6VA44KH/ZcOkek0WVSTDITLgw/AwYZkzpIqOSk6jJFA1tM8FsSh0TA2GHCbj6MPItjZiqsmxZuvz4odq31a3UdHPqPR/izVtVgBKasOQS1nc4Il2Ks1CcVyFB/96N/Ef/7I/ytEkEKamv72jZvxS7/0i/Ft3/aG6PTYhzbRq7kY7mlXCQNywxGvvvqS7p+G7DLRc8HiWFJ0G19JIele9LrnKpzrU61oTv52/zvc5jMM7y4H8fpvf3NMoyVQBaM+zmjRJUpFSgACYAW0Jc7GbXPm1XWaKgFjiLExG0cbPXHiUAJA9E6n034cHj6Eqxe3bu9Jd56utpJEIawglQM9Z/Yz5yCxXJ1IL/TlIPD1xJS1SiyvDhA0HaPHni0SsKZ4g5qH6RuAD9LJT4qTVWnW4xwUVlQzG2uV6dP6Gmf4/8/Xmz/bnl7lfWvPe5+995nu1N231a1u9aButUBCRmZKyuWyE1eSAldiZhGXMQYCLgNW8k+k/EP8Q0JMJakEI1EVCoehwAU0klADDpOEQD2Inu907r1nnvY8pD7Ps959juSqHNHcc8895+zv/n7fd71rPetZz2Ouu4Ul6vpTg8HJLS9zPVwqZxs5gwqGVOYyza/4qFhiUatN4nF59l7ijUMr5vWVb2SHS34ImDgl/e2yp0vhrruY8SJeddByQOpC9Yoj1JRDHzNW4EMrviSmrC85PjMLcnZuF1uBXk7+Sm5Dd7YAUrywO/7QgE41o4FKiY2faIx7xoJwxhqS06dUcnIAs2mfCvIAEnBiEEgx2u8UCqL0CryicEL+cDtu3bkbh8cnclOHdn1Val0Mcc/i3t27cXB4EA/whTk5TdBnFC98+Jn4xMc/Er0ewA6xkQ40pnMLceMpWGWMxo1WZ7500nMDZoxYxdBcnwYivK+U3y0W0cF0T6AnsdcFppJt5ZMGZgstSL9G5JJU+1OH1tLIco5HupL4bSKvCmp8hdbWGtFqw/Bg2H8c3W5TtKFz5Kovq//ceeOLS7h63EyQUNrJbOJufyNb5SRHlhIjiSLR1EQ1dqlaq2mPrWrKvfUGi1fI5jAaJGtRi9raWsx42MlLT7Pc1WCSqqKU1ivcp4K+aFBrtohOpxudTl8c1RlT7FUOMpQ9ZnG8fz8G50exZIjtbCDe9Bjt9pMjPXg2ijZLsyl6Qqm4uZ+qqtLUxJQYV0ceErwYkuFrRVXBfFTL+2hNeHvZGU5yRhOhWipEJaWYlW9mIUK90HtFTikNlYwGOqGi2JBWdhZCBTW3ffHF4FlBEItkHhvYLRija+Xrznt8KJKsU2TRriMxOzsHASVAsegn8ZW//HK888bbsj7evtGJK1tbQnUfeeRD8cTzH5FLmmgHorhgZtSQyQ9cdJI9BkUYAKGYgUpTjH1ACI30ZHrsHrEHIFnQTHeLhmRtadR/lFyKBoNygjsXJIkkkgyS2TCooYPJhgS09NFTx311TRPl1fk0msSqyTxOj/bj+ORBtFrYStMJGithF9KCvN2lhJ2HMU36Ef/mAG2JOswXcDaz+ouL1qIUVBzthLpnAuUEByfelviy7DEUTEjouFa+lyA5BMlZ60h6T4NiesV61FvrmkyXLbx4nDUl6/PmxoqWtXIVZA6Ae83ilrZwIjuZHHLbKW70kcFFaIE6Y7aBh19PokgSjQweCaO7HCSv5ijv3N/R81TQkaW635uuI4dz8EtAVlOBp+ogppbzaBxdEobsCriILt0v0EoHYSfsiQQTQKfjmIyOo0JRPBrHRn87ur2tmAp9tcEOcUT8YgI4AIScRpOTUDpVGaALzsr9ctCfaW0VpSCrp6BDPYgHDx7EZz/7WdFh6Nbxezn4QIT+8X/7j+NbvuWb7XHAPAh73y5yGVuS+pIHsYJ/ov+5DYzkyt1y4oS9Xon+GtJy8PtZO5jFwRHOQqC8p1wlBTUsh9Dqz+KTkahiQeWID/DVSdilGa41DsWvqU7FCoO+bFmdSCJ7lQORw14md4lqlfVk1RAXuopRSffjmpA9NWe0aKXjegv4MbO2NMjtYqwu1qxRjQXux9EU7Yn4hsKCJPZEr7iQ8dNlCml0BlZi5uUD7/K9uaD8LmOObjxI6mAYk/Es/uZrb8dn/u0vx9HhkTmvkmJtxfd9738T3/ld3xFNzJFSwYfhTmI/PFaZ5shhNGJvf1e0FeLYIzeuq8tVKAl+dCUZv0jYTVXJIukbE3YR2530SvYtxQzoXkOJARCrdVBI68Z4spBfAGdpl4H+7CKSRFphybQA4ifPw8ofJF018diDgVOp5HjoVOZ7mstYxOHRQ3W2Nzb6OkuJE9Bi6Ajx/RTnFOq4adOltSlebsFSsUiK1ZKOFF8Gyvws5bkglBxZy+NYX9+wqs+SWTMDYRQkhRoGOAO9jlg6gkYgcx6eiMUxHG/wXWkomfPAsQeihcTnY1BnSDQW/t2KauxRvodOIUno1atXEx0tnHG4+p4/EIpbkoE8FxxmyCVQ+sDRk06eHT8FlFCkluSxtIr+fxJ2FnjhaBvkTPJ+DrIqf1Hc8yCsi2EPCFs0I6Wj04BPgEnGB93YQs0St3spNT2ACs0apBKZ8hL2aaOmNQ+lhbMKAIKzQ4yJTJiLM+5gzNClzS6hxvJnf/NKnJ1U4q2334/D4yPlSwAlnO/E1GeefUbAyJe//KXY2zuIwdm59hfDr5jKPf/hp+OlF5+P69evKO7KQ0S5qc2Q2G+rQhihA0mVu4NRDr/ymc621YMwoFXUjwrVxmozBvdWmvvMelDcang6OfxosiMRmSozyL2SV6kAbHfkegwNGGBkPELmmaFXui4LGUF1ux3J+QJoibmShlSKGa/9+W+LEiNDlQlaxq50r127kUN0oGcMk7nNZC6QH6yGJqnAZbSSiBULgUOdFtiEIZaUZkLDg5Zhqy3jCyWlkiqiqsiAncoH/reCkPiWSsZwgR7mupFYWRhR9bHhSWkWcXJ8FIPDvahOUZ5AFQD03gocVDY9bgQmOAxbpBGUnaV8uBDgubEk29xcbyrTNYSUFdRGOxw0zE54ahFll6jIpYkn79Uv7U0n395MfFg+yfrgJHFCvw0lJu2GNm3hbduIgQVjNzu3Vi6Cfg4FJt3GQ5NGbOhGyJEMuSzpWluqk0Fab2CCVE33TgmpFDOO4vP//nMxH0+j2a3Gkx/8YMzn9Xjpo98WV574YNTaLTnbEcDWN1DkYbgXUxyCHIeAOxKrFnTS6vieMgSsgCtuo99b0TCXC5zuw6oEUiIppaFGzW5n5yR/THWvp9WxzSZWCSrDaFpky+i2mzo4SNm4w8s59sEHMRztx2x2Fov5KCqzpaa1cXhroMeLOUjSVpTYQoeZWqPXuvas16Ig4Upbz1e6wQwBUd27i+OkoSgIuDhRkJQcvhMeZOJUwlC4kNyeMugLipEJe6UezfZWtDobUakhU0hLvhXR6EalSRJvl0TWjhOYHEhOdQipOWjKfxJo4vJaIMlFj53DVehmHhjmkXoY23rBaIFj/AXv3a8Dherw4EhIlmM+qgIdz0dAORO6xj7CjIyDsxqHh3txdLyv5H59fdMqQGk0ZafSprjd7BPoBeo+ZdOYpEexhz0DvW0AxWmq7livtynNftquOHLiySAr92zdMmAlhCRncFgnXm8pNZpDwjqoU81m5969uHrtqhB0JwjD+MpXvhL/+//xvykJ40C0o2E9Njc24+d+7ufikRs3Evg02q3Arm5a0jdKZp4osK6oHJA5i8ElkwCenxxErTKPjf6auglnZwMN3NWxuZdpUKEzJa1Xv8f0nxUmmzFCZ9El3shq3kPPF11zDhTUPkDEABgoul3kWKLNMnbmYfq3F9BA2v6pbywVrG/40Gt9A71NdDCpJznGF6WnWEyFsFNg8znd13q7E4tGm1QxTs/HWiNC2JPy5zPWZ4RRXCNc5kf7DNZV5clsxNLrLpWttT8Voxl4VOdxGPd2duL/+dXfiL954x1gaYEXzVotvv1vfzK+57/+nmivAx4xp4NHAvEVJ2JUTbyGuBaK1Xs79+L4mGHm9sr5UR3VNBHTdWXcLnxfDTAWFfUVjQoestexDYroynp2ChApZDdfjwUmQpOp4sV0giTiOAbnJ6KprHWauq9SHUqXSkv/0RmdCLwhdvWZGeH1oV8h9ZySxijjoK/fwlZ6Moh7924p0eBcJXaNR+fRbrqzBuIOQos0MMkTSPWq48jzvywgUOiNmbD7jMzqK2eSOCeR3lXnMx+5mlea+aDLh6jAPE7OB+riz0iIKi2p5yhJKjlEOk5zy/UMElEutD5+d0nyjexHjKcu4ncf7sWHPvShnNPwgnKML4ouHiTW4LWAMyPgFqrx9+t+U5Ck4ZAklovKS6FHrYahvbSNnue8WtI/lYCn4aLPzJwnTIBCs3Jlz+e95jXLjFGRO7woyi/to1Wcwm2a3OA4Do8O9LPF4dQGcI6j6njgZ9NqxWyK024lDo+P4/zcXhMyGGQ4maKyAhiD0tA02t1+HBwOYuf+wzg8PIqPftNLmjkEoX/4cFe5GhRDkl8cZ2/fvqO1Rb7XZG5oeyv6/U48cuNqPH7zkbh+7YqKYw36JpCM6aC6KFIm8xyLu+dZGK8oxV5vRTUGENBmfZ7ZLAg7b8CqTlbU4bl6/tASsOqyp7GmqHJ8rte2vKOHk4m7Pt/4XRTKzJog9QyoRSzudug21919L0IOvMJrX/rdZeHswt1SO0lqE279U60Wfpk5YWmVW+TR1Op368FuURXJktVJmM9PoyqecSUmXGi1IaQdJGA4oQrCxtiyNuKvaRjAVTZJUJmwdZPCXLSLNlAJxyknVvjhk2HsP7gVg/PjMIhD29IJFokJD4tpb1ehRsyVJGeCCLIIgig5thXH1+i082k/WIa6qoHxSDqCZSXLdYNYmLeeWs5pFLM6NKX0kMMfKWlJQOIBitZyCXlxcEo6gqT4PO1ure2in0xO6aEGfpTAZem2moa0VNWrZZhI2CL5+nmNDNYwGDkcwhFzl+Brf/W1eOu1v4npYhJPPEULeDs+8bf/brSvbLHjtJjv3L4Tj3/giZULGIuRKpoK0oHAvDUfRLQ53VVANUiumrSyCv+7/ETyGL3WQExGSjILPYF1Qvek1WyvOiAlRyCJuTDI4kC+sPgluWpLio37PoxFDOLwcCcGJ0fRmNQ1YBvTYfRadUmd4cZJwjBENjE17FmrUHQsUchmxHDJxk/mL7oz44QVegXDR6L2J9DqQSl/uDjyKvZwKa03OOrwJwdnw4th5lpDxjG1Tj9qzX5Uav2o1JnLwLbe3RbWBcO8BV0hIFPogGyTUJU2pvTeU9HIBiY2bHEi5iSQdSVX1BkGGAzqIpFq5FBzCCs1B7o0dSXvbhUnck77c2QkjOHcDpJ59WocHe6a5nB+GhvSyO04aZdvw9dzuRU81UkqhSnX5JhQq9QVxDGyaGowt61OAOufjshY7sIU31BELrTp3bHgMDf4ILOrTDZLskQgJy6RoJNwXLt2VTMwHCCvvvrX8Qu/8L9KWs9PbRntdlOH+I/96D9ddZJM6yuJLZ0ihuCz7255Iz33YvhThiCdVFRjPhnHeHAWixn8/rbmGuhInBwPYq27EY0WfHbUmEyJS2rmCim7jNz6cztUrz4Uj8zB5jAZDpGtSz19YnStYY59AgQFQSwoOfvcrojm87K2QC5zyzvuGd3I+3QZSfacilBi3cF0N6UgD5ufoRTDJZ+fj6Ld2YgZyX2AOI01M6DuS+GplkQ8B7XLK1mxwWY5BeX3vTBCXVD3zJWduImFtozj01Mhfi+//IX4w8//aSwZpKNkqCzjxReejx/9Zz8WjdRad0ezru0s0ymBX2PNrvBqxHSUtk5PDqPb62mdsobpaKulnmeaO7WszZyt4kpl9lOcZX0eOzmygEGpVazgoxeLdr8fx8PTOD5FavTJmE5Q+hoIHWeYeWsTHrapegJLSDaktpQ8aF6P8zv1n/v9NTt8i5JoSgUa4HXmf2ajOD09kG57s1GVtDLLnhkpKAgyX2PmZA5dbqiOGnuLpMszBRfzD8y9STUn6W8lFvGSJMtK9ITMZjYgLwZi8ETXr1hRqcfOwz3NUy2rrag3e7G+takONmFGSm90A9KJlWdnmkaqt6UHh4q/VDoiWdfwZWctDg4O1U2SYaDma3DIbOU8lLsFum9pUCc6pGKrEz79XgoF8amLn0J2DZbWcDdVqHgIpCHYCnAbak8S2/uAPHK3Rc3KOumiPmnw3LQ4v4JzM+77ZOSZIcd4AC8cdE0/upjn01VmDWkVI9YhMwucMbAb6C56Z7toUL5WqwkQPNibxdHhRGc7kscy35M4hVFrniMOuewzmZXNZ7HWXRMd5oNPPhUf//jH47nnPyy9/de/9ka89eabcffOTty9dy/9M0KO7FBOn3riyVS6Y+kvlbg/++xTsbm1rrNVA8s6WwCdJ7HWxUmd3KW4xvsaShfV+R1n90J0sgvX5KwfORvqdJoxvgPtx2wLqstIa6tsSAuzuMgybOvuOXx3rbVVR9KiFaXFIzolCkPQj9J4jT3He5VkKYIur37plaUTEFd6sihPQwercVzwrtWCUc6R+rLiCIE+o0LR0IuTxHRA6DBEOKV1bUnBJY5lyDrW6zFHr5YWWjqyXTpKvKhT6kk/Z/raKulbKawYR1SgUvBNXiC8T4Zn9nZ3YjI6jWoFPpXl4qAZsHkRoifo835AyHHQUgW0nMXaGkidK/nyX9loMiUo5gciTwAtZmKfMI47DQ5ELgTygM55gPK7SrAgiXWyQBJOAmZO8epnS1QuE/6gIShspMW9kE+52hnVZCPwDLl3cLtBYNwtMKcLygm8QpRvStWfx5gst6XxCppUacYffO4PYnf/flx/7Il45oWPxbPPf0tMuD64f5KGHMf9+w90rY8++ogSGxV38wv0n2dEYig+rfj+aMyj3yJNixXPNFe73htUB5n+VKqBFbBMLDBKkdRUKg2lXbx/jkVpDnpaBOZIXeGueiFBMWi1oFcwuMW9QF3oNA7u3os28xnDs2jIgAkznWMp2mASxWBO4QazT9hAIGbcV+QvuZ9W8nDA5bA2F8poi9YW/ytOewJcSivf3RAj2RTH2G3bVIENSjFdb63F5vXHIhprsQg04BsxmfOIJ3vSAAAgAElEQVSMq+KPlpYnSxFkmiSdpFj0AayNSUTU4YFLubB5w3IpaoGKkETNNVciQxSe10zrh44T2ugg13p+ifzx/CkMWX92JoQeYodYCndQAbneprMuclWdTiPOzg51X3Bw3Nr24LKBrDJYlQNyOtxySDARLA9SeeBSqBIxZngenSykpFawwKWOom5dakUadGTeZFW0uBhh39oZsi6UtBygvAe6HHRT2CsULNyj87Oz+OIrX4zf/M1flxKE2s08jXYzvvPbv0Ma3UzzF7WnQsMhxlxO2CUHlm7EZYi5oD3urZGv4jA6isVkGN1OPSoLKwRg1FGttd1alrtsUYgqg5tfj3BrF2bCXobdHWDNqwSYoDgfjXEFjBiNp7HWx7iDYm0pypfoj2rjO0oUwEQJPnMCTWvWS8Nf0oWly2MEa0UTyCNeUTuHmk0YZOoA7jReHbOYTwZOxKoVIerttQ0h3yTsw/F0RTu5GNe7OD2+Ed8vxjoFki1oZ2K3lkZKRL4k7NyZyXwaB8dH8Sd/8qX4rd/4/ZicnzP0E61aJW5cvxo/+c9/Kj7wzFPRaZvfzPvkXvEfBy77CXtyS/jysEEM74veQcK3ubWpvQdII7RPibgRVHfrLoyoCBPETm4VyUKZ+eD79X05e6N7SodgMY/Na1uBvcP9nUFsbm9Ee82UFwqJyWigpLKZiYc6QEjJCgF0AkERahR4JmociSRqRZjcaApGiPs0Dg8fRr8HR34auw935Aq+LvMbpPFG1siuuCggYdlDg7tSF8WO+2SZZPZyjTdps8bsgq0KzDQvg8fc72+oWLGiiuX2JA6hrjiSeFCb6tHd2I7O+pbpYyoOTXUU3aVqExpRTefs346u4fwc7jsdO1PXSHwFqsHbbtStCITaFbJ+DGiudTXTBtAlGlx2JdWYkAmWqSeOuS5O5JqpzW9gVIBWou50Z0v8Lci10huJZXhuEJ3wkjCa8eB/B1Xm+blLmmtHynwMqxsEFEVjgcFbT68JciuUu9VJ2essdc3JTbqWz2d3i4s6VarZ4MDcsqQn95Ih/Ls7O3F6xBm0ofyOc598gDPUz8y5KSIigGHIOq71OYNQiWnI9fSjH/0mm0ONOT8a0m1/771b8cYbr8uRWvroUIxa7XjyiSfkF3N2dqIuL0l7r9eKF194Lj7w+E114jT0Ka+YSpyP7JuB8hUJuVgbmUNybXov85mljpMa65PJYJYLf5cqJOxQgpj9Q00QcGwV4jKf9hnh75ffT8FsVtSn0v1zt4JciefFOcc8GM8UTv9Q+SnvrR+VV//sj5eWbizDdK4GdZlqm7lyKIYBTtAv7HY9BGHuowfsSGhCPLjJ2ak4pzIKqjVjUanFhKEjDnu5GCbPOls+BRnS7YHHrGQTuoPbs+YeZbhNPdJVApzB3yY60BNGMRwcx3yKM5dpPpZzZCD1VO1FFhxByMNTI/H3QAo0fHMZkVoVQcbFVg8h2626bueMdmMU9YMWHS0kZNl4WJ5yF6pQBoZmBMRx8src+nLC7v8KD70EcaHriTyXKlhcRh06PixlpqHBGroXbUn3ibOnDeeBTpL9wpsmQfYASEXBh0Os217TcAkL7r1bb0VjrR+NzlY8/ezHYjxnwBH0kg2Fecc41tf7eu2iYDCXZGJW7ckB50CEB621pEGnhQZzdf1Cy4zMcP1sSp51kUjiZzkcnXRZStPJcUKVpfsh90YXUGVoR89kxT0HpYH3Z2MLWrwMR4+PjuLOu28rMerUIta7Lbn9wlMviJYGpzLoOgmC4+cxVa3BHMDWJuU6+JrUSIt8pDmjhSunZCa5g269MWQH8rEpBQzWvYZpKMhQe+j0YrqsxZRh06X52lX8BmpNJzwc2Kz0NC8piD+dpYJ0kVBJJzmVReQMmZ2Yso9Yu0I/Z7M4OcVJ2C1FTflLwtM7kGuj1UmxiXYtQdZ0GDuuenjJhzFByAGLNVONg8M9ISio3iBJSRS/QBadwBil9U4rtvbW87YUosgUC2ZFTuPk+FDeAoUDO52xDnpaV8xU0I5X8Z2qKN5f7FG3HGmZFw17XkvcxVSREg1KicsofvEX/6/4sz//U61RJy0RnU4r/uH3fHf8/b/391eW9LwOgVx0Eg1Eec6F/4rbLPfYBlS5f5XcyoXF0mW0T2cDJeyL6VB7o9UkQSShq0pvHqpiiQP69az9BLa/DlAXinu5u+NECj8MKIOgboAEmBJ1oBwukZSFA+t1zLOA9uFW8oWxCwlC2fem9dVTMSVdltVpQMrMibmTCVvJrAy5lvD2QW1JFieSYWXtjEGaK1CAelHIZzgyqjDgbFjJ2fqcFJBzkbubT5rPsCRFGn7PAVfv2Uz6uC5JBJL0huRq946O4tVXvxa/9esvx/HeXkyG59GqRWxvrseP/9RPxBPPPuNOKj4ADN0mhdLIv3nipl3YqZY1dHhwIHoBVumAAHQllHRnbKEAdtfXyR68bDGxSS4oPpNszb2zqpmVyZTkUmiTIIJEr7WiXluL5bId792+E03oOFe31XmCDzsZwDd3UeF4NE8nbcv8cv0aOtdzmonewrqUERHdN16jEupic16SvEM3oCs0G58rB2i3oCh6PoJ9KqnDWjUmw0kMT8/l9EvMgAMtgEtdD681EhVoifw7MYrvPTo+1nkGRdEeE7afZ75AnUmprTWiiblcpy+3SNaPpIZR2UgFquJj4rkL1F2MgXLPAYqg3WBsQxImICMTOtYSKlUogBHPpLSSBQYzl1Jbgsss23rymqRRKB9xV4A4ryHv/JpNnkjmczAy57j4uoQuQGMbpgoKdMnXE2CaZ4yKZN04U0uFwlLccY+klU+sCoEJnCulwet8DzUbw2YM/RaFlFIUEvskUEFhpfk3o8ZyBVYH1kp6xycn8f6t2yoKqpVuTCfM4JmqJQCvUHxWNLWU5OTrogx6wBTg5KWXPhrPP/+8uq93b9+JV197Nd577/24e/euiioKI6kGVWtx4/oNFUG8R1B/CsUm5l/dZty4cS0++OQT8cj1G+LDV2vzaLQ9KA+gKFbI0uIfvH9iF7OcgCuXJR3ZWy6yMm3Ps0diHZp9xBPIinH63jyz1LFQPuyiiuSe51Sed+noWlPf8xtcm4pXme7x7AykFL6CcpG3/8rGSbwBodUXT3QV/oRM5IGDGorbT5k8K1mn/WiUG+4bm3gyOovB8YGkHWXqUm/HstaMOXw/ONwMLSDlKB1ua7WWN2HpPjvPWV3AobgkYWVhXdYnL+1OJ+x8UIHS/kLj8sw86eRwcfidHp1okl00GVwoW6iVuH2laepC+VHy52ED8/04WJzwMaxYEAdrZ1pqSkFXCToqC+5YEHQlN5UIk6mLX49GmQ6U3Dj9DnNsnfA4ETLHNiUIS3KYkpcEMKEGyNKtwXW9cLbj1xbVCIw3pFGrQWEfKtL5lTlNRYHck+GTGE7PYjRbxvloGY994IXorF2RYU85VIxiwec1muSNkxKLtN6EHvvZacCoBufVSO8AsxINsCyE7vHcGVIqAUNoh9AfL1vzUkvFW9JkP221ui5JaZb+vAsvr1W563LAiD9OYh2iGzSwpz/cjcngJFoMf8jpEVTDyh1lSG81uJO6+Pq7iku3tk0dS212fg7VDmhe2VIuSYKSx+IuqVibbrgaktqWCZA6CUK+KZCqsVB3qqH/MEBRUx/VmCUJEc+gvE9MgOAOEoRqHqBU0W0+IgUbBxEom6boM6mR86LWJEi57du576Z3gDAVGUh09j3YTGEoNYBCo8EMa2G6l4MVxhscPGUmgSFhm5Sdng/EceSy5c6ogVMOTVMFinQde5+DtE9yIw1uKBsJGFTQqR3E+dlxnB6frHi5zea61AdUrBbTtIxmBRTggIf6QReBotrmUZYALOieFItQv8C1b3Qe/8vP/8/x6le/qiTG5zj24L34oR/8wfjk3/6kkhytRu5B8hqte5+/siBxQr1CQ0W8xsrtUd0p68tXsdyej2KjB+94HKMBCQ6JWEsdBBB2bMXLnEhJ2JVi+y8r+tWqmVMiesrRVSRl6NkMobzLSrTXMB6RFfXqvbhFqhIpkaYLyovWO6gwAIioYVYgMeiSsTDTIv2GknQmf59kEU19EHbciRko4/kPJ4uoNNoxni3FSaaDy9ehjhVFs3KYqquVMp6JE664/EXKs9AELif1iq+s72othvgqkBQxnzGfxf7xUbzzzp34zV/7nbj3/vsxHQ2iVY3Y6K3F93/qh+Lj3/6t6nRwLSQarBHF0qR5lDFL7Y3k1HINJHwoXwBy9LrdaHdavvc5D6ZBR6G/JNEUm+7aSNaYIX73lbPznF1g7jPPAGOX9BUhWdpc32bCN27fvx+TSsT6lWtxfjKQIRvPi0SHeMu6BY1V3E8/B4ZIpfDWADhKPnbOXi2n8+hXq9HvYe4C7cyuqIsFMWMcs+kgjg/3ot+FO26zQwAxFOiYi6rQgcXi/YxOIB2sjkQDuBYBS5ORhljL/QJIunL1qs4Jig4O6XbTjqteczl3QWFD7BR1sKOOjKi6IK21pN9qTs0Axwo9VUKWVBtRSsdxeLCvgUfcsUUHItmiMGO90PUUx9nD2lCNCrBZnpUkLnOA1d10GzqJx4yySum8YQ42ODOIKJWzttYTXX95l6SDe8lvREtDFlJDlgYXrIHO4KLNLDVXkmuImKGhYuFilmb0SWE1GHmOaKYCgNFzTqenZwIx+P3kFHxQLGnv1XHSBlgbqwsGsn7r1m1RR0XhmjvvsZdAgZQNJrmw1C4xGEOelx4hxGmp1VSrUs/j5402L+Lhg4dx6/Yt8djVbcqhXYo9Clc9f4EkdhSVPGk9YnN9PT764gtx87HHY32zFYsK1E1AOmIbc4A15R+8NucksaB0Qwt9mWVSknCfY859eY7kkfUG59NoBRapMzXF2NAzVKXgoZiDWWAJ6AtTRp6jpHTZ93R01G728/UzFX7s4ogY8e6rf6Gjx5wyBkCzD6Pb4uRolTBDYoB6kEiXj6HU2lSyTmIPckhrcxSzybmkr0C5GPkjCE/S/rdJi43WhzRaPQzRWfMAnV/ZfHXLNiWmna2EghaVFpK+vxQaBbFSlcL1oZVpK3NVjNWIwempAgyviVYuiTpVMoGnaBkLjctCQchSJrQ8KCfpBAMObg8zcPBJ2ilbehwCve52jAbmBxslzyGSQgRJc5MSPOD9qSDI4QWh7cXqu2grFyknJfu8rm2ty6CDOPSNlipqEBqf3r6jaE0rkZiBlrgVyPsaQelQ68udBQopnGg1LFGdxGi6jLs7R1HvbMWzT38s2gy+SbKuZp43bVOq5KmVZzwTkSxRcQSNuJHcWYIQC+iq+MbwRXldpspR5XFQm8vsQxy04jimdXjZuOWCF1gCgZLLRPkK/aQUFhwcoAIM0HENkwmUmEls9teiVZnEcjYSh/30YDeCSr1uyoMNDuT7afUA7jddgzIgnRP4Vh5z4s6G5fta7UYi2gzVsj4suWV0PZ2CJb1FaxYEpBfT2NLQn1r0KlJFeIzaWld0MlaHhs4Ie0rYec2SsPtJL5aY8lg+yiiAO0NQYUBTRVNZ2Y2TQIOE+Rk5eQXZgavpFqwlBXNeg5Uk3wZoI5Ok31VEp6J16m4Lbrq0S5fRqCJbWjoNE9EwKBqYY+A+Hhweq9XH4QSqhBpKab9Kvx90SJQVuglWWhDipD0Pgg2HdSoXPCkdic7B628qYS/dm7IHSrsXLr6wLwEhfrYupIwMKAkU/czShQcH+/Gv/tX/GPd27poWlwn79WtX41Of+lS8+MKHczYgb7dav/gUMMV5wVs3n9QoHG6nUr3QHibxMeILPQAqX8zHsbXRiSb0LSF7HGjNwNMa7W26Lxh5FOJX6SK4e1tS0+wC8XxXPANTYijI7d5LjeDI0+1BO0Dz3Ad6AXAuEHsFytWgZ+mk0W0xqu01RMHoShsRAgr3NNLL4tngh6lh0BrG8Og1P2WPBuQJl9VmTBcge2hlg9aZwnLRanaCbOWsqruCX/eRMnYKsBkHBYRcdAoc542si6TA/AkO30eHcef2/fjNX/vdePO11yQnStdja6Mf/9U//O74O//g70WrzfArCDrFBPG4dKfz1QSocF2g8ChonKeE7VSKQ512S0k7QIfmjSZ4YRSPDs89aCaFwUq6oo32KpavuuploJc50OUiRvCzKcgpskeT6G1fifb6RrzxzntxIDOnx6IB+pwURQpzPQPOkiwWSSowXtrc2ND8jXjo7Dss6OsNS6rSmVJSStFj3juSdNXaUEO6zCEc7O9qv89ncJ5ZazMh0DE16qykZDyRLCWu22Xf6TymG8iZMp64k5HKUr31df0dHjR7R9xsqHmdXrTWelFrd2NeRZmmEfVmR3GMc8dzxs5nzKi5ZLiXQ4isEIYZxa0eW4t8ODySSaMhcpTPcnAztd0t7wcK7XvE2Vo46Owx4iLgmYCGYqSWSmdQdHXWNWrqunB/ATOgx2ysr+e+RHaVIsOzAKQk0nCneNJsmlX8Vn4sJPRTwBncgJGhLso73ouiOK+omY4N7GGj1KbAEYfpxrNHmQ+CiuSYXNR7bOq4u7cbb735jpSVND8kQIW8gvNLFbuQdtOCHUGUkRFrkopWilK8QtTvWyy07ugGnJycaJ/s7tKRPU+ddBfGrA108TUXN7P7s5T55mOdC7ov81lc29yMD3/4+Xjy6UdjrU9BOIt+Zz0aFBU6OT2DQ25IQSLJxWQ4lB7vBURYcuGiBjjW+nbCbiYK+w6zKQFOYg1MBHDxwbnHc/TsRma55HHQuciDNddo0FbzAvysQMyWOlTqunzlj39v6QOkDC0Wdz4PFekBiy/nwLFSP0lpm3IwlIBO+s5mI3Rag5XFYCMgJCwtk1SJbr9rzeVEdwj2yAM56SmUBg/06EApVuImgBolVPugTPvmIEGGNF0rFJPkD4GaU8ladnEkxERtrzqcK4ION9vDp0Zy2RIemFRAz9aljAhkLUvFwyYdyyWPKlubSjrc5g4jw1ettOXY1e9t6ODJjtiFQVAWG36Al80kUkkmaRTm+vGMfNgTIFD6KLgXpjNlEIvrdpU9Xw0nKQhNKF7c6tZhkAooq42EOkezFcPxWC1b2vks/vPheezcvR/VCtz1fjz1oefj5GzkmYSks9RbGEGlSsJq6n8eCwXWkVBSWlokzGu9ri2gSV7ScAnE006hyZPNBJ37b3qEws1KQo5rlhTcyhjHa9NKH+6ySE1HUn1G9ClELG9Gwj6L0WAUWxsbWBDFcjqS0VIlaNkeyoxrORsIC+A5y4FR6yIVXzAkETece0p3CEoYr093wpJdaienmowKtqSaoZWrIJatbRAL2uPIsVWbG5JtZK3AUReSCrem2fb0qqyuLUVGixyaaFk3q8GhKoOEp+p2cO+lOdyC/mGEgYBP8lcS4+JEyH46OjqUljKI1loHviN7jO6JB3hEOEMBJq2+ZbaTygiyKm81dfh4FsbW54rd4iW4GyP+6mIR+3u70Wx3RBVAKUcSj3gtZKHOhH/RkNaAbM7UrNqJIBF1DhFcGlHXOc7BVO5V1wCE+KgJPeTAvOlmLgZ4DuwT1soKunQszQE1DoJp3L79fvzrf/0/xcH+fq4h3/fHbz4WP/7Pfjye+MDjRm9KWz8l87Q2uBepKEFxLR1myV76kOSg09EpN1fWm4ccl/Nh9HutaNZEOBTVjrhEMxSaIGgj6jgUqVrVoq2UeZ9y031KCjFKIyMXdXB+UY3y+ygCA8QRDlqVq+lqLQRdLsalzerdqN+TfGJRiZLnwvNl3YuLXhJynF1J5JIDLSQ6h59Ly5f4q2uBbjFZSCoWVRwkYtVZA/FN+Tol6XkVJeZqfwqpdhxVgqbYfRFXpYqVxlrqbuS5x3qcUlQ36VxU4/gUFZS9+Pe/9fvx1b/8sodh59PYWu/Ff/Zf/IP4u//lfx5dEkT2O53iko4kpWU+pcWdiUMWCJwtHOZsjNOzc61/kjViLUUp6wcqg5wV1Sl2YVGooULxVURVtWaFys3nAjpITOGvL6TKMbVjMEOWrP8qPhlrsnqfLCp2BBalxHQJEGXmlq5fuSJkn8dQKKHrXRLJutRitjc2PPjHNeVzVSypV4Q8L+YINgxVgMmYLofWj48PpVCjcRbtVX6H5RBFQ8kBXRJS6EPQFq1xT7LvhGyUstMkds4F6VzUo1JrxGDBgCnJeUugn7pD7CU47KkCwp4vcs1Gad01yOi56ttiukhyxP3pd7sxWwziwf07upckTpLYy26gKYDuyMP7p1vAxYnimM6hJF2iFEqeOZ1tK9BPzxUHUeWRSyr5jPadeczqvudgrmiric4LpBPt1qvfZz7zJyDLzGi1BGxINjX3vaUQvXZY+5JPpjgkRxNCbXYAMdAFYkiYg2Td3RwX4uyVgsIDuLzz3nuxt3uo5yPKpHIT+34o4koIg2dx4Q/Da7LXyqC0ClrQaN6/aKBtab/z+5mNYliZotLsAFQMDQAWicRC9YXao9+dIIRuj4bFlzI6+9DTT8QLLzwXvb49HGR+OLHWvgsZUzF1b1MSu8wili6d0SlTYbmZUFZQKGIIFrqUZX5NRVZ+wjB0FitluBXAmxy0PBuAY6kTCpn3DIVMxtIhXOo7iJFo1K0ald/6v//NkrYSL0JFRpVB0lYJELI0Eaq6VSCeZwI3q+GG1bCYA7gQGclA2kKag97KIKeSliP0UiloYCEP+jJcdqEAUyoZLF9tTiEELA9abXDu3UqDtwTnotucaKe4lyWhofVBsoEJzChGg5NYzMdRYzBQ07u0qXCUcpECiuXE4AIJFc+Oakm8PBCwqfjQqrD5naOhNjsc1DJJzns6PhlIPx5LeSpQcma7Bxb0O6v/VZfACQ6bE6URt1CSxqGDM82kZHpzIVOk6zWQlcHJnQo37w14SdtCf66atqsOig6wBjQBJJfQ823q/qFvf+/996JeqcXJ+TA6vc147Mlnxamu1ltRl44vibYHVlnYtKeQpxsdHYsTSAW8vb0lSb8qiiPQpNAPZu2KN+0EuJx7TrHSxbPo+Mr0JdvAWR2LckOBmI6N6taA/tKyS0t11q6qUxV4CvcKAiBQUH/ajUZ0JAdF8AUlGcVsfBrD4/0YMtACx7PiKX4NOyaismSgasmg4yyG50MZRbWaHR1CPDv+3ZJjDhAEA+2ppJ+BJnMt7S581o3Y3LoqVFE85SWJOsGvLrQITiaosJP1FTkhpbtskCFOa2UZHJAUdOLhM8/Q4sDwASjeolQSvG7UrTJ8FGvdjuQS94WM1aJexa8gUdyKXY/LgCT3gWLo5OxMryG+eM3oDPHEBckFsml0KxO9pJzxLg4OsHHHgdZJB0GbhBYqwGx6iZ7CUF4+O+9oZxUgeyTsUEhwB63DlRcKbQ1enjm/14mp1w77g4NFsx05AGYaVunamI7mQV1zO19//dX4+Z//eaE+RR2Fwv2Zp5+On/iJH5cNvenEiSynXJ7wLc0X5J5L1JruAnFMEnhJfzMPmzVOqgEthvXJu2Ag0wU7hC058IHa5uyDDjwO3FXCnvvIb2iVlDuZT6RLxk1W+fG6TJfqLOY5A0SpE+/fqD50xgLQkGz9xx+OlVaWYD26S0Us4BBGaYJkjAOPPSC3zeTdl46F9hYdB95vE5vvdkyKeyWFnJBZrzU1OlZJujsapjQl1UudrJTFy8LECTsFu88Qx8wEpgBi6laKOTkfx8OHR/GFz/1RfPnP/lRxoDJHbq0Z3/Gffld89/f9I+1ZEhLQvmTEK/YLKV+gmkIxZeUuLYNqqtOkbDGI4HvvvavhONr7XKy0pItvQCxjOOCMSuM5WvhTivFBLOdQPVC9aJpWKGUk/O3q4uBrGA5PCkACzNYqJHGtuL9/qP+2t7ZjrdfXfrt2ddtKOABpkpOzbPDofCCgAjO3LjLAKh6yzS/tdT9XqDGg7e0mXGlrsgPWqZso2UWM4aZ6jZgPoxpj/U5EC5Q0NYm9phowRwZIBFWKlT+fU1AjoMAgP3S8hiztCysAxaRJYyMaTQoLU9vcSyqgn6mk/ppNDYmDGoyXEU4qx6CmBgC2WEanBT2HwUN8HRCqqCsu7ty7L+CSIXcPmdI1J/ajdz8RvUnJlfI61vhM5xCzQMS4ra2tWO+v6zru3HlfPwsNCVUTfic0mNKdXvHVccduYVNPJ87mRXwPm5r7C4JPYru1uZ3KdmX2rRbLNFij027TRPO9uRbWGMk6fgusUXHdY2EhAg3PWySBfFBACYUgHdU8P+7dfxDvvvt+DAY8W16zJYqew0d2wymqAUnkEJ+ggcACz4wU6h6gn8J5VFPWcaLuxtHxkZTASuwmTmlvpYIK54w/Z/9VJQygc058fxfuzDPit9LvdOP5556Nl156Iba315Vsy308HYBVIJUiP8EBJ+zgcBd69nTxpNBXZXDXRfGUzoTinJWCfM4gZwxLIIEPIifPTfkZIBOFR56J0IMHAyPqWdyrO0txnEpGrCtyp8orv/N/+uzT1L8rt3qjHbVYywEpGwSpTUBilMHEaKanbFX9lMlt0So8bEaCwWIC2TMy6UOWG61BVyXQoNX58Eo1IGkoV0xCk3O4gRsKb5CDig2DvrYjYZFCTOvrRH+kt54UFVN+aPUjqzSP6eg8BoMTtetAUC+Sdt4j6A/UiXTnlPVvsfy1vgmbh7af2y/mnUrLWMh+QXiM+rIxACSbdfiXa0LHLCdpCoUPDi+vkrFCs6ECp9ApfCq1zMXFrmtT6QDP6peEt+i1UgwY+eL3u9Dxx4Xjov6tDCbkTLR7KB6rldOhEvZlNCrzuP3eO3F2dCyt1fu7+9HbuBrXH/9gNNq9qIMaSTZrIioUtAuCz3g4jFYdc4WuWr/SQ6Uo4ICr1WM0QWu8GdUmlXzy3TIp1C6VUUgmWeK8XeRsRVmHd1W4/0U6qyDH/BscZO6VBlhXUmjL2N/d1f2Dc8bz2t3XPkwAACAASURBVBCnlHsKqjNKJGgSo9OTmGD6s2BAaLqaX9AojRSIsCKmjQlthgDFZs4JZBWBdG6MnBXaGciQOY0eCgJxoL2+uXUl2p2+Dtc5qQmJuiZXOcSQVEQfm4Q9kUgFG9MT+Arrj8McJIdhSOkBs08VkE2/8ECNC1xzH4vbJt0VEBY4qBOpn0C/qFXpFuR1gPiXYVsCyXSihN2dDmgo3D8bQl3Q1bymCwdTfyMpUwERcXR0EFiQ87i3treFzhetfowlSicCQ6wLGoA7DMXamXWnRH05lcKKONhK2M3tlY25/pbDl6m3W4axZf1MUp9Ic5EUdeeCAmcWf/5nfxr/5hd+QYNVTu5dLLz00ovxo//kn6gj4dkWH0ylOFkNM+ZBxUFop09rfa6GOPWDHhpVwg4KGdNYTM+jSiwQuky8NU0QhEzUJKlDFGQSqlAqT2ThwDVJtkydzRyCyqsD2RcyLnoTrWRiiF3+ND+iuRQGzNoqzJfEGxKiS4VYSdpdB5icY9ECOlKm3mBrb5QQQASqQ0PyhtjIU6BcIFncj7nWFAO1JO01EHYG4tAuzoSdQ00ATiKI2m+JbPqIKQpMGU0vDcrmt+qA7Pd6LoJ1MIOsQ++eRq1Zj+PTcewfnMYfffFP4k//wx/F8cF+hAZ/a/FN3/LN8U9/+r+LjY0tgwL5ckoGhf5RPKWvRp5FhsiMmqtbLGDB0o+3b98WIHbl6rb58CkRV4pezjsPBbpdD7jGNcuJkXstys1U3OapXLezQ5I+HJPpUoUPyOfR6ZlAF57z4098UAkaGwtHcFRuSGTpgo4HyGsuooNNOtKBAgSqGkA9PUHX3RKGW5sbkt6L+SQ+8PgNuUjbG8UdXGIDiSyAwhjQbnQWi+mZfifdJLqtLE+eB/vCmv8pbanzsREzBuzxS6lAaWyJFQ/NlmcnoEeyuD25s4vKpb56zj7lTJk526ljX/w/0gG5DO9qzSfFiDjeEurrDi9nBIku3UCSLWzkSfqcdBPvKXoNimgX5JCiNfe9ZzNV0Zl9fHKojrS6gzl2IvQ+zzOAATlG12qxvYWJpaU2NZCbHRTiOSg4Z1tRK+JsMb2PeFGV4ZvPGjuzs37s/rqwIEbmWHR52JdF5YqYWfjxhQKtLjUqZOfn8dbb70o/nRjNTFuz2dV+9ZEN+OZcQwP3or75HHC3/EIxxrKDBcywWyqxCOUXuZgPrTZT7gvvfUWblsgEd9uxoCjRmOLDeyZPJCBMo1GtxZWtzfjIS8/Hk0/cjDYdn6LOlkFMM4ZJVVnFJN5LAkwC3uhepCs95yRXznMz2IfpHeeFi2Wrx1mIAQ+Z4k4tx+4c2CdWAT4Qz8vzVUcNEDPzzpLfSp773a/+7lI8TQ0peFFzo8fYfIvfaUtWoeAaBvUF88BRXyDxpo3ERvH0Pg8o5YuSUF+0T0ud25Ekntv7tsS9mJR1cmrFGt9AVytUevxL0fIupgQaekqXK15f3B8SZFBEmPOqiFCwMH0C1LEBKg5dYc7wBAgh+qbwB2lFFLmkgvInRUjKGbSRaUOiCsC0vCfaSdoJUArUKYOmwQRpHMNTo0iBJsAAXtOHLpy2HKpd0SvzfjtRsJMY3C1N1GMXnwN8KDgUfV4pH4hbbTkwqY1kIHJS65aU0pVEknQyXUpehLTKhIEhjKwQQRAaFEUVycvNJ8N46/XXddBwmD7cP4rN64/GB556JvobW0o89/cexmgwUHtPnLwm9s8N8QLVZpImrVVmogYvsRXnwymkeaE/6TCR9AmvgdKFENqZPFmrPdj9crV51ZGw3rja6mnDztpjvbK+4TpSQLKQTo+PNZRCSxJrYEuxMYBl4wUQIQ4e2rdIuvH+D/YeKsDSjWEavd2qq7K2Db07MnDvrXJjEwQGU8TzTc43a7SYZBmt1nSzEhLuy9bW1Wh311XgoQYjRFOBDw4kg6j+rxSxsvXmED1Gsmoi6S+GWygkzPVDLcCyhuoqjC0JukLxKqE2vdxLZyPNcjD4R4ubNcvsidaLrsVtQw3FgBxocHKgewuNCkQRqTNTDlJyNTnGQrIzEUEdSENuyJHFMvZ291S4856QG0XC06lfQb2NWBkttS5wsW4nuRXyRIKI50IwwAxv34CDpB0lc2qk2SM6BhtWB4hc/9w+Zw+pJyW34aKuNIuXX/79+OXPflZ7sfwspjEf/9jH4kc+9cOxDu9yxU0EFHCBqdW4YpIY+bNJS3a6sgoplC/luKLyzaJegbZ14s/hzBJb09cA2TkAD/JMEGypyLRa0Wkh81oV3csopVF2aW17mCBVgkqi7HsimTjNJqWkbHYE6IBh0tVaQyazoULSdyiLppKY6FD2tUMRBF2fTDwvwXAtxRLDhaYySj4pj8lLXUaXTHGG2sg8YjieRX9zW/uiqHgQEzECkLxnOgsSbzRvZH3Q7HRczDU5qS5qLE6oiCeFYiU0lPWKDnKLQfd6nJ6N4u693Xj91TfjlS98Pg52H8RyQkJbi49800vxYz/1k9HtYYGeknWZ6HGPReNMjrMG1qEG5XC+qEsriT+oHwsV01DRiBOPPHLDcQRqDAXxyakKbosEWJIQczHJoSaaxz1l/zCjswTgkjO094qMyOZ8TjJVjWqjrXg9Hk/lhPrYY4+JwsIZAdJfkFsnEtBOoJodxP17t4Ueb22sK7aDgO7t7aq4v37lqrj99epCRjYk9dBN+QDhh4p6enwkFZnx2VE8dmNLyD3vkQ9WqTTMU4fcQCDqU3DUMTskz+ioywPQ4wFFc5ApiHkvJDzEDWKr9jjl7jTlFGtV6XzLhAZqI9Sj7FZaAjm1uBPIYD3IyA3qWjqwKnmShnZds0DvvP16HB/tBi6WG/2uOkeD87MUyTDd0b4aBglwhRUFbjjS/aDA4munZyfqbtGB5Zzk/OZPOo7EzF53TcAXawEElmdlCcSe9pJoQ1DGNCzLvvNQvuLdfCmjQedrBlalQY6pV3ctqY3z2Nja1P2y27nPau6gFMcCQ6yRzk3QfH6e13/n3ffj9IxiYBEb69t6RoBLcwAv5RsOfmUI294sGb9T7ICDvtZEgcx7hLi4ubml+3Hnzh0l7oM8XwpdxTNZiU2n34OKgVXuZOAAAE3mhmr5TRUz1vvduHJlIz7+sZdie2tT+8lFWc7GlQNZuVCCnKZyrEAn710bC3JPeSYk5uq+A8rRsREX3cBFMVBU3ohios4e0yBYgz06/8vSObBsOD9HHkHHh9fB0wSpZklaPnj7Pyyl9EGLdpwVniyAaZdaB5lkXEn13BbjvCh8cyof3hiSeySTGhKUWob5nwqe2XrHyYqNhtqDboAMZaoOPrQ46zUlFGWBs2HEZzofCEQsiRd8KcstsX+diDlJZ8LWA2qlJU9hRAtDA3PJZ6N1xQHYalqOiqQd2sIU+UeSMwZJxWlKmo0OSh8qVH8EVaOHlqsCWQfRnM0slyhpJ00bQ20Yx/HpgSrZfndTwxjDAXQZNHgvuKdO0I2weT5KpYmKBxYDiLW4UfBLuXrpTXvQUIE7TYlA3uXkmlW+tGzSOMBIdWlBO2F3MVQoJnDLzGXVwa1BqEoMz4/Vjdjur8Xuzt24f++uUEbQt9ECe+GrCqIkugzKgFT7Z0mqPV/tZ+oz2hrMspwR/YOB1mW1Fs1ONwY4sZYhmaQACXHM7k4ZrmNzF0Wbcu6re5JW8R5wnSlR4F4RqEHZ252O/oSHPD4fSqt1PqXVyDAkHgSN6DTpBLRUXMhJ11i3EKTZZBjHx/t6NtUK9ulTqcyoPZ+yqDzIOa1oadeyvqxOpKESdbA8IHeZ/sX7Zj+BHlXqrVjfuBLLCq1uJ+xytWQdpwyqujGZgBYUYi2HuEXPKiZOhjb8epWqhrvgrZJUF5MtvqXdhjJCoOFAQ1cW62eKGFQe4M8VvwEj7FL2qGdCu4zYOzjQ75P86pLDoJd85gsucQlwBH6SMug3bvOaJmSNXQJfIzY2N+UKOcWt1gyOC4RGr59fRi6rSXJEtKZLNlZH6PjoLKq13kolBgqRENhCD8kCv/BbxdtNIzINocq8hq9hEuVC4rd/+7fjV3/1Vy2nJ+Uqt0n/1ic+oYS9v97TQZsAUzrcst4vRj2Vjq7aBN/QURMt0tzICuAHY5dQqoZnfl8MGAuVzyIVugED0UvoTY6nHBTGGzGvc8wqngA6dsRjp+NQzMzo/rhw4PBS4iKju0KbIWxSVGFIRbxtR50YpKHoVGzyS5uspPvrIX/iKMXU2fmJ1i4xj2F4YpAHWgtPJB+wSwkdVngICICIqtwQrUJmmuVKiScP61LElyEvdTa+QZO37JcygGcamFWxTEGCYgMVcBBz6BjqHlXi1u2dePvN9+KLX/h87D/cidloqCL9xY9+JH7yn/+05i4KiFIQQBJHDmLWls3Hcq4Jbwv2VBaB1hA3Gsl5QSFoTnsjtq9ckfwj17fW7ymRJdG7OFc9K1M63y5c7NS6zGTNuuR2kGaAkOcF/QHZTiQOeeZ0e6CcCsW9si23axmTSUu+EYcHu3Fy8iDqtUVcv76tYxsKzP2du0rubz72aGz0+0IV6aiw9wA6SNaJFNDdbt+7p72EXwJFT69Vi09880cCWTySVCWTaovAvYdaV1N3HbCgDWre7Aq8YLi61enab0TuoEUa0LkBak+FzgslEVRf2vb4TiTdwMonyPWaBsPKM1/ZYgAqAAROZkFaaFTe1UJXuU6AkfnkJB7evx0HBw9FxRuPB0LEcT02/c/fT3FD4gkdjK4S6/f45CiODo+0NrjXzC9psHA0iMMD+P6di3k0crFMlinGb958TLQany/JQhCAw9+dlEuli67FORr6TeUlFC/KHyph5J7iYD6PwchSqYUWR3zj65IjVSHowkqKZZKmdKx+/Y2vxXBELGxGB9lnoexr8HdiAeojKrHBlUIDNRUXJ2d32xIZcVd/uZSxEQUkz/H111+PW+/f+jpaouPyhffAyhQtu/Hqoujf3Xj2bBXP2TMV8MzRab92bTs++tGXkvqEqILnulZAjcCWokUvxOMSMFhoyKYkAoDZHBDFJIpEgL4iWGIvAxsVIp05EcUZ1F2yqYDNcu5O756q1WcAeTe6fWmxk9uTvzBILLjnra98cVkSCCeOXJymxbJCcLJRPpSEaYgg2zyqJKimLGlIO1XDDRr48jQwHywEJeaS7vHNJLFgKO6yvqg2zQpx99FBe0ofOYCjAMVD5vc1XRFSWpAwqIIp9B22jV5fI1tJEaEqGsCssya3JPeokuAjkTBSHVHtpfVvxVO64u+L64nzFBWr6Q6WgMTNywL6ZbDFLeBxjCZHWtQtTG8WDPutyZZWmqiF4+HMO6tEFwvEhglc6vlUDwzkgE6BzFMqblfLih06kpJiyyJZkcfIQ+F+WaWC5eg2vCpSFQclWS+Oc1R6M9FIqE5ByUAtUUfotTDGmsQ7b30tTk6OdAhEvR0n56PYvnYtnnv2OVsxJ2VHFeoqQcp2ZKoxwM3GIGgMxadaj7PBWMOnAmVTV1hMD6GNKZWYnLdCIZAqhIaLLmhERtiNhFDM2XHWGvO06rimwdl53Ll9O65vX1FLXFKeFfiWRpFjweCIjRww+JFSjJjDHjRG63U4OJVs6Xw6kM4/zpSsCYV1WqB2XtfaUKKR5hIUXSzooldeukcguQ5aIA7d6Pa3o9vbjOkikQ6es5Aho7MctCQqUgGqeNBI7oW5d73vLP0pZ0FMw84HcXI61MQ/7U/L4BnXpT3I2kcGdYCa0nig4NZqdmnwq0sDQmJeKIOEngexj0ItRhMfmLRj0fJmFkZyir4kd+k0zQ8PlcQFBC0pGuh/j6dqsyI3SrKJSsDGBkZZjinGTBKTTa6jnnt+UYnefBJnx/uKXTjAYpGNigoPQvxstcZLsDd32VKtFHrueigg0s1IJSbRBDNh//Xf+I34tV//jRwOtSU1l/Bt3/Zt8SM//EOifdm7M9UnNHSVYSuXaLJGfF/0/7JNzCuXJDPb78Ql1h1ShwueDaUTyGMW4Npf+j+QzJnWN8kXCkXqjvC9OiwpOqESQEEEoazZ+2Dpw0VInvaMu5MaiEpdfx3QEgrwOwPhrBK3kKsNZisqkhy7kCgFXZ/EfAllwIpcyJ5JBz+BnOWCbqBBICXOqV6je59qJaChei74DzR4LZIk5oUYcIR25gFu7aXiE3LJOdL0B69/rZ0yA/N1xdJSHGPJB0PzkXLFXDKG/E7YCW+/fTveffd2fPHzn4vd+/ekZINb8gsvvRg//TP/Ino9lDyM1vJaVvrxgKzk/VL+1QBKYVbncHDpFqeUL0gce/r+/R2pX9D1khxfUQhRJ9locLFL573Z+ChVaig0EvWzQyd7jedrWUwSM54Fa5p926ozAGtxiPWNntbK2RlU0XOhquqE14YxHB3H0eGhEputzfW4KuoaNEgXeJpZg6YxPI8HO3fMPz48ENAErxfDqIP9PQ2aXlnvxnd868fV6WbtaRifjgK8cGliU0ChSoWMYD/wVGCgFPS2CiUw9ybzcM4O0hp+ieqXKX8URvJKKEO7JOUqFD1QSewSwJJdJO3CnC3hfDelxEPzThDTP0Dym3YAbotmMYuT44MYDk/i9Ix7dKB9jBiABAFkMJkzDBXQcmYE20LVodcAnHDNoLQU+1wX5xPPbH9/L7Y2t6wiUwcAhFNviqOKAp17ycXSbJIVrYhrFI0anOU9Jw+6OKlTtFh9zpKNnS5IPbrypncUYMMzYBSvHqL1zIe9Vjg73nzr3dg/OFKs3di8Eq12L3oUgxvrsZCJpnMKYhIFh+YuMmNH4cfzZd6j6ng06nHlypW48ch1FRnvv/devPbaaysFG2nWi0bmGO6zJcGby7Q0JelJvUnFOajLZaYGVaNurxNPPPl4PP3k05LthAZGvLQSXEoKJ9Bc0PzVn3noCA9BuQiVvATBZLqXPig+syzAInlndfQonjHFI8+cKVfgVRvk08Rl+RZ4WLuFaeTpqe4/gLFYKjyDN/7ij5elPc5DM4oHygpy42DnaWVrLwPTM5HMhmYTSMiePTv3gQgq5UrWaLTNg2jno+ttsxy+BqJAAOZrZShHqGmiX/wuq5rQfm9qKIMLZ2FLjYGE4JL8GG8exMmJUtIlzBBfJa+qe+F9ioM2kqupBkklbF9VQGZ41Ooe5kAx/c0K4GYVvVJrH/t1ipGRDtJsJ2vdC+VkaPRMi133sFKJDui6jB+ScpNaj9R3WoxUkYT8JkiC2zokM67gSHQJvimzV2lIZQMNcx8YRQmF4iI0NMrSnpCY5H1ZoYziW/s1Gb4UIqSOChO+FiSBDoMRxnRwFu1GNTot5gkG8Vdf+bKCPm3KBw/3FTa+9W99MjY3N7XZUipVyRnIJZxHpvkXcLIprhqdmFXa2vwcLKfnQxUw5mZftMoL783JnzcnAUh8vkTTbURDAPIzd7FnOoYCDSh3wp4Es6P9Q22Em488quqVblh7rSYeGkZE5ot/vWmVUEuhtJ6DAHXHjvtw/0GMR8xBjGM5NQethzylkFYrRFgb3siAi5hS+RfoOJM6s6JjKb7wWly5djOqTTSxsyshtSXzEVlnMpBJWoV/g9UbBB7Kwwy3tJG6DCqu6zy7RvR7Wy5gMqHRamOtL5BHhIuPSY8pMWgXk6wze+FkoQwvW8Peh4Y54sxpaBylvI8VTzyRXhXyRh2LnwF7YDJ1os9z3NnZEerAGtrY2LSGe94m/5EqQjnrov1epyhhfw7j4f07KcMJCkJ3gMIaOh3yX0bKPdyWbqqiQiCBxjAvh4tlT4k36qYpIfFA5q/8u38XX/iDLyYP1Puf5/ud3/ntRtj7SKh5KKysYEsiJmOzvJEMdhoeTr6qEe783pxLqIoWg3LAWGglChJFQrHotivOLeDRTiT7WBJU08U8OCg5OaQ1NUjvIVL3B43Fs+eLJKwGNnXF5sErRuk6edgMqUmeRsmfv5ZqEGmwZJDH3GwSV/+892W2DvVMQH+LWg7PsIwwcdgRE0CTuZFrXYYL2dMuujSUCXAhDr/by3qmSYnR+9dtdJFvYyfL3il8aM1niMkOnqzl+SHooNn5JUkCo3r7nVtx+9ZOfP5zvydUmQ4b4OFzH34ufvbTn9bQKcIK5fVk7JaFhH0FkreaMaCUZ2oCaCDTBS2v3G6ix76Ivf29eHD/QTz19NNOeBIJtnqFuyNeNwXY8iAojp3c06ESK3fxSsFM98R26Dg0g1y3rXEtl+2Ivf3d2Nm5m5SETSUxdLvRv3748G7cfPR6PPnE4xJooGBhjA0qAfsFhQwQ13ffeiv2dx/K6ZwONhTT3b17Ajem44HoYuzp6zcejac+9IyKR0zTmmvd6K1vel2mWEIP+pXAGApUhr+5UVBy2bt+b0pXSyeMJCvXxO7DXZ1DSpLS7Mm0Q6sscU4AdLHOCrhoCpMLKT7odJ7jDArNCECC5HWxkIQxtC46iCRZ6rRKvnQW+wcP495d9PoP5SmwGMPZx0SqIqdoniXAiuaGJmODjAwIT1BPO1cxjloPz4XuBfEdpFm67+l+zrNn0BHXV1YPgFNH3VI7gg+gzmjANEFMaZlbf977KM9GeaIso9mmk+w5xOLkXUA8UcayOy5lvQTDyNu43ns7vF+GcEmAt2Jj82psX7kWtfX1qK11ot3sqGCgCOU9Ds/PJMaAORFMDv6EulcYFVzLjevX1W0A7MSrgKSd/U08oftKckwe9o0fpbNwIaeZQFHpNJO4A2smlYYh4s31bnzkxefjsRvX1UFHLEPqhuq0F4GTi9mnghpJpjIjPOColJrSJ4HN5HO1zNAk51VDsPZW4Lm1cJhOtSXAPoEbIOmjc62nJbNYMFxQiEEiNzeyiqa3//ovVz1JJ31u5cP7sSsXmt0MqoVuspA9WleS+XFyQ/UmdQ7oB6geLGyjCtJW9GWHQ4YrqjFmQEwSfm6JSNtTmrCz1ZS1ONWSOkplDDjfVBqZOBV7X/HcQUZIVDUIYM1Y8aYuK4qUDZ4taXHZtBlBfzr6Wf0cihNTOGanQlJp0YhTJF4S1bkrc7fRqKAtz2d6gZPkclyXA91DImhi+zB3C5fCxjxF86XnUk0oTo3C7EF3pd+JHCUanFA1SELY6KjvUM2hH2pJQfE4kXoTp2oSW1e2rQucEkq672wQ8bWwG7fEI88MxFYJcJpUoXpSk7buPOrLWQxOjqLdRAGEQYiReNxffe2roizAM8QA49FHb8aLL37ESIAtPl0HM5k+ngijbnU34nSI4UIzTkbTFbUJLpw7BHl45u4o8n0EUu4571FKGMkDNufYvPXsYq72sodbzHWeSsnFMmIP7u3E9sZm9Jm4tnid3DfXGGaWOUFSkoS4uGUrTl9KTvJErMbBBhzF2elBHB7tgjeSHkr7Fckz1pIMrrNYEopehpF1UF8MxunrqZ09h6dZbcXm9mOx1r8qZQ4FAukk27NACEl2UCQFmG6m6vQwsDM4E6puiammgj+yaMsFlKDe6jqM6i5iMDyNWMCRPI9mjQp/JK7kWqsj4692iwHOpMU4U1+1kCnaeScqvBlUUkLkjo7kH3PgCdTLkptwII0CQSOTUYtQ7apsqBm2IqknGeqvWYvY983JupAwVWAkeouoNnh+EjuMvYccIMQuipN6jEfcf37M9twkflDynOhRUHktyQhFgToditNAjK9r9mEyiV/6zGfilT/6I7u7psY5Rdx3fte3xY/8yA+Lx6oh30vSiU4rvAb5NFXBfHBoyN/OlqK1qRVpjrlKN36XpPNosRpJLZ0aoe3iu5rnzgAfKFY5SMrhwuEnHm4ZQpQpkNUMeKVWixkF79PSmfItLiVHybM9l6SOhLqavp/+2WIC5vydw8edWo+8W4bU3T7LtlaVsBthz38rxlJYpheZS+zfe+vWpk8JV/agYkBqlhvxM53pksCWX6vQ5kRdsk61rds9+FloMsxdeJ7gQjdLlLrJIt5+5/24fftevPwyCfsdDTTTdXzmuWfjZ372Z3W+lSE0D5XbaIsPd2k8V1Qk8TwMb3DFIkp5f6AwZSEJjQRaxM2bN52cl/2kWFoGiokHVp8w59xFjeIsSVqTDqGFIgrdiXUg5QocijOBUoSiyz0ZRqfDmRJxdHwYO3fuKGF/9kPPxVNPPmWZR7l4AmQxB3MWxycH8fD+vXjn7bc0iCkFmeUiTg521XmEatpqV2NzoyewDRpHf/1KVJqdaHQ39Gxx0G73tgRK9Prrilc8ywLKuFNsYQYnnOa6sw7VGVLhZ6CCNUf8xoCIZ1FMakTtwJE7z8WyXnT2Kg9JpDZXtIbwkzamYefc/1ICEgBVhpTLmpvr/KAzP0HI4vRh7D+4F8vpOEYnRzEdo4rDjzZia2tbQ6Anp8cryUaUfoh90uOvep6oVJWsE8mYioaDYVSuAZnJWbdenikta5brbM/YwrnVaXbS3AmaBQpN0IVNh+K9dTrdldt8hp0L5PpSVizQlsI65xkZbn5wfzdef+NNUXzpBj928wNx7cbNqK+vR11qg13Nd3DtAFbMMMBAODk+0c+yzvi7fncOsz7yyCN6/9zzO7fZe7f1d7oldHABi0tHzZ0ACy5oXiNnHg36+qgo+13fSxFZOirLeWxudOPaVj9efO656HfX1EGn0wzaTu6p/JAEXp27jIc61hB/MBhCHlti8kplLLull9F/QU1lrwbeJKH5R0tGMyNyGsdH+xk7OeMn0cLvIGUiKVKIG6zZyvtfe3VZEgm1T2Qh7lTHQdDVqBNQm8I44UeybqJhDqoHt5edxLNwCE5CpYWg5xR+pRLrmxuqdG1HS3J/sTKKIYocsGRgULSAObzEZEyKwlySijMd+jZ8aLehBcCDP1+tPQoLK9QkWmQ5Fh+WDIJ2SETqOsTXGMKQJqar5tOTA90HSeJpSC4Rk0RJNYueKjLeJaaA8Lnk2RRcE4lM1EfSoGlPTKBU8p6JpBdZqrRIoxwdOmYeigAAIABJREFUYrdd0OLGKRbVDtqFJJIk59w7W7xH9JGLSqfP+w/uS0JKUoYkL0ITzPtWSrAKPL6/ShwUC5K3Jfkxqs5FNGuLOD8+jgboSpsgZUrE7u7DeOvtd7QxmMgmMX3iAx+MZ5973go42fZnKIXW9vlwEphl1jprMZBUpweOuGWaU0D7dXNzxW21Y6NTEKGFQsmMJvGn3kuqo2iQT6iykwAhL1LH8D1UMlwJDeAgRbbZX4+2UBXTnrhPPAdPnPtDbewc5OXvrE2et6f/TXsIkqWlaVTDs6MYDY6l514HZcStTyoCeR3qHKWhVKKpbpX7Q0mT1iVspVZ0+9eiv3VD3QiQXieXRo2UjORhBWohSbdUKZKWM4OmbPYcDmePgiI3W56jIOAKjNSLLzRsOhmfw1SOGaokOBNOBkLaKkta1wwUcYNp7xltNU/TCa+SWg2UVmU8oyI2h9SFWiWircI0uU5WYuJR0sVCOqwSp+dG6whM3V4v1nvrlkcTVeICvWzXKeyUxkVgOd2M2N+7Lzm5SpV1zpqax2REIdqOXm9DFDBoVxzSLgJcaGvYSQVIzhWIW2Qlj+IMTHz7zC9/Nl75w69P2ImV3/WffHt86od/SAl7hAfdLxB2P9kCTmR0WCWIHN7ELLpnHhxzkamEDvUPBtrTOde/p/BT3e0hgVtrNRWfOMysQe6Cif+xZllzWoN5xwA4SBRRavJ8kc3ARG0o3N1UkzIYkXx3jHn0jM1vzmrc8xWrMsOvb160u1WWZi/eFrwOw9WpmKJCwv+uOfQaErjI7frs6SbCzrX78KXYy4RddLA0vSpqYWUvKbEzf1Q5sZRw0tAmE2jtdeYCCm0lu3vJvIvpeO6E/c7dePnll5Ww00kjrj/3/LPxLz/9adHLPJiYVIIszLgMEEwlyznbsuparDa89eaT9Wcr+WpV8zUkZ/CM2cOozXgVFdqUVxFYmhSmZjMhviRtAq/Ey6ajTeFv+pw6FvicNEmc+/oc92+pqNWqcXi4Fzv3b0WlxmzJWmxvrse1bagJHY10NSgCcIM83Y9b778Zt97/Wuwf7sT+/gOfjQz4TUdRmY1jrV4RernR78TmdspedrpRb/aiu74dlcZazCqN2Lx6PZqdjajVcfO0BwdxifembmaZ09EZ4QxMVJ5EwVWApcunkcsw7WJmGdFOt62Ey+iyK8ICBFpdhkDLuWLdaxWxAiyJ6TTv6UD4jDGY2LEambkQq3MKLKfZ4HymSIPeUI/zk4M4fHg7dnfeiepypGHbWLZjc3Pb8ZuYJ2O6lmOx4jlzeONo1i18sCpyy8ycjNwu2AgIJJiDPlL3hPNdHVy6xqnn32TWJGkkFt3wUoW5QEebAU8DeBcfpUt3+WsXCbu53NyT09PzeO011sGpCv+bjz8Zjz/xVPSuPxLN3nqstUnY20l7wkUVoG+uM/j992/FQwyR9h5KtpE8kHObeQgJKkynsbv7II6Pj51iS/Pca53X16ml+GzZXUMdjtnOBz2HUgbNCxCtDoPo2jyziE6zGjdvPBL9Tjva+MN0MYnqqsOhoq/pAtIRzmtSCn+Ah+kaq+4G56sA4wulu/+Yhuc9TPFL17SRRTBnAHnn0eG+9tJ6f02UVGI5BYGerTT8DVpV3nz1L1fAjw8uXxyLnj8l9ZN8OJmLJEXGfD3zppgeLsgFSKAd25xUUTmTUJEk8WFHPLeaGE5kM7IZdNiodeDEX4iSeE4pG4l0HhPvE4Tqj6OCEoFcVbPHme3coqUp2ok4n/AojZTyIHgIevNpSINjIIEOdQpE9ZGHg3qA5KNbVDVxzVRxiZeaQwdpj1fa1Pnyibh7cMf1gQ8n3x9/KKHUYkv93JURggM4gZxBTJL1KpuXtiuotQIMgR1+qrNdDrnd3d3oNNtuu3CoTyaSg7xx4xHw+BjDY81BIp6hTVJ8EMvsJIsMgoZsk+XIZsfaemUuXjOqOr0e1bmVVjCJAFnZ29uXCYjQpPkynv/wC3H92vVEEEkUiGTNmCyrMavUooOBVFb4KhQXS7XY+Ly/sa6Wtwf7fNjzoaRBaJH1sUlEha5NGehwixTDBMXlNHhg5TBcJMTLPCklg20c0todJ+xCRCsyHhGOl6YkDpb+u5KRHNrUmtXhb4TMtQNJDIj6JObjszhgOG08iMngTAgpGsU8F9qCBGIPzGI1fiG36QL5InFn4LRSW4v+5iPR29iWXBa8fxJEAt9kcq45AgI/+7XZwM7atBW1eZNHW9qbYiijZxpIPSYydwlFXSwpnCdWJFmOIhZYg5/LUIyWP90dhr0nYyfAqHZIRQGJtRzqldau9PQdSHXwZquaZwbCRWeLBAELchSIzHex9j8/T+J/585dxYtOby0eu/Go2qfS/qU4hz/JcNVsISR2NB6Isw7CdXZ+LK5ntcZh1I6DPYZ70FtGGeBatOksFKm3nPRXB2dVxPtAF9qaIZpgeXrmVu5nPvvZeOWVV5S0FoSd5wHC/oM/8P1xZXtdjo9FjUXrpsjIsVlVwHvAsUDtVt8qX3Pb3qNFjmuXE/aikmQ5XQ+n830MLAmkKFSPbO2zf8rP2NgLDeZhVBpVDTgj5ydZt0uDuF7tOTCWRYyeEFWkTML8XDnE1EJXJpmqN9oLNigjSWw3oQi5AHWx6cKlOMfK4yGNrShUiPXsCRBmEk4SUBVXpTSD/5lOj85gk+pS4kMG18JfVeetABFCKNPaWzrdRv+t5JJSn573zYQRN95ZvPvOu3Fv53787u/+jqzqz8+PBeY8/9xz8bM/8y9ifWMrpescS8vgnkEZ62XrHMtMiUsssyPq6qRCBgUOhQroJ+9bDuA4m2IFz8CfbOOhnPlsZM9xfYU+WiitKsRaILZYrZ/RChQFBmoZcRX0GYRTlKlqJQ52D+Jwf09755lnPxCPPnpNHSroLiTzOKLOxnRYT+P4cC/+4s/+OI6PHkSjPouozmJvd0dJBsnjI9euxvZ6L/rdVnQxcsIER94K7ag1+zKEa/U3hKjX2z11Dkdj9m5byQ/3qKxtngldXhIh6E5CFuH04gzKeU6WTHIm6lVRtuN8cJw4PWVgdyaevA2GIjY3tqxwB9CVqDqPBZ17zgkV7A3Ugc6i2/cwMQUAAgv8DHMFuLNbIpYBcNNZJtOhVHHY1iivIHPIfNPwdC/Oj3ZiNjmNs6OD6DQwx2rG/Z0dma3R0Zf/jTwi2DNI7EJL5KwmRnZWs37uyHh9sQcMMgE+1HUWP3i4q9jPbBIDq0Upr43ympJbgEe68wYW2VcwBphnUGFSZr8KkJxUt5K0E2sM9DnmqKM6nUuH/b337yo3uXnzyXjhxZeif+PRaG9sKdfCk0RdS8UOVwu8F1yp7+/cj3fffyduvfd+7B/uG3ygu0DhNRikd4vnOgrFruRY5aQsQLPiigoeu1JLFnXFYzfQ4wHdnF2gWz2dRLddj8ceuREfeOwR5ZIUinJ+joheF5nnrgpYKT9BvVUn1tSysq7IlZCw5oekWZ88/+Jvob2Z+YQHzRmANRjDukHDne4DX0eCkgFZSjPO9PFoGoMhbqo1daiYUax86f99ZWntdbfPJTifyhK8a3iwkuISb9qWtKXNl1CVEEoCDIkXLolsQBJE2gvWDLY7GK+z0sqUcQg6mXUlxNxgpm0VMuE9gpJIF9ltRGgYkl+cjKLdqqkioq1QtHhRIODQx/3POaiVNcrklxwvleBBXgh1BkCGJe0D514ydnZZwwkV+gjW8qD4GvzggXH9GtYzsqOgnBPGpSfrYOh2tfjtORyi6o5hwZSdFMiEPFAOHFq2CCATWTGS9EZUc1AMIxG6DSBW8KypvFg8kxHc73ocHx3Kwlk1BEkqsoJ8PpvHla2rUssonGMqejlxpXurHMpSPs/oEsNo7jQQF9GDpkBaYp6xBrdxqPdkR0pXsdi2v/HG1+Lhw109y6eeejqeeOIJJTfTBYYrtZgjN9XsiMojNRRkAZVcqnclpRHcb/l5V/lugYrPn+gXa6pZsz0210DQ0NCSzBzsBucFZNk22UVn1j2aYIF9Eo9ev6FkHZpTsYHxcKrfuxKBwjPODV74oJI+laoKG9Mcef8chdM85mM0s6cxHpzG/oMdGS7BQ1YXRXz5TLRUqFyocVy0892RWQYIUCuaa9tCohbRiGWtHcPxeRwe7ka9zveRPHMtcF9JSDB2Ql0Ah1t3tdReULHifcD3pRllYqJZmOAlEAyxnsfJwf1o1GZqawOk2nUPCTm3dZEmhQpF8rvR39CwtfaVimNzJLVflVyYu0eCAX2Awmhlry0k3i1eIxc2ONp58MASke1O9JmUHw5WFKAmbcLk3jK4amlXEv6KdXtJXKs4EmIAVYkH9/d1OGFIhbvjbOrBPTRxC01EpdLqeavMWFFLKNSge1HUfuaXfim++Morlr/NSpIf+/bv+Nb4ge//3riyTecwDxcFePa2ke4iQavRQxIMJRmF6mPamoYeVaw7YVfs0DfxpxEl1umK1pE0Es3urMq9PMryZFNik8YbLANiHvsOAIN4WRShVERc8mooRnarDlAeQsSuovFMnDGyTryzaRoJO3xf4l+72Y/5ohbTOYo17qaoGEpuuZA9xXirOpQ9y3A0r89sjp1bjVoJxNDeTBqcK4EESJyUlX3E27fsqeMBa4Ciy8mLYzYvKkqjzF2cqazWAsocI0yNbsXdO3eVsB8dH8QIVLq6jBdeeD7++5/7l+oAuHublIVUHeFZca8L0s2vt+GQVOdVuCINOEk0l9dur63JpZNER94k1YpoDnys4bg5TUMm6FCNproy7pKZ1sL5y745PT8X+HTtxnUZDLmTO43R+UiUVp7X8GwYh0dHMTwbxCPXr8cTT96MSoUuJ+oupp6yrgZng3jvrTfjvbf/Ju7v3IrlHDUMOLymzKLdvt7vSQlls9+3As5yGd1UDYGKhrpLvdmP7vr1aPc3Y15pxPl4FjXRdhpKylUgMM9C3MhOMPeU7jYP1Xsu54BykBI6nfIWlJw051ZTomcAg3ew0LAr6ixKtio2fyycYA0xagnRYe9LfnIwBgSgULJXCvdUA/QCai7LCDMHx6wNeU7ovEX94+QMkG8aDdTVzo5jMjiKFr4D0EsnY8WDN954Xc+HxBqQZK1t6hJgA0CGOy0X79nqYpzF9vKwTKK7zjxX/hwOZ7G3f6g1IR+L7E50Wnye3QDFG8/zFaRdYEHRFdecmO+xKb7Fu8X7Lnep95DWcyNu3bodt26jGjeN69cfiedfeDFuPPVMdDav6FrEY+dcYO+q621YCk0TKDpo0aPh/9777wlRx5yK5Frmk1P72kgiMQtV018S5V85nGd3OrX7lQvIBMtyi+6KOGaUrjTFUZMBdnLUejWe+uATym3W2lYYVIeiRocasyJYCjmLI/o3Z6ABQ3JZ/E40VyaqdCpwVfGaAGR1HJIfQTFyUjzPAm08itOjQ82+kd9ypqH6hVoVRlQUu80WZoxQujxEXXnrta8sdcCmSHtplRflFqkn0CoS79AcQjvrMbXNQU5iZDRDQbwg3aio1NwuIHEn+BCsSe79Wn5zLDgWLx9l6NTt9oIUYq4Dj8utIxJJNgTtb+nHJjosd08l6uh8XwxaggKSkkqAX2igkToeBomrBllpf9TQfT0zlw8L6Q4Ddz4sXcn7c23cTCDVmlSSUqgKTkA54GmPGRk2RsTnGv7KBEGDVDpsfZBp46joaMZCSCVeh5Zuc6dhBb2vrLZJVjpK2Kbx8N59o7lscDRbp1PZ+jJLcOXqFT27YhDBIWkJPsuriQ+50jDnQOM9gsvOpKLDQcX95j2JF9tECskVJ0gnSO+dO7fj9Vdf03wDi/S555+Pdqcbs0or4GXDrcQkqdns6ABayQ1GRY53IybcmSkAYWrZhU7DJJdMTwhaJWkr/EyePxtGcxWZuJQWmNxkOe9r1Tg6Oo6NzY1oy9m0qQpbKGYOsvngc5LEMyl+A8VkQug+E2fJPVVglfqEgxBoOgWkNcGnMTo7iaO9+5LFZJCZ+0dFTWDmv24XRLzUF6X3YmWZ5bIRs2Uzot6Jras3pcYDTebw5FC873bLmumW9GPosqvWOcPHJO2dds+KNypJPGRo+kC2E5WdZJKiy+fAI6iO4uxoL87PdqNWm0andXFdoCWs39EInug4FrNlXLt+3ZJtDKtDg9La97Ch6W1WAVHQRsUBPrtUhOiKmFZnv4IckqxW4/DkJA6Pj/XzOOOy70CDZRokbWFzWJU4ZqIIMkGLXy3T6lwJ+3gEveA45lixdykWeuJVEsztFms6xkq0W/tQGPgqYSdOMezEAfZvf/EX4w9f+cMYa30nG7K6jE9+8hPxA9/3vbF9ZSPaLbqBk3QN9VinXDdBnFdKU3YsJpkWYlKehabCw0iRqCfZv85Ojw5oCr8cOkw4WAg2MdUdTSeovA8V1slnLbJ1JJFOghmsM7VOlKOiqpLGUXzNusieHVFHq4bro+XYCt8dd0tpCjM3EBQrpkiiydzubMZ8gZKV76i7xV4fxHkP3lsarZiBMVTmQUIcMzsr+Ul1HPJaxEbVIJoL3vJ+yvv28WM+s1riQmRtQ+6ORsrbimeehoCl0+LtqHVJ4XD71t147/1b8fLv/V4cHe3HZExCuIwXP/Ji/A+f/rRALO5HSTw5A82fRkMbyspY9DQSgLPTE6HbUPI4D3l/OD6TQIIyM6cECkqCWJIBwBWh4pjo9PtyQy0Dx8Ry1gnXyX1YQ9FF/Nu6ZsGgeBRzMmT0oDDqLK53YqNvBLRHMgr6KXT3YfT7DQ0vP7h7L3bu3o693QdxergTy9kwqhUUhapx9epmbF/Zim63LZ3x4umgMxFn5ho0D/KDTly7ctOqaKjRVFs6A6YMkUK+E9ix0PAmCm2IUegcVLLoIkg27RoY9JoDPNSaBOm8dA5DqeS8k8tyrknHVmvcnxwd2U25AfIPxc9zPRSt6vC3m3E8Oo+xEHrmyxBr4KxDqcoSfaablH5PxHxMLkJsgw/uuIZC0s7De9Jjh96x3unqteCyH+28IxDw7bfelgIWaGyvh5qKPQo0EJ1JZVGzEhUsmQya4UrXXJ4ZxQzPmVjaqK/H7Vv3tXav37im+KVnLw2Swgn17JHn8AAm6eJM5TlgAMGxhZxNXbRvMHZTJ67sD91b69y//sbfxMHhSayvb8UzzzwXH/rox6KLl0inK2COfe6OxgVAQWgjEYebfrC/G6+99mq88/ab6mJpuHc0jEV66Viswy9sERPLJrKXyxUJ9c997/3rK+X3kPxb8hJ/DhRdGCaexnqvK5YGHffnnnk6bly7IqoMACj/kWewVpTAA1SXmJMy06xNCkB5XmA4JjfaiQfoU2HGDsjlrnluYDQ8iyGI/II5jIZyAv4TVQaUnZjQbkS3uxnjCUIT45WPiHTY33z1S0tz/OZxekrCSlVUXLlw2gTut644C5ZAX24eSAGBgYRXOp150wrqzYYBdWe4gATZ1QtBslRwLJ5EU9My3Eshp/up+IRCgFYTbG1SJI5bGvzEkkVpCaYpww3nZ6oixT3KYRzx1bRIvcBZFMUl1TJ81o8lOVUFq7ws29hyzjMKxvsnQfXwhu3OXdiYIqHFLhTJnEyFDEPpK0oHh30pWAjsSpxTaxvqyGwO0pBcPlE/QEVXLCoVHhqEFGpuCUF6Biz2RlKE0PMFByFJIEmC40i7TDJ8aSlPEsUCEk0h1QysL23LXSNCBLCh3ECR7Oqu9dSacaJq9FCur3RihoPY292Nv/7qX8Xh/kG0OmvxxAc/GL2NKzGX8xkOmNYq3eivR6feiqOjk5igGyserRNr2vVUmrxvUYaSn6hEEE5iux0t2qw1pvd9wLNBSdj9jKwgYw5Z8n7nTKXbGrqRKJdmItIwioQkj+qVmQcHPskHm+7k9DQ2NtZVsYNosweKw6D5vCCnjNX6kCjDhmzKk6P343D3dsxwIKVDhESf1pkpJewr1lJxqTVFgQKnGYtaO9rdK7Fx5Ybsxc9Hg9g/2JXkKBub96iBFLV0rSPPaoCOsLbWN7UIQyclqKmWlIM3Ah8vDUlLGQoO+/g0jo8fRK2KDwPFsTtTdDMYVOY1cBsGZefQ63V7Ni/BWS5Ni334uP15GfYspkU2+kqvAyJVrn9SXA7ynZ17urgrWxvS9ecgI7GBHjMZWyXIAJAPOf5kXxpIoKtHImx6C5KTJyeDWN/YlA51MX+SKZJJxisqTBlCNRLOPhgpGLMvfuVXfiW+8IU/SE1jezUU46Tv//5/FDdv3ohWm4OSAXMbZ1hJvBItxVc6DTbVKFQl/1kc8uxLYcqeea6kunCkSdRxBaW/wyGons5qjoNDxrFI2tsTVCgmmSi6qCwOe6C6/W5PySz7DHSxoLRKFkSpc9NbB2IWyy7mL5RN2MMcNrr2mAXQwnJmBBGEd75EP/1KzFnHGsQxAFMkfxTxE8GjqKYDi0slKhdOgpkZIZkymCG5Onk7pDyl0HabjShel5mSnIlxop7seBX+ReL24jAHrGFdF+CoJPxC8ebzODsdxL179+Odt9+Nz33uZSXsKIsRc7/l4x+Ln/zxn7Cvg5Q/XEB48NTPV9rTnEcMlB0e6nPoKfCGZQNPnJV5DjzuptrfeHNU6qaPFaRZ1yUEFndwwCcXIyCIzPzYqMwRh4+iSw9CCc/46GBfBladTiO2NjdjrbuhYoEuOB0RZlW0788PYn/nTrz99luKJ5zpKMJUaw/UbaNoxiCn39sU5YznirlLVoVa2+NFLYbLXqxv8X0bokroMbht6HWbU2iqT7V+LjjJJFdCqGWoZskp1iFx3p1sznknlhQ3fC8FDXsVCgOx2d1RXoxOuM8m1vbg7FSysRQZfIBE2zHWe2kEaNHv5rOkK7YmmcLCg+ZnXGCaWtWhmKDrgT39Yi4KKoZIzPBcv34jrl69Im4/dIn5eBCz093Y270vg7vN9Q3nIA1opBTWFLzOeSyl6CSv7M2CdmtAGBpgNeLxm4/GcHSm9dCs9+LhgwPlYvDGCwebhN3666bqsA8cO4zX/H+EvVms7elZ3vmuedrzcM6pU2WwsZlNGxNjgwM2UQKEsSEoCHUnoe/6JlI6gm6idNSJlIvcpdXKVToSYInEcIOSYIhaMQE7ZnA8lCnblF1Vrqozn332PKy117xav+d5v7V2maR7l45OVZ2z117r///+3/e+z/sMtlXNKWsBnvJ5Kntj2QPKGWK80RRLapEHDx/H06fPNKG7c+dufNf7fiD2n/9GZRRUETpTp2jS5/VJAzEZelpEzfDk8cN4+c+/FA/v34vzU1Jk8TbHgTDXC24/qrES6dc03VMHoec3S+JE4ItBAe9dwUYK8hprAoPVKJbFsl4OeOz1+IYX7sat/T1ZPDPlYILOz6TZlgc9VJVsOLg1cqUTlc4gH89zAbjRXpnGTTAggYTO7KA+4e8JaOY+oreYL2Ibpx8aL2XZkBEwiQFC5SoONDM3rPMQn1/UsFe+9NmFFwSjOigiPjS8CTnVCsRaHKAUHOSVV0EAUsSbljVaWWXLNMGqRlJsdLLfy86j/LzcY7yIclRTHmkJAlm8+KIrEp6fr0uR9962ZCrYK3Uhfzws/I3D42NZFrE5cqHlIMMdSgGUOLEpWmpIETxWhwPKXqwsXYSbxCwkNpFwUyEsJBS/sA4FwaPiwsl2qJFJpUpZpONNH13pAFLUJTqMCnKLJmgqQCHUsqTFlcS8N4S5TuDKgpnYaFx9KBIYs+KPDk1Glnx2EpGqPd0CpEin2EeMmCMqNWI5cl8+VHKr9IaHAwmoEJeCMRfhD372yhNoHjKFyGQ6ipde+kK8+tVXncpJ3Pat53TQwEXkYV3rdWJnezsuT87j9dfvxfrObuy/7RvtBqApA0mN3pyLSr8ghFxDDkmCulinflCMdvqQTlFOobdk+ikaC9a0AoO4tnTpqR+icOiK4nLTG8PjcX6eG0yZnPtTJxLP5+H+Sa+h4BXikVfdtK8PjeEgBhfP4uDBvZhcX0YFobWsz+z/Z3eIhSYljL6k8ZBmvRGzWivaPWgxd6PSbKvLP784FyJkByc7aBDIIE1JqmtpYBX7XqlKGMe9sGjN68ZFaynYzSWwAJdmmACiYZyePpGIkukK71HNbrrmQHmgMGQ9iMe+8IhT1I7kgZfDQJQJNQs+h2yp5gErlIHiWqQyUTSPeTx+9FCN4v7eVmxtbmQSoy1IHVDpBtnBBU7WlAsTyFuFtWEXJw4KUk8PD09ia3vbDkYgSiVwrDQUuV5kU8tBrE0YzQHCeKZxtfjt3/7t+J3f+ZjQdZpcPbGVeXz7t36bXGLe8U1vi8lsaN65XjfZ4PxOcZ38VNlarjY+AxG5b0pDklxeC5vS6QOPdRp9hINtCsSVPaF9qdOyLW3obE1mu7ZSvHK9QHl7HSdzUhhLPJyJx0waVezIbtAoeGkirR0gNyObMKUw8/o0FbhojaJemauIJ5yLPayzsSf9itBDARc3NrF8jpZIsmozklEnaqrE11Yy8USNPiNjLpK0NZqsuEnh77hgX30VEMWHdk6R5kYDFWREUcNEN4tBFfvpYrOkws0XcXh4HBfnV/HFL34p/uAPfj+urs703FJQ/dAPfSj+1v/4t+xwhAhXDb95tGi4Li8v4uz0XOcCf8cFFOfETLQXj+3HcXh8osaJ5/TOnRe05ysIMFNA+YwU76UpF2JZh+K1tUwqlpaA9y/7Ubu0XV/1VaxPRzMlOu7ubUWtlsLtFPSyJk9Pnsbl5Uk8efhmnJ88im6rlm4lFvYDnFWrJ7G7uxF7u3eEmi9mNJ8UMHU7pzEN6XI9FzGvt6O19Tbth5x/Er4mzXC15gv9yE463D+V10wEQF1zWkqBo5wJUYLIMHHRBqLJ18XVtSfyUZVfOevdNARPkAqdzJMqm1Xwk9Fd4bDC/kAqtC2n6zGr1+J00JfjSauFkxZTGWetaIqkwp/r1MGqAAAgAElEQVRJWVPc9eEl9EfCiS5VBPK+9m/vOzegNOKcFayJ6SialalqjAmptscn3rdmTDZomPicFO3elCU4T+G4rXTL2WPmGvtOt0tzOFY2R7PejadPjtQ4eNIZAugQg2K3jeaqXu1kkJStrV3oltTlDO7JiZwAMJ1r3rf5krUyF1YbuQtY+O/n5xfxxhtvxsnpWezs7MU7vuXd8fZ3fnvsP3c3GgQyAQJm6JJ2bHSPQwNop6cn2uu/9torcXJ0GNdXTEkp5kd65nWCZkqwrn9O95hoSETrKnr58JfmotgGqxkTRXOqe8TUEQE2wILosJy/lYhveOH5uLW/o/9P06cgpRuhkjAsJFJnqpPTC94XZ1xp1H0m+WIBOgnMWmMvm8QQOgsaHdB7Ocw4AwIrV/QerFU+C7pRfSS9rmnCrAgmQTTMMhF545UvLuhsS/qdDrt8s+IzpUhDHphJWyiFC0ijDspMyysHTynois0XKDmb2rKoLasgL7U7PhcfFgLyO3QM8tkJDXHBzgFRBBhm2lHcGsW56g+j1e3Ke5yNnsNNPsVwnNOya1lQyW0k0yJlYWjxkZD9vPCF9eLPlKPm5Chq4dC9ScxF6qt9TktvX9xtKExYWByyjKEUPFL8cRPdlD+yBLBcA49eKL6wbLS4Ib18s0hWhwqaQXcvC0tsghYxvLyKweWZuvYFBwOdosbwdXEb2ejhl/Jeii0ff859tze2NybuOQ+M0GqFcAzVAFBM6sDAseUtR6RJaXwPIt0H99+Mz3/us3ogeaDXNre12Nh0md7AV0Qhjuc2Dde73/u+2L5zNxaM5+G5112wc53YsEV/YBSYwlOKLnmQ448LVz95035WUhKTkx6hjpORHtQOhwqbP2lzHCTiebtIkeZCNN4Mk0qPZP7MNAtzb3ngKCrcWds9wA1YCet6q+Kehq/ZQGQyFMJ+dcKI+SjGg0s1QwQkgChAjdCoVxsiG1NNvH8Q9lZvO3ZvvRCttW1124zV9Z5TjCaufjbXZXeloCv5B3IyUvEWDpISslzVAS+6Ro74NBIFZaqadjYa9eP46JHvhRyDvHb5/OgXjHbZyUMIFU1dIikOKcr7UUD2sreW9Z7e3hKrlqIOcmN1HgdPHsTV5VncubUT21ugUR5pwskvCZncAyP5OFSZqlEHWUewi9aDvAWNV0FyiC0n4dGorRBeiTL9HksKrZDg3ORpJkBPBUrUa/Hxj/9+/Jt/828krC5prRyc7/qmd8bP//zPxQtvuxv4+zYaLjDdkLk9AnG3WHaiotP3uPzy/qIGm/esxgt6n8cVNNbcayYEpZjj/vJcK1J7aTtWXEnsJcwebjTQUyaWFmI8kFOP+FeZA3LMyb0NVEkFe6JXKqrTHcYj9QwEm03j7OLUwqkRuiJe12jwdBbRWd9xUJPmDDebrCXUlnQWj+nhaIIw6xBMkZcNCopFo6caoscArkhbkaP7rxuHr9Jayx5vZNGInH8+ewgF53ICdKOJYN/Deq7fv47PfuZz8Qd/8HHRJbnc09ko/sbP/kz8/N/8m7qHKjhnNNJnilOnQEd0L6FaWtXijEFCuJO+XVwq8RAnnzaakFnI4wFBIMWNABYj9ExHZSNcx0OdhGxbyZmb6+tKA/n06VOlZ+7v7ysluFFvmfapdG64vFAaQ3kRz548jje/9mqcnTyNzY2ukMXZAr78OHZ3dmJrY8si7/E4Njebcs6gSK9W0D1AoYDiAz0Ft7eWqIbyTa+3Y95cU0OuM7dwGQx33WxTrSGQnTJhTVdGrRMMkk4u93XTk/rKk+CcJnhIibGtrqhCnBEAONBXbAlY7nFaXup5N8gHjcamGMN4+OB+JrqiYWtHtdWI1tpmNFvrUat3Yj5N61cCFKsOT/L0ClH+IoaD6+hfXek5g8u/u7enM4TGmoKYz05jQCPCHoVnOhSyohGANnN4iLPVta67cjSUpeEaxLCc97Ai4ue9Q4VBmMjfbbVrnkbMKLBpFPsGJVMnQ82BQxa6N+6fGi1yXNLwoBho+N54/yg0Og9GTNv1IZE2zQQiLc/HmkBenJTID+Da7+2/ELfvfkN84zvfFbdeeCEaGIokY4P3xlo/OT7V2Q1F65WvvhqPHt6PPvx/HM+EhlNUmxqlZznD3ErBLm77DS1RAWLVNEof5vtl0G8SZ7KUHMWtW7ekSXGWigv26nyuxN79vR2BRDpbVbCbomKHRIOvPOvsO3I4y3MDwIovMy4WpvOkq5yE/U0m0vbC975suJV6ScFJcqPzvqbPmvRo7jsTR4w4up2eADEZhbz0+T9dSN0qjhDIi9FNi3a8IfAALt1bMt1QPKK3IIr5PJYbnGMBcVyhXURF0fVCW5YbZyJAK0qt8b8FY1anF87Gg4gF3186PfuOKjUSJHHCATpdJn6WDU+hTBySQp1sim/vaquBl9uHuu+0fSz4Y0GbhEriieyf7VFuIgQpamWz4eJyQwikUPjDwoUNiJRCpEh0k29yObjMKyvFoENtZrpBDowwl68UEBLcpMaAG2fhYEU+7Qhfmiyg2SQuTo/j8uwkdqF+VL25KRyJhx5J0Wgcl/2L9J43v0puEhr/8DpMKoaiMVGggQxpBLlAZQ4NyMJeNWx5LexOYb4uyMPl5Vn8/n/8jxKi8nc7LcdBY1PGa5HgxuhQASjtTnzX93xv7N15m5xwENrKDUX+9oREwMUfm/6jncQov9LaKAxEL3KnaxFRikAXIWEPDwUhE4gd4YAWv35uBAh7gtx6L+UOl03LqEaOJvPfeAvcM/Ho1OiUBszFgDm/TKg8JnfyK5vgLGqLSTQr8zg/OojDg4cxHl9p1LYc81JwUoDIRpVk00rUWt2otdZic+duNDu7sn1U2FQiT2WT1ZEkS7/yehShtl8tzzVbmBXucov35pDuH3KCYnPicJmRk+A6EL9ljWDzXtvZxqmBGglClUNwnuEYQnPTRg9UoDxkBQWk4LYgfDWercpmMRtWUP76LM5On8XRsyext70Zu9sbOlgdt807MRVIQTpK/gOZgK9JrkFTxQRhK6V5hsN+PUTPMVBxpGmg6HIrpJt1CqJklywmUBYWGa11s/5nX3gpPvKRj2jtyiYvHW7u3nkufuEXfj4+8IHvjRpBY3mYsBHo4FDx6Vh6v99V4VKEdBTsiI7KWLXsj6aleM1Dp3BjRGGLW0VBycrmlPtSovs6ZLIBdMFeET2j3eZg8YSljMgl7IPaqH2Va+N1U4h47E0qH3LSVOg9CBfXtza13imqcBjR81ipKcBHhZscldIXu9lQUaXpAQBOctgddFZEbuXOOWVVeqDiYW+X2ywqiv2l93W+llQYn68ZDGfwQ3FnGlMbpDChLz3olSGwCnGBVvLk8YEKws9/9nPxJ3/8qTg/P1F+wHw+ir/zt/+H+Mmf+gn7fl+cC4TAnk77QRHC5oHB9cBcAVQfNJ1mWcWoACjOUKOO6FC4zDZNWEgwura+tkTx+Ds09ohnAQ5oGkvBiksYP/cdb3+HKDa+HuZXUyyC3oKkP37wZhw+ehTnJ8eyId3cRNiLZWFDAUd8vv29/ehhvTvox+b21tKyuVpj7+/EbMq1Y8K2iO1txIU9UZrmmSYtJyat8YLaet1o7WTaMNfEYBY1BsW0gYqyh6pZTMc4OPosVs5PBQnR0Mh1xGvGwFKuVahD2k8MGIiLDM2A1NPkiDv8rhLHh4dx7/4bsbGBe9Q89m/fjvWtbZ0/s1lNyeSsGYLdZvOR6CfOvFiI+kmxjvPMrVv7tmXNBhz6hRgEQmOthZJZB/kE6ateNB08L1dX53FxfhiTybUoSPCq+b7ZeKpC3LViWqmabCE74fmUhmkhYwz41prKTymGTzRx5Rud14HDyDZSZQGcI5pUgA8dfjZsKJai5bwQTSx1HRra3uSvF+1TWqryPeSoHDw50HSNtwsdc2f/dmzu7cfG7m40Ol1N1Xn2Bv1hHJ+QDjuK8/Mrea2fnZ1pX6PB4b2Ph4C0gEdpG8y105J2MW6LSk/Wl65oCdDKeYoWaOw6BjMCnhvSswnVYl2jBeGsk4PLDAtaCnGDduwInNvY5RpkZpJuZzo1zt5pMkOGte0HXfTm3JxoaABZWH98ZjRUTH9wbuLnYpjCmnDujhtzn21uMuT1Tu3U7SbYbM93vr/ypS/8l4XEBhncoB9PkZ4bh1M9M/kRVI1eUAEziDPeiih6zpjkq4zfoGDyKKkV62s9IQiMVwsCp012WbCb4QbNgwMMoSnjJObg7kxwswHltRem3ueYroZQIKf5sVmARtSbHlPi8sAYAvSynJXepssoJcdNGR9dipMyBPDeZ6TMz85qnFQ4/RTC8Ef95xYSgS5z4Tms9N15abi+SqjkodT400EmJUl22e0qVpzRKYWKqRgFWS3vHhFYoRDVFHU7FYUhphOFAbAgjNBTgVV07Xk9KCJF3AP3rogEmTqAQHtzxboKi0WP6hz5bGTV77H4adi2ErElIx1EPn/4+x+P+/fvWWXddvQ5i40HEkRANBw41xTs731f7D/3DRHEnePgw5geNBcOO4UgfOCkXHENeQ+MzXmYLTwpZUUZ19syk4cOFIOobRCg3lpPhRaBBNo4pZjPwqQsBTm5pLgx0XrTbDIcK/nOLuRcEJf14OvisT7o1PbOtoW+HCDiM8+ihhVpTGN0fRH3739Fo03GZppq2QAzOqDYeAlDGyGYIRrRWd+PemtP73cyXxXsBXEoz6zWCegHRY58+k3f4HnFBYEGjAJZo9Cl53zhTRZOKc/3WPdqNLxUQc4as4h0la6ookPCMWhMjrvX5SxIzLLgWxWoBXnnvdgO0Oi/kPncCAmkomG/98arsbXeE8JOvD3NReLAufz0BCVi5nRHO+NYSFlacgerQdm51vovOhYRVorqN8t7rpOtU4vAaxWa8dqrr8e/+Bf/V5yeGR0qPMlbe3vxsz/7M/HhD39IXEQXinYgcaS5qTMqzjN9Ufcr970y8pW9m2/ksjB281hSHJnGwD1vqQgu3ebSGSn37ay0fS/0XJqOwhqG74tQrZgaGsfzVIk9iIPbBVHes5IYWnIcpCkBBPHaxwN6Z/9O1Jot00FkV8pB5DC2kvCLeEpTQzlkWfxZRsQ004VaVUbKyjrIBt2TiPIMWsTsP1rG6i4tbsv1473ZnYzmEyqKGx8ocW6cDBpyHV00+pqr0INucX4ZBweHakI++YlPxJ9/6aW4vDwVMIGu5+/+3f85vvu93+VGViNrPMpBie1BLzQ349YtFiSN2mFRBXwoFLWyVqFgkE3BKqdYt+bE1sjaextNNZ3wsEGbz8/PtKa/+V3vis31LRU8+hyaWEWstyqxGJzG06cP4tnR47ji/S/msb2xKeQfVLjVAujox+7eTvR627pOFDnnp2faM7GdpDag0YVatpgD4oBk2wGI6ydfa2hmeTFMq/LTvNpWc+KmaY3Tu02tKA2YtTh8iceuiQ7CSqOSy0lKNiIcT1wnu6c0pPUoNsdKwM3pG6CNRLXiD2N+AcJdiQsQ1+FAxSGglnyvoXR12rGxuRmtFgWd3d54D2hZELVfQOM4O9M+urWzo4mHTDTSDpgpCveY/yetiSYwisfJZ18PY+5lpiFiHMD0YzS8knVmcG0oJrHOvTk9SwMMp/GC+tIcI4i36Fkudkn77V9dCjBj8oPujBtSq7aj09sQeFGptrW+NMEvU1HZtPofUSSTDlNovktPs7ypFMoANfx17sHx8WkcHwHG9fVMITTe3NvT3rC+RcLtbTVcp6dn8eUvvxwXF1cxGALEsuatX1PDJkcZ2/dy38rzaYjS+2YRlKtGwBVvZLBDvHimGtKT1OXwQj7N9aAf52fnwXVhP6X+cEp9mPKJ/XCdJo3zwaJTGAoAmN4TU38J8h4L6RVkAy5HO5pJgwZuznyeKQNFuRlMQloqvgXMwDbJPdJ0ata99/Mls4VmM7WiPCaIpdGk8NkqX/nyiwu6dlv1edzmQqTYrlGsc/h70yu2OqKaUCRqb18Vv+p4E7VmXEosPW8ahBWUAWs+Nic/1T7I9N3JX/VGbMskxiRcNPO5fHjJgjCLA7pWErBAgw3tUQ6R/tXIgt0CAUZ76l5ucMvKQWc6jrtYCla99tL9wxwvi1eyTkjOuTAbFVdsGogFGIUZcfSi5zOarkMxQUHDoVWKKz534YnKr1fdO0475oOreFAIgheQ9APF2kqcf3OlKK7mPODwOvFary5icIlP/VxuKHTpclPA0YfuEQQNtO2qL3GpObW215TCXgJjvHwbUa84OZX7y2anQB55I1sPYOEYVwK7SoINKPQG8Sef+lR89Stf0bWHN2vUzf65IAISbbLNttpC2FWw4ySA6EpJn0aq+JA0GE6l9CbCGmJD1EZ4g8JmBNbNAw8LmzEHLlOPYm+H8twON457zoVuPm4pbApgmc4ZRmtkLpljQzcG6oSX/NcVxYHrCALOgwkNAwGkr5WZ6UxCGjXGXcdxenIkdwR4kVCbaotFbCOmYhNiHZBeOJlHs7Mdnd4diQ5ZRxJeJgJVkCk+C2uHTav40UqkKyoTvucOYRDfeRl2Ay/PziZsHOwDHEai6ihK2cFenhxQ6OTn9AxSe4Ldoph2ODre/E0X9uWeOQHMqFihk5XiQqFYWWToGUVEXV3E/TdeU7OH6JS15+fPlBijQxab8kbcVHJo2wFhWQSpGLXgGzSSQgDXJKdAWiTP7Wa9MN1ycYTjikXr5TPykzlo/tk/+2d225BgyII23CB+7Md+LH74h384Wm0KKx+C0sULRfV4Vr/ko+zvM7JVF5AhWzrx0C2sduFq4S6c1OKOUCxgVaAsq6EV+FDsJuXAtOqTchK6UMGOhZ33U2tpip4IC1alNy8b8hR5Qc24oRNx2B1c7VlcXPajt7kTE5hMdbtWqLlOqorft+l7XHveKc+uHaBs18uzbVu0Igi1q4/pemXfz0wLb9PuVVydW5Sf06TC5deOp7VpfRVNpfa0FPWuRHwGRTRZWrpYLITEIaTjNT72O/8u7t97PQYDskYQY1bjH/7vvxLf/M3vkHEBRQDffN3HBhUxm9dqEYJyXlarXVm10myvaAj2kTfaD8jTiSp0QKYViFKV4+HPwFTy9PQ0nh08CyY6XBdcWigaJPzM7AWuDSJIvNUPH7wS/aM3NTldX3fGCMUIyw8KCU0St3pwfRV7+3vR6uzH4RFo77l58rs70cbSThaD0BJBHPHW93MGYqv1U+xAhUpURAsr2gnTE3yvTUvNhj8Xr8TM0kmthIQW4pOLURyTQEB5pmyIUOoSrp0pNUzAV8Chko5T4AwFDMtFrhVTOiWoQnHI84hnBKoKzcx0AXXiRPtep7sem5t70W51pUUgzAo/9ka7G/u370S3uxYLaMAqIGFXJvUVoS4hUWlRq4+Z54r0IGV4xD6VXaOcchoGvHAQOTs7iilOSwwOkvqkhjUzQ/yN7HuAddjnmi5cwpIA3Ch2QZhpTOQjr4khuqdKdNe2otpYS9qVndj0+pzHXMc8F12w++wrycjSGGiv1ZJLPgLrCYtKJg80k5cCSa8IdKzVZFeK8JSHluIZ0JYaYjSaxOtv3osH9x5H//o6riXGNLotwIN7zn6U+pKlkDRpxmWS6cAp+69zzjFhAk0XnWeG4cCFGl05yY0wjSj7gMFINAXcL6eK1lQD8Qs9DrUnDaNtz42yU5fQ4O3u7pjCKiMAJ6Qu17kAH+/b7C92k6nbgjk94fkZ0mCUjB6AmQyxowmRixYsg8lYYVqc46bEvPjphQn1Dr4x2p5oQxmF5IhEVoTiWFrxryJENVta78hVZCBUnENXriuLqhDwGYpxisAGXTMobqEh2JFABXuqo3Uk58jD4xifrPj5UkR6IXOjxrrIfLAJAStigi2EJraJmwWFl2jBSnFuPuNpPkcBkZRmmBx6LroXo0cVxUWE9+V74yKEwkNR7BJCOaBJzhcpqlDTooAjUH9HLfM9xQPbo/IMfJC1pUc/5u05Dtnj8xJkdVMhbd48v4ZYYWnMFrGxtp7uOjzc0xj2BzHqX0cVmlP6gxZRn2g+ahCwOrITCqNqKf3pemuNWF/bUBEB4gIKYZ0KBT9jc/O2CiLmYANQjH5cXpzFH//nP4r799+MK2LmE3nmWgpZ5y4xYur0otJox3u+5/2xfetuVJu9CAl2sH90IYEdnkR/jYbQD5ohkAQQbK4NG2Ip5vGcd/nl62oP1mmsJS1IKHn+Ku+7XEe5CqXQQ9OILAaEJiL0E/3KDas/t5u1osngPZgu4irJiLyLxGa7oUIOrhoLwJMiBM7QoMZxenIYz5491KHKfWzhxwuarZ+FeBSleC1a6zsxxYVhzEi0Id5n+ezwJJXEmuvFriEL8V/llDJyY8vGUiz6tH71ZtOtJbnKWKTx/y20wlbKTjwcXiuvohsjCTUtq8at+OZzrZxWbGoGv4te4jGU7o32EURdmuK52aL5pml/9uyJDikEZSAZeKhbnW8E0XxFF+1CdHBigfqQqZam2ZivyRdrBnSMghykR176pYDABSkt+NIwfBktX+45o9x//n/+83jzjTeEbpp+5YL9A+9/X/z4j/+4Ch/xynUApgNWKTDzd6+gRNLTQk3TSt275R8WNouR6rSvLWEdBSH3hfBzWdZ9+T9231r+l5AommdZ1eW00lkHfpFcDUt3lRtvc/kzJOCiIMpUyqv+INprG7RZov9RlHi6gB4j7fegi6DfuOpHi0Kx1VnCO35YuJVpaScQw81A+VhLmbQsNxNYUfJxAXJskWkRtp/JUhxyTZh2op8pVrx+9o34ijaWl0nUlAmizVG8/OWXvYcMh/HRj340Do+fan/jdm1trcc//af/RK4rIHtleuyJH9NhU6iE2OsX6w8qjJFEB9X5nFXBrfRjioJGjHD5yVRaUN2jo2dx78HrEurv7e7Fc3ee19Sx08ZVKl3NKou4OjtlhBRXx8/izVe/HJPBRfQ2W9Hd7sbauhMniy5IeSqkcV6N4snTw7hz+/nY3r4VV7jKDIZx5+5dBSHJOEH7nFO1NS3WDLBMi63j4b+VaptnpAGgbMgycFGzMDX08HVNM6OBlfaG8xmQRdbKLvZFFVXAj6dmXqFuXnK2lGcP6zcbiETfoR/SzJu3juPItYAbdF2cg9ub6wrJgT89kt83zeIszs5PfQ5nJo1oK4tFnJ8c6Wfduvt8bO08J9tKSCsIA4spAnku0FIoSAvgaQvlzHugTipOZAbZ03nORblEkOLJI6Kei9t+enQopxJZBSNeln2jnWlUpGO5LF4nE1dYBE515T0b3eV163F+fhpnZ6cSOHJv2CInQZL2Zu6BNHmc+a2YjSgiV8F7um8g/kzgKD4z6E1yZLkglc9VVZHMJObg2bN48vixQA20KAAUgAH8fabPTHxxG+M64aiyDiUppw5n5xcKruIMGiTtUyLVMcnbftZMxWRvqUpAL5vOFlO6jpBsrifgi+7vkJBB02rZVzgjmLDJTAA0Xgmlzt/hmtGA29YRHRK0Fv9/ngcLRqHxoVng59rYQAV7UihtrmB/dutbcLVCR+gpEe5q1BTUywJh08XO2yBaOjf7q6mCawmuGXTGra0tF+wew9pajw+jDfQGDYONmCJOC3QyjQaIF8W4XFQsgFgsuKCMd8Z2LUHxOuHvEEywE9fsjVWSHh1vTtHn4ihDRJJyUsaaLLxSAOkCKGkUNAzk16MRlOSizrBJ30CSL4fXshXyA+4dmcO/UCXoWLz4KDbYJFwAlwQ/O26Y40shOFWaJQi2vZO9UOFbJ3rA6ytYwW40DrJgoZqnqM38JiqWbjU+lcqpeyOwR4ctvGQLCinMCmea/y9PfASPKsxw0lloUfnYpSiaBd67i/EsBufnCrUgpU1inhzPc4C7+ydYg47OC5ORpUfW4ekGC7SHCAcF/7WQFrse2OYTFJZ1AZUBq6KHD+7Fpz75SY3HlNomUYUXnpLisjmqks65vhnf8/4PxtrWvqwdF7WmrKAsRKfjp7Nl0du1iPsjW65s4hCNyVtZridvLdjpnlHug14XDQK8/mW09Q20RkKPDPVSoafzwQ2Zi1rHm7sQN0rk0X5pqsrhkkeLGjqLmVHxw6Oj6IT2kJihIrBw1QGROjl6EvfefC22t0CTm8uiHTTMDWUlmj1Qg1aMQbgq9Tg5tYBQjQbrg+ublCU1lYloKuExp0i8X3l236CtlGJPnzG57aAXUJtYx+aPQy3wey8TtRKu4yVc/r8cvT36h3qTI0GeCTcRRutIB6Qg4bXZeAUCJG+1oJ1M5hBvYsWJlSgIgziEcGVxp5D1oRsguSPg7oLgiymbCoJsnrIK5rNQNFJkwQe337U5sOZaz1KIaqG9QQvfc75AhD7y6x+JT3/60xIY6gCoVKLbasV3fMd3xE//9E/Ft3zrO5ZUGbFEi9NAUqluNn1lwsff8SjYdrKlgjTyUqaluWqWNfjKK17XPpudlabIFL7yJctbaAGj69UaMcM2Dx0OmqSYpdixfO9ySqK35oJdHs+ViOF4EhvbULVM4/K5YTF2mch6PUylnwGZ5NDSNS2IemmCy7Q17T5FeqFY0AR25aRj7MZNouh+6WhVdD88pxSoBhego9ntySDJylSC96eJk2e3LiiG4/jaa6+pwEEwhlXub/zGb8TF5UnaCUd893d/V/zyL/99vZBtJe384CRH3y+Fwen88v4J2W2iZtIaCVBHiffTCaQ0EbzPV1/7WsbML2JT+wEIJkmlTh8FPbWYHeHjRTx+8EYcHjyI/ulJMLfcXsP/fCsqFB0d9F62MeR5oxBSkNjmjpr+k9OrGPRHcefO26Lega7qQCaaB4E7mTmh96190WBGthyrvWxp22eAxY0bOi574fN8azqEBmOAyNLFkDj/INWJMup8Bo3NYDKjrd6Py/Ne9mBNSZSkmwCc/hbPPwVmTt8WplZcnJ36We3gcBkMoV0AACAASURBVLaIs6MjUW/4f6xNirf1jV6sbWzIy15WjIBXBI3Np/H888/JZ3wwmqmGYRKMnoifIjosdrfp1gTarImhdCHeU1ibTIrNT/Z+batouNZjIbqItknrHo25Ry4Ez04O4/L0JNqYYijugGyMlp5jJumkzVJ/TYYgyN5T1zrYb25kQZhTrNkkjg4O7b4CElxN44maU9yZahCIF4uOxI1QR2nG2VPXNmwDy2TXvagzY5Ri3cj1xX0djvRc4hTDXvO111+XoxlFOrzxpwfPlgwD6B3UbuK0YyEt2p+1VYUvz7SJR5PnlL2XKVrRUZYpC8CWp6W2QuW+ORPIzaBQ+Az65BkSsJRUTtaFUtNVlFOoY6xhFByRKGA0z5wZDk4bXhbs6z1NUg1AumDn2VShnechv1Ejsh4AGgGTmPIRFmVaHvuTgapyxoAca+InAMosBtXeYhPgQjWJyp+/9LkFF5/wmhLKwMHvkbaFPD7YXLwUGB9OLksWL9fZ7DoWCx4AxosY0xuNGF/D1+lGvdmL9e3duOiD9GHWb/EbhXNBwErqHj+0bHjamlNA4t2WhU4n4gJbNlajgREWYPLcYGbpViCOVnLg2NgtriibTkFacgSd9knmNlIIukhWgZc2ok5KzbFxUmAtIMpQGJCnVCjba9pcZw7+4re+PEWNiS0DbGR7ljQCxGuOA/fnlDo9zf9VuKcwNWmARufVHKz8h5lGBIt86IAgOsNmp6kkRQqckkAppIm0SpBsBBbaeHwQUhByaHY7iPl4AMyHhkeLcll0IzVxNE6TuDg/jc9/9rPx1a++rAAOFVjJo1XBjr+66DxV8bM3dvbiL33gB6LZ3Yzr6ULIRVsRvCX+t9wrH4ASZ1G0t9vpjoA7SI7SE6Wz7sPe4XCKQR5kAArNQRxno1tuBpNv6Vmr7lcp6IXOpVsNFJfyPAiBwNUjg1+EtKf+g7/DF4UAmyPOF2y+PKB4YBNUoqK6UpenOJQPRqKzKXZTl/H48QOhLR1tRFlMEDQCp63d0y+4/oiaLwlMQecwIdmztfRf9vNSnhvEMDgngDp55cnzmiYmrb2yO/FBrGAio5t8rv7gUoeIheC5tnJcaaR75W99IxhvGZQhRxmNCllvoJc+zEG0QIns4pSKkqS5gVaxsXGQnZ2eCmHHM3mtS2gMdoVGb32tTYkon5fxuA7ETJYrNvPyVB+P1JCcHh9LTAfCDjghBCe90WWhqumCJ2YWfvuL/QVbx4997GNxdubRuTb8Wj3e9sI3xM/9jZ+J9/6l7zCVRZusJwdLkWsW/mWN8HMoFIroy3SYJWTuRlxCz6TYFEtF350bjb6LmRWlpBTqq8kkn5EDUgc6gSFCLQvNKffBPCzdMqwoXp7il+bBSc1MhpRMOZnF+taOKGwSEUoAbrGhAuxSg8MeQjAQh1dvbX0Z0lf45JpYZXPs61DSR1cTKZ8Jpk/SEHKvzT3nPMiGGXCkjhd/ipt1XWQ8mZV6vjddwzLyMA2SggOE6xN/+IdLu2JofR//+P8TwzFnjK1uf/zHfzR+8Rd/Uc8LhRrLsEy0ls+DqItJ1xFFsx0NnMQoTLCjLEm5NLBynarGvTffFDpJGNn+rT0JeOu1RbRbLtbYw6GAQn08OX4Wr3/t5Th69lAOVHu7a7G1uS4ObhfBOyYInV40obepyspYXCh16oEq4qR34KP3cEZByA8f1/dNyLAaDSfvLlGLuQ89/rGGzAUFS9VrBHMD+a56Mpi6E1n+shfSTMmlqyHrSl3EYp2spEieFzebasZy6snPEZq5wrZMJypov7Y3rYyo1ADXeA+4F4Ggm45LE4aXNS5bFLVyS1Kuh53UAAZMM/VE9+TkJIYKWzJvmdfAkpPPzyUdV2oxypAvapIymS1+GkKBEwwk+kl7QT5LxTKQhgFKU2n+cYCBGmLhKqyAUVycHkX/7FQEtkaVwKaRzjVEp0x9FgF67PNXuqrZQuDQ5iYmCwYeOd8pbvlMJ2en0kpQuBd3LorU+bwWRO6I747gsdNTnUAongSUzZYC6SjS9SjmmUkhz2fgvIXTjvAUUefe3q24f/9+PDs8jMNnz+Lk7ExIsbJT9PcuvAZSc0VD7QFs0nRygu6JjoFBTahLo0s9B20mdZTSRiSPXbkkRWuY4J5rGfuyK9dDxbmDMxFb898b6x3VKCrOOWco1rNgF5VWlGG7AtnExE0i9RjXQDQeaRdLjpGDQa0jbMT29o5oV0wf+FY7OhftXdLHAOimiNRd47jxw/I080de/uKLOkO4mApwkVAuE+BqxL8zevOmJ16mkCgu1iIWk2FcX/djPL6MWp0xDUiGY+0ZSXWamzFf4GVcketFlWj6RLeFmYAMw9/Vok2OV6rLb7TyRr4ybZT34lFE8eWEa+uuClGZxqGySLMAQA9ktaYYaA8e7O4hHiUXa5qUnBQqaaxxo6rWpkCoDPzAMbHFdh9BlMcXHbqKPx1UpVuyRFVokypKQfDmZ/utr74KYlFUzonQF56n43RXqYNCHG7whMsLcXiUw5aNQSNpqD9QKOAKcv9oBLKgKNw1w3o5wkQwpYKsrukCPK7pZBi9LlQKxppjjdg4OEHZhdZqCjEVX+5rr74aX/7il0SjKZONzJNMMp/RSxT/IOk7t+/Eu9/zPlkXKjwJvjeTCx3CFGfF+5VuFQoJJX1VvEOQnOFgaF95uKn687ER27GdA9rY7EkD4avEvRTXTeOt9CbXHuWD3A9IhnyYd+Fj/QbV5SbiaNcMTw9KIcZ/y8qzWVeRzibKwwe6g7MA76HbWYsGhTfIuM5Gnh2mJqN48uiemjOne3qzomCHysFEotroxHBMg2jxHgU2h5IiyGeIgx3kpAMiba7Mi/avohlBlL0s8papp/DsU1StcSapmwQB4XfPes9xP+hKCfzKzl+R6nh1L9g4WSsUwg6t0J4iNM2C3vkCj99SjFmPIRFUevyK+zyeircLWnp7//ZSA8Fhz+THiJ3vqoujPNCTfrN8vvMBEZJNONzFucROrF1G2KCAFvtUbaeWxbrAi7Jwkur24ue/EL/+678ejx890n3lGlMskv77Ez/xY/HhD31APO7JZKimEpSeZ4E//2990VyocFcTaGSOn60xdX7OQiXwNJJfq6bMiGfZUP6i17nKGDkLjbRHQokpgukyqtWBqAmg17tHu35NhTilxSM/n+8V0iNUnbH2hmhsrFH5u+tArQqB5N7QKPFKCCVB8qBp4fyhadMNSg9gg7i/+mXLykITUqOdNWfhnxex7GpqwYVYcor+m9e7VH16XvM68v+YRMHB/eJLL4kWiP//x37nY/Hyy182VaHG1lSLX/6lvx/v+0vvE5dbostMvfV+6mmfJlXpvtHpdXR9tLTTRYLmCdEd4s5Hjx7HC9AtNjeFSNKcbu+sx3jYj8piHHVC0qoR1/2LOHjyKB7ee8MC0vkoNjfa0etUY3unJ6SU1MoWPu9QV6pNNfbWdbhRAGw5eHogzvz+/t3Y2rodtTpOYkyZ2Wut/zC67vC/m25ZZir5fETPxLnEHmZq4kQNJ5M5He2aDi4sIh1P1FCwpxVBsW1L0zVpKSfKSZ2og6WAz5+pqn0l8uczaSqCi5h3AQEBHB9M+QEUKfI4I7jOhN9REK6tbQgQQCfBNQNQ8B7LJLPkSHjuQm3TPzuLCgXgYhbdTis2eghZK3E4mEW9y2fq+rrllzjtWTzyvBHwxDPAa1P0yZAi6xeurhQMAhEx+piJejLCuYTCsb6IZjVicH4a58dHsRgNo4LeCA/QBRNk9tKJhKo0xZq+SPdSddMnxNeBTJrJVUJr7Oz8UvdWdpaVagyGA6Vrb6zdiZZoJnbu4u/YjEfqK9cwCrlzCaPkbEAXiwBVl7BnXl0Non81UPHKuYDl46uvvRZHaAGoDeYWNysQbgzFx5Pya1B6Fdh+nSWIVLzolw6EgCHos0z91Eldfs9mryQps+dP+RkCGlgTnLn2W9eZhPNcG5/zTrQ61KMITJuxzuRBKcTO2hGAJloe5ze20mjyrMNUUQ87ACBQInNTaM0Yy1ydGd75PU0b+v3L2NhYN0NDTIfl2GrVk9JckIzOZFo1IJOgCbaOn1korVGHksMyVMOI8A8vlKj1FCfJ4o/ikcKcDpbRkYN7aoU7Nif8gg/JZkGBwBioFdeTucIO6rKqs9MB438uAhY/JEkWHmXxNF+OQNIbXndQDbw/gCiwIAEUCXiPY0+Zbij2GTaP1uME2vAsWNSxe7wuXpTEnbadUj2tw8c0A7ohilwXHTWN1LlGcKS42Ftbm/J+L4lWywOOhac1V5D8jIh3HVgqyGX4jd5Hiu9oCAoNpoj9XHAZ3SiHThmBG5xfceR5cBRKQegI6OL1wOl1XXjgNEjYTFk84lQuj3eHjABJZmxZRCGrufTBb7dYCyNx1Ed4CsM3rtUU0nF1cRVPHj+JRw8fyi2hqPz5oAU0LIIhocJs+PAqO52487Z3xM7tt0Wruylee9QZs2V4EsWLEhWLBZK7HQ7wMi0pRQY8NK4wKOJ4OI31HgiDQ2948CymWxXXhXVtpMC0jvLnq65qFWAhPrRoEnnrltaff7E24D7BMV9fX5O7ABuERqXSKczlQ9usrQk9ZkHXa+YiKqikNouDp0/j8NmBAhMsDoOiUYvO+nrUml1x2XHnkqBv6JGiRDbp6S4tCiO6bNTKZ2dds4lyeHj6URLc/BnEu0v01g0nd4oDeRz9/qns4cpoujg1cchQDILAqGBPriNuK+JzZwOs5iaFwrympzz+5bATr2uF4ig2exyPHz9W4fv87Tv2zmfat1joENDeVJwNSnhO/qzyHm9u5Gq6FgvlA4D2yG4Ln1wEPexHSj+G5uZmX69RpmBZLRIQ8q/+1b+Ke6+/IZ4k79ge/tV4//vfFz/9Uz8Sd59/TtcNq1WuIYW3tQReODcbu+UoNEf+TGQo3kEhrY9Z5TZIP+MVmjcrxb3JUTAytbLyfOuqhAc51LZDyrD2zqRBuiQTprks2NUYLNMWPZHLN7/0Jua1aBB7vU1NzFSwK2jPPOebBTv/TQI1ByFhdkzfRAtY8uz93qHk6ZqKT2qxvaYwapqz9U9kb2lFcvODlsLhLz6Sf+H/+D6kLWBSYl78/Itqqikq2B//3b/9t3F4eGCKRWUeu7vb8Y//j38Ut/fvyI8c8IQimLXKexZVkOnxElCRrYK54LWq0FPEyw/u31fT8vZveLuuAx7eTMn4Yro4nzE9Q4xei9Pjg/jqV74Uj++/Gc0hlIdm7O2R2gtQgctUK1qdpgr1SqPDbmK9GG5bpFEOR7Kc5POyJ9E0gX5ube5GtdpRoWarVDsGlYJc91/uhH4mRYG69pnBlQNtZCqBIJEv8i6kg1uEHDmePXsmX3DWeI9Cd60Xd597ztNA3F3Y5xs0tyOlO6KTctiXxlmrQCUC4NLmmIZwqtwUAy5yHiLheooxglPQYWoyCb66PI/ri4voX10rYRukmCnCzu6+71MTp5QUT95Ai+UspFwS696alYgzhfqcx856L64vTmTL19i5G7XOhq6nqQv5iKh98NR9DmghipAFueKRZ5YHa0q6rqatOqXRgV7VaMWQ4lsp5jYqqIGSj6/j6uBxTPsXqlWYzA6uL6JFRb+wOxPvl1AmHE62t7fyeVZpvdQf8b28N7jiFNLse9u7u6LHjYeYQnSihwVyNuDcJzRUZSKlOppCvkxXRXlNEa2uI+CrAeDLi77yAR49fqLzqbvW02dlcoqbDGLTQvnld/JiinBemhLdg6xnbyDRXGkxJpi4iq3hRsLnd2EuZE1Dwzgap+2imwBALYAV1sH29qbuAX9Qb2KZakAYrWSxIy3GH5wXvQ5hWz4lAeUKws5hobNMgtPUZ2ryZ4MVZWfIkGIYl1cX0es5TI1my81pPcFj6oDc79LG0uwCANRWVL74+c8ueCET3V2sF1GpEI70dtbzq0h1hAMDmdvH3A4iuALMsFOqLKLbbccMHrtEZS4Q6o2OCo2LS0zlmRU3ZaYv9D6LL9TMSuLUOMHhHwWx4EBRmiNVijrS4u3qC6afoxE2XHFfmBLyUWg+uKLQdWGvYyW/R3hKnZI7SwlnSTecPKRI8kKQgoBwZ2dniZaBmuoQRNzHmHmJ+lPcG3UQupV6AFs75qGdlAMXTfblNXc8C57pTJMBjdXSoYcXLKmpvkelcExP4URjNcZU8EIGtIxt/M8/bB6tblubJoWBRu45PlbyKfaLl/aV31zHN53NEX7vSJQNRrTD/lX0L7DFuoyR/v1SaNHR4am6ZhoapaQtxcJ2u2CT4H7LGQcZVq8bW4x/774tNnb3owXloY2DR08PF7w+Pf9CsUEgLKopwmBxnsvh3gSN004vJ4xuuycUqaB0BYWkuHIxOMprmwVlQfqSO+/GiPrQBZDsslLnoJ/ydaJh1XOijhlZkz4gv89ai5E2MPyNPTarx3RoVA8Oe6cN8kIBxmtwjSZynQANo/jmx3e7LdlycY0WFQ49827FZ0wnJYlf1VQaAVUjLr6BN7Oy1tRIpmWgDhvZY/ooriRKuexhKiAApr31+2dC0libOAzJ3UP+1oQ/mafHQQiqULIb7OHtayhERmgfDUjd6bcSXKV7DRtTxY3x5fl5vPHG64qRfvsLL0RLUx9cHjwBJAhLvMe3gsrJrzVdRgBHFsm2GDQK+vTpgYpoEIzbt+8sqW+a0ikvwXZ6YkzleJNn7+mTg/jVX/3VeOWrXxH6zw+wBHYR3/zN74q//tf/arz73d/utDw9foyjJ2oMVs1ReXBv0q8Kkm0uP9aRuB2U6PTclL2hpBGADqgbzaORd+87S+58agv43EI+A4SREJziY+yFIBF+8iTz6HXtlofkLF2yBAqkKN4C+Uq0cczAlBRkdulxn7Q3BFOMoEHYVSw2Y2dnV01OMQ5YouyAQUw/k6rlQyxBiryRanAKlU3uW94DV18rMOPr/+Qv/rcP7xIQRSH9Zy9+wZd6vojXXnstfv/jH5fvvuaS82l8x3d8W/zSL/0vsdbbitnU18xR5ohKmXblhC494FmBFLXwdB89fiRKAtzX2/v7SiBlTC83m7QdVtifnKTO4+jwUbz2ylfjAaLT9V7srK/Fdq0evW5LqOnm5lpsba8JAewPJrGg8extxASf96jH5WAQx6enKoKcn1FVs3Rr/zkVZwT8IDTEdli4Yaad5zYgeqUF436WREHNPBD2coeHed9TmiPNCNZ5feqASty6dTt2d3d1zjx6dE+gHjQDLCTv3LmdZx6TVHOVy/iffy9ubeJLYzLhDL+o1NCq2A1L7jCi0/CHAAm2ORxcn8WDR/dkurC3eVsIN0XUzu6eKC2yDBbdwhRIpffmGSwtiYpAp1ZzltUAURbzuDo7jlH/MprVeczQcm3sRWtjJ9rNjigmxXFJTlhL/ZmfM5Bsnr/SzHnKqZmW1iCoe7PRFiWLqdW8Xo0Jcfaj65iOR2r+G7AaMPQYnIveQ94JIBWfmTVF4QedEqcx9GYgxv45xQVmCfOpTlP4Ik4yl1cqnnEp2twk8MsapO7ampyfWCuLFBsXQEUgTNpUGwjJXUP6LlgaDnfkoKehu/fmvfjcF17U+5GXPg05mQR6PoZyVYNOM4A/PxwmnaowKHyvtRTx2U9DBe8P5o0vuyVmYbLwxLEO+1nXi9xLNYSiy9XkvQ9tB9Erk3n2GQr1TheKnc/xJsFjaekIaK2zlEyMdifND0zNZr2aNpM0clEY7TqXBYzeQ9FXwQCgRimiVajGTMl1dut77RbG79I3pC6N+hCRbOWLL35+YYpIjj7RcvAiQv5sNaPjHurIFFL/qVB1Nhr5YHKA12vRabYyytqLJIcmmfTZi1aHuN9ajIbTGEKup6BowvU1asfNoKhmY6Foh+9rh8hUh/sK+GJIoPbW8WcJXwHNLNaFfiSS8pE7NpuQxUagBL6ZNB/YEQoxGME9Jnau2DuaIkI3xkIoI2u6NA4MhUBMibsmWAhx5KQ0ozklcsFUPI/5weXALJu8OXoeSZvzlMEGhZ+dvFo2Vju9FE6iNy99X7HYEmfTf64yU52DhQx8PnX6cKfTf1lNzjIYASRunAluHO7EvHOgMNq8FCewDT1pdBUXp09icH6icePp8UUcH1/ExdWV3EhQ3nMdcSdRAioc/FRq4++7ozCFdjTgJu9sRm97Pdpr3ei0d6PT2hM/HpRfojEO7QXIG/aEFn840pqHxcE5nPHw0BDL0BSsr+OE4etQCipvNnaK4d81ul9GNOfQo6DoeWpJyJr3RgeU7Bx9vfQ6ObbjULMnsItoNgXWigrp1DxQhKtByvvcaFh8RzPFhoDbCAX7IgiN8BJiwzl8+iwODh5EvTGNnd27UW+sR725HpUaRQJvzwLkwt32Mi+vkFSdtDbkfcliU6P53FSywSuFYDk4eQXu23g0EJ+WCdp0ymY6coAMuzEouRpzNjqafovJOSDnFQS/NJ3WY3j/YpxaMghsMQrfVhaLUCzwz227CUfwde+N16PTasQLd25Fg89QRqJcU3xzKUQyzMQNrIWbGtpzoCyFm6vpE38fxT37CoIxJnsUxhL6cAho410h4QUFNwd/FL/50d+U8BTkiH2olZqYnZ3t+Gs/8kPx4Q/9oCYqXY1coQgMYi3detzEl+SAVWG9vGW65/O4uDi3C0IX4bwnheZh+32JBqBmxTxhM7ZW3uXuvlauRlqPJCou5jqkimVkMpyWzZvX7soy0p/dG0nZozkbsBoTFSIQrRlht17H3ZPE/tx3JpQ0x9V6XF1cqtne3trR88q6EXqe7i8rAWbhTBcvnDJZNDWtTGLskfdfK9j//0r1txb1FqfX45VXXtEvaBJMfD/9p5+OL/zZi04klGNYxE/+5E/EL/zCL6i4ajZJ1bZTTQEE4Jky1RyMhuJLQwGAuw+4s9btClWrLibRarA+mCJCHYNKwnNJUuVl3H/za3Fy/6U4OzrQfre/t6dJHdcOSzzogNKgpNB1jn97ZU2iX67+cDyK8XwRZ5eXUW1AHWsIZIICgktPtdoDG8zGp6zHZe9nPZRgzRtrlcYLm9zBlQpw+5wv4uLiUlQn9jqmQhub27GzfXsZ8uVQJFDSSZyfIXociF60tt6JbpdCoxvN2vZSpyanHwS16ZUvWs2U+gNXHKQSJFGS08A5ydSVpG/2lnEcnxzE4eGTGAzOotFCINiN27vviu4ahgumJanWYJLWbAZaGYMHTSXyqgBd5r1Ys6PzM0XNFOnz6VhBWVyHaEHrJASsFXu7d13YLqrSO4guh5Ax0Xf2OfQH5uVXRNEQ9xpNluwqWZMWuUtLxfNRjhdsFaGVMSGfD6O5sGXjydGzLEhpCPBh5x3MojJHq+Mi1o4sAGgOxeOZg+9uM4hqVGhOZC/oLBvev8AyaEJp/dpsAaD1dA5bx3gjI6FMrAuFRRcLWrKfMXPGJ8pgeXb4TM/D2dl5XA+GAkCZkMB8gEZCM0iSLkVqmX4pbVcuWS6MZWYJ/TPzLOQuI1tQ9kFPeqRx0iTc+6xAZ+nnGhLjAoRQrPMMsdeVM4p1B60b0FtaKblQOQiR/UyoOYFmPWw7bffooKXEUYSK55Q4awxfLVOI6B2UGcCeSPYNdSoGCRnCyDMEcEddUnI+BHJKm2fhtuqFFz//mQUouBBCn3m+CDHTiJLo1gVjHflcX8difp5R20bQ4fPwAeDRFg9fm8Gnul8OHITudKOCF+iiKn/pyWwRF6ixtXGDps/lK85CootBkOokyeSqFjeZJXK72niNtPjqUTSxCFUY3RBnqadNxMjIJl3vQF0LogxGc7LhwV6KYpGxm6gUVSmn2dgRnnCwK2FuPI7eGmb41CcVcZPgJWmUTZGpg8/dtlFvc7508DLeVlInRTScfxTH9upcjc7TbWBJxfDnZRkijNFIOQvAInhJv4hlpJG+Yxl46KhbFjb3CU60KR48WOWQ8+uDloCIETyAGEOuXZWZPEuvzy+jPh/GdHgcV2dHcX5yFmfHV/H4ydM4Pj3TBi6BokQkbhR48Ch28PhlUe/f2o/t/b1YJ/2s14n17bVor1Gkb0W7sa0pCMWYggjg8TZQsJMg2tZ9o1F02AHXmNenKKiq0UDYIaEjvMSMiOGSKyxBtoD4qRp5LpQM3iuXoLiZFE/8ZefOA6fAD48xRTmSZagtyNhAioMJGzK0CzYIDgis20S5kPWp0ejiUOHRbl3NzNnJqcZzNh/yCExTlUrEaIjK/mEQQFNvrEVvYzdaIO1ae9Cb2OTMvywIWTmCWVuaUKXjEOub+9vtbdiBIa0uxaVG3KJNNN2gcmoFioNNK8U6/Gy4naB+iJEVsISgDESi2QlOG9l+8fSlKt8bq4t68yHtSCLdCg1kC5SqKks7HJlExZmN48nDB1FbzOPW3nZ0m20f1Et/YHvAKwgpHSgK08xNmb+MBJcJAnuD3/PV5SCFpZXYWF9Xc+mEOouxvv6LTZR79/kXPx+/9Zu/FYdHh1rPnRo2eTQq9fi+7//e+NEf/eG4fXtfBdkY/v+sIOxJ6TAEvjz47DXu98uzWMI/2I/g2Csx9sZX8WRX85Xrcfn83/jcN+k2fDsFOwUJh7GOPoGn/rlFIMk0QKFuuU8uJ0k3UFZRNlREMMVpRKe37n1WiKXvuSaBGWJHwc5SxvUHSsB6jwaJRV5E9gYWCo3ErgmFoQYMUehSX9fgfB1fXTqSnBMtpwT/1dr9recGa551+KlPfUrPMgjg8fFJ/N7v/Qc1ZRRHvDLF8t/7e38vPvShD9tCNFOCNUEbj4WikoB5/9596TgoCtA7yfWEtFuBWvWoLabRquHywvuAqjiKo5PjePnll+PevTejMp/FWkzjudv7Wpd8YeeGfz6opGhmqSZxDkc1RsO6ROgD0HTAGJktNKQV2tzaVsMg6gZoNQhoiku9CHyRbiq3tB+WnJB5qPkwjc6JNqZOqAAAIABJREFU0gcHB/rMIPZQQuGFE2an5x5qwNTOQLyO9EIAGZPrODx8GP3BecwXo7i1vxvra3vYDES9blqJqVepo1DCZEOTDLmtVJjKeQIJfbBWZyrOOXUaxydP1OxQ3G1vIijvRaPVi42NW2rABWZIJAz6eq1nfW2Nwg0bRk8SPAXmZ5t2x/soTk/SB41HQq3x4+fX4fGBKB6axk0rsbd3R3QQ6HTQGKk3cOXRWZSp8Zxn3FOQe4pYnjVsTpd0wExIFb9fVpcJXgxBngcxHlyJjoq5Q6/bjhdeeD6uB1dxdv4kKvPrGPbPlahNcOKCGiwddJgmUBOJz61QSp5dOy1xXfycU1ek65rAVOhrO0rfRVxOfgXUIhWgaefpKaz1KkWEWnIyDNDYQEQ10GymYv0htNmBbRe59lBzmCh6OtzRlL5YP7LHWD+T6baJ/nvQmCYIuedQC6ieSZtrFd3YQTOVb7cVwEemh6hnacusCXz6vrMnkrHg1yGsCE66wVPeAywKasIyFSv7Nb8bK3Ijo72LH6BzNSlmaQWOFz6N78XZuZ6NtZ5Bu+Lhzu9Pnjy2sF95AO3orHVFaeOnCMD8zOc+s7B4rozzzHmiAFcQDygVN1j2gcRPn6uA58AoyBQOJYyeuOj2EE/HCaHZzeRHMgLHUi5DS+D3NExPUDEj/1Pb3ShMY+TCUnZnhURXRrTpZLFELBXD653H3Ht7w1p0l1SAcMFKsQ7NhfELxZSQh2ZDPHQuXnFhKR2iuK3QKDL51QXuTCNBHjo6LjYyClsWJK/F67IQxA/PwlXBSSr6rNo3IstI1X7QxdPVzhn+3IX2UkaPWhh5LXSjFdKU9AaNDX1kIcx1UZATTQn8jDAjeDDX9EZDlAQ8Gwo4LRaeFZ8ZD2NeVaEgUHyuB3H46PW4vnoaw8uT6J9fqWBXUBGTCiVrjoV2s7mLsy7Bh22WeDihQfQ21mL/zh0V71y7tfX16HS2ot3Z1MaghFAU3Eola9gLHjEHk53smhGBwZHn+uOTzaUFvafgRIBF8aUkOpqboslI9x8fUu7cfdh781k2TEJ+ExFRiqNRHVGskuJTUGl+B/Wk0LSoyHSk/mCgn19cPPxcwH1zEVYOxWIZxaiz1Wbs3Y22qCV2pkDYyGsPxoR7XEWrs6FnSZuZxtS+vukHkcE0nkhJRJme0LZ1c1OKar2IQOnyNYrkfmn92c7KtmMjOQSBigImcxAfHz+LjQ1EWzRSPKtER3stw8W8ScPxZuD9ACRHTWty9hDOolFg76DAoKlgDYHog0QeHzyN+XgUWxs95QwoFF1c+BTGhsPeFDGdYlM3BitUtrhkJJvEjRniq9MLUVV4hgnBUNEq5b+bCT9qLl4pJAgDYR3TvP/f//JfxhtvvCGtQbt48FYr8c53viN+9Ef/Wrz3ve/R9WJiAs9xNUEr2/vK8aIcahJy0lhJXEQB6Eak0+4tm71SXFug6amo19aqyL5Zo5a1zN+7Hg50WyQUL8qaJRLmlSOxdKadFt98gTegVSm81sRMQmKKgFZOs2hevf940+Hwh7tdiasRXH9PNQhyW+uu6Zr4yHFDyr/bi192KEu/deNTNxydsgjwmlpRgsrhWfQBX9+slGtiQGPZHqmp5i2/+uqr8cUvflECZw7Sw6Oj+O3f/m17OBMUNZvFN33TO+If/+N/Erdu3dK1Z//nz2lEePaK3uLWLUKI2hJbyt6whi2uJ5XEzjehfMU0Bv2zePz4q/HmvdeCNHA+/x50IYq061Hs7uwK7S+ULfPDzbmnEBfNaNCP0Zhk7w0V46fnZ7r2FFdwkff29gRZaAqjoB+E6BRppSNKWmiCSwo+S5941jufje+nwKWQAlxi74Aail87EwWeFdHboPml0wdnnCaELArOanJRoC3WZnHVP4nDo8cqYvGV397aSzFgOcNXTXOxBhX4xvOJcQUU1gUF33E8O3gQZxdHdshpd6O3thWbaztuSKoU6uSgqCjQvm56HmmzuENl4ngCgZ5I3bBD1VL2PmDKrIXb3MvB4EJT52eHT7xHy96kGhubO7G+sS2k2vayBId5ssqeX4Sy/BzWmgo6szbyy1N9pmtC4tGQYWoREQdPn8TDhw80YQHkAXThWabxWcRFXPePoo7odjGNKuF8cMYJ4cMpLusO8/JpUExTlSh4DN11JI4/r6lpJ0+s6FoVNWJYsaqO4j7Ds1eoUFP3Q2scGqEtR/KKFfO7Ql0mqXoW4yGAz0S5DHDZCQQ7OzuLMxrC2Vx1GXUf4N5k7Imm7LpZs+id8vzMee1yOiEKUzqOcW3YZwDo2N+x8G33OjpTLfZ1jaiCPsMiNfVcStncrOn+CNyjjsDG3BNLmyuUIM0Ud9wQlC/N5wrqkL/TdHL20UDwOafjqZoA5zhQI/hcYgpxcnaixkE22NCcROVNW+XPvfSFBRtPGZXLNxakBVRSlkaziOm1ELbFDPEKSInTG1Wc06FN7a4gWzS6OUZMbMTir7djNmPUgkKcKFmfmO6jvWGU8a2ELnmyekRS7L3SRkgcpfT25mAlGAHxpLotbxJw6DnUSfwC6Rz0ebhJ3hqIQ8jBtbNzK77l275d4+EiwHKqF2/FN7Vwprhp2og002DcAkeLAwvBnzdsbig0E5CjwRVNzTw6PfMaZacGjzw7PjUEGfNeBKTL3xMlEj0peVt6sETNMCqPPZj9oV1o+s3a67wUoeLKZ8FudXhaXi4Ykw3jesBhUuKzzeviWsvFnYIKRGQ+lVCM6wK/DVcTTQamwxheHsZiehbz0VVcX/ZjNJhG//JcRT4qdB4+Qgukjp+UOPK5xnbX+KUOB3F2car3f+fW7Xju1q0cqe5Evd2NZgf0tqvrCqpEtw+aynXDyklEkBSU0iDx8wZ97Cbbsb27pwaABklxx7KtNDJuYbAfAM098polRXbppLK8kkVY6k7Jv5JvySHOBg5Hly6824NTbZ9d8djTPUEFSSL7pk9R9F1rM0dQSSNi+zM7+3DAayohas+6O3qhQEwBSDyoaEJl2tNCqX38OW4s/jhsym761HQWupMet5VNoCcpUL9KiIdV6dNEgCnAKcpk/0mhIQEpHG9G0URAE6jFPuAiTy5T9abcIeSJnlQtHQ7eJt0Y6ZfHq9wX1vPaul1UQB/g3ILi44ZwcXocowGFXj32d3YlCpU7TFn3QjGsXfEt8mfmmZZjSQY3gdRp+qfny0gs4iwOMATJpuG5GRN6mvoVW7Pa9tF0Ige6fPQ3/nX86Z/+aTx9+sROTBoFL2J3Zys+/OEfjA9+8AOxt7OdAqYUj+b+omZy6esPGOYgNAphDnX2C7mkQBeaTE0vyGlFKTULbUkNX75Xozsr5P5m4c7fub4eJI/T+h3VMXL/yi1XgHf6wQuyyT1P+zgHnIVUNN1QF2ns2601gTa+rm5SzcZzuNysVhGXmnULbxPUahdKjMsgnTM0BDQnni66iXbNn/8mfv3NUXOpbUpg181P+hf/ffk6pTFXb2L0S/Sisekv5EYw2WXP+vM///P4xCc+sWzMWQM//d//dPzi//R35H5B08Y74h4h6B9cXcXt27fiut+XuwQOH25GKuTnRaPJnjOPi5Nn8ezR/Th8+kjZC1EZoLHXumYd72zv6ECn8d3d3RfnmhN4cO19hueafU0NJWuegq/ejkp9U7QO8bqVm7FhZ5j0Bl9WhCr68zXU2Pp+co361/205LQWAftDkHT2MSg1aD4QqiqFVGeF90Ru+RSfbESpI6yhOfPJbLF4k+tMka15d2UW7XYtTs8O4uriTJHxt2/fFiou4e5Sv0axZBcvz0klcYz5hCnqRVycH0a/fxzXw3OBBs8///bo4LzV7MR8xt7us0y1cBZM4sCnxScINoUs+0ZJpn3ryil6Mz8dagTlaIPxAtzoiSYkBBYNh1fyS+e8gxLEJ+31NmKttx7TGdzpjtJBR8OJ7heUQbnlJJVKWjNt29j5gazyTMAAICtmEqcnp5ocswaZenN9aZgQivLvoprOz2MyOY/++Un0mjVNcCbQdmaKeNJ7871ywa5SRiFA1hGpqVNTP1QyqgKOsLpl9dUaZhoIePU0lPUBlYfpHwWtKJCcX6D4Vj/o91U9AsXIzAL2GOopGQiEfyZ7wIMH9+PqAhOTmawhOatkIDGCMtZMG0jOHzdhtPKdFg49pqlQ2AIccxaJJ99s+LzPko5nW8BOHnheFlVp5Zyx4uNdz2zaPqvmED2mppoJhgXP2Ko+SIBP35uaGpVkdupZlpPVior0VrOjTBGYCNw7N4g10XQsXp+qgeHqAWowobV7mJ8pva9PffbTizLKBCnjkKAIqswW0UYxuxhHs4bX6nWMR4xiPDLSxYGzLR9uHnyPJBh7lrCDWb0RQ3WydGtsII5unqtgKiVQEUZkd5bjKTZOxe3CF9Lo3gtBIQVsBLWKbrYEhOkAcXp6FI8fPtCiHFxdigOKeMDOLR55MRLDiev7//IPKGa4eC/bwsijXXdcpj2oKcFzdWLOm6J+G77Rsj7C9ePkWBv09uaGxu0uGBw2AI+NBLCEkXTzGT2560/BaB76ee7nA1yOLo/Qy4gJ/lcRNEgsoQcPnt/KmzkpiC6TtL688ah4WnjspQkGwl4WrnhaiPooduwUNK9XVDzJKrC1FrMxPuaNiPFltGqjqC6uYjbqR//8MiZDCvYTje0o3NhgQNgtODNH28KkgX6WDv7JUIc4otXdje345re/I3pbW9HdQxzUE4cMnqZ8nUHUk2+ng1ChBIhESAe1IBUuLXHZhLmAcImSRNcN15NQF9l+QaWxdZ7vcY6s0s5ODiGZpOk0XL/XgvTw7+WzCIWAA5dpaxx8bJ4qDNOViA2N98kBT9Mou8Ua77tr1FJevR6jLW022QybLTWDrC0SZ0GRlQBZIcU39EvOEyrYEzVRai1oOJxGwjtWqYSF/6x9UmNRrPkQihrp51qzhuB0X1xdaAPWNINnlYOEnz0z2ijKGcKZ/oVsM8XFrdWUCmnBeO6QeSA5l6A47JguU34pzU72YmywzWh3O6KZIGpfTHH7GcTw6kK+9HvQp5gKyUliNcDXFKRGIixNiyccbOqk65U0YqFK6RM+ooGE5zu81ubOM4voSs5IQvrfyu0XTSiL7OIm8+pXX4mP/Nqvx6NHj+RA4DOAaWI93vve/y7+8ge/Lz7wfd+rXArzeL2GjfAmHSX9hyXQ1n5fEYoPfaEIYvlsrCuFPOm6pjooBc5ln1rqUMpITou2HCye5ABUACrISestCLtvmdaf7pU95xe8d1H3aHQtFi56HUbaFIjtll12LKZfwoR2kVDWQjUuBn29FSHszVbc3ru1LODk+a8pRLoqLAH6VfOhEn7JCc2zshyZN7miN6xVS/OS5PwlsOFWwMh8mUzeu3cvvvDii5oQwjHnYP7d3/tdeUhrn6Cpa7Xib/3tX4wPfvD7ddAyQbULxoUKouv+Vezt7coHnXOB68te4CIvYjA8idde+XKcnzyLKrZ8o4E0Ib017kdbr3f79nO2ApUdsZNc4RVXauZv0wAxFYL2srGFZzgUwVZErRPz6GXBiqfhSihdfNCXFCHSsdFnMZ3ttDUZ49nmDIXKyNokXAxgi0JtH3Hszk4WOrKfWJ7a7EHaiecV6U341xb+4KJLGYmnPpBbFeAD4XuzSYwnfRXZ5+fHcXT8JCaTQdy5fSe20R3p0UDw6ZA1FS4txHf9GFxfxtnToxhcXurakjjb7prqs9a7o8ZWWiIodaoVaEzKdN77DvdThSngAkAI+9LXaeF8WuYkplAcsnkEaUcHxvf0ENlz/RYkZiLGv46Li1NdW5xE0GFBXTXgFtFb3xcwgchVZ1oCQEn60n1gyumiErT7XOuLycb62rroPo12N7Z5frCp1tQX20jsOgfirWvP7F9IW1adj6PXmcRicp0uY3YqMQ2UZtliTiewEy7mBHJlVoxoApic2l5XZ0Qdw4dWDAZD0U55ZtGvgRIDkhkCAFAiXGqFsHvqdaNgzxAzmfenmJv19+zZgdLq2YDQRty5c1f1pNdwPZ4cPFGzg2WkwGAAlCmf38+QmBDptS5tQtMFrnotMQySMpOuRyUvwthPUllywu7JuvnrnDc0PLLwleZKqyZfr4BFtpTV3p5oO03qUmZTxW2Q12iIZoTQlynY8QmJ2RWd8awrGjKFjLWYOjdEQa01VqGMygv51Of+y8Lc1XS2qOBzvS6VNSgXxXqzTnLmVTRqHlXL7kjhMBYIzKMRtSbBJu5o/FXBBE6IKqEnVQzj5OO+iJGQAh9y3nM9qCx8a/4fGx/vSxQR+eXaxYZNgi4U3iw+10+ePIqDZweKwyXQZDpG9Ah/ax5bm1tCLfZ3d2Nnd0e0i9EEWgoimll8z/vfr5Gug2WcmlZ2c6diYV1GNLy9SGkQ6JRMKzDHXerjai1OT08kXFXgBSMtRhoteL2kojnKmHfPqEn8XXlHu1OULVJyylhhej96sLMAEsXHwgcK7azYtZDYFNm0li4lSny1XaVG5pkg6SYwfW6Tk61iTCNvC0RYUB6JRUzmE23uZdynrhwXhyr++hGT0UXMxkP9+eDyKsZDaDGMy8dx3YcnWOgxTigTFUiFqZNVCXRiEgIy36oxEWlHZ70X0cY1paP7wsjP8cCOE6b4bnXhOxtFZcOC29hqdKPVtqhZ5REerQQPMGqHI540Lau+C5UgN+sbyKSFzDlhycKz0COyYzKHOosn/SbopgAm5p7bXtFFN9eBwp2CsExElHpXz2ZLImqvbU1CQH8QdlVCPD+SXdmomB6ANEyEUCDdMjKOIyTvsfgW25vYCLORxBvhPylWKBQZXJcKyizaUK1m4TCIWfrIQivSuYzwVNMDBOkgVMO47l/Grd1tNVByFNJjDyrvDdKX0G4MNAqaDKlhczE3GOIOwOuaG1iSeynYKwuSc6+0PkD3n9+7LXRHRWxxSkn/dPsBG3mn6aBpG+qgcax5EbIXARFNNa5Wclao1/RZTEUzaqRgG7lSMBLFZhRkH/cYW8xxkH7k134tPvuZz5hfmKN09r87t/fjg9//ffFX/sqHVFQQ3FU49qYeuoAuY2lfMo+WJZrO4BZ+NhxbLAYpRjQVKs90ivRLQ5m9UQpTC7K1Km7lMKCCnQLHFmZFPOY5Z/JYS2qw71yKrC3OViMvzcZEBY/Hw2umPHrZeqqXQVgyBK1G9OH+47s8wHu9Gbd24C0bcfVUlILYDgw+NYxyFZ7/qmB/a7F+s5AvnNHla+R8258xXzpNCwpMZIrWLP7zJz8h617ZhkbE1772Wvze7/6eilgSDwGOvvHt74h/8A//UbR7hD4tYjC81vvf2liLTrMW3XYjrq+uFGxDkznHFap/GSdHT+P42dM4P38m7rUMbXWW4ZbRVlgPtBWoLyVJnIbKk5aJnvN+n+vHeqnEtNKWgLKgo6avMfrfdpBQZg340ecM8O8qfDLng8vMa1NMDrH7nSJ2xTTgSJ+VYuzu3ReiybOWZ5Jfl0KOcxKQCgCLYCf46UbQ2btww2IzQAPG9dWkCIAkz3n2tUbdbliAXo+fvh7Xw1OdIc/feS6217dVH9QF8JkHf9k/i9OTozg+PVLo0+bGlrjzaynEHQxGcT0A8W3E9s6mECrFvy951ally+auNLlOpi2T/lx76fJlrZuNIFRAZ4FdgD+Kqx7CY4CCyci2vHLQW8TRyZPoX11KWMq1pcgl/XN9bVcgSKXejGsCt5gC5D5DYjzuLthTsn76FOuDE51j3bUNMRU2t/aj0SIDhqmajTjUqEvH4lAt9jMozIARg8uTGF0+iEZtKuAVDVoLtxlqEwSy8NvFUqiKvsbZx3lPsU6Rzp4h95YRiL/PORJKAcm4boUijL6C+2GE2e42EvuLzpllvB7CTBtOdF0FO6nr04mKdZ4/cfuZ3kUl3v72b1IDw/+7vPI6xdJTtU7OXk5Oz1QrUIcx6RPAOjHAqk658FOW5lI+22k2PHHNzS9/K0Ycnspw703TQ7OIYNW0y6zZEoApuS1lup3jwcLadNlAyJzWAzasm3F+daXmbXDNFArjhHpcXlpPeevOrQync8ChGznrq7Q/fvyPPrmQorlOMZM8Gdn0qDSO2bgfi8kgtjfaMYT/nAUjh7c2TYqnaiumNQoSq3O1RcodoxKT4TBa9abcOijYeeVJhYfAY0P460VMVnAzRboLzaT4ral5IM6cDeSy34+vvPxyvPraV+Po6FCFu5woVPB4zAJNACRUwsV8TyAgzz1/N975zm+L1vpmNDtrMRrPtRkzvuKwlDVZEbfKhSTRYKFPXC7FMcThs+N8WBwghEME4xtCDNhcsFcCoYL/rQJYoyKoJrUYpfOIpwY56i1FYvEaVTFWNtzVolJRD61ByMCN1qiIIGW3hXjWKmautcfmLgjt3uClRSjP9ZiQCwvdKMzkmy9/74kL+fk02hoPRQz6V3J/IQgENKpZo/udSozD5gRS4sg7tAJEJWP/6T+T6CQPTDU7lXpMBzPxGLudRtSrJLmO42p4EdXaQpxiHkJHjFthtd7dkCXlhGvkGMmo1aDIEKuMDWRXBS282aId4Ppb8OsBrsV13oi5Lyuus5EjCWhEt7GgRVO8DOeA/221ud1r9NBnEi6bBAegHH64x6NxajJs8cTmp7+rJD/QXgQ23i1En1GBznubxeXlcbSaNW1gPBtsWHy+wXASt5/7xuiubcWQVLniDrSkQzk1EXSCa01zyljQlluF82362VIgKA64D1eKl2shbddqLpkCaaVowgFNxyp8TQMWsxhe96NWmcc6bj860FzEexScm3MCvSsthgnLfHL4+PV2erdPZuaipy2rDv4Fa2sQ/f6FbNVe2H1eE7MZnFomBPr8rFUE49Ys4PkmP3DRKKDo4cuPNRbrg2YXlINlSnOxkD3p2hqpqtfmisLDRzuAhWjTqL+a3BJpnXaerJtPfvKT8R9+92Nx/949vR6fif2TiPH3vOc98aEf/IH4ru/6dv03r6FcA6FWTCm8dxY3Dn5n3dAw8XlA1XgGKZ6ULMxao9nR5u9oc/HYMz+joCQAKX7OVsbQHudHXA+vVbCbw54uOKVIzsNA/z/vXXlujExBt7DJAGNbRrWAChQipgohKksxbRbsYB+zykL3iqAqOKuteiP2+R69P1veyXefsXTutV9fsBstL6X8zaLda7pMyZZ0oBR/FdtXf3wnnbrRXtFrHty7F3/2Z1/Q3li8lv/wD/8gPv+5z9leUcVnO37kR38kfvpnfy5mlVY0e3ZpwdK4iv81E2hQRagS40EcPL4XT958PcY0mrTVM6cYt7uN6KxvRL2zEevbe9HurEe3u65nkz3FE2A3FxzQgAxwg2mq0fQ0O+txNW/F8HpspxjElOm4JFeMvDQF1YMzS1HKVAM6pu3zTIHj3gJ2PXr8WOttfWMtdkHSG3UVFOMJe5EtcEEGPZHgvXAvsGF0XgHhifUqhhSg9jw/AFIYGtBEIJa71LnK/YWWxvkONUtBd018Cq/j5OR+nB2fxnq3Fzsb23Frd0+ABTSjk2fPNJ1UobxYxPqdF6K3sR2tNEwAYYVyyZplMsIuhMiW75egEGFvhrJ9vatcaWs9VU9xeu55up6pX3Eooq+v5k9C2wklJD3b56iSdqEV9S9jPr8UMnqJHTTahEo1NqBJwV9ur8X6zq1YNLoxxpY33SiYtlQmwzg/fByz66uodatxNR9Fp4fO6/mY4W0u0W0jKgtVUiu3qTzPWDzUPKJrSdcVURkfRv/8aQz7x1FbXEc9RhLxb3TW5dEPtVIGAOlKZ0AJdIbay/bUrD/0YTR1nPuitUA3JHxqDapUL1poE/OsmMrlxvWjq3bbZvth5T+nchzkh9BonBwfOmWLqfSIOmIi/Ua7QyIzVLorh5qdHInqunotW0dCP4KiR8OLZSyfX77nFi/atELhiqtww5JWvwphK/tKmsynzzx7m0AzeOszdJrkdaQK5i21m6+bC323EzeTxFlCvBbTgd76RhydnkdvfSsu+9exu3fLui9ogwQrpj4PvSW1JdPV4+NjX17W4Z9+4XPL2akODWdi6QDm0CxFO10a3ZCsdsYTjX0URCSjJg7J0tHkvRHoxRBtEdPhKDr1pukZFJccisVOcDkisWuA/hExzkrZq6uLGFxdxJPHD+OrX3k5Xv/a63F+cSaeoJEHF0OMExU8Y7xICDtFjxOxmrG3vx+3bt+Jb/m274yN3VsKmeABwn8XRAHrNTHm5EfOZyqjfPOzdCixkIVSViUwZUFwcFFYwmFWxzibxHBwpYLXRVo1aqDs8MJz86AYVUG+JKs4VKm4ymhf4J+sr1xg5p1hzJfYIY4CbnqwqLO1lh8MBw05hc6CI2oOR2K7mHKHbDoSDyPfW6+39eyohyQYSd24R/hMPAijICkS72GxkOQ8gj8+419EORxOfY9CCxKdLiSOF3bAFZ99e33XPK8ZiY4Ohri8OpP9F0JgmiAVYouIdnMtYu7IX8KVKlC2+Ex6ECm84YAy4nS0Nlw6eIp8Rh4yHbDpliPkJWPDXbnciCtPLq7U4XKg8QjRIuiRJix0wRx8vO7m1pYdTsTzdZy96CMCLEx/gLZiC6/cpDxm0LUro0KoAUxLxuOrqFahZyCk9CHL+356cBxXfSzyZnH3bW+Pd7zrW7XhlsZCbh9aTD70aZbgybNuoHkUvm4FHUqq65kAQOcYXNEMm88JdcvWcGMVvhZwrgSSK/tP1tYohoO+bBfXOugbuIc4KfQ0CVGhlGvTb83vLQPJ9TMohjT9SDROOhqJw9B9DGPUv4iTk2d6nPc3n4tuZ0PPEH54GekkVJ5rT8NJMA0LXXqaeVXFMZeb55NvY3Tf67SjJZ3OWBzPs9OjaLcbChQTWpyUAppXvlmOT7m/aB2gy5jRtB/ERz/6r8V37kucR6CXGzqh7B/8/virf+VDCtuxDV7U/WC1AAAgAElEQVRSBXLNqnBK7hqFqxpsOQ/ZXQkhIgU5YinZiqUoU+JB+aoP5VKx3DO0lnPDyPJt2dIvCL251prN6jcpIUXbktO4Mr5Oljl7Az+bQsFan1ABJ49jAle2d1PcnzSa1D9QrMuVCP7snAJ/5vCSRiP24LCr+llN/+Brik7l8057nwViiSr9fxbsK+Aiv9OPtQqGmwW+X07Nx3Smg/jTf/wnKlg5Q6ALnZ4ex2/91m+KJ+25fsTW9m78yv/2D+Kb3vWtOl3IEKnVcPbq2z5vPNA6vTg5jIf3X1FxRAPXZo0xualMY2OtI+oAe1ezR0Dcekzn8NrXotu2mJoCuzzGuHJwzWrNpvjonDcAPs3uhvZAW3niZe8mJOsE0xKWOqgCkjjgimfSe8lBPD14qn1tfWMjdvcojhD0536Cy1OF+13Re6BZsEUu+yF0sSTYEO9OUFFw/vEJqAI8RWXf5frCb7ZwzymrUGMk4hOFDe/4QVTqwzh4/DhG/b4c6d79rd8mSs7DBw+1nLc2oV90Ym//VjQ3t2KSaC9UHM44gB5PCtmr55ru8jP29ncN3vHs5STb62IpU/MkGipDWjryyWi67ZhFloybYl27G19lcpPlrfY+aVDY95iwC5mvxeDyIg4PDrQOWi3fDyb73fWt2NhGVLwRo+vrOD87ieucNHPOso91Ntdje+9OTCiztelxHdOOWfXIKoHYlD1TeLm2TMMETlQuolEl/XQUFydPFfoERYZGiwJWdFG5i3nmVqZPgANcQ2XDoAmYm29N2Bc6DU8IQyAVbAxYDJqeAhCpJsxnspxJ5NKkjk5rRPx4rCQHMWUC3azH5QW20Q7FkvA96dajRPixrry4ONP7lrV1Nt7d7prOL2gm6xubqWmC/03Da8c/oenK68k27QbY+dYdYuUOBuAjiimp7l3ccYoerNAbXScVut5NwwoV10n9zT5G1+zs/CKeu/tC9K9HmrQQJIrOwdsmgBvasKGaINN5nM8jG980Zal89osvLcqmLx/Z5PCaf+e0LVK5JuOhEFHeOGU9C1u8x4yvFRd/KYQ0KkLkOo30HL40hVeNG8rfc7CKPaotVrLdHfyqqUMYDo/i4aP78fDh/Xj9a6/G2emxC8MZD5G51zr0lBQV4rrjDy2HGFCbek3e1kRxkyi5f/t2bGztRLu7GRu7t6PRWYv5gsLCDywXCV6RGwYLc8znzs4Q+S1uc2mBRAs7HGNxh3c7Y6NK9NawqIK+YgoPfHmQ93qzLd9xOk9EdipetOgtINIxW9a4xod2R3Bslb/sVyxyqPQD0H4o9PR55fdt0YOFR2/dYLhGnkC4cLAC3RQoeOdaLDj9NLs6IGyDR7IWY2KQdhYOlm9GZhi5oZo3GoZH+yCarXwocrMDteeQL5xM3iMjUnmyjyjacXhhHYFicZDSICxidN2P4+NDXSMsmNZIFqu1o1bhLzV0aIEKzFjQMgyxMIaiXaQd1i/of9IHOBgKzy01cRnAAKpFupxT/hzQhPARUZFttVzcepu3kJKNGfS8CHjcbev6J3puRDYPNXzihVrmhAORDYJfEkpHJJRWtG4Rd5vHzkF3okOIggwXIGzAXn/zYaxv3om1rd0Yz6uxubWr1FMJzzRizNAampf09eVZBm3g/ZrKgI4Aiz2QAmgeDqGS2j8FeDyTUBhkF5dr39NBNzW6FImSsNEqIns2jZ2tdfOf1ayYg1+mCf4er+KiBeD/TQjg0c8xR54LDRrOWrNYdBqXHGTXV3o2t9aek/iZCQrPUp/iHCemRDpMn6uJXmH+qycaEkWmjoJnpsN0RM4O7E2VODp8Go2mtRIcPrjnSGdjxZpFt6B4Ep9OtXkCDlC0/uF/+k/x7//972jSVzz7sbmFSvHu7/zO+NAPfjC+573fndOTLKwo5DQdSE+fFFqCBFkvYHoewixodhubm+Kdg04L8eKZJ/9iMpWLwLIu1XXgHrjgv8nfplFGQyGnpVIYF3ln0rmEdid9ogTLeSJloTIFAvcKGzbpNmQNa8RJ1zutO0tBBF1jSGFfMS2G94tZwe7mtkCcQj5j/xJNLfe9fOCWeQlePjeL8vLfZWrk59McfNMBlwVVSRxNdEooPn7/o3F8+UtfijffeDPPHxIy6/HSS1+IP/rUf/YEBgu20TS++z3vjf/1l39leYj6AINreiix4fHBo3j64I0YDi6iVQewccG4xX3rdn0eJP+VyU93c09gUbONTdxmDPr2tIeKpemIrEVbcjJR0zxnf8QeEqtaN73iMyNayyKiIMRFLGedkn2fQbgJ/kNDcIIH9mgUd557TmADtEEQb9kg1xi/V+L05CJ66wimAX9sw6r3IseTIpheRKO6iB6IfLses/EgphMc2MYq8m1xh/6MwtznBG/czlOeMFIsVhrovPoxnw7j8vQwptf9mJKePmN/rcfu7u3Y3NyLXpdcjXpMdOAk9Sf3d52jaRuoSacARcCARmysk2NgsEtNT1njcnDzdeQQoaDjfeqZLKCiQDKDkIXu4H42J69LJQ1UEag+LjTHINxVGuSBmlKsILk2p6f34vz0RPetgEisU2gm9pQ3rRHa6+b2brS7WwJBhxzT9QyjkyuPw9U4H/T+AAmgE+Z0Vxtt2ltXKgBp46jiujWfKK318vQorq8OlamBxqbTRXRv9gjNSUlN55xWzRCdqMyxr3Sir6cffdVofJH62euux//L1ps9W5peZX5rz/PZZ86szJqRxSQkoRlJDI0ddNumDbRtcNgBxhG+6PCN/wOH7Ttf2b4wtIO2AUN3B+oOoDEWNI5uqSUQkyakKpVUpZorx5NnHva8t+P3POvdJ4vw6chWkXnOPnt/3/u971rPeoatbdx5uD2cxYXbbZBOwJUwK8M1BG1Ce8QeGPAPUJZnEhciQg8596g1OQ9oUtgbO1031OwVYyy40ztfNCPoPNJ71OV4IxBPLmi2y9YELad4AknSkMN1b8ICWqReW7lcVTwrXTT57Hn7swFMHUKKV0UJ8ihqPQld70PpiIU+pD/YjCuJtNEyuvFhXxKrQWvaU1i+Nrc29fwCvtHw8/eVr7744orO129SraaR4QwggddUaXgEw4EnHmuO+It6v4yXvFhcrIhTWxmTqcZjH7PLcWwNh7EgNAAEjIJPN3Glw4SH6cGDexL7vPXWG3H3zl0VbqOrcy0m6C68i0aGoxgtsW8mI+OWRh+omJuxv7cb25tDHaxsnIONzWji7d0ZRLXRj3q7p4cALh5Hh+wpZ76pqHhB2jQ5SLcJ8aWFOjkFUZsmnFO68AUHOQruKxVE8OgoAPD0hCICPaT8TLPbkRDShTq0CI/LaQ7KZGEtlGAzycRFpZDqz0Ije/HZ+ZPXujhLcPlL510Elu4uXYCz8CUwuiBpy9HfvA/x36IWnVZPNnIUfYz1xLlMfQENEMULNniLRNUluFvhdpKiMaXjeUOxfdRKnH81bzw80EmYtFRqcXx0qjCRwUY35osruSh02lgy1fVg3r93T4XSU7dvaxNdzOB/7cSy0oxmZxhXjHyFbPOQgR5Z7W4LUBcaKm70sEE1cEKnUjI7RHJ7g3R6X3LPk2fP93hCvzao/1toX3J+8/XZoCzozYJLB4MLfhAUikM2eiK64RmCpruhtW4DutH5+anEj7TDWF7yXtkg3/Oef0ejszr2n8REKx6jFg2EpUnJAWEvBat91x/z1oYLqxS5K913inUQbK4Jhwlrn/G6Anq4HpQjl1dxOULc49AJPsd6ZI+AR3HU6FpGopWQiotPtdKP0Z+AaD/GuS5Fl1EIjw7RSICCqBHU9TPtzBMT28zev/e2UBWisjf6t5S4B/CNJgRqGRQpFQfK9kFfYbtARosa2Teb2uhUAHMgs7cxxpbdHAVkPU5PoLe5oWFdoJ0o4jqeTxray3NG3RYbuTx0JXVxdha/8qv/KL797W+rOTf472kf7hef+NhH4sd+7FPS0Gg9cHDpJa4L0MeLUUloaGZw7qg66Q7Ls/2bNxRMRzHOmi5F7bsKWXiSiKMEXKTgqrjIrLgmZ6LoFbeXskf73fj6aBKXbgfZp66fXZCg8YSG8lLcdTs32c6xNLUu1o1oss+xhiqNhtYT43qcu7Y3N0UnSBKa0gLl/JP0sML3Lydptr6+MOtLZ1qCDtz1cCljzPPz8Fn4jMVRh/dG0Xl0eKxC4Mtf/rL937U/8PxM4w//8Pfjwb070VCXCppci3/4D/+b+Ht/96diOZuKC8x5dP/+K3H33gtxcXocFbz2JxfyJYHex0QFb3oOZHJHmP7Yzs92giDsJJEyAapUe6LyMQGiGKaYm8znRnUFbmVbI1CJDaNcgMLNd4hbcWLyNMy0P0SFpydEw9+L89OT2N7ZEsLfHfSj2bHfNWc774l9/OQUGtZKjitkNPDfACWVCkgjoVs0NVWF9LRatVgwPYDudHoSy+mlMkkAWC5GI4llnS1iWqM0cri5UeApsK4mQ4Jqgzh4JlOTmI6O4t5b341GbRmDjf3Y2rkd3e5mxIpmAQ2FZr0GVtJmtORo4BanyQL6HrjCpKIvpnrWWaCcczzXrAWeH/5a9MZ2R0YTTEwR/urZUy1U9ime2Jz468FPb7ucHJp+5mRWrjlFOyg0wnlqkl4aEkB1nM8PsdOJ0cV5jM5PRH/kmRYQBBW1UoutHYSpmzFfUPDy3ioxmq1iCk01KSp8fBle5Lkm62AC6oqVbYoqcwxvhx3OZD6X3EGmMRkdxfnJQVxdEIJ5KT97hgjcw+IuRmMPcHN+DjDYTRc8HIxaqnNIRD85PbFXPbqe8wvVTru72J7aLrXcK70H+cpz36HsQnU5FRiI3qCknaLH2N0xzQ42x4P7DzXFg5HAmUU9ApADuIgJCNcHMJZn5fAIS2RrfWjCNB2pNwRa8VywVooQmqms613XVLbH9dnDjaRZMcMvneUe23sKALUuzpPeuKbE5Pc6FM5AoBiV7MUzdGIN0VkJOqvSCC/nceedu6qbcKExXdUzClwMRTtmb5D9cTsqX3vhhZXGVVLjroRMS/TGL2YzxapwMtLhzUPeaSNw5PnFjgu+p7ZFfb+cK/K/oehWK+OoxSyaq0o0+fnzCxXQbI7cuOPTY4mqCCF57dVX4/69d+Q1yjicApVwHEQSpVhnv6L4d75ARQcjVmoUC1zsvd2h/KH5e7h76uYYiyBMaPeit7EdlVo3ltVmrPgTNW1Oo9FUlBB3gPjYbohy4zH+MibY3c3FTLIlnYRD5mhyfl5ejlTQUyjQWbc6jdgY9lSggUKCOsDjpLhsaPReV6gCbiqgVXJryRvNhqKFkvi6OaRO91TKpyyYzNEntYz3qFCgXGjcx7U3tUZ+7toKX9p8bvPdFPgiKgedMPG5K6crItTEXipHnLIwpMiUrzyIidcKSB/jYxxETINxlLVHvOawy6c10Wuj06axgOLxYKwqi9gYdGKxMgViSYRzwx0614E1s7dHgAzrkuYKDnctqvDwGvAzEdFxT5iW+L7oveVDWpA/rrnQ3BReYpnIQyXhaqanCjnPplNopVw+3j1XL0MzEFVzlykUEAmbv89nltPJ1UjJZTd2dzTqhVIjlxUJwJZxcPjIDXLxDUec2GjHxgax3Z7ksHGBEslvHoU6yOqSETcWahZsUmS2iye7RnQec3L9GbND4eEZYOytQpnDbE7oF+sdnjjvKQOIsJdjM5OodyXaF5/H4kDWvp89ilKeS2glNPFQ1jiIi00lhbjpJAWx8B5hPOAxoXlOIkQ5E3LEtfbonut+eXESh2hCGs3Y3nkmViDfFN88d9msSa9Boa89hnVFktxlVPOa0fiwWV+LoCyS495RLI5HJDU6nRB+N8++OaI8D3wOxHOscyfd8oXNHfccmsnnPvf5+Cf/5J/E6elxgtoru7G0WvG+H/z++OSPfDw++P4fkkhOnuaadJl7XfjZvi4eTZfmgrXBPYe+0Bv0Y3NjqKRXBfYkGn0NPFtVxZ5cQqrUkBbUDUu4y3PnQ6ghSlpYcUdQk4AAV7ur3l+hMQlhzyTTiyuSbmcSQSvATKg/DhClAdFP+Rxo1OOSJqZel00bKDLC8u3NLYWdqxTFWhbXoZxOWURXBMvvRtWvK3Yj+mtdRO45euoT3i/CQutQsG5EF2BRF3zUV197Ld5+623tU0xD2D+/9a0X43Of+3/VXHN2sS88/cwz8d//D/9jbA56MR+fx8nB3Xjrje/GZAw3+UK2Cnirb0AL6xG53ojZIqLVG0Z3sBWVeluFOUgpYngKD0gkIOyNJmdWTiiU9dHSPZDwmklpjrN8bX0trhu0vEdpFgDgk3fMWpTxRdy9ey/efOMdTTVu37oVT9y8oUCh+ydHsWpyn23Hd//BQ91zBHBM7vq9YbRavWg3ezGfraKp+wFliEJ5riRPCniFteFg1MKTGxqeKSQAY+Mxos+qJ1OgzD0ntXKrlBehAC+KTIomxJKX0apP4uDB6zGfX8Tu/rPR6SKyHMZyBshEQ8lUHQeSlBzq+TcKTtHH71bJog3a4OL08kJnLAUmXwh8maL7/DHCOV1wfrYkaHTRZjqfCzK7JBW9GN7Z3gsrmu4WSkR5Dg8eHugz46zD9NToMt/LmTyNNlNkciwO7sTo4li0XxkKdOGqPx3NzoZoEtwLJh4UvrNlJWbsbXIcQwvH2Q8aCxthEcdHR6ILydQgKVGFBsREvzzM1Tk+9vxhBUJ1RuB6Evffejkuzx/FasVzjS0v547pxqzBbp9grE03hqJiqRs0tbWCIBMaK24ntnJu1lqxv3dDtFYFUDLNWC2i2yVzBz2CeeumfAJyYswAE2EWg/6WdDEG6EDczV4AiKG4b/dbtjqExgvfWxREbJEBmUZqFqxvsK5Grio5ZWNv81m2crOIgUWrtbZf1PrBdpy6armQQLhMMIqhh5rCBIrL67opST2nFoLgsvX+5Gc3ncEUeinrEVuyypltHA8f3peYVwLtDEK0fSq+7TS8aNzyvPjKV7+eJ6gFXGUsyusJlaA4y5FNQX30SKigYAEVVb/fqPiJi1m0OTAXYwlyFLd6ydjMwhRI9G/feVvJbvfu342Dg4M4PTnWGITDUZxpuEdC6XloptpEQUJ48Dutpvxud3d2lF5FmAHoEXHgjIl5kM1xMpUB/2466XZvGBvD/VgF3qh4xVtAKFqONkmHrrAluKOxPzDje3hSFDEUtqAO9WZLiXaizywizq8oaCtqRC6vKMSb0e20dPQjoiPF0WmKeKlz0GFZhWAy1eI6c3MM5+FMVIpPctmPdTiafyYRRVo1sjEoFUyBUvyb/cblDqAGwAiiiqYMW6HA1oIsaawLDk94jB4SWYSXiuoSAiWUEp6xN0VNZtSlEpSEuptCyN1hSeRTGEOipqVwR9ACx5GHlwObdUORzv0DySqaBDZPOHMX5w+jVp/GYNCLBYKoVSvazaG61MHWftRaGzHRLMfuNvUVoxtTOVT8it7hgI81KpLjWX4HY69yHQqtS8ZgZfNf2ppPPt0UGQrw4RAZi8ID6ga6DFLF/7KxUfzx0brQGXQYz+QzSzF7AQ8wlrGzt6s1oBGiLDZBTjzhkL87m0qzoaICkRahQgePjjSxYWNClMj70Sh4Zt46sfbYq/EH5GE2XcpKClcAod4aCVqgjV2fbEiF3ljjwJSJ50XhLCuaUT4fExDbWvF7tOUI6PLU6/69O1oXsqyUsBHlPvZ38K/d+CZA5f829LnWUKyLMU2ePCXiwMBtAVrI1vZW9Ab7sQKJ57xg38l6riDrq/kymiSpatQ9TTSS9cshhNNTUlASJ7fnOJu6k1slyq7W5MxiVNeCqfJey3+yN7EviPI1m8fho8P41X/0q/HNb35Df8fCY51w30kj/NFPfzI++pEPxfvf/z7bgyW3sRSTOvZT61IaOFthkiNgO9mDo8O4dfNmPlumWLA3muKW4gy93TwY0t3D1Dv79IsSk3x4NaoZblMEnTyT8lROik6hAfgvnGeAuIuGycJrxIcpzXCfvgaAtfXWqjGBClatiIpBIzHodGMLnikFexHtJcJuwdb1/lfWS0EyHuekez25IaQY4LMUzid/z+ej+GWcXKgDdnvyxO8rX/mqi7SZ0wQ5oP/FP/+MvMGlyppPNL38Bz/7H8Z/8FM/EXfvvKVMABBK6JbVCmN3BMyV6Hc70WsDDnnfBSmH597f3FKhzmSs3d2NesvhRuMpLjO4slmkzHlFmBzUtG6vb0RX0xi/Hl/FjU3TUtlM2r3GVMBqjMaTOD090ZSHKdrViKmmR/RMKp995lkXqTS7UApUfPH6JEd3NGqHq96AugkFIb23uU8d9oH5VGFBoKIcGTT/ohoItAE4JuzMzie1Zl+AniZa2t9N7FTonCYN3qto8ImCr1YRmEO35GzBsphztingYjIHtIM/DP2HPdIFqMS5TDPLc6Iiyvcd7RF0NSH60AxAlAnvgvKRZhbS72AJ2O7FYsWeAupvyiY/DyBFQrFYAOsw2OtZz3UORDIKcKfCyQMQsdWK+++8oxwGpsXSAVacyrpcTkXzmzG1u+CZoJDtRYek2N4waq1+jMYUjKYNE1iEMwxUKi1fj4TWDAb+Q4YRjyWksw7X2RcJlIlMKwmV67PFDPtf9q8rhS1dpQZjdsX7OlO+Bpq8Tq+r9QylVxNQ2UhSSJK+DQUKtgSNGVqgY4GVq5X1bDTGuCCVSTbv0UFczuxRgvfM6dEU0kxktoaIsS1idZNlLZ6C/UZX0e63IxrW3CHK5NzkrIHWTPOreq1mv3hqLU0Nk9pUKJqckZzNgIUwEzgTy/fIQjK1AIaeXeeKNVKE+SXEs9CUU6+lZka8c6agWWslsGDDj7SCzOkDZ+zB4ZGAFkAlgHC9n/z9pjcTKOp9bl3LUbAXVMWcdPPotIEKcUwuN56dXFz80UVtsD0efFXHEBt5rUORaFQVeNIh2OjyXJ3hxelZvPnWm3Hn3jtSp4McXZyd2qtUYjP2+ER8E9Vh9AOzpNmcaXzNRoVLyd72dmz0+7LaAUlHmNVsEfOOBR0q5Yh6FkK6ADLH56FHUMKDOYxmaytmSwokNpN0vygi4aRUsKFqDJEiGUYxjAoRwUjonPxZinY2F1n3iF92pevE1ev1sOkCU2Kjniidjl2A62drKtL13o3imnGXnPU1wpINiJmLsq/is8lDVc0EzY4V0SRISuCSmwgWWu6IXSjBsy1FLIe0KSNzxbWXQ0AiOO2PLhzKCMm+7kZARUvi31c8dGONXkEuQTEoFDgkaFb43bw/ro/DadzJgg47mAAOGkLOdgx6fT2g0K7M1+MXUjQ+jPn0NDYH3ZiNptFYOHK40uxFtbUf3b1bcQn/K2ZRQ6Ca2gTx791fZOKpLeoKYuVrfa3wZtrg95jWkSASaCaEvlSjRnN0Du+Sw2YR48mFLAhpdNQ0zRexs7OzbqCwgJPFLePwhtNaPRIey7ljY2tLyBz8O/HPaxZkc33NS+SQm8ajgwf6EE/eftKuLRxG07kaYRAOIp+ZijzzzNNyR9jZs43YeIw2oS+Peg4BF65sIBTnvDYjZM/IuM+MELlXQme1BkwbolEUn1v0sEJ7s2MxVmQU1poA4QJEJPpwaC3AY4VHKVKzl/ZNyQJR243SaN0oKEhiNov7D+7Fjf0bUQWNZLoliL+R3PXQmoV7rvRZoc9esxqfStlv5MmUFlXHicRZ3IqLC2Ff/G4oJRw0cidKdLagmlqHxa+fFaM17HX0R5/9bPzOZ35HKHspHgeDvp7Tp568JS77pz/1ST13LqQMhhTahwp1ARLp7qRDAdod4sN5nF6cy0aXfQ7Ng2RF6ybIxauAL53K6SagxFaugXntoFjyc1cjbz7pGrGVINw+xn/7y0JGpnqrOMNyTQikuZ/r8bBPkOvMB6zdmHBx6GDteIUNYiU2ugPRp6AqUHtRwJWmiOtrKprfS6FWFhRzfb0eoyiUIt16AB9wmiyJalVG3ey15igDiECFYY3z+wBl2IP/+itfib/48y9FBT0UtKXlLHY2+/Ff/mc/F83lqaZn9hTnZ2ieQb5Ce7e80IXageaZXgGKtntjX1OGVaUWF5f1aLS2Y2t7X7RMCnemuqDVHNIUEEzMaNIBnqDEOZ7cadhcbwoNPgfXAVojv/P45CQuzi814aVY39wcykr08NEDCdd3drfj4YMHLk5BtCPimAlwD9oneqtuTCdzi4czNIw1gWYEWkmlSvMyixlaLOw5kzoL/51pUeF+Ay6BcqtXqZo3DvjHEqVIVgG89DSOn8H9ghR1BPbjyaF4x1BSQZvNSaYBqimWHV1VKZ4shM/k2/RG15NeEGcCC9umavE8jzPSnWqVwp05x8MH92Njoy8Qo4rJAnjzwrRKObrxDK34LNb7UF/QIOvx5yyRjbX3tULJ4v4JcdUzsIzTo8PY6LVVC+G7P8anfTGK0wucVhby0wcYePLpp9QsPnp0qOe82R2IPjbc3I0u4mQmyEpsz31LcdN+zgSPZhNaKGk8A3x21hEFKxk0AJzaS8dQXDOASrRVqKwEH1kbU4Fywj5++CDG4/Oo1tg7DfzREEJl5QsetgrsagR7XKsB42Iugw+mLiend2I0cYMOAKKE6mpNYFWn3U1HpqbqPq4xzwz76KA/1IQfgTtFN3sVhSyNHVaPBANejS+i2aMmg/duHj31isCoqDtZHM0b9EGF4kE5dq3BOgEok1W0GAuuA3hu+Xxct+Ln7rRVT69Fny01cJpV+Hb4DDATIKl3PszWX14TPm+ceO+9mh/geZOlMcAWLkL6v91cqskRcOz7JWBWk49aVL5Mwa7KzAvSTEujbRrNqThT+lH+UnPs+D54SxDj8TSmsGbcE6QUzsbRrC5jMbmK1195Oe7duRtvvvVG3L//QAmXjrbmwQCJbEaDLkedhVFhNgDWJgdnr9uMmzcH0R90NFpjg2VDaSq4A/SyqWKzpHbJrXAwJo0AACAASURBVCMdO1C+gxrI8cPtaSwW3KxezOb1WCFmTN6Sil9cXnTgXY8gZS/YwR5wZeUxgRaofIVyUQRlx88oP71MFRo0m8bZOQ8mEe5dJXHxEPFvJH2CUghhaTTdaPytr7XItNiQ6V6DaLjggsulhNl1R3j9EONTzaZe6CDcW3jqRv7smCGHDh7sMZ0s/DKcSbD4q+rvZeCvcChTozgIKUglhU0HGJwg5KOshgCum719eS0jQ5P1WL6M4gvvugg6+T2gElxn/E4pskBm4R2qqYDio5TdqxhdPIzp6DiG/XZUlxySV7I5rNR3YlrpRWe4FwshuhYSawt9TIAraoR4ig60WKN3SRnShpeOPByOoNSsixLHDnLTnM+iLUQIMZ3Hw/w9mwwbLI8KqbpKZMsHdbi1LbFxo4FYkZE13NG6m8FM/iwNMmtXKW21qtAykAuu7c0nbohSIGRjPomzk5O49/Zb8c4br8err76iQvrGzRvxgQ9+IDa2NiUqq9VbMRkto9HqqVlttEjNTEuwKmuCgBP8/UHLqm7MxPOcO3U0iwS5eKgYsSe0kupSdEWzxeF9fPhIRREIOxulEhvbbRVOTG5yV7uOry4FZ1qMlpGfaREkxeIQ5ZE2vEb775qWAyImrm+rLd/4Hpxh9qtsEIwau7mQOH5mbUEyJtYccFt1NZTfACJue82Kfp8CphIltFixuLpDB7Tjg/++ImvHX/mV/y2+9dKL6+AxtDQb/Z4KhY98+IfjRz7+sfiRH/nEtagpP6P3XoMjmoblYSBArWka1+X4Us3d/t5NuCveH9fiKHfQXkdGiAry7ueH16xq3cjtIKPPi7NEmeJyWHIQ/m0KmAqTFDeeQTXC8SMdY0rRovaNyQhCeCZuyWGXtSMFO0KwqMSg2xdyLeekWMnuFwqmbB1Tl2Ma1bttLwtFx8CSCyWtEVGAvFbkLZ4j8OJOUoAFTfLq9Xj9tdfjzTffsiNSThgpHD7zmc/E2cmxRHiAD83qKv79f/fH4yPvf0/U4lF6jVsQqCwHCQwdGMV90VmgAC9/DgALaJSKhlGWRydqVZKbO1FrdKPTHWiUz5nCnkehgd0bz8+UZlnJyV0V/qKriq7EfnCq38d7ODo8cqhMpRY4ZXCfDw8f+jNUV/Hcc09JoyKKHgCDio2V6KFMJkcjzvFebA53LbTW5OfaZpYbinCTgq44i2FVyOhejkPp1KUGlTNDCaBLURQB4DjT9EzKgnQclTq2ni4AbQfMWkFgehnzGQV+IzY29qLVQEy/jHrT6Om6WE0bZAvk0X052MsggJtPwJayNlzReuoPFRFBPyYmBw/uRmU1i53dXYl7aVxsAYuQ2xRSinYH62Q2zPr58vPOHgQ4JmMCAY3XJg9kk5wcHsRWvxMt0m1PDmM2u4yT07viqkPtuX3rPbG//5RoIKJdBn7zp/Hw4G5MFuO4sf9UNBubnv4rByN/L3cotU+uDF2nrAv25I27oQawQyQ60zkudLxJdg61C81mwyYiOgdt4UwI3nwxiauLkzg6vB+z2UiuWlxL7FxlujCZag1wdlDDUAtQU6xUG1Xi9PwgFktTpi7OLrQWqNd4DcAGgxReL9N5puHWG3Fj/wkFZjHpo6nh2vCMsjcYHFjGxdW5bEP7g57OlqOjY53l1DBiB8wXmuZR80moT7MlQNI2xRT4NNzKA4LCQ+MhzQ/2vQYPBJLJE37mdFXMDGRL6vehhNI0V7FWyKCWgZDrMEyDmSVoLPNIssZjvfGs8/lwLpTjE+9H9CA492ateC3ajMGC6WpU/s2f/dmKD+EPRtHpgCAFsMCx4gMqKttvjIv26PBQRSgkecasMbmM6mSkIp1ODdX8nbdejzdfe1njRCgwoFdaXrgCKNnODxPFOrQI2y8i1KBI76p729oaKhVte6un8QyIKglWfkA8smZj4MJ59G5vU2Vj1UsQi/mxLBAOfT2g0dAYajqnsDXFxe/Gc11eR7zwPDwY/yrwKE98PD7pwBQGlR6mntKa3a1rhzODgin4vY1Ew80VpQNmw1FRSMIjQlKKY52814EDfhJNKPWjCVNe7ZRGvRRRvGGhmvLQL0E1FVFOdKDJVtBdpoNjeMDSqovNFjRCaJwXROGH6uc5AJPXremCCnmPzp0Aa999UXTs86j/GwoF3TEFqZwBsjjzfxeBB5u03UHGV6Sx1WJra1Mj6+J5WjZMkJFYTizwmp7FfHIai9mlNmA5HUwQLw1jumzG1s6TMY6WRoniiyNOJIgkR4e2aSRfwEpsXXKFvDnZjOKAh8aHZE12f1xboru5Rv1GJS5BITRGNo+XZ+b8DPEOCYIIaYdaK0pchU9XbqOedDc83H8mI4yKQSf4p4YsqCoS3R6dHInqJUpMC//lkQqio6NH8cILfxOPHtyP8cV5rMghqFXlXf/Ms09rxD+ajETZ6nTo3JlidKPTH0Z3Yy8GW3vaDKVKl37RaKbulYKlmELZDYV1an943AzgTdrxAU2G0HAdVvCh5yo6sOai0OBw4KAHZdfvmdu2EAS+oA0uzFLWm+nGBfGFO85hD/LEPsP1YXQPiCD0BBSJ76nU9Jy5WHdQi55ZUcVY+6aIGenPiZjOOR92Wh8LwjoubAPbaGjt3r59O4tPAkmcvufUO3QUWNPZoaOgv1yrL3zhi/F//vr/obGvbLhqFdH1mEBtDwfxiY9/PD7xiY9rAsKewXUGhTTfEgG+xeF2LTJXEv4F2NCjo0MdSrs7e9FmL+I358SgNOWyESuf7V0uVJ6OUOjZniwtR0H/Spx2Tp8ASAp6XrpZTSdk07gUUk7juf7K/VDNsV4DN6pM+MPiFLeMOaKyqe5ht9VRAQcKWaHp05gyp10ZTmPhZAq2EhgwPzknCY9NJ1Sc5fotibfsiRaSem/mohQh/l/+5V+Ylpn/zvr8whe/EN/4xjck/G6BOi1n8Z5nn4xf+Lmfid1hIzrNM1uAghYLiOD5PBFwg+VjT9PEtHVFKCxHIdMrzW8FNKDxL/7luM8wtWvLDIH7J30NVp24cOBqRZz9FI3KVIW56IOgvdA9Rf2oSo8gISViawLVCGuajOLk+GHa30XcvHlDZybAFrqOR48e6nd0e4N44omnotHoyrYPIKb0jSpCsxAuLl+aWMlZyR48cteqeQIpTvCVhX2c6wK+FjNxkJ1/gDMMyOG5mkYViTlVi8YiFqD4y2b0unvR62D1243lCrs7aCyAeBbfUoOI5qrC3FShcl95zgUEpSOMaBSkW8u1hPOdot5pzXC1z08O9R7ZhwWa4a89X0WnvaGKmCaO/YZzg73LNCtOXmwZAa6mTtLE6x1wUAYHFtAzbW3VVjG+OBF4eX56FMenB1GpLWNzaz/6g/1oNBDTOjAHWuIyQPRJYB8pQfrB/UfR6WzGE088mZ+hpjqLNcJ7oFjluvu92RVODlJM/LJYVzBjmRynwYKad9U3rguAburKd0hHNHjxS/SLuO1cxmLOVIUJua8VTRZNAM+cQoWgfCJkN8Ssc4BbYweYC01/4fSzz7E3cL7z8+V6CWBQc9qLzS2460bLpRdEJKCEUmufBBQhcp5cqvBHkAko9OjRoyy283tmSwGsnGuPDvi3TKxflGRvaxJUbGeIn2xL137xfr6stbPNrpO0OS9tpWl3MzeJXHM5IakRZcLnyVMJdKJ2tO0wdO2ODBQ0009K7sbGpkPxIuTgVJ6tcj5yvwzkZDr757/65RXoKwXGxmCojQKudrPZVbHDL2Qcxtj46vJcB8aNmyw6U2IoSKvTq1hcHsWjB3fi1e+8GPfeej3uvP2GkgrxJeXNkApm5KPY3pm/zEZOQUJ31++1Y2dnU2pjNwS9GA7h/sGNa0Rd4kpvgvwvGygbnkz+WURVimw/4PKoFl8KBJGCiM9E18+I9lKNA2r5WLD4cZP1WEObvG4YnLm0tZK1FQ0ALh9ZlC99mAsJS56esC6Nz3DB8DgblJIH3KOfpRYamgDQ9iL8ZCOkoJHtmkS26ZW5VlaVsGQOOjpdHpyJxBg0Jur6SjCI3oI9VHGxMf6GWNQHNK/P7xECwutnsMg1LYeCEmrEKBNK4eAb5eFact810cjkVXMSJ+I3ch95fTpXNhU2mTJmd7JjggL6vXkAS13fULHHZ0CpznuyyhuaE/SWibxsl5NF1FdsiqM4P7sXl+dH0evBA3U0fbezFVejWvRvfl9U2wMVYqJZyR+dQ9IcbP5g6SfOooSYTqUrlpcFBXKDQzNnH2Nuy/HBPfm0gJKxP56eXwqh3tzciXarq4MaBJ01xMHrdjmzDbJQFGtfiaaeeqhgj4XyBR4dPlDxfePGropzREU69Bbz+NpXvhpvvP6aXE2IQ19NZ/HkjRtx48a+0O+j40NNcgbDTvQ3oIl1JOSBqwrKXunuxN6t59S0XlyQwIrlITHXeOGyjizM4R6KIqIRuFvZxHLcNkr8yPXyWLUgc6jdORyZhE1Gk9jf37/mKOLoJO4i/s5eP2Wk7CyvpHhpU/Rk5eoKvmFHBwaNkBpEClvWNxi6ihwnpfIMFGW+O1c7FrnYK3PK4slsL10XS5U4fOTIc6FOi3nc3L9hARD2Y9iFlakb9q/drg6V8gUKyu9FoPu//K//c7zwwjfFseR5Nse5Hc16NZ556un4+Mc+Gh/5yIflfb2xMRDaJarYbJZcTHj1SZlhCwB1r0acXZyr6OX6Dfsb0Sg81hR7ap/LNMvrajp7FK6T0vIo2Ds6YLhv4vOW3yVOs4NB1q4vcoda4wU6TGiSbDSQ7YruW/IItf847I33LGvVKi4XUxWE2FK22T9VsDs4yU1HTnVFoSsiZWNq5RAt1KPrfzfUWApi73G2eAVpM9BiioJW1iriOy8DHt3R33MOIAxEO/VP/9k/1X2YAjjVq9HvNuPf+/EfjR9873ui11pGu34mf23WLaFkIJ6b29sxGGyKogXyyDRNlZAaDDfl5UtpHmocbJlAsT6ZQN3AQrQVG30E9Q01oSWlFx1O2afYk0Ds+WI/UoZENUSpA4nkzJbAbo4FHpxf8iIQUmPp6lwE2QjSjI4uNfUlmRIrvka9q2j02dTWex7acFbY0xz6E6vRnynh3fxgTObwCwfEYdrNWTYeX0arU9eUQq5ipOJeXipcTxMuprYykuD7ZzGKRTSHG7G3dzvqFOoLCjauNWCKaZ7QjgAQQSXlPMP607QPYSY2zslZT0tZN2tu3F30eQtm2+CcQmtFocr+f3RwX8J29l8AQs5UCW/7m7KWdOo3wJJBHppWadt4D9ASAQL1e51ZIurkfByxmMTk6jQuDh/G5flxbGxuRH97T5q5GQ4wlU50O9Ras7i8OtPPUbhToAIUYlBw8OBRnJ5dxt7urugzTGxYR4BBxTihKBtZK+zd3GdNj9d1Q94s1mVO26gDivsZt5Tncr1TqPOm0TG/ncIdN6D55Eqr13aDgKEu8vWM6rC2a5bCNtMNSxbd7G8KtoPSeZDT+FYMBxtxfHoU9aafYaZL0IBm8u1Ef8a1pVDFhQ9nFTelXHNRbAFNGnWBuAJHEZEmDQsK1Z07d3XPqSEBIQCddR8x0liGfP65jwIo8oQrU4osiUxlKch5TlhFcMnE+jK1Kxx4LoHsk5kOwFwYec13ur3Yv3lLzlGiEwKwigHCtCEzYJSbg9NR2ksr8dxTheJ4V/aType+8+KKwvO1194Qos0ofTZfxdXFwkEkOgwq0e21Y3djGIMqyBCbAgKDRTy4fy9ef+WFeOv1F+POm6/FDKeP2Ui8VrpwReFKvIjnsykWFHYg6d0uaHonhv1BDIeD2BzSaRN00xJ6rwcb1LK9HRUUzDqHHc5QNkYjKRZuuoHg4bIAAG9dRihFPc1PnZ6cxnh2Fbt72w4YmHLhmhpzMeYsHRFNC12quqP1lIFkTUfzaoujowJ90Y101+/xFd34UiNNxKajK8RP8L7ctak7Z6PROMcJbWzEoAHw9IXIayX5KBJP3JlkUmiPr66EYhbHFQ5yFSBZtJfFI+5+onUcmhKJ1Kvm/OOh/LcKdnOHLQLxg88IqKkHRvzS3P3oTuXTnVxw01wQ8DG6YfTEzzta11HoWTJliJLGR6l6Xh/+UVFTyO+g4+Z3FHU2Ai8V7eM6HguxnLIpXsTR0d2YTY5j7wZI/iJQ8Vcr/ThZ3Y5W/4YQan4zhbGRHod32Bd9pY1RxWC9KR69hZ/mQRutKaN5XH5Ib4XXSYHPId2MehNHIpIPbcvmFEteg/vIZrCy60qOVPM81NnnZs2jsIOH9/2MdZuxsYlzxDyuri7EW//m3/xNHB4cxMX5mVB2ebfXa7FF6MlwK+aTmQoPxoOspVtPPRnPPb8bnX4ltrd2o1ZHAAoVph7V/n40B3vRxct+aa4oh/VsMYoOIlUSTkUrMPJeDnBtGmvOtMW4Tjpm0mQHBu4piXiM+J0A68IInYntG80hLvqFglbK4QKtQgn9YXTaaMTBg4dC1ySokklwTQU6CAVuMaWZlu+zCs9MR841KURt7aOfbknlmCmhTsWxRjxdaBuO+KYZgRZTJjOl4Gc/gtNqQbu/uNcgoazVL/7pF+LXf/3XZXcGgsf1odgbDvDcrsXTTz0ZP/rpT8WHP/ThGG4OZWvLlwra9AvWNcq0XhJ9pzT+y4US/3gf0KI6TORssaH1o2Zch4Hvg2orHb7+b649DR0Fu8NmJg6aSzFBoREwGi4F7vpQT+rN2eWF9l9Qek0EElXXwZbXU5RDin9Zb8Jhp2CfSNfRajSjw+sDTqwJiul2QmYFASraf52AnVd3bb1WNDeewtgRxhkMHH6mwGk8nZZ813h8xIMHD+Ob33whz7JqbG5u6Dn93d/9XbmS0WQiFmd//dhHPhT/8c/8/agsZtGqQd04iosTBHXjuP3kk7F3Yz+uZB5gXnNDFqZcA9xA3Jx7SpljNWmNTMgsNsLjCRaO3WhUCMIBqOkicokqtq3YvI7P9JplnK8ANdH1vF/weeGMM7aHjy+XJxJ10ZDVmARY/MY9B3hBDA9Iw7kyAqxarTR967TgyqOHcSaH/MCTny2rXFnk5Vlbmt51c20dhHIDhMhjiwy6eiorW7I6+Pvy2pwjUB/RYlCQcWbN281Y8r4aWBVzvhjYsLGBS0L5xMNT1qRspedG+0kJDpILmbUzXvg+g21PiKuW9VMIITnveBZYuy2asNVMxfUYqtGlBbXQ7FoNzp9u1OC4qzH063OeKneGCTs0G9Y6E+a07gNIqSzZC2Zx9PBunB68E9/z7NPRaHZiUtmMFUmlKvjoW80jp0ZxvD1W0GgZnK+C6xDA4r17d3Qm93uwDPpuDtK21YBSNrmqm5MmlDBd2bcEECWwICzwscBFmVCsp/hJt6XGmGAiMVcwVmPJhMljfiYMor+kva+WeQJwWvPSxtifnQRsrjf1IrUBlqoPHt7XXsDnHgyx2ibMDfAVyhhBcG5uxcIWRRqQxQwA10i2Fefs5ufY0+Rc1aQZBlyhsT7T72XCyfUpzRZvTPSYpOu48Ur6bElULk13TlBdu1w34FpryTbhvsgiMht30aQCCu1cYBm0K/Y0HH9WaBF4fumXUqOm6WiueSWva0qaFEmdLQnU5h6s9/L5F78mvGQ6nsfrr70j0QOL9Kknn4obN3ai2647sQ3hCOl6siQ8i1deeSm+/Z0X4+23XovF5WnUp6O4ujqPOXH38N8UP+zERrpq8c7hAjVqMeh1Y2+XLr8bm8NNiREo7rpdeL4g8aa9sI0QlhIVUkhL2ecPxE3QeDz/fh0zq0Oa0Y9vtigdIIJLRA42/0dsxjWgMcCCSvHEdJvNVmD3xwWdTOHL4oKDq0tH/pn8ULsJr8+UHGGPOSKBMsL78SFuqx82XzB4R6QjZPA4kEXEIc9DCLLMYYuLg/joUh37gQWlFg88fYtlNsdYSPaa5kODfsu6EqFcjsT5+xIExMLROCcfUtA8KDGO2S2etBZ+gGhSeIomk0gF6JH5WRZqyGdZtnIZpJPivBLOJE6pGpm50BUmCoWyU0SH4udn9yq6TxYX5m0ZSdJ1zP8fYgAtUgUOIOERoJITxsTHcXl+P5r1RfQ71ahLyY7oeDNGk6o8bbdvPKF0uZOTMx85ElA6bEMNAYduvSGPaPGSpXeA3+0R2PnFudYQ9BesvxbRjFZ3Q6gavSObhLit+mOOptI7i1Vh4KpgSo4Eg5n8x9p8+dsvZyH3lJPfRmfRaM2UR/BnX/i3Kti510Z7V9Hv9hRLzhpczmbx6OFBHDx8uBaqUEjt7e/Fs8/ejv0b2/Igx8rNXLt6zJtbKtg3d56Iam0QszkhMrglMCL0WJDNzAm9HnOCHPG8UDTAp2esCYoPEqQNfIz7gWk1IM937tzR4cvzzmcm8pyDUPSnREFNNzLFTMibDmg7togeMJ8rgbXbQWviQIkqtD2EczRyuAKguWjRxNtulmdMdCfWh08RC8gSAS7CIblvgH4ztZNrzlwTmOloFPPJVDaa2HLu7e3pGXHan7nhhVoj9FHnlJ0qnKlQk6D8H//ar8VXvvJlTyD4e5xzxMU0JegD739ffOhDHxY9xmNZpllX2quUU5CuBULumw0lhc5XIWSUtUNz2cVSUZ/LU4nJbGJdUX5ulYqliBZVBVrSTNxTLgsolZOhk2iXxU8RhPvZ8xTMmib0SpgHGBzhPZbY8fKgFrBEAUgYEtB4NOqyBOaLJqNBEYhdrwBbv/fSHBoYuhZwFVC3WKRp6lLgr7Sr5XNqwiifZqzYjFqZBmXxLfZv3/zGN1W4Kq9DYFAvPvvZz8ZLL72kJl7nRaziiZv78Z//ws/Hs0/eksvZYk4K5YGAJWc3LG0JB9IrF6CeinTpvSRG9HVT0VkmDiJOplFABZcNvP0daFZZYC3Xt/hzXpUVJM4lM3jdNJG5j7jodYfEWVZAHQp2mj32IP4dO1GeV6d/TrRPanS/snUmaxQQjVyBi8uL0Die2HtxPT2lMh/fSJ89yF2Qre9X4WdS/KaTGN9PPsfJyWHMl55Wsh4A5mgMNG0FhAHkYI9kAo1TGPkQAgjcnOhMoSAV0Gf7Xz4D70EiSig2TbQDbucceHct7BPdstjH5hBX4AJUR/a2RKmV/Eyjy4QzJ0mVxThOjh6o0WjxXKo+rUa9O4jOcFOOLTxjnNsg7XotwJOmU1yzTxClhWwKXFbaDRy+sJXFlIIGzwWZG2NP/4vuWkdgIq6gxyDT0oNwlk6wJb2MR4ePNB0hWfRiBGVlofNV3uhJNVKuCrxr6i9EqykAkdud0G4sN63TsyWxaxh+jgmDKVf0jxTJgHyk1FP0zkQXw0ueeoS9DX2O9pwycVO4Y3HsEZcjQVcDkzgBwgu/OD/Xs/ns88/HcGtL07urEaJY6sSB3iOgpqb+6+tlIIeHjCaM5o2iXYg39dKwH1cXF6IycYY9ePhAgJ2AjXTTW3d06bFezg3uoWjKciejjmOdcu3SSjEdY7T0c81xv/VsJY28WkF75uZjwNSs3RbwqEYeTV0FUNgCYtffOf0rifC54bmO9V5SKqDrCXFE5bN/9cXVw4eHcXp6Gc16P24/+ZS6WDrSemUe1eU0aoScjC7F/Xr5pRfja1/76zg5PogJ3PXaIpaX51FHQFCrKrhobclYC8V+g6YzGhigzt4aKtQIpIgPtNHfTNqBRa0UPrpwi1UgnkQo12oPo0EIhXyooRIkjzRHj4VP6k3f4xnbTPF/++FWh4Y7CxQHUO8RITWMFqfXKaMczqtVbO8gxMHyCV/qZoymUFawyuuIo4bCnQeg+G+qGMBKKNPHlLophKIa8xSlUtOwKPl9vD91fmnrRNHO31FMa1xNOl4dNT1FOBZoOCqAxazktgOXjAPXha1pAqWQLkmf/DxFDBsjh0Ph0XujY9MwkmtbJUZPDlbSpKAIbpJDWIQV5SA3eOSiW7yttIw0+lWSVgmTwsHgUk0QCI+4uXnoym0mEcB1cVEOiHzold6a/LoiIAJFYPOWdWJnHLG8UCw4fMFuoxrtei2mVzzIzYB+vGSUVm/H/o1bQox4v3TfbFQ8qEL16o2Msa+Ip8sf0XEaeDS3hdCoIYPP3u7HZOGinp9lXTE9QbRYCiCL41zssAHqXsDjo/Cj+Do9k8BkZ2tLRdrBwSON5HF3+O6r34j7d9+R6LpRr6hwBfWlUGcaxTV/dPBQXrakpjoYxPx7ri3FyBM3b8b29lZsbDK12nSjzMFSH0Q0N6M32I12H5vEdvR6mzGfX4kfKzqM0AwLNu2nPzF6IREzh8F03eyxYUk/IsqAURAaUzygKdhZDaxhaDN+pk17YF2y1oySIVYCmMF1x4UPhz+FFWI2OdTQPHKfWm0ht6ulOYAU7RQb0M8ILMHv24j8tV2pn35/yUkmOdxKn9Q0bKGC/ezkVNeSJpq1xSheNDvRqRwRbZ1MotdZ0PI5QDe5xzy/X/rSl+I3f/M34vjw0M8yBThrRUJisiNa8aOf/nS8/wMfiA/98If0vjjwEfbS0HFAc43G6clNS00c+zlgCM12q6u1ppmxYsUtiiYvQxOhRECLq424rir4KBadjEqhpfsmNnyxPfWe5KnSYwcK1K2FA5N4FlSIyRklEe1M24WbDNLL/nx+dalCljG+DrblIoa9vmw3EYuLpp77UAn6eewuZTH22I0TKugwNn889uNrHjMoN8Ur13hN0Qk7Hr300otxeurAMP4dD30K9T/6o/9HtC3Tvdhzq/Ef/fRPx499+lMCRQBMoB5Ko6NGparii/tDg0UDKqerHiJSOLM+wEujcd1c1NL+FBCFMwmaRzXu3b2j+qfd2YyN4Y1otjbjarySDWS9QaMHXm4vaV6b32k9ia16WedqdhM84f1RFPF8UvCZ8uSJKRdNyLZEpW4iR5PLuH/vfmwMNhU4A7qrJO98ps29L0K6sL1yTt4oJOU5P58qkAtxPP9tpwvTaKFubLK/iW/t12VCGTNKyQAAIABJREFU5uK8of/mPLTTCWvYicy8BtM+KDwCKgoFT5/T67LQnXKGsUaIHb5mTYTWSUFNVZhCN2moKM0a001trqnVAuOMuSw67771hlB3iWTbNM3oB3py/+oPNuzMlsm/uIAp2AeXtcsLofCUJeTNKBCp0MRIb7UNgq0Ek2bhUbqbS+gp0rgll5k9kf2Ys577TNN8fHQs6iPXluKd60YTwc+zDqm/KDqF7CZ6XHRjxU1JQPjKHvmTkcPuCp2wUPkogi2oNkqucKjlJGokpAJUKDSSiX1dugQL/vO5zmJU2pmrTFKfTUTxpP4C/Lq6Gsfz73mvrEyPTo5VtPMH9x7ZGUrSk813hjDaftk1h6nOnl7LMvnyzM045061IjBL4GhpTNZTO+8f1vTVBOQpkVgaRYMG1GijkYO++Go1nZVj0NKGK+LGAy6pMUeLSLZCKzY2N0VhQuRK+wLw4pwYuxSKUoSuIs/rEvxmLdJ17ot2ujJofAzhr/zLL/7rFapa0Kxmo+MR2nRiJ47VPB5hw/j6d+NbL/xNPLj7tgp3o5vQCYi35VBCPEoBA0+xGb2O+ee9QT02hi0lnCKwYZzKH7oRhJYIb+Ac8czywdiUQC5J2+QUp8jFA1T6Ro4X8cobWsQ+fK+5qe5MnDYpLrLq5bXFfCLOHrexEc+kGG5obFjG8XZUMI9quapFu7sRq3ozpnNEgi6OQS0Zc3M4VeDNpmpco2CEhNog7RjAm5C0Q+co40wcE7BFAsU0yk4jw+LDbQTKgzpZLLMYiWJr2SS6HorMKhogmiM63LBjCP6k8uum8PSC4+0LkUwPdtODiBEnuMBUF94jhaK8cZUQm4Wsxmb4baOa9gSB9Wb6SkG9LbzQgyKKiGkOhTd3LTBFzDTVeIqHVOKUslGV/lKHvpX4/39fagDSqs6bgUdiQju1MZOgeCnf5MnlScyuzoUAdOC/i+9cj5Ozi2j3NuLG7WdirkYK60Q4lDYn5JPAOTcvm9f3deQa2iffnvs8kAhFoWAUCZwnPS7q5ISiTJuEdoT22AWJFQWlxX6zFU2WeK2H9x/GyclxXFxdxBuvfTce3r8T1CEU67MJFJyxKCUUaLPpOE6PCakgqXHszHJxBkF5LGLkUKZQv3XrCSUuUqBgk2lErh6zWjfmlU7Um4PoD5+I7mAvZktQHkTMIJDNdXHHey4JlLhO8CEU+w0f+orI5qZEsnZ88nPGH6Y00DfYxLHm4qLQbJhrahoQzQ+HlqzrlrhLYO+FgNxInZAU8aotwmQzRbQDcstzxLhe4+g0gjAS6GRb94HZUK+P7rSPzAmOAk0yjZaCXWPc61md0NlC/+JZABnEOo/nhvUgcV2yr0UYKILJWlU2er/9278d//bzn09vego23hPe+aaogd5/4P0fiL/zE38nnnvu+WxoLMDmfTGFHEO7khuXp3TnVxdqVLFRE1pNk04TxOFJY9AgDCaf0RTxJp9BAms36elTjwAL8arEVi7geZ2i2SgFu5o3WRaO7YNMo5ACbf5Xwv5CxYPLC8hCE8b/4xmFc4on9ozI8Y5D79hPct2WqfNjE9/1NrBGoRIEKCPxAggYrDCPmP3PBTsNic+EWq0pGsz9+3fVaPAH3cDBwf34nd/5Z5pcrRSGh25gGR94/w/GP/jZn9W4HSOEwcZAhQrieRB1XpvxO8+kxMwVu49wllhrw/TYbhPaN6EUqoD3LmOEGl3OMh4+vBOvffeV2NzYjm5vKxqtDT2P7c52zElpXF1pDfCavBZIImvbqcw0uJ7WqAhO8Rv7jugRqW+wGMHnAMitHeD8dxQxFK8UmIj2Oi0mCD3rtqAhFA6+rn0mi2aAGEWc/lw52ZvikKYbCisodLPdk2sNnHNRgzyrcR+l5tBrhGJHtCInRHkqov2Txt4GCZpApQuavj+Pe09q/YLXP+291wOB4h5jCozrAZ9RCkVD33YN0+drOGBLZ3tlEedHj+TwUq2OZOEpKmt6fKtG6W0IqGFqPp7i59/TNWAvAqQiIwPNm6WdvFfuJYBV0Th4esEkpABXXADef3FKgtfOua99GArneKJGiboB4w+lqMsS200c+1JJL6d4VXgRtYOANaPoTv92EJFpj9ZmKddFFDsHAMoRZj7Tfnz/3l1RWU4PH0anHvF93/N83H7ihp99blpO7/Ux5WTg/ZPfy9rlepBaD6e8ZHOYj78pW2PuLXXM22/fNfiI9XS7OLBcO0bZQtWfpUz7dU4AElziFsY02UYRaIoUGlgAiPV0zpoeATvKm7GdKJN0gbBiZfA7Ta/jq6xLfdSlTwr2fO4Fk19qPZB9mtR2l/fQkrbKU2TTXqDD6TVlOAEwbOpt+fKE7nrdXoOYLI9rF6LK1155eUU3pXEJxSLUl+k47r3+Wnz7xW/Eay9/K8ZnpzEfk+xmEQKikmp1Gd0uaDhiCMSUHRXq0C3YGBGLDvodJY9yYHOjTJEhzKUaq3k1mi3s+5oBPxLBzf7eftrmeBwn/hj+qMKWPb6RP2bbMcK8ll1L3OEarSlIAIe3BVZrPmEW+GzQoA8WznGYFdTVxSg35fISK6qWeMq9jS1FwjN+p9nghmLLxYNr+sg1j4yHUjHCvqu2FVSnzwKxH/AlxXmO+imEdeNr7hxpWuhc2bDZQHh4WYAULi1EkiyzpJGIy/dY2JMFZRZ3stmBwDoOnY3RqExJP/T42egvBRQ/xGfydMAbrDlWWcpoo/E100NaHBpyg1lvgDnNkGdwpgziqiArtHrDaDvTgSzg1vZy+YAXhM8FoF1t+B7WZ+7r69F/VHnfKNgXsZpcxWJ8GePLs2hgR9Wk8WtpxCn+LuKs7m7UmvC5CYG5kG0gG2+3u617esH1WoWRCsIVcvNRHgFer9LX5fWomPLFVEUBLK3OdcGuYte0kqMjplfHsbe7refgwYP78fD+fY3MDh8dSKQIBUMrfmmUGTZKo1aVcBThLOjv+dmpNj9zyb1+2ZwpoljzoH97e7sSKVGggzRAZSGvoNCrot6J2QrVejeavb3oD/djuqCzpWG2I5T1LtaJyEFAnt3ccwersb5GhKDNFwo0ooHRqB2aGCjQ2bmbfppROIKEr+Cni+CXaVYGwbBhceDg3EDB2G7RRDmJTmi9kOYMM5HVFu873VlItdV9MGJXE+UEShJTlZk+S/kqAmI2ZwWqCPWlOYB64whzEA8oI3KtUmKvD4lKhXXa1IHCAeiD9dp1QE5JayV1jmwrEV/6sy/Fr/3vvxYPHtg739Mkrwnz+6uxv7cbH//Yx+Inf/In48aNG3ofEkEtl2rGRyCrPG9y0qnI7u/s4izaoD1w2Vvw0XO6BfdWXFgfuklocQNAQY5AT5MeNwwcUs4/MIIphwucP5L7q8+fXTTTBu4/RZqKfO5zppHq4Nc1sRe29EU0GLyeKnvHmwuRRb/DEWiHYI/qk6cpyoL+j3W9rX+zW4OLAnPYHW6lgzWLQPZX3i9rDs2Dmqp6TSmfb7zxpr5tuDFU00fB8I9/7VcVJiQLQCYns2k88/Tt+OVf/C9if3/P9D/57KemiaZE1m+mKahBS1/xOSE/cpBhwoP4nN+BroXGBkcvF1+aWOEDXsUZahSnZ4eijxwfn0enO4xufzc2dp6My9Eq+gOcZzAEUHXgQz2bFj6LHCpk9eikcV8f66n4Vt4n/8E653dy7bhDsg9Wo2k3D85yCj+KLQLKTk5OlGfAFJyiS5MjTSxqcU4TfnGhfZTrI1tXZUsAyA2j34PWY9qdi3QsjE0dEv1DItmJnk2LflvSC2US0Pp8Lq4mXC8WhNy8SvJ3jfeD//aZ/hchrilVFu7ZGYbr4oK/FEQlTyRbcP0uIuLtCEZzZEc3qKUAbATioZGCi86Jv1ocxfGjN8W75rOp5hAaiiPQQjaWt5/EnasXV6NxPDo8itPz83jm2ecS2EFLx9SkKzMPJnUqaHXAIenIUD7tDTRhCTgmPcyxOKb+rJ+v2UzTaxpIu03N4vj4OIthT7F1Zs4NmFF7KfY+z+biDqW9UeAJhTU6O0+W+T04+33rpW/F2++8rekaax8At1lZxPc891R8+hOf0ORIGr6cRDoHpqam1/REU7ag8pRsDt7rcLiptUghj25jsLEh96mj03O5xJHpsbM9XIfYoX/gfrXaHQGOvOf13lDqnwq+8ANpKwEMpuOpDBtkLIHmI40y5KaXe49eS5oe9jecjuw0xNlSrVg/Re1kPr3NOErBLhceGl/sI9tduUVxPhXth6kv6T5T3PfSrExaA1GxsgNN7YVT6HNry3Awn0M+j7Tl/dXXv4lSQmb5qMu/850X46//4s/i8O23o7KYxqDTiCU8RKgx0GRyVM/mE9V5DIf92Nzd1hvnwUW0ytiRzZGNS7zMPChYkBJvVBAX1CUGolDa2mbUNPDmLs9fFnJxd7Cgp4zBePNsLhxu6yAQ0Jy0OFKfQpGuY66kOiZSUD60gqIL+j6K6Qyk1pZI0G3wWUftS+gFQpHeYCs2tkAjeW/w1M3xYwQCsiXbS3WtxbPYaKJjtgvqYWSQ7xkv53E+HZsCI3TShbPGS4g2x9giIQREzAjnzJxh1PiMzUQUESfPh5gcTBRegR3TVIE6xYWD3YH3sjEYmLuLkE0euI6YLw4MCJ94r5k9Y867NkOQUI8Z1cwofcuf37Z5yXO8bhYtFEmuljjds7mK0uIYwzrxBuiOsnBZH3uJfFgcwMEGXL4Sr3kMufEB2ohZNLjnWAweH2ik2aS2mI6j1UC43I1RtRermgsyxMCMFWeLShyfWry1tbMjVEKuMWU0nJWBP896lr/WInCdNZomaRMEJtfQyelxHB0eRqtdj5s39+Pk+JGQZwrw1177brzy6iu61xSzHJDHR48U4kNyokfZU1kEgoLhsoDQx5y6lQ4VOLXwJPn9ikWnQeHvuh0Vl4SosMniBQ4ljU241e2LS1ep9WK6aEd3uB/94a6961X4ZIJxw57GaAYo3CwuM/oloTGhLcfHMdzc8pibR1QhV1BJmhIQkrhqXqqLSRoKofOjK7s+rOC/Y/s1iW4PviCNtwt1NX/au+w3rqJcOo1u+uqnCBonEg6ctIv0RMh8+pIFIC1G8sJx4eFQ4vXlnAFPMgAraLrSdQKqgWfGsVoxHbGexkFsHiOI/yo7SaO71l5476CY4Nn9vd/9vfiTf/UnOjAliZUOxAm55cAgvfSjH/1ofOrTn4qnnrqtBkeiOPaI2UR8fVGAeIZWuAidmYY1W8RwMNQ1lCYHYVgW7Cp687lyRRwxz8Oo+IgL2PAupvf07iLBBaBmghI3mhMLhZBGVuJYeOgpspcIUge/D25+juaCQ3CJiJn9Qg6VNU29eEbKNIP9ALqN0PJsLlzE+2n3oWzrNP2etGMszbz+l1TgCY2u3TzYTx8+PIiXX/6uEF/2PY2hG/X4gz/4vXjpxW8mDYbGuC5noJ/7ub8fH/rAD8mHX2K4Xl/nI80490qCRtZMu6kCl/1Z0yJRF51BoVCxqRMZmYjxe5mMqoBZIIZbxtWYROSr6Pd5FiYxma3i6ASvlFZMlxSxfYnEt3a3YnMwFDeZQpn7aQHqNaouYDqtI7lcDovymeMvN/UWc5aJka13S8HO2XFBQddqxtXlUZydH+t37O3u6FllT7y6muscRJPAWSCXsV4/BoNdnfUII4sIW5xvaDFT7GeP5YBTSYcd1pxyOwQwewXAEy5prp7SlekIQX6Z1SL7VeuCuOYKKWJynnQuFz2ZhaLn0jbGax2UAt+8LsokTFdHnuLwpkPgCWf5+SVmDvNoN0lpn8rxpbI8i/noOMYXF2vPb55LniW0UZvbu7F/8wm9i8Pjozg+H8cMcezWlswq+r2NqNSautcS1yY3vwBeBVUtui7OSvYVnbHZ8Mm/PI8eAMtin1qcrHg2KLClFUv7XDno4NgmlyaEsOSb9HVmy9pU26u1DdznQndE5Pryd3BUuhtn5+dOe8V+UcDDMhqVZezvDuLHPvlJgUK8HuAS60r3THRC13zUaex/7ImcF88//7zeS7+/IS3UvXt3o9sfCPSh4am3YXhM1FDv7mzp2SfRlGm41gtCZZqk3N9pTmXV3WjozKFg53+9uVVidIlDn8O6NDEoafAAHJmpIPe+LNp1TbQ2bSfqMC1o3uhX9I+mjiXPXVQaATm2qAZgLn5+pNN6ylBAvhwxaY0bEFuPjHIq/DjoeZ2wW/zcs3f/y7/6yuob3/hqvPDC1+L1N74TZ+ePol5ZRoeNlojZRlWFUKMmUkc0ahEdCot+O3b2t2JrZxhtPDHFsR2qCxKHLoV49WpyK8HJ1TVSGIBM0m079ax4nNpXwWMj0VSKdVdaD+r/hj6TXqgUmRQpMrdfoxAWnvjEN8ruq53jKLkmIL6wG8RySXgDcfIrpXLp4FWwjn1Np/DXW51odgbR2diOas0e2/Ybho4AuocDDmhiWmCJUpPjONW95XMb1Z7BNwS1SjcWoSDppMPiwsUBdFxWirJrM7+ULrXbxFnAmxSFReFTUTtT5MkjVn7RJOg5KUx2keLfpjBPPDkLRvjdFDceVVlIKbpBNkxr2pEWrK+seYW2zVNzmNV5Kb6zxjV6J367pwcgxdBBFG8sDriFRe4iXaD5oLbXr9AV2yukCM7v4LEjKY+iZbSETDttt7JcxMnhozg/fhgteIkdRDmz6G3sxAC/11o97j04kAPObImwaNvWTxor1/VASpGePsougq4Ldrn2JErIxIKNv1GFTrJQgQ3CwA8YFZzE2dmRUHUcKej6obeQYslhbxrWUg5KIEtQtSjUKRaYtMgTXrZ4poawIcvTugf/vKfryUNRGjSjT4y3I7Y2N4TqDno9CVVlucekoNaN2aobncFebN94MhY4IjQtTlYyYRW0iUAU8/VAAwjWKV/cJdLnKOYQPQm1TlsvW1ZVNT04Oj6SC0C93dRzilgVWhZF83I8iTn8zzrUL6ZM5AN0jAjmuFoCZomMWZQ4w1ioqnWmptEbq3ISKIwobJTJQOPplcu7Li4Sx0eHa6E1aLwKaKgHTShpY6GA8vPQLsvvMQqnCZrWgg9RPfvposNhuvY71sgfD+d2vPnaG/F//dZvxSsvvyIxlBuHx8XWLpqxvvzxn/jx+P7v+95473vfqwKS+zBZMGbvOCiKqR0F+/m5rXH5f6uKikKaHxyMoG7I5/4xsWkRk4Gwr4V9PDFZIMslJnnJppok6rjwU8breZ/zXsb3MtFh0oeiHpTJhTSACZMLh/aoWAc4wT2BZ4HvySTU2srXwNM6h/OwTz0+GXhsUrwGCvgPN4AeWRvA8RSTK0nRzn1A9PzKK6/pcCWMhbXAPvNvPvev4y//6s9jhu6qaqJCp9WNT33qR+KjH/lh2QpDJ5NtZwIRvE8QRBd2+PTz+z0B0mGcftRsUW+99YbdjrJxkSkCfGxsT3Mi3e93ot2FmkjTuIyOrCHbcTWJOL1cxOnFJDo9mzBwH9mXQSMVaLVcqWFz02LxGmBGOSOUxJp6AjdqaZmZFL2SNO2G22ejNAt8For95VHMZucq4KFemdOMo9kwWr2Bmn0SvmvQuuRKNkw3NqYoyfelGUiXMc5SzmVNrDQ9JgreU3AZK/gtGsBLX/Wyv8wScCpCau/Fbor5WZ/bprd4/WZKsDQcssfw+aGJs9dyKYaEa/LZxC1fPiaaN6WXvX0+hi41ikZlHldnx6IBc6+xIwQc45mAxggllTeA9awSlavVOB6totJoCcyQg5EKw5boMTQTai5SEK33np70JbrejYpzLnQbM2G5UD9KkV1smqXnUiPkvUlTQ6aMNJ84B1WdXAu1xe8Vdyhfaa4LzzW8+FdffTXu3rsT9+7d0/dCv2FSRkXjuo3zdaVQsX63EZ/6xMfj5t6+QQ/x4XGOMRjBBBa+PV/UFez9vP7TTz8tMFce962mzgdRHVm31Vr0cT1bLEVnIbF2PVlbZrov5xfAWE5UrXuwwQZ7Ds/LlSxAEX6SeOpwMmiaotRlvSOwFeDjXSCBQVMBMgEg5qkRTQK3QMGcNFtV04UlrleIn7ZC6yISZPL013oitjpnNJq/ZUdgAxulQXXvZJCz/LcqvMzf4Tlc/9vP/72/uxoRRVtlJI5jyiiqlbkoBS3SGDn8FAiwjI1BL7Y3NzXex02BBQHHto1PbNP2VnxALqgtblIMJ4pGUw+Q+dVOC0VwQNFeLiTiKioNjWbF+ykfwDHbtpBycI8DC+BuWSDnw9u2PQoP1piXB5sxOKNjuz2o00Jch0ij04l2Cz66x1C6gPZEzCAE3u9KnbctgOrR334imp1+jPGurYDGgSrAc6zbNYDBQ0Hb5XIEx5Sbw6Hv8AXszkCfymiTURojZxbVxnBjPU0QT1BuAW5IKHTFbS+CC1W56VYj5NsiIYQ1agDQFOA9n4W1mgWKdTjbCaV7khEamcmKECsuLW43Gpp55AGlxVSahCzUrz1hGbO72ODBwT2EzYTrqk0i63EElxKeyKXGRZVCs/hs2VTkeZMLOzfYFNeJMpE8URf3Wim+ChnosaDInYzi8vxRLKdngd8QaBcTks5gK8ZEaMt2aT+uxvNY1jrq1IWoZZFXCnKfCHkgYCkFqqqGwqr646OTPHRqcXl+IdQJ725EhxTgb775Sty797bGfAiaeP2r0aWeZDY77iuBJwS38AdKlOgF3LOkGPB9KtSb2J6C3vV1r0uzw2HIM+FNOGJvfzd2d3dic6MXZ0dHQu03h/2kklWiKj74MJqd3YjGMGaNQSyriCy5nvA90SZA97imh+CQw+migyT5gPiNcyALsVZhkk4WC1x5juMYKt1qHjv7exIaKZCJyRKHyWoVV6eg8LgJeA1y3iI4Y33LcjNDKORUtLR9FneaAl0+1fB5cZTIcAo21WKNha8yb4ciHHSVe8tBhNOOkLYyZmZ9dtp6v2zs9WZH/Fu9H3E7jWwqxVKFe1kh3ow5Jn2glYAzH1o0p1/84hfj93/v9+Kdt95WQ8C6Zx36s/r7KKD2b+wLZX/+uWfjySdvW1vSgCfbE8pOBsUIHjnWg+yvNZL4pjqIud/S/sgz+3p0aktcU/1c2trjnWvJPqkDDDSS4kvbXp4OScEogmmeb+6vXGJSq8E63d/ds/BxTcMDYEmP5wzbMv99ommoGp8EXNyQ+Y/4s5oQ5gbx2MSuHHLr65U2q2VS6QY/QYRKJV57/Y345gvfis2NnRhubuvt0AT+xZ//afzpn35ewAwFjcN0FvHDH/yB+PjHPhLvef55ZXiw5mRNK0edtvZE1gxTN9al+LnZvatkr0DRoeiZxDu4pU0vo9Oqxnh0kd7pFU3G4D5DByyT7d6gL9rkfFUTCNRob8Sy1o6Ti0k8PDjR2B2nCabGAGCyh0ODNIFWAthE4evGp4S2MAWiwfNncAMtIwMBM7lP1ioSGRaRHf9m+2AqIdBlEGUEfCeylb11+3ZUm52okteAeL/Zjosxtr2L6PD3amZNsVJzOF9EN8EYAxYIYBGYQjmxO0kpFfWzug+syRRhJhVJU2khnwU4YTLtdVhsP13MWZBuVYSLHoC3MmFy/eCmkvOf4hCwxjlcjJ6gedihqopznEA8xLMwDuBAn8bFbBm9ze3YZb2rtvASqCIyPTkVWOH00FqcnF9GtdWLnb0byo1oN9qiDUFvs+4mhaeZjFrOMS6LKaTZhOH8JvcRLDdtVWjnElsUsgdZG+Y0WFcB/vymLfl+X40uRDthvwUIMChnT3OoI4Ryvf7aa3HnnTvSMjAtQWclaq349AYS6e+5z2joaGyZ8m9t9OLZp26pJkRDhdiVxXTnzjuioCG8RLivHJVKJQ4ePtAZYUBpwyFklZAlsZJJ0TsRAEb9sVjK6hS9IDoBXoPPhesN+yX1BHsxn8u0X09/Wdd8f39jKBoP1wxAQ25iGYB0fHIczQY0WN6fmyzRmqX/yHqq0ANyl/Iz7x3LBf1jlL5cSvmPiZp7nZiRYC/1rGTX00NNTHKitC7Yc+pZnhK/mwLP5g75M5/84VW3R1GHbRLhGSweH1Z8IPiUuzs7KhIoADe3NmNvh5AYWyqCcJHgpEji7LCwTBP3J8MeFK4zdQfEgwvPjBGUqRxpY8OeIfU1hwxFke0dvWD8PUINDOmuDeVVyKfXqiKPJYKjzLx+cH34ctDbfk8Hl3joDXtyJ0XGNn/XtlwOBTIlBUqHMLFWNzZ3b0S91dOGS/jFaLKIWoViCpEHlBmKTIsaxCfLDYPyFH4xfpzqyvSZKhJckBQp3tl0Frv7uyoEWJCXoyshdEYWLBblM8jXniZpbQvkbrlQXLhk3CNtnDjm6AE0aqZGZ5aOC4gJE8l3AJMTXxWrWyKXHy/Yi+FQFm3u7s0zL3xTB+74PjGWUygLxaqK7plsnUCNi0sL2odyKJvDXuzevNCFVkmAlwltReyiztcc2lJEFhEMwqGYX8Wjh29Fr4XwbybhaNRacXY1ja39W8qNna1qcpLR512j6O9+SIxem8tNgYk4mE2ae8e9ADHGYxY+5+nJiRDyO++8HW+++UZMxuc5UlRwpX6ueNPrAMYT9upCQUiIvUsSHZ8J+ztpF7A87XVUQOC6wtSELwoinis2VieitmN3by+GIOu67tOYXl3FZr8X21s4LdkCS8Lt5mYsqxvR6t2MZXcnllVi6y1Gihp8PsTPHguapub77EmVm2Yl+SrEwgmp/vK/sfnDgVxUZlGtOymxiJuhflB0wqgFtURI6dRewxRySVGyK02oA8xWcuYxJYUN3vQkVczr9cLal4ioibsPf2gCOW3MHRVnMnmFFD7cB23+UD/Eb4fiwogzPc0LYrAeubuoVYEu22cjdbkpZQ1q5IR988HDh/F//8EfxL/8/d9PMT9r0CLksifJtaPBxLIfP/mTPxHPf8/zei4oEpleNDuk9raEUtpKzvuiQAooJi1TkERHKAnQhQKRe6BdYq5F8aYmOp1yAAAgAElEQVSg5IhZOhgKH4/d+cMeYc/plTyvHZjCP3nf5BmW2LlekxAaaiL2nXI2kh0i9kwALBSM49RZIH7Urcjyys+2G/l3o03lcFvXd+n2YVTd/uciTJJ0yzNTqcS3Xnwx3nrnTrRavdjbJe4bKlM9Xv7Ot+Jf/fEfxiyDYPhMCC5/8H3fG//pf/LTMZ+NtR8t5zWBUZpYkaGBI0+vp+ZGy0wFck5L8/rWNFWy6cLBg3fi+PidaNS5NsRl4Dg0SE6vbU2VtdDpijLBn0qjE8Odm9Hub8WsUo+LMSBTTaFmD+89FKVH1nBRie2dHYFjov7AucWCVynaAGGmIHFvHPRmTrtoSnnfuNoUfzSlFDZKrOVR1+QIU8eFKK9Y6F5eHsfliLCuUfSwXe5viBq6qrdiUeE5x/jBzi8G0ezaA12LRGT933LRoICEZoS/PmeL07SLONobbj7216shKTZeE9QXfo98JtspKoBNYmebPDhd3Nx+pc6mWFrXIn3rnZ3CWytp03zmZSwmFxGLaXQILJwxrTqPi4tjWNAx2OjFxs5TUWkQcgW9ywJWCUFJVlYnFKItHTw6DAV3A5jN5nKToemCKoz+poAN1EglWEsFe9qV0vyqiU5mP5kiBQjh+6RdIEG57lBDa3bQ4ZiP7/0T+0u0HCnYTWAJsILQS84b9sT79x7G2++8Fffv31NAE1RN9kOub5lIuIgstGELlTuAuEz6a624sTOM4QZmJYA6TNVwXFoIBCUpGi9y9vVuu6uzgH2Bz0eDAdDAupiv075NuarVu5rmNNqIu+1AI8pjsfEW2OBQTCavmEKollnCWQcA7mqqh8sL67u4kuEiJtCNNdruRLPOM+79zrq/66a/7D2aEJburNSS7opyyRZWwLocdSGvf83U6SJ+LvCE1os32bKXXHMWcgr0rvFi8RUqvW4lKr/4Ux9eVWuMJilYKCYYEWNI39W4lkQ4xlvYw3FB7EEOyllXyhp2a1IgF/iAMXI+fI6tt2AUNBIU2YKwikj6XEiHKeVPKDQkxRcqPs3xpgPmhrt4wxsUgay5zYi1TD1Y5SHqEXbhirFpuzu1RSCLBu5iKaZLkSAMSiMgN0QsYB4KFjh2RPw+bKgWMnZtxvbeE3IfmS5YaKAN9nTHeqgo7k2FsT0XzYgm+2rPKYahqLhBwUZQSEmGZfBggfo163DfpqJJlORRI1J+WC288YNKZ0xBVIpmCgGFCoBUZlBQiW6Gf1o4gLo3KW4tAVTiBCfSBkfZgSTlrhYP6uw6M5yG30GhXhw+vNbxDG7oQNFkJZsm7t/x4ZGpOJ2uNkCuc9m0ynooY0zWkNNT8Vu27VXhlYpSot9D0e2xku59Feupyzh+9E7UlpPoNaWelM/xeLqKs8k8tvZuxYTgEI4rpfuaD5c1xDUglON47h6IG+8LxI0rAldT3rzTWbz00rfj9ddfj+kY3jyoLqJKjxX1zFQ8+aE5Y2zogCp8fYt4Ma36VByHXkN2jr2u/nhy5U2eL547Qrl4Nm7evKmwn40hwWfElF/JfhSUvlWrxP7edgy6oOgL+WPXmtuxqgyi3tmPcXMjFhXuAwcLCYc0DhMYez5ohB7nfZdNqQXM+AMTPy2kNx0pvDdUVBiA2pxfPYrTiwc6DCjsoIvAZ3z6yae1pygAjDmhOH8ZKAWv8soFu8aQddIFO2t+IAgMqDp7UXmGeH5MD7PHstBgUGqsOJveD4h4JzhNbUUKGGkkZXGY+hopX1wNuiAHfFCIlsEFb7CPUaIeWyV2BPCOy72j6HvzzTfjN37zN+PLf/1l+63n90tAhqd28j35a/y+f+gDPxTf9wPfL2td0SFApVpN7QfW5/gw1ueG0wuqlGJA72v+Kk0u10EhIyrirAuSx3ZOtzg5THFAyGsQgVAeCiOKD/joCCr57OxHNELQT2RtxzSNSWWTILyuqF2MoifpzsBnZKIiOlSZQMgl5jFxlaLHi7gyEaVsxvQjiQ6bReOmzX7JuttqkL/+9a/H6emp1sjTTz8v4Xy3M4ivf/1r8cd/9IdxeXGsqXG7bcOA9//QD8Yv//IvRrUKemmAiAKfcTs89svLc2mqoMjwfGqKp8LS109rAgEi4mXOJuzlZ+M4OHojTs/eEarPHkvRLtcfQC0K68UyEOCfX1wpKbnZ24zdJ56KweZe8LQtohHnlzhAIdBexP17D+Q84cKO0LC+J9pkQlDIRCUulEFgDj+NFfdH5530Hd4rOXv1GXGAkV1tS2eQMuKk1UBnAJWQYpv96ThmMyz9sBO9krhye2cv9m/elukDzigATrLWS2G4CvcgSwBqqAsMvy/vfsWGk3VQBIP6rqSE2NbOdDdT7Mo+XkwbXA6xQjXV0X5q+hrUFM5HikDQWxebriUKksk9w2ZU6e1ZC1SXs6ivpm5Szo7jitBHTChqVYFmnV47VvNBrJY42VktLccsnqXZVJNRrDGZJDMFwfWE/ZqiET2FONznZJEMYmt71/vXu5BVnknTe0SpSb0Xn5J9kovA2cw1l8Vs3Rx1qLT8Hr6/NEzluec9cV8AQizyFcSi9fvGm2/Et1/6dty7dz9OT080NRtfMtl/nGiar7S20XSxbmKeA6eUBdFuxLNPPxG3bu7ZYQbQs5KWp/NFPPvMc3F1ge2wJ+I8S+w51JAGma7XBI4qCHJ3bzwp9kKj01U9iXCZCyZQsGhzcl2NsG6uIER1uqupOYASNiahUbIusKG1KhAibXm5KIUOU5qUNa0xQWdAjOuCPXVB63u3hhJySdo2VKCo3mdm1ZQVa5TZr5fZQDrtcu2rVFqDF4m8P164r4GjiMp/+/MfXYGCwiWlWN8YDmILj8+tHfmRgxpzQBR/Y7ro0kmUuGA92anWLz1GQZ1KoqXK1uR9c3BRpFCscjNLxyz+bOEGi5c4tuBQyVvjmIxH+cBZIEcB5XF1zfG1GWVvxbpHZXDafFhkMcS7X9q6yhuHbwYUDgnnpHimSPBBx3u0h7ldU0gxnCnVrhGDzZ3oDIYxX1LYULS4YORXcUiJq52iMRUCWM9BpciwI3WQSio03xmOH50ln4MDiIh6ig4+KsUGKD/vpziw9Lr99MG2OpsNq6jqeb+mnViMJMWyCg1SK2lKXOiLD5qpnp5U00yUBe3yw5ttiiZ0HS3gURx1esayiWp6ILEmm0/2qhn2UcZ03u4s6iM9UChRFkz8PPeCg417Q5FqVMWiU64BfHReWrSfEjYjBPwaHSBFEORstRzHYnoa4/PDaFfmMb08c2hUpx+Pzq7ialaJvVvPxKKOuJe11FDDxZfceRjnZggIKMXh0aESeTmEGEnCRYf68M6dd+Ltt97S3/HZKGKgqaiJQuQ7myqdlpRBWWuiM9AEyg86BTZit1Ls0gwwYoSDbn/zhWwSC0+ZTZ7vpcHY3t5RkIY8oiVENkWs1+tEByEidJlqxO7WRnTa1ag3q7IjXUQ3VtVBVOrbMWsPY1ntR6woinmW2VAdK+3Y9YrG7RI0c3/bHnPy3kfnF0J/hYYl+sAaAAHhwLhz79WYLc5V1LOGGJXy7yAvFJh8jkY1qVisIXmrI3ScR2XpkCMaSH1vWm6Zw8ifuuLiWRc60DRmLY2li24OExBV1j9jUp5zH+gOzOI5BdFm0sFeJ6tI1Y92pfJEwROc0oQWjNhe27mzquMHNCj7Co2Om9ZXX/lu/Mav/0a8+OILmqD5y+mxQo19qmq7ohh73/veFz/wvu+P5557LjY2hqLJ0QRKPJdTIK65+pwCUSY8vnYeKL9Fo6HH7MJkd1ooMfDMtQmYZ5kFO+cBnwpwZRZLPTP2rbfNoAV8KYqDX59FITxWKBE0SeRGqFGXhaT3Y3/Egi7lpNgn8WPX0d9lukARtPvEAWmV5/ViIdu0w0eH8aUv/YXtP2vVeO57npcta7vVjS9/+SvxJ3/yx7Log+KAOwuFx/d+7/fHL/3SL8bu3lbEismEEeLZJJuZMrhJwevjMe66TXDLRT/CP8W6LmxlZ7OLmExPY7W8slUf3ueM8HEFk8vKVZycQD2txK3bT8XWzl5MVziwzKOLvePGVoymnAVMUpg8EY5ViwcPD3wNm01NPbguTPKgL5aCVaE0p6dqFKwfM12UJlO0y9lMZweFvOgnGv9jncrRCrUPoZ55/aRbDjcR/53H+cWp6Wor9uqRBNNMpKCyLphQt9CfIQQE8HMEPOcX5xnFUXEWKoJZF1RGGa+f0jxX9JyVEB8mPoUMQHKr9T2cv9xnazP83PGanJsF7LLdI/a8vC9PZjlPABAUmFhlSg0oCEI+i/mI/eNMYWLQZvrDDRXXoOIwASrRj2rFidlMZxLHisPDO/Hg/p0YDrdiR/QwpwT3SCPVemaa3lHReXR8rP1fom0Agjq6MvZTpph2KjHV081oCQJzw2OKMRa6fG72KWs/DFC5gbm267TrWhn6oXs4lSXjd156SSLPw6MjiTEtEM2U2vS6N7fbrjP2VfeEXDx2KLZkw7SxOIbiVY2b+9vx/PNPS5NBFgi0S+77K698V45/Cn6cTGNnd0fXR59RE1J4676/nIeaelTrsXPjViyrjVjQ7DLJSc2jZu7sk6WIXRezRqvX5W5OgEVbSVaGpk1l/yuC7LSptj7AzlN8D5+ds1YMAVE/vYkW2q/ZHM7LETWWcynTgMs32xK1rNFSk7i5Lc/w4wV6AXjKOfAusPIx7nt5/cp/919/YkUSIw87XSKoOgmRne6GRg62+MKeKUN11hiO/94H5HW8aynYH+fneLPOTy/upp0nSnFhKosFg/hF88HGsthbxETWb9dJbxbdGElWF63OySiY7L7SW9hHbR4R6YXL30kYIV9aj9fKQ2D3Gqv+XQC4M7Q38bXIic3zkmnBZCbBIiPDja2bMZlh5eUnxcJaFxs8pPbmNTpU7CrpnP09FtLxJXtFRBujUXK0nO5GQcFDCh8UZJbNhRuIeINmwhQLH/zaFJOCIg9a/jvHQy7m85dlwa4jP68pm13h72rrlr2XF7OoBHpwrwWhsp0sHuwJh/GQci9zO9WDXr50P2wIsZ6qFMScb3Nwk5MrlZK5s5MOCVgrZXGTwiY2LAlC1NXaAk3aBd1zDixcHs6iHkTOj+P00Z3ogQhCFalW4+RiFMtaK3pbT0Rz46ZG1ELYkwvOiFFIcSLh7oitbaDwu3Pn7XjjtdcVHc1hKRRDvHKsaRjV5iSIQIgrnIgmuhfFscABJqBdSfuqV+W41Id61gTNNSriIm2lAl42Z2ziq5USTW89cWutOyjft8qgJqUeVpexPejFAnFnrRL9PiIy7NiaosREbTOivhnjBvQuEPYu4eaxku86ji5n+t3KHkh6lfs23ws+D0U9hxBougozncdZvNdqcfDoXswX8A8JBbL/8s42xZLRIT+h/BvImsefVteXYC6CezhkCS5r63eZu+8iT9Mp7CazEXTt5wPdlDPbFWrSJYAga+Oke/Fz3HOKGvn7FsvAtJUtRSP7hV4z/fqvLbhyflIQb9l8tXVY5XYgT+6vffWr8S8+88/j5ZdfTsG3fc8twEzHX4ZAUKHq1Xju+efigx/8YHzve98bT9y6pYZciL9SptKzFxBhXe9csx3X3bIrGhWNpbiR84E8zB2Kravhl3RBko4kvHcdTOaJJQptyoUEu4XKmFQM+T1TPCzsuw7VUNSYle3WfJDRpHj/L/J8bw+F7uj3oyZEB6ZmormvlR0d5G0S3/3uK/HCCy+puGHSePOJm7o/7Ldf/erX4vOf/5woYbHCLhO0eaIG6L/6pV/WGUdzUatxXShajIqlImzNOXXvlxOVYkKYnN56DSszpp84HTENwhKPRnMkV6cyzYBuMB4zrW1HHS44NpPDTSHWBL8/PDqPg+PzGGzuRqPZi2YbUf5ABbt0X6uVkFr+cCbxHHJf+JxbW7ha4WBB6uM0zs5P1Uw4k8MCPXHIAR0AeiSaTecNMidKYq3SmDEmYA1xBhktldf86CJm43EcHTyI6mIak9FFbG1vR6u3LSFqu+PQKDennL9Yq9KkXGoiIGew1Bz5fDb1lZ/RZD71K27IDDwZ9b8mC1DUFYczw5LX7mKaeKTTiT3pa04Bh2N+fplhhnZnYxJZq8PPdl7HYnIZo4sTOZ8w7ehu3Yh+fyjP7MWCsDsXWkXzwt6vL60L9nIH6vmsM5UT7rU1dlBvTU/SZ51NA+cwUcQw7egBttV1PkItdCFunR1BYEyLVOCJFgKDYWXr6uTxF5yggD5QkUR5urzQuXlydiKggIkvVsL8PV7j/C7WeeH5l3KgIM7ScNA0AFhl2BhFuyoYM4DUuDUbaACb8fxzt4WadxV2ZTE2QCGBRNKukTvSY01bx3LNpshQLl06wJhGbN+4FYtaQ7SrpeyzrWXQrpD/+3g1sSaEP1ZjlP2jOE3pCebRFr3Bkz0lVSekjXUxDYialDQNkGg+v9egj+nImmjkJLnoelhrNKq8S60PTYbSGZG9Ogv/UpiXoKTyOXwfXEY/XjMXdsH1582l91v/0y+sQL3YVOkI2fxanUHUaxw4bJyMls0H4oXZrH0gqO/KcXmODLQhJ3KbBZxfwvzFsv3R6apYXsBDwmPToya6NtACEHg6UkQ9ignOoByNRvSAJopQo2i79mTmwj5uMq+Lvh4nFBTHVA7brPnA5PsoksvBQRFcgirs+nDNO+X1GLHQ1J5ejGLCId/oxWD45FpYKs4tmw60BhTknY43RzovRjx6C+Z9c/goxTGbDRXtSXFRRC/FhJLW8H3Hwsz0GNBO3jebsN0TLNxUlz6bre3XeL/ayLJLtQC1dKb/H1tv2itpdl3p7ZinO9+8OWdljSSLIpssSi2KapICqRbU/mAY/mbDf8Y/wQZku4220bDbgmG5Datlo7tlS01SalEcqsia5ykrK+fMO98bc4TxrLVPRBTdCSSy6g4Rb7zvOWfvvfbaaxnRKG1Kr+NsYeYwhqhG2ZJ1YuzknXtnS3UoQS6ySpu+3PMCHC7Q9kIOyUBYFmhR/dFrpaEU6APUCYpI1gDPVgoOILzJ4Zbk1GLlm6OvsbAZsmAUNZNo12YxoMU7OIzOGQjXNEbzsbSF272tOB/Xorv3gobUuA7x/nNTgyqVz2SDrXm8/fab8frrr8WDh/e0SVl/oOMUMnRkTs/g5488T8Dhlw6NKgAzES2XTNDlM126eCnqTQKVJ94lzQWykVrrBAB1eMSfDFFbhFSDcA8YoK4poSdRpLjTYGa9Gt12XcGoDod7dB69LugGQ6eoF4Cu83czxu2tmFbWlLBPI2dRoBSNTtPN8MydAyhizaYUEKxiYJqPBjtlC+/ujYon7mWno66Yhhw56MQvhNqEg6/PDFHTSIJx5U1dXGmEM8DMUNyiME9p10y+6VoUDi2/z+eWJFcm7D7wjHBIySURX/Myk32eZ0BZh6BwJbHNPtCi8Cz48MJETEi18OIFqq/EWyo73h/+f2Q3e9qzf/1Xfx3/+5/9mZQY6L5kLrwYLCJh5pigwzCdT+LK5Svxe9/+dty4cSMuXGCQ+IKCMXtD7Vc+UzXdW/MzFY7l4qBfdX/M4ffCnS3uhDwLSl2upyQl3L1CC+S85T2hO0iVB5Mwtxs8dJughlWoLHFIskwBJoDENzUTGsuWLhL27EJo7ZS4UiDCBCCMvDrBfPjwYbz66mtx//4Drfu9y1fixlM3dY5CsfrX//rfiCIznQ2ErjdrrK3zeOGFp+O/+M//s9jd3JUEq1FOEkjrlBejFCUuOe+TfZZEn1leZe0MYzQ4jAH0uBkdLCPTdPVI5KB5np3249GjJ7rG7hpKL91od3qxvQVlbRonZ/DD92JeQU5wFEfH51Gtt2L3wmU5ZDKnISfHBH44R/YPj5S4cxZ2oV5QyLcxhDK33WsKNJn96gKOz4I8HwWvkG59bpSlOGvrGvCzoV7p/ED7O4npDP77JGrzUczHg7iwuRGHD3BnPVPMmVS60aP7s4Up4kZSN+hkcH7UxCG2kY/EdmMgJDWT2wSw6HDxVzlwAm1CYQWsOY/Q96RBnsZR0rD2WVJQSYpIhg2tWhSicC0MraR8ltQTFZEnMZsdyM0WcYLR6Cx2NzZiY+9mjGubokY1Gt2Yz1jzSJSexmzurpw6x9kpUhdBxb051E6cDfJYDtADtZLVzPmHKmtxPJSJnozIpOzkWTXNRQmN3hOFRiApijxVuvBzrW/NP/EMmwBVSyoZUsECPiqVQAnrk08/ic9ufRaPHj8SmCTFlnL/FI+yxVgSslRPgYvPmqejxp62OzP0WMs6AmIRi6HFWNK0Epcu7sT29oaKEDpLxE86lZwR/K6KjAjp+zthN93HZ7A7/HIsqDZj9/L1mChht+dN8bBZjZvLpJYAUgyFEq5JSoyLvZw9Ya2lFO8iL0kwl/tFDnZ+eqY8lM9tIzBmTLwfSO4RV9jaQjueuc2lPKhYD8eAdRQweMwwO8bzNl8/k66MKWLFF37ByvG8rDaWAEFJWxethOVe+NGf/pdz2jjmEHuD0U4Q1wt0Vxb2/HxOSOv1U8xd+qyZ5y5sAlxlKdFj6BC0mYRcFb85dQwkcHBgtiROfIXAChozWjg5khi44rQUFO1YigXc/0ry6w1bpsRXpAFTqswJphPgBSqva6daHS/a41wXmvFKqrLl5tSvLGxLyPF7XHtBy8/gIE8YzAIdrMSlK1dtccuk83wWrU5P+tWzGdPcqLAg17XElkhi4E6DIJKUk9zrcBG6PRM/kQ1EoWKnva7oAVAvVNSkO6XoFCjxpC27bJ0T0YQHrMCjypAWqXVJSyvJ9cyytaTgKA1m834t2+ahS9MeHBi4f7T1lJSw6RY22RQMnmSXTqzafHa4VAsu+WMgBtIJzhkGSdlhG50DU1wT72MaTFcbRofVwjrdSKpdav0J2Hyg8ygwbG9tmpsE3xaoRGjYg5iN4TBDp2GmgIp5LfbPOnHzued1ANPePzk51b3mWtCBffTwYXzy0cfx9ttviRZDAspQIfeVQDc4P9N1GkFE7tJdDgpTuIZ8ZhIh0Bs5AK+taUiPgTIcII+OT4Tu4/pbr3aNpM+nQi2cFFtRRjJ7s4n2CLrY0JBkTIJ8Vqer6Xwpz9QoginkUFI5i/UN0Pmz2Oy1oqm5EhdlUnjhYN18PoYzjJawWUUNKZPf4XEcHezr0AXZLq1lEn5Qla2t9eh0PdgJ9QfTC/YR9vM1XIqnOPMexXB8HOR4fahgoIjNDQ0zStlJfE/Lc/EUTUdJtDhn0krQXgTw1DRf5QEKRdEi9SG3aAsnTzC7xyul6gJkUdCATsYzxPVx2Q0t6OoywXdCl6KxorWa2qQTEvAg5diMSqNiU5NxiAbF6k1pHP/lv/3L+Pzzz22Slu01SyyiPJU+uupCzmJtYyO+8pWvxLdeeklrCWBlh6DO2un2YijzJ3duGEiWNFnSeApgoSM69emtFJOBNPePilKGLLtdJekkGTJtwkwLXW3J22qizsOtdGhywLXZYIjdGxBEHdrJVMpcpmIsOmNZtZvW4g4JRe6iJVyAglTH4MBhDUOx4GzkPOTevfr660mZq8fVa1c13EcCABDy1//uR/Haq6/pyG+3ZrHexvxrEDdv7MR//E/+IL787I2YDUELTalc+GSQiDQZxETpzAivOKzi5QK8EAvpjk7i9PQwTvYfRU38YCeCFMv8LHSz4agvXv1wOI213lasrW1FrYERG2oaTrTQaEZdjFyG/QCFbzCex/FJP05OB9Fb24re+rr2h7p+FKOiDVSFXDM3I5nfpBByD1kLGBbyfO0wfaQ1h8Y2swd8HxSdGAO9j9+BGlGG7qxk5i6IdMx5TqD19WFsdBrx6N7tGJ8fRRv6bKsWI85TxAxiFmub6y4C5lBi6C5tRqXWivMhhaciWJCstjrEb6utyQWc5CjRThJTcoXSXPG5VzpjdvOVN4iqXBdZpaNMd8SKRGMpdTFYOJ4MYjY5i8p0Huty2Z1G//RRTMcusgY8v1ozdi9ejWaPuSbWvCkdBo6sOFXmv9jfitdyTuUachoFuiBnXhokFjBTHYMsOswoABjjcJuoA0Nh9+TJwzhD+51cgVwLEyH8UkSfaAmY5HMRg9gPACC6X8IC7G9CXIHWxF577dVX1cFj/fHsn+w/1j3TvVLeUeSY0zGcQmowWDpwI//bss44AgimMjHMbnEAzcjJ6NEyj8gwEVs3t9bj2ZtPKddiL3A/iGt6Pk5Xrc0u3XTEMhyz+B6fkTgc9XbsXbkpdJ3RZ841F5WWs15QHReUR5/JorVkl1GGRMkfN703KVjqfkNfcRekqN44VS6A7bmKG2ZX6H4U+iX3lWcnRbRG04yJzHlk/gg9T4p4I3XO/JyXOLG7T44j/swrQU1fWIKn5WdWaTGlE7JgXr77o/9xvjoEkrTNVAmwqgfjNSU5lvSNKkbTUhLHcuUh6bAU72dgcjhSUkww4VZRTVuQ3ugThxxcMtvPT+LkeF/VPbrhEygnQuFnSnL4XVoNalElFacgZY7O3kALnlzaMJM8ut3hBHFxKAnJtCucp7PNndaEcUoOlQqQgFUqQitmWAyff4VQTBi2YOGPYu/SJW02UTMoMlogStwLBi7QqaeFaOdM1qmakLzOfCq01MHH0kZMVKPrDRcQ1ISFvnNhV4vp8aPHNpDIBQwayfd5JlS53C+pv7hXmVqtNiFZJuwFRyzoZSmAfB/LH67HMnEMZcE5Nzefw0xJSkmacyGD8Gs2gQQYYxy08pnmV2veahXccagf/ClIqUxaUnVEyTg0IaJaGvKAVFqDuFzbUl93cA5n3UM6oE68ZgeVkCkIK8NRyN89ibPTezEZo2cMt7YXzMVMZtuxdeGiOLsk2hQ8tA/fff/9+OD996VTywFoqS0GfDHaGcdQAbFvrjc0jflM7b81tGe7HdFbNjcZzAbRhtKw1FM1omUEjJY5CRGcyUHfig9uYzt542uEMTQAACAASURBVFloeFitulRFQtVEw8Q+dqQmw4AlRS2GMG2QDorbcWxsIZtVj52t9eh129HptaThjQoCwW1t64WYV9fEG4RDSPdImON0oAFCoQjVapwcgzYh4diJra0NocCtbiMuX7qkZO/BwweiSqAUTrJeHUNpO4qTs0eI88DFkYRdu71jKTiesQYI3er1wbtcg0pis3W5eoj95sFWkDahywnMGVcog0B2Hi4Mh4KS+Rxzwck9BomUbOmC6+juk0JDdpUKBVBdJxmPgBCmvnrR8eW1jo8XxSVoowxDer04P+vHT//+Z/FX/+//o4FUUK3CsdSn16HjAx79i8J9vHH9enz961+PmzefFgJHUr2+temBXzox4pUa2VMBLSTNXcUFyp3noxIR9qLQpAwwhfwhJQdmOgamqElBJ4IhLwJko97W4GJBw21spbBnMEDqRG4p2+Z8cYxkQUuXh6TItKnfTNjLQCxnAWche+OTW5/G22+/E48fI5U6F6Vl7yJKMFUVvyhp/cVf/F9q/3MtOv8qg9hZa8TzNy/HD//gd2JvuxOV6SAaUh1BacY+H2XOyZxjaCgtLUWoJ8QB9i3dKkwFD48fS/ZvNj6PVs0+FMWYiAFzaG+ALN0OniRbSsS7vY1ottdz1sCUPXcxa3F2TlLSjK2tC7hSaOAU8Of0rB/Hp2extrEeW5iTTacaPi1xkw+J0yXgQVOcaGTvhtqDdGF4NpyDrEFxz4View1LAlVgjAe2B33TTawS5DgAAsw9QHkqZqdRr0yihguzZB8REBjFtDKNsbooaO5bq5suQrXSid7apqh1IKXQNuleKBxy7xsMT9sBV4lPKnAlES7RP6ixzLLMYpwDzk56fDCpACh85aSJ6QxFPz6VTfpnxxHj0wDLwldmfH6mWTiSWYqntW08OfZigJgYp1YdsCwddHPJFkWSVQdKsbfklMzZ6lyIeFgkXxcKaQzgKk4mz14eD2iVgycDXKEPjieAk06oUwAwPENil7rrAukY1HdcJxYCrHI9oObEV/59/733pHP+2WefiUrsJHyQ+9RHq4Yr01+BPUbHg1grZaFMxG1QCP0S2USbdVnAgYTfZxJxfDKi4zBTcr7e68bu7nZcvXJZVlZFWJY9WCgx3E4EI4rbrkFax612Zy3IDncuXo1aYz0mlXrQN59KuU+rVmtkAdYseupezwujsNKxLSBuJuumzJYZHg+FlsLD+V1K/OY5RnGEahQ5FiChZcj9jFQcpaABX2MvkacwS0MOt7sLrY3OTFIQy5m6KE9WD8Mlsu45pC9+wtKNKM9u8d1Pfv6nGq0VKliGrZIXBjKuF0O+MPkNhW9TUFmzDJdmRa72bA0ssXl4c9n2NhUFlNAQGCGp1cC0hKQUrt+ZEHe1UjnCkGcDeYTqkQR/o2+OyqLs5Gsbmc0kIJEjJR1F6ioTnUUQy7Z10XrGfISHL+thDXXYipw/VIFutecAQ+llM3AlKTk2oLloVMxMqjOwi8IKADcqMs0myCnDe3DXPNyHi6FPoEpMqkbvSfwJkiRFZB8kyvtHB0qO+R48XlWqOEemBixKDJqCx4xmPI6tzU0P0ClgOiks1BcVT4sBYR8+ZRkV3pbCmAqj1IoWJ9v0EyFEE3PcLHfoFpE4tprttRIKhR5JiqprNvZaLw2FjIpzzzToI51ZHyocDkgS+r1c+UqqT4k8+rh1VcBStVi0y40McU20tsyhNxLTbrZkh87glIeJafPvx8npvagw7DMjyGxFp3MpznMSf39/P1799a/jzbfeUjJFW5eDjUSe62EDF0qSBsDWPaS9s70d25tbUsXhOXBo9mm5iiLg3+OgRNUFlAx+Jc9Tg7c4NBbkNg9XD7v6yYiOBvVq5eCyPFiqDmX7j0RExVTSUpCRRPWAeF1vVGx6Ql2BMVqnGxsba1ImuXb1xdjZuRrbuxdia28vuuKe1uPixqYQFO67AL4KVCMKa/Yrg+MjJew3nrqhwgTfAGTCdjY2I0YTSZ+NkLVEjaOF0yNBaD1a7S0h7JZIK9tsQeTLDt7KkFHSuXxozVUY++PnzEieZl7Jzsy9c91Z8hCYMvj8+0W+IMAAa5R1o6Q37+0yKSh0upzsTz34xPKXx/ECBnH6wZ6VOx+0Ojjtatl7wPz1N96Iv/hX/yreeeedVPrQuKsT4awsMkXR2iB5Rl73hRe+FM+/8IJ47ayHYuBx6crl2MLDYeVeqehOioELGHc5VxN2vmyr7GXxAnLb75966Fv7fR79PlbzIGSeydGfxSCYr3RGoa6BVqscFTBkNWXX2aJgl/d5cfeWCKBuY7USd+7cjXffeT/u3r/vQcZqLa5dvy4ETOpfjVbc+uzT+Pd/93fx4P59JUTNBpzZZtSn/fjGV5+Lf/LD70UzmPsYRqvJzBDHgaV6eQ0nwVA2l+pioyFuksxYWb+bGS8K3fHoLIYjhgc5++DAY3lO0lOLBw8eaF0i5dftbEa3uxXdLgovTWApdQBAWF2Dev4KlH02ryIHrg7sbF6LAVKmNTwj5nF8eqKCHFQPRBpDJagwxCgQPc4UzivOUOKkpUpbem4yEKtCFQHsgW5hCUjoK55pQuo34vTsXMkxFBwlB8nRJWEkoazMQaoHMTk/jfU2syaozpzFGLohErOtlva95yvyIIfnD31EXT60t3vRaW8wnaG/Ndxu05DG23JJT+V/7dhtuU6t8RwcXDrJeP8mQ9Pxg+KTOZRRP7qtRszG/YgRUsnHcXqyr/NzOJxHr7cTG1t7UW/3NEMwqzajJpCMdWHAhte2frZXbknYCwe7dPbKupbvSgZRq0ZaNtVzHr5W+N7MBYDuUzhIeGM6tjtnf6izAT70wl0X6efgmh0fiWvEH8Q32Nd0kt9797346OOP5HJKcUa8Qt6wgBBQcX0GRgzOMVhyfoRKGeuDv5KZFSiRqDtSh1rTcP5dwDivwJDJs0KY8GEIxnA5/26uU1huxGQ4sLt90pjxwii0Y95L6wxvmLbfk+dOPrS9dznavc2YTJsxYei0rKUEq7KlsHqMZIfFQMsSWyyZTEmAl98zAOnvO9dN74/ipJ1KYO7aRxyfHkvQYH1jXdfMswFIg7ZEoU6yXtgBxA05+25uiFJepLXLOy7S9EV8WPpl6GdSmGOhlERxgDkoeQTqeEnTVa712Sv/21x0hqxm3MZw+01Jhg6z4sJEYm8zjjLZzGCoDnzrKySqYz4VN0auabVqbG5siQMpegXoMla2E9Qz4MliKuLKmWSI1t5al+nsDLuJvin5TBURLb4VWRw/1KxVMuCpKsxKy1ZMJRh6MaoDMLQRBTeF1iu/wgbkoORg5AAs5kIOgL5O/sikSRQSJ7T9oa1wJXfWbMX21m40U68doJhEPSqNmFeQqeul3rOtx/VZRHmw3fjpOQepW9xQENjIvAeI+8ERKEFTFR3JF18/OTpWdU6xJIMWBkZ0aIN45cBctol8oOS9XaXg5pYgGddktFZatpUWBYsrVsf/JVWIlpF1dudSQxFCQNIfdrDk/iJ1Z143XG0/A4aMaR1qMea/i9Qqn79c+tQpmegeaWqeLgbGGTrsGQoBnUbiEGQsAzGvWZzi5LTYiEptEEfHd6NRp9BgBoKORy0++fSz+PiTj+PHP/lJPHn8WK+Lsx0Bg6qb+0iiReLFJoaeQAuMljyflQ1GsYYboUx6BgMlYiBfHJA8N1CghSlFrmW3gI1NOMlJKTIdoXmfV7poSvqyYCwAtOQsEz3VM0m9ayXDVQKP79OMBJ6EgXkRBppSraEmRXQjbOvb69Hb6MXaei8ub+3G5YuXY2/vojo7KJZwIEldpdvWszs+ORRl4NLlPR1ijx8+ER2mXakFozgM452d78esPpEJS63Ga+9mMecFVxCQ8t/eptn1ycSvFJbF/W2Bqi+O8fzBlfZjSdgLSm4EPgvRnF9xUDZKzPqB2uN9vdTF1SGeSI3b0UZ8DBis/FnpSiVzu9T8iyLEmtI+Gz/66MP4P//8z+PVV1+X6x+oaFH+UGAp+U8GFb7HeXTj6Zvx7LPPxDPPPKvkS3MBnY4SetYlXzNVqsjY+qxaGKulzCPdL5134uKzH6FTIf3H4L0Ng3TejgET6IYSpIxA212XXkqh2zg8AR5wD/mh1XtY7hLJLckVBYi6dpLZQ0/dZjHEi/39J/HBhwzM3RI6y3oHab548bJeU1KYUY933n03fvLjnwhFbreZtaJ7SNLciG+/9NX4/u/9Tmx22hGjvgxyNCgYkxiRdE7sCO0/Hjg1msj1wXFHhciiC56HYY6IuIC8LyZSAAwMyJ8qhnAGddprsf/kKHZ2rsSlS9dFEREwo7/unrgD7qFaP1/MlUDMObtIyDeF1o2kRmG1pLPzgdB2GRGqLb/mxEBAwFTJ2v7jx0q+BGDR6VvbkMwgCRMxibOJOGEZ0ezEqFOd4FcWs+b/JoCnYnekBLM6m4jDvtZra4C31e3EyfmZZn/KwLGoJn06S3QhmW8y6Fark4hyZZwbG/I6wPMBx3OMwYrZmQEagBSLHWg90snl6/k9gCS6Sf5Z/zzI7Qwd8MkwmvNxNCrTGJwexeDsKM76h+oEEs4uXXk2Or2dGM2qoiBNYQ40cMNk7dSjWU/hVpTc5G7rrKhIUas7oWLdKG0ZhDRFN4cZE3WXIIM47CnYoeQTkMJOs8fH+Bek3Gl26PDvIMYAAHlA38OOvBYxkHOXbuenn96Kt99+Ox49eij6Jp0WATqNuvImzfNo3p6E34k6oBBJvhLAhVpNYTtYMAE6oIbGAYuIt1I/8v8XMIFnAphD0q65qWZd607xnT1dMxVWSjJ0/FGF4Xc6Nn2k8wt332yAemxub8fG9oVodzZjXmnHrNaI/piEmO6eQTuZYRW4ZXHmLsGXLybt5aQp54//3zNXBhNsLObYuhp7pDKWX6e7wToEbZd3QactsBAasKhm557fA9ilI8G9xXwPoFbIuxTDAJ+Jv3gAwTYwMEcMUhedLj2U2qEBPvZ6AToZUib3ABCkeyFRhuk4Krd/9WfzRdvAvqm6OSRI/FtULczrsosoLTrZ50qiJ/mA0mHF7WwmRNL21A4YfACSGwISAWc4QPIOQw2SONAHWuJWjRE3D+pMDncUVFvBN4fsFrSX1HkvA16LlrISGqN3bmXTfvWAixN+NiQtNFqSLC7MScyr4o++N6JD0PBgSboi6vUXHCQfwKVqdRVuTrNcMPVvxM7OxWi212SIwTDkZDyPGq3DtjmTLNpi5mCIwonKyelZHBwd6YER3AnILNsHjx7q+pGXBCW5ev2aZgRw0pOrKgia5g3c6kYjWWhOIgaq+rXok4On3N33hJaZhsiyXeq2dra2tehBlkx1KYWT9NcZKMpZAYIbxQLXoQo9FVMY/EPyrdh+E+zEpabFlN0O1o2eZW4k2S9n5TsYUiQ6WSVQcUhzTyhQhEDWKMBsqmFFkxxqLEUbATmgcZzGLE6k0z4azuL2Z3fjlV+/LKSTg5Hg8+jRYxnCrK+ty4WSYTaUUghOXXSmkWnsD9SOZDD28eN90SlIzNH5liY4vHWZxzgA2g6eA8Moa+LD2YZ2wvSFztgCC06TsIIZp6zm8mdTFjDvWUlATOXOpFfJZa7ebB26+5J0ieQmC9Fq29pb3NRGW21d9iwOriQJ0DH2LuxKqqvba4vHjnwAg5GocHCwVCazmPaHUZ9QzY5iMDqO89lxTKa1aLbRKt7xAFqquZSE2c89P0FOzS94kFk8lj2qQi3b4YvkfuFC6hfJ7bSkvSQVT+jOAvZYJtwcmjor0gZ9UaCrmPTed1qa/65cY97t7Px4OHtR2BYpxkQSC/WANfF4fz/+5b/8P+JHP/qx6W9C25TeLf5aAi2L7FQOIpl++pln4rnnntXQJXQo9q8UKmo1DafKIIfkLO8F+xqkjgSPTwHKLQQPuT7oYxqig7NN63u02EdIntLmRd+cM9FUIp8D9j4o1C3rrtclTG7ww/tweY9H/YH42TJvEnqH3jeOjtP47Pbt+OzWrTg8OoqjkyO935XL12Jja0uJLWsLFIsW9N/8+G/i7t27dmvVwD2BsB8XL3Tjhz/4drz4/PXo0NYnuVLNav2oeQ2zNJIbaCBWHKOLhDsxiZQG0fCTIOFooJSRA99TOk1ORMXxnUw0AMu+4Aw8O2NGoRXra1txejKM7e2L4qJz6iisCsjPDg3/SqLUFM0KCeRgEo8eHUl55er1p2I4wVGUQU1LtR4cQOODvratDiMDrOI0K77WRFUEaCC5IBHUnFijpeQPKmlJvDQ8P5va7bTmAXXHfCc0JWFXjE2qk5I1KJtHTzRXQ7FODkBBwSbDBE30kfEwmgAEMY7Dw0cxmZxriJokpN3qiRrK/ej21q1GJfk7v2cRXpCzsAbITevS+ZkFjnwGatCTQJkTZZc0oLDyaMco2jGJwcl+HOw/iKP+cUzntdjZvRKbO+iqb2i2jNcYjmf+O2GfJW9dgknpCFziEHKG6kgU0Ms5jTvVHi7XfUxqLRQqAB6ZwxXaDDdY9DMkF61rTqFHbCdJIdk7Oz3T/5c5NGIRyTZxlOfM+6E09eGHH2rw+OGjRymU4RzEXSvUZ3oCiuwt4ChDbGJ/GbCoRgNxglQMspRVmlQx/yDQcaiBf2K0pSZN4eEPe56EnXkyBmaJl8zOgJ63McFDtU5meABCVV2PcgWKyPWeVhlxH2nS9bXNuHDxUjw5OIqotmJ942Ks7VwIHO+dB/i6FC9XA4Ou5IsJ+9LZoZw1y4TdYL7PfBnrJUXMuU1RtCuZr++Zi0bPnPBOPAuoYlCeMA+lk0Zni+Td68NFHuc0w6dWvKvJswBAhWSd53JySneaYjA/Izx9mUK6G8C9ZyAZ08SdbYzcOrqfWmsAK7/6y/9mXhLgs1MG54wAyGVtrbdIpuQCCioqLjODoEZtpI+qwRHTDqT0AGUiE91i6kC1wYfiECo0FyUNM1p18K1p/ZiTpHxS/y5lgHxZDlySwqtS+aZaQuqL+9pzuIMFhnuqnKysiatgI/tfEAf4YyDRXbUaWVCWhXIbDjSA4MkgGhJNRYvdi5tryRZ+JhJUg25VnaoS0j2NirifGzsXYgNUcYBiRzNmzXbMQL/rVKEdIVd2Fc32rA54HAOn0nDl2tRSz+GJ0WQs4wMWz2A0kEsihhpKlkrASYMrG3cYDbANuWEed4TMJydA697q69Z6tc6oA5qKpyygSkLoNWPk1vr53vggD+KwIglJ2xNKCE58IO56dqAZbEYQNct9kvw68CQvMAO8Kuw5KAEHpBMYKQZIYYeBpaldLTW9zZnoZLjo/uqjLmTDCMwEmvM47x/Ep59+EB9/dCvefOPNePDgjg43GW4lOrC1CS/vmozDxKudTuPo5DQePn4UD/efxMOHnsDnL2g/n4+2vat4hqQ81VEg1iKbtXosJI6c1KNyCJWfWIbS5dlkmULDDSXpz0T/P5CA+lBzEVjoYwUTLkOe1uQvXPF5zKqzQPJcLVGocOXNJfnmAMUhvY3j8cULcenKxWi06vGlF17QvV/vrcUN7htGa2jvTofRpAioTuLg8DiqtXb0elvqQkn7mcRPkoB5ZY7Ell8slDHocStKTV9IuBeUGmf7nn0oWb/b2uW1feYvu3YeiPReBm/jwF1VNSmtU6FdZbAJUCK5jHqfLAyXiY47UHpPJaylU+Xr87yMv8UW5Byi9frTv/9p/OxnP4/H+4cawqKIZzjRHhdO1h2iGGD23uL9t7a34+lnn4nr16/rDCi8U1B2OeN2u7HOMFkHUQHLhWoPCT1l2A36Cwg1VDujnbI3r9pshHtmx1JQNs4D86GLm6IoJZmwC7CQBF/V+y4fgxuk7oTxh59hHfEcoWyQeL/33vuSBuUPQRXqxvbWthU3SFDbHrJ97bU34levvBLHJwdS/+kxjD0jqYm4dm07/vAPvxMvPHc9qrNzKYFw5sxxdVY3juDY1txGtVE+m3m7PHck9wAA1CFt0AFQqI5Om/mpmroOR8eHAqR4NnRJkX3d3kFnGnS+HsM+w7sY2sFv5T6TAqbevWqUFR3ymof7aX2RdJ73OXcr0R+PYgsTtI1tdTZA+kfjeTx8eCS+L+osKLF0JJdnagK0P85t4u/Bwb7OHpJdziTAMu6lkgolDyNxpqUL3qLrRRdj2aXzsk5X35QABT3vHx/F5sZ69AcoxVhNSgl2OiErxRpREIwlqVupTER1nU0xgyLOIzIBaOP70mpB72HI0QOjTmJoXeC0a4BNXi8kvtmtBUhkcdKVVGLJ0DXDjrV5NOfDOHt8P0Zn+0LFB9V2rG9ejt76BQ3zzpG5vbClwov9NZa7Ol0GTK48uMlIHeueteYYngOjmnNJ9ZosUrXn5aNhZRHFsGZTlCQlmkqSfeKYJsbZMBV1hO9DK6Q7BJ0QwQDeQLM906kSO36GmPjpp5/Ez3/+C8kzQns5Pjo2pSOFHRSjAaoanmXg2aGaA6cfKqm7dnTnkPMlxiKZWK7L10YRh7qO48I8ldmcJDr3spCC8j4KXV5PxpKJuLca6qB3NHRqrXaKFq6XdceAOIU8VEyD3WZt0L1d29iW+AFSmk+OTqLV6crZ18WBgVSnhNCI0/FaW6l0h2iQlcPGuX3xZSnyvi5qyFXcSXYsWEEUksNeNLY5+8m7PKOzUsimFw9dB4QeWAPcYz4XORo0V/Jf6GnsXTx3pIJHvOMsUt7sa5CLNOtODJeZ9hZqO1KIY9+u96IhhSQoSpZ9qXz48/9FCbtuyjyVYEqRkmhckeZRCpJ0Ey2YHNb0A88Wg1aoHdA4lJ0EeyiO4Ukr0UD9gPs9kRB/4aNCYZGGtyqs1FfPjVIemqX8ctCpZB8E/nRUs34s/DyCN5PUo3w9Bl6hZJgPTcsTXVwOQym1ZAW6LER8Y6URP+am5sGe0nFKBqXyYkoQhYv/JPLOg1QrjsSWrkE7dncux7xSj6G8m6zmUKmggQ+vF6mtmtqhZUGVxAOkXZib7J45xBgAPInB2NbTckGdTLXxSarUopIr6Fj6rxwSBCsSSylAzOF8WwVHpjxJUbEajKkF3pxWDKgrWc+KVjxHJ/gl6JY1UZ5ReT48S+6/ih3eKxcn7eV6zQk7lSitQg5shkOtmZ1T6Flhs5HpUCioClH3BhaFQBPsDP34BJLRknSKMRFppr62+ef37j2IN998XcNpH3/yiYoJePR8vq2NDcnoXb7IACXT8h2pnjx8+Dju378vGbnHDx/G2XAQgxltdSckpfDX4V2GJjNR13GwmBK34Uw5wS1e5j/F/XLxhSXelXhu5j5foHtkur/SIlycWblH/XpiJy6GsjXcv2gF2iymJoQ9W+HVLOBAQmbmYjvvL9dbDFb8URiyubC3q4Tx2Wef1fzEGmtZknMg8+tx/drl2OjCURzbOKRlgxe9rOghTmJ9syj201Nh5TrLGcWbtuvWlrabp+lPWp3sOc0MTBPV9ANS4GU95/lMYGaIl/XoBwBt6dCB8gRlnMMcyBso8IkSlQZWVj+xbCe/L85rPrhFO5khaYbDkrJgGofPH66N9qiG71FDGA419wAvGzrVr958Pz699yT6dCHHFE+0/79wIJc+X542UO0ooLbV5djbQxZuTUg0CTjJMYETPiltXVC83lpXZzDnF0kehT/IGMiQBplTw750I8Vw1dJdngOl0+YzILtZqk9yqFwGak7uFVcS8KGryX0iOb9967O4c++O6VEJpDDQCtUPLizxYmebTsFa3Lv3MF5++dcarmu1aCn3FTt6cRoXe9X46m+9ED/84Xdjd3dTiiTT4nPBeTdm7gFzMlrVFSGs3FLOO18PdJem1o87FPZxmM0QTTiIar0SZ6dIwtojgk4a6DkA0M7OBcU0tb4paOQi7f1GHTPOuaovFN1Zx8sOXspS9rgg2YYeOpoy/wI14krsbF2N2QzOLwOwTdFQ8JCoNtrR7na0ljBqI9ibiWxK5cHhkeZkpIOenSWKOwo46DEUSpy5kh2F5gb1c+HUuExmJFlbA3g6j/Oj47i4d8G0ielIHSFx5UVlZEB0FHPMh/BtaDQWDrvVaj+m0yd6T1nNa7aM3gfzNqZ9qmjPgk4YvTwexvpaUSkj4SyqcJIYVUE1kQpVv38YZ4ePpa3emE+i2dmJ7eu/K1dr7gmu6pz17F26TqDWUEg0VCi3VmKPpWnFJgDcUmcy457D4mIIUfEvedhiq1fIdZyc+dSlq59zXYCBdL6rFOjHStg9RDrSvlTRVIrZpKCwJj/59OP49a9f1XwGCTwdXc+FmWrkwVdTNfmUvAb5CiASibKpcV80vVS8pSjQAOlYTqdK6onFKMEkPc5B1rmMWT4e4FfeNyc3IkGny818Bwk6Tsh1KcrwGqLjMo84nWgQGjlT9pboMe22O+cV9lNf83p0WNa3N8QOGA2MXJOrQDllVmJtfTPqrbUYTD1jWNZFZlwLeqIABiXMpvKYLuqEgfuNcdT29ubCW4f8hm+K95+zC6IA6bOv+vAY8VdsyQ4LnUqBm+SPQ5gGzjVlakbum3QYOQ8LlGaten1ozbVa0cSRVeBAyDW5RlEHWIr6GB0Z/CJmI7m1YwywTNj1mX4jYc84seC1qQ3GAWdUXVJhmVS5dcEyMAojbe5GQ8EOjo8n1ZUipsV2OmnBq5UEnk1+fFimw+FKMqIFnZumBInSyjESZxqMWgrDs9Q/9QFaLGktk1iJ9e662oQGXwlGJakBuTWlhURbyEOqJvCTLGw+f+E9aaMUrmvy2iXFxUGQg5UMibAYoV+QKO9ddtI+mcyj3mRAkvtWj946RlUdDeOYM59IIBu/0YjDY9DcY3ETpRrAkB+HbsoQslBoJW9v7cSeDIeQG8Kentavux8eygVNcrumVMuizBRViYws0sbPQKzCZGxJTh65nA+z9e57XxBf/yc6x1q4zWYMR6DndrakzS4DD7GMGGbD5tputvwsCH+cfwAAIABJREFUCQVrIF9lMVDC4Ja6I6nQU6gzXNfB4aEOdtBEJ+mmBmnoU3bVQwV55K5A8mgn8kygrmzvbMczT99UELp+9brWCegU+sm3P7sdn312O548OdA1q3J2JWkTi0Wfv0hXeS0t/5Tnt/Kllf8sLejf/K3FjxQ+wSJXyzWeuIB+L5EK336/X/kpqyqUryxpM8ufWn433bZ1SInjnll9LYs3PdPymBONLHGsSFaxX0BpQdihzPzWi1+N5557Tnuxf34aveZaXLl6Sc/4xs1nhNCr1QeiCq9TDrxlDgYAAMmyPF/mBLrzRfINr1CJc+qRqzAcWV6TooCgySCpKyrbzZ+enoh+IfqGJGe9ppV4z5ktGIhWAvIohQV9XlQsigpKOnSKMoN5SHFQzvuYHZpFmzxpYzzGYlhDoQ1djOREg4TJZaelSuuYQfLBuBn/91/+bbz+1jtxPmQuBmqhedCpnLuQ2C3PxDU+XdGO5TY3N+P6zadEiwF1V7Gc3Sj5StCVamM41FHiYvUGI2IO/EYTVVzwOURHXBan/LzUPQBqVta0hQIsEsAfzW+cnur12KMUJHfv3In3P3hfZ4E4vo2GEjkQYO6TbLTqDfHnoek8fvIkfv3r1+L+vQca2CZxqFZnUW/O1ZK/sd2O733rq/HSt74Wmxu9GI3Ooz88k7kYYAzBc9jHUOZMfhhcsCmGpoSAhqrtT2t8NrVkHapdCqx0hE/j4AAqSDdOTo7k8ikBAbmrNtWhxUtBg+XS8PW64UyVvG/qMSs+mh3u9beIWWl2l4o9nNsgwaBzjx8fx3TciGeffVGSwMPJJOpY1jfaMZxW4t79B3pvijDU1fb2Lul5FhrB8fFpPHr0SABPp9tL9+xdqV9AUyF5MP0TXjPKNr0En8pDtbkX9/z89ERIOuipTQ+Zf2BmAQQ3rKyBUsYFOsko1nSyswvSz77j2XFv6dYMRAGBflEoInT0rdrmpMhdD0AmJGrTbW9ltREvcGKlIB0O+3JOJ8mHSrS3dzk2tq5ErbmrTgfJG2vLBo0kclPRDiRh2mzo/vF6PCoXLWVIXWQgA1SUF3ihaAbGg6UCCdMjQJ0vaChphsZn9dCpzzANIlbmcffzWyqw6NzalZZOAQUQ6mRNCRJ8/PHH8atf/UpywjASQNQlCyuTvaW+uN4jgRQS48ODQxWU1lA3ZVRy1ko8zXCQ+yhUjkFfnb1OI7nmdHoUCHImReBSUt04fUCbU+q5kf43SrnkFQKDAfaF3cGL2znAwM6FHRWJSDM7Ybdrq65L9Gc+87nQZp4h68swkZ8994R43R8Oo7e+Gxcu3pRikrrZBUgsc5cmZgjQ4DMTA7yWck6nVtV5ROLu+Ilsqgdgl03rNKdj90vwgvjguU0h4RhXpeCGlMLI/6ASy1wUaouvwbx/AGM7nvO73AcEHVxkzaTUwzAMMYZEfUq+VsFnJmIyOhJtF4S9Np9EFdYGHPaCsCsXKQj7SpcdLo/aLOkoaTTZiFWZqHZFanSUgRKreHDw+qHokFRV4gXADeBfUB6QLg5vFrSSS9pAVGpCgJb64UtEN9O5PPRUOJRp4tQGLZWQgiUIFRWQBm4wc0A5JPU4sX/O4AQfT9bFmYAWTpJpGq4G3eE2p1vqCXCs0w2V3/VqN4ynVomQCNoeVNdQRQg0oI5s1o44gLUaSgyW+Gqtr8Xa5lZUxCHPLAmKSx6MLICjkzMteg8fdcVZ5BrgqcEz1YBEqykUjaQbmSsJV1W9iMxlR30mCyi13YvrWPKsldybpykHSKEiNuORNFc6zYrDWpDXlchddI6NNqASA9pYLMpBgBiwgDtrPpuvCzdLDxlpgxVx51SmseW0vrMopEy3spas1g+VKkXi+bnMae7euxvvvP2O+H5YcyOFRsLGQfDlL30lvvLlL6uDwPs/fPAgHj1+Iqm9g/3DePDgoZ91Jq0k8wQEHeYaEl5Nzn1IfDFhX8lkFv+5MrW+oHvYOj7D/IJC42QzW9N5uGh5lRx8NRkvr29Wki5jNZEylSwPJZ9Uy98uLpsrv+dEEPG1JfIuicTSRiwuhFCgxK/zM9TBR6ErCde6kLsXvvRsPP/cM9GsQr1AnaAm6ToUdS5c2NHw0uHhkxiNScihknE4urAjeRYyK/SV6fwMpMWim3Up74Sa5RjzgOXqlWhUPfLXyNmL4svAsKxkYtPZWGZFU2gQNSFT7SbJbE9225xVcqVNiTO+RoLD2WbH1RxcErLsljnry8NZDPjhy8C+50wj0XVXSXQUhs6UTHU8FwRKOe3EZNaOv/vZL+OnP38lbt+5F2cDtMg5P8qwuPdsOSLKsy7XoyBU43W7kty8dPGi1CigjtmZkuArSacFWkTiXBIXhqvY4yBboja6dNHz5zolr8owI+ZYSmK4T3NJypVuK9RAuhXsfRKPz29/Jj161gm8TJagUG94t5KpZJiQYfy2EEcCK0PgH33wkfazPAhEValEtwtFsRLXrl2KP/z9341OlQ7iJLrdZrQb8PTt10ARd54taq4d3mw3h/KMrvt84plSwMAihKIgNuUMwAOJvHM9a1DLp67fVPcChRYNiXI/211RJ6VklqBVQWnL/SoytGUCQvtTmZ5RPMFcVSv4gACTDIvOMok4PsLcZxbXrt+MTWgCzY6kV8+ZhWp0BNIAJHFd3FSeOfxaKGR0jbnfnGsAFMQNkhh+lqSdOD1A/lFzN1MVI8iEChghxokS4OYaCfnm+toCZR0M+5JsZq2N+ucqFD1HhMpZLQf2ndBYutFzY3SloNuxeCczhiwppAcxGgwMKOGJAtVClBjPSpE4mrLofWpUAtO4vgr5w+PTaNKlXtuMyzeeicEEXjs/3xQFla6e9nBSQjV/xywDVAUANQ3hWqZa15rnqWmepmC4yej5L1PyCnXPNC+p8LSaomn59M2zUHuDAoGhYiO2FJMlbqkwqVnh7datT+ONN9+MD97/YCHdiKSw+OGYLyaPpZzn7jJ6oJizla+LcsIZk12CItlo8AyPEYz96Kyw5tuZCy2mcnRdPAflfKK8FiFSqEJVdZ/pBjY5NOlOqAtPB5Eioa7OPxRjzpB2ty0JVs8lWoNdkst0IOVYTQlouq0oKDIdo4juKe/g7CwOsHTeAC+OjixX+dTNm5qFEEAH91sGTe7Wgr6r616G31Oym/h9dHCgGRoxDVI2mhgjkY0sujineV8ZZaXKgenBlrksBVwxWWMt8HpG303LZZbBinmOHTwb05XcES1KeZ7RY4mPI0aDqEyQTgXMOIr5dCATzH5SlfQ6H/zsXzgHWEkQvR/mqmrYgDLE0LSzK7ySwPJmTtpcdfpPNc4HcOROpKNLpc3vgbor6cV8aGDuGTQSDhsuXiY6omRY35bE0vuj8FK9YfhbgoLMFnB57FjySBPlMumhsjGqbLC6KvSJB7GKXMvdLnU4bVhknhPvsZSq8vALtCBz2T0p7sKDr8MbJKnNqk0RvAxhuZ8wmcFvZiDSvCUO4u1tWtfbMRpS/ODWWo8+bVgmsOFDyQ3MCxojK1dtCD1VJAM1HtnYip9lwbNYCGxMjQtNaoHiodELz5CPncVSKuGoXZPOhz6gwfCsKFMWnniz6T7KZwaZQ8aLn9UAlZA784SLtrESNlR2tHCdRJeBVE2y5/CENV+dGBa+ma5nMYHvoLFMZJcUkoIyeFjaSQeH17379+Levfvx0YcfSpP20ePHSXM40We6fv2pePHFF+PChT1tKlALDGxu370dd+/eU5KAkoueZ9pcl1W9zHPT3TIpWOX7q3z11d9ZfF/JppM6b5OyYZYJu+6nbmdKE5bgsPKCivMr6TiFjMHgJYru8qGQu402LHl4v9EHyOHNfJEF5U2umwpMy0/oNZ966eVZURTqmXoNOYskaS/cP9MNbl57Kq5cu6KBnf45CXlIDQq95OPjh9FssYamUacbRBsw0QkScc4m73HfQ+Q6QYnEf89gwNnBz9l+XGKedkQsSkEk7ihP8LdZj07aSRvx5lopUKGQmaol9IvXKp9Pcxxerwx5u1AFXHArvzRcpJXcbCt4cwyU8zFrTe0fkmnWWBFrYmfK4ERoJihnO/qjcdy6fS9+8fKr8YtXXo2j41n0B5b78vikUZVl0u6veW9UlgZO2k9VKfxsbMBl3omd3R21qDfW1xZgihO01KDnLM45IVGKksJQ+POgZXRPhTYlKGNKgGkMp6fH8eTJ43hw757s2LknpgQlh5TznsEzhuykWkIr3sEQRBEKAPtXaCFrUGplJHqT6LZq8fwzN+Klb34tXvrmP4g2Jj79s5hMhtKHnmkWyoYuGmiXKyviCH6fdteeHnIETtAFSh7iCTO5lnqAE6UaeUCkM+Pe7p5cMPkCtEXTN3zP6zXzbOXyykxX8pkXi2KR4JlGWZ4bAg10kZxYlMTIgJC0tAfjOD85i8mYhCKiu7Edl67eiEq9HfN6Jzprm/JMIBFBapXnRJdG6mINuNSYNTVVuBAX9p/sq1vL/uCzkbiTWHHmUZAQP7qdns17cNUeMECMedUgjo4O4gIDrKCUZ0ggz2Jra1PnLtQkdZ7hog+HolbxGd3BLoU+nSkP+nrR8ljgNx8r+SAxAUnlPjQZcj49lxcGMcdGbyRDdM4sc8dMHPcIb4fzAbM3zbj2NAZwFAm0cHF/7giaK3utnGTsD9ZCGRzlv0nQyjnK+Sr+NOZFml9K1ZyVc1dJmbpt1hQvCb9UyTKuafalWtGQt9V5Ml/KBNKumpP46MOP4q2334pPPv5YCTVDtVC1BIJUKxbFyP1mWnJFz/T4BMnKU+VmUoVT56xtWUaU4lKjn8+m2Tr5yYSoLD4rSmnhmMP/k+cASPCM+WgYBBoI87kq+kajGd1qNbqSVsULgTykEfUWe5gckaIHyeuJqHnkMipm6Cwm6k8Bw/6++fTNnG1hpsB5Jnu+zMeVjpjZDKaYqdCS/KkVjwyAOD/U2lchjUwpIhyFwrKUiMap20PZULctGc56gi63f3CoPUmuR5EkcEKgHuCsGRiu1TxP5xzIHjNLXTefDBZ2YA3w+unMm9RgdYHHMBYsRRvjYVTGfc2AVGbDmE+fxFDd6RG64LG1u6eCvfLhz/7nZUguPPREdCHKCxXWQIOdqtABNzfTbmMaOikDiVAFpjZ+AC2wWkdx+fKiNpXCvDi17ooZDDrj6L4mZ0oV1wx6iikqqkR1g5ycWoUEZzB0u0HG2aikt+a+qw07MZdUKLs4xkX/cqnAoFxHG888QiseODn2tSR3aUxA88CFCxAqNJJbEnAHB+9Tc5DK52YgRio4KNdO+kKlhgOkhSpx5drN6LSYNqZCnEWsdeK0mEWto+e7FpUqCD9SkHxuEC4CMFXlXEN8PDzcEAmIxbyJpOTwcD8GfdD4WnS6BBqQZbdidN/TJApkgA2mlhk8/lz4UoQQkm4kEUqLkZJUPdFQk4dQLGtI0MONs66AVwo7DyZnmzEnrpPLsUwOsyuRwptO/NT6zgRpmS07MOIK22wqQaCwgu7y3vvvx/3799QWZI2RjKONzPXCr/7a17+uyp9NzSDvp7c+iw/e/zBOz078OnJvddurXO9SttKbU8iK6p4yxLnEsVcR9lV0ezVhN0Cd311B6P2fidqInrVEsxeUo0TZ3fIrWuOJlK/KOhYr+BVUPpno+eyW2b8ZNctOQUn29BNK2At5esGHWQQjLrcMaJZieWFCkUk2P0xhLkQ7qWmgyV998auxvbWn59PtNWJtHeWH/djdWYun9y7E8f6TlGtze5RPTOEPtU7yqzja5lAWlDuKfoIU6Iwn6vMeZtGhPVuvycIdzWAVngQWDYzRBTuTlb26gOOJaDusIXFEhdRbE34xm0v3WGfY8m8pg+hyycJ6BnJrC+4FSADlKIdi+SpoPuuTe0LwcMIrGxoNwkW9JYmzj299Hv/23/ws3nv/thBjexMw2OzBM7m8ZvJo9GX5TJ0gWqKWQtrdAg/04UYI9x1u884OuuE4chKg7XSrMC6KAt0TnwVGk9w1JXiRXNC9ghtKQogXBeef15ZpUryeaW8NdS9YDwr8GoCrKDCyb5kVAY1nWE564CSgmG0JMZvG1Str8cLzT8f3fv/bsbu1oXN1Y21dP4fDqAxdoFJNhkJspUw2HMXRwZGSU4olAjBJI+uFwMx5BRe6UmXgdKTh1OOjE6070by6mIRt+94B7oIij0jKoW16jSj2lNghhC8BnYwJJECOl5zfpmxxDtFJoPDhuaeAjM5pkmLoW9yHwdm51iQzDU+OzoQkP//l34p6ez2Go1msbe1EHyURZm7Q4kYTvVKXDCR0AxIYCmOeI0n9o/3HoqMwKEss4jNsbjLcG5oroAsJTUiiEzjf5pDqg/t3Y2Otp+cv1ahMxFjfgFWly02CJBqoZtVMjSJZYT+RwMEvLnlvtYb5jvnv7uQitVmNmrpl/CzDfHaUNkXJnXqSPQqDNhKm3Y24/+gwotaMTq8nvw/1wgFkkldsqtVc+QivT4eEe8ufom/O51QHPkFJG7iZ5sKD8zxGzm/l90qnROZp5dxVl81nuaV+T7NbxxCyWQmFAkxR+Ld/+zcqTtk36ghBD0ESEvliwIQcLi/4iygycjrv63pArgVGyuXchQi/w5nC6x0cHjiBT0UnPpMSyDzjvc7tncOZyrq0o7a9aLifkLnUHaA4F+DRiK1mMzbhxzdB6tnLNXUR6dJw7mlQvNtV0cVz5/6zj0jYyZU4Ly5fuqy1ZrCJOYMiYJIiGJkQm5Zo+hE5HXmHZiMZSE5AkcKcs0j0GooOdOPJEZEg7nTVxTM9qBa9dUCjvnMXVA2hegsJZ1jYCkXkOqguMRO0zjzQotO4BNroPij/s539gq7kI19tOoOiOeALbZVvsZ/p7BAbMQ4d9U8Df9fR2XFMB2cxn46ij6sw8q1bF2Ln0tVo9zYUCyof/PSfKzvgAXGQ2EjC5gWqjIC+0j61oGtFK5gEWa3nDElsWsljZQUrukpSV7Sxs0XAQVmQVFnVKgGmksVsx1PsBGE5IGqyOlszyROVUVFyAyTLs1CKqES7ycAb3YBm9LprSuLV7khnUidWS+WMYpKyqOhysEABhqENDWkyVOCDlvcqkmRO3h3EFnFSmxI+pNF6vgcqcH5+FPsHDzWsg6HGeGQe+87uXmxt70kx5oChHLnwcc0hl7xOu6fWJ4cweuGoE/AZ2LgEICQGSVoIwuXwEef6/ExDNuegT+N+bG7jMOnAWRB1Eny7aToRl0smrUFNhlN9osCCXqq/b1pQKl0kGueWp5F5qwSNxU0tAxskFqYP0NI2Ym6qk9NIyeXlHhBqmfxRviY9bNkouEjwfZ8rqMDNRFkCgyNQCVF4Uv2Hyh2kAQ7vs88+F9evX9PwIDSXTz/9VEOnDx4+1pqXhCXSYCTrDHuUWYmVZLZwAF1XOJnO//wC9aQk3f8/fe6SgJdJ9HxtcxBdyDpZtvrB8v8TyS0UFn42f85Sfwm06r6lqVdRIimdB0zMslOhYUK1/1yUfAE9L5KDq4h6lfXueQS3L4v0ZBlG8oyILiPb3AUJ0Q7TII+LXFHP8n6DjN24/nQ899zzMZ6cyYgmqqPY2uxFazCIaxf2pKDAgbikTlnjn4SAfX31yhUX5BiIjRku8iC11wkqEw7SrB3RmSSX1ZcLLfMOGiJV4U/iRvCDioC87Ex8ZaFJNdb+sihSh0F81L5kPkk0aWVbU7rI0LHvHcA5OwmaPr+8ij0US6LSlX0910D3AKdjze5ka5VhUylFsd+r9Tg9i/jJ3/4yXn7l13HnDnxukloCDsdzLWZVwBI6cHOh695bee1lvSZtx8/DSbcpB95bZZBN/6KxnENrligzdUxDVhO3zCk4oI2YzmJe6kIuDrWmWi3W1/GboFXfXnZDVmhUZ+cgv4/jwYN7OgfwbChqFOz+XqsR21vrcePqTvyn/8kfC2GHB72x3hNKD8jA8wfdhlLXUHLIkOiZ4hbJDUAASc3WDkopKLyYlypwhTsm2tPIHcpDHCQBHhjC3VSw5nfRopc6jIzw0Fd3jHFHOIeb6dFmkq6usQAHPwOdkzhMggpn4ulucW64BbA118yFkfpJtIg/s4gBqP8BCTluqBFPPfVcXLpyLabVetQ7PSHtc+k7Y66DJKALTxJ5Oj5QVkQxGA+VLMF/373ggVk+F6gjz52ZoEcPH+lZMuODW7TQciXQY4Expkqh+MH6t9EfZ6/18D2vxmcrrp/w+EmKWN/siYU1fRaDvD6JdNHvB3lcDAHqTDbKzL0F7UYAYHt7RwkhTnDTSi3uP3ikfT3sn8aUwg2kvt2R2pDit1Q7PGBdUF6egxx/U42F/yauspd5P6HmcIJSJaQU3yWnccfUHT/pTMnRvey77JwyRJ9UTV6fNcYcxxtvvBGvvPKKulEC24Sqo55kn5EF3VT33lrsRfO/zNWJ+pYxweCBEXBiGHLDxEGr21EckseZPiyGeEpScw8AvXjvkvyTkDP4SZxgDXH/kfOkToeqhPb6eqsRGx2ouVWrwqCk1KxJUKCOIl/OxYD8c56qsMf9uca6mOg66fJZj91xUJ49eXbJE3jRNfbe0dxAdoulXMW5L0DQ917nFpr8EhmwfCdbkxmB3IRam63mmnIvCjzm0qZKNgBgGbyuxIcff6xz5cqVK6YzV6DhddV5AkDQumEgtJqUaMnSonJUpL59HgnkkdHimZkkCViyRjQDVQ3du/t3bgezr+sa3kUe06p+dI+qOEs32zEYIaFaj8qrf/lfz4sGb2kVcRO4eSDTVMopKOMDPgeQSvvVvC7aArh39V0Zqhpx1bTagC826lZXKYebqRqS29HXTZUoGsqLrKLiA8wHYuFcUXVBBWHICMUKWt6gFrT0oK+0RbMB9RcymWiXryM5vSpQCvKlo9WVHPxMDSk5URW3C0QuZb9kq12s7DNYqRLk8J+UwdypNiQt1/PzEw1nVGqg/psxGWOGNFJlB4pz8dLlqDa6yVdFw9uKMdL13NiR4QQVJYGCFJaSRzrfGvyaO+Ecw+OEIlMRp42DhY07mQ5EkYGnqSRloX1OJe2BGLnfMSyqrgmVKEHak/KmzphawRfKMK46GkpEipmSUQXsv9lA/Jwnp+c+cHlvht/E6SpcQXMUjSBwT51MincIsld1AsZ9JKiTpJN04/BH4s70vNDMZtPoxHAYL7zwghRLQA+RTbp3/77sm+GnM2gjKtPEgdaod0HMva8XiU4eGD44XLSUYOuVUgZOi0yeD0PTaWwMVTpQJIC0oyWPqRhgxY1COTL9yYe9B4JNvdG1qHWZh1by1L3vloWif9cULxeQyZjNhFtlarY8qeyF0E6QeYMCBGfW/PzSKNKIXIWvu+uwNJkpbAwjHp5VMdLIgB8HoqTOGGrjAAYFotBKVSW1kdHgr8LtnkrV40tf/lJcvXolPr99KxrQAA4P4umb1+KP/vj7Ua3Cw0UqEE6heaHVKsHDSSSohRQBZEqBJTu85XM7+PnA8jWKdjAVcmd5Q7csdbtoxcos6FxIPqot5Y+fEUNBRs7oDM5mFIRWqpELbrr/8mA1cE9HEmfCnAMRWoVHeo5x+bX5DGsLdJZhX86qIiUp1DzXpygpzU6cDMbx+NFhvP32R/Gzv3857t59FCfHqM60oz8ZxnA2iokkKr02tYJSrnXxgTKB9DpPs66cGdE9KQVp/quCJRHjMuRPF7MkVDJayhmm5SyTjVMK7x9ARs6KQubnGqKTPN3pmVDx+Xys+YVWg7XkAXj+ff65p+J3/+HX4+ql7eiC5DFkeu2qEkOQapLDZp3n7E6A2s+6b7M4O7ahEQmr4pvoGGx1hngnMa9ybg6j1a5o0Hz/IYoqOFK3xH9FnQIAw+ovBVWz5jbn8IL5kDe2FD6OH2Wo1N0O7atF587nQ5kDYs2V4V7WpezPc1CuMGn8/vMY4v1wChJrQxfUc24+/3y0N3ekYw23HTMg4sZsQuJPEj3QZychl6oMtIxGQ5rQDOHDlYemBkUAdBSOMvQZ4geSldjOo9jj88FnJtcnP5axnTpLIkp8KEOvNjxKgEbxyrkA51lJ2Bm6UycFgyDAHFGsSPxIMvMsllM3yRj0zlrc/uxzocYYBDF8COWC97pz966eGYkWIBXKVa2mZw8kZ8jaU2FAlykHhMswYvo5lKLUul1+TogicC1SW0kxDdZxUWtZUDiSUqZYkWtiMXtD4dVoSrf/5Vde1lwVz53XZViYuTPuFdfJ4K/iq4ZzbbrHOQowQF6G8pauQ/N+VrJTzIDGV2/E0fGRfr7cy5L0lvNfJ0PVHRw7O2NQZDohyaWTXrpx5uazzxjqvX71MpOQ0dNgKV37plyykWiWtKOKfBJM0Pa2Brw135K+OurmCHAj1hpEYb2LdpY7zKucteIOuxSIEgx0vF05xXJfOR6747g4s4uCTxYClrRsiEqsrl1jXTLRrU4vKs16DKHZkD+21mOEY/o54M4gDg+PYgvzsUpoRpDC98L2ThaBdF74m9P4iiPMaTBzwrq2VKa6v8nA4PMBlqznM84VvlDP8RCrp1bpUJgWbuZIOYMq7//kn85F+s+WnbR4mVxO0j9cODn7CdlNW1fpu/oGFWc4tXFopyTB3gFhuUlLy6ggTeIPZgInje6UBPJhZiMGtWr4sBoiMyXGyKIT7DLBC5qsqkWJAzKRDU0Ra9KYA4ACQiimEyAQ7NI6tgRXor6Fo0syrNZ4x6oqZQumHTKfi0Vs6TC4i3ZKdXVLWx3+IW27vqbRzX0aeWGDWtWxQq5rgJT/H2L/jgHB2mY05IDKtDHBYi4dT64AFRnalMhAwnef5hCs7kPKavIMhLw32Uw+ZEuLmoGvtY1ecm9J0s3T409pA8o2YuJnWxJHtdCoVPN5WUHCRYxpQU5D+BrPioqaiCFJJ0l0Oonl8DEfEfOosZBkOMb6s+B3L5WHPNTL5Pu+VCWcTI5HAAAgAElEQVTeevNNcdKl3z0PDRzRIfBsgQfIrl69Ko46E/isZxQmXn31NUk42tHW1CnuCShZIfG5q2RCn2XDytotgdfod1Iv3SEoebGCUBYy6d7Ia7HRvCbSdQ6UejGka21mI9b5fjnUR3HnhpBftxzMvLcS1DyVzKF2a8mmPoVT5wn7JRVjcdXpPMsepoVXqDeeNSiDv9wnJR8VlHbOPQCXQ8HuKiwNKZy0ZZLJvk0VAPE/hVISiLPIzkErim6SEnjtoh5J2rUd165diz/64R/Gx++/H0cHT+Lw4FHs7q7Ht//hN+Mb3/hqdDusp6EMSCggHMQGOoTh3dINJFkGWVUHQXKLRlpAWCSRRTu/kTz2TCBJAnRNcKAnUyHCQtU0YOlBWsmlqcgBYaV7BmLDwX4qPrxoFUkXs1oISYg52TwnBZN5JdY30YBmPTCT4gJLAVdIOu/nGQ/tK86VMkwfRljhZkLFmE6rcXoyiJ/+9Ofx85+/EQ8fH8Upms7cG6E/FPOmDwhwWEnSV2LeogtWgoHO1wWFxwtcKkBZNJaivSTrogymWo7QvZXPzPPnJqp9nVQz9u7pMWoiWZSKwihXBSm/tJqokNTj2vVL8d3vfie+8qXnxO8c9Y+j06rF+fGhKC+0qSVZK9ULhvFc7EpZKGeKOPehv3Dvi9W6EO3KWEk77rwE3P39x2qPb/R2Yjzi2UXcvHnTvyc6RMq+5ed097t4hJT4VuJHQkkLu3SfjsvOMlS+lHwbo7sOIs2wqmeUiINyeFSr3+eqUFwWh1BigxkUPCCgUFZJNi5euRrXbz4fs1orasSPaiP6ZwMNATt9rGjolDXJPoO6UMy47j94qKT2wqXLAtygDsF9J1nnft2/e1dUMmIh96N0SwXSzGZxcnqs6ytUB+Klz6xUjUtTO6T7yp4iWbXFgDu20lxPLwZ3upfnHkgkySD35s5nt0XfUiI5hvuf1FfRaZEHbIuOhiKUhqoDx1dintU6AKXo4AD0kOCa7uVuvaWKyRfSKFHiBnThTM3hvQAFygAxABRJoM7DpMAu0oQEK5G5pKPx+NGj+MmPfryQZyxAFp1hAEfunelh2WFOR/Mi1+yCnw66qS8CDjJn47r4S+cG4FJFUaLUq3vdFWZRrGG/uevlLltKNWrWLzsgpTunM2gS25vr0WZQtYJGOw6fUHb83HgdPgOFFl1/DY6j+JZdX6faLtSI1UWBz8o9FHUJLOQFyxNn7jywGEk5TXCsstBIAmuFIpqzVflWOSSfRFVi/vlAuSDPDQMuOu50pBqoKrVaMcB0rr0mrXfoyQxie1DY17zWJcmf6hlSpDLIb6Nki6iQpDtmh/a19y3ovBVqiBGW2HRns8g5uAPrXIyPAEPFa5Xhe6RLed6pkMhnfu/H/61wXAc5UwS0cHIqtmig+lB3ErGUE6roDYT+5UGvFs1K6+I3UXY+YlEP0YEYFaO7qWcMBcUcYjNXRBkgUZY+JcnrMgHxITYUGsDvadhMxYUrVCnbyEzHn8tDJLSY7aZqMyBPKKs1aehTn0/ubHKSc8BbUCBk+gDPsBKjQfI1c8KfopSEHYkerIdphWgIUxPpE7Xs1tY2FHQ1YjSrxjlmHdKIHQd3Y2vnQmxuXYjJlCp4GmNlbySEuETS3lxTm4Q2OV8rSZR+Pw1d4G+xOPhbpIhQEyDB3dzaUPJaDkjfs+IsBrfdC0zDjUJIjLh7kMrcVA0Hp+yWq7JsB4JE8rtJhSoaqIr5PMdELYyi80ZO/grnz4jDqRRbSLI/+OCDuHP3jj5XCRigESBAfHDWDZ8fHtxXvvzVuH79hpLyO3fuxK3Pbsne/ODgSAeaOfvD5JfaOGrZclsijSVh9wGRJje6Rg9MlSqfdpsHjZyseSAnh5IXmuWuRQrtJQFfG1ctEIOsnovZA6sgOV5lhmCBNmVyLxwii08n6gtsIbWBV9B5JfXZTyqSYKIhuWPgA5Ni2C62bnZ4jzlBdWFMe9XIFHxaBtE9XMd1eEjZ7cEEA5O6YwdNEDr2G68HNUUFg+gtGEJUJE3H/gWJ/f73vi/lgfOzY7kVPnjweXzn278TX3/xK0LdoaNMZ+x5UMB+1CsMhxF43G7nGsWBVgfP0o9WtTLdBdk+3lPUr0TOSdbLgLST1iWFQapYkrDFhdm/x2sRrKDsIMNWnkfRZdZ9XTjahtxhKSpAM0WnSDWZrFO1v60gY7RM11sGwmrmWzs0+Lqk/pGdyIP9Ufzq1bfildfejFt3H8TxGQYxjZhAn0OmLtv0hdpU1pJTTf8pCZI/e0rFJbyrHZCoYUnOi6mVaY0EFPP8Cx2EK7WwAJ0Pc0m9BitS8hH6TkcVCr5kJGex1mnGlas78eKLz8W3f+9bcfXKJclMStsbTufJkRKF6dSvV+TYVGAktQdeKJ9TvHkpZeTZpfXJ81NXOUaTYRyfHouzrfkcZoXmnhXa3NzROhSlY8Rw2/LeKxEtimFSIHNRxnNUUSv3Xu+eMgcjtDx5wQZB6CSHaHx5U+zsDVc/Bwt5BvIKgONaOp7S7bb3AK+JsAC0Md7rfDCO3sZ2XL35bFRbULXW1S0YD8YxUsJp0QT2LeumS1IuVRkXh0+ePInD42PpZRvZNDWS58ezhTJBVwNEu9z3kkBRYIgmRWLOGSLDPqO1cv0uMzuKd47r+pwUpMn3V/dRa78oscDNdjLMGuP179+7p7izvbOjMwnEuXTpeR/oFlB46FpvMgw7tSEjrymAKDnhQprV5XP32DmI6cbcTHUS1I0sQ4J2OVbhzQCjhoNDvGiBdalU5a606bfKMeZzUb1eeflloeqff3bbQ8+opKRLquljy441hQxABDMAonQktZjYx3/7rDYCq2F5DWlbvpg/pcOlxDaloT0Xg/u5CxjeDyAFfrw8LxKM4/dJ1nld9inXaboNxVgrZuNhbHTb0WNQs450NWIf7nRqXafGuvaHuO6cy17TBcz4wtmSBpWcowZunAcYFHbRJoU+zRCV+FxykcLOMFClecekXPk84/nVBJby2XHrZj3RbTs7OYujw0Pn9QweI1qysRG1VltgKcsBJTy6T5rj6PS873TmOh/i7OI+rW+sOd5IfQcmhfMc4p3mD0pxlTMBlu80xaacW+rU8EwE9pl+rLUkHwDPd9D9Yl2oa/zOv/uTufk/HhDRB8blEJWDMveaHEjE3CXongiCAzYLifa5s4bC1TNyVEJCcn8z6kjlhUEhyWG5DSmn09TuVsUrUMoJkwOhuYZ+iaTFTM0P4rCkck6CgxEs6eq6TeoFwZCCHzgHVWnzMxgDIq0qT0lwVbwmhsdo67hwyyFVEi2QMVWkJqZU0ROfwrmHe4/L2yhiOorhiCnrqrh7JEc8jLUefDo7mkLPkd12JYSKa0hCLUcC/IZ47TMS+vNhtLrdlHYk4WhHo9WLehMZrY6pEzkLWRIqFkXh49EmlDwjw0AEUQZChTj44OcaN7YY3KXLAQJu1F1t2kQNrS+LaylfM1+63OvSAPTAoZPchYFPdmHshOqiiEAOqknyM8qBRJ7R3Tt34/XXXo0PP/wgHj1+pGCprk+i1eLtD4bx5PFBbGMz3W4r6H3jm9+IK1euaY3wmX75y1/Ghx98GGf9c21krr1wF9X6K4UlvOPCNyxowoorpg6rVA+wpmoGaCpltKZl/mB3Q6rmYppUkrbCfS5JjBKx7Ew5qK+q3uRgYybXtrD2cHFBPZfFRaGiFJ6yuXCOi0UR5jdQwXSyK6gWiaaq/NSxlRtcDksZUE21kYXbqJ+r9rmkLq0GwX3l3gjtphWICVXeY6MhFK+p5AISkwGBbpMHGaHCEQhtONLBh6BSjadv3ozvfvf3o16fxU9+8ldxcnQYzajGH//jH8RLv/21qNahyICy96MeGN4Q1L3mVVhlC3uC2sHpWToxGynSbAoojytSU1wmmKlYsoyiAhktEhqhG0VXOdVWChVH2WZlJspZMSErCR2fAfUmZ8TLZ0JS5uFsD6VyOBdqFu/F/vMBTGJp4KJIiNFFhBbGIH6vh146A2pnEZVenPXnsX90Fm++82n84tdvxd0H+9GfpHtlfs4yF2HKhoM+xa07kFa6KB1PdVhWuPucVaWo9hlfuLBZnwmhdPu2NKvoZvijpLJQRhOke0mmRUUaj6PXbsazz9yIb33za/HsM9ei0YDzOxc1YGdzN5r1ttaQkITZOA6O9/UeRsDNEyVRpGgHpUTznwSw227GcAgtkPOIJJ6O2iz2Dx9LXtLgDVSddhwdnsXly09J8rEYAJI8gVpS/KkQb7Vie3dH72UvDhLSVIDg7JHuf94DEsHsei72bbpYQrchcSaoFxDMDx1beIzgrHSxWAeZjFhK2B1Jng+eA6x/DzBS+dTiyfF5rO3sxpXrz8bm+nbMp9Vor6/L1IXn/eRgX5GT5Bahgr1Ll9TVIeGDKsjn3dnZjv6wr5jIoB4zCqxris39J0+Sy7thgE3D3D6jXHw61tope2bUPa/f566LwxI9oD2WdaZzI4EOFQsUShXzjz///HZcvHg5O2Tw8C35V2IP70EsQNISShyJIlQWrsdSgi11GDirUH5C0rJQAA31mxZZSljnNUnRTJoV+549iCSpaE4re1P+BWkqxPNjgPoXv/xFvPfO23H79m29L/dWdGGUXJAAVaeaWZCBkm7WGUCalOCSHgPAB8Js4QvHZIBVQBBiIeAW55U15K2UpvwrwVakOkuuplm0nAvjXnPuKhmeW/+dxJkklCKCIWXJaoPsN5qiwMw5I6vzaApkm+ZZzpAuMw5QcqwiSBGm/9b8i2d7ynMvBQWKLIv1zTPWzOJ4IVohACx/hnWo4iNjkkEDxy7Qb792FlpynQTsIVEfx1qnq3s1G0/i8aMn8fDBw7h354722R5St9tb0d3cjDlxfjaPtc1tuRcDqsBsgFYNdVMSsIgJMLOijpkLBPYN1+HCPRUUBd4tO6usXwNaVtSClsY6Y19p/6izlLcjzTTLM+N9+T6ysSrgyLE++vf/bM4DL0lJ/q43Ujm0C2xG9Ti34gAXgEtWow1RH0Qp24GZBJWp5QUiKZRm+fCEXMytG0riChLDHziJfCAl2ZkWukq3qYpF7dwiZDiHg9KDEFgl+90s12XlEi7MOVq2U9Q2tXmIpJ00JUyQwLino+qKX8C4ot1BYs1VnP0dq0LB005BetMEAapQaDCDwakGPMfDU6nb0LKE7+hKbV2yYOYjpRGKuKlG+mX0M8IgACMh1AnWY2d7zwZPVZLbWYwnXAvX15ADYreNnrsLLbv0muPLQa5iYTKN07NztThNRaoKEWQRERBBq0E7q/WqPnuxKBdiJJMJSxlRbBSFHMmPrdRh3jArgzYLGNn3nABNMYNsF8uIalfDS5N+HJ0cCTl54/VX49antxKtXNJxWFEc3IdHp3JEI6DefOoZdQp4di+99JICCC3dO5/fjZ/9/Of6b54XAdPOc5ZJc8emcMSL0+Sq6ZHbdmWNarg2mZcOoub20VKjvWsZqJIo5xyzYcQlEiIEx0NNhUpUUDXTWfzMFrB0BmNRnHJQcfk9c2mXNJqSsPthOGAutv4imLkdZwQLJRK/pz+rZjMUmfLfRZKV75TJbzkUdcALTV0Oy3GwlmR9PBrI/RCqilQf1G5eUjJYSwSKzc312NrelHska5UARgACxQAFKVzK7//Bd+Lipd145eVfxsn9/ZiO+/Hbv/O1+N3f+3pcubYV5+cH0W2smfOLey97fZE4eMdyOOs8mTA0bgc91p9kT9ECZn2Lh220jAIctQTxSdetDiDEI4e1SmfDfO65zMwU/GeV6MlUpyWKizp82SmxffloQRfkOswRrejcqURNFJYyC8CqROLMWtxT3U+8FOB6I305HJ3G/sEDa8TP2zGZtaK7vhfN7l7cuX8U//0/+9P4fP/YZ1VKYS4Tdj9/IYgpSWY36pxdyba8ENDkhpacpiQOZVBc+z7DTXF7TnxZZ6MdEpNulqpPDFWxBi5e2I7nr+/ES9/4Wly6uBMxG8bhwcN4+ukbarFPRvMYnmOksh69NlKMNr4BUzk6PnBskGkJA6hrug4h0hpUZ32TsMFhb+lnoC8d4IQ5G0VvfS3a7V6MJ5W4f/dJ7O5eiRvXnlZg5Ho1K5UeIFLAoqCcjON8gM68lWUYvNzewpjHHWWSVJ6rKFMZn/S99KwoyTbUPUyhxGdNt1vvL68zkjaSzjLAxoyGpDOz46EoOwNhZrByKudMOpLkKs3OWkyRNGx1YnNjL65efopFZUMk6fzj43EsM6cT/DzSE4TEhPc7PNqXfOPO3p4oJtBJdra3dd4Sn4g1zA7xeUl6uUdKKDPRXhT6yS8uajhWCcoCq+KOOmtKiGWeyUao3aErDrQAMPDV9y7sCXSSkzHUMBmuLWkCJOiokTDcOEw/FRBO72WKWhDxjl4XiqWG/TqdlE4uQGPWhEkP4Xk5wbSSnX0ViGV0DRxTCuBRXJDhOb/3zrvx9z/7mRDaybj416CsY9lFqeUgS5i5C12hxXyAAATLSYJw+2C3QzifQfGn1YjD/QMPiQoln2pd6ixJFoEHVM+UdJKrcX+QYpUiExx4XN7r9lVhCB+VJP6bIlfzPdqyFBRT5VYdhmZrlWgzYNpAa9+zTUiCrrH3UihBSjqGtw3WriQK+pmMHaaTOv4ZnFqeI2VmivsvI771dcXasvz1e1/IOaCa1gTYDs4H8fDhAxUZzDZMzgax/+CRPCCePH4i00TJ7uI5sbUVl69eib0rV2J9ezfm9VoMMkkHMGXYtFJjqBf31nrUmqiTWSyDfJfLEIIu0QpMNaHaGZQjvyKPENMkO0fQhezq7rWjQiQ71ktXwsLxtzI4e0aF69xKWuzByucv/4t5QTJLFu+kIqfbkqNFEBHiyuF3BtXDybUrqrodwWR5S7FfHo6RG7W2ijJBitPzoZjCl7qDter8N22wS9FbWu5UksV1kMXm4Hsu9IUJeIUfR+vFEIaH38w9ZWHwr/ha4nOljqrUV/LwyENU5kpq8bh6VMDX69dCDVIl8cZInfKhNjGI8ehcFufj4Xl0Onbwsj53PVpNZLLWheqA5DM4ovIjJ80Jvii+CA1XO5GuB7JrO9HqrWlwliJi2Icf2xQlBvkkpH94PauoO6HimjW8hAQWZhXQcpKbp88i5Rq3V2W4kOZPxTxAm1EtUy9EkouC9oo5Xdxdy0CugqRPF7EqJL1lwxEZCqT6Bt8n0Ny5fSs++OCdeO+9d+Po6HCBVvjAaehnQKHoPJAMNptrcvqjwuWzPvPMc/HcM89onTFI+vrrr8dHH33i1hUBU8i6hyXFFitUDXWPaJWTwNqVTImuNqDDPMmWbdeteGHVA3sNFIS+oES5jBat0JKkMcjJHyW4WcA6EcjBTt0/y4aW1yp1Dj8PUmjamNMh7gnrYxkQ8zkva/PF3incd/3uaoMrs+4ydFwQKj63AirJmQa/CAzJHcyWuZDjFQe/Lx7Ead+cbpEeYJ1IVg+urVCgRI3Y68gu0q7m86MHzuCSDUBIeudK3EEfJfU2GcX1a1fjD3/4g3j82f348H1MsO7Ejad24ve/89vxla88G9ubHfMH56YMKHnP4SmQ9ILeFydKKDJ2aiaBH0S7hbwhvE0nRUX/mDMOlAizHbWH82mwvqDviB41s9Mu95oijmJU+wS+68Kx12gQ6D5zF0XxitUGR9GgqfWAbQ7m84T7OBzgWkiRw541l5b9wmyB9hrBvbMW65u7Mau2Y1pZj/v3z+O/+pN/HneOTmNUWs05lKlhwQVFofhaOFi6je59UChZjoyGsEop67H0LDZLzSkIwxQk0Y4YHoVVyamJxnm9Fr1OR4XaUzduxMWLF+Lq5Yuxu9WMzbVOdDq0mKEAnuoM5d40G91o1daiGi2Z3wB2ULBbghEgAklbK3JxL6x7X0yuCJbTODk5zO4PNCrOhZkCH8n6/pOjqFbb0etuxe7unpWypKIDzQk3RHf4SJBK8l72X5lT4ExlrZqTTJLtGQQnnQWcsmY2XyPgYmqkYlnnEB1db9LpxEU06kYICJTBVD8zDIVyQFqc8KpMv5Bd5UxBwpchXob9SMr13CsNgT693qYolq1WTxGrWm/Eydl5nECp6bsohLLV6pCchDrWh0fHC81sHFKLChCc3qK1zzVSeHgY0/Nh7q5nRynBvjJUaGlFf1x90qQ/cEbSvTAS7w4CRQ0JJ1/bYJBUdFl38kksHYJ931wIEecG4ngXCqLPWmvel/OYc4ZisDiEkwya2pIHpVIDm93I70AJtNXNzO32uVzAF81P1WpxfHQgs6PXX38tPvnkUw0Ec+2sydW5Ps4ihkKVhK/QEcllOBuZFShIrQNq+iIsBpltNsaHLDN+Bn4MFPG5eEaFyimzRg0woklvtRZp7KtLjFSqB0hb8NGbNYlSWLOAeRLOsqqkbxt6ruR71WgmFZQhfZ49Sj1lDlA5UypMWQLaFCH7IZivzscSHU6LAWWrMieE4Vzy+FlL2V1nT+ItsAAFlU8a+ecec057BqT0rCuip9y/ey+OnuzHw8/vqqOkgn5KAcN8VT0uXb4UV65fU+Le29yIta0tMy0q1Xj85ED5EsuRcxm1luGYeR7kaCk2cx4SGqC3ralg5AhBMVkArdTp5+ck4mCjSM3SJN3YspDZOZMXkNNTJf1QosR9N41SXh13fvW/KmFXsp4ntNNZDEtIflnFHIxUDV4wkrcaT9z2zQS9zrBng8OquPGpQZjIn21kpX4RFQ0AEKz8/07UpXChB+V2Q9E4douIJJWN3bAhxhx5MQ4PDznSZtQnzSFG77+SrSTGL36hD3SpN9CKGvVjPrEVd+GzaxAzVTl0DbQxNAiKYcY8JjwUrrUUGLSipqCDuOKBBB9qUIoNBVqyubEVswptPE8y03JBD5zPqVZmTni7O+CiZ0SBkZUaHMQLuxdFkyHvnU1q0Uc6UyYgbanMNFrdqFWRX2LQi+RqKTMn6UaGGmSggUKCiycCAwUFyRStZcsgGRkkWZeRhDNKoeQFXUNHWXxIOI0k9TpUQABKSx35IjaGUVvQebopn9++He++/Va8+y4yjE46OAwKLYdASnLHgcbXQEDQkmWN9c9BGeexsbkeL33rd2QCA7L51ltvxptvvhlPnuwvuNTYba8mJQuTmXS/NKUhZwiS+0pxJLQZAwqk0Nr8bYk6UVAU0ZgUhLK4zLYoAUz8VTZTuvuy1lU9rw7IFLpYyqAq4Uq5S+VQrhZygLGqIEMyUJQBCsWmyO+Vttnid7P4cDArNARzSdlDHFbF0IXAVbi02muJIgvhG1i5geuR7Xjh6msveJi0tLqN6hjBKZr5PHfWE10VoeuVihL3g/19J0/pEup5C86QltrwV69eF72EAArCDZKHXJrcbKMS/9EP/iief+bp+PM//7Po9w8UaL7+tS/Fd7/3D2JjY00DdjJxYd2AIklr246pGR2E4LsQhlfJXoIrOlIi3G5aDu301KYw3BdQVQq4S5cYMLLlNoUcz9s846kSHwIXhXW2uZK3u+JqK6MxO2qC9GKpTgLOEKloVZVG7GxeUNuVzwuVowLnukJblk4R4MSZ2v5Q6gbnnHu92N6+EL2NroZTRxzTla24c/cs/uS/+9O4d96PgaT43OVg5YrSVJD/clcKupUUgHJuLpKY/DkPtXihJoah7yxkHOXY6NkeOi2tWsTezkb81pefi+du3oi93Z1Y63VjC1vx6VROzLM5CQZOl2gPo4s9jp3dTSUODBPPx5gYsebQQr+kf0k0ogLKCujQB0OJ23du+cwaDvQeDPmhvsHaFW0GN+UpikS70W6txd07DyVMMJ/W4saNZzIglqg3iyHULoknuNNYZFBLYOX6SSrLHA/ynzaGoZDL7lRKvSkxo0syHCohc/FT6HBLGkZRqioJrWJe6t2X56cx5CL2oNjM2YsCGbQvkH13J2m3H6E8gh53ky5xM65efzYqlabiRqdrNYzDo/M4PTnXEP7uxR0nQuLeNrJreSeuXbuu85Zio1BJ2Jug8txTzgyoKEVQQODcF5DVnP/KcOzQXPoy5pA7trd1T23jTuEXoh0ioyc5vMXQrwfkl6ptIN4uZswPX8oELwsEU7z4fAwEFj471BX2Ls9FSWXKz1JFq0gybUCFVVG34mziDzQYuNDvvPNOvPn66/Ho0UPNRAAQEss0hJmUSs5RCqqioic+fApuqKtG0ZNyjsXdlWfC17qdtooX2AQFzfW8IEnT8l5zZvM73D+7chpgIqGlC01Xw5KaLVH/trfXY3NzLaoCglBjs/wy55Q6nDWrynWgy8hQEZADqe+mDM+gdpT8oFABhTTT1Z5YwQlZaiXtCRSUYVvyNRVsSc10k5cq12vDfixlXjK7dBm/TUea6/6rI5rdaxR4rBx3Kv30e3fvxunBUUwxSEpzJc591tnlS3vxrd/+ltYEwCBUsbXNjYX7L9cOoEkYBCSdVTvR6KwpYecv7AYX5AWutdyv6NL0fhBigA2R+wAAlnOBvaU5LihdDcuFU2CV7psyenKzVFnUTFbSs5Wjsw8+/Lv/aS6+UDmQdSPz0BHdAx6q6SQsBg840Mtg8MBDfySy5MuW4cm2SMoolkRo2a63+H2RfxN/UgiPBwEV5HO4j6TVCRacKOgkVNpOvGnfUeVRNfo25SGYut6rHGHlQoloqk0hRMNDPaqkM3kQDYJ2RR2NdBJPeHqqSJQct0i057Sq8mER2CdFFo821FFMxpZQ5F71ehuxTbsFVZcZ6MVAxifisTEzkOYkSrJ+I2DKHKbf10Lon50r8YciU6vBl8NNdhj9mESTSW8kGCvNaDQ7UatCkTEXvyAQvAb0F7XqWfhCcZwU00q0ljRf99Ck5hLUDk/EdYVHRztJvGVsqcUh454x1GLddHTpW4261APYPJ/duh2vv/mGNlD/5DjOzo+zCJyrXc29RmKMn1WMu+YAACAASURBVC1SbbRiORQ4oI6OT+LkZBw3bzwf3/zWN7XIob+8/sYb8e677+qeul2GEs9EB4YRrJXOSKLNS8MryxeaamWKkgdu2hrsdZvXA3FuNrkI1SCguIuuiK37vRw+KzxCrsF8Q5CARA24P0hiqd1JBydd49ReT5SHKfEhetDssXlcuXJ14dhGMuDimOFK8+VclubBlhJWOghXkFJ1G8RztV+Br5E2P4VGJqbTaZyd93W4k4Q60NkdcqEeM/LQjQzFECWUs57bqzbCcWeCBLyBUzCGIevr0W2101MB1Rm3LHHBpOC2OZPd40DZXvzKV4VY69lXa/Hpxx/rfpAobrS68Y++8+14/rmn4803X4nXX/2lnC+/9MJT8cMffD9uXL8qZz75D2AnX6uo9WkupNcCUqWio4nWQAIdsf/4gQvM1IGmrUoSbUqfkXKe89Y2/GXTJTQkWPH3zkUVaMTW5lZKABrsKAWV250mWPGZuRyk0Di7zgZncXZ6bs3j8VyJEQgghLk6iFn/ROo1R0f7cdY/UyJAp66Se5xuHSAGw44MUE2iFw8fDuOf/g9/Fvf7oxhSqHG+5QyGE86lKddqYVvy8v/Qv6VlbbDdBMEFHlLoVUK50Suux8XdHbmR/vB7/yiuXrqg82A4sOoI54SGp6rcB+aB2K/QFPvRP6ewe+i92MTkaCMata4cP4dDz++gB722Bg2T5zSLo7P9ODo5jHv378Y1ir7HT5QwkGRxNlAAgiCDpFEEDAacXXQQN+USef36zWg22isdEauWaLhTPiBGBPncCwk6na022TOyXIZMV+esXDhLyWg4TGUb+wUs/ziOZHssEwB3+swbn6qbQ5eRZ886VaygA4ux0sgu5HQwhIaiZZ20HdL3/4+wN32ONL2uO28ikQkk9h0FVFVXdy29N9lstlpNtiiRomTJ8nzw2DOOmW/zR82H8UyEIyassEfyBC2PKNmkJIpr73uz9+qlFhQKewLIRO6ZE79znicTTSlkMMCqripkvvm+z3Ofe88995x6qx2F7lic1DsxMTUvtJ32PyoySKNOTS/E6WlDjpm7BzuxsraiogZgh88KvQ2zJc4JJHI5J1bXVhXXTk7dOWN9wYeXIlZSBvrHEvbRehkl7OZbFwVOKJFOw7kk6qIccN9lluOuKYmrdLQnyool7GNmF8ghyEvOU3J8KKS5qoRCE6dI/PePjgQoEO8pdvi55aXlFEvD7rqpZ6z4mqmGuLTjP1Cvxa0vvoxfv/drzVyRuAMA0nGAfqRzN/H5M6Uqsxi4TvHZ+awow0FJSQOr2SeDGM9n5H7XT2uOxdApwGnFqU8KYWk/aqao01JaQi6jQf9Eocjvi+mVBESiEAsYyC3MxcrKYowVWOMAELiSG2QDqGXdiQ4IiESiKkoVfPdxofQ8I3WTcreINQhPXkm/55JQwQMYyoOnXIu6KUOl1MyI+GrCboOhTP8ctYn5nWcmmPcw3QjwEJGJavUo9g72Y//+rmIA66WSjPbMIMATYjauXr8WDz54ZTiHw17ni581JdrzRxRxUvvCkKmN8ksneoXxqEzPRyHJalp21/ONQKESc0pyuiXJFttglGCXVZU8lG3VQO+T0bOUOZvcXCmOBmJacJ9FQU/qY4UvX/mzAQetkET3qtJipSqwWckY1dtZXYMp0ETyEKWk+VLCzq9jqhpYNIkgMTTmSBjXEEEsuYWY2rN5IttCLSPDD0v7WdECziALCiSs2arH3a07sUArY2ZaSQY8I++rDFd6MQ27BjLKSNScYWj0BjCQbLSXBJ722vgYlAobOLEQVbWiS17EvdCUhETDik67EbU63Gm3qtwqK8XC4kqMFSeCbqf+beL+kpj6QGAoxpxX0X2yHJPc49B4JpB50pmPBZIzP7sUszMLOqBP+q2oKZgznILhCIkqySBSZ/kwcFuKilEIaxrZVZGUDCNQ+qmd1ZVWyFQmTf5TdPDfCpptT9qbuA2/rBI9+HyaeibxGqjVhHPo3du34rPPPosvvvw8tu9tKxjTVpSTnayMp0ybOWuYi1koxOwM7Umr+Mi2t4v1Mm3eUjz99PPxyCNfj5Pacbz//ofx4YfWVOf68hOWA1q2Gk8T89KIVvvNa5rfq/WqifRk56wODQZhyDclSa8sHZr5dUm5Q8Mj5zh0bm1ltzOrA9C+soKMW4bZsERIFPJXk3QNsolMVkfIMma4sFbj6KiqgPLwww+n+QOSHNuiKySM2eFudDCeGxJN6aHQl5QZeFDHrn0csnz+846u3ove+6wFEh2+adXSDatTaNZJkMwbRblDaA7oBQG5THLhrsqF9TWtCRwo4b8qtiRuqpoToArNMyGgOzv3pa3vosDFA5KcFCriQ4IG9wZx89PPonFaj6mJUjz22I144fln487tz+Ott16PRv0krl27Et985ql48qmHozAAkXfXDFSKQkeDrT1KeM8u2HiNYdnT2N+7r5jCblFrn9JfcnHJXluzNXAIp5Irn6UiNXyojpWTKxmTDGcCRM4UBSHHCT6LisCi41Mfxeyku62BM/jTUCqgwCSdZFrr7B0ACtAZEoLZOdwCZ+O4eqZ47Nb7eJQqE9HplePgsB3/7t//RWzV2tFAXYDEZqixb169l3CO0akDmTozo2RydFBqzeWwmhB2J++pZEwMynK5F5c2VmJzfTV++5tfj289901JYFIwDM3AkmoW8dbLmQKQGEKM49va163GmYxVACrk5aBmJIcdi6gTnR70w9NodTzsrASzVtNzwBF3emox+n0PrzHLw9rn2aPS5cH6Quzu7cX6+gXRE0egkYfjR12EpHomCpTvju+hZ6kyzU3JVvrv/Gc5qSSGZk503pQGsizjlwfL1QFJ8wXQvDTUJiqNUVP4wgAAWj/QKDgz1OG0ORq0H4kHqCocj0arE712P+qNrgaRa2etWFpejxuPPC66TK3Oz40p4Wa2CfCGez03v6BEIQ/LVQ+rukbOqtl5PES6ooBl6qE6uOPQmlANQWABQMgt/Ux9ydSfIfskmdtwP4jxjqNJrV3AiJM4kkcnPumZpO6heP2SavZazmBJNoLiNYlNQvw5U5JymYAW0WONomfjHqm5peslXoh/X0CzG564iyTuz+effRavvf5a3Ll1O05PTnSujksisaLYzwBlLqoyUKJuXSpKuB+sBzMMspOwu7R0r4l7PHvJRqvwNIUz0zb5eSncZHndgotC0TJKGIl1NTS6MD+vbubx0ZGKLdYHyTfdEDrjxJTV1aVYW11Qwg6FbKpSVmwch28uKWYK5XZU0FUHeOGZjqXrl+jCiPZFzqBchlib6CyYd7n4BAD1PXeBAqjrKOiOjEOBVINSx09Je2o3ZQEM7g2FEZ+RIEZHdnt7W50NcdTpzqMtD0iWfpaZKIqI5eWleOThh2N1fc3vIVaF+fZGrylCPY8E+KI5CQ0JT0YHpcEoRqc3FhjSE9cZTKXLBMcdYRGkuenmS5HOiikqLnTNzB8yt5SoQOxxgX2pcsmDyBkzN8Zjuo09Rgy26bl//vKfD4R8JPQjbwBLALGJcE3zFLMHB7gIUNhMkE/8bhP3hrJXOVk2xcWIo4K8hprMsx46puYJ63wj00MTn0d7eEytT/OouBFYmdd0GHNzlAzL/Mab14UAm90BMYXZYaqaGi5Wnhm275yIWk6JHyJhYeP4mw2iQbGkrJEhJiXeA2yVW1qM6hT0CjG3sBzj0lu3WoMWaEZF9Xvz60mMxH+dsFB+br/KCEqanUYmoSGRlDL5v7S4rKB6Oj6IBu22eiNmZhZigvZnn+SfqszDbE7MfQdwKOwMaFmZ252HPyjCGJBFLlHVfpIoZLPj9CdFiUSRoUUHH5WggkQSXMpyaSyOj/bjw/dBvT9Ua4rFz7Q2mxzZPn6O50UxVD0+UqE0WbbVvBZ1GsRxx6Ij4xmq3yeeejJu3HgqTk/b8fqbb8SHH3wUBwceukHhwIHsnOFLQjf0OZLrW0YVu6m1ynNEAQHKTU7S3N5LWUgqWlkHlkNr6Nlnqassr5aHUdlwbELLPU1I5zjblhOc88AqiTr3guSLe5jpX9rcyVTpztaWAhFJw7PPPistaQ2OJk6sN/lXaQluGcN3I6F2MuGEPUs6ehsojmg/eY5BGkzJLOk8xYZDG9QL1Jd7TMAhcWeAmcKdgTQOKkypDvawo2fd+PZVJuFKVmJ1ecUDQ2mozLJa5nR6MA/0gmG9poo71BTYZxmVRKJzfm4u5mbmFGD37u/G1t1bSq7XVxfjT/75H8XdW7filVdeFTo7Nz8R3/rW1+K7v/e8FDROjk6i12lL1YFrYj9MaXhxwkVwtyn758bZqVAjm+64KFdnKfFjuU8zDJNOWOaMO8nfM0jO/ZQTXlKfsrqBaXQGLjgIeCV3HxiCM0pqxF1SiOzHVkP64uwj/hzLclQtiJMVJAeRs1te8PCg+O4gkNxHJOu6sbe/E+1uM2bmVuKw2op/9+9/EFunvai1OnpWzB3lQ8mUmFFa7lg5AljOBczRP1KH8nwqn/WNExCTtk1lohtXLq3Fo9cfiu9959uxvgZq6eE9nwc2rHJXaITW0zUlafevgCg9dUkYEJ2ZmYzZGVMIWUOAHSenh9FsYoBm0yjWZ4vkotnUEC8FX7uBprERLtr3RvmcfOV4c8qzp00uUzeuKRn+JW+OEXEjFy/511HCrvuZBBIylUrc2rOaCjKKLFEGUqbuoTpTlbh+c5HTPBWJIug2A4XqdmaqmZ+K5mgSh1fFjTRYrYCmHrfkUi3He9ZoRblSibNaKz65+WUcHZ/FzOyi6JN0fDc3H4j1iw+q48Bg/vTs7FA9jfjDugZtJ1HjWnfv3xfaSFyjk4E4Ap9JajvjRdM2uskZM9EOhysmde0deUbyg0pk5TPiNahZqZJNiUhw/GfWHZeRWMoTxP9NrsCAA6Kftj37QjKorhLUmOQgLYQ+gYWeHcnGaOfmfNIck3araBbJOClJ2N6+fSfee+ft+PiTj+KoeqxnxHlABwcKXu42yLSQrgoDgmQRUG/VwUa+dlpnTnYMV8GjJHhMjrK8pg0PXbg7NYwYT7KpufjXkHiSnhSVVnuY4sPuuwvzNrPS3B4KNY16zM/PxwyGPWOoYU2JmkE8un4ddSQoXXS/rKIlzXIogP1Q8Qtlz+IcFGpJc52YmapaknSGKvP8jtOdQpzWGFyedcc+ATJSA8OwSMp2I/hQP5MAW6H2icVAyGXfk4ifYZLI8HetLlT98OhQw70M+5qu6AKNvUN3mLOOov/q9evx0EMPDuO0EW/fX4t1+It1xnOT4hCzLklLXsUpPHmSUA2KQ3EmiSYv9SziGbMFkrQ06Gcw20abrElAAYAxuioanmdWLtO8ksKPpImh41Yqom6Kfq6ZvIJ9TcgRvnjtLwZqAVHp6DR3QkAxAGWEwCMeoEwF3PZS66uACgmbjdawZR35YEpq84mQ+Hu5LZMPwVwgGK1w4M4UhiF6oWqbAsCv78n9nlA2klt44xpaoJ3O8GsS0/dhmFL0ntti+kqJjoNGViXVqFQaWEgHl1C9bFnt5J+Dn8IFZ1O0b03Md1JESw65NSg7E5WpaDY6MTdHsl7x4Ypmek4GJb/nZMub0hKZtNgIQpgdqd2eBtpoQ8lIB0k9Ngwc1w6SXk25uk1cWIqC0Ak04aGwgOqiYELgcpJivmS6B6jZsIjUykwa4wmdIDnm4KjXzzR9zuLf2dkRisegGMkTwfGsdiK0V1KJDfRx78cHv34vdrduxsHejmkCDYbiTAEhSKl6hnZRh/bS1RAJQQNuPA8LLj1av3b5Q/auFEvLK/HYk0/GxsXN2N2vxVtvfRiff/5F3L1zV0mxuZrW4vVyS9Kb2ZEyVcheY2lFFNwW4xC1GUH6c/GREo0hoWhcGMkB7yNVA9R32raOJlA7SWModULJnAbBkBAD4aONlXTwQTM4eDmISOhpCWaFIi48y/spYS8U4tPPPlfCxte3v/1tdzyQ4UrzHiAj5j/6oONT83v7DEBRyrSHpLKU0EB3hS0pyvvkYWfTN84PEmdKjYhCQg8IOicntaHyTu2kFidnZ1E7O4v93cNodTCKgPc4LolErkmW5WMMUs3GwsK873vF8YHPoNYpCBZJSXEs9vb24ubNm7F1566H9GIQU5MVFVbXr9/Q7ykIq0f7QXMYu/rvfOc7mun40Y9+GN3uSUxWuvHtb38jnnv2mWjWKbL7MYN0XJ4vKJajVLQ016DfjMPDnaT4hBlIMgFDIU9GPCEFLA1WwWlMVCGei9UekNuyh4I6FyBYQl6KUn4CoaEjxlwJSIxnZ0hK8wKzMZhcVgs9cbgbjRO5NNrBGIfYSkxPzcfi8rLioJXnSP7RnbeRCwfbILpxcnoU+4fHcdYcxJ/94Edx66gb9ZZnTUT/kpLNeQ776Ln/Y2j7V7L1lLAP01bRTdUyHGo788xnJnrx4OXVeP63no3vfudbURoH8cMMyMNc/JRpqqaYqVNpuYKUrFMowam1NnutfhjN1nHMz+JfwSGPv8WJjI+KRXP7mw2SJfOFMdVhbSPhRvyjJQ6iaMlFkfb0XCmYQeXbnUbUzk6URKG4Ba1wGCvPKS6NypJ0lKShce+ddF/PdSzsWdCLGQoNrbUU8xOdRfTDpGZjeVO6oFYvk2Nl1mLWAGc6JFP6ZvoNs1hw/u0LCQ/ZM1A5ebfz9cFRNY5PmK8CxZ6KHnziKEazBRpIMbEQ164/GgsLy1Fr0KngdLAZGjTF03otlpdWFINIZnZ3D0SdA0jivs4vLLgAophNlCF3r4y4ax4sZekjsGrk/KqkRRQBD8/KDEvobOp2yUEdC3qrwYl6KRfodI6KSsuQs521rXRnwz4xARL9TaozklPFSXRKnc78XNwJS2dEMuEBwYWywOvcu3s33nzjjfjww4+iLkonLscUkdNC3ylghO5nwCk52rLfONdE8S0iOwrNDy74qEvLGQL1hc8F7bWFrwS0SQqK1NJKETstvMxcJldL3Yv078gdFhfnBIzVQJpT14Whfbrf1aMDrX0cYj00C2ASsbmxHJOTnB0ejPfshlF9+dD0xgK/Ou4vz3w4AJockCX5ytknUyAbIzpBN1Wa5NwJqrvRzADIDZf/BiBNqn8q588Nahf7JMipCdcmvp2qq3Syf6BzAs4680Oa6dDQp8Ey1oIku8uleODylbjywJVYWVtNMwnQfkpsvmG32kBqQviTlDW5CEUXeQ7ntQbaBXoDcvJsOMfpQEGVaamsYuWNlcqS5hYYLVd6i5lkszXJBtPtY3iaxP8rbBLrrbPONdA9Ne1iX+vLnjMCyu+99yO0sXTgjmmzgKp78APzH7VkkiGR5G1KEzrANf0rZyPrmuubijZhKN6nTheFsCQumhA9DYA6aXWVnugISj5MMbCkEq0Ny7VRPDggEXzRBTeNxRU7Q6DnJfp8BBl99TGTkSTdJHGk7OJnvnyaVk6SWUMnrXT9VF0aTJsYV0LW6TSEhmGVvrO34yA7MaGpe9Cv1ZXN6PUZ4GTROUBZ4seLVgssTQtzbXLvTKoPuUPAQpSqTZ+A5MoRrivSQlRqtMrHpys6pODK09qED9vhcJjCYno22i3QBHPXhoEzqfDgnMhz9DS375eSgoA7a1lIlF5U6fd7sba6qsODZBJk8+ZnN2N7625Uj46iUT+Ndv1UPDcrrJhnqOS9XlNhR8Kme53k4+TKKjdYt34ZGONnVlZXlaQ9ePV6PPDQtdjdO4pfvfx6fHn7npI60YPSV5q/cnGQlBrcmisrqJL4NM6aWvxI7sGvHg6LnEvMc5GYzSY0fCMNYLc3uSlCzksOCuLvyeigpG+tX/5O6AM8W/MqVenLlj0NFqV2MX+G1KbR7TTYpMq8EJ/d/Czu3b+vguZb3/pWzM/OugSVjFQKhtL1hZLCUKXb4byHtKhlvuI5D38uJ2amz1gvedR+TjSsoZxa8p1MFIJeN+8py1XxGbkOWnVn/W7sVo/jly++EmMUtY1GPHb1qobCqydHCS2irUsiYprZ+vp6XL58ye3GJP2VTUxICDJCiY7+e+++G+3EQeYzPP/cc/HE44/Hu2+/FW+89nJsXFiTmsXvvvC9qEyWlLRDh5mZnoinnroRzz33ZKwuoUXdiR5GJGi/J9k9qBO0Vo162yl2aWnZh1gBI52KEhYN44qX6ySTOES7n/Ut9Yg0HyDt7jQsr0YjheosA9lWT3KCKqs0vReFIFmU+jIDS9ex1/h7SDbFUllD5rOzCzE5wXyDZR9H2lTuEQ67mBwSYwMpQh1WT+I//Kcfxvu32lFrdIWEioKHLCSFi17IRV2ONXk/KUaeQ9J/M2n3fXDs9GfJsc1ynUtTEQ9sLMfvf//34pmvP6E1aGe/bMiUwByQqQQkjBJ2J+0kFwy+FYIk7TSarWqc1Q8VA9WpSG3mNF4TxbGZmJzwICvzQdwVmf9Bo0zzEy4OTTvzHrDsbxQ7otXw3Htdm+5Bj8udEpvrpQJW2UPu2HrdWKLP6jP8Hu120DnpZ6Ndndwzje8k9xD2ZaIC5GcgDXs6dGn428/BSX4iHYwKCQkTcP46YafYKxVcxENHzK384+NWHBycKXFZWl6Vgkyz3Y3D6rGSbhIKKG2ghOsXLsflK1c1iMoMD/QTaHlyXk3eAISp1XXcUJsaSM1D8aiEMN+hAfXEFWZdmD5rmgQPJavEmBdsZSmZsDUo7KGeOCbwRcEDws634luiHwGOZDiOc4ukR/M80N/o+LU7sbeDxj6FlwtE4qxkDEWHNM3G6j4uMkBuneBb77zRxL6+Hzvb2/GDH/wg7u/cV5HIOQXlk3/HmYuGvGgN2NZXj3VdJLkke5Y9tHCGKSAMtFvFKs8jgMrze85HmzHZk4J1M/Le0LZWa9SDmzZ0oiiSJpxyChSqJmIeGUN47HLCPY6J8nhcfmAlZqYn5SQNKKt5Ibr6p2ceDJ8Yj8efvBHV4wOZibH+iGnQXbPmeAkK8IAZJeidM8rxPBSZePoaPC8LGaZIEjiBsVULZ3cYBhY9MP2opGfLguAsEX0mAUqs9empWXXlAbSi2RZlFhCR82N7535s3b0TR3v7UsrS2SwKqmcmuQfqwpXKcfmBB/TNs8/xNyvQeM7SFM6cE3Gms569+rIKjeUrmQkBqOP+5nlB8jpyX0l+j6GUCG2tLZOyuYXFGEBpbHcVj+WnkQpHXps1S/eCNcmxwRoC4ORX1gr/hueLP5GuPzFR+JwCvknY0fclKUOyB1ktAkKthuyVdUedgFEV0a6SYbYSYcV2kmVRRRzwmJTNXwrLBEqk3CSvaH6Rq2onKzxcNkw2Wcp6rFrEKdCT4GdpRhalh4GsEa7gSiGRnMmGb54I/UO0PQ/ieaUNDywehqpghnaGSX7K00S1MacRsw8oMuiRIkE2OTkepyeHcdasS9oIntPJcTM2Nx6IiQk4YuNq8MLL0v1KbU+1bVJhoIQtbdT8Z7oP5xw2Hbw9wc5vQdVANvncuQ05Mzsfa6vropDUzhpRI8jFeCwvX4huhwqYoGaJTelVD6c+ULJpjUycoP2Mj0u7lmE2CqRWA1dRON8RNz/9JD768AOpMGBQQrCRWg/FDNPTg1AbiWvl4BJSgrLIpCkjGm4dK6rYYMCRX0nqCbBoKTPoAQVkdX0jbjz6ROzsHcVLr7wZt+5ux+7ewVf44sPdlraZOKIJ+eEwgPsFZ50gMj01k1CVpI2dhkOcjINGJVWIgF/d0KYXRzJrmDPBz5/JHprhY+g6SHVOajhOGrtp0MfT+OWUpI/s2vMAjwfE2LDwqUFh3RqTRmtEvPPOO3H77paUU/7w+3/g4SPabXL8s1mRJN5U8BllkRFVMgOSMk85cTvTmqe4znxUKyJlDXknBqDooFhsC7So1QWAk508F+TumZsRGorpxWmvF9vHx/Hzl16JMp2dbjf++Xd/1w7A7WZs39+WRTjtS/iFHL6gU6XyuJC5i5cu6h6x/tm7Q8MpzYb0NRD43tvvxGc3b+paaOdeu3pVA0PM1Pz93/9dXH3oIcnzPfONr+tA+vuf/ET3plIZxLPPXYvHblyLSnk8Os1aFAcMRvfUHsZEx4M8mMj4sKULwEeUDwTdQ5KVZJBF4BQdDeOvDtQVCr8caQqinfAcNTRHpwQZRiVlpsGJ16sfgJ8NL3kQ5UI/mqdVHa4gnRTcFORT83OxvEaChUIOESTHVBdTfg6jGDtMtpPq0EntNP70P/7nePuTRpw2e3JSbnaaQcqueZMOcdXutv9owv6PZenn/sw51Wg+IifxJFzLlYhHrz2ghP369StOwDlURTkhBjqeqrs1TEWNEvubBNJdxeIYUojNOK3tRb+P3CMJAPQgWt1wYnndaSl4scehQ1BkaRhN2vqWJqVbaoUQS9lyDZpHYqq3iMfDkc4gnltlEhTfcwemZTiRy6gjsVN24Sn543OI11uABtGSnJ+l+QwamMueKKAKNQVZrvtndBCl7nIyKk8kedPzUlE0fN5p2DdZocugTydMJybGu3FcPZF6GMocxycn0WyS/C3G1AyiBBSRxCTmN/o6Nyh2mw3zaputnlr9Dz/8WIyre0k3x06vhwdHStor0zNxWqvH8vKKkNaj42NRKMkRZubmtX+y8zHrQ0mQjIA8UM5ed2fPIB1nPoPXbBK6C9wOnjESiXmOTp0EuRODaMLvJtdIrpoodaTBXPYZ+09AVp3ziA6MC2vPKzGfB0MA8QcLBTAzJYnbpHFOXKTgwvX13XfeibfffEM0PQ0spkSdhB3UFaS+mVyznZwbYXeBYfdQElfiBOcS90KCCO2214W6zadDzQnJBidfB+aAMtLMs5LTrehAlipWXEKPPckaArZCwZTcLMpsI0mMuHRpMSYn/HrMFEnwgHuZhh57AzwBmHU40zMleSbxhl4mQQEBTGV5IjRk6sXQ5Yzynaw8wzoRMMs5RsJempAq40v6SwAAIABJREFUGPF8dnYueaFYSpdYQKwkT5G2ejbcsr12SGkwCtEinuI1UD9TLnJ3ezu++ILO86HWiw01XSBpbiINciLVeO3a9eGMCuIVdATYx5o1KMHEcEyyAZbBFIEvAs5GaAX0TaudtaPbtwcD71eZmlFHibjOOUp4IYGnyCFm4Bhcwdl6dj7qCBjwnBL1RUySwHOnHe0WlBcDsqxTJI5dVBpJlAoT15x47zx3gKbC3Xd/OECyUcg1aFS3pWTMwy8e3GCjc0PhCkrOLFm0yvhBLRAn7Hz7M9uNylxFH1gETG4KvyfBczVO0mL9Vi6I6jQbTbA5WKT5UAGZEvJPfwb+XqI+uK1gKR0H23yguRZ3AZEGrdIDURIsrdqEcOZBqqEOcm5c+wGOI5fIIdfvxuwUfCYKmqM42N+J+UVkyCpxdHwapfJMLC2uWz4rBb0sBSjOVubgwUHLCVCyCxZRJ1XM+aFlhFSLNGmLs4l9mDAUkxDxVjPQy6X1AzrXbLFA+fylqEzNR2GM51RKRZWHp4wmmz9JAj9U6CkWlWxzAIN0tZuNePXVV+LWl+jLnkheDnQSyTw9LzhxqDpAh+hbo1/VbEa0BjYwAmFlAUL/QTVBHPbKtKWmJsoaLqOyBsl/+LEn4/5eNV5+9c24s7UT9/cONDTEkwQtzBxjJy6pLi548IdMir+n4qalhJa95y2caAzb/xlhT/QkDg0CqSbkEzIOWk4Bgr62+ZXQnsy7h/ZAu082xOdMMQhCSu41B4AqjLtHHDbSVAWhTcpHecBG0lSqxAfx5htvxu27d2JhcSF+59svKLAQbPya5nPKLVNIDPfDiRj/xsOP1qf1UJxRa3kGFG3V7KTFbWCSKP4eeUESEZKTHuiB1qa7XUIGlfAbUbXO/1jUBv3Yrh7HK2++E9GK+PqNa/HEgxvaz2pfS5O6GPt7+7G7cz8OD4+0dnCZZMCZ61jfuBCXLl/WPeGCdB/E93ULFmrAvbtb8f7770tXl8R588KF+IPf/14cHR7EL3/1S6lvQKN59pvPqNvx4x//OMaL7Zid68W3nnsmNteWY2IsYqrMwYX6SiGWluZVRMzPLyqgAwYQOOw8Z81bUO9bX97Wfdm4sKGgDw2NodyZaXPzTZuyagzXi1mHAAjR93yPh2oHoNs0TgskFadRqx3KyXWiNBODLlSqOZndlLEBR1/bcOAQEc5rfQSCfzVp5704uGjD/+wXL8d/+9mHcdLoRp1hNxyOk5wtrn8Z7f/NhP2/k6ublJHZdRnfT6pcFI1Xlmfj6Scejj/64z+M6RnWq2UVh7GeNnE6O4b7VpKTmRIDcOOEvdk4jnaHcwjUnKFUDnSoSZyrpZibXdawPUNffMmdutNWoc48zsT4RDQbjZhMsyGmXdpMzrSEbpQmGCzjz82bRp1pKCuc9qmGF0FzUeGRGZiTBX22DipiRXUKu+2ehkIdO5x4aB8Ro/t0gA2Y5Ofq/TkyoXNX152PoWzfbxRGdLIAqgDYBLIx/9CrxfHRVpTLUA8no9kAAENVbTqmKvNRICkmMcpOmWmegWvn85JUgHJzbVIQWVqOh65e1WxAC3CugDQg8b4flZnpqGXDpeVFJeyYPLHm6IqCtGcVHJJEYidJN+/RYY9l/nrqNvNZ5e1CtEi+IFAmlIypU+tiSfQyAWpw2UnYfMZ73swKc0rS4finjj/nI0dc5jUjmpDdSfP+ZdDbyHcn7t+/H598/LEAExxdobmyJgAX1B1IZoJehwwaQo9tqgCyz4i76NA9NEvEqsXDJOmPC71Gaa/Z0NCkfTVSzEvqLOKrjxtB171K3SzTyIyue3DRwBIgBYOinHNS3CI0J1dfqGgUATNTE6LJAIhNjI8rf5EKlbwd2nFc3Y2pmYrAKNby8spaHBweCQVmH9GhZl5HevWRXHjFqTdQCoIsjx0VSGVKdKmbcBabupkNs5DdtL8Nib8VypjjSTmbqMhQ6CiiOlE9PIyD/b344rMv4uT41M61PARRKtyxkRZ7DMTPv3b1WmxsbgjBZq1zvgAseWbBwh4g3uw7zhHOe77ophLbDaAhs+PEzAm7Of3FknMKKLgSaCDXED2ooj0jQQM5ntOh6CsXpECOYjnmlpYMiHqS0XTsAQZpvLY7b5rZK/Mc6aZaNWY0SxoqIuHrCwS99fYPBhpakVEHWqHoCptCAeqDTCC64UZSSNYZgkS5wJxY0BPMGJxBc/MTPyhtqqwAozZOQsFZuMPDX8l0TgaSxSy2z3IozBvOQVwyYMksQ2osDFb0CJ4jm2IPsyZ+F4lpTpJ9eqa8bXRDVEgkbWJCgvhPbIr0GqCacCE1mAb1QEUAreedaHfgks+Iu3x0XIvFhXUl7R72BKUoCO2RXm4qGjI/ncTW/Gjb63KwESBmZzFCstW1B3RxLrX5kek/nsL24JtRDKo//j1/x5DH0vJatDuglM3oF2ivL8QUSgWplZM53XrNhNznhcP77R8cyFAGzvlnn38qDh8JDAFCpjgtXPashQonEGTCKjKgGAhcexGy8KqHB0rQQL5AWkAkNMg3OxMLi8tKfBmgXV1Zi9np2bi8eSkOTxrx01++FF/e2Y79g2o0QZXTkJqT9dQYTd0PqxO4sNSQGdQUObjZoMqMEm/EXENnqbCspmLTk4KetQ9duxnCna1MTDk4SNHA1tIkR7SZLdM4qaKD5B3kgYQ+F18ko0LpSLBZvUmtx7b0WDxPmh4jFZduvPraa3Fn666MHX7/u9914iykNSUASdvcQ3t5wJTWmmlkHCJ50NvcTpLELEFn7XcNrym62xvB98TcVQs8JeoMqGhKOfPBB8+Owrw26Ma7n96Mm19uxezEXHz/+WejEmfJRMqHkWOIVVVYc7dufRk7u7tx7/62hqtInmiLXr92LZYWl4bru1arK5AKIQVpabXkIEgxA3o1Nz0d3/ved4Vm/uUP/zKeeOzx+OLzz+PixU0N57z00k+iWKzF5tpSPPO1x2NlfiYQPYSMefHCuhJ03uPipcuSnuz06C5QuBqN4xvlAUxQLl+6rHsEX5I4uL9/KMM3uSuengiRsoJPxJUHrwzVOiy9BmrYsnHQVCXubd2J6smheP2FIjS/VsxMLcTi3IUojc9CDiS6SUFmqBh1jqUy7BYm/d8UzXJQczmK/F2jHf/5hz+L9z7+LKq1s6ietqLVgQucirW0h0a7Ie2NEcD01Zce7hwmlkYZu2lWLoKJWw+tzMU/+9534utPPxkcCRjcia6VeLE6bxXHRoW2UWZOLhJQkoyedOob9WO9Bgnq3Ny0DkvmgxaX1qJSQTcbECjRlMqWtpRLdFovKF2w7lDe4DKl4jE+HgcMVHa64q3zPDmfrcSC4YyHgU1h9OckuYe64AQQ6hlSfLhmFuQkyTqBAkcHWvrK49DdoN+B4EErpLNshSJihzppKSkwHTPJwxoxSYf1CGE/3w2GruqCBu3xdtRrIOknQkmr1bPo93C0XImp6XmdP+f9CDPdT08sdbXZy5zpp7WaOMHETLXkB2Nx9fqNuHjxgTipNQzGDYpSsDo+qcXsnAuBxeVVFUjsT+R3ea3V1ZXEQTd91OGEzsJACQcxTjSVpMSS59copDnTlYCnnzGkZBUdfkMSqnkEahBAKJ2b2f/C99UMQyfPw0FrbOFzJ5OzPeUFPK87t27Fm2++GV988YUQXMlLStM9dxnT+yt2Wx1LnZwOyKvnV1DDUoeGZy7dbJ5NXWwCufZ20e33ICqxhy6jCpVEfVJBmxRxVEwPBQY8XCphBDmOj0dBvi/2xKGrQbeQotN0mjFJ2ZL0q5sgR2WMqJoCFZB2nJuuRKnI/UHVDQdWBmMp3OoxC2g2AYBBwVTS+VetHmtto5LFn7FmcoHH+Yc8aiUlmqDNUmpLAgck/PLuKJV1PZzR6moI/MFEzz4UOJByr5CP3NvZFfX1/vZW7NzfsVynGId0wfCYARh23rK4uBCXLl6KtfU1C0IkoyHNPVI0YPolKolli7P0J0W4uOmIXaR5KbxcuMaLlzYtjJCKMGn8i1JMJ8imWtXjqgBB9Nink+IPQA5Fhbp9U9Oxf3SsIdX5pRX6hn7u3AN55QCact6azmUTJYbkEV3oq0POGgHoAljiOQAGScL8k5f/dNBDFqvdMNKBmL1py5IKRPvW+qquhNgE/uBWVJjQAIEnZYcANXSZIXfWCLp5YibaezjkHx43uaoQApgstR3ECJQksUwve2NbP53dmV0f0+tlIr9sq9WTToYARhp4OUvzCWMcDR8kfmYuHvi8piL0ZesLoowzWJ8WWL8V93fvxtyCk3XkB0F7ZmaWJamI4oCSHiXsKU1MTpr6L/htiVcuOlDButamjVBJWm4KxEhyZFB+zllAm94AjxlKiTmU+jTazLRYJmJz83L0eoU4a8Jx5jnNyDFVSVLBaK8GLnRQuMhhYXoIahB3bt+Kt99+M7a27oreQGXp4RoMfSY9ad4BCeOQhHPFRrd7KsMzfGEmgWKHaCQTVhbisKN9NIUuLBy/mbkoaTJ6Oq4/dD2atVb88qXX4tMv78bO3qG4YD06Ial9rNbVuS9RN1Llyo1cWEJKMMklEujSo/bTzolJlrYzwiUOehE+nG28FTxK4wq2HC5wYUEcoNxIGWbC6L0UAipTySjDybvUKKQk5OdumoR5iSi9uNOU1+W4DrE8qEOxiGTlvZ3tuHR5M77zwgtDUyvxgPXA0ny7isxkBJb4rqDDoIp5EErPVAgiN8gD5fyM2185aeJVrU8u1ConU2LL+Hr5ghICOgS9ijZfuzQWf/OrF+PopBWPPPRwPP7gZpS7lqPMqJIfkxUC6DRkJ9qt7fuxv78nVGvv4EDyaLSov/bUUwpOHGw4HOqASs8aqgvKAH/3t38rjXIC7Xe+8ztx9erV+Ku/+qt48skn4pNPPoknHnssbt/+JD7+8NVYmpuKzdXF+O4Lvx3jhX7MT01EGypX0l5Gk5fECkRc7XrSnDHbw5OIPfDAFbVwGXhaW1+P9977QJ2KpcUVKQfJ3AQ+O+ZqSXYWN08OX7Il+PNC5IqD2N6+n/ihU9pLlelKrF1Yi4nSVPR77DuSIuKok8Zz2LxX0jlAXXF2WHr6BuWuiJPOQpw0OvHDH/1tvPbW+1E96cRJrRXdvp9Fds8cJez5Nf6pjN0UjTQN45awWuFcWF8ycs88/GD8m3/5L2RwNjbGfIzDq+N60ngmYR/qWvM5WY+W2ey063FWP4l+n4TEa3V2jhkcONF1D0DOwpeG1+o9ZKRsEH2Q/uKY6CDSLO9ZS5oMjk4g8x2S5js7098z9xP9RBNMqjU6D2Tm4s4JqK9dGq2/bwdU6Bu+j7S/xZeGfzvNcPWC1i567+a3IqMHzcaxNc8ION7QhvdzM1d9VPxYlCAV2RpM996lsEFsAf79aQ2OeUNdgka9EUdHtViYXxNNiO4qVCFLBieuc/o1z1vw5oQhgygY+5zGzv37QiLLE5WoN1qxsrYWD159TCZTvX7BOvbQZKpHVuAqlWNxmQSdDmFJQE+9dhqLyEImYQArRXmWi/fiWZCQ8RkxG/Mwvf0qRD8VUdvSqjxPdfYROJCBmo26+D3nYqYWjlRX0j4QG4BuCCBWUSouFNBOxkE4CzLye/WVV+LLL76MoyNUh0w7ZC8D0mS/Dc5+3h86Alrf7HtUh9yRQHRiWoUYa4LzWOAQoBGgDfz2k2PdH4o+z60lZZrMQMiiG6DlEzbkkaCDVNlGc0toyPPMSMhnZ602Q6I3QXI3wSwVSboTdb6XFhdkIrZ7fzvu3bsbc3ML0eUaCoOYm4YmSjHBnAcAYEfxGZSYZBwpQ3Hw1d3g2YeAQIo1uhkXLlyQkszZGevcsYM8CB8YqFVjKhqcjFoUAtqjjeks+4lpGWITAI3OhbjHW7etkHbn9h0VowYrrb4nShWxphAxOz8bi8uLsbmxmWSPTaPUdRT5XFMCAu1COgqcotu02T82JfMMgzX+ic+sWcAUYjj5keb38nmtLrU/D/LTMAXIteC+S0wi72neU343hai3OjE9uxATU3D5s6cN7AM6Ni6C3XWzKZI7eL04OUXaeVdDxBQl7GNyKbmffvzi/00Kq0lz7iKoD3uGSoBkHROerFub24ok7JaSo+2PCYYNeXIQz/xEByMf+ixAIy1O2BW8coxKyJBTqgQpZTUVTE2QO0MrFO4StAVFtDQApXaYeWlOOt1KG9INsskRr6yf8w1ypMwSkCNkI/OZqCRl0Q5NAPRSNtu96DYZ5rkf/QJmFAzUsBl7sbBElTcTUTA31rKJTtiz9Jf4c3C1aL2nYTapfegju5qWLX27peCSJcfcQTBiZ71dJ+wsIEtPGh2y2ZGRNCx1V1bWY6oyK5fQ43o7Omz2mTklllR4tpSmuPKAIveNduBnn34aX976Iu7evS2Op9QLkq545nhyLZ0W7X30282xZxET+FvS8LahB5+dlhzJr/VnTYEhALCwUS6Y0pDpDRhH8eqLb8THN7+IvcPjOK03k5ySUcdcBOZ83UMaNtbgwNR/p7kG6aGClKWk0xPpWQ1goM6QhpYL4SJCGumT4tBrmLQ8StjhNWtqfgr5TRcf/J6CQ0oEVP9SjHEh42CdULKhTbklukQvkfNh28WkhkV9qHPPXn/zrdg/3I8rVx4QzUPD1tII9prO5hqa40gtQruZWtefYCQDiNTqBW3Jk/QxxiGQtLiVS5viMl6knZ6m2iX5mavvc7S+pKULLY523/bxQbz+3q9jbGImvvboU1Hq1qMStUSDAz0x6sw9IunlsM5rCL4vB+TO3m7s7u3GjhL4fT3fGzduqMXJQc9hnqlj7A3uD+vz1ZdekgETQfKxxx6LZ555Jv76r/86HnrwgXj77bfjG08/Hjc/eSOO93ZiulyIx288FF974rEYh0qHZ0LtWHt/eXVFyAVIGcgI/F3WaI5PktZqtoTCk5xJw73Xj8WlZR3gJG/LK8txUmNwjFmMouy7pZjC4OrJcWzfuy3qC6gwwAbUhYX51Zic8kBRTuLUkdN3bgMNyTS/kbDbIdAdu9T/SFrCeV8oFmDX3ot4+bX34i//+u9j//As6o1OIG0qEw4FqX8SUs8vl0smJ+wpbmsYSmAIBel4XLq0Gf/qn30vnnnyUcWT4jjFqsEfrteKMIVzCLvRc0yTBqDF9dPodRpKsqBlkpTYSZmkpx4LC0tSKRPluAC/09dOMcoMCkRfDY5RLEPVpCigOOm0NaRG8qJrkNTinA9LClX9mgEc5P+I80lDQeeT0TFiHPKgFNXHR8S5ZkzPcaAuKsahrpVjuYAtxZtETdO+hMZiRRPLvFr9wfrtCTtKRYo6vtlV9ty8FZQuYj0D56iVVWYm1OXr9ysSHJiank0UBGlWmBOcOt2+V3asppDR4J341eVot+w3wjnHsCjqMvwgNMSFhUuxsnYx5tHyhmqIElqrFUe1apy12lEcn4jllVUlKBr8bzajfnqqWwryan32yRhPSlpZ5MGSxuYF0722fGMCCCT5l4C17JzK9aDHD9FTdE0n8/ncdzgzxTPLZJrz7i4JHXuKqaPDo3j15dckP8zMAQUESzrPHmkwWfQSz98BgORBUmKuOiSAPCC6SUpXc0UkgYA52VgQIAvqb9LK17yyQJbcwcl+ngYcXfdmio/PJZxGHR94TiUNvUI/pfjkk1cqGDD6ejMFc25mJhYXFu09IcWuvgoxKCh0iMjzyiV+j0dFISZldma0eTx8X+XcDQWk1Yzp2bmYm1+K0zqF7lSSoZ6MxlkrJstTMT2HKAIa5XT9I9qa03DI4LnzJX19bTHOL+Rz6YZYZY2EHMBmZ3sntre21eWQAAVdS2q3ItK2UF39ewC5zUuboozypbOOnDJR1QDWVCDKyJPc1HkTYJaLJVM29Z28gCSMwNByC58YKGwGIKank5trpngnZbisasQ5bglkZuCSdwcoP+9VmlAHrnpyKnYDsryCyAYWUyHu4FrNdXLGiDIsdSJoVPwb0964Lgtl+PwrvP13/3YAclwuUUFDh7EWbblkTXE4eEoW07SqhlRwWUNfEokxWg65MpYZhJMYt7acWPPFg/nNhD2jd27PW7HCklXWRIaDRbsG1INr5Fd4fDZVsI077wISnXleaiGpDeJqS/89Xo42zqW6EqNfjvaWzZIklmyejbDxIK2Ba9kyUUBI7gadKPbrcW/7nriTGqbt92NuYSmmpmnpc408cA8kuHpyd4FFkDWps95orldYSPCQaS+aLuTFqU5GQJuBpmHzJkNWfIScsLGqbWbDMJESNfH1QCvGYnZ6TklFoxtxeGZZyOnKTMzOLuq1PIDltgxWze+99258+eWXcX/7nmgLGvphspl7KqlNChT4nmc62FgvHCJ37tzSogNdJPjJMYzEtmzreSEX00gUJpMgBlPrjZhfWo4bjzwh9O+dd96PN16DQ3gshAcsS2hiQhSldgFai/lQeg/Wik2X3M49T31Rgp8oUXryqath3iQ8NdqeFA8eouGba+Re8+e0+aHuCGFniAhppXJJqgEklEMk/5wbIocgP2fuunWTz0uKiiojBH5MB192luXaSQBffe2NuLe9FTduXI9nnnlaBRlfKDQ5+8kJl90I3WL1gIoMTZIkJ8+LpJjCQ4FCSydp8w4lUI0+wA2m7QmvVR2YnEAkJFRPHaWSAumVZ1ne+QDkthoPXroU60vL0W3VY7ZiapwHvhgMdJGlaXm6OskiGqRAKkRJTYF2/N27d4W4g97duHYjNi9uOgYIzcRUxHQqDryTajXeeedtmXIRZ5586sl4+MaN+NWvfhHffv5b8ef/z5/GU09cj49//U70W/XYXFmIP/re78b8VDkmxvvRbZPwwKNvCokhZsHFhRLAlD/7jefO/EsOmJrqT6ldlnHkczTbzbi3vR0bG+txcWM9Cn2CeCvub90TB3NjY0NJFbFwde1ClKX64o6lOxouirInxQhKPwepp+6fg1baD5JoTBGNRCUZwOnvBU7AtSxGpz8et7b248c/+Vm8894nUa0yR3KW4nMGLPIr/+O/Eh9pxROP6W6oCxs4QuMmW4gLq8vx/d/7bjz3jaeFALKAJsqAJ7mvlbnajngyqeuzfu0SjYKPFGwKljaDHjcIKDB1JelsgaVlVHzgnnsuSZgLZXxyHgbVY4gLeiYJm0xzAHf6DBqfSf/elMHlGC9VRGkA1DhP63EB4UNVHQ7mUjlzEoWg3jiNw6M9RpNjefGiNcqTk2HOHtUfSS7RFBIk1lw3bW5z+hk48wwSXyRKQudSO98KSr4/aAY59bCK2/HRSSCpivzi8tpGTLCWihPRG9gVVaIEsj63ZbvPYs5Un0F8ESMEDBEnxvBGoAhKHimcV72+6BFHx9WoHh8HP0bcW1pbiQubG27pM+w3NaPu7fHpWTQ7fa1tKEag/TLEw/ynjY4+A/8VnRck/ZzZJDpS8ypZGpVzYyIZ0VgsoKD4yephLwkoTFr2WZKQMy7PFuSERgANXjGc6+ioo0ePa/RgEMfVo/jZz38Rn3zycRwdoMpkZ1U6pZqhUYLpbi0FEd0zFEuGw8v6Gyvc2AzHcyq6NuK/ONIYeDl517pSd2a4I4e8ZLaFAUX30ZT7JL11ycKm2T4Np6c5KEkMlil+UAEDwQfR5r/NjaeYhDomLjZnjPAi9qzjCGd1tUoyjIkhMxctuQZDj+LdFxfmolKhO0zexNqnW9+NJkmilNCmkqLcQM+MvQMtiQ75OGdHv2Alq7HxqB7XdN9I8PvM0qUC2B1i+8FIElf6/juaTzo8OFSxJxBChdCYBR3w7pD76GQsLC3I+EhzJUl5TRTGdM9yN8mFHHQfG3n5/Ep6S8nHwF4lhWROZtCB97dUtIeRec6zc7MC8kZsBD873oHPyMuy1qFH8v50J3K3VsP2URAlmKIACtPUFCwHm1hCo0FBBrDGtCjPYQK3tFpHMT3tQXF5sCiNGETh9pt/LlnH6vGhgpsH15iEn1BgHA3sOQk39xYHPaoRDjsHC+mnapjOi98cdTt0sYBlxztEdE0V0BZIaIKkHpGkTwN/vviBgi2rjQRaXHsglrTglcCysIjoyWlRrmYkBKli5/qluCAuLzfavHAfdkZBNa0OIEOC0eO9JvVe3BeRMYSME8zb0TzdinqtIRUW2p2EwfmFlRgfR3PX1bIdWnUXPKDSdQKt65WhihdERsncbbDTKn9GEkbllp2yQG94LfhSGuBNbXNV79Lw9SCVqUcdbU7pfYKGshBKYzG3uBIT00txcHAcnQ7889lYv7Bh1KVYEAXmpz/7qZImtSCTw6MzBCzfzyylxJpIDnPIWdFa5B5Jj5wJeh041t9eXV0e0kAYqNBzGwsFS35z9frDMTkN0l6OrfsH8fNfvBy7e4dRq6I+0xX/X+yilIiLFiPH0GlbNI+NGYmVXXFa7ElGylHCQ5lSE6ILJKUeUBAPeEDNEe1lZsqmFhU46KjVzKotCk9NxhGOupZ0nJjQgQYSr5Zzam26reUkysYNtAWtAKOVLs8Ao+BG2d3us6SpXTV5XlBidnfvx6OPPhyPP/6Ytbrpfmi/eM94mMfPW9QqJUDuPEmHVgOoTKO3dP0uqKF9OHFyp8KUAt3brBurP090HsQ10t9JegvpNJCMKMT2zk58evOzmBwfi6cevRGlgnXMPSTla1TyIJ8Gz7bwPjIJSXrNtHEJXLnQYA0TtD+++akKRorMR65dlzqMP7/txyUHBz2tXI6f/OTvtV553W8884xaiFDKsN5+89WXotc+i+redsxXynH9gQvxvRd+O5bmoPlR5NfFIwcQOKqif95Uq916zfYJoM07Ozen2QQUgbS32VwpIcixkQMWZZwGVJvBIA4P9qPdbMXG5qbWMbxr5jSgEzDM5yPUqi/JgigdAjaAy6l6AqUcTzO3RJ00H8S5G6iiItmbi4rBeihwGPD6pWh0x+ICqDfpAAAgAElEQVRHf/vT+PSzu/H5Fwext3/oweDhOviHFBu9adr8Stil2oX0L+ADtDh4+ePx+MMPxXdf+LaelXwfpBNPEmOnbFB2ARBaagAYKBIhHmAVFlrSQm6HFLRZzd4MxpqS6NzfPYi5mTU9DwzqNJqpPZQCE2tSHgmcR6g3MLxNwleKPjG0WIjjo0MBInzKqWl3QlFryQOSDkymnXirJrqPli77hKH5ehxVD2Iw1ovVlYtRmVhSPKHA1TP8Sn2VoSG7EpN8n50hUcnsF4CDOb3EQdau0L1ktOOuF/NLvnetVs1Ju/xA0NOuxealB2Nx+UJ0uvyN2++mcvqI097rwJtuWyBCLJOE0kEt0eA48zo2lBqd1zmpgT6Cs/mxZHyhjHX69se4dv2G1u7UzEJUpuei2R1EvdWPu1s7sbqyHhdWN83vb7XlDMo3F7S6uiZACTAE9RDWLvGJ+MvAI8ONoqVAnREAYWdt0GSeNwWOYh6ATamsBC6bGkpZTnQLd3HYH1BXNI+1tx+f3vw0Pv/889hLwAD/ylrqMzofKGKgSRFf5FsALVSIblFdGu3WrHCTOqY2y3P+0mk2JcggalACPJUrSUgil/ksLBMO8avI+Qd7RalISvJFaSmX1JWenSHuoIBnZ2sptxFr8UFptdQdnCgjXclZxnB0ottQuBiPTE1Y8g7Q3qri08Q4YgC7Wn9zswuKreqKFTG+Q/ISOUqGNx1rWnSE21Ys0Xpnfm1iRqj7Q9cfjTNELvpjTty7A6HvPCMrWHtNaYAz0Zwp6gC9tu9txf7Ovrr0xADAvszXz8UY95k8YmllWVK5nNXkAOcpgTImSvrr/JxlPf2Vk+fMDFABM+bBbv6OYlQoOXKeWfcfUQ/Q8yaKhH0VDSTbVvjJlNw8U2gaFT9MUco37qrkoTo3U2AAdILuw684C+diQPTkEkAgCjbODyjUTo7vx+w8HSoYF+Rd6fNsv/ufBlQ7tCRZOU4SoQCMBkby4sp63lyG5B6LZR1gcvSTJGAi1CetZ89UuMJic2VeW0aGtBGSdbkCSppml9QNyD4yQIkPLSSSB+CpOGv10roqWptdvNYOQx2WiMz8QG4AU+HDw4mDMhnWSEgMbWYZT0RMTWDsYnUaFQdK0u18aie5dhzt3DRi0R/TRDWDBxMMQYXRRXORnKhwpVSRBB/eUwFAB4KH2zLS64Ig0YHSRjN6a7khJwYjC92MW+m45/7JWCcVQAwFNxoqkNR+RFWG4JekOReX12SwVKuB3BbV2uMQfe21V+PDD9/X9YNusBntiJratgqacHsP1f6V7TZ2yjKXsc44v+ebJJrqn8FBhr5Y0NB8Do+OYmVlWe5j7F0Q9gcevB6tbsQvX3wtPvr0i6jVW9GsY6fe19pS05xNolZT0ZbZ/DCyUTPozcNxzcomPjXpAFlhyHr3mcZGop8l17hGuZlBgxki7EmvXYl8aj0O7aqTtBgHre6tD5Nc94lbTnGY2rUk6rRkPXzoJ5aHzMyBzZw4V/KsFxKY1157Q5zKJ558PK5du6qEnQNEXM8kpSpKA23etK4ydSsfygQgWrcEdc0adElM7dxr/Wh4i8mCXWjbpPhxci0cQ54zJY1pAExlK4l2oaA2+LvvvidKyGM3rsccEokkNWy49JyEcmnOBFdH5k/c2iUGsKb5nOx1AibXStB0cI2oNxqym/7gg/ej22rHQ1ceirW1Ve0V5iX0GUEs4VZ2u/Hiiy/qMEB95lvP/7YUj+DQfvbRJ9GsH8eXn34UlfFBLM9W4vlvPBlff/x6zM5gwQ0KeKbEKKVpUW/UNYzKveG5kkBQzBATQVlINCroGk9NudWaZLr4nCA0dJq2791T/MTFd2F5RZ0LKETsUQ4zAxo5uytomDq/jmPD6G/PJ+wpZR9mZHmIMB9Mw4Qtd+Ck6M6hUYwPP7kVf/Wjv4uDaiO275/o8OUQ4jmAYPKMckx0GnyeKmO/CuJhuViI2clyLC1U4oGLa/H01x+Phx+6HAsz02rVY+AmF0EdVNBIKNBUiuoT57iV1TowgJNnQrkcC3PzAjXQ/2YdlsrEzWbUTupxYf2KngcJu5MkF6gqAile1TqnWChFl0AOWANK3WnFxFghqkeHij9sxUplJWbnlhK/NtG/2H1KrJxcDWUmOdDHx5W4oko0Xi7GytpKlJg76Dop4FBWIf3VhogfSxpi9TkFgubzUKZN0DtUeNt6XM7NdMzoNhTo6FJgQLMSRq5E9aR6EouLF2JmfiUGMRl9UYMSmqv3TzFPg+Smz8nDRKiv/477ZmoatByvAYE6+WxKswkC5UDJm2eyfMdbwedZNzY3NmLj4qUo4ByLq/bkbFRrjdjbrcbS/HKsrKyaEin0HprNiaT+eA/iNUmIpAnVJeWcd1cYaIOE1zNmvlfEfPkliEprUyaBXulzcHcEeKTZJt6DDtKnn36imRa+MQA0mNUVaisN9lFGJxqnaHtJUMB0JVNCmNMywEfnHm8Nn3U6Z9BRJ8GnK8DTSkPJBjbxe3Gekp+LHdShlaWSvQglxeuIZ8A+gEbK2QmyziOhkBW6jmSx5qaQ24VaVdS8wIX11ahMgSR7zkJDkp44TACKQVc8ZFDgEYOg0xY1KDtks/YA+OiOUWBAvapMIWHouSzNXyA4krTuuVfV6mnMzC7E2ublmJiaj72jmpD46cqs7dF0HGRql58deQPXcPf2ljjZ7KtyAtpG3g6KgsojoJvxvbS8aLlozU1wf9jrppAqViXlMhesuehkr9uXxHppiZ2QFQHTDALrzuDyOaBENDgLZ3BvEN9gZsCgnmm4jhPp2SrsjeQhORuV6E96fefZPu5fljfm31O408ktT7hIs3qbc8Fm4zTmEUuAWWJmoc/IrXf+44CLQveYqV1QEh3a8IwSTxJqjNqDyQCADcXB5kVs4fostWejIk9og3oo0cK9i4GEIVfdBgb5FhlEtazaKO54Y4rukgKMzrZ0lsgtMbUrbX9N4dB2q7vTVmCg9WLLWgYGzc+SfnwaztREs5KMNHiYZCnNE06BW6/LwiBJiNi5/aEOFFo/lZm5aLR7cVrH/Kcf8wuLSgLhZCnBJnlYXLQjWpoKlxwcyVLi3Qs1kKao+cwyGhGK5M/vZNTXqVavpqQNpQhdTRqfOZDpHkvZgGDrCpFCBlktDgqk6ZaX1qNcmo7GGWo31bi7dUdJIgOAx8cnStRxw5Pof38gfjEHKcYcJElsGK5rdso8U6gE8MBFXUhcdRJhPlP9tKYEl41Dsn56eix3VBKZaw8/Gpcfuh6vv/Xr+MWLr8ZpvR0np2fRbRlVltykAqEHGWlfukAZGVK4PeVK2kEZ3nFT12jt5pICIdfFz8NHZtpayA6T8/Nz4pCjdsM1ZS4jCDvJPV/ZRdTIlDsk/CZrNKu4SjbYwwEygW7ZNtodFP8MrfuWDnp3BhJ9jKK2TQL6slCtp772hOyUVTQmNJzP5+IY+cyzJG1lTXc+r9eNjSo4fEDv+JV9yDPg72mrZlqO2/5unVMUIdmGhBcFpg8tNNq7dm+jDTwYxM3Pv1DLc3a6EjcevBIl9qGuq+fiRAPUmWpghIVnZ3MTD4ERCFXEJW1iaHXWPQc5MrWLAa/bX96KT2/ejNW1tXjkxsMeBux21HU7jwy+9tprcffuHW2L73z3u3qPvXu7ojN8/P47cbSzJTrMg5ur8f3feS7W1xlMZk2hZ2/VBesou/3O/gYp2T9AoztNBYovzv6j0zUdyysrGpqTjvOgoH0D/1dJfWU65ubmlUTaEscHXg7xOVcYBrP0HNI5MPxrL+yMkjlG5uM/F6GeE8p8X3EF9RnU2ev0lbD/4P/7UXx5d1vqS3e2kKyrq42cO40GVkwvEbCQBxWzJTo80vJ4TJKsRD9+73e+Ed98+pGolIsxXRqLCskF3FcOdeJ+B+oSsd/66ihOcU0kOMR8KX0MxsTlp6NFLGSvUpBxMJr6chb1Oq7Kk7G0uGkktEcB5e2Q1WfqdWILjrwFJZB0hRXrC0jSnkWFddxuiQ7A3phfvBDzC8s6kE0TycUJN9L+HqVxaJl0OItxelyXcyqmMYuLy8nhkFhjlaXcIckPbfhqSXghAz5ZV93UmQQ65bNMVrRJahgKZrcaY0XOLSgqOPJ6MJv7tbyyEZ3euKhOg0BX3EBPsug6t3bSEZ/ulZLCJJlq7jDFr2lr2ZQlx9GcHrDakNiDTlpr1JT4gobS4YIrfe3GI1GcnI4+9IjyVHR73C8rkszOL+j9OAec/He0r8/qJMYTohpI/apQ1H4i/oqO0zjT85NZYyoQ8sCejJMSSpuTLNa5kuoYxFG1qoL5rbfelmU99Dok8VjTADQerPTr8mcAOySR6oqKSgI6W9JQuty6ZVpYHioM2QuGXIMOQvLEUB7i2Tmj6hm9tbmWyt+htjZndkoO5eZblNs3Sbg03hEzmII3DaoLdQjaFEpHqXOdVOV0H3TWlmNhcTYBUsmYLa2tUVfFXHwl+KenprV0BwIdKKRQf5O8YhSiUW9Gu92I+YUpUdq4jqnpSkxVZhK90zRk6dsLBOrGoFhSwk7x2GfOitwPGozOyDF3ebrdOD2pxb2te1Ijqp/W3S1R5y4VNupgO/8R+jwLbRchjxkNsdMB4Qxn3giEPXdYzLYwYAfo5M5Mcl5NaDtno2U1vff0vwSEeqbAIIWeo+iFSEFa9cnKPgh8NFVUkt8ZkARATgIt0oZPdDPNE4zr81Hwkq9IxjmZZhpo68YxIEAVVaKjmF+YjvX1NdNfVDjTpU96/KkIkZEmAiXb7/7pgIMardWFhZWEFniCPS82cSy1IL0o+WLBwpUj5ohHmLSdZVCg6t2ooVu03KcRqpQHYXKSlSsj/+riIGuQCokQ1y+j0xmrcZvWfMGWkmoCHEgJHDRZw4sv5yE/mQXpQkzpEL9dlAU7oFlr2otMBx5Fi2ozdJbtLnd6ehiDFgu8J4rJGUjVFFXQdJyd2WmNwMOiVLKXY+a5gOFrSOycFF5NkbAWtO+z+Vc+3GjZWRrNMwC+D0r/kg47t3Yot5b/kivv4PRJAdOKThdFmbNot3i9iPX1i7G2uqEgB63gzbfelGIJPDzoAQfH9ThiXaS2rSa8S8WYoepmuDKh53AgQVLotsjcgs0h/j3v2xEyzKajmmZiHXQXhGNtfTOeefb52N6rxl/88MextbMbh8f16LS5F2k9idJCgCyKpw5FhkSD96cIyp2HnNfI1jfNHzhx7SgQaohxblYDK9JWT+Yn3E8oDyS1UFykXjM9LVTBCbvnEIb64EMnPz9aJTaSIkv6rekA5jObAvDVoWb2BBxNKbkkhEs/n6gRJOyvvPJaHB7ux5NPPSE3T/UYtEBT6zS9L2iO9hidrUSH4O1zcOB5EZA5+Fiv1m63pnGm7ngn2ViLz8mBStFOwcvBhQIU+t2tXjda3W7sHBzG3e37avk9dPlSzNJRATlMAdBdBs8wDL+yYpT4s6OEnUCW1RBATvJz0+AZBkXttmZFaCN+8OGHKsIeffTRWFxalJvq8PMk/f+XX34pPv3k43jw2vW4fPmBuLC+Gb/46U/j8sZavP7SL6MU3ViYHo9nnnokfuubT0VhABDAoB2oP4eFO0TqeiXOL8OxeU9C//JwN/fSA/RoGy+vrIsuVlMiMivJR/GttTdTsi5tlaQaNboxyU7eaykn4F/N1vN/pUCSVJ2yyZYUpnKxOswYjY/rvdH7bQ/iv/z138Sd7b04rjVjZ7cqnWW6biOQJSOzXsvS+08dTzNxUNboRat+GkvTlfhf/80fx9NPXovotWNybBAlg1qy/IY6pUbwGNKUqUOZpPlI2EXtkz38bJTH52XUJR1zGbN4lqYyhYRqM05PqpJ6nZlZScZe8PJTvlvA5At5WQ9vwUuPsZJ4tBSgIIU4MFeYUYieBoChaUxOz+uZMWfkIdGUPOtG0p1tx0SZuN/SsOpJFdWliVhcWImpCkYw+od+nunX8/D6KGFP3eUhopdKLVdHrsWGZyLD8bmHgo7/kRImlNt2d7cEQs3MzMXK6sVotOlkz0S7Y7fFzIHRXIFe9hzUnzrcHvi1ckoGhOgeUQxRCHEWZu1vn+9p4Fkv5TNWrtGNs9i6ezsatVOtbJDsB65ej7XNK9EfA/HHIGk66nUS4UasrK9ZslbOlta1Zl+jq83aQ1UHNLYFQIC6B54WFaPyWpuJ4pNjrWi3gB7JpIz1wtqpnZxI1hXLepxJ79y5K214vnkP4qO0t5WYWonNalrW1ydWylBH81ktnVUg1mjLU7TJnyNpaTtmWb/dM2mWrnUkZYptJBnN+5na4YKWJEwovZy4PUQ6qXPA5wXmktBzZ2anBEByVmYBA35WW0wSpWir0x0uy9SH+QznUgZNhpkWv09ylvyZaLOAMG3PyWk4E/D1tC6aL/vJxTJxsRlTFQNKnAWodlHwEB95Tqi6FZnrKRSj3WVAmV1mQz7WNVeBQRA5xda9e7F3fzeqR8cqhpidEFsjCfdZoCGiMlFWIcGwJ2c2+YSkMacmlc9xlynoyTf49+pK6KyxNwnrhqSa88vAhRkOohPJ3BDTNQNlYi8AClK0J417fnXXgcFbuxdzX0HYySXMlnDCvbK8rLkU5cYk43k4OhGWda6PeQbKSn+eXeM92GsAYaxBvCZQfIJmy/m4ubmhmIRUKNcsZboEbQuc+fzlfzsgaBbH0JGelXxT5soOT5FE56AizbQYkmCGyTQAQAsyTZ4rkAkwcKsCJJGFQjWf226O7nlZGXn0gTXi4Wl8EKmvjoO8ZI1gkSf5pUQlVTeEBBHaAC1YfsXFTiiOWjKp2EiGCj5XWDAWuaeQyO1CFwvWplbiI1S0q8MKDmOv14zTw21xXGfmFqPe7sbk1Lx0zpsNu5DlfDk7atFu4/dQe1gwHpCcHGp7mo/pqXQnoGnzp6rR15MpH0YsM4pmZY/En0w67cPesy7EmrAMPvV6jRgEeuhwswiIKJvQUSkFGqQg6LSp7m1tibpy2ok4biR1BHTocfmcgNPN4ndyw8Y1h7qoIVaSUVQ/ZqcnVTHu7uzG0eGhPr90d5s1IQdI5F29+khcvHI9fvx3v4wXX303juS+xyAg1bkpVi4Ge1K20exEH3MaNjKblL9NbS51IODGylVlWCQiz5TlAVl7G5c2VCFTMDC46qTLfEoSdclPJtdSDcgmlEerNRVTmXaSwGR3hnSvRx0jF5v81VcTdq6YTaqESLrx7lToiYMQdLrx+utvKWF/6qknY2Nz/R8g7AooqYVHgg3SINSDglZr2cPNJPOn2IOr1eaWfB6GykEpO+phMGHUDZUNS2zxjIs46IH8I4dXr8cHNz/VfVuYmY3N1bUoDnpRQY4N8oUcBT30K35nHuw+l4HyGVW0oOYhZ0LLlyERx3sKtUgzHjx/Cg66O9zMm5/ejFu3b0nG8fKliwpqPoCMgt27txUffvC+uPXPf+sFIdzzs/Px6ssvRrd1Fvv3bsdMOWJzfT6+8dRj8fTXHonSGAkM683DjzL5aLtdzHXNzM2qoFNioQElWronWj9NEoJ6XZQMaAWz84tx6dIj4lFTUKI7LWQ9zwkkDNSRLxvApMRtyHQc3azRbESS8Uz31tSXtL4S5S3HHAcfi0KCrpM8Ief4X//mp3H73l6c1ppxcHSsThpa0jlhN+qUwRK/Nv+tuYzEcy9JlnQQV9ZX4n/5V38Yjz+8KbdnjtFiQhAbPEuSIA3ychXZkRozttqwMPZljkW3PSEFGA5Uhoo5aElGFMcHjTg7q4ljWy7PeM2MGclSotGDp9xK4ggkXGPqeqI6ZfOcXjRqx1FBXaM0FicnVc/19AqxsXk5ikgVqruZOca8MO/RilKpGzu7dxQ3y+Nzsbq2qUHTscKkOgPpZqWHlRN4/6f3sp+rqUHppBvqy46E9R3LlRJHkf2jTjbP9yR63bO4d++WuO+osMwvLkV3ACUA2Ub8UFwQOvHn/8yPzkIPxgt8xvpz+hykQ4R/iJPUJLmXnR5zpycl/kreRQv1hyCJY93XTqpxjGZ5sxHHx6cxu7Acmw8+HCsXrkRn4O48IMDR8Yn2wtLyigbVnbx6KJj1Vz+xpG15ajK535pbTvHsY80iFLmLJB37NBMEMr51927s7e9JBeWD938tczaG/+gsc0YQY5jH49zi9bITLtQPkGziIQgwTynTknh9ftYJNnmCpf84WwChQGRzgplnHkacaRde+vNEkeSsV4Ir2UOogn5gUgpSMub/Rm4RegxxF+oX5wu8dKmPyTkbBSrOXivXyTFbYJF9ZDJyrNfLiy7NKuh6U3ee7hpdQ4p+ZrXkRtshEbXjNffv4GBfPHa56Q56ui4LgVjykq460p+VKRRixpSwM4dG8s7+YOj49PhEhdPu7p4QdVHXpILSE4hH/iUDokkr+bCn19dWYmF+Qf4auYPKc6MrQYLLWQudVkBSt6PnqmcluqFnEVizJNcMG3NfuM9WvSEBp4PCrF2i+aTYlumE5xBWdeqcm1k6OecAxHPOJcCH+fk5deyZASS2eKYTuuk5ICDldZpVSRLcgFUGmrs6Q2A+sK4adQzIpqXn7iLag79TkxUJdywtLUfh9uv/1+D4uBaTE6hjMGxp2gibikUqgfiCJ2E7IMol27B7w5u3axQYSSy7jimtVDVh2cAsrZMTjXxouWpN0UABjspPaVpqWbg1yQdQRUTFqorPfHbMekaVZUKpksUviwDlFB6WAgVOkanKd+IAf8/ccqvKMAFOQBgNzVLNMo/aaZ/F2Uk1+t2WDvPltQtRqszGQfVUNrQyoJF80wgqM1KhY2/Y13bS53uSqS4KSJlfmBYQHGD+DZsq85Z1COhmOWF3keOA4sMhD0OMaEOZZyVZKwa9Okzkg3xjruOBP9QBMffY2z+Q6gb0KDZxqzCIllCslifJFUDt+AXdCJSMahtUOgrjorLwMUimUOH49OOPFTi1qeh2qPvRjfm5qVjfuBir6w9ErV2I//cv/lt8fns/Gu2S7J47nVrq2JCQDSSfyHuxFkm2Nfkt911bUUvKLR1GmdfI81ZgmUt2zOi8T07G3ELirSfuOq1bkjGqdvEH5SZqAwwH4dy+HHV+jPqMOG9Z8Sejbj7kCMAuQhUMUhFGAHHS4LaePotagLZPBi16/fU3pWf81NeekhEQAYBn29bAJYmI3x80hASHgoPnSDE47O7ruVkFQdSYJA2lzyQRV6NBuTuvQcoE/LHvNbhK8QNKUR6P41oj3n3/E9lOT01OxhNXL6mjxT3zGksSgemgENKUWsQuvBK9KxWXLkk90EQixzrPAU+JWRqiY0Zgb39fhQfx5/7ujhL3hfnZuHbtWtJ2N+0HCg3X/Oabb+lnHn3ssVhfW4+7d24J337z9Vej2G/F1HgvHrq4Gv/yf/iDWF+ZiUGvqYF1Jd4tPnMGLS2TilIGqE/mWqOgwB7WYd/hgKvrPm1sXJRkI2BAmZkAKfHIYzYBqhknGWEVA5/uwyI9/ce5AVR3GvXMNEeT1tO59TeazUmvNEy+x2MwVo7DaiP+w5/9RdTOoBt0o1o7jgMoFqenyWfi3CUoZCUjOdWg6foGhShDi5koxqULS/E//YsX4ptfu2Y3Snp7OTGUsomH1wZB8utkkUN8dmZB67zRMu0IJAw5XO478QFajBClsW70BCzAq+1rkHHQx1nSZ4OkeVPyhTgACPvYGIcyKBdSuqYJAva0WvWYwEwG6bt+Vy3odrMXFzYeiPEiP8uz4HW9fvuBQVs7Dva3otmGHjYbS/MP6rpd0GQerNv457+GSXrqADhnz6DUaFAtsdvcfU60OaT2oJUx0Mv3eKsWOwdbcXJWlY7z6uqVGBQq0dGsldeU1SVya8MD5Ln7TdzkXOC+op1OV03cZXVVoEkaXBK1QWCaP5dpl/0hPSSfKwLHNBFhNJc1cnR0EGe1ehwfH0ebmNYZqLC5cuPx6I1NRJP8qjQRR9Wa4sbK6gXdDgta+IwlecOEhrjHnxN3iXXqJiclFndzJzUzw/nPde/v7sbt27cELt25czvu3dtOMc400YxM2pLew6ug6uQpINPTlYppiSCyOu+sxCXDK5yPk0kW95O4oy6/kFmrfjmBs2KM+fXeNyxNKMUk1Pw5Ts1IUnOMy8NFA9s9dX04e+hYyz07SwXToZZDNoAjKkYFdX55efjONuTjHAVpN6+fRzdyYs2ykHZDlxBBUh/JZnmeKUTMw+629siY0PgR8YznDygB0MYe4nmc1U50DTwXkkru6fLiZly58oiGQTU0zH2UW3BT8ozQXquHVeVgGoBORpBSVkkePpKinIhYQv1lbVUu56wNnjXfnM2cAVlYgniMMSCAFEWQOsawKJJSlLKjDHAmkyOojTx3chUoi6ioEZIoCuQNk85I8loNSKdOMGuHayA3UHJOp0ZUccefFvN8ewe693QDuId6f5Sg6HikHFi5XurCk4syDA2obEsg+z3keRE6x1pTOKsiVT2DjOaZzh8oXpy3hS9e/T8HtdOzmJ4CxUxyY6m60AGhgSPbyBJcqbI05DhucXyCMYMvUoRQGyLTZnzyWfs8G9U4xA3bbkrw03mVQqYTXGSmrDVOtelBObcfGNjUoQJ6noKNkla9kNESJ6+pEpalcHJWTYFCDZtkiZtpJyBDtrHPiYz5ewwujY/14+zkKLoMBvUi1i8+EFVphJekL0uSU5kmGfJmyBJaX0GuUhfBD/w3VQXS5af75H+T7qMfwugmZVRdMeKcHr1irg8I3SOF4POsWXjznag3TqLdrKkIYVGi9oMBAm0ykjyGQjAfadEaE/qLgVRDh6eDOsGZpJ22HWjEZMzNLcbkxLToNJ9//lkMeiTqBCWCVE9BZ3oKpGE8NjbXYrw8FcWJxXj5zffjV6+8E3d3jqPZst1zv98QfUmqOmPjQtS5n3IvxaRLgrb+nEJoEz1BhRl0GezlK7MAACAASURBVE10L6gizYMiWVpscgqDJiPscu4kSJOMof6SEvbsYupkPZm95AQpnY9D6lZCsfJB6QNaGXFC2azuYnoMnR0rCKlQFPXArTkNXdGxajbjrbfeiYPDQyXsly9fTm3klger1eq3dTUBF3TdBYGfSy6M1cKG15noDHxeEvpcdHk2ZbTOz6UTuj6CF8UQP19vNOOjmzdlCEYLdH11JVbnsKlO6gmi9KSBvZSwe+DJHE6PaztpF4KYpQwT3x5TIt4Iep2dWd0+5N9TGJJcHldxjfN9I+C9/+v3dDA/8sjDCpSg83w26F9c/89//nPx3ldXV3UNt774Ig729+P+7c+jUuzFykIlfvf5p+OF3/56MMPVY9ZGRXM2inJQYj0CWFAYkZiI9ximYtANgVrBtTNsryS93Ze2u9SyFGtIIh3jslrCMP6dA2Ydr1IGmJDFUVs7/y4bvqWCMefZQ0O2VHSlP5c3brESH31yK/7rj38R9cYg6s22BmvROj4BiUyJihOznJw7dVXczxmpEnZURYpx8cJi/Os/+b147uuPmCp2ziRsMGjZsbRgN04SIvwRJibQB+cw9eFKi5mD2bKkVibjddjf3V4jun2UrFDSGsTK0ppQcV+edKJEoeC5qw0dAEeFGPRQSyGuQ2VEF5pzAwS5rQICdhtqMZ1WN+bnV2N6ZlFAhIc73Z0dGy/E7t52tNq1KE+WYnnpQowF8reJeqLCdjScdj5pP5+w547tKKE/f/75vjLELQ6v9kVvmKx3z2pxerAbZ43TmF1aiIWl1YjCtDjrmiUxdJ449Bnw8jt5T5tCyBdzLuwhbp4RSFR2+JWiybrOdBY5S6EJMtOlWRLxvL3uJJWYfVrofGj+AJAJmhFryOZ+INWANgBZG1euxeLaZvQKpag1kD5F2rUf83MLilkUWu7CWAue9wRpzHK5Mr4CVJsox9ysBSO4dpJA9jGupB9/9IH+G0RYyTGGdSDqJYysTMXlNeHEA4zMz7mTKqnilDfAGABYgUNPXGUwmZ/DdZVEk39r2c48wGnX02yyp+4AIgMZlBD3mAHzFPsEFgIOMriOidZkVDhn5FpainFkGSt0es1R5+yykJyHSq0Fj0QqSX1ZZ2AWp7AKTKZ9eHBY3YvUVZfDdfIk0RmThomdFZgWBDVObsCTKOQ01RUhEYbyQxeC+8N1sF5AyknANzY2TTMaQ2oa+sq0Oi0k6/d3dmR6BIgh3XdyhZb3OGdA9iDguCAJX1iYi4Xl+VhZXdLwJbNlFAOcPzisorWu+adzfEHRqjoMbNvRnLhBMUAnOSfseZYqu3OTG5DTMPjM9eZOb55POC/5CB2Ks5Mkn3tOjAQRdxHGLM6Ynpu7+YVo4BILlbQ8qcRdzyyp92lmMnmkmBrje6G8LKWAUvhLABoeHqDzctHt4eg7iNkZe7Tkr8JnL/0fA7hGM9PzDgLqOTrx4OaBfikBpdWYlEtMB/cmyfbQ4h0nFYtMbdGAZ3qv3KrL3ZqMumVEPiOTGtJBdoekHZWQfttVd3Lm5GFoAVA9JhMCPShnqn5oabCD4GUKgaf5jSrYrl7IThpGyA5WBB6D3SxoZH4GOqhoqRej6xZeuRIXLl6JnYOq+JC0gaj40OrVR5X6hluQyt3SvRomeYlLkXNwgqUPcW/y3HXwIZ+MVfTp8oFqlQmjvCktP1/1nLsPzgnMbfQAJKhgI1qN0zg7OzZdpoEucEf6utxXqkm41LJgFg/QTqaZr0lSxCAPm2tj86LaNHt70F58fWq3FgjgZ9aGnZ+R7fzi/LyCkfRTJ+div9qPn7/yRrz46ttxXCeoY7jgITXp2wZyVbP63B7GQb/aGt/cMg2ptawyIYQZKaypipD15eVlVdD8tx1LGZyZitKkB4j8bQe7LKvouQvPCRAIQEpY07mD4U6Rt82o5gJpGyFbDhimhJluwpxFgq7VujR1h3XIcB4BQIdMhYFdCqZmvPfe+0LYn3jyCXEopctL4JX8qAMvX1mZRJ8dFZbcqxICZKQsL5n8czZQyrQva8FrmWa6hXiOPnRIUkmmP/rkY/EVGSwmAWbYrNDrqz0rLicHVhIQVNKSXBtzwm77mJFxhseyfLVQnAh2MvtqM+jq6X8OYF6Lg4REmcEoeRSkIXioEre+/FL0ouvXrlt7XgZNuM+Zx/izn/0snn32WQXcz27e1J9t3f4ieo3TWJ6biMsb8/HCc1+LmcmxWJqf0UFfLrmQc81uPWDLt/VFFwOtcWJSi/v39+LipQc0VA6NaPPSZf3KvRQvVopZiceuJM+Hq143UVqy+yVDdaOYnNPkTKv6alI2DNzpN1lRwxE7UbBQ36EbWZqJn//y9Xj5tQ+i3uxFg85Zu6W5gGHCnihkQy53OtBJJvXshK4yHBcxPVmMixtL8a//+PvxW197XDzbYtGyhzLkknEWKCw6y2dKtpAsKwSHpFUmjKaiKGMUMFOkdJBi+jUNWrcf1aNT6XrPzSxaWS+pz+hwSygdKCRzPALx+9xfOo6WlrREro2ZODowLmo2atFqIKU6HSvLGx56jE5EETSyGwdH+2nwOGJ1fTUmJ+ej3WQWKcnIDQGRYd48PEj/ewn7qPpJIJj2nUeSx/DUQJ+9UYvq3o4kHhcWF+XvEcVydAFpCqaniaKS0Ht3G1KHNSnAqCAmjmvQf8L8a0nGYkiFYUyiu8GPrkyqq2TEEvlEz46k/q1jg2Ix/G7fKwZ5d+/f89CvTI+slW3qZTsODk+iP1aK6YWVuPrYk1Esk9BFtFuWvdM8EogkZjgFK5/w/lJkiojqkY36ZubmU3ffPG6G9D764MN45+23xVWnYFBSqgFBd8s5pyg15IQqsYmykFEN3GeaUqAjbnlJEmEQdg3Zi9pbUJEDLS5TWrJksoeGfUYXte7tKirQJXHZdd5yxinHKEo5CToWXPRZSS+mM0YJu3+2POkCg9cT4puSOfGjYyCncGg1S0tLQtMTnjjSPEmApIbGk3oYZw/XIIGLDDad+5XPfv/+tigra2sXNHPH+bO5eTGWl5ZVOHH9AF2Nei35YExpjoIjhCJNwgFjRsO3trfjPhz1alXFm66D+Zo0UJr4oWZnlMtxYX0tNi5ciPWNdRXJuk7uW0rOKeQlZ9jpiEJMl0VKPo2GB4CTQhgdHs0Tzs+5+E1eBiYd+Fy2KhnXagqY/GM0z5HVkZBNRJCDfQFF2Cpw6jRB1ex0otVta36JYgYDN2IQXREGqaX41OkIvedncSZlvWb+OjQsa/4bTNTQr1gVBn8Uw5Jxl85RHhnn3xhStQyG+6zkrBU49/Ev/ndJjpMcoc8NesrD5sCWQlYBFNUDfufRc6PUPoh4iHCG0C3mBp7XGGfhy8Ah8YwyHUS5rZJpD34oeUjIuGSwknYvm0sugtk4SMouoIn88zSckkTs5VCWDJhyiz9TRTwZTAvCJhF8xqERUVJlYZjOu8L8Y/27QT/279/VYNVZ7TSm55djbmldQ5no0CIjxmIhuefbNUMOosmyzStWu5mFI4TlXLFx3j46o/K5dZWpFv48vl/59b0u01Gd+Vgka+EElk1H8CewqTWdHPc6HVCGhgIVZiPNOkGLwYMsw0RrOeK0Vo+7d7eUWFkpiJkEELHk6NaxMQWtRAazWDMoOXTbtZiegjpVFCIL70ztawZR0GztlWP/eDz+y49+HJ/fuSsd1yYIM1qv2Bb3C0qoM30IdCRzxZUUSf+Yti5IkSfeSciXV5bEyyMhyLSWvME1dCIZpTlV9yDr7hR5Oj8PEZ1Hx2zC4U6H17oHUpSMs5GSzXpmrw/r4KTm4sczms8wOuJCLGsn8188K+odAsq77/5aCDtmQGtrazo0PbBCMo2Shw+pf+rrK2srN3TOdb60GklqhgZiXpOq1XUowTk+jfc+fD9Oaydysbx86ZLcIkvwhDnkMVLSIE5Hcwl8TrVhGRJW4HRHzMm6PzceBzxfgqP0ipnIT3cktzLTD6XCyMnqwdGhWqF+5tiEnyiQ3r59W235Rx95RAENCkA+vNFdxozp8ccfl7QbQ3CffvRBFLrtmCh2Y3VhMv7kj74TD11ei17zLFq1U7e900GFtJqkJ3W4FjUAy1rZ293T7A6KIQzdcSDMKrmoxI0bjygGnjUt91Yqo6NLwso99eCTOJFp73Noq7siJaxRAe4uodeO+bJGxYapfK7dtedHfg4qzFM7B13kdn8s/vYnv4q33vsiamcka8Q/CnQ7KVMMyeVPGa9f1M8M6kk2ZoK7XhIlZma6FGsrU/G//c//Yzz1yFUpmRTH6IKSHHLAHAoMqEzCc12Ifo/uHMAKscHqRZJmKxZ1cJKky4tAcxAGJ9rdepQm21GtnsTq8oXkwGsZVIogDkBUROAzs5+kRgb/gqKC/jopG51PFfZO2qEY9Psg/gzBHcnhlISdhLM/IFFsxcHhjtYQ8rfLS6sxPU1yQpExUvgZFktJevM3aTE6085n5vkH/sE8h/tO4i4XB9E9q///nL33j+xbdt23q7qqurqrc7ihb3xhXppIShQlMQxtJZIWDImmCMiwbP9F/sGGBFgGJBlyECRTkkXQojjkDIfikJz4Zt5788K8cHPq27m7cjI+a+1T3W9mIAPuwZ13b4fqb32/5+yz99prrxXd06PY230c09FQzpJXdm5Etz+JCXQfivBS7OkgcMfBYJiTv8K+gSZaZnm4x+pEp7ZzMYTz2WtkuwBGPm+0Ajykl/xtyfwpnxrH6fFu3L3zsfTB8Uco4J7nSRyXiAvd/ih294+jsbQer33+S7GxeSMODiiKQvxowKH1zY3o081bWnJMUOxHA3xB++fZs13F5e2tLRn6fe1rXxOybkdkTKQObXzHLNUC3ZaJpBkxVUPnmmST6+pL/QnQz++N7cTPEKtI1pFLlKoHxSQFuSQaz7soQuNBVet0So16AyhaRQtBClReEEEw2OM5Afjlc0bT6x42hQcON5/vacxZCUXINzQbOZ/TlTPFxcWA6TZcLwkfgAnyw5aaNmugdGztcZNdBta0AM0LfhHpCuug6k4X+w753NXVdSHm+3v7ih2cpdx3yUEDLEE7Vid6VQVgERuhA3H3/n3FWOKIpYbdhffaMqVHDqo15iObKgbQVN/a2lL3m5QPPw7ij9zZa1ZzIebxu4uogoy2xIBwwq8nqeFZxzK6rpztdIu47/1OV7FTanZFWSsHlvlZCkKScwoA8hqUj7hu6LfERToLuJMSn5ALpqMi9TgBSp7RIRdCEEOJeYJw7DfWEbebDiAUXzo0ErDIYsTAtPck8QnBAu4V4KCLO58JtXmLfED95fuGIyhH/ai89/X/ccqNolJm2l5unWX4pLzZHKAoLX/L6JQNbj62WxU24zAlpCSSJs4Xd1oN9cmBqqgReAhFPO4ybZ3JOq5cVBllQEQ88wyCbumh1uDEg2nrohdcNmYJTOIKpYZraQ+V1gv7uBguFK6iG+JGe6uTcRw+fxzztaqSg4XljVjeuBSHJ51oLq6kwjBJlfXaS8Je+KsxKbzHc85hOXxVjackoAqL5MHNDs5Zl/rCoNKMR3mxje1XNNBOO7tIAao0mDnryUaFRaCOKcGaSeVe7D17rucD2iNu9MDtGwLpweGRXpeFLBnMqakn4kf2BmqlqlpNwxT4oKgbrK7Mx871bc0AuOUE/3o+5urNeH4wiGfPK/HvvvIHcf/x4xiiOwoCpI4ExcC81CEoIgiuF40Q1AXRgC2HFtJW80LTV9dWY31tVaiRXElnmrqYKjhZklmGTJGWbYwDfxx9es1pODief7hAVRsLtEC8WPieRvnpOkMPc7JuqVAlTOl6V5DwHx9QKlq2qCYYlXPCzjuCFoPGOa3Kiwk712R0xUmNkKWCqM/WyHnxdl4yEtihGZmbOCv+MmHnJQgyyXZKzfGGknXkPvsgpzGOW9d3xLsESSXprjKAp4PB3ZCSbFqWtCZ1pmJKI2OQrJ4BA/g8CJhpAb5mJ6amBhEDClpMoKaoOm2fqe1qMzDmFlAW6arF+eD+fb2/z7z8GSFd3G++zn1+55131G1hQI3v/eCDD6ILH3PUjbWlWvzcz7wav/bXfzkWoE4MujayoX16fByd7pmKvvWNDaEoP/zhD0WzAgl86cWXormI8tFpfHLnExW9a+sb0p/GHEmDqusbotg57oHK2Z2PdeIODlKaZVbHXcFZcThDw85rM6PdxfDqAkMuqUlJyPbyhZs6nYujs178zv/z1fjoznNREzhgKJY0p5JSn6VV6zmaNCVK/XCpT1WcCM/X0IyOWFqM+Dt/45fjr/7MZ2NlrRnVuV7M1YbR7hzEaNSO1sJitBbQVEf6rRrdDuuPriAFnDcI3UsSEK/liZI0Fynj6A5OYqE1lUwm8rMxSU1xfBtO28oR6/O07dkD8Ig9b1XRsKO7Ggzj++CzuhcIu/i4gYERLe9xXL16U2sZCs7u8wcWF6jOxebmlVhSsYEBD3se6pwHw50UO8YnM+Un6ub/r4TdM1pO7aXsMu7Hs8f3Y4B6huzmF2Jt61IMxrWozS9HbziNMRSjTPDdsTtP2LmH7CkO96ODQ1FgcOZmvytmj0Zqq0tJSk0/BzliWOnIXGi4u7MuiU2AGOiDJCcUXYP49p9/IzbW6EZZNlPJmZ5pVYkvZzBJdHcwFAhz1B5EZwBy+1rcuvUFHe/EGwpeZCqryOuubohOZt49KORC0mXwCjkT7ebu3Xvxla98RZx1kjIDAh7cczfRMRqQR/Kiyd3W1y6AJJyxEobIJIJ40TtDAcRO5FIMyW69Ypr2bdFeNyIuHnvV5oYcjOQmIPVCzDP+FXk+cdXzvOW/fJ9dSE2J0YC2fsazaCVh5+/QZvh3YSKUIUWQ95LIukPlnzcwRCfWa4P3DtCqju6IdW8XdM40zleenedHkLBtKz/iHCSZhcsNACYGwlwt5pWo0zXHQKwXz3f3xKkGWCozR2Y9eG3bI4dC3xx8OrMAPiifLC5C60FZpSKxAVGIZTQJWILhoJN2ZMZ5LiT2Ph9+zOvggl8F+SXAEtdAYdBaZB4zXzuRdC39BCWkoornw8GBBC24F6LW1mtSzRN6PhwoYSdPRLVn1tXKVIxcFxABOi20K830SQbar4uzLs8FehfvWXMVAJ6sMwQOMI0DbJDymIEyzlfRr3gd8skawDLuzNCmLPcoSgzfzqGz0PTgaRkmFbKTQ6QOMkWyyGigWoo5BMEDN+JEtW9EWdrianlYrxaOMzeNN1cUUSgQio5m4QdKnUBOeLQ83X4qCjNQYmhLc4CR/FP5aIBCh5lRC3MXfbgVFNoBy0oZCeqpWpQ0ULMp9Rld0wWEvXD3Tg52lbCrJbO0Ga3VrTjtDsTFJsmUzJomqovJUeE88vniumW5S2t41pWAcN0Em+wIuV2eAebcotzFw6xlLdmmguCXYcGSsPv7CCbw8VRAwSNV1YxLF21CNjxDDT1x00EVcJgkSec6JOzf7mgIjAVYhurgk3ZEl+lrs/E19qcdRNPBTZJVHPDV2NpaieYCz9bJJY58w2E9lla24qM7+/Hg6Th+9yt/GLsHe+In03aS5DXoy+qGAghJHENCHIIajJrioobajdVGQC2WV1pqe7YYTm0taojHklc2RSIxL9w5XodNSJtNib2qfwfac0wlV3oGPdtEl+HplBtNx0av8qTEpNS6gmIZfhG/2/um/D8blKIIpSGtTw2HQbsgaIzi7bffjv1DEvbPK9A5kQG19iHLh4y4MsEqPEanW6UzdGEAbVbNOxnLKzZ9I1Fc/T19A+AO0irlIG6uLcfNnSvRAFGqgfokbzIcRAvFhgSB98K6tjya5SWN5uTIrQ5E1IJq4iDzNSGBOfDm9+FUvcxsgBwR8Dhw+DtBVK5vdH+QIO12o3N2FvcfPIiF5nzcunFDScqM2zgYxPd/8P3Y2tyKjz76OJ48fRrHR0cx7p3FUnMat69vxT/4rb8by/VJNGvEHLj/1ojnOjicQPROTo+F2LGmeH27A9e07lATQiveJmNVDamurjLI3Iqtrcuxsr6uhIbiE/pBATSEvKysxMbamp9nGqb5xMvWN/S60k0pWRVfK4pE2QbWHdbnTW/iH/CHnzw7it/+N78XT/agt+HFYKlToYugZ1IuoCMKSp6HbUlBUwyFtV+v1qWk05gbx+rKXPzil16OX/3yX4yFFjENbfR2NBdBjqrRbCwFqmrTSdODoGNirlWxSudGIIWUSYjt3oMyOKuCtJ3GKM40CL+9DYccXi7dm2EcHh4L+ZpvLgptL90r3ksFvZopag3KGHIIs7SVtWuEtHe6J6Lr3LzxgigiT57ej37Pw2Ubm5cl3Uji76YD+yKVuHSDTRFR15gE6ccaXd6DP6X75baFviqWQhYng/5pHOw9iUm/KxnhyWAYt2/fji5n3ISErhU9SSczH2a975l+NCBXEQIYDePk7ERJVr9DxwD/EVMtATSUHErEwHJ1ojjOnncB1vLa0zyRZYSZoqh4lVGcnR7Exz96L1oL9dhYw7sCu3ZLJDdlzuakmcSdOYJqoxl3HzyJ3f3D6PXn4/atn5XzL3uG5IXEHRWy4w6gG+fiqmZkSCArxJr0iyBm4MKN18L3v/+DGcUBQyf9zsk4DfsQzACc4nxinsHKL0JD4fOfnc06qiwP9jF0D5kYUtipeE5AJmmDxHaGUCVnqIFTK5rASwdRl0NvSg+C7HKOkEvI5Zr7guERHgUkXvJ3cCFpVN8Ie/FU4fnwde67u/UzbYnZGYNGOuCB6TNWRylFLwmqzhE54hpwOz490bJTF3AZeqmTVnWrUsQDxFg5VK8bp2dnWqfFUJCznfdM8ToYjDVL9PHHdC4fZ8yiuDtXRDFjglkkpJcbcfnSpdi5cjWuXLmimTYXQdOYX7B7Lc9uBAUzB5G5Lhn8SZrZbuQlTqjElcGbixHDIB7o5JMAieQGFB8AAMoFKLDyHpVcsCTH6gqlv4vNOStC6onLPEfiIvkqv58OSgEBoevAONBsQ85Cci0CqtQp9PlMbIUiRLxAApJr5B6LfaKOl3NozjaKVV/XJE7OAMsO48btG5qLbDTRdIdyyNBv1bKOiicT0AjMe3CmPB8+NQW3nBbnJgCl8pM7aUqNYflM0jEj+1IxzAZBzXgxx9TcYRk5KLi64rF3xHmCItWY3EyugqfSay3cJFBeoQWiKdQUiNEb7w/gqHnxl+ldDZnOuO0+FVnMJP9qNQjF5CA2n0x/qtMYdtsx6JxoE9EGWlnbiUpjMbrDaVTrBC1LK6FCUJImKRXAe6zAZaM6goPNgU9CyWQyKCCt/SM78JHoi+pgWkpCjOXo/PR/ZaHtD6F04oxBeUmbd80beFqc4oaNU9qlLl44cEYxzYKoz8AIOsgMDg0GHsADUWEBd/gaycScniuIog5JNon0RC2pZ9UY2mjWhV5dXxUyx78nk35Mq5bOGlcWYr55Od5852F8+Lgb3/vu9+Sg1+53ZM7BwcxrcZ84hJV4CR4LVd4khiS8JOq0QUFUCESg62wqgifBBwS98NalwpKIOwtCA5iSyUIay8mCXcpAPrxGdJtST7zwjH1QX0C54UvmMIq+v5zTzpq9JlPVhc0raTWGuWWoYAqEDpt5Iw78GO3bt95+R9zxL/7MF2NtfVUD2Oq8ZFfBv4eATlLpwhC0iRs/Yb/NWuVeI96//rtlG0HFjPAY5TeyS/G6m8gJ6+Dy5cvxyssvuaDUULd51g4sPrjKbMkZB99Mfz2pZEnlSCb2jFfP8wRh53rlfEqQu9DacJfoHC+eobIU+5kQDaQXbNlHLMFpK2I/DoUIFKegh6whzF5I7s9OT+PDDz+2JNfpQSzWJ7G5thB/92//Wrx8bT0W5gYeIMsuRtlfPCNUakCUpGNdr8elK5dj7+BQxkky0ZpaMg6OOPMgyKJKgWh9IxbhYDaasX0JvmZdvEdW2GA0Eh+SNS7AhH0HV1iDukYNfS65Y2nwilOcAUHkVHnmJFM536KizuuAgebhpB7vvv8wfud3/0j0PdbWIKVPtR5zvxOPZ3M0FwLPOaJckVRdDepZsxJrK3Pxl17fjp//wvW4fhO5vqNYWW+Ie16dLMdo2AiB31MQJWJCLYZ9zMsYKLNqhxKNNKFC6EDqC6zd6iD2Dh7EcGKuM14R0wnqJlYUErWoRluaDg7Jz7ySD5RQKNxRkkGejjUn1FFIn62+R+KhduL4eD863bYG2sZj0N4TS9Q2rqko05yWJH/ZFxhfpba01rP3novon5KYX4jUn0rmS2cEF+m699LJ0X7sHz5Qt3MuINlHXNq8rPPhFGm6CpQLKDtQLj3PxXnHeQW90FJ1NsgrKlDqQA3cDWTdMEMkBTTR1ADNzs+OIklYLlkA18Xrd/SIMe7hg3Y8eXhPhQ2zXAvztdjcWrP8MR3KlvnvcOzxbaB1JposvHRZttdib3ek2H79xo3YusR8wIKS9dPuMPpD9lAtlpfXRFnkSiR1p+HLuiQCP/zww/jOd76jghsJYpIXza6kVnaZ24EmqU689RMFsnGvoKPw+Cj8mZthv4EAs+dFK1PxaEUhFZCiIVoeV4lrilSgAW+gx0U9SSUdByX9UthKWgz+Iy3Ofp8tJOlO2HG/9tnNs+Es1Zma3VmxLZN2aYdcS32yd0yHcYFROq1lHUJ9Jb6zNrgGulhXr12zQEGvNxMJ4Xe5a2xADqoexeonH3+i12QmR/MkY+YZAPwi9vdORY0lBpITCBCQsAGyvJYz5HeygJoLtdjYXInt7a24vnNN8rok6wCHVmgh3gie8Hzk2KCE86GOfj/7kP0uulzqrFshiOLOoFDWzz6r1Z20r8LZCcU+nhg2Wix5oDDsVOijOOZaeX06PTwDZhy1BlKW1p3WE5k3cY/IkSROkQpz3FPOEvKNYvrFtXjtJWDGwKm6mYhGJCCioju9AHqmzOAXoK72gWeLuv1O/Mp//mXRDgSA2AAAIABJREFUYsjFWLtyQ2W9fPxn/0vuU3O0cLikumAIpSAV3NyyYGcDd8mLMr+Zh4uSR0uJqugPOjksf1QQxkwhFEw44CTrAzqdg08Ep/I9HEM8ZDi7EscvlVXSc9hQuvF6ELmAJVXYl3QhbQhNzKeRQIpi5IGcrcE034C7SOGgJC+d9rhuOEV7zx4LYRyntOT6BnKEk+iPQ0OnUoMo6L4G6UA+2IjwkiuxsroufXvfQyDKbNWI88fG6Ue/244RKCWV1CxsnssB/vj9EyaSetUcgOIiKqFyoiiTISn7lE1eOPP5PKbjGPYwUrKxEL+yGFBwsFGvabiQgx96jMxCrHUKZ11SRKqQJ0JAncShl067ErMGNJYZhpyL8agb08oAzR8l7L1uI3509yS+88HTeOftH4qP3J/YDY2MkGEraAcE9MLNZF2yoVkPPB8OImnBLyxI1hA9VAIn8l9yNM0hSdYNiG5B2Lk/hTKjoJtJu6r0/LiItCt5U3Jsg6Siwa71KkOn84nwzKj0KsX1tByBfhYUVqnWQPAV5cp0IaEtdaPcb7/zfuztP4/PfvbVWF9H0gvE2oYh7sQYtZcbbya3Hmb1n7LOC79VXPMxAZF72tS9pQXttiSBYF6HwbNnzz1wNRqJYnTr1i3xaUEhKYY8wJdzFFyNKEIeBv90wu73patMqouwg+TslYSde4MmcEU8RxwqrQThwVM/jyJ9yut4iNDge+FVck877VMl5citQk954YUXNOTs99rTH+gsdFq++73v6fBvH+9Fo4qRUj1+/W/+tfjSqzvRrNrZctaFk5b5UIeXp/tN7WO/IWH2bHc31jc2VXApYENB6PX1LEFWTo9PdY+s5ENcYK+4YAfJmm8sxWc+8wUdEPDiC2+ce8dapg1LPNIgeA5BuWIsqJb3shItycxNY575D3GdqzGMenzzm+/FH//J9+Ok04/BeBRddd1AdEhsR0r+ZJjzE8ln9oUyHDNX2pyvxuJ8NVoLk/j1X3o9/vovfDaqcyC/3eCoQHe9OoE3zMAVyREIIrMh83F6igTaoahCUjkaOxFzNwpUtaFh+HpjGI+ffRL4eEGNWF/fjtGw4i5ftRpbm9sqelCF6XVJVomfExXu5jEb9DHngWSd+4XlOpz5MxkQnZwcSl+dRAr+Ovd5c3MrYrxs0AcUTJrNmJbUhfpy0LvDazRaggfnPJILaW4WVefsGX2NdaWiVAhwO44Pn0tyMmKgRG46rsTG+nbEGJR2Pk5iLNdYHosSCQdYobYULRTU0EVYG5b6qyouL8w3zSHvdOz1ocIlHR416JxtwHNoaXbtP56w+51MY9jrCFmvo6uPSQ+GOs1GrG+sJsBRlZpYvbmghJ1CFPqX5A0bC4ppzAHgBI5EMN3D9Y2tuP3Ci1Gbb0Wfs2UO58452d2T6LeWW+pccT6BuLKf3nzzTQ2d2rE5geki0lBU4/T8cbruKvkrZzr7g4SLwUWh7sV1XA7n6a4pBF0pl3npTSR3nYiLLinzxtQ/R6BAc3dhoQP42DznhvnY2rN04irIBy5prgo+N/eT5B2DIA+mW6nMaxVDKPKZBNsYPEz1LWJv6Sbx8yrUBp5N01weaj+ZSHYlEkFyO4qt7S0VoBZlMDDANduRvKVkFVOjnavXZgWEjYdQx5sIoLt//3E8ebwnises26fYSJfOVFiSYpJ+ktudncviqeNOCh3GUq3WsmcL2FUXtBkpTRL/qbTMNdyb9aRUwlLphxvkuUNr9LO2lXOkw29ZwJxTJO6cvThhA3hQ2MEfh/sPCFhkS8kbC4pPp4ei7rTTVrEg5bvmvFgHxIJL25d0rsq9O1XPeN88N849/iKFuTTg4nr4OV6fdcS8Ah8USBpuVXcTyVmG/4/j8dOnMuoS0p4zSCyDX/nPvhw71y/HWedYxSuF6GDQi8rHf/pPhGeJl5utcc1Da7jPjQfLRZl2UYYxvYCq0el1dPCPhwRhFjkmBTZxUSs/CRG6aslR0a7zoBStA6MVTgScf6TTaXLLy+AFCLD4emmmwH9n9uQZJ61taV6QTDZob2TrtfDGfcA5CNpwoLSgCSzjWF7Gmc2vsb62HEf7zyJGaJGDgFVi+9KLcdwZpWkS08nmpgvB0D2hHbgQ84soayxJ0YBWsUyOptbPVX2pbthEhQD0n1G/G3D2NTCCTifXL0WA84JHiUwOhnL9XGPh6ZmPnYMvqdXNjbUNOFw+DnXuoYcAa6mtj+oLrRqZ6+gUAm1w8iIprGotegOuAUoLhyT3wRGTQWISejuD9RWkuB6myRV8GFCtcqgPROWv1JbjnR8+iMr8lfh3X/1ufPijjyUzh4xjce4Uh405B5kKuVKVSUqXCremayJwEmjZwChRrK5l0r7IxsT8CLR93uh/q2hoe8MVNRjeglCOlEosKK/XeFHhOf+vlliO6Je1U9AQHajZGXK3yoPRmt1IugGfc/coHVIZuKFroELEBw2H3cNHe/F870m89sqt2NpciloQFC0FJd1d7YBMaBMNJgDAEyZJEn8ZtCGT214P9QQbUxA0SNBJ2tztQX93Ii7io0eP1I0iCX3hxRcV2IedtmhtFGIDrf9zHmBJbHlGUKhYf/z8rBBR3DAqqqM/LdIln5YICdfdwCQl7epZW85NnA1xrYVSw4Fb3ORIUoTOS/B7HG2Gox89jIcMMHc6GjQtXT8Os4ePHiko0869e+dOtI/3ozruxnJzLv7al38hfuFnXxbCXjjk5RDgNejggKRoyatjYlM2eIasfwoAhpaWl1fi0pUrQqV6nV40avXYe74b+4f7ikNoaLMmTk7O1BFqLW3H5auv6L2TfElLuTLVPbRqFUN6E3G96ZJJYSAlQn0fiCKms6COg7zdBCk1SqtpJdr9iLd/eC++9/0PozuYxGAyinaPljreC/45KEmFWvXjePHFrkcNMGOeFv9ECftv/fpfiS+9dk2FfXOhGoNhR5STRo3hKhA+c2E5AzjsOr1RrCyvKjYSs4QsgrBh3FZ1wT8aQ3k6jHbvQFK+q6sb8gZBKvP0zIPtJOYwj3RsQFsZ0n7GPt0duWKi4vXGnrIs8GgABY3EohK7u8+k/X1pe8umJC10uVsxGZNIJM5EJ4yzS7QuhoKZ93Hbu5ipefjQCbwBmyygixRsdt14HnRbiLF0gwBphkNk71i/lTg7OY2rl6/FfGPZiP60EmckxkoOXKAWKgCJBusblR+ZTSHzl2kYySLPlTAPd5n9QpeTdeV6zNfqQoNPpATyLGU//x6jtl4R7771JsKZcWlzLdiqndOTOD7cF0jCM1nE6IW1xAwUQ98L8H25f9bHd9pPYsa5P1UX6uDgWBDE7Zdfia3L1zTbRINpMLQLJ8kc18kw5PxCU8ORX/3qV+P57q6Kdc4L0/A8MSB6hYrQodScSBIpDsXHRnqSgXXkmVPRRRE0EXTiG7GX/866tKkYoyQ6NdXN/U4+ew2akb3FAQJI7sVPF03U9E2ugX1JkkXBQFJvyWAiOImrEXbWkzr7ZcBcKnl2c3XbluBNAUmhmkILOLySlE4nKhhYX/ZKQVmtJeqKOrZ0EeoYJLH3zGRAqpYhXs5Unh8KKzKNGpAwM18yVDzDk+XBw0fROetJ/Qf6LHHMqlnurprf31CyTpJ+48Y1qaS40+3ujlXW3PHg+4l1LK+iyELuJNCWHDQFOXRmpjIKZ6QS+xQzEcAkR1iLTxgAGJmmK6lYZCFB7jl7h6Iocq2rK6uz2UmDiVaE4b0DJvJzKBGtrK5Fa3lJHVneK2eSZwzmLIMLlXMwMIicTqo287JLLoWMmQEU4nS8PHMFHZKi2vNhxzKr5DnR9eR1uE0A3lC9UUb8pV/+hbh5cyfGU1StiEMJ8H38p/9sygblBioxL5VNImTZB3Rg0JNK/WWqGYYD2m0pJJgDDWqJHrmdn/Rg5JKVMoxq27NxzT1zlXThQ9CcBwyEJpTEMysUbjyJIDeAzUPwcwA9dwklMGgjp7SdUBct5gywM96uOfa8TSU8WRmD6MPBgrNLK7V9ehjV8UD0GA6ZnRuvx9P90+iOprG0siHetdQuxkySz8vooj7f8kBF6jBJLpOugziRlrp04ByZCkP7m0EEaCpMFg85rGntYTpgG3QNFlXm7K4ozqarVQ540xzSkY6Fn0gBgYwgZpqw/87r93q4nVEYOBFUK1AqPJ5IBhXvdc5sE67hEwbELJ9GJ0XDOJmwCAVSl8VDO2rRDl0RQ4mB/zi/UI2F5Vb0xvW4e/cgTnoL8X/93p/Hk8dPNeDChuH5oIfbGwwUYArqyiIi8FjTeSE20GatMrVtiUb0W9Fzhb8pZBLzC+gxDcySzGPnj9pJMz311AlP1Hw21JJLsVhOK3VMmcSyUOVWlm6j5oo6MdehmrJa1pfOASa1U4Wlz1py5fBMcEWcOKp0DrP7T/bi6OBp/IUvvhKX1haiFn3xSEEM5BIH/JjUEA+9svbYV7RuQTQb0a9VZHrlpPXcbZPgyv7TwB5rdhLxyZ070tjla2jsXr950/eJZwKyLK3mBa2v2ZBa3kcX225d+nCDR5wDwbovVozye/egut3bjBhJ3k/xIKEVFdw+4LM60LNTUZqmKVZWcUImLmBSmA4OD+Lu3bvx+NFj8WQ31uENFgm8abz7/o+sfPPWD+SpMGgfxdJ8Jf7qz/9M/K1f+pISdg9au6XNB7+XA/lgf1/FFYcFhxDJcQNfACFrxDonvyeHWJobOa7PMcexoYMAcxdk1Hi/a6uraleP5xZj58XPCqlXEZlUPyNJVr4AyQdIgUtMIcBhrz2fmvqrGIHNU/R5v1IoqKgeTqI/qccffv278cnd59GRcQmmHR0NxfJMzHM1p35WjH4qecu6nBmfuVq0mvWYq/RjbaUa/9Xf/oX47Ms7KrZGSHtCI6xVo5FKCOJchoediXMg4hTxcp1GkUMDahH1Odwm4ZlimnYWi61pnLYPlABRUFYqjeh0kW81aqsOZdAxY0ixGmen3WgxNJZrgCsmhrmTRZLN+wNdhFMLfRBU60AFJjEGVBsggGLLPNFKnDH8ibRbv6eExtQznxMkikI2GWRDNEFcfKtGWWUq5R8Vbo18cuCzhzjziBOyLpmaZga9Y2PzUsxV6AQuyvSJ3YKGPKoX0AShjPF9rBnWBl0RYi9dHe87A0YkZiTsRbiBeMW1Oxkqp3gJcOdJe+kClsKar2igMgPew/ufRKM6iZWlZtQrk+jSsgdZrJi+iHEgKjYVaIcLNrizwIAQmk/PWyUtj4KStX3SZiZsNW7efiXWVkEySXocn6COUWSz158/fy7DtKPDA3UBQdk5p9lbFM9wjVWgqGNvBSJ+lvksS+VB9bUQAfRBZQzpd6CjUSogDSHCqHLAN6fpWqgeBsMomEkqoRM62bNC2fnQqeQcRZXJbmgmYiRO3DMDk74ezd9pjsoqZeomZyI885BB4ShjkWQPay4e6YJbN997WF3J7LwKSFEuM9GeR+kNLjmxDC1yF/1Wg+H9cVHyM+lP4/hoGI9kevREXUDFNQaINTfmokbylzo3sxPYWlJXc/vSlqhlmhVMY0he3++XDrWpp1nizhYiZ5j2bA78Sr0PERPJVBqVLkCKFI+y2yT+eZpksXfFO3clPytMpVzEnqZIADQZDD2LBJU5Y4XuF5r9XVzDF9059nHtHAYaVbubf/e9EkVKBkd+fxJfSIYAMxHcJyfpI81GonqEkATn7MHBkeiJJe4WGXGPHhm0YZbnr/zln4vbt6/HcMi9h1nAeTMflY/+9J9nwm47cVdPrrZZyBcTar3mhU+waBkE44G4nQEvicBubrqGVuD55jCaUQjL2RQEbPa7lKyXwTM7efkg8bN1AcBD8iArD4Oq2YcXi4JATeJE0EZ1AyMVt/jLQEA5iMXxO88JtMB4mHLmw9aW6nXUlZRVo16JKoEfhLFSjZu3vhDPDs6iM2RobINlDLQQi61VSWNal30+H3rRofdAlqzKU4faC8IGUXDYQ7wyWiYd/d5+7zQGw7MYDeHgRTRq8zHqD3U2wWWUfrfMWox8loRdCXhBUNL0ivfT18AKw7l2ItSCpepVMEM5xsFV6PCwH50OB9uRDkqQD5L25eV1aTLLWAAEjc2vn4sYYbQ00/7OjoOGX8+i1z+NWnM+js6GcXgyjaN2I37vj9+KR4+fqK3Ez+r9UJlKZtEuqoUKQfAlsMFTRSKS54WmLcm6EXbuvU0cSNxJ2KF0FUdeDblJzzxb02W2IddAQXQ9tQ13Mhd5StwJvUmTlzKwdc4JLfqvRkrMffQfvSe1BN1VuXgozjpL8DXzGZ6cdeLjuw9j0DmKv/blvxjNSjdq067WB21lXkT8bHEb/ZoUg1Cwotok1RPnllJh7G9PtMsBSEYltOYorAYjDQ+RxHLft7e2Y2dnJ2lwGkHVwUbBaDqQ10yhCRVJuPL5woNmr2kviQpQDiG3Nc0RdOB28m7VGO3Lsh9nOlDn8wKls1T45aX4dkfI94/P3bt/T/QXkrBr125ob4FU0UL93vffkvrL9777nRgPujFsH8VCfRJ/4YtvxK/9ys/GUo2D0ElbaT8TzzgMy/ORokO9YUMRvAE02OShZCkAkCgKrRrE40cPY3EBKbCaXFivXLkUWxubSqo5QE4Gw6gtrWjwdPfpbrTP7EzL7yMmsr9oW8OjBBTh/mDDDl0JyhszBvv7z2N1dTmuXNqSmketUrcB13ASD58exVf/+Dvxyf2D6I3MCcbkA8qjuM7isZ8Pm/54ru6izd2gZq0RS4sUhP1YX5mL3/wvfyXeePWGkgZiLOZr0AprokhNo7VE4Qi3lbCWrXOZ8kFJW9B5UJ+bj36X84SBt0HE3DhW1tD2PxWPGaQPxSj8uxgyJbS0TztRpYM7ZXHjMLjljoI03Xl+pg/JNRPFizH0ToqYnhL24+NDXQ/3d35+Ka7v3I7TU7Sd6SChCjQvUykKJlBekjHN62R+y0FOYgjIoLMIZCSFDVj/rA09P3G/h0q2FudNRXAXm+RgEO3eWRwfH2modjhAHWMhJuM8G+SMWIl29ywoQrsqHFpKmjZW180z3tiIved7AjhQLuN+MWxHUqm4yXkg4xpzci/yd/RU5RhrX44S64z75ia8oDx0crwnWuj68mLUKuOYgGyryxuaz6CDTKLeYS6HojPjtmhJMwOm0t92pw9VjU63Hw8fP5ULKmprN268GJcuXVenAYUjOg3EDDoQdAA/+OD92H22q+KFgVGQa841zgbiFx9QXqwEY3ELkihiEGh4ictlXReQRvsW2t8i3cVVd6lzhk20yRwmNeXBKlQqsC21pnOn2TDYJUdLhTKDg5LaSHCOAs38dSfdLlot06th1UYZbnVS63khryGhu0PmzOgiufMsg6uc09Ac0ozuAgpeVxFDUkiHDt65ZSAtjUgMZs+aTw715SQePXwejx4cx8H+oZ5RmY0QdUzXaNDF6mug6s24dfNGXL5yWbQshputoOOOjqW3/fv4e43OYR4WhXfvhXretdU/5RDt/xFfKABN47FvjpLvmCrxprOqjv4yg+4MGyOfSdfJ4KSpbdZfJ1/kPvDz6yvkCy2djxTA6gTwPjNBL+7Rsxw14zrng8QucMod4BpvF2G5t5LYSyZyauU1SWYP4unjJ3H/4YM4OurkAHvhc2VYmeXTrBWfg9XqOK5c3ozPvPJCNJvMdrSUh84h4PLRn/4f04KOlar6ojKBk4JEYZSwJ6UErKNu5zoCpZFIDmn4iD60aA+AVhdVAH+PkXcujASqoJhSiplpzSZXV/HDk/GSakr8jecOB3A6gZNJtTnvgQYpUZBkmMutaXEqntQo9YGvVCnb64Vr71BFbLaeLJXtOI4On8Z4TMJk7XbUA67d+Fw83jsOdI4XWqvRWFyOef40l6Oqw5abbtRD76fEQP3FQdGauvqb3xNtNNEHUtqscxyTCVPwnRgM2tFtwx2cRov3KbTdJwjUAg9XsfB6vkZJhGMSRdXckx23He6m0VpeNNcqUSHRQXRP0rxJ7V3ePpbxvHeuwRbsmq1DxqjRFC+stbTsFlAOP1XnUIKgkABBc3JKUJtOQPW68ejpboyjFU+eteN0UI+vfeudePDgkQbAaAOxRtjU8M/Z9KIfzAbuJnq+KMHAjeM9CK1cW9W/+S8bmGSdtibXIN3UBtfkVtnsI0v8woVUYC+VeyakquhT1kuBPZNvXWMOFZWWKq9bUFkPKzNABzpblBguKrZ470hV5wIJ1gnHIPb2D2N37yhODp/GL/6lL0SrPohapU+2G5MJ9BDWdF18aA5c5iXUKBMNjQQFNRKGoX14qK2uNr8HhdXOlKlNL+7dfyieHvcJR9XLV67oa0WJhjVps60ssktBltJ/3FPt/zGa7G5ZGt0EiXG7uAzfgoKRyGrYKPVxue8yaRFSabvq80a8gQIhRWlZT2JYTHYogvh5XlczBuq4zMsd784nn8TjJ09Fq7p2eVs226i2/Ojju3Hvwb34zre+qb02bB9HPfrxhc++FL/6yz8Ta80c7MrhIPHzQdXobGnOhlZ1DkrBCdUhtWDN3Ezajcj4UOdg/eHbbwnVpSvExlpsLuhaUId6drgf1164rcDDwXNwsJ8ujOxhimLQpLnodHGB7MbnPv/F+N733tSgK9xMEBza0PXaONZWl+K1116N6pSW8DgGUKzmluKf/PPfjrsPD6MNJUYHDBrDgA827yJh/2nc5VKYKSayl2q1WEGxoDaMzbVG/NZv/Gq89srtmK/hzOjBQ+J8vw0th9/TjrPTQyXKtHcBWCzjWGRsrZoDstyoL6g4aa3QSWnHmM7imISEfQKfFKe/evRQP5lWlJwSZ0DXaSGjtkQyK+OtBnueQVTrsy8scLhScLXj5AyUuqvYxz1AunHn6s3odAw4jadoXTdVFIE+WlKUIdciO2rXQgAqkGy6FcRagSdZgCKbySe1ZlgHWsRJ/ZRx2jiG40Ecn52Ipw24ROGwuLAcvR5KSLaCPzo+0HUw10KcISkFzSZ23LxxU+gnnURCCKhg+/RM3UTeM50anW/MXEjb/KJMs8/TmS7lBTiugHFcMkW61wWKbvX45KP3olmvxlKzHoNuW90DYvxiazmai7iw+ixiiF3bJ5WKTBE9L4BVpE+hrozj3Q/eV5xn0DRqGC+NY3llI27cfCHW169ZYhrJ5vFE3Q4GHr/7ne/H44ePJb3noVRTkaAIlXCKIAFfkxY210NSKiGGfO85k0Qhw2tD+USRZnGxEa2Wk06h3g07i1ofvQyiWsjBGuqmQYiSIvGMpExm3aP5psxfdC2pba5ZkyzqFFPmSI57ZgEk1Y3Xo9BH2m8Kjx/ePsPTxFzOvlnXkaI4uxiJtLL2Wc/qXgb3rm++PTRJ5Wl0XD23xr6BbvTBBz+KbncYw76TWxJbYp7omhM63swzmhJGgXL9+rXY2bk6Q9s5cw2Kcn0wKgxiwU+n6CKGECN0DiUoWzquLBhiEXutUL+4L+xBXXsOWotKmdrs0i/vOt/hOUJfISfR+ZZOv0VZkOci348ctpVue6ebOYSps3wdAEaiJ5kbFtq0VM+KHwu0l15P9wX1odYSFD1THXWuivJyJvDl+fM9UbgAieh0iMI3Jjm7kBMaAsvU5JyKa0O6UaxvLMfqCvr7rbi0jYb9FkOn/2Ja2s76xRrUcVvbaeG5oULRSi+bUPwhUSjI0OB2cih7Qt+cVbf+PEGdknJJTRFfiTmW5HzpgRWefEHyhcKxULwhQEdwIbMEGL+rLTRPCjK5ERv1JbaRzThwKSWyZNFBUOO1qHz8uwp/DCe/OSfNXDOcpsFxnLZ3I0iYlFBx2CzH5euvxLO9o2gurcXK2lbUmtBfmjGpID8m37pMxvJBFGTygj252IPlOZFyFd6urolNhZLOaXS6RzoAJ8NKTJFPGmL6AlpgbhvmJsWIhfel4ZouU/AdIV/Sq6Uyk6QlCTEtOAaTWDU5yJJ8Tx6YFAtMk4/xGPmzA+mhMgxrRGCse1oSTiGI8PIIQBOcQxmuI0Fm4DeDWGBGAcJXj9NOLd770YMYVBvx9W9/J+7euyfUz9xyNjSao+bbsf5cDNDyw60UfjoHsh1NqZA3NtfVxtzY3NDACAiZ+HzJmdYhlN0ZJcgZVAuSCu1GqGny2EuFTrJVKDTeUjMo3mg5Cbfa4G6Bq6DNQnCWiKt1547FDLEXo8yzExeHW7m3bOw7d+9FdW4+xv1O/OwXX43atCP1DOhh8EGrYfUKWueN5oIG0hgoHdPWU26ANCS61qgX+YzigGSP0H7lklBSunf3ngJLo9ZQO3NrazNVBxhwPT9g7U+Q93DMwHHHtCUm5jUc6o2qGiglKv22i0PvRdx2aioGSEnyEKEYcI12uEvUXQdPcpCzCADlKgWWWv05XGR/B+99nhftcvjJ3MfhaBJrrWasYDZSidg77sS3vv2teOetN1UADc6OY27ajVdevBp/8xe/GJuttAKX3KWHg2UzDk8zaTIFvOC/OsRBVyTr5nVEgagYySExGsb+wT5VhxJjEnLeO4mXVIvQC15qxfIKUrqU7oM4PnZx3e2hXkDrfxpra5djOKzE5cvX486dB9IY5v2+/957Klbnaqexs3MpPvPy60KtwRtofp0MKvGP/9m/ikd77egNQex7SlhBrovRhxL2clxcGDwta5jnKj4m6k1NeOzTuHqpFf/g7/9m3Ly2ExUZYdnwRR0ZOj/K17wnQN2F7Hf3ZmpHdv2z54EKeiniDKO1TMJO+5tkHaoT93VBA+8k79AQcDMlzrH2oUywoDlvhgMKegYccUG1epKNbWzq1emcCl0nfrjLS2HdUFdJ3GqZ+1Xdxh6NVPwDRnD9dOsUA5Knzl4qShBQFLhX/IzNiqxyRipXJf7J2wLKINzXiUxYaI83W6xJBpIXJIUMwk/RQqcB0IGuF/uUAsvKHxREFEc1ocpXr+woHpLMfFXVAAAgAElEQVTUFCdTrrEoo/h6SbxR5CnW7jb4u5gjlBhk1NkFutZ43hPzioexv/skapVRLDZqMRqYy9w+7cXaxpZooNLRlpGHUUrHHo3Jz+IQ2Sv7yB4JKMOgymQ3aQzzNMgHoBfjWFq6HDvXX4zV9XWtLwZVyQPee+eT+MpXvhrPHj+TjF+J51KT4bX7PRUbJDgkywUF1/sE9aVLLwm+uhHWyTiVROrqUC1IhtizRkaTTaPhOalzkXQ/AZBQxURJRTLTyLrWtcyPfA8k/ZlnTgHHyr8FppZjJZ+LNPY1BA7sjMQp95o5ExzarTzXXMCkEMoWZjtIKFrtzB2ENKvTfBsyyeZHs4e5Nrvdwu1qxccf35URFbmClXOYQzlHfQFexeEedmKuNlZne+fajlxKy0A/yTIdPtYh18Q9pmDmQ7LM8iuxfGv5w3uGSlJyMtF2h3Q4FmcdTqtIGbCx/vz5kDprDwqps+up9grURMtYM3sHXQyxBs+hyDwyCzjWEp0ogEedRQKocHSlU+Rc1ucoIGqhzcI+qCfV1+BUMd0EFIXewvXAq0cC+OGDZ7H/7NRD4TlFWwBaPV7FRq/H81kR5wqKu3n2LS5OY+falkBKwAjWHve98tGfX0jYWdBFNnA2eJJ6Q9mu4B2Vln9B1jStnG+0oMgFmfSDKm5hqT2aLQ7J8yjAW/pIfPNE9TRrkeimzVJ65i43QIgJRrR5+mrrsOBKhTUWdcCLRjc+eco8LCogTS0LdWD4jYBUszkI38cClzThOE5PH0V/QHuI9zYXnTaGJ5tx9fqrMZzUor64FLX6YkznGjFBBswm02lB7p1YUMayEc6LoNLLUP/gPKvJgsXybnCl+3F2dhxj1BDgHY/7MccigwKENGN14Ipt6rYWA6S8oo2wQC2G+pqkDMW/xRLc+p81tV4tfanNI8fATvQ6pykxBx/MiA+UjKLYoyQ05aXU9qJyHQ9jvtmSzBoHKKgRU6ZO3mhRwstsRLvbiG9+951Y3roSX/nGn8Qnd+7O2kqa8J6DWrSiilaqHJJ6BCmDi+4uCkiekvZ0Ndvc2jLShCkSVuhyngNpXxTP0wggw7E+aGnHs0FNq2mq/W2rYzawpa7KzMAsT7+AhmdrJA/+Qp3BodGcdWuxOkC5/Xwxaf3pCTvJHYHn3r2HsnEf9TvxF770higbDB/KIVPD1iAKdR1eLnShY3nYWW1R2SobtS4FCl+zLOBE8w93Prmj4pRD69bNmxrGKVxjDdFpKMMr+ZwawuyCZcOkGIPMphIiOw7PSpqkUVzsyp2v9DJc7vYmwVgojmT+rPakYkbJf0rFJlJY0L4S5Lh+zVvAx8clTt0332tanI+fPYvHT3djoRaxvrocJ6dncoz81ne/HW//4HtRgefdPo65STc+8+KV+JWfeyPWm+YkF6fQIuumjgAFYxPteWKUZzaIgUK38l6q81IUryaTODw+UkyDK+1EbiI1m2dPnui5kRSuriyL5jWZgKAhdTnRoJ0Qpyp26xS6DKIuaFAPegxvcnV1NX74w3fixo3rUjoB8Xnttc9Fo7YguUO6XaeDSvzP/ysJe0fmOwyNDaWagxvxBYT9P5Gwk4hoUG4a0VqYi9ZCJa5ebsV//1//vbiytek1kh0YJSIkLTp43P2AmqChvaq1maGJcKCKY9xra8i+3UYrGo4mFDfcjXOdVymCrOVOx5bZjJWVdRtjMS9wykB0VY6ztPdZc8xSiUanLhKxvh57e88lQMBD4N+oaPB9uLFCL2IN0bHSXEX6fTAzI9dmFJNSv7rwVHVg53qFGiUjHrq4tNUFjGhQS3JuFSG4FFC9ePDoYZy22zKOa0Hjw1hrHonZef0e9j9rRbbwnFXQRjpdS2EOBuJxb2xsat+yd3Z2buh3EcsYbuM9E+OI/eXs4eeEbJZZHNFgCuEgqRsZoKyok/EsqbFKuys4grY194HKHOIIvD+oVZvbl6Mxvyj6kJBdPCtkYGha7QzIqJi2VN4LYAdxRCpFI2YuiE8ufOgKjgB+xsyIrWqmpt5oqnP0u7/7+/GDH7zjzkEDS3meEZrdOKUO9MyZqSD5E+qr5sKcCigGpxUjkHJk/gTzsjTUEzIsOWfOTifqRcWI9SSnTVFQ6QjxnKu6VbyG5jcyHlmEgETP/hqz7oJyHBtXlZia+FGCe9Zdh4rDs+S6EaTQrBmyyCTsQvX53R5M5o9Q9ExcKT4EuE6zoyyFM5JLD0uiyMVZ3m734sP3H8WTJ7spBZ2yj9kpcuHnpNRa8NO4cWNHsYbhd3cgLK0ouvHcnORrOQtEyUrKo3JExUOrbZmGRjdtqMHXMvdEsi/ARevUa0bvQ6CI6ZKet6OIT+qkii/P0on+IyAi/VnwjkEIQF0C8+mX6GalQzjXTj6hgnY80uAn17OJ58mFLi9mUaIsQSEdQpX0QC8fFPIqMKehAVJodCiU7e8d5OAuuZs7TVIwTMUnY1FO2IvM40V6kIESJwwk7Fd3tsQe0XBvo+GC5pNv/cupWwl5o6QokuopSp+zVk6Dk0KZEEqYwVGHXCKMagmSSKSLnS/aDlv+/vMqX3SEHAiVCyD/07AoFZCH+3gd67ULL4yJ5HtI5hjKdIVpBQWTdmmXwgfUjR06kKklQzCuIS8FoltVy1xsb928ieR3GPmB/jIcdOK0/TSqtWFMKwwLgb4vR6WyEpeu3op5ksrGQowmNclvkbAj16jFbgbbp7O0/NdFGsRP/QbdmtLhsKoLT56BFeS1UJSpMhEt4lc/xtOzOD49ko4nhyHcVvibcnWVZbXbeqbKuAL2RHoZTKHY8YGvBJCyI00b7MCW7nh6LqXaNd2JpF1DIXA16xQ/tNtBONALbkl3HhSLpGUwqMRgVAvyjT/6xrfj+kuvxu//8X/UwCPVI8GXZJAJbYKzNnl2TjjobaBg6gG/S2YVcOkatpjmuW5tX4prOzuqtkmGUOlgkS+3ljzgI3dJBxtx/zIJL52Zi/y6gohffF6ufj00bSqXE7fyoQNfKJIPyKJRpb2UH6XAkY3zBatkeKoEj0ePnkWvK15W/OwXPxeL81T33LuBubTqaHnwplT6toMm+MCh9dBn6VSZNjIWQrS/t6ehTA1SLizEiy++GMtLS+pYsY/KsJBMaJKXW4JKUXfSVL1QHRfeoNse3PaKP7+nHoTxTj8numhpV8yP5Np0mID+pxa5Y0iWsARUDUm7gwZqogFqTd8bGTFw5uEkPjScOp3Ek6e78fDJ05gOu7HSWvBQ2mQu3v/R+/Gdb/5ZDHuDpMT04qXbl+LLf/GzsdY0jUfgQtJcihIIa08Hi1q87q4I6cWxWUYxpt9p0Au5s9FQ+5CEjDVCslG6EmsrJOTI8p1Gr3cW/UEn5huVWF7BsM4Is114rcbAfqVzwH1Af53PkczRLSSxpP3K4b22thVLi+tCoqs1J+z/+H/71/EYhH1UsXTsECUnEHYP7BXEsRyUJdErVbwBknklO0g6LjancX1nNf67v/8bcXlzVbHOHSM/Y583pthBGUHmjQOHmA2Kxj1D3YLYzr6ejBksZBiPrsJpjKckXZ0czt3QgOlkWovmPMZvdPAc10QJkBEJ/HQXyhTedsmkJW8OK8pHdK6spWxxAgpeEh2eD8URcQcLcQ5tJ8gDdUG01ioMDm9bcpb1nNKeqJ2InysVDBePrAHJ3fIMic8TJGzwtejGnXt3ldCTrF+9fkta8l1cI2Wg5sTTszsGD6B4cA0AEF4rZ/o96M0XzwxoMTtXd7SPiHU6e2Ril90u8dgNpLFv9Yzlil44wn7aM9C92LcmPqeumUwIx1GZDGL3yX0Nnc5paH0gYGWhtazSHgfM0uGj65cXk+otVreQ+kUi3LxvYjqJP++XGAUIAeddSTugIIofaca4urYeT5/uxje+8Wcy1IIW1W6fGVkWdcMDucyKQLWSdGMKR5Cwz1VQ1JlXR5GzhoFeijbWpkyONFSafwAEU7KR+8PPSd44aULkEnRgobfR6S1sBKvZZYdJ5kqfzgOKx4c+K5aBwTrjHd4/7DOZNM2hlsMzp+s9UeeN72k28RdZM2gwNpWE80DkHM0RZudWhXYzupzHSqzHKpJBgN9+6904OkD2sNCCXXCwvqVZnt0vzthLl7bi1q2b2j8+c6BBu3AhRgKKES+Pj07kIC4TxTTe4swRRSxzIWKlUWeLEVBU8ewLO0IADPz17G4i2uEz1zlhSehdlJzPjfGsiZn9bifaKN6xp7IjCkDl5H8il2qeEXse8AXderpi6t72+/H02TOZsom6p668UX0DfkiUohjD/oOyh3Z6Vz9z9+792H2+l6plNf2czoicxVK3OTvO5SQU0m5UK4cVzGQpdFR2S60+iSuXLcup4efMXSoPf/B/i8NOJcJD9Q1OXm/Rik6VC3GvJq6YWMAcMCRO5g2aD8lCKsNTlGiFCuNDobTKM6mA5qKpcqNYSjQKxzffkI79RPTgQpLEUgUfHOxpM3G4gcBwo/gofCkS0XqtObM8J8G0c6oDq747iwgecAMXuD4o/jR2nz2JqI2kB1zDcGFK+/FKbG7eiikbETm8Si1GDMfgBKbWX0rt2VYm05RzMsRFtP3Hkffz5P0Cn2k2AsFBMYxB9ywG3dOoxTiG3W4cHjyLTm83FhepwFJUX1PYVswp98F0ItOP4Ddaw/dUSIQWk5BJ8/JIDrkP4mRmO1PXlsN9Rl7d6ua5SX6OdvAI9859bV6QdWgdJOvisovKVBHCftquxB9+/Ztx+5U34o+//e346MOP5fhq5Y12bG5ta3CLAOPuwNQHMUGV1l8drmFTFbP+27JB0v2H98WFfPGlz8hVbGV5KfXaHZTFM6X9PqM62DCp5JOl+Mwj7FP88ot0lvKc3EB2sVnQXyfsDri2GT43GbNMn42pSuKWRqV6SVQhCAAPHz2J/gDqQTN+9ktfdBeE18GaHJnPpKidr5dZiuWvnTN3UteeWY+hAsv+/r6+Z3V5OV568QXdV5RC+CT7wvq1RiXd0TVN6dxK/eJvdXwoSgm87sWEvXxnSeQUjpI2RKuRlEGFR2r5wz0ugf3cpM3eAEY0QckqKkwpyAr/0XfECQTXT6LMNcP5/vCTOxEDtJAnkng77Y1lrvS1r/1BnB2exKTfjkalH7dvbsYXXrweG4sYgLlYZM1K815Jufmq0m7OBcPz5fM8c+ImSQoHFnKGaPiyDoT49foqJKFyqOOCAZHaqxykoJK9qNYI7sM4PnoeZ+1TvTcKTrSDUcEiqWXtgvhoyLNrl1I+12aA9RTZLygcKDqtxtrqdjQXl+NkEPGP/um/jOcnwxhM5qLXPlUc4ZqEdM7MvHz4XUR6yvMjDmCvjuU88qzN+jg+/9lb8Vt/52/FcgtZRYbyTdeQGokMpDriMztJzp3CAGS6IdO6hh5AMXByeig0ERRvDqfZ6TBOTg7EKabwCLmXMicFVxzlJyQg3e6X2REuuJiltNtK3KUUMUGb30ovXA/+Apsbm+Jb89woCHgWnBs2aBkLYedZs85Ilvk89wTDLJJFxSGKswu27waePCNiGpQpJ6jSVCrDqFdHUZ304/GDO9FaXonTziB2rt2KWmMpxrwn0nqBU3aCLpuXVzUimautODJScAhVbcbz3WepvOF434HPKwM14lo6x6ZzppL/BSchWtSlGPcx/9OhpQIyKGHHZK8X9+58GBOKS3VMqrGGChNo74S1Y0qeOn9JF2MNcL+JLQf7e0pw2bsWEDCw8PTpU8lDUhSRoIvGkUm8qJiBQhgiEP148gQ98KfqFEODRNOdq2e/oCoDWm+UfaA4YS4zHH/MczzXQK4imcAKrsxWhaFwYF+V4lyDoULMXUCVQ8KdV6Q/xxp6JYZ5n7ZkqEicZDgQDv2MXpQ0YA3HKzaX89kJu2KM8A7TCp23Y9DIXkU1CYonKieH0e7A04aOsq7nxn2R8o2c3gfR6fSlasT5Q9ECoq7uwHgS9+7fj3v3HsTR4bFio4saF4lGbw3Oaf6oVtVM0/Vr18RX575wHvPsOOvpbPOeZ+dnAiXkW6zb9bX17ESazlz2JffYtA8nq6JSEz8vCI2QvFMoawg056F0viZAw+8sCXuR9NYeQhFKhZ7nKclPCoWSZ166Ggyn8gGVSTMeY6Ro0517bi6e7++peOe+0LlTMcy+r86p+GFxU5zcuXdPajoHh8fqWHqrej7See75WanrT3qqc4XSfXKS7o3pn5UYg2Q9pyqMbt2+qWFY3rMKW8QVnr/376cyGEFjsvDJZ4mctVoL+oiLH7qSvAEeoCy1hcgXO0U/ILV8l5d1EQTDkhiVhN36qX4jHF5cdAmwJJeSAcosYDZxnWiaBkAZuBsz0OpNVDTa/YuQvqKQsB22KTreFHwILYmIIzQ3V1bi0dOncWlrM1oYb4wHMmLhmlAmoN29uILe7OVo1i9HZdqKUf00Rgwpgf5Iz8UJb6mnq+I+XUjYy9ObSeH9lHTrIuUivyw+my7cQ6m0xUjah72zGPU6cXq0F7U5+IBw+jF6gJvuCFBa8yz0MjBJclbQMDEf5LZpKTL+qIWlQWC3ZVQFzliNzqcSQNNUvVzO1NIEsQM9w6CEgAiPF9RlqEIKQ5VudxTDcT0Oj0fxlT/607h6++V47+O78cN339WgIBxIaDCr62s22hi63WZzJMsyEiSQF4QzRzJDcgWdgyr/8ZMnRhnXN+L1114XbYr7QXDhfXtwyBzp0hUqgaKgwrMkMAdmCj+yfP0nuiafaqLY+U2oeTrMmqJh0yUKAipzAkTh1klDIB8xtBAOgQePH8dgNBaa/IXPfS4acoB0oidCbKaMPAnz4s5baBcTdmvR2sDnk7v3En2xROdnPvOyJFHV4lfLHttpy4QR9AjY5wf5DBOYLdpyP0AbaBGCsnvXnSPsClpJsyoQnu59XiTXbn6ihwMZNnYMcTAvyX1pvZahHnGHkW7LIWLPD7gQYg9ozeTg27Pn+/H00T3RuVgH+8dnsXewH7//H/59nB4cxbh3FvXoxa0bm/Gll27F6nyqvegELTrnaWgi5MnXJe3f7PZAl9AMBwF+Yz3lz/i6B7aG2n+12Nq6qmSThIo9yQcJarU2isMjlC92Y2lpXi3nvefPhU7zvqCS8PlGoxqTUT2GfZKCVa1tZhA+oijBJTMTW6QB+ffm1pU4HVXjX/3OV+P56RCtq+j+/0jYoQlq+I4ksDqK+fo4Pvf6zfjVv/HzsbyAe6PdRo1o08pvaAZF5kYaaPVKqKbHQymE1Jo/awsVW1tfiaiw15GMi3j06F4sLi3EZMS/ocItia/bPgNM8r5GkaK4U2O0xjMAcd472Jsd1IBPUGV2dm6KBkBSAyKKXKTmExr12NzcsGEXncIxTs7M7XTj0uVL2q/EN2QjNcgOPziHWUuyjvKXOKfZkJ5UQChI2PsxN+3Fs8efRG1uHJXafKxtXImFhY0YT5h1Auxh/xv9+9QJ/2NnAdfK2uZaOHsxs9nY2DBNLt1fdf1I8yGHqOSRTp+l8sQZzg6AqByZos+K7AvJhTpWSpBSPQgn3SqSsxWBRQ/ufBhrJD04tmJsNKGYRnUEwQf1Kh2/096dOHT//n2tIVR7uF5QTyV26+se7sX8CUOctIe3fjZASLGgt4uwDPbkJNy3U3h/kLKVLlJInHhmJI5w3omjLrzcRec+EBvI4uVYCciILKIK4rqURoiBKj6LoV5K8tq91Ion/FlaWY6r167rOTAbwnvE/KZ9eqwYx2wXZl0yYcy9oVyk5AmZuPpszxwLzj0KYHz/4DTmqr2o11lfw9jbf6rh7XptJZaXL6mTxNlq+WDOGIZBV9StJkE3l72iWZ63337PYA0zagz38nODvgoVikX570jDfE6gwwsv3BJfnT0mFB00WoIB6LbT6WI+zYAr92UGEqfQArQQaFp8H0urmaZyxVmVfQfizHMvf4rog5R1dF6aUufZO0t866wgwc/PUQhK/pvij0IDYl3uAyW4OTRs2pTnnOCvK6dosJ+t4qY9TbcOvfyU/0SPnXWEmAV5CUIOUNaePHkad+7cVVEPXXGa3jqz9DcTXeW32ZFQfqwipcBLWehfTO5TkITiyB2IoYBMuuobm2uSnS0OsJUHb/7bqZ38vHHcUocacW5/q4p/NtRJxVG1IY/TbiVt5ZAuKhFSTtAA4AVXxuToUAEJ1Ux+ErvJ6hrmX6nSuGDl6mSKVojtcOXGCfo1z0GCk6M5TiBH/MJGAxSuONOVqscSP3wDP98bdISIgOyyIC9tbuegppU4mkuXorW6nuhRK+aqoDFzMap2YgySknSaSb4nDVvl8GhJ2I0szsDDGZyhXK8EykQzzzMipz+lVXmO6nlinIKFg+7kcD+GZ8+ld0wbl4NLKTaoFuodMkexUyUQVbFM9ufNPStIgtvYmf6pXZdDH8lllMpMTrCDfNNZYQNRqZIMe+jHlaCGTaIqlQsbGoyiDxd3NBf3Hx3F73/1T2Lz6vU47gzjzR/8IJ7tPteAIOgAG92DpqZFURSCWMi9VFQXXAlZwHYvg/OJWgKo4d2Hj2JleS1ee+212GCjSR3GvQ6hI3M2U5AWeXLVL5ZOJZEvxZ/4cVCtMuFWlX4Bj/L2KwMAVhgR31nIfeGomWZW5izEoU+FACp3D6+5jcihdO/BfelAQ2164/U3hGzqt86Kt1w4CcgVRYbzM9dVFQcXvDp4rxQCXNfO1atCTuTqmgFF1IRsCQox0bBV8pC9Ck07yUNFibQMjE1DUWs0Ze8+RYm5gA6aKuF9wP7WvRG6Z5QdWodagc6Izylz2covrUKGqEmM+ZmydokhZfagoMSiz1WrcdbpxZP7d+Ls5FjqIXtHp0JQvv61r8bZ0VHEsCsO++2b2/GFF2/GCqoR6opYO5x9RCfPvRSeI0mlFRqKtn9RTaC1ylphDdsTYRqPHj4WFWl5ZV1SdaLRCAE1qlWZI6hTNHPPURhAax1DDn45nRgMzU6i3TkUdaYyrUWjbhnJ5aVVDZ+99dYPNR9Sr7MXNiXriXnWBLutucX4l7/zh3E6rEV/XNVsCs616F+7Q2q1GO/rn46wk/Q16/VYBPyIQWAe/fM/91r8+t/4y9FseA4BekjZM7UaCBYSqh7WE4CES6q6TpYRpIPHenr65Gmsr8F9HURjHhUj6HnMz7R1T5aWNmJuDrdatLZHonERF4RuEs+SZ0zhyOeEltXnxW9nwNdIIPrqzB4tibMul93U9yYxQg7WyLgjAQUuQ52XLl1Wi7tQ7qCmqN2fcamoYAgMEsKcALkSMRQjTuL08EkMusfRrNeitXY5WqtbPuQRJwDsYcYnk/VZF68omKU8bnkurCla/aKSLFoNg+ujoLVVfHZBpYgGPcbrFfqMaHiJRItWJ51oqx0VRNf72kktj0nnBgkSVzo3jnqVmadx7D19FPt7FJdLsbK+KROrWn1BPWVoAIy/cIoAQOiae33ReuAYoyzzbPeZOi+li8H5A2jGfmIfc+/5GkAM753kHNlfJVY5g2PUGKoowI4HqFUwKXZ4Pubw+ESJ7BweJTndqZmZ7JSRuJLoKX4qkeaI9Jlj8YOKCuPWIopEc6JRbGxuxfb2dmxtbcUaXiD4wKRmPeuGWYmz0+MY9rvi+WOMZR8SnwU24XL8M4hmgKwYWHHO1NNRtVYbCWHHpbd9dhTDUVeOqf0+gAEdv4a8CRCQQEqaDsd4xLP3gOfzvf1479334969J3ID5h6QwGp2je8JA63MJRFPrl3fkQLJpUuXdN6SNHLeGp1G7c1zEU5CPS0LZUaJNjc9TTTF1BCFr609a1qgaV6SI04pX9F3CoujnCkJhpTUyLNEPmEl8Z3P3WemuexIfhIzAQ7o2wJImdefbts6/0mCjb7zHFiLRTmucONtkoYoR12UOuK5DPC6PYEwoOkPHjyMAxJ1yX9bonsyNm2xFNzuivHHBacmMknWBTCnhGoqCJYfk/BKAgH6nb2ezEihiHOmrG2s6rVYL8guVx5+/99NzQG1TijJDMm4Klkc7tCizbZHCQzFJtyRws6ZJYGRec6AYMdQh/m8uqDktLsSNz+IACvOuq4+ZbCSnjNLh8wfEc/Rdri0TDylzZc0qDGZxhntcuzs62zSFBq/mJGVv1dIoLrR6Z3GEPe/Ti+Wl9aj2xnFQnM51tc2dfiN6usxrXrDkzDZOTKrpPzvxQSuUAALR+3irzb9pjzMC6paP3Z9BlcKalog3HKY2hDKes8kKoPoPX8YZyd7aq8vtJri5jEZ7ilrlbwyZJLRAgdoOm0WRY6y2YpMlZohmF6l8yhBlMXMgnEh5WtKP6hPtVT1Wrmpx3RipAgyjMHoLIbcvOpCPHp6Fn/wR9+IqC3EwupG/Nmffzv2MRLA0GB5OVpSZzCfnueLigaHJmsQBRhahOu4mq4sxdrKcmxtb2cl3Yp3f/SR1AZu3bwlfdga/Fvam1B8UparIOxGG4pGeJZEqQLR6aB3a3rXyvLKubnPBc65gwrB83y4Sq8JEpNcwoIaaHAl1UwwFyOoqABleE77BCRjLo5OTuLevXsKQByIr7/++syLwMsk5YaSGOPnkCoV4pK7UNjd3Y27d+5axitVVl588YVYRg5zphjhZ4ixiBKrHAIX2j0zeiqlov87o8ZI39gdENs1F53qc06k2u7p6OoDyR+fRiKcZMD5LoPqRhNN5/LvtH47wQvElPdb5gBEZxBX0PulDKwLIUQLF7Wk48N4vvtURdK9x08lB/e1r341OifHMTfuy+30lZeuxdXlxViS7KWd+c656x5qspawDch4xnQWsP0meafQ0mDT0lK0lug6Wr4S3vnT3eeiDmxt7sw41xwMxCliGMUBCLwSqlSTqNf7MZ4cx+nZEeSIqNdZaUg7HknpZH8fcya6afU43D+N1ZUrcgxFGnA8rkHWies3X4pvvvV+/Ievfzu60Yz+0Bz2yRCgwtxNJ/T4vtgAACAASURBVOyOKaVg//FwKTdNnBIXWhGTvjjsX/6FL8Uv/+LnlLBjlMTaBfXF8Gxj/XrM1ZiZMV2s6NqSTNsMZhLLrYV4/vyZujk7V27HcNQJQLv+sB2HR0/VTTg9PY6dqy/E4uJ69AcIABzpOrnHxCO6C8QMI2dhE6HeQFxSEhjayBy0rAkoShTycOBJIDgfkDPF/OrK1avar+WDYpkEEW44UoLszW67rSRZxaJmg2YHSXoc5DB17qG63EsfR79zEJXJMNYWN2N1+0YMhD6DthFfObN+skhy0pkSu7quorYzlG47iK47xC4SlDwk3aIU1wSlpP7OWu7q7KG2BhqZXS3Fj5wzVawqsoQzgM3zIMNBO5rz1aiM+9E9O4put639tLy2HkcnHZkd0T2iw1nQ6zlQVL0Xd9GsBmOPg/bZWTx4eF9JsBL/lRV9L8g7CRKxsn12KvUqznvP+yCxfKR9SG7C8LW0yTGl6ZIcu2Miz4Q+RkoDdXor1Xo0W3Rkmuo4Qp1QMQN9qtFU4XTa6Qk0GGC+IzMkDHEAJefj8uUb8eqrr8flS1djbW3dSWMChypAq0bHeY/ws/f3nke/c2xXdECtYcezcwLAUuY5KR4+E+zOqljH+UFyrLOKa6GL3Yvnzx+r+0R3GSpLTBmaXIlGw3KnzOnJK6WPcMFZvPve+0KC9/cPo9c1qk7CLTa5CgWuvKcYR8H60ksval0ZLbcEI3Qziih/WHee+2LNcsQszr05ylCz4Z00Gkw3ew9rYp5p40KKoyJAQvGo1DYTfsI4+02utFA/4GzP1YyqJ8jD+mX9n5yeCi3HH4I4RncDSVboONCcdC5mx7d0+WTGpK7EUOuLLkOZGdHZlFxz36c50a9A0588eaZnK6Ayeax6lnhB0N1M7fRZe7gk7FJoQ/NILOEEgzynoWIT6k7fMZj1y7lWXFWlUteAIj6J5iKD6YBBLc2cZcJueUDzHjz2VaZ9iwOVD0Kjbdnp9CEshN2JNG17Fgf0GiPttJmNmM+0LEVNMD2hOEB6WZynvzMaQsLMTnqcsPMw3A6EL+1kyJX8SuohwzMrycZ5eC0a77w/NkKv34mOgvJCRBX+6lqsrW5pM4AagAgrsCZ8qbZG4SJd4ArnTZhhrz+esBcOk7/hvA9SUFO/1/MXPK8rL9AdZpWbDVUs5TQXc/2zONzHLZQqHO5VRfJ9CsbETyq88TD6MtWwPrCHf88PKaPiJCO2GeZaLHXm4kBIjFCCpD6peiy67YnCZjY2qzZHfi4kYw8ffqL7e3jSi7XNm/E7v/eHcXDaiRdfeSP+9M++Fc9298VRJGEHFZOdcg72sEjZVIvQYhaZV5iPjUzYocbQ0qb93pxvRXc4jg8//kTr7HOfeyNWWq2YoC4hHWW3hQnwGnZK9NbctvM/FH6zRGAy1SaZuXFeTNhL6/hCwl4SSYPSfs2SPBYFDYbG2A+awGcYN80vSDxxoXtw/4ECGO1ZqD2u2MvHxYS9rKRsS0YoWD986CE7Ws208FCVuLZzNVbWVm0Jr+FtrzDANqkmzYOEWpZNw6fphFdaPOeUoVQ4SLUo0C3Qk3KNn7qPotsUBajz9+Bu24WUBxROvFWQV+YMfNCX9cV3KmFn2DWlRXmODCAZecuWbN5vEBI+CKxykxv248nDh6I73HvwWAnd17/+R9E7PYm5SV8usl94/aVYrVViuXY+zGx1gpRnU9IESouJB3FmMa5evSqeLHtkc3MzYxxKRR6yJu6hyMT7ZXDu9BTNbjo2KIIUOVUXklKtSmTN9xrpTA5JiplOHB/vKamtNwEqiF3TODo4i6OjdrTP+jFf34j5+dUY9EAdPXBfn1+KDx88i2987/3ojBtC2Ac5tI6c3n8qYb/YKdFAP4g+9MDpIObro/jbv/ZL8Vd//o2YqwxiChdeBfZEPO252rIMjYzUqgxxQiw0QzpH0T45ije/9534whc+H4tN0MFhNBcqsX/4NNqdfSmAgdhe2/mMvAXabQxRAHhMeRIXWQPkJCsenJXyzXAYKysMrc+7Go2pJGmRUeREMxXAhjXcd5BfKAAl9hbViuPTE3HeVUwjP9q31OKnE/aMzVI1A+F1y53312ufxcnRrgGGxkJsrV+K/qQSIyG5JHyeR/fWLqBMHuizZN2f51u67Y6SWaRrCz2Gn8WAC76+ZWwvKlKlx0MOyBtdd8e2UBAEhhGfGAKVx4P1wP3g/Lh8bgFK9ETDhBrTPjrwXEVMY3V9KxYWeebMCKGZTRu/L64vBTaPXUOMKXBA7OHsBn3dP9hTog4gQgHM7MyTp0/V9qf4okOyvNRSvOY8sByhHaUZtuZ12EdaD+yvMwZQTY/l3nAN6NMvr66rMDbFrWJ5YqH/FqSA0lOpNWNanZN4BN/P3Bv6/rduvxxXLu9EbY4Yh+RnulMm8JYQnp6SC6SpaDud08OYDLvI6cTp4Z6oGvhryTtDN7eipNxiAVNRT9x8AlxDMx70GzlPU2xw/l3CZVY0xoqkTlfXLsVSaz2VpCailZ6enKl4uX//UfzgrXck0yh/BJ6PKIf+3UrU11uxvYWu97ZYCpwXRtQ9gMszk7+LeaFJV06pyBS0wFNAWvEMohK706m5gGKFiosWOZ/DZAuwQmaNOaiv86DwupPBoVkXabibNaGOgOTGfaayFxTnJ9M4OQK8qCpJpyjj76qjfgqtDHCqOJRDQ+K9CvHP50AhzVzE0elp3Llzz5LT8n6wxG9RfeE6RIUTgObZxYS0clOXfTOJIT/L70iAt7h8jwcwRUzlLB0Duc3XrAvPmTyGAs28j8BpU8ylynb32/96ahT1Ij/Tep5OQjKdnkk1FXWYVJXRQjy3CC/oJDfC0kCW5incdDJJ+FW2ck6d6jykpSkrW2Db53pKnWoEe2oGa+CHtcxjypaZW54LflAqBlj8DjxC3WhxSyGGQ9+oTBG7r4AgNZfctm6uuJ2syon3z1Y7D5xubWSiVPLri/nUDBs/T9aKWoevzf3GUuwUOcdPJewX0rNzpP1Tn8yhIQ9zxagX1Qq8RQ5wgimB17JqXk70CEdKXCiq+Lq0URMVNTqTLV1Vxagf+LlIVaE88zxhZi2fwtcptInktAlZzcvFac8oAi2eUQwxdRk14n//V/8mDk668eobX4x33/tR/PDdD6LbH6oNzUaU9jGGFeI9modO+w0azMJiIzbWcXpcjNVlntuKvg8ZyaW1jXj/Rx/KVOby9la88dqrMU7jrpJMksyCJrh16AL100m7OakFHRcSnijXRUqMaA8qFgkoHlopg4AFYb/41Hj2rOnixsgaIHlz8sAgzUTttjt3PlGQpO0KwuTCwgFURWgGXR0+Wk6mr+Gktv9839eggnZe2up0IDgAZT096BuFUmfBcynIgII6FiSMA1L+BTkQVdrkP9E1SvOTgs7/2Ar1Gi1csAQAXMCkk1guEoIyxT2JeuGl8z5nBSGqUtmuZ9+SeBeFGjqAViTItuSFZ0kcYOgKOv7hwYHu7d7hUbz11tvxzT//Zoy6Z1Ed96LVqMQXP/dKrMxFyB8vVacs92bbaZuumQqDNjIym8SSldUVoYRFI1tFYc3D2yCKHGCo+vK+hYypkGDQyb9HhyKc9gRBVBwrqaF4JjmnAODgJLnoxGC0H6MJFtkULCjWzIkOc3QwjGdPj+LsrBf97iSWlzck6/jeJ4/jzffvxaCyGGe9saRCUYmhiOaPOgGlTVva3UmBcshnAH1OXaql+YWogLAvRPy93/ib8cXPvxT1ykiHJmtGXYNFzFUsP6p9NS0St6Zg0d5HgaoxV4nDwz0PoU7RIofaCE95L7q9I4W9Rm051lavquUMXY5hVCN1dg02j9UiBSThBjFIMIxkKqYlHbFIDOqMm0xTLhEbcg+kixsrX4RQLIHHDr3QaixQB1PXOee6vD5Lbkt3GLCKYe1qnB3tR797BrgarcXVuHr1phSCwAin6XbMvM5PdJqykC3HiXivE2T9ekpIQaJJVounA19TRw0NeECsInKgc9yDfOW1WH9CRCUb6KE9LkDoZ+pNe/86qb34oSHadPzudU+iPh3J6A6UGTfSG7deikqVgh9wK4fuiI30hISOoyWOjjjgj8MXMf3wcF+UHmIxCRloKTzrF196SSY4PBdQTUAHPuz02lYSOkN/lTR5YJ7Pk9CsrabqT6+vbq3k9OhqZMdYqiyiY0xiAA2TAm9hOWrzzVhaWY/FpdVYX91Msy6U85ycKReAupD0OIMZ0sWZgXA6K5ljGnbj7Hg/zg73pK6DVDQkFBluFYO+FNZQUluzbCRVHAg7iDzKMIP+UTy4f1czLtvbq5Y4nqCYtBq3b78crdaGEPaiFgPgg2wssfS9996Pt99+R/cQdJsYT1JNR2l9fTVWVjhL8aRhbadbsxThLHUsmgmd36SiEKsMkk4lmWhHevV5ssvqYoz1qfMqjcTYQ+wz1jHUY+4fz4jz00ozdqdnaJ87yloog6ha6wnI8kVyOF5H35czBZb3BRTWzZ9RS4qrLb+f2QjlLQiXyNypLoUYxzi73EKJpvuKzPSTp8/jFPd1YqOUdLxuC2ZqODs1bN2WyhmWc4BOuSLUazpUvA/mxCRNbrlYTDBlsJfCDmIAyCxr3sLgcjJnb5sdQWyFEijFv/f/5P+cUsGCIpT2dknSXeWcOzYqCVZLzbw4C8iXxM4VJD/r9oFRs/PX9IN0BeBWvtB6BTBvAC0QOSr6MGEIC/7RWftEgz8MDNnUwEYqbCg2t+WsjDJoiDLVX2hJ6KBMhRihmlzbFOc9KBgrMd+EdwlKwQFAuyIHVWea0hemfEvCnlHtAjY+i3MFLROvPl23eMuupH4itckgWQqDMjVcBvguBtBz9MMlFPfNmvH+M4rjkyMHDU6MHMRAr52/M1DLgIyuI6U2zV+1Xqrd+jInzMucITeF0aMiSOSgT6O/mTj6OZpzLW6rWuFDDViNpwz8LMQ/+sf/NEZRi63L12P/4CS+/d03xTdGV5gDgjXHcwc5okUmbfU6Wq8M2zViY4OEfUFJOyoxBCT4vM2l1RhPKjKDOD46iM9/9rOxtcEQqw9jt1070r52wn4O9Zak3RXK+T33wart+qmuhEy+0A9GknC+aT3g8cgKMaJtZM3t/Zx/0vlNbUIGgy3B5mTctvN37n6iZO/SpW3xzSWdmKZkGn4Rbzy5gxFCpR7cv692Chxvgi+Fz/am9Vt1nQp81pgXb1J70Ak7NBO+T+Vfuq16rsHf4wO8zDbYwk/vB+1quX0WV7s88jNLULJe+I6KtokA+lbOSDJcH+gYQVGxYna9hRZwPrwteTIVgDnYK6URo5Ya5GVdq5D34UKblGSaWHV4QMJ+GL/92/8mPvrwQ6nHTIedWF9qxGsv3YqlWiVqoHWTkV2TmyhJuGT2UD1JDgdFJa5evaw3wYF27vBHOx7HRHPUrbhk4zb9CVP0xGOnpUxbto19NYOafD+JqayE5VuAQ2etRmLfi7k5JL4iev2DmFboPtGup4tWi04bdYiJOPLVKkPz1Xj48Gncu/843nrvXjw57Me4sRynnaES9iFa+kNz2AuwolQtOzkuSv3B31EEacxVo0VGPenF6lIt/v5v/Rfx+qu3Ze5F3mKZu3m1bPTYs52UXp/eNxTHibCLQTvsp807Bek0ao1x3L33vpJ3qC2ryzsyzxkOWG8oYTCIZpTNHyCsnBGmFHnf8j6sT13OoVni7jeZaek0jg4PYmNzUxKxnH2Fg083mWFYniMftNBXV9a0j7TPR6OcabEOtAZM57AgR6jgLDonu5ogiFiKm7c+F6MRRVsqyBRlpFlyfaHzpBt3fjgYSTyzA+zSkopt0ROLMlNqvSuBzKFG7dmUJfVQpp+zlFH0bEBij6RAxRrXM9bQbAn2xZg997KaJFPJUlZjGH1Q9ulI+vkguWsb27G6CR2LtWhVMVM/06U49wyf4tqIQXSl8PogKcctk1kY5GahM4iP30WXvz2jMHroHOUQD9Oyt8hTrAyD0IFRUq3VLL6IvXz/+sZGdlcsxcsbtYTkJBYWl6LaaEZzaSVaqxuxtLouMy6GN5GBVIKOGyjvCz5D2lPa6C2DWFIfZsNm+e9qjGLQOYv2yUF0Tw5RdxBwwFktZT2oQTmrA72I+ARFDsoqFCUBEez7yiD2dp/G7t6jGI7asbLaisWFzdjeuhXXrt2OCsWx8hVz4lEae/TooQokEm8KoDe//wMpxEDxunzlkgAGFaAIOCwsqEC1pK8V2HhOEtzQmWZg07QRHGMBYKEMkuTmeZLrzPOKfg3Ofcc66ISNLOhR5pukbOpQ75ckVOdgkT3MToVU/NLbgByA5FxrmfMV7hxPMuesytqFXkcsoJgTMNbrizbDmiM35MwUlz39PwATDRBVNFfx7rvvaXaiw+AyAICowCXLypimovqc/uZY5CFu4Zml254pBD03RAd6w2H0KQp0vmTenNLavAI5g0CIGblTcLEKH1QRh2N3+oq5Y+Xh939HKjE26zCPs6C+/AI5uBWkL/no3ATzvXIApLisYVyS/KaClDN0oUCSLnB2AnVwESk/Oe2i4YjXRIEwnE3vYphEO0iDImq9WOsSZI4BCRnJjBzwZmhpDiWwdqhqxOuuWR6O39+Yb0WrtRb1Jnq73PDkmE1psZfEhGzKmzOf3WyrZojTTf70BxW8D72SXND+8XnhrzmlvfBx4ZAsfCvHvYvlwPnfz8FtD8g5mWQBkiRDD+rIIEWyjUroJ6ryocaADtK+JWho+jor1XJgz6rHPODKXIItk5O0VMluzIymc34QWjGBtj1ByWT3MbMHQskY6FiOf/Hb/zbuPHwSreWtWN/Yjv/4jT+Po5N2bGxd0oHYaHpdsfngsNG2ZrGur68pkdncXI2V5UX9YVpecm8LS9FaXotJpRrPdnfj6GBf9/qlF29ryKkcQZ2zdqwgv5eJYXkKs4RdCanpWoUnOjvQZlManvVg0JdDQ4Np6XLoZPrCE77gGKxbmjJb6MVy8Mj0iORDCftufPTxhwpOL7/0UqytrKQ5VGrj5iYn6JQBVfigY/S5m/O6P9AzaG8qYUyteA55DnxeVxW61pUHd5Swo2ktkyrvf2vMu8L3HnbFQSKsR5quiKbE2Aq6fMwSv9zwJeGfrecLA3ru7oQCqxK+wmc8hy9nQ686JtMoygPoSc+pRHThq9brcvAsMwQ+/Ds6kPg7yiv7hwfxD//hP4r93T0l65VxNy6tL8XO9kbMwzQcmD+rw0fud4AD7hzCJyTRIT4RutTtEYBg5+RiNIISBol8eY0KhYACL4NsvmZikmgdKCqlhKn41hP8C9yShq5HZwrONxKB1RqJvNWxMFSaTmpyA4V2s7GxpY5grzuK05OuNMuJb//D//RP4s6T45g0lqLdG8cQhH3QjQ6HHzJoBe3Lg0gRpsSiPEhpec/XqrFIYjTpxNpSLf7b/+Y348WbV2UwhzrDIk7PNZI1UlNrDsuLQ7M/GetLnCLe4ylQQSaRgouinvfaiUePP4n5JonYJNZXXoiVlUtK2MmLmaOEiy5efK4TkmwpXGhWIz+PvGApGl1ZOo2adf4wohqouMUl2RK/0C2gzhkl5NmTtOsejfAsWFSCIv3/lEDlWTGjhQv2pNqPo+PH0e2fxFozgn7PlSufj8FoKUaxEJN0pdbg2yyuZLd1lrN/OmHnGklcka10YZDyyGn2UqSPSYi4Xpk8qXuMrj3SxHhXWCeca6VAoWi9fPmS1nGhuSphLx+i/BXEGJAqxQlHSPieRUwH0mDfP2DodDmWVrejsQDNgZiniHGhu+FTk4RJhVSi0XCQex1eyyZWXEevi6EPKDryzNbFLtxnA3FjdcugPEDhKB4tnDXsd5+ZVdFqeH7Hx6c2wtnc1n1R7JEpX00d3IXFtZhWFpSor21fjrnmomRINdOhPcCaJXHPjo0KwATUCqJVkPYLCLsrH9Oj0I6bDvvROd6T4dQUpB1XcrrdMvxBGMDXi7s6sUpdEJJvocWDODl6Hu0OQOVczC9UVOg06htx88YbsbGxraJCGhsaHaDrVFVO9PjxQ70XzNUANyiIDo72tZ45G1aWVy1znOANa0Uy1wCsDVMcP/jgA92v7e3/l7I3f5L8uq47b+5ZlbVX9d4NoIFuLARIkSYpQpI9lEYjO2Ikj8b2aDQzjhmF/pPxzxMxvylsybY8lqmNWoYiRYuLKGohRYkESBAgQIDoBtB7175X7pkTn3Pe+2YWAGqkRnSgu7oqM7/f73v33Xvuueec1TMiPufBazqHxDeKoL3dXf0b18N7g2DTETci7ZhtgJchcSvz7O7tah5hcQn1vXl3X6DrJhDMkp++JhmaMSvFnFXK6YhRSKeqgEj8ccUuOiBiiQzjGDRfwhJ2o+YaVfTK7Mjdpa3NbSPqD+6nLhudKEA1AN7sZeIsNVe12Z9IXxFI4FwlsbO9AgCsycP6zFJgEjUMTU6IPcN5aolizYopzhpv4M9cDztSNKoq+RnUSJvXcc4Sh0q3Xvx/xxzmXvl2xipkARMqwRPRpHNGszh1FJSTM2BGo9Ob56lXtaDSoKLjQtKbTMmoMPkUYVEGqFTQJ2bgFfqGWwyyZEYnncWU+MEccBx4CqIjKkxMgWzKpIRJVY7Dj1p1VGRVaBazEsdHfowFn2aJ3fbSZ/P/c4I3PSh6OjF3smEb7sQbSd8gRZ2EAioxwx3L8dk/IxvjU+OqUy9dwB1pcPa9CPuk15lRzDT0O7b8lxQ8Bkw4H0W3c6yAQACBe4iZh2Qxs2HDpMl3SiKwYKanz+uWUk7MPdSUkzBUezLKoY5LtRbto7bc6wgY0qXVhDy87dn4wp9+JV586dU4bI/i8WtPxc23b8etOw+CQSWeFzxgfsncBIWK1A5iQGa21YzZGb5Wj4X5llBMHBBBTEpV1oONNNbXH4jjTwL15PXriVOLAcWhNNqZKjd9JyPhBa5ohRyeH+06Rx59nqz/KkMpmXqYD5vRXU3TJ8vl6aHngkbEsZUe7/3794XwwaOkHbt3cBQbW7syBzk5bssy/UBKB8N4/vnnY/XMcgyG7Xj48EFsbW8rwFOIoqm+urQcqyvLRixSkBQ3D/QWFD8lM6ZsJKTXaY/VlTQUVtP6dOGSeYUTBDDlPoW6DmhGdoWd7O+prku+b1r3Rj+95lOLCioc/Fy0bcWBNNrxro78BP1LMaSoEbXvzMe38g9Fk4fxMjJO8g1SSoBkwPCv/+Zv4tO//dtxcnQYw95JNCujuHJhNZrViCbBNAMTOOHhDCy0HFkzWsrW8mVQiTNCcl9llBeqsTCHQdhksNlzHxwUBjWkTCEfARJC1GFMu5pIvNlozkP5LsJdiFvlw9KgHtT3nuMzzVlbWqog5gkzC3ByjOoDwb0S/9f//aux2y7FuL4QR5IEPFHSDoqUD+h8qOr5FEDCxE69Wa+JEtOUs2Mn1lYa8cu/9C9jbWk+KmkwXG1czgypMNnam8O1muR5pYgjKkIINR6K8oa+dDnqNTpNvVjfvB2Hh9saijw+6sfVRz4ogxgeCUOsnNVW8UhScEkpQp0yk0tT18+0q6kmmb7O5yIecN7s7+0pmfFR7Hkca3Zn4z2vU16bGQ9+z8ww4GcBaXWjxrTRGabfj83N21L24d8Bgc6dA/2cjcGIM6ZmSTcl63koPw1fp0LJlDgKxZoSLYaVrTeNQR0osgewrZQyljmMu26ooTl50rmczhT2lRKq0VBxgnXKkC3dN+ikOYlWBMgZX+rYKjVNksn1Rp5F6Mf+7la0ZhvaOxSq6iG0zkStib47ai1O8HWeJiqrkrXEQWYNe2i7HMcU6NobxCLkbjuFc6jQWxIcJP2SmtLW9paeF+eAEtPkIErsV8c862Pv70etiS5/xNbOfpy7cDnqDTpP1aiBUFadgDbnF2MAjUd70fNuWUo2Aw6YLzqGZ++FqYQ9nRnTcT13IQ1AmvoleGM8iIO93Tjc347auBtjCghkcPVsOwLRJKEJqIKBFxQO5s1U31uTvNcHSOhHE/+JaMTly49LwaZWm9H5JBpYAj/UEQfE6GBiiEHZUAkrjsLM39BhAaUmcfY69kkvdD2ZRZkyZaCT7weA5V4zc5CH/NWdSuvSdMueACGcfEHx6ZRAY1pYXBRabuyuIiDP4aGsWADlaRWKKvN4jVqQyuqIyLEwO4drbdFBTRLdacdTCxM3WUMyc0TlJynCsZdwdza912AuOvQM5D588CC2trZ1/vh8tJfGaMg8geOHTr8sP54KNMXL3GNJVCniuJxnRyjhee2i5d4h/9ENrsg0DVqMO9vuKhDTAMPqo4iqKOIpAus8LEepQueFNV6NpcVFva4i060XPzOmispDXULTkuSf2805fR17SEWOTK4+mU6etCnNm+AD5aqKxZhWhQ+EKZF8bWhVRllWjDbETrKspSrKhhw40+GaZSdJD1O4jew80hUxhxZIuxMrohYPvxoVFihT/rU5DTH5gjKKno+pSRdgkqZMKqucb7vkcNvPf84qFZjaTYZiVR0OBnIW49fc4ryCpQdwJ6+h1y1OF5+aKTT8HQl7/qaMhuRWJrzhHFictA/6bSXuloN0wg5KAuIu5F3bQGEmVYxFqv4ePmPOnnxuudqTPJgQLlql7ST5ZFoRFbVrJysjkESUAnv4F+OPPv+l6I1rcfb8ZcmDvfjSK3HcaSuwqr0JMiq3sorat7TwGOLSAVXB9KShoSTWQK0C130u8RAXYg6TnMN9BYqjw4O4cP58XLl8WRsENFetQJA5hyz/Ts/TgcU8T8085OFlAgOcNgw3NAvhoAYSZl1aDmW3XN1JSaZMmW6QLMG5bxykSFmePXdeiBJW3nuH7fizP/96bKzv6cDG0fLc2fPirl67fi0qtVFs7dyydF1yJUbi6cK5c0qoeP/Mg8zVn7Sm2SOiDUySsFxogfhx2RwS6A9zDzJfPyfv2zvyxwAAIABJREFUaZE7uUnGaNw15NdMhSAhnupsJRR5QiU6BVBMDRh5DRU7jOJpurDPKGkRexLrIclCFj0qUSA47KylrGRNSZgHXjmIWJsU+J/6zU/FN/8Gl9NjobxzjXI8eZW2/EnM4pZ4bAfkrBzAcwYFZv2B7sn8CrkvDEcqZXVqSORn1DKmiPMAqR2CWbsugDLFqMzwM0mXDG1IWPkeFyrmGaWYlLoJFMIU+yDJNpvJr0vC7y4QBwJx77gNrciIAHvh4cPN+Le/+ptx1K9FNBbjENnD/rEk505odacW8rsT9rx2+D/XgKQjlJgG6jiVXpw/Oxu//Es/H2eXl6NWrsoll4FPDnLav/BiGXqns4GrZB5UB0RQl6fTjqW5BV0uw6WqbysnosMMh3SBSKwX45ErT2mQsdtDipc2eKJsgYKO7HabNPEmnb/UxdVaPdXCtGMuz4aOFHtocXEpGf3ZAl0nwlS1SNEFrZMkim4W8pOgc5iYidY5pkuxFxtbb0e5jD421Mz5OH/5uRjEgt9fLXIP8OfkTus9tdW9D83BlWBDhJRgoAHYFyF5E4DG9rrJ1DC0V+1PQQI7eWL++G7ZkwCBqtNBI9FlQDWrU9HxVjgSAj4BzExDoBDgHKYwYkAeE6qDaDZqipfMSTEYCh1rYRE6DJS0iqQDs8qG/5+AkHQjhCBW4GqTwO5pNkIa6ANEJEw94kGwh9hrRGW6d6DmJFV0Dl0ITwZjDSKhalWOvZ1duRsvr52PEXMh5XosLp+LamNFw9AguSSQMuPhbFbilxJWHVIJyChAi0xQSLMAaT1NA1c+GtJ1TvyZC/oN/8Zz4JqPDvZidLwVg/axvFQCtbse7uQ9+SMYdEBLvhPbm5tRq1OAGfHmeTNEz+wL7//EE9dF01I/RG9fVWc55ybOqoCoxxIgoMugbiEGhz0odHYSHvQ8wA3SK+M84rnmdpyyeegeikwv1h+u63xfXFyOxYUFxSMAIs4pu9BzjnRjfXNDn0OeHipYbFDmQWGAMOeHGDjy/ImV9+7elRAEHizVst3uTatKUtNp2JRMRei09p+pYAxkS0xBzItEc01dkDx/RKzDLAr6KIg6M252eaZQoiNiKpev28ag+YxMmVHh5Oy/56cOAMA6hp9OjO7YKArqC3Mk5Hppf8hzhTVUdsfWnVK62BEzAyftGtDn31C1q1cjKn3lPEh4whLQPA1FFQi7reydcHAIqMpyj9QfPlUWwiSk/oA2J0MJ3OBMb0lcVWWhHgDoI29UKIoYobeBQEbxEjYisXg2b18bkMOnXLLeKIcaG5kALdczUOtZS/eIbwaEof+bO8wN5fBGi7zenI1ac04IL0MyVMy+pH9Ywj59kBUFTNJsTv2fgh+lihRNcowGZmeV3BD0pSvO5Dqc7Oyy+Xcm7P6MaflM/uw2w9TAizeov7NcUIncQWLI6rBI2mPUiyqLKf32eFD6ndDQXKLlJFbPPM0ZqMgi2U+IlPiFfSb5sTxvK/mk8l9cRNGANcQ1kOiSYIDEVGRq8W9/7T9Ev1SPSm0mnvngh+OtW3fi+zduuHWdJJnQIKclzOanXcp9a83Niru+sMDf5+SeB8IHAgbKXicZR/WkVIpXXn5FSQ5B8Mlr1zRJTpCgMwO1Ic8aTB/WSnnEG/fmcBLkKt5cWQcm2pe8NoYsoB2eCwBxNfc12xIrpOfXEJJjopvnAOx21+dArzTj5Vdejxs33omFufl48vqTQgFoHZIYzrbqUWkYoeI6rly5LP15BZwhWr+VpJjkQoJfJCkkTjLPmlLCycFICbtame+fsBdLL1+Dng37zAOT5uMZ+fN1Ogk4VdymjlzuOKgo0ACYcQrUJNwVS1J06YV8FiajpenNl+5uLkw1uFmvyzERTX5LjE0n7EbIXv3e9+JXfuVXYntjPQY4nFZKsbbUiscfORej/lHM1hvRbyfDGam2ONE2MlwSqsiflcRjSz47YxSwXJZJilREZE3u+2HpR6tZ5PtNyJFzaiqOrJyVq/cUyygypHbhmEfcyEUEXaE8QFcaV5QgS0GHVjjOw6C0dJgqVfHYf+3f/44UYgbVltCeQQ9pMpSx7PCnAnSKFlPcZg7rlDChEINMYb00kozjhfPz8cv/x8/HpTOXYjywyohKcuI9aGkXyciO/sy+FS2rFEoSOHAwBOOu0nVDe57Zm0Ecxju3vh/NhpibEePZuProc4rpnQ7XxOHvdWNjL/aNEykjipPsfHKYTi+arIA0End6YXFen8kUr0lXqEjYVZzbT4KBWp6BWvIJ6PB8B4nsTgzHnag3MciZjZW1tRiNWjEet4zQ0VovlLX8eU4n7IbxWP/cG+6R1CESes7/SZL4RUeP92DwOSeNeVA2o6ostQyUcebQocvOoitLKwJztK+SHjX7i+Jguk72d5DIoNzEte/H3u5WrC4vxdH+vhIb9tjCAjbvAFA17WHOVSPr/CY5mU7YOQecWwCkSF4Sn4TjfamqsN4l45vmqqQiklzPSSC5bvwNQHynAT+6D+wvBisPDnDJPhdj5A1HFQkQzC+txdLSRSkKmYLrz6cBx0Tvc8Hq7ojOgbHFLvSsptbV5Mz3mssBLxd7Au5cLxtVTU+bAkO1GwOj7YPYWr8nBZlhux0HO5vyRqiWXMweHB7oHAVoW1tDZhEVMQbEbRferM/E3MJiXLx0WQPHKv5V7DuvYddO4k1SGyxHnDBzcIyPg+k2AAGsp4P9fVG/iAGiALbmUvz0p8/zQPyZhJ5hbMtpYgS3qvgBiJGdQPksDJjyfThrU6xAZ+X8ZV0uzi+Jfsn5y5kkaW9EJrp4hmzrGTiGV/U66jKlPNJnpQs+6CxQi0TrTd1Md17T2ZJmHiQPenwSOzu7kku+fedumm80jduxlA3I+jMbwzMLCbTM5pcCli2EkN6mSNp7PfYogig9551w97TGOM/SIG4yy9Krp0TdiTvS1eNojEpRQ60oiQ6g71+u031MuvC1mvIfiiv+X3rj6781VgI5xV+0AoVdMxUgFNh9k0l2qOz6PfiLcw6mykNGpp6kxcrfobdwwCuoJOcnDrkiYS+oFpDsWXAZscbdCjTcHEi1JzEkSMgnb+FgqDnbhFS5vQWvc6Y1pyESNrAsoDOCJakxFyIZI8+b2QE1kySK8KqryY6LdoekerJBzuHBgZU5NNltPlM+tJ3o2siIm81n5wBgEUn/N/HOJhTgdyPs707W3z2xmo8nrbCUqCXFFw0zUhzxGVjcHQUHflfg80OfUdvOC1dzAzo9Jgh7TjRELahark5tuy6HCJSLQZrAHqndtoKyQg+jpGrMzMwJYc9GVq6SqIzrag39+n/+VPzgxp3oozRw9YlYO38+vvq1r+s58T4zIAvYvMN7Sy6nJE1QERpNFjAmSnPRmpl1EiBazKzeE2oN94Nhxhs33pQJBwfi2TNnEyrqwRTPaPvXBGFPnNeURPINPlAK5laBTPFsu12GTrFLNyKZpcv4AJZJnAxPas1K9xrjKoKmE3Y6csfdkSgxb79zJ1YWF2N5ZSn63W4a2i7Fzu5GnL2wEOfOndMhK+6elqj3pnnnhhhZ2ci9+eAxXUscXeZOkFnLVy0zI+sHS9pR1uZGOGy1nm6O75C5o+m+gHqxrjlMp/mduTjReyrpMYqTnQbzfS4OtYLqkgq1aTfgUzQNd+d0TcIFTAXhftOlgOMqhQipCNBmP9H3KgEa9uMzn/mj+PKXv6wOEwl7rTSMS+dW48LqQtQr4xiITkLCBKJhdM18eN8GDhkMf4gDjSbtdSPcuO9SQFrNAKdfB1fa/XlwlfXjzpoTTQ5aDRMnoxYQaXNH3e+iIGR9UqAKEUwufUIphc6YUiOuZeo68ux45nxaOnmvv/5m/Ltf+53ojhsxqrXEWzclBoTdz8VGInmGaIIHqAjD1TGZopGwl/qdmG2M4vrj5+KXf+lfRLM6E9VSQ6oW4sInBFUfzUFEP09hS6K1u70jzWcQsQHrmk6EJGh5fnuxu4fWdDmazfno96px+eJTMRgia0kXEATRAU664SSmyZgkLc1i1iFHRBeGKWkkidLAG4ZMZT2zrNIzkSgupnWsWkGBQ8J80onF+QUV+sMhKmUDxZ8H9+9qrgpk7fyFS0owSK5KY8QLrI0tumgho5r2ImuJuKjX96Ac54d+ln2rhIRCG6nahildab1MzxxYocrFWrGnkgIa1ATuOfefP0NR0BmTTPCypmSmQ+SILwa63JRBYk+iP+jE+vq9OH9uTYjgztaWpPlITubnlmI8pniAez4nV3ANhSNSoXDhBJxYxfkjf6nhKHb3d2KeeF0qxcEhOuFI7Tmh5/qJ8Tkl4BrPnjsn0IYEG5nWWqPp4cVjZFIr5utL1Ypzgi5rK1ZS1xalJA+OOpBZDWgyj5ZPeHGWEtVWlINsglWsn1OBsAiKOS1/d9aQQR4laMWRPY7yoBODzrEcyrce3JeuPUZUlWBtWcIPRJx7vbaKYs1s7O7v+ZybtT8JxdKlS1fMOIAeps9K7DfjIRc0Uw07fV4p6Rwe2hSv4sFW47Gl6Jwci/rC85mfW9B6Yx1y3zXkjH49fhdlqw3RrXzw4IF06Tl7AYUACjSgmkzlAHM4V1CuUcI+HEkqFYdR3pizUjRM0f2srsP17+4i01iJhUXm1WaKtY03is8qKFmt1ME0OJl9JOiIsV+Ij/cf3o+bN9+OjXXMrI7s1JqV7Iqmr3nqsAGsBJOCCzliVn9JOSEUcQ3qp3jLACm/8frgtbnveQ7LMKnfRJ2KDFKPR9Fo8JwokPJeG0ZpAE5P18GypHStNcdQssoinzGLG0gY5sbf/u44I3BKNLQQbHqRzRSU3lScADLhzwSxOOPDUiws0iJLag7utSXeb0oEHS0KzXQCohUdjDCJVgEfPg25aeiDZAoKRcm8Q9ypIPLDBXVFz+cxLxp5MwZHqzWryGBnzSAMko2g6iZ/5F8TCsQkWZs4ok6GLlPonyqtFZAIGqD1o4EGl0gYsrZ1DqzOKVKyPoWwppMmDo8OFaBBZKwL6oLEmUgOL+aipXRyovnpLG0qk+LPPiBzc87t8pzB8zoeVoMWc3ywGz2SdsosJXUc8ubL+hk5WmVZMSOW4+h3MRtwYifUUbJqLg4kJ5kS25nZlgIqEZqgwkLPHDEq89mZhegOhvG9116P3/ydP1CiurC8Fo9evxZ31tfjndu3FLibKHDU4dqhADMT84sL6lbgNHn23Blp13LozrcwUVpSsCKwga6rtQjiSNA4Po7NjU2tMxK7C+cvSENb91yGNXlnpdx2imcuvl5CWrmmTIPh2coSeoA0HgWcUfesRGD1DZIEczjpPOiwTWuBwV8Ue8YjWtB8vRRtOuKVely4cCmuPnpZzwuHzqODg9jb34+nn7kWc/NWzhE6oMQ8yctNHn7BETcH1hKpuvYuRhlJ/SUDRIm/i+KDio3UDrXcZS5ixkmKkjVmJSbiA4M0XCNSWNnNmGtUW316dSadWyNZCblM6kmOLdbLzoi6k1jfEx14xVJ3XHHhrwaj1Y1USJjWANecIgd+tItUXONOlLh96Utfips3b3qGY9SPenkYT169HHONiv7ePjrWYcnroMrBGuI3HG7ik6UaochgWkJ8wQmRNiWDibQuMfZqRqOGA6XpK8xiFBrLEeoK8nWSKRn6NJrBfmEvZY1kkiFiASi+uekpAhRW5n4ulq31b0eAhAJJVq0aL333tfjUb34uBuXZGNWacUS7tteOfrcT7a7pj0rW1WafIEcuzZyw6x5I874c0T2J2foonnvmkfjf//XPxUx9JqoAJWk41Qi7FRnEM8UlNsm8UbSb7pRsx5PZD2t8drYSb73zvSiVcYVk0LIXly9fj/nWxeiL3sjng0aUrlZnam6Z+95o9STNcStzue1uwMLIqih77bYKTEtDupDlWRQdsOSUrSKwg5yazchmGGxvwLmGDzyKW3duSFECDfKZJrMjSy6eBhgNhpJKuZ8qmOfCepKwZwduPuchFujdtlQzJEmcOpkg4x4KTPuArvOU4VFxvcngzbMSpYLywN8ZWoVKYk6yB9q0nZTk+HyzepHfo1LyrJMUx0rDeLh+T+o88y2GVPuxQ1I3Ro2lGcvLZ8TTbzRn4uToRE7T3FdxdfUWxDZEJDgfUSGrxPrGw8A7A3Uthv+ZA5hr0SGtBcISdKYl8yw6huc9oF8oSSe28IxLdJY88EsxQiJfbczEwtLZmF86E43ZhRhVGjGCIitpZmJIStinkO9TZ2iKMX5CXhc5VudiKCe3p4Lbqb9MMozphL3o/iif6kcZoIyhyP2d+MFrr8Tx3mZ0j7dVxCovSjQfKCzVeiVaCxgkYfikqd4ogW6vnhFVjtJIHQ2KkhJzX6Yneckl3nbOIIy96hxAUrUxQ2fTHHnuD/+X+eTBsRJTDzmORWUplMV8KuhzwhR4551begZau2Un2UowpdZCp9szGZhh0T2Yb5kWLEqt1I48x8A56nO2HIcHh6baJulp+wYA4jKACYhQl4O6OjLJ/ZazWMDGaChlnDdvvBl37t3TmcwakCBJMtbLx0mW5xRzIFGL9NQBVACBla46oWeIFMqRzCo1F9KW6ougTsl1e5bKkryeT0zTy5nH4TipgtgAaqNG7gvCHqJUShpYqnjOX3jNRsOqY5y12keaD6xE6eY3Py2nU03rCgGaaLh64SYURgcjC8ftVNkA99HhnBGiDe0ka93a+lwjn0Jvfdpa/UWt7hRQfeim4dWCw+kgq6qtP5C5EcODvdFQVTYVXx5iFGWGYdLajJz+kAAj7GAb66FBQlAuc104qH3190bYJ21+6bcX3E8kK60moQ2eihQHnJHa5VLRYIqfm5z4cqArVJxUnnwPVWqWKvLZYvxTUoTK/L3YTClI6WUReDJjaZKwi540ZfbkXe77D3pCwGgfY+5wIKlHgjOSXWWeC4E68b8c0Kz4srO3q8RISTRUgD6HqxM3PaeqHRu1uUgkxQH3K0iOiAJLbUcW4ZySh+N2Nz77x1+Mew934t7DjWgtLcZHnn8+/vJrX4tRn0q0IXQZZJ9hG/TW+RoBf2lpQbQQDggSJPiJRcJOtU+SRUWMDFSzGbfv3I7dbVzyGkIpZltzsba6llrLiUudKBpuT7NGfUB6gBhzn65ccf08UEKi2sbNzkk5G4trZ9rdhQ9FKGuQgjIfkLZzhhuK1CWSeaLjQUsZlGLv8ESf7eL51Rj2O3JjA2lZXFywaUYybiLR0QEiiIwAkdaGGWk+iJO2Pn8jgHbbHuwi4OVf0m+GV8rDQhYsBW0fOBN5USdBSp+LhJ2i6+DQWrVSbdGizWn2BN0s1FKmaQviXnvQR8Gt+MwOdkLx0zos0pyMgAj9MGpBAk0sgDolyoKKUg8Xci20FLmHn/vjz8U3/vobdnDutqMag2g1yvGBJ69G9DuyXAexw+aaxII144TVKJDQcs1U8H8n7BQF3DuGt6B3SKVDJliVxDtENnbGQ6pSPLKGLgkNz4GvOdi77cve4DGwV5ys+Zk66cxeAQ4BeracIqmDYjk9DjEPLo5GpfjmN78Tv/v7X4hhdTaGlUYcTyXsHRD2v2/CDoWHjmr3JOYaEc88dTH+2X/3iVhsNWOO+0BHi4SMQ0uf07J4Bh4qSs5I2GszdCVQBRlFr91JesgAC8fx+hsvRWuuqnkbqA3PPvfxaFTPSFkK3i4I2HTCzmmaixRPoUyKuQJBTQWn1g/mXCSUkk9zwpHBBrfGvaf7Pa9lFaxCFNFSb0W1zDMbRLk6ENe+0zuMar0hh9l6fTV6XQriQQwkwUlbHPDIOvzZRdUO0n52doD2sCXADecFX88D6yp+UMCQd0hZCQJFo5HONJ+VqFdZ1YnvRbUKAx0KR84YTIlE0RPVe0qW9n0TdhBxd1x1JpRHsb5xL1o89DHD66ivHEg+l7mYuTlmAFhrHiCUlCJUBOUIXD+UWeaNeMYol/FsD2J1dVmfDTACNZWFOWg1PN+x8g54+dx/gBCpKGlfe7CcT3c8qEa1YfoZxe7y6nJU6zNRb65EPyrq2CIZHAyNBsKiJouowCkgrVysJGAxZ3HvaipmIYVcxE5Tr96buE9BghnFPw1d6IyESgpYVq9EHGxuxYM7b8bB9jvRg/o0CqHSbVR0yuO4+sRVxSN1qU46sbW1GWfWmGua1wzGzFwraftz5sA9Z/HlYdk0OK2UIVGVNRjJve3F4fFG1Os2b2IORR2/Ps++IioVaDeoMd0ZACdiYgZ1SaatnmWHY+gskrAt48Uwoz2j/CoBsjmJ7bbtWpuVmGp1dxoBEiWtypBoB6UZd5VYJwTJrPwlidKacz2qDwFEPQ94bu3syOjonVvvaOZBmvFc+RAUfiINnOcO9G8qHFJHPZ95gHgAQiOooj2LlmB6hUBCz+pa+tbEPAE30TxN0pD39QF4mJ6Up5J0XjFgKtnME8lTz5C/IKzR4ByrpHyH3MVUGH6G/3P+AjQUBcGNlLDLMjb1cAT9S7zdCLJl3xDuZ9DQieOwj6xOVS5hbGKoKGyu3K7zz5MA0RZF1QW0xlA/AcD1LMks/bJkpkSQYwiiZ1lA6ZhDtEfqifahaDUMlaBkMxONOokcF+Ofs6yYnVSdnk/zwPNw5sTOXJsxUwfS9DJ/55DJU/1UfFSIVEFZ69V0gwmSw57QYYQzVbUaOzs7mmzPbR1tfh0eZSeBaZAIBBhkmCqV17OKh1EvFxUTJC0japM4MBVplE9lDfFkYJHxJ7U5VUcqYKASAwfscJ+hpOOoVai8OoEhHJzVsVBSo6X7GtJsJbmk9JkS6ld0FFI9pMCdtMk5lPIQnBD2EvSJuajX59XG2zs4jJu37sSX/uwrcefeelRqrbhw6UpcvHQlvvmtF6IFHUCbcixqgF1Q56TFzn1tzYB61ZW4W2aKFnJT0m8E+WyghWoMmxck+PbtO06qyxUpscicSQkZPPeTVFSZypF9BEjIWIMUjhQPfC/PkucELUfunFKHKSclgiTfp7WUnTInTyyjaLKhFjXMdIJhqRFf/NM/F7WjUu7FlYvn4/KlizE71/L8SKK96MBHflWULOu4UzyQXCowikdX1eEkjWKGYJKxCs9D2rMpuTYCZgoMnQnQEvjsmdqlZD/xGxkGRi2DYMUg7t7hsdBJuhUahiGwgMxoIDbz811wmhZmuciM3vMZ3Hq1So0pSj4as5zcZO37/vHzfAYjzMmFtwKHfEbdH80VQCXQPq3F7du347XXXolPf/rTcXxw6MQMTeRSP65euRgXzyxH9+QgmOsAacYpFgAByoSANoaIea16XfQEBuVQhfFQqoOsEvk0bCruutasfSRwHgYp4/VIaDTIL7Ur1q4Ld9xa0fzFpVmyZ1KkwVcigwwGLljTtM0VF3JMMEdGQ2eeC4CyATWvEZ///Ffii1/5RgygBdSbcYwBD7SYLjrspsQIsU0tZZXnU0WVteENSICwj7vHsdSqxkc+eDX+8fPPRg1EfMCwpZF4IWr1eswvLsoSHnS8UoKSQPE0lBux1W+sf8wZgr5852Qr3nrr+9Gahz7ndvszT/+j6Bw3ZLRCElBv2HiF5E/Po1EXGsuZA1dbxQ8DrzMzKmBJDk3VskEV6xJwgRhrUMHnnJWOks0THgf9kuhOSOR6GBJO7UyUymit92Jj/b66qiedcVy48FjU63MxSjLAxH6GYfk5OMJ2iZ4Ufy52bUFutlmabZCnlCUjvd9MkbE8Y1sJQn4OUqbqo0fe1edUUcl6RCMbl83jI0vhJaMl+2rYb2HidZJmajLdI1FEXQT7jKBd327vS44XgA3qEsgsXHAkN/EuKZeYX0OK1Z2E7I2g7njyeaBYZb6Jrvz29lbMtJCbRWcfMOJIBUJrtqn9UZ8BRS/LzIj7g2OtOk8jkNSGUFIN+DWXYmZ+OQ2Rzqrg9aB5RTmBS44sy+tkteCkp2sWfS3JGueoY/1wdy59/hatvWJfKD6Ja/LedD0DOZP/J6Avfa9nJSb9MJ3F0EBODuOtN16Om6+/FjXOgkE39g+2NUR+9sKZuHzxooDB77z4HRXH589fiMWlpej1rDPPn8vydWAeqCmH4xFDlBggqvtl1R9+C2VOhWi1CjX30E7X9ZpQcHWdNQvoDvLm5qbW2pkzONpCj6HQRYrQ3haeZTSYsL+3r+Sd9bq8tKxYsLS8pHxAlECEGhItk31AEWAXXOZbjjV8y59B7lk3fE4pJIn26A6nxR6Ir1WdmVBSiPHff/312N3f9dxJ6s5m1Z/SiPzSAhCJ5+Fnm2KdxDOyaahyV2Fweh2KGfI5UZmT2o4KDM5Wy/gYdU8CB9YXTEowKT806MjastjHHJRLCRsABjnGMnDLPnbMT88tofYZWG7N2TtGZ/ydl/9ICDs3lMDImxIUzUE38q6KIUnq5EXJ9+kCFfhYHFhiW/7MVRhfp6pCi7KjhL3XPREHUENcQgEh8aZp+TLt4r6SJZIpFg2vQxDu07bRxmTIjEHS2WjOwLea1fsW6LMAO6UtxeRv3l5ZESSjx8XXpxJ2PpPkgRLfns+jxEZuk0nyLqOPArn8buIrc+gfHOjgpz2PlXSuJkWZkC6oEz4CHNWz7ncaxGOQjW0lpzNk0tg86UNOhhiTW2TSh5+OHVnbXmEqIfPmZU0aQbnWNJI+iiM27dFeVEr9qMYwht22DmICLYuNxAIuOFWzdYhBi/2hWBdJhcmpVh7SUDtpotVOctyjjdaEa05QmbGF9WAYn/v8Z+O1H9yIo+NxLMwtxbUnn4m9o6O4dee2KmsSZrivc5r0n4uF5aVYmJ+XljAJO+sIJIaER8ocyWVNE+MaQDYVRkZb3W5sbG7G1vaO/g61CUUC+Hx2POT5kHwwRDiTugOmRoDcUhBQ/RsVZhq8b/64KFw68Ypg7uRHzeF0v6YOAPEkab1R5aOgM47OsBzffuk1SU09+siZeO6ZpxSAJLWLnGPtAAAgAElEQVSVTDao10HvshNcbi2CKEAXwtCENaNrV3Fo9RieE0hx4SCXHiDoJ6/BPuOzs1ZJiBTUU0DjZwjaMl/RQC284mHsY/l+0pbbZ1bUYeCQqXYSDp6LhtASh5/7zb4y8pDoEUI+O5Zv0z30HXOwTWtYXSavck3fD5xgMTOR6XQEPezOZbTG4dNpK9Du7GzF7//B78VbosJQqI414NWaqcYHnnwiKqO+aCLDQVtvfLB/qPcl9gAoKCECBUltSumGq1VpJ1O1MUkgocvQSYPHKIdUuIg8K9w7D4SaIcG4sraqRATpxZ19c0bZU3o243BROttKxbUH55UIM9w/JWfnrn1KKlToEKv7ckGVq3SpHr//h/81/vLrL0Uficd6Q/ttRMKO1TsIr0w8PI+TW/j5mSt6MmyaWrDMWow7x7GyUI+P/cj1+OSPPxcXzy1Et70viUQnVe4MkORRdOB+ubR0RsUEyYRQck9z6b5Z6KEfD++/KQQWQId1TAL26JWnonPC8KW7MJvbWLNDP7JFPYdsNvkjOUAeDvk45mvyZwHhdQyyv0CWt1NLfWieuJV8LCNI7jHbXFRRRCF2eLgbK6skjZg1Hcf9B7dEX2nW5mJp5Uo0Z5ZjOJjuRKdOqKBcU454vnT0uM/SDNfAshVvsueJu5NpGB1ZuD7yeMxqDXSNxDiuzyaBBhs8HOi1yGfl83Pu8AtqyvwcRnMpwdH8g5FkrZniz0l2Ic+J5ISdeDTqRqcDymuq5AkUSmhCg0GsrZ2zUdJY8j4FpSaj1+qrQGeoAkx1NbDMa73xxutx6fIlGSTRzSJpp2tOGsU1N2da0ZxdjMNOP+ozs7G0hBs1coQ8OxL41VhYXI3S/EqUajN+34JSl7wzCnArnU/qU5ve5wPLMdhgqhHiPGchRRE68pId9ED86fwgH8Tvn7AXR2wxKO/7ncNXBq/0/g7KLiZ05h7H/bdvxGvffSHKI1SJ9mNj62Fs727GE489GteuXo2/+OpX44PPPKcY8eDhely4cD5WllcEZC6vrur+Rbnhoe0gBzMQitKMCMEKod5PLmLo8nrYeW9vV3FHFJLEFiBp5/4z9Lyx/lAJJapslqIlBkJX9VlBrOVyiM+SQUXVZwXRiUGS4qTr2NTXKUJ5AMQp9hPJOv4hUvMSkJmEtktlnfdZh58imL1ELBkMqnH34b14A1fzPQahoZa40yZq4Mjmab7NZKkujm2oNlFCE0UzmeJJaCUZH3Whz/VdMGvPJZNDA2I+J+1fk1/X82JOt9OLqEAbCpRrkLRzdsQ4Wk1moTgvnLBrH9erMTfPnAL73cUQ+SS5Bp+X1yb+FfH55gu/N85ogw71ND0vCZk85JX4gGp7ai0n6caEnkK8z85jHHj5wHVlR5uMaX/agSSoLIYJckzjikRjMrxkRJ+XBiEFUWcxBjrb1WY0Z+fV+uHfpGdgvZyCc++tNZHqKTZeMVLq4Hp6Q3ohywU1FS+5TakHVRySyemsKNJMDaGV8+D+Qx3aa2tnlJSQuJOEZ51drs/2viMhQ/MLGBuAACHplBQgRkPJT0nrVg6V+bPmSfaMnqe23hQqNknY3+VCOglZKSVy0OCzapiq35aCROd4X+6F9RLor6kUruqMdDvYpcCv/zsQ5DupRFFGB4kCYkhBSTCdBBm+jDnY54XSbh/sx2A0iF//fz4V9x/uRafdizPnLsSPPv8T8dIrLwsxcvtvUVKNbODF5WXrYiMbl7hfslNObVICo1rwtFItiGAEc8HDNHRrMEygvSukvFKJlZXlOHsGTqaLL5QtjJJagokvIoEF9YHk3YPHIJSyALMraJaITMs6o8UOFJPg750zqaFGHJCqWWvxV19/QTSAD3/oiVhbWVayazoRrT23/fmMHjazLJZk80ZDS6ElqU2b4thmXcmANr8RDtm3pzVDoUKirM+XJB0zgpAHU/l5oZugAQogqM/gqHuoNQ86wPqmwKc1SbGTJcpciOb1ElLo0JR7QmW4Dg5vI9oTpQYn6C6OPcDmQ7bT5vUZ8IXSgVW95184ZBy3QKPR9z2M+/fvxde+/lfxta/9lWgx6mYgdxejuPbYlTiztMBDtWID6384jP091oRt0IlPcv8jKU9dmJmG6TGiykCFwSQp0XE0RCk02lSdWp2YYeM11hGImPjSopmVoioeNYW5B43UIWReJD0L/g2kPc9a8PqWRstDhinT0iAu6DXmZDhEgrCW43d+53PxzZfeiEG1EcNqXYkcCfuw042euqVG2Llv703Y7cWR1WpASOGwL7Qq8bP/9Cfi+Y9ej2ZtJMUZuhrqGKqohFULKs7w2mKig/F5KXCQduO3FTu0jkfduHnjexqwhna3tIjp10Iszp2JbhtHyoEk2JiSY12ipY9iErb27Ge6UTwbGb8IiTbvf1V0N0sAOxl3TM/xl2sXKp9dQ5OfCMWFumuAFY2ygKVabRwP1t+Rmgl89tXlc1FvLkSvx3OEepF2ei5w0UqWIooNfRwCKXI9YOquhqls7FfWioGwNIuhJM/dGPYnyayNuZwckMBmigHAluc3HLd4Dsz7SGs9d7YSiPLuhF2xJMUhUR1EmTFtstOlQDhS1wOFMdw4Qc1BPzGno0A0amkn0Gm6iXoHoLAC59oxGnZjY+OhlHmI5dx3PChI8uCnU1hAHwIhr9RbUSaOU/xSENeaGracayE0QHd2No6hYnokPJ1lqYOeNaxP6Xk6hSvIMIm1QuL4wgsvxL179+KJxx+PJ69dj+XlRavziHs1obco/EydsYpFp87T0/G8qAhcGTk9n5ovyxpaeYaALAUQgaR98/7tuPvOjTg6wnHzKPb3t2Ou2YzL58/H+v37sX7/QXK97SmRXllajiefvB6tRQq0RrRaC9GYmY/hAJQ8ubVXBIEUtBijROQV0OfgRWM41VE+wvX7POG3FYSkstZta06NwhFFtrk5KJqJskG3jIIeVD8BS63ZGSXnoOgoHzl+OhEF/AHAADDgDAfgsRSyh1rZI5KETfvaZ7jpY9Bebt95ELfefhBH7RN1F7PnTibJebDU7rQip+pyfYYTd6UGkzrWuVBWcS0lGOgqxMdBkLQbJPFvlgCdK3UJEp+c+yfBqMS0QJLSco2cAU7fdSZpEt+0MmY2uF6YAeQTvIaGVdOMiug0yWl8pjmrc5H3z3FT6/H1b3xq7ACG056t1amUuMlq46rVZBksHaxZByqhYFz4oD8UwsHr8AF8CKW2H3UuvPeB22O+YBDrPEjjG8FNodKxXXdDhhkjbcxaVISqt8RXK2moJB3quc2UDvksJ5UTdoXTaZ3zNH5qmcLEo9W1W0czWznbHSslYinxABkyspdRzpIXJmgxjpHic1akvc7rMBUNys615QfPAuZQmGm13H5Naje0CBmmIiml6nRb3O1mPuuEHnM6WkwHk///hP10keJKn/vAgUuLuy1LZXSqmWanncZAhBDNnh3jnNDZltuW0RxCPoj4LKJTpAVuNSC/pwc2OFTYPCAwtWh3u3Hc60gd5Td+49Px4P5GNJut+PBHPxaPXH0s/vaFFxTkke2DSwe/UcXMLBJHw5jHsEZSd7wvzn6tWFpeNlIs6oFbxSCVGohKbSa15Dqd+MEbbybEry4HQKkpZMqBFAWS0JP2XpYkNRKs30nPWPz89FgmsT1/lxHu6SCfVm56EVNiTrrjeOHbr8bxSTd+/Mc+GPMktkUxZPUIISYpeRUlpILMqdFvD6Bm2cisqOJnZRqbkThzo114ZeReaJ/0Yj29P90O5nuV6E99ndcjWZJxkibbCTr1eLi+oUFv0AAKiEmXxdbkQurh0OuzW4mAYoJ9pUCIFjoGP1AoUtEklRnkUTEfC+ZljODnrhHICqGZoMvrkrATa/70y1+Oz372M7G/t2sFDhCjcjlWlxbjycevRmmIa+MwRkgQ9p0YwclnLeEQaWUXYp/52ZIaE7KeUHUVjEbfQVCMwtskCXoUwRnhLWgSDLNixMKzgN4BmgUKLTQSKkZ2ky558NdJdza0chIqCCIN4imJr5JQ+rCTp0CV/dU2F3RQiU996g/ju68/iEGlHgO0lHuDGKGXDkqVPDcMivA+OXubJJ9Fsk6Ry8Ez7MbKXCV+4X/8Z/Fjn3g6ZpqAKnROcarsSIFCh20DlR536DonJ0KNoMg06y3x01eWV7VvQeJxc7319o04c/as9NfXzlymtxvlaMYY06GRJfgoBPf2d3WtXB/XDZCB6YodbTtKYECWuVdra2tWWUjrHIOa4hdFm7pJToJ9GNs5l8Ke+wHif/bcqpRS4HEfn+xFvzeOy5euij9LhwnagTjDBVd+urtmZNWASy44J5me9kW653SG+GbWGgWgC3K7MYpSJ0U2hoPTnFKil3F1KGewbl1koLU9r0QAB9xU3Z9ibxQxKO19cjcjhiXNGnBcMwxPwljD0Koyir397UKtYml5RZQLkkGS9iwl6Hv7LgBM6ld9FQBvvX0zLl2+LCdi1v7uPsjqSZw/d1avAfBWa8xGdWYhajNz8kzh++RsLlAO+oEHKoeF1J476T7/so9BPusNvhW/AUWUpPn3Zz/72fiDP/xD5yrVWjz15FPxkz/5yXjqySeFDFMYcoaTx2BIx3kmid8kde2aenK9eW357Ej58dR5oE+if3i3Al1K9tJsWQy6cbS3Fa+9+t3otA81hF0rRbTIp6IUGw8exK3b76jAlVwiaHb7JM6cXRM1ETCKLkStwtkB999ncUhxZOoppaQyG21Zi9yO9nQZ6SSrM8VMjmR3Ke4BHDpSXQGIRIsfVS7NkkHXG/DzNkUCBMJZOndm+Rr+J3Dwmatgf7pzixACNDTHToMXzHxZPljGR51ubG5Bm3s7NmR0xPmQ5HfSnJZAodTicPMksRCyEEq6eJB3unaKf6loZ98ROwBTAMtkGko8lcld1uJ38eWzFPClZ0GBhul5DM2OJJWZwBxdB9REo+MAgB6Y5d8926HYncAg08mZ9/BQqcErA518Tt6PblthGvXmN39blBg93DQdqyBSNvlf3PBC+9uLrlivzuR1foqjysAl+qhy85soTRAEqTLEXQS+VXvCCQaLhaEpghXVkayoK1AeaP3NRKU2K71ukgGmxBkoya2dCcUjbYiiN1WyWpOSKf+XZr8LdMWBjtYHGsFMNmP44WndouU8lR/r84EgC10dKrE+OMBm2SgrGwhkHM410/lSCOkyiORkSa6fQsnS7snoTOLOn7SPNdnPz/OQCBwEYRk+JFfH0+n66cDx/gn7dGA5/WcHcA4CAjz0DigCJ3G0tx17O5sx7mNyYlRMyWCqMLOCjCkWE7OYAkjOdsS0GZGCRPbIdWj0+/67uiOVkpzRkJn962+8GF/+8lelu3zx8iNx7uKFuHTlkXjjzRsyYsE1lc9x9uwZ3UMoMCSFoHYE4zzcyhAv8pJCedNzpNRGWUj87dQe1PREtRp379zVvAG0kPmFuTh35myh+uMFPGG6OOY6cZfuueQPnTuaAZO6T6KC5Cf1rmBZRHcHAe69KDH9iO989404Ou7GT/3kx8SFLooCDarZxXOyjv3z1vyHNlZgN4m6ZaWlnMRn+2l1z4TiOZgQVI00murjomYqv5GNM4G7ZlpJTvbL0FIcUHmtZmtGaGhztqUkjsLTg6Omf/H+eh32sPiA8Os9qOz3s+ShXfVAOl1U6TAgEVRnAE45FAvzi4s7LMDAQZgv37l7O3711/5d3L1zR3xIUBxRwIbjuP7447GI4VZpGH3mFiThB0+xH6jlgMDQtpepUZrfyf+nGPAcC3QY89gJ3HWQeJmOcPCk4Cwd3bLoBMQWDddXawEXEZQKVJF9zdBUlgXTACrPVMNVeAskzrW4otBU0AI3BdEHaW6rc4/bUar5wOx2Iv7gD78Ub7y9F71yLaiRSTLHJOydnp7PhMNuhF2xYEqRxMO2Wep3HLVRN5bna/G//cJ/Hz/6sWckwZg7onpTWuNdBgsfRCm6sbqyFL3OUWxu3BdC2+8P48qlR2Jra0cOxfBbSdi3th5qkHF+/mzMzZ2L8RBqGqoYTsRYOxpQJt8tWyqSJFUcaA40+OkgYqIc2mgGeoyGSxOYkJN3AVIUROyBVERnGVaztz1vdebMShwd78bO7lYcoKrV78bVR5+OamUu0F2GZiHedErYhXtM8VdzoZ2pXbo/U8jvdMNNIBWHMnrbUkmBkmXghyBCt0zgVm5lJvlDfo6ujUQBdnfVpRKHH+podjY+hQ7ndN0Vv2KWgH7T1qB1kXgc7G+r0KTZc+vWW1GqjGN+YVZUjDNnz0e7Y9UepJQnamSm+2i761qtyZ/Vx6Qv3ofe11BnlQKLhM/DiSTjdSmFwU1vzC1KFSbTiKxiY/qNuhKa+cnBNRVlus5pyeOUsBff544v8fDuvfvxb/7N/6liDynDuVlcz6tx4eL5+Omf+qn4kQ99KC5cOKcE89Y7t2LtDFru1g+fxL6JlOZUpCyookUKksy4Jgn7BJ3PJYXOE/dXJO8Yo24c7llB5uRoN6rEVuKQUTKtve29rTg82BNtk3MCrvnMTC0ee/SqUPZadTZmZhZitrUQQ0BRbaV0f7L/gOS3fJq4hev1QUK7f7AvAMIeLqj5jBTXLJeLysy+zkzOWShpnltyN5X7qjmj1L3mPm7v4LI7o0RdgE0K3ZJPHQ/1bwCkpqhYpQ7p61u3b8Xbb9/SuaI1LcVAo+TTGvkF1St1s5WrWlQnTe75KRFGmY3Mcyyay+wDOpi2yvfznDOtNncz8/mUTin7YjRJsBlOZW6L2SWZIHjgPM39sLf4Ol1lzgzrrjsX8Xlg1Ru6q7mLK7AzdRT16VPnWR22BJCXXvnL/1QU35bes7ueE1E2lK1XFYhSVePC1i0M22Pb8VJJeGq5SpZM7WonbHxgLjJrx7oNMdF3V+IfIHOgWk7YazUcSpkK9lAJ8jrZqMmLjQaZP76MIaYSdv057RYnmRM6B8lARr6Lyi4lMvxQllTLVBCSBBA1tWa2txLfmbaxqRcETtAkuF08MColt5YcdP0grNU+nUTpZ0FTpP08VoJPIcADJVCQwPM5MeeR0c+pwv60lfsPT9jfiwaots/3S4GN+zgAqzTieHIURzsPpRlLYgxnHO3cgoMM/SLJBiqQJpk9HbBp4NRDINBTPIws5ZVhRYoVJPqNGWykGaIaxMFBOz7/J1+Ob33rO9EbjOPq9Sdj7ey5qM+04uHGug54EIT5+ZaCBAk7i9gmNGW1yDmwWPgrKysqBLMjKJ9B7SuhyBOsW8NYsjWmbbsZm1sb2kAXzp3Xoc+wnablk3JPPh7UmdG6cnBxwp4QtHQwZ8xdGzOpfOSEe5Jr2o2OgHrSG8VL330jDo/a8U9/5ic0OW+lCM9OcK+1xtOfTWlK2ute/CnwpuQhSaO+O2F30eJfvBZFIZ9R1IJEfzrVAS7ZoppEqZT46NpLKcDT3uSd4bIfoHDQsWThAsNQ6b2g8+RhONGNZMNuNJpkSMPsqO2MRhpcUsduMJAVdpYnxTCLK+PgmCTsqasAutMDeRnE3u52/O6nPx3f/va3ddBYt32otXvl/Pl49PLlGHTaMeieaOgLZGQwgM8ZStg5CCi6C4Sde5ITd6EeFVGyzOlnxsIIu9vLHiKC487nhM1kao3vL/sERS3uJwcQBy6vA7Jr+g1/RgLRKlhKyKcUJ0wlyYPoRnsUl9D0rQ5iVOoI/drd68RnPvvV2NgrR69cD3JfDqqMsEuethg6fW/Cbo1kd6QsozmK6rgTZ5aa8a9/8Z/Hxz72dOrYsPzdueDZIP037B6Ih4tm+cHBlgba6/WSpOSgRG1tbMfiYivOnz8nxK61gBwmSkiXotelIGnGaMAQuOVBeX8GwKp1BqlHyWjLNEL1VoizA5DBfe17zqssJQeljpiKS7LpRWkHa57Be0DdqWR7TuxdWV1UIXFwsB0PH97XPb506VLMzpyJQT9JBZbSZ4OX7w9ZSGM68fGQfWqhTfabd13KjbKSUhoKZFiUaxIohMjBoV7Ha8fqNqaSGR3QZx6ONZPD2mIwEOk/qy/lzvY0oJMR54mPgWOYKXUk7ceH+9FqoX40io2NB7Gx+VBD0/MLrbjA8CPa3wPOr8SPlnpPvh6S6czpT4WkRmgG0e2jStJWwg44QyGDJ4bEFmYWo9lcksFhVJsxLFtz3yE2yTujPDQ2PXfMvZfq2elfpxP26bktX7cBuFK89uqrig+sfyQAkfxFHWV2thmPPfZY/NgnPhFPP/2UgCGSUvYA6ja4SpMLME91GtSYdHLe86GSmpWWSDqCJ2VTKpITmiqPGvjsvROZGvY7R/HOD16PjYcPo4aCUJRibhaQC0rQIDbX78fu9pZdiDHwO9xXF2Zl9Uw88fhT0WxA66tHdW4+xji/JqDG3YhENUwrlPPIqkkTKi1DxnTIiF8y6CqN7SshQIAuzJEpL0fHcfHSJSHzuWNFwg7CTvxFjY38QU7IffPmyYNYs9CF9WzSXmHrMK/y1s234t79+1I8ElAJ5W2Ispg1/sxD969i1iBLcRIzU8eM67HimJkbHKHqBODOfGIvGTmnJglJdy7xTrA/iuhdTnoFBOgRCs23RwdKPw20iUjMURBL3VfyBhJ1d54932RyCrOQfK9pYHoNzT4x05PZK75eUXA0wwkA5PPFc5LDKP3gb3/LAIv4kNYu1XXj1JQGOn1wJjQ9XYSBMVfoTtiSVI40/aysIZ4e/CVJOVoZI+uW5xCim8mbUllUkVSjXVyL2daSeXIg6nwuAfMg5ykYpkWuNTglyZTbiea+Omk3mm5kiepNlJXV1WRdPhmyKzhemUuqBMkOfrt7uw6q5VIswauen7fKQuIqCbmZWjgEKrc6US9It08qGImSUBwgafmxkYZDoUCHR0gruc3pg3mo5EAUpUxTSvrJuTr+4ZSYvwtlnyx916O5LqXY347dzVtxuL+HdUnMMizcrHuSXCh60ipNkohcIYer9UvNEeXegBgZhYIzX9aGZyNZIhKUKGJna0+V7q/9x/8ct+4+jMXV81IN+NBHPhozc3OxubUey7QnSyF0htY6CDn0GDaZ5DHZVAxozCPzWDKHOx16Mn+CK6lhtzxUlB02baEEn3p9Y0Pub6yNlZUlyZOxLzSImVA0JVI5eaXyT/x+USJUBExNTuY9kzjZGSM3tSWtBShog4hv/O2L2sj/7Sf/sSzcNQCXHHFFOUot4ExZMaUrhyxX4+YDUjRblUDXmpRe7IqZXIZTg5bBGn5OXgigygl5dxvNNDiKFlOzjGzl9yWQMwjEL7ogyGBpmlBUN7f05ByX2g0UtfD8cKs0JddShAQzrNNR9gDFVitUyje0BK2xbg6v50WEivS6+n5ZbbePVaztbG/F5//4j+PFF1+Mw6NjtbSRSyuNB7E639Igb797LHv5ETr66XXU6i6X1KbXYGDd1JdC9xblFQo+Kdsg5Vgv6CgEXBL0PATI/RUCnxSxXChyAIz1+jZBmSnmXigOkHokvmgwSTMSvJ55/QI3klRsjmu8h/STtdaG0etsx7BzCHcpZudXY323E//xU38Uuyf16Jca0WeQvtsXwj5iqD8j7FkdIXsEpDBBUWcJxIQkDgdRL3fjyoXl+MVf+Nn40AevKVl2DekDmENLyirDftSE3mF5XoqtzXWhtouLxGBzmjudYyX3mI7Mzi3EwvxatGYx58Fwimfqlrg8B1hjGNOlVnGfQlbr2eogUEr4vOx9UTfzmp/ywcitfxkH5b2vTWoKKGDJ8clBVJs9OSlvb+8qWTg+asfVq9ejXp2T34glJtNho32QY7kBm0kCkf6cilpLO+YYPJGhfE+Clzp6ufNkpTCj4KDSBpl6GqrmTOEZzC3MyebdiioT1Y60UQvUN6e/ucAg6JpGxzxDV0kwz4sY9vD+vVhffxAXL5GkDqXcxfxRpg4lIo0FI9jrpJpyirRCGxx0JYVQD6U85XOs0WxJ6QvjmwZ7XWgrZ31z4pCazsfifqk+mSgmMR8xwamzjGxGkDOyfvpMS3mWXmd9fT2+8IUvKKGUR8f6Zty9fddxvlSKDzzzTFy//kR8+MM/EmfWzsTBwb7ylZXVVeUOUFyPT06KvcE1WrN8sgbEVMi/Uhw9/aynPFYS8Kl/RzY4eXOUeZbdbrzz1o24d++2ZDa57hbILu6lh/uirfa7J9E9OYwh6nQVJECZv2jG5ctXYvXsuaiQe+AUXwPYAjgjn8pou0/77DDru+cYL8BpNIy9/T19Ox1I9iwMBOgZ/IJJQdym8CFWEN/wDEHBjfkEYjJnh1gUSaxCXQHcX7VuzBfrtMuxtb0Xd+7eiYcbG+p80GVUYZpVw5Ds1YMsegKTXCvtZRdmMDbMUx9INCV5elQq0T3pi3KZu7p0RUX9kyRlEhRRB8vJpKlzJO3MzJejJplKSa1YHYtcFq16STMi363kQucOf+d3LhYBcJj3ajZt7JSRdK+LBIQKHKKz69kBzcqJpeB8i+ejPPrGt36nyBjdJMkoTmqrpxfNrXRbx/umaPNMmXqYSmMtWwIVCBDDM0I7ZWlunnMeopFtD0MCkmkkeKJ3DFLtdpnRdP7dQU/JbhowmTy60wm73CMHDGFR/ZgrS2JhtNtUCetaGu0+zdnNmtksUttFi8+v4T+SzFmju6zn3EfR2h7FCTz0glPHjKzVJPS1FK/fzX3LbbYJUmNFGgYKCdBU97Rp5lrzE14riyOhq6eoAUVg+2FDp5ND472HxXu/Ui2dxHhwoBbd7sYDob6tGSOKbqWaElKkv6mStcwfsl/WT/ai9cKER0biSAIhBRSe79AShA8ePIyNnb34jd/6vXi4uReN2cVotObj6WefU5XOwQLCsQx3Dm47iPvSktYW9wj0kl8kRfzKCDsbhwSHSvVQLT4DYPVmvVDodwfIKNfDh+uxt7sr44q11VV1OrKaQH5+kkFLbQxxNC4AACAASURBVLDkehNRwq3QtASrdfh+EyDye2rnpK+jFCNDhlIl2r2Iv/z6X8tM6/mPf0yJZk60feBMikpLhE0fSgm7T3rFfD9B6FTCDiVl6IpdhWx6zUxv4gtWJkoGK+n13XpHQs8c7PxZeIYcZOyxrMDhQtrBiK9JqUAF/QRXkjMmAz0aOhxEvWGDl/3dXQ1UkYwzi+CB7Vl1VRSqVM/zulbg4JDh+ULpIYnb3tqOL3zxC/HNv/mGCi/NLuj5DGJ+thHPPvl4VMeDGPRAebC498yNFURANsviMooWp1blJGHnWXrAiNjG+1relcNLSjEUaklVxVr3Voqx5KGHsgjUvAaDW1BH6MQR6DUrI/TEQ5IszFoVDj3XbhOi3OGhU+TPQtwaqqgn0a9XewH4NlOuxmDcjNsbx/Hrv/252DmqRK9UV1tc1tmdfozgsIuKZFqfQdY0Y2EERp9HiawAnLJs1evlTly7ei5+8Rd+Lp55+jElsDZvcmhTPAJtp1vo7EMHGqjf7u5mbGy8FsvL0F0YUj0R/10a5IEz7FIcHXajVp/TcOpcGlhVAi6bb6trjUY4W3puxgPU9aRC4YLaa3MKe8uxPSGdBQ3B42jyB0HKtj/sxu7eRqydnY+jY5KOI73PI1cei0a9FYM+r5/j43SX07TLDF54g2RFjgwWuaBxAey9n0GkScSdBlSsLuFzKfHtnD7pRlPEcy4AOvGF5eUVfZ/pqL724tUyqpslhdMh42MLCgba6SiicdYca83u7kCH3FOcpRh64tp1DQKbr+69nLs8UuKgAEf/HDUOEnCKSRVGvl6SR/5Iks5zNcBi+3bJMOJ8jTvs6QblqcNo0lVKuUbuqCdwychCTpIzDOhzZ/oX7AHiy7e/8524fetWPFxfj62NLdEiGYwlNnNWPPfBZ+Op69fiEz/6o6L2bW9v6j5zDpx0rElObGH9grw6AZziOxcStafefuov75Ow62PTfrBKjUZGZUTXjTu3b8abN17X+Qc9Zn62GS06Tj1cg481cwbCzk0/6XQUE+niMRty9fq1WFhcEVBWZj6k1pRBnylW/p3PMs8mpoQ9qYtBJ0NtS72SgZF1zY8htdyaVwxFKYp7STJOl4v8ClUXgBcfdU6AoQAaiKkKcDlun8TG5la8dWMjDg5OYk8iFOn9p3Imr41JEZzTLj/pLMwx+ffsSk7saHc7cXzSlsIR5y2D45kNIiYEvwGmlZiTUbqboI6CPFOSuZQ46cTFajSZX5I/hZXm6Lhq/gR/uW4vzqytFfObxFLUkLiPSrZzTpDFROjaZrWY/HmS/K/PYyPv2R9GqoIk7JPElUPJFrd5Atz7POmIpul2oY7QH0A7dLD4xZPLb2GLzuHMTWUok9cwsZ6qpi5EXZqXYybEG1FvtqJWQ6CfCWRaYASDhKYzGFMUB9MBzvtgGmH3RrUVtcT3k606N1XIRDKvsONcTkL8+DWRjH132wMdIDckEBzk4kiqVZy4wUUikmyP1VnwQ5HCTjaUmQ4dOXEvxIYy4utvyp2KPLDLhgDZB81BLYVDPrvzmXrjoiMnnJnOcLoI+WGBI3893eN3fdugfxTV8iDqpVEc7G7F4e6OTGY8Ge0EcrKR7PYJqq2K0B7l3lB584nn5sOVJBAUWAf9eBytmTkdlncfPIw337kd/+W3fi8GpWrUmvMKMs88+3ScObOqjXV27WwhbbZy5mwxhIqKAZ8sJ+xSilFbzGYRHPBJ5MwJe90c3YLTqQPVzxYLZOyXUQ2CH0riTkDimjSMmp+9HEfdei6V2lEuG3FWQExrQYVNqtksG8YvHDYR9YLmVYu9o258+7uv6KD8Jz/+YzbcSVm+D3m3rt3RnNx3bc0pBZ+i7a+qPQ2YpoFggqE6AAYqDIaTECWbeuuvG1nIFT37W5bPUrPw68nptD8ohno9PIQkpFE4PiOqOsUu1Tpw0qFUCTnMEogzykEoaPT0GdgzJGOWc6VoHcfSyrK9tBPtKCs4GW8f63CiePjsZ/8o/uqv/rKQd5QCUr+nZP361Ssx36hG5/hA6DnJHj/De3Ko8Jq8N0oqRtcT8pJkDXOSLP4hKCSSXATtlLBTCNoN1QO4opSQyCfZPRJ3abY3zQuVA6iog0MV5DxmlIrY33w2eKDEJgzD3JL1ivL9MV8bjXe7diJjuReN8ihmq7XoDmpxb6cT/+G3Phe7R5XoRy1QVYTvPEIijyLl/RL2RHfUytTwVErYWQvsndJJPPPkI/G//uL/EE9cvSSpPSGseTolKfYYgSrJoVYutCrcBjEub8bG+juxt7cRzUY1Wq1mbO9spdeoiRu+tnZWhQVqUSRCJEmongCy9DAZ6tIBWlDCxD2VxFw6ZAUI5tZwom/mvZ3Ph5RFUkqYVlHqyvPg5tvfj3MX1zQUedLuRac7iEevPBHVKpKvJM8+Cy3clmiIyv6nEfacVExavU7MU8I+na4VRQWv5kTTX8oJZpbETd3bBI4Qd6Sd3UY+FTpVU8WvPFNSTMhiCtOv5yWU9cjT1LrV04PbuL+3rcIZvjIAFUnqzs5uPPP0MzHbmtd5nEQgDdCI++57gqMoCXtvVI4GfPDGjApCng1rmEFV8YKTPLPRcieKY3VqEyAHKPfeY92xdIqjd+rPRcKe5y9ySXY6Uc+vAYDA7MPde/ekbvT2O+/E6699X54czL3sbG8rjzh//mz8yIc+GM89+4G4+vjjilHkLwzCzi1YDxvQgBjADAoxkm5BnjMwTcj3e1LSTh+u0y7mk+tTgZa6JAASogb2kUHsx/37t+KNN15FtSFajVq0apVoVimQ+8GwKgXwxuaG9gD3m2tj9TCcurp2Jh559PGYbS7FmE5JlU50AmA4B7S2M809F30AN8yQWMHu8BCd9f2iICYOMWwO3RHlJp6pOOkg2hqqduKt5DiBRFKBoag4OYnbt27H3ft3hax323apR0BhWp9nqvQuMDGbEKa9ojWUzz/nMO6gIcbQlxx1B5NHdUbpfhtAyl3kDFBpZ9Ml1DoznUoKX1BdkvCAh0Yd30V9oROLEAFmkoCFuGsjxTrr7gOADr9Me7FbPDRHFas5X9DcFvNFxBx30NhWvAbFAiClZqWqdd2zXMCX3nrx02Mn37andPLBhrMhRya82xzBgwlSnpBhSEPDg5nPzGLNQTsjq9m0Af43yRqDgrUGuqFU5DUpv7DRSyC3SqDSBH7azFwgg3kJF0zB4nR26SGa3K50ws6jYzN21SbCpbNp3U0lLiA22RFyYtUM7zFvtlxJ2yZ3ijc1jcrrMzogOi3xLx8kibuWOqnpH9L3TyEh7xPMCyQmoUYc7CQXVKkM63DvpX8q/ruHkvTcimHF6SGc0/fq/f/2ft+fnVAHUep34+RoX0kPVX2l7ELN6NI42p2TmKWokXOgHRzzgZo1Unx+JQfRbj91LmoKF5hwUbU/3NyMzmAQf/71v4kvffUv4+CkH7PzWH8P42Mf/Wg88djjNtZYXNBaOn/xooow6dqjWCILeStrSN9bbaZkG5wKLX8P7XajGVlGMLsScn/Mue7H+vpDaaOTrJ8BbV9eTgiZ7zv0jiE0gz4FAdKlTsgnjrF5PxVwV3pWPqzGpVoMS/U4PBnEt779bZlhfPzDHypoHwW6hNt7QlsL3l5aG9pfOpDZN3YFZI3LtEuDe+5sabgwUbb8umggm3YjHXSh36COOYnIyjNJZzYl+56UZzDSLoQg0+LqJXkuX78qiYTyJyNobjXDs0ltwWhkkpSUgtBAawauM4GNw17DgAmt47PJQVjJvQs/Wtxf/epX41vf/JY4lexfEnHQqplaOZ66djUuri3F4e4WTm/q5HQoFtOclXS9uR5asGM48gTjdyPsTpYzwu7pfgfirMVuExv/rBBqlIkySq/E3cpFHnIMoVC2o0ZDvh37B7t6/6xQI4dIQIf2saVhUdDp2FyEdSD9e7qIDKjOVmM86MQAtZReOe7vdOM/ffq/Rqc/H71xJbqaKULvuR8j8ec9W6ICMBXVOSaIHqV95C4okWUss6mT+MiHrscv/Kufi3NnF2PQG0eznrwKKCT6IOZ9zbpodoUiL8UlOLnj0k6sb9yK1ZX5+M53vhVrqyuxubkVH3jmQxqU29s/EJJ3fHIYzRnLZWbvCvac7M9Ls1Eaz+tQp4MkQ7/UbWJt6/zCD0SAU0LMsjqIKG1ONEGGMfSD97+5cSvx/4exsX4YtfpMXLz0aFQ4m7B8J5FM2qKTPPt0x3Qq/y66jUopUsJexNvsYp1+4NTr6Zsm6YoBF+9rnrkVZ0axu7ethIzfcsZVMpT5x5zP03HcP+skJfXNdb6SUFm17c7tt2NpaT56/baoHsSfzY2tOHfuvAoocgC51+IbIRBGqt6Jospan41xpRG9YSkqjZloYo4H5YXZIiECPh11H1P32f/LqWwCBvO3vc/hVKDB70repxF0v5z59EoD0nXneRekhvGNoJsHHYZOG+vl5o234uaNm9pLN2++pdgCsAcl5vq1a7ofq6srGrAkMbP0ZUndL7ocJKkUlRijZXMg9o14yhoWntBPij021QlJ4nbpn5J2u/tcupBymdg9im7vODY378fbP3gtBidHsdCsRaM0jNKwG9UyZx/OnCDrUFAYXO9q1m53dycWl5ZV/F44/1gsLq/F7Oxi9PsJVEuqLjkpKbq/6evK/9D5wHEVI8X9PRUvulbiqCitaeQ6HXHKTbpd+6goHnBWlkSduXPnjjrpe3sHou8Qh/Bo0IziND89U4tTfNLZpVrT82PK2dPMBF+SbKtM4ELPhXsBK0P5UNWcec2B6CxxF1DUbLqm6hDaoE488bEpmwZciOOm56lzCsIueWd3T7UXGxTPNYEKzMtAGdKcQxpWgxHi+r6spB1zR4okg2L2XiA5B6SDhcKZRG6HNwX7D7EB1hLr8PBwz7KOGblLvbu0z1x5qGWcpLDssmipM15Yh3YZIwhLF6o7Je57wsDSBieRkLQckm1Chhei1pyTnFMZcw9aepPIZkmAtGhzSyXriU4HpVyVvzdhT5Vi4lLz+To9hPBJNM0PAqEQD1QSW7myctvPqhzehEr6sp7tdNtVbzFJ2AtZp5ywpzafHhfd+dzLSbtjSuhiEqa0oPzXd6PkBBuqWiXtLWt0TugGqVJPZ8npwP0PT9hTg0k/KLtquKnwyEbdaB/vJe1qlGWMlLoS1acuDhAXfmmhZsQAml4anhCXHV61eM1Jyq88jt2j/YhaI/74T74cf/rnX49On6HFqjR5n7j6RHzkIx/RcyPBpzMju3eSiwpySQwrN6JRb2qz5ZYUwTm722kTJufIXJy6KJscdrn44RnBdbx/966QZu49bb+lpUUrmpAc5Msed8lI03JN6y8dJBkkylJqPrBACBiyqsX2/kl845vfikcefTQ+/OzTiV+NGkoeRjGX1Ym3B36LZCtBEQYYXYTy77nKz/KU2l9T2QVBHQ67VIj4T9xzijQn23r24kknLm26CBVo7U4h3aoZlAFmSTgSpjaoHHVPlRZ+7ySnmrqxxXrJ700yvbmxF5cuPaKgLDWZhMjBo5QajCg1qMHciS9+8Yvxykuv6CDmsyPhRzLfrFbi2mOX49zKQgzaxzHsHinhgRstE6EUMLMxnIY9eT8FZifssohW18FDRSDj0FvscurgTaFiCVvACyfhGhSCy15H3jaj7k7ylbAn+UwNtiaeuBKBiDg+OY6jw904OTnQHkdulOumi5HNvDh8tOeUKA+iPWTeAQWYToxLM7F+MIrf+L0vRLs/F70RCTtrfxgDEPbUUcgJ+ylkN2n+FvMMohSNlRQ0a734Rx9+Ov6X//nn45HLZ6NexQCnU1CUnBiVY7Y5o8Mvu/OaYDmKk+PNGAzQ4a+JfsJQ24N7m/GBp/9JNFRwU0RBz+hLSnB3b0vPQ0ZezD7IwpwBO/sysL+h12F/zjVQLNCR8UnOnvF9zo7UXnc+rEuS3BjFw/W7MT8/E5ubD2L/8CBmZ5fjEjSYBjSY1HUUeDSJx3mWKwMq04ivU+6pNZ+L4+kO66k9OO1IfTphT++Y1J9stIRbs8xYkvyd16o7IcS3CcUzDcUnkCsj7BnAZyjuYH8n2icHmkk6PjxQQsVZyrDrI1ceTUP9LlhI2KETCA4cl+R42u72YzCuRbk2G/XWQtRn5uWPUq41JLucUXQPwab8/F1IeQFupW7kJAc5fV69B2F/Hy10P2evNucjdosl8eHPdig3ve/l774kNP1Hf/Tj8YM3fhCvvvKqqGrc3/WH6xqOfPa55+Knf/qnJVvIOpJZ38ysXX8peBIVyt0oPANIqpn1sRt2lkX1PZsUKLoX0/N2/GNx7EyoRNPdHBJ2ZJeh0h3tbsSN7383Ovs7UR50YtzDe2EsB/DOwPx13v/4BGO7I1FYtrd3VDw1a7Nx6dKjcfnK1ZhpMqDdEIMh520558ggkembac+Us3CAO4CiZrAxEhXNSYs3Cuckf+Xe4FbMZ3j48GGsr2/E/gGJOvEq5UOi5Ljdq/S1KLy8lzULp4POCbtBJy8AUV9UsNv9u31yLDUskm6h43Q9yFWr7ooaSPZnpIDN7tpch/joCAMItLH/xiRO29HaNMdJwm6RAcztbKhI5xjKl2fpXCyk9rs15kURhvpt+pTuc6Kr2a9jYPaC9q29U4hpuEabzo1AQzekEiMujxCRyfqShovQMLfR+M/yat5QkjKkkhmHCPVMqR+320rAGrVGUVG7ErJlNjeXAbV6fSXGpcZEqlHfkxDyIhFO7TMpFWR7Xf6fEMC0r3OOexphz1E2I+8gj+a1e3jLvFFL2jlZU7KiIR8PGk5zjzNHzbciN2tSUM/xJVnU8tVsRqPhBzl4+XVZDOL5TwWvH5ZOZ65jpp64RdaXjBcH2Oramh7q6TwsJ4r/UIQ9h8/iqChmGRQGxxg+Y6dMkjrUsMvx8UF0221rX0NzSPJPBH/vu5z2+7W5bbSdQcNppTGdDyeQDbbQmtfASqPViFFlHLv7B9EdRnz281+Kb7343Tg+QTWlJK3lSxcvx7Vr1+LKlStx4ZErct3kHnHwk7BnkwFaSahLGNU0yi75x6TRTkAvDhMlrD5Ac4LLI7Iu7EhBZntrS4ZLJGUgfsurKy5USsj9wYcfF0oq6eiYen29k2OzesppDTFjMa7E7fsb8errP5Ab4IeftcupC2UPsuT/dKwnxaNJiPQzk1zVEMOLqta5EvZ0PU5W0gBXWrZ0vKRzDmJNwZLoQDxPv7bRJHPvJvtO0qYy+zLP210WSL6ospgeBsI9BaT5PqREjuvJhlReJ26nSiXm6CD2d3tx7twlfQKKL6NQqGIMdF0cFi+//FJ8+ctfiju37wo50/S87ks/ZpsNmSOdW5mXGky9HNE+gnpCeGfAsI1GoiUDGWrVULptt4lpRlKceGflHB3M+vskYRfKTrGYjG28LizJp2HzJP0oBZgasznWWDdST/LPmpvEUoI131Muk2gcaY5CRUCD17VyjQeirBDCbI3UFyoR7ZOjmJ+ZidbCubh5fy9+9Tc+E+1+U1SFfkLYQcSgZIlWlBD2ScKeVMA0QOougYooKI2DbizNRXzsox+I/+lf/lycXV2MOu6raMijJkanhuFf2rZQBZJSjuSfk9391vr9WFlhxqQdd+/etEPnoBEXz3xCB2tvcKIZEPjU4xLPAuWofSVB9q4YxRwmK1GSkhD0hqXFFdGGegkEQo1KILtq2UxHsOY5cZP9gBpIf3wc9x/e055lVoJEgmL/2ec+IiUTCoFM1RDtpUDEU7KQ8i99XQeCNrUe5OmWvpOOdHy+b5j3S+fYO/3T+TUtq0rnSNSsmtv6+tdUOOcZE6iAOsOLjWeUXgmAq/kYxSAO9vbEjV5easXe7k7Mz8PT3tK5+vgT19RBB8ziHkvsQfQJEZ3E0YVah6rL2tnHow6iPjsX/SHFU00UGeYStEazKIJuQqZ+pE5H9rBIdyVTLE+fQvkf87NMN/49CXvuppA/0oXYmxQ1NQOLdGuYm2LP/qdf/3W5az7//PPa/997+Xtx994dFSO3bt2SctbHP/6x+MlPflICBqxjYiWxmLVNxwtmwUnHpkDcWlFBk4yw2AZpkJD16U9/qjwp/qby7j0Je8570tC3VHFQuhpHvTyM492NeOuNV2Nn/U4c7W3Ggwe34+zZtZhpwU+HM+3Bzp70wfGXOdEaJ9awb2dn5uPxR5+N5ZVzHkZFkWpqrskglv0tvNS8jpAgzmwLCvQuvjVdPGiIQ5Yd9vFmIzs60w9I1B9uaHjVQ9v5/MooeUrYRW9xgqt3S2+pQeY8SK6zxfvFtQKqehgxHYsaSVpIl93gm0EVFF+UsNegvCRHcu3JJCKRiidJ9taqotq6k+2OtZJ3vEVadDkBZaDBkL/mvMKmRqL9QIWR6ovnSTJQy00U8AUdpmLKcL6nnANtRFB6iC40Y2GxpcSd/UmxmXNndZUlQDCO0s0XfnfMBRslMtEeDo35nRweJDauPGTkkCZwpsDgieOaDv6km4opQtULWW53GiZdiFJlRgcnQ2qFRui7qlBv1cn2TUshJUA5YT89XJkaD1OB0VPILL3pJIdN7clm+M7w5glIbjlqWDYl7HmhOGnyIrFyQn4LAsWE16sbLScstKKdDOah0Nx25/6yod6NzLxvNJ/6oqe3c6EQ+vxc2fLSkuzTqWq1QP+u0+GHvsmUy2TxPe8qRqyA6sKJllEwtHcSvY5lqKyQOhmUQu6tUDFJ2SL/g58KQqpDtEfXAwTEOtvQBtq9k6jUyxqeOWn3I8rN+IM//Fy8/PIPot2xuQOI7pUrj8QT16/F9aeejosXsbxmmMk0HOlbo3nf8ECQ1Uc8NJUlFnX4pc5Jqi584E5J6eVkUsEL7nK1Futbm3Hn1m0dCKwjuO2YbajllgVHlY/n4TsfMkW4Lmo9SyMq3SmV4/Ubt+Lt23fjueeejccvnVfLWgVlavm7NZ4GfX0Mv+dpSiY1SW1ysILQOngmFSdx5rIZyzh6na44327heu3IpEfmMaaJGWGftNbzPSJY0+7McqkEOJ6rVE9QDKFILZQzSOCTF53alv5zMViXEDbz14exMIeOdlWJepZeRc6T12eu4IUXvhlf+cpXYmNjw8UCdAe6Dr1ezDQqcf2xx+LiuRW597JmQT5I+ngtXp/3ttLKUMmeipbhUOtFiXly+SRAe56HZ0+AdrItPmNyNqU4lcmZBpLo8NjxlHs5C/VP5nPm84rHzgEgczGXRE7aTVOgzUqC3j7ZjcGgLRQIkyHoNQpB6iCg1w2PHXoM39+MbuD9sBQrOCdHI77z/dvx73/rM3HU7eOuIPRPCDt0mB5taKNQpzt+k5kG08hywg5Hthery9X48ec/HP/qX/xsLC+03ClJ+WXm6jqm+aTls+/Bja6V1eo9OdiJ1TOzsbN7J4YDpGqH0Zo5F/OzzwjBhSsr2mOSmFWnKoEcvC7I3MnBVgxO9pPplM36aEGjbY+WPWcYB7Zk6NAzp3ub2uZCWeug+1uxtbseq6vLOujfeed+dLuj+Il//EkBSlqyQpMBQt4LYqRefCrqJ/FY5W02oMqJy/QRNpX4T2/cIh8qjpSUqaS/e57mSB1sDSln11PRXNzRZu0qYVFRbWBC7pNTA3kkBt3OSRwe7ccs3gGJs04Ruo98XrkcVy5f0WzZcMC6xLyKgd9ytGvN6I2tQFWqVOLSpctyHa1WltUF1ycmmVI3laTLVEnz1N8dppL1fLpHxT+nxGlytE5oRz5wbY7DXlc3FfK9kjaoEH5UzHZwHzRXx3DmfCuODo/i8IiZEGd733v1e/G1v/qa1v/P/MzPaH8dHhzG97//fQ3lI+V48623YnFhPn7kgx+Mp596Ki5duiDqY54dA3UnQReaigEasqnJiMf0QighvUIONyd0lmXN2XkGs4om/dSN4npTR0NXnpJLzibMfQSgdeIHN16K+w/eieHwKIbHhzE3A2DlOSsBYiiFjbwu6Mw8fHDXajKlSlTGM3HmzKW4/Mi1WFg+F11yH72tZ9Osm2aBAs1hJL8Wz0K4kCDObW2sa31KHrHkc3tzYyPu3b0X9x+ui2ZFF1OqZQK+ff1FJ0q0UJ9nBjWdiLuQnQCzrGUhzcT6Uik6UGopwnoGQ/OwKLmmEnaxQByrDTjaa4AQA9/f+WyitTA/mWiOivNSe6tEUyBLOSoyEbNZHf/easzq+/OZSZdLoiQq6OwbknXpVUQA0Ejjl2I2uRarJpNTikAUhnQ7bbolpajWKcwNGkPjpmssN2mU1+gavPr1/zzOD8FOgrg+WXvZboag0R7Xoz0pw5ykRZlpBLmtgs4qrRa0hOHsMDwKLxAHSzTVx4H7JIMqKelwVjSVBE8HwffPMKeT3akO/3u+mYeY+YcahBzDYzsp5Ol8+HULh0tLJiY5QqQJU8JhGTHb0meqTK7yVOiIfwUS4rbwhFrh17BSBK/tCWUnKqeHaf5BCXuqOHd2d/R5SNplspIClTfcP/TX3+cnEnovHhmkgqEG0kYDu0W6/OVOkBSRmNGdyfMBLp07JwwJDqQeQRJxCHJUJsCRnI9ittWILioStLlG5Tg66mrN/Omf/XV842++LUSeJEta34uL8bGPf0Ia7CDucPVI1Pl6YxZN9mRmM0V3yeiBDrak5JKTx0kZlkGz1N5Og2OSVkwDYHdu346dvT1z2OoNGWysLC+lYRsMFUYavHPWMZWw6wspxChIlmIwjnjhpVfi/vpW/Njzz8fFteUYjwhE/k/81VSs5aGaAs3Qy6XnInqX0U5+o2aUE+r881qfKrqNOqKownkolZNELSrK4cQXzHKOmZOnoeEOCbsHa/LeB6n34eSWtAJ9wQVy6WyjNH8aXlfSnxjESFHAiW0NHfJEQcvSsCR0N27ciL/4iz+P1157NaGvPSe7vA5W53Oz8YGnrsXCTD16HRwkobk4bK5z8gAAIABJREFUXkHh4bVA6FW4SQaPPUsSbN4nPgo2SHG71Ciz0ZHMYVfSnmYJ5HY34xZ0bo2PZAQyq+QKuT0Ff2QH+bu4kD5Asnys7x8FAYcHvFhmVU5ieWm+GIClxdppn8Tu7rZt7TXUNCdBCZQ36vNIIlaixEFRmo2/fflm/Jc/+HycMFyL1KoMQpywkzwjn+r7Pg25/PCEHVfY1aVqfPK/+Xj885/9GSHdyHNm/OC9CbsRLJLuw/0dmUeNBsdx+ZHluHnz5Wg2K9FpD+L8uetRGl0okr6hylfvjSwFaqMy75lhryONd+hBR4e01u1XkY21QD3BkO0SzWFNWxuksR/j4TDWN9Zjc3tTGuAc9m/euBnrD3fjZ3/252Nt7XyiVHjLqtye0rzPu/ZUwp7lSvONeNdhlJVP3Iif0BdPUTyKcJCCha51ogjl+SCKNw5xu0CqAzitz89AMs6MaYaJGIDGPc9XXfBOW7xjqB5zczPR7R5Fo4E5Gd1mChu7ai/Mr0T7hIHfVmxt7sbZMxdi9+AkaisX4tyVRzV0SadIYgEkP8H+n0qqUuKVTXpOJ+uTQoQt6x6eY1cOk9O+km51T+KnvjWdJaKc1WoGrVB3aneVSNF5s+Mwg9i4qvsFSNw4m8nsQdD/5E++oHjw0X/0Ubmbcr9u3bkdb964IboHvh/7Oztx9syZ+MiHPxxPPXlNruWc9ZgKQckyZc7INOcNw52cZ6IGJ5ELzmaeAZ+N85kuTs4NclicykunDmyDZUUnZXJkuIMrVaBB9AaHcf/h2/H2229EbdSOYftYBQj0Dql9gTLDJ+90VKjRvRr0OrG5/jC6R92Yay1Ec3Yh1s5ejEuPPS6VHygkpiIDOkAR8T10wu79mWmdor6VQoo7FAj37z9QsUMnWsyLwozMUs8UAPkkBIpKfBHtetOZnBPKOT0BpHl9EMNIzgEmuwARWfaRz5Akf0moja4DzlESmMpJ0k2xzmxWpiNBkfG8EiovNsGTApj46U7YYUEoYecc0P9JyGvRhMKdEHTz9BsCElkPVkOESu3X0XnIrB/gk0w3nUPorMuU4ZQ3MQQuUGbQkRcEnREUrEZjntV8rK6ciZnmfJS+9aV/O5ZLWkK9INUjpcUCZACIi3a7HYqM3eSEPlus3W0Mic6DpjOIRkvMRiHNGVsMg1iMGeLJUo3vciaboNanEYapVVz88RSH/Yfk906I3caXbHYaWNNDSprSdjnFXfRI1TIc0Uw/0b1IlZ7RJuvcurM4OexYQHqvJImULdh5X6k4oFSSkhPTblIFm4f13+8C3+drGWFX0pOGf/8/zt7zS7LruvI84X1kpM/yKHgCKAD0FEWKLS+K7B61KKlHUkszH+Yfmg+zZq2emW7ZVjfJblKiRAd6FCxhCY8CUIXylS4yM7yf9dvn3ojIQoEElVxFoBKZES/eu/fcc/bZZ2/egyCys+uDSBjNaKEFhE9pXmzNhOB3y7T8poPp513SNAeVKc3E0lTvw54NMKMhKCpRJ1CRtPscwDQ4oanchvdKwgCtpi+NZSnG0FrneaVY0HC0SUpK1utNbHu3acXyij32xLP26BOPyx2VtrjcTDM5cdo3jhzRkNQqhizDgdWWvF2+sXHEckFac5o7hi6EitRpCy8oM5hpYCbEkHh6h0IE8MgpA7wEqN+1K1cdWc3lpd2OwZOQe+6PtkcIeEFRJ3J7XZtWLRsbjCf2w0eftHZvYL/22c/YcgWUxIMj3QQ/oL0U8oTGW/bzSbz2YCwyQwt3tqfDsE5E2DV4B+Ixcle64I0Q253zSKm4w1rgs8/iCXtPgSrSymKM4D05IEneHcGdFT0xSZ9SymKhgU54v+9UsYDURG4Bz7i+u2s/+OH37WcvvWjXr1/TcClrnH0gjVyed6lo99xxmxXSJPAUziTjTtdTwi40xs2VuOfeOXAjDdAxXk8awXSpgsKDF9leREypLAFl57MTwPncdHSiMozkwUKCX8p70ehAgNMZRBcBbYkfMHSieBYgoMwB1BarklD1+ZqxklOKCobNNTDaH9ny8oYtLa7Jhn6Q5JAY2wSkZpy1x5593b7yzz+wLl0HqTdQENFdIGH3Dpe6MTpE42Agg1f+jGcIOwOnDAl3bbmWsd/5rc/Y7/725yyXSVkBsYF4mE+NxWZD/xqU6zSt12VY7oqtrBQsmx/Z1tZFIby9bsLW1u6wyYghbu+Asj74fFqHPgLlQ2HhHrHiST7oPvHcaSND5WB+gWccNfFJRNl1FFQO+CbUdoYqAQLZbvdsa2fPtrf27PTpe+3DH/7Y1DciViFxbmI+Fk4ZsEomXBbSW/cREZw/u9zEL2hIhTgSOxD+2eYk3efeZqauEc8a6ATReVe/F/Yjccc35qx8j1KdrqJjmnXg4KcYJK4xyAYoQkKA+tixo0eVhNeWlu2dty4p3rZaPa2thx7+qJUrS2blFZskQOWZ+SI+enHt9IUZGBGHBmOxfRg1mkvYQ987BledKXPSmx57g5KM5mfCeyXcmZI5F/YsZ1+lXFUcoBgHHZeqW6GoIodzno4fVANUwvbraH1ftq9+5SuKXcjvffpXPi0QDxfO7/3gBxrUhJq5deOG6B6f+OQnbHlxScZUG+vrotXyHpy3DAumswCQY0nSRu8C3FPjE2HmjPtAsu4dPKffxk79z0vYp4ti7oc8p3GKzMTYy13b29uyd1591ib9pug7i5WSEQYZ8B8OPQcgLh0c7EkBL5NK2N7OjndXE0mr1pYsWyjYxrGTtrC4JtPKBFKbExDh2BXgImJq7VfGHoQ3/vprr0v15dKly5rB0T6BvgvgGeS4naHghYiDTm5oFLD7KX3ajY58eNRReQbmh6K9upgANNWgbz4VIvFZFffN8MRbIYTEWOwT8lanlCDJ6LrpqK+4MEBKaLbTqtx80eeOshhPZVzSl4Q9QMxWzMEUYU4uq8KE81ASv5KW5kz0YkQ5M3kNMQyTPcwnJVMcpFGnyZRfo57phLMI5gxAxNB26zes3a2H+U/oTjXnsPMAnK/pRikcRlFpQm0ISPMK8F4d+DCKt8lEbQmKF6kM7WFad3nLZApqoXHBQiwYIJDwvbfzbo0D/zIJewyUcWl7chS6ceGmeXUnzCQM7Xm+Fug0CZeGI+i7PnsoXG66Os8t/PWdn+QLrtvp+TS4CgM/+GmL8ABj4hOpNbEgivHo53UH3pM0h8Wp6+Y5BMkhDjhQUuyJCSLwEflnHKCISL7njYedUWfvcStKzHvT9lgB64AI9wAqDNz2FMl4t6tDlAEyFp7cU9XiDgnfxBM9bhyHCMWShpBBmWn5TLCjb8n2dyALcIIbMpZJ295t24nb7rSnn3nWvv/jH9nWzrbQEDY1r0E7F3rMwtKiLa+t2sLikiWzGavWFqyQw03RtXOjyxrvJ9dN3U9hrkqqYiLNs1PCG7jmfvtmLd6YdDYPmrazvTUdbOJ30L+tFgpqo3pnx1t5oLtCXwIXWzMh+aK1OgP75ncesfJCzX7ts5+1Mv4WMahFFQxJZc1TwOKMRUCxNZBDkHLpPxJCOfNqxiSkDSEx56OIHiKJwK4PSgXZK5+biIh+jCgKr55kxEUbNLh9PsP3Fp8VMyznLXvyN0OJPHZETFc0o7lCUUO0Cd9ParemMzqAX331VXvs7Fm7cPEda0gpyYtCrh/aHgfT6uKCHV9bszxqQBgxKfDhwDzyoR0VhUPFNQqgSHGLVBhdC5xzgjASdAHh5TNM1R5EofLhU95fA2iZYIoEMKE9ByCBbKMn//kADlDAEPDhlWYyCcsFnjHIi89wDKxcLFilVHRHT6T6Bn3FJJIJOjgyiUKjvlixxaUVP1DhWlvauiEup8Yj6w7T9ujTr9g3HnnMOgAsOANQHEvJyLXP1dmQW61gy2l+5JzzWcKuZ0fhMO7Zci1rf/Dvftd+49/8iu65rLgFiviBHoEAkbxCQjHsdWyvvm2d7oFtHClZu7Njo3HHWgctKxVWbXnplKXTVQ0BQ5HhddDTX1pZdtMzCg6t+xhC/HiXe/YYWp072CpudNoyzmIGgmG7dHJi5RJ7fhLOMwzs8tbuEpsyduz4bTYc4sDatgxmfcy7iLsfjNLAA0NyFU1fPAQEKUmdH57AHNqX00FPVzeK1DWXi53FVO9a+T6Le2X2X4PiSJA3Zc/t7++H4tjXM5/fte8DQxp0MAzLEYO4tmarITDKz6N0WP8jzXyk0zmrLNbc0Tedsa2tHUtnS+Kr33/fQ7a0tCFnU0wLO+OcBuY8qZ4/NfzfHbUMKh7hP88dl3Pf8RsQ8OP3HnHzJCTB8JjqcJ64Lj0FLyCJmxUxbAuqTocbTfRBGJoP6kW4csL5zvkwIF2ZCxfetf/6X//edrd37MSxo6LMfOoTn7KFyoINxkO7fPWaPffiCwIFZKJ344bW+f3332+3n75d8eGuO29XN0xnfpCybXVdE98Hzt123oFBVyuL6wYHeVHpRGsK1Ih5Pv4cKDJtO0zvWKDSCAWK9Fj/dz3rnSt2/vWf2ajfsnI2abkUPghOGQIUI1kmxLocY8fyhYx1Wg072NuW50cOqdpc0RaXT9rGxkkrlWvW65Pj4NaZDw6606ZaWLOmPffMk0/bxUuX7KDRdFEAOEpTVT1XyhFsM5ewT+fDidaBv87qoOMZJXeh/XF+CaAMBUKcNwzy5FNQ1jvmsRvg4ANxlzOQwerozeOD6IBuSVGT6YayrojFdEvJa0mss+SxE14H7x0ScRRk8OsItNFwNmgeK/DXmRXSORAU8hQbwi5XCh/nloIggc8fem7A2YBwQH/QdSAgMRJ40+nu2tbuBbvzrrvt/LmrNuhnLXH++a9O5C7Y89YSB9vefl2OkrJ0VpLhsnlUitw9ORmGCXU4f6NExhIZ9ChLlkojwQUlxlsBs6bXoVE8TQe/F/H9RQn7fHI5n8B4GAghxKvukDCxOSIqPUuWZwm7Fyl+QKpqr1TcvWxOZz0G25h8xwoZuUXkgMRpKzhFgArL2+YzebwpcvM+HYGbo9fN3L/YMGIFRGlKkhxcOS9eZOhkVckFn4EB4IUqls+ugjO/zWadjPl3/CUSdr1A2Bi05tgAosdwsJIYYNzgqhUk7EnpmQYzguC6Oez1rLG/LxoDiZ5cG20i1Jwgu7e3K0WYhFHplmwyKdh+f2zNwdiq5apt7+7adx95RBzm3e26B3GG0ioV+9D999sDDz5o+922rR5Zt6PwLdFfDypGyyvL2owgMKy/yC8mqHC4+XS4J+scCkKqAgqv5D5swDhkwvtS+cPbo4hYWKiq8t5YW7eMCgLXPidh0lyI0Ck3x4ITyYG432zbjx993CoLi/arv/ppy6cweQhIQ3jvWGB64HOynye9s+FiFBk4fEnCCdTROyAOk0u6NSCYeomEO0XyNBcWFoPh2dzgG4m3Q4iBojA3gBeMH3zOxdGBiDDFAm26wg6pxYSKWgFY5f/0/rIOxCvvD+3dC+/aI997xN555x1xUOHx4f7K+nB3xqGVS0U7feqErZaKlpwMLDXmvvHH26Hcj8FwpEMdPqda1J5lGjJvHPIyp4qqGxTb8ITDUCiXJr5sUHIBuaF9SuD2wgTAwg/eaKQkYYBkwqriniPv6MZI3lI1cbqrpaIm/jc3b7gR2GJtKhkpabZe1xoHcLUZHnMlmIVaTRQn+VdMQFZBahwBG2Fu1etaPp223ihj3/vJs/a9nzwnDruwONqsuLqGP7OEPZZPvqM58N6bsPcsbX3bWKvYF37v1+3jHzmjvZqPHE5G08JcjyOrDA/THZjYoEsSvSmr+6WVpO3sXrJsLmW7m/t26uQZK+RWrNsdil7BMmNIjS4hg935YklFETGN9eBwrgdPnGq1DojxfdYMA6sDa+ztCVGm40Gy0mjsWH33htY80pAASzKiy5Xs5Mk7pGrS67JGoITlxV1vN9sSTiDBoQADxOFZz7xJptJfAmhiERu7YAyFxa8Zfe0w/dG70/5zYZpjPlXV9+mC8ExQw4GGEYtfOiXa98EOXWCUvBOiaILPqezv1wVSe1010awWRjWpTEqHfqs5Fm3w4uWLds/d99rq2rptnDwlLXVcTVlfgINIDaBkFRU8dB2Rbz5VO/Giwz9R+P/3HOx8PyjGhLmyw2fe4VyAz8+LsmdZFyRTmZA01Xd2QyJWEkeaLiBxlz2NxO+w57NRIKf5XMbarYa9+srL0uY+d+4tO//227a/uyOZvE994pP2iU98Urrlg/HYnnrmp7a9tSnzvPpuXX4ca6vrdvvtt9ttJ49r/x8/dtRK5bw+DZKOHku9aOfcQMfe3U8BU8IsRBhsZ9aChM6NG90YjU5MzFum7IF56ejQbYi5i4fMaX9Vayc96tiwtW/nz71qvf0tK2ag9fVRzRYVAxqpjQAWfc6LbLS+u2Xd9oFlEkOrb91QUzdTXLBCoWy3nbrbVlaO4RduHQAg0R9nCTFXwH3fr+/a008+JapRfX9fIJDMjwK4xRnubtcea2L+FCkvSB7CzoCmR6yme6Mhc8QAZOjmybqKadERvTCSSVv493A7tAdcPAEAietzgMUVlFCYcuQcapfoJkExCw11uuOSQRaTYqJ/31hdFyoPvYxzktfhuUmdTqZfXkTKKBBX364bDEpmGzWYqTyyd/kECwaFRc3UBbaGXz8ghAOdYxsoYaeg7PZ3bWR1raftzY6lEjVLXHzpXya0SmUpPxraQePARkOG1uBdJRU4JX8WEgUONae4EHgIHhlL58uWzleV1LMopg6lAnFiEn54F3vCfvPO/kUJ+82pbfx7SGlFC5gNzCnAq5r1DsHhxDki7578EBxI3Ov1uh4MQWIq5zgHGXBAkfBxkDo3zWkovH7kt0b+e0z2ppvtFiXK9BOFWzHDNWcliKykQ2eABBH7Xoam+FlMV1hwtDxZ7BgG8MXEc7lSngZ7747c6v598ISdK+Lg0/ITdUD2GVPkS1QXDZKC7NJ6H1gCLVkhYwwADsXD6zT2rb3PQcSa8+FmyTL1fQ5gr75vhXxZnK1stmJtJN1qy3bj+paQADT7H3vscXv7/AW7euWqBqcirw1Huo989tNWxg/dzD70ofusWiXhwR47J51WLLIZ9thvNFSkUW3DcwNhY727jJO783qwiZrkrojiiHCc//f7t7m9advbW6raSaSPbhwRss/78JlA2Bk4jGYSGpga0z3Yt8effNqqCzX79Kc/ZZNBaw7l9qNQey0k647OBSQ0mPBo8wc+uVfsztHj4JN/Qqzwkz7YKHoWA20NqEUMAPpgrg7kuYPX90ukgEXFmoC0Y3rGPAKdM+kR03p2dD9e8/Sfgc/uKLsnW9HIwg+2hDue7u/b4489bo+ePasOCgZmKGTQ1h53e1pHrLlCMWfHjx+V618SkynzZD2rAtXTIAXRYI1OQaYYFlR2hOToWr2VKrUXSZMyTOUtUldy8Ra2UH9935MTeTSAnCdxMcUYhuQAV0dHWfLZtBVzmXBIkKwzKNWWNBsHCXrrSIM6YuTtW2IKuuvof+cyrn5CHMIWnTY83YHJmAIiK7MaOKHc+z466XREcW1NFOxbjzxpP3niZ9bsc3jSmh4pVoGu85lVuEVK1ixVeJ+EvWu55MCOHqnZH3zxd+wjD9+vAp3OCjRDliLIrndSXLM5nSFQ+VD6wf62VWsoLOxbvX7VypWS1beadvrURyyVXBDyi1LLQRPJWk+Ul5ZXPPFSkeWO2Wqp+1PVFcvsi3UuvmrPDg62pa+Nmg5a8HDW8TCBkcgA9rVrN7yThDtud2j7Bwwipi2XL+ssI14zZ8W5VSyUBTwRJ0gCo1CadLGDkYorRrgJSqR9xWJtjgMY8zA/52LsVac57unwEqEwj9FZ4geplBKF6KLbanV0nY7keizX2iHxY32DJDOX0va5FJIJVHYA4FBmo+uKsoklFm2SqNjd995r62trindSPSEOu76JO9m67pU/W0A6tfKDyU5cN9P6ZJayq5g6DBHPgUbT1DR0fCNVInRR6FTLUt4/h4pdxSr3iWHYnfgJT3p5eVXxmgKNfcdZrQ4u+1xc4IFdv3bNvvXtb9nly1fsd3738yoGX3n5Zbt+5YpiysMPPWQP3H9GN5Jz8/W3ztmVK5ftxo0tSRHCi6/VlqxWXbDTJ4/Z8WNHbHV5SefawmLNTp466ZTCTE4DrlLzCNxo4nkhj2O70+R45hRcnDeARoob0Oqi/F/oPbz3hJ47n/UoQoSeT/QRGcgkbNht2NULr1t9+7L1u7uWLxHb6FYlLamuHKe1WW/Ul8x1p3VgNuhYnvOp1zHm4lLkc8mcLS2t26lTpy1TqtkgTdcmKg55t5XrgK749FNP2xXOYFSdZOQVBo+Vr0TFm1l3VnQX7QEHH7uIT/R6LigRJAzl86OkySnEFM5SbmGYPO/sBagrhZx7gXCesDLd24IY6bkJ68ApMO6KzO8A+OSgP4bZI+IOhR85cCablxLdGh1bkuStbXd1hbmQywvQ40ua76GzHOUm/Ux2Wk7srEUXabaJzpG581pncjhvyZeIo2jA8wfgI5nGK6Jrrc6mCpRMqiQ5zsTFF38wASWLBxMIEtzD4QjEMR2MAbzN4c0vbhYKFGymrOXQX00XNEzqpgUz1E+pTiyB5pLVuNZiyjNbpL84YZ+1FuPwZlCtEq86vPc0Ps4j77dO9iN66fqXXtUTrNGppo2FkYJ4rmG4VHQeieHPBZtw8+M7yGhpBra8X5Vx6PvzqLo/YOef+pS2t3ZJYnygj4GzkJCH+xpNNDiYD/ad90rwiFPt0cny5waED3ClU7QltEij1nJ0/4xT6aAcoO2O00CbIZD2LTkeWr/Tst3r1zUcmM1ice8ao5IRHYN2k9wMbWlp1fW1mUlNlyyRq1ijO7RssWKZQslef/OcnT171jZvbNruzq4d7O9LZo+T+siJE3b//Q/YkaPHrFZbtAJOdZWKUDyq+cZBU5x0OYsF90qCPxs1fqmgkCKGhGN1qnCYSD8eBC7wSFlDBAvaqQxDafgpnRGKAzIqFzhQjqnuKgiAo6Tnz1+yV1553SoLBfvcv/lVG3S4Z0GZJuiAe14QMazQSI8Fnr7t33MfotkeUJANsxMkrCShs8EnHOH6KvRI2KffF3c4zKjExC7s68hPjTboHEBcFi1Dfl/mNdGfOKx/Rxr9C1UK5hWggohyFJQe6FA8++xz9tRTT+mgjFq/FDnS0qU4bHVsoVS0tbUlq1aRnSNm8ccpr4SnVNhEvB+qD6DrcsqUapP/IPfBAQqX7RTtJeOa6wqMcr1zCpQQ54DuUNCB0JAsRfUaknh1ZWhz5kHVUCfK2tJCxbIgQJmJ5dJKgcSjJVEuV6q2uraqGKLE08YCSYSqJs2Gg6xVKxs+3IbqQ+xEQKsIh5Oohp5FqYUaB8JA2P/xX35sTz77hrXht0N/YeZgmrA7hcnncRz10rnIYXMzwq471rdcsm/rKyX78//wh3b/h+6ygviYOW+vd32g02ecBjYcodLhxlXtVt3SmYGtH6lavX5R5wmH43LtpFVLJ63fzVoqM5bDsSzetYfy1mmjZw3/uKQWuReNPDvuFfMlLsI8QBUEub1AwdJMA6iX0C+KzIYVixhODa3d6tvuzr5UGihg2Lu8J0US95/EjwTGfQzStrWJ1XvG1laPWiKZV9LmxmDeqSEGM2Ds904wRkho0H2OVJUglTmlhsXkN8r1BXqpPs5EA/gkz7wH+whahtNb/DnFdjxrlgc/tp5iJ8Pzwx4xciiVDrSoyZMAJYhtfE9doELRTt52ysbZmqULi/r8JPqRquDHXzgvXb5Nn28UKW5cx5w7eGDF+fy0Crb5A++wqtnsWInmfl608N5CNSdQU5mx4L66r4Ms2zOOZIrKxfwGRmHZrBVVgKAuNJJLJOu5VIBK2VC3rblXl6LK9Wvb9td//2VrdAb2u5//gtXr+/pULzz7jPjMp0/fbmfOnLHbTt9m716+LJ+Gs489bje2tuydd86LO80M1EK5bLlsyh5+4H67567TAgyOHjtq+WJenHrOaUAfQAIGC0ncGJLkn6wb9jxdY+9uIUfY1dlM90YF1zQuz3mBzE6h4CcQH0lM2GPHwixNl0gzPcS1lt24ccEuXzqne5Gg6MWzYOBcegLmOJOw3tC74awmYuWk17FUa892dutO+01OlLhWl0/a4sY9UhaaGEZzQ0uJfpmxev3AnnzqGbt85arVD/ZVJI3GFAgZh23ijE4AnGJnqa8YDKujr/kiDhFnQXhHmxirWZ8wmOmD2PyY8/cVHyjOAU7CfhclE7ftFGCQ0+dK+by8IVjrKHjJ3C7MFZIvRWCL36U447xoNtvKAQAPANzW1tc1F8EaJE5KHUYqTH5GO5imcjYk5a6yNWVlBKAtijboAwZ6qW+biTqkFAZ8vkgJSmUGNk70LJEiJrEfHPRJXPzZj0LC7qidI2oEdKyaWz41SxAS0uQXgtlRLluyVDIvtBPtVWocj2BzgygaSA1JeHAFnSZDc+FutqF/fsLuuUkIDGF4MLa2pRIQLHFjm3YOo35P2zG+5yxhj0YxLlFHIgP6QyWMfJjTggKHcarcMesSzBcqkbv7AfLf6Y/EhH0aN9XuTOg6QG7RAoejjokDD1dJA+0kuWz6gFXkrEcFDgZS+TnMfqLJRnRDPRREbw293/Ly58PyzIwgaP1qJQbRpqDJTfuJwVSSdgUQDbL1hbLTlkMRZTQiYYcD70GbVjCHNaoytDu73ZENRilL5auWypftoN23dKFkaxvHrNFq29nHHrNnfvqMhl7q9T3rDfqih9DxAem4+5577aEPf0T3gevPC1FmaKRrC0s1yXiVuKfQJKQt7Skwibq01kkaQ+NXyisgPmiNR2dI6Ai4u6VTQom3t7d1wJB0EfTYl6CcEcUOe1ZzHq+9+pa9+eY5W6gV7dOf+cTUjELBYc7MaZpgaU8FdZaYyEeurIaVAAAgAElEQVS9dbqRghZCIhZ01CWtFVA7l7j06j4m7JUye9kTHT93A2UsPla+FR3b4ntq8M+HruGKUgz8ooSdLDlyfuXy2enY2bOP2tNPP20XL1xQsMKdT/dLaI1zU4ksG5WqrS0vSlM3maBz48m6o41OVUhMpfUcWeXQ5BDlIBF1L7iaxoQb7e44u+O0BxLstN/3YLwjFAS+ahg4JakmaJO05guuu0tcyORy1m421W1YXCjb6iIazhR6Q8tTEGRStra+5kZBPI/JSAPjPJdCyTnqrLOlJVrvS94n4LMHHqzv7dBqlRa7874pdEnYVRaly/bfvvpte+HlC9YkiYOyFYby2BPuPRAT9qjUEBN2j22OEnmilBh2rJB2hP0v/uyP7I7TJ6wo4zFADJcvU4IcKIiYH0WFhnabg79p2RwAwiVLpyfWaLTtjtsetEGvaPu7Pastg0C6HFq717OD/YaSGxJXf5RuVONXyGd0ShnDp5i28OygwchLIDw3EljuxWC47yZULSTTRra+ftQWF1e0P+r7e0JSuSfMLbGm+qOGXgsgqtPxeYFKqWbJBBQRd1ClUyeEUN3oeF0hgZqi5lFvOho5wc312QHv8HiSGhWEWDsMOsIBXl1dU7wm1ke/iAgK6D5BURVgxLonqfK4sru7JznFysKC9hCJSSqFOlvN1jbWteYkgAAVj/CGjj6JR1TjiLjtlGcck/cZz95jRqAIToG4m4+IcH7PDQS+5xBRfPHimVhA56ANXScktySyrEPOPeIsinXcCzqXSJzyRddNsToxUSLG/i7lKc4OJOc66LSt24Aues2+9k/fturSmv3KZz5n2zt16dC//OIL6qahGPTRj35MRknNdltnxQ9/9CN7+bXX7Pz5d+3G1rY6pCRwG2vLQtmPbazZsSOrtrq+YvliUauS9QvlBkdRp7WxrkpeMLX9XOPMAWSDRsNnJ87xvD2vih3TwHmf68iw8t0YyoGJWU7jnVN9Z5T2pNygo/VtbF3b3rpsl86f0zk76nQtMRxaIZdTrMacAlWmcWIkZJdzs1WvW+MyfgmLKoShReMGvrp+zBZXjtvi8op3YzLM+dCNzNhufd8e/+nTduXqNdvdd4R9NMqGfDAkslM1JR/EBECh00EsUi6ZTEsG00GXOAsQB/6nWZqoLuSl/ByACq/FuqhAQcoHfxXRjOCdk9BnRd3LJF05RhK8JPB4Bgmg9oSdM5tY5zEP1/Wh53lG19PVxcglGEwG0PPYDfrtKoh6VPGcDpTh2exKGAqfgi7vZTnAVIgJe6Rt+rzdyNJZ9w/qdDGFcr37xMWXfjyJg6XThF1mGEjzUDHCT3UZIypQLp6h0mQiZ+kUAwm0e3g4EUGYuygQymn7NQybhqpEaJ2CmJbkzEzmPe20gLEEYxsN8QW3Rza8eEFBb9e7d+9P/TicwPti8Pzf01B/UN5O59pIQPbqe1NqkA+uesv8ML8kfIa4gX6ZBDhQAqJ7moc8hjh7Grxj8GahVpX8ZOQ+qbILRQPIoLs/HpaU5OFzrbSqaNfBl6UijfqhEVH1QPDLGi3Nh+EoUxfvoz8f9GhZ1NJb7zQ9aceAiUU36hsFNAcq+rDjcV80LPivuDHqoAZF6w+CzXHexpOMDcADsgWrLq3LFKa+37aFpRVJa7326qv2+BNPyMVuc2tLLU7Je6WzGiQh2BCYP/UrvyLONkjU6vqqFGVcpcKHvaSTLY1U7yexFoSMB2pMHF4ejHBn9K0pLWTs2IPM05UrV3w9JZN2ZGND6C10H342Bl/acqB4z/70RbUUF5dK9slPfsQ3ZdhLINJzvXRfr3NrbFrAxvXmWZ1+IjLA9MmQYw0eA3w2H+QhGDDgiEsp8w6zCSgvOElS3KzHVTMc5Xc01bXao3usS8P5T/r1B4769FrchEl8/tC2f/7Z5+zll16yV159xeo7O5Jq5Aun0WikxAwBBVutWrUlgiXyoaK/9C0lRaHIoQ5FSuB+klBxv6WQMmT4FKR5IiRJaLsk71zBReiWEmM3MoJ7LvlFHR6ekPMxQNhVyAQfCimYhGKBLgA/C2pXq1YsnUJBaWTFfMaqpYItVMpWLBf1uUBC6SBwr1waE3WklJIFuj+JRN6GIzB5Ypurbel+BnTTuxuxSKFNzMAfEqFjUWL+5u/+0V5986o1e2PrB8SPToiGbqVBTMLpzy9+OcLu+vCR4qf4MmhZKd2306fW7c//9I/s9tuOBStvEs6suhQcaKLHkMAmSKJZgqzDjuXyA9vdu2SZVFdF7EJ1zcqFNev3MlYqLFirsx/M5Cg8hkpIeWYMh5Ko0p0ieY0JnJ5/wjn0UB+gTWg/qhs5UkLHGuNg3z/Ysr29utQukG1cXd2QXB0JA/GVgTQ6OGj77+/vWLe3J94oNBwlFkh+9jDiKupzQtPh/ANMQGYNgyGSZH5eUocyHnRdcrdJDzQ6USU90fW9CS+WAWAvJvm8b7/zth07fkIDfiQOKGhB34F7HrtarAO5c6ewiXfDM/j2vAadGBTZWIfr6+uaP8vnlyydXlBXR3t+MhaqK4pUcI50qk5s1c1Q9cPN4RmINp+wH0bUI8IezoKbzvBYdMXAFJFVYgGor4s9eBHEfSGBIeGluw3di7XI91lrnIt8Fh/8TtuEuQGGMccDJez91j6cKWvuHdilS9ftG9/8rh05cdoe+tgn7cKFS9ZpteytN9/QsCX0h8/86mftzEMPWKm6oM4u8eK/f+Wr9ua5t+zKVZ+BACT76IcfslG3acV82mrVoh07cVTnDgIHdFO5tzxXkkf2KveKM5dnxvMijgAQsQ9BlZmnuOvue/ScnTbj0s+RhhtBP88sbqbFaBeH5CVhiXFObrQoyORy3o0ajZBwvGx7m1dt3GubDbrWYyAbqkUubd1B112Uu13d50qhaL36gb35xut6TCsrS1KWQWede82aX984butrxy2fLSn2wlt//Jmf2uUrN2xnv2FdVLdGrjeugiycB+w5Db0DotCdCrTl+E+XzXVKomIJa1WyVUHQQOphTskRWCKlLdgQ7vchuWwzW1tG0WdRcSiXSapz7HGb/+7nhbrMQtfdI4M1JNAEoYDgkaPB1JTPnhGTcGzl2RGj6JSoQBBwwbmZUvyOHXBihFPDfU9M6awBdlC8Cmo5nn+S63XU/ecsdpUxLzC8+0fMGki1SH4Ll17+iRB258RpfNBvNKhFNiMUghfQ9CwVPogPg0/INDL4hEJMULCgUafjJMSAcO7rw7i5Q0J8zCiZJlOXOU3y9xotzBJqDzrRHCYaGEXuSziw1b47HG5mqeUvTkpjouL4agi644kqeq4fqgOBJCZKKhCU7B6m3nxQhD1WzEqAxLN3tZX63q5aNOiqsunj8K9i/nyu/EH+Ha7xcKjhPVrSq2srzs8O8nWeEPzie3Ort3JedRgCm1b/s/vvjEhoEH2ZLKE6MYImM+zDulSi3mrtW7fbFOd1OHClGdrsCkmjsSTZ2DDlhUWhQ70xSHtZhg/5Ys0OmgSekQoaNvu5c+fshz/+kV2/sakNx++6Hr63w+BaY/5x3wMP2gNnHpS7KGgT2RrBBKlI2c1raXnCLs51sDb2IpPW+EAc0Zg0Spc3DERyB+CH87vIgjEgKVdIKXr4V5LDc5Cw55992Q729q22WLIzD93rjmZTfvxsYG2q0DKlX3lhGqUVpVMb3FsJUDEZ9QPfn4nzGX0vsr5iUoFzW2ggKCmJBwj/rjUZHI0jlYK/c/Csr61aKc9wYJQb9SDDZ4xT+9xb9jscdQw1Xn/tNRmVvPn6G1bf2dY9VCIW5Me476Bqy0uLtrK05G1ODRmSbLIuaMm6jTNUBh0OqiZcZ9e5kC5diGlQ7DbFQVMfQnItZylthG5KXMei1kjmy821aGnzs8Ug5UggpzsgviT3jc9KoQdVhJ/DPAl1gUxK2vDcG3jrIOp0NDjUOXQ4HLxrVrXFxWW5R3rRHmIJaKaub55CEbuXobOnbieBe2ydfscG45z91d98zc5fqluzP7E+HHZRgvpCeZ23P0PYZ0lBUki5ihfxtL1oSg47VsmO7K47jtlf/PkfCVlkFkUGXFI+CfJEoeup1xO6OrRMumOD4a7t7l20TM5sb6djqyu3WyG7HM4O7hvdD7ijrgojcgmI0xCZS9TKUlNXXX3i6EoLhhcPdBWgrp4SlWV2d7eV0LD/FmorViwxzzI/AOdys0qkwz7vdZih6dj+3rZ0q1Gx4nCFE88hzzBdG6QykbIqZk09Bp+rHi90QDNI5mowrDV1KCJhJnR2hNiNxkL6SNr4WV4Tju3W9q7LiiaTtrwMCFFV14azV5QFegxDf22MY9DLTmVzVq4uWG1lzZ2vSSKCAdhkgvMrcxXB1EkxwCdFRa0KRkvTom16jnmDLo7Y+3+PoEw8524+Z0PCfhOyHgsFzVBAN2B4j85wMgxp5gtKkAF2AJPQi6fQJv5DIXPltqJUk7j/5WJFSa0AwjjXQJGYg7/essbelvUadcsE8OH551+yR77/Y7v3zIftgQ9/3F57/Zx48OfPvWn17S299ofuu89++3d+y9aOHJWW+J1332Nf//o37Jvf/I5duHhJcZt1csfpk3ZsbdH2dm7Y2sqi1WpObavWFm15dVWxtVJdsHQO40QHy4rlkifiSZf+dTaXF2miUSKhHdaIo83Q6FA18ZzK12bQD5fQQPxeRK89ricm+EcQtz2Pc/lHdyY/qG/Zxbdft+S4KfWYyaQfKB0SbXQqG3QkFUQOZtDBauF10G7q7CbKIlM7GadseWlDNFM60rsH+/boE0/b1et7trvftu5gYl0oWSG+4gGAKhF5hztm+zmh8y8kpnGmS/8MUtUeF0sOGmMqhzeHVOccVBUVUbEW11E3++Rn6RTXFspWyJFMe/xmvSg5RwygWtH7UrRyj7keEvVonMTfOdf5O7Hc6W9D5bzEbBUcfRB3VwZko/D82Q0AMXrWQV7Si7bD84EqUAKSNu2OJExglYqIYF5KFwQgxn1LOAG8oEE8IXHplUcn3sqOcocmPiEJjEj2iaRatjr49W2QBJL2GABBe52Hp+GPYAUfN3qUxeKw58CiPSSXsFBZ+gEVfvqmbNSTf+d6cPPYPFrkIaFTq2OaKM5V+bdMZA8n1bfOdefReQ9wPiThXFBsi1k10GRkFT5Fpv91Cfv0cxsGGegK7wh9Y7EuLS/5Jg9J+pRjfOsLf//vhvyZACG0vdmw1VUG2fJ+8LJwfcTjl/6aulaG4RCvqv1LjwVpJGYdgl72eNiTTTwDgiTn/D0JbWACl5qN3bRW80AIS9QsJ7Hc3tmxQqls6VzRmt2hTVJ5K1VXLF9aIg21PUk8jsUZlxbqZGxnzz5mjz/+uNrFooSohe+SmFCImL8geWf46uFPftxuv/NOJU8ESDmeBSt4igAVNwFxV1KAQk+rqY3LWlbSrG4ShkQki2MhEwQVAh08OgWp0BrjHoFQdtpD++lTL6hIW11bsA9/5IwOqg+SsMdky1Va/GbHAU71yudnSeYSqhg0Y7KuIagcbWjf/6CK0sMVKu+cS4xGSFzRbWf/SXWi3RRyTMIe0R5UKDhwSXCQIxStDETrnbftpZdesrffesvevXBB8wZj5DnCIJO7xLpMbCrZE0qytrqigsvRemo9Vx7CkIf1A/ImKU7xcL3oJA5x6Mg1VXxKPoNLf/I91gEo5FQejJQq7AE3svCBWOnwZrMyG4rdx1Ih7wYczDsEqTyXDcPe25H+rKhTY0kKQoPBZIgBVJAskmbuNZrNHCIYgKysrGo4nCA/8gEgN0Hij1Aj563H+SJFmYiChD3Gs8MhGLCk2ZnYX//dP9qV6y2rtwcy5XI5Rw7jvsshCvl1w6q4hlzqLBq8eeIu9HPYsWp2YnfecdT+/E//wI5uLIvmQweY91M6Maf25aoYJBV0kw6s3b1qk0TTGvtQhSq2sfohS1olrFcoDX1RGqBGOfXDqRK04kmSXHK36cij0f0C2eLNMW0bBLUIV6FwC/q+kHxxTCcTqy2tWL5QkTzdVAgh6kRGpbnAQcyMkqIziWaVwWTvwPb2tm1ne1OUDdrhrAkKY500o4ktLNSElPIS8FyzaazoKfZ9uE/3OJDpoErc2Ny0a9c37fiJk5Yr0u10bWYS2YODpvbb0ePH9Fpx4YPAct6ApjMw2+70rFCq2srqUassLNnK+lEbB7UKL+MC+CIKqhfc4oprfc140LNj1w/dQ0B7LGKng42Honr4eS+gDn3dlLCzjni2e7t17SsS5HguwPWPdAS05t2Pg27NWGpKUVOODhsJFAVuKlWy4cC7heoysRQSTHF4TOi1923UbdhkwHnSt+eee9G+/6Oz9sDDH7WPfuqz9tgTTwl1ff6nT8mlk0HCldVV+8v/7S9tcXlZ/O2HP/JRe+yxJ+1v/vrv7PU33xICTkKYTSfs1LF1q5VyQvNJ2CsLVXVGUHFCaQcwTy67hYISPea4oI+VylUNmgqYG09Ey5ApHJFzSnuMXc3QNQyqIlGcw4thB5HiTZx1yVw+UeeGHr8nihyt0FA7rR17/qc/tHSia5Wie9Ho0dEk0mwZMzY+Y6VuMXMBJKCAJ82W7Vy5qs5ZoYT+PLNxSVte3bBkpmLPvviqXd9s2l5jYN2hGfz0Tr9nXSnGORXMQQKPN84bd2MhT8DDtcpcbCz5XiHfaYo6iuGUddtdxVX481wf5w/5I+cM8TO6wTLbQJfeh07pouUUn3M5PDYAnXlfzn1cYYnn+GkwZA39kvMlYYuLC1KR4ewizvMa5NgqJOXdge56NqjPmTXadBLpunEdYZZMOfBMYU5nfygQYlchnvHyLaH7LXrzUHM13Ot83mdrGADOpYvKt1WUXXrl7CQmIRq6AekNrbJUJmuFctWrES5AK8yrvpnvcJh6B2UPu1GyTDwmAquc+eDeJeS65sObjgxy4LKQeUUCtBv5+TS6o/zeHuFDOooRtZxnAz2zgBET9vid90STD4BPz1UMcxrcjuz7wiOBFFKVSIhXNztAZ7/7fgh7bJP4cJO3cXk9GVx0O0LyUI8Q4qTEIXzmOdfIXwphD8Me8+B3p9sW+kvw5A/tG1WD0zR7/r7d6t1m/z0OFEa0xs++WCE4vpRkQl0HO8kQ+slD67QbQtRB1tMk+3Bf2YyDnpL2TsuNEmR4RfBFOnF7R/SXZKZg7f7EVteO27FTd1ptEUOLsV24cMHeeuttPZv1Ixu2uLRkV69dtbOPPibUXTSV8SQoJwxkXU6yPZiMrDse2VG03O+82x5++MO2sU4LfUUDhD4o6lbMUYdY0+24roJIBH3/bD6nf2dDg6ZKkxbzMdzRcnklTHENc5swgGg0evbE48+KhrOyWrEHztyj5G5K7YoUGhXLM+fQ+cp9/vtxvkMc2zDI4zJT/hxFSwl/l6ykBrpCGzfsOQ/2vt+d+z5WIQniKfQ/iSFLRwEV45W06CQ4yqW9dYe5SacrJYeXX37Z3n77bTt/8aJduXxZEpyeGHOYjC0rVQgO25G6SbVq2TaOLlqpSDHjk/sqmJCjDAWTq9D4bEHkDroVtAMHQoqE0HEAmQYvQfdYI0J1MDPCBTDoIUdlJ3X94CXKfptWLPHOO3oaaAyDrdEcCUlHOhNorrtazkRut4u1qtQLMprGg4MPHx/OvZsw8d7lckWJAkmFO8y6M7Q6G+FA82naUPwGCc+ICoX6bFpkDcYD489eYyhKzI3dvjWQLJzj7NO1iB2SmxN24rm0+IPiFTFaxjDDrhL2u+86Yn/yR1+05cWiFfIMVoZqPHTY3BE2JX14Bk+Tqa41Glcsk2Wo7MAO9nt2dONuSydqlkmBcnFmwBV1y3kpDYWiyyXfnL5BwcZDdU53RmsARBD6HF0LQHanbWKC17FmA4UU5IQTVq4sWLFYlSX4CM36aYbqBa4DTP7eJEWFBAVmV2YrzDKARKJ0VShkbXdnyza3tpXIiO+acDdf/9yeuAoNU9Lv6KjcFBVb+e8Uva6EkUjnrMtwJYmdbM5zokNlcFAcJyxHTOIsFXUUGhfUn5ZNkmkrLaza0uKKVWpLtrKyLpUpTvdhYLNp9QYn4ZiEC/SKXZvQlo/naFhdoSse0PfpgerPJoIBh89ZSoH5s8E7a57wOf2BuI0IAIuYWR7WFHHJ42jCmu2WNZoHiqNQ8laWV0RFA1BqNxsaUEdGUU94MlKClsPpMUmcYT9CaXOZQro0DKDTuW3tbanDxbp57rkX7Bvf+q7de/9D9pu/90X79ne+pzP7+Z8+re4euQ4yjF/44u/bPfd+yHbqdbvjjrusvndgX/7y/5R6F8g+Q7AABSc2VtTdO7oOn7lgaxs+k4JcMOZ9PEuZ78jZOK0uCnNwuHBL2ztQit1MzeOXK3wGcQNmQsTDdldQT+rC/0IyPmPbzslaB6v72O33301yyTpX0ylUnRr2zluvWKdVtxLzDIAxw4E8VKJstKsB8ozSkkwlJxl1OlbNp63V3LfNrevuc5Bh2L5kyVTR3rpw1a5tNm13r69zuY0yEV1O6K9Cmf06ibfTIU/lNV58RE11YlO31dH3KFABF6C+kciKR6496feKfS8lmWRKohrKGZMJW0HkoQxVKmFD1Or03NzRmnXJLKIojsg8ogwXDJBQ7WI+0Klw/amxksxCAxof5R7lraI4BEjA+TDR4DHP0r08CpYUzSaaVrm6WpSFjqwKxXp1Kf1cYjvFJJ9h4H5/X7kStSmqYRlk07MFS7z74o8mQhBDO1ROeGwstdsWaUDbSAiFBxAhKkG5hEjlJJj4xXHn7Sw2LYkK/CVuFhUyKJ2oMYHH4xPeSBBWtMARn+eDUGlMm3LY+wp9iZMuERF4P676fMJ++NrmLvRf+a++iTgcaPFzkDMAOr2+8Kq3Stgjfcb1sMdCjngd0AMNGAWlDc+sYhvMETXnGsbwOicR9gs+RaRReCU+S/hYmAxHspDQKCaY0KrnWmatmlt3JPw1DxdD+k6ETg5h7NSEfJawZkIXhtJ/MOhYq7FvAyaf0W5OjCwxGgh1h2fI/VX7SslOQkk7EmyJVMGOHD1l1cVVyxUXLJMr6rAj2KC28eLPXrQnn3zKNo5s2IMPPaQkEZc7kvazjz6qAV537XUFFQZl+pOJOg6g3kh0rS4vK2E/eeK43XXXXXbyxEkdOrKuD4c165pDmsRX7awsyQprH1rNzIaaIKRhH0lTTe+uulj93sR+8uMnpdtdqebtrntOSbEmoincyjhX4QewF7Lz9Ji4BKI+srZJ4M9SvHDNU37dPDorOo0XHuz12C2KxUA8TPg8rFVhXhNvD5PA870777hDqirsd94LT4DX33jdLl+6JFfB69eu20GjoYOLeBARFpDpJG3hXlcc7+MnjtryUtVVPaB2wK8Mhz4zELj2gVpGLrAKwWBAxFokeApFD0OWCpbBbQ5khAQJNMaRHZ6N32MFTTUjPHiCdsAwISGTtKO4lTNZx4huOSWGFiZJo1uD0G6lcpGCBRfIYZhxnjvvQSGXy1MgIxmaEWLLPcfHgUObbhrUB9Ea0ARWizhs++h9kYJ641Qe9nSjSQxiOCkNPdsOWmP7f//qq7azP7K9Zt8GAWFXAkXHYY7D7kh4JG0cTthJGjREPerZUj5h9913wv74S1+wTHpg6dRYw1CZnLemozwn/xz24f2jeHLFJuZF+cWLV22hsm633XaXDfpjqLRCfjk8M3loAqCC8H9p/zLASqEUEuw5rW+6cOMJYIkn0u0mg2s9y+Yz1mgd2HAwsjSur0hDrm5YRh4ODNf55xSXNErTzc0pKaGlII/tepmhUFx5QiHurM5cumfuV0KndQvkvdmyaqmk54SPhOiSY84v6Bxo6Pel60/rHh5wfzAWCtkeDKxUreicpRBG/CKXK1ttYUXrY5TJWqvrCCWgwtGjR6y2tGbJ8orik+KD6DeB7DbNnWcD5+606onM/JeP082+F0GWwxSY9zlYojGUABg3VxRyqtmHpLoboJNcnrTGA6LKGheHu98Xgsr1A0opiRPymRHKCYJKbqEBdnwZlPwBFLDehzac0GFncLBqyQRoauBLh6HkxHhog/aBDfptG/S69sYbb9g/fevb9qEzD9vnfuvz9k//9E3Fu52tG3b9ymWdY3Q1HnzwQfu9z39eyTm89qWVDXv8iaftK//j67a7t+fxbzy0xUrejq0v20K5ZMeObSi2HTtx3CrVsnux4K69ftRN3aBsyAU5KxMm1j48ZWgzAKGapdC5427owULLY5KK95nMLrd9qtkOmKBEb+4MDqxcXxd+biuei1aj9NJGY2ZYurZf37KDa9dcAAKaIcWOkmtmuDwWaeZJSkjQyno2HtLBRst9Yq1Gwy5dvGgcx6NR0i5d2bR3Ltyw9iBpwwkqLa4WyCfiM4pOnc1YoYQ/j3cRBdoI6HJqGoVyF4GTVDrM2VHM4GeBVwLuxuQLDmRp8FOJ+FgS0i484HKKdOvoaNINpQPCma18Njgh87yYe+G1mCEDYRcg2O/rZ5n9iHNpbHrWggt8uBO37qxmZpyjr85uFHZgNgQAttMT+MJ5AJjjxevQzacSAFtusCVZy8AUiWdR7EZoniyYxMndQmvFHasTF1/4zgQ0kwU3PazlUMohkLZ0lknodFCBSVpyPO9SOkPVdQAEv2U+D4GNmxGNi3QQhfcQvUXTtwx4ZV1vV6KyPpwX6R/imtKymFNlmXfnez8ke4YK3IwW/1L49HuiVgz6MVDx+Rhs5HOBEswnPTf/MhuMBImAxqIhSWeD0/7kAUlJQA81tMbD/GCstD9Qwu6nzzQcR73fqI09f018BgoGEvdyGR7t4pSK4cnhB0/YfXvG/59vn0ZX2xA3CPB6WQZFJuLHHdR3ZGMOp53A0WlC22mGYRLQMqdl5IsFKxSrtrJyxNIZaBhpeteitqD40un1pP7w8iuv2A9++AMh6tCK/u0XvxfbsAIAACAASURBVKjpfBDedqtpb711zt5+621JX9b3D2yAHrok81ygheSPNQvaQ0tMDrLlip08ecpuv/MOO3bsmK2urIpjSpAgyYqodTRjgGoTXe4IOAQo6QU7+VIPCe5muz0Qwo502KlTG3b85HrQnvUkQs8hIPiq46Kk6E3cOP3cNLn5YAk7iR77jg6PFCPmKDQxgQUx4sDkXtDxIbBCq4qPmnW7s7VpL774vF27ft3On78gPWy19hjgQgor6Aw7rcg1dbkfxULWjqyvSn0Bu3u01EGkKdD4PWJSVyi7c9JpbbpDsq9NjxG0E52ipGFBOnKRxhYG1YgnaHpLEYChYOTsQsLuH8RBAmKRKC8xUQ7rPx6MIDcahALhUVyCb5qSQykH+uLCgrB/VBfoCCDn6NKTrtvOYydhj3M7DpKktC6wWIfyIF49CDsHPgmNrsU3NAe/09fQrG+6rj9JQQFfgoTa0Dt7XftP/+UrtrM/tvYgoeFCfk7zDQNcAx1BiwX8LRN21BMyuEh2LTPq2kopYQ8/dKf9yZe+aEuLyA7S8epYb9ANB6cjchRDowFxvG/jxJ61Wzt6jttbexquQ64xwQDo4ob1BgzzNzUQXq4sSoklk/EE2/8EyatDCTuAAjG0b82mo0/tTsOarQPpjLOB+13UYI5ZKpt3zWmSyhD03g+8iDAIoJLPYrmb6ozvPWWnCOEnEXfyp9levS5N7wkt9SFyc1BFoUSVHTnTz6ORz37oKBkfp/LWp7VO4S9pUcx96H4krbawbMNR0hZXNqxYrlptecmW0BsHdZVOc5wx4xh3pG8abWMbNUqbzumhTwGAOYRdXYHQxL/1eXmrpD1ICZKIy2/FKRSYgHGmMTRNos5nJ1aUNe81kWcI56SrvYByumKTxBLkMuySmT7QjctAmCNRYDPb36u7IAHDlKLWlK1SrlkiAV0hrhd+dGwp5Ao7CA607cUXf2b/9K1v2b1nHraPfeqz9sgjP7Ab128YI0twtOWePBzayvKy/ce//Auh7ZTft91+l12+smn/z3/+a3v9zdflGgtSnZkM7PTJo1bMZuz48SO6QXLTLhVscYnOYFGCBuwF8aJzdG1c3hEwAffOo8dPqvPlCiWYc/kczJSvpETQ/x73e+yMqqi6afbAfzUwDmYtOadtBUoEibHkVoNqVXevbpfPv2XJydBypHok7BQCQojcs0IFFLrggGjjvuIaeZs7mvfs4vmLdv6di7a1tW+bu03EFuWUC7VvCjAG9RVJdAYZRZ8bma1cp7yldO/oqoT0Rz/P+gG4g79ODohUKT8LZdgHVNFwxxNnYAOAncREg/4MpeZLeXU8SbgjRYh4KYbEmGR/aL1BT4IcgG4oyEGJ9W5q0o4cOeJqUGOXkQy3OSTsQTks48WWdwwpvh1ph43BmqdLidxnpVpxRkWgakbgirMQChE/7zKnDiLGrlzsfMQYpvz54rNfm/AC4lcK9XFR+zSHDIMtuYKcTAk/SF6JRzOn3zpDVj16iE80zYvZrA2/CKmYuIkRgVHFgb5PNeXtd6fJuMMcHLfIH51N1R5OIqfowbTdOZe1HApncxviVnHoA37PJb1mQYtfcxkutyemxSL5LCkxhFYH6sFwMdttfR79TC6rRe2IofO7QCjgMlHI8LnUAvbs5BAicqhIifc5slCi5k7UB41KBUEOKV6XJzjOB+OZNGQkkhSNhISGje7qGe9N2m+FsB++ffMJ+0yBRodgqOnEf1WAIEMeWLfdsHZj37Azbx6AujvtiI1O5wG6SW1xSXbZuXxVQ88MfWWkfTux/fq+PfPcc/azl14SXxqZKmYC2GzVStn+5E/+2EqFgr320ksKPEg3bW1t24WL76oNuo+iTJ8h66ySO7RYY7GoAVQpI/k/SeBRYlhdXVV3gn+SwDNgpGcbhltjMOZQxNiJgsgPdPjrGWu1u7ZXb9mrr5zTujjzwN22UINr58ljRFq88xU4xcELQG05KZ0EjqoerNM3+IqtQ5JDDo7ZWvT1Gks6DlYOUj6H21c76uPW9U4DA2FnoIdEnOEYip7del3urpcvXxIXdGtrU8Ufrwv3T/Jc8LID7c0Rg4n4oygubKDvWy2Lq0raMZGsJ7QVpxxIixkqQLMpxQy+6FDEwBnlMaUkxDUGx1UVxTIGAg1lOI915A6w3pIFNCD4OoLu3Yuw1kX7M6HjXO30PcKwrhsEsbbRWqd4mIirzs8xf7FYq+kgkGiFjVXklEpwrkm0eC48R39vqc8EUybWA88H0w5dTyo103bn0A+KCHL/CwP6UHG4FxRZfL+P/GUuY5vbLftP//nLVm9OrDNI2iBoWFP03EyJcUzPh/ed8uWDTVF1i0InZ11brSTtIw/fa3/8pS9atcwgIw69aL+DhLL+fECUwbJ+v2XZHNzchk0mPdvdqVulsiRpU1oAPJPRgFhPhIHSkLNMGoUTnCpJb30eIVK7dGDpHHOt+WyGoTUGnjmku0rcZUDGEGombwvVJSH0nirP1Mt8T0RIYdZtjLrQDD5jUkTyhv45yYAs76GuhKTY+bKcjy7r6BxsVD1MFL7NzS0ljEiCYrQiXvCAgeqBaHGcc8jK4yPRHycsz7xMOmujMXKNqHAQH/K2vLJui0sbUqBIZaF/uGSlELrYPYuDisFR0k+3gKyGpC0i7DHRiIeyJ1NO44nD6B6/w+vPdfCir0nQiXIaQsoVfeAVk5SIh5z0sy++Fyi2imdoaIEuBbrMXvEYxZyCg1Me5/TJAv0QZ0vflyTwrlFu1kWqcdCYantDhyHBzuZRj4LfiyRfz9ASI7mGTvejH//EHvnBj+z2e+63z3zut+yJp35qL7zwgsACCu1zb76pggFO9Oc//3k7ffq07vux46dlAPSV//mP9sj3v2e7ezvq/GYSYzuysmgL5YJob8dPnJAk56nbTihpp1AjljoA4B42FJKixGQxlmMOrmXpXE6JJD9HMR+pr6QWxAIohe6NA3CUVuLKzyrNAdfUuTyDyLwLP/uKtRtqKf5zfjYI/CRJN7PG3o7duHLRxv22KET0oojF7Kdp5yZIfEePmkh3gqcBx31vZ09KOldv7Nhes2ONZts6bWdNBLjJO5WBhul0QlSOXClGqlCDoVRXor6+z1L53JIG89ttmSW12h3N/8jNNNDhADTKZZdpZP1B92Uv0tmC6aFCQYg2FBh45iUH/5hBzOYEdvCc1IEbjyUry70k9vHertbC7yKU4jNTTl8JA+XhpuvZhPNYZwsA4BjeO14RrrZIEcd94DrFHBBl1p1hXcHb+f2eo83EKQTshHxA33/xO//XhAVLss4LSgtbxjA5S5K8YYedyiq4SCGGhJ3+q6bu47DifOYYYF4PL25soMXiU7e0+Wijq5qZTJS4SAmBiXzJO/kSY7JaqjWHEuRZyy9Abb4yphy96UqZLtTZMv7XKaHcnMvPu5jG/6bEh46CzBJ8Ap5r57OS5HDTGVCKvFkVReFz8Rr8LO1qlFxiwued3Dkdz9iSEenL3zkm7zqMbgrALr0HwqOUSGiX+MVd3PMyooDw5Ym7I5Ak7r4WysEJbOZUNvus76XE3HyP5v9+CLkNx4KjoNEhdWRqZXbbmtzvddtqhXJ/MDwqVQqyL2d9UECmUwUbDbGDLwiVfPW11+yJxx+3V195VcNbQwY+W00lSSwLBgfP3HefnTp5gt6bJaX4YnpeJPVwQEna3710VY6LGhNLJq3V7gkF866RD3F6guMbN957OIu00+SIBg+7VtMf/i7uJoirmSp2EKhptZ7M2ksvvWFXLm9ar9Oxhz98v504AScS/jABzX0H+YrSkqwf0AAVVTFhDwe5KCNzuu3xGXiCTou65CZUOLplPImnkHTesh9+/J0vEvKd3V3Jiu7sbNulS+/a+bfPi0uL7TloGkgFCIesIKfFsR8krJq8vAE8+YefvrGxbku1mr4PbYQh0qj8QhKGOtBojLGPVrbWbqvZVMBT0TF06S0+N8WAEl1RkobT9rJkBilGkXOUlCH0CYZMsyqC3PjIzY7cMdKdUd3BMWBSomU5qsLPyawF5Q0OkFxWZikZCiehqpj8pF3vF258IukuuVLVgp4xskKRwUIkNB1N5dpc2cA/D9/jXvKZUS/g76A9BGncf9VdKBZ0aPN7XJfaxOJyuopMKpux7nhob5y7ZH//5X+x7jBnrT6GKGOpfHEvaOseRtid2xwHoV1RwQtFV0EaWj7RtY2FlH3y4w/aH/7BF3Wwy1QqOVbi5Hbgbt7DVhmN96zV3rJWZ0ezKAd7LTtx/K5AG8zLQfP6tV1R26A1VKuL1mOIcESS7kNViocBSZS0Lv4FWYAeuMTIOiKLWZc5E1rFcISRNQSdTiS45z5g6vHPkfD4xTVGCTgvVrEdh8LhhloARRTXFJYMSxIve6JnemLJwc0HJW6QfDBsSGeV58+e3d/b1fMCveN+l9F4Tyet1+5K5laujnSoM3nLFMpWZGh045jVFlY1rJrNcv4Ra6LCREiq57KxeSZEqLbCx4ucZz/nfn7CHs6P+a5cQOQjnW4Gqs2ULijW9/f2dJ6DpHNW8ahc1rYrVJ3nwdrHqC6X9kSH+6dBR2YTRA309xdIB6UmFK3sHxLUWOBT/MaOMauy3UdvnmfSsVyOAoih5aLl0qvq1CMd3G3sam9evXLFnnvhJXvxlTdscXXDfv/ffsnOv3vJ/vmb/2LppNnpUyft2Wee0bmCHOvHP/4xO3PmQTt65LhlskUJHLz+xjv2D1/5b/bupXelcpaxkVUKGVtZWtC651qhTrINj5887g7IUoDK28njx0WJgQLDMDQmYygK8QczKwb5l1fxBXDFEwfonGpB3AKtLZWge0IXcs1xaJfx3PfEdk6aNeYKeqZ+RuNV4bHZ6Rv+xVmfEMWn29qz/e1N27p+2YqFjHgUxKwI8PieRqZkltNpLhFDO4qL4VAIdb3ZsFbXfS9azbb8U5gbYi347J8noVE4hHjEe5C8OmLucy0OIngxBzLN37jPGCuiwhIlM4njMkYqQTlx+hleKiDmzLdwxvA5yAcoxCmcoODJ1btUcj180VtdDpLrEdCqMQzXe1cU0vwkHfioNubXzawTAI66AoHqSuLtPy+Y29e9aC/+DBwcJScEcBi6jweD1HyW8H0KOhVfqMUE5gkeA3FPin527dm/Ur7nA1mO6sLBGcLFI/VP5RRgZMIhz4W05VIgTCwekGICJEnJbEHEjNIr8pSUT2TcEtxSSTh6HXfiTFEMBDdBVwkLCgaW0uKOye2UohHR9IA+HyotD2WONyeWt6Z4HPqVD/CXWyXsfm1oP7ulstxIsQDu9WxxsaYAFulGfD7vGMyiMFUcvCyGcBwFDFzbOAioLCY6u87x2UPkmybs4mh6Ii994DCwK+3XjtNwJOEXjkVeU4MMkpHyJIeJfSpPhjDg1c4Q/YDHhGv5ALdqGlzmjkznFkdFE/5GOw5MbDy0vb1du3H9qhI5odbFojiOUYbJeZskCXnb2d6zb3/3EXHWQX9lLzx0pzySFNerZuZiLLrC/ffebZlx33BOjzrbaLW3Om2r1BbkcAg/9NKlK9Jm7k9SVu94ta/ACK8vckbnTs1I0ZA+Q+D0EkAICPDkSLZKlbKSPr4H0s7QIbrJ3e5YvN9uu2MPnLnb1jcWVbiRKGLjjnKHko7xyJoHB7quBx58wD0RZJ7j/NEpfSY8Gw+M7kLKepRMFdPuYx+a5jVBLlgfJCyo8ICQXr5yxa5evWq7u3UVMSA9oBbiGSqpnLlkah3zJwq+B6WX6BaKHF51oWxHNzZsdWXZGNKUdbgOaC+aJD1mJNwE5K7qItUAes2EaDW0PNk/fB70mrXWwzlFAJNus5R5/FlJIUYtUtewhf7i+COoF4Uejncg1N5+jWhJTCJAjqLEIY6GQoI0OOzmZCq0x+wbEGlTexY4hYEjOeIBeCBJF36HVnShwMFEx4FDKu9KOhqinxV+/Ht1cUGHj4p/fV5QY1QysjaZant7BzPqCcMi6MLvzGbt3DtX7atf/67ttSbWGVIAYP0dE3YvAmeUmPdJ2NWdo7MytGyiY0cW0/bbv/lZ++3f/JwcW1W2Bl40/3QevyfsY9u1i5detmRqaFs3tiQBZ+OCtOWLJQYr85ZOgqiX9byEHgfFph6arTIVCp234LDJ54YmxQQdzYZOr2HdHgZHrtfN76MglctCk0P9wikSbnDihUX8ckoZyTw+I65Y5l1Tkn93ltY8SgK1o4FQvcgtFoWw23WUrIBDJeheRbQoT4qYi2HeA9CFQdIFxdQ8hdwE+sy+tTo9u76zb3fdd8bKSytWXtywcQLlmZHl82UNx3E9cmoM8nyzq3eqhHaGmBGCtucoMYeFGN5Dl4kiCnNd07D85xL8kMiLauYdb9aBjHWaDSHfPouW1r2jOAEcUaGaJxn1DhIJVbvZ1vdJxqJTOK/unaF49oEaR7UZ7+jxmkriQx/QleB0Yloi3dba6sNRH4G4N21padnSyQ0ZB7Ube7Zz/bKuj+d30Ona17/xbSuUF+0P//jPrNsb2t/+7d9avb5j9917tz333HOi5RCLTp06ZZ/91c/YqROnLZnJ2eLyunUHY/vrv/sbe/LpJzUIC30E079Tp44oBpGwsQeOHgOMKSvBJjHEIE1zMClASrq8C6JbQjFkvRbLFcVW0HkMiZSwp3A+LU512OkoonPu3S/W9UQxyLuv3nl3la1ZHhFdf32VuJrT9KwXyBo6akLUh/KKSI4HduHtN62xc8OKBe8YRa23SEV2PNTfR4ivgu1IoAv7iBjcGw6s0+u49OpwbINOX6pini/B4HDAEHBQNBckHPFJCdRGYlxE4+U1MMR4sKqzgP9FBgjnGDmB6E/qgjnllPNs4+iGusScMbyW5iKHfavXoVQ5DYnzjzkIronzGPCSNQpy77TLyK0PBmXp1HQvKHnXvuB8dV8AxcJQ+HJtoswFKW0l2DFXCI7GLvOJfwOKMF03YUp60VIolrVX6PgxVA21lvxB6jTsDTxOdn/2t5NY8WAcoMUDupTLK3EHYRgyBBQzfyD9FE0V5w/r3xNUz7RbQqoegoK3tj34M3wFj5IHDrorO2pN2gbetrr6/u/Oc3LUy9vZaRsP/cFN4WVWz3SgZr4hNAtxsW0UF+0hOskHzThv+rlIN/ApYG8HegXpPCsOO+4jph1cN6ovbDJVdEJqXEt3/nPEqo0H6e2i0XSobtrsCn2uabsrvBZ/d/oCVBpPAKAneFsyap6GZDJIbrJJ3B01uKwpqQkyfmOuvyVqQwVOIhzZgLrNhYY52tMvcyPDvYpNEfGadWIqABAFQXEinQSunG9OFiwDeVlrNdr2yiuv2eNPPGVvnHvTNjddyzvaWvOJtY4CykCSUc5n7YF777LUuCcKjoJKUDDis8qFcm3Vjhw76u577bb1Bkm7utmxa1A+drbtoNW0BI6/hlayz12IvsTHR+1EFXbkVodKXSfsWGgpFbcrlMDZRPuVaXakytKWz+SsUi1aLpf2QomB73IpzDiQ4OQlLQeasLGx4Tb2Kspc01jPJwyAcTlSSgkJOyg1n5XAymdlOI610Wo0NStA0CCIxcBLCz86o6q1KaDA7eBZl95LD8oNOA9KW9Yd80CXaTXXqgu2UKkK9chmSYTgOzPpH/xi5dIJpUfNcb0fPFGCNkmLK4GlZNfOGsgXcnpPkgJ1TiieFFfcOY+EXWbUxJOgzkPA4/W8JZpSi57PgqulSzkGnmxoIrm0oa8150cyJEoS4nuXJN4RZSgBAyXxcGvhrjJcRBfBESJXIuI9XbrMuYtCZYiprAep4/g/6boI0QrzOirYGcqVBryrKUT+v7i/unfh/GR4D140+zibs6efe8W+9i8/sFYvJWOxIUONIOx9Xw96fmH40jshcXDf27EqAtTedX5xJtGxjaWcfeH3fsN+/dc+reJaichUahLqD21iYfK2W3/Hms0tHdS1hTVbXjxq43HeBn1e17WoRyOSQachqRWtJECR3kEN/d2FCmRDnmY9o6TVsIEGknviz3NvSZBIgNy4hMKBmAYFKRiehS6knkqI1/Es8PvhetiiZvh4gvaKXFzHJEh5OVWySiUWQKGmQ97lNvldX8e4XXJGuUM21J9Wq2flas0KpYpmZWqLy6I94ScBP515rTEFOYCXBm/dhMkHir0rFqlB0wh7SO3FV5vCz1xCNe26xhgbTpopsBA4svGsimeYd3ODoEKzpefPO9BhIh5JUi9I47rLrncrGKYVWBFmYOIQX+yUyWEb+VW69qIQeVfG1VHiR4xJT6DIMKgdbO1VyJOcKQEe2mTUtXwmaaN+09ptEHfkO4/b1tau7t+777xjtYWakvO3Ll60F372qpWry/bvv/Snmpn4h3/4B7tx/YoGeREgAOzhMzL4/5u//hv2sY9+3DL5km0cPa685+vf+IZ995Hv2sVL76r4GvV6trqypC5hqZizcgWUNWVrq8tWXajYxoY7W/vAussnyuW0VJU8dj5ftEy24PHZzOp7e1prFHgg7MxqEfu51+jtawZHMzwFxT7WpFMrwx2eS338EYaFLKpfdNt1ic+YsHPOIvKgiQi47eOR7e9et8sXX1f3AR44szxRM98pbP6w4lmgIE3OM8EsaSilHs3KIOVId2uIApkbfBGjictsspisgjJDqWIh8TN0HIh5xFL2L/kh4BYdZd6bc5HzC0ol64nPoBkpZkH6PXVvOV8dXPMin+fiiXFbOZn8VKST7jmlZkMS3llUTsTArDrXdGFdNpL3ioIgAq4EgEDhRH3H5ziUs88BKkrUmTsK+u0KMdO1Hlgj/A6UTgwug2GUusJ4wWjWM6VYwy+SL0q+mdfZfO7/myrpRrlBAgEXRCAUjwhUTjs+aHankbBjotiTFyHsCZ/UlROokGFXUo1ohwvBgzbRmoD0D/ruFXl0t/JBFK+EmKSO0m28BhufAzmm4/rnfMIu6sJ8A/RwIhl1Sn+Z9PLn/ex84u7c39kwHA8daR7UBNwkhSFE13ZmUcoBXi/gyHxM3p0Lj2IAfCc/0DyqhSuZr0sCbhhRdE0yi2KEwgoOgI5u8OU0HacbHa7InfIxvZJAM1ARMB7b1va2rp0AKO5vqOpvKpt+7i2db+HOf5xDYweBNy3EQC0p5zVKGYD2m09Q2PkL79rTTz5l5869ZRcvXbTdPUyXGG4Ohy/rTbFfn0C/Q3BP29Duu+s2mww6krLK57PWarYU+EiAQElPnz6h1rus1iVthXFD2roMtoyH9u61q3b52lXb2mlZq+0yXCRtqoh7UDmClFa4n/PPl+uP5abfbE9gvGDy5+uIkrcAxSWWkVbg4ZG4iYvgP8xhxi/G/SrkOyikxOTdeafucMhBhiRdfD8lGtPEzTW14wHu6HWwvQ7DTAqCYVhRSRWc1Syyez3pzGNYgdHR8mLNCgyqMrAYjCASCfS/vVAnEVZhwTMFSQ3OwnRGpMWdZsgVfW03odlvNBR4oR0wSIRyCs+LlilJlVMPXNWKPyCVKmISKTlUOv/VddcJjvQI0ed1DiT32vmxAglwwUtlhCK6sos7zrFGSKKRryQ5dVpboNDIk8GRdZJsqDDsE+610EkGt4ZjuePx7lDe2FdYkjebB0KQptcXvCYozoh1cH6JK+q40OIVPcSDOch7dGJmkJMDNVeu2OPPvmT/458ese4wY90RCLsPnXKIkpT4eomxJ/REA4cdUCGuOw4frj+T7NrGatH+ly/+lv3apz8lretxMNLjMIpDbOkMcbtjm5tvK5lnmPr40bstlWDQGjAHycJQeKjo9XUcY4DX17MEhOTfTbIYzN6zra1rSizcRr0jemFBQ9zMK7guMigktAOSEoZ2+ZxezEZp3IT2PHuNA5u9ACLGepExkXTp3WacP5IFZQdNA1WIlWEm0Cl6/A57py8aHwpqqQQxYWK5QlWzX5ev79qRE7fZ0RO3uWt47LbO8dBvRj8i397be/P35r0UxRjTdffmEnfFhJDMu5b3HCorjr53LvniHtBt5L2mCHhQ72gc7Fu/29eQPQW5K5i4QZaSTqGIMTb5+aI1Frks8bpCcaEMQiobnlgG7Ny7K2FdcE91lifY28yh+IBzASobfX2urVm3ve0bsm3PLVSt3mrb1WvblsuU7Lbb7rB8qWzvXL5s3/v+j1Qk/se//D9Ew/ryl79s165dFr0PmuKbb7wh2kQxm7MzH7rffuf3fteWVtctX6pYbXnRHnvyafvOdx6xF158wb0giPuprN122zEh/WtrSzYm4a+W7MTJYzq3mGfx2JMW6KXkL5VR4o7sXzbjZ7EKxZTTJOq7e6JSQm/jPKvVlkSn5NrYa8QNgBgSVj2jkEDPNStCwRvXCAl7PJp5IL7v3HyJhN3lHHl2vsT71m7fsHOvv2Sp8VAgF52edDKtrmfszGkeJ65LXcNI64gBS3V2Gf4M5lAAhrFLw9p3B1GXPIR6pimaiFCTeMvrpuHO5HSmGVBGh52BZe5Fu6Xvxw55BGJET6tCSS1ZY/9AMVO01eREnQzoWnxE0bFFzXIaDPOVmBZCkXF5yETQ0mcWi06pK8yQL2itBp45uRR5kRzCU0kV6d12K1BrmHPLBdqls0d0NoeY6nEFcQLPp+TkKwWYgZ41BQrXKDfchoOXzObIX4ZCee/l/xKKJ5JMp3Jw4dK/DC1n+OY8fVcbgN/OoISbRDDpTq3GyILkIBkOI7lDf1tDlbQUaF8krN1p6dUZvoF36IJoXmkIeQrDfRKSD1JQmrrlvytBgpvkiY0QDlbk+ySzN2eR/7qEPWbIM9R+loAG29nAW+JhRnUbf28QmZHt7uyoLYPOrLcL3c0uDjzFVM0Ta293iQulE27uU9yUrGsDSW/b24i7qK30+koYQO1YULK6DYWCI3P+IpETFfCZkGzO6b6GxIpFVq/v6rrgY1P1znXgDl3exhuViAAAIABJREFU+2btt8rYb/7hMGg4Q/9MySB/aDn3Om1749VX7Zlnn7WL775r7168YLv1fX12KnXWaYQdVSSqsAS7GlkejfDkyO67+3bLICfZp62dlJIHzweFAqr3leVFtbPgQlaZr5DmPtJ4YyMdT+VzNoFX3EnY3u7ALl+6YpvbW5L2QgmAvcNm9PGdiY2FwIHEuQGOuojTgS5fvz7xHwsyv//sE2nQQ8VIeyvUE3nXfua/kRgKUY7D22FQR+8QDnh/L19TPqQa7dI9AYjLabbevKRwtRnvDPgahUvvfGUh5Elau1mhScuLi1arwEUuu0OtdPaJBCQuMRg7BYZA71xV1FxIyn3QmndjZoYiU9xuLXsfPsR0iUKUIE1w5J6QBAtVF2rMM3Q0VWh735Ms6Cncu/gViyAAA4aRkGQUMhzGE/wg8aFUuehF4ywl9dBn0pYhuAYHP3X8xvAhy+GZJdVF457REvepfz4f/G5cXp1WxFojYZOpltxRXfnFn9tMvjYmTUvLywI56JghDaq7pe6Ao+C+RvLix+crC/ajJ56zf/zWD22UzFujg3GSI6SDXqBIhbkZTwh/XsLueyObHtrRtYr9hy99wR64/y610DNIX4ahQLojZsSYkV258q6NRm0hTZXKqi0uHDUb01VkiD0MdoFgT7tfikQKfyoew1oeT3o2GIGeNm1/f8fXbpBLJRlfXlkVP1r+HdK4R861IV4/swpR+jTOTUGrpIDiZ/iF5aVldR7pIju6HmgyrN3gbh19CEA5PcmJ5bT/M8JGHqeJDiMVdICVFJ2pNBTSpCVzZctXara4si503dfBzAhLZ9i0yzFLrqbc5JisT4uZWWI8H0K9A3qrhD1wYsOtjmvNC1xiJxQFCiFmhJwG5Lz+lp4/6x7TNxIQrslb9X4/QDs9gYT6E4bwph0NX8/B99xDc1Q9CXHEv+P/8wQkxB3JFnLdDPwyd4EMNGsxYUlQ2GHfdjZvyDEbb49Gq2318dCS2bIt1tasWlm2FIBiKmWb2zv247NnbW+vYX/wh/+rJBeffOpJe/zxx+z69at25swD9rMXX1Qhlx6brS4t2+d///ft+KlTVqiWpdJz0OzY1772z/boo2ftYG9PMYBYc/vtJ0TdJJnDS6RUytvaGoZva/oZkrrFRZ9F4X4DVLL2mSVKp1yGWPNQqMUxDDkc2W59T4OVUGNI4kn2SQhRcuOec6+hGvKlLlcojjxlCzSq4FihYiDCQDpjfPZNtBmpkXgM8PvPzYcFgZpR3d56/RXrNPatRpcX2enQQXbjomC+Ftabd57oNjs1RkBvAPbiTJEQZ87AwGOH2+40DzdtIu6TW7BXNbxM8h48PVhH3G+BRNBKAy0IIG+MlGs6ZddvXLelpZpAjsbevtYz/HYc45eWFkWJ4Xd5z+Vl9r+veYoG4gaxgkRZM5Y4LAdRh6gsBlUmggyaL+j5H/6dzw6Y5Go/wZ+BYeFgTqV9xFlEN5T9VETz3Tn7Qu+hoasjM6NHXr9+3VodCtWRhng1WzqAYZC2xPaL//cEpMqTbEcJeSHMUfRMlDA7ms0N1WYfgXSx2HLWH05MzAvMSHhztUi91UC7stvrq7rggUhCTnwsHwxiMfvAaUCTpb/r+C1Sc27X6sNI3oZzQxc2hGgIAUH01qTbTL/f1y+XsM9axZ7gkux4ouvDolHEf+Zgdfh9o3Sa/3ekx/b3D1RwcAgreUYtQtxcFq3/9iG+eAjSfje8TaMWcqhuuSaGA6VqIAlCd92Mwz38lqvQ+MaIBQHX44lYHGgNDmnTg2m6Nj3BFEWmLa7iQhUzEtrQ3jriv/3rvw4XQzFo63WlHOKJHQYXr778kr3w/HPamNevXZO7IIcL7X5x9UPQURIb3BJ5RphcYK9eyCTtQ3ffYbUq7XmQZlciQO+djY38k4YDU0kloHATuWdIP2YKOesM+tZBVoyhqWRZvFzQEyHDDBC1e2rvwf3e3Nm1LYyGNLw9sQFawQxQEwTC85tpvXoSr2ek+8lgolMD3IgFlMQDb9BNcP635DG9ixWTidlxHwuD+J3ZRLtTDsIBKRpSUGsKiRMHLLr5mXTg//V64uWCoiyUK7a8jCV3zSUQc1mh7NAAdOFyCR04D1FT8vFA8MRQpAlQXunXO5XAUT+XqiPe0Hon+abQIS5grjLEQEMW1I6GEiQ1LByoDCTsDLYrhqXdgS4WvlrzSR/gAVWH3kLXxm2ugxkSsosyOiF5xlHT6RqKO4p5UDmyrvQhiU3c5/yg5bWJmyq0ZIQSCnLmJCT55XFCtIAwVMWBJ3dZOam6x4C/ritGEJTxRBC6HwZlOeThwcPZJv5Gl0B9vgmjYilLFcr27R8+bt/6/qM2ShWs3QP5Ql4P9NdjsPZroE/xyENzYXr9QqWAGqSJTcwe27H1qv3vf/FHdtvJDWk3kzgpaRdtAc51zy5fuWBF8f2Htnl9224/fZ9l0zUzWaZDY/K1oLNDFJIgz5n0jqCcZdMZ6fuD1E/MjeSg1jgPmqHuBaGTDhu6TnVE5bW3UMQhJnR71u4wdO6OtcyBxMOfta/B5SCRCtrHc+B+C1wKscd12P01QfzkbDh15vaY5y3+hOYN+E4Bfn6KtZCxXLFixeqKZUtV0SuQuhOXN9yHaaybJuyzg2tav/vBcwjNPNQdDYpb8dzQHZ6T9FVcCfR6GdCheBOUy+K5AO9XsYeESAl1GPqN1DVAJxVEntjEAUENtwfhBM00hCHZaQyKwFAodAIcHJB5z/Rcui7QLOJaDGfdcISyHLQzdmPfeoOmdRoH1t3bt1RUhdL9RLrUbJQv2trGCSuWFixl+BmA+A6t3e3Yc88/b+9evGwf/9in7b77z0h69stf/u+WyzuFD01xZohGvb4tlCp25qGH7GOf/ITVVpZlXnXk2Cn7wQ9/Yt/5znft4oULPhsxcoUoabHv1+3YUWgwcK5LtrqyInocxXwh7503YgV7QIokxI5ExocVU2iH591sR0jtQIOSrEVpiAN+MHeWyQpUUgIeZqr8vs/WDfHNhRz8tAjZ+bTg1O86LB9At6jmF1u8Pl3GTFGv3bCta1ds+8Y1K2YSVi06E8L3sCfknG9OPSMG+LyD3xsfJI44neeLJPVuDKQZqrFpT7nghSP2DIZS1PDlFOGUigPQdpJWim7ASOICybFTDjMqHC9evCCHUu4lsxXrq6uK6aiX0cXc3tmypRpKaGOh6ewFzhrAVCg4iG2Q2LMcyadk1BbUuSiWyGt9zbo/jhS0kAcWW8JVnCIllc/o7uPksH6Wu2NzK3wepKJz8oxxB10vLkpIfONdkE7b1taW5EGrVUw0UeZyWjlGZIlrz/6fE/HLlNz5g2ZIMeqD+nCQ/3eSI9Q54PGmUvAxU1KPYUyax01bJPIxVT0RrvPwtRgCwPkLkxkQeHhKjjpqiU0dTAOPUQ5ZVCBhYEzII7JggXqSdH6PuItC5AKpcx7+vSmTnC7i8P2f86PxJ6aLJ7aDDoPFAZ8OLzQfTCOC5V2/ifMBJyZrah42TprwY2mlRFTIA68Hs9gSVSHC/xjGC7xlFjwPn4OORclQWuRuHUJvAs1Evy9XVdcKFjVH/PXZ8Er8mfmCZ9qWDQGdA5ADlfY/7SOXQ/r56bp3aAOqH5B9/4SHqTnTRsI8Cq2EFc4saiENe/qpp+zs2bN27eoVuWhu7+76cFI49Gas9TjIRMI+slJ2YsVsyj50z5026DeV8ErFBPddm4h7CKrKJgLFrQbbY3V9RmO7fPWKXAn3O0212vOZsvW7EwVcNpMjvki4DV1hRmYMA9vZ27PNrR3bPehZo9UVikMApv2u2QLRyZyLJ8JMSMBdUtHJ484nDvcr3CSGaBOg1NjA30KP3c/5GXXMn5C/zjQBOLTCzQokoyQpJDhR8hDZwiLrq2QLlbItVBiwSwupjOoqeuUg5eoWyHOqBeF6Ha334s5pGd45inuEa+PzawBRMpW8qsehg3YztA3d8Y7iX5zOMNStxEntROhgGNS46oq3o8P+1JByWgPdcE9xUeWAgaJHqSBZwCnyjKuc26CLK8pgadAPRpkmMvCgTbmygxeu0FgUzKOGMZ2bKQXNFNxJ7F31ygc/6aTwP80OMGQ68hYsqBp8VXEkpUbgCjQUDRza6jKE2QUVCajYQa/Kl5Ssf/fHT1ijx5rKuDEWxUyP4cqZ4ZYS95AkxUM/SpiBvsWEvVBI2KkTK/aXf/bvbWOtZunE0HKiBbH+2Zd1IevUJpjH9LsDK+YXbam2YTYp2+j/Z+w9mCS9rjPNk96XybLdVW0ANBxBJ3qJK5GikajRyHBCmlDEboRmY/7M/oGdCGkjpI2d1c5KI0PNjkiRIOgBkCBo0HCN9qaqy7v0Pjee99ybmQ1Q1JSixUZ3dVbm993v3nPe85oB4UG+SPRzKKrl/++NIEdHNp+1k+Nj67b9QIY+dXy6qzNjbeWcuL9Y4nHGyLVJy9hTbSNy6zSMqdCedUhhgcsO+6WKHlENHAHkfsjlA8eOdktAB0WY1qXWIsmQA9vd23NRpWxVe/b+9z/nlmyapPkzlckVDMFscpy2QqFii9UVK80t2ijpDmtOzAt89zDlmj6jU9FoeEwDKjrdVyeitdmtNnJiwwOoZ1sUHX+unAo3dNcM3DgCvdRRdRxLXFMii7xwTfPZgoTnfh1d78Bzgmc4HF5NJUMDqDTP4BCjnx0Q+wgCxT3HaS/uWKN7NXPoircLGqvGKu3JqQFxTaSalsogHIdmtWWNxonl+B4cgEZ8toQtr5+3Il7s6axt7eypIFysrlnSMGzwfRlHNPI4SDy9fOmKfepTnxba+p//6v+2zc3zyuQA2b5/957lKJ7TWDVu2he+9Ft2fnPTFpdXLJ0v2IOtHfvbv/07u/rz11TQob2juH32mafs9OzElhcr2ldYuxSGoLgIkssF0kBToraAovO/0k2MUpqCU9/g1e5uKe64w35GkyhXkeBGRiqywDjVOz4pnQRghekF57vAkpBIH8/FWLjH/XBaZwR76rCpxeOBz8WMODkELDuwvQc3LWsdnY+OPPukvtMjiCk0rwTnhVA2fp4nhPrUUyDncCTXwd3dPVteXtH1c+DRF7LChGAeBOMSzwFxLRprFFDGTUtgebgrjDJQ+j072D+wTrcln3kMPkTrSqX1+4PDAxkecI/QVfHcQzvm35P2DtINhUaONBgHyIbT9xWuP4AoQBw0bT6PTwoI+ixrCo+OIVJXdU14roJVNg0GTQ01MV+sB1lPth38pOZAO1c7rQXevNMyOQMAqB67/ER44v1OR2vnxN2X/rcxBwIFB6hQJNPHB9nRAN8QVWCP+D3jY7ibHv2MpQ83KWavKM00FFLUJkRvo4Btd0HgKDToNN2H10d5YdRHrHQY4/BnLGgfr+BvHFA7qfkRBo2sVJl3twXEWL5r/csV5C/g2f2ycjO6wcwedNP95r2V6i8q2COHjKKAxclDSVAAwj+KQzo3R9/cueW9BXt4IBT37KJBri0jGsQ+0ddU4/d0oCwEFFcdX3ADYZTJTcdmSpaToFMRnQ0b6ez7jwdKvD7xoWMTJCwEtEncPI16fnnRPruOYhPwnoL93QWmdg8KvJ4KQgpFftatmzftq//0/4lPyGF6dnYaIn/9QIwoE+gzR2F6NLClSt5WlxetUspZPsvip+D14nFj87weklIRusXQNjcY4weqgNJZTS4bIOONdttapLLK1S5hY/kMuw2fvOw5CEEmA8dTRYW4+B6lDfKHRROIXKfds1Y7YS0K+VZTy7bNOBqaB/daoRWMLR3x0meTCCwiUrHADxz4d90CH8JEjvCU95rhmQu2oCr2QuME3QMkiA2LQhU+IJtRLoV+wHnf1OMUMjGlLlTdAXcJiXqyhtObdPRMaO1QhyIjYJ4Bx1a9AXU3GN+Y+XsXAfHM+/o8rdcDrQ7qA7oXCinKe+cEijOJy4N0Ijlt1JESEVVtQlHTGYnA4ZmWS1hp+ZriF5eYNcDzrueU+x/SBhVMBJeyXBbFJ7oniHJDERQKdppv0VzEVU3p/URPXT6fW7XGgt3vIw0hr4l7kPiJ8IibWK66UMq9malTHdUHbQSF4XDhtVgTOjDRjAGgFMr2t//t6/byT9+wZn9sPVxiJFzzgj0ic/5o/bKC3Z8N9oNsZmhPPblh//FP/72dX1uwBMFW2ktYw6eyYi3PFWz74X1brM7b8WHTnnjsOcuky9brMurNSwjaH7jgiy85ODFGzqet1T6Us0ScIjGiBs3Ft31xYVkOVgpUGoxFTRtiU6dJTqSR+f9G+ld8PnQfE66TcDeKjtyGfM+bUgLFOefsI+hKQJTb396+dVthJ+iQQO6YvsHhhsst27ZMxno+oNJ0Y2Vlw1KWtaXlDaHp/SEjvKyNJDoMpHcd9j5pCI/xROflT4w3DPGMcUQ0ob3KDwf/rvB4hemUfxZZ7010Y/EJ9GvlY37ChNqBStb1Zo0RPY1MOiP7vXw2J86wi9uY4pCok1BgkzjKPShHPpHg3yspOjzL/tY8P2HmXbqsOUyW+NZZRFjbkJymPKQny1ReicU9q7V2rd7Y9YkdybppJho9S1jJFpfPW76yaJlixRptEiidI3x8eKzEdAKz8LNHh0JDyRThx6/+VEXy7//+l1UA/s3f/o2E99vbW3bpwkX77re/Y3mKRktYea5iv/mFz9uHfuVXbGV9TVRfxKf/+JX/Zl//2j8LjVW4Hp7s59Y8pbXfFh2GcCdoghgDcI3QrrAnRP1SqVIxfhXzBEoRpFYQggwQxCTI2Q0+EcJSl+u+vLw8cUjh3I8uJL6rR9TbJ7Hsi5x8riH06WU8539ZwR71hjRCTtKC4jWydGJsnbN92771WgAmchKaggBLGAodSHugO6dM6y9f81BkRO9E09dzUw5sFUW9DvIMByS8YFfCfRg/SWfEtYDWG1wEuS5qMoOfu7jeyv/gfPEk1NOTU9GGeI6LJahFHU3V0FWVi2UVy1BY+PPV1TXb29mxpWrVk51Vj2G6kpXvv/j3o5HYEfDo+R5sZrlPsoKUWNXPLwAVGgqAAaaNrU5T2j/eI6/D2Q59l2vlZggpcfJV/+m8I3ipY/sH+zoblldWbThwO3C3M/bGNnHvx382JqimkMt4IQPHVyNatyFiHIshvsbnPHyMXsJmxbNNsUzy5BjxkxJLXZQlkQSHtXw/M5bLl6wBzQZuvDou1PaQ9hmb0nnivxmUxARFiKPrjheI1Dis+FANBJXimWYtU6DrdO9TbVjBa3SC2M4UMrN1pZb5TMcfv3+68Ts/3PfJGS/0R/iL083T99bwE8KCm26yfkCqKw42XHG8wWJj0XANY8S3uPzB9odiDj4hfC1GORzukUPH64nGJBHPlAfLw6EgmRExufgFB6VzsIp0xN7HnxOWW5wSTMZm00PNP8cU9Ze4BIFEu61xUrSimkV7Z5zUJtHY774nE0LMe9DgcC6BNAdldMhZCtzJM3v11VfsK//4D3bz5ju6Nhw4ToPwxk+c5MTYqovztrRYsWG/ZaVC1kq5tA4HDg68WpeWl2yuUhISt7FB8e7XUsKoEOylgxSfVDyUO+7NjD0hnx0aBw85nXUil1XapE+BQE59o+GLB5L/jkg3G/6ICHaN//ww5pnoaUQ4EKoltxs4fxIvguIWFehUQxyGAFIcObemouMX9y8cmFLGI7Zpt+z07FCpf4qm5yZIqe9eyPH+g4BxEHAgwLuEigHdJS00hUYzoKM9Rwt0neMk1at+v2kBSYtoPnsAjYo24lhzhGQ40czC8+lWrnAU3TVHmoBIfRH30ceQfD/rv9tpT4oDp5JAafHwFKen4IeedwtJgm3aHatRsM/jjU/cdUtoNY4xuBKxt7jvelYFsaQxBFyFpkaJwSN4qu7hq+Zbm7OLyFkTPI8E5rA5OxceSqD73WsNKBAJOzzXCfHvGcnrsGIczrUN/GbxMynEgpZBQisQTpcRWiGPbeCc1mm32RMmNs4V7f/8f/7Ort3aktd3d+DCKg4ZqDe+B/k1R2egxjOyXBX0EkJB4KQGBL+YS9gHn7ts/+FPft/KOdYaaCFI9Zm12seiBu3tPfQ0V8SyqVUr5Jdt0ANQ4Rpl5YgkC8Y+zw6USHISapbNgS66e089uEUgpi3k4eki2gsBfbJp5Eh2Oo2ugVBdF0p7pkP4FaYXKjtIdcRRSGJSX58a1bMvck0kTnaUS0ggz1+/p3Vx6+ZtO39uTc3S/ELFzmonKmYByxSDni9ZT+BQzs6fe8zKxaolmDjL7tqDu5ya52mkKk4COhfmwaEAD1qWMMX07XfmpJLl4XTnfGTP5LMgFey5YxFnNfQ8HK48LdzrJ2kYoO5pJD/0yHTZByblPw597Y2rVzW5xOt/Y3NTqKRsYMXRS1kX274e3tqeCOk5AmGdBJ1GpERMaTkTmb3uEfsze5XngbiPfSU7hsCixNrj40OrN041+SJIq9XGGaip/15bX7MybkrjimVyFU1b0AhhCU3CNcWXC+OdykSqLCh3q3UmisT16zftrTev2R/+4b+zc+fO2ze/+S17/Y2rejY+9MEP2df/+WvWgx4UXETe/4EP2Oe/+EV78n3PWr1F8E3K3nzzLfvr//ev7daNWxNdBXvJ+Y11Oz3as8XFii0uztl42LcLFy9aPpt3sTfXfGHe8vjWBzFltboyKaRL5bmQZu3vPU7pAMawG6YOYYLOfgFFDKoM+7RrPogW4Xpyv52+5/aIsVCP1BhPyY7dXnwevKafuLYHRruDZaLhUu6N+pboN+1g76Ed7N23bHps+3tb0tYsrVT1PECZFT0wOM9RaLJsHS0u2MnJqdZqXDe8Ot/Pv1UoGHXiBMGmiXYrT54G+axn3M+f72Gf9ymSAyFuteriTdUpov4xxUOfATUKfVlbtMBCjmBCfl5ftCXObaZKsBR4n9oTyUtAx9Fu2dHRsYBJf2/e/KoeHTuFEwvgCKAWMedYnFeYG/qAdCapn6Hpn+QD7gzG9wOi4IAjBzQFjrlNZrNZs7evvaXPVa0u+yRi5NopOPP63DtvfmXMIkNkkE2OrZSHjwMp37lE7XZXm3S82UTFR9oGyKMKjB4IEA9TTsWAinXZyuHIwAg1o4cMBInNTCJUwkwyoL0U+7w+9jlZyZhQyCqgOJnUAYo1HxcBFIuDHGGXI2mMu3Mat+DxK0XuFPObKdcDrWBSIviePy3UHeHQjQm8XjQZqksmUuspOvPIC4f/eDdCPfs9s/QS7d9CKJyPi63TopLQmG5wsOHl21ThB9omkUJ5Ttwt9x3t+YYbxmPvfi+8ttwpFIzTsWKhpMI+GvfrQ0dUPRwPU+TjUS/fWJXJNjLy+EGhVIwm7BROIcEHc+5jGj3BH5lzTJx8ftFVc0vKmdsyKQRVYASrRBaFnAiCyCuRGNi1a2/af/6//sKu33jHGjV339BxR+GXytjCwpyVKyAYGSvkKI4Sdri3q1HbytKKihJQZH4tVRdslRCLUIfGQkYGyhq3o9mAI9udhAZxQLIWpc0gDEF2cH0Tip30gCMuNagv761JNLkU40FEE6dK4dCNkyUKCA4j+kVeg+cE1IXYZ9wtrt+6LUcm6B387HyRqUlh0hTSLAkJYAIwYPLVCgVT15ocbn0fVbYaTXX0fA1kqcmxZJrcICIlHEgbTkD/3ErRrcgeKSpCAR6fqInoL4ja3EnCI5enB0asYvxPKMYcYfIJm/zf2y5wo5DnmrFngNZrpN9raxIQfW91oKlwxo0muCJlEZ56EQ9qC71qoTqvn4fglCYNuy8KYdwFovBJ9pR598ynSGMMzaLx4tl3DRcNubsDz70jKVBtnKcRXaEoAD2UyQ9GitpYsHvwiqPuvCaIi+4F6DZNI240oZH2dMjArQe9zxBw1xUFKIn9Zatj24en9u0Xf2K3H+xZZ5iUGYA86jnQQXZUzM4W7HGs7u+NEa3E8KEQ4yAtF5L2wac27Y/+zWdELcPCLlcqWTJNMXWi/Xp764H2Mihd+cyGFQsrbn8ZPg8NH24awzEHDhQNfJC5zyM7PmbcjKtG1XLyGwZxzVomtRhWWaRLemHOOtGoJ4jtI6rrRXEMYwurTPci6o18p/eDN/pT42aDKwP0z4wmQqe1U/1Zdb4qygR+74zaea5TSmXF6z1tnZHZwtqGra1eMhvnLDnOiqI2SqItYSIXEKF4xszQkST407thAuZFSWwItdfEgv2RyaU3zLP7aiwiZHXbaNlZjULBdRC8BLRB9n/WF9NcmsnIXffCJGn9btsKebJUzB7cu6tfFLjr51aV+qlzHvAo8K9TCacSaPoiAWDeU9FTadk/u3Wrc30jsB5HbSOjQYLHzdnXVcE3qB9a82hHU0ai5MfYg0KFGLKnYX9JsmVKgUG9/tByxWXVBRRR5EvILpXijsYk7A3sbYCMFLzz82UVzjdu3LAXvvUd+/jHP2Gf+Pgnbf/gwP7yL/5CzTc+7uik3rx6VXUPxSEUlC/81m/Zxcev2NxiVYjr0dGJ/c3f/Fd79ZVX9bO5T+wVFy6et1b9RNRBEjnRyFQXF4Ndb1aIOknd7ONLy8u2uFRV8QY9QwCcily39eTPY+YIhfkJ1tBBZ8FewvWmBpJd9Ny8pvWI8gES5E8uWvMswDgt2D2UzEGVRyYd1FFhCBRKg8lBzbpI4ZjGdKvbskZtz/Yf3rbDw20bDFpWKrsFY6WMoxXPeU/7uE9JiWSlGeY5Z7pZmdCu5fEfrHldcxcpMhA24IC7rSq1I7UORbKu0eSzuUEgRb+0FXLz8s8O0OY0ZC9w3VCA85sU46YLRZnKBhtdGXNAZ2l3rFzCotQ56AqpCjaUmiCMxlor7S4NQlo/FyojF4899nAfZBx7y46tLC+qSOfsk5PNiImC7/Ho8qAVg8hz7jRqJ6L0QP9CYL27s+3rapO9xSf0fG6uCdOBxM71F8aIiNqfrGfnAAAgAElEQVSNmiUGWFMNLGmg2hRBIGpjbcx+IAdEgEM0cJP0tMu6yxeehEG8AigRIpeAYrDdIKgQdqjun4XFoUQ4Dxtm1tJw2/G5VqpqVhuaG+HzwU0dJsUFD5oLNZ2aw7+X6DU0BjqWAqoywSdm4l6drhNDmrxY1+YZ0YyAbEQ0Oq5g/btZIvtMDerUnVi9v7c4nf134iRB46EhCjaMrsJn7OciOMYgFOUU7p7w5aNdaC0KzAnCxAnqEo642MWBuvr79ebJLc5m3mNASv3ImIps46AgWhrxSVw84cdFjC7Wz8XCrQmi05VCm01IyvfZw+Z/oGB/5NqE9yjPaN1j6CfB5cvwfQVNQJXetvv3b9lf/uVfSAyEOETiqXFSRXOpgJiUpNGklUoEWDQV5sGByRgqHvCXL27aE48/pvEsDcLEMks/OqJE06ArvocO2YvQlNJW+VJwBIIapkzwIeW57UUWG47Ea1iT0qmH9MSIuOs+RSoTDa0TdyauM1xTuH/YWB6d1HxMi80ZyDoFNrabeLkL/TVRhUAU2OTbrZp1ug2FE4HiO9c6Jf6oaArJsQtn2fz5XOLrwcHGC35em0qAA73MmCk+Zp+L2d9Hrmx0FNCoNxbs/HsKKQm4vQB2wR/XyakzbvHrqLbzHb0JkSMBHOS888e5nlPnFrydWRcRwXZ0kuUnvrn45QPxcZkmaNsaD+zk6EgIC4eepz2DNnuKYfQml3BVPFMfNyvojClhOFBE5dE0BSoBAsWMx7aHSRaNAwibGrowFZOve0w8DoeP0weCtaDWhBd37nLjzx/XAPSGQrjf6dt8ZYFSyF5+9ef26uvX7e72oSwd+yOf8ojzj+1oCKSbIuz/esE+l0/aJz90xf7kDz5rcwUKiqH1BZ8gjMMzuCfXJt5jZW7BbFSy09Ou1ozQvowfpNl8wnqDtvX6LcskE9bpt7WOqwsXrDLH4eaOYn7CZGzYp4j0z+vPhjf2UfcQP4uXvf7lw3zWlU80AkEuoFdRMxGCRAOWqEMdWSMWarWandVq4qYi7mX6Jqqozp6MFQpzli+AlM5bobRomVzRLM17BVeC/pKwIcm+MQ7eD5iAsE/1AyGJwOUkfhr6uw2000coMYEW45aHTlyIX9InSM9EQ+7NNM8OQku+H4961hzuQh4KNW3YND3UdcLf3K9Zu1W3m9ffUfNVa5xqvdCIXrnyjINrEtQ6P1kj/k7PsqGp7fc9wAzqm5DeEA6DQxJFOvQRHF/Yg/vdmpq9ZvNETSf7AuYVg2HSen0oAFWrVi9YJlN29JfnN5u1RrtlrU7P5hcW3U4PTYMocc61j1aCrEm3nnQK38L8oigcL730is6p3/u931dz/ud/9ueaDh/uH9rlSxfs+a9/XecW4mYSth974gn7jd/8nC2vr4spQPH5rW9+y771wrft7p17+hm4dS2tLFghRygcBWzOivmszm/2Y86gcmVOlJdSZc5zNYol/ZkCqLLuiKK7qwwAaCY5vS+uNeeugqSUMzF1/FLxVqup6CPnhUL+3RNPBxCj/axKWRccBXvCyRE96zA0O90JCw3MCtvKxKhvxWzCasc7dvfOdeu0a0B3moCwH6kA1vQT2qILTNE+otHb3z8QyBonQdBM3UAEr3eokO7EpWCjNvQ1R56VLBxMM35Rwc49YH8DXZc3fQST5Czjz3b0QodSFV11ItjCxByEnZ2Gn8mzws/nXoi6VPT0b1B+rhxgFhoDpj/UEDRN7HMC5Op15YWgt+M6k3BPgyAPnvHQeoRK2diKhZwmq0w9Cd/DZWtM0vegbf1QuC8tLNjSYlVhaxlMWkLNqdrk9jsvjTO842HfSrmM0sJ6rTNLDiHjp2wwJE0umPDLM90V71pgFAAa42YE3QvdFZ+OB5VRpluVCf0aODqmRcN4N/AmoLFoMY3xXi9aOluydCZv/TG8dF81CqUQl+hMCxwXD7lLDL0DAf1IpIITB4sUBwO5ckxFPRQi6hH0vjxy19F0LzwVDBVpAvwmJjvMjinD5H+ya04Ohtk/mf4+FrWTP5nut15wB9EkKA8BN3Rk8GW9GAxxzkwjUvAs3ZqNxabxfdrT3Jyu4pQb5wB7MxVHYJEb6cWjl+e+sMNXeE8UH3JcUffraCaUnZjYGScQfr54OldEFCXQOD5WI8WBpy43vrxfhAk3891XanoQv+tvNIYI6a4SyKnPtOGAA6mrQvSHL//AfvLqj61eq9nJ0bGdHJ2IH5cYu+f9+tqqVRbKdnKyZzTgRIh3cLyp1XWg4Wn79FNXpCSXGDUWTPEQVXhHaGiCENo/vl9v0VjEaXMRDnQthFPiJYK4BoU4hwj8XFl7ob8IRaVvQnwhf/SiQpQmNcQEQuDDntWvjY1Nu3P3vp01muK78wzi7Vycq9rC0rKtra5JDExjgLvN4cG+bW09sMODHev3WrJGU9Ec1nmWdRRcSHwE6XZfbGL7e7sqYErFOR0w0Xc2bhz/UtHuOiL3lI2WXZEqFQv26LjkojY/hFhLzu/zhpDrxdrGAxgHDxAM/s4b2bxQ8fjsypEm/FxSfOVeIlDcqTHyWp9cZ3dtioInmhZoGBwUnj5KoVOacHWj57qDDt4kyNEk67xzFdKKyZ5ausZJgnMiPU8hHszcbNeseAMTkVYX4oI+hsI/PKbxM3ihxLqicU8o30G0GIqBRMYOjs/s5Z++Zm/ffiiEHWove1+kxDg31NFmR3PdqnNCiZlF2OWT73qCudzI/vjf/Lp96dd/xYa9uvywW4QCtU+oVS1XzFuzhpDbbKG6ZEcHJ6LCrKyuCNWvnWFTVxCi3mzV1UhyZqysrtkCAsHEnPRMkZLuoAD7kD8TcZ+S+1OwGQ1YeShyJ8wSnyqHBnuKvfhhGRvDRwp+56lMCno+s9beYGB7u7t28eJFXaFSqSIL42J50RYX1y2ZzsPwdWeqMJLjlBnCZQ1/FhH/6Qg3CK9lYRlmVmpcp4W8O9+EvXli6BGsWwONUVar/KzBSCgvlB3Wxf7enooKQnegzimEB6BASa5OSVUBGJpKikC91rhvw15X62E0JPCmL2rMzs4DW1ldtkG3Z8eHJ/bkk0/a2rkN/VxNjQRCeLifEnkRV0rsONYeS8FOAjLNM689HHbt7OzQTk/2LJUaKZiHvfy01bH2gCJ50ZaWz1m+OGfpdNFSSQpyBLsJd+dJ48bjqZCIiSMQwt/5lKQjsAIv+WiI4NS4lM5VrtX9+1v22mtX7Xe+9Du2unpOCdnf/+737OjwyD7+8Y/ZT159xc5OTjy8SJaMS/a//Omf2uLqqiVxwxqZXX/nun31n75qP//pa+I0U+AVSzlbW6G4OrC1tWXtqeJBp9MK81EBrsK9oukH1tU4yAC8ce+gaejzpPBsB2ByuqKa13DW832atirRs+nGEdmsEF4AAM4bEGzPs2Fa6Y55esInZ/H0DJ7ls+s8mzxp03N78s8k8B5ZajyyLADEeKDm5MHWLTs8eGjtXs3KJZoUpnMImQFfmQByzlGvUCc44MLnlCUiwXO5ghpCX5e4ErYkzDw+Odb1E0iiID3npouCmAPwcmqfA5COYqtJnNj4jkWhplmDnRE/B9NmPofq1RCQxL9TUGCwTORnce5hbsA1VY7NBGzyaV+anJGBAyBcZFKPqVMAo7kfnCEU5Ezmem0aj6w0YSS4X7v2tp4P3bc0oF7a0qO+ba4vC1RDuHx0tC+dFc8Q7wdKqdtQktCdscSNm6+Pof/YoKfoXTqpJMmE9UPr9RuWL7AdAdd7NHlixH+74X4c90bRgrZZCQXgEDlKp8MYa8eYbqdvmuLCLlTxbpBxIwi7kVgnygwdFuNVt5METWDjFhdqgLc7yD8fLHi4q0iiYCcq2R8OHzt6wTeli7gYSaIadXruVDEzkHxk8P8/SneJBc3s9z/yb2fCahxVQeSEKINwlaIoJowHecBdiBYcJUJh4Ie8B+r4wesIMD+DjpSmSCNfLbJZmPu9RbNzI8PIOaBXjFB1EMCvzXkhwwjOHXmwnXIXIG4XnSvuGBJChLRVBB8UKKRcRtFdHLe9t6UJE5sJCuXfoesViscoVNMnCV0qAQ+H+9v2ox/+wB7cvmX9tnM2sWjc3dmzWo3YciwH8+IrJzOot2tWzKe9IG23FI60trIqlb9z/5ggBFJKCMAK+d8TXny0BRVGEa6XRNj6vU9rJLJRMe62f3yvwnICGjZrTTjl1np1Frm4oxGTF/QceNH6OsVhgM17/+DYllfXZDMJElWoVOUIgqPBJz72Cbuwuak1QANzsLdnd+/esft3b9jtW+/Y/v5DFU1S3yvFMqnNBMSZhhxOMcIz9gLuMWtxf48CayxqCAcOm6Zv7qEAeddNFQIe7b1CMxq/JU54dO1AieW76+gE9BdZtCmW3NNL2awY+UKToWEVohUcU7jGsTllvYCuuE+830vG7nKBwcoRnqTcprCv86ZX3uppH2vSuMn2jkAtxvxxTQdrRgVkaOP3AoBNUw0ziBB85qidSGAZ6B7JfLFf0cTx8/K5Yki7daTc3QbcAjJMeZ2bGSpUgQp6xnxaBbrPnteoN5x/Ocf0zIQMJ0Yp29o9sNvbO3b17bt2/+GRJbB1JEMg+ArzHnxc9YsLdrlLBEqMCtcwyl3Ij+yDjy3bl3/712ylWrCl6rzVIccThjXuWQ8QodNTg0ghh+Unn4uGAvqWUFAJFruysEOScm7tguWLFVG8ksmiiFiSEQfgQBQoXQks1EJxO6GzOEIYf2kthes9/b3//aQ4Dxi2U+acNuMghpvAxi/lD8gJra+1r5CbQsUWFtesXK6KW5/JlkVHG41TApPEk8faMkHIIK8KSOSWwwBESgGeVkSRjRjfccDXwz48saMNVMz4MUPeAu8f4WxMq2UdHh0eqFgVRSNhGpkjVoPSwdpkTbOQIu1CuQUBaee9DftdiT7lRT0aKACNZ+jevds2HHRUZDSPuRYUL2W7eOmyra2vh3WatEOC9YpF0R5AwfO5tCXgp2sqBH2mpjTgw8NdTUZFHUtnrNNGPJi10sKyZSoUtawDTzUn3IjzHh40RDDWPejncIzfNZNRR9OV5t1uix7DRIs1rslZ0vcRiffh9yP6HI9VmH/r29+x9z37nH34wx/Re/+7v/s7uYSsra1qL3zr7bfs8AAntJLNzy3YZ37zc/Yrn/io0Fbe38H+kX3rW9+2559/wepndc9dKOZs4/y61WsnVq36e0EFxb4CTYa9gv2bzw1yPr+46JPOVNKqhCMlcRdCSA7DICDuQUsFsMkGEW1fARj4zNBjFWi4sOAJoUkam0CJmfj8q1rznIHo2R4BqVlAbcIYEOwQDuEZAwxeg9oN0AyRtsLBKJSbduvO29bunFijdWjjcdvG457lkjmr5AHtPEPEtzQHKDR55TPgMMMk+LQmzZT25iFnzomKdhXkUCMJ4JOtLhRFphZucjGdyPt54yCmOwpyQjnv3afoE9GzTA+iniXWGpA3POAOmgrTGmkEmTLVmzoPcIKL8Cafxuncae3n1G6aIoQmy3Ud/ZBXkhQtC9vQBdZoKiWdKGf01taWng1+JTh30pz1PDfw7WlcirLxpR6DtYDOSppNfs6tu7fHoFKKbIfbYwMJDbJA9P26tdunlki0LZEEtvHUSbZRkC2oB9x78ZHCjWeRuBMMB6SHM/ih5p2W45XRuSIKoXzjVPETvLRBGRGlpjMkg5W0EVIw8iXEue8hNajCE+INu/OMX8y0pRBf6BD0IkM+xIzXBTKGEf2sFVZAvKbI85QxOMv5mq1RJgsnOBXEHflfKti9WJkd7XpwhzacgNSy2EBJ+eIhVFcpCowL1yZFeuRzRbLSDMcrnPvvKqeiMDacBOF+NepNiUK4LyCUjNn4okinW2ZjPDk71SHGRsi4+9z583p42DT8ZRxx57DjIeMBB22P1o8RcZoZMHjiGk2UwMWI+kdfcbbqmfE2lpY2st29Lbv29lW7efOanZ0eWv/0zHiceMBAWvA/b7W6dnTYs3yh5A4niJjyFNDwyROy0wKNOb+2JnSVBz2ZjJ60PgDSBqlNM4orIyUm+u8HnE9OMF4+KEk0rGE2YQ9FgUeMSJdUNVxE/D57HsGjjkbRpnk4oGB3Kzh83BF8IbiCqLlQXbGjk1NLwx0djq09SNnjz3zIfvff/q5d2NjUG4GKAc909+FDu3P3lt28cc2ODnet32tav9+yk+MjjVOh7tDAIDbM5HqWyRLNnLHV1SWhYjTdJ0c9297aUdEFpxK0PRY900onQjQuypGAKF6UGQeiqejJrxdcUe67xLBw1MMar9UaOqApNlV8B643DukOaI7lAhALMorycDSFgh6uP8W6b+QuHHU0Ww4uKt7dspM3QmPAmqb41euoeHXbRhT6UvSnwqEqZxhPoeV/Kbjdes0PRc+H8LUTHWO4FN6U+/HFvhkPYK6Jf5+j/uLsB9QWHQNoDKga14JDS2mvSaguLuDk2g26Zj957U3rjBJ2b+vYbt3bs/7QJ5qKDJfA0sXDXrAHP/ZwKAoqoTHQmk9qffZlN5u2uXTfLi2m7d//wWfssc1l63YaVhAKOLY0upBCQQcRB9PuzsPAzc3KnQGqFtOno+NTOzw6s+ryuq2fu2TZNNQgD8+jiBcBOTiKeZJ2QPxi9xIWmheasVGMSiVvlHV6qDiOTiXTPTbSAiOO6MJd37NEgwuaJQpbNYpQMGmWMnlbO3fRCqUlmSokkzlLJQCgmCa7wcGYcJ9k34aJrmhe2BwLcEL8KEZdQPB9jPuugt0NXQOW6mfiLMIetmkcKmLBkEpDQWzKGg4gACQPnj46p8OjQwnluO/4NxPgQ5NN46Opo64zgXSuaZAgWzHu7lbEOnQghodsaEeHe3brxtuWYnJ4imhwZJsXN8XjXV1fE9hF+KFEfb2uJmGjXsvSAxw1cNTqqC7wZyllvT56qkUrlVbMxkWFa2ULFavTdGITmktZdwAdomW5HAVLWTxiT4mk6fNCiAac89IH405z43toljFC8FsbbCShX7U9u4Bi8c0337adnR3RYijuv/rVr9nB3oE9ePDAfuu3v2gvvPCCbT/cURFNc/HhX/mI/cZnfkNCW5oe7HlxnPmHr/yjpjA4JlGELS9XhYp2uw1NvdhXoaoUS36+UDxCpwBZZy/nbGXdASrJqz2g5A4wksWBjgZ3Gb/1FJITa9bwHKAX5BpoDwpnL8WuGv/A/4bp4Nz+vs46iVrfZa85LX5nCvZQW0zPa3dMw6kP9Dw1AqWmKWrY1sObdlbfsXaHgMiGZYdZyxnAh38uP+Cd2hzB2VqrqfNN6fVj3HxcE8D5yOQClJu1rdRhUGzSnQtO7RINUhRdP6fl4x6ug18uKK/OyIhniibZ0oAEuGlir8qZ5c5jOKTF6yjjiABm8nPUSM3sQyECQKnLvCJhbp6nMxKwGQFTbLCxq2V/L6SzVsh4SjU2tnIJS0Gl6qhZrNVPzUY9OwZhL9PApa1WO9X9lWmAj/otce/mzbEfao6TO/rAQXBmyTG80aYNeqc26mNBw8Xv+EFPwAoFe+CzR4eViGizAXHBOPjYuEHR3IoQFwjEKRycnoCIUMP5h84ld3lN0sYq/KN6Ohy8GumH4l/hGTEtDsTcLSNJ1ksq7Swjtb4GwJKvO/pOJ6+x0cRdxV1jfHQeRBvBceZfKn7Dnj+5kZOF/x7HGP+WKHiK8eAqZsOmE2ks2q/DeJ8RGMiVC2zdgsuLjUDJeFc57gf+tEOOfPzYgMw01ROESrQX+Mtho0McwkPksbsFoRCn2qxNhS7dPO4hi0tLil9267nJT5g4MsToYRU9iwQW+BQgFlnODffWTWcwVqFjd8oRH1FhBIApPnrqN4/tzjuv22uv/VxuArxvnCZw/qjoQXP9Ab7DJyc1OzjoWqPOgdF3z3X81efKVq4wFcjY/By+4gh3XTgEssz94GDhOsv1AxQ40B1ioxmpFxNqiNr98PnDveMw9QfcqUnq2EdDOyWAIZ3R5gTiCFoWUzQ9syCgjEMOfSgyKesTkpMjNXFkV55+2o5Pa2bJjB2c1KzeaNvcwqr90R//z7a2smwL8wRHZMXJ3t5+KLSCwx0Xj6PDfdvf3bbDw4eySqPwA63lYNVGOmzb2vqSLVbnrN9vy5aKqdXp0dBOTpj64HM7UtHu93y6lUd1P/ckhiX5MxOanUCJ4oB3AlBMN0bIiZgUt6O0ihCNIzvdySHHco4CRnCrdCjY/eCJASA0toygPdhIay05skLROZGK9cYyUoW2hx3JG1nWn061EOVECX2+2epWqpdOaJ3jAy5kHQQQOh53B6cqCmi9rluqCpgIh4x4+UE3ogNDQjx++WHDz+UeMUWDhgOPnn/DdebzwXuV21OgHDAJYd3wsx1M8n3zrbfu2PPfetGy5QW7e//AOn3WGwc12hU47FAePKhKjYoEm+FwCeJDt4T1dUxBF69FKdGzy8t5+/LvfNqee3rD+p0ToetZQsYC1VFi+X5PKO3xwaEmcxTrrc7Aaq22NVo9e+zxD1kuV/GiUUVtMI/TJhB1UQ7i+OMUmgslXAdu+gzOJZQ8FOjBgsFpmrNNvh7aaFge/td3Yt85A2+Ggq/XI8G1YmloBvCeq1U7RwOMN7YoOviFcy1rZqOu5TNzlsu6i0yPQLWko8FDIe8U81AHPB6Qs5LPRCPAfVXC6mQuEBJeA1XR90LnpiMKd5qU74tQDknMBl0lNZtnhuc9LlZ496dQ4Y5Jh/UQQ3mBB0GgN6tOjZlQ2oIAlmuHmw9vA+4vlphQV472t23rrbdsHhR545zoJW9fu6YCam1txZ566oqcXRpNOOk1uXFQwBbLNHUFO603paVYP/+Y5fJVFfhYLtL0tNrsgX0JS4vloop+7ivPFb/3qUFCfG9AJN89nCsS6bY+jbUgng/BQfLJ9+Ax5TMEDjTXdn/vwL7//e8pzZSm5uprr9uPfvgjiSI/8+u/YW+9/bbduXPbHXRyBbt4cdM+/7kv2LmNDbel7g3t5u079k9f+2e7+tpVuU2RS1AsFezihU2FKEF/oBkijC+RwMKPxn/OymUK9YIKaPRlC4uLelag3/i9cZ1MbOxpolknOosklMfdZGSdNsFgeIln5BQVEzw9fdnTlUH3teeI7eCUEdGiQjEze2ZPluKM4NmtSMOBNtnrafBiQobDqgBig1HPjo73RAlCXE6zP+p1LZdJWiGTkjUk6DxrDi0Emq+0zEUScjzLpND85DU5wJWFPZjPBOjEZ1lYXJAjCyASVC+3vE2JEkhytFOz4cqH2ig4YHlZEk00QgMdaiZpRyDaa7/rBp672+mqiBYv3oPTdJ6EustrL7dUll2skoKHtrKyKhoNX64RA/jAonlohVJRoAm2pVkB3CO5vXFPeNZEX04SrtTWf5Msjy0o7wP6UBQasw6oxRI3rr4+5gbzwcXv1JZG99QSRJ8cty0x7pgNO9ZuHFgq2Xa7H76fgyDoO+HjiX8rWx0vx3wMHpGotDWabW0aqM2HcOBCcIy2OyEUoQOKhVzgBMYH05H5aTInF84FJv5noiaQcoNtXbpglsiapfJS8DPKZAoQVdgaIWnEEtCPic2do7y+qEMxNtnvH6WZTLvTmep51i4y2Dnq6Ag+zxKyhQTSd9Xcj7yI89tNaVx8VSp+oHtRP4tV/8uvoiWrWxFCCrzcdzFcCMgQSjfoK9jHhZImhB8kQtxb/eyKFjMFG2iDLL8CNea9P907dR/h4gbg3avzusJYWovG/6WHoPj4m3FbUiFTFE+Mahu29eCuvf6Tl+zkAGX6QAcZGzuiDmKhxeslXAmBR9J0aG0/oPBzpGzIQzUayYlnsQq1gwNjZLksybDuIwuXXVHx4d7IlE1hXREFn4p1uefT8fr000vwbOYprP2BEJnIs+OmEcLA90QhIIh8rBtmJzKsXxpOebYgOIEOksnY8tq6FSvzisp+/a0bVijN2x/8wR/ZlStP28a5NQ+CSpidnRwLbTs42LOtB3DYD+z4cN/arYaEXnDa2QzZJLh2+jenx0o3vXDpnJVKWdnY6b22c3Z4eKJmI7ozecHq9CGedw4ENq3IiXYR1SztLWCIMcchLF0atEHf1wjFuuw2OVhooOB96nAPPvS8fpiyTM4PPWfuCBOfSg48Jir687SHYamIZlqF9WOa++1aFzWLwYlIB5247UEoKB6o+/36IZhW4YMbknPQEcJ5QyA3l8hJD/tG9FOe7FthTM3exUHLGsKhhkOZz+lOW25lqYYClJ+CqwgqV1IxKgsw8gJw18BRYDyQq8k3X/ih9YZJe/q5D9kL3/mh7eyeytKRfbfXx2bUPY9jk+UcUEertZtSRPIZUk4loGCPV7SUHNjGQs6++NkP25MXq1Ypjm2hkrZWv6N9nmsouk4mbZ1WSx7VUNKOTutWqCxavjxvq+cuWi6/LLqj419TtNnBmXj33OXBgZ84DQi2p6HI9uck7GU+tvMRedjXJnSX8FdeGM+cKwGlilNB/pb0YpDxVJIAurytnz+ngh1gRwAShXq7Zu3moTXOdmw8bFqpsGDpzLJlcyXLFedtmMIlJsNs2i02QTgpHGSP50g65w7X3j2nQ35FaFg40JlGizLQ71mDhGXCzBKgjw25hbCOy5WSFj3PBZzlKLyW1WwQ2TG5QrsSY+4BX0ioBs3lWZUNs5puPl8ETbx4kECbsLAMTlItK+fTVntw37bv3LKzs5Og//CpeKtWs80L6zKmKOTTlsmCkOLUVrKxKK157VGZEjaMBUuk/L3HwlLouezxWuLes6/I9zq6y4WQMfZ1nplJERrWT7jlvl6C1kkCYjl3ZVQA+V498EZYvP+m/fznr9n6+jm7cuWKEjT/y3/5G+0DFy9eEv3g5Zdf0qSFtb2ytGQf/chH7f3ve046oWS2YPe2d+xHr/zYnn/+ee2b2AfDW7+wsaHnGAcqxNaVUio6JVMAACAASURBVFH6DUAn9qFimb3DE5VXVlYEAFCMgapriidaX0rrTpNZpe8yFfGzVAUpjjxhss1/u9Uf00p+3w1WnP58cN7BNOCex9eOp1UUt/s1jCBf1FOFMzkW7KLcslC8zUbr5GqNUFYkRnLSOtjfs929h+52MujYsN+2cjYp58EU1pQgxVrffUtk0rZ7BHUPm1tnPnCP2UsA5I+Pj3S/qT/w0RdliH1Ton6AGQctqSl4XTUDE1tnn5ypHoxbhChBAUQKgKcDxc53F40pldI0htej0VMYZbCaFPgy8+XaAG/MWb/oHQCa+JId72io+yHdgpzBeso74P06ncvDmwSmhHrMw//Gdnh05JbD6ZyYDzSs7OFuWDGyxIPr18c8JPxAxji6HRPxDgglVJmOjfsdS1nH+v0jebUnQa3GA31goV1Jim5Hsf3ShCS4DJ6tbkAve7zBWD7LvCH8RCHnT/mV8IyEA6nDE60/iAsCXgKFLWzxzqH3HdvdINjgRM2RvSMbQsHSuXkV7/0xZJ9QiEdRx8T1IS3+oqOCj1IV/D7NqK1DqIoXmxHlmx40U3GdF3YgaHypi06T5Bjig/8V9xQtwuDjfXp2KhRcIrMwDnxvofyL/yQW7BL5Sczqi11BMbJ/xAbLkxVv3botXhlouvMdGbcW9d7X1tYmvtOuCKfjZzLy7ubBD2QWv5LDZqwxxb+XS1Cw79KD5T7b8uEemZXGSWs0Tu3+/Tuiv2xv37FBr2XjAWN63E08hZDwKbhenq7regkQ5a3th9ZpYWVWcXFnEDYS60tBhDK7Ui7Y+Y1VS6cpEL0J4qGF5gP6ERXrEx2ADrY4TovJmGH8PtM8SeiFB7oCVrxQEMcwlZQdFI0MSD5CEv7eKSRsqKAfXrgMh/wkbzCzxbKsGK889bSs+/Klsv34Z1etO0jal//dH9vnfvOLtrK0rA1K6HSrpc3u8GDPjo8PbA/x6MmJOvxmo2ZHRzsq1ur1s+CH3Nc1qhA4Mu5bpVKwTA6aRsSzyra9vWsHh0fWkxARb1lcinwnFLrhUcP675gl4Lv5o80t34HbAvQXvmgQ8XVmc8MT39FwbLyggQWHlpBIizVns3HmY3yepXB4+eTJqVhcS4/59nAXz4NwBC46yURetSe1Tg8ooe3x/UY3KY1cfdoipwHGrJoYpoX6TNIelVkRrlf8vZxkAj0m2IJ68+dCcg4tmuKVFbx2/bpGLY0S8OQ57BSjmPAH6g36S5WdTUObGto7t27Yj370pi2vXbD1jQv27e/9yI6O6+KHtztYxLpgKWpB4p7FYaVVpsmA20RynVgnrMtJwZ4e22opY5/82JP25OVFq5aTtr4M19MdkaSx0Qg6a3s7uyriKwtV2z88ter6pi2tbdpgzH3F49gLdg/4UauqCYTv67qrkw0sFuyaBoy85H3ka4ZqJb3L5NkME2I/RCZOMTqYg2iVFeTiRTcdkJg4W7ClpYs2v7CkA5Y/Jy6806zb/u49G3ROLDVqWnrcsvGw7YK/AdPaiiVzi5avrFmmsGCDhCOHPGPiy4bGo4egc+QifvQzACAENnH9sHtlOqGzcDi027du2dHxsdbHc+97bkLRgxqJawYoG/seo/Wsskzgqg9CIBVUxJLeP0X7w92HKuyXFpdlAeoToGD9J3pmvLS+L3MWU4AXy9Aie9asn1h964GdHuzrjLh2/Z3gdJKzvKwdU7Yor/Chntlsbs7Kc5csnS1aAse3ZFYORjSfEo+G58OLN/fI9gmLP41MeZxNF4AdxdoPXfcRHLfCynGwIUyzooMZf8d+y+fgEXd3D84bsah1/Y+PTuzu3bv26f/p13X2/PClV+wHL71ky9Ul++IXf8v+4St/r7OlWSf4Zt6eeepJ+9VPftI2Lly0dL5iJ42W/ey1q/aN579hd+/ctDHP5Ghs62trem752fMVOOtJW16aF30NykO5Mq9rAAXGHVOgjWBJDa2OhtFzRKSlEwCJHgKRuk+7VaiGibbE7phshKkdmhGBYQjzBVK4iL66vKw96z0Fe9jrfNuO4OTMnh1C/+Kkywv2mN0QK/VYh/lUhL2Z6ffh0b512w3rdRtWSI2NJ4I8D6YkNEyArAdnJxREmhy3moQRcY/TylPh/J1fmJcOhuvBHikOvXIr3LOc/Sc2v0rcDfWVa/wcseb/5GgXxDEehudnkmjc1C6iKXrhz1qifqBGo8BmT/RppIM58Us9f2B5cI9omjgnRJOBnkstDQjVatnG5kbI6cD9D4o3QJxnPsBUcNtf1yg4wu75KWgTuB7U5ExleB9Mw8Vhf3j39tgLS+fWIpBIpvHxRTzHYH5s9DbGBxw0LZmgg2pZt1WzxLBnWSUFIhLzEZY6nvDpfL/yERzjgcg3iqb5Souiu9EmHjbRUOhI5EWBFkMxVJf7g+fFgaME0dFEHCWxYvgzLgtFT9G6/bQVyss2GFPAO2qm7isYwegeBqs7uPA+Kg1ITri7fpNcnBrRNPeIdqqHNp1Z1Hvm80YbOJ8EhCImOHX8sqJbr+eDCl1TijyQU5DUGFY0scr7JS80i7B71+mLOEaks3Dv3b8n+svKypqKeYp1GiqKdBoEFjD/Vir2sHglsBSi4CI8FikPpDt6JJTQ5nxe506GR8V/o0vsSI2L3Xx9pLtDO7m7ZVevvmYPHtyW3REHCPxHHAwcYPPNHE44o3gOMt4fo2J+Nu+zWYc3llGDI9GyEjBTNuzjNHRqNbxPe03RZKrVBR2WPBgSr6QzotDoIVZ94QxoCkOeBx1qoL2ymXVnBO17PLEBAZQtYRCicvCCwsJFhRLGh5coSkhSQBPj1ETNYsb6AxrPpGUKZVvb2BQthgyD7b19u7f10DYvXbH/8L/+R3vyiaesmC/a/i5OMDjRnGq0yKZJUQ5X7mB/145JpiMAIzGSvZRCJUICIs4KvHdpFxIju3TpnCZsitEepmx398B2d/YlGIzCTOza4salAihMW8TnZqMMBVLkTNL4cXiyZthj2OQoXPBILuUL+r3cV+CFZ326ElWI6Crgcs+JP++NkzipevY8jIL7RhGkqYaEgDwzWd0zjZZVGzoqIuQcZ5oQ++0VY5wUevAGe1KMwGb9I3afcNahbcE/DBMZnkW5GjBCDVMr7V0TqzIPN+MruvTwLMu2NTgB+EHi65oQJw8x8r0GFEYI7Ig1l/Aix1K2v39oL//4x/Zg+0wOG+/74Pvt5VdetZNTqE4DUVHEK47c70B31JpTxwV3mQbSHb2ikF17VFjTeRtbtZC2xy5W7NOfeNYe31i0TKLt1MHgEkbhzjMlbilpuaU5y1cWzDIFIf+s5UyKKZivDRdlcpg6GhXFpkr7m2nyppoHdxRzZzIXvPuWG5usRwv2WGT4YRwQ+Ik2ioPRU7lp3kCyVtbP2eLSmo2SCEqd0qTiksN+2LbW2aGd7N+2fLKnoj2T6slmmDCzUSJv/RHRPyWbX95QQQeyLDGu6ifeaCw+EfP2JY7Hpq+AwBN+OZOVTsdu37xlDx8+1M+W8xDUgGzW5hcW7Nz6ujy8SfPc3dnRnrW8WrUkdsbSuuBR7tZ+XCMmHvBwDw8P7JTpWSptc+WKzg2tXTQ2wT89gkIIAZnCpbMJ67TOrF47FsUhOeTzEoCGhWRTlqoIVRODtj4LAUWXLlwWLcBSJesM5jXh6Q4T1uPsx+Ixk1AjTpGidUZTKL9tQqZcmCsalqgfnNMOBPladVBHFDRlUgQtSwDWVPDArQ7nMK/DPkUmgzIABiDuniYuWsHxqb3y6o/tk5/4pC1WQUZ79p/+9/+k9fv5z3/B7t+7by+//MNgltGxJx+/bB//2Eftmfc9Z/nyotU7fTs8OrHnv/kN+8H3v0eFpoaVM4TiEmck/LxJJq4ulnQN2Xf5XKurK6LAcJ4z+eCcAUWmhuH9w3H3hoo1mLeSJnrQZELwUTTKkDYnTqwcdaYZQYyPSBI+P9eMjBfObN5bBKW42ALrABLDPuXlQ7yGXl/Nfk0RdocuH/0KblNyPKJ26Nqd2zfs9Hjf2o0TyydGtpCHNodgeqBwQUIGh0xTs3k7PDixLqYDQ3j/C560ayYXHQAYznQMOdjLp9M3XOycGuNAR9hThg7cxVRw7Tcq0KcIuxfbsAg4jwt6TYU+UedgTUroErozXMqkbwsU6YDYS9ZKAjq1cqEoDj5GK57O7S5naCk435mkqO4NZz22nlDXOLO4f5zD7MXsp4jHOSNB5glVYlLGfYJKhZ05tZaa1Id3b429k3Csg6o+mUnaGCvHEKYCBUZeIBQrfcbXbUtZ10b9ho0HTpkhrlqFSzgAYxHj9jfxyw8DunnekEznexQSLgLlAeUmgAQIoQyVXiyGha+FgtpdUvwI99Gld+b6NxKTpm1gaWt3TJZcmey82RjkIN5G31D9QedQ8PHTNOI5Hg4BxQ/Fp1JJw7/R0g22it4pued2/HORQ9QMzDrohvnDbJcbLs/sd00Kdgn0HEWhWz44PNB1irG3vwDIfPRhm6HEOJXDNwfEDnv7B3Z4uG/9YV+Ll80EWgz3A5vAqEGACsCiiaixxHwQaQkbOaNIZLE5Z4vFf35jQ+O+yL+LhawjkX6ouGLb41AI0tjb27fbb1yznRt3rNNGlEJxV5MrBmIrrDrjvQaJgRIjwQgCSdw4QgqaAm6GHgvN+2PMhkBZn0WhXoxde9Zq18SDl0913y3P4DVCj+Fa8PnkPoITCIc4HEA12kMlZFJUedHti95HbFHE5huIrvZwqI2TUWeMXvYmyP3CvbDw11DpMc7YcMyBmrJxOmcf/ujHbGd/35qdrv38jTfkHvPFL/2uffzjn7L6WcMe3Huggv348FD3CB9mUJ1Ox4OBqIwQBmazTJBI68wLoaBIjpv38fGpOvylJezV5i1XCM4Mg5EdHBzb1vau+IdsKLIzpGgNyCjNsQQ3mob5PeIQdqqVR1bHxmS2qS2k01bM5RXTjU+5Glv2m0zb0ml3bJIbS3B/iYmPrCG3mfTQERo2va5En978Cc1IOWpPfx+PH39G2YSD1WMQmuvfT5CYcHyFyR7rNFIFQ5ciMTZfFEVKMA3x2kzpeG8xjS9SFihG4zWQ3RgHhXjlkeLmBxB7PsJojXSh48hXuyUNAZQV9p7K/KLsbO/e27KXfvSq7ezh5FWxf/uHv6d18uJLP7Sdh3tCtrHK5ACJExBfqp4EyB8qVCRwLp0T/uhXesRhm7YnH6va45sL9pEPXLZsoisqpHuMY+PnTgoUmZ3RyBrdns0vrdsonbNuHyqPcg1VnKox0eEakXXf8zUU1d4bdQ5+yPIVkatJAR62fH3njJ94fJb8E7gAdTKV1dng9Js+6Fa+aOvnN2x5acnyODClcyq8R+E9SFM0HNiw1zYbdVSsnx09sPrJNrFJBm6c1QSY+XPGxumCNXsDK89vWKGypnTQPm5PFKzRl13Widgo9tVUq0jtD213d9fu37+nwoziZHt7y1bX1mzj/IaeNxxKdnZ27YMf+ICtrqzIkvba22/Z088+ZXPzi2qGEKbDpUf34EeSrycKOHyhT06YikeAJWelIiE2GWU1xNAs9j+AjKxC5pJylXJOetb6XdZs3ra2ttU4zpVzlku0PDCnN7bq/LJVF1esWFm103bWknjUZ/PWk16B2z0WRUL7DxNb9lLth97E01CzjrhL1AM0NhTmOmck7vbk4IjQP1pneFjeZC+VJz3OH101u+LHq+F1miMBSG+/dU3F4Uc++jEhml/9718TN/+pp54RBeav/uqvdNby78+tLNv7n3uf/cZnP2tpiWShrg3txZd+YN/+1gt2sLtruTQ2r1k7f/6ckFX/nFznlC0vz9vR8b5Vgl0sE4lIl6TOgQ7kwW0uwufaZBHd5kvSQglJD2Chg19OweN8Yn+VyYMmQq51EwKNYF8pyjmrgb4PB4EW5ZNH8dllwU2x6MYh2ig9knMCMESgbVqwR/n+o/vERF8Q6DMU5wiW0UDksGJu1K1YAFwhlXmkfQKRWr3ZsmKhwgxGbi0xAEriz2B/TBqvG20E442AojtQ47TGWr1hxVJZ18WpU/7+HqFPBgDUr5HbolIbuE7EQ+x0LYOTVJdpmELqAKCdSaG9KJSzTsOhJqDxRIfl9GE0MUzyqZXg3EfAhH2Xs6HLnhKCyDg/aA40DRqQWOuAFg5FAEJcbWxl1YyFZuSRgj12v4PxwPqprjr8JCioEqSSlkQcKCEQdlBtSyd6CkLo4cubokMmhMIfTL7wS37EDzze5+B4glcnAhQOFizcUKA7wONddQyTEaqmBcYvHB6CM43CS9zzlC0aTmwX9JIGhEWeZgNLi/+dyxDskZ2hc4fBrH6OHyI6MSV2BRlwoN2LzDDGDTQWH73EYt0LhGlj4i4REqIF7lM8OKYff+oIMPN4hBIoUi+mCaBx42LNsSAozA6PDuQEEMUWk01sgmbPLNrQ/bqggjStHaEjXGy41ISDgOCASOMoUCwUrFAs6SB10R/xw3y/aWTFQt/ZeWhbD7Zc8a5U1a6dP39ePPcobvIRn96Z/r83q4w5cSISNmtnpwd29bVX7dbNm9attyzTUwi5RnCOtHjjFGWqQhtlu1RzoRIjSIImEHEEFBK+JnsCzQNdrXQDSVdbKxobaw1jdNUW4pZNz6vp4DVpWGVrJxSkKLcbDhNQFFkJpmgqx/rc0a1AExovzx35DXQutSMg2ToYSbEbiAoiagXUpigACwFC2MX1B1xvYs4zQimffOZZO67V7N79Lbt975547E8986w1Gh3LZXL2qU9+ys6tOYeddfJwe9tOTg5s++ED29vbsYO9feu2WlovrSbBMCVbXvEROQWCqHDziyocCMC4dPmCLNTYxAjBuH7jpgRiFFpsKLFgV80GzUXOGu65y6brOhZ329AUKrTIst0KHG/2FZCXYhr3lbIQ6oC/WjLN6A/aR9ZygccbG1kH0UDr8H32ApZGDu9lTe/gk6rJgmLkI2ZnYcTpVqSuPEpx4+dwb31jTsiKjvWMgEwIyExwkcpBOfY5dzYCCHKXYZ2p+Qi/T6V0vUBJnIPqXEsvKBBKuT2kNEHsGTQcw671Oy0Jrc7CqBtKAftRvkRORdH63ZHtH5zYd77/su3unlmuULaVc2v2+S9+wd65ccN+8IMf2PFZS+J+aCrTSnxq6xjgijB5mBY8vq35f2P9OVfM2rnlrF08X7ZnH1+zYnpoRdDC6nLg1zMKP9Ze2R4nrD00K89XrbxQtcEIL3BoX2GCAUCjCYEX2xyyMRXUaQAz+B0HZLzOj26Sj1YLTkLxXSZqhsSbDAV/mMxG2k1lcdEuPX7FSuWKKHvQjEj/zeTnPbeDgk8TMMJOOMCHlkszXqpbYty02smu9U+PrBJ4vePU2DoIV5kiDQtWWbhkC0urlPTW45zCgUqd8dCG/Z5E4a4XyopnjM6Ee/3gwdYkEI9PAxVRzkzY3I1GtnH+nK2urirciKKXYrpaXVXzAcLHuXfWqCnVF4s4mtfValXUmb3dHbt567rTH3Nlqy6uhaaXZtcRRYn8cGAqIQysW6tVt3qrbrl0UcUtFJGV1VUVg836sVVLA1tdWrHD3SMbdhm3pCyZK9vCucesy5SQJjVbUDot+34Jm+BUUqN9iXjDepeGCe58mFg5zcUnI64L8vM1TsYnU+ow1aRwU/htcF9zmz8HuQTMdMigmIJpiDYR/b355pv2uc99wbqdnqaff/3X/1U/70/+5E/s61//ht2+fUen/lypYFeeeMw++7kv2MLyOTttEN5o9sabb9r3v/cde+ett2w0oGAu2trqimqmeu1UBXsy0bfHHtsU3bBePxU9CYeyOO3TuZ7NWFUmDi5C9RCxvLzoOT8AGOQxLv9w9jun+nHP1fjGRHAFqqVEG+F1ORvlnBeoIafHJL8ueMAUyG2xHGhFrvHRM4k/+czT5U1xpP0G552ZvN2ItXsZH2kjIMruKHh6tG+7925bokfKd0ep24BsyGiZwuJ21m5BU83rMwJCuhuUu645XTDlwu0gznR3NeeJo+/gfYPG0+jI174AhcjtdSezgBjyGSaHDtrRFDItdV0JjWFMkUUjUg8mERLVEyaqqaCDU9S0TKtwUmPP6g9Gqon4eZyHstGVzS8Ivu9LfAEu+Z4SEl1lX9yTMxN1GWcotBx0ggIxZPkZGk4BDTMIe+QiO11kbN2xQ/QoW5VYxi0JY0iFzEh44Ehpr8dYY99SQ/hIoHotHbq4yOAd6mOIwPMO40yVbvzZCLtGSPUZqzecNsDvZdtIkma7bcVC2QY4SkicQJIqF9qtgriIvDbdol6Twip0s3Id0fdxkbOWSeZVTEU0yc9zt4WkaBcBCC4Zb16KrFkR1PTc44Gg6KKYjQEx3vG5y4geLCYGYUwXSufgShP+Kxwo8rOfKWonvLGZBydSbyasWw6hkdne/m4oCIhwTosTRfHDyDV+eePA1gPP+VS8Zro/Rm4SmKHEnieFDQcfuOke3OAhG96U8P6iRymjpIcP4UL7CGt/f1+jn+Xl1UfFtMGn3ykwQbCS4l6NLNHrW2P30K6+9jO7dee69Qll6Tdt3O8G0WlC3EfCs5yf6MIbUGnuOX7veA6XF8qWTSdkPTYP4ppPW58ePmE2D/qUznpYV3h8KZ7YACgoubNy0ejyy1FUT9d0ZT6H6NExQTA+2WCluGA4IbGqc+forBGToMfwB9YV62G8L54n/Db/WdCGhMqLUuFICV901axhaBxmedEZoHRtXn7C0vmyYfH3wx/90E5rTdu4cEkUmY9+9BP22c98xsrFkuhSjKwRpxC8cHi4p0N6d3dHG0AXm7VW085OjzQi5/txJVlfW5frgD5bJqWx3NNPPyMXApAFkIurb7zhTZeyChxBpwjzbAXXpoAi6D6JLuojRyFkExFmDJ1gauHcywyevcb4PgQPTUS+bunJqksrX8CTQ8U1xnWARopRcibnTkJJ6E/wX3ntgo/7VVTj0OCJgyA4vgfFkCW3IdWakq1kaAwVJ42XPpaSFNOOjDuP1t+7T1wozB2pktAuCN65fvHn+Gjb3aGmX+4aApK0WK3qmmo0zd6hAebA+s2aDeCADkYSHEONGiYStrpxzrKFgoqN4TBpV6++YW++dd32DmqWpLkpFpQC+eEPf9h29vbtpz97XVasrVZHzWh0G1FBGhwSJpS+0FL7+NePX61HwlxKBVueN1tbTNvjF+bt/U9esoVCyTp1UvwcGb1x65ZtbG7avcOGXXzyfTYY9YUOAsZwqGE1yF5MEJYOr9BICfRSYc7e7ldJqH8IqArcuaBu8z0phg3pENfEwKcFqvEUpseahIvNlAKUluePAgfHqqquI5avpHTKglhiNc8AoUFnD1VIT4DTBBgEcEGXh+lR58SO929ayupWzJIEyQid94Y3PWj0Y1ae37RktmSDBAmfQz2HD7e3BHwsIdzPurf09va2VUplWcRde/uaPiM0GO07uGUlSTlesksXL9qDrS05jgBAnZyc6DJy/tEDlcpzlgGcEJc8I7Csx2i+1xEto9NtCtywUdHSSYIH+9J74LdOwmK32TJQRbQ23VHXCpW8mplkYl7oOTScOZKUeea7Ldu7f9fyJKTXa9aut6RAIMG2urFumfK6JYuLlkSDk2jaoDu27KAkSgyNCvdI52awUAX8kMZrhis8Ob+E4MUtPGQ4hKZYOiDpsLxxBlT0vRetljvscL3Z+0SjE90tL+vbF1982T7wgQ/a5uZFPc9///f/YDdu3LI//IMvSz/w/De+IRcmmhh81j/9679hTz33IWu0+9Zod+zk9Mxe+sGL9qOXX1LyJVazuI/Be0eDNT+PrXDfKuW8VcpFgUNRJ8WEkiKTIh8xO0UhxRx5F7LXTLJHQv/BacrdrTTlm1yKECgV3LJYIxTW7Hmy6NS+BKUz7ZPx8Uj2qtQGNMxMRlzczyTZ7RLD3D/Q9qLtdphLzYzxY8Pke8TkLoWCPYCM2vOGlhgNrFE/sXv3b1q9vitWRkrnac+SQUdz2h6pcWfKkNbn9uecZ1b7J8+3LBD953HvaEYAFWXEkUyo0GYv80mf117SBMS3Fwp+AW6ywIS2G6BE0mXRk7CO5BLj1rmtpltrc3/wjlfdEGyLaWxyuYJqVBFPfLw8ATrcZca1VDqLwuZGrcC5qZpMJgwU99B4mUT2rQ6YNxrZUnXJ7WqD3STnLb9/T8HuoksOZh4m9wUG0ZRncxgji/cYEeaQIpdMoAo+tU792AbdmmVSfcukBjbug9YW9ealiA0qfcUY6yFzkV1EsClknFYBGok1GygvCVdlazS7CkrCC9XRMxLFUFd7AeAFMuh4CuNMvbb47qDyukHmogWBHdHJxhdHIkmBnpaNJIcf3YaLp10c6XWr/wbkLYY04I2qQk9OEn7QMN5/xH98QocJIyevgWckb3EMPIvDT70TZk779/yWw+2sdqZNCU4cqIzoCqFIiO+ZxqvdaaprZaHimwzCRMFNFxitJilAKFo1eowjZ9YAHPF2WxHPdIFR+EpBtLy8EqylAmWFf6cN1sdzbJw8vBwQIA2nx4d27err9vD6bfH98JPu9UGdEWThTUvBlbDBOGWdYdK6BBuMcBjq2v7evtJu2aThLG+cX7BKNmnz+GQnKb66lpvHsx8bSoJOUJ1P0wTlpkCoAoptOaT4DsiBChdXVk1td9ZgHVJLMaoa9FwgpZFVu63GkksMvzo6FCnUh2lPJqPNxDnN0tYIBRbFIXAyp9oHv6U0BzRPNKXpTEmBLalc0S5fedosnbPrN2/Z9RvXLZXNW3VpxT7z2c/Z08+8T8U6I0OuNSO+Zq1mR8fQnHZFk9nd84KdTYJ7j4Kf4pD1ixc74+f19fNajyBfbDBPPv2M7netXrc7d++J8kQyHQie9oYRfFOKTD8k3cObDSh4ngdRTjpw/6aCquiDDl2FYhzROo0056vvNX4/zCp/gwAAIABJREFUfO4oxxgFbvg6Am2iYOc5I/Kb90pBnQbxJeERxwUoJmryQJuCKNzxuUkhrR8Y1uckqXLSYPu6pVDVVCS4EohXjPNUQJFc0BpG02EUynsHIVPRmUzKh9gLyilmNfFIYZN3skCYCCSUKtluNKzfakgvBDKO0VFpoWqXnrhi+XJRi+no4MgOjk7kB731YMf2D06tNxhbhtwEaCi9nnirvDrrGlvOeo3AJS9s+fvZ9xSbxll3Ute9+PNM1Pr51bwtFEe2uVq0Dz/7hJUzWcvhh52hKEgoCIS9ujbM2PnLVzzlT+P6njfEfZxEChrza4ytRobUw86EWiVr10A71FSPBi3wdEM1rsN0AizNXNvpn0VKlqeb6sqraM9Io+Ie2AUV69wfULmYYEuxHrUlkR6qpehBEY+cAUmDGlq3Zu2eDbpHlrGejUl27DZEz+t2y1ac21Sw2WnjzE5rNSFwFHXledfMgHjSqG9vbcnGTY1wf6B96+at2xKPU7CTlknxfefubXviCpOBopBFdzEyW1xettU1AtPG1h2MrC23GH+mctI+NY0EdBKi+72OddtDazU6or5QyI+HHTmdcJaJbpHKWL3btmQ+a6vnzlkmvWyl4rzOidbZmRBkRM/ZRMLqx3t2uPvABu26+MqFYsZGybFlSis2t3rRRriOFXj+8tZrpFWwi6se04aZJFSgLo71+rPoeTzs3OAsnI1YBCZdHC0nnmibyh4UTCN88k1T6JbRnNfs2eyx0AtYF416yw4Pj+zsrG6f+tSv6dr/+JVX7YUXvm0f+tCH7Vc/9Wv21a/+d7t795aSq5eri/bcBz5gv/qZz4lmSygZz9S1a9fsu9/+th0cHOrMLRcL9uSVJzTdBEzIZsgAydili5ua1FFo8sywfzElpGCnaKaQVx4DujxE54CO6Zz2Vk+69rMqClRjY+v1mtOfWCPYfFL0xh6HlNoY4IfrGOYB1Ans75yfS0vLsjKNdDQOrIj+T87vMNWc3I9QB82mRzv/PdKhvYKliiSEj4a61jyznYfX5fSWHPQtkyStwEXZHY4S9gTOSvOJpPzbg1ZR0xFC9YZoTwKQIp3DWPQjL1mdBcDfq3ELU8xZip3TE13zQaEc2ENaR5zj8l5Xg+wFOxoIOQ7hXCOKJcFvLrzFN4EpbsTw+XsaZ75kFAD9JQRP8lqclw7IhURt7UkegAnnnyOJ+phJNvcCQIc1rxThIsF+ru/k3okSo7HSlOipDjU+JEKYFPWKF60T9NUh6ODzLiWFQ8y4I05742zf+p0zK+YSVuBCKEAhJkwFagRdUOBK0T1QQIHCeJHoh+vx6ZlV5ucVYdtpe/rjYJRQ2AJFfFQ3+9g7KM3pjlTMO/6vqYBuNnxa0q8QKThqpo0g2Jq5K0fKktm8iiK8leFaRTeViRPKJFQHt5uhddv4abolGl2SI9QpiXwC/8PRycARe3RDmgyifLQVPHFnmtlfVqvr7/zf+I3fPzhQEYNvNMI5FwK6MlouFMmEnZ4da5F7WiPIpSPFXH8t0p7Hc7M/xlhr3jvOMSCRTA9wWyFdDmFEpYIvqo/2OWxcE+ae6uFYlid2fwinumZvvP4Te+ONqzZst61/RpHOJCAEFBkPmzvIgCiDMLf6Y6nyd/brdtZwe0YKDzYbPnMh0bTH1xZstViwRK9jpXLOkgUXF0m4IRs/92fVJqcOO1hOdhgbIzYhoQ++fU/dO2gkD68EccFei2aFHAEpzUPjyucmjrjVhL7Q8Z+lFMQoiuTAgMdWtjyIPM9CSK7lmoJ8aGkotMRpXZ7qmdca7wxGtnn5itbkT37+mvQGi0vL9rGPf9KefuZZ2zh/QfefzR9EHG4rlpfHJxTsjrBDiQE1i3ZpLtx1pIlCn89FcNba+qqaPr7v2fc9p6Luxo2bdvvOXY1sQd3GweUk0hlUGoWijq2AAp0DmcJdSn2BDl4cx+dHtA95qzPudpEpYiLQBtas85ljmAzLAfQDh4m0N/JpNuaEc6gp4OUahB2kngZROJTKWmYsmlJaHA4z7v9NmJKLi8QPlE+xBxeNQLEjD1YorT/LQk9AAwPfPAojVbi7tcUjoRqAExO0Kvz7CeIefNBBw/g8sjfTpk3oV8tajYZPl0hBRCidydvG5SdsaX3DelDO4D8jaGrCaW/biy/+UBam9+49lCc/QEW3S6EK9pASOkoBwFRS1AJ9Fsbhwc4sijiD04+4xCHYLeoF+Nw00Jc3F6yc6duTl1bs8vkVmyvkdO/gYNPoKZ+hULB+Km/zS2vyJO7g564wLDjRPoUQhBK1AYFG6FNWUOKR06041IIOyNEusFsvzlSw+8ILNMRpM6Rzyit0fX7Qax3+cqryICm3FMS6MCc3GKaJsqVELJvP6f3GgiY2NVF7ECeNemhlZ4xot24nh7dsb/tts34TNMcy45Ql02UbJ0vW7idsYWXVKotL1miRL4DTi9sr3r51W40ujkPcF6YhG5sXhLwe7B3K+g3u+daDe7Y4P69U5lt3bks/w3qZr8CFTorKOL+4LPti8ODugIRdF3AmmAwOmb7VLZvmQRxI69JpEb7UsASWjLhCcb0KResPkzZOZbXm8pV5y5XmrN/FitCn3iReyRmIqdqgZ0UEqs0jO9q5aa36gW1urMqdZmAZO3fxCcuU560nS0sK1DU1bhTQTAO5F6IkJEx0EJ5LocgTTUNwTAkOcGIxaxIG5SU6w7n2KEKpnFtQDiR+HPfVPDl33QtfTWrhpnfdE/+1116XFgjnFlDyP/+z/0PP9Ze//GU1of/8tf8uTQn2qhcvX7ZPf/YLNldd0dQLsIPp8ksvvmg//cnPpAnjub6wuSFkHl96eNvsdUtVtEFVvU2ld5J6SdEucaqnGMdwJWnDOGPUTDqSG89nN77wfVdCdz0bTA2wye6pwEQgzwQVxgFpspgKrCyv2gL0paMTu3Xrll28eFHP0Llz5y0roMNT3/nsMUvC66sALv4ChN2ftCn/1puHULQ7i1UTUhWlTCqSXdt7eNcOdx/asNsUWMPDyDQsPtOajrGfJxK2sAgtJNDJgkOQhMfBpIR9h7VEnUNRqyZOjlVQkXxvd/3L1ByEZk3nd2Qk87kCws75z8+XViIBiBYowCDsWGPibAR4GOiyTBChYPvJEynaringewHthPQHPSYvGq0cVUNrssiEyAt2zlxeSPbJ0I6zWTXmvF9ABs4kiYm3792US8zseNQvfOQdBxGULv5IBQB/w6JjXK3xOagyBat1bDxo2cnhtpxk5soIBnhw8Hj1xUvBgBBncuALUIN/joOtp81J1JVOarRbKs/beAy3K2tZBGp5xnIxUdA3c1mgsUCF+HBIhSCkULD7eIHxHhc42oeFjgiP0GzekpmC5YpstPR+HmwiVIquioI3+Dk7+BRg96AojtZs6mYl5Jg6QkQpl6N8U3sgH6NHC6cgug2Ug1jITWc6/2rtrm9QuAZ2TguLE4EoNx7EK6LuNC4c2nCzuSdy2YnKrvCeJJyR3y8OGU07q9W02NhkxFGXY8pMaFB4o7qnCldwtBXxI4mkb7z5M7tx/U1rNk7cQxoUCILnCGSWzpdIZrNhAoSoYz38efsj2zk8ta29fWt1mbIsqHiMzix8zvzozC4uFuyx5WVLDftqDJJ4AtvIHrt8WaieP06BphGss+RzLZU2HDICUYKYMsQN++FPoebuJkLblegHYtizThDgOkXGuW8nRy3rNFkzdMV4DnvKKReE6417kdwRZjy7Pf0OlMUt3Vj7J2c12ZAihBslM2pYOv2BNo1f/bVP28rqmsa4UCoYpVOwg/iTqFav1eSFS8IavrjHJ0dK8BRvcNBVcTuZvoQEOe51s4XbAxvk2JaCLuKVV16xs1rDJ03igVP0wEceWTo4eggJ1eZD8UJIFPfdKVQU8NEKUZQ0CTIpyPyZFXrN70NYDAW1uydQILgnfiFHRLkLcxRzj40sm2pAF5y65eNPJXXCn6dxHPesUBjLBxknEFBifj4HG+iNpmGaiOFKQwMPPQJrLw87kmuWJk0+uXNBlspGF1BCj8EfH12ELFKnDTLiZD3zMxHhGh+n3O5P71ObtXNAQJlx9FHYi3QCCMSq9sQTz1oqX7Eu6Ep4C4jxQAsp7r73gxet0UBgPLI7d+9btz+0VtebZkew2dPdJo/CO0owZ9F1UcB8jjhB1PVf8fvHZiUh7BUrZ0e2Xq3YynzZ5ss0wglxTtGAtDtda3baVppbEMeWA4aU3ujkRcNAfD17vAqSIDp1XrIjGnEKErrYOJ8LZgLhPkPXS/k5xJYlCkVA4xWkki+pwJmdcOrzzfi9T+wlgzc/PHZ37HE3ronuKLo/zfyvO1iwdtMKaGvVj6yU79ugs2vHx3csQ85Ia2iDxMCy2MMWK7a2+bgNEiWDeQaaz+QYwTzAx9nJqW1sbKjIqi4ta08CqGL/mKuUrd2s6yy5ffOmJqSPXb5k169fm+iKqktzuneVuaotLK1rvTS6iKHdVheEPZ/BpQfQrSmqRrtVt4O9HZ2FhXzK+p2Gnl9ooYXSgj321PstX1qyRgfB89jyhXk9F6yrbMp5wtA0oCSCzmdTtAlNy6d6dvfGG9ZruYCdM3Xj0hM2N79mx42R1Xou4Oc8opHiCxCI5zpOhwWmqEibkBnU0LJGlMKtporpZ99TakPjHkZZ2p/4vaiOA880APTj54qW2BtYvd5UA3t4cGR37ty1y5cv28bGRWu3uvb889+0N954y770pS9pL/vnr/2TnZ0cal85v7lhn/vt37XnPvQR+cxD9To6PLJ33r5mX/mHrwgIY2+rVEoqznd3HlipkFYCarGUk3MMFzHqbdjTvGgvSxDqNJaclZg4aHLpFEAABQ+KGrrAW4yChPQ9nLXtNhPUpnJTmCLw7PE8Qgllf5OpRzJt1eUVW14h7Cuj0DyofBK6hjRupoPk5Og9Qa0KdolTYMZrkFj7+Kn66J/5kzxlBwDc+Z9gIQui3rP9nS072t12q+YhQkumbFMnJeVhhPqLAhnABZewCOSKThloxzQpXjGjOyHd3F3YotbPTUucSgQYRlPEee7TAD+LeS3uG/sqTZdc6wDU2mQGYUSBxXXIckgkRdHOSzjtYEjgEahWAPBjf/XMhIrelwxHwpSftU+T4cCV72O8b0+vJrDOHZTKlbImLzTmsnIksbbft1K5TMF+YxwFG7EOjaNcoUMzNyEWme6sQRGOpzppTB6KkDC4SW0bgzYM25ZIMI46C6mRQUAiEQNOKo6Bw5hADKj3AEc9A+8YL+uOG/9D6M8WrdkktnhoGRToBF0gUkBNqy7ABXDw0+B9+jCbFw42A6ERjDQPleqBPwmyjgNGpli2Xh+bKbelY6NkI+GGsuFr5BHH20F+TJodL0RBLL5/NisKghBHcSG88ZmY9k8CVCZlpDvkwIuViIRf7sDxKBo/m9T3i4v3eBDHwg1+l/yCe54cSaEibna74QK7oJqWz2dA66M3u8YxPfjQR+oUoc5wLTTJCFSm+An83dBSIyaLD2tCwtZb71y33Xt3rXZ6LMEjYRxY9gl9V3ALSbk0WVkdMPV+x1qJoR2fndrDw2NrdAYqXHP5ig2GwT4w8MQH/a5l+k0rjwf25Pl1q87h6d+1ymLJuvWGnV9fs8XFhcnhwLuEpx9pF04FiChCeGCE4LgAis1SaWTq+vtqXDikcFYQUjlAu+GoBkVLwhgVk9jmjjmsX9ANKF80iTg4UCxTIFCku1rfNwtuBd00iP0I/lxnYM12385aXU18zl24YJcff9wee/yK3b133z75qV/Vhsp9PL++bo0GtIeaHR8dirdOWNLBwb4KcagW7tTiyFic5FBY8sWIm8Ke90RBsrK2rvv+zjvXJByVDbaabZ/CqDjmv4NNnxfs3Hp+RlfPMveXjXbCV4eyRFGkYmsaJS1nkTYi9YSocxL/ZBzxE0qRzwup5xBHnBp9lUv8eZiW8Jni+FJbvWgVjDl96sXzyOHLswDfuJR1dD8iQgkdikXL5cpCteTKAJKrXV4jNbfs0v5Gs+GTEI+Sh7qHa5C7WLDZyu40iOY91MmnXC6SdWcZih4CqlqdU6WdQvFKZ9M26g/t/Ppl29x4UsABlJgh2hoBQaHYt7EK9u9+97u2t39ozUbXjo9rdlZvWqvbF/fTBfpOW/KCPYYHRf/x0IRNhGIBSgtHcOR3cj0LubQtz+dsea5kc7m05ZKM+VNWLDofmYOFZrKOpqTiWhhdOiUY5rRefMtgOpIJfuG+lUIXiBNbmgfvDKdgkez8FJji3+/TSvf1LhSYpJSkZ2DvlMBZrjuO2sYv7fUThDDOfvxvKVJoIFhrrFd/Hp0vPPn3MwV7LASg5VFc4SBayqcsk+zYzvYbdnT9HSsP+lZcTDumhGNQoWrV1aesN8JbxhG4vd19vTzJvQgBDw4PJR4l2TgWx1jqUqjwnDHh3n14z3a27urc5PAGYUXIuL6xLo1DdQVUfM3GKVwlfCfGKWrUQ8TNAqI4YtpG3sqcnZ4c2f27N2U9WC7mbNjv2uXHnrT+KGOWmrN0bsEsUZwRInozLHGfja3dQ/SeVOGVBhAadm3nzpuW6G7b0rIXG8N+yirF8/8/Y2/eJGeWnfed3PfMysraATS27mmqp4dic2ZIyg5HyPIihuy/6GAwwmbY/lJW2JY/gmmHSEoc0pQpkxxOkCI5M90NoIHGDtS+5L69uTl+z7k3q7o9DqmC4KALtWS+733vPec5z2Lp2p6NMlXp0266OglMCvur26T6nuRT4eisBOWN590bXpkWyMvavbidD+9TQwo8hZMJrWeNVtRkA7TwM9EIoRlgv+a9vD88FLL3n/7jf6Kp1bOnz+xf/v7vi9v+0Ucf2Zef/9Rev3xhlxenCtP69LMf2j/+z3/Tao2WfNXZHt69fWv/95/+mf3RH/1r7UM0jnv7u4qYR3i50agJOGjWEXk6XUUhcUFUq6Ixl7Nmc1P1S6lSco1FgTRhdB9+Hfh66LaIVrkOUBrPTo5k06t9lEIwQ0Ir+oS09CxwrXmsoL/2+lhyVuzuvQeBneB2iOwT0iSB0CMoHgxkdwkw5wX4N2uR64I92EAE/k04Jm7UAExIg4mHWBjUeWPlzi+nI3v3+oWN+h2c82258nsJJQX9EGcXttA+HV9ZKtgGSy+GDk3Am9O+AuKzdnRzjVjUXEWzXLZx91rXWS2+v/PSOf9kizkaOYddlqoEMdLIplUkOwjkZwvTQ5ybIhgS2xauM+etTokwQVnTDQOH/mbBrn1OCDtNq9v3AkLyWjgLOd/EfVcKtzNUmM59C2EPDUvYIJ1rHbom8c1945eIke5glojjKo6gRhFwqQgSmBKsbssltIeJUL6YruWm9sD/jqjr6AxTcC4M6GUkYdHNcEtIJIPTiVWb6DDBC9MFn051qDeb1qg3LVMs24KRN4jc3FW9fKgg9t3bUU55vIN65OUog34AVCB6ekbbMn42D7oLPnzmE/d/L9jduYURijyUCckZcvO5ES5wldAyLPwo7HJNgCPVqegukQER9rHvTTT+mq8UIOxv1ewRkRDHKlikXV5e6CHgwfOOErQETvfSBsO+ikr4krwDrm0cR1KY4snOQbG7u6NCRysgUGxAzfxJdpssF30hdoH7PVbB+sUXX9hXT59Yv92xDEWEhMe+0fpk3FeV0g+XOYM+SYLn5Who7y7PrYdISBQleI1u8eTzrZWthPLOjIK9AGKRTdk//M5DK2UpoPuWys6tki/Z7taW3FAc0fVNh6lC7NQlggtIrgpJnrigiKeoZG3xv3TEvGbuK5sZBTqvHG4uhy+ODy5ySSvp0dGLmHLKCJ6wk4GSTiMdJxZQ0Ut6Y6Pp7hQSyjFSz0pH0R2OrTec2Nbuvv3SJ5+6dVQmax/cva8OH3cBngYKdvQAID4U7BTuBKzI7hKqgwo2j3P3pnMlhIbxIdsuUxcQBQ5T+M+vXr6UfWi0RHQfZL4+77oRWU5RoyMERh7MhgylASF2pDA4YoluRIjIDfcH7gXvkUOde8AkBGG7Po+1IUU0G+fKQ3nYxEZjj2mm8cTDOtLxoiDVEYvgVZtO2ZiQDjypobzg+AHIMGrbatrVutXr4k8hpwkInHLWWqmMrWfZBUzitjvFzoVf7CuQ4yllHb1hcbA+WSt6ZsMc2akwvt9A+VFC4HrEbNbtc49OXdeQJt68Jo5yrbxrs3kQK0FpYb9LMXn0xms2GYvbygTlJ3/1E+v1xjYYTO3Z81cK25IdAAV7gNpFJQgIjyZHwb7RQYHwbIRCWM8Xfw9CeBKBy8W01UsZ26yWjFdVznMdFsowgE9N0U4DQXFRrzXUXClxVp740ZqPNeN89xig57xZP2iCYsavX9A++AHJxMYDY/ijIr2Ou0tFqKEu71ow5xOQiKiFwZo7//h4JExJrqt5DsDwhuUmJWqaJjH+WnUpAqWLs4qsB84kha1xji2ZtGREO1nM2nb54ksrTLtWqDDtGFqKsfmyYItU3cqNbfmzv33zzu7f/zCkSntM/fPnL61crdtgNLGMnq+c9jsmaBtQU6BGZFb2+uuf2bs3r+T3TVOuCPdRz0rVkhUqLds++I6dtKdWKLWsL9H8hW1tbihoqVjgelHsT8UHzmQAx1Z2fPjGctmVlfKANInduv0dy+VbNp0j4KuJgoKNEXtctVKz0/Nza2w2bTpnb5kILVyME+nc0vOuDS+/tExmaOViwS4OLy21aNj23V+yVa0lnRgPuPQ9aahZrA+CaqDq+fUWfQWaXCjK2JsogpkwUBAzgeP9YP0r3Y/0aE7A5FoyYY9VC1Qs1gNFWqQcMKHhfKbAffv2nUKSfu2HvxY8tc3+t3/xL4R0/rN/9l/ZxfmJXZwd2+c/+6lyMB58/In9Z7/5X9snn/6KlSpVe/Tosf2rP/hD2USy7/IWdrZbAi9GowFmhSrWceaqlIpWJfl0ORfqDohGkQhfOQa9ic9OyFK9oXRr7plogwAOGXfpQvvAOeSTQhdHSsOSL4rauNXa0dqaM22U2PTKdvb2rVrZsNOzS8vlinb71gea5Kl4JeFzMlbwHucPFC0oGWqeVKtdN7xR4+iosuPi2ucCnugMySiyJ70c6qAj5j5B5Jydib+ejEd2dXlqw96RGhu+l7VJTXlxeioBLyAhgIucddSwmfUHfe2HnCmVslPthOqH9eOJ1Z6T4UCrT+NUawSnMzkjYRedSUsHJoQdgFjFtlOySRdmL4D+S00jqha16ASrUGxROdvjnMENRpS2HpgJ357W8f3R691rYEf5mSAzfYfSwx/WAuvAKYA+1eb58GY2Zak3L56sbiIK36oFQ7Gzxhv0IHlkq/tfUyhwx0qlnBWyiPYGtkjgw04tk11qkeI9CxLPocMrhRcGUikx64JRW9YmBOHIbi9yxwMlhfJ+kng3AqVAtj5eQPFm3AWG5xKXDsaxdSuWG7a5vSN0SlHR12ervleoJoegvI8ZsyIUBVkLo5ewECMHKqTkSNQaw2E4hD08BEu7RAW7jPy50Cu6eQSvWHnBrQLqd8GMWDGBW6UxsH63H0jpDEI1bw7iYX/9vPhjoj83EKR4Z3zZBreEEOgEynt1een2YGWQdJ+XQy3RCCZQFfgZ/J0inweZwpZR0Dr9MfxaNTth6sJ9yuZoflbqnCcXx/b8ySN78eK5Ngk2VN57jiKYQ40RknnHD2c4SVY2mXFP09YeTu3osmvt/thmoNGgV4GCwbVlUfNQkyq3mo0V5sHhg/CtVsJybsua1axlUzMrlzO23WzZZrMpQQ0PPWgUiDSFn6xK5RASgiNEUXFnAb8xgSQQxGaicLH5Jdzj0VoUTfNKwzYZjzSOHI6H2mzd9hDRCtMM+JpsAyj/2Qw84AIKDbx3phVMlEBXCMUCKYLDvkhNbZWeGV4xW9u3eKfWGyT2/V/7R3Zx1bVPvvcrtn/rtn4fk642CXNnZ3Z1eaXwFRAKxu4qztAzyBMdSph7lfN+VLBLlAtdJSXOLCEuXKtXr1+5+CmMBz30xkMq2GzYeEBCaLAROYHWs5/kC94cr8RJY3349YY+oq0tTqi4PhzwcMoL11+jZ0ZFuwdVCcUPzWajvhUKYrMiiFvY0Njs/FnxVDo2d+4z75EDEQCAvQOhH2JOUdz0OjzAijHockXTlaiJ55D3aVfwbFcBQBNRsGKBAxUBGE2VR8zHECd+oq8jd7+K0zghhXKp4hkb22Tal2OHqD6LpY2The0dfGB37n9kK3ndiyzkTbJQ5wBrCIlj+gbXfG6Dbsf+7m//1t6+ObJub2TPnr22/ggbO/y4S07Licg0DhlxihZiu2NRE77sW9u+2ytmMwtrNctWL2WVapFPmWgWhMJwmDHOJyNBRRX3JFBd1ODlnOrgYk5MC1g/COdCIR+4oi7sdIDCixBPweR1UaDXahtWbdSELlH0p/FF1hTBz4FI9vE34KnJFA1+wMaNi+IhvMU1WKCddb2fqjHM+2SNBlKC2vC1NHTcLyiHctMi0TK4hEXebYG02PmZXZ09sTkQ9zTROQCXf8aeCe0yU7KPP/5U3OLL86tgLYfmZmXHZ1dqcm7fveeid4ABkONkYY1yzcC137/9uSF4BURgItbr9ORiMh13bZar2ubBQ2vsPrBstWlDKC1hugYljPs17LPvjKxWLllzs6LAw2Ihbe8PX9nx8RMlQNuiaI3GB1YsbdmU0KvCUvqEbI4JnIvOlf6YB7ke+6RdycUDNRX1kln34pUNrs5VyHc7S2tsbtve3TuWym/YYDJTzku2zPOPjsCn8ywCgB0ZINxINeVwZw8GZcftiimn/7dP5KBAqcARvdOptTxX/AGQmM4Q289VkMezmqKfj9ev39gXn39h3//+D+zBg4fSYnzx+ef2L3//D+yf/pf/1D58eM/+8s//zA7fv5NGrLa5Y//N7/x3Vm9u2Z/92//H/vzESNVIAAAgAElEQVQv/lJhdaDzTkFbSJDL5Iemqn155qFv1Yqubb1WliYEDzTOT85ONC0uPHXNhbIWNupWRftUyFiO+93r2qTftwnnXzqrfYgGBFE2Qtrm9m0rlBoSnZNSz/4MVWaSjAQU7e8dWKVCGA8WgV4DOCC4EsgDMry3vy/6UEz5Vo1HgajH7BppQBMYEUuBmJqUX5OYvGiPTb+HYOhZDI+ansoAIJHrM+wcWefixBbJxPL49eNaNBnIeSkyPHgeBJwGcS7XiPcXz2r22Gh9SU1aLrFHu50v+6CDceh4Qu2K09MM/vtCDAImHjFROu4J3X7fz3NqkRvuYsPxJBha5IV8O0jAc+7p1ZxLNGHivCOSzRdUCzgN16fpGuAJOLm2zIwe7JxTcXouVx9yG0g5F20vbalHn/+tCnY219jVfrtoj9TrWCfKNWQ48I2DiGRUvaCRjOAouleJFfMZGw67svAhoEK2ct2uvpbigIU9HgytGg7SRQLH1gt27jLds4cJrOQxzQYp68Tgw8kIx60MoSwQQ8w1ANXiAqVta2/P6ptblsq5fdd0joWhd+90lrwHxql4u0tlDGcr2LM5lp62TL4QUHe4qu4BH7d5AcVxMYZCxD2V0xKOxVENFBBSJukeeaCVMBpH99Bx0kRjF1QA4FCDmtsDnQJx9eZENxxRv6hgX9+z2O2G5o/rhpUj99ij0F2lD6LE/WMMBppKQ8UYylEmL7Ai299rWfcXv+5oQUhAmQf26Iuf2dsnX9pk0A8JpBSHXE5GeRiiM80gWCVlyQK9AdzdpQr2t0dndtkZWooJDb69KqbdLShSTngICVei4MrZzIqZtJUKGStj25dN226rbvVS2qqltG1vNRSXzagZrhlrR6N5JipB/OzrOAhsRKEI1Jh19eIPEocc1wvdBi4KHEpMlHxklbZBtydfZda0RvMc2lKFu26DwxrbUlJj2Wx4wOnkORhojJT0J96aqUhm46ZIsczCahsly1fKtrV12xZwrFMlK1Q3bJnK2527H1opoA5MdR4/+sJ+9rOfCn0RHWc0kq8yz0uONab36KWfN5U0zdgTuk89jxRIBCgLo0D86BXnrdj30B8KCXVbRK0hHB6KZS/sxP0VjuJ8RRwLgrBZIWOhWHLbNre4hNYAJ5UfQMHvTRWFsD+jLqryOHE4ngW0K4osdQtKbV5rAaMXETQfzc3mGqFQgchmKxSOtEYQUnfN8cbTuaCFIpuuR8czJZG144JRPAgy9oRuOcfPp/RlbXK/5Qev4CSKPXeSueZnp1X04fEsq0BZyzlnU0XujOuYs0++9w+tUm/ZbJWxOY5MjD8DJYPDnPdMs6CxNXSLEpHVAysXc+Ii/8mf/Kk8+U/PO3Zy1rZOf2zJAhBDO5T2z+iY4odmcIGK49O4ccTU3YB3c6cKhZRttypWzKwss6Jgx92He8v9dlcsUD7QKgRR+AfzK4R6CsSB/lUVl531zn0XQBKaZJBkccYJnJsvfIKTzytwBCtDCpACz5pSDoOAOWgJXNbsBXv4vzCmvtFwh3LerXP9qb9psrku2IOzj1yHFJiWczokFrny9U4rNZT3QpMnLrr8lj38DARO+2ZqYvXy0ka9K3v34onlcUJKi8AhHcqtOw+skK9ZNp23Xndgw+FY091KbcNOL7q2d/sDJY3zDPOeZsOR5VNpSwYEpL2wYffE7tw5CJ7k2ElCYejaZNRXyJoV6/bhpz+08uYe7vE2njFhKiibgaJku9XSmB3EHnQ9g2aI4mgJ2riwJ4++lACT4nw8TezBhx9J+8J9yOUrNhrhlOXCZRptADi5uS4XsgpEJA77ppRL7PjNV9a9PLXlbGWZfNZmy7ndufc9yxY3bE6zlWWyBErpjbOmdJznUAyVBIzt8EzPJ+g0lDDRO4N4X1kemZwyDuD8ghGoIFqubDgeac/1xFOfTLG/ec6Io6XcV57NL798JB3Bhw8/0rSUkLL/4/f+T2tttez7n31PYvC//dt/J/pMbXPLWju37KefP7IxYVJlbFaH1uv23RZQgm7XQ90+OFAzQ6ZCjYK9XLRGrWKlIhNFinYaEa8H2FsAyfb39q3RbNgqvbTxdGjjUU9Wx8UsOoSM9fqJXMSgrMhUAS2AUOSiZfNOo8HRy0X6iV21L+Tstr9/G8KwXPY2NrYEviD8jajxYNBXqrlcaBDFFwJvPlpxCzfwkyAmtsf+9ybCrlM17iuqQ8Izq4I9pCWsp3hCdqyQTezq/Ng652c2nwxsMujZZNi2PFa9gUoo4JDMGO4l3vgEElFsA0JG29wYmIWbW8KadYCDe8He47RGTAqgpUKfdT2X88g9gFEsA9mNm85CB+Bw/vLXLjOOuQciUYgr1R2Sz3Il7QlrKk7yuRYAylBhRXUJ1Bu+hrNRYVR8jXIp3EqaegzASRanIZBPhfxwsqbzpl49f7wSNz0KOGIKYBgxOO/b0Sst9JiupZQ7OneoHV7cULAPe8RUE/16pZGZLKA03oGvtlSACyMtUD/Eh8vp2AoZk8AG5Ca+EXljBjsclgoPHB/ut+4OEf66cWwx8X4Ze4DcLhhVFksKsEhL0Ji1FarhIHTh57Ihs/HyM7zzdi94H2WLhKmNJVmurLHRspScFuIY14sfRHFRkOiCQhe/xXg+DwlSTICKmfh3daWyw2O0ykOSE3oP2i4Oo5vAr60V1w9HUMeHOdW3+yr/b4k+44cHOnFg0zDRlWLDyIHJdAGu8rv37+zOB3cCXcSthzz8B+GgI23qqsUl88OQZU3R8ObNc/vp3/+N9TuXthjSFSNwCbafWj9urQWNAyR9MF0oTGQwndn7k1PFqJPsSefPJISrhBuGHky5c0C5SGRHhng5m1paPrWyasH9oSsIFDMpazVqtrtZt51Ww7ZbNWs0PBSFP9yXmESp6xg7/bX1pXdE3mC4K0ikjzAqpDARKo2obzTyMRV+51eXmhwh+nQvbw/uUc8dmgC5mujh8ymKrzXfJBAIsQ7hPL95/S5Yg2as3bmywahjD7/z0BpbO1at7lout2HpXM0YJg4mSx3ueLbWmw0rFvN2cXZi7atLFZtsNKBzHnvsqBX30nnhIMguWsJiDiSA60uRwvpwASTKdKgLbCRuveVIPZuer0nWBRuQ+Ng0ziEVlp9NoaachsDRZHSpmj24kkioChex6E0U96MgNx8K36wKAQ5lPUvBVlbFE9zMIP704JAwzQpcV3FWKyXdXg4/FWfyz05pgufhKWEdK8mSAgC//ZE7IokSk1ZYEq+Z+0zmAOACCJSKHHEqOTI8nU6TSZC90HSBzLIfuIuMh2PgchXdXeTTHqxha9VN+/TTX7dsoWyTGQBQySZMbXJoaFwYdXp8rIIdL+BatSH+LXzk5ZKwKyxcCR7r2F/91U/s+PTSLjoDu+yN7eyiZ7MpaI4LaNcWhxEok1jzmpuq2Vx0jQnFq7yiS1nbqBetTDO2mFkelEhWlF7YKhFUY12Kl6Ki10Gk9G+hQaZJVbLiDRtMD7zycCuKdQqFarWhcTzaGxBQnhW0RTHMJdorxsTSqJZxrCRME8T4igX7NcIelVj6yshJX0MvPprmw12IcP3CUAHtTFHrh4kVXNaoU5Ctby4vmz4VwMWiij3oJ4QKpZYj618e2nhwark059LM/eEXFCEgrZtKeBwnc2tu7drpZceK1Q05tAASScCIg0y1LKSaZunl109V8LG2aai57yDn0C8uzo+sVK7aPJW1TKlun3z2a7awsnUHC9mzsi65NxRpAGg8yzHxloZfiZlEom9s2NHRexuM2nI5WdpchSxUURyIkoTnhgZtKa41GKwmzuKHQxVjcr60fDqxbGpsZ0fPLb3EgtHdYVKZmrV27lqhtGlpAsCE4voEE9oazyhIKesHtJKfKSEgRSRgWDatJlr+1iGdnUkl5ziOZXoOQf9xGmLCITqrU/Q0TaMZ0GR57oDVJLEvvvhS9/67n3xqUBOZTEI1++qrp/abv/lfCB3/4z/5Y3vz5o0mwBdtwIyc5UplNeyqHZKZ7gdWnIWiazt4jXdv35Z+CyF+KZ+xZr2m/wU5T6fZT9GyFG1/Z8c2N5uqCC+uLjS5yBfRbjhnX1a2FVD7D6xSQkwarKMVskQdRHq11zFYiFKmIPydJEwPEbrWrF5rWb2+qXoJAIBCljWA4JnnkelRpVYOz5+nnetnB1AEXZ+mHzz/gE84QAmBv6bEsGlFVDwetRGsCX4v1zrA0D6jc4QiMx307NmTL+z85NCm/bal5xNRiShg9TOpWZh0hZAtnctZn4672QEalJym29SQAGP9bluTKIAWidTRgyzdz1x6PZzvKKiF9np2SGTPKUSJIlv0OC/KuQYU/7X6hgp2bJgFihiuhu2QEu9mHSq6s07n9TPBa1ilHAcnNNXUKXdCY2/BAQyEnbUjPQ3hX6KJMzVA9wYl5tVT98PSyBZOeEi0CgEWEUHhF8mDW5xSujXfBqPFvheKPHgT63UvbTIdqASDxoDYgg0LBIsNGe7jeNjVn2TcNeJuOHxy+pleIMDBiiOPOM7k8vio1xcLB6jSTRP47UU5Jbx+fSRlOwhkvdGyYrmmFLpUjsQqP2S5UFwI584FegAFRLRi0yuHuJy3YhmKTVViVrpE8Wx5IuBJBZTWu6TwESwR5TfLVkEHp+KHDYnDyxFOR7Dg0IIeOPJDzcfmw9RAPruBEwvPXmrvgJQ6X+sX8GK+XbDfsNTjcopzPRzogPFkWI+AzhXzupaRBxYftjU3jeLdq1kVz8eHb+3Jky/t8N1LG4+6GmdRzCsNN/zRlzOuxYVFhjBZO4H20hvZ1XBkvdlcIs0sFKAZiCPWdVP9oVgkbTO6uEB/YWJTzGWtnEsJcSjm0kIutlubtt3csO3Ghm02qpr4lEo4CjgdJtpUReuqSDXyMBxH2cVvXiQ6NKQ5AMXV6D+EcLBZkUKm4s4P3/iAcQgyXvMiL6viQ3740BdSSxuOesFX3L27o9jXudEcgO7mwYaZwOFbjG2+TGwyn1utiXD2nvUHeJBXrVDfsOF0ZW/en9lwPLZf+dXPREl79vSJnZ2eiLfOzxn2e1pfbByVIkUskd9TNZIeg+2IthppOdSA1PWsN+gLyY20NO63mi5x33nGuCa+KcaCmPhzHaIFNjbf1EWHCdQ1NiddZ0RlGUcv2Yii5VU2D2Jb0FSHgr1QLlpR6N3MZgSSlLyx0OA10Cpke6ZCwfnaelQzWSFtPrzyTTMeHhICqbj2Yk4BGhKOhgI+BKDJco7JiPiMXD/PeaCoYd0AUMAdT6Ww/8Qlg+viByXrYRIaOq4BLhL1jZpCeGjOEJSBVObzJdve3rP9/buoEkU7mK/IgIDrnLZlOpEOwzn/ZuPByJ0fRlPtn6USibvsf4nlM9wTUn+79ujJU/vrv//C3h2fW380t0VStcnYw7rWHPZQpEJ3Wh+u0Zkt+PNzfSiY5RVdzFshCxiaQGazHIUT9ynrDjuO0DmFsVwqOvKEbqHI5BLEyptVd/JB2IllLsW6F6a1WtNa29sS8ElkF7UOa9CEhiDsc2GCIrHXjcL7JmrhEo3gOBEFafrqGyLSG98QPR70PsJ7keOE0LuyGn6KZ9YF4XBe7IMIuwUm66RC4AvuKUuzq4tLoYbVSs5qJbNJ/1xe5b32a4UJpoxE36It5jSPeVEEC9WG7d2+b6kCIUtcZd8XoAUM2mdWLays373UCH04mGjtbLRadnl+Ya9efm3VSt4yqZldXZ0rGIoJJiDVrTufmKVb4psrfRGaDbxzuaf4pIxYejdwQK9BE03xMrXLC7jdF7LiRRD44OFHVq40rNdFzcr0Fb9wGhsvovxZ9qRwzsuEfXLUtVJuapPBqQ06Z1bIpMXTnyQpa+3cs2xxE5dIb2ZHY4E0MZpeVzmkcHvT7R/YIIKqMomhYETULyHwnPXHnpu18QRHqZTWcNRryAAieGQzYRMCqxTltL19+96ePHlin332mZJkoTFcXrTt3/zpn9qtW/v2q599ZicnRxKjQlsaMGVYrGSxmw3plnh3kxTd7bYlHtf5mTK7tburohDeeimXsb2dlhVyKaHtlTKvMa3PcW8mk5ElZIAI4MPhqmq1Rt2aWztWqzctj2Vshj2Wqa+vV9cU0mhS3MODTpS7oMYnnxGPHvevjcamQuWKBaZdDg7q+ZejCmnnU00BZwvXMpF8TTMCgu/T55SuNYnWFP+6tiz44NF+zWF3RCDer0ifdWvF9aD1xhOoKsRSCOpXCxv1r+zR5z+z3sWJZZOuKKfSG9KwQHUsFa07HKh5c091rwNZz5HjzbkDXZOv4UwEGK7VK6Jscy/YPdhr+Hr2eiibcM8jqOetuycyoy3UmQ3IAjVlmngDhNlJuiDWgKxzl0sJx1utlvY9p++5p350YHRnq2vjEkpNB3polqFUoSc51LQngsc02qwFXPfYO0WZWnPYww3kBik1Uf7GbvvndmSOqrk7QiD6R+/w0JZ4BDMFTWLd3pUlo4FVijwYbrsjTitFqgQXPW1EGR08C0smWFgFFTjdTBBKqTTVE+yIid60pynYbDoTH7BQqFinh3BiZKdnV7a/f09CrmwBL8yc2zVy0BQ9sEAHSEBBlesT+I4eC+zKZh0UIH844LAhh/B5Rxn9JbiC22kO0dqNQp3CD74lRYzTBVwQpx+dAjXG63ui1+Eof+TZO8Iub3cEZCHFVaOc6CEqDvK6f715XvnfbyLs4ov7EnSrOrcNAnVhUyNIRLZDoI/hJ4Vs12sqBH1+wnXO6AH4+uc/t0PGs4OOXFkWSxcQw9ckUTL64q7RjFTa+uNExfr7s0sbT5eWr9dtQXwwtWFiNlOBwSh9bNNF1xZhB1DxT8gOohvGghRNGbNGtWxbrbr8ievVsmKvN6t1q8FrRElf4/DBSQLeV0y5dDqFHwZOw6DzpsDlWqiIhUOLYpsHU/wz0HQQKU+QoyEBjcWSLdIljo+O/FpWq+I3xyAvL2Xctik6g/hk0ZFhWcStfW+9u2bzmiYdedPi+JErt6xY2LOjo7bQuF4ys84gsavuWJqHzdamNiHG4rJuBDEes/GPbdh3tJ37StFeq1dl/cgCaTYbQtjZ9EHWKYqHIzIUBg6I6IHDwnUU0EuaMU/XU7FLI64v9MMUX3yea9EFoHYhIEL1PveNE0RD6v7wM/RcyJ3DkVrx3EM0ORxMORrR6IOYSIDmkdyiigSLSb+vaRWkFFY8ZxwmcQLiyFPAVmOKqk4SUEEv2OO4xemcPkXkIHKnkKzQNt4P9CrG4r/x67+h5mOZjAwKH+JcQm/+5q//RtaMt28xvXI3jXKpYskMf/KiQBA2fDb5X/r4Ewlb53OeeXzCK5TCCsgSHYxZU2YlZB9xnMTRTAhSOVFicnkCmjj0SYwc23zRVgAO6bj98dxOr7r213/3hT17fGTtKwK+PCgL/Q/oWspKzrGPCDt/FQ+VqZ83OhKaE/6Ry1i5kBHCm15CT0hbFb6wBGBeGHPwsdZjJLhbQjp/FH4xnG/uPdcD6I9739rZsdbOgYKFECJqkhrGwN8GIzzESMhH4H36wR+R8jUfJoys15aUa3Z76OhiGREDlaKJgL7P+aQ3i30QNtG9cjk7ODjQHk9zG/d5DtWIgLHPnJ1dWA1BLMUMQWPDnvYrgrBO3vzYKoWRLZc4P+Rs5uw+S1YZ+8Fv/Ce2ypZssoQSlZXuijMgs5xYdjGywzdPbDLuqKC+as/t4M4HsoAEeYai9+7tM8tlJ7a1tWmXF+ceClcu2bCfs/v3fiCKDQ/kaDJScZwv5n2COQOYyMs2OUlAel2zlMyw3R0bnPyvoDlOL0Sx2NnZt0ajZcslRfFC7lWyYAbtBqSiac3DsJ9Ztbxpq4SJ7NRm43NLehc2JqyvRpNCgm/ODvY/tlWqbL3+xJFLoubHQ1FyNre39FyT2AparSZDzzN+4wt79/adlgRUOagcCC4VWMMaD5NdxIlr4R/2h4i1Q2PBfs35REPOuvy93/vf7cHDh7bZ3NSUkTA5numvnjy2/+g//keyWvzn/9M/lwHANIHSt7J8uST3FfRh3/vuL9vLly/s2dOvrD/sr7UTnEeEKTGFhH5UqxRVoG9vNaWbsdnAqhKcu40iTl+scxqv1taB3bpDHYOtFSLuAnMaFYEAgGj3vBGBgjkXzZJnh/oGL3oZg8i6s2TNZsty2aL1+yO5bXG9gxTb8jlHdNEGDEZMY4p2eHisArG+ARWxJLAHB7Od3V1RrATUhiTniLBzPyJ15T+kYI/njJtWoAdbGEXAbDyyw5df2emLz60o6l0IqMsRypWyITbLCj9EI4Mhhtu7ErrkSeWAiomLwZdQvhArTzTVQEdAaNIS5BYb4XD9oI9yfnOm+24BAuSUP/ItYFrMFgQzLmwwGikkDjYHjDjWHuuq2+trykidxp4vlF1UvgCtBsZKbObYO9hT2Ed8+jYX+n771i2d29Qd/FwoWiDN3CMoeam3r56Kwx4he49WdwtGOi82McaD1xtkRDyc2RNvjvMEXVgJb5mClE1r0LmyDSLkcxnr9fCBHQpJBL0DVUfYBCqPX+xiCQrhI1y3+fKNWYdkcO4Qwh26PjaK8XBq5+dtW6jbKdpoPLeNzR0lysF/ROSEP6/h/6vkPPfeVPHKmD8UwiBB8nEXyp4RKl+s1G2VztkcFC0YUcZSmfftIxYfiXlyplMgYoEsBDBY9zgvnq5UuVgSjzmPzAsENieOTYSKFHI8MD7uyepzuHf49bjxCuSz/P8Voa6xdxUh4cALce0uevAxpmhGTByCRZKoDPKZWFk60BpAXLCQevL4sT15/MimnY4tJiNLZ0FydNq7r+jcfdmhtkAjGiRT6wyG1u4M7eyybQOCh0DU4dmBQDIuSma2SBa24i2j9J9PbDEP/GkKdfHQKOygYUBtMNusV63VbFiDrhkEMJ+3Uj5vrfqGVQplFeIbTaZAjvTRnUdR9bW9nUmMSKGGuNbHgy4sAzHWWhPNBa5z6GQkaEqEUnvXT/BPTrZ8jPJBiSSMUcFDwYlVVghbCs0h9AA+nILlHHaaEg4nijy3/J5JxJQpVG2Zqdpkkrfz9lgOEvD8x8lS4ShyBErDgUMMiztNXxs+hQbrG3cBNoRepytaDD7AbMa8HygnjVpdaDsH3VDaAy/wJfANHgCaNgShMqgq6Lqcj5RQ6lMIHBwUQKXimudKKQaBCsSG5ZQkfjf7iIIkVu7HrXsLzxAPYv7oGfWikQakzgYVXEOEqMfUYFmxepAFvw8gAYRNfE7Fj0eXnjCi1dTHoWQ9t7H41yecvuPPUQyMI0TMBfI0Iz/76c+URfDhhx+qPkyGY9vf3rXXr19rk+faY1G4vd2wLx/9XEKmHLztBToc9/v3PTVj7cuOQpH29m/bRnNLSDP7FODASmNUOJPYsPqGDmp/cnomX1844vmiiz4RemezOPMkKrJAFq+6Az1nq1TOet3EXrx4raAUxOS4YYzHC5snRQm/tR+Fhlhjd8ADUUJ83A4lw//wiCMFXwh8qUA70ng82FmGYLJorxjdXUDbnaOes2yhaq2tHdvd25O4jfvFNYDFGIPGNL0MNyhSVJybHukuPrlZfybW8euC3i0sIyUmlPWh4byeRjrKFbENn7BEgeo61ZTzmkwG9qfAS41plBRATE3E9YUWtiA5dKjAI9fjOb2UxgZLVc650dUTG3XfaL1enXWsCE3T0lbdaNkHDz+2VK5i40XaFqDu4vsnll9O7PL9M0uGF7ZYToTGT2xDDjk0qKwxDvtqOWdvnn+hpu1gf8eG/baP+jMN63eW1tzcsp2D2yo8KDpkWRyEuzrbljxveet3B5pYcj1KcHf5muXcDt8/tqurU10yOOBYyy4WaRsMoQiwF6QllqXhms4n1JZmq5wtZykJB/FpT8/GNrq8sGJpaZNp16CGMZTe3btnuULdprO05UpVy+RzNkQHt0rrdQOYaA9O08AOrdeBXpO2+/cfSI+CkwfNHm5Z7OOgw8rKSHClS6sAYi2z73C/fGKbqKmSbR7gVbdrjx8/0RlA8721va09meflD//wD4TqP3z40P7n/+V/tSXcb4ULwrLN2Z07H9hv//Zv6zWcnZ3bj3/8F/bVs6/CpHolG8atZlP6ldQKgf7S9vd2rLkB0r2ybIosEZxvAgUCV5JqVc8ydsbVWtPu3v/Y8uW69ccTW1K+ZElRBvyAgsw0ECvJor6PNcrao1gHiAEwgOaDLorzFRCQ7AaFJWlC4vWFKLrUGoWctdttaYBOT5kkIhJ3o4SdvV19Pmq/lKGxnqj787WmE4cj8xphv1m3xGfP96Dowc45IyctJhLTkQ3O3tir51+7nknnaSKNWDpL3cL5wxTTNY/w0gFJldTKGQC9OZuzzY2Gjcd9TaKoTAp5tJo0zIm1NjcFkqE/4czj+rH+AcKkhRDowDUpqAZ0u9yVCuhaA8vMvEA0BXFaynpQaILpgOqOALw6hdv3E/H/Qw6LkHtyzZYLB4ZyWZ0jtw4ONMnninIOSrCKNel06i40719/LQ67xt7ihvPiHDXmw70w/WONdq8/883P66IH+zaoMMPelfXgN8/hAnO4ZKzXbavzYUNAiJlM4e3AhecgxZM5+BuoQJrphsnOLHBySR3jJnc7XWu3OxrRQYfBy5uxTypTsN39O9pAoJsQka2NlENIVm0uGFIxEsB6X2iMMLAywv7HLYBAvzhIqbO8dLke+WirV1ALIg82OJAA7/K/QS250Vn51eJp56HnYRuomKIYQmyHUIZFMk3wtfWHiAXBaMpN/91zNqqi4b6rgKCQXHsHB+Vx8Pm8Ps+cDuD3MYzDQqAIyaIq0PG5XSRWBIFOm7XPz+zZV4/t1esX4uf1ux0fiYvAu7QZgtIc6HfOVkMKVAIy5nY2mthJp6/Qn16X61NQsacRHkKbEJEu71cK1wTkH0Ep+B8HiCPqnoAPjGkAACAASURBVItCcYcop2T1RtlKonkUtWbgIeIeUC1V5NldK1etRnpcwYWJXkSwfpzbKBRVUcQ3CrrI0yeBU4etNy28HugmbPA0BXKXCQJKikfSPxVmUK4IfWATjBQu37x4GJ0rKmQn6+g8v58N0EeK4T4E1ZyKlwU0opQt02U7b08sU2xYtblvdx9+okAsDpvJfCpeNSjS4dF7e/XqhR2+fWdnJ6cSGWF7KZ43mwNUqNHYhqO+lYuMRfPW2IATjYAOMXSiDYwCrNO5cuVECJZwKoyzhtGbOJ8SoaqPFMWFL+GKc41mO/ICiu0phFwzCgy/hnD1fEKn4jAU7BV8h1Wwe8OD9RroYR3+otB1LybdWpWN1DnpNDmIztwSgNcd/Hmj/kafU97xumm7WbBHFxE55UgTg7aAgJmBDlEoPi9ePtMByKiSxuryvG02L4hXiPMEY3QmaCDMt2/t2+HhWzUPeAfzfa9ePrfLyzOJlRn5l0GdQ5IdHGj+UKzi0LCzu2PV+p6l01CAHPHn1cuDPZsWCiOLU4m5vfHP5bknfvj5KDeR9WBvQG4ADTNBNlONtAf9qV2d42YwEOcacZ8jLik17Rq/hmvm6XHBQz61kFd3o06Oga8JZRUIAGG7pPlCMJ8Sos6zgMVevbFhW9s71th9qFAeCnUBMOH88KPs+sOpKUH3Et5SLNj1iKipchrA2mx9XYDHgj0m5cb97hqw0O57Q3W65rOvqT3+Pe6mdQ0Y+fcxoXR3NO6jfKqxchvgDubOXkIDQUBpJIkVJ0AqmdhGrWidyxM7fv21ZVaI7E7UQDMBrjZa1tw5sGWurAZGmivG6suRnb1+bNPeuaXzOetMllbd/cidygKnl3RliTzTBL307OT4jVWKaXmvTycjNQbDwcwyxardvf9LEjeP2YOUJJ0S0o33O3QtQBe0L7xuEptpnqfjvo2Hl3ZxcawQPICTaq1oWzu7Vi3fsV5vapXqhiUzF9Uu05xZPNtQDX1vA5Qp53JWzWfs8oympW+nR6+sXE4JicwX67a7+12bzvOWJbCnSvNeselkbmcXx5rkYm4AF3mzedsmEwq7YAYwJe0y0RnA9IMCnQJIazAkm/J6oBzw71Dv2DN5HmT3qimq1wPv3x9qmkXBzp7OvvPi1Qvx2fm+f/Nn/1Z1AKJD1hAhPfcfPrD/4b//H2Ufjb7kxYuv7V/96F/r/GdvLRVorAqykZhNxwKcGvWSNWsE3tX8bMv452nwmURq0ijK4Eq6HVzv6o1tK9WqNgNQELWoagVqHdGn3PmE845rTriSC3KdkskHFsSruaen4oQnSjN1XUhC96LAw5r4YE/igz3j9PzMtnfYl2ouBpajjfPFRdsFiQ5J7f5jrikxN+kx33rUf8F/Bttb6id86nUeXapon88nmjrmM9CXOV3YA2mforkHyDrppCMrk1o+nQaaJSATWR89mVYw/0FPQD0JQNG+YDrpgKQm0WV3YmE/diOWkmov3h+FO9Qrvr5Sa1ga0SmTGgI/U1mbMhEPyepeaHP2M0lfqIkEkGVNAcoul/zBWrhkhVLOBsOe6myaLaZ1fOB25NaRDuqtgXGCk9iaFLkakFf3LIU3y8jh2uMyuoV8+2rHQl7CrTAaQYBIslq3fW7ty1NrNBhbm5Xo4i4vbM5Dw8JcrqzTBoWvW6GEEMPTyigeKQroomQkkEnLz50NkqJfLgRc0Bze53Q0jJ4zimmezBbOGWXsL0TQR24US+4h7R6X4lxz+MuOLK0U1T52e/gxIzLKlYTKL+VvjHo40oECK0fiy4mKH4oWEBT3Y75GdG7+PV43HkZsL6dTwiXgP1OUOM/XLeVIgHR+M6hsV0JAUtTgiLqghRE7Dyy/U44NIZnMHxpf/FJB3zjQ1r//WwW7Dl0OrWRklXzaZpOhPXvyyJ4+eWRH799q86FYA0mVc0UIs5nhgCBRq7RP1u2O7Pi8bYdXHetiL1dCMOKTBx5eF/eBLk80epS1JCr54NdcsLSVUziEMAajeIAPRgBGQX62oHsITXEN4KHg0KuU/Q8FvBxhgniRr2fjYfNjfUu4KE95xtEehODTmhCHTcQzD81iKW9beI7Og3e+XvQw96mJC2LltlNCkOUFL8Weo7WOKgcGh94jxRY0FUKo6JRFcVJ3HhA+jeoRHKZtvsoJVccLubX3gTVae7a7f9+2Wlt6Hg9PDtXAIlA9Oj6UUOwcEe/lpZpYeJogUAohm0zUzLBJcSCzKRWKBHBAy2DKo5QVjRIHg96N98lBzvgz0M+SiU8fcM3IYn0HHxtExydw7saDzSGjw5kX5xKbu1UZa5bnna+nIWMEWYSPTeGeovhzdNc51Fi4uZWVxLriwF97dIMKqlmqwE0EFXSnp6gx+ba+w6dKXu17wR6ThbWSVe9LdJsQ9ga3tCiB+OeP/8rq9bzdvnNbn3eOaN/GvYrVqzt2sL+vSPPDw/ca5T94+EA/n0aC1/fB7VvW7V6Jb35y7E4db1+/ktCL64LPdhF+vEtiJBJLZwpWLFWtis95rS7rRFGWsN2cOvc2FgSgjwAdHAbcD1aQxNocEjMSSHHFGdlgOLJOu63wlEyqoL0DrQINCJzXXh/HL1IDfUqmwlmHCmYCeSF6bg3IOplrr3EdgIt/4XAzycSfmNdL+Nbe3r7t7u9LdDudUih42izPfGwS1sV42Jicc+xFe9xBrye735yCeHCJy/MjeOJcfZ/wrL8v2rX6Kon2/Y6Eh2ApR/mCFaSeQyhf3yzY+W6eaexXOZeYFPB7J+OpRuQgaVx3rBOZulDQs6ZcOzG3QjZl7dNDe/nsS1nd8kxSBMyWKcuX4CrvWqlaF5I3m45sNWpb+/CFlbIp600SS7IVm5daKtYkpFbDnJbN5oJn2Ej/TOzw7XNLLSfyhl/Oxtba3FLGBdSKrZ1btrGxa5l8SQJXsLsRmo2pu9LU2RMSD4ljvWxtNi2XZWKVlrC1P2gLPAH1q9V2bW/7A1lVzuYpyxRKooOwxvMFpjSZUHykbNjr44JtrWbJXj77uRVzMysXMIro6Nmu1+9Zc/OeXbQnckribiT4ZGfT4h/TTHDOJknaarVNFalMoGgYFRo0GXmxBu8as4pgWEDjJI1BNiMgYzwaS+cCGKBGPs39G4kfjWD/7PzCmhubtrXdchOOdMp+/Jc/tidfPbMvHj0SkCYnFqi4ubyoSb/7u79rD+4/VMHPlPIP/+gP7eT0RPsckxeQ6NbGhuyus+mVKJy39ndsa7Ol4jGdAgjBIcmnkKfHJ2Ypzh6TBzg1CcBcqVK3enNTiaU8S6MRE1l3mFNNE1zZOEvZW7hH85UnefMMlwpQgYOhRbQpDA+ZahTVLH62S7sxhm6H7XXajuHn93v24P4DnZ08+9AECbgUgCN2wQ2UfV1o3Cje/z0Vu3+3W0Sy8YgmMsNRrW+vXj1XKqoaG5GqPLWeKUV0FWQv4nVCzWUyy1PMPg/KPui3pZfM51KqE1hh0ivyrCWJHb1/75PnDFMYks+pGzz/I9ohs/c6GKV4bctDdVQ4JtQcimzYAC5Q1TMP3VXTSrdmlB2wKI8evsekQ8U7dMMc5gR5nZ1l6NuGLbRrxpwKHfVWZql3r75eyRUixKJG20EXCt0QJ8ULHhCKOHpcj0G0yftG56pbjytns+LCn58f2mjQ0d/ZrLY3m9a+bNt8MrUBNnKrpVVqvEHHsqHIuMAbcSjqdkYHPRVSvCwWSr0Od7akUABspzodDqeJkHJ4YKDk/tN8/Bv5Vs7fcoGkI7BcdxLechpFMepDiJODSkPCoxAUCobAo8UZYRZQW8QwIGrRTUMokPvKxqJQSzEKm/TPoGeg8c73l7iPjhp3hRB57gE04QDlkdaon8LL0xQp3FHI8zneF4W5R667Kt5/ZziEvgkyBX56RCWdH5peLGzS79jlyXt7/OVP7Y146j0dynR9okzBNZUyPK1GaLKYacNnhHd6cmGXlyQuji1Tqloa1wv5lPp4SdxPqCBzpipEqg/EM/MD3w9/CvaqhZRRoYcpK1fyKthLZXiwjP7KTjkIHt+xWGQjFnorcSRoA3ZpePS6GEmINm5iiql25DJSq9xBYOqiFLQJ8KZlq+SbvzxUg8uFi6Hczkx2pkrlSwvdpnBiYqLCVlSQYD2H73khJ3tIFSyixfi94WGkwNPnKEJyJbvqTGy2Klgm37RyY8t29+/a9u6BEHZe6/OXX+s9vHn7RimlCCFPj4/s4vxChwbFooSkw6HoJmxGFH2sURpgBd7gVR70KXKVQRycTNzRQ0irT9ecJsD0BVqfI0ccnizxSIeBZxppZjqoxfV1mywQLO4R/8sEw6228no90fdaPu4hyIq/K2NhhvNI2QuhJUE9Na07GsReb6DCleAvobzhwKGI88PHEaMoKo1+t/EzPihzp5hIKWJP4f6B2OOe9OzrZ1bfyNr2zkZw1/FnD6H0arFhxQLj1okL196912gVuzVZx00SXfvvfPShwlfK5ays9+CzZsLZeHZyoqIIUSP3Sgd2Bc63C40ouEcTaGSeACknDOhbaC3wWceWrtfWfQJ9BPBwWzJPfUwQUet+J5oGqeChSSYfYESBM1Gz4Ym9c/0uCfGZ4gV/4cVc0lshoRqdB4Gh1nxwUwE0weGF9D+QV/IBdnb3hTrDaxZesKSRc0cZofnhcI57YjxanKkTqUnuF70unOO/RYZw+LdYsEdBVzyXrqkx0ZE+/mwtjtCUhH3SO9Yb1JhfXLCzD5JzwNrhPkerNni+kRrDusZYgfvv6dCsWawKh5aM+lZIL6135XH34sVqIus0JHzDEbdOhl0h68thV3tQki5YprZt/ZUnf7NfUmggruM54bmCn4tor7VRtrPTt9a9OrVGOadJD/sU1AnuQbXWst29uy5yzhRstkprtA9SqGsWgAye4Xkyt2Ixa40GVnNLe/7ikfV7IN6gfjk5j3znO5/aaDi3s8uObW5taY8AKKEAoeGfTEAX3W2ne3VsmdXQpsMLK+SwcmTK3Lf0ivTyqrVad2yVKVoGGgJIqK007ZKIL4f4fMMpOLIdDutDJhWYYThSzhpzMSWUXm9CJYyWVfBcBSf0FwAjt+j0Yqnf7WsyxR66f7Avig2GCa9fv7U//4sf26PHj71Q17OYV4AOZ8tv/dZv2Q9/+Btawm/fvdV0849+9Ef25s1bPdv89tZGQw5C7AEkB29vtzzFWXqdrNJQq2gNeO0rs27v1BaLns5dUHf0JyD6ZBKUK3WrVBpWKjeUPQOHWoml0H1gIeiZ80koAlin4jFBZ590RxMV7muKoO+Zsl2EUrIG5JxOS9OPqxf34ej4yPb39621iT0ogGlZEz32d53h1B6x/glo+7p2//cW7KHgjwwAAXw4quBONLbDwzeWDPpWhG69hJK2VBMIW4EGmzXOvj3qDXS2yQM9k7W9vW1rt881qaGWZFXxeitF3IaKauKwbKWw/+D2bdFLu522ACP2zEiR5XwUjTgg5lwT0TID48H3FK8vBHSlPMFWNuKcZaWymnFcr3LZkpwL2Wu54VCRImhTbzQ1AaNgF4NCDYKL9wUGn7x/s+IGc+F9vJfWItGLk62iJ4nGywlXPVSDoRDzqG2+3kNZ/OHQxhzQDsYXk3HXkulQNJju1aUHJWG9lEqLysBGh43Y2el7ecJuNkG5RgofwPWiwQMkmz3cIMqy/InWcbgvwF3PZBnXlFW045nOQseCShxteK/w1BUJ7/QMpVbyedwg8ABfpW3K3CuDYLFuls5bbWNTHCaNEAMqw0Ypu75wmLpH8zWqo3St8OBEvngs2mMn6qNfrB7x6majcaRcXu6BV6YCIVfUaAo0nZvuXF6PRmdEoyJlLZYNVnbBVsc9imO1fo36a3qi5oNudm7T0cCO3ry2Z48+t/Ojt2qu5gvCOfAFd94ar4UxD1ZrU6LI4Qsul3Z6eWUnZ4QvYFmHJV/ZLA3qAtK6VGHPdaZw8Pho0G2QwakOGg58riXXpbBKW5n3iWtNDqQgY5Vq3soVCnZoML4xyOYr0FrYbGmYRLvJZ1UE8jNBxvk3jQajfzxMp2BbqqANeOpLeGjQM7xp4CDl/mnEH4KxaDYYsapxCVZ2MV2N++YUq4VdXlyISsGaRmxKz4V4UMms/HcYZ3uQgrgdQjpZv7pGTJtgoqXhNFdsma7a5tZt29zaE/8XRPn9+/drvvkpdo7tSzujYA8Jp2ysmqyEaw2PlG2ajQPbNtAoRqccEELdZxQTY02vODAkllGD4s4PbBJCzTJZXVO+HoSKJkYBEYH7rGKR6xbio9mA4viUZoVDF4SdKYbzgdnwnBYTg1L8d7sgHMqPfOmB4vD+ZtKBSFa2WClNKiQKWiJWdnLFOqVY/+GUKj7UmIW/ywmLe6ZgK1IrCdWhMMFdqGjv3h/aycmp+OqIjGQ3CfUgB++T1ypikGVS8Crdzen8jFThlYrtly9fqeDlHn/88ceiDME5Bw2HBsgeORr4ocD9oNhYYgvX7dj792803eF64QNN4iHFoMCK/kCHkO4HSAw0sHJZ74t7QrNBMVKtVVSQwFXmPgsv1oTHNRnoKvx5pEnFS5yGiGJmqQIexJjCBA0GPvHpVFkCaCzMsoRHFcvia4sbXCza/sEtOzi4bc2tbVEQuUYqDLCUFMPETcgiHz36p3vDegMJXx/okRYTqS+xqP6m0HSNoKv6j1S/ALdHknpA67/dGPD17mbkRgZeqEYEn58XgY7o8e50G54XkFqeMVKUNxobQtfZi9nf+KDQA1Hj/rPmWSPLtIle19qsK0ciHexq4T3z7+i6GCDhHjKfjO2D27v28qsvFSSDV3l15wObpEtmAEiWsk63q8KM94A+CzChWMrZij27mBIFoH15Yu3TI6sXspYDPMCVgmd3BA0qb3fu/wNbpEs2mJrlijW5kDCFjpoqONw0cPfv3xNgRuHe71/afD62d+9fq0FFwFgp1W2rued6r1TWJx4h34F7TEJxrbGp5m0+G9ps3LbsamiT4YUmue3zUytj01usWy5DHdC0SnPL+ljmKok7Y0OSVC0je2WcOqQ1U+cbedM+WYpFK3sf65fro+A0ABNZdJpsY9m/uD/sZ4jxuZ88Y/CTKfrIi/noo4+sUCzb+WXbfvSjP7Hnz58HTV9KXPfj0zPd949/6R/Y7/zOf2uv33Bungv0+MlPfmJn52dhwur6qwcf3JZjWKVUkAaLs4lFBcW31qiIhsNeCrU2n8MznoJuYofH72wyHVm94emjzY1tu3Vwz6q1TekPxpO5POFBcqFvSNwfpsZOp/AGNW1o5EININpHUHnEEkHAkweXoTGQdSlAiyacnlbKNeWsAcg52L8lUTyp6Lt7FPHN9T68LtL/A+kx32QhhBZcz3WgDy8S0Ubapyc261xZSim5FOSCucKUdKHXAr3FqWhujbu3u23T6dDOzkhUnYtKw35eLlY8HyXDuu5p8gzoobBLUqVFdcZW1HUQ/DdgGPfMXX182okzG5QY6jKeCXfG8oAkmV6IAooQFUpzovoJS9f+gL12YvVGXXsD03y0Ra3WlvbY83ZHwAyice4t1r4Cx9++/HolyzfRBlDROuqkDk1oL/z2WPQFwU4QLfEgOPfdP26GAl2jwzIstMViooPx7OzYDt+9tZ2tLY3lQR0VoMR4GBTPZjYZt63fP7Lh8MJSqZkEAozqGL2wMEBc4eSKiyTnmbI6EsZEHAjV2oaEIYx81Y1TkKUZIYK0xuAQDhWXzcqwQ04w8MUpOEFOnc8+YyxcwFIpJ+EOzQgHFUWGCutQFEeWUZw4xNG0i/Bujld9HB/FexQPJJ9xcFPY8ZVu/ehCPorH8ZjijyjewOnVtfb7Epma60ZAG+a1wE4VjZqsbxfspI0mdvz+rb18+sRef/3UelcnNp/0VSDTuMmOMu3UETY4UJjRJG2jydIGk7G9PnxnAwSTlrJ6Y1N6AtwvsC1TwQ6PC9oQXMOEAt0jpxEal3Ou0uc6uZgxbQyratm8CnOKlnIpZ+UySA1ot49Bo3hRugGJSv0B4ftBGvH4jwptNhbWtBAXeL/BZxUxGTw3FfXyJaeg4mFGm+wUKQ5S/2+oAO45LTutQBETVSSM23lmSPnFHQKKCjQUij/5xEJZgDqyWmoz6XV7KkYVF14si/9IY8gtw3nh518f2fb+XRtNU5YtbFpr+461tndtb29HiM3J8bHuBZoC/KE73Ss7Pj4Sys6DD7J3s2BHSyLkJrVSgcHGNBh0ZVHoDiKJXi97AIWyNnyawuCcoekCyLjyFkhEHasJqdVcpMPPVtFHGBJTjXJZ9wO6C9xPdAReDJfWdCX3VHZhpYSnQh1Ag1g/rAsXasoGlgJolvj3y43jXJslI0bFaDPdkpuVo0puIebTPq/iXSTs8gMsYCc6oPkvJg1yaso4SoeIFHHvJ9/9rn53NgtXn2Apt1MTtSsUd3wf6xuUifugMJl80d6+fa3XzDplf9hqbctTmvVFQiGHqR8mPBuJDgtNGIjJrtUsnczs4vDIzs5O1AQjtCLQDPtDpjag5OxrxFjDKcUCUwFFuFGQHEigXTJVQ0YTqjUq+1Lfc9ijQXxoctjLyGPQXoWjlJxkEBMuhfBPpnjRL204ngsIaTS3rVAgBblhOzu7trO/7yCCdAe+z/poPYjIg2h0jRnE0JQwcfRz5Xpv9K+7tmW8WWhH9F3fIepM+FgnmgaL4TWeFAvyG8V3+L3rbw0/x6dIYQrKVebahKI+FuLeA7oFHoUZtIFbt29r/XANuMe4OIDeUfA1NjZcAF4oSUtQxk4VO0wogdOxiorxdGqjAaDUhU16l1YppKxeKtigd2mrOTSmC6tv7lvj4KFNUkWbLNKiU9EUaIqYzhnJiwogE7K8kOManG8Cd5bTib159tSqObPcMpHjD6wzwvI6g7lt7X1oxeq2ZUsNK9YrdkUoXLWqQKFypaaUTN7v5kbd+v227e1tWa1etCv4+EdHwQZXxnC2s3dgO7u3bJYsbTAcW4sGLl+0SULhR11hEsZm04kl4yvL2MSujs9tq96w9KpjG9W8dU4vLL0oWHHzwMqbuzaerSyVLdskMeuPp3r+ahsNXXNpPwLHTRTEYAkKIuwT1qwNB6Owp7gHO88u650iXT8DMEXiaZyqnLrH13397Jmej1/9/g+tPxjbH//o/7K/+7u/tz5uXIu53b13X04qTP84Hz771V+3/f1bspyEgvbv/t3f2Ndff61pJkAPvQViU+7PbDqxRp1nyFF1MkMAmaTxKRU9gZpzECF9JW/T+dBOL4404QDI4ixpVDctV6AWIJCvZNV6c+1kFyN9Nb2FVbDij+t79HSJ+RL9xp0i5gNKpwcrFC64nWkyLsqrP29cb/b6V69eWr3qk8TtnW17+/atPXzwUHQjmW5EekwATlwm8/9Pj/lFBfu6uZBVMADCBP6Snb16KcSdmolQMhB20HYARvIJRtD7yDHgmuZyttnkWUl5wb70gp2JViHPOYU9eSzYQyK61k6YzXJm96FP+WSZvZvpAuJQPs95KpcXcc8rmkY4mJgLTi8+zeS+zlcDm80BXbiQGRuNSRXP252tHetdXulsam40VRvw7CUZ1yuwjrHtZWqn+/ni6eOVWyaJCRiECI6qO63Dx5j69zAyA+mKCVN8mv+W73gIJ+Gmu+1aRl0Z3NgRCVaILEnFw9aNpEgOMjphbNAYF4O4W2LdNkXPhWGeUKm5hzsjJOzpKsWKigM6kjnOHitI/ZSMjIVcVKRoe9Awve4Q7Z2ie8w7PzwILKBy8HfSBel8CkIJMuKsM7KAT4p/uNJQMzkJgjQyknWio1dx8uDOcH79NGIKiPuaFrO2mPMOMtonSiMg0o4LL3nIxeGd0kRxGJRE+4lnm7u+eAEeH0I/XK4DUqJ36pqbGQ4hKCh08ZPhyC5Pz+3Z4yf27tUz612dCkURd1z2mc65jlHrlBZ9VOcaw6/soj2SiA6kvUAwARtdEOOQsJhawVWdqajgwIOzz2UD1Zf/N2YgWMPgFBTChdg0i5mslXGQUAw77x0aDNx0ihLQPd/QoFRozZKoWSiEa+T/LgcAob4uYHQHmNBQBm4qhSEbJMUBa1Vfy5hZxW1IuWV6EizLZK/JGnBY3Is/XW8XL3sxBII0kqhphZ0hdniKMPdmTIl7jC0T0Er/M53yzORtOF4IPTq76tt4UbQyyZfLjBVr2+Kd7u4eWKO5oUMSZTuq8nbn0s5OT619da4ivn11YaPhwMd4oHrBwjMFaiZUdmG1SsVu3zpQ0yyhkpCApY0HA71OiUiDkwyNpL4mhsloukTBmAihlk91wQVO0jYE+0XeJ8U/zQvXj8KFRgqPWtAkaE0aQ4sHHZB8iXKD2EpUHN+PeAaELAQ/W9w5EJNHdFQBXzpU3JOYsTH3mz/+4amqrGVeEygzjQBrBISf+wjCDvJ4dPhOybS7+7c0fucgzGYKaj5xHOP1aEKn7AfEulCIfP/AKciTdFey18NZgmKatcVYHocG1o3oWFDP4KJnSexDf+P3AL6ruP+pnAEDSGeBW9aSRMaOJilKbkV0FhN8tW5B7BHK9lXMg7TrGcNAXZQrxrAutFKAB0V7EJhqhK7T2q1seZ00pT6wyNh4lbVlDgEetJiKbbZ2bHf3lm02t3VA6brrMHe71Ohh7AV7pAHGIjxqsm8W6NGV5wb1RQ/rtRXtN0SnN4v7ABQ5YBJ6M23G4T8iB/0GNz2uifgt7Jm6/kunGXogElauTlHT+gimC/rRweGBZ/D49DhoNIq2s72jgr2+sbEOV6J459qM0JCUq9or4SzjOQ3YI30J2hcsN6djG3VObNK7sHo5bfNZW4K7crlm43nOrLRpVtiQQBOaWATQmLDK8lfNFhNasgI8yBBb1RT5I8nQuqdvrX/61pplJl3uoZ7MU9YbLyxbqNvurXu2pOAtlJSZwb2Gnsc+SrOBvVzA0wAAIABJREFUuxtBdQgo2Y/RFjEpv7pEn3apPYkJ5/7Bbds7+EDPzmS6sF53KJQcKgDULibKmfTccumVDXpXStBN+pe2WUtb9/zIbDq2QbtvhXrD6jsHVt3YtfEiZ8NpWqFxCFEJ/eF55hnzZ8eBmFgOcu+ELOteuXMVe21sDvla9gG+nnvN3sx95tzlTODfqEu++uqJPXjwQAXds2df24/++E/s/KpjmVzBDg5u2eVV2/oDppVZ+/SXv2+ffvrLVsgXrdNt29OvntjPP/9czTPrkakiZggguBTstVpZU0yshwlMYpIdbYLZRwrpnJWhBmbZc+eygQSgHA0v1PCwjjaqW9as71ox37RVqWLyS5FFc9Rjuw0xBbuCDwPSjm2u04Sc1sZ1YV+gYUHoKL2Qar/wAOjazOz88kKNaCcken704Uea8vHMUKPQRLKnfsPa8UaRLhAxfPyi0v26aA+UtRvJqAjdhZWgy+K1nB3b+fmxJvAU7CRIR6QdTI4GifvKr+RMpOakyAcQ5Y1NJjNrNDa1h82ShZ2dXsgxTaYHYU9lakmBTAHtE0PXPxahdwEQzRcCawREZtwdDSBLfu55F5BqaqPcG9Ysts3Yf5tqAITA0HHu37ptV2dnIZSPvZdnJGOFCpaSK+mclJUTTE1Sr59/tYowvqPk7nISC/hosSUqgBIP2RiurQtdtOUPNxH32BGyAbIAu/2+tTtdHVS4U1ycn6pLbdarejjkwYlKHQ/STsf6l6e2SPq23SpLmDKbdW21mqjgA3WlU8yvchqHc+gzalTXxwgs8RGYd4rOmxanKJ21Yq6ssAMsmbAWBDkvFCs2HPtYA+EGDzesOtjNWBMqgVRj8II+h3UVAlRQ+dDYh5FqKJ/XkE84FgIXMBZ4EaFRMa9zJYp5fXRPkSzRIoWt1F2mxeEoviPmoV/y/w00H/9RjibFQYiaAa17rg4hH87dWs0Ta5+e21dfPLKj12+tf9kxm4+Edizwipc5s/PcEKYJdVukbDCb2UWnYyeXFzZE32QeMuUPfVaFPGgRi1ZizCAKZKNkHKiONYUiPuWJdUpNnVs5n1UgkmgsILEIE7Nwngn0KSgCHWRYzNzlStx1UN1YsIPeQkNgw5DIUyhwTN5z1T3XhsVO10vhEhsoiRCj6EY3x5UNTAF8b/Nr4dCbp7nF50ORw0xBaLVICcSdYDW0lNCtlcaeCtHIpq3bvpIjkCdJ+kPPmlNJRBBGpmDYoxMk8sWTV1astpQbgI1budGy7b1btrt3oPHz6dmpxFFw7kgMvro4s7OTYzs/O7OeeHcjKdKZRkWRLJsXyYa8X8TRW61N67Y5ZIe6njRNoLwcgGxS2pD0Zr2wEA0D8VHaRXfa0OT+4vQ3p9E435/vdbQoZ4RjgoyzoYF8UBwyVdvb3bX9/b11GBHVsMRzFNE53Hs4SN1aiw2NFUwBzuSAg2P/1kEQtjofVXuPmjfXAnCA0LQgQGNNjScTO7s4c41EGIuDWnNYMdomXOTF1195EuRsZrfu3LdVCmcoCnqKXm++O5dX+v3ihxIlXqtp+XCIyeJT4uaVNTebukYgK3Dc4XJD2aKQoAFhgiAFDcVV0UVNfB56ELxyos5BXRVEVENgyNJcKpyMQ59rhRXd6cmpYs9JYsRNB8SWvYNGAl0DuiDuHR+ELfE8QQUcJWOHB1J4LSy19wFOzEmxJNAHJUmqYKVi3fJbW1be27XNzZbllcCHcQDOVG6PGyd8yt1T+Ns1hYQ9INJWlHa87ppvThtvFvU3CvlQsEcdUDzor/nsPEuBH3+jYL+eN97YjAUuXQNM66qB/TfQ9bSf39BsRYTd8aswMYj0mVDJM4E5OT1VgQ49hrMRITXTk/pGU2eeONTSF6U0HWUCggWd9iA5qMzlNY04ND3vWzK8ss75G5stjlyblKnazCp20ZtZvXXbqrUtnyoyAQTZW6WEZoO+KSBrgZ0jBSnFBAFNc2tWc7bon9nF26fWPnrtFK3AuYdbjrsLWWm7Hzw0y5VtushYrlxTuqlPqcfaTzCG2G61JJljOogQNZdN2bt3r+UEpyI4lbFybcM++vi7OjcnE+hWpCYvQ0YF56c3u8V80VbztuVtaMOrM1uN+3Zx8tYqJVJy8WrPWirfsK3bH1l/krHhhOYT68Kyi/ol5nOuPJQE56fTaeJF7gnXrFXuAdeC/Yc7qelhir0JwT1C7pGcjzhzeJYI0IOudnT4PviPg4zO7cc/+Wu76EwsWaRta2tHtcCbt+/0fO/t37Uf/uDXbXt71ymK52f2859/bkeHmAPAVkAcnLH79+7LnhKmAfosCnLZ7WIEgIMdglE5n5UlAFbqJTbF1ZpTBdNDOzn+ysp5s1utfUsvipaala1ycNcmTHjTS1vh/R24gGnLqlh34BKNlIN6AICyvZxi/oB1t7MFWFeq30Jg0enpmawzuXYxmR0xNeAL4Ah7I3ssP9xd4Jwa7bX+NSc9gpixZP8mor5+Im+YdTj9OH7IEYsJNPUn3uUJmTtte/f2leXzCHdpvPmlUIB80oTvvSfNL+TFrmyEKYnp0CoT29reFcKdz1ckIURrMRz3QraIh2lyHpF2jtaED6YLNN9cC/Y8CnYmNrAffM8n2I4gzJAC61YlXrsBmkHBnSdilWh/TrAYxR8fDedKawHdYD4Dkl+WIQkTIGhSrGdRuN+/frHyIt3HIusuKCLugQcoigDfnM87qnLDDUXUmIC6c7BGYj4Xh7EzhxAOGRJWEBs7HgkZQkBIdw6njA1hngytUcnbYjqw7U14SH0hBo3Nmg16XTnLpIWQ5a0O34hqRJ7sOFV6F8QBzcEdY6URh3J40BmXqw0bEjAyhC+ckgsDzivX7hzu0rGUQNW57SiylxRxhBeAkMlp4Ib/vHjPMZLXOb9rfmVYuDcX6LcLdv1bGG6wAXnB7ryx2IlGGoZAHhXUsWAPqX83eJj6Gq0RDk/3uocn37k4saeP/s6ePn5sg27fFtOZbL8oZCgaiPzlQee9LtMZS1jAo7FGgqdXbesOxzaDCwj6MveIXn4LyDoLezxx1BiEVY5D+Khj8QXSoUWFy4yjGgSxVEm4LDjSLT/vwFHHAYYDgc9TZFO4KJFTI8uUOmYKS0RfBFpItCp6BffKLaaiH7oQeXEFfbSXws89xNQDRQh9DM2QF+y6enqtKpQCYnftjuR8YD7o1uG3AUfykBZKuG+Qauk6jfFoIEoR4zohhtAMkkA1y+VUYBGGY2QHTMxGSdpevzsLU56sOKGVxpZt7d2y1s6uRt8IFXnI+92eXZyf2/HxsXh77Tb2qR0XFQYBqetIHN2h4JP9JUVsMa/NAhoMa4RrSfFBsYGWwidnoWCXmt4tKaVpEfTq4mYhztABKNJlx+jTG1ly5mlmvN+BIkMzoHRhGsarK40Oq6Wy7e/u2e7Orgr0mDTnYrW8uIGsJRXdY3dv4WfA6ZNVZJHJk0yf1962bKjw8dkDoCNQ1IBm4BTBWsBCFJ72YDSwrZ1tNQkKGTGKrYr44htbezaaLqSJIY7d6T5zbZo+wSlK7Ne+aqsZYa1zDxBj8T5xnPAsC/c3xhs/iwCJ0CnQs+jysuC1jNx/Pk/+wkjcd/jhNFbsr3wvhzebvE4V8YDdmYGmapEk1r26kH6Bg5eiA2rh9vaWr7dgPUrzSHEyTsaWQ0S42bBitWoThd1AgUI0XzEAqNQqZ1uEthzcsUytbjPyISIfXZPD9bGr519WpKqPrwt072yvi/eboEJEFdbF9w03Fv8rh3P0Rg+oSxjH69/9/4VpsE9XQqnvpgcReY+fjyhHQDPiVMYfdqf68TOVbLi2c2NdkH4cGo1gfycgS8E1QTAuP38PrkEPwbrla1jLjUZTa5DGkSIIKotPrcMeg7EBRft0ZMXsynLpsXUu39vZ0UvL5QdWojDIktJdtFGStc5gJsEoxSLrKE5gOaOkmcD6mPMREXK1ImSQ8zWfnltmNrJiKrHltGuPH/2c0kPBSGgrtrd3lDL96vDctvbu2ixVtEKlYeMZeS0p0c4o2KEasB/ThJLhsNEALR6J2z6bEVh46HoKKKe5kn33u79i0ykJy9jyeqjaAsqO7AD9rGb6l5pNbDXrWff8pTXrZBycW7/XtfF4ZpXmjs3SFdu589BW6bJlM9s2GswE/kXq3HQ2DUYBblbAGYpOx40dPM1aGhxpZfxcZELvFrt4o2sVi6O8mE6t2+uIZsiakG7Ec9jFKX76+siGUyg0BWvt7trf//3PrFKuaQ//1c9+YN/99HtqRihyv/zykag1TFw5hwF2sIzk74U8+h/0OXmrVjDNgMNedlowZ0lwfokuQFCH2fPg+mfTM9ljkvhdJ509lbXhqmTVrQO5DjEp4QxXDrvqIgebRPsUzZGtBD/8RGJS6FwUpfJvlz3hVCAEexqAC8DERrO5JtTevXdP6xuEmCunvTzkZUBL0lMV3AZv1pLfoMXcLOav6/UbBbs/m3reQu3A39lH5Rg07IuH1e1e2ovnT0Wf5bpCk8nmU4rcwcIR6NU56ThijUUp5QwZjxI1V0xElNyLMxt6zbTXwfHDhf09gTmsK5o/mh2uY6SkecEOpTGnPZwiPiKBAmZCHc0kTTUQk2jZfPrZwXRWpgP5nLsKiQBCuGVH61bhUCvXh+qavH/1ciXv2NgdBRqMF5IO0asjVoGx0sIWwq5aGa5vpAVk1l0u5vuEdXgiFC4qxAljoLlSmhZOL5ubGyo6Li8u9e/4kFfKeZuNgxAlZ7a/i7CnapkclmpDUSkm/StZJMFZYuxL0abDHieXG2I7DtMlaW4aC4E4p8VPB2EfjRay0sIHF96WMFwVwiTN8Xe6VPclBWmHIgMlRm4xapduHCTrtNc1iz0cKH6AxcRY0SmCent9gGnK6puXzrgwoo2jPtFSwiGy7lhDgb/W/gaeWVji4gTl5Ks+t2Q0tPbZib16/tTev35mnctD3U+NeTHtl/CVkSqCh6Ut0ikbz5eiBlyctzUdgbYxZyfOZm1I0JM2AG9aAFgp3HltbACiNzFiRNxD0I54hZ6iqv8F5QRVz6Vsowxa61Z+Um0zFhTagPiY0at7hnNvQQe9WeFhDF7egZcesTTQFBBeT9J1UaMsHYOlnygWJKQpzZQiH/68C04dAfCfFCdLGquui3YmOE7vgebDgclr12ibQA7QHTpoiejgNfJ7FzYeD8xSs/VYjt9AOh7PG37cCE8ymYqtMlU7b4/s5KJny1zJiKkpynlj07KVqvXGEwUznB2fWo5Ni+IDIeLVldD2q0voMDQKiaO43JPYJCHsLRSs3qjpf2mASESEBkKxStfPGuUycJByjdkomMrQdLl7hhMdvXi/bpB4puUOICqcux+xNUCtKgZRqTiZOKCUQW5czQ8KjxiMnxeDTmis8DTfbm3pd7x7905uChTroDo0hdA+ZPMYrBdjwnAspPlaRLmsFwounxyyR1RsTPgYNonViji8+JNDY+C9Pbx/T4jNB3cf2GyRtsmMRYNUz/UMbLYuUvZxe7Qh5X7yM6Ao8bu09oImwp2MQEYWsgpdr8PY8BBkw6he1CXsS1nnLlJiv41pzi6Shn7JBG6g54KRPcUpBz30BF4bz91kOLRu8F0f9Lvr5qtRqwULzZQNSLzUPA8kta4pYiYLp3ZHVJdioWaFPPzYrK2gEwS6SwQJNGG8UTdTAsTJXhRvXn9BwCJCka1/D18cp4LfGExqmCWC3zeFoOEXOgXRz6WwvIXq8z2iPISG0gEk56VLkB+sXJkA8urXRgDsW4SLdXviiYLQUnTfu39f94UzRJO49YcTGden+o1/4xWpKJ2TVpwodZe1Q1OI+wvnDC8I2oFnahDaR+7F1GZT0LYra5+/s8V8YJtN3EGqtkwx4d2ws8uhDcc4ynjY3a1bt30kL+G4gyc0DoAAFKusaaUuMoWYJ1aCtz7seqz0cmoX5+9t2L2yejmn5Gie0WUqZxedkY3nabt170OlsJLAy7Q5nytpssckkeKeJoSC997dD5yyWGIPnNiLl09F1cNaeWtr17ZbtwRKoGdiWgWiy+t36gmvDc/4pZqVQoaQxTeWT41spkkzYBDz4ZyVak0r1zYtnz+QIw0IOhaoAELsOzzP7GWiyUpLQwYGwsCxJg7sOwi+pR+Bpsk0mMnClEIV8WLG9/KAvvN9iG67g5EtMiUbwKGfTO3pq/eWLNPW7vSs0WrZ4eGJtGSrVcZu37lvP/jBD63V2lbt8+bNG9FioCsCovBaKcZbmxuWyzEF4JzCSCJnG0rsrglQQZvDB2cff9fZqKAsGne0UjlLryY27B7bYtq1rVbVZsuiLdJFqzY2LY0wGSrfEhDFGyWJzJmYi8bpoIDqjlCd0rQyzby8vBKVL6ZqwmSQmBedGQGF0JZDSF603HWBtadyymYTe15qvYDS8/v58JrRC/BvA5g3C/sbD9v110coTbUcewrFOYX4VPoPbB+5p6DtNENw29ElYeKGHSQg12DYd5oimq1kqfskjcWYVOpqOPsjEODPFLUJZ8r2VkuNvRzj5PoEDcsbIoVPetSkwGfuE6JogeAh64393dOqI00CIAzwcSQTAEAprhvrThMLKMgg7TQitlLmEN/LmZZ69/LlSlzboCh21Xx081gENbOPLsUtDV6/kSvIIuJtgpCDQHfaHW2W4hYXfbwiOJ9fBuInxGZpb16/0kFMHDBiBTZOvLe/evzYWo2G7bdahmBO3KJixiajrqVtYqPeKZp8S6dmNhi29fPhT9HZxEOAC8XFZRHOE96Dx8SCWvRHLN60FSsty+QZgfnrF49TwlK4Q24Vh2raxaaQrvk79o5esN50GHDWlY/a/H8dgYz0C3lT30Bwbi7YSJPgMFFS5BzrQxdkRrHcmlajwlKnl6u8A4rk/DAvtLDxyq4W1js/t+ePv7DDl8+td3Eub15xqPT0+MhpqkKTTa5oQ8Zjq4UNk5mEfe1uT6ImUMnJfKGgALxHGePOpjNHJLj3CiVCVOwCAkZSQrxDIcfYieWssaBU53SYcyumFlarVaxer4qnLD5zzm0AcbrYbDbF33LPeh9JsWmAtPMzuKbwQt02kEXOiNFj1WMR6bV4TLukYEfUy4PsjYCSRoMg0clV3qByNVnr8o1fUniPJFhhw6L4FE8cjlyYZlBgCLmjiSWJLrxPeKgo2ik02WDYyHi9IG/NxobN5ykbjbHwI810ZN3pykbZsiWprF31Rvb89Xtrj8ZYG9holliv3bEsMQWjieWWS6vRsBZ9NDwZD72gFArrqKFu9WolgSgNMigxG0Xn6kpTLqgyjN0oeAKDStfDpyNe9HixHjUSbJIidPt7VKPM9WczL8orn1E5xbrrIXxUurZ6o1lDv6LIZtdrsFZA/7mmoBmgKLjPILRUWNLKnx0+xx8KYxBEGhS+B+Ra6n1DWOTUFxApfici6WZzU4j7cDwWyskGTLrow4cfig9M40l42+npkT388DtWqW+JEtPrj5XJwGQRYSuHKWtJRX4Yt3voykIHNIp/DliQPNYm61cNejbn11o2cxOr12ou/Jwmli+67kLjalEK3BvaXW3cnpF/59Djd+AqQ7PFocFzw7Up5D1NlvsO4s7zyF4OV5b1K1/hyVjFEvdzSqBPdcPy5YZZtmrVxrZt7922UrUmC8dMmuCe4NccZ2MqogPN7kaxHierN6kwkULuWpDQ8UoH5U+YeBY6YyId5maj7F+jdReoLhRS/r3+9dzfiMRr/4uv7f9l7b1+JM2y7b4V3mREpM8yXe2mx3AMZy45pAhKf6MeBAh6EPQiQBAE8EWCBJAAdQ1xRVzeO9Mz0zNtq8v79JnhfQi/tc+JjKrue0lRzEahTKeJ+L7znbP32sskd7JMk8r7L2cAX2BRcxK3Z9Eqv7P/h3MQ6dxhD2iBcIpkJwBsjezbI/wml8TvaqOeN7pfkE5Pz1yks88gFuYZyZ9I4c4aBEVdzcYqF0B7u3r6+HMtZrih1XWwv6vFHJoXoWw4l5V01Rt7T97dx4e8oKODQ4NMNCogvjwH0OJYXxQl0ANASCN/gekL7motTcd9FZYTdS9e6/L1E9U0URE/f57lelPD2UqD6VK33vtYxeqWFgWah7YbjafPnzs7gmkqiCKAzIcf3tPR0Y5WBQqhnr65/8eUI1LS7vah7tz9QMPhTJPhXO3d7XAhmUzs118qNHV9id3luTqthYv16fBMg6uXGnTPzDFutbf97E5mS+3s/EDbu7fU7ffsrEOBbrDA1szog6Yuilkt8OWtG1rMRCYMBb1drAwQRQgef+c9+O8BPa8RaND186uuji9HGsxdcej+kxeazOU8g/lqpXqzpWdPX9oCemdnX//kz36tH/3kH7nYPz070ae//VSPHz9xUBnTL86tTod9LEwdtjtt35ft7Y5d8KiFoHeGJooziH00bF3DBAQqatl2huXCUOcnj1RYXWtne0/lakvjWUF7R/dULG9pVaSpmak/HBi42mp1vL6zrTD1EM0sr/Xi8iIEva2O6casr60tzuRoMvnZfB0uaCDyrCMosOxboO88IEzj43NDO8P5ABWK+4JJwO7uztv89r+HffBWwZ72jyh0w4o7ZuLsA1Fr4MrTv77SF3/8g61TD/dJWIYKTdFOkT30hMgaptTYsX739g7d0EzG0YDyAZCU6yveA3sD4PPu9va60TALJSVuR1I015G6bRk2yjXMJpg6UaNG1g/TO7MZbNXN5QlAoj9AOxY1bmiBqI+j7pstMfmYeYJhswL87rFmfvn0yYqFC1LOJ8Kx4iCkuCIwI0sr7SKBUAL/ZsNFVpv6IGA8DGeTr8dH1hY3Y4oIbNMiECBQpqXDXkhU3N3ddWfJ4UPHzANydnHmjQibx9IC2RN8zStV4bUVZxoPTtWsLlRcDTUZMzIn8GPii7lN+pS9skEKU+HMqGPGhRxqsZqrvd3SfAFXdKlafU/lSse8L4QYjJAQmDokKdnvETjg9C+8qUkhpXgPa/8o2NOhE6ObIH4EXSiWnQGlFKgR7huRuslHRnly8R4jTlLiAoH097OIlbWa+GCeagR/xgfV2n4hkRhI57y80Itvv9WjLz7X8BIv355ajoOfa4qHaWEl7JVxCh9bEFnTbFKxQ8Dp9ZXOsQxLXq3YXPGgVPAQZfSLgwQ84SnppFEcONXSyWOM1CIt1P72qVhmI0QJD0rA+9/aqmsLYdwKUSL8dWgvHAogClXt7LGpo9aHE79wwUJDRiEOPcDOFon7BY8uDuHwrM9uMTcdey7Yk2iQhsgBR4hDyuvNPRqrGKEaXfbIamoxNAc2RWfwuUNoaHQCpDXxXrkNvPaKH7ZQmfMcjcZDDQZdc9MIeRiC+DAmYhUtaUC2NBwtNRgX9e2j1+qtqnqxauq8P9F8WVRje1dHd95XbzbXm2FXrx8/0+yqJ/XH6p+ca3j2QqXJuTcJmhxQWD9n5i6v/Jrhw3EwsBFThOD9DbJEai3j4GatpjGOCxbDhac3zznPEbZiUVyFKI+NyKLrlGvgZ8A+z9BYcOThHuFYUvcBFWNDELpqKrajqeXQLFXgg+Pnzn0LCywXazNEQCfroCUKU/YKfqY9p5MrUNh6Erc+09n5uZs2Cno+GH3C8+ZZZDNmZMshixAQnu3zFy+CHjMYufg/unOg09Njvf/+Rzq6/YFdkEhvBIUmCt7OKfbXZ3QZzR7UCDZjkBhcQ/y9i5HQGrqLgqcJDsTw9DJE1FCR2GuZJoFSuflDaISjUGoe3fgXQWODj89zUKnHBJG1hb+wPXmLoKPQI6BiBc2Q4uzi4sJNkEM8HPiT7CRHUAF5T3uqI1o7/EjN9qFmILHFNNotErrCXh37XJ7UhNg9Fc95gwsDxHWNnkGMPIHcxKZjP2RN3ri2xP71FsaeCvab4Lc1fJ++Pu+rsS5vCvac8xAe3NgIR1I3+0e2jQ1hfoSgZQqnnaMMduD3HBOqOPsayS2NovjGgnLzFcefNxB3GoNqVS9fvEzI3C3TIAz85CuZhwOrpaqFuQbdU/Wuj9XvE+xzaetHnr9GfVfTKedPS9XGjveD3qjv9c7ZytrAqQffZtYTCCrrC36sASrzbBemZ9AcgPRjz1ktk7y5VHE+UP/sqU6ffaPaYqxidUYVqJ29I0+fX7451+HdD1UoHWo8xV0Fe0o489BgaJzLLlCOjnCOgdYBMjxSodjTw4dPNR0z4Sj69d177yOtVmh1gqIGalRvUqT4JFQdDsMclH2hy9NXev70b3W0B+gDBxuaG/dlZv749v6REfwwZ2DqL12gxfKZyt6a9GveL4Kfzf3nvnDO8PlDrG3twhaWsqDEDoQL9rUb5cl4Zmrc67NrDWdSfzrTizdnevn61PREMN5Pfvgj/e7TP3hKjYjxZz/7uX7xj//Mzx2gzGeffaYvv/xKx8fHrpso0ptbdVsNosXa24uCnfXGawt74moUcEksz94J0DJNRhvsf7Ph0qmfraY06D834r6/s6dafV9XvalqjT1N5hXV2ltqcC7QjE7DzcvWl57gFQyQ8P+2O9tOM42cF1zbwtI4c9kz3Q2gBcCChrOzA5VYXgMH+/s+GxzEdnEZABdKtxpC5Lsu3o1Eu5654bavgUsDnVk3+U7JnvWUFu0ZInPpGdxw9tWlStBZxhN99tmnzr0waFTnuqK3REdXtEObwxqhCS6kvYNbNheA9hgFezJYyWyHxPdHz7C3u5PyZ9JTzD5tbR5+7/jCh8kD18LnTauV9vxgY7CvoNkwnRlwhnR3ggqh9qAJaYdA3SFXNXRtVFQrBxRyjdE2WSdAHfr80YOVeT0gRHZOCGQYeJ6bS7GUuX0cEnStHkUvYqwcgT6RIBmHaETEctNZeObmDIc6fvPGiwHRWfwciP4R3EHnQDfjh4px22Tm8Z7t/gqy8f3F9akataJaW3RBUxVmI6l3bcSAVDfGIBz8FIFw2cwR/in9AAAgAElEQVTh4hfxsIzWFlOP0eiGl0sebArFjpYgqSilzV1nBBz+5nWsHLF3ZBMokuRXC+GpC8MY8+fpQRxmcRPD2WEDhUmHhDcUK/pBdcJCMKgZdKTxcNCdBj81NQT85hlQ2DAZwfUpkTQHfi1sMHBZT3X/6y/17VdfaHBxIS2nqlFUeIRP3PDCNllLNnIEEvOJuqOhLq+JLUd+Jnd8WHmxKTtFkhE9rxkPVkJmbAW3jHCg6dguBOhjeQugB4wUGf2xwfJnijb8ZTPiHDH1NYdHtBs1tVoIbBq25qTgo+jM4U/QGix0hAJDoZ2KdxoaLsFN4ZYcP7xRBwKXP/z3jc/l63IQEsU3vDfWrIVVeK9aoU2hFfc5mjL4hzHewpEoXF8iBdTJwOnG8L0pwmJSggBy4vXAiBhONzxkNmyERgioZ6OZut2hCpUtXUxq+qs/PNYXr7va+eSn2trdF6yMGeLGzq4urnt68fpY/fNLTa97WoI49fpaDS60HFxohQc0ziOEj9H4eBIWIpdtrMPw5q6D8lV8YA56l3ayscaBDSRRECg0ORwoeFhXvFeoKjyDWXAZe0FyQkpJk0wVonnh2kVRz+ewB3AIgfqRjIdLjMVNJPwV8YOeRBbBHBpROMMwng70Hlu2nno84wRoLJmktY3UtDqd5Iq0NNrG17mZ43UnihVrxpQbqDGFov2Vud64QV1evdHt2/vqDfBF7qg7nOjiqqtqZUudnQO9/+GPVKm2RK4FkzdzSon0LhMAFP7X2eqMtcFUMQJKUipdEbAOoVYcLBTSeV/NiKDX6DovIT3biW2XhefmyFtIyxQL3KDm569WK/r715v8zIknDGdnF1rOA9HnuaW5zu4CLhiLuB611e7cUcNBc2Q6NDRbhLMEHaS1PJYppHWdC+q30kKTyD1Vzi7Yc829YbEYNjHxJK4P5tTgudDOn5u/OE8O/TVJPrrhRrZuwlNBHtkHFMgRmANn25xPEK60N3POBNIV+3L49UdRFvttINQc5GSQuKFI6cURfBKcXIMsgZOEsNYq2/SdjP7FFh31SMFN8ZOnT3V4cKhbt9A2tH058t5O0dCoFrVajLSY9nVx/kpX3XM16mVPc6AkLRc0Vttqdw40XcqTEXzSzy/OTMGiuELICr0BNJ+z03Q9UHfojU6pvHF6cbo3xV+14eetsBhrNrhUcd7X1cUrjcdPVCyM1Ky1jXw3t3Z1etrVaNbRnXsfCxjjDL6tCqZG3r57zz8foAVRMw1tsYR2A91UwY5WL5491eHRLe87P/nJL+wZ3u8O1W4RgBQBS6x1RIWNalXD3jXVjHZ3Fnr17I/SomtDBAwKOISWxUgvb3A9k+0mlse9awLpMKboqN3ZU6ezE85xKc8EULG13XERRQMTNIMrbbc6uoKSS24HQlXTLOM+8yw0mAJU6zo5v9Tzl8f65ttHevrilbqDgYrlis0Anjx57qRXmpijo9v6l//1f6OdnT0LCQlP+vTTT/Xy5cvk643WijyMjieejTr+2nXvXXbn4h4lVy5PIROrgWmszTHKJReDhLcxwS6Qbos95vFjjQddffzxj9TY2tZsSWFYU6m5pdGEcCgybQCRYorJekbjh3gUsIezzDVM0mr4kXyHvpIBRv4fX0/TEzkAUOoiuAkAxcnW0DdmZD3gzkPzDK1xx5NenkEHcn4fwp6DMzYHV2sDFH9FKtr5c1g6GhwhwZ6JuwOWnuvZs8cm/bWrS9UKNGNzzZLQk8+/6vV1+733na2x1ezYXpmmLZxmYv/xRNLfc+oph63CDKgG3SV2KBD22NthkJjz3yJkjOsxXU9G2L9rFRpaCrgo2KHCDEYD13LoRADNQvQb94KXw77NfQAU4rpaZ/Pg6y+SrWPeWG88vEOZyqg2LpYFdYuZNzcWJONmp2Ex8l2udPfuXRfMFOJOgVyt9ObVK3cYt27fMgUm0jLhuUasMBw8ewrbIi3sa2LUHspv2/MgZplPNBz31etfqdNpqq6lthCYjvuajbsqLPtariZarHindHcgK2RnUuAj4pQT/xynC3+ZZDeEFvUt+6wvoX+sghZDp04IENw08GMCCqDFgLDDT6KYjUMo40/8MQ45d0pWA4eNWla0877sOMFtLhUiyMSFSqiRs+tGFv5mn+8EQqRjRn5QEdbVsBJCTDHs6fHD+/rys091fX6ixXSkKvSSVABFA7HUfFXWaFzUaD7TEPFfv6fjy3ON8UxfliwMBpWiYLJALr2fmBSGQhl6ACp6C+CWc9VL8NSZuhSD/+fDLBT80F1AlikAKfooWnBgwZ+bESRjQbyjaVqYcOBeArprYSH8dSKESdZMIQUu7G3RxWbDn8MVJLzW62m6EghuHlOnGiB0AKnpydSEoSdJAz+cbFzwCXmYuYdWk8cMPjkiFbxe3EywkcLf9xQmLMIAD3hQ3YghJktcSJ4a0igd1oAYhgRPPGQ5pJZYRs00mJd1qW395nlfJ8u2lkQTV8qaUXw2ai4aj1+f6vz4XNPBUDNEt+OhxiSaDrsqTkYqkATcH6iIrV9hYeedZr3iycfBzrY6W003VfAaaYb7/ato5KJESyEaMWVwoisuCtNwULL1GQhx1DmpWL8pwihAnRuQCil7GtcQaIajCN+Pw4hCm3/z+mLMW0XfMdCE188Upk2sfbjWUBSbO4+rxhJRb822o9wXftnRo8y0Zsset9kRIorpSDu09oF17IRO6A5YwTY1HE10cfnURXu3fyXydcfTihvX3d1D/fDHP1V/QEoolpQH2u7samd3z42rnwUKPwfK8b7L6l5em0L23nvv+yDjOeH1Yp8HHYVobZ4LrkGZRvCmurWvup/31GNy/TPvHSs9ByAlV65iEbE/RTgCJMTPIMEljSddnZ2f2UqvnZIgbRCAqLpC0xvJetBgtneOtCrArY5xeNTUG8Wxh6bJmzkdXFGNbgaw3RTsUVt/15rRx6kPuPjIsXuZQpO/JhfuGYzYRNwzGJeRaYtbk3WtrUSZrsxmRrU8Lm7ioMO+TwI0DV7swy644abXaESx+YS7PDFKCJAUBX45QsBo8tYWx7EPmLObUjRvPNkTFzW9P0eOE06V+Lpv3ryxDzMN6w9/+OOUWBh7E6+xWS9rNRtqNunp5M0zrxHogLdv33EBQVjVoD821YXsAYr1CWtpGnxXEFvuMWfL/u6BG8qwKWWiVQ5hPkUKRTsFD3a6tu1Dm4IOqOpJR4mzcjXRUiNdnf1Jw+vXwtexVqqrUqyq097TVbeo4/OuDm7f1ZC49HpD+4S4dXZS0RzIqd+bRY6cb6y/mV69eGJLUorZam1LH374iRsR7BmhqoIsDoc4ZERNgIsUKOJw8EblYlfHrz7XoPtSrXpF5QI8+5rBs8FoaFTTTjoFwLNd1Ws7aja2nXh+enahan1LNTjh6FnmU0+pA1le2ckF6t24O9AWwkOKSswStFR7Z8fFpdNr5zNd97oOBJsvoC+O9Rd/9e/08Mkz0yvhQJ9fXHu/YCLF1/3zf/4v7dNODXR2eq5Pf/dbPX36RP1uzyAIVMF2u6Hd3W27RMFlZ306UZy8inpNe/t7BrKcYcE+xvSwRc0RdU21HFQgngGAjq3aXL3rE7189dJrbWdv3wjtqtTQzu4tU5IuL3vq9odOY37vvbspnDEFCQayEDXGpupy4++bhiSuBosFry9qBnYQgDnbxOKSRthPsehGBZoiQlXWCE2CdTdZlLpRjP+93Pa3Cvaos+KVUrDH5Cv57qXAs6XeHL/R/W++NqC1VZjbMWY5ndi4hD2XZ2nv4Mg6C0w1uG8U7UxkMj2C5yfz/2lIOUf4u5sbzoBEcQ79GwGJ4bhjy+BEi4y9A8oxejDoqLk+4QyBQjbydafeAXFnzXAdrQ2dAoDlgh0NaUw/Ck8f3rdLzLqDCrjXmyMvjkXON+KmwGEaDCMVLDr6qY5uHZkzajqNFcMcikNdXFw6IIKgo929PX8uC9AIZ4IrPNoolFzkhvAtkFRuPJtdnAdhhVcsLXV+QTLcWAcH2+Zo71g5TUk+0WSEE0LPfpcI/Si6sXRE+UzBzs9wYhXK3+trF5UUXsVyTdVmW8ti1WpwfreIAEGMh4cIUBO/vQAPMgQzHovnxE1HRQfyxoXPKmnzzpIAg//nRsB81bDZo+igMH5rKpzoNQ7wzvzMFP4VQBiviAyBgR7ev6+vP/+jzk7eaD4ceDOgMMZG8GZ8HYfybFGyh/rx1aWOL87NXx/hCY3dnJsyXAMiYp5OGZcYH0CsBaecRsdMEVUuF1Qlyh2KVFku2k2/gGNeQ0Sza+EoTRudoYWGiSvIgqagMfXCXkx8XYS/8DqzjzYPBIe+0YeUtsrncR/pNOlsQT2DdhRe6Px8CyUzHJYG0S7YUhAP64kHysFVRkRpBiMpMvixUT1ljmP2PKb4jAI9nCOCuxZR8Kx9Cp3wNQ+aSOarcS+ue5duYJh6gIyCQjP9IWnwbCj9/llXb2YNdYttjQoVTXDvaNRs0XXV7evN6xP1rrpaoMkYwfPsu2BfjAcqsnFMI1SiCD2MELQForeqOq26DinYCQhKo14K8UH/Ok1eUgZAtullLoWQxuhwoCAo8GOqgv1iThe80QaEu0tKiTX3n4j1oDe5AMLzHj0L9xEdBJOYClSSsKGjgWPPYBrAoxD+41G009DxHNBYsbbt+JNaV6ZB9mW3A0vYZPJa7IxRC/cOinfuFa+HIs08ZZKF1XWx3usPtLN9pFevB5pNyz6YadgZly6X+LNzT2trASEFN1MmJkI5zRhvWQrfw8PbfoZMS1lQ8ENLWrioNjiRrifFfkZxgg+dp2chfObADN4ndMJofliRaCYs6HKgGWFHjFVDSObAIjFRCHtaZ0aU8KPfcsAKiByI+hQRvg+OaNVC/5koLUkPE8FT8e83EHnO40iv3PPy/C42/rwRjOSGK71TTwXzu86c9PzzEoqf7YMz1eXm89/+WqN2AAeJHsXaMk0rpV5CJYDK9+rVSzfipmsyoi8UTMFkr8CRowYND0vLFPhHo5X3Ek/IfMhGKJtF3MmNLF5f7Dn5CvCaELQZTbS+hQltzWju3m4kF2a6ZuwzMxXmY63mfb1++cSC9p29Ax3euqvlgsMaH/VwROLWUkz2BgPVU4otP4NfhLfwxm/fum2k3fkL9n8GRBsZBc3ZFFDAKNQj0TjuL6I984AnfY0H51pOu1qOe1rNBipjPVgu6vDWe+r2pnr+4lwHdz/R4d0faFWuaVVBlBqT3jjPA8CwEB2UuAjVpK9e90JPnj1xmvP29r6ODt/TdmtXw+HU2g5cq9hvWOtM/9hRG/WVBr2X6l491rB/qt1OW6MB93Vuy0yohdQUFIaVSlOjPmAJ+wMOHgUVmBJicEASMHaHnOIVKBuhZ+h1r3R5eqpOraFJn/10oLv37qrZwU43LB8BEg0MVEJMyHMDr5s949Hz5/r9H/6oM2qcxUKvX5+6YOt0dvXJJ7/Qz3/xK18HnIP+9KfP9ODb+zbYsBsIQtN62QAGphntLRK5gxKDZgvntBwKCNoOxx5+ewShIfJnf01arTWFjkKv4jA9UpqhaWD4wfQBHBQNwt7eLe3sHzi91InlOXAwNe+JpH3zsL1TvL9bsAdVN+ozawU9jQ3aL9ePxst6qORoxB6cqdZMorNfu4v/f4jP/k7Bnk0hchrxu/tUpuUxiXr17Vfqn73WCMH1fKoZQGetoiHAVqOpjz7+xOwLgCSeaSbEGTwx9cgc8qGury+ss6PBJ4mUmgTuv+23E1AV9KEwYAiQhVozzApgbIQmMSjbNBqEQWGckmnT9sFn8kFzSDPORM5aSmjq49D5cb/fvHi6YjQVdXrwnLw5qWAeKNsuCnE2AAom6CZ0Ae6icHN49tw+tNiZ8flvXr9yYY7NWfhuM0YO3iIHqm9QEny4IExIJT/fsdbJLcWK++RcY24Vxc4S/rClgRpcX6k4wdu5renwSpXCVMPBpSbDS1WKbL5J9MQo2UVCNY0aJuHhinH9gOCDWtggEaxk14SmSmXcYxhNlG3ziJsMKLtDKa32jUKNhZlvFAIZX1DzxaMoD29T0PSweqQj98Qt+YrGmZjoM4nHFRcouKmMTaIw5KuWHv0Mutd6/OBbPbj/jV48+9YuADUQE8Kf0sMHUgAC4V8J6T932NFcs4KcTnpydaERvp4pVdU+zryvhCDC4eZQ9AGJONNcY7r6KNAb2PfZfHlq93pCeUxXaEWBHSKvGJHxkPAA2J7RVos5YTTQVlAjNqkcL82B6nG+kzA5AIJ+ZATHvK7gqfL50WzGwUoxah9wxkfTSIPkJWbbR08a5jQcQUVyqA7TEN+r4BBz8DhWnNeN9oKx2ASRFe8nvGpzkZ4Wc1CjklA7GUXGJMnOOHDXhypXCuZqzufQsgqqNToaqKGvX/f05ZuxrlYNjYstTXAqoviEc7qc6fjkTBdnlxr3QNcHWpIaO+jZEWSBywHBVNBvxhOVOOnHY9+TUmGh/Z2W3rt1pJYTXWMi07u+dIhZA/6mEeyYoIXgBvQtrh8bDzQDrjOIppt06yuCDma0nQMaTnc1ClLWv33m85/TvcPy0omY9vUPMRiiTARYFDARvBQ0GqZHXGeQdxprfJL393cs0qVRZKMy39TuSnFgmF9u5HTqkLbB8FqzWS/ceBqgTDteH4R/vHj1VEeHW9rZg/srffKDX0hL0FUcN+bezG23ddnT+fmVZmMoFRWdn1/qx//oH3kPQbq8e3hg6lhhEfSovd0jLSZod4Y+iGlEbBMGeohAysU29LqAsmLNxPNv4WNKXAxqBXkGYZuGVWjHVDH2nhC0u3HGlcT8yZVKdnrBopX0X7yqoZnhOMMBCoKYRKRrdCoq6Btz2k3UPBfyNwnWgWRtVt1vF9FrFntKNvX33vj8cHaIf9tE5ePt58Ygfs//lg8yBP4UA6BXa1pc8oxmvUXhHD+A9eu/I+jq941ys07QF1xeXnl9MeUNR6Twys+vk4I3T5JZS/wl890z7zZrZIzUT6fhDLVYep3yunku2u22nwn+jpYCihzgVRQzBU+gcUOrFBAJk6XwStPxQnc//KFqtbZmM3RXQav0GVaSLklO3UXYGdedfQmdAuhmTLAadkCKSUAImmmUvU+lAET2OTeDie/u975Y6eLs3Hvcvbu3VSnOdHn+XLPhqZbTK1WLC1sJQhVD73V+vVCltW/P9h6UE7s/ReNzfdX1FKpSQlBJ4+rVa9H96elLB+1VK1i0zvTjH/7cdno89xbIa2UqLG+Pfe3502/UaHBdn6uxVVYLweSUwqegfTzQrV0OmlKxUFepQPz8wtMnprWt7XaEg4FabzW9zzNZmcwnpsIACDCpXk6mGlxda6/T0a1bhwYcaY5o3rje/ADTaXBZqqM3mphW9Ob4RH/329/qj59/YStkUk8HA5KRq/rww5/pV7/6te83U9dvv72v3//+d06ipkExyl7Fw7vu9GrOdc5IQAt7sifHEK4r+h07+DjfJPZfphKcMXweDehigZkH5+AsOQOtnLJ6enZuoGFn50C7u0faPwRVp9Cv+VpEeF9Mq7merBc/Q2uK5w219F3UPbf5UcfE9JprzHVjfbHXc/ZlzVOs5UhRDtbE0s9JdsNz3ZTpMGnfWP/9O41D4izdQADrxvkG+Qx6z/jqVK+e3Nezx9+qRu1SkPVcJZrmUkm1BtkjYd3r0LTsaofzWwIEnBw9GdlqFxtlxLV3bt/2fuRgxkQHp9YDZALI5owwSERd7Qlf+LID2FoEDbEMOk8Ri/ORn3NTacpM+shyYHKYdBZQxdCNOECzduPDnosfh0mwkAeI5kLwxAcXH+u9COAIJwSj4gXsaQbu7HAruHfvnkWGFFExuowCx77QaVPdRE82BZvhgX3zwc+I1xVFN0A3C3PlXwv7UcM6bzWLWky6gqY76Z+pAFLA56TDMjzjg0MYwR8giaCh0uU54jRi4JtG2BvtfaNStfq2ZnMU+tBJCrZ0LJbTiD1xGX1oGoXme8c41dQY0H3GIp4WhFAtmo4ILvC5mZ+HdJjlRiajNiCRtuUyUoXtUl8P73+rb/70ua4uzjWfwru+8sisUWloNUbQhXC2qHGx6MKDjha06eTsFBxb/aF03r1WfzJWBZTJwrSg8TAipMikW7Y1YArfMd2AxZ0SvEipI2AMOzD/uRz2m50t7DUJvQiXFN4/94xuNIqysE/M/tksaAtsU3IpC93FM+EEoEW4sqS1ZgzHjgjhUBJjqNgQgqYQBycNJQ8JBWHYS4E6RglN8R4dbvy716c91eHbTYLyM0PkGsEVDkdI9yvzbKI5i2Cu9eQwFyGZ55v8p6OYSIjXau7wBqhDUDt4YOeFsnrFHX15MtbzfkXjYkOTVcU2ZmglGGme9650cnauHr75o6kWo4Fmw74mjLztAjKx+LeAEJZ7ulyoCA1gTors1MFUtw/3TIshzAjnEHy7F9Oh7t265ZRUglvCCQOkIaGViikE15gNizVo4a2nP8mpKPEdOQDsrW/EJhApRJEu3FOeQBzqVU3QyZQrFqZbCEngkp/rSJgzUo9f8GJmyh1C2cYWISihN8ge8fa/35ie5NcE0mfBM0KjMmt/YEEqgnZs+3BM4JC5eycCaHgm7t7+sVqtPYvLmQiCevDaeK3oWCieysWKkVqKwPPLC12NJzq4c8sF7y9++nMXAZVSXYV5yyPVdqcpLPY5SGnYABnspMR+lgox3nO4h0SCJuvYIStrwW9s9lxDwubMyWy3vfmbR7mioa1rVarY9YaivV5j06dYZG9jL+L5CHpf3luZWHh69/cW7Nl5caNAf7dg39ijXfB+L9oeCLvRs/X/TwX6msOeKDUJzc8UGWzT7G5CkTUKLmlYe8beHTV+HNybNJr1VDEjdriXXV35mvDZpDTSUDHd49pnfRbfLx+ucV1u+OY58Czv9eEiBc0k0EOfgyCKJCqn0MGMurGXUWjZm/vywggv43VSQxuVgpazV5qMeioWGmrv3dNswf4VI/IADaqmOfD8ZIcbuNY0eFBViUaHdsABj4MQhz2AkqdJvIfki+11l4AJXDUoEijeBv2hOlsEfUVxMepfaqux0nJ6qVHvRJr1VBhd+VSu1Dqqbe1qqoouBwvd+fGvzK2HTsA1wqABRuBiuvL+jXvRcsHIH277RI8efqnTkzPtbB+qXKzrRz/5mbaIcx+OLKId9Efm9vKcN+t87UAnl89Uhj5UqGh3964mg5laW52YLpGsDQy5LGo8quj23TsajnuqN8oaTUJ462m2RaXTAB1nM926c9dFPM1Ki2AixJfnFxr2AzF1EYrX93jsNbe7v+/r6xqECTSe+qORnjx5qv/tX/0r2+0iaOf32XSpo8OP9ctf/RPtH+xrZ2dXZ6dn+t3vfqeHD+6bqkRwFKnYnFXv37sX9DmsG5tBF3SNxXTalOEAHEDXWWcI2il4magwsWSlQqvhuYBCw/cnWTf23cgcKRXR7PDeGrYy5D1k/R0NP8UlAGxum4P9HEmo/mP6+1uFWQId879lzVKEUY2tTWAt0sgFRTUoZHZjSruCsz+2Wl7r/G9eB6Bgbg5uBKmZFBff5/uah7dQ9o0XWliMVJiP9Ojbr/X88UMtZxPt7rS9j1KrMnXi/Aq/dM71cKTL0zNe0+uXL127UFDzs3keP/zgQ1/zAPzQvQXY5/0rhXJR81H/cd6ZseE9MCbLEceAa1wA2qw12xubUgO9F4OCZiStp6md9wTq7aePvl2Zb507JBfo8LUIIMHVItw5jJhaWMiogJFvUGcYDXAj2Pz4xe6cxwK2GLPFVGFNDdkselzgwpkMlcNGFXtz1UPkEP65LviLdHVhxUW6KcUH4p1GdeXfW6W5SpOehqNrzYiDhadH+ZP8wauMi9M8x1RZ8OGFNJkt1B3OLTyttbbVbh0ZbS9U6poS1x3mhE69CnSMpVfwRu3CbgFPOUZVHJS8WBc9FInpiLSKnYch8cXyAxFc6+ABxm3FlihEeDyEDx//Sfe/+VzHr15r0htY7Akvq1wdm8JQWlVUXmBNRchDSW/GY112r63oBm3hPl73xxpN8YoqqUzgAgUcFoCpKF1Q6KZC3Ul/iSaVfc8pwhjnVUsLVYtLF+r7220d7e8aMbI/bEK64A06rbJcUhURZAqNCfQ2wmcQfEBpicIuEG9H/lqlTtEaRQyAJAdK0E6CqhJUmvQ/00QGd5QbpDyKyrC+j84+1k8UlhaOrqLZCnckOJ4xsvLEB7rMhkoeIZ8Ft6zDdFCvN7O1Z3T8nBT5GH2Fi7AQslKwXV2eaWsrcfNLNX3xeqiH/arOtat5sSpnUZQbLsCuetc6IxCp33Py5RxngtFAw+6lVtOxC3V8133ITWYqTEaqQFeywf5EFVBE/IdL0kf37npiA3o1GfZUKS61jUB2gr1cxa+N5ogi1uPS9Hq5FyjZnT4KvYzi2lZW0VjbtvF7CvYIvYrGnq8N7l/VbgQcQIHCQxeDXx0FO79TwLNxsb+Q8pnDhiYz1nmi4STX2xwZ5jhtO5WmRsL5ACS+EqV9pW4vkHboBVyqAfz05UT3PvhIrdahGvVbGk8J1UDcSngRaAraC1ISZ4LZ0qyhAbhJd74AiZsvzKXlulA8lUt1dep3wpGjUVazzTQtEHYjf6Dm5nZvFrjx3LODE92enZZA3XIBiW4Iy0wOWqeLznl/6DYAFeoqNpoqIdIloVbcy1i7/O7CEYjWyaQp4M3Fei7GN+kvGSpIrzFvwX5w3kHY/zML9vxluTDfRNgzJYY1B/0jplPoY2IvicYgaAqJtflOsZ7w+YTye02k8Cr0OeEEslSF1GWSddEHJM55npCtO4x0W2z/uEndSQ27Q9hs8RjPeIz+Y4IVovcoMrL4M9u4USwTMV+mKIRXPX/hgn1n5z3tHPxA0yUCePQirBl05GM/bziEGBCCQskeao1Pw3NTNFEAACAASURBVJoyim6uGYg7Xt64r3AOU9hFeFq8DiYCiJMBDphmVXCLKRD0RLGOp39DjXpJ82lfmvVN2xleneny4WcqF+cqQ2ddLsMdpNbR4+u69o/e837ucLTmtmZTin2Ez7xWrjMACyLDoebzC12fdXXy5kzVckPLQkF379yziwxFpc/iRcGgwuXZsTq7dY0WPS1p6psdzeYVFWekwqJpaUQTYfQ5eN2IpmdznJK4zyC94WJGs0hzgkPN7u33VG5s+Uy3RoLUT/v0r9S7jHAxxH9cT553fueXNVWkg3JewTIoxyTj5OxM//v/+X/p/oNHuu71nZZZq+3p5z//hT766EOLT9lDvvnma/3hd7/T1fW5qawE/LCmb9860vYOosfgdiO8tYvaFq5pMeX0vuhAOmiG0YRQFNMUQZVxfgqTNgf4lIyq52kd+54zAKhHilVPQWg8rDX09JM1SwI8jkoFu5x95yOBNHm6893/H5PWYGWESx4NKtTpACqDGsnzwjlAcZrT6KmbmA7l9+rvk11kcjG0Dk/6jxXs333pWk1dqyynYz19eF9PHn1rQTT1ipsDT8Woz8JHHSfBmLQHX51n/8GDb62vomBvd9qmoVHwBxiXLI/d+ASt3CJ36wArPputazTOGDVOzglAIIsAGW0ClLvQP01cL3A2AlhCNeeM5CPW3EyFxw++dtNDF8oGcHxy4geAiO34xGT4jmjDStbYpK4RURSxZGxqe2fbozl/w9TZwRvkMpiW4IO9ahUtN8XK4pQ4uZ6I+qfdjGFu/pydN+l8FhpPhr4YLOLYcLGxQ9w1cLdanI7UWM1t+zganmA8pGJhHFZ3KfSkWoyi3f7eIIXloF70h2NdXF1rRuNeqGuFKr2KD/y2fy9Vm451hltkQaQbEjolUIAYN9pKzUUoNJAQAsErxW3GyJevSm5OEPmBEs3TJs1BgMy1oGG/r8ePHls8cXLyWJNhVwVCN1ZQUSLBbFFERFO0IHY+x0pqrLPeSBeTgkZ4sPbCY9UFE+p6QhXwtgazxwsaXjfdHZaSLL7FLBV5kVJKKBC+5zb959V7zDVRvVHQ0f6+jg72nXQZgtIbSkSgp6FqJwY+uOXRgLDYGX8iwuAaGQVPa8yNXgovyYJdDtdIUAsx5xopTI1PjMML3nzjrGR6ktxznDob4Sk8XDxMbLQuznlPuGE4njzEaTxoa866EeYoXrxWrcqPwisLeQPsj7RHRFzxUoIGk6lSJnAl+8v5gkCOKz8vZ8O5Hl0XXLCfaUejVdWTnGop0hJpuKBwML0ChYJnOelfG2FnA6Jg5xd8XmC5AlMFuKAIF4sLFWlQCQUpLLXbaenO4b7Go2v1L0+1TfoivvienJT93LNpWmPicCAmDTUjOlGcoBcoGW2PDTj5AmON6VF/XEcLp7B0rCdhjgsNUKOW33NOq7XNmqcrUdA7WK1a9ff3ekge/nHzOPjjF40nvPTtdgAITMlwP6CRIiZ9uQJJu9Dr148xq4/NjuAU7m25qPbWbW01bjtIiXEoegUQaL5uteSghlfb1/XVuc7PTrxRQ93hPc4IEEtC9QWJpYiUuP52BQpPf6b7JLly/aplLO3a2iIAa2vHjXugL9O3DjH36qWCZqt5FAuJusCB7MAV0ytYX9DMQFqhN7EvkS1B89dM+0ocnFGkpwTQ1Bugl8hbq/WjiYe9yXJZO9ZkfWmGxf1kvG0h+9bRuMmUecslJhfQvPa3D1NTIv1cBBDDswlFA1s4Z3ggvmuwr4QFam6e198lNdMJat+g0tz8HE+DkjsM/xrI2cKTG1yuokGP/JGg7zERvSnQfXh6X0hWdC78Sr7uviJpbWaoyXSlDFOuX/ONHWS8j6A64Qu+GA9VK2GDd2a3ss7hPU1mMf+AWw5ySuJn1krh7oH1HoUZ/OTtzo6vFYF1z5489eH+5OkTn90ff/yxXydgDe8DL2leO0J+/MvZv+ARIyo1/WYRwAg/c7WaSquxRv0LjQfXqg676mJmMAcJ7zr4Z7qQWgcf6bw7VrO9q3p7V6VKy6LP4QDKX9mp0ktAJaiTFRD4uVaTie5/8aWKTjldeS3Da4e2NR7NtL9/ZGrP2dWZRrOhlpWVSq2mrofQD7akRUltzmP7kEMRof5g2sSzO9RiCmWwq+mgqyI5LCRHNndUbe2qtXdbF/2Jys2WWjt7vtesHybUPDWT0cBnHtqRkzevk0NWoJ1xRkTw2t7efir2zFHTxVVP//P/8r/qsz99ocEY04uCfvyTn+mXv/iVOe2cHbAPfvO3f6sXL56JQDMMGwhPoljHFpOFc7C3Z41P0EeLajS5NsFb5t6AuIaGJ9z4wpUlkF2a+Waz7eeGHi07elEnsa87wHIVjAIKZmxoSZjmLGa9uFicoe0hsCkaMzfF65Jssy777rOcS7fE9osmNzUS0IA4V1l/TtM20h7sjIxK55yNrCnxj10X7Pz5hnmxibB/P9q+iSYA5lDMQTGb6/j1az18eF+N4ljFBdTRhV3VmAZZB4WttzVoKaV5udLxybHayZWMfcKOcaYoBx2I+ph/t56KVoy9P2WUWBfjppn/Q/0TmRm8JsTW6JxwzvH3KZHPQpBfbJZBxdqya5SnD6mGKTz85svVdffaVT7FGxsXxXpcDJDxsj2pGS9zcMExhV9ji7UdlOKxQHI3xapg4+WrGb2B4PERCm38qhGehfo1Nr4NwGd9rd9G2+O1mPzgzoONKNulZX48C4BEqL32lpoFOIbXKiy7WswvtZh3IT6ogIUc3QwcP/PteBhLEdmbOq7O9rb6g5Gevz61jdTtOx+rsbWnZaHq5MOigzWiu+I2OFXR1mu4wgSqYWQZNTd8+FLT1lAUBnjppvzM1JxANaDznEQkbXFqQeCb12/05eef2xprBG95PoziS0VVUqQ1P3u8nGlCvbZQWNN1B5osizrrY7mJ72hEuxuxtrtEcM1YDNyjqYVrMR3g2paWc9WKS23BA4dDjjWjo8sp7EIcWK3PVKnh6nIQ3urwx0FfXVhHQJXtKpPgdgsRIIg+RZi9qCnOahZGsbGDHCAIygczozKQ1bWlWgr0QjMRCHYkquVNYuNZvllMSbRIwzAaxzTIzUDq6EMQGiIpU1ewGGO6YP/yzCEOe0YOTBcMye403gcbeGxwtjNcR46nyqSQUEyoVCmplo7alqcjEvT6mtY7+uZsrqfjhq6LuxoJB4SyyissOInI7lm05kJmMNCw19N8NNBqGsU7h75IypzOrWMAsSvBoSssjapTsJN2i2PQcjryJGQyvFBpOdWHd+9Z5Fmk2EyGF2FxG8mmtg1NY2FsGUG94zotE0IeVnpOzU2WnBZC4TmedBM8F7YGNfrWjAQ4u3DEJhfhVQisSEBeelKH/WO7ExuYr2TibuZwM7jy0GOGw6ugT82WHquDhqO4v+qeaTpmn0JLEiE2HGaMpw+OjrSYNVRY7QQqlay5sOqkYAf14qcysmTPgpbz+OEDnZ+eWpfRbna00yFUJJJtc1iR7T1Tw2KqVXJxYgp23e+qPyCwpapqPSZLICp+JkwxKlqrsED4XOCal/TmzamGg6mv2/bOrsVGC3QYRfitHZXriZYX40atljjrJP5pjOq8hmMCGH+3N/k7Zy5UgVwI56l13n7fppnEv77FYX/7zF7/7V16zBoV36DE5E3fPHACbaYzr3fuOY0be4EhGrtORYOc3sbNa9h0pskTg1xgpDfqMyMfGxufn9+r3WWctBvUI/jg7D2sX0+UTdkLWlfeP0zL2xDTbnL3XWTcXP611/vNtYs9Nm4OLlszLSdDPX/6TK12R7uHdxOoQ+Fc1uXlmd20oGHlvImY7qGPaLiAcylQKNpG98GDB/5caGQgpqSh4pYDFccFBxPplEiJXglaCMUHwMV4ODHtJmghBbtItZrs6Ss1VdbV8UtN+ueajPh1rXYLV4ulDm5/qNcnfana0Qcf/VTTGQVkTe3dHdNPCOMrQ4e0GcIqnS8r/c1f/5XOT479Htrbezq6fU9377xv0TSJxF2SThG7lwoa8DxiZYgYb7JUmWaDvJfdlgGIXvdMBY1ULEw0w3FmNlKrVtb1+aUajV0NlyXNKy3NS1vaPrqr1u6BdR9MFAE7QKtBsSmG2Wcp2hHCXndJQu56vwI04d75bEpGEaVCRbVaS83Wth48fqH/4X/8n9Qbjc2BP7p1R7/+9b/QrVt4kDfV7w302R/+oPv3v7FBBNN+TDRIOaVg39/b89lMwc5es0saqrVl2NWGc0yuoQx2YvfbbnuC7iC5rbbTZAEIcYFhT/aZlOx3XdgbII2zC4Dh5csX3mMAJG4411gbI/bHnvgmKM1r+N2a3VTetykqsB9uPkKHMRj0fFZwr6n5eMb5d54rnsF4TIveF20ikb7Bpj3z/zd6zMYrSFM5/0sCVGEsfPWHv9Z8eKF6uewU4EqJyd1K5Sreg+EmVLcuiElwWfMV51PX09PJiP0iitYs3HWadTJHMcDH5DjnFa0vXtQcrCOoklyXxQLqUGSH8B6pKcJVBtpUTPpzaGR+V4X/56/+fJWjvfkhjN+4wHRrHrOkESRoG93nnikQIKSMWrPtXaAk2W3GnMCULAZ/nA8KObq5m0lHdE2bBXtuEuLFZaoMbyYukFEZEEAL4aAopNeXA4vYmLFVQ9xTRHE+0nJ2rekMg/qelote+E9TmFHwmFPl3KzEtwnfWuy0SpWmY8q5PwXEW9WGbdLmzMhtebjSnJG5eYtFq9FdkNCRx04qFZoqlHZUQdBZYWyHNRV8pmhIsN2z8X9xpUH/Ui9fPNGzp4/17OlT9RH8JtEtDizm5/IreV9TQF4NR+qPZxoQ8jBeuGC/6o/swwpXlnvEyMnd8ypH7fZdBPJv2Xs1lP4rj4+2KkV14Bzngr1WT0VaFK9bLdDrpSkLIKc5lMRewG4MIuaZjcQJa8nZgGuDij8WeQh37byCs8qaQRcHkIWhLprCcSd3l3aa4VqCVuaFkw/0JGT2xgYNK3XKbFKB7oeTRPhlJzQyCZ5z4RKhStjEZc58FN683pxRwNcarUvajizQNsKcQoWy9sBreAn1BjcPpi/hiMOB9HQw16NeQc8HFfXLe5oynkZZPpvbNhWRFgcwgpMxEcYEwcxGa0tHe69Dt6F55M9pOgIlpgbziRGd5mpWCNOh+1+oXpqrWS3q9t6+KlxD++nTeGQhRbZno4EZuXAJz/GYSgTynelLN1aZTN5yMc/7w5sZpIY9JDsAhXYhiqBs/cj1BqXmcOLz7d2eLMt8ez0Bi0fTzZFzFjh8GLMHinN5ca6L89M0Eg5GEqEk7c622ts4MUQ8t9elQMVxkEiiT7i9iildhkcjxj7ZAC5W3qCvri51fXmhiQNBIlq9Vi1rd6flKQSNBBxSp9QhnmUt4tjhhFh8vme2gYMz6hrS6bEBXhCUUcZ+jvEn6ZfLuoaDpRu2w8MI3qnWWPOhnbAK0buPZ15aLWuJ8pL3ydg93y2w84EbzWei9KVC1rSOvDG70N8QnKaT4r9EwZ7DimiOaQKNDqaiOPNAuS40E9/5yKh6xtPXTcBGdJM5KrkDTRVG8G7SQROucBTn0E2CWrM0vxmQCvEo0z+n86aJIIXpulbxtCcmlBbSxbhi/b39kvJrT1qFDETkQz6uY1ClFpOxjl+/cqJnZwcdBfsajhKkI5J3EsFeFN4UrFy33f0DF14W7PmFhU+zg1uGA4troVfAJ86uHU4RdwZGw5fVIvIVhQrOLOEGxmUL2lc4R9G0Xp6fEwahOwe7FqFOBq91/uax5tMrNeo4pbXUaB5pMqlrMsNO8D2ptMVDqmqrpSH0Op5rqBxoimhKlxNpOtKLl0/07cP7+viTT/Tg8XNbPt46fE8rBxtSOC7V2e6o0qDQjEaaRmen2dDV6WsV52PTM2vFhWaTK80mfS0Jeks20PXmtvqjqook+tZaKjZ2VWvv2EeeQhUqBOcJ00suI+/dQCK0CIq3EoLTkbrXF2YWsB8CrEEnGvcGKq2wvdzX3v4dp8P+t//df68nL1/petA33ZOC/cOPf6gWDnRL6cH9B/r88z/p6dPHmvM6C0x5CtrZaWl/d9/F4O3Dg7DEbUQAHRORcNyJhiLbvLI2KCRzI4alZK3WtANMzeBgrNiKEfuawYJ13ZgmyaxDTEJwILl9Gz0OtMKYZsfUOHIZwk0tV183T2VOHY0VSK1zQ+nNa50iN1sdsuxZ304+N+00KJFZyO31nJ/fzf3oLbT9P4XPfvMaM2DgNe90aqbqS63mV/r8d3+jb7/8QvXi0pkIDv5rNlXHirpWV8X23sEGubqmkQ3DidEgEl3zphD08NDQAUbaUrjK5JM6shKuZ0HajLTWQuRyTLAjn09cF7NnZEMW7mtYg5NnEDRMTzwy+//zP3zqgt22fUkdbwU2oxeENCvplKSuel1Hh4gWorjNGPjGJfS3zHycpA2MuHqPbfBkzkX6ZjrcTXS8d6B0cGTif97g1odI4jGy6YAIGI3LB485DEvzfY0QaGZu+2w61Gh8bDrHYjbSYtLXajbS0uK84CNSROcAKP5MAmirtetDtDscOd0MqgyG1rw2EEM8XL1ns6hvdvWQzjpwqKJVoWHRDEV/s73twh/OoJ1NLPAd6M3rF3r08Bs9f/rEAjYaAfugu7jHoSXibWPcHUgxauXJsqTheK7j8yu9PD43d75kDn3RVBXTlIysTCy2yoLMjFpxv3gNjBbrlYKajBgrRTXhVrFxJFtG8+vSBlIEKYGfSCzxTsQNe8yDm06iFvFaKfasaLeAAp5a3V1+HNKJLuTrBNc/ie9iW9k48yL8hQ2DxsB2W3M4hWGTlhu5+Dbh6sDnuINPXv4hWL0Zjwd3LQUwpHl2mGckxJEpjlPmomv2WvdmFN8nUGI4tTk1EStPRnzYUMbDmAt3nifHYdv6MMKYXACXyvp2stBnr7p6OShpUGi5oWND6/YHGvQG6nW7pjQN+yMjP1NcHRCs4mICNYQDDKtFpgm4xMBfX5HNubJ7T4V5EJ7s2JrNJnZtqJXmatdLqtAs8V5IKTCSGVSiLD51o+hAk0AUKVC9Fm2NGo23BUSsTQdkBV+d5twJstBrkniGzQsHKQ4ODgOKIVNhsB+dz1yQNGoUnVGBOZvA3sM1b1jZ4tGWj6upmltVzaYDjUZ9nZy8djPBZs/zQFT40eFtj6KNSuOcYr1D0J6YpBSKQTkyqDCdWegKMBFriXUQAiHvX0nL4OvDprlElN1T//pCpyevtVpOtbfT0ccff6Q+VAvvTVE4O0DEeQjhkgV1gYkX141rwjVCPzKerTReFlVubts5CFSw0dhzdDvNTqQ3pn1xLQZLnmo+BBJy473ze8eV6anKqHsAH5kWEwXaBhnxP7Ngz+j6uvlOoIVpPR7rE2I1cVFM8Ql67OIgCW79jK7nqMkhZa3szmLVdIveoejk5t1alfXILW6iqWmmPy4CRYeK4lTcZjSEWun09MQF0GQ21auXL83x5SyASkABxFQyu1HxInPqa9Tqa2h/o1JgSJV5/98njE33ifXUH3gUzjSTCSbOIP1hP86d/kC7O9sajSkYZy5gWc80v85HYb/A7z3Z6fEC2HuwX+7jIrVY6OiIpNUowngGs1bNX29HMGhrFHwl66WgWzFNjXTFoHPSXJQLU23VFupfvNHFyRONho+1TQE8KalZ3dPBwXt69PilDm6/r2prW5XmthbFuq76Y62wWSzz/upq1ytazuC0j/Tw6UOdXJybajoYzDSbrHR0cFf/9M/+mfVajRqNyUzbHRzM5poOuzp7E77s4+szLcZ91WAyFLm3QyPKUNCqzaamy4r2bv1Mla1tjecr1ZodjWZzvXj1Sp2djj64d8+IOc8kZ4vpZE7hZdIGLxzTCqwKEX13NRz2DEJOR0PVMLBYlDQbLey+okpD//rf/qX+6t//B10Nhw5i/OijH+qXv/q1k5K3Gm1dnl/pP/yHv9HTp480HLBXIIyX2u269vb3tbe9q51O2/sjP5Mzlr0RVxOeC1BfHoe4VzdWkICLTKtp4qDpRWpn7G80IR5K4zrXoGhP9ML1GRg03tdv3uhw/8ACYp+3nFFJpxcudXEub344l4Kl78+NPZgzmalrD8vh+cycb4OwqV/ObAga1KCBJDvWNV8vah4DCImu5jWdaZHeB3P1ublpbTYSNzXkupBIrz7QfLSOA0+aH379hb7+/PfSPM7UKVarCSnHihUKDwJf6kGf6bbmjkaPczGsYBd+Xl2PpPMCIDPrtjLtJ0xJwiUG+iZ5LLYYTsnLIVoP1gFn4HwRmRw0rgB4nKFuOKDEGEm3/zKfGDQJW2khWVdB+7u7XiSBxMWI1Rf1rVsYvVagD0mYaauc4C4HQpbEgptfl2gDN0fGBlUmoVFclBAl3STMUVQMe11f4M3v6yLV/N6xC0/K5loV6gs2ca+cklpcDaX5QMUl4hRCn4LKkg8NL8YlmwTix5Lm/IwqPPWSaLCazZbFtzireDE6LXI9IF3TiSz4wqlhFV+7KjEajxAJQODTkzd6/PhbvXz+RBeXZ5qOkg2hbcuCU4mwcDmHp15SD/4hnGOS+cYTXXZnenNy6UO/VAt+Kw+p8TcO3sXSGzfoAKgzDxHXkhfNQ8CCgL/loB0K9kpRW7WSWnT4cN7xR68hdoloa7t4lItGULkfFOVGo13vsahDQMiVoPvnUEQfYKSHhZhGYawcDkT71ZubHhSXjfM5rZm4pi6eLfAIjjsPdSSKpbAmCjICoYZDF/PhjoA2gft4U47cTOyi4MlTcyO4FOApQZbGMvIAwh6UItv8eduJxdq2jz5NV0IIjVRhWYizhV1MwnUl21VSCFbKFOVVTVZF/eaqp6/OhjqdVDQttVR2whlWZv0IJru+1rA/cME+ITAJu0a8y+Gvk8Jmv/W5J0poOBCY8ssc9pVUxVqqDJ+ddYAYqqQGiBQiMDZLAlSS1SbvjXVB057HceH8Eo0Jv0ejEpxfh1250SUkI+K0PTkxLSrQPwRMjD+5B9wv+JIOzSjExMFewy70o3G14MgUo1i/3rzSwQLQUK6yceOHDSJ6oeM3LxyIgid6o97Srdvva//wtkrFunmkU8K+UgQ038sgBPfcOoWUXOv03AhIyRjS0uuF5RONvPmKHJTEjfeuwtvd/GPWLU5JIP4ckOhruutxqZthuxixuDiAI7chbEVjPE2Scrna1qK8pVW1ra3mvrY6u6rUmWAm4RNI7SbKtAGVRETpDXSyplys99ebOXag6uFSdYOgrzkjaxQ5UOJNYWoqkr8P9d7Yx9cFe7I4zSAK/uQ8GxTr3HOe2wA0kttT+h557B348/cg7JtTg+wUs4m2p7eaubGso3BxWPg8yA4MaANygc+/AzDRQLJPklB6enLipn9vjyIUxDMofDzvniInJ4hcwvC9vNe+exZa/Bw0GF+L9f+PP4VlAULLhQvlq7Nj0yLv3L7lc3cBIr7Vsm86+y9FO4c26HCMyQv2Iw+ND2JjnssAdrgGWNBBd+Dz8zSch4/3y4cpqhbj49k+EKxEONWj4RjipWazpafBUwLyalU1sG6lkV8uNeqdqtv/WvMx7lVzrUY4eqF729PV9bUa7T1VGntSpaPy1q6WhYqRbZyr5qO+mhUsNXu6HPc1LRb15vhSV9dDPXrwTEeHd/VPfvlLfXDvjjQdqlHjZw417JPozB6IWHek1XSowgprZnQvFTW3dyVnqmxrVixp9+hDFUtHGs+XarbaOr+81PHxiZ2i3v/wfR3s7YeepFL19XaOCBNiW34GgDMYkgo6N9qNWJfzeo6dH/SY82uVFthGttXaPdQ3D5/o//jX/0an3b4Gk4W2Wrv69T/7Fzq6dddpyvhM/va3v9FXX32hy4sT2/uylzWaJesRoJjubW+bLseagS6D5eLCSb1BIUFMzLp0+vTa1lba2933/sL5GjrjeBjCcjf2nZudAGvRBJBZnM7Paur4zbH36aMjrCYT1SXp9FxTvKNpSQPmcJxhPfGMo+lJAGgCh2/cwpweEyGMvEbeQ4jJg1qcBGjrP3tXW9Omb1JYrWl691nb+LegwuXp2jtPZSAvYUWNrSIhoJcn+uIPn2rUv/LEw2ehm/uY8kBZgXZJY8M6Yz+BumlAyxPP2LHgrueJetYKcI98D5K1eezPuNmVHJY2HPa109leTzcjBRbBKYg9tRQuMRHUF8FJSxW++tMfVlYLY32I9zquFPZcr9q/OAJjwp+ZzzHfPtEDvysmSmrhZPkWPt5cnHD2eMtbc+NQyUK/qMniYudkSh6cTDHIXKGg32CXFcbzm4uRxcAiGnSvNCeQYqtppHgyhYeGQnms6eRSZQ1VJuVtCfVkZARtNp5EmJIjaFsRdITxeOoE8TUuakfjyWxtpZWWgBYOOcoXJnzCTadIF2xVKBuhny+l4VB69OCFXjx/7DEm7gHTGUEaFFxlVcuRUMgInQd2Pq9pNF1opoX686mOz890fHah/oDgJ6g2ZdW3toPNyc2ej/1eOJBsSeWGJ8JooEawKEFz8E6n2yvi4YpPOB1/s6aD3W01oTOUEBXi7czrCQTP3uj2TI+NzJQQA0ZRwGYeLxw7EAI3VIhQKf7SKJeGKFDo6FzDajMfY4mWkVxySCXLfvDBbcdRIIpI56W89WyGgNi8ce6ZEdpAG3JTEfwKj0UiIW09youC5gZJuHHqiE43VOOZ+pW56YHspwI+iSVDrBpccMbRLoSJLMUzuNzUotzUvz+91OPBQlezila1trURWHAyos0FO7+P+yPTYdBeCOqJBaepYGeagFf/Cr46yYVRtFdVVB1VenHuNEMQMnix282yluO+Pxd3E7jfRj8pON3ExZQhe4FzRyzuTIW7BXoZ/bYne3iux6SmpC0E2ZWYMNgqi2lDqWRHg+AuLp0+ihgzpxnH1AFOb2yuvBIszZjIBJs5EliXla1U2wAAIABJREFU4tqg73hhik8WepfrW7p9+wO12nsqFOtOUaRgbyRrWYc9mZuOW9LYBVCe2FBQsRG6iEkIhKc9Rma53/Db+QVCPrJIiOKm2BvooAPamW0kaWRmWhWg3rGJxWh5am/4pfq9helOgYI1fAgsViClbXV2bqvWPlShtq1ysWU+u/eSJM5a18kGSvLHBia+SS7d3JAT7S5/xYqwDiOIecCdl/r3oPKJtrF5Lv7HKDGbBTtfhyYBpwjCerCsc5OSCvXc/G5+z/+/BXtMDAKI4B1dX+PBXjDVys4PaULEocjPsiYDOlnSYfC1Yf/X1enZqVF4nt1mo6VWC5AFqz0mpQFIvFWEf18zs6bE3NjExQA4zzfSOcrXcpYhdr4485rzBILGwmm0geqB9gdSCq2FKesqXNxAZBPlwe8xJY9zyEOpyfssxV7+fHjbFOycDTz/cMxdQJqiWVStvGU+L0DVClFNlHCqLOsBHi1nmi2eqzDv6fTlU5V9doW5w85OU5dXI6nU1sGdT9Q5uKdVsWZ/9v7VuR58/ZXK6NwAIRo1dVcFjUZzPX38Um+Oz9Te3tVH79/WT3/4gVbTvjrNlYqLnrbqdPrQGZgM4KQR+RC8xq32ge1wSxaY7kvVLa1KW2q333NRjgc6jQT7AGFa7Z2O9wPWBnou9i6uIyFFnAdYGjt9nRTmFITDee5Jo5Y6PX6pxmyh/uWVn/Vb99533P2/+bd/qc8ePFJvBOWoop/89Bf62c9/qWa9pfZWR1999ZV+9+lvPJ3j2RAmmTVcS1raQ6+y1YjzG+1RteQJNtRT9IJ7u3u2mVyDHJx/zruICZsRXN5DpZbSQEOSxDqhbmONZM55BDvGPWU1sgfy0Fxdd60DPDw6NIOAxjnqttzY3+wI8byGmQN5A3ZbS2Jy2yIn/nzqThO1NYr2dZp7qhMjkC/2tM36D7pOJEfjKhf7ct4D8+e9y2/fLNg3KTFrTYsn6GiWcNpjEj3XfNjT/fuf69Wzx17bXIz5JOy6Kc75Bd8e0bF1b2XcYGJaysumzllrMl27xvtEY8A+wtrhfvO5iI0rZWiSQ4M/BKvRNIYvPlOUZFKBNim5ewWViCZ6psLf/s1fr6x+T56tLoqcLJoKKddRyUM9Haj5AV5frI2dPV8YX9iYGYbVTeIixw1LNJjEz8mI/PrbJGqMv8aLDnslRG5RMHAheFg52DO/mfeA9Z4nMIzJ3dDjDjN1SAIPAGMoOOPV6lKjwYWm0560PNOKkBWKwERltbl9YeyRtrucFWmPYY+2WPBwQxUqaDyNdC8OYfPEMOsfh983gh5in1crrCVDbDqczPTsxWs9fPBCo2GIZymhDZRFVqGmY4J8ChaqTkism600WTbUG0511b3W2dmZvVYRzrXbiH5j83YaJYf8EkFD3/ZY5k/ZQSMKK3OoyxxiZW0166rWCmoUpTZj1kbdRXqjFiM5F00g8EbYIwqZG4pNo4s7qC5EzVO04fbiAjpQdjtYGJWNyHDzv+xRH0KaQB0z5/tmPWTuG9fCgU0J3bVXKqKMFGbAcgQ9AxVh0zV4YxErrjRJ0Jw67dUyikevu1SbZKrLmvrgqV1EHGf8az3HK/Bw4c0NKkG3G8mwMeaLEbwR5Up4s/M97eyQeNJ2hVjE549XqCoaen4505eXK52OV7KXUrMlmOQ90juHEw1AabpdDXsDjQcjzSdTrQjLSQg7tBjoXEuQITZKm3kuTYkprnASKqvGtUZovZiquJhor8XGMXYCIVQYrkoTMROcTQucMi2GJidSgbNGJcadOWsgOJV8DRxYR2TbmjGcZFhrYQUaKb+sD7eyOAR1OmtHGGs9UsMGpg5/1FQbmoIaxd1S8+nQyN9iOdbV9Qsdv3njyPSgWJd0+70P1Dm6q+mMPYZG1SszBMIbIRg8rxy25gcmuy4XNhw0rKlE1bFLEPxeo+MlFUokPHNwT+y21GzUNej3dKfVUcOoSYyC46xZqFCOqGnWHEmp/D6DBz9dmu7y4vWFPvjBT3V4+wOVqm0Vy8R0czfYW4paUHCxlr8DIW2Wzu/++e+jwbw9/8xYk/faJNS8IaGsy/rAflMBmlHyd39i9AU3iZ953XO4crC50CXnwQFp4YGej4P1W8tf9M43j94/USdTcfv9gHuaPKSJLt+GItU2ngXcQxpBdUjNJv/fNEsjepmBlZ72NaUyfu58MdODbx94IkShx17HmJuAwDxJSmy5eF8bBXuyh08Uu1zsRgPvxjQFwPEl8zTtZJKEa8x4ODDq1h30Q7sAsp9cxzj7dvZ2/B4BEGg+WWx8zluj/9R4sAehx4Hfnm0lY6pVD+rgdGLLTNZC+LIT4jIwGEMyLrkEOBRNGeHXqkYQlyTlkvWBm47GapRXqi5HOnv6lYrDrppV6eLiVM2dXRVrdV2PJ6pttfX+Bx9hr67uRU+PHzzRR+9/5Gnj2Xymb0B2V2U9f/7S04ytelPj/oXmo0sd7tb1yb0d7Xagn1x5bzOQV6zABlRrdw/4SYtSQ7v776lYAgjYV38ktbf3dUID5Nj4sKjGkePWrVumms0W80g8t9ARwKFoMw0KMQp385GTexGNXVjyTe2Sw5558fq1xf7ce+hu0/lSv//sj/rrT3+v3hBKZUkHt+7p1//sv9Le7qE6Wx1dXVzoL//iL0zlQxfDOuNcrtSK2t3tBE0Rb27Swnc6FqCyn946PHJ2BYUrxWHWVziojqm613iQ20K3kDRs2BjbMpm1QGhTFN8U13Zyw8UOsCY1hS40C9Kzp8/cLOwf7Hk/vimoo8k0GwNb297AtUHYNGKeEaJJGkXWn4WmSYu4Brj892iqWUWmQBKgkxkYDj0b6OL8QnfvEPZ0o3XkNceEN9FO/6EC/u/bMtM0PWracJCJSddcxy8emSaDPmw2wewDLdzcWgI0BlB8sytM3k+ZLESAJswLMmdILJ2FhgRLzUTHM5ZbJDhqaL0FOTpRlIShB88hGQ2lYuiHCqt6mnSljIe0xxT+9MdPVyBMLoBwPbECvbEedQS394Yusnaf3eQSvXNx2JhyQqbt/lwQJO67/bFDNEgRHq8uHR0bBwV7axQBMeZzmmHyReVBYrTqcCEXqKiNC2uhoik0cyzuQKiDOgDS7WITjlqBCFjELV11r1+oWpiogVhsMdV8PNAYjnsJ5wL7wWk154EgtYn3kFxRCFHCHD+NocxLrRF4QXcdo0dc0aulmR1bXr56owdPnunk9NJWbFpVzbOds1n7B63Qy6hSqmo4mmsOA39VUn+61MnFUBfXPfWHw7WzCV0yKGNYJFEUhsepx1JuXGIhgsyaF8cDRDFeBf1jaEBM+UKtUkEHqPU7kZRn8U01FexOKcUCMVBUPqB5cK1ZmNwD3ndOkt0s2ENQEgJDF/NGpm6QwU2rpvAzpegOSlbu/PmRmRvnTWG9jmLZGO2eR9EUYq3kOJMKH1MJ1rSBoO2k0j1x0rMeLezXqOgzApmbB96rY+JTQ+u1mtLdWK7BN6OhJH0y3qER5oT0BWoV729ebqpfaOlPz6/14Eq6nhe0JBGtXFEPl5olaGxfg+ueelfX5rdOhxM7wvgXCPtk6A0FZJ3fQdRB2L9TsAteJjz3sdq1km7v4iQw0nDQC//hMmgMxXVoEPjPEyEOEHf8NKMxeuVX2I1FEBUb9tpL3VOVFJqUGn+Kb1CD0WjoQgXOaE6289qpVi0MpaBywcPpG4wnlSo0hZFyS7PR613q5cunWi6GqqH/GC/UqLX005/8QuV6S0tCP0ynKWqBXRINvkVT66GNm7l4vkIcxA/iZ7PB8oEFLWFxHkWmkLWwbe2pUJzbLYJ1wTMEfY7mx17Z6VrkinRuSzzGPhWVCqTtruw909zZ0c7uLRUqLVXrOyoQslTAkSAJoBFkAbSmYv17CSHvjjPXe+6mQHSz0n/3z4ldntxxNqrW9J3yT/1PLdhjKMG5wVSIqSx7PsgciHSIfOMj6vvvfVffOVZN0sij8H+wYI8vBUENKhdOXfiJ4ygSIUb5Y7MBceW4PmfS63unQclnIUUVYUsxRcMbvaRD02RCs5Hf29sFe0Ij8wLM1q8OAZxFlkOiAIyZlCUOK+vJBgYUMQ5LiQKLl0axwPNAOi/vMRdgeG47TCVdL9P4ZjNPcBCq0qTyXvBozyFd4XkdlL+YJIfnM4Fu1huUK04Ap7DnTECfxfOB05dBKGt5OCMqqixnKi2GKk+7Gpy+0vnr5y46BpORhnPcXXBIK/ssBIgoLiu6vux76gRXfb61pZF1Ug3t7u7pxbMXurw816R7YXR9v13Vrb2aSquRtltp7+E8qbc0W+LP3lap2VKtSSODUHNfhVVL82VVx8dn6o16tq90auj2dmhukk0jZgiAPSS9cg1ZQznBPCfzcp9wEeJrKMzQpeDYgt0eUxHsH7HpzU4ez56/0L/+87/S65NzTWcFNVq7+tWf/Vo/+MGP1KziUCX93d/9rb788k++J3blc9jcSjvbLdVrABzQKAj1ajkJdXd315Ny9sy7pMc7kJAQS5p9PjeEpkzv+HAtkIjrAGo+Z5OokaYrtEdRW63DLS2yDuCN9QVS/ur1K0/+33///RAlJyphNH8xecXLn9VuxzA3o9h4RrPDNQH9D0e2G+ZEPHGhSwtclgZitk7aNmcb/cU0ElFZx2g3DNhNprp7946/1iL5/5yC/a39yBVCvD6o06QKn77R13/6TIsZ5+xESzJNSuR3RIDge++9t6a5Rk0b9SzXzq5X7EXLqLmCWh2mFQ4VLHHhOcsBccNuFR98h2ly9hXZI2I/I9djd2fP92uT8l344x9+u8oFhjnsyYWFQ5mCjHFJ5iVFuRXczk0iSuzHsSFTNPKiHY4DNzl5SGa05uYSxWWKvSY2uZuNPVjyIfZJaZ8OUIrNik7TxUUSGkYADk4cYUfn0f5iavu768szHe3vWentjdhIH1SNJCpcItgbS3N4wucqrkZGJifTKDZcxsRa9GFsO0ijd4mX50UTKCvFwO7+oRcr7h54Zp++fKxv7j/Q69NzW7yRYlmr72ulhhb4MoMWp63fFl0TFML4e5R0etXXyWVP3f7IjhBY1PFA+Pon+z9zp2eRhHpzY+OwYsqwBbWFQpwFYboB6Vrw1+kw56otl9pKwlAQJe5brR4RxhTn8N1A33lg+WAtsPgY227v7CTnj4isz04WCFxi7BaQcwTtJKHnhrgsr5vwKY/766hqBFIpfCeryDkkcBrIE5XMwXQcMmFLiSsGup+L5UC7NjxcXbCnBzSN7HKSYRy+N5SYoL9EkAL80ewFH01J5g7nNYxTA/y9GLdnH1zWIgFXFOwUlX3VdV3o6PdPL/W4v9BYeErVNJxLV/2BipWyXUf61111L6407g80G0+1wI0I5BenAnirc3QNcDmnRtUJQorCPSgxlWXJtJhSAYR9rN1WTe1qICAIWduNprlzcGfZIDjUXDGuwrqMgseivOR9HwdD8tU3mpIL9kg1pZgI95+Y1HFNGSlzT0A60TyE7StiqSjmcT8wVZQNj0lJEmKqgn/6Qm/evNHZ8Ws3S8RCU2ATD76/d1vlQlWT8VLlelNFouBR9cPhxCc9beQ0HT6Y7HLFwRux2eFrDJf8xpM/It2ZbCG2pUEbqtu91swipKT7sCaA4gJbPdZ0QkK8h4Xz03zGJI29oa7tzr6q1YZ9n4vtlhZLGiHQsUZKH0XEFMcXB7kNvzYC1eL/3HzYkeR7oebNgv27qqJ8QMb+mt1SEi0jbBnSD3m7oF7v1+8W2r6mBcFNh7LFemGSAu2F59Y6hpSK+26h/h+j1cQzuFGwZzvGd2t9QljY85yCyrg/1pTdU5K+Ip9Zm2eTm/LkuLD57+alA0rZRjJobxTrfO87t++4uKKIADhiHbLvUbwFdeoGpQ/4MS6nNVGJu54LftaYk1tT0e6kaU8uI/grvhe6JdzPZCEzqC+vBz799u528q+Gnw9vvOkCa3Nd8C149ijMKQQ4H/gZPE/RzEQCI3x4wDT2gHCDw75wGMXIbK4//vGP+uSTTxyUBNLO52RaAlMLT9doQCZDadKzWwsJyy9ePFGvf2Vq3HSBy03TKGa/21fvaqiLcyYgiH631SPB9u4dv3+mF69evdLl2ZkD+Q63Wzp5+djOVhTre9tbTj2ucM3K9RCTLgo6uPO+itAMVzADWnr5/FQXl33rWu69f2+tubq6vDKiu7e/55qDBtM86nJZw8FIfQtu49zjmjF1YO+gKcpnHvcRat9gNPDnO8CJfIjBUA8ePvDa/7//8t/p8y++1nA0U6nW0o9+8nP94mf/2Ag7k8mHDx/qN7/5Wx0fHxsIgFZHIdfpNC3KdcFeY5+p6vBwX7dv3fJ94wzlrCMsCa0AZ3NQecLmNT/HNs5IoBJ2y2HnCTV55sYFeiJrnJBEND58nxgHR8BUNvtg6jidjPTo8SOvCYSxnBNcH3uszygk+RxQ9bBzDmYGlI/QVLAnrs/bzF1NoF0u2LMok7Rx1pgtn6kxVHItyTPD59rko7Ul7iNItzWVSdfmajR//8001I29a7NmvdkH8/4aBTPsZ87Qce9aTx9+o9l4oPlkqEHv3JkInJ8ff/wDX48QoUfDZHZHCj8y/agRNpxdrLVHZCo0fH3qdey+qU/RTEytW9zZ3vP64/XR0HP2QJOGwuZGphT6mjgoCip8+cVnnm2yWdhz1giMNB3HxkJMLsrjCOXI1j1Rdm8W2yzg6SSUwbnIyjBXvpbvHgL5IvL/c7eS6TFWsSdqE2+IDcjj1fTNstlQ3Kxws2BRggbgnTqfjNTvXqlZq9hGicAIFjdjGvjh7a22i+8ZQhZBK2DEN9Pl6QuHLrW2GOUvjBJyozxZoINMIyG+B0UsqnrcBzhPja4vQ5R6+uZYD77+WpdnJ+r1BprOKSbKmq0Kau3c02K5pRnj2WpVfUKrSE+ckApb0Wgy1/PXZxpOF5ouQEEQfBKLXDPnLvMPwxZvYi9ZFpspHaaRFD19IBQHVBALqzrWhHCoylGsQxuvVovarlW0zXifYm048tSj1Wk59rrd3gqLIjaL+cJjYTp7O/5g3cU9oViiITA6H0WdQ4bSzWOjCVcFt6IJ3Qk0zEUxxXqOKgcJoChiwsNDz+g1WTGy4LPdEQuUn+mk21mIoymYCe1hQwpnkPyxUbBvFDzrNUleVEJV8/gu+KmBuhvFT+E4HNKUODcesTFOhJJ0U30F6h6aEA5iJi4LjeYrjar7ejas6LOXXb1ijMbIrFTTdQ8R8TQF58zVv7pS/5IAEMZnMy2m/JpoOQ6nGKZHWDkimnHBXnL8jx1jcIcpLnGAocWbqqyJC/YtotDnC52fn6tSLDgV0UWCsfV4rqP4ISa7mShxMRnzKNX7QyrKE2LgyYptqSJgDbcX8/lLxXVKm+kyPg+C5+4JBK+3XDLKzj3D0Sjsr3gtp7q4eKXLCzjIZXtU4wl8sH9Lh7fwqoZu03RgEkr686tL70W8zg7uFLWYXHFPguMZyFG+Z/759sYPUSKWfgYCmAilJs5qfwwf53Odn50mz1w4wUP7Jjca4eJAozLEbtP7VEWd9h2HJFWq8I2r5gEXELVC2wLPXHEds0g7khajRE0Buf8AFea/SMFuq7bYI76v+M97603xCt8zmlAn+xmIYJ8a+cs5QLM2Icbs0bS/+7GJdn/nfybwPWhyCbRJRazF3olva2oHKyQJ6blnbgYtCI2fuUnRzEncm4W5V2Gipbz17xuIfsKOvDdx/6FfgvBxHXhIKNB4LS6yTTO8sZHk9UJV9LdLJgYZhKDY4nVSeBggS5SAdS+SBKCGDfL9SXsyLjJ8XVjO1UzRyt8rO7rl65qvAVO/2FcBQkD8EFdOXJRTeBk1TSE7XD6uYC7YAQ1evnxp3jOofquDHqnlPT5PueH4cr4wtcVBYTLi/B+ZckeB0+2eSMuRlouxKSb9bk/dS1D/tgYjaHhVXbO/scdyLlUruvvee0Yy+1eXmg0HunWw630Nm9oDIuX3t1UiCGh7Vw0a4q1tXfUnmquqXg/aXN/Tt3vvve/n3xkPiY7HFadGocmj+WlvdwxecJ1ijyuYQuTJuBNyOR+xHY4/52vps8F2rUufO91e19OBTqulp0+f6C/+/M/1d7/5nS4ur60vOzi6q1/98p/q1tEd1Ss1++L/5jd/p2/v37dekO+Fyw0JpzvW3fD3lbY7LedHtLfgt+/4+pNRcXF1aTCL99DpbEcCa7ZJTK5LuYC9mSanc2oBqBnnLlRVPjhfPDFOEyP0ZiDDbvRKBWt+0HS8/8G9eDSSAD9bj2SLxqzniQcx+PHRRKRXkULdUiGQ4IMbEMFp0HZb4/oHOp2pOGgtnj1/5n371u3bPp94zflXLma/b+9Zb6mewm6CE9+d+LkO5fzkGV5M9OzRAw2uz3R2/CSSwvHhN9UnWCjch1zb2M3L584iEpCtmVnZ2MEUXs5tnIEqBC8i7CZ/YmBtAvQfvp6GiYwApljsAdRX1DIU7JxPrn+fPP52xYYKegCaxYbABeKGofwOhWtYkfng/g7KE5GzeRT3Fopi1CLQ9/xrfZFzNZ52mvx5kbQYqNGairMpWl2HYITCPX9wcSYzPJOvfJh2tlA+v7Q9IYUpBQeb/XjK2JaI9O0k0ADRDWrBbNDTbNzXfDJQozZWv3+mBU4yKxJeGVnOXCRRZLpIA3GH65d4kjQsiJ0eP3qql89faAn3eJKcCljpxYpwh2927mnO6K4Aul7QBULfCSlp0iVe6j2soUoqlGs+9D1WSiN+EK3omGMMzOYdNCVGpxXVK2W1aqBcCBVC6MWGWaUbxPsZhL1KIENZ1VrRVo4tgpHozG2rF4WTbc58MBCf29LO7q4ODo5U3mqo7CAkUPWaN3HbNSbkNcSp/y9pb/pj2XVl+e03z1PMOXISKVEltVFdBRsG/Ne6DcOw0R8aNspV3ehGtVWThipKlERSZCYzcoiM+c3zdI3f2ue89yKYVKnRASaSGcOL++49Z5+91157rfBkBKo74kbXRdrvkv4Lv2uNfjDsfv8eR27dEUymMlmfQCfICrEPw2Px8CQZ2yQUUjeidQdHv3RPKlKrabtWlBj4vz1RdX1/T9y3lBe3QXdnNjadO/RGDfgw2hHoIT6EEtrTG014kuaF+J+jVco61rDfnE/sdJS129TC0uy1pdloOLfJBN3lmTisw07PJn0swhlanPsQFKZJ0zGVtHMnQcXgUDOkhooKev50BISypywDRSiZW7NWMFuM5ezGACAmaCQaOPzFvpbM0WjDZX1AVDrUku70YXF1TsCFQdGDHq1TZ0KSq+QlKyqEkO1wP/lZ0CLWFkWYZLzEl0ysUGD2gk5cQQc/BfoNxe3ojRWK0FVqQuL29o9UYMOphWpWKNUsi+NnLGKlUuDxZTrxLpqQnTSeAVUlKneTOaf36XnLKdmTMD5AeWJHUM6VokNhqDMWl5kOlBvqgJYwA0Ky6IPWBj8eFagCBS1mJwyl4l6bsTHvmZkNUCzNOXui7oe/L0t/FnfX6WbB6qD8PkrJn4Kw+yt5Ifr9Cfvme2LcDrMkxFRk83ieOO+RyKndHfwK4vXHq//Ole7QU3bf0+73y5tCvNKwKQNKzfWyx6EPiMYR5AljN9E7qt9N2B1F898WZRid6PtdqkwEDO5fm+hVK8xfhnq/Qp8Vv3ARJe4GFaHgcAygIBM+IZDQTOY6cDncY2K/Kzu54cGHhDAW/TpDY3EVBBYGA6Tj0nby4MRenr4UIk0Sfz9hj/diIzWrwWr//RgqDXoDnR9ywczl1dGjky60V/eW3pxTHq9vbjU3BX+aBJdYpLkUqJjw2YVKYsYHoOUmP9Px0Fbzvjjob15+aeWC2bDXUaGaz1Zs0J9K/jGHZGYRqkrdxng+VMqaExH6j6FPvS51LGQUG9WKHbRaVturW+v4yPYePBS6Ppgs7O1lx2bzlDX3D61arWuAM96DOOjsW4yh4pkG+wEtQIyhN8X1hS6/HNSRypQhkZ9JPnDvCTvxR8+GozzrMsNOPyE5ozs8t69+/3v767/+a3v95tzG86UVS3X74Sd/Zp98/COBGHQ/vvjiC/vNb35jNzfXXpylKHYZcKxYuUxnG+WrvKvCtFq6JoDGo+NDoeRuSDQUkMogJNQJmWqF4cQoQRzTUyXkofCNVE86ZD5/5LRH9pd3mnwXCNCQf4sXJ99++9yR/2LRTk6Qzm0EaWU3H9zdh/96wu7TYps4kUqUe5LP8B44b8slBjmdL89z4fNQSHh2BweH1qSIDgPksaOwW7DHmP+nJOxxnN8FNJiCWsuTZjkd29npM3v94nM5V0dEXYCc5HmzOtuk0IMDaijoBWeHhJ1n58Akaj9u0reYDw3TWqRNoVh1212dbxnyvUzJsvmSZjNSO7K3AR231Ddff5F4suJkfg9Ejla4prQf2ty92OqMiU4McAQluT+GlqEH/nAIhdaBHxbbg0lIeuAwKUmylIKH6BtU5EMWJAOLVPXLDa8x1mx6tcA55izDjUw3PIWF+VCOZbg55jIEEjSd/ZpItGldTyfw2MtWqZFwQilARWpqqeXa+u0bG49PZQ5BC2M+64lzlE2vbdLreet0bWoL05olkNM2ffnyld1ct63X7buE3CKx7JJhspSUK9YovyQpax59pEHS20HfBtOZrdMZu+137baDQs9SA6eV+p4GVZ0fjS06qLQHCFon0tOdMczrzwc+HjSGciFryaQj841sHpTd22tFki3URCTcTxcAKkPa6sWC1Vg9wVhAlt0pV7chXwW9Z/EdHh5Zvd60QrNhKVnvFuXAx9BEDBCO8TtmGDE8KTFIp1U6SIZahQcC2ovBhRUGtmTJ/LVAsEDgeVZahxp+LWqgFLSZ9cFroE0cW2ocHAx4+pCMD0xzsNxhb4VBUW/X+RWqqlciQMCL2vdbX2bejzurcl3odjs338da0lU+AAAgAElEQVQOvIV+l/fum1V0GElBLm26WNp4lbXTYdo+Ox/b2bJg82LWUrmc5KOmY9r7M5uOJ9brdmzY7dlsOLJsgsHCTOZG09FA7WcGqWlFIySaWq+kuJBHGx8EOyTsOToV3M/1zE4Om5ZLrVSE8vq8F+mge4Ws5wW6xLWqeGLWg8M88HShrki+kgQ9SLTGA8CLq5BjcWCIG4t7b86qDOCoIwaHz9NRcUCjHnsBaS9ob6g4XKu7w++o1BmAhpLTUNJbrbUsXyxr/9OpmtFVWeNGCDcViol3/lRUwBkU+sXaLQSHVpRZHIX14O00EIo7Aq+jv+gYO59XzpvME4hqkBL9joIRXXQcBXl/xVJQkFKHjuQHc5K8pVF5EDoCosV1eZ+DfUyMyqCYFGQAN6Of30HVdxPwbQr5HafBzZfuc9i/H6YX/1SP3ZOtd1FUhKbLhGcsRAkUUQVKHopRKHaCSpOKV1HkQiEXNNWVFEStZ93yu+9pN6GP5m3spfj6PCj2JYciiSoxiKRX6hNBXtXxHtdxjif/7oG9m7DHs8cHTndBngAMqTh4933Xtay8W0MnNX6QuJIAxsRABeMMQyYviF0y1wfyiN9O0QJdC9LE96lGodsSC7mYWHny5Bxq0FwStGfPvrGPP/7Y3U43BYh3vHXuRhBCs1veSYrnKMOH/V5f9AoSYzjSIM3seeL0/v6BhrE9CYLmubKLyyunPVWqnriuV1ZvNpXAQ63IixpCAssZmcjvYTVp68/ps99anmG7GbK7IIwVO79s2wq6xjqxH3z8sVxF2+1bJWNPnz7RuQbIRKyv09FNZ+zN2Zn9j//z/2Q1VF72D2w8W9r5VUfD3I+ffiQZSgeKEnG6I9c/8GwlwYpRDXsbYEQu7MWiXEadPuSzYFLi0GwGNEtP2LXIQsKuHQT9DXBG55kPevL1bqetvOPf/a//zn7/xZfWRwM6lbOTB4/tpz/+czs5fqBuJsaIUI5AjfFIWSMziKtsOW+tZs2q1ZIUY+hmQzOpqrgpCPR4+PCRK7GlmcFzNT/ysmajJboTeYDi83fkD1GUcwdyp5U6MOrrkw6j+7dwb8gHRfUIM4IaUkZKeowvgLvb832sNWaTVBCGdRr3x5aC8i6EfesJQZ4n9Tk5ZnvxoIHWEdRMl4EVg4Gup3Ifn1OCGuT/H3Bz3rNXCr4BnAMS/zeYXb4bYY80PO/COpWNXI/uDjNjnYvnUieLMxAUFop7SIiH2cpIC9U5FHJNwCnN74nCR4EEZZvOO5Kq0H2mEvjAwCqbKdhqTd47tyNECUpVmy9RvcKU088Z9mzqyy8+T6QiQktEbWQQ80XYxC6jxwHscdcDfkyM/Q1G7l1ALL0/7FE08ukwEYkGR1FVLyhuOJLqaC4HvqML/gDjIeWyj3dxmzBC5bUzSZpCsWtDS1LIXKaRYMnAHMN/PiRGBZeEjsJMko0s8mIehQo4fwvJxs3nb63ffWPr+dDKmYWlk6kS3nKmIrQAwwqKBHiGTH1fXry1Xr9v85lLuUn1YUmbpCAdWiS6QNsyuZJl6y0bLBPrTyY2mi3s7TXI4lDc9kK+LoSYxaEBBjofSMqhFb9aqa0ng5o8sn1Z8dvWS7hoJSVUWEDnsljJM1SE/JVZqZiT2USrWpLDpabLVY3j7obaS94aNRf7pzBgILFYXlouz4BfQUgOSQsUomK5LgnJYrlpmUKFuxoMkZDEcjUcFlo8/7C65owlQUKmUsoIslwua0KfJxVlHXnOPkTmBwxT1iRD8qwJObSrS/q6g99JMkEwW9CmVzvZJSzVEkbLuEjVyvQ7hx7dA09Y4p9dahdrNKL/vt29qtZwDtSZMCsR0RfnSPv1S3pQUo4xIQJ9y1h3trQOJPV01X77tmunM7OLFENrWM7ThkUSa2ajwVDt936nK3+B9Rx+6MLmo5E6NQycLhhWWc4tzXSyOOtO0UJrHURdPHZbWZXiGm3xZGaPTo6U0KdsKR4e90tzKnIKjsUN68EVXyiiVFCtfcC4VIKKxsG1pZFsEivJJZK0uKGUhtUl0ekeAKAHxZJZuZJWAs864vdLClIGG0PrD4b6XtCxZmtP/EySYyUjSHKCVNBhknqZD5dyjxnOZb2wtwncPtTqijTSwUkVdJgCIkhvWUpDrqaksE1SEzpTLqXmiTxdGzpGICZnb8+0jkiSnj79QG18im5L0W2E8uIJmSNMcpraDBRu87G7CbSM1jZf9IJv+7GTNDKovPNxz97o3T9z5yd2/+FFzX3uptDFgFIR24l9HArj4VD3A1UNPkgU6XZFzWUSWBJpZltYN1KnStY6ROXct/OhnRreov6iyA1fF8WF2K3kMAxqS5bQh1h5VrTunS8e2+zf+ybvUGLu3rst2h6HThUHdpL0XQqNLlM/Ei/cUVRij3uT+LyNiorlSok7/8/8DHFYHNdNIR8L43A+7sgQx98Ru88xSXcU1xMH7l88//g8snusy/eePpWbr9M+7q2xe8N40R+CdUq3CEBJ/OxaVR1pkna8IzBGJPYS6wFI2NMoYoEgEjtJrkgio2StvBl0dntRh/tvsp5pYDS1GNrg5q0U2K7fvkT9wNaprI2XieXLLfmTzOdLvQ/OHMA6FNCIv9Bx9vdaUi1jW1IYjCYTO3r4yFaYA+aKli2U7PDoxMrVusyJQIrZkxRWy6VgCHW6XGqZZB667EhnNg8XdPrq4kq3DhnDVgv1F2hQcP4zKmpAnVnTnki6CaHLcu6sjeCETYFAUQVF9e//7mf2s7/7e7tud+UVUa7U7c//zf9iT54+1fuDYvLzn//cTl+cSmJwtfZkjnP68KAlRTvoqJgZKfbS3Snk3aiQjncFJ+d6WOI+n8M+pEuBCz3UG54L8oOOyzigQYfaAVHgHYpHdL/Rb/e8jrxIhnZINYpX7bKOFAqj0UAFFXMBLkO40nOnmKYbE8HVqKuuTnsMbXF/qyMFCOUD/uRmmgPQ/JMPonphlMi469vnz+34+ERdBbqbfF0JLPnE0k38NvTUjfKgSgdP2L83eY/Q4t1Ysin4lcIGf9JkbcXVwtq3l/b27UtbrnBIdg6/wYIg51nDHoBnDg0LurXvEc29aZaF/AewFX4FFCS8ITBM60oABFpfqVyz4WhhlmbY+8CWzBCgfBZAy00R8vzZV5s+CBxXFqyMUIJNMTdQAVcuW6CyBQ9WSk78C1uEMQTVkLDHhCC2OlSoBmtcV1Nh0XBQeBDkwkm+XMIazrff0Hio7WAj4XcHdDMkCPxaNwXYGjfRihAKrqTdOwd8nya7Ue7AYAWtctowVPPwiDS9P7BCdmUXr5/ZzZtnVqtglLSwzMItY9Hrff7sudr4tKdm09FmMFUykAnoeNrG07XNkdBGohGH03zRSvVDGywSO2/fWLs/UPApSuu3ZstFSrwy7gnKLyS6hAgCLUEVUpJkhjQwk9bAnhQvWPhqIYF4YXbBQAT3lIQ8a6VcxkpU66WyqE4kTXHzbhBXeH+5rB3s71uxCMrWVmHC++X1qfSxbYYmkEEqr1yTbi4dgUwWbWmKElJDqvi8NhXcLRY/aAbmUWlkIFmlbCoKxNDOZvPznAkGQsbBjKPzbXCmFKtow0TzMpYWI0m6EBkkDNOOpChOp9M2RZKR5L9YdCUQBr50+DoyEhF6FoVkQ9Ui9MQron9SrQlGS5GGxLrkcHaU2ZEdR/1wMXN62QId/XzNZumSDedZ+9Xphb2emQ1LdctkqtLz5wAh6cUdbtjv2aDTs9loZAmVOzSpyUQJO8OmywV+AXPLSLecdUhLmjvlvLso61jia/Op7e/VrVktKYnn0EL7Fckp7dI18qaFoL7E0FloqUqa0ZN6dqtmE6TT7i0/JW0ceCUfpNGMQnBGFiULdJ7hLRVcHBooB5goOBqUymas12lbu93RoYleP+1PkL1SBdksZDk5dD1ZU7uZQj5QrfRkQtxRmx/nV7VSUTbKuw4/vPVMwTs6wVSLdaJujXT6gzlPAGhd6Sn2/3g/HNwBnMjAta9pLsUkg0b3gTkJR6QofNRhvGNO8m70Oh4PHi9d2vQuyh36UncGTGNDP/70ptEdPvE9yPA78to7qHMAVABKur2uQrkKeRmvuXiABm8Xcx3G6FcL9crz/F29SSALlEDJqdK5cWDHD9ZtErnBtZTpBGfqgPBz8BPz2XskSTxP9iVJOhz1mPhGWsL3p+t3Oex/NGEPiUG891yWaJg7xdP9hN07bW66dXV1raSL/2c/PH7yRPdIGu8q8AG9tsOg/rK7VUv4906tJuR9p2uscnIDAPjXACpYb45K2kYUYldxyxOVLVt3l+c7nc+tfXPjQ3IyupkpGbq5vpYCCYABz5mkkvOZ/RfNvihMhMxiKjP1Ygp1qNi3kob5embzyY0tRn0b99pyIs0aKLwPt69ZExmkIlNKuitQWBiElZhCPji0eoySQs2SIXhMr5bW6Q/s0Xsf2ADhhmzBHj5+qvkxhmnZ0Cix0AGWyR4Ozlk8Qpjo8Yrx4vLM3rx5qeIEfxkAAuZXOPfRW2cNHx7RRa4ooRRAs1q6EVSR7nVFCa3bxMf97ftVCe/aaR2DXl8DpX/zN//Rzi4ubTQZi+7ww0/+0j748CPx0hEx+N1vfycuO3Mx0CSgSyAT9/DkyME4eaVU7fHjh6KhREUtKES+1tYq2Lgu9irzB6KuNhCCKGpQn4Q9ytgqGd2hxoi2Rfc+zFvh7MmHDN50Fvp8HH9TmPP9cPwppl0phcFK/z7iJV0aSUOXK0EoxBNmV0QiHrgwQRze1kwGnY0AlBBtAa9UUKW8g8rvAGw5f3tuT5481Tkv34E88xiAeiFhD+s9GjFuE/aAuH8Hbf/jCfsmTwyCCPkUHYaxzRdje3H6B5sMh24UGSSjMxniACck95Pz1cUb1JEOCbuAZDrhAKownJOZXnOEi+5oZJl03tK5ku0dPLR8sSb1QNeT2jq161aefvt1QlWtIR5Ns7ooPJUTya+SpxDInBsaJRrDIRfPueBIKQxMSPlahzZISTROCvHah5jCUI+GG9R6Lqnq0jAMB2uweo1SS9okgqdCdesQSZju90QuIvsyxRBvCDmpkV6fYVR43aBGPpwQXFlD4aHrAV1miIngnF7LSGjUu7TLs2d2dvoHG3QurWALDbNeXFwqWdQUM9Wi/nZXQwbOQBAW65R1h2PrDcc2ma2kq54CpUtVrDfGknwpHnOxWpdCyABVEIarODu0YeZC12lpsthZAIWgGQ0vH5dFEjlQcAb3nIoLjYdWFegoKINZCTfTXNbK8OHpaGRAQ0FQvELkgyBQYZiCggkzigoW9J7E0T5sX994RZxfWr2GlBQosXyhLZ8v2yqFhFdFWtLIUWrOO3QA1Dp3yyYZyMThU4IcgUbGICSAsu51+U7uJckAqIAXhQwnCV/dDLSwaeQwOWW4yW3mUWQBrdAA42boinYnBw4oEDMBTvOg7cmrRZMHvxeRp+jSfyoYg9uYWmHBmIuilmDiykXZwF11qTS+x7XJszZKSjZMivbipm9fXA3sYp6yWRH+H6Yd3uZmrw2HfQW9ca9vaxJ1HEz5ezaTy+kSicQV0mgLcdeRgWOwmIKNhFwKMUjPJSsrrRdWtJU9enAo59NMSNgJGugRi4cKkrLwBIMLZmhQCj2S43JajCMObpYFeibHW8lV+T2SMoDUgZxWw7qizifBdxdVkjg/fPg6PGjvEIHGNqzeaNn+4aGCPIiQd1PcKAZ9Ye+TuS53FPtRuzc8I6cauMawbNdnS0v0u3wAGjMqnidymZFiIe6hhqazLqOor/GUyd5J8OkY5VTkMTwtxFQIL53AggpVDp9IBbtPvfhjCeVuwq6tegdtD58Qsh6SN4cYNknw9rV3O5s+SHpfjWEzoxHR15Agc+8lBbtaKkEmZkoBKLgNK3EN2svsIZ8tuN4MOUYVFZIIkoXI8Y0KXVpP7rG26apG5EqdGT1Iv2L2IQ7F7U5HcZ9Ohqg3KibRJvbEP97jONv0fff4Pod1c793k+XEh8G1rzfnWsBMRR2PCVlMsbdmaRQoxHzWEGgjmt5qU5NglMpWxihuk8xt+cCRenaniAhA2N1ridcRMVw/sj0hxFskcoUxG6Lr6kU0SW8EC7SSo459eH+cHyR1UAuiljRADPf8889/Y0+ePNZZ89GHH1mn3RZKWwK8Eg3K9eOhYVbLVanKkBMAGAAi+XWl7ObqwoadK8vbSHJ4ApI4kNbw3nnWviLldp3L29vzCxXXrb0DJbvsMRBkYgqdt+EIsYe11Wt7Vio3LJUrWGPvUOdos7lnvf5QlBAK/avrKxVRcJsfPn4icGU4nlqjeeDuQerGDgWMUFzj19K+7dijh49UpNKlAzABhAMh3dvbDwlh1pqNhubSuCY68fIUUQ7kev3cd+4jXRbM8XqdrrpP/9/PfmbPXryw4YjB1rQ9evQje/+DD1TcYW704vSF/e3f/q11um1braAhMwRMN69kzXpNylrE01azYUeaV3AkWl3jUslae/sb2hnPlL2krlexJKoqP1upOo2MeE+RJ0nbwJCIJlvcb563G/x5nlGtMvzqcsYU0Jz/EhjI5+z6+lqx/9Mf/Vj3iFxRiT4zb9BnpTjH7KOvnRiXOGtFKUvR8XfDRbl6IuOI/8BkrAKUfeSFP4Cnd/xB3ymCmDtwJ1A47sxlOIy+gTCCmICAvg0zZmvG5BgCOew2MuzuyV1hAhW6wVTBKcIkZQsbjXp2/vbMptxP1NtkJsqZucSnUUwI1gZnkxzFda64cqHknRmRzjtVtt/r2KB3qzVYKtXs6rZnDx69Z9lcSTRpQN9Ir42xLfXqxTchHoaWnYoSp6VIVpHEW7zmYHQSW5c7Ac8H8ZiadpeoOIAY+oqhJeOGOWhU6vNCv5Bm9ITB24DOU9qgTuFzLgsYDzGvbrfIlB9WQrhUPPh1alCQm0d1J9t0n0KO8nssPiVdQQvXq0An1vA6aJ/iEjkd3tr12+f25uXXdv7ymfWuXsppkgQn0nf8uAftI3FnuIYKOLHBdGI9OHPzVTBFcbfT0SRn81XJCrWKZYtFmyyWNpwMbbZg8INkjJaPt6epcnWtDM8yKUzCzr+h8qwDU0A0IGT8UE/J2NFxw+p1+OEpK1cwLlkJ7SRQUAyQSAqRDFJ7VOZUu9LX5vPBuAb7aBY5yRUFFMXPqP9GQ0UUFEhG0rbU88+WpYvL+0vnMRAoi+tLq1KFXiZvaJgs17TwFrp/bmUfFDwiTyFuQG0WN3KIQJQrtMSE3c1/Imt+OER2aaZp+/UahD20+zV0y6Bg3o2BA5AWOXZeAvgLx4TdEXNP5iJfjSluJTWbJC/ypv1AnQvdxwAIKa1oR562WbppvaRov3zx2l6OExulymalpi2ktQyfcqqBLwLqsN+3KajPjLby3BYk6ch2kiiMR2Yk7MwhwFUXFYZ7ALq+0uf0B1fTZG6H9ZIdtFC3mCppl7Mb7WsCoBL90PdX3euKGELVQQmVO661bzic6egwB+FGNL4XQUBdE9g105WUQzmjLMORMZvX8JRUNeA/0oWaz3SAEHiPHzyyaq1hOZxGl2ufVwjoYJQBZbDUi3un4cUIwLVryCk69knD1iVXyQf5fnk3kBRp3sCVPSItj7VXYGBP0rEUXK7owu9j8IevcahQRHM486489wmUnFg2hjZsjEVbussWxYiHxP1k7Q79IX5xQ4P5ExN2Tzs3MSvukwiIeNfHN5CrWsyU6PnwZlqIGG3b+HORKqVYNp+GgSpHxbrtjoprkiqUQ6Kxlp9+UJcC6sg9wR2S+x3RtUB19PjqMyp0vige+V4SEBA+R4YDFSQg9JF+9S6+/fcl7n/08zIr8o/dc8b3O0AB8wwMEfpsCzFYPFUNmiEf7PxVhvCJXRSg0FTUdapW5EapdanzJqLq/rdWRUwawidi52AzGBuGkYWo63udY+zJDxQGj1ecbzrL6OIFWduo0a1ZM0uJU098Ee00DItyETw7krN+t22TGWDBUMPEkoOUkpo7FmeZbUIaGMnOhOQJObrEJqOBTJZw/eVMgN+cA/0kGUkBWrhyFrMnpaBuIpriYmGDXtsuz880YElXGpoeMsAHB8igojwGrSUAOymS1qqNx2vLlWqWKVX0mlkoBKWKkjkQcNYe+/X09FSmO/DrhZY3mlI3KxbKNuiPtM97vaHlGJzOF0Rn5ezCTRTKB/e4XClJOpCCn0KIrjvABp0IhnB9fm2pAXuXnF4pmeeeAd6BAvS6Xfv1r39j//SLX1in11GRUSgc2p/92U/swcMHttfaF/3n7/7+7+388lxeE2vOD7ncZqyFb0W1ZMUcfhVVgW0k6JVa1daK5SkrSwhiT4OpdI5lmkSelslJbUzO0+jgB7ndKAbBHoNyyxrgeUCrjfMsonWGIeVoMAZFmg/uD/uA9/nixQsVR9BVNPOouTPm0lDKcwCWIsLdyL24pDvHPSf+C+iS6hJ131qCJpwnGuoOgApGVCLxobSiTm1W91VeD+p2rLbd+BArFMulUBc6v+qmRzUZT9b9vx1u+4agd7dDJ5peoN56d8L9VOiE0Knu3lxb5+xc1FSe3Wo10XmHY73nIRXNjOms0l5n76pk1WtRAK8WU0kyExWXq5SdXd7Y46cf2jpJW04FCc/G54P8SF5b6jUqMTt8PW9jeNIKoq3hiqCvy+HFoRiDTwwy8efjzeEFlbQEviiLhu/l4XLJJJ8KkCQF4o0G/pLfSs+fVI0zeBidtuJv/W441kEfqiqvrnzowouH0CLUgIjbDuM4RbCBV6RFrhgYeF66tyubTyc26t7aoH1uL59/br32hbUv39i8dxM0nP1A0hGjtgeJBS1TOForGUWsGWJDEpG2G7x56DfLxJbrmqVyLVuslzaczpW84Si3SkhkpwqAZB2iFoB+ETyVqEODofhALjCxapKxMtKNMi9ydJPFUm8wTESw4ecpiFba1KDLjUbL9vYP/ZnCS+U1hWYx3Ml0OgnvSoNHoKlUt+gt8wzhyCWrsSUrUN+Rda4uzFZz6cem8ykrlstWa+xZpbanCXmoQBWSdhD4JGuj6dpmC7M8nRzQAp1gYUoqHGabFaDn6M6PmwM2tr7CCtlN2DnMkOjsDTrqLFCAiJ8r/p7LEUKV8JXFb3FLZ3ESWa/BuUfKM7R9UcgJKikEb9ZVRP81jS8XQpe7k9NskKVCclE0MqXIaZummnbaX9gvX5/Zdapsi2zTUtmKFI1IWEQ9GAzcMGkwsPlwqGR9iRrQeGQrDuWAtNNyVrIuKUf5Y4oKw7+x606hHGNLK9rc3j9pWbmUcytvoYok4DjFhUHTOKEWEna1NuH9a9+6gZUPzznFTN0dOSVCVyARR3M9Y3lpYIPQmq6tUmbmobhpncNN5b4RwNBAVku62bRcuS7ULKIaXsM7F1yFNYNyaf89vgZSkmwUb1Z0pdAwFOjkUcNjlo+VEu5J2mk/9zXMntf6dLc8OYdIJpU2t2WKmskAmYL6koPiFbjZzlvlkXri6wkw8SUEYg8z/rELNoRP8e3e0dtZxzuAw51ENCTscaDe33hA2Hf2gQba46GDzn+If1t011Ss8PxIxoSezRdK0KHS7VIoYrwF4WKf055lHdBpVTIQfA5AtJB44/DdPzzQazAcvNlD4fqEgmsAmI7KVAd2VIDSAOl4puKY1r6GzIMro96PaEXfTdi/G/H/Oz7zjoR9U8hJs9xb0Nw376h5EhPnqqR2lM3qPvBBAuIqNhM7Pz9Xssk6J6nYYn/fc70azAmKGWEYNdI51YXYpZyq7eqDglJx05yPJ96sFyGRSKXiSyAgyul/cH8lLSmtdafvqbMhHe6ZIRlJDKuVq9ITF48bidxqCdP2YKaXkhPn2atTFd8MRBL7OSNJ+vQ7FhMZubVqdWvsHVgmX7JMsWqMcwFKkXSsOdvGdBBH9vr0W8ut+5ZZD6WiJYfj4MVwKOnUCqRDM6va1dWIvrGl2Z8NZFOLQZaQxLBuvV5X102nhvVNEfXy1akdHR/Zg0cg2syosd7y1h9OgYO9UEGys1oT1XQyGtrx0aENhn09rH5vICrK4dGxOg3EA4qBN69f6/uU2Pe6Um5hLYCwX11eae4KYKc36Nv/+e//L8kwTmdIbKIL/5598vHH1mzu6zn+9re/tV9//hvrdG8k+afZpPTaatWyteo1qzFsiuxyrWqtZsvypYIVyyUN29OVdB11Ol1VxS7WQb8/VNFIfOSa2PNQm8jb1FE0pJ2hICGbTOLoOZgkCtdLyV/z/6wj8eu1B9aWkTleRkPGcPuvrq7sww9/oLkk4k5UT4sKdl704FmBqg1dzYJyEHJA1idUSHIN+akEIzvuO/9mDyFvGOMGa1uTSaK9rtQFomAhJumeFwvar3QGOEehBD14gL6/AycbdPoeIq8HHQHqABbFnepnCnvTUW7fl+w/YsTaCimz6c2tvTp9IdSchJ18Equ8dbLQmdhrd+V5Qh6HQzZ0c+SCiyVASvYZCbvpjB8OZ3Zx27Yn732kXKzaaOm8BuBgraCoJNPKF8++Sjh4Y3s2Ug9jI5YkV6i30HBHm5Roq/W5lTlSyhuGF5RwSzrN5W/0UFgoMl9xzW/Puby97YeP84T9A0jI2/XcK9FkQCw46IKaTUSO1CZSF9c5p4LXuMpgGe64nB8GfPhU79wyWYoRWlEyM3clE+yJh5gtdWzSu7HLN6fWa1/asH9js0lPQ6cLWmsMAMIxlzusJ+uW0Mob23gyt8l4Jnkp2hpDzDIWK5tzD1NQJ9K2TNdsOM3YcDwUIk3LngG52ZxBuqW46VLpEIqYkla1nOWC3bqngmtrwnMreoLERmBA5uCgpQXDBHKYtRQyT6XebO1bSQoX3FdaXK6+ImdALV6KDxM3URwzdLWFQGaFkN6220JUcWVbTMdCe1EvmQw7Vq3D25wFeamsuO2gIaMRWvKgNTUrlg8sm3DmhNkAACAASURBVK/qHjCkprYcVX2YSnNM3ROi0NS6k7DH9lf82ia5D6YHJO3zxcR6/VvZOoN+xIE3Ubsy3moDhk1WToHgPojLx6wARla0uYIUpvNRHV31NqgP7KpN7FVqCAYoALnSTYKuv9Q00lJC6M5r9s8vLu2b8dz6ubIl+Zo4nKABBD7UUUDY4Y+SsK9RDZrNbMYGB2Fn8Bg1ijnJOEF9Ie0RtNQhGpGwg8zEhB15x3puaU9Pmlo/0UGRNU6An8Dpl/Mt6JW3F9lT2j9SMYn60m71rrkAdZ88dSQ+gLbLVA1URLKNcNczVi5kdNiTvMB3JCEjcWGYDSkw1pnT7PKWZBnGdnRHNLQQS2CgRslAgQObILuVAosoow9TBQQlFunECcxn4NUTgwy5Vx+km04WVqm2lIjq2XKgwJWsNCydpeWMhJt3Ah0d9hjHRcTCLq65eC+2aovBlGhHGi1sqR01k5jZxy5hiHVBYYE1KIUbUbF2qDHE4B19E1mJh3+7PwTAhIMirsoU+KCoK/C8ihzauA96LOZw3Tj3hksAHWR/k5TD2YeKR9HOwcpAHrGHg5NZkyGeFnmKe6Q6qdSCc6FiXJzj8EE4d/9jjsiBH3Xr8FAIB7V3A8JciRL22DXzR6+TZ9M62NZGm4N1ewv/9Sx+p3us7bujsBIRda7LUWk/b7gGmckJvXRRhPiHYpCEhuRGSRv0nttbeZHIJIxB50BB8HcVOicReA9n1fbs9DW0GWsMa8lRdG+/u/KUw3aACzxL6YdL4YRCywf4SOhkohOSKT2HmZsoyQxxtbLr6wsV3fv7ezI2KuWLdnVxIYWx2WJiqQxn5ML29ht2e33hRkkkcQs6flBd3fWUveYmaRU7On5g5WpDziaTRWJTDZniRgz/fmrYDdK5xldi3nlp3YtvpBS1TJYCpnh7JDHMtTSbJ7a/98hevr62VQoyasHmScrqrX0rgn5X61KHUZwLUrqTKUP8oLAl+/KrL7TWDg+PrVJqiroJvWY4cd8FDrvhqG83l5eiLzQZMJVk51xJL0j1V998bQ8ePRRVA7CvWqpYt93WWoALzxkOpaTZrKvYhRZCIg/g8//89V/Zy9evbTIFxClbvd6yTz/9qR3sHwkse/Xqlf3TL/7Jrq7eihYj2WgSukLBDvZb6tYiaQlNlSHcequprgeJKYUK95yOTw1KbQBFSd6hCgE04MiqNauuEacFiwH6BbNoLjeoZDTQh6EQk3ex1gXYEJvpsoTuk3cUHHgl3rx6/dref/990ZL4HVH+GxoNsYb7CPUKpH8xd4dVaGQO0Prv3gUsoqQ3lCm9n/Ca0v9XHrKVVIZqHfcUcYr3zFlD7GIPPnj4aAdd30E7dJbFvbgDutxL2DeCKspNHThUl2g+0YwBCXuK+Z/OjV2cv1a+hQ8BioOiOCFgwjWh3IMBpTpc0CxZdgsbDXtyyeW8ntDB7PZtMJ7YRx//SNnd0ckDSwso9GKcNS0Fo//4V/8h+eGPfqgDXBzWwPmKh40OqxjYoiZ1MPsgWETr2WhZu61aPK74UIK7YkW9Yz5Peq0UeiP/5Y6EHqy4ZBXCOjNp5YojNSMZHgdpOq96YxUWiwL//eFY9V+gP1Bv4vAPlIl0hvYTQxlzVddsNv5cXV7Y5flb67x+Jk125wu54UYM1AwFotG5nA2ULFHJDvoTVYWuEucJpxRTmHIHVVeK7bKO3ena+jM/hFmUUCMU9KSd7vrWTkFwiSAOV2gHfF0PHmQTacbUzPJI8gUeGg58DKpUKiUl6Qw0kDz5gnHFFYIqFXcJJFEDhK50IuSIjSJ95R25Pu/Z+uHJ4AmOfySQtA8Dkgq3eja9tNmk425eDF3NR17U5RqWI1iWWlYoHws1WSGYlKSVqGsjkGSxkRI4X56wK18Kh//uSbxrf7D7eYKLJy9LW65BAVADABn2BNsTdtRDQNmRo/PWGXSMGSg20+AY3EQKDhslKGjIWljqIP4bY5BTwAhn8AI6hhLeqT97ZM5SRXvVydovnl/Z5Tpjk2LJEpLaBIkzU2EH3YBknaR9Oh5baoYk2lgUGCgxHI4oxNgSuosbJUkskC6LEnbnsMNfJ2kHbX9yVLGjekG0BIpKEG51vPDXRYpTevuuEhMR9Eg94P570e5ZBQcIHZolBUP4fDR2Ia0EXSvj0JcBKXAt3XqTYbKKtVr71my2NEAEQgBqK867kjyGS4MRU+DFhwcenv02ERfaoeI1GHLtUAvidW/Wgqgz3jFh5gEbC9YWG2m1wKHRTUi4D+4cnJPsasCpXZkmvJgSd/Had1RGQmCP2PcuDWY767NNzDeJZaTvMJqkIincYeYdQK/SjuqmM2XZUqPNrD/G37K22jwROoCitYhShjKHD4miQy9OfrLWoasDYtO99OQ3cvldbSHMb8DbZxAfnul06ohZGEL2If6QNIe3xfAinF9ei5kgp31vC61Ir1JSrBa7010EDMVNFBJZ3Z8dLr+6WuKpOh1FkTw4HMe9uXt3Y2flX8/W/Ts86m7PCE8sZk59CV0mDb+rm0ncdZWOnRlaT7tDFaF7NsPNsCAOM5QA9KJ5NiR9AFQbg6V4BeE81SkhVQxXKOK6pOiCCIIM8HxezH+Xn5eKMWFGKxY0XJDu12zuyLrUP7wjCiAj8EznlxvOuWb4whazsQsC6HNbsGw06lqpmLHxqG/TGZ2GmeVSa1tNepbMQdKXOssSY33lpYFu2aKN54nlKjUNSmomJjEh2ZHmEAsPQB/O0P1SykbXr6zTu5HAQbEErRVAYi0aIGpE+wdHQrlHqK+t65Zkq7bK5Gzi3EurN/ZUOOTl0hnuEx2EBXxqs26/a+cXb1U8PXr8yMqVA8um94J+PUWCr4r1YmWz0dTmU5dO5kxN5dI2Xc0kj4xD7aQ3tEqhbEeHx5Jx5k+9XnO5P2ipqZWGVkGJ8FX55Wef2X/5rz8TJTaVKlmxULcPP/zEnj75wLKZvHW6XfvHn/+jvTh9brMZKiMk9k5xe/TwRHRTZtYwp6o3Klap12SeBe+/QadBLqfkBD7vE3XjEVhAOYa8S6IAUi+BwkiCD4LteuqsEQoMQJbo+sp7AYwEvZYanfxRfFif/+dZUpwqVqXSUix6+OCh7e35PQVojIOo5B43t678s39wqLxNs4qieN2NkQrRm03mYEmkSTtlOtLJwj4OuaWS2HTaOu2u+PWc859++qnnfBqgD9AzogyADpyjgeZzP2bcGZTfuZaYsDvF2/u3PCOopsToyXhgb16fit8O44CCE4U3nMnV/faUUHMhMp6ECTGHijaQwlu7jXAJPP6pPX3/I+sNxgKTkLFWVyHkzxJM+Pxf/ikBWXn65ImS9ncl7DHIReqLpO6CG1NE5mJFEm8CP8OD4U1qODEkfP63B06Pm1vMavP6Ivk7j5YKX7JZJHPwkJcrDZmR5FJNskB2HVC9BRKDc5xD3W2LUNlxEIJYMEQ0sclwYK9ffmvPvv5GWqrSlk2tleyAePt57cgKaIaSpPXSOtdnkhOE40biB0LHkFZUjGBoYLaACoMOu9IqBZnLwch68P019b/lWdH+YuhKNrY8LA3ewjlcSn6Rxcgm5iDh/uQzc3EBQc9JnOoMbQWzKw4J2p4goQR/VzdBfovN3/C2fzbjU+W0WnRYkOhseZYxUY8zDfybn2cYhcKJvxlUZVBnsWzbaj6wi7OXtlevWDYFora22XJlJ4/et3S+aos1761iqTTDWZgDkNim9YfBQjoVaI/HFpakzXZOSq2VHVm03Q0nlMXghY9sueJ9YuVMFb5SgZOkQJ8IPrSjGJqiACQZ8k4DLVs5x0KHms18MDM4/6pjE7h+cc3qbwjTIZiQsNM1yCQTGWAh4TlNV+yrs6n99qxv/XzVptg65+gugDzMJV2FrBpBhwRoBk99srA5nReS9elE8xKg7M5TV6kjN1NiziZhJyiAfi1mVsxn7b3DqhXTDEFB2wrGWUrgvKUo9B++enA6xPBEDm04uob9E4ul2M2RuRqKLMF3gDUBKiVzNXyDMgw6kyDkpfAAf1TUF8kpeqdCSXs4ANTd4KAFXY/OtDvudXruQa1nk7DvIN5xXQgFjXxnv2inxQAK8Ldex9TWrlYOrZTfk66tGzghF8mBFmNSSB53EvbdBHOTfIffpzATecpaD1sFiVjcc20a0guD08QzIdwasHa0ytUoOuqQFXJ1SVLCc0SKzhN2V8yKJZTcUhO4oWNJm4oeQUHPOiY2R6fhzfvY7pSYtLM2QL6VTIZjzU1A0McmoXPHR3Ff7yXsPBfiPkPyHMroeXOYQ4GJfgrQHuM5wRBwPKB3D2p/7bsJuxhHDMUG51QdspLd9L7H9j74j35fwh5pLvcPZVcm81iu2RMUykJxzr85A502tHNm7FxnTPpjviGVM0nvzvRzxH/2BN0p7g33hX/vPoFY8O6KAUUaXtR63jX8igUj3bJIBdvcz1BMeh/ZxFtn1kCJGXsuKK+BAseERUXKdCyVKYFiFA3L0PVOgbCmrXt7YdVKznqdK1vNUSdb2XTUt8V4LKO7VLYsGhnM9frBiVWbB3bT7dtkuZRMoiOkniRxL/HMcCnhnN1cXWlW5qBVsc7VmdWqqKCYnb05tdGga2nrWb2atlwqbf1OWyZR2ULRjh7+mXWGCxvMF5YrNxQJ0a2mwK1WGmFWybs6xBUVDWsGHRf29uLU2t1LOzp6aIdH71s+W5JHgnfUAHJyciKWHrnmzMbW6fdslVpasVKQVB9Y86g3sDXzMbOxVStw6UlCM9btXVn7+sy6N+jJd+XmOhiv7e1V13rjmfWG0CEK9uDBU/vk40+tVKxK6eX3X/7OfvWrn1t/SJEHVYCcaS0RieOjAyG05RJCEFxHyfaPDiVneXR0JFonnfdKpb7RA6/VGkqmAeA4LBE1ED0k5QaEDKWSDLJOAQS9c7bYIOmARwBx6vBLItO7Ok4L8QjkIC0So139XugxDNRq4LVYUH7GAC+67+xbCgjU9ygeKYbcH2UH9Q5r937CHkKDB+d7H3xGXV+KDvwA5k7f4kN+DQA3orP5zxJzeZ8CEcUlD0F/5zrenbAHgG4bqELcidQ9iiLc0Bf29R++VBG8XrhYRJbcUbMJiS2C6iEFS1Xu3nQZmUnzLjZU6OurGytValaq1nXPKLooeLlm9w+YWur81fMEDtjl1bU9OD4W+sTh7WZIrsnpvHYP3BuZLbVZnH8eD6M4rKM6V4HMpeGcQxzapvcqpd2EPQYy4e8r0AIUUpayw6aKrFRr4ogRZFlwJO2gGF61hQnoiMruGDUp8VQA9uE75Hlwmxr023b19o29ff1Sk78MmqoA0RQyQzgkKNEBk+TZZeQG3a4Num2bDjsGRdyXHo5v3knwQoV7kFLCjloMCdxiBZKctWvUQOA6k8igkFPGmTNrORQbgsMiCju0xLhvhSKDv0jq5eUsRwLKn/39mvRakVvUECBIcDYr1EvtsgUmHq70w1Uy7EF1zF0AbSDBj7qykfoB93X3Iz53byM5pcgreVePwfSCLkWrVZIVNYORvatLyxL4s4kNR7fiY5XrTcsVa0JmFsuc5Qp7lskWbS33VxJqgkAGQcjNWnOUfbuxtaFCm3r3QFbFTnEFT5McTJrh3F46AmgOI+HpsxAgGwnukyPk6upKxKX4kU5pTaEMwr0D6VJCECgRd5DBmLCF7IHAsMAcIUErf6LnvcpWrLcq2OenfXt+O7dJsWGLPNPfODdOrNtHh3Usq2oSiBEDXMMxJ65Mk5YT9NcpBudBe51yjyPKVV/QXycQSH9dbea1vq9SzNthNSPvANq+qAVEShtPUOZmKKBEfVdKV5IWhlihXAld3bp/JpKBZD+6dKYr8fiornT/oQKtkEFd2cHBnh2fHLokW3CvlY9DwQ8AknfiCtfjrXunZhB0I6IiJ9U4ABwVR6L7bIg1DsE7xW1jvCMU3lVeKJiSMLjGAQxfmmIBZR58EfR9q6Ac4w95s+TDQI+H53uHSjxAtvSGbex3Gt+u5JvvI83ugFqHwsKLW1dCAhEnEHPvTk6OwuBs0TJG94HrA+0mqeYJ4GPA4N/aJuOlzabQZxIf2Cy57rIPgLliww6Q/c73EbumPEu1qEP7Oc4SxP3uh7Q0XcIZh+a6gzG8J5IAKf8ka5m3OK/dNocjz1Z+BqEwcOrilk4WpQK5J05zjGpdPvAoGb0wS6Ii6F5M2GkG3Y1b0W050Efiecvf8fBzcMc7yJLGRS4P0xhmrO7NI+x2We53XHjNjcoSBl/9vmhX7D/N/2R9zkjvLwz2cb8oDuK1UEDLSyOoM0XerucVQVo5Dsjp9m3VbDY0GpaguMtz/V4601IFy+U0O+J7Liull1hoL+YTnXNSoNH6Xdp00rN0amnr+dhsxdpd2rDXE1iF1OKDh4/NkrwNJ0tbp4t28uQDq+0d2WKd2GA8EA0CUEhKXLiBJolVyzWfT0GJLZez29trJTf7e00Nv8LXhtaDktR08tLSSd8KdI/pRg46Wvv54p5VmodW2z+ymTFAT7DinC7YRPHcaUB09AQG5IrSx57OO5Yv4WFya9++eC71jUcPPrRafV8xIZ2BZ82ZVhZ2KrNClIpKBVus6LzMlI/US3nbq5UtBc111FUxM58P7eb23Drtc8umVyA1lkmXbDw1e3XWs+evLizJVqwzGFsmW5ZkH86ne60Dxb03Z2/sF7/4R7u4eqvfExF2AJmTo0Orlhk+RckJVCQll3HMkw4Oj2TkRoLMUK0cx2Ww5fQkPhjg9QJuJNlOijcl7tOZQDoZ3YVYJHGAcLaj1gT4wHrlvns3L3bdvdsZgdpOu6OYc35+YR9++KFoj8QzgQc5d4klzqP6w7Z3oQsv5jexNswg+fkeq/AQb2JifWd3+7msTiWePVlUfkb6W3LkoZMUk3a+B2ADBJ5OADMCFBOxKI/R/z44GH/lnc9v2q+RuqcVI7oMA6XIh3Zub2w+GtqaQheqF7tqDWDqxmsk63st/HboniB/Pbfrm3O7ve2om2RpPyNU9FIY9XqbDnnq7akPnXKTqZQILnXcLHfa0EqhIhiiC/YWhdqrtOLFGfdEKwYMHoikuSKvUqZMjrTtJluesPuHD7FyUGHc1BVvjwN/vfIGNNU5izMGWpHyI7oWEs1YAOgnNgkeBwxDOASwxLrda3v98pm9QvXl9loIZtQjVfFB7ZrJSCaJooNhNfi/V9c3kngCCQX5LKaxUS7JuMh1m/1n4cOTNUD7WK1SNlsmtlilNWA6ReueOxhULrzVhDZ5xipYEEuJAwoP77egoZNcHl47SU7WKsWSNRp1JeWod4Buqb2VQYbRTW6ki0xSL5t4N/sA7ZFbaBgelSwjla64baEYk/79TpIcCjWZUUhv2t0kGdoDFZRxDAfgfGKzycBW85EVsmbosYw6N9a9PrfjIxBWszGqO4WSlWrw7/ZtvoTz2LIkU7alFYTUKHGOqi07B/Omhe2V4IYuA7pJG5iLcIQ9GicxYEVBCT9soAItl0/poEAbPpstaio7k0E1h/Xo09gFUIlQmWvd7gx+3RnUizSJQH9SgpJe2SIB1Z7aZJm2dXnPXnWX9tm3XbtZFGyeb1pKqMrMZuO+DadjGW3JTXLiLnJMldtkbsvx2Jbo+s+nnrCDDMAppNzBFQ4ZKVqw0l7fcthpUh8f7FnBJpZPpsGQZosURtRXiF/oVFC1E7TdTIvBZeYYoFVAGctbQVrLHh/gvOvrQoBcfs/ntUHrXUoTV2H0lav1uh0fHbuGcDBfU9oXaWzBLEN7OexjodGYrEW7+UCB2QRMJewhfghtje/NXXRZJ3SycsWy5SjuC6gk0FFxri3fr/OA4tAFmjedvhicI23OE/aIKe2cFgEIUBIVdGMiZYGEPSZzUeeYa+/3B0rExP0E7Q/KDTpklYxu1am4x2jwEwOzOeIsg7ND6/YYTKPtTqekbrlcxfI5nFW3FB6BKf62tkWI/v/u0Ou9s0//vIt3veM7eL/BcA3lDeKhzLfCcCuJAbFMQ5g4U286Hx67Y8IcEWIViOmMAAQHdpyuwf0ifu1y7XlfGxftYLx3f5D3brbuAJMGzcNshAy0AvVFsw2BUuTytF48vusj7pl3fjFQbCLGAYKHQyznVASvYlKgbkOYTeA6QOQ5RAFmRBOLrq0KcbHY2xaAjsZvyVqRf7+5vnCObsCyJWZEA8UY9jWd1kY41+nIogKEusVsOnSyFYU8etNop+cSG0m5ZCYQoH3b1p5u7B9KbpXBxsmAbkrWKvUD++jTn1qKzivKVvi45HzoFWUQJWnIDhdRUcHBcqzCljNhhQmNlNzSVsyXRYGBVpTKdG00eGvr6cAqmaVlVhPrt69stlpYCbOoat32T57YOpM3ZpgtBQXH+0QTHKIBu2T4VzVLzVHFtmxmpr9RZIGmsZitrNFAGtFNa5rNxzabF2TsBwCoLpKka9Gen+psS63Hlk/NLWML695e2rDX1pAmsRGElVmG9TKx6+ue5QBo1kX7/Mtv7bozspvu0FZrqChVe/L0A/vggx8ILBoORvYvn/3SvvzDFzadjQPdwhXuapWyPTg8sApD/uh3F1GwKkrFCmD18PjY6lW02Bk6hcLivHAKP/YjNNrIYc+m0urE6986J737Qe5CR4afK5QKwYsGkAdSoSPU7ozsSbqrujgf28UB3PSK502hKhWpZss9TgLCHru6UamLr/GzQvdBVyLCvhuFYlfrezaep6FxP3iM4fWJG3KeDZl/dIJnXzJkrGHb9dIODzClYtDW39v9j3cl75vEXtK0QUWG7qfoZsy+0RUFpBzYy+ffqFOeS1AO4nzl+ma2hCIW1OxQA4K6DOW0c3tlN+22/AEazZb2ym23o6KbAgpPCvK31JvTr3XecHAQVC4uL9RiODo61KJXQo4qQkC7IsEzctY5bEjmQOmkuR4SdU0NqwLypyFOJOhZSHY2vLydm0WSwM1kmnaxmAgFmFCqmnOIXcWEYUI/mKIqd0SBPEx7Wxz0Ud8npRrUYSY2mfTt9avn9uLF13Z1eWap9dzyBA6ZFLnvoSfdaRtgeCDHupQ0XulAaKI6nZUTJQlVRa5WhSD7xeDoFoXy94dds1lvMLE5BVgwW5EJTNb5sZJSlF511krJ0io5jI7goDslg4BhqYnV6iUNbLXqqFkUtWlYmOKeMfQXEExeh9/NNDkoy2qxlhyUa7V6K4vOhFxfdxMiyRXGhD0s30AxAFGLGxSzH8n9hYPG205I+SU2RQYygdIxsEm/bbnVzGop1G+WNuO5IrlHOyqdsYODh1YoNW21Llk63xRS43rbQftlZw/F4ss7WR5s3FjKZZwke6SBPU8Uog01wRlFk0olb5PJwObzsQaE0MrHup7nU8SkYOHBGRRWUvpx2CsYcHmBGJSMdDB60NOQtNNPbZVe2DKZKcEeJTkbpcv2+euePbta2DjbsEWubhkGTmcTGw/bQqJQEpgzeIrs1Xjsh81iaUuGyKYTDXltE/aFZVIg6yTsauZalvcKWk0JuFzYXr1uVSQYM7Thxlo/ShhCXNP9CoMsoL5U/CBrciiV0os74HpHzbtpFCC8W9YkqI8nCmsNwvIzBBzQBShaUGv4Ny1XOcsuFkL2Pnz/A2u0mjqMpWcuyoEXlEKDYrIi+gq0MY8XfI/resc+T0zS3RDJdzb8TAanSxqmonUu4658RXvVkdKdlFTvzd1St70kR5G3Z0D4/3cm7GF9BIRTOyqsy6gSIzogFDSSFqzgu12hYugTU4y7trEbBAnoCPGR359ejqyQcSpMf9i2dudag9SZrA9/57JVq5T3LZ1BNg3wAlMTH4ryhN1pI05tDIfhf2fC7kWOv+/IT42dOxmeyTiLA8npPpwJUZRg9yCMwA7rEORuJi1xlwiVkpiMhzyZZt0SpxikJJaRcKpzGTq2/v/f86Eug3dy1MmgKFUHNlFiAcpcqZSd4xpQvUgxuf+KPlx+t+u4+z27Q7GbM/TiQoWLVl0cXg2mYxzmfC7Sl9zhdTf52Cbs2+Ivrs9twh6pWJ7HR8jFX8c/5y6scGNnUzdmw4n18aPH1oALXUJT+1zI8YpkPVnafNQXlRDK3mDYsfl8ZKPx1B4/+cga+ye2zhRtJM+WtSUdpAyrUgVDxncyn1ulRmxdiebn3H3Oex8eBJTQ+k5l9Vw9Ye9ZoQhCirkbMwA8eyigmAEi8HBrk+vXll0MrJCe2zo7EEUlV6zaeGFWPzy2QvXQZvMTWyd0K6Y67+kEjCcMgzKrBajFPA8641M3r0mvZTWPbPHBflOd9+kkb43WB+rYs07i/BJAGtK460XfpsNLm45ubLkauOznEqGFjBXzTctmKvbi9K3lixV78sGHlkY2cjq333/1jf3zZ59bt49XCDMRJNsN++lP/gdr1Pe0Hr/6w5f281/8k40mzIW4IgqdTZTAjloNe3B8YNUaUtHeHcUJWjlDPm8nJw+tSk5QxmgIFS2KXhetgBoqZgOMAcA6CSegBkdcXFm7fRu6OsRhL1zZt8QZpwqFeBK0+H3kwjtgXoThRg21jAHmK/3+V69e2kcf/UD5AkWFEvqxK1BRSLAv2ZM8G8DCSJf2tbE99N+VRN/dd3f3TPwaaxMxBwkiMJshavbaqX2JWadLIerzIXReOfveBVb88YTdoZoIROwm7CTtUo5bzu3tqxc2HXWlqEfhK8rueCAkng45evsMeLP+Br2O7lOhgFlcWu+Be8xzJZY48LC21MvnXyWxNe2BdKU2/Wg8scPDgzBR7m/QgdjIaUmp7UkFIP3eoN6i1wqUCddjD21HuQlG5QO/vUqNg3qLFsLSjYLcMjegIBr4Q1nG7YTRDVWSqFMk+qyBPG1VFXz4kKQChY2FEPG3Z6/t9PS5XV36RPaaG4giS2jvczXiStKqkexTyt5e3djFpQ8E8Lv04LkJFDFsnmRp5VJWSZUGg/S8IAAAIABJREFUf1TYUMHRdnUd9QEoA5Qg2QXnxZnV+ZnmvfNPH/KEXlDLJdYooVxR8gJHBjJZq9aK4gdzaNWqjU2yrIEoIek5TY579cizciqTtwi9oPChkpwqb6+UPSHzZME3URwgdnk1P+55HW+xB93rYILkB6dz2/g5OZraWpx+5L7yUD+mQ1sNbiQ1CId8YUtN5TNQm0vlrFCu2v7JU1unQNnLtkyylqGKZDMwuCqps6AkpGTB20quluPtPOV4Wge8J5IkBshmls1iKAJ31Ktf5hZGo7ZeGyrMekUgg26EVnzBJlMUFNCg52dCyy+Agz7N7qMmSh41pBjmT8IZykGCYx3XME6KdjXL2j98fWFXy7LNslVb5whQefH+h/2O9Ue0mN3ZTXJ5Y2YphpahAzN1OgwDK/DhoPukMX5CZi0dE3azHHNXS6gqoOxLO0FZIINRFi10148WYosSEfJvUHck90bHxrm1dGTiLtJ+VLITCnS9R+4xJigZp2iJakT3JyPEkk4QLfNSMb9B2dX2JJnPM+zMgLHrJOPyV683pFctG/G0I2FSLAlRcykEyIOTigfNcbDOQEOc9uJqPTlx0fEyyKF0xIGDSzGKGpQwa1+znoWHtRuijge/+6mZJ0W7n3fdqQAN0HkJ9Izo7LrJ+gM4sJihxZ+20XgoVSViGW6EpQL60e6jQNLAZUHxA41zNhBJEAO7M0vN+7YctG06G1k665rPJB8pm1qlDAcUdR18DhpWrR5aklRFMxNfn5kYKRrQyQiD75LFZa+4gkhEvrcIeLj1YfAzqvVoIaBnD2oK1Szsc3cpvlvJSLUmGJxx6IjuQRIe2ujbZNiHXhm2ApXjrGBdSK4sdEOhFSruSE7YqTq01lUwBgUU0KdIrVGBvqFl+kONg7Wa2wnGRnGB+br0Yb1tIRiHandLuG1F933JfFxB8etq00sfGn12kF4fcqOzwrlKN60i1Q83b9sE2W2lGNZgKBgjP92Hu0STigt095o2/x8Lx+BTQKLM9aA3ruJnubAf/OAHOtehgwJoTMdDM9bkir3sjtpjVJ5mM9EYPvrBD63a2FcHNJUt2AjN78SslQ/unwl670uXJV6vFHPdTNC7nwAkPtPlnHadocxfTCcCotbJWHKLizmgGqivJyl0wvPpla1GPZv1b20xgdt+bknSFcWR14EgmMs3rdn6sWWKe7ZM5W3I9WXxX0hsLMCKGaa8+O3cCwYsk/XcioWURBIGvUtL1hMrFqqiyxUp/kXbyGk+hbU6n45FY0xn5pakkCVFtQ7lm6JZmn3MXBfSh2X75JM/t/5oajMoldmM8qj/7X//P6wPaDdnBoyfydlPfvJv7OT4gXKFM2gxv/y5XVyfi7YqWtgSJD+xg2bN9htVOzzYl/IN+4ruDIpSKNNAbak0DqxWb3l8rdXV/dK8QD6rM4b/d3dzznnOwaHyK85R3eugGMMypCMqIC8AJd6KdYZFBCZcbYoZF4/xPneRsYuLc8UZkmIcc1thEFU8chzQoXmEvSqzxDI0xeASHain3k2/S4V9V0LtS/1eEN9xPKVIF4pPLkr8W3Hv3QiSrhPxh/0pM6aoVX8HXdgyP+4UD9qLnhjErrvA6zUUZ+5ViEfJShKoZ69eWOf22lI4m076lsumbDzoaTahUiyo08XxBwtgNBhauVozS8E28GcTRVWi0VTq7evncf5z27kU52dkZ2dndrB/YK29lp4bFRhJHkgKQ4c8CD7Hg2Oh8eIEJ9Q2gPDFP4yoqBL2rV1zrKh0QASKBQtJxkEcaEoSHdXUhpcbJhvZpQeFKWyeJKkUkkgM2dGqheIys+lobOdvzuzb58/s6vJSCTwDNo5IkOQkUtLgMOJQQOmvPx3b64tLG/SZNPcAzMNHsivaEovrt5pbMbO2Yi6tJFWdhgUBj2EulwfkwMeAgj8yb0IrHedHVVXCpLRExF+ne8AQaRmFGGQWU5IoEueKJKfEIV10FzMhbSDwBcsVXOuUBEiHRC6r6lUHa2y3K+FkaNDlqthsLtnnfythoz3LoBiFCVJ4OGyG9pJahLH9K210T+cjculdDR8KoxYhuaMdSzVZKy1ttRjZzfW5ZTPOkRx12lZYmTX265bidxbqli8d28pKlsqVrFyrC2nBCp6OGSg0KBAbRx0HHcpuYCL731Ra7S4KPdYdv1/ptYoil+9cLMaWSsPXnEveK5NC2swpTFA2UM1BQ5/RAgqFDZ0LdEHtdb+feu8hX9mgt0rmuWsu9zhal+3rq6n96lXPbjIVW/L7Mjm1iz1Jn9hg1NceQvsYtHWBsx8yccg4Tsc6QPkDXQt9dZB0GWtkGJFyKgoJe2aBo/DKirm17dXRG4aTDEvFE4U5hUiQOZXpFmtQiXc0lHCJwFhAw7UlSefwdcOK4FTKfQpoMF/nawf7e3ou/V5X+4lDhuSeZ4CqDWuQIhVVInF6s6jyMCeQtuPjR/qjeAJ/F8SmUtEswFrJnxcOkirk3a7KshvnwNKkPZ0CBokYyd+hEzAVIm3wxGXMdkO6r89ID9mhamwC9d2EPSX6j3eQeCGfkfBkP2rww+EGwYSf3+v01Pbc20cG0SyHVTKD5kqyiWso87hWLxQAVyqa2Whybd3uGxtPOtbIp62soO9KKUKdoZ1N2kpiGPRbWsmWCUlF3XKFI0tnK4p8PtQO9cfNrNgfPE/WPOuODw54JZUxaQ0HH8P8HHBRe7w/GqqIJGEHiZJ0m87uu1Jsd5N3N1ABpKFAzBVyKuLiLBMxggJSal/TqeRzG62WreaOzLMGBBDAQw2HL2cMyZ0GmJEjLQXt5oAsO1Dkhz7FOu8zUmzkm6B5JGZ86G5sV7q/7e9Hzu8n4/fLu83Xw/0TzYAkMkiNuuW9a1bz/ABT4Gfz3klmNCB3rxXv5Kaov+5aR6Hl578OVa0dWcnvFAz+LXfel69fiqShDSdj+/TTH/qwXrK0t29eSYo1NR8JaefsRaliMJ3b9e3QPvjgU5nfNVp7SiwBeRjK96HpjKWRH2bIcALtxItPzvBSKW+zyVh0HxK/Rr1pM+Y1NOgYO+9QB3qSNGztNYXW4qR6/vat6KJ0hdVRReaUcnXUt/nt57ZXnVgq6dh81LVkBnLctNE0Z0dPfmLrwqGNUjnLVnOWK+e8CJgltpgm1u+5eQ9rpVotWa2SscW0Z8mqb8t53/o3b6yYdq0okGmKLhlAYSaCGALddsCEfNb6DFUOoQMd2sMnjwQS4HxLr/Pk6BNXg1utrT8cWbVes99/+ZX95//yMw1GQtlD3hkN86dP31eXEY7yZ5/9i33z/BsbTXGPpTuyECjY4FpLBTva39PZzV5ESpc4S+dtsRpbrXFse4ePFBuPT44lJEHO4s7TWSXGzBXwbJBoZX6HhJ8kHk33uKbU5dIg9kICDZxqGj7NO2DKB4UnH7wu9CZiiVNxnfqKDjoxAwUdmADvvfeeiivW/aA/UE4BuAjIwvnANXAeBDb0Jl4T6+LHv4a2Kx8IbIo41EquJVAgmA7JCCl0s/hdUFDlzJpK6566as496uBmdtOv5G682D1LWP2h4xf2nyC94JnA+fD69AtbzruiYAMU79XQkef+u9HjYHRr3U5H3RdIxcUy9KXcZmYnlg+pMxL28BHzX+8Cgliu7OzsrQ7gw8MjHVxsfPiAMlEJ7QSCk0v/OAdRVSIPlZb8hh99P2EH3XXkILq18TtZaARuWcgj1C9nuVUwL8DBzX/mDhay9qqZZJ1EnYoYN7Vvv/nGzs/e6MAS0oe7VuS6Bw6vozXc7sS+ffXKbvpdOaFNxlSZeR0AUeOdworpXegAs9FAAzEk7PPJOEh6LW0ygW4CvQDFBQZ+SNa9g+ISTNAUHMlEwhHeGwm2UPHVUOoq0BTgLbX297X5+H94gWzuQqmiZF0qJnDc83m1UtgtbEzxnILmqtDnrHOT1ekwc71SEvAguabvTVwWDj4eC5sNqsMxHKBqxehN6NTY8EK3VW5K3xvyeCkASHpuObfhqC0EmGS9I/mirtXQMSWZXA4sDQowXVuhfGDl+rHl6CAUMFrKaKgIxNDlq0Cr4EguFHTVdmetMVQzHqsrwXtXS3gzKB07LzxdtH67crYFWS/moYFggpK3Ibq1S2g/WCaDDCJfldJBzwfSgGHL+omYduw1anP7euR4hd1YsKtZzn7x9Vt7M8laN1u2Vb6oolTujhM0ysfiucEdJKgs6cYMx5osR8JRWu6grQx8Yn9NoogDXDpRwo5ajBRiVonl4WOvRtas5q2gOgXVEfwFwoAPRh4yPKNj45SXjelPSBBiP0USbxxM4iavdE9VYHJAq2gJQ3PML+QymglgpgJdWjicnfatHPFajbrVqxUVf0vkMoNyEetWgT3tNDqGn45Oju0IcxLUGUBxCwx6ra1YqWkAWPJW2YI1mg/FnwVp8DXrY3fO4Q4aoF7de+9uEyOCTKiv3G3bdceUKK5rN8fwKOhAiksk8g+CO4cTtB9eiffJd/JM+Zb5bGn7rQM3MJO52coWS7qP0LYYAiPZwn6ctjbvYW3TCd4G5zYc3lilmrFKJWsZzDTCoQhtBI6pJONspW5MsVSzhCG5VN5WSd7S2YYVyi1L51Bdksq11mFUYqAYJPHnuiINh4QYJIznosOORH2B1OhYpiSg0iRi0jWuYZMOdSfK5sWbszlPw9ZwDqkrESG1FlUp8psigPslxaaQRJLQokrBoe1D/vMg+Qmyj5cEnSCGlvP29R++1gFPd2Yf18dqRUN0GsRdEnc9Djgv1RFAKEh0JZkFimizN/njM/7TE3bvs3z3YxfpUweLwUm8FNZrxXUSdrpaouKoUE7rOpHg5b5uPnQe3U3YPUhHtD1SsbQ6hf7GLugG4ffM5TuFSJSNZDgYg6yjw327uXxrpWJOA+uFlAMBdIbmq0SOiz/+6b8V5xrtcBnYJQw0LpSw8xx4P+jNk5gSdxmaFzVwhWLO2GrVis4APpnD/0JcdhRY/D1xLZPJUKZHbFl42M1aww2KoLQE8KlRaSjRK+D/UVrYq+f/bKXcyArpkeUzbvQzW1Kslayx/6FV9t+zMeBGoeRDsbAF51CQanJIRcIXR3HyhRLzXpwVdHOmV9a7+EoJMHsxm6NjiqcGySozVgWbLgvWHyd2ePKelSsNAWnMc7G2WLtuoESRDM+cPxUbT2bW6w/sP/zff2Xtbs+mFABpjInq9m//4i/kOkr+84ev/2D/8uvPZLTEGoJaRGe1XMzZ8X5LdMRyoWBHh6DpzK9xRtOJxnQRGmhRohz1JsaILTs8OBQwxLlDlwBQj6KXaySRp+PuKHlWFEUGoKEgRm47hS4FL11C0WTygIqcw+R4LtctDwDeM/r+kJqKsVuaEoB2eXmp4hTQkYQdKo1yGc7D0L3X2o18dRxKQxFLzIv7bZOwb2H+3W0TYBnf16zLXr8nPj1nDJ25x08ehyHZuIedhsy+xHGW98G9Yx4xqhptqwXPed5Fi9tcV6w2wtbc7kf3+OH7hoNre/H8dzYZDDTjlxOzgbyJDvTUBsNr5QTVKvutaKVKXSCsz9G5spWu5OzNc73+Lt4UrdXZZQQe3hSfI8iI5xQqbKoTDVyEASNeyJVlHBVyRDRYtYfgQ1KgsKQ3SRuMFlsMnE6zEPqTcuqLqi8NwQUZti1zyCWQwN/SSDCia9m1i7NXclE7e/1KyZx4hdG1SkFuG6wlTTaY2Q0anp2OrVAKSdDlXtp4zHtwWor4kCB/TE1L3g7ax9iqBVyd5hoWRKKP9o54qWEyPw86KQdNp+vwPjhESHyo4JutuiyhWQzkw5VSVu6UpQqGJCFpzpOs7CnRoVgohAl4np8bc2CEEeTyAlUjDpmpiMpzgDrbV/QH9MGhRQTJP5IntzYOyg4UEgXa954cQRPSwFQwEAope6DIRB5+0E2PdzcEZZ40VBm0fAmQhTwJ9tjal2dWgUZRBojloKU1WpQ7HjQZOJFJumi5QlVGFzwJikT1VVAaQPYt2HUrQcKVMpiQ+PCYdxTcNthNpJiJyOQoJD0BA3GjKKHiXy3ZFPwMiQ7Pg6LKOzxKMqThzjonkSU5GCtBjzr2om5Y1uZJ3npJxU77Kfvs9Mb6Sdn6ULgKjgoqWYevPuFAcnQdsyRmKJaTmS1wT0RzfYHuOkn7wlJrzJIYLgWdRPt1bVmeCbg/HS724GxgjWrBCmk0lTG7CNrPdKagg3B1UuvwfS5ai+gucGpc1g2qkRCPPHxip5D4eqFgygjtwjCMIpRgLwoMr6XOG6+GesnI9vZa4l722m2tkehoSWKF1bYGp0miaAfKZAnZNV/D8DF5/le3XakKffjJj/XvfLnK6lVbc1fGUXE0dDxCOh4i8i7lZRvZNOGyQSW2aMqGpixUx1VTtJ7wgAhyWr1O11qthlqYcHRJBGczt9vW0FceK2lXKKCzg6QpiDodkpwGNglXxIq+9Xq3Nl9ACZnLipznCl8Y6lY5n7UCexIpW4AQ3VpmRFzucIKxVyZvxUrdFmvS+KJlcjXL5CuWytY0C7LEnI17hUwnQEWgxaj4lIJVlJp0ehPvZzwY6t5JKWWxUsLBkJo6dZLxDag3N5CkcMckb6c169rPdLUYZM764D6vsS0EOSO2MZi9Q+IQ9zQIvWsl0752OpWGR83sD19/I/oAkna8ZrPVCoNrLknqdBPvwqi1H7ohFGERYeNexOL7TwDYN2dTfL+unuaUOS6KWM/epshxoAAOsKtORSm8bheVBzet4rr4Gt0L6WoL6NhNCFyjnzNDCXw4qAUQ7PaLopzojkRyOFi3MxUB2dLwJPdZih9LGw/7NuxDMVlbMZ+2w1ZNM0es0dcXF/bRD38iNZPlGqomxQ5334ET6Bagk3LCZO5Hw+c0QzOiW8rYiX6jVLtwdSwJ4wAsU/dE1DKoOtwLHw7sD3oqJuu1RkB4cWAdakiWFmsBtReGk+dDzXeMuq8tm8J0Zmi2dtOZDApQVrZ0rmmtoydWP3hsNyOGmXOioqyXlCYpyevlcJokb1ibFYjx/I5F24rWtuubN9YbnFs2j1cLykyAhiCex1ZvfWjZ4pEt16jJuMEhZ7D21RrKE+8/43r+MpuUzbHEFP7h57+0f/n1b6QOlhUYmbW//Iu/1IAmZ/KbN2/sV7/6lZ1fXeiMcNM/n1k6OdqXnDNnACIAzF8cHu9Zs4kZYUE/3+0yo7WyTD4rBRm6GsQ7N+zJS0gkujfL0TrhnPAEO8o2+lyRSyPG9Q2txp1ofcBcFJZgeMi5zef4m3yB84I96XGGM3ppZ6/fCFw8OXmg63CKChLKntNpn2xK1S104uIh4d/hf7RPollnOMsARIiVqNWpKNasJI6/dHQ99nHuxpjgOarPrvD7YStcXl3p3zAJxG2v1Vy/nlmNHdng3XLdk+aoWrd1yYisNP9exCGQ9GYvM+A9sJfffmOzQV8AHOc9IE06vbDJ7FbXWS43RLfKFzC98hxYdUBAoN6ZsHs2H8Tqw8GOfM9N+9Y++OhDJUhhOQY0a6f5HFqmVC8ErmhIQRJO0IYWoAQYOgrqKlgqh4QQ1E4JoQblNs45d4ud4PFHa3k+HUm/FZWKt+ev7PmzL0X0T4K2cXwtAXBs0ZVPNbPgGMK5uW1bp8dQZNYSXEkXU5uvVpII4ns4jB3Zhvs9twGKHuh0LxhCmVqeQoGDFX5oOufDewWqUDZKRgd1TvKA3momlGG08ODBsb4XJQjuCYdWoZh1CaeiD5PQreDe0FaCn8aUflpVIVqiKPlAU3JXRJ7Hhs8fF3UoDMVLD9wqrXsW/GrtLb90WmgQCanQUHUzQNt88EV68KWSfqdz4rlmpwj4hooGR5FSEZ6ZDsWQKDG8Ap9rOZWxAO0fSREuCcoXlk3NrQDXbwiNaWEArbihIteVLzY1PEjSxmQ8BwVT9eIYgtagWENSIk57mG0Q9coPSznFwkoIift40rMlybB5UkFSJcOT+dxy2aKSdLjtMWEX9xeIRiY2aPJTXK5EZWGLghhzH/rILi1Sliod2rj62L64Tey0u7JRUrAR11B0W2a5mcIRHY90YMOxZPBuBQoHKjedWTKdWEoI+1x/3AzJnU1zaXTeVzJPIpiTaCtpT8/tsFW3ch5ZTJ7NVpvchUN9TJY9TYDCmZSCjZOdIAFliEISqol3Iv17QUxARKVLn0pZVdxzEhKfw4DekKfzIQraXNrBDKujIAN9hK5Nv9/T+iERxLGP5QkqTVGKiya/iY6c5EsLRdvff2jFWsvShYrtnTyVjNt8TXDd4pubIKb1HBOwLadwN7A6OrKJ+O9M2KNEGT9HvIrUEJB8CkXJx9Zr1ut1lATy7JoMLJWLUjqJ1DAPrBxErp1ONzbDHp/P7ObmwrrdG3WaKKjyBfZEz9c8KBfF8XKpLgX3bq/Z9P1GVxDqV3AsZB92GeCqclhXDZuZ2YJB3qYNJxlL0hWzTMlK1ZplZIbncpB+MHvcBY2OoArxhYHAckDH+oOBNZt7islQ7Ph51B44bD0Zzapbs/2Iz2ULTLB2KAyk9z3zmQkQfYq3KAsrGUnx1V0ZhGtiL/H63B8SYJd6DBxXHexpe/PmtT3/9rnttVp6LugUQ7ciiQdJo5DiNSQnGJLzKE7wTt733cXy/f8KhzPvyeksvlaQ5uT/NW8UhvYi6h65psSrXren90Qng4SOa2bdE7/Vjhc44BxYT9L9D/vbj35P2HUsbttH4SCPgFcYgvcj3pG5narEvZGgtE5tOhzYxdszqZBA184baOMlWZx98PGPLZMrGUI2i0XoLQSlJd4/91gKSqr63dGcTq46NwJI/Eynk0sxJsfcSknxAHoAXSMoW5yBdK6gE0rDH/3zIWaFyBjnXEs8KMdwTrJ56aDXoJotb+3q/Pe2XtxapZRTrBx0OlYE4FkXLFd9YLnD96WxTtK+WlJYJZZB/3o5s9kEPxX0ydL6jsJ6ZJn5rU2mfZvOuzaZtm215po0cm8PHn1qpcpTy5VwoGSv9TXQimoc16vzMBSikasPBxkKK3MZX33z3P7fv/lPNl+uNaBLEfmDH3xsH7zv+uWXl1f2u9/9zp49f26DYT/4v0CrWFi9WrbjwyN1AipF7guiE3QN0latlaxaqSnGIgjx9L33pDRC4pxHRGHl+50CvNXaE0Ku50TeJT12L5B9CBrVOB/I561AvYnzRSvphbtoQARQiUXkKtCdMIGCP889KJYx63K1Gmg4/V5fhd7Dhw+VT0mxy5fOOxValK3txBgxMULuErtKjloPRL1hH0H1YV3uqj3FnJrnASWIv0H7d8Ed4SFByfDs7dvwdQcuOO+01TZF/jY83B1GDyag74geGt2V8Z2Dh1DPXn/7zG7PL6T+U8iyn1LWH1zaxeW57bWObb7IWbUGOO7F0xbJB2F/DcIeDvgdE5AtRxk0xREVLHcJ4geHh2r3xVgQ0XI/8LCinsvIh6/z/2xoXk982DCZ74uaFrFrPmsyOSSZSgXF9fKg5coyrjijljUJH4tnho71lb349mv79vkfbDjsBBk6vteD1aaUEBLislI3N7eSWlNimq7ZYp216Xppo/nUJnPno6aTtGGNThgl6HDADaZj68wnUs5ILecoilsOJFLOYbgnYqSAXCIUhMSycOE4dKjmZX3csFajoXY6CX2jUVPbmYWhaeXUWpuEQTwqdxUAXAta5aBtmbQV4WNikyzVA+9GgMb7Qw3Ilbc39E/xtqJRQFhQBFOSBB0E4q26HTE/xubVYQdKoLle5/EzPxCdziIh6X7CvqXLgGI7KoNerxNGQJiggnTVlq3WGtaope3y/JmtZ2MrWdHWi55l0gxmVMzSFcvmWrZMcpbkCzZWgElZpVxzAy1JSjFUwusTLB1Zl448DpppihA2o0sOchqw9lhzzBz0+zeicqRT2FjTZeA5YVJRc96x8nwKlZmQT669WMqozbucr2w0k/inD5BhjpAq2CTdsDfJkf3D6dCuliWbpwuW0PJKI+0HstrVEBKFBwOKsrIGTSE5IVmntTiZWno5tQRa2RJjBfcUxDhLeutMmKuDtdIMBkNUe42S1cp5eQLIYMmFVbQmPGH3Q96Hv4JbmwZQkU2l2IF37nJ8UpYJB74nJolahSDv/Kxk2/JO++CeoqvMQDRSo/wOBXkVhUsFUJJ+WtpIxnJgI6fFnwVutDNsnh2pp3CiVdqoH1i1fmCZSt3SpT1rHCHfVrT5kkLLP1zzNsTwnSD5bq7jf1vCzsux3imu2p1ecItksAoqgNODaB/7IR2Nk8IwoAIzSkUkZXSWRjbuXlvSvhSnvdGoSipvhkRcCmqXxygUFLCG5/8Z0pMplWZ2cEf0YVrWrOIeh+x6ZaPJxBp7ezbCFTNVNCT8oQWUa8dWqhxZOl+yOYkR3RZMwZYUCE57Yc9w6GvGRbE3Y/1OV6gpRSjdQtaod1fcmRb6EtdEUSdU2I+SnbvPvmPwyruJ8HXni5W1b2+0HqVtjq18mGVgS46HThGTuQ9UKKQXNSQafDM0DOaxjTgeqSUABi9fvtTPPnz8yB4/eWrNZiPo0Ht3KNJu/CojTSomtn8af/0d56+uJaKpgAXuQB3t27eJWzx7OLR4T+wvkgsSIilc4QAb5rxE+8HfQBf735awiwK4ScrvJewbrfZAPZUSmBf0pExTBqPHIysx97Ke2qtXp/bwg/etsX+sTiOzWOuVy/7yVJHERfWJM0Lyt4HjyzNivXAvYndOyR0DwwKUcKJs65wHpON5Q03kg6IUygYdRz5Q6uJshE7B/hoPJwIBWMcYB0mpDXnELCj+jV1ffGXT9qW1qgAYfUlFTkcrm6fqlj35xKr1fStooJQ95E7dMtPLQDMc22LYtvGoY7PxwPJBAcyPTneAJdaNBjh7JlZtPLZ664nlyvuWYl+FvYWymeKS/DSc+qFzFcNEKEPFonX6A/uvP/s7e3N+YWO6ZIbMYs1++pMprMdTAAAgAElEQVSf2MH+kdxxX748tX/+7DPrdtsujRrAPszwHj18KAlfQBm8DqrVoi2WE/3N3mnCb6/XVeRUa/iLMHiPiR3zAUW77bSVjDJPRJxljyj+53G5dZ1y8hzNvTBDBxBGnOd8gH7KEDv7Ed8NiUHAAx9rbc+mOKW6QZ4ECfJINldcCjjrQhgv/n/e3vxJ7uy67jy5r7VXAYWlNy5NUrQkz0iWJ2bkkWwrYuavnSVi7PnBVkx4bFO0SJPqpths9oK9UEDtlfueE59z38tMgGhSlCMGDLCBQlXmN7/f9+6799xzz3ny1D/78L33TOX1/XpDunlTYvfdCXvsaailI91cI/s9M+sDLnjWhud1s3Q4sZoiObM26NpwDuMXQQy0Ul7qmFn9arnUk8dPtH+w731qlaFvUJHJCXuUs9+csFvuuBAmbTZmq5Wszf7157/SgFm+0lT16lRnF491dXmurW3mReo6PLrvPMchYbN4OXn21UYUSwfiSpk7apGcNMNvAoFhcdF65IPxwe2aGI/Agz/84maBTjl4OrkKy18QZrcR/fdoIYb8U9YTTpeTkD4PoDLsarlHWvLRfn/97JmefvaZTl489+YH4aPlTPIRh1AaWGTzFAtuM52+PvO1O7mzM+VSN7dTTWYhJ2gx/YRCkdwzR0BLg6EnCpXBsK8l5CPbtYduLSL4W42W2pWGuWEh07a0wkO1NFeVATMjXRNtNZp2LQMdChvfGB4BHSbhMS8z6axSNJCsm/pCi7cRfOtwkAuHr1C/CIpS6FOnRD2pS5vDnrSI+bOr5dUAQOJErRzMojHFeYGebi7CQENB47OajZPAhCTkFhWbJb4/c4kTwm690vVBRFybTBkMY0gXhJ9B4bGmo44G3b5K86526hNNxrQUoSFVVazUNYNz5yAEpaJmc4gCcwJlOKz5c2QkLg0MZN5ZUiaKW5PukYvFiSkck2lXC924u8HBGzbTwY+3yhAmGWMGRTtGiFEXsqPb7rHGY5LpoqrLmUaFtl5PW/qi19AvLua6XtYFs6/WbNg0gXXX7dyGBbGdYoemxIxxDpwtQlp0NFFxgJwj2usjMpQ4XAiCOWFHQhEutBN2Dq+ldrdraqLXz5xEQthD3zt07YNVEYWL6TxGbEk0SOYCMee/1o9OKDHfu5INrZRUZ8gTvMoqQTHfQmCuQ6NpIOcYxYyLVoajKTST8YaLw2TMlP0OZgsK45CUzAcc658kv1hpqtTYV2P3gWo7d1Rq7KI/tCIEZA3qnDKu5pPeGuJbnQo5sVy5Km9m+XEI2BXWHezoNEHlIFGBEsNnogMWBmRBWQinUgahART4PdN8cK3RsKPhqKvhkOJzoUpxrirIymJq52RiGb4FVoEgkCeeLyoWHtL1oRg0iwlJL9rt6NOXcYkMfwWrwJiCMFaBzlC5qWWB31umyCwLGHRVYu+YtsCcQc0JF3uWtVfwM4/n4nhZoJMyMWodztHRk4nuH9KRaX/7q8kddc0vSoAKnggoaDBoOtHZ2Ssn1YeHxxhPOJ6Zfrdcaqu9rek4XjMPwGeVlSwtF7GUJCASAX6uCwLrz0T3k3gbbqxucVvCN5Beolk2+YszLDs1ro+7dyXkWSc+G7DkxN9DrQzip7OOQob9wq84x+L6NlvYK6Tdbt/oLS+tUMHrQAszNRGqwWKpHdrwSYozbmuoYhlNT7+gZOYGmKP1agA1viH92PrPSZY2I/15cNDzTAAZC1ydkRucaNS70dOnj/Td7/9ATZ7NnDOspkqptepkQv3iTSy7yTrMfVR3Z6EFcd5DYQoqqc3J3EmfusNnygwJH4Un1AUrpiHfGUVb0IvCV4NnC1VrNgmHT2uCu2CtGhxDJm8yvFVFA908/5XK6qhUoPB9rS2SrFJNnVlN77//Q+3u3Vd/PFe/d2tagmYDTUddjce4YqMnT2WCKgzxLzj3nrfx4GnQOziPptOiOt2R1XLuPriv3aNDzblmn1XkDvDvR6aHjIas81AksijCoK8f/+Rv9fkXX6k/gWKCA3VV3/n2d/Stj77lz3p2fqaf/PS/+r9Q7xjuJ/+gU3zn4EDtZk1bnsuoW6KY0YCHD+/qvfv3nR+AYpOrsEc+/PAj7e0f+3z0DFvKx5g7gA3AUKn3DJ8tyajyQHm2nvnDFbxMnkbhPfFcmwdUU7LO2rOAQLFoQIa1wQxdVgzkPaGl5JkzO4hPJkbbkbg11c3iGZgExVzEmq4WVLOgF4XiDcUEw7mcn4BAAMK8X3RH362lvrm/yZOCdgclrO+ck5wrhtujyPcc33Coi4tzgxeHh4dRvLwjUKwK8pT3bkIX+TyK/UmylhxX3Y1lNmGmWrmslycvdPPyC+205npx8mv1B7d67+GHurlBe/3QQK2jbT7LiYOrhH3jqqKtm5L1JMYSQSScr7gQzBT4hYJM5hgG0klhPV9J+LgaTxyc3K4w540BTPOrk6Z66nVEwpAvhv8ShKM1xCDXbedcf//3n+j5119rctN1rzCxQDKOEkkpCbkKGkymuriBo37pasuITZFhiZFumGgeg/o3VPRARVTERtSpuOZLu8LZjZDPDZeUXB+d2PJS262mB0fr5bJ2GFiEipEi5wz+Ummqg72Gdtpb6t121EDZpSgnJSCKO3s7oX9dLruldOfePcv6FMvINKKcEgctyVSYvwQfzsN5RpSz0gfdiASrulsSaCobYtVCSpVncB7eXIK5IuU9SBBi0CGv0qAu0b5eSQxtOk8mHrEPSN/3AIkyDWGTJxo8rDhoeB/brwupp1CPGXcvVJ50HLThpYHmkY+PmFWA397A0Iuqk0QDVArOWc1F1hr1f8sAZdM6fiOhc9PBFftQy+KtuzOL2Vj1OvKFcL+X0ab2ITK26g0HELrulpys7DqA18s1lacjnQwq6rc/1E9e9vViWlNPdZPFae16mO/62pKWVoYZRgHI7MMMRB3RIRIZ9PGZhcDxjsJ3zkEHGlSMa0JhfJWwz9wi3bIsXlENKFgUq5bYisTTdKglCiPQXkgWOUjD3IwNTlC1gx5cVhBXy3KCBjaMqkdBFtKfDZvaxJowYlFB37ixcj/ldSPJr6rFuk2DlkETCC6lkUi3tWcaT4OzTVJyh4H2+cIdiK3tqpPQYv1IR+/9QPXtY02LzDesVaFy4hGdg7xON5D0NwLsuvOU49Ob8Zcgvlazgpd+dRU60vt7+752DnSu1YU6GhDFSgxIJjdd5iO6N2eaXZ2oVJypvVWTFiS/HRdWrB+szSlW4MKToG7jRkyRswImIuEM6gqHF3QS7k+o9bi4t6ncwnM91jy38UhBtfqORiha0aUq1Cx3tyhUPBPinsyC72nHQU1inmzr4RPmFjidGA4GKAuAGxzQDMRlmgqdkBWoYsD2rUGsAkkItBaQ/KGub89dyNiBdaSwjq+EbB7LD/Md9LdD8xnqBXbyMWMTErOBWnJ+wAG10gT0w+XSahlG/hJKGDgB3YKQnLS6juVogy7I62eL8uSY9a5cfZX1mruaipWs9x6diaATBGjxLjOqtRV6PtDzeUYywDXTnaAoQlWEpD3mKgpBF0v9YI+vl4pGntlLkeSC0mWn8WwPT5gIBDHYiWuKotXQUhc7b5EsRxoOkCDgcabxvii2fP3Vl/rovfdNt6I4IPbu7tzxQD5rwcpZKbTnPRg69DFISveQJI7rQYIUBJfnR3JlyV/oVckUjfjHNWSFNJIyJ4x0eAHfUhIW8JzUQexiPFVra8vJLTNIAGXLyUDl0an6Ny9Uq0w0HrxWpTh0B3w6pnDb170HH6s3mWs47aiwHGgxo8M5VQGAplJVfzTSaISazT3t7e66y8XZD41pgPwfsogWaoBaca3hoGtgrtFq687996RyUzP2VfhEq4qj9bKk7g2UmjiLAUVeX17o//y//m/1RlPNFoCKVR3fuavvf/w939fLq0v93ae/0OPHjz0ADCBgEQgttbe9rcP9HbUbFKrE1IX29tvublahQpZwPj/yvuXMImm/d++Bh/Y5JzlLeRbM4CEzy34mHvm+J9pFPXU7uWYASzsyA7ZaLjniTfDe4yzwcDdqYMjr2qwonzvR0YJtQSLvOcBKJN0g3JeXV3r48D1TIL3f04xFlKnJlBP1mTrGhswZ9iw1Tt4EI8FFkL83VH3iKP/thbj74UmsgLOfpJy9g6wj9wuFFva2uxT1hhPt7Bi7wcZcxY1ves/NMylYHmGmt0leMf14OtcCE8+nv9T16y90fXvi4dMHD97TfFpWgZm+cnIGd3EUw/WFk6drhD1/aDZLbMKgREQrPTldkTyZa1jRq9OXvpnH947DkMZSbMFv9SCOueTwu5EZC6627W/LDDRS4MNhXNcmK4w9T4GZrM9w3Uzjwa1+/atf6OTZI11enpmXTEK1mMUhBkKUUVT+3scsYjjSqytMagYOQEg3gq5Dh7HEE5qvNs5ZaIxaTOJdcu2gq1A3rDFs/mKwCEmcGo2SGrWytpoE0xgMA1GExsM1kYSz2Gq1ourNpeX6GM4bwwkdjXXv7h0vPtp8VHLcaxRhmDwdTae6//A9be3sJvWL0LKPzRCdgTcS9qRxyyHug8SOeqEZzevmg49n5s+REnb+LQJ8LHnLO2aTHZxWsxYri23KtHgoH1jaL62J1TCqk7VIjILXGAE8Dsr4uyvztKliUDlxsD1cBeeRQ6Go64tT3d5cuR3JZ6CVPp5NdXl7o1pzS0d3Hmg8BmFrp4lqwlnetiucKYLQWxJnm5QJNm0gUpRWTNOHWdd0TMuUti33k4AWcoas5V6n42fR3tlTf1LS5WXXjnmH2zvqVo90Vj7Sj5/e6NWspkmlpUq94jVF4CfggCSBgIASkLSPB0NNRxOVOaicsE9Ugctr7XW0kUFYgg7DdXBdUF7Q/+fP4Hv72xz6k/gelzKgDTFnQDFMUF4NHPs8jyBCgmbVGGgelluMmRNLglqCNBCO3B6msRVJUchgBYWrYKQAahFIEK1skq5AGyOS2rU3mXFAuwK9ConThWYLVBgw3GKgLGRhW/WClsWKKq27+uDjP1GlfUeDWUll6EgpO89xKoLjhkzjuyJrRIUUaDeGTlehl1blUudn5+6g7Wxve8DL8Yr4YtOQiZbzSEbDhA3NflRQ+rq+fG0N3XazrMYczWOKUdr7wVmkI8isCi1/4gLJpgcQJ+gt4x4cBj/8b9V5dMK4jATXSi6JPmhZv83RQ5SlmAmAQ4xyDAo7BU1oxePgW6qqubVjM5fJlHVR0aBLB7Sk3d0DFUiW3VlMg9tLTGfCQrzRCnv3oFNHHFknhiGlGgd94l27XB9Zaq7X6zjpcqGG0Utjx8gohxQFA5+LZwIKCbrWsFnImk4S1IlkrjSeuFPLq5N05I6hZSuXkdCv+MMAJuk6ve6TKlKoOeUHnmcevjlnJ/7n5MND6fNFzCskTqn9BxKlML/K2wlDRgvXKHTQ4hjAY5iX14X2QdJOkRsFU2wa9oz1vxnyTlzwGILOKGFw/r0XUSrxOZrU0xIN1P0RFzoxLMgrx8BxDnzhVZJRXLbOi2fPrPpE16LaaKpcq6jZhCJY0M5OSDtnY66csOckK8z4whtjOOoHJda3OhTRiKH8PCg7v4LqSXclilIAMQbjKeAGIyhjoTxG0o/Qgv0VZgudPD8xJZRo2Kw1bC5XHF/o/nFdX37xY7UbPRXnV5r2b1UYseYqqjcP0VjVnGJyMfUcUbm25bgyLzS1vXvPNKBWe89ULvbmveN7mgwnevnipcEaaDPt7ZLlIGejjhaok/VwOZVqzW21EYZg1qq9q2Wxpm4PBaSxCotspjjVdLHQX/+H/6QnL8/sfI4yFr4qH3/nezo8OtRNp+PB6k8+/TvPRdGNtiuslmo3Gjra39HBzpa2txisJh6SLIdXA1QljOO4Z6DWW9vb7uYQp+8eHxt86Hb7aR5v7AFfdxMsxxhFYzjaR6yEbkq+xMApHiUodLF0TLXxADFKNtE5isIzKccks74otkHreX41g1ysDyvKFEu6vLi0ak2zhYkXzuPkH1F4sl7xLPCMCqo2DLNa8CRUB939sohHUCP/IQk7iUm4D0e3meul8AO1h//O8C+5WNaKf6Nbtgmfpw3/jQl73l6pU805nOc9Q9Mg8i4KIVMfRzd6/vUnevTkF5pM+/rww2+p1x2riHTvHInpuWdBQn2srMKLp19uYlSRa+XN782WUdxIp7NLFJ+YPyPPBNpOq4VFQTJn6bwU5K24kDXcUxLpNqcXR0rkEsc2FK+jRWuUH9fIzq2efP2lXr54rMuLU2uXQ2fg59lcBH/MESjD4XoOx2M9PznVazoAGAkVS6rQLlog6H+jfm9gV0TQPpADLQOpJsCSoIOEeDDI0pSBHkRiA1e9pP1W08mcNcVROoGKUKGCjjYaXF+CFQh6o1XT7m5Ls8nIKgynz15oOZ15CpkW97e+8y3fs2aLwZSZW2qD0dgctPbOjkokrcvghJkCw4L2vfFdCi5a0hd1Am6DmcidA5FPKHI2SDLdJ6piLyRUcxJ9yIO/vBabygNbIftmahFzCHMCMdQjZOmCWpMVcQw1YtqSqDisCyNdHmJN+bu7JJHA8dwZfHIi4LbcXG3PRNCNQbd97MONQSQQ7W7/RhNcU3f3NOgH1/yDj76jGcN22LOn/yVOUGyptHE2D9K3E3Z/G0jTMqgnPE9k92bzoUbDW1Wr1hx1N4DOEgmlLaBVVKczMG+9VkUvtamz4qF+cbnUr66mOpuWVGhtGfkg0SdhBz2mW2M9ZKQcQZJGYyd/JQ4jaEjjiUog7NOxESKrBGCU5KTXd9SqMRW40vOxmtWK9VyRcgyZx5kWIK8rVZ+kje81EpxrZKRs18y+nEUhRtJO0LSpTPYKICjaoIwijYHXoK9YBz05r/E68AdZyx46KwXn2YiKpQ25qvUArCUKjb7RsmYNJo14B3KoHwpu6rygSvuuPvzen6rUPNKQhL1JV+UtFMXP+B+XsOeAHMUNWv0kDAXfEz53tItJBkFaKHZByimyuupdXtg50WZtxej8UTSVl0g8xiECUm3vAKS7kM/L8wOsuWT3vTaVCwURF82JN+4ZgYR85Xmc6LBtyJ0lqgdJ73hKAQTPlA4iCD3zHBTQzFAQO0DXQenxymBvt+0YWa6i6V50jLT0ISguvFsOUQ/Tx7xCKCLl+78+wUi2QA8pSmz+Mex633uvoNhShSuPJjxgDshRFFBBI4kOQ4A7qEhFt5E2OnskqzigKJTf2bRFol8yJYqiMIoJErpA9ig+gwZgBP8bEvYoLM0vjIQjmc6FRB9OtCE4EPEuzsWsXRFyn+9O+tft8kjXM8rOh6V7EZK5nD9zJwxc+1ar7eR1OBq4I8YZStz3UGaygJ/NFi74PCBYQZggdLNzccF/id2YBbJ2Iw4bRlkBMym9iRqWIikPtdqnI36WM6ACJ9lKPRXt7R+sVGHyfTAft1rzrAexIydsnBeAEvkMNZ+50dDN9ZWLPOhzMUAaCZ7BNdB2pEcrkZQQCwIUKoWnRsJ62OlwlwESJsOpQcLtVl31wkC9znP1u091ffmZHtytanB9oVmH8F1QudbSstLQZFlSH/Oixp5ae8eqt49Urh9oOOHsKqttDWwouHGWQx2jwATA6HYv1O2cajy5UqtRVHU21rRLlyBct3mGmErNkVyGsqOK3bzn06W2WlsaYKY2GuvRs5f60d/+XN0hCTzgx6Hu3rmrP/iDPzAq/vzFC/3dJ594uDoGp4NCAWVzZ6ularmge8eHdqrFwbvZDO8Uu5vaPC6oX8Tq3J0DYDm+c8dx2y61y1DlMr/ezy4VujAMjKovjdTH8kYlqr7iYNvBFtogHUB3jWJ/xNmaC+O0MQBTCuGATKHG2RkAYtE/yz5w4Ql9Zmc7SUsPgiaNqVM6b3jenmNcUUwCfOTccnFvylL83jzvzatP2vFBfGG4s2sqKp8B0QNmSyLWRkyLvHUT5FlrFmzu9s2tv5ncG79I3+j3NvU7DAzZ/5zlltrsdvXyxQudPn+k2fRWnc6JGo2iPvzgI11e9rSzdeB81uIfeSaHc+nFk42E/V0c0Njxq3bbu0IUD4QhIJ7wgwf3VuYcRubfFqNPISx/MCea6UHQdqZtT7AhYD366kt98dkvNQaxmQ6dpBRxGUuhk0HB+ZT2YU3DPq3sa51fXWuOZjCHFr9LsZFoqTkAFUMT1rJDJPrLCPCYWoBohJthSKk5P04DmlgDg6i3Hfs4lBnYC0k7bigmMphMQSlAg5Ygxu9Wi8Gxspazha7PLnTy7JkRPKa5cSpjwXBA+aEXCxrD2cPRlY1QxXQG3XW421AxshkM+ElwQj1UmG1rM2KecpjcbjfKQaKfFpDlx8whDIky2/bmo2WjmqR44bVJsHgmHthM7rbQh6zvnQyFQqc9NLFjeGXpypjWY06g82ZgzmBZQE5xrmGfAbeRdrbCvMAIfuA45hVfnF+oUpupWJnp8urWvMByqWFprDtHD1Qq1vy8gu+ajI3yhkkI++qwf5sSkxJ2G1gZ8Q8lmKIIMB31upe+HgowkgcfRBQmrFnaiSRAxabGxbZeLO7oF1cFPRsU1C83VAV1KEyNalxf30TA7vbMYwc1wCzGiiRo7jJnQYFI0jpgoBlnU4aaI1nmt2UczVsPWozmY5tqNKBHjHuW/Gpa1agSnYWkRc/dtO66TaQiQUH5hrieHWMjh4rCnAGn4JcSEOFgMjSEOgGJOghOaOLzPfwbnRAHTu5/Stid5JiyEOsrO8kFbSZQ4tliGIkwSQf7UDgT9tSukigXVKgf6MG3/ljtg/e0LLc1K6K8EjMWm4VXcJNTkPpGhD1/SwTtSFryAZODPbEgJTgpJsHzNdd3OdXtzbmurs+8Nu40q+6ATLjvFRLPcNKFu+1qeUFMwdQL2dCJjdNWWUfyp+Dtod9kmcUsr2YAdLUHU5vC63S9MYPDnw2v1uve+P8K0o0YwXjhwhK53PsiLCurZpTwBxDD7AW7DXfHcJZBsIoeQGMvYnDigdWMzG5QLvI5wFXZLKmE4EDfGtzMlmCEU6lgRhIHv63OvRHXPG8/i+xhkBS8sDgPGUheI+huYeKFN8Lcuv5ORD0TEdK36+QvJNvYV3TmcnIdzzrfvzXCzkFNoZDl35x0pQ4D8xRBAco3dOPke2PQM4e3nKQkwCs+6irJJ/ZZXzuvu0RvyYO0IdKwsF18mPnFC7AWoAHAEwaNzAXEipKSXtexxMUTNDeS+VDzMaqYOp7RFMmM9rWWeyQqAcARN8bTqQsJfo7E/Pj+fRcKnE+RxcU94TxgvgFQIqO0xH3QUhIywBZeh8949+5xGr6tGz2NeZBQ2uFZn7566fk2J3+W7g1aLYBGgBCo3U50e3PtGPD9j7+v2+sr/17OoA6hRHSu4vJCi8m5QY/iuGw1uBnxD4ng7Xs6uv8DqXZXi3LTnhmFckvDKYPfQ9UqCD3g5ZE51JgQtlw8Ik1cq3Hvhnr16okqOLKP+hoPelqOh+6soXYDobS1s6vFksJDatW3nKOA4NLFv+0N9R/+5qd6fnphL4VSpe3ByT/8wz9yovr6/Eyffvqpvv7665A7tsLSVI1aTUdH++7aHexva39/y/RNwMNGvWVZWfYstBZojp4b8CzJWPs7u9FBLZV1B8GQrW2HOvuWpOTUBRK5V+7QkGA6Z2Cui++LZ+IzotFwAk7Xg/XpbtM7KClgF9DZoktSN/iD3wKFOkVaFNYhF+sizW7KSAHvGvnP62+l/LLRMc+zgnwPayazOSgoMiMhU8RYZzAxoCNy7QCmpgu/4eC63t+s7mAj5Jr8HRD7RrVulZmVIlVM+KQTKbFIkHdcaDLsq3N9rSdfP9Lzp0+dtBM721v4HTAreatvf/u7KhcawUJZzanEMLDD7zcn7ClQvUt6560YliW8mIIHGT06CgvySALygZoSYbY67mWJ752pNyQk8zkfYKBnT5/o6eMnunj92moZWIHgLAr6Cu85kI5oB3c7A/V6A52fX1p4XuW6ltUtLUCrJ0gxDjRhmt8qBUHRgJ/G4qO6IymlurfJQ0KiWaYs+GqtrFqjqp32tjmkmDc0OTyKwWG3Y2Gdm72tXX7v7jnRNDcYrleiG5D8NKr1SKRo8aZqE45auIRFgmPTjcnE7nIEZ5BwOO12eLVNe7Jbt0Z4yDWCAATKGMGd/1vhYGnRsRnisIipfZsr5SGtNGgXJVlub8dyIwSZkwimbToR1OfQ2AWRpHXCQAotSpKBSLPjcCQg8D2BqMUVxTuwuNEdvU2oG7zWpvm6FCYMLPpISMYgXOd4dqlO77Xmi5LOz64svVhrbKlSrLpVS0eCgBAJ+2ZJGdXs6lcqPK2Ykr5oM5sCaD/XOtdk2NNgAM+YQwWUmIQXnt1co8FIC8wMSmXt1QoqYSYyr6hf3NPfd1r69Kqki0VVhe1dlesVDzhdXoOud9w+RZGh12EgcWCaEV0co7Co0YCwj8Yqw2nHKImqHKUht/V51KRjUFnmKpnbONfBVktlEHdcNUmMc6KeptbZeh6/M6IegTWSQV4n7osRj5Xracg/ZpUOOj+WW0QJI8nPxXoNiVZLPFIEp2FI9pgLTYYnbUsf6k/ZQY+vhToRLbdQ3sluyS4SWB9If86L6k7K+sE//XO19h9qVqzbbjwHwd8vYX9zPbgDteEWmRGZlZ4UmvQT5OeGKvS7mo84WIaedQDNcmetf66SoCuE1jooewxbkoyWVFiWtJgF6sWBhaxX/sV+iYSTOBFzBqYerZDETZTo3Ql7Tv5dfoRUh/e938Vcr6wLDMJVtglZ3pc23ClWNWLgs4hudcNzAp0Jyh1BYzw8OEqSm+tYEjlfega5onCHNBSYuAacWinooBkGQQsEPbosGX1bcZ7DLSH2euJoOrmz1O/UB7odcnd2DHzkOak8XxOxKFF1kooYWtTucoLkJRnMADM2g8L6WQgNbVoAACAASURBVGSZy3zYc+iaUgAC7MRlkza4uY5+88/h+xBfz4kG5wrr2xKVU9Z7OH2SgPOeuf1OkY2cYSCjODBH4k2SZU8Piib0pEchiZz3cX4emasfGugp+bbONUV+mlnx53kLhdxgB1makc4cBZgVM/BVGIYz5TbmWXV3gtnffl5WTgvlLe4xII1xLtZXIZBFn3M2X4vi3azIRaimZQomHS26cagJWZAiGUsRk0Al0au+vTrT3t6WoOUhy0unEvNCaHi4qhYxxZt1zGEf9V5rNrhyJ/zk8YmuupdqIfl3eKxS47727/yhVHpog7ZCtarBHIrM0NumXW9pYenNoOqyhixDypqwczj+BlNTUTqXp5oNOyovJ6prqq1GSaenT9QZ3vj7t9p7Wi4YWkWeea7OLbz3iul+59c9/ee//Zk6Q5RYds3L/973vqejoyNd397ol7/8TL/61edWFfJAvpV1Kjo42DMwwL3Y28VzALpZ2e+FLDEFGsPLDq8l5JFxnS+HT0wf1Bbdf5S4dmwUZLO6rHBDp53uKOopDNR73MzZjLSE0pIocEWYDUETA1Bkndrn5R05LWIagKjkD412y6IagIxQXUIzncS961lGZvYIIxR65E7QaFhTrPXNkcZ1vI73dGcnzf7kGZt8PkQ3IVxWWXztVjvNE4QEdJaY3TxPvIV/I+f9zXmVzfNidZ6k0fbNW0H+0el2dHn6TK+fPdbJyYn58mE2lYQwSnPdu7ejnf2WUfV2Y9dxwNflYiBmTdwoPdmkxGwM0kQbNqPrKRFcVerBbV39ciIcwwnwQM/OzlWvN/XgwcNI0gyLJfMgECYGCszdpG2HpCAKBQN9+eUv9eLZE52+PA39X96PpA8evLm5IMOxka/7PT216ktH0wnT40gRSfNyTV02SKfrDcbDZ9DCNJDIVfzaJOr8zmhNxmBIHEhQGrVSSChV4KrXvPBn0yHjXGq1WPRtG6nYNAeqAbxMS+C1LWnEF8MtkKEQUP2lplSRGC8xFe8BvKUHGV2lglJi7dvvmz9ohAmk3QMWRf+5WqNKzW6OG4fwhnILizcn7ZZcQuXFVXe0UGNYJJICt+nf6IBknnnwzeKQDfF/UBFQK6pX+Kl0JNxCBy31YBGC/zEc5eqYZJ5WIfcmDbjc3KKFyuAuWq0EAm4LSV+YP7i4SwgOiXJumZIMLYSOeU83l0Fr2jHHHzQnbM1Bng4PcUBEfzqk6UD6rKMbAsSpoGEtJvoLRkMMdPrzBIoyncd0PtdJcKHNDpqAKpI3ULmtKdP/y1s7So4L27qY7OkXt0V92VuquyiqsX/kzk6nc6mr6044mnZ6Gvb6Gvb7psJwmImW5yQkQuGwk7QXuGdG15fCl8tJnQuphQrmns9trIT28OFWy86YdHuIdrZvosBYUdnW2CKXzgFkF067xOY8LxJ6grQHRFNCnyUEOai4hlYds6SGAygJUSB92MmDEsXwIskUvEfTYfx6a9UT/z09Y7f5WO8G2UhkoI8wH9KwdwEObyBfDz74vpGx6DXQpi2F5X1S54iH+qYD7zvTqnci7/k706B0+itorhPGXk+3r5+pVUHphSRjKC2G9rKtLPBUYJYHfnAoo3g43hV52GwvFyDDcc/RqQ+aWQz35kHDtbrSqqZ96/I3keFELeIQtRdCqBmRsHMwBRoE/znUkqzfngtod78iYQtFhaDIWE2GLlF1S5MlXbSC6rgMm15YVbXd0txSvPgTsFzpZgaP1C6sqA0lZ1fiCQdL0FDZy1mtaQ1uBzUlEmF+RScnaGPRNSiYQ4/sLl9D9o6uVqPV0t27d6K9jr29qRPBpbX7Jkmf13YMrWYubE6gAzRKSjI2PwNwKXlfEqOyYYqRPI8rpcw7IXC/saaCLp5+5WIkQKBIBOD9jnwg59c07cpURAbX6/534mKIAwTtI+ghPRfxtOs96J4MqrKzJF/35zQNYs05zsh5BkUitqaCKHNKktJKfD2eRcjTZYAkHepG1pkhCHqXk6sSFAWM++oenM2fhWcIrQ50l2vk/OLfMfcx6khAsfJS4tMDluEGCiV1QSE8sDkQIBgeKq1Gzc7PgGkMZcJn//ZHH1k7/er8TP1eR612Q3s7uwFYFaWdbbovI43HXZ29/FrL4bmT6El37s7cBcoiO8caL3Z0/PC/0+7B97QoFzSHnlApWoBiMZmrjENwKUAHaFisKZ6lO7hJKzfLuc7GI3f8z09faKte9fXjMXJzdeF9QJHmmGxaVgJ+ilWNJ3NdXA30X376iV6e3WpRDBnGe/fv63vf+74VxB49eqyf/fznevnypSbMvyWXaoySSiU+M3ri29oncd/bshQx100CbJd46FJ0SMvkVuQzJU0nQ11evNZuu62tahSl9a22tg8O1cQEjpjXHQR3vVxVDVld/DoAH+YBDlLQo/zCLBaSrbwGeQXxB6YA9CkWE/MXUJesTlWpuEBlz2blKfbC2evXplO/9/ChnVvDOyEZTjHcS7cVr4l6w0k/sQCwgzwkuPQhEUsXn+vymWbaIVoNc9ObWb8Uw2GSGIn/OjlPPkNpD21KTLpYC/TzDb3EvOMd5h1LozPsmEbRwHsR9qYDxyW09Z8+faZnz555XQwTFTbPlTgPY54DMLhGjldTu9nS/Xv3tb+/q8GwG0ecJYWJlU7Y10Onm9QIgqrVQVbuVqGXnp1LVxI8G4k7b84CZwODn/AQjKg5XnKoRACoc+cm8IJZ1FOdn73S1199rtOXL1zVe3oZNJBKMVhU/hpVBqj01fWVnr16pSuGMgosBKSTKqjg6RI0czG3gyhoCYHC7UJaM3ZpG5imkYcy478BNfCe8O2QXmxyA8sFNStF7bTqQkwDNK3ZrNmhFOMUaBwBacR0u01pQBSQhKrVPIFcbdDaiVajK91hz9Pt/U7HhxvXSdLZ6dwYeeBh7h8dqVwMBzISKWNRhYI3Ba9PYmx79hgxjAQ9gXEs4C5JIW1ELHdbmN2EZNKbrfbkZraRK8Sxls+h6M17GAWTkNEo+JeJMsFaMDJlRSFcP0HWGg7ORtd9iHIQMcjGIGc45XnwhKHKRbRTQdUzrWEt6xRDk3wkDkEOcTYffGlag/zDk8eP7T5aLMea4jpJtEDlqNYxHqhUcW1MdAKfXYF2RuHH4TnVfDzS9OZGo0FPu/vb6vZB+eATgxyie9/U4cFBuNdxGC8atuwuqaNpuaarSVNn4319ejXWS9gtuN3u7Lv9eXl9YTUMdLaHvaFG3Z7GfQZbx+5SQH0RtIgRFJmJFpOplrRykf8rSo2k6uLBa9NB5kbeKV6hw7SZq1hCVRqlhJ17zOBzCjXJLS4q+bR/0wES7r8JMU372oMtYa3phRDDp6DiJaNbVP0UowTpSNgTZz0l6VBi0O6NoLgeNF9TYvA1iLVcrtRNoVFhZFrMoDdS93bsYS/OeXSg77//Lbt6LpIzHeuG9Z1bmTmgBrf7barMZpqVE5F1EhNrO23ejW81RY9/Y6al81oXp4/VrEIsGai0HBpRo5ORCGYojqeEPeg6fkXvRT8172fL1tlToRoKPasttpH2bTSC1t8QfM9VMpxoICQYVrtKz9UtfDjcS6gIE8/1cHivdrOhqABMohMHiELLu2r5x7lb8zsqlpBdZG4CdYKK+gw9O36AqrKX49CLoiAS+U2+Z04EYz+uUan8x02eae67EddjuLnoIUwOZA8ZTkMzHlSOPUjRTDvfw2nJ3IV7mZUcAm0LyuAbv9KgnAdoHQMjcYbmwBq2jKgN0uhgxVWt8vV8f3/jJTcz9nUXhOvx7IKH8ynYoF2yPuIF3E3B4C0fGq4O1p0uPhtnCMPMV5eXEcMZOm21LDEXijpRrLlLnNDsNztOqyNpnbAnClVgIbloSuoVPv9ICujWrAkzeR3zmTxvA3UFg6c0F8B9R9+bBN3qL+lw4Z66U0HCm6QfkRZl9fk8mxc0Rat8TJewp3qVwcqJZoOuzk9PHLsASdCjBnBh8JWELXP6t7fxO4kuLDey273RdHStew/vu7tUmHZ08fzvpeGtqLHnlbmGdPSbR+qO6to7+r6qjftagvozH4Ws5VIuVOuVOI8oRtlLTgA3FdESpSj9xyg/4AgGVHwN+ddmrWqpTGifKEHRObi9vbJOfRMX7yI5SVH/73/8sZ6evNaI4iVpp//hH/6xdvd29eTpU/3tT35iWgwzBVDseEhbWw2bNTE/897D42SyWDZHvtloxVlPR7bIYDeJKqpE/JnOTc20jOvzUzlroVtBc7Ve00GiyXC/SyWUpiqaMMwONxx8vEi3eOR1CxhLXgVFF3AswMBamFImdT2eO118vh6S3eGpk04b/5087Ne//szr6Y/+6I/sRWMp7bTneCaYVUIfRVUGurGpmGm2KnjuaWA/Oe7yrHrdnvccBST50rq/n4qut/ayQewklrG5j/Kc5VrQIoF+KfZ7xhJTRWsRxndZTGDU18XJU3355Rd6+fLUccY5bZKfNssjKce4UHbwLrh455qhAdJZ+9a33nOeGWwPQFfy6cK7E3Zrc5rDnRZs3MZ0GKUDLfGe346P1mhdgsLOTO8AlYVaQJIUdstzmwmVFgu9Pn2pJ08f6cXzx+b4+gbEcHtsFIoFc0JlNITEj+liayTXyrpdgG4RIIoaDOAdk1QVPDDBTTACnHjXtGE4zAiC5lKnCw8eb/wFKgutJxB2hv3qFeTsClbiQHOd6eyd3bbaWy3zuluNUMYJhJ2qtmyzkv39g9AIXS6dQDpRBNWBW49E0rDvBKvT6xi9JPDVG1WI9RbPJzDCafS9BDU1EhMuhda+bjbgN2i5rGlecO/BA5oc7gTLaiP0X2NQI7WO8xBqvmDTTt50aIvDIyUU5vnTiRi7WnciY6vjaG+CGlCYgYCteJJ2R0MBIpBQ7vWKw5zs3jkYXRgxZOpBkU3jj/Vq8lzBeOQWd0hJxYCVZQkZ0pwzRPxSfbSvx2M7TubhMFDORisMlriW0AlnkCjpaOOsN+iZ9sB/rW9NSx8+YpImBGFsNGjRBj/btfCyoNmiYmoOvPdhsaFeaV+fPB/p6VC6XBRVajZVbLR0PegZKYSHyHxFH+vowUgT2sxw1dnkzC5MBpqBBkCJSQk7X0fFEFc7VGJCHz/cTYsL7Our2m03VIXTjoIJ5k7cG6ylSfItxRiqIxmjzYdP6HzHsI5f15lOtH+dhG8k7KYHVCi6i6q7FR4Iq5EN2qcMEOdWKug8r22JsVgjWRnq7YSd9yuXW4HKFyeq1Op6/PSlfv6zz/X+hx/qgw8+0h/88J+oUkNeK8KhCR8O+kHrivwg/dvvTNjTunojIXmXYsx6/UXsGal381rd61cqLQeqaCTE28K4KtSNNhP2+Omgg0XCk9D7pDYTRUU8k6CGrN/vTdpGvt5UQrMX7UMRg6mj0dSUw1xw8Fw8HJ4kd0k62COZw/02hSjNfWpJl5MDsMRw+a4mM5JACvSqXSFHxIc62sqhQ72zc6B6HaWWkI7Lyi6bZ8OK/pYQKn9SEqlEzcjdPaPPqTuCWgO8eWsvV0Iyk+QuxApIDFpR6IOmT5GKQ8koDu+sQua02fOjb7Wv02uQTBBT4l6VwpE60bay7fo/NGF/88xLaHVC2syzB+ji/nuPRfzNzyB04sPIajUkl1B91jXXwt7kWmmf87kfPny4mk1BXSuUt2LvbTa6N6/LkXyFsKfJ/7TuIlGIhD13PVItlxeu/xotedZe4pMnJ2zuMfQCZDZxtwyvDkx2opgO3eyQAbTHo8c6fKCA5NiJnNmd+fClhp2nTnzRVWceBn51pdrWeFbQCL1yBiMt/xcgAPeIDjk0h8PDIw0HPSOaxWpZHXKI8ZVKo9faKk4074410UTXw6G2Du5r++BbqrU+UKl6D10yjWkAgDY36v68oVSSOrGel1znPEFzSlxiKziRmI99pmCciEMxXTlyHVzhSZ7vHeM/EHMAgFsvTk7MBhgOp3r1+lw//a//1cVBdhKGxw7S/vriXL/87HN9/qvPdHvdCT17o9hVI+rTyUD7e9s2YoOvTqLH+7VI3DGeSkBppYzSTorfKa/h/Fhen/k1SggQ4CtTLNhJvVJF2WxLQnGqiIOMCZiWvLasK3NKSxSM+qbukBtsb4fDKPeqBo/eMqTJV3tdy4YzboqP4b1T1Ivnz/T8xTPPR3z/+993gp9jCfM0sWdjdo4ijn3FWrNPCt4kPp9iOJgjgJ+vlilU6NhnFat11+hdvJ3fTNiZryP2r2ejYh1E0RSQQACwbjsKOvVMN9eXevr0sZ4/e66z16/U63aSrCoKSEGXCwGOxDjJZXvyOouh4ThT3bUuLfTe+w+1Be21FMIHqLEVHn3xyyUb3wMe09DUdPKahPWDX5kCQxKZN0Lzm1hGHFJ5Mh0dV6vIdJNWKJzzkM7rn13o+aNHOj09Ubd7bUMkAgjoG0FsNgk5P0/1wvkdjFxlUT2RkDt4F5caVUsaDie6voL/R6seCaqlpgv4dZiOwBePJD3oFZEckkRiOsMdRBUDjeStrbaTZzt8khjBMS0s7QJX1twb5OgQ+R8Gf8oeGMV8hl9sFqpa3oNFQyuH4GUpo0RDiTvIQoOSM7FyDO1PK3po6YS9yoBsr2uFGThnuJdF+4TrDG4whRTDIZVaU4vyjsbTUB6g4qUF5fZbkj3KATcQ+LxdciAPxJVfcLRj8Ip7BLd/aHQr+KjoJqMggDtfDH8F6h4T4B64gO/IkFG95iAOygQ/jkLEr59aTOZImoiVsL6E9lguMg2B0ArN3Mvg92aVomiD8XwYDg6kEBWLpalNl+fnPuTq9eCf2gZ4sfBh78n5AmhXUHQItv7MbtVOLRPKwUORZe13NJ/HIPypYE2OaFw4ykLD0VSD0ULDyp6uirv6/Hqu0/5cQ2gEyKyVK7rs3OryChe9ofnr/due5sORZqgQoZ1shQYQ/oFmIzjtJO9TH1yl+UxNBu/ysCnfS8KOF8Fyrr2tlhooE6WEfTEnkYR6VPNnivsXkqzGtJPcZ0aL/N80iJxb9pmmEXMXSJNGC5Nha9YUiXwYICWZRtBJc1pjD3A4u41segzKCgSfKAyyCYYNPJIpVdFzGLSl56o2t/TF1y/0xVev9Loz0nc+/oH+1//lr4I3X62aQlYpwVdmy8IZD+lSexH49RIbeiN7eRfqGAEqpTXflOlsZD2lwkzL2UD92zPdXL5QHWWbSV9NXEqTJnu4e4K0bLxw8hpI51Mg2m+9t6kTUP3cdo8Dme4B94x2MgckiTeJifWQ6TAmvWJ0nuNZxIkI0MEesuIBszCohMw2ksSVYVR04vgptI+XFGkcsDWSLwpRBoShkWF6NzMK3+eALDEAj0JQW9s7B0EVI/fy9ee5GpNOwqk0IP+VURk4Hb8skYkhjw/TgofAAGGY0SEc09miCxd0n4I9PqKTmECiQsGOuQYtkpmTh1Et4RiqIlk1yPSgNHTJDAnXFkZgDIqvD+D8uDeR+TeNuX7XQkkJ+wbnPaRA17MIRsWTVKfPgERnyfSgvPdc7jk5CPSccwsTHfbNwcGBqYmeB8l01TcrhxV6npfaRv8mLf21ZnqeJcjnQm4rrP7+Vvbv2SWKEasZBbcY19CDw0ODS6YmUGhtyPrF50tzFVBGpmPvn3HvWifPH6s0vVZNgTxDe6pU604SByNsN7ZcsNcq9eRWGYOKnA+sP3KVoERN1ASkqNW0KC41H11pdPm11LtQq1TVeN5ToVrU1t4dFSt72tn/tubLfc2LVRUqTdVbe55J6kDxZMjf52dw1VmjnIWsKxJhYg77DiDJscwBKYa/M1calRfWLsnm7s6udnb3NBqOLf9bs0rL3BrgDM/++L/8jXnqcXbW9f77H+rj73/PajFfP3qkTz/5VGevXnsImcKK5Pzu3QPTKY8O90x1QYEKQApaF7RZlGC4RmRIOfbCHA9vESR1I8fYry817F3p5vpM9UbR7vCcq1tbe2puHWiATGy1pQkKToBAluiMeURyDdB8lGTg6kcHfGgVIQqGoKWFTwy0IFSi3KVxchsgiaWyWcfzuX7x95+kfVnTBx984O8HcHVHplh2kZ7zDVDqmKGjQ9aPYp3PZiWiOKecl2wgIRnYiWbqure1rnQjNq8pMUEddBxJI33ekVB53Sokhs1UhZI3GVva/NmzxzYdO3t9FsOz6b2yKZp3QVifJJApX0co+w3HANshc7q91VKnc6vDgz3PIRwfH6nBcLF/l1X45Sc/WVIBZtmuPLXNBjS/LjnvraqMxAV8M1asDXOM2sajceLL4oefjgLMcNjV08df6+WXX+vm8jw4n4J2E1wgghma6GxEAhZtpJvbrs7Ob52Q8mCi4oKbVtBJF3R1piZa6jMS4eBVYWNOG3pKYpdkyjYfEJV8zchhyckPSKYd2hjwqcSUPTe5XoUKsFS1BDedQTu4k3Cn2rbCZhNTXdLG5X3uHB8nlDclek4Uw/k0stSQZYuqDBk0eGOdSIZIlFCOGBLAGv4ar0sSzGAJ9A3uSzwX8L2SurOWStVm2AB7DcSCLZTW8mOrz73BadykD7CxWMdR1MC9YwCTCfKg8rBh7OgHUpAOaJIMAlIgVTVvMAyBPIiaOJzZSMHUiKRGk6tnb7olWq5xkLPGCPYkAEzlkwSEO24ogwT3OTRJGcCBLhQDVHPfI2hSHBpQT16/emljjFYTelNVw2HP0/LQnEhE+WwkQcRjiiAOHdquuK8RhJAUhH+LfTJ8vuByYuYBmhpdCYrDeWFHl8ttPR1U9EV/rsvBVJX2jorNlm4nY51fX1tCatBN/HWky4bQXoKrbnWYOX8e2NEUlRiS9gIDRihDgPqnRN04B599PlarVtYhDm2zkZP7SgkeMU6VUNujSAn0O3jlJPKs65XRywpwCIqUDY2S2QY3Jx9K1p12W5UuBRV+dChCro+BGDoSA2vYmkpDB4PBbvM9gzLBe2b92BWXM/klsK9wjJpj9tTY1q8fneo//vgzTRt3Vaq39Vd/8S/03//hDzQb9X2fkHv08Dl3H26lOdTxXhyeeW5jlSRvYo+/K+d6O/FJ0ci7rEAR1dft9YkGnQtp2teWxtbCN8XPyXqs0/gVuqqrxCcrbL31HtwnzEhC3i9oCdEFYX2OIzFyp3PpLpPl1BIVJaOe6ajx+rcxVvJ/IGFnX3sIK7kXhgEQ6CcOhgyVRQwpo9pQ4QBGrpQDksIgWtoThh7ZM0VcJ1HEqTN2oaPjB8FzTS61LgKgzVlOELdbZh0CwIjhNAqASTp44yBnr1oNJbm6Eifgx7Ifd3a3zVk13S7xUxwjECAolXRxceF93N7ClCWcsnMSG/Sd6C7wPiRcDNmR5HGGca9+1693Jq3f+EPrhH1FKFmpU61TZhJ4d0zdYQlgysVsMq5Z13trJ+n8M69evXJ8fHD/XiqCUnv+rXW9Ofy2WR+uLz2KCCcQ+RpzcpPm094oLJ3jxJ7Ln4Rki5hI8kzSzDmIRjZdYZtczemA0WHHxTo7bYNIjjUbddXrnOnm/ETj0a0qi4ladAsP70qlqoY4R9dbunP8nrr9cN3lnOEMRD0HEx4XaNBLhxjrodzWNtBx3etpMO6rXp7quDXTk89+qmm/q9HoRtU6ilYN1ZsH6g4K2jl4XzsHD1SsbWtZaqtU3dKcYdfpxPK7nC3be7tpzitoSAylklP4zEv5wbprkpJBZr0mAIhXXtfooFN005nCJIyf4yzp968ty/hv/82/0aPHzwzqwLOGUvo//+VfJI3+M/385z/XV19+pcmI8wIp1oq5zSSLgFUMoSIdbN46vi+m82Jax2Azw75BQ+U3PHdmhJCChtpHXGtWpZvLE80mPRVQ4JsBGjTV2jmwy8d4LnUwmGq13XkDiLSYCHlGKe6D5agLxUT7mIfho2WoKQTCGMl738IGydwxsRKIddzTZ8+eOo/iPPn2t79jChyxz1QbANzkteMh1cFQ4zGSq8wV4pcR1MAIvUHrele431QEXqP98WM5Yc/KTMFPD0SdFL1p87exO0A8P8Qjzl6d6vNfMXP51CZX0FgixiaFmaTwEjx1CvD1bEyKGEGxJZf1gDhFHoO4ctIOgrG3u23Bg4+/+4F295iLnKvw5a8+hVIaKM48tLetIvIWgp4Hd/Lwzmb8iqopDISsQpAs7pckpsuZhoOOHj3+Uk8ef6VLbHdvb6TZxHC/tdgTZYRkaYzD1mSq8/NzXd0y2AdiiONlTLubh97vqzceakKW4uBH5Vu3CQfVr53SUsDIiiAOU+lJYlzBgQBCuFVeqM4gR0ID+VyZk72/t6PjOwfizAJIhCZTMLKncINkCI+FCV8qVXi0dGOoKxZotGhjuMcmLylhBxl2ATIeqtsJd08Sk21smOczO0tCnfDQXxmFnOBC9ofwmWqqNtqaV++qVGrYGTVy3zRcZRvPyB1WSOPbKg/pXhB04Y758PCgJ4lQskwvoA4DTWI9GEZQMWKbbMM30XIfWGkq27r05jPyud9q3VqxpOQNymYGGQ6ONQlLUH+C75q6Aulz8D3IMxlRS0hUMDoSDcGbdaH5+Fyd21ca9K7dWmq3kYgLagsbDznQkkAwa8E3RT6uWNLe7qGTGNqWrCWXPRQKc/SRQfUTCQOpusqxXo639OtuQV/0J+qNpzq4cyzVG3pxfq6z62vddjsa9YYadPsadvsq0S1JEo6gJB42nQw9RIrWrhWRFksn63V27oJDb25UvcxA33Ki3XZTbbpP0B8w8zGHDplGfAJi6GfdAWGPB79us0WY9b8pYHhO1qtNnG5mFAhU/jcb/Wz5HnBIZEm5XBCwNulQgOxSuMFJj3URXTqX4F4rSZM9Oay6oJ8PtETdoSj1ZyVd9eb6+sWtbkrHmhdaqhaW+ld//mf6g4+/pUZpqfK0G10GF6uL0PM3vzvWvBU/VoH7TT77N6Lt35CErZKTGK9UuUA86ejq/ETT4Y3adGQ8dAAAIABJREFU045KpuMRoLN6FQVQprC8O2FfXUfqTPmgQxUoaRNHks7sR+yFmB+POMIeiQ5POE0H8zJ46exZDoxFITpVpt8VwjE1c8kzSh3RGdURyh90aesqVrZVrR94tgB6oZP2BQZWE6kIfxn1BmTiKu4wHd5/T2hH0UEjQQuOKkU/+uvI2cUQGOCJOwiLmB0yOlqha8AMBzM/IdW41d72wUXhRRLOZzYoYJfsFKhMo4KzGkP1p6evjK7C7Y5kIEyafAZwT1HDSrMWqFVk/nxigP3WnP0fk7DHet+gOa2GayOuRuIBoJHOhSDdrzPhjSuKWBiwF8kxMQtpWCh8uAJnB8i3P8TvTNhtvJWFBTauN38tLfzNWYSVQVJGyxPVC2DPmt08v21mhtoeAI85As6TpedA/C6zsQa9C91ev9SQZLUKuNZTo7KtRm1Xta09FatNK6jM59DqWFeyXnaARDGQx3Aeybvf22ZL0ZlqlGt2K2VAtVoa63iroFdff6LB7bklH5G9JWdotva0c3BHl7cDHRx/oNbufS1KO1Kxpeb2gde0B2ehKOJD0kC9jBhbSLNTASJyPQBLK8oM+zDR35rtVnK2vrRZXq3WVKfT1907D0wfwfCI+anLq1P96Ef/RT/76WdOQn0GLgv6Z3/2Z1aLQW3vk198qk9+9nfqdnpWseOefvTRh+4eT0YDVapFJ+3hANoMKWkoPglhr9QAH6GNhF+IxKwKDprsDTmulZfM9N1oeP1aW4uJKb3kFnt3Hqi1daib4VSl7R1ZAVtF3XZ7zheOj49NAWKtIEtpJH2x0M31beq8ldw5ISgzg5HpKKs5Op/bMfzNTOIXv/61ju8eh7HY1rZlm+3NUGu4gIm8sxjFSaa8pP2TO8eGRb8hYffZnda3RwJyVp/kZqHBkJPxTe4Ipu4/X2qAjs/mLhpPT17o8ZNHpnPDhiBX84RGgO8pXAVQEnKPUSA7YU9bz143s4k7E8iOdnpdF1Kcq4Purb7/ve8asMWc6vj4DtKCunu8r7vHh2tZxzylb9565t2tIkKq6JP4fCQuadgxmfSYuoEuazk0o4G8maR+8fSJfvXZpzo7f6nB6NbGELWEOge6V3XSxr0cTWY6P7/W5dV1UHPg9C1x/6z53+BLe6iHzQr3x9xqxP6xrZ5oNBlr6tYLhwjsq4KqtK5iqsZItJMLWs8s2kpFe5ggJOSOJICWMggRi3B/by8lrCTscIjWFtLQMtgMJOqRsDdSkRda73yeTWvb4IDnVCApSjgRYqBjoG63o8JioAZygQ520B8WKjJ86SGFuZbYf9vIoKVa41CLGhsB6pBx1BRAwpgIibnM8fVhkg75kAsLDqBlxWyLjWnKwtQSWwUvmC4Pq2En3OlAdFFjhZFkyrQubFcFAs/DbSyGi3EwhPeXVAhWLTFoSzMSnjivQsM9Drs4dOLlgmuNyyjc00CDw3IrL3447THkaCMgNgcKHvMLacGw542ur3Gi7LtypUPB6mQojwCztb0TcbaEmczUrX9cIVlP3AeCtbs/BBZLT7VVWqAtPNeoclefXRf0y05BLxZlJ7QHezvqTKY6vb7Wdae7SthHvYFG/b6KJOtG2Mch4zhDnWDkQdMlVAKSGLvmlt3ZweGXhBw0twzKXCmqXa+oSgHJoNxkaGlRc8wJYp5ZiN5b3KM1ShAUknCpDYpLRr+zyVFKDOHPOTmPgXE+t+csKBK4zx5CDbOMTI9yQEoqH29LznndW6GGOYHkxsuAVuoCzFEdAjmZzvXV81M96Tc0WrS01di1Ks7//Of/TH/8w4+0NR9rOR1Z05yA6iCZukrZnCtrcr/B3f5HoOsu+wgwqSjEwr0IJ3Y+UufqtZaXz1WZY77BfAcGSiMj7cslnbm3ONRZSjQl85mLy30huTSv2sqIoSgRWyE6O4HGJrfZFJfj2iLyO2FH9QR6DpKS1tqn0Ast+GIJJSq6UTiahqrUFP8JdOKnfH9FW7sHajYPNZvV3fGb2j+B4adISCgs+c2thu6Ggtedh+/p4OiuVSVIUHLiEpK0wQeOrl3MwEBPNAmLz4yJymio3d39lXNoDDGHKkcAJqshgLckGeNhBmWxqPOLC98/6yoXS6YWsC6z9GguUn9rdv7f/I+pvb3Rbl8n/NHpjIHX6Db42Ez3wvfNaFd6jTStEV9fX1jQVcMtt3vb0eHRkc8wI79ptinHz9VrvXPdr41tMiXGiUnc1DeQ91xJvOFouqk/n+ZB6KzyjA+ODrWzt2+H3fG4r2a9rOl4oOpyqlHvWreXr3V5+UIHh7suCGvVPe0fPVDZNE6Gn0saTvGmoGDFfGnss9HutuZEhxKHP3Op4GSez47ePz4OF1dX9gC4uT7V/eM9VRa3ml78Ur3zV6pbsaoiYs3VbU9Hd9+33HNja1+V1pG2dt7XcFpQa2tfVYzxCiUN8ckAzJpNXShxk4h9xFnyCGJjrrdyF8Kd9GLIDLJHr26u9OrVaw+F0k3jZ3f39jybh/jEycmp/vrf/z8h32iTspI+/Ogj/emf/jN1bjt69uy5fvSj/6zXr195/QCuPbh3z/udeDwa9fT+B+/5dRlWNOqMkEOlYnon3aSjwzsuPGyUlrjouE07JsMegGaL6MXFI9VGjwwqor1OMX9w56Gau0dSre3h9MmiqOFkpk63byWY7Z22Hj54oKdPnvo8JQ9ybligA4/2OoBmnOEGb9JMJHs3BsZB32MO4NXrUz1+9NhrCRfmDz/8tnq9MBkjZ8NNNfsLZPnGeK9Mjt9UTPrNTZ2gvwQkrVwVE9AZT3KxDICUZ85cW+S0c92+PNOjr77W82dP1eleazjohymkZwwjT2dGw1EryWVHVyAyZYMrS4CKpW67Xd12bj2HOUDLn/O+XtHB/pZ9fpCX5m4d3zn0vB5O2Q/uP9TF+Zm++/G33xw6XX/MtwaiUvRwzZ8tqX0tgR5H9QKqs3DyMezf6uzlCz364nO9Pj3xBxyNOloWociQ3FTc0qKtyibgoLi4vNIFpkcoRODgWSSBn2oyp6pbaDAK9Mk3KMnhgOiB2tD2zJO38NhIsDjWq+aqY+1edlCn0iOxjiQCZRN0Xkehd418Y7ulvd0dbe8i1xhtfnhZNfjCJDwlkila2DFMS+IXvO6quxKWtppFsuuhuyQ/B1/UkooJEYvgGlJ9nq5PGrm0CycjEvepEzPSflBFB9PCTHNNNQMBm+GieqxSa8vtatwLYdqv1TKSIozXchyCeZFbMcdoDzrzNb82h4ErQhzOSpGIGeVG/QVpPiSR0lJPpdobFXNQfmJxxutwzWtUPdOp8sAv31mr006buB2EEk6cWUnBwM8HpA+6VPD3s2thiPnGb/S6aTlSnEwnDC3TMkd04Ea312cOaNUKyJuMjDB0TIDnOtmYrD8/pxJFY+gKW4KKjgUFQnpfChAm1t3tKDY1mdd1qR19cjHXrzpLnaumOztM6td00e3q9OpaV72uN+WkN9K4P9B4MFCRTW41GLicUGBGWqaEHTkbzJgsM1lBkSOSddZxaTFVdT5Ru1Exd50irsAsA4OpTboD8Qxtb870bL5HLk8CrTS/zzMEJOwUlaDeSebRg6qBhNu8imQdahgFEq/Hc5nPXLDkIjtTXTzom3jzrDG709GmzGZcqXPCIJrVRRKf2vUk6AbmHGUOg7l+/tln+sXFSPPaXWmO/wBeDgv98z/5J/rzH35Ly2nfiTFdE+4NAXM55/OFu+obHaUUzANY+D2zMnfz4gDIiGSxCIWL5Hqi/slXWg6vVS4yO9BVsTBUsTCRlt6xb77ZKmEPxDTWeSTd4WRIIpLl/7KXAvQJ0Njggm7SGGKbhV52yEhyKgSAQSvQ+53rx+GxjOEJ8nleRR5QL6LXXKaF3jbaNrGKFsUxw6SgmxStjVCGgR5mGk1wekEwX716aYQNPu7u9p5wUczoGfsHaV90rQFWKMTZQ+5SuSsWtBlQUtYiCJyLlOTUGPx6btB68P2dw7iev4hW+/kZ1EoG4Xq6/+B+yK8mbvHv+dT/m759E5XPfw7IZD18nGkomVebIl7QUxJN5e01nI98/jnrokMJorNg4Mnu1evovMnffdcHWq2ljVjr64ibn7oEGWrPQM/6629/Tg8C8ryRx2xva2f30BROUO1KYaZJ71LD20tNBsgsc4YttXNwrP2Dj2wcZPEMYrlNA6dWnWFPMNeALvvacCtUOPi8Bu6GI3fiQZ/p6AAkkQDuH2xpthipWeqp8+w/aHJzrfHtUMd331ex1lKnh5PsSFVyI9ZJBcnBQzV3j1Vr7qqxteeuE86ndgpOBaSLpvSbBDLPr8WaDkCJezNjqDMlp5yfxEcoH3STuXb2BdLPJIPE0r/+63+vp8+e++vkRtvtLf3Lf/WvDPqhmvTjH/9Ijx4/MpjGdR8f33WSjaT02dlLHR0dqompXavlHIeuEvEbIJE1xddDXQ739TBz3G4RV2NlhbnbTK3qVJ3TnwYzIcWoyWyqvYOHOjj+tmaIeyBLafE0KGhzXV6cu1u2t7dnSuxwyBAqa2A3CQOsOeWmf6SODA71UKUB8ygqyKVYQxQuDK5inNQfjD1/tr216+uOubxINzf3zyZV+7dt4Dficpr98bpzqImYEyaYSMsSv/pG1J89eaqz5yemOaGUA2WYI5HzMmGgjr3g7AEVx9cjYUfhhTnOvrqdkW5vh+pBHbb7aax5zm6kNw/322pWET0p29UWmVAAQLqMe7v77pZyPW/IOr4rYd+kkmS0YPV9vKGRnmjbA+efPnuiJ19+rouzEw2QyKOKgFOIFprlGT0OpGZ7R8PhzJPTDDJYc4GJaU//g3iO1R0M1B9MNZ7E5lkdoClpt311sqQN6mgo0cCN5XpqpbJ2Wm0rupiPROJCkk4SY3WLgvZ22qbGIBnI9+WWC5sJBNaT78lMhscRKjJQCKAe0yYO2gtJO1xJDmFzOGlj16BckGzz6TLC7giV8tsY2qJNjAY497Hfv9FiNDSKStMaGb9I6DFsGGk6X2p7+65G04pmlaYKSDEVOADR5k2L2tKFaWWnCWeSaAojEvKVkgGojwuMTQMEWt3RLeCXZT3T4PE7W8UZiFz9RBrstXINCx/uamikwjn01khdgyjzk+FSRngSOkcwiWHC9HoJGXYymrhilRKzC9Cgbo12Lpd9vXjxdUJecKxDSrMXLcx2yyge94jPxz0A/eBZHu4fRJcHytV8YvTg8PCuWk0EsOhIYH4CD5MEs6ppqakXs5p+ctLV172ChpWmjkFOFjO97nR0enmt6x6VdEdzLKgHIyfsJZ4l2RHGE2hPk7Cjow7nAIMq5KmQTbOLMd2PSEyhw7QKS7WbFReX0wG87pnvJ4FvCvLsQWDQWIquSMaDGkPCBcIUyTrPwX9OXw8Fl5zUBzrpwiTZhMew/dJcdr9uCdUdULHQWfdva/HSARuZz8psCPeTX0bpoVWl7ozXQpKb9JHBGkBVYjbzkNO/+fRXetWHL39fywKOgfxZ+uc/uK8//x/+2IlxYYHRydh7vLgsp4EepPRwSYwkMxLbTCn5PTP2NWsgdqqLV9SNUEmYqTzu6ebihTrXJ2rUxipraPMWZNM2uZKra0jXE7EqnTvenrEvbPCRFK2MsAfRRcKEKQMkqZccgEUkBx79J7ZS9HCA0NkroMzBa6JGgjFKTTt7R5rZ/Av1DiQMnd3bfIzk3RKRyOP6dSJd9gHnv8QcE58f3uwc7enzC42HA6PkaEhnAQK0k0HhUcZii8YMVAAGETtiOA9aHWvIqkuJgpdl1OJE3kwYf/PZOSFKDs2ANScvTnT37l0nJ5mWEuDS7/ncf9uJ/w/4t1XSnWNnetg5bubu5IpDnpL0Fdr91ntEEpgUJvy883zDzINpIL3sNxKAvOA3B2bfdcnrhD3W9Rt/Tz/wRvK++gwbnY+3EnxiKXsf5LzR3NKdwx1pPlDn+pWm/Wt3EukOovBx/N4HWpYbWpZAX/G2iO7qbafrGGC+tY2lQGiZOwI8iguDJoI7JLkBBnvEc+IPIAzr6PrqQu2dura3G5oOTlQd/1Jnjx5pOVxqf+9DFSv7en12pv7tqWq1qYaTrvYPD1WrH2g8r2vv7odaUNA2dlWq7dgNGBMpzvTs4oy5l0GN1NlgjQVlI63vhGE69pZiNgyKFuv04uoyqcnRQRjp+vpajx490vPnz3WDs6zlbCv61//6r3Swf6jLy0v93Sc/1xdffK6bm1vTMpgZevjwgdVxRkOGcPu6d++uKTvwuRk6BeDiHtpdFInrNoIa1QBcqlUXDBF7ix6M5ZwdD29VLfVMI5qNblUtQ0fjTG2o1X5fW/tHKkBbKjc0L5bMZMg5EIn2kydPdXzvnmV52f8GcvzcYgiUv/P8mVExja6IT8mN8zGKT5JkBkl3TK/atmgFNJ8Ytn9zH/9jEvb1XtjIv5LrdgwABs0Sms/LFy/01ZefWyseujLFEucXXWk+g8/axDaJE7pgB2ZPM2GUNo55Q2YTrm9u1AOwG8XnoEANcDniE7QXXHIPd5ppnpJZyZLaDcDfie7euavBcGwKNiIl35Cwb271N90vA9mMaepAsmlP3erk2dd68uWvdfH6RP3OtUbDjlU5cjIA7QDkHPC1UKzp7OJaT5+/9GKi0mVTOnFn2HQ4snrANCX3yA2BvPO+LPyoaDOqm6p/brqTVPS9Cx5maTCoWiq7AgXVMed2EVKD5qC3Gmq3Ikn3lHUDh7K2E3sGGqx3jlxRLRRPsr0udBjLTWGW5A52PACCDQ9Ws4UaLdo4raTVmSaPve42nfZiMVO5sVh8KNKQguo+n9r2mErPsoNFioOxbi4vnKDfOf5Qk9qeBhP0ybfTARmJEckeov6rYUmkLqEXMQSWtIFN11mp/sShbKk0S+YlFaB8i1NSnYrylRRYDG8EKsjP2E46tbx9T2t1PX1Gu4yWHVVy3FcrwiRkyGBwSmgCzchrLxBJo4dugZP8lVSgI4B5CqjfdOlhrHIZBPxKr04fqd4oa1lA75qEpaKt9o67H/DVS0UQ9ZAcpNAkGNxeX2vQ62l7m7ZhSSenTzRfjN3OOzq6B6nKFtNbrQOVyw3djqVBbVs/enGmT896ulzU1N6+q91GwyjD605X552OrrsdT/vP+mNNesg2DlUgsCNhhrYuw738eTo2lx2+J6QFDxRZBi/QdT5/rbjUEcYUBeg+uKKOPAQFz43EmiQK/qP1cXEe9ZR+PJNQlojEKc8pWD0GUzG6DH7mKWG39CWzB6VwK03JPH9mDZqSZOpRWExzQJinbMm9iVE2EBb2mikbDHFXQ00h83IdbE2xirTU+6aIzB2t1p7+7d/9nbrLXc2Xd7QoYSHeUpHioTDXD7/3of7HP/0DbddnWoxvVS1MYWWuFo25jGko/o3EfWNJ/cOSuAjq6xiTSY9F3/fSkmeAidcLjfqvpHlX1SL0phtV0cZPCltQGDy8XmNYM4ZCc6COeiLui7tZXvhRGESBHsh7PvCsIpaSt1DwytQb5mpCxQUpPNrW5SoeFFuq1khgy3bnncyXmi2h9fFvOCcDOpDgByIf1U3EMduTe1+GDny4FQMChO4wicLp6QsXvltbux5E46ADWZ/iHEnLeI5C05YO9vdtYkay4OHgSBVW9L31SZP3+8aB+g1JcnRI4xBnjXJvHz95rPfff997GjQuK7GkzOT3brL8A/Lz3/iW9bNMfPUNGkCmFa5YkRs/HTTARElZFRrM5ayHRN3pSHKsJBAkN9AoQaJR6FjxeDPs91vuXf6neM+cpa/fa9MdOtZcfFesi41zdzVrBJcceldQLe8e7dr589WLrzSf0IGC7lXRww8/1qJYs0LL5fWVdrZ3vQdwf8YUkI6vUWor6oTiEEkOyCzqGwBHYW0fQCHfByDEGcA9aLbgPcNVr6iwvFb31d+qc/pUtxfXqpUPdOfeH6tUrGs6udbN5Vdq1Ca6vHipe/ffV6m2re54oebuPbV3H2o4q6lQ3lJ7+8DIPwP1poiZKhMunRl4y3GVWAoqnZ8ne4ECinyDAWt+eY4BwLLRsAPmLz/7lX7285/p1enrNERf0J/8yZ/ohz/8J7q5udbTp0/1+eef2XwHUQ3Avffff89IODkMSnu7OziYVpzMuyuaVKl29/e8Dyjq6GYB8KC6h6lldKKSC7BpHFMr4jVrC3WvTtQsj1QpYg5Ft6TtLuidBx9YWGG8KAptfWKHZ2bomNeaOjl5aaWU73z3u34vklbO3qDgjtXr9j3LwsxKdjTFTT6oLqjdRLHB+bBeZREv4tebzI83Y/lbVMS31n/MMsarBp0yBj4rvJcNy/oujKAhXV5caNjvmq4T8riZAp4e+Sr+wHZYaIwGfdI5ZB4BOWcKrKDyBkAd4iN4X6R4nxXyLByxVLNa1J39HW018fwpmjK61Ya+XY34akWmvd+RsKfWQQAeaFAWVLJyAfyjshOSZ8+f6dHXv9Sr08caoT05G2M1ZWWOPISF6gAHBHJhWLW/urj2B8QG14n6aBTTv6PxSs4HniP/DgJEC7bfH65crlbnb+YD8lqoRSCFV5ParZLa1Zpq8GyDMRhJkJ1IGzY0Qgopt/4zqo60IwcLv0g0SMBJRvhvlkbkmrj5BDUnt7432f69mDRTKRpCpgfqhy1YKW5ME4jDhgPYg2JJW5ykyc6IhbJqUBRoHs5Qi0Amsaf5rCctu6HbPYK3vKX6vW+74sXQhCn08STadqBzpvsUQpYqOJRR5UbiEAcn9z4oSkFNMjKZ9fU3gnkk8Osqd/XnpGgxGg+T9i4oY8FIF+g6spQMAfe7XQdfEm4ngTwXJAit7hBVqV89GUKlO7raXkFHGMfPquAAb4fcMn++9P0h2cZpDtfMYr1pWbBypalqhfZ+JOtBHUrJgvOCSEkIOeiqzxcDvXj5lXr9S0sosaF32oc6Onhf5cq2ZpOSrqZVPR8V9aPX5/q6N1VPTd3du69WGS3eK726udXVoG+EneA07480JXGbTbSEC2yEfawCPH9QaMy/2C92lJUqTqxTwp5QzVqxoMNWEw0llUDeocNQqVvzeaJ6E8kuktqQJMsINui4dfDTQHGmxBjUTvvFyAEDpk7Ow0EyEPZ4VmGOFBQZI+XmriPPGJKe/CL427kxuR1CKwtL8lBfckGXdN8zcJuRVJ4HHYibi0uvEe3u6fR2oS+fDDQtH2hULKsPLNE8tonZH33vof7Fn32s6qKnhsYqTdGnT+E8oc4+0JMqwdsJ+jrR/W0pWSAubybslFO0PoKOUlyiNHSr1y+/0Gx8reX0WtXZuYspD8IlN9igl4VSQAZ81wP8ycRoIxEKBD0SoyTfm46Ldecgu40asbYJUsX0gsm8LJWa2t0/VqFYV284UQEHxGpTJWh6PI8qMpIUAxRxNZStE496dZQlekbqCSY9YgpIo1BWxFmYh8ngFaHt4cP34nBiBBdlGWLZHMrPRDs7e4Ga4rvgKmDDUOkNBHxdgKw6kL/tEW38G+sU5BOkj2E41ti6OAhe6f9fWHtWdmEGIQreNFv0Zgbyxidb88nTl/N92Ujks1wdhS3oI8NuaNcz2EjRzLxV5sv+1pX9VsL9zoQ9f09CAzcT9ug2pTMs+bUAYNlJ3MYxEzXrJe1t19W7OdViDh12qHvvfajW1n3NVNVwGvNYDO2Vi8jDZpWziM3QE8NXgHMsQDHQdct5UvyaV878CPGqallmHvBiyXBzV5VKQfXKVMvBC509+1TjWxKwud7/9v+kYuXA1MFx/4lenfxCzfpYo/5AhXJZ9TbunntaFPdVbz9Qobgt1VoqVjHLW4Ramg+nPFQedy+kWePsza7P3sdWv4unYt42iWGvn+ieE8dHEP//9J//kx59/dgJLnvk448/1l/85V+o2+0aVf3yiy/0k5/8xLLW0E44V6FfUgyfn7/WkQdPG84vyGUCWCt4EHh3dy/yomp0RT0gWm84MeYMRnnHKWxhrkVprkZpIY1vdfHiS817V9q1g3lLsyWeGVXtHd1XY3tX/dncSDuFDN19KIQU6cQ+4jheNZZqZQ7AnipQBuNuYPxGEUGnAjoMsZJ7685hSqm/eQ2vk/Yc2+NnfjNhjz0fsz4eLzANOQQtKKAANC/PXuvp48c6PT3V9c21qUtcb6Al600bRIWNHIjPuyg5WWfe4ZL4c3urTo/1jrQjmUq8O/GeOM3zscJL3tfspdnEruV77Ya2ahU1cT0F2Kwi9lG0CywCKZa+RjJ50+l0fZOSWK9VENZjVGUGkha0DTp6/vyZnjx+pOcnz9UfXGg+H7itb7lE0GIGjZIL6WJRVq830enphVVgFvWqhsn6uNfpaIKM43LpBckCi2AXw5FY4N7cdOIAszFIanNnBQqCs5HUtgct6jVkGMfoH6haLKtB4m4h+oIaDdoNYQLAQm23m3EDk6EJ09k78OaMjCTJuwoc6Ugy+V5azVkBJkvluQvGa2T+tg1mgotMNRfGUXHd/J3hEct6MTQ7j0SaAKYlCH2yFUbxwZKGcBdZBHCozlVeDrUcM8CypYtJyYMz01nBkk0FONmofjBlb55UKOrkdjTvbz4YiRi8dDvlZT3rhHRvzNrl5bqZ9ICEgDLQDbGyTVYloSuRVCG43zdXV07sCCAEXipsknjat3QweI4cPEyBU4Wn8ayN/kNq+5s1Q4Gy9GYCxYZmQQCfT2613ap6GIv7CcJsBMbGUnC7SdShwbAaaNFRqMThvaIuzBcqWpmDHv5Ir86+Uqd7pvkCN0m6HU21m4fa3SNp39H5bEt/8/Ran/WHOhkvNa22dXfvrorjuS7Oz/X6+kY3o6E6w767RPPeUAvoL3Y1DfrLAh12goIT9pEVXzA7Yo2ySY1IBbGB8XTVSwXtt3PCPjedhuvPqPlsjuRUVe0GA1qJLpDWsFVaXLBSDyX0PdnXZ6oM7xk890DDc8LOul0NoDppjw5zSOe+AAAgAElEQVQOgcNzGsm6Gw4pC5wBRHMmG2gWZ5fApAdvTfnYawxH8n7cn87NrebjiXYabc+aMIA6XFT1+eMbffW6oykITaOti/l9t3JbpbHev1PXX/2Lf6qdylw1ZMeMYsUcjRENG0eRtL9t356kxX5nIpgT9jz2DwpNWcedjHVEgVcsDDSf3OjFs891/fprDV5/piMbmiB/hutgDERxgEUnBE3hTMJMmsSZf5w4xCQTrFAogPTboNQRXNwZSlKNNhxKVLc5WsUM+s2gujAsVtPu/l3V6rsqVkLXulpva74EFZtpUQxuuXXwodxkdH2jy7XmRCcELlj3aQaH4Thk+4I69uXnX/pAunv3TlJskXnsoYZC16e+mgcydeCdCXtG1+OA/X0Tdn4KJJiZEVrYaIOTAOS49Q/rqvz2RZETiXel/tn3wLKWSVY1F4158HUTtX7XO72Bdm98w0pW0R3k9UyFzWnSEC+IHhLGGAllMOabPs3bCPkbCXtOlzKfPXls5IQ9y/DSRR0OByugik4dr2sKlItmgIWJbq9fqVpe6Lpzo/sffEu7+x+oUGyoOxhpvkxeGqxt71U6JeQMdPs4N0J1hCSOM8tmVOk9wiOEDlHM4phulwzfrm6vDDI0akVpcquXX/6NiuNL9Tq3KtTu66OP/1xL7WoyPtF4+FxnL3+pnVZNw86lypWlpvO6as17qjXuqVg+0KTYUHPvyDkDHcQ4swAREVYI5TnuRb5uZFCz70WWaSWRpdAiDoQq20wHB4dWvTm/uNS//3f/Tl98+aVdsQGJ3nvvPf3lv/xL//fBg/t6/vSpUfj//X/7P+w0CkBy9+jQ8n84qTJfd+/+Xc80QO2NOFvQ3sG+n4mN7srhSNpGLx2TpOxIW61HTK4sVd9tqIDzdr+jGsPCVxcad2+dh0D5qNbamiwK2ju8p9LWnoZWkatrWWSOKRzZyTvoeDCo63N9KWGMxtICQYcus39wZGAoEHiA3Le6mb8zBkTSvpmwBw6e6qn0X0Ato+qFALg88gN1u9/XyYvnekyi/uKF8ysXnRSSia4Smh1p/gl1pSyQkZJw4ulgXNDF9Y0urq9sdrXI3jSJDcL6NDWIOaRsUugzgdnEGEBvVktqVctqVEp2Nm/VKu7SAnw2PUAcHQicYK2MtpmwrxoPaKn7A3IoeQY2DEuW0quXoT+JWPx40tNk1HNSAVXR3HAOggUIdNHJI9ydM9xJe33/PAOY11Nsb5OVK6oZtlqem/NFu4nBNZDhsD0O4Xw+oNVPfFAtjUaGsU9VrQYt3kgYyxpppxkmOyiI1NALrgc9AymmbFlrGTqk8JBI9IQ1cpZhpwwtAB1TElJrrjKAWK1oTOVfbPrBuJmY2vqrpZJQ22gfM5hg0NjJiVVXFlKvH25owenClCFxTQXKGcNzwZxZhJIHiKvb/iONxxiNvNZk0vGzAaUdjafaPTzWVBVN0E9u7EpzOKTQloInxj2FC/WGas1mRF+1eHIran2fIyEPhJ6CqdtDinEWVTF6qwbGg1ITASq1T3F3GzGMx3MA0Y0K2JKcva5fi9dAwqkOgjHDornlTewAItpJ09Dq7t2qf3Xl9ikcWdrvtPUKTJkvkSKFZ9d2MEXpRfzmxv9/tL1ZjKVZdp237jzGHJFDVVZVk13sqVpNkU1SlETSEilRoimJNGAbNOQ3v1i24Qc/CpYAw4IMWLIBGoJkS4Bg6EGADdvyAJAQJEEjmy1OPdbQ1VWVQ+UUGeOd53utb+1zbtzMyuqurqaCzK7MjMh7//v/5+yz99prr7XKEoOp+vafIzmIYot1RdeITTXWqjDQZfeBLruPrbW63UIVhs/BdPdC+y98ThfNV/Qv7vR1Np7rErMbNJ7bW5p0Bzo/vdBpt6P+eKQ+CfugrznSV3DW0aIFWV/MtByPEz0m0Hbc50iCgvoUKktF0JnF1IPc7XrVRkp0XTC+YK9kHr83cXGh5XRuWUcK1yx360PEikmhrOChTyftaeDU3Q66FrFGQXx4VlaRSah6JOxJNQbKDEVYGhr08+wPfQC9eOsloy0csjZlKoU7J4ue9ihrhdhA8RatxoXN0KbjsW4cBgfTgzyluZP2iRr6xu0Tvf3gVMv6jkb1WxpNyuIuoJrz2c+9pJ/4wg/qxeJKFc09rAPnL1NZXIgndaNMFwgqxndunV7pfW1UdU4yY6DTKDvrhXS6ONZ8jizXEz24+y3VJ+e6dtjWfNLVTpPr6SfnWH6eQ4YuDr3FaI+TMAevO2NEDMnzdyAyJQ96LVbcsygYiGehrB8oPAPbhfahh+lAsfnM55cd7e0dqVbbF3eGAqNSQWO9FPbg0FrWroPPQ7UTsk7cT5JnHAYUQ77ktWdGFNTdiwsjVMRYBtq2trfcmqf963kZ643n/ce/2cS6NxP1HJC+94Tdh2FyUoVfz4F8/cb19SxO7h6CqPmg/64F23N+II6dhHRVEl2F4eBQ9OFemDK2sb5yEruZJH+URHp9J56hymSAZZMSlIuVzmUnipX9A5+L0RT/DrB+5qGnN8tdIN4jmz5ZQjXpx3vfWi0oOsWsN882hbN61u5KXUtM4QLFvHPnPfWHA9188ab2Dq/bKRfpwPFspOvXjsKLw2BcmMjw/lA/oP+YcldOggA+/xNm6mcRBYxnQObJXdYgIMObzJVh7CMtzt/Rg7d+S5XlWONFSS+88kWp9oqqzaZG047GwxOd3HtdezXi84UqdRD+YiTutVva3ntZs1VdRQx9Gm1MIEwFIV6mo2RN+eBWktgHMLdy19PKQJ5VuCr5ADhyN5/z7p/9s3+qf/1bv63jJyfWccck62d/7mf1J3/+TxqAOnnyRH/rb/0tvfnmm7p7+44OD+gSSC+/dEsXF2fms3Mv9/f3TI3JXZBdKDJQjaoVS0pyCeQ9PnPpAHr2KJgQnN+sX4sK4CY7Gvk86D95R4XBXTXblOxzn9H9vlRqv6jmtU/Ym2E8m6s/nPh16PiQhwHaQIUDcCD+7+3tJxPDcDDNqfV6duWpbttHjQERO/NP530WtjcrlVNi7Ny0WDDVBQoRHQvu6WDQcyEVzybMjZIoeQzupwKW/xJrWauczrAGTjo9Pb6AloYG+9x5bVZOZENEvhP5BbEwTmIAGOIhlFLuUU2N5UiNQviceLanXksJO4BxPBNLNlcqNuv8AMLulI0XJYFOShU4lJ4+eezNd+fuHV2en1iKkAPI9hs2CAJFJrHkTRrW7UWi8Rx03EBVQUwH88G7i5VGtH+CwBymSAmBAoWlNWETns02cm7J+uKpwKuuMPmA3CiC9O72lrYaRTWqodxCkkCi7oS93tB2e8dcN1NDGHCpRbVMss5DMZfKCGIkJjm5Y3FZecAVfS30itc8zLz2UlfCcoSh4MAvElOrcnAAu9UX2tVBPUCFIypTH44RfdNhHhveusXDoeTiCZWYnobDc80mXS2wZSaRXhV0cOOWChWGXHH+a2g8xvI90G2CGq2nkGrM1eIHj60AVtzMi6FENJVnDIqM1pKPDLOEFTUKOqGZnM+FzEsOhIxgv9BoQHJNsYI5ALzxsBomyLTaTXHQQJU5PDiKdeTFTittrG7nXFMGKuH5wwOnG1GqBJePZ7rVVhP+pl3T4hmZk2s5vNQ5ARFdH9FRDDlIgDIm3Xor2hRo6Y/U6T22Ri6zDYPuwIZFo9FCg2lZ0+qhHldu6huXZY0WBU2LZVW3aZtWdHl6qcuzC10O4PIyg4EaQU+L4ciDpkg5gqgXseROSDt/LtBxWM5NhSHp5PBj34Gu8z0GK7caNW23MdPi0UABSQYwThIoNtirK02Hk4SotCNJovsEzx3qXOKN51kFH7rrmYVAvFmbthhPSbr/zol8cNj5PopB7BPWFcF5jwShwsATFCfMNCp230OOChlEkhk6IqwRjJ1I4pB2vTi/dICio4VKjzn1tAGruJ8WNVFVw1Vd79w/0e+8/q4W7U9IxT0Jg58VzsAFffKVQ/3xL7yqrRqmYwtVoeGlWX1ktgLVyI6bz6Lt3tUfzJ/WiHP+Vv4Z9mgMSDMOHjS3qUbjS80XIw26J+o9uaviYqhKYaJGZa7ddkXLBfKdoQhFvFxatz2Mfdz1CR9gv1nM95JN42Fb1mxV1XSJAQSt421zzpkFYZ2b3gSlrLSlJSBJsWDvCpIoYuzu7jUfppUKUmsk7rEe8khpvNUaolnfh/WBFSz6lBjl2BZDo5sABdSMaMHHnE5wyimgah5yJ35tMKU9uH319bzi6aMe1s9PqrkvJO0kr6xX0D3a70eHh8FtT3NJH5qzp8T82e9naUHQZdYUSChFJ/HP+4LZpQ/5tx+lPnheUp+pMlcdjzxsvDFQm4qITLdgHgdjrN2d7atC6UMu4Gm0PdG2/LPsXYYtp36G6+SYWZeE7PunPDS9uYvMoUk4Vsy6gUpfnJ8ZTbYjZVaaqtd8HlieMjlnWznOgAL7JkAv9+UAtUCE0wyWz4ikuGKDpvRnzqzBqO+CBcCgXF2pOj7Rg7d+RxpdxvzWakuvfPqP6nQ4V2Orpem0r/Ksq4fvfkON4liT8YUa9Yr29o80GCzUH0rbh7esIFNuYChE8Vt1nMIQzK6dmH9RhOCbkhN2DPpGI8e+QJHT7Fo6m6Az2SG9HEZg/+Af/N968PCRLplLaDb1y7/8S/r5P/WnHbd/7/d+T3/lr/wVS1lyX0iGAXY4L37gEy/rwfvvW6IaU6XtrbY/v6l4UCyrKcepNqyXzwPDAIk4HoZKyLJGbETukZzI8Xq+dA5WX45UGj7So8dvaWsXMAyn9bY6g7r2bnxWB9df0MllR/cfPtb+wWGATe52FtRstf2eFLEUX3DFPQexQV+J2PdsHM4CHd9956w7U7xu9m1JKTyAKWpqF+cneuedd/TwwX3PBbjznfwsGORNCZfBBKg9IbIWSl5xHIQhFlKjx8cnuuh0NGSWAZpQdh32c02gfPaUSYOp0RmN89NiDnTSy5zdUruwUBtnccspA4Zx/0s+hznboXBjhAW12jLKGWFP1BoH3gLcsXm08Yf9rt588xu6d+9df3D4aBxCcXGxWEGDoh1ARUkl09HpyYXGU24GrbvgNwUasdJgOdeU1qHRb1pfkcj1e90Q40euzYYhBG+QLNsnOZFjkbebuHvWQu7PgvdpEK5e1f5OS/Uaixn9zrDqpapkMXLY8XcguwQBKiUe+M5e0HCCDhCDdTwkFi6HD0GeAM21wplzYvhUKznE9i1lRwHiDRBa0SBStI9BDEhW7FZqLnA4loa5SbiNevFZ5i0SZlRouN983nqNxIx22kDTSU/jwaUqxZl6l2jWYxiysj4vjnEXnXk4lrW2EBOJZMotsODS50GISLZTgZDVIbxg4Z1Be4kOB50J65Ij3ZV0XsO8AN54uDRmakxuaUfKDj176lkHAgr0GFutz6BwlNQfdNVs1vX+nffsHnvrpRc0Hg/V6VzY0RR5IzotgwHOZmHMQVDf3tnxIAZrBF3p4FrXrhhnyQQoiibubTyX4CDHFVp2ztSCjBrynIZazIcqlhbuAkxGU+uir0p1lbeuqV/a0W/c7erOrKVOf2bEpbm7p8lqprNjBk26QikDVQBUNFBzWY1Dax1PAjjrJOFosJsOA0WCpBxdXQ98hvSnE3b46yDsWpnXRgKP85kLNFqJ9ZivsLMwiSoH5WJpqhLBnIFnm9eAlpeNP0a3w8PFoYnu/zqJieE91mejVgl03a3dTA1j5oBAE46SGELR3gUJQtKLIsryYG4rRkLKTAFzAAxGQVXjfkNd4vmZZudigUI9o5JR4HkfwdEtVtWfrTScF3TWnepr75yrVL2hev26pquKxnNMeJb67A8e6o/+2A+rXS2oXpiT5rolj4lQUCb57JEUR6KbqGnxze+SsG8iwHnwNP+b8EYYjTt2cp7PBhpeHtsJdTXraaux0nR8KUy2q+48EfsmUoH5nkhEnKybNnhlp11AgnFZstMgyF61faD23jXLz6lY8R7MX+5GCbrASpPUiWQG56Jz4aH3RrNtRBOEPgymErUlIKiNhH3zNuR5lTT4aiQzUYOSg6vvSgobxIeQF+T+UmjH9ZGfcEBlwCDeIRmcpd9/ONZ9NZj/3Y/sq59gDRtFRwP74kLHjx87flHIvPjCC7r18sueXTKv/HnPfhMpfgagDsoDbfygGfJ7EqNN2pVj93dBtT/s83zw3yXkMHVt80hqVpixHHBONTJ6u1iZdmgJwMlE+/tBicgAylUBFp/+eQk78YQYkj+vu3Hm4Qcne63Klt77CqTJQHIquIyaEwdqTpB6nY6vi472a699Tg8fP3IyZxv6JGRhrm+aDcuyp7haR/KZ/AcS/YlrJOa4e5KUlRJG4+sfDXt2u96uzLXoPNa9t76mRgVhCzqln1Ht4CUtyo2gYCIJPOro7rff0PWDproXD7XVIj4trRN/OUCy8rqaW7e0Ku5osaozKW+PCj7P1X5EGpj9QrxBQAAefp6FifsSjwo64DDcuUdD039+7dd/3QOoDOPyzH7pl/89/Ymf+znnHH/9f/gf9fobr2s+nWoIB95g4cqxulGvOpJw3rxw86baW5z7LdNgbGRnVTByjbLvN6h7pdrwcCz5Sr0CAh9qOzHDRG5SSv4wEzXLBdWXU42mj3TRuavJrKNOb6hS5brqjVtq7uzbnbY7GPlzt5t1HeB+nWSx+fwuZtd7HsXnWLsBiEaiu8kP9/nwHfZRRtCdx+Sf20jWs1zkyZNj3XnvXT16+EC9bsexiaLPeRBPg9zFHhihoY5QhRnv9pKJtc5wLXMDT05P7A8EbQblIE/0BM85riErxyQWjemqCdQFrKXIIgcCrCwVoReRa0pb1bJpMFDJyVMRPvGsn4VRAJurPts5R7nujYQ9SPFUiihRTE6f6NGDe3rnnbd08uShuv1zm9K4arGJBwOWHPRlFeo1DeC1DaZ6dHyqi8u+lnOQubr1uDlYqG5ZJFPcVNOQCVzHrPoC0R9VmeD3pGDi+7FQe6ugut25Kmp6YCJ+38I+PfFyqeC2cYG06gvoejg4gvCAsFPd8/sw6Qj9bSoA3tdKF9nOPQ8HJI5whk1IekEb+HcECR5s2GBftR3TMvSGMpe4iBxgDELiQEaVZQTBgSaGagKlCCdIFjCIQbRpYlDlKi7TSonKk0GFkVV4zu0YO2dAF54ZiTCT1ttHmsxAoxuaTgq2JUb6CooCEpMx+U+Vh9VuKo48MDb39RJYSdjrDe4bVtChz879sxVwbk36swes9DRPNAdtEuORJ8f5sZdv3QonVFRxrCFeUb9/oeHg3BKgDAtxT2gDziYMhSyN1KERPZvjKBsGCm4yQq9io7nCpUUbhZbVFKzGQQcnbJO98SwFCZf96qCLdcxrgPpPNJ1P1Lm8sIMc6jKN+rZ13eflmsbVLf3rtx/p9477elLc0mRcNAqDlsvpxZmlm/r9oZ3LGGKaDkZajgYeNF3AC5yMVcIWnQ6D1WEiWYdOBvM4+P9B/SJZJ2n3TEhZuna4rymF8nLujZu7MARZgjPXu5jMtCKYzOcaDnGgW3pghYAOMu96ehXqTuxZqnZTXxKdqUJBCRqEDncySzJjm+qfP1fK7mJddC6N4F2/ccPzINkYwzQdaFwl1ht7k3kKmEnRVmfYik4NcZVhKFqynLRGxYYjoz48j+F46IBJcVVBrg0a1Gypt24f6613LlSsvqjmziuaYvAFilZb6nOvvqwvfv5V7dekVmWpCu6cJMeOyvxPUE98PFgRJwrkMCB6NoW6StKfXtNxuKyHVfwP4SHO1et1PDQ8n/SlxVjD7rE0h7Y20bBzqiN3AqvqDy5VKDD0jRIQqkowmwL0WL+X3ZDRTK9rumyoUN1Va/dIi2rL6gzcS/amSzDudzkX41Kz3tRwPPI+7w/7lqwjBpdLqPbEocl1ZrUEB6kPfF0l7Oub44Sdz77OEFOXPzoY6xud9Y0/8Job//Y5w2FP//jHR9hzMsvrhRqHjKzFoGbEatB2EheAh0wtWVN20oWs/+wkkYMbtJi9NXNCyQDt+isZB64R1GcS4efc4O/4VwGmPK2Gke/vponRZqnpz5HWd4A8YxcVXPv+PupWdLiiCLIRXqJE+exKCkU8Rjq/Nryp1cMfxInU5uWG4IS31cbgXF4Y3hGZXpBkKBOD1ckRRf4YV89aNWR26fqS0E/GBu8cjVPHIM5GZnrKVx4cBbTaJ6ZkevA9d5qKMfSZfT4YQK5Uitpt17ScDlUvzPTw7a9rdHZPmKPXdo+0/dJrmlf2NVnV7HOBSsd0cKn3vvWGKsu+jZcatbG29hsqVMq66CxUrh2qUr+mUmVXs2Ld9JiIwaGrzjW4EM9JXJacTudkzOAtffaHIWFxrY3+5S//a/3Lf/UbHkLlpv/sz/2cfuqnflrnlxf6u3/3f9VP//RPe7D4n/zjf6yvf/Vr7iTCY0exiZjLAO/ezq6dT3MxiZEVzwm1JgCSQPSh+7btt0AetJ347JavTgko4GKda7TyT8wIrYqXGo4eq9ODkrtQrXKgG9de1XReNK+9VKvrxo2b4VcTQmAJMEkAiTtrsZiIQP6uAbXnd9m+U8IeCuErTVHhgfpbYn5noTLO0eOBHj68r/fv3I5Evd81VdImSEEhiH2fljX7ho4kKlqrZS3N+rBW5zq/uLQsIyAc6DoQDbTEULG5GiBdU57S2g96a5r3IldlwDfRm1GlQcmuiURzGdoLVO4AyuyDQkekXFILyhLFaAKkM22n8ODet9cQK4gdeqAP77yny3vv6c57b+ni8jToGAC8PvQDUYf6gnENDnqD2USPTp7YmWqGg57RHNAVdGMJINEqcqJbjAQepCh+oYQSMoTmqaebaVoKF18taruObTUDmMEFp11g84CdbdWYrG00XVnCGYbnA4/XUn7JSZUAwULNU/ssXi8UD6yWYyjMg6mRNGcqTPw+hlpZEDwwEt8JlVrmLHqAK5mbrEKtxgoaSwZLs6PoJCWeQbPJXQUqKhaANagnJBghIclzJ3hmlMPIVNSATuK5XzzoxfxUg8sTF1ia4pJasuLOsFjW0dEtzSZU8nQmYrCz0QKFDufSnCxwjymkCHKRCAciYBMoy/eFtXGYQMUBlr+eQoU2OWgbxgTRxoNnXvPzo6VHWQvHsVxc6vwCHf5ztRrITlIw4OIGOlzTZEyBWFFza0+VBtJl0Yo2UuqxzCgeSUAZRmXYJWS3hqo30JtteMiGNjbSXB4YNKoZxRCfjw4GIAmtc9C37BQHeFksNlSpVTStVHWxquof/s5burco69GirHp5V1vtPRt3nXfP1e0NLUs4Ggw0GTC4M9RqNEwJ+1jL+UQlkghkGSdY3c/CyZSh0nLRm5T7Yr75Cl+DUIPZamF0gV4xD2dhtIoBU+tYp/VSRkoQvuQ0Dq1IMthjI9PGKLq88ZM0Js/BhljJUMnJOxxG66rjABz/pSxl2IWux5Mnj33/W1tt7eztrl3/xsOxl8POVlsNWngNEn6eCfMaHV2AbDgYwmWEqlOy9B/FWBV6B4M3zXYc1Ox9KGKe4GatJMlQwk25oNv3R/qtrxyr2PoBFRrbWtZbGhZLapaX+onXPqmf/PwntVWeq1yYaIVeu+N60NeyPCJoMcicA+6VhugG4vqdEvYrdD13kjAUYu1ADdlGF7+Aw/OlBhePzGWfDS81vTzV7k5btTodHVA4aAag0ci0QWNjj4bCTwFTKPZnoaXxoqHJsqFKY0/N3Wuif8CNcqFN588SoOwJ/g3xOKFZBbltS5xrb+14MEwFpO6QpIzjMvi3z2tHXx20cSzmaa2NxO2pnDoK9nwAP6cCemrQ9HlqDv82EnZiEzGLg/r4ybHeeP0N27o3Gi0PCRL3oMmE1Gbin6bPG4l8JBXEFBKxUEiKLhR7zMNkKaG1DtkGcPNxUfZ1IvwxEvbIovNg3cpGUrkbQJECUEVMiOQ9jvwABgtG4+kCW3rXggBXJKanP9cHY/8myhnGynlxXKGf3jXJzI3iifMOEMu0xmbDw+qIL6wTuiUOnPHsQqyD+ZtwzyTJT1j1WvErdz7o3qJPD9WOuLrTxJhp6aR9eHJX08ff1qR3ommpoO1XfkT1o09pWtxVFQ+T4lDLWUftckv33vyGBmf3VFqeCh+lQmWp9tah6TBPzvrav/6yFqUbWiiUj3wmkSvYTTpkFT3Hg5M568bFYgyfc07RHc7ULIoVzpz79x/oN770m9Zk5/O9/PIn9Cu/8it661tv63d+7/f0n/0X/7lOjp/oy7/xm/q//s//w7KD164daLvdUufyzPLEPL9r145cUDKDV/dM2Nz3o9neMruA92q02qo14OjXVa+CsAcdI6ODlgX29c4MiD05eaRiZaRimW57XVpUNR3Ptbu9r0ZrX9sM5dbqfl4+29Nnz03M2B8pBidCYArNzwB9eUuFsovX89PBwYu8bL+4mB2xR9pyYdCEWZp7d+/o5OSJBr2ustjiRus9Xi2ZJTl/x8DOxTg/3dRFb6yLy46lGVE+83yKryYJGUD9TvQ3fyJyiY0yxFRTU7xjHg2knJkA8leA5L0dDAEjWS+VAWvi75nhogDNCTv/Nops8iQ6gnEzCo9vv7mKw32i99+/q3ff+bbOnzzS5OyJJuOeSAZohYWPEwkt1aHH1Gwmc3xyqsdY66b7gPoALVoqFCoxqkkb8eAGtYiEgmFST0xnNDkdINBe4riEo9p0UuIEQAM1azHsxgawKQzN88XcU9G47bFI+eC8wEuvvJwQV3jiweFyiyIl41WcVDPnkPdDsYIhi2S5boQllTF2KMVqdz43zwiUxfQSwWoIhzNqSqpXL/rkHMoLRIAM0xEP1aItgUKMObix2Tm0cyFB4plRA7eRjCJz76+QjkAJObBJSBhoHGg+7qk4H2g26nkwZLBcqVbf1uHBixr2QZdpi1XVaNaSbGNYnvOMur2eKxArf3UAACAASURBVEzuq/mKBaa5SRCpBOtrre4sORXarbHur4J5UjDIQ9Ub4AxF2HQyslMiXQDTVKBVnJxqNOyq1cZpbWDDqEZjS63WvrqXAzsxtpt0Blpa4oTqAzIoIBHaebNADX1omEYU7b/xpGubatO3VrjmNUzrYQiPFh33mEIy3PFoucYwmSWoklNttda0bjVPra+K3j4b6isPL3VnuFC/3NB261BlaBv9vlAmYKi61xto1B9oRntwNNEShZ45rqYTLVCDsSrMTMtk0oSLLWVHHeqK0XXejU8ZHPZqQTb28vfSYChrngKEboeNYozYoIoQrrU5YY/hQBxee67Ut1pNo+eRrPN+JOhJHYbfm6ISnHUPRaOtnlrL3F+2BHsMkyT2Ac8RY4v9XeZC2tazJRnECZT5hIuL0zB0qVQ1QxGoxNDMXqwtD4WFYyHPY2dnNzwYjKxfuYESN+DgQ4vrj8+00K4enhb1u2+caFndVnnnSJPavh1uV6OOfvILr+rHX/sB7Tb5HDHMZhQ9JaZW87CC04YhUe6jp6MhaQilkyO1a3NmlrOiDS0jUhsCu3uOprExrFyV5gNdXjxR7+yB6ouuysW56VZlum4UlzMKljQc7n2PDXVRhTKRlv+ra15oGWGfLSvaOXhZy0J4SQByAn7Mc2s3H2qJi8reZY4CM5q9vQMn7CUm8JYSY+JRW3/A8Wx9NK6bDsln4Qppz5JkwVFNUeDqvx9A2NPPfGDQ9AOn8DN/8YG2x3f7B+nJbHY7aW2HzBzxutO51BtvvKmbN2jlsxeqls2jY4dDJB2kFFhcPA1HwyRF+zTtIdMIr1D4iEW/3wn7s52fnKSul2A6JwM0DOTQpVMyoOP3cKqdjCfUHABjPQScKCucL/xLkFH2yoa8+DqpXyPoSUHj2difE/yrzsAm/cM/fdU5J87OMZYJjWpi8P7h/sawbgy0xjBk8DQ5I/Ny9YCkPWDC94PXAPiznPFqaRoQuQUUiAa0vEZLi/FI6j/Rozd+U/VC33Mkg+Kern/yx7WoXNdyXpWqMzFTWpqV1FwudXbvbY1699Xr3VO5OvNerTZb2ts/1PHpuSr1z6javOZu4wgfDQAQqGGrmgvjBfMqaQg+uPi4SDfMGefuWLJxONJoMjIlhjX5pS9/Wbffe08PHjwyWv3n//x/7KyrN+jrhz71aRv6nD4+1t/5O39H999n+HTP3Vdi8dnJifOmWy+95E4odEWovnyhztJsbfl8o0C6BhKe5ufMOjDjIFyyubaIZaDVJK8XqjUwrhw5B6Tz3W4ceF7w4GDX6nTQcIs2fxxHvE6qXVcJ+yaFmNWQ5GjXtJhc9OdtHopUzgVTHRehJZTTrLmyAGwb2yzr3r07un2H2coz04Y8nG3wB4Ilqnz8L8dAxP2rLlFBk/nMn3M8mev2g0v1RwEwm75N/NigDLMeuS8AJZ4JS5/TibnFIgCVC2pAlbL0cUgVkLzXaqDqNTNA0Flnv9EZJzcEUDO9G4KjGSDMRqARFt0sJ/MJRyo8/Opvro6fPNSjR3d1+703ddk594ELmmdVgtyysGoArdWWPyCJHgdC5/JS81JVarad1DJMEQMjEOnrDmYc3FS/DDASPEBdOUxBE/3fUsFtA56Qyfa0COoNuz5CCcD6GzJ+oxZ6vrT6SdS5OefndACiTYnT1u7engcP61TujWgBBQ0gJO3WKDtJf3bhS8UG3GPQ7ywVlRGrjP7FcbBMUpAxCR5DJ0nZJW2O1Ndzxc0i8zhWatlZHWYMorEwzyyboOSWHogPBQYJtif0oRN58aapY+sup6OSJHUJF3qkfu9Yi2lXk0nPqDCUglKhoe2tI88VuCNAwlaumRMeRRXKPDhVkjSH4QNVetao3+RJ5lo3yxtF0E7BOI+VpRwgs4b5Lsn4ysoYU00mHY0mXU0GIBkxiDge096nHQTKAdJCV6WurR3MoGIyW1AI3LIL8yz414HAYk2fOPRGzSPgLBiUSVQMuL1uafshxgAiQz2szVBFie4F6L6FkFKUgTq0KjHQ29LloqV/+dYD3ZkV9JilW93W1u6WKUS4mTLIElSYkcYMxw7GWo1G/rWcQX+Zxn+ZmeD3diaM5LFakmUb2QuhF8uTi0R+u1nXVhP5xNxWRJsfE6ksE4q9e8MDnhRwNj3i4CDxwxvXnZuhFW9IznHitZKS91tKzhNX3VrrdhXkni5MwYFixT6Ddsa+5N5RxNHOpqO1t4e1PDMeBNaFBpcd8/hts+12dUmlRkuNnT2j6xSkVptIRa9nIGJOLRlLxOBr7n55naN7buWpsWazgkazip505vrmm7c1L21pVNnXqFTRaDbWTqusP/oHP6kvfu5Vtcq4fQaVgS5cAH8J/VlTUIIG+PRXGlheJ+mb338OXcPXuJm8JpqBaWdLzUYMo35VtcJAtcJUJVr6fQrlsYY2iImd5Y5gteQEgC7kkptabWkJz7aAXvIrqtQPLD01o9UeMl6qJL5sfIY0AWijs5XOzi4dX1BoMAyylGqlqpPtkLP9IH6V7wWKMrG7r5BSYqfN1xjYxyTGMnd4G8RXtNTzPcqc/4+Ua/++/9AmPQbgBO1p5qOgyHgw19z7UPQAgWb+BwAG0II4CIARnanvoir0fVz5hyHxz/97YtgH3yybK62fW0ow+FycHyTsluEdov9d0M7Ojr1GABp4ltmtOKsA+YQz7eXZtZ7e/1n0fU1fTefc+kyIwjt7uKzlKdP1kaigOkPHCyCOawo0OObEsqY34glZ9s9IMF32JE1M0mupUCtbAbzEUDELcqaFLmYDbVWaKk8n2ipO9fDOV7TqP1RhcOJuVbV5Q9de+GGVyrc0pNNelxolqYb75GykJw/e1eXZA0ofjScDNRrETGl3q61hF+rJnkrthsaAmrWyYZbVFEnlpS4vT9VoxuCgBTAwO0uOH5xFFnSYTt1l5BnR8Tk7u9CXfuNLunf3fRfl//5/8B/qhz7zGSeI5ATnyHdOJvrb/zOKMd9UtVrSzevXreRHHEOaEL+aXXsflH2GUpAGFRjjwqD+7u3vG+WnO2fmAZ1Vu2PHmuHLXevxxOCM93m55GfUrEPvw9uEfIrin3woDeM7FkWMdVpuQG0zxqwjRfxUBg4SrTYXhiF5mMHbWNkMhzKfVFmNPVj84P0HuvMu/PSHpqOST2Wqn5VZePE0P2BOOkUUWRQdMqhf6MUvljq+ONPpRcdSo+NxmnfjM5k1nFDtVByHUShU7+QODuPBVFJEDyIfrBeX2mGeqhGIOa0KJ+8lhewmoHMaKqXwBFTgjOUQZdbJs47VoKqG+SFFAHl4bP7CP/x7f2N1//5dXXRO1bk4CQi+EkNQOXmJYI97GzKBSx0fH1v8HkoHwwzj5UpnQ1Q8qBbCEIfKmXZirvLhMjspol2/ICEBdQv3tmzcwgcK90QoByxyXAPhnC5tDEA7hkCKKH+71XQQArWlmuQaSVTha9H+iaOwqFa9ab5sgOYor+QhmjjcWLTcNK4boxsUSPh5bip8QH6I712FL5I4BmpiKCHzvmKwIpRdSCj5/F60VF7pbCS5DLfRcGkDYWRz8fpuJ3kYchzT85WQncxqJ7Hwg6los5T0Z1RECiuS9rEuzx9oPuurUKTfweYraNif6uj6DR9YDH+ORhxUaHriKhd0Et+XZG5ijXTbDodk1rNfH0jYN+H/rOpjpYBwnV0uBxqNuzo/O/azrDfLmo4H1hLf3trRbLrSaDhTvb6legPDnR0HaK6VoAalhbmHEQnvapWsnUNC0ooNhMFy0dQUAhbOaaim8D3rv2OsY/4YHZqGf0VQj89t8yG3XmNDcFg4UcFgoUSbrK0Hg5L+1bce6f6srM6iomprX9VGRf3hUJ1+30XusNfTqDd00r7ikIEqArKDORYyhilhB12nMqBIIMCgv1pxIEjGNAlFQM5xjwDZoMgKGpT3P9dYDFMnNiioSauFZGnD9zy4iGm1MJMyGWs+nYRWsFba3931YFCtAsoO2h4DTCT5HhxEbWYy9vrn3/EzoPNQYzjsue/RgYFaQpxZenj4/OzEBxUHA4gRwf7mCy9qa2dXM1Cwycz7xgUqay6y9DiM6siyZtQ7rXOuxYkV8nBRRHg4HV+Phewk+5VvvKNx+VCXhZb6hZpK9Za0HOmP/ejn9Yc/8wPm7rvQMFoRlDsXRutlneU9N1Q3kg56SkGfOXCek7A/J2EjOTG9x2X2ULPuXT15+JZKi57NnrArms8LmiyCSseBjaoJW7q51VKFzgKt/wo24FUVyrgw31K9deRBpxmvnw+8ZLxGgDfGk/weaPPyrHAfRIGJdjhdDmuvp9jxoQl7UthJWfhapo69wuCwhxKFQRpdTUCZ5yTsH1Db+T4y24/xTzcTdmJwpgZYg/nBA8cG4nw2k7OTtRXDcMWuBzqfnFyenmX4GBfzIf/k9yNhJwYESp7nNeI3nDGmcyYKj9dYMrADKOK9keD0LESSHszgXJZ4XHNz04t/oGBIBUR8jkjY12SaJAmaKTKbCfu6ICjEkCyDdYB6gG4khZyHfCSul24865pkHeoZz5GOXh72NI2xlXTa6Z6mQUsS9u58pGaloSafcXCh5fRE9978snY08KzHqtDU9t4P6trRaxrXmpo1qlbHq5cxc6MzieruWG+/+brq1YVGnQc62qloAShWuq5685o645nqhze0qjbV3DrQbBEdmcl0aDGAyWTsz9jv9m1eVK02rNDiAULOJcygTA1Esnimr33la/raV79mlbdPffoz+tO/+Iuqt5pxd+fEwpl+7f/7f/WP/tGv29fhpRdvGoyxbb0KTsQ7na5fu9HCzZ0OEgyELb9XSqUdbzn7UflipgPONB1pOk9Wc7O8Z0gyYrbk7moCcDMH3Kh8IWbgnI88N2F/TsGbAIPN+jOS/KxAla8yc86XBjx7Fye6+94bunPvji4vLjXqDxMCH/lpOrijR8B7MFaVEnW6vIh1ET+Z73h8fGIN9eFkooWxhZLn5FJ54Nx3bfpn5b+Ux5FnVulIk1yHCptpzgCtSDNWSqqWoEanDpDIWVAK4nmQrIdqEP9lrZITey4N6owHvKMgCMWw6DTYlTYXD//tf/krK9rsTC0zyWqtXmueZsc9qCwLu8hdXg7V70HJQL4NeghJ51gj2lF2QqQyxvErkgnaigQK/jyboshCIggxAaOfUK/AnZEFR3JGix3jAQ6fdg3t5pLNjrDeJRHjhiDTGAOdtAoSl7cgbRN82KzwhxjwpOL2dHSoYfB5srvj1UBNZNLccD5jtEKDGuMhOpAvjJeq9bW8T/AbkyNoGiZxmzS5rfJ5QTEzgJV58KbxcNjOGOxh+DPkwIbDaIlRYfPamY/HhuUrhinjYM9W5vHiwQcPZehwRWWhzKY9XXSOfZ8JgqArXCZ8QThtNMVLpYaWK9ougYISJF24QDfxfXo+8hbbKIfktZhzlBEJWfGAypLPOLbqyskpCjBNbbfbbtsRFKg+eSU7pC2K2t+75muigCiWQb6rbm2N0S1HOxy1ieXSAyS8j1VzHOSS4k3arNPp2DKQpydP0qxAwy1MD/X580U3xF2WctjFW0PVnMmYYQCVvUrYSxqW2vrWk6F++/a5nkyrmpSaqrS23WrrcKCMhrrsnWvUHWiMy1l/pAUKNOMJjhrmrG8m7Jbt8QHLsAzoegnz+JBxzJJYtoku6doBMoYMIActyqov5nhHghk0HgqTmat0ilgPM7nwiD0KSr6YTbzW4NfzHsx+7GxBCwAlYV4Bv4SRk3qkwuDd0QXY2Wo5WT/c3w8jMKbZkSij6DR3+8KHEZ0z9hgJEPcSxIaDwLMPoGF2tq36uUJj8gCPh4WQceS+hwqE73uCnH1oePA6uPX8IeY8eF5TTWYjHZ9d6ktfua2zwq4mrRc0re5ZYaa1muoXfuzz+gOf/SGVMWHDXxGKzALZywwsp8JgPbOSk87M6846Is8i7N89Ycu83uBGz1QtDDXqHOv88bum94ESwSFE8CUXxSSQ7I3xdKw60neYxcBZR0O9xN69rmp910oGM5QN0M2ykVuYsBGBRsNRohnEs0CC1SjkdK6jo2tqt7e1XATymQdvrz7NxvGZwPFAaMdGsDzsxyxSOdQmoJHwfesNp38a4EUkjEEV3Lh3qZD4bgZC3/3ufrSfuGJhB02E+0ySxFokMb1z+7Z/j8wvXSPTEXnp5OAbSjKcgdAuPtp7fq8/9b0m7M+7Dl7DXO/0EEJBJH5ZfcUqXjGobF+T6dQJC9SJTBENKufaZvKKh058XcsRxn1cd1rzh82UnMws3+Ty+yWj45Q7NXno1Z31InJ5Iw/J82diRgxgB0DBF3QOvjLyy7VbYYUzq0CCuq3FCuW1NFNAYganvFLQvLhS/2KgCjFkMVGjNlH/ybvqvP9Nd35Pzy613b6mG9c/q8NXPqMungUJbQY8ZC1MJtBAJnpw+5tqF/ua9h6quEROGenVmiot5quOVG0farasqrZ7YDllwKPco+L6kbSNGau5UReOgNZWy91zr0/kUKdzK5N9+Te/rE6nZ3U3EvZtEPGdbT9D/Da+8ru/rb//9/+eJqO+Xrz1gtrNcDfFTZTXILm+uLhwbGXAH8phpRzSuyD68M1xz/R99VkRUr2cIdxnfo9EI51oiz5sSJYWOaMNDgSNJSeSVxS7LMmY50CeTdivOm9W0UvuFkH5SJLiaWiXvJQz6cnxY7391lt68viBBr1zzez7U7J4FQwEr8rU5YQrb7Uh50cMlIYJ3RhX025XJ2fnurhAijfEKlwm2CDMR0yY7mW4l1wImgoIeQIjQ5GOpDzArjCvp+tf8JokOY8wyMxYfB92CHNdjWY4hUPdznGTOUfiD+vew6nEHWSY09PJdy8U7/4NFvmX/sIvrsJ9LsyObA6S8lGQzcvOpekvOEuuVlVpxUYp2ozHjnakkUl2KYZJGCSlfR3T6jGIEJJQEOz5tVdvquzhxrkTABB1PoBlknAjJREvR6K+tbMVbQQ7QFWcDNuIpVbRHJQWvVmqE9NAwt6RxACklBtrO9gUREh2MlrCf6cLUMsQpeduYGhAcZE1qZ3YFcuBdLvNHIeReXTp7/gbUHEGUTkIGAj0Zl8PKWR+1hVPi+sJQwqGxeDHB1oPcpkDFgvREm4rHnhUYCQ5uWCwhCTv4YQkLF1QFWFAeDaDp0cbtJt01Puq2SgBR1GQ9YoODm5YKpFAkpMGo+fZ0espO+9E/8kmBUkhgCTNg0AUOAxmoUAzH2s0utB0NlCxSLEAqj9SYUXiBXrV9NR1o91So8kgKaxaUG33XEKjNaahfLf9OdPhs1jNzRHHAYwqlJkIEm0SdZAzJuVNE7C5T90Dwla8TuYaJIUho0lXJSQ8TZVJQSh/eB8ubPpSReellv7FG+/rTk+6GFe1qrdVabY1moz9OaDCXPYvNEWysI/2+khzo+sTFUfjlLAj7YgOO8ZJ7AeS85V531W4bOb109JL5mCLua4f7VvOkeInG3FZNcj0KwpM5OuCj+8BZ6gfZbTxkeCMA9vtZZoJyWaZJBzEiEDP3trbbUsrWs4MRUdQ4r7CmWvVazrY2fHfg95zDRSAIDmsS5JnumyVMkNMrbC7JlnewsCKOYKpr42kkUKa+w4NiWjUhzvc4tnHs4hkPa7ZRWGmfHkBRBbPEFSF+KGZLs4eaDi4UG841HvHHb1+vNR46xMalq9pVWrY7OqoVtFP/PBr+uJrn1JtNVazstRqMY4ZCvMsn0nY0/ZcG3nE4nuqoftRE7KcnMRepb07VXEx1bhzotMHb6u86qm4mKiM/r9XQh5owiI8UKAVaxbjpELViftyRTcT/n8NoUi7C9IVK5l/mjoFrG8DIWUDF7moe/jgkTmyWJnXai13nyxPu6Y7xqET+SrGMTPHM2gTUUStnMj4AE/W55lbusm13kSiefZ5ODNfxybqnd/ro97T7+fnsgqPnTJzMrBaGYQijoPSZsT22Wv8ft73u/3b7y1hf/6rhUpWFOmZuslnBHVnj7IPOZ8yfYQEFxQW2VqoJdjcs344b57mzSfUfDMB3/g9NIN0HMb5muitVwj7s7KRkRjFtV6JKADiUahSGNqqvlpL8o9VF1Ocpdm8KbufAwQCeu3t7nqNseZJZlmbvD/rF5oN7uGLOUZn5lKqoIFWo8d68u7vqqCuxoOuNF2o1TjS/ouvqXbwiqmZQ+bMoD7UmqpU2poMUfjq6eTeN1WYnmkxuVClNDVdZLFCY72h+aKi5s4NFXYObWBIQr67AxUty6lSSMxMx7BoBXS91dKsAPIkgDW66tPxVMfHp3rrzbdNHfzc5/+A/uAXf1y7+3tx1g3Henj/nn71V/+6Op0zHR7CY99LHf8wnXJx4zUQzwCQam8vEnD+vrW1HepB5rEDxIRDOF1UinEDnhnISI85FOsYoozzJ/Z6rJEr35PNDmRO2K9oMDmw52TfJBWYKx54rkQndckzm+n8/MwDpLdvv2fDI2jaJNIg2ptd/qzcRS41Q0Y8uaj73C/V1emNTHk5Pj/1eTEh1/LCDRTenyZ3iooAliHHzRlBzCMxL44mV8qDpm4HnRu/EecmgGazqdcrYCf/jvsD2Mzf7+7hiSB3kqy6ZjW2oDx7MNkGYZEDx90K5RufVekI9H/581/6Cz8P3hLW20uGKYuuNBiIQNLm5PwkTIZAPefobiMVOA0ZxATrkzyE3FJYFk8mSNAFSp8XjM2DzEJZiTQK5+AtFCyg1fhAjylruLFUKrhMYqxD8m5SfvqFq6ndoEjySyUfKmiLOjFPBw4tJ1dgWbIOfhp27qbhwB0L1LlSj+oRlHWNxperaz53JPxBv+DDRCGT3RKDjkDw4I35ORJuXsdXEhDTc6egI+1PoS1p1LN5KW5C35ziKeg6oGZ2Fq0xOBbC+rwvFXyhODECC6+5hEwj10i3ZNB1Rdfpnmkw7JpORGXNIY9qzPXrL6tYxNqZmYQr3YZIFtLB8EyyspmExPUnzjgoG5WkzWNONV/0VSzAyVuo4z9PVKs1Vau01L0cCZ3pnf1DLVg/0H4KVJsg7tznQElIKGycxcqkYk0TR3RfUJc5O30SVr1WNboMrfvJRLu7O95IPGNQW1ALkkpLWsGRhM++KjhwwZ2H305BRhFhvVy3kQMldIVeaujNy4G+9O5jnS62NJg2VAalrJTV95ApCPtAHSfsoOsk7GMtR1Prr5dYc3OGjyaa42oLhScl6yTRMM9cqcNBzAg7XZWidPP6oSX4KGqtHJMR6ESL4rNlBNSGXOz8hI5k6oplGuH/p2dKYdAkyKzmmozR86e7U9b2DgEm1hgqS3SuQBV2kQErFTVOe5pJfO4NCBbdNYaEDw9uWtmH+3ztxnUbo3CQ8YPsq9BJDuUJuk+0oqFCVcpw2kMlhiDpR5zYjzk1yTxqoJRycaTVbKw+EpoX5yosQrpwVCqoX72ubz6c6HTcVKmMzXFLy2JbjdJSf+SHP6Mf+fTL2irN1aijDDRf+yWsD56Iholytimlusln/27p19X3N3nfK1xoixz4RZWhlJyf6Oz42yrPe6oLL4CrQoXnDH/dHHbWH74WghtL962sVQEBUOhQFdVbO1osMZThXseAe4sDI83rcIjGORRABOoToOwkBSRGsR+S1F9O+gqykRnUQOh62zu7jmPMLIQqUdr5m4jzhpLDs9SRDC5kc5HYWqkQ/w78+Y9+pz/aT1puL3Wk7Fzt+ByoLTJ6xFwMZzJKuE5WPtrLf+yf+v1I2PMZE0h6JMTQlhgWpHsLxY0z1kVX6oJnrjitds4vADDOy/yVu6WmuWwm7BufdNMAK9NeorNytTjy9eR/FuDIehUFdQcxgtQBJ4eIJAYwJaglLkYBIBLFgH1Kcs569Nmbdi00GVNwORcFWMHZwvUT7+iqYEYzV63Q08Pbv6XexR1p2tGs31G7uq3R6kAv/tBPqtbaVqHaEg4YE8yQBlPnIqPeudoN6fL8kQGDhi7UPX+k3f0DVUt0aKoajpea77xiqcjd3UNVSs2gWJqnxr1heBZyHoPvZQ2GfQ0HCHtUHBs9IE/3bL7Se+/d1ePjxyqUKvp3/9wv6eaLtyzCMB2FoeBf++//qh48vKv2VkO3XrhhjjdnmP0wZnQh0dMfB8WoVle30zX18JOvfsp/poBnL1j1a2fHw6gxBxBu676v6Sx0nOQZ2Mk+KemteedhwHaVwOfsIEs9b3YoSY5zBzOQbPwrGMRvVquOOZhAvffOt01buzg7W7sIB4c7hqKfKgt8gJQ1x53WLumhSINi2+PzC511MTKcGGGfO78Jvr0RecbjSNpRIeKyy3MbQ3HukM8xE1FHttOKcSHVXbejdKDduMoaAPCsYZhhAtiSy3IvAQIW87ETdrARkHUAMRJ2zkgDbsCVKZd23uhia+n3SUKGkbTn5P2//gt/ZhUyjCWtFiVXIHzAh4/OTA/BgMPc5zGUFiadt62ZmlsJ3L7xZGS6wnzOVPo4dG8N7cXmjIG2UJ7gw2wzANdkkYczC98zqt7GjYsFRGWNIgIE/JBtjMS9avOdkNcqeZFxUNGWXxtiJHTRDosg/0kLld+PBiMvvHar7WqfQoTDBEqKB5ASepmDX3DxkWkMB05/Zicr0H7C4ts/w+cqMuyX6QpXoxYfPJeellIxQlAKFIHhDhYGlBw2Xtg2B7KOIgS3kwTc7q7uRI+sIFKxXfpKI57TYOA2+fZW0xr29x/c1fZOWzv7e7rs9jRfcL1w2/a0t3OUUHv4dCVX5G4LpQAZh4H7RJHMpkLDjLUC6jNQLaTJsK9p91T1WlHz5cRKGdNZP7k7MsWPWgMxq2LjHJCLxu6h1xycvnZ7x5ssH+aBiDGwipU7ARyecy2S+OXCw2O9Hust5NVYJ3lS2womBD1TKlZqN+NZk5zTqaD7gqILvzfJCDMrQxEoJVxVuSRKk2JL/+zb9/ROb6WTef+nSgAAIABJREFUZVOjeVW19pamWpqTiBQmuuH94aXpMNP+UAvUYcaolgSiDlUJAzJoMeiwF/1Mg8rkZ1fKPpThVkpg2mo3tNNuevAUhJ19whr0Z0qFRXD0mTcJTlwYc0USz54I1SRmPqLg5NltNatBC2E4pl7VeNQ3ukFxxQApgQOzBjwDoB1B38E4zT83G2k+Dx31ZmNPO6iP1BpazCm0y9rd2zcfHaMJXodZFNMMUiEOOoSKAAeT19oMRzcOjYq5niFbuvFlzp5NoTWfjTXpPTEiRsGGlv1sODbNpolKwvYLunu+0Je/flf98VKr6oE6y23PyGxXpZ/54mv6wg9eV7PGNH/IrTn4pw5O8C/5u2jHrxOXD5E9fIrq8Zx0bbMVviyQsPPcS0bU6b2dn76vi8ffVrPQd9cAfgxmT+aDgs7RaSrZMzAdMAwLcFAQEypqbx9pvoT2B/cfuhgzMdDsQvEKMINnkudf2D8k7MQXBlAPDw/dSaRQZR3ZaAeqRL/vGMaeYwiWTqMNWDbMdz7wcbMG+DrQBW3ClMICQ+V0v0ZuzWNil/nWV7M5m9zrj537xj/cbGama3AneIqs69Q0nuh+xsHkoa/FUg8ePrSJDWdAjr//tnjrm5/we0rYc0Gbhz6RE0xujTwvxB/sn5GGaYNiNXYyzNlIEsfPh8QjFCvAKoYNi6bKBOgUQ9/+2kDNn3oqKSEPmb74sYCeEt/4md+vP2M2Bsz5XDJAsjqSDfiYJQoFLNaI0VzzrGMWLMy5ANeQeC6r2+8aRNzb3TH9iy5CUBqXBlPYA3YFRs60gNADHfClShqqVuzondf/hVajY5UXnF1jqXqkRfmaPv8jP6UJHgiFqhYYgY1nwqOigR/JYmog7PjxfXWP31Rp2dew31GNQVWkdas1PemXtXPtE2q297UsNi1HPF/yPfjrXMfQz4E4DYWx2+/o7PTE99GSzkvOhYpOnpzozbfe1kV3oB/7iZ/Uz/yxn1Oz0Q5KU7+rX/3Vv2aPnHq9rFdeejHELVCBIqHEZZWB0XrDBmJ0M7nPjQbJe0PXrt/U9Rs37X0Bzz2K/PCC8e+h4Fqa8codOgML9o1Z7/UMv+fNt7kJAwmMrCnE6ShISggIeMYn+NkrJDd7Hd2/d1d37tzWk0fH7pQzs8Q64NwnvmW5aRKDLIkZrqlEzpKG85WGY2aB+ro4P9dFt6/hlJOa3A2Vm8gHUh8xkmD8ZdzXD3f1aj2bxKU4St6K8Inva6y/SKjj8zQSYO3PtggHd66X85OfhWpKQbq9g0w1kt1hSgjf3Q6/UKE8g5dAYU+6BjgXM0kRqsib45avVPiL/+l/tDLHfDbT2fmZzi465v3M5yHPODefPR1ipoIEn9pGSLMYKqVdAWJXKC4CbaXCINF18lnyECtc9eBJ1VRdzO3ulFG1drupa9evWTubhIukIeTj0sFvXjqmPVUT8Enw+b3tXL2fSVYHTvhJ3GjvMQhHFY7OKIkCAcsDUolHziEEP4sb6DZ4Clb5s0biE3wuZKVA5XkgBEIjFgk9tzKHH2YM+7ktmXh/cShdBbM1Bz21/eNa2LypGk0Jmfn2tomPoOrhyQltMygIPDyKBhIotLyxZC9qTtfDmykQ5jhjFzYFms7HOu9cqgrlpoQpRk3D/kzFVUU3X7hhTfflCiY1AS8hfEUWZnDUFiBxUHOqoAWsB1pXY52ev6/5YqA6hjXmSMfgMZ8LBaEsIUaCRsD0jASfZ8WwBUGajsp28BSThCXFCu0ikAl3K0jcOZiQLKQgHOP21ncY2NnZ9j3IeuIMWPL8GMyxPrsdw6AThEkFxQjXRNFWqxGoqkYhvNasbT1bc8QXpYaORyX95p0z3R2XdTyvaI7+ebtlylfvcmDN334PRLKrKW3a/lDF/lQakyQwuzHRasGQ6Vyr6cR6+TauwcAIFImB6uJSJWhNTnwiiT/c31EVR3przIaePwgKhYVNj6yXniRA07CEh8fWLdCQUGXtHh0chGILLboKQ+vBlSehD8dNXjMm2UneSdQ4OLjxFAGz6VDT0aVaNVqtQ+3tHWkx33Zyu7e/Z/4dsMeMVqaNmSIomULGvS5BV6ulgyCCEIfqdMTB0PDasyIAbq1JHz8Of9Yt9/hM0+lARbTt4Wtrpe1my8kXCD822YtyU0PVdfdkoN/65rf0qLPQrHpTE9SHtNRuvagf/+wt/aEf+bTKq6D/hPVZMpFJCLuRog2r7KfoMeuM8MO7Zs9LNz9AsbBw1ELDy/sann1bWgxVKU5UXI2wiNJqyaFdCyQuPVtwjQVFTvjeqlTZUakMdxeQIdFiGGAiicPACf+EZtDrzI2soQw10Ouvv67rN65rdyeGyFCUIK7hMM0+JK73ulAlGqHGlWZbcqx73ufLMzq5C8YzImHCkdH8Z1MNJ6ZfYPwCWp9NTHJSnHntQa14hvv+EXL4GB6Pg9QdVOg8vb47vsQQ0FbHaA7GjYIsJ5P8F84v94rrCwDmCnH+CJfwsX7kwxL2566jjXvD/Xv8+LE7fKGqVHByns8dznIX7Cip+SwINQoKJihzVwVpSrgKSXM7iSjkDsMGVp4UrBJA7qQ96bWvE/aUs39HekxG4BP0kwdWUvKe70cWp+DPoP9sA0sGWiKaAdMwdyLG8ZyMZCZBB36GhUCXgfyBM2bOsOZ84WK2xWDpfKBx9209ePe31CwMtBhwBrQ1nFW0tfdp3fjE57WsNTUtztUfjFSvNLTbbqfCpGDVrYuTO7o8uaf54Fy10kSa97XdrmkxLWk4kRr7N1XeuaFlta3xEqOoaz6L6YRCnyRp39vbMRjKWcEe8YwFDuzjkekVt2+/rzfffsdzXX/q539Rr33+C+4g0F3/2//L39BXvvLbBslevHnkM6FChzo9GzMDSmX18AYZTbS1s+MO27VrNy3MAdrOPgf0zM7rcabkTmPQUQPsSQIUfCvNt+X97pwyZZamNiZHZdM4bfQY9E+PuiwAUaNInoyHOn78SPe//Y4eP3qobvfSzwzUMH4+qLB2uMWzwopxAR6WkZHkXEc7fb7Q+Xyiu5enOjs71wCVNs8fJnfntIiz7G7umQYnnPuNIy0oN7z0+CzspzCKDBaJY1xi6ZplYT8LqYaMNKCyixzmiUKRjqTdpoJ4c9p3hxiESRi5YriIZ1DYBYGdZkNa2Wi95yljljNiOBcWyk2F/+o/+ZXV2Vl8WMuxVWte4FAG0FCHC8mD9+e2oc8iKXIggzO2sxSScnZ3qsHPCVtVbrgvksqYQVJkHj3cUI5ExJuupoP9PdMbSL75L8HVgQYubTMMfxxoTcYPi1cSgphQTu0yWmvzuUbDgZM43pMKnO/bVTPRVewqWAid1zyI6MVoW+1A19yoSQowBAw2ViwABlAZqo2paK4dmDsn/bnF6tvkMi4Hw40GTlrMmy3zGNANNIGv0A4ObVyrFtQbRoiyiH6/f6nJZGBlEBYZVeLF+ZmdtHjgLITMh2LNc++hHJxdnJlac3R0U2fnHW21dr1BSG5B0bZ299IMQzmG2TgETVUINJhhTvOvSDZ6F5pOe2o0MW6Zqte/1GwMD7uoy27H1BZQDw5p1pKVS4qgI0sPvnC20kKkVQ/1Cm49CQbPwl0VFIIsPxidh/GUBDi0djHqQZYqc7fzoc+zYYNZh9zVeSx8EN3cpSWZ8cxEpawxDm6WOdv1IBAInBWO0KsuFDRaVPXG+11943Ss9yclnS7KauxsqVSrqEOi3hl6rgMEGhtshqoXw7GK/YkTduYr6EAwdOrB0zn0mLm1ykkWbT9s1ReSdX6RyK/UbFR1uLcb7UIs79ErXkLnwMQpqCZYGuW5g6vDPXSUWask+OxHEFWkTV9+6VZ0qDzQHahHSHJFgDLlxgk2lKywW6cQR12g3zuz8kq9NFOtMrfByQs3PmWzo+x6G8hFDJtCYfJrpb0zMqJe9GtxMHDPAyGh2GagmhYmnS58BRaq0k1i+HKCa+x5qC0xQD2e2aEPvjyHtilsBfijW5pjPoayQ6Wsxxdn+qdf+oaOL+salnc1FUNWbW1Vi/qZL76qH/3sdUH8q/BeTPOHVlCSOcwI+9O0Da+xTdWTp+Y7vnOu9mGc6NKqr+HlPXXPH/qwrxbGdka1Iylt/A35VlPuKTg9ngzS3tR0XtHW9jV3yxiqQgXBnYJSyXKjjp8eZgpXVb6QrX377W+ZRwuKR1ckJP56GvRxm23rpZdftgSvzT+yqsRaAfKqvZ0pzJZY9dAWUnZdo2PE6SWD9WnGguTD3dBk7GR5PtxmE0S7mTh/zwn7BqpOnLQSinXHMU7DGyNa+LHm8uBkPLNn6Rtn5+cGmrgP2UQvh/Gn+d0fKz//wD/6XhN2uzmWSu4QsrdB1c/PL2Ko1J+5ZnoD+4zBOigGFF0vvPiiC9w8eGvqRaY8pKvieRI7PNhNMgI4s25+BH0hxGJzYn4l63vFS0/3NPPZ07DpJonBsTij84lCk6kz+X5ETGBmJqifJO0+f2s1UyBvXL8eDuElzverrrQ9T9IgIiDN+dmFE19yCM4UK9dNR5ZCruhcJ+9/Q4Mn76lWWGo6pmPX1kW3qJc+/SPaufmKxquFTs67un/vsQ739g0SWkaSc6S01M2jLY26p3r3rd/VwW5dg8tje2js7B+pN15K9R3tXLulyRLllT1tbe+5MOz3x76/N2++EOfabOqCAioa5/p0MlCv3zEIeHbe1elpRzs7R/r5X/gF1aylP9ev/dr/o//9f/v7qlnacT/M7ugQJzdmcjbOYvITvBhwPeXMJW5jnER3jdzCRoGWe46ByJywc7+DBhIouwtdx6HoL24m7ImzETmPO+UBBNGFJykONxM6AEuzIR4+fGC/n+OHDzTq9o1OQ91y/NpwIQ2ueqT8E7MMImGH/08ugYT42dmZnnRHOoPiOoXiGmpnEXezEWcg2XFdcMbppPP7SNiZV3aHJHn1OK9EWCWZXq0L3Kuszgm8cy4KJZJuSzdGfISqBaIOEG3X2EZO2Il7wSghd+a+EqfAVgHk3G0CkEtzZAAZFK8hnRt5ZOHP/vE/vCLAZQlDEheCW73WjKMsoZIkTqEVHooywxG0B5JhhuakKv+thHYkF99oMMjARiG5CDF+89fRda4Uotpvh3kQD5LK/+DwIFBxhk/491YDaZgWQ7SNii9aNk40XH2EYYkLhXLRhgkgywQr+MRsfAKwDZRwVqsxeJkWVspYMr0nW5XzHuGiVVwPXnnYivfhIZo+EzJqvi7HoHSYJfOXNVlv3aeNys3diSRR500R3BYfeHzl9iDXhEweskyWAPQiYvJ5rNkUZGzkipUI5SIk0SH8HgmxDySZBDlQ7/6AIbJQmDk/OzOqut1q6eH993V0/ab2DlBrqWsOpcQJA9zYqWU1lyvcUM+0GvTUYDq6tFK3f6HRuG9FmHr9wC63LK5dq4rQbELGkTZ40pFPFAMSdPiGBuCMKIQ+P4EokKB2DHPYhCqGoUBp3Uq0BFkMivmZpGTElJFFtNpYtHZDTbrtbrW6RQ99K95rZ3fH9wS0BmSjWMLgB4vlhnmD56Oivv5eV3eG0sOx1CtW1UZ7fTm3e+egO1CXQ3HQd4eJdukCvnxvrALdmClBGLlN7JPnWmKcBIUnmSvYwtlT6HRImBWeOaE+2NnWZIJc1dJIMIYLbuMnjmp8rtxCu8LA5oswEGFvUryyvyjEWPs71vsvmkNnZZ2kHBF0I+yxMXRoJbpKwYpCRsFJgLqnKqzG2t8uaz7u6NaNGzraf8HKSQRXJ15JHtXIOp215BjsAV+3VwMlseazvxezIW6DMyhdoCMCB3OsZadnoxO6SaaEEVeqdR0cXLNkZNFqECl8MXOzamuF5n5FmhYmGi9HOruY6Z/882/p/V5Fi+YLmha2VVoWtNOY6k/99Gf12VdfUau0VHU1UWlJ25TnH9r+m34HOan5/hL2q7RnnbFxL3BiXfbVvzhW//KRfy+MlRxPEt0g/YNQYkjKB5QbBSy0QdZbajYPpSIdv9CBJq1CVQnHY2JjDOtHgsxh8c1vfkMnpyeOM7defEn7BweWfAzaSJwDmM/E84mh+HSOJor3lQIJsYx9TMLPuuPnMw+WmMS6i1ZyAAnmwa7jZHy4HBPjLmXW/VVhkO9ZTupCJjcOZFMFF3MXIgy2GyGnoIOPa6pbDLVt0luieE+kpQ2+Nf+WWRASAOIKFJ6MtJmD/zwR9O8zb/9eEnbPKSSxgsePsYefxv2t1Vyk0B3kvOQ5EN+YUWBPZ4pLLo6ieEmDkBt8zUiO4p5aKCIp68TzSWN6+ayzaktQJDcLn6foMZnPvtZtvyKv59uei9mn5qPS8+GoYM0SBwBdXDymPIH8gC/P6NRrfvaxPkKWl3XP9YEs5y6TvRzIQ9gHnrnqanh2W8e3v6bSrKNqYRadr0lRle3ruvWpL2herms0Qf2u5eefaSPsjX7vUuUCg/5LjXvHuvvON1RcYIw2cM7TbO9quiprPF9q7/Al7ey8qmKlqcFkruEMB3iMnqQmQIzP7pB6xqyy1UJiuuP4W642dOf2A43HS/3wj35Rn/3c54T4whtvfF1//a/9d06KX7xxZGt7ljWvx+sChjFniCwy5wUKcUg7YqAELbQGzbgeErxO2KFH2eznKqfJe80Ic9amTmj60/tqXdHHv4f/6uISOjQGk2N1Lk/18MF9vffOuzo9PdWYcwrPA/uqRF7nfb0x4wAIRLIOGDGmmHSivtLlZc8Sn7iRsta5z8jfuoxIa5oiABCoBIoOEu6B2VAMtI46HV0kOKoAnSuLP1jBMK2PUOcDyA0Vjlzw2wAz5Z8k40H1jjVlpN2MDQBOKFgF05cBrput8LcJdnVBvQ6UroppUZzN3FaeQSg0JoZKniFIn8l//CM/+sOrq4AWvCVL1zjhCqdNWjRUf/w3Ei3GJpZQgwLiR7uUZLxVC7oKvzz4yUXAiwP2hw6DXS467UHAZyLZPMIlzp+0Z+Cq13V4dOhEzygrLS4vlpB4c2WdOD3WXDXXrWjbdRI+2ksMJRKTSNg9YNVqWbvVvFVTX6KL4GDEUBZcJ1oZLF6rjkzVHw4c1nOSEXI+V1SEqNXyr4RuJW3kYMc+/RWIQTizrSu2jVaL3yxRAqK1uTL6DErEfTA9xXSCsTm9/CJh50Ccg8DbRTXMQEI+Lw7+fL/WhYXt7fseSPWQ23yiZq2qTmegUrWhmy+8rK027ooMK1Xs1vjg4W3VGrHIK1BQlgsf0tCOSOq3dne1vX3DOqYMtDD3YDpB2vxOhNIh+2xSlNFYNgLT871BzxW0ZS65BmvaMhQcuqW1MgPHFBXB1TYSGUd/rvt9P1wM+a8zhy48hAOBpoPBEOTYbTs2bLFa1xBtbFVVrDV1/3Sutx7N9Xha0MlUmtfrtnvuT4Y6u7xQ/7KnoZ1N+xriMEviPxqrgMspmuNIcM2hwSzseMevwoJRJqVNTmq4NLpepwvCgVuvabsFbQv1l/g5VJXCZGm9agJlTyi2C5vF0vuTtiEBiUT9cP9grXZEYOArEv9wF2SvkUgRWEByjCgWi+r0ukbKeT2oSqNhR7XKUi+/sKvSaqRpr6sXDq/b1p1gG4luFKxhaBJdkWyAxF5YIquGchMxxcGHPRtDWIvlRKNxT8NRR6vlRJXZXAUPUK3U3to1KgX3MiS30rN2MQl9i07ASmMkRClkNZSKPPua7twb6ktvnquzOtK8ckNaUDwM1WyO9Cd+6g/px177pMqTS9ULDCRGBy2rx2SKXDBl0iHwMRH2D8vpQHcwAlnN4XA+UffigQoL0L+JcfSrBDZ7GiTcqlDyMOoSx2lk6KqHqjd2tcB9utL0vQ5dsFASYp1ns7hAIBf68pe/7GddLTMch4FKSdev33CClwcDsz5B5quGU2AMU7FXWR+ghRFDSRAmXi8eWiZpQA6ResucxVSCpOQ5CqBAYz9S0voMTYZrRNxg0B94rfnssMIIQMoHk/0PewbPJuFcFzEU3i/xhqI+ZomufBq+zxz9qX/+kT57+hdcF5QmklNmEHgOdPgoLm6+cDOKssyFjcWzvrdP3efnDP76+0kdzGi5wbw0wOo4gFFOyego32emjK9Qqgpamd/yKXpMdK42v/x5N68r8d59BuQoDoiCikoqEoh9oIyozy1mc3dEeU4AEp4vo9AyuBadpAVi20aHi1YJI7GDNhHnyFRb23RUFyohnVvAI+Ge3v7qP9V+a6mdRlEz6DeFuspbN7Rz/ZMaTuoqlNoBEq7pInTDwziopJmmwxMNu8d6dPdtLSYPHcM5wvGDsVzjHNT0pq7felWzYk0Xo6UqxDQrPAb6CzsAZgEA2cNH76vZrLqbuFwWdXJ8qffu3Ld3yi/98i/r6OhQp2eP9Zf/8l80ZfAHXrll5bQlCLMlGAMeJXnMinnNxpbR9XqzFfKOUB/xm6EznTpe5FqbilMR+yIGergyJZA5l8h542ZB7NST+UHPCi118uSh3nvvHd2/+56VX6CzrmdrjMZn7DuQfO5ImOlhbLTQBKplQeqNJ3r45FRPTrtmf5hSks79Ky2V/BpBu9RqrHJpoRrFSBHKSwyFRucAQyI6zfGLHAB/EiPwia/OnqKIQfiD/cfz59wFtHZR1mBYO/jlngJNZpyAViHfGO6lDFPbjRxqHrMVMDVm+Als+Qzke86jS8z4jZyzhMJbFBfeazYlHajwEz/6o/EcCMYb3D0C7mREkg7tBcQLagEJZ+i6Av/z5pZ9g6pCheIPHyg0i6BR56JJckNLmUB/cLCv/qCnW7de9Cbc2d3zgWF1lFJZBweHRgfQMvUCMm8gDs1A1jMdIAxQEr5tFDM04HFZlC4uzn2DuKlcOxuHgdVoy8fUOBvYg3u2gw1ZIZJkT6qnQQxuvHWkE2fYB/samcgTz88m7KF1bAOVZwJabsuaV53aubbR3RjwiCIp+Nghmp/7viDOIyd0JbtxxQAmKCpf1i83BywGaK8ktiJ5d+5XgAs2Vbd36iG3Uf9Cy9lI16/f0mxZ0MnJuY6Orqu9tWODLPjDu3sNDxySWM37Q2uOQ0+g1cY9RBlkWaqpUiPA4El0hVRG9L+6T1ef8+o+5gOf5JFMNUx+Qy2GTg/3g01C0cfmtANvcsRcd1jXCdVV+s7OvxozScmXkZ9I9vku62U8vVSp2lR9+1C9RUmXw7nevj/Q/W5DjycFdeDNMQRakTr9ns4uLp2wj9GnHo1MickJu0jYKaCMHsws44hZElz2wmKmColtklA0fzzRYUDecdBrt9DUjYLCcoxFj80kdaIoQ/KcBOt0hM39dOr2Znt7x8USpg5MmUdgCkSaLw9ZS7p2jU4Khh0NtzjR/sbKnmfJfQa1o5je3d3XoH+hw4OWauWxlYCahZWq06ka1ZoPjuhchO2zB83Nma5fJWIYGuE2mLiAXDt7TygcFab4sarbPVd/cOkuhaUpG9vaauMkyLwKtA4QYxQhAmXMcoOOWUhigSKDMGmu0RiVKqgRC737RPr6u111B3U1Ky31CkvN2hVVNdKf+WM/qS/84A21i8yBgIZkp9w4NMwbZBW6UM5J5wZC/DG41s8me1CgSoXgv/YuHmk8PNdqcqlqYb5mYASkEEVbEBM4OGMY1Qrzyy2p2FZ7a1+LQt1JPKSr7IQKSEChtu5GljC/6+rNN97wfX311Vd1/fr10CR+CkVOBXBGrOycG1rSHBxwinMRBqIdknxBNaTNzyXHHFPQo3IBkt/DMe17uIcZjeW9M3cbRBmElcLTusaZ5vIRc/bnoeZcF3GIoT9Qds6PTJ/8tybIvrEwvlMST9LQ7fZMa4L7fOuFF9wxpENOEg9VxDMlzybsKTF+dv3lc+wqYU/6+Un5h6fGe4La8zOWVG42o5thUC8AtDwQmFH89bNeJ90b9KONpH6TCrUuKjwDFp1WvgaDnhF2yxyPRxaMoCsUHGG6eUVTBYldrPU98okk0oaZHkkXghmXnZ4aWy0b5lUrbZWJ6fO+dmojvf7VX1dp9EjXt6RCraCRqroYFrR747M6uP6a5oriwNQ90zJCuCHiAnG9r9n4QqtpV+989V9qNQdoC254SOKWNVu0VG7uauvolpb1XV0Mw+V0MR1LSPeiJY/TtJBzHtvjoo4RnErabh/q0eNzvf3Oe7r54ov6xV/8BbMb/upf/W909867evGFa1b2gnbsex/Vta8Z4AuREOZ9nLBnCd5amAhS5H2nhD3TXdac8pT/BIaaztoEwkRmOfOvs9Nj3X73bb3//h11u5hW4ZxNF4O5pkDyHWF8bgff3LLiaTAUs73xcq7RbKbjkxPdf3ys4WypySpAH2dE6/V1BYI6N2Vwk44y0sYZMCbv49HRlZsh01hWq4WIScXmm4z6U0GR59GlAFxeS+QmhSL2GXuB4Ma5B0BlSgxzMomB4e5yohKZnpOy+aC7xDzn+ZNTHR0d+ddiiaw2xQMdPmYTp0lNhtnFnNPCahlol7X9U3/k3/k34o4xiMZNoLolwQXBGA9HrgQ81Us1Tfu+CkLNm5N4BD+nClUEgfl61TxqqhgOmDA+4sPAnUK1AnmphXVgTQeoVNRotPzYd/f2tL2NMUjIUBEIQugfyb+UcKYbES09pn5jGDLcU+ehOrPiOqPSpOXipI3W7XTmDYQutKWTEs/cjzq1YpwIbZg0cAiZy7cpc7Ru40by5MUDup/QA4KgK8Q02RxoIkOWMcQaXGEKnitOZf4zD5jPb9486h3mlYXSTTawYCbagYNkkCErNGhn8H/pdoCsY3zTNALJIWf6TeLue4usaFXBB8OwoqPpqOPBldF46kSHlhmHwWK6sFYriH4Xs4LFGHxfzXJDLabNmYRmMJSpZ4oiy82lZCxLyiVzjLgncRg4yLpKnYQOPVPeSO1RaYOgm7YRCZKlr/pYajNAmoZH1/ecewqVIYag4zmmQokiKciSV218B4fQAOb/jUQiZ2ASAAAgAElEQVQgpQlCsujrstfTZF5SsXmk4570ztlM96dVnU2WmhUrqrW3NV9Mdd691MUlHPaeJlTeQ6hXA61mU82hYA1HKnIjSI7nJO7QYuamxhRX88R7i+Fghk+hxJC0Mzi8vwOSk/h/yeLZdLLEIcytbGgL7NEYiq4ZLbfhlTtSDONQ3GDCABWB/YQijmyYAeoznS9MM+Huc+CDqnPwlas1XTu85rUMOsOQ0qDf0a0Xr2sy6tqhtl6YaL80VBG+exn5x3Dq86BemnUxslOmvcd7kvBsaH5bzx0PB9C6qQMWqFJqyGt761DFAkmH5+fXA99GGpLbG2hqerBrhQontolfaf78bKF3H53o7pOR3r59qcmwpvnWvnq0f+0FUdCf/qkv6rVXDlWaj4OW5DUX6FlAS/lA8uJKLdfY95HHZvLKR8wQn82Y/AooH01VhHJ2eaZJ/7GqK4xZQHUnXh8u4NbUAiQfQ2J2vgJF39aq2FKx0lBj68A67dBjQlMqD8FHDDR9MaFHFOOPHj02x/XoGsNoJO1XRk6BhAaPFXlAkh6QIg9EJeM8Xivz5H1XjKBkdQm21zPKPynWXiGy6U081BZc83Xilg5lilESRMveJQWi7EiakdngUKfn8YwR1nNu+fqvvlNyTAw+OT11/KdD63mNNQnkO73q9/u9LPcbrxO5EId5dIH5M8ZjADrMLvF3BpsWC926dStJqmbWTyqUNlDt9Wum+xVrJGZQ4q2gNIQD9DquJjGE/HfuNFfY3x/skFzd083vZdf0lMqvaQ/xM0ZLE02PpNudT9YTwTDH8QTgMEQJjYCYA53D54mpMdGNJ0nHtZPvMZPHue+ZLFTh6MY0a1a9alfaqixnapbH0vS+3vn6P9d2earRYqppoaLa1nXt33xVxdqBLvtzVa2oRFceihkdBpgCDD/ioEx8n6jfPVVt1dfDu9/Wo/u3dbiLNHVCrcvM2kCrPNL2wYsqYNw3p/g90/npiee1ACN5nlAzy80t9XpDizNcv3ZLlUpTr7/5LT149Fh/7pf+rD75yU/ob/7N/0m/8a/+uW5cO7QMb8TFqzOOPQWSXq0ihQ1VDIS9HUORIOzQjc0aiO6MddnXng7JCT7ajInbHg/OIg+m8YTmO4AAhR3D6xdPjnXvznt6/Oi+/wxdlFhmYmR6rcDWUscwebBYtQ8ddug8s7lOLi705OxMPQp0kGWEDYiGhXriirN2mO1DXY2ZpIhdvKxN/lAqY24yqRACblbLYQ5FXAXc4Qz2LJc7AiTXdI8aqiYnbvu5JFaIO2/n516PIYAC3SiU1bh2aL2879bWtu8jv5z3IcE9nyYQu+Lrfev11/Xyyy9HPkxO5VnNioUveG2GV02DTrnNYIjqUcW+A4U//Id+ZkWGj0oDA3SDQdc66tAt3O7C3MOBkkoC8XeSqkjaAdSwn4es36hGcstN2d/Z1cXlqYXjPUR3dOjkH3UCFgQuW1SXVCzk3CTrTt5Bky3XmPRLudlYvpYZBMyBMPiEJOvhUBUybdAHSLfpuoMEw+NFs5SKiqqLZBb0kA2+TfKFwUCiw6BJahzYLaEkcUR1isSVi4Mwk4pgly+EJDSSRoIOgwz8lwcXXKrg12fr6/zfGCoITic/x99bIjJxYni9aEHlwyzZkblNxNAfiTpt7rC1ZdPzejwjDtVmc1uLOfSRoJTwuSyv54o23LeW85HKVYxkUDIZ6PHjew5wBDVr1Evqd7pC8x4ZqpDmQ5Vlx0MfyEuxMK0FnlzC2DI096Aa8dEiELBNqWjR8Y+BQ1BeikE+r4c8E+XJCbs33IZ+64Z0GEVQuJPF93kd04HmYX51ZWx1ZZR1pYefjvOEIJpG5YRyZRnKx2fvW9pse++Gxstt3Tlb6tu9ue6rrBGDso22ytWWh0lOLy48+DTsDjVDRo2Jf6RMx2PNaWdhGGR9TBL2qVagjTzfJeg6Ay6sixg2tVoMBZTQXS1byjEQ1TRZ78GdXKxGocfnJXmhmCPw2kGUdYrkGQowrDmKZjpcPNMl+2GsZntbu/uHtmcGTWdOgal7EPmcbNNV8twB6gEMelGIV8s6Ojh098k9icm56tP31WSOAUqMDZvKOtw/dJCKMmmVHAox78AcBDSKWwJS0NOSUVDQJZzsxgMfNNs7OO8VNRrxOSnCoPDEZ8vJv/XaU4KRi7qrBCRP8kdLn8A4XHb14Oxc95+M9M03u3oyrqiwdySV6lY3360t9bM/9ll94QdfNqpdTrJq6z0OZcwIe978CTrYSAo3VWU+dqqWHEvZJ8vpmSad+9JsqKLGKixRjwGBu0rkHPuSR6CHbgt1LQpI4LbV3gVphzIDOBKFbwBRQQfkvhMHeb37Dx5Y0WVne9fFOV0VkEyeI2jY5WXHNEjHt1otoUjBA2b9BZ2R2IpjMUIF4zyJ6MSd9bmWCUw3Z31vU+wO2l4qtE0Xq6yRfJD0rNRlUznP8PB++CwEZfOpod7vYRj4ozwrOgqo5rDnMOgDrd1s/3+U1/i4P5MT31yUUKQH+o8x3tSCAfzZKG6LIdkNGuZm/biWUww6yodef6Jj+v0SuAQowBdngoGrzKVNxe1m5+QDn9Pr9apgWyfyG/KO7nKmeSuLAxBPkrrXmoqW5IzjOkJ4APM2fhbxAdZPLRlfsS7cSXIbe2VqpH1ekHSeTw0wHR/f1dFhTfVCQ0tczZcDdc7eVuf4PTVLS3UHY9W399U+uKGLwVSd4UyFSkP7+9dVq21pPi9qMODMJYFfuSPoxAtK7f/P25vEWppl13n79t3rX/SZkZmsyqqiyDJZpNgULFECaQk0BcGQYUOwNLHhiQeaCQYMGPDEHhgw4IklwBPDsADPCMGQh7RNGYJoyVKRLrqkaliVmZHxonv97fvG+NY65783IiNZWSVYrxiMyIj37v3v/5+zz95rr70W67I0jXHvIi5fPIlJ70VIAK20jHINCoqTZo6Do8PjGA77sVqDPAM8VqLbHcpgsHF0N/YfktDROWeOyapct71h/PN/9odxdHoUf/Nv/vX4B//r/xL/0//4P8SXP3hfSid0QOhMSOUnJd6owbQw+2u0xWHn/Vkz3BfvT8dY2A1SVUudUIMWBkGkgy9qneUGDRz52bIu+71uPDt7Gs9fnMXly5cx7Pfkrq2fFVDm4U/9L1Ho8HtBBWu5gQGxisUKD59pXFxdaWB6CFgMDzJRaX2ucL6QC9LG5zQCmF1jBRnt5BzvYWQSdjoLVl4Rz1xDpB4QrVRQj7J8Nl2bJgWH3LehVFvgApQdaqniV3kjJgPD+Egyyrizbu18zkfU0nCG5bxC/x0KFjGSNQi4gN+QqFtQY1eLGI/Q3x/FwV5HdC5oiewPihtoicp5m6b3SY0RKtc+Ig/VKH3zz35zM5kMdZAyPLhC2SKZuHDwkeZxIMOlZqgUIXgsVtttEmkeI4oUZbkjSrax2YrjgwMNsmHecHiwL6ksYgj/JlenZFEOgk5yoUHD/X0dGgQFzEBIIGk78KCqZdAN85rkhCU6Qx4dMsVdCTtOm5uldEolVA8KLN63tdNvrm8UsE6OT6WewdQxQ28EJLhdVKNFwr7jZCpSwm7CnvwfaKRkZIjEVq6f4gvnSs//ToBhIQk9lhJKrVCe4c88+K0roBEPbbrcGBel3QGQdg+fkWSHpIRASvXJc7q+uVWFfnBwrEQO6giDq9xHFr9shjVIykLjKlnwq+h1L+L84lWcnp7G06dnKmpODo/jxfPnWnjuftB6L+u+OTHzDcGISClNGiT0RodfjAyhVUf4kpsb8w/o3jNowxpI9xE1Ig/xbosyt8k88KRKnrVIkr2mTTs3mp5kN4X8fA6ytov4SMM7fbGBoHq9PH8R1RYT3cfRn0T0Zo344fU0zjf1eIHAS7kWrf1DDfbBXb+4vJLz72Q4FrpOor6GWoXiDgoLFBAcPFwzVBgSdqbg14uoMpzNYDbcpM1StKYqxkjrZRxAK2B6PRdWZoK5IOT1knQbwYSqHxoUn41nxbPWjiBR71Ct26nOg1LQyurSR8fsCLUR9dIqRg/g0fUYgAGpbzbj/sOH6oaJLrRYSrkpr1epfKynUR5fxHo2jEaFrsE02nViRCWO9w6ilihcLkJdSPmgByVcCJng3sN5BqXjvUi+CNaiOsGnJ2DVGHz1IBZJpA7eRKPYPtPdIUYjdbrGMsYUnViVRzFZz+Ojpy/i2atZfOeH1zFeH8emfajj5qBdj856Er/zm78W7z08FvoinSgQMzn4sePsPiv1g0Rby4W7i6kt3eunTc7U+EpIYy2mMem/isnoJjbLUZTXk6hsoA6ZJsWXPDEyfWWDG2o1FqKJQXGqR+f4TlRqJzaNyQl7Kjzc3cLwbSKZxYvzC7lhkhBzoBPL+TfcaD20jo35XrQp4FLRIEdJQBMZhljfG66wVSbsv8Hhbp6xZ6Le5LvqzlXshkqnjWem2aGh5Ri5DrqhdIrUZUw9DnVO06D9mwn7v3IyrT779imqoF8u4+nTp2p/4xRbrMOf+mFvf/Bt11sMYiYZR/Yg94VrIe5Io7mK78GRChe6oplvzisrmXozYX/tQ+1ceP686Xfeg7N1OTNHONOoiNX6N81EaPUXokk+pXZuWn75z0nYTRXdDqzKf4Q4qYTXSK86/QkwVMBP1Ad3nxfquiIbCiD04OFDK3ok35bsQk6CxpoStQZAsloS1QTgBPT73bt3o7wexc3lj2J0+2mEBALKgcZB5+hOLISyH0dz7zha7YOYzlDqOpC5ZKXGYCeFAR1g04bd9VzEPv4yG8CZZVRWk3j5/JPo9y6j3qlFVNY0wJVfrTZzDe6vlw01YOsNaG1HcXhwEtX2YayqUGmQ/6NABsFmIHUR19fd+N9+//fiP/gbf10GSn/37/6d+NkPvyyaB5KRmXPuAh0t8JSwg7KjstXaTdjpUKS5vJSoe/DUwA0UZ5aTxE8UP8zCYP0hy3h5cRHPnj2Lp0+eRPfmWuCeuN6SV7VaS7EUE/7IOSX5WX5HjW2CweNI4MDLV+eJKw5B1DlFzvMId462lgHmFUqVlWjXe7VKtLPKnzqJqPeZm0+CnX2AZM6ZqDx51lIZLHLGonCDvhsUwwgJ6iDutOStimEAmQIR4J9bzAF03OIJdl2//+CB8kjOPcARqE1WOqLrw4wnJ4yprChq9Qf9ePDgQZKbRerzWJRDQE3yZswBAbJPTk8MZn718fsbcdBkUALhHXoCepllf1iI+moRmFvGwsBd6/7dY5m+dPaaOoiVUK9Q+GjFKeYcd+9og5tTB7LowTY75sF/93AkwYCkxDzyety9/yAF+LI2Lcks2p7uomTHMNNgMr9KNyxJS4pbX7NLFVI5au+lKj0nf4NuPw4O0TKmlUi4KYuHTdKi3DgFq4Ljl4ZINZhTDI16XIS2m1FsNDm92K3fnBQQEsVGJhZU/zJiYjM48JFsaugVtFUOna5yKUxksJPUT7iXvGaWzPQGcoDV5DIImxKfibXzE6edi6Olm/XeUSJxwgjXHzR/JmoM1d3HH30cxyenMtfAMILnScVIgs2v41N4xRQbHvjg2jT4K3c1my8xZ8D8AdWotOuTEok5id6EvMZWH9iBhUcremDWxpZ6kFjL6aj2v0sBJnNfpX2aBgYL9Mc8ODfc8kGSe7AgOsYmX718pdfeO9yLcr0a40nEeNmKT7uL+Kg/iutNPQalVlQoLpp7MZmvVf3TpmNDzYajWOBqCupDAkU3R2g6JjmwzEjYZ9u/w71M7TnWho1yKrTloMnERug6bTmdnbT58hAL8oxJRcedF1BvoyMUQypGV3yOo1igiHR0pEDBTeKwny1WMZnNjaTgZHpyYrOJ9VqdLFDMvc6+kjJ+jjtFckY3jDXNc1RilDobHHiV5SRiyee/jdJ6JBT47kE77kmr2Coe7ni4aGA4jQNHCG+L4V2QI6sjaTYlOdOmReXuST1T4baDRDlZ2M2qsm9CnhfRetg40aw2NjGjixQRHz15Gd//k8t48nwa59NqHNx/N6bzVRx36nGyX4nf+o1ficcP70UtcEOEqrQMTI+2KKFXlP/PgT+v55yj/LSUCa/5dLStplHZzGI27sawdyHlGGQ1kXqjw+BkhnZu6iQhc0a/Jg2iRrUR62ozWu13NJRLvKHrxfOjYJfxTLWiAol9zqDo5eWVaC90Pl2UmBrhFnuijyWNcy4AVRYb8Rj1zQP5fC/Pl0ObeMzBjlyvkshEr+H1icdwjoWqrhmuRwaNxJzYYCUhCjt+Jg9M7/Kt/5UT87ck29uhR9MtuTbil1o9MoDCb2QcJycJDNkRZvjTqDV/al6/m1gXqbD/MtNRKISI77vdJjmMJ7+RzOfNus4pn96pOhIAlDj+Wat99/soiD1ACuAVOvOViKezzjKLLpnUDUmzJHkvFNebCjrn/wrWxbo2fSYPGrtLrqQ8nXvqkmbqzq5JFOAcDqGJgEauwfri9RYzKHVrFS/Wl0eVzGuW1M7mbSiBTaNUQTpwGbNxX8PdvasXGhSNRV+gw2SIys7dODy9F3sn9yJqrYhqPVabSozHgAskW+3Cr0RGfxKwcOeY/cQ5htDFzeVFnB4eRhNucmmtwdBnL38o4YaQtnsvZstx3D19GAcHj+JgH3U8BhDxKMF/oapffGWIic85HROLS/FHf/SHcXHxMn7tV/9s/P3f/d14cO9UgCV7zmHEaa7krJudaLb2okHC3t6XmAfXTOEJ3RgqjgrtlLCLGqmZEO/DoLsXKAeWBTx1b691dl5cnMfL5880oC2RB1mze9mp0BM92ec91yS6i7JMqHzr6I/H0RuO4+WrXkwmC1EzXbhbZcx4hF/Qa9F3A58Snqn8S6oMZ1ajDcMj0RkNYFkZSx5AYkykrnbqPFgUhUSenKksqp9kpXc6dFa0ci7INSl5l2v5SjNixVymAN+ZAGpRBQFluZ5W22CX6GMVCVZAA0asQ1RY4rKKvLkScxUECZGHArNWt9y+Me+8+46+T0yKP/P4vQ0wPYn6Zs3wGsOZtA9KSi5A/OD0wIPmrokvXdrE6fF+7HUYAlyJM/bw4UMlCDxsc8ygt5QKJ0YFmaTliWyfklLnXwVtYw8NWRldNCXJxI20MVFTm1nSkqulWrd8cDYylY2RHbfQSWRA7xg+47rQfoenpKAjbW64VgNVxc02SCW8eRaYDV+2JeE2mjrQWD62yNeTZrsWmdosGUXywa5DJQUgoaQpeczamjwQubGyMYo2lLldmkZPspLSfU1qHFLwUcvPh4qQg4SOoDfPBsvurdA20KQ3D97XJtR7sVBViiFOucSQ4VA8us1iKU1fVsmDe4/i3t17cXF+pYAxHsFjH6j1eOfOXc0aSPJREoslDegK5V27fTqa0K5l48PZsqGPXGelaMJzol3vTZg7FLn1626AkRyjdT4o/JmN5xSydzvIpKlRW8m3bIqjQlKtVycqgwFyUJdCluuNql1r1WruxMtexNPRJl5sFnG1KMWqehC1VkcDqbeDYVxcXsuAatDvxxxZquk8VnQNKCpBwRhulpnVWjrUJOyBDjnvXY5occjrY8DpY+5ArLxo16qxx4ZPqkHiIWJmIg4m+vAeIM20Im4oVTzrVdxaCmpQ5XYnNnR0JmN1j+CsU4DBVwfV0FCyitGK6B/c8xP0eVEMSby7PDTI94jDh1ug9mlCxeAoq9MzF/o7Hd7KkKm5nkZzPhRizvOtN62zLx1Z7Wl05O1doG5JycM6/LJWggO93FzhPGrWwUjP276cL7/xbympcAE/EzpO0JwuZkKRL17146NPbuKPnw3iYlaN43e+pCBMh6BT38Rf+o1vxtfefxAN0K9YxAqX0kTD0XWkus/On2kLCo3y1+uJ5Nuv+60fZvcvKbbXrKFJjHqXskJHSebq+rmAkswfZvOYbW85SohVq1Itlsg7lqCVcDA3YrFayenQXQdrocOX3HYCSWhWkkjj89FNywN9Vt3YFsR0pJTwJa47hwnzSRy2+hk5Pbv4KJI8ZWFJTq9cTmpjyO06nhOTQJDUws4qL0qSXQhsKTS7YMmPvYs/8Td4AN2yxZw7nGPi6Keiheu8vLxUB4ChbQZtXTTt8P5/4nd9+w/kz2wPCStmCfHeWe/5e7Lk5FtR7rwuZaqWHRpt2pJ/5WcornfqQKrLl84hgx9ptsAHWkrFM0Vry5nO+yNziXXGUSzKNdP7QbNMSaI2u96aspkQm51bYoleJ/UmBhok4tp4RqDaArLKZXUc2RvwijMWLLUqYlOzFItpLzrNUkyGVzG4fa5kfXhzrtg7G86js/8wTu9/KdpHp9o/s7XVw+Xdgot5pRarJfEJ1Lcc1SYiGVIXT4me/8znJWlH17262shgh/mfVmcV0/konj0/k8Y6FMDjk7tx5/RxVKski3SiobIx/mgwcEP8kdBHAg44Xxmo7/fj//yHvx9PPvlR7Hc6cXx0IKAUhTwHKXcHibFC2BudaDQ60eo4YTe33Qk7A6ke3kVFy/rjAtNSTGaEcDnvxcWrV3H26RPx7WEqkH+RCxI7NFxJrC6kHzMl2Eg5XX8AAfxUJvN5XHZv46p7G4PRREZwyXP6taH3XeqcmseiF5ejxZlXgyqNlDVUvXI0YVOg7gIopX9Pxb+kIr1ypPBC4k5Cj0mSOnfQYk1pJrdR/ErrVDTgFNMBsxzv3XXGoHHQ68ndHDnxO3dORZMh0b64utAzY+2SrJ+cHEW1XlH+Qaw8OT2Oo/0DpTXEXBGuk9IRqnP6rOiwd1rxw49+GHsHe3H//j0VAJKF/PlHDznrJbOmRL1O8gXHF/c9OM/laKpt4oNV6IcctG7i+LATx6eHcXSI1qdTKayvGSQFLZfMlKoYDz+AwDrj5fUzB7chzg+JiSudtg7xvb0DbQQcMqtVEnbrZMIrJNkWX01DiiBxcIVqaqWChDDZTzIGTsANzYm9OLOzka6V4AwaDaer0zFHzBqaCUlLtZ1b1SnQFDlCLiW3kjvSiNZBnqrCHYpGPpiM7prmoOBD24gEPCP4O81FoecEo+Q4mRewwPHEBSvit67RQ2VKQBeYQFTj+uZKA4gffPCedfZTWxNVk/kMbuYoVstRxHoca9xcSbAWdEkO4sHDd/So+sOROHY4gmLYIYnMwwPRZzTslLioSDI6IGNw0VabE0Mitfs030DSaN60E3mbmEiru0SVS9sXxZ7EQ9xRl9hNhgoAgaeeHkM+/IVUZuRfclR6E09bL+dxdX2pAhOPAKpe2k48jwFcxVEzJqXT+GS8jleVRdwsN1GuHSlhh394cd2Ly+sbIQq0smajcWxAeGZzKcIE7VY8DECDkO+ka0LCPp/LFIl1iHxj0r8xus6obmkZh3DiWAsFigSta6QkiDaaJ88tGyU5R7pGCjJ2SLNKTz1u+2NRXx68+1h/J0tmbrpcMq1Bzz47ODpS642iRUOIFFfJBZI9COpO5+jDL31Z75uHi1LbIsoMncPH514v1zHo3UR92o+T8kiD3gQW+qiYteBenJE7OgEaEGvtFeg6gzbEAiEr0DVSsUbhxsGxS6XIQ0uv5bepgi52rcILhzgycLhsLvX6FO50Pz799Cz++MU0vvWkG9PmSTTgdFbq0aqW46Rdi3/rm78QX3nnNJroMpcxVEqIwjZf38aIzVbT+jMJ+64M5E+UyMneNkrrWTQqy7i5eBaffvKDqNYxstvEYNCPo5NjP7NgqAqqEPzieuDVAoVrWYICRSxAMoyiiMHkPYNgADAgUBSBheYy0rbL6PX7ik2sOeKwua2WXVPylFBSK4ehwGF1HqmFSPs6GX9nvwkcitNBx2OCaiMVB9Yj3VeGoDuW8hUglBI6pM14PRD/Qt7vjcHJn+iWfoFvln+Bb1ChcsbnZ2jMw8yWyex1e9ofdGhl4icw5LMyvp/7lrmOewuLJFV9VmSTpK3Nfigiiq7iG8WhEvaikWie8Jtfen4pYeefRSkVCGuJV8WT5HKak2kBLnSpE/XKCHkaJFVu7fcRbYhuyw7ynTsuMqiRzODrxVZxvennE/S+bZwld3C9dxpGfbNwzzN25ANcid0l4Qs7YRdXel2OxZpZkHHUK9NYTboxHjyPQfeTqG7oEq5jMSrFvf0vxd3HX41FA5+NiAVJedm0TzlbSiq1HIvZWpQSVObm3AM9dtN0nCYjN+qZD1RbysuI7uVNTEeD2KyHAjVv+8MY9Cbx+IOfUfEH1Qr0ng5oSEvcBYE6UWVAVOZNeH1LaPJGgHjf+fa345//3/80lvOZ8q+jwwMn6e7bm863trQlajNC2Dv7EoggzqKso+FJuakn74zEAGA/A6jd3tzE7dWzuHzxQ1FfpBo4gVsO+FV1N5j3sxWyE3Z1VgERLDqAsdVoPI0uA6n9XlzddmXsNqdYZ4avciDVq4QKFQWHY73Pc2I3CHarVgtIiyTsmqGsQSUqRbMUQtg96OkkXVSeQvUQNTEowtZVR6klJ+zkKQC38gmRx4c/k5kgVk+k2+wz0GougGSQtKuLVfR6iFDcKJcgId87JF9gRtG0ZZ7xcjWNo4M9FZ/MBJELHR0cqYvH3oE6qI52qSKvHGgw+ByRrHOdw8nYXQMAjT/35QcbtNEJ0rwJHwb9zBLJhJwRrQZDcKbq4A1wLUQMH2kcKoZD1C2oWpptJWNUpFi/iw6jAT+3OKhSqYAZkhmPpwp8doUyB40hEhI4EgsWBC1/kKFKqSX+MwgPyB0Lzu1To0McAnwwIzu0gF015eqKG1eukAA4MPHztGFBpeFb7+3t62CTeQAqGzp4EqKbTBgoBky/cKsJnq3E/hMnlMoaNJIqzVrf2yCoRJlqP5uRJBMkLQhlrk4+uQ9GPtzSyosvYfZuNOap+UJ5JQ/emgpipzIrS2DAs14xoDTQLAFUmP4tEkvzpDkKyj+KzWbkNvdsFXvN/ZjP1tEbDKMk5JxZAgJVR4Fe9sApkPEsQU5J1m4tR5IAACAASURBVOFDq12qljfPh6FCt5YPD44TskqHBvQ8c4+N9uS2uiTCGPTLrVgoN6kFWyRExXnkYWBdi1Aga5czMM0shlSMmmgHj6LXu9F/a/gYqoUGdCca/BDqsHcS/fVxfOfFJM7GlegilwjaS7LT6sRksYnzy9u47fdjdNuPOXbS46kcOdczBpuXkucqoXYjKszSso6zCVM5knJsUgir1exng+kGe6xeWcfRXkf67PPpxIWpJFYrGn5RwlWv2RGN4o1ZAT413SaoMxgr0c5Dsae1F5MZ0o2VOL33MKqYZqHxS9djOtagE0n08xfPteaZVCdpJziyF/u9nmTTslwVMwx3798TesX+l4wWnarUcuVcJXGUluy0F5vrZ5LJOtrvRLtRjb1WXW6tG2TLwOXZy3V0jb13RJlIDn12XzLlREWyrKhNBdC62j3lE/KxS0HJyYQ7TnbZU3mkcQGGnqz9znDTd5+dx3eeXsX3Pr2N6bIVd+69J04qCUqnsYm//Bd+Jb7+pfuxYR1x8ImalgplIWrbwjx3fj6TsL81Y8uOqW/7x6Sll/+J2QYOae3ffrx88VQqRcQs8btRO9hE7Hd4fqBKjZhQcANetNmrgm508Dbq6KubTqVhTZ2rjl1CUuW9wbzLSsooHMpIPeZ/J6mDq869JbapG5biqx2FkUNjANwUOLqO/BnwRI7XzAapLW2AAzRdSB5FlApsrymeNcNdKIHwBW+TGFjQsYp7o7v92ppwsf7ZrkYu+EwjMt1H4EZSIEHGV/8GBUgJuIvEzCXXcsprj2Q30TTRoGfveAYjmUy57ZPy7rd0WNJgJ68vR+vUreBzZ546P869BvHMqLTS8GQGl2/BNu/3v6X0eZctViwy0WWSKVK+l5zJPO98HuY9VrxXNlhK3Q46NSCUcpJeY9I2U/zk50Dn7eAICIdZomU28+0wkOVzQx2YdGUZYWe/8jZCaUuO4SQ2rBfWonxckIpdw+NGwW6i+56flwBACkuMalp2hNaZAsA3u4zqpheLwXlcvzyLemUVi9lAa348WcWdk/fjvfe/HpMN0yN0qUC4Jbir91dYsn6U6B2LuR03h+xDQEE5VpNoOY9JgUJ04nrFqnkISEA7JcbymgBapqKQqwAmQU0l98AI0NK4KgB0FkLxMz02y9vxjMaDQfzD/+N/j29/+4/iZ7/6Fc2YwbumwLFCmtcw9w2UvQ5NjtjO/SGxRY5Qbsic2+alQ72i8MJB99Wrl/Hs2VkMe9cxleSu5wbFAMj00/S7ZxLLcg/n/Oc+Qe25vLqJK5ReBnTxGe9iyFRScrqvfKIVdOcdbrlyuzJ+zqwpWB6cEVBcmGsqRxPvH3TLkaNMJkWUOBgjcR3Z5V20mbTfDe5WJGgiqdnECNC+KVzrTQPMvywh7s8K2s2HZ82INgqlhb2snNZrW9TmGWpWUwF6N90r/d2d05PYP2hFq1aJxWQsLXoG/WMNLbwmNsijRw/MKEFaGdEKwIp9ZgZddKDP7lhQitJf/cV3NjnRdOVkXg/JHXwh0HZ+gbzz9wQWFiYBvUfQOtyLo6P9aGNMxCBbncFSG+dwk2QFT+JdqakFQ8A/f3WRNFOPlOixeLQpZQtfjtVmJTI+CIYOo7KNCHgtJABNg/FiV6AVZ9fi8pK5olqFUiD+bbJ/rUCfgXu50IenzcjiJBHX69H+bGwfjIyU4LRv1jGaJG12FpO4Tx6MUy2LyUtCGbgWJ+xbNRPLxPko4XtZ9FKfSYudgUIthgpTxEZzONAyepGPAL+CB0/5MmpvS3UtRmX9rg+RrQNlBEknSRkMbmM67MueXao5ycluPqNgYaANw5lKVDa1GA1oV1fi8PhUhkhsLpJ0kHvuBwojLDgN64Lmr5bx7nuPFUBlUEHbHYe3KYHIWvkkillph2KKapXX43p5VjZX8eVreLRof2Zq0RY3ylU9C15DKaLc2GJ4seA50amZaDAXZ1YKznYHPpuTrH6fCe2JeI+nJ6cxni5itKjEx4NqfOfVNG7iMJalRswJInA9yrW46Y/i4robPSzBu8NYgWTPJlKFwcEUNZjVciaO34Y1CF+PjgM22MtFNKoMwYAiW1YTAgNc8EZ1E/vtelQw/IKiRRUNop6kP1FWghNXxzEY2pWPDaOrkqRcxwq0G5QTia4GPMXD6A2n0RtO4s6DB7J0htcOHaXJkBMJF2g7ZlQgFlBxauYZsqeRarTW+UDr8PrmWoW0kmsSi2SB7uCdaCAkZet57G9m0bu5jPJqFgetWlQ3izjea0iRRVQYkKoKHD8/c5JEJexK3Pyst253Vj1iaj7PKbyW5u4eGgX6mtrTKffNyTu3WwP0dKA2i+gvRvHk1W388Ow2Pnk6ivGqFa3DB7Gs4B66iWYVR9Rfil/4mcdRQWJLyT/FupEr712nHR7Q8tcXosRIueVtX9Z891dqaycNdg6I0WAYz5+d6V9BeWh/Q30isNPVFKBPy3w5s9On7ilPmmfL0GCiouVoVMBjjk65CKHN3e2ar4m2t5NXt6S5PnEvl3YXVacTGmLDKjHs6azZLbnRJmY1NjEj7p4cHwlNzB8xJ8LsbilQVOncDuLs6VkcHqFcY3qOjEqK7uc2Iu7qqH8mqd95JjlB5oPojNg48aNNT5dKvh/JXMzGUZnmsMV19WTyoK/OGlNkOKPyPtpFgV9fC9vnzXtnZZxcnHIvM92t+LkvqFGvmLkzTP8ZfD05a2egKT9PEoU8J0CRJX1sFcwu7DhfeJ6i5NRqMcY5HErDeKw4wHOW2ITMDhNKm5zHdauQ7E10ocyvNxrrAs0IsME2u02v9TwoSLM7N2tNA85pIBsVDxLdLE2alVCKFZHUvxQz68TLWUwHn0b/4gexGV1GGdWuBZzkRizkD3EUD9/9WpRaBzIdmzJIzU6XJLNflfPcZziD8gvRCm+7/Zgj06v5LccuRDn0OUkAaw2d9YCW2zPbyTf3mfNHKHein/D5APwkrkHxlwYzLe6UOluJ6AMYx8WhgIes50cf/TAG/Vuht9xzwCOHEbv5cP+aDfwsGqJVkLCzpxR/pZSS9PRjExfn5/H000/j5voy+v2eFFQk6Z27L3pueaYoASzpzMZpm/OfeNMbDOL6phtXN7eiIgLclTbId3t4XPeEYoRPyrxQ4qUT+zmnmY2kw8mfKXxwYgZlr+FOXSWeIIkcGlI2/SV35Q10GZgAbLYyntxFlWP6e0HbTbd13OOZKvFOgJHneEw9Zk80ZKjkmQXN7SUjT/989vU0A4R8AzBNDr3TaQz6vbi5uaAUjHvHzAw1otfrxfPnz0Upwo8IVZzc6RZIIol0Mzbshg413cVs6d//5gebjCpkfqQnaBNPiOHTlLDjyORq2UH+6OBApiutdlPE+QZT/Q20pO2kRTB3m9sT1AQAJ+d1HTS2LrcNK+g2wU+0FlDLRPOA776Yr5RME0zntJ/EpXfSLt5rDjbpyhw4uXlGZ5j01eYXz9KScW5graXgQlWkYaxKLfY7e3p/Kh0PPyVupYYnPPBgJy5TZVQhgzClxIOHSnfXAxtGpPgC7bOiRBqyTDQYUzw8Oe1Bhx1KTUZripR/m7CLj7/t1lsGMh30zk3XMRzcqrJHr7TJAF3/Jpag63t7Krw49BdoQFeRbaTJU4+99lE0mnvi0SG9JE4xLb42Eo/TGI0mbtMMRtEb9CT/NxrT2mvEvfsP4+DwONZrglglBsNx0jHe0/NarPNgk9EwHcL++Gkbu5VpkDTTW5wwGK1JvLL0/dKYFzqzivl0HO1mTZKeGHOBoHMgkSQwo3HbBSWADwrdal/rzwoCjbgaRfw/T4fxZFSJ69JezLFRgL99tB/T+TqevTjXgEx/OI5ZdxgbEnaKgtnUg6XwpVceOF2DQIE0yEACOsxSCiqNGoHEElcUFySAjcomOqA0a+gBUFN8UCqRIblAVYXDRwop7hhVQIqVtCfAimDUgNNWi3prPyqgN3UssBfRHQ7jweP3otJoxmK9ioPOvtR/QGLQuuWe0LJ7/P67MiPJDm+5yIRORfeEbtTRIY6YxAJzNw2Ip/WKozGfgf1dWkX/+jwqzMPUytEpTWOvaqnAsjTCy9IKt9ESRUByWU2vlVVXWOkUpDxj4oLQuLxOiv3r4zAB/sl1Ls05JGMy3cvUSgY3Ey+0uorxqhQfP7uOJ89H8S9+dBOj0kFUj+7FeDGPdoM2eS1++1e/EV9776G4kgxpM7QmV1Td+7RPM16Ygv8WV90m9dt0jYX9RRN2d43yzqDQhiaFFjBdIxIuDmMdRgkdphsDj5JOKPvRoaWCj5fb4uqiJi70juY595znk7nKxDRmVni+SLn64DDdQnFHCV5SFBHvG661PSFAuWzUBGKXnHBTMZN58559KWqe1A33TM8thzyOwXLOheLgvfp6h8X39osk7L4HaXAUbrH8C0DYKxo0s2zbVlZSh2Iahv4MRp7pIanLwr24vr5RTKFDvTuL9HkJO98DyCHgK3Uc8vzOa2yWnyBhzwFUz+eNjF11HEkxXb+UvEuZh/kpSfr5jNQzTp0TD4mjH23n8K18r2Oy5mbS+5iSutXAdgfVXHMKS3ltaOiQQgmgIhUYaTbEniP2lDCn2HFFrqryFoEKwC8n7vk6t+dB5rY7gZSBVimUs6znt9G9+UGMbj6KdgyjScE+5R7tRdT2490Pfi6idhhrhkkRU0jqKFYo4R2cxDHjJjp9en9iJ/sMJgD3AnUl1zp0oogPZa0HqKBFcAoKINRw1lId4TUsY5ktZtmFVkXJ527uNnsYV3IYFmWQktVGiOzF+au4OH8aA8znhkMVJLnTpD1Ewi6Dn7rOcHnLqOO1vc9XVxcaJL25udJ8HwWUZ+VSnpMQeztVpoQ9Je/Kceg4jGdx2+uLMgo3fSapRs6yAn5Lsc+7KifusB6QWHS+aYNKkl47fSe999TdaQJwNZ3MogDoHMuv5DlCz1yqCCFXVZeFGTuDdWJRaMCWvd9WjqezNVMv0+yNC+qc0JcC2W8DSilspcLWhp6pz69/dGzl3cg5yfhwV0URjvyAwqp7exmDflf7ylz6uhRyKErIT6X0I9nnNCgracy0rrmG//i3f35DAGWTciMgz1OZoJJYq9N64KHD+TFZn4SbRUBQBb9p7XVkUX18ehqP3n0/Ws19DTjAiby8uhTa3N5rx+HhsTY+gcK6sa6Ksn4sa4KFnIOKZAvhFw8Gsb93oKR6Opnp5vEhvVDcwgG9N6qekAG0mUjYUzslt4C9CR10hHSIE49aga1nCSYENip002Mqdg5N1Vau9FVHpoEokkCQguxklXItD9QV7fyEokMfUPLgSpUgxQJToFSb2m3efEwXG283YZeiT84ZRDBOFu9zJRRwu6Ar3VxfxR429xDpSovoX55HJdGPQEpoZ/Jc4O2DyHX2UBch8GDowGx4SUkeCBnPTMVOueLCa2bOHuuFpP22d6UAxjTznTv3PUlPy6dqtNjP0pqqmbcvfdVkapUPt8w91MOF356soFPm4YMgGWXRHWBNYNbVaLApkLw6j+Ggp+SDBJRncXN9G8PBMO7cvRedfQ/hCo1Lhecy6nE+qsYfPevG2awW3UonxiQUDIIeHkty6uL6JrqDcfQJRLf9CCQdoRsx5MNhA5q+JHG3UZI6KfDZJeW4llyjWnHZDInf18voNJBCbErWcasZ7xiUGmBObEn2tYlNQaHMEeYDMsGBy0GE8lKrHc29w5guQmoH48UiXlxdii9ZQgru4CiqZQfFFy9favL9wYP7cXVzE48ePZQ9PXuLZwWNATSe1x+Ox3F9eRknd+54uEtT/AwvQpdifdmbVmWaOPyzmA27MRp04+FBNRrLQey12dsOaBy+oseQMBCkkpmWczgfkjk51KEofWMCMepJppdJJQp6Bdcr+dl034oWdjrgEjrnwpC2fkSlsVLnYb6uxrMXg/jH334S3381il7sxcGdd5WoHDVrcbhaxF/9zd+IL3/wKCoxiSqlHPupeEC7mv/ms2e+c36CryXrusafJGHPxHknynxBB3j14qXWvp1sDVvK1ZHkoUOny/RBDmgcbZF3pN3O/uV+EruQJMvW8ix3deyUbDhJYo0IYZXOelWADH+GYwkSmvc18woCK5LrZNZHz74KOQk0bYOokWJgih/uFKZkbscc5+zZmfYqSDsJO4NdxGbXR0a6FCszJ17dyaRwA+kM+t5qrSIUAIZih0Q9y5QaeErrLGfm+UDOKc8buu5FAyQ9VJ41tDXkdFmbdHqVdGhNJqpKyqBF7YmNur7Sb05njFHtVFQosKfWx2eg8jc7ONuVtf3WHbOi9JeeLcjuzmtx8EHHkczMz1mfIyXa5tUaXMMrxQi4Cww6bTwvOU4nPrs6KnB7E/8X6h5IJs9q2O/r+/M5yGv0u11tn+MTZgAsH5uR9owu+gx1cp6TdHVJBMw5IZN6XPLysCGgP3BRKG3mMR2/ilH/Y3xLo7a4idKSeNyJ6bwdj97/2Sg3j6NcP4oVHXx19redXJ3TGpAXPKt8gAfFnAOKJ8QgzlFoof3eIA6PDlMBth2WtjBafjoo8Fh3XgaJSmaLuj9KUEMoDApMPknKFrMwO8W7XDnXsZovNMA6HlxHr3sZ11fX8ruhe2TqGzmQ6cYg1cRrKJHEAXIzOkRXlySQPQEz7rI4Cqt4l4cWNEJ3WUqSyUxGkOvQECkDsLe9gc5GaEHkC+akyyrJnzGBGsozFwgwkBtYqMPDoyTrUEY9PyK2BSpRaViZfzc1ZBX1CslvikuiFwEWozGf5kl4N8V804gcE/Fw4NRMKLkU/WpaT9CFnHtlCoyphI7TXgN8T1b+S4usAG0EWvmWpTPbCKRpulb1MwpPBwWXV0CJV3F98ypmi1Ec7p/E5cVtzFHZ0/ViRNhInSivZ7Ei8rzf3/pr39hw4TZkWMT77z1OxhRMuZIsMLjJwWjOE1bg4qiVynF7e6NNjWpLZ+9AiTpOYMMBAb0aewcHSgalDiLHRdy17GLqFmbeYK5oMWfJiiuQ+C0rN4seeu6SIGvqHmYWHLWkBpgkW+aDUKYxabI/U0SUAGQAOm1qTZ5LGgj1lIWQ9snYHGJrErd1P8TtFNK3NuouMyBaz1jKWgLJSKPbqKqcJT1YFq8sW5znDSr3Kh2QbgEXPMU0JMlrZ564Q3Lm4uegnjjvLIoV9BfuAUEEmspElsDcCTSW1+tp3NxexnTSjwbF0mSqg/3w+Dju3b0b/eFAw6EHR4fRah1EudSQjNVsvo4ZQV6oS+5irJLrrQ0aGGLFcU9i/uV1TGYDDXUy3HJ694FcKuG9uyvh6lcsvOROmxOz3YQmJ+zCNlgPiWOZufwMNILykxDvS9sfIwLQvXkMht2YTkext9eWfbeCx5TvO4r33vsgcXrNBSuQsxJjn/U461XiW2e38XJdjZtyI9AXQU+8hjpMdxDd3jBuur3ojSYx7w0jZJY0FsdZ6DrKSWq3LoCSNHQK2o7aR71CWzIpFYHQkKzLSGIVB+1a7DerknmyC2uS90vomroySgJttit0C/lOngmIpgZosKEnvkA8IWnvRL0DracSzcPDWFcq8cnZWTx+/4M46NgYBySGJAi1i7Ozs2jvmXbCAYRVPepKrMFcSLJPCfLdHkhAW7Mpeq5wPNMAtIqxEmOQmyijOrUY6XP1nv8gHh/V5PS636rJAhrkLRpt0WNoR6pVmXRuVciltouH4xhqW+gz8+c8Y5KH/VgPTPErfpC0aX+bhbpFpPIqgxY3ifmyL13m6QzN6XqcdRfxT7//LL77chqDdScevvMlSXY+aB1EYzWPf+d3fjM+eHgYtfJUknCg9AqkoM47Zp5WIqCTYknL/PUat/oLJ+zZtju/Thr6YzZmuYwXL17Ktl3zKhWkFsdpr4JMI0dHQVPSQH29YVOqTB8Uupv440iUyixtw3DVoQ+LJA5AMsZaYY3BKSbZJCaSAH/45Q/1Pu4IJYOv3FJWXE5ccLlkJ8dldZesw58Lm0IpRMiSP6u09Cvl+Pjjj5UoEvtJGBhC5b+53lPMvOheJplJYr4GshPfO3eqiAX8HZ+NwzAPxvrZpO9/IxMvupzOAH1GbxsCr9VgGeUHaWd95oJAqlgK355l4r5xxooKkQx+smlQpqn4ZEtitG9C5bvJ6GeqwHxSpGQhvS+/SfY3ceX5bxIYzig6NTKj2sKGun8MHlMMUuxptkHGftATTFfCTIaWfgavDL5xRnjts2Y4R3ORzWeDRkPHhtdAfQwVOd42D2uaruiicff33S4Ff1Z3Qh0d30eulwKWOJTPUuu42/F8PruO28vvR2l+Hs11Xzb183klHr779Th59DMxWzX0C3UlilZ+lmfAdfmrFHOYmyX40pYq5r4BTsoHgwJ6hjzqcfS6ff3da/S9tWPEluLmM9wmQtvEzu9Ewu73V/ee37N3QmIMuMvk4kuoO5K+KGCNrsU159pur280O2JhDifFoP345LC/eIbPn57pd4o0KcelOUAlnYn3bTS9FCuKC7ELzO2XyRGAwGQWV9e3AmtnS9B0rpsPkgGXvGPS/tGl+/prUjyriubSEE/dnHRyMYACsxV4vjY9QpABcYJqFaB0riS4SuHGHMJ4HNMZ+aZf8+jgUEOcDMMnAdI0A2V6EP+GUs4AeUXuTdMGgaYVJ6ffJEPrXc9sC5KhBZifl0ai0GyR91ya7AKtXKu/MO2keEXI4yJevnoS03k/Htx7L8D97t59ICYAcRbK8XgwU16ra6A4mk49b/Cf/o1f2XA4yzVzsYi7d+/GMVzDipN0qD0khHUePlzXxN9hmIJqrdvvibeM1m+UanGwfyypRBY4PG+Dyf7g0thNgSzTWDKgYN6uF7TRJCcM/UFPCY+R94UQJOnGr8uxXHshMXULmqvBtkSR2LaFEnVg7VZObrlZxx1qzVh8bwfWjToHLGJawQRUeFk6cBhcS8mrqn+oMSDkCTmRDircTg3MWt0jTxoXlI/EtZXJUMkVXz4NLA/lFCMJJhQHheeuPTTpEpwXgo9uvvpwcBMjNLEDkf9aDOFpjwd6fgxggiyCgOB4BmVFQyJ6vVX0hz0hrbgddjpHMV8yULSKJVKXVauQGKFJikGgK1TiCormpsp5rDrR3MHNdTeajY709E9P7qji5gCWnFdx/iX8OPFj831QEPNNSIHNBV1292Pxw/tj7UnNYD2I1Wokd97Veh4nJ4dCDsZ0Ypr7zHtGp30sDj3LcwNHme5IVjwoVWJebscPryK+dXYdF6VGXHF2IBXVxJGuEr3uIK5vu0IRBsNJLAbjKKO/vpjEapY47ItZVECa0WFH0UGQJVzCVTQoeEWH2USFJNiq2XKsPTnsRK0EakCwdsKeh3qszWFEgApM3DgCFaVQMsoSUoFFuLYXA1Ik75XY1FtxcO9+VEA/W5Z6fPbqPE6OTuTym2Uiv/u972m/kxCB+FEcg54+fvyu1IA8BOz9Q2HK8wWphP+P060lG3l/0BgQGLh+mEYtxNlTwTK7jeHLP4mjdiMOmtVolFfRqldiUWnGqgz31bQYkH9zA/M8Q0beHClJFvUxNXAO0pMk5lJCRDInjpqWEKO2Nj+SEQxrVDxqKBGYmEGBQ+WkEfXqfvQXET86H8QffP8inlysYlU5jNOj+1Fd1eOg2YyTvWr8ld/69Xh8fz9i2bMBSmrF7uoFK+EicUnJaoKDX+e2v5awZ/QtoapvQrhFO3mboalokfHUXHSM/uBKKJuGrZL7JxRFOmeS2Gy0ooz6xMaSmSTgUnipgjx1EoeV5NoFke5fatMTIxkY44AmiaGjRmeOJPhrP/s17VPpBbtK2l5kWB1Cw/OoCaW47+5WSeuMXxR+0uBP/Hg/Oyd+eR4JIIXhZ1BCkj6StC99+cvqqHK90LpA5UyxrCge8dr5fOGQlha8L3JLodLVvj1h35VP3P1Qn/n7Hdle3o84yh2kOJDMbXIl5jyhs8jnzwhmDu4Fn33njXIy99oN/XEJewaZU9chI+CiQCUutroiiVpG4UMSwDmX7xsFEgmQKAetloAcfp74TZLOZxC9QsaGlvHk31lTrAuZnyWJY58R7sJKHjMp6uTmlFD1XNaKz74dwi3uzc6ayvQ7FYyANkm1Q4IVSbqY+5spu8wKrRajqJS68erJt6O+6Kn7R/H63offiE3zIFalTqwDqm3NXT3OBShvpMup4OXf5ouSFNKg6ZycnEhHnPgozwFm2OCrN81Xf43WxJmjbSGiy3Z/7bgWF3tOyHBG2DPUYNUiD8+7o5gT9tyGR0VmObmN8eBWogFQyrq3t4rVzJAIxa5W40YOosSLvufuVGi7UNAAtBZdpruk7UxRVarGZEMeQaE+j26vrySdM9bGdjxHkvrcOTQ1SQpthX66U1nOK9TSAAA0TFqtRKeMtrpjuhF3EnPOvI3ur6hmKFuJKsMZieRqRZ4l5YT2E6/QoIcTDm9cc1owRCQJTneQAWXrzwssqJDoT/T6sDdA34tiReesOexiVsgAqaMH6W6gwZqEDKXP+noyr25JcodVH0/fDz2QTtQyLi6fxnAMK+E2Hj74IKZj5sceRqVGx5x70YjNvB3TidUTMQnj/uO6XPrP/8NvbvhQVNRsOvi90GKMArDh4J1iZJL1vEOcUgXvse2RqTwPD0+lZR4bEnl0uhnsbADNJcqIp649dOMbkRPojIZISixRTeQ4xSKZT2IwvFUrezIeqXKyXNx+lMpt6XqTxsDVFFEArvbGB3SWpPJmT9x7bO3F5/MGwt6W6kf0AmmtMjjFoe7hPucFSZFEiXZZ0pIcVNxcWje0n0k0WCAkQ3DX2BBCBlEdoErF4j6ZLGSZKG/WhColNQpzcr1R3VYBYZzrnhN4lSAjf0h7ezyMm5tLcWz392pxc3sel5fn0Wy0o1FvqS3JYrx/92G0909iyr3KQ3KJdlGpUqUP4uICCg2UGDivq6g3k5RBLAAAIABJREFUOQBB3JPaTepmiBOWzmbaW3qGDH1WN9Hea8ari1dxfX0lFYH3339frqtK/BJylhPSjCQJqUmW1Gwo+NUafpam/EKDPqxBCoeVOPDzqFWRa0CCErewng7oagPtaauqYEbRqO/rNpJwa36h1YpF1MQpr6xBFBnarEQvWvFPPh7Gp5NS9GvNuObetlAOOozu9Th6vWFc3/YkTTXAzXQwjtJ4GisS9ikoO1QYEHZQZTudluj4oLhUxr3PtDKN/4EwwoNeL6Pdqqm4qpLQJBUFKwjmgTdz17i/HtD0n1nlPHtoawxsWhUomQ/hDkqRuS5JO37v6Djq7b0owSvudOKjZ8+i2ekI5aKwpI1LQkPn6vz8XAHp3r274iHyno8ePtKBQwdNqi1wbxeLuLy4VPeIYb2s/kGRSrvU7b+UCiE9uZlHadaPSe8qaqtxnHZqgX9IVVQN6DEMetY1FFQM86RTT4EuyYZaW90yp1DnWF8U1xrULpXi+OgoxRRQRYaAp+ZgrpYanqL45jYXKliKQ6Bd5RivlzHZVOJlrxy//08/iosehxhmUofqMqHRe3JYi7/yl78ZX3p4EJtpT4WJUfRUYBYHs1GawjfgtUSWVZ8OtgJ5U5qaaHJv8CBcwRaFu8/rROkTorWKly/P5DBIB5CYSteEBNVyd3QkalK2wOXWXHQPTVHAm0OdKBnpfYpOZCoeWBN2ara2Oog8FDPWz8OHj+Tgl5Mk0SpS0s+lc/ja6XhLg4GvSUw0N9lqHkZSt5QG/rvwVSAOzOfx7NnzuLq6ikfvPFL3kO+G3iEEkaHsajW6t129Fl1d1Kuy3GSa20vvtSsx6HtbECHE009DkW9ky6+XIwlVU8GSDeFMp4QyRPeR81TUF90D0M1siub9nSN/gea/UfC8sRJeXwNvJvfqwrprLYUyGRKZ9ie1lvTafk2/s++4ASpANO4VFIlPnjyJ9x4/lnMtP8+5D72Qe8rPsR7Yc5qp4LNyRk+mcefuXUnc0f0AhSehFequzliWBE3POL13fuqaRcJbIg3+5qu0H4eBKj4PhSKzGyT/5CgaOhUaun1u+TbqPdfzaNcWMbp5HtfPfhjryTDe+/Ar0X7wXqzWUJcOYjani4DZF0Y1IOI8T85N85BnM0xzkJvu2ONlgcvlvmSO+V0GQTqus7nPVqs+P+QCGRc6vj3ztbt3HrTkEbfpvf6kgs4VXPqf+ewCNXWGb5Swb5ZTDYr2NOMyVkJK9wHPkeurqxgPhz4/09CvSMMyluEVTF/JNNHN2pKw/PdgPo/zQV88a3vjLE2VS12BlOnu9J+g/FjdhJhLcSczJp5VlltMYiaYOHbw+0gdEjE6NONo4yVyTIQPkMiku47a2OGBqS/8DIaeCdAvKCmi3qWuH4OfcqHVzBbPcqrnaOlxsyigZbox4JhjUNmqWxRiFN4AO/m5kdd5P1npxon59isfAwW3PSXspv8zQzWLV68+iYPDRrx88SQeP/5a3NwM4/DoJJqdoyhXULEDlmNOJMdrU/10/v1X/8lf3LD4c6XHIWzArqwFieQjC5dDgOCLakOuhh0ckQyqSfnl6PRUWqVNaX62Y5kMMzRskjSL7fRpGSwCvGzUxVFyez3TWAhvGiqtlOIWov6wqwoFlJ1iYn//JGo1rpXhJooBa5iqRQxiLopK0jOVGQ9ubqk9mOx1+Zy0YUxn8VvDjaaanU6H1gpmWreEo6RoY3rA/JwQitlYLVB+Hjcxtwn9i9cCleRPMqZhaKZwdt4e3J6Jo7I3WuX2cloUSiq4T3MlrV60aw0sMMCABiuJH7Jv3d6lFGHgGSp3nG/i3r13VB1q8GxViY26ENsEwMcGyauHvK4ur9JByjOnSqRCZXC4mgoQhgq3PEGMChQ0tBkjJnPQ1/14+eqZpqRRGjk4PomT41MlDnQqdEBn45kUnSRlxFriM8KXXCSOfbulZNIBG9oWrS/QU+ype5JSJCuXU9p8GXcevBPVWjParTte8ApKGyECFC7VZlsJc3k9VcdkXq7Hi1HEH3w6istNK4b1Vgx4lh0sjRtxfTEQh/3mphujyUzDlzGaRQVJx/lYRklK2OGxo7gjkyuUYlaig4ifhwwVxSBUEGYdMFEqreJgn66Q+YDMNO4OCqUcKmHs3oscflqvIMwypfJMiYsnU8PcYYI+yKBqJ5r7B1FtdaQ1zhBt1Btxyb0olaXsI/fdJEmHQgyBCikv9jroGWgMaCbPl2HTfPBzsMKB53tIEE1hoKBKRJCCRkDrchUVTJYWk+idP4vaehL3DveiVSnJBEPDivBeJZPKfvUJpn2UFDX4+xxzFIBnVqqCMwyNx5KDJfFJpRjEYUtnSV0OhppMXVPSTxLg6tG/ImK6Gsd4tYybUSUue9X4w+88i+s+pXwzjh68F7MSWve1OGqX4t/9t/98POqwuqz4tD1iCXGp86QceGv6k++bn/LbEnYW6udx230YbN+HgJGTTnchAFr4nQE4DdqjkJVoL+wtkhEOna26Rj5gUsGxAxCl3KD4G3GMV+sYDPtWCxmPFSdoo7MumXsgNnGF8Ehz8p7pDe6c+upJYI2iWWYtd9L0+QpqxnYv5L8neTx79kxAjdabFEXGMoaTUdtopCSCAXPirIf3t7boSky+wJeVK+gk7ojuv+3ndmKgChn4zytTzaCN8Tz4nO8+fuwCazfe7R7uO4Ol2zXyBS70tYR9S5EUkLQi7niQ24DUn/Klf/f8A1QBEnFk+Jwc90U1k6QrcTkl6uw/EkDeB/QTbXEJRUxQtDLlQABcKiJyLHMvw7SXYp4hbSAVaCuGTk2/xHuF4eBsHMV8FNcBX9mW84AzVgvREbJDH8rxw0jbMppyLupH/+J5XL48i0cfvBf3vvwVqZjxq906jOmMeZzWNiHGRDKWMZoM4+aKLgR28yjYhRK+wWgkpF1cdCXO6S7nYjX5FeQ7n/Ma4sM2YU/ncPpR7cQ03qanUvw9oIJfyUQZFwQqyvIsD3TYGfLFvXj5/EzzRuwZJFrzXApUi91iWvLLKqTN05faWnIX5wyhM359fR03DLpPeRaoyW0jkU6jtK3cJfI1IjpgLjpJL+Z5c3f38eFRngWIkDTUa+VokWNgUkaiTvKe5r0kKS5U3VTshuZkLDkOJVe892SsKJ5+LvbyEGHJlG6H+pU4+tLJH090nrPWNSAPYNX2PAdFKSo9cjeV9DDyuRSe9qNwbDP4mOmPxcxJQYI05clRLMWSNJ8Iyr6OWVxensXV1fM4PGzHu4++HLe342hQPDQQdmDWi31gQCXPOGZgo/Tf/u3f0dBpNiESGsDh1+nEHkoaJBlMs2Y5Q1wLmTxOqAb8NAbUCFggc3udAxntUJlghc4HyryyHDwIqhmBygtQyKsCd9IGLk4OqCgRN7cXMceds2JHOlBvnMKaDbjXzVgvveDMi6fkXQnpUKVYKFCk5FKJgRGJxDHZ2fhsFmSmpjGdwe/Exa+lRBCJyUrZMmP8qDVYPYXsoQUPMjGoCrrO62dLaYoUW+O4ss1VmmUOM+pirVXp4DOgkDS7pXJTLukgQHpJZjmtRqykeLCI8RQuOsgDmqutOD66F7VaJ5ZLkm4qSA7xahp5TAmA+mH+/BRFoOR2QuWzcc9oExKQkgSskkK35zIdAJTUGso2N1is5lGqoLyyim4PM4Ghkm/WwzvvvufkvyiJt9fBwiSRYiAJfjd81LYKJQYMqXJItGaiNNDSHY+GCsZw2nwI1GP/4H6Uq52oNuAWgrp4PbHJpC1Lu7pcjk6jJFWWyXwZ82onvvdqFH98tYgrEvZaM2bVShwctBToSNiRgVTCDmIxnUZpNI36aC6VGBJ1cdeRdZzDZ58j1KyEna4ebsEowtRAHFD2VcK+jE6zEp22O1gaXgb9TffFKESa8UgbRsIH2vSefFfCrrWXKWDQJBwgmRNB67zR3o91rRYLqnQOOvTWZdBREyo2mc3i/oP7dpkEkZ0vPITIUNXSqjr8fnrnTrzz7rsFCso6Z/9zaSRKOOq++85jKyQkRaScaLHGuQ+YRJWWs6iuFzEf9mLSv437h41o10BhaWmnqf6UaKmIXRlZAyUaj8bJ1bXhIUI0j5OUF8/Y8WCjv3OxiyQrKIXb8hofknSa1XG8CUkcnHRvqrNYllYxnldjMGvEq8tp/OCTV/H8Zh3D2I/a0f2o1NGXb8Y7J634937zV2K/zvpyxyQPE+OKWhxktEVz3CnQ089P2LdqCp+fYKURSa2XHLsU1BMtbzIZqSVM7J2lz6n1lTowmW70et9+t+Qo8JLXerzsMvYQEp/mKU8kS/bOo3fi0aNHWj+7iVP+3FIASV2+fPg6GfGBtitH+HkJOwnRbZcOqymYxFNRD6cM3cIH9xC5O03OSd5Mfn+ShF3xcCdhz8kgV7zle2/fg+ujVU3Sy1nJ+cn5wDWfnpzIYM4J7Ge/3FlPidsbCPtnv9sc4TdpOd6vLljN606J+k6n4/NWVL7/FBT9ngdEuY/s40xjUSEyZj6iLDv6k5NTAVl0N7hyKDWAWpw97K08QJ4pOf69OEQywK9L0jyRD2wl7JwVvK7oN1ARWiiauNAEEWXvk0iSDPpcSFv5cxN2lLhKsZwMYjUdRu/mKm56t3Hv3Udx9/5DDUdyNpWh86GDXqur2MXv4OnTJ5oN2t+7F/XagdB18hbOfM4nCk75ZEhMIA+fbwsI001yduGiip5uOvW2wNlOwl58nmKP2KcFA0u/mBN2/giIB4edeZLrV2fx4uyJtNPR+c60EIpZvpn7nFFxA4Mcj07UEYggaSc2QGtWkg6lZkgXbRqLdSUWZZtT5rieP1XCmZ1zafAfRH0tGigJOEourCme6+E+1BMjxbWak3YMkAB70RkXbS4V83IklakSz4TzBmGCBFJJL56ZphDCzrVQEDhhzz1PF6K5cDWYZKUyvmRElug/gLisKRJ6jN24VpmWNVp6tuTBUK7Jq/jvLE/tJZeK8Sx0kGoYDcgmBTybvzp3gqq5XE/jxfOP49mzJ/Hhhz8T9++9E6MxEqH1WFfasdqQr5mVwZkugA7aYJKdLP2d/+yvbXjBvDGyaQrJL3xxuGy2bWXYzbxrkgsPoxAoNgVXm5YDE8rt9p4+eEOEfpKMii1xRY1wkpUVQjISwzX4hpi7qwRGcZ0HYv5pr3/jA7lcEprBAzk8OBUCvl7aIUwoN2qqSe6MhJMEJUuO2ZQChN9ubz5c3FYTXywZD61XJIdOEvlcHIIUJiSpTEvbQ8kb1RxJGzaB+LHw5UxVs6Y1hxaJkjmmKUQn5RkSQ0sYug00R7u7jB4+CcVc6idw0/gFd/Xo6MiqCuulEni0mAksd+/dt6Y9SXTZ1CS7jYHy26lNQnFp0xcDWrlaTxx67oMSN6HhnjtYzK1vzxefCUpC5rWngl8bUfxIFQFztRRHYybIMS2qxGg4jgeP3nGLC7t7SWAtdG8wGuAXAyMMJPH3aJkyULNmuLfGfMVQaBqasvAFWdBsNquKN6PZOY1NqVk41GVDKq7Zcw1ukY77cP03kvIaRDP+4Htn8XTdin55L6bVVmxwVGtUNP3e747FXSRppx2LFnF1NI/GeBarOU55SR1Gco4g7UbYqXLEtZdi3CZq8NfhsCH/WdrE4V4z6nUrfAh1SAXclkbh0E11XbS0y4k6RMCTyQ2DV9t9y960Ukc1qq12lDAoaraisXdoT9VNxN4hLTevQe4JKNoH77+fXAstNwp9hLIRi3pmVkDWeLg8N9a5Wr9MrasYKgnpBM2BHmFzNaMambqh7pkC+jrK0JHoXo2HMTj/NN493Y9aaa0CZq9R1T2cMMDEr7n58UYwfbDbtwkkF06hZQUXcm9FScbX12rSAXMnLqsukUiAsgilT5QSyYcqSQL1mAsdX65KMV3A863Ek7Pz+Cf/8ixejquxbN+P2v4dBc6TTiO++qATf/HXfynuHu9HZTGO2hoJr2WsCsB6NzF/PSmzvo/jmvNCw2o7OcfOwbiTNxfJnRG2/OV8x9Qh5B6JcyCU7HUlGHT50mSs4m4BhOgi9DLm7rrAIB5Z+haqnIUISEbtUGrjHJDtXm+gfYzFuodKLdkLZQHUimcHyq/ELKFFRQZTUCLegnynz6nnnfTQhfLvSPcKu8pJzM6Lvt6cLm5R+pxvQ9nz3+X7mUCMt2TX2XFVIgPEHtH15ipsNVeRjKD4Pg2HRSmePHmieI2rcC7CnfQUT2/nOf7pXQBThCwTzDPiHGNvZkAoF0n5eXoRFSDo7s1Iz3wHmS6oZ1ZxctqT6BhILM5mml1hLoL3hTpD951kRkYy6dUpjEmKoKtpvkuOtgw1omHla1EXLRVXAh+qeHZMo9frK+bSpaNjkxN2jNw0EJhujx+7VkRRmBnw8muL6ihVDQMn88lE6OxmNVP3HI+O7uBWZ9x7770b7XbT8QQq6Hwh6V642lAi+LtSCddf/AOYCel4b6Q8w10Ed2O2KLiTcq3PNONQrK6C//L2Z72lx2SVETu9ivKjzqApsnw2usbPn5Ooo5t+EX0AMtx60yB27q6I9ZI6Lcq9FEdLgZAeXfSIaownFEoDIfL9wdAAiG4os0nOI3h4RexIdEJ/UCPZQtSrxPGyzk8S9lxEUoBBk1IxjFwjkptraMWLONjbd8Jea0Q7xQ1LO7pDye8Ci3EX1bwC5xczYNabZ07PsuDkX3ZzFxULurLWkYdJeQaer9gOw1tWHJp2ut/VsrpF/BpAfU3xUTK0iT0hShEJdJUOb0vdJ62D3DgtqNTuJoifL5UzutRVJezXVy/i+9//f+PXfv1XotXYj0F/EuVqK1aYTW5q9OIF6sq8SV31Ha+Pv/df/0cbEfulw+tFr2QdJ7F2W4kqvGDffN9EFgVtaZJQKDMEa8wzOPw4bGk7cLNYY0zYQviXFNsbVXWOIrmBkBFqvZcZvKmKMfLMQx4MukJbSVj5ZxK4agX1GJJUhmJxCtuZQE8PSAtZqHhVD4RrpwrS8GY6AH2AG3UGZd+gnyneNCg27nu0AWnLkTBSmfqgFSqdigypXtSMAhldsDueHnIaCpMgf8b+ElqmhaDPzUJkoGMUo/FN9LpXMjojYWIhc6/tpjWKUrkRR3fuxtGdey5aNOzAPbAWLMk6rqMcxga1LKekNiiummlBKjHSYJJXnfivFpvXvRLsIFcvtyyhi/A9NhbIPH8nP/wCZV+t5hoWHtNWvLnWIQMii6W3uNFREtcdZLewQqdptRjJaQ29eDbovTt3YjS5jPGUYg1++kksFmyGarT278aGJJsp/xIDzvxKciopOymaKLi+VdBrJ/nux6p+EM8H6/i/fvg8bponMap2Yl5tSRaxtKJtdRndwUiFBvd6OOhLEaBGwj6ikJiJs65EHVUUfslpDnkmaBgeksFtj19VEo7VIlCgPD3iECIRTuoacqHcck3zOmQP8DpCvTBXQj8ZxYZKWfQDAhl3XXrKQijMv6swTNjZJzJG1JtRZp5hw5D2RsUO95sf5LBHLeDw8EgccGnur1bR6/ckmQp3HYdD00g2UuaAm8qhzXpg/7iNuo6XL1+KAsC+cvHr3Z1nVXLirYOUw3zSi/6rT6NdjThp16K8GEuXPpjul5mH0YXsBMj6F61qbbSXtZh1eGVBncy3NAiLI+N8agoccwO8lhAP7oHpeUma3W3lTd6rrKuKDj5Ql7PuKP7RH/8oXkyasaydxsHRPaktHber8cGDk/itP/+rcbddjtpyEpVYxGqHmyzpliJp2qKoBgdSMlUk7Jx7aSByJ7XKXTj99A4au03Ynaj4a6OEJyfnUOGI2zpodhL8XfrAa/E3Df3CR5brZqRBw5RUaQCs2dQQql0lGdwa6ZzQmYH8reTa0kBwktx0bNkOtH4mc3zzL3Y+pymGWxmejJwblc23909PdIuHkH/gtfd7S8L+eSSSrNxBTISSOBim1jlKEwwf2oiM+5EyNa3RJ08+1XAvSDTF1Oe9/JtdgbfeJ7mKzgQeZFEDD35CE/wi9+H1V/2xlJn07bwySTsUFagVDHjn2ayMoOctn9cj3Uh3tVDHsExfnjdRTEjupKPRWKguP+chaPb4Sgke8U3Oqm9Ws7ouCgLTFFTEqDCw/GSmi1gLviYaDbuLfT0cdKM/vIkXL57GyelB/MIv/pxyFaklLRCNoAiCIlyNTodn5s46YJgRWneUdwtfFSMpK8d6aTdh17XnYuP1+vszj3iXzy5qrGZs7HxLMrqcjuPixVk8O3saFxcX0b29ETV0uWTA23Razb6leOFMJjnOpE4Hr7pYWiFrMl3GzXUvbm5xnLeXghVqrKMvbEFqWI4vphm5cHRnjxOK88f0TADF/UYl2vwZkZKUS2pgknPmyIIHhKVmk3tqpoWUoA4ONQyb51vIMbxOTC2WcEOSbd1rQyetqCNPvJecqswoPWCtbp46rNuiFODIZ4i9f4gr5svbpZVvZg8n0lGUySUAL1UcQ79K1LeknlZ0hlJHmvvjbqbjO8m67xMvTz6Ax087ev3LuLp6EZeXz+OXf/kXo1ZpxWCAF04zNtVmLIOEHZQ9zbAlynHRifvd/+5vbTIyZsdQry5awEo6cKKkZcQls/HgK8rBrKL8jDYsqbiG4HAXq4DwmOwvCkml5gGUhExoLRWGK4krmNwtvbL9/tZWTQk0H16yUaWYjAZxfX0hPUsGHUVBWUQcH95zu4LDOGmwC92GEqPqigrQUltcSzatsyxXOlB3TjAvW/6NBAM3VA5xO2iSIIHoiZu5KYuGII4+tJdk/uDkx0o3aLdyoMHB08Fb7Khs+uLyVa11ipLeRVzfvoj1mqHeZex3DqPV7IgewEY92D+Io+OTaLROY11qxBo32CpDQbT0NrGpwFdj4+b74YXLhuD6laxxLbmfoWnrNFeAbBYIvuy6vUiVTKZrJtnNE/JCvTSIlBIOBSe3u+DTU2BRebLgnz9/lhLEvjZop8WEvjn33DcKw1H3VSxGVwrucN6ODw9UmV7fPIub7stoNA+j3TmJRoOBwJOYxX7MoiEdckMsSeIwt9zTFLyQurBJ0Xo+Fl3gxWAZ3/roPJ5OS3Fb34sxWrxVzL/2YzYaKGG/HY5iMprGeDiI2RiDrVlURrNoTkyDWUODgRKDG+bKMo50BqQ1LntuNi0NLtqaq6igtFErx/EB+8HdCO2FNN+x2x5XQCA5TcY0GU13AoROuuVVeS5y30UikQKaQZ3jo5hzmNGJgMpVM00G9RJTCWwiBmePfcGwGOgRLXw+42SeUFJ4gyrYq5Y9xXuhFHHvzt3CglzFaAp4lxcXlnhtp5kYzSvwbNzhkdX3Bi3jVTSZy1hNo3fxPNqlpYdR6SpV17KvZs1w8HrvkhR1rITDvkIrOlll8zlAXzjQ2gIJ8AmYGqFJXg+8SOHVQ/udxH1p3XE75SaahtyNURqZxWoxjYv+dbwczuMPvvsynt1GVJsnsbd3oj19//QgvvLevfjtP/eNaGFqvp69oZSww0nfSS5fSzrTwaqzMAlAmePrDoY7DFuL9yIpKxKY3YQdjrgN3zgUhRAmZK0gZKSh5jczBV5uzCC1gJdGXJxfSCdbqhsaeEY614Nmkv+czTTgydBy7oxyrVCXSOzQ9M9ViT9vKlJ+bLa+LUx2EfZ8z/JMw+e9zHYG6i1VwBdKaHOK89l3YN0Rf1GqYV1KdGEyEbeacxJUPdNAxHUtOh8R5xcX6pYdnRwlKqhfX/SGjND+GEqMHLdHIwEpaOKrh5Ngvdw1+iK3d/d7vmjCnjJQ29OnTnRR6uyo0nBfMNGTCEAVI8S2AASh0FkmVqCsizBoinSJMxIqMGxHfSYXpp9J2DFQXJjnbhEGG2ERXySOwb4vlUWvmU7mgfkiCbeoq5zr61mcnX0U5xfPotEsxzuPH2qAfjqlEwDltRSnp6xhClPoloeeR8tqC5+XsKc5tHy/lABvR5o9pJhy3zfLq92k38mx7xHdTAqajz/6KF48+ZMY3lzo/sr4kFgn07Ikh5mUWZQ6JUKgsbZN0q13HHx+fhu9wTgGg0nMkLZNYhRZHMLggGdy8i9JERemTSGZSCgv2v8kpukI3q9XNZvEcL+ccBF7WCxEnaQztbePMy4D59VoNklOPaQPWk2kU86JA3fd+0l+LFJYsi+OmB4oGOp76vJdoThkDWntJAdZCoiddE5/zF0wiYCkDpDPJKearDPFXIRS1C51rpqBSv4bfyFibF578lxItBzyZ4oCDQ9L8hdp0bEKKmg97v5M4/nzj+Lm5lX88i9/IzqtIw01K2Gv5YQd+WkYCKkoTbQxXc8/+O//9gZUgCDgbNZ2vHlOBwoISbt1To3g+sttXyWCWfZQdBWGn8yxgstN1VqvQQFADcKtFSNMifaSkOaMJhXJc9FHMurFNcvCdhMxHPbjtn8e5TrqDzyIVmxWpseAKnH9JCYonCixzpuE15FkWSoM+GPBB90BP9L0tMe/ScComuHMoVs609AnqDpJtNzMGBhDQzWpoXij5ko3TfqK/uQELnPAQRsJcixK9tpweBXdm/NYLZA8oxXHwOVK93A0nESr0YnDo7tRqbeiUkNDFzQHfnp+xcRyZXg1/y8FDfETVfElsx0MEYSk22Zb7ZekI8+z8iyD7wkqNaATHBDom/M77VDrpCL5lAb50hyCKFMyCiNjppXOGlnEi2dP9TsyjM/Pnsa/8fWvx1IDp2Wh1519FIDssIv2P/KA89koBoNRzOZ0Rzpxcuf9qNSPYl1C9aUaq4RkesLfaICTnzTFvXNCldMwMEOEP7qdxR/86DwG1YOYl0oxmK2i1jmIcq2pifjbfj9uhoOYDkYxHw5iMR7FejKPGE+jMkOhxhrscNjVSiJpZ8gRrhxBQwPTnr9Xso62O6ZhjVp0WiTBhmXMWWdfOB2TZKWcfK10pLagON5u+XFwQxuSjOiCveaiutpoRbPt6y+12lFXAN7KAAAgAElEQVRud6IKJUJSrO6yMHiYkz6t31ZL+52D9eb6WnsUO3rcVemI4TXAc2ENaAC92YxXr16JjwgCxrWxfgmw8iwol6U2wxS+6SnNQkUjfxYfCjaVYQC3tpnH7PY8YtqP/WY5WrVS7LXqUafoY4BUqg2lmKxrsWAQNSXxvCfqMqDxWvWrRUz6Xa2vJgVfzTxTnkC91pGCTR4GR7oNNMUui+6CKXlJsyQsIHijODB2x6N4enUb3/ru07gaYqF4J9r7xwSd6Ow14ue+fD9+69e/FnulWVSx3k5zLFas2hq0FbB6Uv75TOKeqSk4GMoUhg6Iiyx3HncE34vkMyWYKQtw4ZwO+p22vLttSS43cZ013DdBgcuuqaDDFEEcahTkmZfuSG+UsEC8NyEalE2tDOzweaBQGvV8vbtQKFN9kYxyt5Owg5Dx/qaMZRrRF3mxH/c9yRxlB/bectZ9eKuoi02cn1+kQ5/P6qdp+UaG6V/vAhQDl+ntudeffPKJ9tfdu3cK0xb+Oc+usK7pZCnZLNt/REULOmbMYi0WSkikvJZJPj+W9/7jPv9P9u9K/ATGWQSBRMpOpsgeDqRWhC47CVlKJYpMwZlZhpo3mgmiCLQanWMUtAqSIbq/3A87WRudBEHOKLoL+KbVbdLay0pznDkjFFGWa3U7pM+v62Qui08AiXKteHHbvYrvfe9fxHg2ip/7M9+I0+N3pWHeQf2F65HREOpTBOvce//8e+aCzaaNGVgvUG5quAzNA3iKm+5XzSmRz+iSpH4n3SvJtn765JN49uypzqRl6uhC3aFTaHpreoW0VpR3qItnkyflYHJJHsbtbVdd48v+PNZpEevd6cwXjAbnWUTpxYpO/zzRWExz0UB2aROdUi32a/XkLmp6J89vvZ5JtpjzQlThJLWaixVUlCj0NSDeqKsI5kzScLOAUOdvyjclUOIr80IyQIFsLaCehlCh6anjxQxGNtOrxp6cQ5Eadm4EYq9ZCSXqFmcAoHBu6VJEDr67szCpmMidHEVCsZSS4xVyx1UALzqbzqP4A+e/qDoSNJFnfKxjEu1WWW6ygM50R7761Q+jFAh8lGI0mUfr4E4seG5JPhJQJHv55HmO0u/9vf9iQ3LGG8N5XCbOKgZJ0sQUpWRH8SBn8kowUmCW4D/Bj+A2i8VyLIk9DcFU2IQouyTFEQ7YTD3hdSVUl4dPtlVRAYFrn/uR6eGJ78lCHMZN74l20Qou1hp6zn6i75D01aMMZWBXH9SlZ+HAVUS+fAwU9NCc1rhOJcmWVru4U3Dh+OWCZK/NIBTqCOYG8/pJRb5IGs3BZUCBBI1TNQ12RmiAEjWVFcNZpKBVigwHsfFoInMjAgfDPmrPBYGqFeUatBz+Ox9iW+msXFUTpEAiXJnaapikj+CfhwQ5GDg0QCag+tiOmQG+mgeYSgRpBi4nQpSoHiV7pH93Bc2zoWhzEWfDl0SBI+vWvWPgApnDi/Pn8eLpkxgNejHo9oXWsoEPj4+iUltHtcGGglZCOr5WhToaLaPRPIpm5zhqjeNYl9uxioZkGT1WaP61go/Q1BTIVPUnOTWe8bokQ6FR1OJbTy7iX16MY1Lfl7PlslQW33uyWEe3O4jbwSBuBv2YYtU8HMZ6Mo7NZB4l+MEzOOxTqcTIpRQ6DM9UvDo+J8GNtU+6aN11VGM61UocdrhfHu6yrbw5vrlQlZOnlJAIhqZt5YNb4V2fbS2ZTw+2lKOCk11nX4VcVBpRRcqReQvtYSeOPB15I8iBzjbyBEv2Pocur8d/k3TduXM3pkhUIus1HKRhzrJQdji5fD4OTL7EsZc2OnxVB0OGlji87t6546HzhAT6c/hLHEkkNNdosSyivJzEuHsV7eommlUsnUtRzQOdgALVdpRVjFeSmgL8ykQB48mjRzwbS25zCcJequhaKwxMlUA3TN3S3VPr2NQvWvLqGCZVDV1cVrtZryQrezPqx8VgHt/6ztN4eb2MTedOVPePotpux2E74htfeRB/6Zu/EHWGitNBaKURc21zmzzBVkZGDWEVcn85DZAt/NzxEmpdHp4u+uqv5QvpbqbhcdNdk8HSDhhRJBwqQjwIaoSS2JD4ohxYSV0kXXqi4TjP8t9R5C+F9HJoZdUXhkE57JxI5tmAXbR8J67/uBzx8xL2H/dzP9W/51Rp+8N6Yiit0PEbDdVJIIHIEo3WhiYJ9GeSAVVBqfQd0P/fSaZZbySnUFlIQAE7sqRlzkV4Tw29zWZ2Ep/OUoywqg6KLS6YSNTSu7xxr36qW/AT/JCHj5H1877hM6i41LxbS4m6gQZ3DjIdzvVeSZ9tgA/ABFOfmtZfvg/cT4lRSA3LoJLmrCS1Zy58Nnf0EN42J9GaXrkAlyebZs1skiekk6k2DZ0lk6/kck40Go4G8ezFszg/v42vfvjzcXqHTn0IkIDKS5DOz3LXDO1tt22bsCvCFcw143+pmy5d/E2UmBGTiVJqrWndWWno8tWzePbJR/Hy1Qu5xVJYc/0ywSI+MBPA59f5rNMv0WCcrC/RR4eaPJ1JN50ZLHjkE5BhTFIlKJHnBfPy9ayQz1JM+VjDLnIYDpWxUZonIo+oQYlU/Hd8JzkGKKlVDdoa7Me4rRPDsVWTstQpb8P9ZZ2z/im8oMTwzLIee5b5ZS3YZTZLqG7UGUbe2y6ivD/A0VKGQ+xZFw91ccYNaNnl1TMOpmmK9qdiEAbJTkcszTMWvIsd4QDlkmlfs491XtJNZki13rR3hIQ75mnOcBHz6Vg533qDu3BJ1FruExciTj4GgiVkeDcxYmSxYrlbG2xadhW5Tq5V3ij/+O//N3I6lXYs1uZooafhMec/qaWZVmjmWamVr2QRTruNhWifzOdwwcbm2NY98ERFzgKSNm7diZ5/lAnrZBmbKA3FjcqcFWUb6RBQ9WLu1HI5iuHI9upQU+7fe6gFSlKL8DztcEn0ZBOebHlOgi/JuERHyIE1uRYWyFciP6v2EsJOO3CpwS6mw5fzraPp3t6B5H/8MJMBQ9I2ZaMaoUpyjZK4pK0yUrIOYsGX7XpLUW9UNbhKuwoq0sHRiVACJpU9REoRAu+KFh3Okh5M8FDU9rBWyFCAZziJQopB3K1tMsYmHL5sPrmgaciLIcZOzBYuSozMUhDBm0affVFMxmc5K3T7ZVVNDiTCnNUMFIw0Ok6/jV/87FiJ+PMnH8fLs7O4f++eDj+KBVl1KwK4m0Egm9MlWS3i+Phh1BqHEeVGLEt187xKoC65UMwqK954mS7hmJH7kFTXGPY0oruuxT/67pN4Nl7HrNKKKegw9JFGK4bTedze0sHpR7c/iOlwGIt+PypIOALzT+cySEIlZj2fSXEGffVA210ygk5aUT7B2UwlBcOWsY6TvU7sNUkeCYSgIE4cdwtiEllxJbX+jKxnClmWw5MzJZYfraaKuWZ7L6rId5aTMhNGIvVGciVWq0NInXmBXi8esEZCbZKks0gQzcElSb//4IFag1Biut1bcXahXNy9g7Gah+jYB1AEuFZ48BoM0kFMQYhOdlcUGa2PlMoIEUp7TvcKMxNsmzfLaJQ3cXv+PBbTYTy6dyqKESZXoFGtzl7RXpYOO4nDCglH9Go9J1DeLPRcRoNubFaggK04Pr7jweuUsHvoysoac1G/stRrOmAT51tuhATf9Twm82FcDWdx3VvF9z+6iu9dzWOzdyfax/ejUY24s1eOX/7ae/EXfunnrAYkXB+UnmQdKoldR3NyViglpbi2m9yp4NT8C0UV3NvcPE9dwSJT2KFvvDVhTwPmyXWZBGtrbLNVsBFYA0WQwyYbT+3IIvpROVFHUGA8ocW7EJJKjOeQ4u/35eqc+ZsFBygl8D4nvtDXv9aE/a1pl+IHdvNZAhTX7YMD6HitohOZnVqtrJI9Pj4nYU98We7VcOQZHeQpeQ3OXVR3SMKIhSokk5Mn1DJruFtF5bO38Kdhrn+hp/DWbzIdxv/EXM9oMolO0mcXZ1fopO3t+V51WrSeVzHAvr7f81BzMtLCtI0vzUBwj3ISnpOiNHBJTFHCigEf91uUBXKNuQpP3gdJYL7PKKsvMqvGkYNYNGGbsLuoSEOyCxxMu9G96cf9Bw/jS1/6sMgbXK3m25G782+/h6YYbWUe9d/FtvXfizLJ51KHcR0bhocp1oaD+MEPvh9nZ59Gr4vC2lh66gB5vASJLK8FXVXzceysnLCL5meUeLJgPdkA7/zVubTT5b6elGFWQt5fz+m2BafGuZVgopGuEaik4AXlRSOqCYDJLFQZa4oCWouGDJFWohUSPzX8yzkut+JDnRGiCK88NIth3wG012rVHVs5e1sEhMH1lPNHRd1KSUXoDNBsJeBCvreJW8/PwezgvFrO6UiZegPASLySD04yneMe8p62UXgjNqUC3JQ1F0OsuQRH6O/4eT4DrwF4xRnuOUkP4UoYBJqslP6WMZn2lLTPpxOtVZ7tDP+Ce/dlNLqJWsw3NT0bCi5gRuLqqD/Q+oOiq+jye//zf7mR2Q96lE2c8dw6UJj2yW5Ojr+94JWbX5S/NTlDkS9V2KDTGI77GvwC0mcwlLYBmwYEjw9ky3V4Z/DjPejKDxc8xLWT9HQJqf3OQk9uhsHgGfJZ1+JxSfuzUY3hkMLjJGrqGpDYJcQjtXxSTpkSiJ3hpcz/ykYNaqHRHgJhpgiZqPVCNUfrRvJy8D7VMo1otnzv3NLMFaHRPJ41rSUMXRZzBhkH4sUzvZ7bdZoCL0V0+/1YLNZxcvogjo7uxmTG35ej1d6LWgMEnGEIsaKLQsb8ylGqF0xpYkGbR+XrI0BZD58DhjkD8wwVY5MxhWg9UQm0Vyyx5AXOl+gYqvjGSihsilHWomIT4iaqARI0smWMRbVPUjVRmww21GwxiJur81jPJvHg7p1oQldCJ/3mRon50dGh+F6Sk0JZB8dOuPrNw1iunAqtUB7QNWq8pCgUcluVm8BQYp5A2A2toK39Ujt+cD2Kf/bRK/HWF6WqBqUbhwexrFTj5cWN2o8kohxKs8EgNti+z6axBk2iUAPRmU1smEQxs7FcY0ktNrfSaddJmlPKKEuhxicHe1FPmvV+fln9gg6IuXP88oNkT2UjCbfJdbgxSFWra55isV7F6b17UWMIGvpEg2IbFSOGfkxVECINTSE53umV88BQCkYaaKLDUy7LJIVWKkH2+PQkTdZXVERCdyFIkWxw2NrcbKnuCEkGz9JmNeY9815Pz86EtLM3dKAm7nmOMTKU0ly8i5vKah7D7lXcXLyMo04n3n10z7QiTdxbtcZFmFWPWK8aYQOtL9HJWMZk0o1e97n2ZLOxF6026A1eCtvkSmoA85lnMEBAU3Ig064kGUn82mxmsd7MdG9fnnfj40+78fvffRG3m71onTyOKNfV67l/0Ih/8xc/jF/5xtdjr16O0moalY0DtnwEUvhUTCv+Y2vmtpu0Z1qGCrnPTdi9p/UrJew5O1CRLQR8qgPbOuyJupJNulLxnlNMm3RR7G47dZmvnjmzPEOQ3gZFp8xJDBDwPuwhmyjtKBoUaPPO3715OL6Z+/xrQo0LWlZqu5MIcghL9ajXi8ODAyHedJ48g7U1f/pMulZIEue7+TrCbim+dKZqOHggG3mGLDUwl+IsQ8PsU96bjqhwgJ2h27enif///W1xFif1NPaP5IqTnjozCyjCUFiAZJIQZOMb4gUdWs4ZabTjKixPD59PWSc+z1nktcR/a49nitjOx1P3EWUo7V1EDSwnWUDZKUl/7Y6k5Ms8+NRCT2diVp/SKJrmiCp6JmYGWGgjUySK/Ce/+Odo+5tPnqVLtzQOxQDOCtY/CTTDjPN5XF2ci5/+8sULSSH/f6y96ZNk2XHd6bHvGbnVXtVVvaLRRANgExQ30eaDTCb9g/oLxkaiZmSab/NpTGOiIBI0AuACNNBr7ZV7RMa+vngx9jt+74vIWroboBLWqKrMyFjeu9fv8ePHj4+GY59Ozn0PE4dFAmZ4zBMR9jQyP8k8SgWbMBhoFieR9q0/GHmSEhyo4nnoLLE3P3v/mV9r2UfCnBeptnsPGmlAUX7mRIdUfRicKVRtaXpWgznuUJpAjoQFJxTYfR9Ux9qG+BsPRyJ5sgQNCJuuJLlstnfUkM2Z4Tp1Z9k9joTBgZIyO3nI72n2D45lmcvfprInHixUKpDJuIuMS2yIX0oYlitp5rm/EBFx/WRVrzD0LUZYXeMwIE0SbGaUDIZZRZJ4qGnuoTLLfmAODZKY+XRkg37HSiVkQhV78uihMBmzDNjnnLec9YVS3Ur1XRuOlnJZXM5wnWONLDXzhGskk4m//3/+w5qhKLxZyRqC5id7s1f6zzcZpiyZQllQCSP6YCQfed44HdvoMHEGGWqzkolQspjNpwqAri3HDotGAbeIRNjLBdV/CAkS7/yWvlcHnQMCBxyU5yayBhqNejYcdm2dW1qrcWCFXFugAw17jTKCWEV/Ts87uPkhCdGN8OXsFmiuH14xjhtdsiWaRqmqCVrsBBAWtIcEkGCvtaChc5WKUSTxUUaGdGeJ3n1hs+nI5ouxDnCaJrBvpBEBdhlgSEa9TJcC5aVyU/r01QrpQdtKdEXLspEggoaR4BjG2QcGTDl2YPj57B4AwzYNJW3XEjiTyKQ2WSZpc/hlyeeQX5DJR/NN/z7BQ7oqdUxTSvISIwtfrArmHtgIosgiLdd6SARYExvL5rE/uLDR6NLq5ZId7u24phvLSOQ5ZnbZ7dj52ak2ARWL5s6eNdoHYo1XKWul7B40OKbAOGk0cfhPE2BhETzA5gpoibPI6kelAlfRThYl+5uHp/ZkbLYQ+Gcz5qzYbNp4mdj5Zd96l30dqqP+wJajsRmOOoA3NhGvs0rkgY+tI4AdlliAnemmYcyyikjIn9K5hkns1KvSr8O6OjtBKd3ZJWmxWZP6gdJ5X/NYNYbhEW6J6oeKuxWsJfmq7bSgiTTNFP26GqIJqrggAda1X1zG5LasYRJnaCiOchsHLD6EB0vHnb222MBrYVCNkrP5XCXbs/NzOzxgsnFBgef7H31kh4cHdnZ2rvtJyV/lx7B2KMfSU3IT1j7s5VhAU+k8TEblehVodk4TS5dT65y80N/v3rpulTyTEIvaS3K5EWNNBQ0f+2AbmfO9uk5HNhgd22qZWpnKQ4qrTlP7JwIE2FP1j/gKz9g7l4wxMK2mibrTad+WquaNbD5d23Bk9kVvZZ8+H9r5pGi1nVtWXOcE0vd2Svanf/Sx/eTjD61ZXFmRKa+WZLaZTrJHiZb3XDjE25KRXJFTRDepCARfx1LH0lbonAq9G8Rklwm4RWascLj0B5bT5Yr+8T2OcS+Iy1RdxPripkWzvhrEvKGKdYJj0TaRQqxRz9DKtauuxd003W5r2K9UE16HNX9PwL4Nir8rhI2JFHEbQol7r+oyTmhpant7zgh6Yh3FXFvPHgmt8C2/neGeviExkSnDfKZpsZAC3iBcUiLEHnWO0/spxOx9W4LzXT/s7/E4t6ujCRuiiapZcOAgvpQZ2IdcEdvbgfY/64J1xZkmV5kZPQ7efIqxgO59lGxlLGZcggHkhu9r8FewyiRx4npFYtEBXUiAQqU8i/bxebPG7IjT/UyLdr+sWeX9kZ0OiQIJCExwq7WzNXzq6r2Pbt+vu6TxzBXE5h5qWJIPaSvyerDpg4EdPX1mz54+sYuzEw0iA+DxniSrCMAvgmw3bPP1IEWD/uLSF6qMvenUOv2e9XoD9ZhBD8jaOWiuAwEd2mi8upYJaVdrAUGY9JKG/eH+Bbbz80sa7KAdlzWvQLufKdwB7q9MIpj9weTuopt0UGUFyAPy5VcvE4a8vf3gQbBghHWe2uUI95i2Xbt+TWdgBO2yMgxGBbzSDPcfZDj016nytA3YnWzI1pccc8BxC+GqKH9h3bCOkXxSEfBYFhIWf4Jsv0XJmzP7m76ZGMsg9cCxngh4H4sn165hJ/yBlaiWpAnESc92WjUNuaQy8PTpE1WzmTqODH1v74blKjuWK9D3lbdCgh20V5L+8R//Ue/73lv3LPfFT/+PtZcuQkgPelc/xrLzLIakLBCrsVDlC3cJgdHxk9MHl3iJzMvKdAhzd5tkHsu5NjOTxZRJLNB04dPecDeVwDoCBqWNDSA+O6pC4JS1GBshh2vBwBbLgY2mfaugdU1wxihJ45riAV9rWCEHk+/6XZeKxAmdrm3jfrFRvPuXYIEOHs0TJXMWXyidqMnVGVRlQKEZBobJBw8t1cDLASiGTvaHJANYcnmZC013q0V5Na/yDZeeYLQu5mwG21vBj/zAbI11X9NWpbzAGdaN2URXDWbxLFgWUFtlnKiXi8x6WIsZAy9WbObe9HxOFph/RdYyBofw53bwIzNmLPxsLmDuGximm2EGzqyr9Eeqk8xsMjuTlRbJG57Nu62GzacTlc3ctWZtIw6u4OvPYKi37r9jjdaerQtVS1QiwrISGdDaaFdY8Sdvd+VspUpyNFRqehvYfNMAHK2xuBazxdp+ezGzXzwfWMdqAv4kdQyXSstlO+sPrDugIYThPiNbjCaWTCaWzqaWpxt/jo0jgJ1ehgXjZMWqI4uJOnVp/cTawVhg8zhXA+VOo2ZlQHwY001ABTDJYzgEJ0eurgmXT7hGNkfXA9foqxEnMBHVVtNyNMqgJaJaxTRLSpMFypPu8MHj3X/W77Uz7F52dBegyPh6bwcBDB9i+qhx8KG0R3bPwR3ZMUbEP33yRE1M7777jnSpH330fTvYP3Av38FAQb29u6fDW4ExWUlHube/59WfUO/0qBNBztoq2I4uZ26FaSs7ffHcpsO+vXvnQI48DRqOgj2eB0+ccjiA0I9Td+HAAEjgprBUk57kMKlbzOoggJRQUutVNJ2tYu+wdHM7L9Yk04TzmnpIklC1Qq5i41FqA6vZ12cT++WXR3bWS21n57oSwkI5Z/u7DfvTT35of/rD71mzuLR86sRF+MBZT81mxEesUm4BvRDsouQw7s1XNREvM+zxGA4gJRzwEDEaYEYyJOMAf6bIIOr6U6WbTDXNN+olXcrkcjMqNX6dwkyDoI2MADwy1IC0yEjreUOSEo+Sbwfs2zKP1yUor0eeLtd4VSIimCb28Ook2ejXzRRNkhOSwCjN4P3zJRmCWNnXv+bLn+W7AHa/1M64d7uXiv+QPDg0SSMumaJX2eI9+j2w9nf+lU01xxOFeMW9QTv0KYgkcNOJ+MW/0fDKEaZQkIxuh3jkJVudDzSm6hrKVCGyRp4gXrmksek7SG5itY/zFAkWX8S1yIBG1jsmN9sMe/w8Lk/ZfEUGP7NfDPMYHJA54PPqu1da6BmjPyteh+0L6v03Hi+3XsE3lSQ5YdiRzk0H6zhbzSZj656f29PHD+35E/zTL9Soq6pFGg0yojRPtTm5unBGwSxDTgioE6chVyYzG44n9uzs1MZBk+0N5h7PpHMPsmX//O6+58dMmAOxQlpZsTpzZiDRiqx7GHaWIJa4ORGLUhtI6ukSk2gpLNtrVeW8t6pSydtOy4EsIAuwDMPO2qD6zhny4MFb+sysn2K9KmII6df16zeyvsfMTjraNEIEErtoOK65JCaCdFdiRNm0vxdwBecdzba8Dvsdsok9fnhwzd1c6FsLMc7zK4+n6reQta27DyHjdnWJ9wZoIFV0Z7sC2L2aKuvlUkH3G6mzrEQH55IENxtVa7eadnT0XNfw5q1bkoxj0b1Yl61c37XpbGmVNG+7rR1ZKf+3//b/apnduXPXcl/8zV+tYyd8PEQF1uNazMamhywmlimCR6Z3tLpMpaCuWGd2HbCrdiZmWt7aq4XVG0ywLFp/OBTzc3jtlqQN3uuKBmrT2ctzRksnD3Ibv1PAd2FdtOmsZ4tkYIUikxonKjMlkxnzzq3ZPrTlMm+5Io4rbXlrkunHLN/PMyziFmLOAeqxIdAnSwVNuEpLHFShoZKGODrP0c+pVLoK08WctUOiA2BS42EpZ4vpTMyguo3pmk7Q/zFwIzRFanz32sbLhe1cu26VStMKOUY8u8OFnD/yVCJw+aADP7Ktsfy27SDhOrqrpXTXHkY9qi++jePCxq1qW2vqAc81+BuoQJJG0kFJt1apSxetppA1gwbmSkaQEdDLMO53LD9Dt27WaNCc21A3yzQ0ZYi9SRiQw+RPJrPSZIrEpmj1ZlNJigZarJhsx+d2wMqnZcOTJOYLWBnWwnAkoVGXDck9x0t9StAsZ6OV2c++PLInI7NRqWmzNJUWulbbs3GysrN+T82mg97A5sOJLQcjS5hguIBhn1tKv4HA+krOMHiwMwwpTrssFigNBk91uHsB9oXVq9hUlqwaJpW6LNLdNMTgIaEKA0UkidEN8YZEdMylovvV0peBpjwPE4e2FW9+3JcC6NdjaQiOgF1exwD8MFCpyPXz0qdkMmg4HfJ6MosOb12yOZUtgYeF7e21sx6DaCmHxhfQ/vz5c4F62PajoyP1WtDtT6PMjRvXdcBqDwcZC2VyWDlAsXypxZgvwz1jffpa89XtcjJiyfCyY7OTx3Zjf8f2201Nji2RbOQ5OKqqduDak64Ax6y/pc1mQ332naZrIxfzpbzV2cNuHecd/BxOVGZw3NHUu5kPSmMPxx3C+2rUd61cbCmwzpO8dcZje3R+bn//m8fWHRXkHkNpOl+s6HD6i08+tr/4+IE11mOr5ZfeHCYgFmYibLHqAXZfaVRUaMqGO8WAHIPyVnDWFY78+QZAZCIM9aaAGRLJF7iH7kXses/YRMh94YvStRy94mj77WQ9oJOscpehcE+6YFjpdQAsUBamQRPwc2Xwx5Y13utQZVj54UfbkWf70V7pdY1wvHpXn20DpgMAYq0zcCzYUsJyk6A4CHQff8rsnD/f+PWapOB1ScgVidMW6PfEwm8ZoOCrr75Sc/SNGzeUHKvy/BJr/M1v6F/w0+DyFNdZBLVxDl09WmwAACAASURBVEccxx5lTptVt33NoyxqLvtB5jnwe7gIQcjVGboIMZGtHZefONm+IYSi3lmNdsG2kOdBkhQlEp48vZo9kXhvA/W4IzKZzRW07a975eulvDAmVDQ3Ip1gbeg3cJqKhGboC/L1568o3INrDk4k7F9seadTW05G1u907Mmzx3Z0/MLOTo8FJEmiYyIcMYnLXNzVC6C+ShhkuLKZKttVDTsC4DJJFwA6ns5tjog1DID0e+lySl0vniu0P6ivDFBeyltVVTMq6igYUg30a2QGAT5Asljk/OE/ZDAO0t0RimPcm6FlN4y3epj6PpuNdW7wWHrj6HFAZjbA1jHUj9Bwv/vuu7pmw9lE5zd2iTwXUh/OEdYDVo3EbqpeXGVmiKj6HF7b50EE2UwWTzc9BDwfZxGAnfVIUs7aarXaqmhxdnJ/qQ5yrSSHlHxmW8KXt6WGVE48oV7Sc8BwLx8YRrJKYqphjwH7wobjhMe63G01rcYk8eXYnjz+QnHxzq0bdvTiuRqe2+2Whl2mzBEqtazS2NVU+lKKwYqvVTzs1fROrPrsp3+lplOVxrPJcpt4mflwRyoqPIlK3gAeTfZE91myihaAd7LH8pOX9NzabzDo2UX3TM2tZFRkKqVSzZrNtlVK3pHteq04kXOzuSJgj9or5C0FAf253EVWK/y1RzadDG0+HlmxRGmhYDu7B7ZYkr2SlbkLijPCK5V+Z7NRJmPwV/bNlylm+OdqMwocEEYJiPoMTaPYHcLAF4uJNevumMJG9GyMiWFeTmFxAEaxrVKmy/Q/ZWf4vLZUxhrNJ9YfjeSxzjCo8Qi2igBIh3NFgN1LXQ5pFPRke7cdhF4+wMLpEEtG8XAPgP3qMbjR9EdmiXHrYmHDAz0HY0AF+l9PoHwK20jTWakqXFyc2GzSt2atYjUYcaw9aQYuN222WMqvmglhsdudSboKjEH7T4Mctl/0O6BThGtlMhvMBqCez+6Dr+imBsyH+xP1eaHtLzjb63rjAnM0mNr/+O0jWTn206Kl9D2UORB27Hw0suNuxzr9Sxtj5TiY2Go4ETMiv/X5lG4wAXaCsvzXAXVYDyIx0HAEqk6oqrkyG8C+06hbrVywUhgTHXszvNmUAOTMgZijkNSBpkkuXdPn2s98oWJ5BkLIiJam0oqaTvk9OuzdiankwRRWjEZmrFCRP0iz7E49OohD02kRsIKsRIdE0RZrvOyL1htNrLHTkBQED2NGrMv2Cmaepi9KjouFGHXYaBKpRw8f2ocffhiCsQ+iIDASJDVsSUm9T70lAB0cuO87JUX1tGj5hQSRQ6FMCRPP+6XVk7GdPnusKsWta7vqBajBjgBG8cRf4k5FAzeAPVXiDlAgMUCmhcwlWr8ByBm+VqnAHDLZdG3z6VKuTIAmwV/VkfENboWEqWI5WbcWLc2tbZbObbiY2sPTnv3t339lnVHeWrcfWH9mVm+1rVkr2Z99/IH9xQ/fsR0buxxV939L35pFm1it9iMtw8HfGbBvIecrrJ9/X45Qkim6rEGH2Gwm+RNxSeO3w3yNeABGwPkKuFGs2eoQyaoBHrMp4ZIYcEhjEarX3/5M3wGwZzZuV6iCq5HKh19tAPvLIHf7/cfmQ3diwbXBz4DpnAQmVZIpGWbou3BHkTd8bcXCbUb95Ud/I2APD9bk3TSVTzt/IhkDAPw+8p43v+Gtn4SjIMBL1zGHiiigHGAjbbgsG6kSBqD6ypMHJjIcF6psrlP9Pve91XIXnOFgrOvaaNR1XoaTNatYRMAui9dcTjF/Mh0rwWu1mjofo192PONeXY9b0s+XCL43AvY3lUy27wv9LhpNXxc48wR2W0vucpdN+cVVBXTUEHs4NxbjiXXp+7k4s4vTEzs9P7P+0KeWR7nRBnEEe2x9BiaRItfwy7ZMUklCRsOJdS4HqoKxxwDykD3IQ+nVc306MWbLiS98JpIH1jzOKTSHVsqoF3jPnN3o0NdWFokTdx9no08ZJfEGnMtGMexlfy4wCR7quPIwxyWxEl34koVgRpLYdDxWzKfi2ut2Fc8hTEjE3rr/lppoJbVEyrNiD9ySrhvFAiw7awFiF5KKSlQ0G6Dh3VuZQtU4AHYZXYQv3hvYgyqaS2yYGzSVNJu5IzjTyMlIFVeXoXkPRpAKBikMr4G9sfZDeBxnBs/PY/k89DdiTsJ7hpzm/Kcacbi3J7IXwP7LX/zM7r91x+7euW2nx8di2W/evK7kbDZf2+61e/yWpLuz0cSrIWrSdZkUcSr3m7/+j66Iki3epvznFSwPtVjBxQ3Dn9EhhIczBMUBKAEvgHM/ecU28yFhqwByksjkVtLwKVtTWY3vF5X1FIuUIhkVy/NugGgsfelsiIz/Oi/rNvdWXQZmF8ZoqlI2unCN5pYmum1UMZCT0JQ3m+DA4kwbC8k1im6ZxN/9TPGTSExf4oEVF5BiYaEyVrrE9aYsHTZM3Wo1EiDn9wUykLnUazYP9j9sOA5H+ccWmtZqXNOiIdAx0IFhMQkDmtDkj8fS/XEJpjPGJNetXGKiIBsEwI7O3G9mpje/ol+KwTF8jtBQuy2HzGUMu+5+9lnjGemB0Q/EbSUtmjTvtncZSEozLdKX8Zn1ex1tUH6PEfEEhgZ2SpazQX9spVJTeu3L/tByxaL00Q1cZmpk1N45zpoj2IsRZVCRjwrz5lf1LhA4kHtQrqYp2Fl42D3Xmbo2XOuIhK5Q0pRPWmH/4fGJfdkdWzcp2gSHooJZs9GyZFWzk8HAnpwdW58kbDixeX9o+cnCEsDmbGLrBM/1hO5by6tOyd8X0q0D2LHBKpeQF0WJCep4pFRYf1bFsEvrHnMiDaSCYYddj1KYYPMXGHPp1dWg5RabhcCur2EWAOxM+ZX9o1uikcBoMioJDcOxSCIIAXm161qeCgjBmSpACM56Xo12wnWobLMkp8moteau9VjHMLFqOE7t1q1bstQC/AIAIwtLMyq69rt376qBmEP7vfff15qCQUcTT3OY/KRVUfGeFao0JAJq5EYHKOIgHOuSBAVokSRWXydykmHSXzId2m69au1mzVr1mgA7swtWkp/42gdcs1Z20AYzUIuydJgGyN+XCcn6UM3g0wm/6wcdRIIamNc5VeXWK5f8sa5cqgDzP7fhpGuX40t7etKx8bxqD58PrL9uWFK9ZuNV0VrtXWuUzf7yxx/an//BW2o6Zi0UmefAlGa5jG4kBrxrt6Hbij1vBOyvIKh4LG/VwuJjIksNU+eWrgB1iAMNQBObxRA6j/EibqLP8BYTeRWAXm3pjoAcyY2kfQy2WeC8Ee5v6HUSGAjMZHx3rtUOjl1bev74PgBJ/r4218XPIv9+qqZev+du2+YMdjxc5YCGu5UmZtIHgYUaDl+pGgw5h1gXSlg19Xa7Ovma63wFsG87iFx9rK+VKL/cPOfrJDZ8VuRiNLvevHFjyyVq67a+lPi8aQW87vu6dqHSomQrnBX6rIDtFHnFVEypmMOoM/cL/aqLhtdet0Wz2dqhwnJ52ZGbFHI0DWrDjBhZRZhwutFUr10Gm6x05hEXZF2naer0VHjzun85oHp16qlXlP0hoSIeCCythZfYdL3r17D0m93CfnejBt4HoIxrItDOgRGGj62xK5brRsRMvidSXH/U/9Sz06cvbNDtil3GfxvyQ1LS0NwNgw4QoXeJz0bDN6fGKs3ZfI5hQyrZS7fna0N9IkryfF6OwPwqFXHj0h53NRHJGtxbYkjRoDyMRRjgk2Dl7BLCAmeDVIJ+zhMD5XMvk4AA0gGmJQfvKAdkKqDXcOLHH1vy11QPl0cEjjXuOwwx10BxWBNpaaysyhr03r27ij0MpyImDYYjnQmSL6qyAUm3UnLNfuVQmNHo3KRPamNMwivG+BlBOwkF6pFIRqsfMtx/zjDAO19grRh343CluB4k0Q4SG64h/RSOP5iD4lUBPj/YkEoFg8M4A1GVcPbst3ctoTq/mto//ePPBdDv3bmlnr2vvvrS3nvvbVlv0qN3/70f2HROTCnrWvm0eZ84HXs6cv/0//3v69jYFvV+8c1mmjWtxbDLA8Meg6hYIy0ed0JQEh90jsqQaFpiVC2645WPVieW0XSJErlcLdloMpQtZHvnntVqOz4ldZuJ2UKa6gwOhXO3xnOtFehWf+YSW9EkNhrIQqcktw48QFs2mRO08wLZXHw12gbmSVZv+DerxBPBAxr8RK4hWMsJkBVdk8ZugVElywWgUzqSzIDMckGjmdk8Ta1Hx/c6Z43WjjVbPgUyn2tabt3wBClUu92vmQMDXT5T7YYqLbF5Fgs2FrKelpWLNYGLUpnAuiVdyiJ1DKRXO8t11SIYEqDZ6F192Ms2VtguGYamjPBG3VObTTcxS8iKpzYcXli391zZe7lYsUoJcLZSBoujDhkyAWg6Y/Hnrd5oWau970Em3lsd5s7ew/5pIE+hIA94WBd+hvMPcgoaKx2okgl7gie2TYBdi0uvk+RLlhQbNl8XrL9Y23//9JF104otynVNAgVQtxpNG45y9qzbsZN+1/rjsc1wh+kB2OeWECSXU8vjtU6DLAw7Gx92g/6EYNlYRhVBWZDrHLSL63xilWLemtWKbLJIcKITeQTr0qTD3oTIqgMqJClUU2I5GKZdzakkiOWS5XEkKjMcyDWFHI4uiSmrvlDCmgs7qc6J7dfzVra5lXILW6Opp8mIwEtwLVQkvSqUG1astmy5hkEuyT5z2di18Zyx11i2ur4TXSeNMjAjkkGExJogddHpiK2lNE4n//379zNtsLP6vs44dPicBHIcJGD0AOwwNZKlqRoQqgDBTkxVDJKENLHZsGOT/qU1SwVr1yuy1MRuPlnNtH64bnmDGav4EKug36cShvyNOEE/Se/y3EbjgTYRk1Qp4XNISbCUL1t+XbFSwSuBcBbcms7FqfSI80XPqo283bx9z05ORvblwwv77NnIJpXrNint2SAtW6NWtRvtmv3lH37PfvDB27ZTyVkpnVkpRR9ptszWvse0DSaNIHWrGXXjD/cNWG1bQrJd53ciZSMbcGBKghsb3Lg/HIwkfG6hR1KD88RcTCf3dQPatyV4GZxytio0TfL7xHGaEhllHwcxuXSGPgNnRomfYlEdVWq9OziC6OGA9bjgX1c/UwTn3rNDL4rbrfksA2fJIwDnsXIYWSSyo4SsiVKPzbkX9cMOEF99TQe+jn+vNgq/fFPE+IeqkRKBwDC/ScPPe6CxktK9PMDrDMbb+D7z/L9PA2o8k+XatXV2c50AAVz/OE8jOlH5p3cgun0SbD7jS4A9vIikh8FthypOvVpXHMCSDnCzH/pXYoM7lS4wAjIEEnriYEBUGdzQ+96gp9e8nw1gj68fNfJvAubfBNj99aPLj/e6EItI5LGTpfGSaeESWWoOpE8mBgOAQS47HTt9/sLOj45t2h/YfDLRz0aTqVhkLBa1BgDbObMxtstBGy3jhBx2fswCGcta2G1UveoXGf5ALft+kKFAyZ2uwiBEObwVIXGckPQm0eD0wuB7WZF6/x/Ww4BxSJNiDra4pgmmPF7f5/c1pd4910l4eV5kIzEBF8jVOeYlHA24pNqsKaHYVXsfFpUFVA2oG9QzM4XcM3vvvffEqjPEjYSPdQmZidxSTfD4x2PuoUmk9Gt5kslwSc0RoWE+A+yx+hNiYUz4Q99W2AQZiEdXr2SedYu8NfRrkIBsJ66QrXxG7mGruRP6Hd1vvV5jlokPmLronIu41SRXEhmMPCyVQ8zTJ1/ZfDq127du6Huff/Zb+/B771lf1o1lu3brXZuvWFRusy2sGxJEd+cpWe6rv/u/15RXeNMahhI2X8xKBL6l4Q7DEOIkP9fg+yTL0NSGTQ8aUI2HDZ6XHIZ8ECffcS1Y2iKZyt2lWMrZ5eW51eoVKxTLNp/CRLayRaiNGpj+GHg2YZsF6NY/+l4ILvn80vL5uSWLmY36HZtNBgIHJVwfKnUBR7pzY2IB+MtuTGBesFscjI5stZpq/C2ZH4sPthXpA9kPn1llZqbTaaAROmrv2iYQob/GCq7a3BcwQu4RbYWkQ5eHeNSJO2pX6NFFxQoyteGoK+AOwE1T97tv1Hb0XGiZcznXdV89yDYhVkrgrTPOD4vYC+A/0PIOj4lNYlcPHwfs8RpjqU6yhQRoMe9at/vC1muaKdw1KL+mkbLG4E+V9gDEvd7IOp2+Hd68a632obzeZzMChls1uQTJWQGWF01yADckR2zItc1sNh/oc3PdFzOYWqZ8wtrAqFOWowIBA5Kz0ooKR94W+aqNraY/P3t6Yr86m1jfAOw1W65Ta9UKVi2WrTtY2dPuuZ0MLsWwo1+f9wcO2OczM7HrC8uRbCYrZ9jJ3NngwY6wgoe+hvoEJ4Lgv9qsE+jx0/aJZxmnGqwP3fEoTBYOY5AzwI7MhfHwCiJlDQ4CNRbRYCMhYnobew2wrqE3rl9Xe+o6sWYxtbR/YrulpTXyuNdPLCewuBZoEXPPc+Zati7ULC1UjE+UK9YsLTfsbF21Af0gDPiseHAUuCoVZdUo0JkkCkxI45iWuq1lj24bBH80uthYuQuCS/D4DznAdDJWMyoyK9wm1KgmQOmMCEtEvkg0Eq1XAry5ZGad4+dWSeZ26/q+pDDFKiCfRrnUivm2fpchFSn3TQwdkhC8sHt2dnbkA0IoRRgsGoDdbfYkoeKlg2BVieNybEdHT+VI9b3337J1Sgyb2qDXt/GQBvOKXQ5z9vNHfeuVDm3Vuq3pdTs7Ddurl+2TH3xgf/LD79lOcWmVNePE17ZULA1uFbHYrLP8fwVgj7s47t7tuOAxXQAnEKgcvsQzqo/EcdmzEtcB0HKzonk3PsergD2L0xA3KVOb3VnHCYeF3GP4ZKrkBiabdUGCpOQMJ4jpTAwWsx3i0D6fAuyvm4Hd0EAnV4fANKqpNsieZGUK8Jm7HzU9N+wf1i8HX7PZ8Njhb9rPgsAY+2CyODE2s9fySOm067cD9nDJ1bCo5qzNlNaXgf0Gi7rzFtedxHd/f1+ygW3A/PsC9vjevbcsbwOmQnKWNHAkq2Rk3OuSiVcZ7ezUeIVh10/CGmF9XXZ7YsyZOokjCIwq6wAMAJPKvYgT1kVUZEt1M3RI7yl+P1Rj4nqI126TiPr1zlbpFpMeH6N7/QrDHnZcNlQxymw8+rje3qxRA8xCFHGuLhRz3Fwgr6rVo0df2/PHj2zQ7dh8NLZ80CFzHfrDsSrBSVwTqneurY9Xd54p1u7rzVTv/mAqiYQPsXTZUqD2/E/XgvhaDP9pqJGwievMAemakK0qga8/zh/ZM0pjzrmBKiK4wCBtAaxXg8e5PPH9pby/AyeZksC75FJhwBXvT1Vd9WP540n+uUZ6bd5D8NcHDANwuxcXwlMkPQwSoiL7/gfvyS6YSgt6dj5o93JgB9duqEI7WyZi1ktUqiW/cQdBl7OJTcqcg3y/eW/S1a+wd730FWRJ+SxuSKNOYoCzVrAO5XyDUAIzimBMmfq9IywGRiFm1mtlsegkQC9ePLcq/06WduPaDclN+X6lktOZgxTm1rVDO9hv28///u/sxz/6WNXpcnXHdvZvW7Wxb+MpVQEX1jo29UGHapT99K//s1ary1829jjO9gR7qay0RMbkkxdj97QPCoBwRNKRZF6rztw4S0bQV3FD2SlWgOjdhipnFgsru5RPJWWAlvX7E8kkkMg4YRp07QHYeZbAf4Az19RG6OmJK1kSTt1LWy1GNu5f2HTGEIycNZq7trt3oGYjPoMABXrk0ChKI8b56YlVK2hfed2lynXqGNaEMk8SKF0tNcChIC9srNKTpGTNtg8C4LOQDaYpbhg1aV7FJIQsiZJK9iWPz0hlxI6WIDkpIK+ZWqd3qd+FqZLlHH7sWLAV+dO1dS+P/47sve/4LLRtXja7avGwCtAogvetJlW3qHKwiWY7TaZ20TmyXvfY6k1kBGTTiWwDke5QDWBBX/ZGtlyXrdnatd3dA2mkgV6aLwAwjHYVTmmETnNPDDlc2PAa1rQaWqnM9DRvDozrT9IFgR5YODJZly0U10tZhM4LdeslVesv8vbzzx7Zi0XJJsg+ckWtVbJeWMX+cGnH3a6ddjtyPJkNR7Ycji1PpUT2jQGw47KBPzw6egItrC/CG6oyaN9iZBdjCHO1cncYdOe4J237CgRbRQU/KgWxeUb1SWfZxbAHIE7ZExmRJtDCqJOgiHF3m0ex7yQBvA+mmtJctJ7Z8vKFHZRW1swvrFZYWL2Sk3zHD0jAedkmS1yVmmblqo3miSXrAny8DSr7VqzUdS8APxy2BE8N9hoM7P6DB5nlJ6AdbSU9HWJniiX7h3/4pQIqUhlYQ8rBeO3zWXl8BO5ffvWFfsflKCZmHO05QdmXhY/x5k6reqABHqkV0pmNT5/S4WDtdkO2qYY8qYDevK6+CPm859a2nAPchnZ5iYXaVCQBiTHvAUtSDiq0+vLP19p3Oz/+/eTJQ7u8PLbbd67bYj62zvmpHe6zz/O202jYeDi16SS184uZPRsX7LfHcxsUDqzcOrSEmQm5gu01yvbJR2/bv/7kI2sWaEzjwA/AN8TeIOIPQrxvajp9E+x7OXnfBu3b0O+qdMAHYI0yfSbXn34FVdPCe4vldmeX/bDbRpOyyQzyk8jKw5pyAHojKhVUDrpVAOl4dM+CTAXLNy+Xw0AC9jmobt64Gex/NwlCZNsj5iJ2QqhEdoxgRzOes/U+kVeVVDGQLv3gs+222xF/e2OX5l/4dG5+LimaQMhmLH2Uh1xh2COhFMFkuMyxX8IHwVztTXjT3WOfacL1ZGKXoUnOE53oaHbV6eaV51Godz1uBp6DrIM4CrtJ/ERTzl6LrkHymA6y1pef87sA9u0ehfj7AmdJascnJ7a3S+N6Wd7VNKtTpUP2QJXDwYhXdTIZ5hVAHc+vjbwlO9vi5wwv6vriLcC+tUCDUsqRd/b8vg+icV/mtBasndkXM+nF6dNLBEQZ9nP9+jVrNBjYxtCwmV1enNujr78Udpj2ezKYoJLD9EqwwsnpOfyO5aLVosxkUpunZsMENp1ppEPrD3rSaPM4DQWM+slQfRbWyjTabk4ge23sDvMw6m7aEUG1XPxElsYqOcPcqAwvNLwHoEnjqZMGyBKpYNO/4M2kEbDzM5xkUCXEBIHKpZrXw3vjFnifFVVbTxbcgc6T/mh3DJZiWv3F+ZmSnFYTieXcTs+O7f69O9K1MwBzOllo3srZxaVdu3HL6s0dK+F3voYNB0OyT2hwpXKzHyp0TvzF93g1L9uAd1dpRDAM0HcpXUxYWV+QBxDZVIAnc+YJtdUc26g3dY2oujozj2kFSW9i/QEzXDpa1+y1t+480GBQXd/8ygaDrn355ad25/qh3b972/7nT//aPvze+269m+at2jywgxtvWedyLEkwN8+19xs71dxnf/Nf1rHRQE0warryJhCVyK4EgQA5NMUMRiZVgyWbWjcpdA37xtuM9PUA577hsn0Msg9K1ByAOIqg+SHwAl5gt3BHYQKUatGAUiQ1wYrNcwmYVRoPeE4sIIM9o16ZRAHIsZBsYzy6sEGfxreC3bl3V+wNVpPyF2dojFwhJlYsoFFn4prfUA4QmhYAH7z1xRL9vUkTLQadUn6jYY2dthXUNexlx+l4JtlGzipWLjQF3sk05e9OMwvXNtN1OmB/BVOHDJBDnQY5mmPJTrFGRHvFpsKlpaCGVHeOgYXfsA4euFyGEA/YOGRFRf8snGWyFA/zQdLuTj8atLRm0zOZDQunvr14/pU7paCTpoGk3rB8inzFm0SQIQHe0lzZqofvClyieSP58S9P5jI4sdUosjkwAsuhyX8jWy4Hug/ydUWakls7wFNdElrePbl587PF0Ba5gs2LTeuuqnY8SOzTx6fWt7otGO4UPMyrrZqN5jTJDuUnPrjs22wwEWBPQ+MQDUQC7Egp0F8v+G9pK5vJY5vKEe+rLAkFnd2y5BBgrxRTD4oVdLIcxq6zjXrDOHPAx2y7JlD2jCR0EbQjcZGlWTWbPEo1SgwhwRm7QVxjeA70uAy+AIRKwb+wwnJglWRie8W11WxmjfJaE0WRfREQZ+uCDVcVW1jRCuWazVZ5W7J3yw3rJxUr1erWbDQFvElEASDRaYPOeQA4TdPyadbk1Jmdn53pT4Lvk8dPlFAgBQNIAaAePHjgEwqDRAYA0el2rNvt6JA4ODwQgDrcPxC4U/IfMJvbUHqSXlgvrJzvWDob2bjXtUa5aC2kG5a3StGrhcvZ2OaTvi3n6LZnkngAGDhMCLRIy/hcJMGayjylUQ4NNs1JQzHqzHcoFxh/jn7RrF7F/YLr0tB7JnhfdC5tzryA8r5dzir2mydDG62qtqoc2HhdteI6tZvthv3xDz6wP/zh96xVTKy8GjrACtKwKItiYzmZ+yZJzJuA+Tbc2gboLzNNgWWUBC21fq+vNclBo6mn6uPZOuCCF3GUGqhaFKZNqjqre+/nhbNvYS2HQxFwAjjk2vMarL24FmLfAveY+0MVDTcIgJC7ODBF0K8DbJY70LquleejGkBjOkyYmx94Kdr91N8McPWcAZSwUJCjdOmhCY3RsdqiEvwmOm/FrEgTxYnZHPpBdhQvfTg7Y7X6TUD9dcCbz4ZPO69CsisAFSRHbwb8fi7HM5vHsc9g7Yk/AC41jkeyZsv6MCYhvytgVyoS5Fr6/HLuonLCxGOX3CCR4/tKnsIai04cG3C1VQF62fYxVD+2DrfgMPPqGlf1JtZLXmLSHagFN5dsbQYAKExBvxrrea6ZICcvjiRxAXypQRlJLGTC7q69ff++3b9zx86Ojuz06JmN+11LZmOrLNc2ZliUmQ3miR11ujbXtGHIRZ+8jsyFa9Lv40jF4D7vv5LsMHB2Yoel+PX15VLUbcDu3yM+1nJ5qwbnlCgT5lrRUI9MJVegMl+xZIlb3dyaTE6HQT/JAgAAIABJREFU9EGqLNmW769iBecXl5pK3FbgbMP6EOIoDPELQ/ccTLq7knZk6DdgZgNYMJ5pEUAjg1GPIGtvtZZcdtjv29HRE2s0KvIqvzg/kWzqRz/+sSrw03lq592BTZapKst7B7vWbNHH54OUSLBJdNDmY4vqs1g2hR+tjjjRXrN4nIWUtXJERVuJtjcC+/Vgz7hL2UokHtbg+3uHuj5ujkkMWsqmHIKXYVfHx89tlS6t2ayJsNzd2XclhUwdsAud2D//8880V+Tezev261/90u7eviUseNmf2Cwt2P13vm+9wdTmyKALXPeQJIXFL8CugIKeMUywdKJw0wwUtUpxYiJZjQ/KWPtAFgX5AEgy1jQsBL+bV0Je8IGRFpqS0mDIpEu0qwubzibSklpalA1bq4VjSisDw9ICiv0KHszyfI+A3UE7DGKpkNp6ObHlbGDj4aXG3HsDQ6Kx62R3vcuuhuHUKyUrlQuS6hQrOTVB6uZb0WZTypRk7t6Y1z68YY3dXcuVipJVFGAJ+IhhYh5rYTKa6Pd3Wru2nOM1js86rLNPgmPBwaJwUbz8HwLt1tHgemwPSFQlGEJEJtrpnMkKyBsrkIK0rFKui8VLV/Egd4Y6bqQI2COD4VXGcOB4pPYFnDXtuCxHQxP4jDmGPqQ2mzC++cjKBdeIItUplWBKiTR5WezB5Az6A2mk967dtFlh1xYw0nRga9P41wYQRIbjpaMijnlW+EWX7JaPbBAHcTAYS3ViVyt1b8RV+QmXk8SW+bJNi017MUjtn78+tqPBXP9GhsCdrTYati4XrTvo29l51y47XRt2e7aczOTBjl4d6QuTxjLAzpCkuQP2NO8lUS/7Fa2EZagAO639XK/EqiV3k9GI8RrAw681PQNurRgCiJg8D4j8QEyMAHvRE0OqT2qgphxZdJBO8gJgr1blyw6SRN9OYluhCVXPn2iCKOC9zLVaDa28mlg578CGNtQlfDXXr1C28Syx0Syx+u6+FSpNK7f2fYYB7yH4sHtA9AQTEHB6cqLmYZhAGKkI2k6OT+z07NRu375tL46OVDblcQBdySCCBtIXqXvmUnakEQdpDKzJgkFV67XdvnVb7GjUljIwi9dXK/G6b/VSTj0G415HTEe71VAFZDmf2GRwabn1wpbTibtPNNs6XFo7Te1RKmbNxo47L8xpvCuoIjeZDPS+Xhw/1eS/G4f7tttuiSkaT+ZyukE7qUQeycfOrhXKTau1b9lglrdPH57ZP3721Oa5hs1txyqlfZtPEjvYbdmf/+vv20/+4C1rrLA8DSQGrHVYH+xNdq/LAcKOCaDI//VtgH3r1HrD4xWzwqElHSf6Vx1ufhBv65kzqUR4KxyUgBjiGT0lWhvZwf3qECiBbXo/LGfMWYCBZFAKBM1kMhTgBhiTSEVrNzXChmnLngDgPZ3YeDq22RRHBprTKwKBc7lJ+HRKvqcK3EtJx2tBrj6PM6409Q2Hfb1PnoOZAhACG9ZtSzu4Lc/RdgiTctX7ECvVVxOe+Prfqp8O56UkYatUsw4At+yN6GjxOkY7u83BKz9q1Fk/3CONTw/nX/aZtgH71pmwfa2+jWF/GbCLCgoaYypqgFMNlyGGyYEjylijyGPDdm5fo20oHoSb4cdh+J+A91ZmFM+zyLCrOdx/LmtfVfhDKixfeJ4VVh/aYi180Lk4s5OjF3Z2dmK9y0ubUOkJ/QfyRCdeF/KSvZbyeWsz+GZ/z1Zz+rkWYtxzuE0tEjsdDO3J2YXNqWKWa2p7Gw6pQM6sg1uKGhapCnuVIVbC42koL7SwzWHKXXICUxtkHZBoJEZITlRxRF/OcDz06JveB3eSFfJRRVBGELgA8bgg1ZKkROeSV1qI5TEZ0FRTiA0sa6leS97r7H8E6Zn9Z7BHjY3C7GlZNWMnS8U8SInpcVM8l9R6YS+ePVa1u1hcy/KSdfLjH//EpvOVdfpjmyZrG4wn1mhhvpG3a9cOpaeHSOIeY3pANVUyOjmqhUQ9U7FtBn56tSvEx7B8YsXG+3dcmiYLXPVlroVDAertHRz7uA6eeKkimCzUu3fZPbdu99yPbcXCnN29fV/4D9y4oA+usLIvv/xnO2zX7bDdtOdPH1q9WrE7d+9Z53Joo/nK7r/zoT09OrMCQxBZNynk9UaRkfvVf/9PCCqyLE4fxusFWfd1ZEM5oGFK+EAsIJgQlTIF1uMEP9cwxgUYn/vVgMnVovkIzRAWRTP5qZPNMZ1KjQrFko3HM2tUD61aaQiQ0UENqxr1SSxiWeiJYaeByT3AGbaS0vC5nFluzWACGDJvDHFT/YLKQs18wS7Pzy1fLlixWrYVvsyFvE1miTzcS6WWteqH1modWq3RtknicotCpWgzXGPKRR087EgJZrgeYcQ1w3y4TiQZHAL8W/ZXk4nYIwIOiY8y0jCuWUdI6BvYHBZYWPADnyI2GF6qyxqZAux6s9G2Uqnqo6zXPmDH70A8PD1geYBzFmib9YlSL2X5oRkNgEwpDXhbLqQ2HXete3FspeIqWENVrdnatxzNicucDfAsX62ls6YpAyZntlhZkieZgP13W6mYKmzMo/hOzHi3V0lk2J3ph11zL3x0ZoALGlkBYTnp13kfSGKYcroq5GwCe1xo2dfnE/v5bx/beF2xVaWpRmBssGqtls3XqZ12u5rQ2b+8tEHn0hIaXEZjK5Bc4Q6ERScaaDHsS8tRBaIElNf4CtdBU13KFTPAnhNgX1qFak3Oq1YapwwrrqZSgqqXurivsvgMrIR/D5DO4C+XrADaHbD7nlDDLaw7Eg4ycMAviV+Qc0RLR8C7Bl/glQ+4WvG5JtYooT1fWp7+jWLFev2RXqtcrdsqV5JDTGv/wMq1xpVmubhmdPBjcYl+sVCUDp1giQYxJpkEd4apfPrrT+0HH3/szUoqFeIK5XefQKRpmippuTsQ6/r50QuVInkUj4HhuH54PTgR5K3MJFsN62DU98yqsEAFs+V0bKNex8bDjuEkNxleWgXpjC2twQh4+gFyRQ3eiICPhu5+b6D1Wq2WNEb69OyFrVYzOVrdvn3LdgTucQyCjWPwrZe7p/OF7e3uhWFQaLyRyDEm3Gw0X9vjozP71edPbLSo2Wy5b4XSoSU5s72bRfs3f/axfXzvhtGsXFDngJMNXBgx7lssqMcBtVUFAPkvB+yeoHuYlkMFe4qIH2JP1IGz36KtGAmZN8ARz8IgG95XkH1kOmE5hDm44PlICMS2Jti7lmww7Hv1Yji0m7duKjkTkx0qkV6i9vfH+uC9+ZmT0/rxgxkwgDMDTexMzna7W59e6xXMV+sKm/ji+n2Ph6xZXofmSJJJ4pdrVj1pcgDqHf7bjHCUcXhFOgyNi6+6TVJt/X0jVXxtCpF9M8ZuuWf1egI4VKKQLagKIB1vMNjWmeH6W64PYBDQAFFAkh8TXe5pvL+RoNl6wSv2m/H73wWwixaOzjyA3/lC1Q+uMUkYpJ6ceLY+cpYEhuTHQWuU8mz+noH4KB8LDLlIqAzVb7ktRYpVszd8oKCaHINqQNcOyKaKDhNUe9Y5OxWjjqSFxkimjnoV2DXLDmdytsT9KF3baefc+mfn1ihV7Cef/MgabOJkoSN61OvbWbdnncnUji4Hlm/s2OVoar3LgUtBZRMeDBK0nqIHW6zYxBw9zE4B7qEHD3aDisFhEgtJA82d1MoljSkWxDbj6ifdezAEgWUvFSDMsCL06qpcXgTAfZ+oeiMV4FrSW+Jrs+mzFDhDCEGuo6bnyd+PnGFCH5oqbFvOSFwyPNVVcUf3D1gPcYxKGGYUJKQMEkL2C9Oez7Nu13Z52bXRYGg//uQnOovWpZo9evLUxpAuOOwkC2u3Wnb9xg3FFTDW0dGx3bh+3Wr1hs6kuILiPpKddvxmSIZFlIYz03FXnFcTZGUh0cMJETIS2aTi8FYfJ+cC58bx8Qu7uDgVVuF7jQZV2JYtZpBjnA1ggKL1+ydWK+Vsp1q0y86xSKlbt+7YWacrw4f3P/qRnVz0bDRdhtk11cyOWMvw13/9V+toz0PWKTP64M2KVR5faNGwYmSxyHtTTT0+TXJ748UgEAPYlZCk9eiZjpvOeAMEH4Q/YcmxS5tN8fPGQH8qK0gyJ+ahJEnBWo19KxXr0qhqAy2nAuowwXgw9/pMDhvJMaJMJoQt0rBvs3FfbCi6VYKeN75xE4qWjic2vOzZDG09TGi7bc29fStVGUvdsGIBe0WCJK/pHswYrGDFtIJpDpaQDEsgX6YLmAPGWSH8Tt3TlsWxsai6enBEbaQCcLAnc+ODDQvh2jW+6bqp0bivA4xNg16u3dxTKEJOgVY8mjH6/XFXCAfqMShuQHsMliRk3Dv34E2tlF9Znnsy6drRs6+sXEqt0Sja3t6+rkeaMvmRZpC11Ru7kr7QxMToZDm3hLRBh69inks/KKFGCOKk4gawbxVGs4QxVguyXajOfGwfh/LAdzBDRzxMXdXmpaINVwxKqto/PTmzx+djW5YaksNQniyTaFbr1hsP7fj83Dq9vvVpFJpMbDFm0MXUyqu1FQBocoah2RQd+9LWSDk0zhiGhEDJ9eLOI9FwjTVe4Y0KEzhn7i5DfwcNqsU4EMoBt1iNwJ6wp1Tqk+jQWXUSQwA7SUgBFhKgEmwc+bNcqwvIYwuKvl1Dl8IwBwEIgDyd5QCYVWol3vNqbuU8ne116+HSEgZVSJtXqVml2dbEVKgCsdhhmJGfWeGuhZM3EpSsW+QxxAisH0nM4vAVmggBQwxXYv1pQuJkKgnSs6fP1JSGd3sWR/JrgRLkEdPxRHIN/LzRke620UCnGoMNMEtXiHdIilyulWciMYlzbmr9zkPLreZ20G6A5K0gl6ey7MKIbyQBcybMBa/7yRh97RkiAms2y7bTblhrxx9LxWgyxhKzaIsFQLRi7b1rVq0id3MHECQUyznDvCAPWB1rsYsn3YH97Bdf2dxuW2dSsaS2a/PSzN6+uWv//icf23sP7hitviWSD8iL/JpilYPPaMEnPOSNlM4QOYPzL/nagB0/nIgprFGP0v7cgEVkGQAYMbS5nPyxM8AhwtH1g1GzHeUwAMfORUfxhCYtpC1cm/l0Jm9rkjkm4vIaVGH8dd0FYjPJMkz9XfvERCVxoYFNFUoz2w1OEl4lDmdMAFjfdoV0fSOTKStKXISiKYGDUJY891dgJEzrlIuO1plLgMTehv6veF+2mfSXwenvct80mBBHl+VCvQDsI2KFV2B9T6q5ln0mdw3XpzsTuNmor2Pl38T2Z9NA1ct3lev2974hfriEACT2JUQbYMybe73y4o/ekH/hTYf7/for8fL78n6J0Ay8PQMg+/VNAhtnBKjZl8p0GOLoFtOmhJG4cnJ8bCfHR3bRObVe50IMO83pgMist2Sdy9xJqF72hxN7/OyZdQc9S8dzu9besT/7Vz9RrGcmB45mJ+cdGy2WdtYf2eloauMktTnWsDrz3BQhErzbaffG/c5xESDdJ1P7mESdDyJ13BUM6SVkkWQtqlb60EoZP8Q4gYY8SF9KxFUaTYuQLe6FrqGHwefcXaNSzc2oh4nQDJdDEsNawhFPibKqrT6BXr2JcpPx98T+Qa7L/iWGbyxZHfdJqhycJXzmCv1UfDrktYk9fvyFiJJGvWwj5qGMJ/aTP/kzy5Xrdta5FKYYdJka2te6b+/u6NzBnx2P+p2dlhuKhHXnzaMQzJzVIelWYIsmF94cG7+IMXxF+1c1w8vBDfkt2KIsgwuUJbHplWSDJlNkoB5DF7pWkj7n0f1jT4lxBP0MUw2XrBZTa5RztpqP7PT41N5//3t2dHomsuz+e9/XLJRZQiyksoGUyauf2u+//en/uXYW2LNRtEosbD4kwauPW0Y+rxvJYolNp76MXv2KUprX6QdDd6v3KguwsxHDpmKR8kGXM4FRjQMvFWw0vLRGvWDL+VpuDLvtW7a3c11aodTGNp701cA6ngwsVwBkuj8mXtqr+dJ2mi01hlEi57UAApqUiVZ/vbIVrgjLuSXFot185wOr7O1joG7JvGKY4cnvOw3slsKyRrK6d2qRa+DWaBzqZEu4UlCqYcPxOG/A8sAeD9w3BWwkH9wXWfnFBCczAvSgB5Dmv0JxbZ3Lc7chKpZUbt/fAxRB2SHTcc3Wy4CdaMFii32ePvHSO8JhJCRPkPPKUnKidDmyQee57TR5zNyS1CeF5XMNW8wK1ulMbH/vhtV2r4u5ZqAAnfCyWQylPl9scQLb1UEHOjAzTVnkWGKYj178G11admDoVJnYcNhVAifSO0dAqcljfZKv2JPzkX12NLDLZckWAHkojkLBGju7ti6W1GT69OjIuoOBfHMZdLGG0QOwJ2v5sGd+6wxKSpQ5utuLrhNBMzS68D32Dx70JcYKN6yUW9nosiuvdgIk5UFen6FRyFoA2Pics8YU/KKOPQPssOs0m5asCHOCz7rcYgoamIT+OjLsPrHJm7zdZgtNOr0N6ginHVe9BTX0dvOxDQd9q9abAp6laHHHui5UbJ130CSV+5Yq4ypg9xHX2hFx8Fq6tpPTEzWUoe+Olno0miE5wCkGxo3BEr/85S/tow+/L70xmnVnLXwNEoM0cVKT/lb29cOvNQmXw4CEAAZJB0Vgh9jbGvqRrsS059cTm4+OrXt2ZNd2d6xZKVi7AVPktoyUOwVsSiUbDad2fkED1ND291u226apiLLHysazoYAlVax0xVTWoh0e3rFqrW3rXEk6w6iVZp6EXBTQjQquzy1fSGwyT+w3X5/ZL784sU7SsG7asGV9x6ppat/fb9q/+cs/tbdvHlgNnbw5y83Uwg33GwYuBZDu92C7/8MlGL/rV2SwdQiEcfIChmpAxVIWFyi/ThAdoeiqeEJT6uYlN69NoxbXi4TMKxY0adVl0yqnCWZiNJqy94XU4HHHxzSuN+Q6BCCQHWPU6wSGU/E5+PfL8jeXU6JHIsgQPqpWDmC3INBLMszXXZ9YceQF+dxxKJhidYidsTLpHtzeBK/EM0x8lKIpAGP/IzClW0D32wB7rHi+9h6GGRrsMYD5oD9U0iRmkAZbeerPRQzRTxKZ98i+a228Qe7yXQC7n+cvfznxo9+n6RfXrgUWzhgQuOY2Xq/XAfaXSb5Xnv2lJCECfn+5TQNyfP+RudXCEZkSqrMkz+ALzrzVUkCvc96x46MjSV8m05FX96mc6vfUYqdkzG04c5bgRrI2Oz67sMePn9uM+58zq+dydu/GdfvBRx/aajq16XBgnc6FTVZ4muXttDey8/FMf0/CgDxGPapKlhFWvE8q876GYL15BIQjxWgSCBESIv/c1hjGW2svNMQDlAUsgwqG54hN83JoiVp1bIfLEIj00tEUy/yUxOoV+gB90jqxGcJN1VBVsRxg+0A+d4bJ+lPwWOccKyL3YIo0U+JRXUD2hKFmgkp+gPhn9t+HJJEzmnoNeY9M2EYzPreHX39ui9nAGpWctZoNucNcu3HX9g8O7fmLEysVaj7hFUlzn2m6dfUUYIDw6OEjXYuYZMLiy45R6gV05pB7JmIlJtvZOjYTNtQAUBzRqhUlb8KJuTQAdp84TkXcq4D45EMw59X3wPWZMxWdvrsF9p0l2905UBMtlYNyhYnbfeucPLNbh7u2mA7ts9/8xv7wkz+yM87I4czefv8jSVEH47kSBP67Ej8+/9v/stamDI2jgF1KDmgUXTbikxTVMCnrHL7npfiN9/Vmy0Vw9vozJDRYBQtDZ4xJFAJ4l+0d5SvkDgObjodasCn+yuwaGgvTnB0cHEpjOl8OheRWqfthcrEoChRzFb1HSucMOMIOSBrhAoMZ6raY8zh8B5c2Gfa0UHO1prVu3LW0gs6ZTIqmtc3QBoXH0LDushE2cuolSKztqnW9njLiMA2SxSOrroUPAJK+Mmh/t3q6AumwYbXUkR4aTUJepcfIE5bhUylyBhglhiwN9R6q5YYWf7t9oHZDx6ZBdhHlTaHEo6CXHTIOfgTk1zBMyId4HVxQJtY/f26FNR7eqfRy1UbTzi66GtVeKTVtPKJRuGa5ettKsJdbVRd/72GYiR+BW4dbGHQQPterR4LeUfbt7YNRxyLMb55pq4kN+iObTvHCr4hBXeYrdrkq26+ed+3z04nNCjVb5otuwcm45J1dG80WdnR+bs+OT6w/Htp0NBSzXiLZoKl3uXLArmFJ3nhqeITD5PK+VF50b1pfFziZkDDCAJeUbDIspyKHkpnAD4kQTXJE1yKSAqwVg9zFPZujfhiGHaBekRMMjHsRrTrBR3p2ei6YHMvfg2ZPQdtLoaxzJAsETsrBMCJM+wT8joZ9jQt3ps618jASvL4Pri4oieC9wMj75/O16QnnRmrl1ZFgkRWAC/ufsdkACBqICHo8BrD99dcPw4hrgpDZ1199rWD6/nvv2sHhoSQzPlSDWQNeEdJ7r1bt4dcPtZd4nmsH13QQMYVUBx1vjoZDZDY8HpeoFAvLmYJjrZjYTrNks3HP6lW3PIOtHPR6YurlgFDxe4Z0jqrfgOFr2AQqOShZtdK0nfahWHV8apATIQGL2mz3y5cnqQaS4DCFrIw9MEsK9k9fPrSf/fqx9VZt6y92rFhsKpG4e2vf/u1ffGJvH7ZsJ8+gLfimVCoDifwCeNdBH6VuWTNl+E6Gmbeh+zeD+C0FQjhUXYoH+CO5AnhpmJw0vDi7oDF3lp3DT1IXDn0NQnFmHl99gBoTipE3QVbI+naZqEoSHSRicyavR+8AQAennr29Pf+Eqp66C4MPgvF/x8Y3xeuoi8cmUsy3r8uNrPnb0xg/q1wrLE1qGHGvxsnQXKfvyzfeoXhk+AVCYu+PzrENcI+kQnwv3wTY/T64S9Zr71hwM3MnMax+RyKHNEiOce3ligB8THa4LxHMZ8HzDc/9WsCu/pSQdMTzLtoNy0nGrzHDA0lSAYjcayowXDOXKMRYv/Hlz2L5d06ktmutPtHb3aVjpdmZe/XTRGtSTyuDhe5a1dDJaGjDATaux/b8xXNZzzJUEQDP+kPfHetV8jlnT2PtJxIib9PZ0p48fWFnnY6AqTzAIdXWiX3w9j27vr9vo8tLnR182vHa7HK6sNP+yIbJ2pZINJGDBHAaXys6lWgKPCQL0hHZAvPcqUv5kKJg1VjIi8V1xzC3lJbPuhhvop4vTjAGHuox4eSDOTPvE7hVLc0x1BBXE4+vVLwkocq7o5I3WzMR3g36WFeaZ0FjYJDMOah1IEwSRGMxMdplvqEKKPtWuCKXS2t3BiciGGfNEwG4Q4aw72SDjDxybadHTy1NhpKSYgfK+3v3g/dsd/eazRcFuepQbYMc4OvW7duq7nCOcV4QR7IBYEif4ryBIJXhGsV97WdaJEBcVsb7pVIkdWpw2pFJR5DpSQgRiCwGQiE5omrI4wH9fFBAehNMVKwG8pLG/MTSZGKnzx9pWjfKj09/9an9+Mc/tt5wgGeiHR7etcbOoV2O5zr7Y6zNGPYv/v6/CrCz9pFzSNsKg7EVFKOIH8stFjJZlZreYPECO7/Z/M5yxGErzqy+HIriv/0KOFRgMYVGx1xi4zF64pma/pQNycYQV5K89Qcdyxd8ApW8e/HuXNKgumN77Wu2mHp3vA57HARoeCxXrYIGKZda7/TIO7rZEOlcYL+GP/juLVsW6pbkyRLdHUDsIbkjfs3qHsbbd6xNpOEz4YZr+lXIbmOncQyYmu5FM1Po+IVh8hu+0UTqAEpcOuHoaOMc4134/uUJjbPtfr3WGr07m9L8UJVsp9Fsa+MA3LYXo/vwRvbONZkRiLFpmBS5WgPUyepnNp2c22J04ZM+l/iqNm334IaNJrg9MMWOsfLo9CuWaIqpT4TbEhcqi97+evnwihVCvQ//2Pra/v6r5WVv1CNhQRLDZ+W+ABhwFkqsbOfLiv3Nowt7MSvaPFfS6Gb05Oi+rVSRXdTJxYVd9Pt2ORzYfDy2HKCAYS3zueVmS9k6Gv9O5rZezCSJcS/1xNKCg0n3vwW/u896uWhWY4AU2nYCb5GJvK6Z5KDgoGUPzdOF1Rp1qzWaVqnVvMkQIC/2AckMYN3/QxpTZD/i8gDLzjUXWHeJTGQ9YBrVTBQcm6Q7DFPruDaAMVjuqIeMsi11ygiJu22pS/QIUX6YxDWi9RoahuPfww/9j8DmoX9E7kC58sGD+z6EZ5lon/7P//FTucrAkty5c8c++eQT+/LLz+3xk8f29oMHerzKl6xBNeGG3pjU7OL8Qs/LAXLt5nVVBiRXIH/ysX9WwPufacLpwvq9Y0umXXvy9a/shx89sJuHLeueH9vTp091XfbabWu3m7p37GfiHwF4EYY55euHNmfdF4s+xKNckY0r2kySb3p4iJcc8AR6OfeEFqDMO1xVgsQG84E9OxvY3/78sU3nN+18VrG03bJCaW3v3dm3f/cnP7Q/uLFnJaM5fqkpqAxWoY88CDc8vmzRnS/H1atVze2C+5Ut+MZ/uGwtpyRmMOxpvXA4c/84oAHKEUgD1hynumZTpWOxdFWP10wvbLW8uSyEr1fOAfzuVziFze346ESsuY/7Lil5o/rC6/gglVqYxrrO9OqKE8Es9XevMWwuQ5QrIi3g3JiNYdqckdO0R81CiHaJnrSqyvrdLutr49+b2O241/yzOZEWGWRVPyQj8kY+3GMAVOqN2dqn3/Vt6ZptSS+jLjxWCpzIC+hEXuAMu8HCdCqAKbcl6agjsRVA9O9X89nSsF+9soLobrUdrgqJpJMkcnbhbA2+48QcwCkN56dPn6qhEU10v9/TAD71Y4Snd8zBmeN7ZQXAZi+rITRv3U7fnj8/scFgklWfFRfzeavXcnb/7i0rpijuJpbDwnGxYtKFnfSG1psubI5UiOQ2yEA5K1ySupkeTsIjPKXqKARQ3qpMWUZiSTM9fgLyTA8D8sR8uwTTp4rCVFOVxF0JdtyHFCm2h74o7xkux/Q3AAAgAElEQVSiKuSuLlRN3R89b3N6tJioPp1atQJgx5bZSTYNXtL6d9mLSDLZP3oyzkBJ9ixnkpJwMJr+zrUEa+A6g9mGJ/U8L88JQ+1qC2/g9KbVtS2mNPkurNWs2nh4YV988RurVYk/C6kgbt15YHfufWjj8VT7jz4Y8Bk9gfyJLS+flT1y79497Q0+D2w8eFUzILYqRhm5HAKUZJaBuJaNdwyhYQ+87OsOthqOBpLCcCbpOhdywmMyVygy5Z0qtzv9Adgtndvx06/t+l7LkuXYPvv0c3v33XfUvFqqNK2Qr9mNw7fscrkyQ4KjfH6zH3K//dv/a83m5wNz890qjxJJYBRCJi8AHsRXvpF9F8WGo+zADmXJDWDfCh8v+dEqHw6DZhQ8BI4lWJE+WaNzJQEhC5xpGBIsMAt+maQ2GE5QuWhRtNu7nvlPKZOSJdbddnK+tHINOynArHeMj3vntpgM5eBhDHFaray5f8OKOzdsma/ZIkf1wBlLL31yE0bK6ij1NuowPBI7Bc9SZyQDZLkCWOOnj+UV14e7PtQZghjkAlDNtO4kJK6T9D3uhUGXXPkNZDNpMqQYKGcfeb8ECE0mVPNVaMAQQeO/xzV3ycqm017d8kUkUQpdlix61r14atPhBeoAu7wY2rVr9+3OvXfBRZaIjYKATpQtF0s7NtUUwboDrfD1ewP2EKQFIIK239+7wxf+JzZHlQsaWPB7Rho1s3Vp115McvaLFz3rruu2ZKPm0JbnrdZsiV1HE4fesDscKrtNCLqLhZXIrJcLW08XltcHXUmfuF5MXR8dq0AyZnH2z3lpd9RBz1hFFrFO9G8CJUGZgAe4RHsrFw6V7py51FAvmJFy0VKZpLsUpsCGV+NyUQ2hYtdhNgh6smgLk00VKJwpj5Pt8P8l80emwXUhsOJt7s4bfsBHoCLN31byCGIPRRdPKoNsIiuvBzZxQ+xuZBnaFzApCqgjeWofHOz70KXVyn776W/Fmjy4/0DyGdgQGMybt27oEOBgvXWbpMLHP2fqiLXbmKFr/OrrL+3+g/u2u7cr3STHl/oKOBTWOZuiux6PrFUvWDof2nLasfx6aJPhmZULK70mEhuqB1TZaJIbXPaUUCGToXlJPrv5hrX2b4SJyMjQ8O/H5x3LuqXN1PTtEjYvuwbNrmKlusvEahF3Z6uZDWep/fOnR/b5lwPrr1t2mlYtWTesWizYD9+7Z//+zz+w+wdNK68XAigr+nr0v1Bne2naaUz44177lwL2TWzAKWEZtJMODFgr3Mvx2D3OsQhkzXhFxHXTXAPtSUCIDnjvh3qVsNmcCWoopUl/NBXTDlsGgIHgIGHQet2KJ8hzuP6s7wjYt/Q5r8Wq8bh7E6hXjAnNiXzW6Xhqz54+1QCnGzeuZ/1I2ZMHsuV/FWB/WRKzfb1ICAGQ/MkyUNLE4CGkqoWC/ORf7o36puu9fYH8KNk0b8bz6Kq0x6fR8h+xi5jP4KliSMqc69uyJf6u2cIrjwvM+UsAJWIOwYPAoMs4Qhp1l1NKUhkqEMSco+fP7MXTh3Zx/tRmY0C6V3midWJwcHADaHrxOPE0CMeJBcivs9NzNSEv5kgbfB2zD52kydvhQcPqVZzBcJXmvEx09szTvPWmc5vgs06yDvgNs2JUeZfPQLQC9UZR16o7m0uS2iyWrWEkQuJqBNjLSFIA8MF2kPcsYoa4E5I2sAkEpfoXwvvU40NSJfANSRk08ZwVrD3ITllNB8kK11rOPkoE/X3hosc+5Dowy4B9zs9JaiXjxYoYRYGsm70Kx7mFDJT3gOmCDzNyS2fAvcevaAFpmky/Shyw16r4+M/txYtHVqsUlGw9evLcbt99x+7dfeBEjWyEp3ZyeiqGvz8YqDpAj92jR4/s3XffVWzimtJX5wx5xqgELOTINeJXiCLiDrbVLgvibGR9bap3sSpGzAATAv0iYBceKiI9YpgS66WkCI4KBMvwUmFlLx5/ZY0q1sNr+/yzL7WH9w/2RBLPJmu7e+d96ydryXY5M/09h/f465/+Z9k6cjN4IxEceVOAf8XyI9mpfLm5GdnFd7bBD/agVwoyCN+CG8+SyCq7YDpYw0mzuNYFcs0WQBbJBxsR3++pzecdTfzkLfsoa34F4HwgEAPjwEWH9dK0ywCepeOVPphhRxpdKE3bfNy30eWFQBV0vBZU+8CKreu2LDRsCSPLaPuEgwsnAj+gXMfFdgte6lnlAHnHy2OVr4ZzNquariSNCFNNSZKCbCV2KMeFQzYrbV3QJEc6BwCwWWJB+8YkxgVODLjtOKDlCybTN05euq3AYXs5KIzu9v5iMktYBe4FDMPEFrOuVUpLDZuZTTiEm3bt+juW5oo2D5sQUIV38f7+geUKdDM7Q8H9IFuX1/zrvJC3NZWyk9qK3ps6sgOe0LCrTRSSmVjCpuGXYKIDCykLzO54aufzsv32bGSPh4kNcnU5cyAwYDBWqdqwzmBsZ4D13sA6vZ4NxiNbU8pCCwpAp/kEO8elg8AVa4TRwyRQkiWlyqRltxX6GnD5wO6yVS3LSpHrKOlMqMDEhiGVzaTDpaUiJGT46FYrVkGXW8MdBjtHtOrYN9JAxpRGGkwdrDtg9wYg1xdSOnNZi1uAue6QkiH3iIDgMgLXN/oB79cNRp5+DP7th0Gs/AR/XQ8AWU9FdpiHcrkvx40kIW6JyATDkJJIEjjRMyeLhUD38fGR3b//wG7dvCng/vjxYy0CKln33rqn9RObaKni4OHP+/ehGTk12RGDsPVcTMa2nIytkDKRGLY9tf2dljXLBUvmPTs9+tKOn30hWcz9e7fkqMOdGw6GGnQxHo6t3WoLuN+9e08yA5xHckXsZIMmF8uvNLF5mAKqmQBq8nXw4JIFTy/YT6qACXwAdqZKxjTObVWx335+ZL/47Ngucwd2PuSgq1m9VrI/+v4N+7d/8iO7tYPkEDIEec5ca1camUCGaDmH/7tasYreS/EBvxvvvDmIqF4RExwUw6RxQEuWEqo3VAvx5mcN0WxMpZP7gwUcB3ksn2uHeEPOla9MdhHK7Nq7/YHW7OH+vip3gKOsIphNxw2zDKJsI1yTV14gfCN+pm1QzHPKJpIBeKooe48R0kI+J4CMLwAqMfv6teuZ1aUDSD/vXhmk+KY3sfX9zf3aAsoh5kVWVKPu5Y7jw6jcQcwb/dTjkHjTKx7UxPHd3d1N86v26rcMWAonhCxFI9sc9r2kICEh5+/9ft/lIZpbUBOI0YCn0Py8sQ/+3dbaq5fqVcDu945YGmpMkirgJOIYCpKmpPs2kR3g+empHR0z0K9j03HfFvNR6JPjWvvky/gqzpY6YORGJgkE0Frs7MnJqZyjVDVDVivpjJ/7sKm85s39XSvTc0dClTCfZW6zRaLGwSkmHavElnI3c+mJYhXEViDs2BMuVfGY68ECm9SytSt120F/XcqFOADmCh7hNHSWOQ+Yv0GvUSRrWMNFET/0OLHOajwmsu3RUYZzS7I2f32XYlEBDklPwHvsB2SV0diCz87+cJ/9CLLD2RtkMKqKYyoSiUBIT8hfOU35DBbvmeM9R2tfHh+kJ2twFpNacZbhyZAtza13eWqDQU9I8vj03K5fv2l3bt/VJWMPcA4+ff4s7GOShJW988671u125Xd/8+ZNqzeZFo8WnYF58YIHVnBrMfLZZNdIlT0mNlRJrjSW+y+Ad1w67lUmFAc6k8tBHok7CTJu1ABE/7wbebx48qUV1vRXlu3z33yhquT9t++pmD8aJnbn1ns2THOW+GGcKTd0/T772X/1Izd02SsgOaXmF5ijLQOmfih5Q8aGOxUoz0py/J7/rvtYxrNlc5F8wponCWoQZTqiHje3dcqiWFi1XrLxqGejIUMXxtZs7ljvsq9ppfsH16xU2jFLazYaO+AWoMvjIUpDpGdD7rLgEQlAKlujXGrHzx7J7nGnXrHFqKf3XmntW6l9Q4AdScUIuUepYnUt+hAAQ0nIP2p0WfEDxKeguv95dHfQZg2VCb+5fDavVPhI7jj+FyCCZs2bPMR8U5pTd7N3gYcdnbX6xux001Tk2kUOHBqRpFHL4dDQ8nuG5aJkPlQZYmmdCgE/pqRPiXtpo2HXZqOBlQozS9ORLWnKSUu2s3vP6s3bGq7DFWVTAJriwR0IL10DpuktCabYPl2R5Wx2Rlwvmff0lmwqsr9ch1iC57kIbrGcqeuhzm9cFNw/lsNkkZp9drGyXzw+t05asmkBF3LX/bdaNVuuc3beG9nF+aV1cYfpD1TCgkXPLxZWhMnCplPM+tJSAfe5HEhIJmHSBYoLvi/cgI9m08Qalbw1K0UrBYkMJ5+CV7DpU4MwzKMqEwsbM/ShVLY6rickBtgkXt+3HOPCaTQt1yzPYKwCloh1K7IWpV8vCbD7ZLrIghBg0RVilYi/9cSuXbsWpnc6EyNpW9ynMDiBiXEJcBjMEpLvjcOESwAyKKgg4vcxFnsyfmJb4x5iCq8Jg8MgpDp9HhW3cux3e/bs2TM1kR6fHNsH77/vCQXSs9BjwbVzW7GiMxah8ZASJwBvMhpZGeeSakl68NVioAmiO42q5VeJnb54apXCwtJl3/JrGNwzu3Prtpqi+33Y/4kO4UatoUFn+/uH1t6lGlDzKtGaDn2f3sean84pxYbDJSMptpvyQqyR9pvGUx9WiGuAWEo0owuA1sQeH0/sZ785tXH+mgZ7VVs7Vs7P7JN379m/+8s/sf29mpWLS2PmLLK9taxj4pCS7OpfYa/dIi5+bQOo7wamvJAXhv9s2b8CxtGPu65z81wcUJSl+T0fruX2ilw7xePoZPIawO6fYDOO3ptckTH1dGAfXjt0X//QXMlVdtu4q5/FaZ83f75YRXTdr9sLAnhdm+8xk4ZJWRNTCUMbrGFJfiD3ej3Fh2sH9C/4gKZoefnye/kOeP3K9YuMtp8mbvXH+9DQFkr8yAujDC1cB39f7hXNZwOwcG7glAG5FPf0tyn4dWbLxndzlvGcklgg3xuPbEjFqVKxWr0m+Z1Hu6DXz06krVjwXS7AGx/zGsCuhILP6YCdz8kIeElBee+rlZ2fn9rjhw8F2LFkZN0x/IwjG7Z2w55yrjqYjJ1RsOqcVXx/Pk/t5PhCHukaTy9JhNBP6L2iKk6PF8YSZTusNyV5RCK3YMYANsbL1MbzpRolcY9Sc00YPljJFfR7jk1Iwhz0co7EimuUnFTWeWsXq9baoU+JNb+SapF7A7hTxYn1rOnXzB3huYKDWADZrHdcYKJTz6Zh1M+uaNUoZUDokwDIO5HjOASCgv0QJX8O3r2S5h6QL+3FQCLEO6k1GB8TmHxiP+Qm8VB2iZBoZUjXteHPLj91Pb/3MuZyiVVKOcmgHz56KGkeJCHnwYcffE/PtUjQujMYM7UnT5/a22+/bUcvmEx9RwnS0fGxcCFTuqk0e/K2McXI4sdWL4mUHqknXMjk3OUKgjUqFnwVSRIZ9h3Pq8FkmSQ+zAsSe0XSJ8rGxr0L65y9sFvXd+3Z4+ciZu++dcsmU/p2CnZt756tag31PpDgQBxH+Vfu879zwC5mCNyTCXc2tlau8QrMbgDssbvZyTV/rJRZISvwVDayvRv2nVfiAAdcufbIWUbsHGs1pkcykGluk/nQVsu5teo1+dAuZmu7cf2eVas7tsb7e0H5qClteiydkln6iOxVyOiC3lDBfmlpMrVhr2vJYmytasV6Z2dWLTKgw6yyA2C/aUmhZatcTSBL5a9gERQbg3j/PrY3XA9Rpd6wFYM8gMn/DqMeg4bLTwjC7kjg2tg4Ajh298eFpNKZpnoudAiKCc2SpFjRAPA7y+weqshaijYa0xAEGFkJcDdqVatVGpau8Cp3zZ4nSN6wmy+ktlqObYrTTo7y9MAqhbns8S76Xbtz/0PLlQ5std5za6Og3yQx4PmkYxMT4aOhCYp8Rg1Lqrhnsm/tq1P4tsF6PFhjpYFDKTazxZK4LM4CK827p02FoU3IovisAqtpwX5+NLFfHfVtlK/ZkrKS5gSkttdu2uV4Yi9OO3Z5ObTL3kDNhwvY9eXMCvQ9RHaddQTDNZ+bMTBpvXStc3BAgJiRS4pKfCsrpnPbbVStUS0ZFlrRSTsTkgWgEQGR2BbL22QwtDo+7Oj+qKo0YdpbsnEsV5uqXKCpKNbqls8AezEA9nIA7B78uQ+UhLmWN2/d8gpFPBjihLp4J/RvZAvczo2zgCJBCOAeFr4DYN+SujmeDzIaTacMCWwup+FUBFqkOayTXrenQUk0nALYv/r6a9vba9vp+al0suz7P/7jf+UjzCWBWtpltyv2HReZnUbTqhwuy5kV11OrlZe2Xo3t8vyFEigYjFo5sdWyb8PeuXUv+nZ8grNA2/Z2D2yGbec6tXqjaR99/w80eIzO/lKRgTnMfHDJmxonpckMOmb2XAYcN17YEYu4vMLjgWZXMC2ZRqvQp8J6mczy9nf/8Nh+fXxpo2LTzkf0jdStWcrbJz94x/63P//E9tsFq5eXVoJlX8lLVgBA1rJeRM+udbxvG7j+MmD/BlCrX/J4tpHJub4XcKvptqG/hmoJ51rGtsuP2aejxoYtNT3jFhJLzS8DdpEpQQ4YSF6syzgXkDdcnMOiebKpeBXOlMi2X8V8zpq+EaAG5tgPqLXbE2MnFzTq7BfK6fWgf+W5xXpGBp9ZDbJsw5+6Ieeb2NPlLo/fLRnK7svW47cBu5sToNVdqoQPu+nDdTYOY9nnVk5LLPR4SJMw1xxbu+x8+sapqC4pdI/yLXjFOawkbKR1z0wEXHjED0YJZ3wTGWr4pnTp6p16+V8biB6AbaT7QyOppABU2QnwVJnWJL85VTyPXxzZk8ePxKrTe8J75szj3CDhS+h9Y78Im/igG8EmAfbN2pvNGCk/sk6HsfIDzVbQztoaca94FpzzYNTxOt/BzYUH0rRUKtk4Sez8sifLV7ds4ax3uUupgAky19sTBn4Wq5nRRhsAX2swgblglTRndUi1/MrWuUQAu1b3XgVwU7u9oz6meYJUKjErNazI1HNspGtuu+1VVq8kcq+pGmobYVoRGW3Ul6qyOusd7SDj73LFvD9ubrVGVeRclBBl1b5AjuqSCgqFaeqCjFkE0FomfouEQ06D402dvsKSTWcLgehkkdruzq73SdKwmPPJ81T+uaRYdj95/JVcxZ49e6JJqT/60R+q+lwoVKQyiKw6HugkG0SHVnvPzs7PRdDQw9XebXtjrUD71V6UGG9iI7PHcO9Rykgv1tHKz7W4N4gDTMv2JlsBA4/XWQ+fA3Yaa/OrmZ0dPbFre01jwCBVrLffuW+nJ+fW3rluxcKujbCPZA9LmoRjIX1ya7sK2KNGMoLurHgQg5IfRHHaloKGBiJEcL/JRmNciouAMqP7Yi5tPpuonMRmlMML7GU+tdHk3ObzsdUb6PTQrFMSWVu7dWitxp5NpysrlZuWpuhwca9B0O9sugKKm5cHBxF0+O5wwCYeDM41qVOglkO6VrZapWSLPjq1kVV396yyd8vS0q4trbaxIdrauHEsdpQNRC9OBdv53AezwPYHQC7AFMq6XCfAijYozQrDodY8JaBo5xeDZ5zS504MaPKZ4uXODB7TYpkkSJD+/97e60nWLLvuW+l9lr+2b5vpHswMQICCCEiQwEBIlCiSEiMUoQjpz9I/oEe96UWUe5UCDCnEGMIRdtrc7utveZfeK35rn5OZdfu2AYlQzVR0d5msL7/vnH32XnvttfI0P5QNUGeSG7sRgjSAlvSc5DTqLbd7o+gPRJ/r6PWu9eDejlaLvl6+/FKL+VA1a/0iXVnTR5/9lpbFjmaL1GJLD5fr9FS09VRLPmi4Xi9YluZ8ZoWePBjF4nVh4t2dmssJQTICaToNiXckk94s6etxuEWwMWcO44WsuMPPkBihjlPp6P/++lLfXI01KdY0XhbcOqw1sI2v6OLqWifHJ7q+6hldJzEsjFGAQbJxosIMvfW5OxyL2dQ0LZRhSnwmlC9QLAX9wqPwU9XLK+00a1YaCe3yRAXLiLQLMAoM9MNB6UuW1OLNzMdo+I6NZuGciyASnYxWdz8kOjFL6TQ9ZGlKDC1yI+1V1ZstIwt0O5jwpz3u18kDR15vG7v4zHteJwLeu0n9JQVtH/rvxoA112VDf4mVuMGw4kdSaZYLFDfrYuiWYhpDDNbxTrfrJAN0AWoKLr6geHDE2RPcj3YDOdY0r2A6RtkFb72MokvVXZNSYaxmeaHV5EaTm7dqVBhAC+44ShDTcd/SsKfHb7RcFnV8fK7dvUN1u3Dnpf29fT1+8qHnXkjKSdbdLvcMa/AvvR+JNZ50C5xxPXmyzte2EcKc+G6GyqOoT+YEBfb1Qr3bif7oi6d6ejpQf9nV5U1FUy20e9jRTz/9UP/Z7/+2Pj5sqD67dgcPFIoYt8TF2W1WUNKK6TKbDue63/FOfvS+xHLztdwnyIjr+pdNgQQ4mOnt22OjXxx43JfMWfdg6GSS3FIDCbQKkbkL0YHM0p+mH1AML6L7mhMjkgzOBwra68srq08wOEZHimujGM90TQ+pmWI4d4zKShQkAzkRJ5awVkwrybKxIGamVAbFwWgnrsfQr7a7yOnNB0wVqil0dUBwOztdJ/fbrO3NYP/7E1THtOQITpyDbpR/J5L07BAclIngy6Wu9QYrW19jLtc8wI70HO7SnCeS9nZJeBYhi/otRZbUGTd6GnHIzrJTiiUMDKPIBMU1kpj8WPJq/z7U/v2rK2X177kt0c2JgWqDHuvOXxQSaIWHqlCg7Pi0DK6udPr2rd68eeUYDn0laEzZlTLRO6BOsrY4vxLrga3HGQHAUyw2negikXl2fqGLy1CAiagdDrNrfkECNFI164TZCi1QY2illkoaTKe6Hg08O1ZKGCXxh5+F4ldFRYSk3Spf0em0eznrFeldezfI6wpwgq7hHNokNMsq+U2Y9HHmgRS32h0VeZ3kgC0Uw+qxJh3rk4FRpu2FI2k5DXfG/uN2u5hInWuzBBLwEpSxMALj32ONTgw6AJAGGLHd2YocLJgWKWHfqi6DEpN/h/gQIBp7HXWuGPSsOakPbjoKOEhqR/ef58+2IEcEzD0+fq3h4EaDIapURf3k0888f9Dvj+xGiokS//ziyy/14ZOPQ8GmXNHVNfrtoVxDbLh3/547q6G9H+DU5kzLVKVQWvN7SEAw+Zg7BKmI5ZpNWUsxKs7YSNhjJfLaSVBFeLqMPUeJ4zhg85s3r/XhRx8Y3K2WEUapSo2uVpWmFogr4wnjLr7uJuzRvkhV6RYqst1oDcOj2GA8YA5YI6s5oUpOeaDrVFDWxVwu4qCew+MpqMZCWE0t3VgoIRc51hVvoFFTu9vV9eWND8+9vQPVqk0tF+izr9Ru72k2h3LBcCQH61aLNPKOVN2AbjORy+Zb6PziQrPpQLNZtPgO9nd9HbR5Z7cn6l2fqtZtqbxzpGL9UHO1VVwGZ5BPyw4lKosVLzgE0kRxoPAx6W2eJ7y3NCRl7lqSyCMxATVxMopW/DKGeNBY5a7Tbo5NEp/r4LjFKQ7aUnDI3uUpbigMcR+gXFCcIH9J+2s06nvh4WLGoTCj7bpa6vLiyk6OrXpBw/6JerdvtSqMVRaGUQ3t33+iSvtIq2ILDZQ1DSQiYbSM7AI5mzsgcd1210sfUGNI4i05Va8HGpYHmVP73Yd3CtqhPjNeF4JGWdBIneJgyz0MnVgn84kvjAsp2uHzcluXs7L+8PNjnY4Y+ClrsgB1aKraaup6udDF6aku+byAbtXTnHb/GEOkSNjRWkfPezVHW3iqFbQkCiHag4lPxrApDw0JPn4WfvtOp65Oo+qNFcl6qrLT0b7OdxP/NdpcoWlNVwTkZjwcqGr6FaZH6KFXtbN/qEW9qmWnYdQSpASnzir3slDS1W0ghIeHgUgGRSY4dVYJSmZMWWptvb4S93+NgaT9nBUpclGan+M6oUkFiIMS/8tn8p25hPcjj6wV1gzJjws8W2STdHCAFHR1e6PRlKGjTvBDmZ1Ywg4KFJc7wz0H2aqyf5HJWl5Li77a5YUKoytNbi61XEyDXlRt6PXrN1o4GaGoCyMg1JQODu/pwycfRZxhBmPtXpfpZ9k+Je/FbV5wTuVIoDeSYCHEGB8BXEZL/c4XU7cS/u10MtTlYKC/eHqiz1/0NC880qha0/m472f8O7/4RP/sP/739EELCkAcGktQtyJuvSQYS60WVfMkN87BGTz5IeR368BdU5nfTbA2HcrMSbeELAP8SeoPW3D2Nck59BH2L9z2LL3Ie99G3sc4DjqGRfcywJ+718rz4rVGo4GHPim4bRa0bmOn8weqEnPhSHomcQAGmjMnncPQdEdiymQSDtMU7xS0SUd9e/3Hc7qbcGwj6MRMONLdnR3t7uympIO1HiZj24j5OlnO3HBoExnYcjxjPiikk1vt9rojE3nD+5/dt77uvD5iDQlnv9d37KegCmnKzFFer8rgwCcjGUIrg9bcG54pccQo4rok3SzdQIp+aE1tfj5a+BtZ3vV31tgf9J8ojM2lz/EEMQWoLzMkQRm0JbG+1PHrFzp79VKX5+cefh6NJqZdOqaktRgdj6BqOFZ4VjByE0ZA8OHAvXw6iuTt/PzMgNV4Og766ZbrpYcwM+0trVHiBup5ppsuJ06Vxij3jHqa0X2tlLWL5HWQudNQZajg1VYzK9mQkFvxyAVv0F2DQrsZnMVdG/nZnW7b8rAYHsXZiszkVIVSVZ3dPdXbLZvnLdhLdF/t5Jw6W1uzU+7sOReJTmx04rMRU6JGbr1fnpW5594OqRsDYRkZ11WAjKx5n3Tr5D1VYEk60tiEEejYUqimOMllKNNmdaD/SDPHM4vVFXrwt71+AmdI2qNwAHgkCcbErVrBf+BaL159rZubC7+fn3zyE+3tHmk4mmpv50C/+tXnqlYbBuX420iB7/PukmoAACAASURBVO/t2RMCIDFTbUns6SKZNpzn59K1RGcv3oD/fRXqg0gz+z6m98bazQO58UYiBwhJ67hPpnEVEaZAGGGq24sTFWykJP3lX/2lHj68p3tH4dwKv7/Y2NG81NYMeXGVTL/is/DFL//FOkoHdXRzYK3pLtv71ihTNk3ANIoBqzSotvVz4fdAMjcOYj433YtipeVkrEpxrvmyr/OLF1oshzo42tWItsmkoEZjV+3GgQqruqsLD22VqUThfNVtDc4Ef0ZhN2ht0EM4yBC0R8werWXeBwdIbBZaR9AowlChsLjR1c2bmMBu7qravKdCedc2954dtBFQDPkYKUnOfuthjWTdzWt5k28FyU3CnnSErSaRpsIR15/N3crjYVMA2MnSvPZ8yMcxbF4jCibWYQ0U/91D7k4wT1kUBkuTyVDT6dCIMJ0NfpMJfw7FUq2i4aCvVqumZrWgt6+eqlFbaTi+1WxS0sPHP1Xn4IHGC0YqSbYra81aX9ca8VfSS50ZJVirFkRv0YcIk+VUtmhnB6IbQ1s+cOiQWOuYodVZ2BnbalxrS3MjY2yqefDI+L5ZwiTNq4WmuFCWO/rVmxv92ZueBqpqWSxrCf+70VK11dJx79Yt1HMQ9stLjQcjLcYTVSzfONUK51xcTZGLZJgI5IbhaDYZaAeBJhVgrpjhrsHDK0v7Ox2bEoViQQSvOJsSy3b7rHMbMZBBEpbd/T2vHXwHpsPLWCNl5LFK3rzNgz0V0FqugbKHWRIo/GxZVKt74AQJ9B1KDAWNA25CQK0StJ7ID1mv3PWJGYpIunMBvi3juL3tvy9h30bW/TtbVIE7KWCiWFBw3l6H1jf7kkKeCX/kV9H5t7/BcKh2taYWw96ForpoAePUuhypUoDXPdRy3tds0lNpOVFlOdWsd+m1AFJ4fHapt2cXTswzHxhgAc41AdqBvNnWL37+6x7gcmHjaw8FAz4s1WopsIy+pIcY/LNgWWwl7EaD0kfE/m/zPJM3mdElJA1H87EuBzP91Vcn+uLprSbVhtuht+OZ9jtt/e7f+0z/5Pd+S/tNikES9WiTL83xBDGkY4Z+86YwCITnztPb/o/07+8m7O9DQ/PrbApqfpkEHFS20azr7OwiqVXFe0cTnKIxF9p8jcORBIXEkA6GW9XfMRjpdeh9P9PLly88OL9/sL9eU9bfMfc6KDuep1pEnLAsqnnBJHxQKSKemErBzEeSQH1fQnwHYd/Sztz+WeISxebp2ampMVBQQOjye3lvwp7iZHQHuB6SRmgXFOtoVwdVKoMWXoI/NmFPFKboFhCDUVm6cfxsY9wGFTF1yqKgCFQzOrdjDYfj5E3ScgHjkiN1cH8oOV//WBbdeGeFfX/CvumWJgnxDY0u0pxkdHShFy++0bNvnuri9K2W06k7b6FqEp2IWLUbbnoukF0qk6UDXuHEzGD0Yq7heKGzY+iQV54V8LnjvRidGCPPCYTjP4hRmRYbpkIVzcZ0lcltcJjt2Teh3Wbupaj9TifskZK2esw6gQVB9Z278C4XC47ZaHcDwvARBfzYyWe9WFS7Aq2MjiJzYGF2WOYsq4YE8GAyUaPTVWd/T9Vm094ZnA/kB9mR15KJqcPP3uMZWylmSxrSRolpPsIRYYveuJ3/5byGjrnlXj00SoGQTrk1cLPpNEa5Ft/3+k40X+JqzhEyQyPPq4X8dVlIA3Od7FnAupxb+XmYQj/TyekrXV0fq9+/0vX1pR49/ECH+4+cQ5aKddO7cMoejYfea8xLcUY6/jDjsKATxWxUGojd2ndRhG/Na6XvWZ54HNQrOtrMKlgBLVEg4x4GPTm02xk6JeuKhB3fGJD12/NjTYfX2t3t6o//9R9b5fDJkw/ijiG3qZrZAip33Y1FCMPd/y9++b9sIvWWbFgUvelbuVXg/Cj16JLgMD+xRti3j4L0+wx7gnhhfnR1dRYugtOJbq5O1epU1e5WdX1zokqNII5aAmYrVZUKbRULoOsrFUoj3/zFgkSHw6DoYco6ihwMybg6YnnAe55aaYCNTcJOBGKj0SrMi4ckLHiKtIVGur55o9lyrGZnVyqBJHc0mZCA0/7C8r20HvKJlmWifKYE3cWIq/NwcLWk5dYEPrfF6BBtDcvqhbZx1DTBE8uJOrfa7VMkkTCxYro6teGjfYs5UdYEjteNPCPJDjlRjMOMk4zKFCnMMIpYaDwYaoorY6Wis6tzNVs1HRzsaHB7od71uZo1TJem0qqtew8+06pa07II/QR5ooSqxhvaSmRCC5drDf37QBK8iBNfD/Uafnu2oL0VJg154YFkEzA5YNwqC4eMte0592E8jeEOEigSMjY6wa5cZUhqqSELvHmk/+evXujp1VAzNiIBq9pQtdlmfEUnl1c2zrg6v1Dv8tLcxyUuZPAW6UiwXhbBWbdNtTm1JOw0pkLRx65zvuNAezNLPTbqZR3s76jsyvouCpXbjA5j7kTFh1crU+v1kBw14sBemfddWEEHa1Rr7n5MMWTa7WqyWGm6LGjv6KH27z3A0F711k4a2omikkK2u9N1kuLk3AN0MVCauYqRnAeyEgNHEWRsUpP3cEry8zn8bXQv8dTz+/0OhH07DbQ0GgUQa7xY0tXlla8LTuhkPNV4vnBBYvWR4lLtalFztHknI+02aurWy5r0LzS4fSPNBiqV6EotNUTijsMWx9NSxSo0pxfXdif8yaef+qDi2aHRDH+ev//N18/876jBPHzw2OuRYgcEOCMtecAqt5jD/DAhwikmbmOIHlTKaHVWjFmvh7RnadOnIpU1NC+M3Sl6fXqlP/+L53pxPtaw1FZ/VdNNb6B7B3v6B7/4VP/0H/6uDtrEPhJj2sSUq/HHuK4AWjYfcXkZFX0fMrqVsOcffSfp2jpvE5Kb+eQxDJ7jUB6C9JC5OdfE5IiD11fXXn+1OvxbktvNdb4vac9XRXwkjmMf/8GHT6wxHZrT8NAn/uT1WEceHLTkXiD2V1fRPQMJZ1iM3/X33lnTd+/XGvrdmEFsJ88JMeQ1SFigZMDDxaE19KRzeZ46j1bFiBkI7kM/y2HWwh0yVJ2STf07930b6btzje95Ppmyk88Y7htDefxzb49OcqCZJBBW8xlH14HYQKLBM8vHWbz8O+vifWviW1/7NvruV7HoxEaJJn4qo48R/6rJVdbyddAap3NdnJ/p9avnevvmhc7PTzzfhtlhyD7H9W1zjz0zkq493DNj2BE63XS+8Of1oK+r21vz1a+v+qF849cB5Y09HYPHW1RG0H7TWKNj7PN9uQr615gzFPbA1FLIjx7dM1ed95O7XdD2rAaTQCvPRJG0J6lflxuFlZr1ugtdD9bPxlqhVkb8xngPEYNqoMymgTLLyhwZZ2WpqO7Bvqk4+IxgtletBtLOdefDJu/T3F3NErS5sM+xfbsLHBWyT460bxIO5fmJUIMzlSQVONGd2Axzsv4yDcZnG9QrswjwhwkghD2wMUgLypCpWvNEl6nWnAsFsIR6C0US9CH+LgPW5AW3ev78K02nAyfe9SogzG9qPi/o87/5XPfvP9Tx27d+3nSRWu1WyAzXa97HvG6OZTxj/lag/6Uo9rdigOl7nhekowV9d+4zw7S9lIfxu3QRyHtRWiSHNA3OvjmsznDjHt6c6vTNMx0e7utP//RP1ai39dOf/tRsCDpkV8OFpsWGRnMAuJIa+B6UCyTs/2us9TuVddbnjvJ5OwnZtHijksooaSrN11t5gy5yobhQzjWb9XV29lal5Uz7u13LMd30rq3xGVJFOxaOn8+Lur4cGVEHDStV4PiVNPIUbeiuk+js7nRMV5kvpt5Uk/FIF5fnGg0HDta23q03tLu7p/GYAwblh8wvjfdVLI/NnR8OL2yEUoJDpJYqtV1VKjHIEdy3xBnNxYuToIy45RuYD9B0cK+NJ2LYBZ1pFgQof94kecAJegxVdFakyeNkIScVCBGKACRkMfSUNU1TmF1vlkCs44GyaFj8c9swg1pWObiy4dR0pN39luhw315caDIaql4p++eOjn5NtcZ9qV7VyrzzpBBgWDG3v1LbLPH+EkSZtJrR622bo5y5rNRU3AfeO20l6B38TnbDzDxXb3z4pkkyy0Yq1ar6w6H6vYErb17bKIcT94ZuVdPz66X+1edvdaOiphRZmFC0uk7aUf05PT13wt6/vlH/5trcceQbCyAmRtjH4WiKsRWbjvadZc4WYYQET80JewyaYqSE4FOn3fCn70b0Zdd8ODi2+WPNbLdxRTkGhlDY6EBTKlvfX5pqOh5qxkDvYmbFk8l8rHFhplp7Rw8++kyTVUXLcl2VRkft7r7pE5VaaPBmju5aD58knAQhJezR+QoZ0uzamNUJorjYrKftJH0zZHk3hdgg7xsUOiM1sQo3KTvPjddxGxuXSwzPGPJdKtQo6k3TVegMzcY9lVYDtaHzoXw4G+n01XMtJj3VNFWrSSCbazKbaTBA0Sj2XolW7VKWZRtNJtbkxXH14aOHTh6P37zRx598rLdv3xophibB9Xz6k898DaAhmy5vco212lFqgXr/b9zxXGBmKGALbcyGM37mOZmjWAnxgTXwsSr0tSpONZ5NdXJ8q79+eqFfverrWm2NVNN8VdR+t6V/8ru/oT/4nd/wWsTwDbUrI+xZ9eIdVHYNtvhxvU/m798mMcsAQYr9Wy3k4KnGYCD3hOFUnu1Odye5MWYfiCRM4OVyt8iIcwigJNYYSPTxyVvvk8cfPPbByjPlUAQpzBQZQCQSvf5wYHMux9hWSwf7++FLYRpnvOgPo9ffQYlJHN18VhKrTs/PfOwdHR6l142/krZYKBkNI5Fou/MAjTMN4XzPtWx3J34oX45Qn4G1QA25NqgutP/vHR15nSMQEAYv9XAbzg7J2xX1ndP7fUXe+64mI6rvrqegxKwBpTTwyU9Zmjjr3qfONNr3lxfnevH8ufdo7+ZKw+GNO/RWXLIxXSTWofaSAKpkLBYPF38LAKelkz4GSnuDkW76A51dXuoaII+Y6wI3dakzbTWXKhYM2KwTi7PytxIYEwPlUdM1qtAOl+o0AWw4l5dmEbAe2Y7R0dnwwR03shAHg5+eQQkndF6002570Bc/kMJ05i5JKCPHfTRFFwGCKv4N8rzTww+f2FTP57NdZ1EyCrELEmDAQDwnALfyvAgxeZ18rhH1DPLlZ7wRiFiHFv4lb86039mbxBrWFesOBNrLkXts59HY454DSgZbgLDsiTzIaU649dwDrFvLFAdUnWQieU1oRNBkkOFEsWtupJ0uxNMvP9fVNbMIrJeFPvnJxzrcfaiTt1d+PfKry4tL5w507e49QKqV5ByZ0iwSEJ4vgIfRAQ9w0fMcaWMDSPJwSdKZ3eFnoHbyHnjPpv9BUeJt2+0rEn/IQQbGtPS827h3odO3z9TttHRz29PNdV9PPvggvFlqFZ/xlc6RZmp6ZrO0mKm8nKvw5b/+39ZbNihncWWx0b6dsIdWUd6kkbCvJwG39vOmWcUDpbK/Vg/XTFraWhrdRKoRi3sKmYKwSceQhJZIcA591ESp7oQdPntQ70NOhwdFsk+lg+HKeIKCQSSEIOxwl1i03MwVJiXT4BWvN6ujx1gcmlcXb5wgsiAarQM1G/dUKjds3R52TrSlkh5sWkjeyyl5RaUkWnMxtLIBHjeBz6ZUqV2bDw63cEn/rKt768WA3jstIeOdJFcJjYkFnjdePKuMjK4PojSFHc+IQgPTqdB+J8iYd70KSbweCXoLBcNbja57qlfqGg/Hun//ger1D1Qs7Ur1ilbInCcuYBxY+WDKT3kT9Xm3bE4f2DMSK1QVwgEtty7trpZoGx66TIdM1hlOEyy+ubTG2dwkZFW0ypFATDMTIBDwWxk2HZS7+pNvzvVnL67Vh27khL2gzt6hFoWiNdeRemKgbXBzq+mwH5KNk6mK8AK3EXb+nUPCCTtVMfqpUoWWuy2eY0WQUIOqHOx2IvimotffzSZV1jdPybGVftI+hnKB8ZUn5wtGey1hqKIadFhWCw0uz1zc1uorFepzc/JV66q6+0CtgwdSpalas+MCkGMmZB5JCmIegkPZ/N+kxcv1BZeddZUQdh9Om5mUf7eEfWN0dIdiEKJ1RrkJcKB8FK+kkbxntNTp+BiRms20mPTVrMzVrM3Uv36rk9dPNRvfmsPXAD1iHRMP6k1NlgX95RdfqIgKAjbg04XqpYqa1bJ2d7qWGzw4ODIFgIMReclylaQezeOyvvryC3eynjz5SA8ePDJKZfTOcowVd1hI6D3EC783zY9kdDirADkMJm+JQBVjyCoSdt5pQhp9OBA4glZT1I0W6mm5mmg6XuqLb2715ZuZ/uZ0okF5R8tqx4PRT1oL/Rf/0d/Xf/Dbv6mmecbhK7FRIXo3mdrG/jdJ8uan/m4Tdl6XAoz4y/20CkRCtiOxjoN3m9N/N2HfSAwajjDdZel2NrJsADR7UMcMYMR6JTEjMZ3gKjmJoe3MoXesTV3HWIsJg/0eKk7cmx+RsKeEDoSOGSBoCDu7Xa9hI7BJ7YW5iZCtCypF7sBuI5/vTYG3CqEfm7DnwphELDqbMu3r+urShbw11GuhOGEFjtThe7cjGH/vxybr+epy/N/+PSq3RKVK55S9VxKCbYWy2ViTUd8J+tdPv44imgFYDHTcEY5PkpjgBXvszgEUn5TcxDZoaBwpHDaHY3wBMJea6OT80sj6FIGLBDB6xidLoLqTm4o5KwQFnTDmrKJ/4eiVUHz2P2dwpVBxso2Ub7eF82nZ8oN5lm+dsK9R2UBu+UTQwXfZk7CAkDErFco/M7Vx+XWiu/QzK5WL7hRB32BfETVGs5na3R199OknWoJUp4KF8cRA0kumvbJGfQ6gHJMENNbutev5uLwKthGHJEaQEXYcoozehgJOzg95LeZGyE1QXnE3wt1d5A1BxWNmwnEqqUOR1GdHbvshIKGZXL7ZJ4lTsk70Q1mNx1FKHjwk9cS0hVTE7wQku6zjk2c6v3yu4fhCKoz02U9+Ww8OP9Xz5y8djskjMNKk+EKqlCKj1eqstdQ3gCF7KN5jdhH2+7W8MZRJqOAxH5nB04y2h1gDtwrvDCRjQ+LaBadv3UK14kqz0bVuLl8nJkRJr18dG1je3QWEa2m8qkj1XY3mrPlySE1Dpfvyl//7e2rsrQfihZA24qqswjI4slQ3XFQEChJq/kFiNTXs75uphRVKLs5PrfO9s4vqA0N8FTVrVI+0RpJN7arojRbKETwIEM2YbGaxRqAO+g2BD+SWxOT65ioUJsxLCh1yUHkWZ7hK0vJYaAfZxkrDlSctSZv6eEqdAYepLs7e2nzFaHa5plbroQ4ffqgpldYKNAd5N9LykZMzrofEmiEsNkUOksHtQvOXBZvUG9Z3OP/3pk0YbaQwWeHneT02AEihW1bpNUCXQvSfDkOYuYTSQigjVOgwTKY2MAm+WShl4BZL5W91n1XJ5j64Oy7nY91CS2oWdX7+0kER3e/JpKyPPvwNFUkWVNNgOlIN3j/UE8fg5LuYBoVyyM6hOswlghfIkAqDVdCXgl8arrGhLYqmbRQ53gRpCptrZ/OT0PEsUUVx2ylTn5CKLKEORCI1cxK7rHV1NqnoX/7F1zruS+NaWTOq3HpN9faOhpOpTk7PdXp8qh7DbL2eFuOxKS9shNIY3fWZKTEFU2KmHjqNe7YUK5TEnHsMsgm6zvpnELVZRV6wDrTlZLtQ5D2WgsKzlAOsAxIBE7SP606GUCi70CmwrOl0pvv3jrQDB5IhHVzk+n3LPjJn0SzfqogSQKWtVbml7tEDrboHWu0dare7p2ql7ufDuoF+EDkier8V06tiHQXXNf5pX7v1YFQUfnfVRraP3236wgbM3SDNcY5G5wf0PtQ6MPKahAscyVd/6LkBnh9De3QsViSei6mTcQZ+G5WZWlU4fi91ffZcg5tjNesllQttdVpdO+bBLsTJDvrK7tGhlR76oB0raTQc26myUWt4OOpg/0CPHj52fEBbGlrY4dGuGk24kSOdnRzr5M2JlvOVdncP9enPfl21RtuFepwOgYzkRr5jkPmVYRXOXnegT0Va5jJGQUrhtkmALE9XSH4Ls4WqmGMsR5LGVrG6vDjT2c1Cx9fS8bCi172yptVDzQpNTUbHerhb1T/+D39Hv/XTT9XZaWpKOz7NShgBzEh+UsraJHt3+e05KdtWOvmhHHG7T7R+3ZTE0Mlkr6Oi0u12nVzHpaQu4B21kjurKlLkO3/87nFELBkMhzo9PXUcyQOVuFAy/4MZF4pDUPCIfyicwC/Phj4pBU/Dc7H235eQ3kXeM2K9mQXIaH5GswMYCkGFk5NTF3S8dwQOOK9M60pJUuRSqTP5ThfrhxLyH/q+T99MwUx/h73NmcQ5wj1BvYuEPezlk+pFHozf+gM/Nk1/Hyi/Bui2dLe1jI5L5Ae5M4vr6MyA3euXX+vli6/19s2bNHPGvEEu3KKDFF4uufi0TpeTdfwMoIYYPR2NDHhxRjJMCiXouj/SLQ1TkmB7o0Qew/tHHo+zkTiL7QPJX3YQ5295EN5KPgm8tPMn8Tt8NIgrSPFWMDEiBhRQl4rXyQph+R5ZVaZSdTLLuuTnbcCYaK6k5chR2jFTK3f84LjD1282aup0kOoNA7zDw0N3pQEUyrWaWp2uGq2mlsxBkNPwmQY4LV6W1U8ARmqoyGwDa+8MVBpI2lA6+ck8dJuBwWBb5IQ97az0O5eXINnR5QVwDSnYlGjbiX3m++CzHZAMKmSj4XOef26UpO52wdaGkmlGx9xy50xQY9L7sa8MgAoze7f6/Is/t+EchfL+7oHuHT2wXO/Ll28i2yiV1OvdJlptTZ988nGsUStPpSFmzwDH62d/hIjp8ff5OYAUhB5gRVjUwB3zZTJOCmBmNgvLJSgyLCdA4eJiosX4Vv3eqQFA3tPLl8e+Px88eaS9/R315wVNV1UVykhFlrSCCsQ58+Uv/4939l9c8DqGbtHsCiuqSqZWLai3TtppTSPPCPWCxbtcTjzFy2AfD73d6YZRTL+vbqfrVsVsEtb2TpwT/kGySpIdaEBM8mcJvZxQcHMYQmAjn5+dG1UP2/cYHACpbDc7fm3aQaDWbBRQPf428m0gbZGcgDJyzXOdvn2lce/KQ2scDJX6kSqtPVXbu1ou4XBHuxwKDTw0Ek4SgHArCz4imzLzwqJKTJSAhLzmgyLR/9ehkt+JTkHcEyPta733FGRsO19et7i4b5nTjQTWdDxN8mbZhYwDJYYcQISDNB3vF4WexXQgTXvqNEo6Pn6hUq2s/nilx09+ruVqT8VyU3NrlK40WSytSmJJxrWLWZ7s3z5SAp3KRhd8h4WN4oMPjMTfzzJIcarH5wKTovTe2ShsYAxsYnp/c3/ZMDxLowjlkmbFiibljv7y1bX+6IvXul1UNK1XtKiUVIc+VK3p6ran12/e6vLkwnxnnDEJiEvWEc6G2E/TkqOCXZC0g3jMwiOAgbWiVKuUEiqTDR1m5qzvtppqEMxpWXodUAxGpwgOMsVJrYlM6dzwDXJcSHl5w2M8Vat54AROXShw1LTX7VodBZWDGuobJ89Unp5YQclDMwwWUbDtPdTi6Il2Do7UYJ0Wq0KZDaMeFAlAs0qFUDryQZUGkEIBIYZqfChl1CsrdmwNja4Lsm0q2Ppk30rYfR5GUc2BYuqL+dZL3fZuNbq91V6nq/t7h9EyZvhuTEG9UK08V73MBP1YF+df6s3LL1SYT3TQbThZRzWi23xs/fRiMiEajobmaZIgPf3mqQt/1uZgMDL1if9mX372yaf68MOPEj1CGvavdXL6WtNpX73ele4dHkAH12gwc0ftdjjVb/z9fyDx+5YPjA6iaSxJE5tkKDYonaP4OdY03Z/ZHEfQUL0hebe0Wjr4i2ggw1ufj1Vj3dNpmE10cXGi1WKs4ehWvZHU3PtIg0VLT89m+jdfX2hVP9SgMFajstSeVvqv/uD39WuffaBKs6gKzzKpYfytE/Z1gr9Fq/iODPG9yVyiv3jWJukU5w6hwZBsnPQOXefdP7E+GNM37vytJMNGMcBAJXsErWXcC/dxRAU0GXEGhKMvz8bXkuhXjh3OmNOr/qiEfXMha+wxx70tugRJXY7xT796agUieKgUD6HQtDG6WiPZf8cJu+NAug4SJmgw0IIooIglgDyZQ+z1kRLo3HFY7+8fqgze+f520hBD66Fy4pgSVe16AN+JCmcms0ijoZ5/87VePH/mdT8YXFuNy48odaEyhYxrzHz+QNAjWYcmBtaDRON8Ee6k+GmY9nB1qQGDqSSsZZS0UnPLNJVglxOrnWRrpYbpVcnJORvcJP8Tc46TSglJtoc2rfRSUZN/Jr1zAyMJwAOhz5K6OF6a6lsJdS8n/R6qzt2eoAeRWFME9Hu3jhmeNWJWA2rkZGL5QRgDdJPidWpqtlt6+Oixmp220IvK0CmUoBCn8Ohr6sKH3OM6/1jvxwBbHcp4nyD1NgIKHXS7xq/ZFvGE7nZOI3ML47FsqMl8RHQSiL+Ihhhh33hYeisCaHoQNjno8kpr6de0GnLRvzmDoisZnbq4ZntR8GyhAaTcs92q6cXLr3V9faqLyzPnET/55Nd0eHBf5+eXothHptLAoimpbfs+QCcK8kQYTeatEhKUQXflvOYb7H06iqYCma4U+RvvFaEPYj0dBjjsthj1c56601YtLNS/PtXN1Wt3kzrtXb09uXA8u3f/UBzvgxmshqpVESUkjGMm407CHrB/eoiuSLcS9yRRVlxTYiIZBGlcrUaaTHtuX6IIM5uOY6ilip45bYG5Bzch4VuLvEAlmO3Ro82V0T0CHcoz/loa1jC+lW4k7SOQA5Bk5APhGaNAAooHb5EWOIEyG3sg28TPI6lIsKfStwxZOVBGqx1UKxrcXGgyuPJwbB15vsq+SvUdVZq7KpXbljTESFTS0wAAIABJREFUUYxWC0GHiW4PPW7Z9DqJ9OF9V84qD8qs3+fWQGpOpOBeuYVaw10xksXoKES7CD6cuWfFktu/bEreY+44BK868W9T12M7Ybdpw4IKb6DlfKD5+EaF5VjLKc9soM7ugUazorp7j9VoP9CER0vbj6SbjgaDj9nAKVeeeSetB19jA2/zZ+1giCkKroWJR23psJSEG6Wax9AqwSKb+Ng2HBSyHsHOlsHpvjmQ0E0sSINlSbeLuv7kmxP9zasrjQp1LeoVFepVlajcK1WdXFzoxfMX6l3caHzbdycF/jnyWRgjFWcLCLNO2EuLqVViVgxKk3CxXeB8EtC8g2PoDwME0PXdTtPmPWFRUYgBIPZKkQ5Lxckq/GQKFt9HOhCFlXmFltYqljxvASpJYOCZ4rKK2yL3HnWBnUZFleVQ1eVY9cJMnfLSm35U3ZEe/Jqa+/ekzp7mza4WtaZ1fG3UwSDSVsK+VoXJOv7rABz64qGfHx/baHv+7xSy17nPdgB3AF07HEOJGsvUp2Sl3WrUVKNLRqE0m6o2XeigWVO5ONXNxXNdnr/QiDmSFgoMM7ve4dR3dHBPnSYFP/KFQYfwYJJWlkdzIWQVoqGVZr755rnOzy/cZTvaO9Kv//zX1UL6bI7G7UqnJy9sdY2jchUWniliFS3mJQ1HK10PUV/Y109/TpcJhZjoftGyCKnGlQ9u+wagEkR7OzmzUjRTRGwM0eB1hBKvB1JNm2NweqnJeGALdQ5kAjxc3f39HdVb97Us7qk3K+ub06Genw31+YtTjRodz2HsrAo6qkr/zX/5B/r5rz1KwEpq6d8ZRt92Jd3mjednvMWtT+/r+3K270rYveNTty2Qdiy9wz49H+530etv/5VMN8go0bd+Ps25vH79WshIgjQ6WcdQaxG6/dxzc0+T1jqcbXPZjSxvqVn8bRL2dZ4fVMctgHItIsDfo/AGNWRIlgP54OAg8fa35f1ywXB3TuRvmSd/68czXYNzjGFr/htgh6KB5C0j2/kZ5Y7930XCbsJIlmVMxNHgcFOtOaP2fiGJoch69fKVXjz7Rucnx+YaQ/9ASz+uJYM3iXCbZufoRubulnubnGNQQoYz9Xoj3fYHOj09i26ChQlCjcTu0okCEms0klarudGl5kQvFiyygIRsjIX5xPW6jUFEKBGhpW51FauXxb2t2DgvvX8noJGk8rvEencVS9ASUTqpJCJvSo7XrATm2eoeYJyOx2o1oWi0XXRyX+Duk7xPRghoQA3Fwwawseg4w+wTksWdnY6HKVudtl2cyQkib0gKVxCOnYy+b5YlFQ+lKGiyg65n6ZKh3hphv5NIbxBoALRQhkL0Iwy9ggIWaDS/H9KrlcSMiAFx9m98nWQ3cqZ8Bn3XtWbK86b4ZD8h2MD10r3kmUGZHun66lxvj1/rGkWyal0PHj7W/XsPvF+//PJz5yS4nw7HMW/DHFOn003shVyS5tm9TH+OPU38J1/h3DZvPRkq8tzQige8ZvkjlMK6ZX15jXEeLKaajq40HGD6Rdy/p6+/fukO8eMPHqizi8N5zc6ntQaU1x1Nxkh0TzYJex6G2bSfcsM02hqBCheCx+lEngUE2jxVv3+mN6+fupo6PDpyW4TJfa2oMJtux9CeoOo3yt7eMZcoyPuVpNBQNZcr8w4jK0i2xIVwC7y8uojFWsHKlgMpBsz4IAnntUh6Y4OGWQUbBiQcPnWEzNXatIhEDA59G8vp0Y0uz16oWpm7wilW9rUqNlVp7apS3VGh3NRssdL1zZnqHBClsoOO6TXJct60nZRUbleHedHmCjcPz2QXRRARgoN1cD3chiFRdAHoBoQbWSSsudOAFm1Me4eBibOJpPITvFvuP9roBKOQhRr0+hr0L3Vz+VareV+PHxxYuWd3d1+TeVk7+x9oPC9rvkS7vB3mVJGCGxFmCRsxJJFJmzd4/LlKT62qNGxL0MiKOfw+SZUPcr8OslVwrqseJA1UIjol4WYKWh12olldJYYkw3iKvzhcrDQrN/XNaV+//OK1XvXmmpW7KtRLqnUaqnc6uh0N9ezlK7etZxd9TQcUK2Nz1jFGMqqOYQvJJetvOTPCLqMCcw+Z1uBNpxkA6DDwh0nYd1pNdRo1VYsrlXOrzoz3+ARp55p5Vshh4SLcYJCIdZnUK8IFNrTrs+0xwYO9YinSetWc9haHwnyg4uhSrdXQuuOral2DUlurzr5q9z/SvHsodQ5UYzApSTVCh2Ht5GLJiXiiIa0RdiqRTImJvuc6ad9O4LezBYooP1/2IUk5LrOTkNFCRaHdajkY8n2K22atokYFk6i+aqWVKrO+ZjcXevPiqca9czXrBLWp6p2yurs76uwcqFCk3diQCkiVxX3KRsxM05v/SOCcTtVqNV0YAhpMxsgIRhu6klxkSZRJ2G9vT/X82ZdqNUHu6YpI/au+lrOiBqOZjh5+qIvboR588LEd8qp12rZjt9aR27K6QZIkjfZp/uC1QjIz1ry8tnnvtSrAAteEuspQt7eXbnMTkwj2rWZbB/uH9paYL8uaLioaL4rqTaW3VwO9OD3Xn7280aS4I02kTll6clDTP/1P/3399JMP10NyG6Agd7nyc9xWZtkk7HGCbOZw/m0S9lDnio4KcctrNw3Xs6ftUvtOD3d9x975xuaIfE9Sb7rASMfH4Qz46NEj3bt3L0x1Ukc480xNr0vnQKadRTIVKO13SUq++1c32iNpUNqyf0H+gBYVw2lBSczccazt+RlUyfinFSQSjTNtqjVD/IcKmfc9j2wClbsGJJYYAJE8QMWx2lGSCswFxlqpJX4pFaAJ0c6R/Due0bfvSXwlqCpp8STaCtNejN7T8aX1D82SePDixXN/np2dei8Zffe5EXSXzBP3cGdK3FPqHMcamQCiDbagn6k/HOv05Eo3N327FdPRCkpe6iCYDpiBx7RH/ZxQfSOBLlmOt7JaOS7FvqRry/MKaVBUfZi/arUZ+lsYVWfexgCbO5JBlcsfnsFxTIf2Ag2mololTJHIRchDMiWiAbiIi6+dZdHij3MchDfMleJn+SB+IL3Mc+Z1r6+v9Ob1sWknyJ1yDd3djs9k6DHMBZIfRZcizb9ZYcV0hrViVhZ/IKbxQVHFGmIdWznI8rZ3n/56gDhRi4LnHWe8abrptk8mMXcWCD2Ie1AkTXFNlOHguoe6n/dU9vJJf/L79uh6vjJePaAypG3pbiCdmOjazCaMRwO9OX7rxB263NHRofbQYx8Rh290fUscptBbqdloOWF/cO+BZvMwvuI95KH1AFfLVltympfA1JjPCook592gf2OqZ+SqDSvjsb7a7Zb9byo40A+RonypscHmtp5+9coA0ZOPHqvTDRrtYDjR1VVfOzuH7g4s5lsIewwFJQH/hM5FIAxZg3h28X1uymI+0eXlqe3sp5NbHex3NRqBqDFIt7Lp0e7ukZN2Vl9WxABxNCCF62W55E1gVzbHksR1S7xsEniSYrROjXSlVWz0dQpvrGkkjeSBm85Nge8cGp8hhxjcQ7hNk9C/JYimathc7yUJGYMgM719/blKBTTfqdJ3tCw1VWnuqNbYFzTn2bKgdqtuSowHDjBjSK+ZJQmDFvGuxFpGD4ITaX46SiboiyL7RMK9QqowdGCjDRXvl+vOgw15Y93lySa5PvPAA5G3Vnk5JpUpqCiuaMdwf6bDWw16p7Zwr5RpxbG5qzo4+lSl6r4EFQajqwGBhKBTdbB0UE1Ju4OP9ejj8MrdDw6wMolUGtDNCXve9vx3D935ZF7ChjAtik7HPBJ1BzugT2YH2MROJGPYhOENPqyjTzFTrGlYaOgvvz7WL796o+tlTYtqV3PNtX//QLV2S89evdSzV690c9OTrgaao73OVP58kv45N/1lBaKymKqYdNhJ2OGMUZBVKCbsahoSjwW4w6WV9rsdtQj4Dt6p7Uig83Bp8C0zco26xRI5qPlUjU5b9SZqRCR1rFfcKpdhulWtamd315u3PxqqyFR7s6kah0txoXZhqsLwQsXZ0EkuutxXs7JWOw/V/uDXVN55qDIOqtC9TOFAOz/01z1olYIwX9sk7AFwBT1mE6W3D6QcQPP+Ae1h35krOxxp2L/VbDiywyXqHBwwHtrB6IghWE1VLTAb0NPJ22c6e/O5KhoL5L1BN2Ix1/7eju49+EDFCioIRWvrrwpgYVxrUHjWsmspHs0X4wj8qAU5QZ7E9P4cTiIFeTNRmYgtaBmDbvf09s0zx652q6rCcKp7Owc6vbjRslxTtd5RudHR7sE9VWtYsyd1I1AoF25RmEeOs9EEz4BAIEkh6wcdjWIPSiCOqyNMVuYYg3HZJe3tHarV3tVkwhfKVj2im1Xm3q6k3nis16dn+jfPb/ScWarKffVueuo2Vnq8V9B/+8/+Ez062otuSqIXxn7bFBN3pRS3E/aIS5HbfH/G9l6EPaPrW7+anYkpRqIrGB0qr591cR8wQPr/3azgvQzz+BHuOTTH58+eudD52c9+pjoFQSqc1gnk+meHkfRMp16T3ou+R1v34Ft/ffMF7qm7OUkGOMAEEMQwscpKK3kt+G4WpMvLayfzqBPxHg2o5I9/F0pMQp35e+y7PNxKPHbn2kVJ0AYiYufKe52mp6vIcMuPzNK375EzFU8qrc/WeP9LVYiXdMAHfUFZe/r1V3r16pVue1HEh9dG+G3kfeMrjQPE98pzmDhWe3YszjPO2MkMxZeh3p6c6fwc2cqgx6wVkNatgzRA7whMMRcdMg81QkfwTE/BbudMFFWsChN7FdoLUtHEcq4fEIB7iyqJEfakVR9yjNHB4pMYA5c5ZE3TcCkJnAFOTBU5K1EcIfco+RpCPS06Q5YnTeIAFmdAIhF1Ga8dku2Fhv2BtcbpHL199UYPHzwy+FmrlNXGVK+O/HQICTSaLSuHFVU1sg5YyrpwjkTXmPtQrRoAzDM4XE+o1MX8nf0o7rDeN+h31i3PewvRgzXdJs3y0O0AM4SSlRNyJ7zJ6X2zpDYsjjxcmovR79maW9+KeAzzA067n3cyKcry1nDz3759qdPT17rtXWtnp6PHjx85d7y9HeibZ89dAAEyo0DY6e7aCRuddSPodL3zzgE1T3RW1mZW/IvZgZD8ROCg0Qggd7UsWhGPr9ERhk1QKyCvfaGbm9ca3Pa0mBd1ftbTYDTShx890scfP7R6IjnR8+evdHTwWI8ffxSUnTx0mhPbPKwTSFzIr4UWNcLvC7dy375+bjv7TquhTodpfFpUIxvr7O0dqVZtmctbqSLkD68227jC2w23OT6oLjctJG4M5hdRuSBO78CIWodmbrWyeQiEoCet5o6qFXRmAznhYzAMJJ0igAAC15d3QSLkDWIjhNQaSpU7yR/FR6ta0OXFNxoNz1QsTFUqY6K0By6nQqWrenvfdvHW504Ju2OEk/6QV4vGXnC4nGSv7Xqj3RSd4wijVFYEWFQEojINbdNIgQPxDHWUSAbD6S9+zsVVOkgY3AuKSFZgiDa8B9yMKpJpgoTOdH1zrunwSqUVg5VDjYY3arQ7qjR21d39ROXqfgqWFDZBVUKtxq5la9WTuAYHp6RJ7+n2NENAopAHakICKxIHfsd6pL52CoqosPkbweGrBT8sHXqu3slhGMDBtpLgbIkrv5qLux589equ/s8/+ht9fnxr/WrMrwqllXYO99SfjPTl1091fHam68tr1UdL664vpiDsE7ubQpVwZCFh5/6voMSEwQVHewWTB4In7TbuMUXDcmYnur1uWzUKI5siEGRzkh5mCYHmRZCi+FgWpZtB3/Sw/QMQ5OA+U+JQGPD+a426agT/Rt3ueVP06YsVdWmzloraqZXU0ELD3pUWw1c66ky1LHd1OSqrcfATtfY/1Krd1dwHDVQAPkGNsodxUhZKqGiWDV3nMDYeIzENBC62FulyIDG8FtcJygnaA6LdArnY21eLA6gUXZbYu0t1igs1VxON+ue6vnxp2ktBY9VaI83muPDWtd881G77UM0qA7c7WpXqWpXLGs3nNgQxlueWdkLQ3D5lDTBUGw7CxB+oatbpxWipu6uL83MH3U67658P8xFa9LSWB+6WjWc91fp97ZQrmlDQlGpSsaYlVKJayyo8nS4D2JEb2O9gEYZIubjOA4WBfkaxbdttrmvQ07h3a277UkjbjlWq8bxb6rSO3PqEp7hcwXUsqVCGN7vUnJZqYanxbOShuhdnU/31i7GeX9U0K3U0nvTVKA7060cV/ePf/109fPjAfy8+Yn5lkyO+B2HP2aV/PCXt33NC/tiEPf56KMW4fW9AIqzGWUw2OHKLOBWHaRh6fa2ZmbB1LcQMqxsxDDif6fjkRF9//VTdzo5+8fOfuTBdp56ZrpfmYIy2J06uH9h2FboeZIs1/u5HRqZZd5w70BKiMAr5wBiQjFkePriOiNtzS/CyB8JcKRkYpeC2Lhe2iuPvufVbzxHH6uRJAurrgfxQAAHhM6UwnSDxeL8vYd8eOf6ev75VmPo1oyryEF3sqZx8w46d6vr1C3399Cu9ev3KkpZGL5fw15Nu/7rMTUyYWH7JGjiuozcvabKMNQvN7eryUmeXF5a/g7OOagZqcQZEjOjEoRHvN3TVScZbRlvj8VA04mweqmyAL8swIsPhesVzahtFp0toUAJudZOBP6Qw6fTFGRbA9cpKU/UGSHkzCiXH+ijOSIhNS0IcwbFgoWYb08a6bq6vDaCEBj5fa4X8o+VHo0tgJZpqOM6aYkQmhsLJdKKri0vHNYb2G2Yy4HEzNNsBKnEVOijnFWBbec95EuAQAFAGHpapCxiy1HHP4r2t3BELdBygdQNK5H2dzwD2N/EuO2vnwinynBDEML88If3WXJ9OLCKRO05R6G0Nuv4AaPD+VbrVMU6yiTY1TOyfTEsqFmb61ed/oZvb81Ag4pk0WvrwyccGf7/68isN+iO12h13SQoljJYeeVaAHCgiBHEAd/hLe50wU8BMlWcXOdUQskAFpkZBFPQpaCwAxfD12a8IVzAROeqf6eYaDvtY8+lK9eqOf6bVrunR4wNwb8etZ89f68njT1SuNP1MC1/98l/EbUsyNr6BdiWNwQfa/fPxQOPhrZVUrjDX6TRdWfDAnGSXuuZewr/iQefk1AoLDGZBg0hJZiTvcciin47bGFV3LJSZA1K2jh4N+5pM0SePCWPaFuVyXTtdWhq0ANtJVD9UY6AdgCJT/ZNUgIyyXjzIUUI3MxxXPShAm8KyfGGRy3AfFucnb79StcLrMNyCNfxj1boPtSq1tTBXauzrdYK8Ffwz9SNiclS66/uwnrguhqMayQwuWwl5ChoS2qQh7ZQDrfU7U6JMO2d9NqShB77nVrSn3jFoSKZC8xD1x3RhMYcTjKnORLe9C9UrKKIMNR/1omFS3VXr3qdqNHeQHl8PSAQjOw3OJu1ZJ9vmEAdqYfQ2uSryNb8vG5gELQCUNSrQyM05rPkaBxn/7hYiMlVpkCQOII/jJQe6FMxJZuz6mZIhqFKFlUaltl71lvrDP3+q172F+nOoPB21Dg5UaTb17MU3Ojs718X5ha7OLtSYLG1KsZyNVV5NrASzsA64/c2tv16Ew06xAwJjx1HoJGEC4oR9PvVR0e00rQ4DamJepBOPSNQDnYhAEhbODJBIUxwiKcB47qlNiIoLlX4cKBVVoAkhhUnCjVZyGWMYMKeSWrW60Vq08tk/lcmJyr2napnyUld/XNay+VC1Dz7WvLNrRRlrsFs0NZCkuNYk8ZWGUFPOFrxPJ+xxyFGkmLePMk+SixuPJjYeYXbl/tGumnXspCcqrcqqLBtazIcqF6amv9CJmN281sWLv9Z8NtTObkML7nthrkarpka7pUZjR5VKG2sdjjEVlujrJ5WBrMHra+EQCD5sORVBPJ/h6Ea93o09F+BxwlVcOyCr6KAKh52ujYtK5zChrc965TnPR2c6P3mm/d19vXr5xnsAN9lmpxMFLeZbzAbUiHsdTUYhr0p7P6PaMW9DcQvVj47eQL3+lVZwOkcYuKDFi0LNoQuAQhEKYMb/SE5KXiOOGbjwkbCDNi6WBiFuroZ6fTrQF28GOh5XNavu6vymrx319YuPH+gf/cHvaa/dsJylZwSQAs10h63EcEPD2B4Yzgf3j0kbv/tncnxi3ZOkQVXK8rz8BXdAZjMPffH1Bw8fGMX0mZHcKgN42CRzjqfRqFrTrokhX331lV/np599Fpxxz8Rky5q73aJ4+5G8eg4mZ8ypc+gYRsxK5m8UpaEGEW7UnlVIHUX7ZtwxYNpGqTdJf8j09vw3QWBj8HNzfXFOfFcZFEVP0C+CV2wt9X7fcZMB9Thrc4yJ19lQeDbvN/9b/K27s1Xf+SSTl0QuQIMUSSwISWBWKxFuMY1hY2aqTk+Pdfz2pV69eKbb22t3ALaLqDy2RQJLxza630Ed9HyIvTnwVaAj3NDVzcgUmqubWw/S4rcQ+VwaNExP1HxtGwRuHMSJC/VSSe1khAQl1Bzikk8vv4TjbXLVpRsNUh0Uj1DjYPOBiAbVNqiaxEDoRsxVVeoVf524YuUWrgNwBc57ms8CMHTi3wC9Hfk1iBMk0CC6Gc2mI2fQzYBB4o5TFBqtxlwqDMPckbfT8ELHr19rt7PjgWsomkcHO86Vzs5O7LnS3emoWmtLAA/lijq7GOzFXNV4HtKQfLBPmQdE871cBrxcpEHbmMfL3ZCgA9LVSE656LzXknqfJ/Kjc+Xcx7SRUGnJJksAfKwJd/TTwnOREBshEuJUDG7W5damT4XF3e/Ff3nodB3tAmG3q6wLl6IHO8/PmH3ZswnXq7fPNBjceA3Qid1t72p/70D9Xt8qYwPoFKgPjce6//ChPvnoEyfjgZ4vtL+35xyIghTzv5CwbTpxH44GlgblWfCenbfyv3nRibkw6KwUNOlfady/MIDEvqTgBnTi3+/fP/J5gXJcfzDRvYdPVK42jf4Xvv7l/7QiSdx2VyMPZXMu5xP1ri91cfzGyFC70zSna4LCw3xuJLvd7ahcOdB0zuJAihEkOD8S5ARjeBKqiJMbA9IofwTPHHUQEuk87GEOO2Nndr+ECwWvPeZXWq2uOu19LWYrB37+YEwzJylAeMnwCqkM07WgMMFHmA6UzU0j2FjZITDkcMuDCze61mhwqnJpoCLBZFXV0cOfaFUHeW5qYR4tAeXbgS+/54yAs9RAYUIGKbWcU3zmfmNOxIKyVGNwhGJYNWmV8qOZI8lrUon7tbfav4GyQ9uoGMFgI/PvRnooW0D1lhO7xC0WI9XqBZWLI/VvzjUbDdRp7miotpr3PrMLWAyr5HZpSthjS6wpgUEBSokFrWLQWyt3BKrooZ90fzgkYlA0y4TG6et7Xi57liBcT+HzRULP30IeLR+i0a1nTZEMU4oluS+t1C+09C///Gv91Ztb3S5rGs1W3jQHT54Adej58+d69eKleZSYJZVHMw+ZMlBaXDH8yHAplJi5CiRvc9B1PkMz1Vw+H9DhUEYbFRS+US5qd6eteo3iNGkL++ci8drQSnLCHrreDJ1yWE0pWH0QxIAilb4DfULZQdeBxDHEQFEGPv9ySqIaSkE2PqnV1K1OVR691fTsjTqgeMuCbkcFFe49Ue3RT1RoH2gJYgxihFzZlvW2ZwHWCTuJeqieEJgJRrZt5oAC6e73NRkOjQYwj4JUVr1W0GR4bYWXcmmhKuvAA+Y9jXoXnpPoXZ2qUZrpaIfBYXT4V9aFR5KM91+tE4QaWizhCbJX+MSAIoaVomsVpQ/X4QBf5O+CzoOSj909YsqffcFwWPhEoNI5WxcmtI4Z8mWP0d52AuLORgyNzeZXur090QqFlymqLRfqtDuhnyuGo5rqdA/UxISriFMlxUXJBQDPIyeAoI64Es5mI93cXvoEwtdgOS1agq3V6aTDMNBBmxh7r8IXjXgU0FAYtXhMdR6GROP+SNe9iV5eTvSn35zretHUrNS2n0CrKj0+6Oq//s//oZ7c21FFFAfspbSXf1TCfjfJ+85k7ge/sek88PdJrtnXFgkol6wYxXPcPzxQq912XHEhZQxkk/xup7JBQYg/nHWOSYb/5E/+WHu7e/rFz37h144Ed+PQuE4EtpKCzAHnS/nMy/rUkfQG5EsiSkeQ14s4EJTAdev/B9BxJ2eFoimAFALMo6zjSb6Hd+Quv31juR95ngVgi0Qd7nM4ckYVE+Dydyf++an6J9ddl/cXGXevgP3nlM4INGemRWkZErVhXNFIL5+vXjEM/FaD4a16fRTOQuUr0+iCchXnOvHPHVtL4IbHyXSGAd5KveFQ1zc35qff9oYhl5wLuSC2hItokkS0/1ICu4JqEgm0u5UMf5J8Gm3lephBCZfMYjniCee+n6+H/4N+SgLLLEppFRQzkm2fqeWy2lBfUK+rBvps0QB09s1BZwYJaidgJFSUAJ/IM4ZDhpEDcSV5BrU1aJLuEQluwsYSnTZR7/h+rnR8DgY5kHU0uL3R5fmFz9/R4NZGlN0OgAjDuFfmUJP0UQwDBLFyK7WqGs2uVsVdFYuhNMaaNhWTooT4ZXfWPIuTuv3ceeueRzecRJWCkfdnesx2IeVubpgKAT6RT7CXXOQmieo1VeudJR8J+9/+I5oeGZ5IoAx05cnYOSSc8hBBqXhuDQbqxcWZAIThlAeDpKD7R/f9HN8cn2g0A1xbOL/l4RBnMK1st7rOW3jGYRYlxzYkhkcIFiCk4HvFOsfAKpRwCjA1gM5W0G4nGt5eqH91qloVJsQkQLGkygOIV292VCzXNBjPVQWE7KIPVlTh2f/7P642gTIZfiwXur4808XpqSbDgZroWTebqjDU0myrkOgQHpZgMazqWi2bRugszZOGmUhEc9VvtD0FFzZNTIlP3fKxZjPUBHiBtar5PiFtGC0okpN2s2t03TI5DqgkqwwGclCHFnI4SgVdAioBm5D9BtWtAAAPyElEQVTBD16EJBbuGIcDGrC8LoN+VK0YDNTLNdVKc11ePFNBPTWLBQ2Gc9U6h+re/0SLQkvzQm1tBvHusto+bAjQdv1LFBwfSkk839JOqXL2YNTahCAdBYnnGZsjU0hWRqK8+Eky/ccDgQmjjonqlZDvMgIJX69c0mjYc2ekXqNY4ufHKhbGevniqVGf8WChw8c/06p1FPShtCHT0bjhQMax4C9zn434QE0C+aXFgwEQm97qLzF4wUHNRjU/P5GFuCYPrZIULmJqnEFUaFLWb2VDwWVfLt1Ktkuh24Hcv5URSPRBojVQ0Om4qP/5//pja7BPGFCsVPXo/pE6h4f6/OlT8ydpp+J8S+KkAe0nWoi0EoImBDILwl7kgKWlTMLuOY0we4qpdRDZubXCQZg69ZoRdhAJa8F6CCkSdjZlliUL9CAOVr5mdN0zAzidcgjEcBJSo9wncwsxm6kxliI1d3ZCY99Dr2XNxhO3Gq1SgNV7FdnHuZqznlbXZ6rh8jYa6nrVUO3RT1U7eqJVc0eLIkn/yprdIemYVJlywp6KZO/V/D3mJ3pDt3AZet1rt+KwYr1iyUy3Y4kb60gN2A7zoS7fPlfv9lzFwlw7XQyR6NQFxa1abqpcQqoVe+hdIz2+TyDKrlODp57vl3mPmd6QEuv+bc/rpZucYUlqQ1mo4GTGyXNapyGxRUchjgfQSYZ+KC5jIYMW8uPsMSS+Rnp7/MJ0J2Qxb2+u0nVxGENV6qi7c2D3RAxMSNgPDw9SGIg1MF/OzJFEMoxDgGtrtbtqNnbieVfgjcbeDWfWjIyyRlg3Sd1ig437HnBIUiwNx3NdjKRfvbzS568uNVrWtKzvaDqaqFVY6cOdqv67f/4HenBQT/skLm87oXs/wr4dzf4O0Ha/x4j9pvrNZmmQD7fNlYEe0Ela/zZNc5GfWE6Jp73OaeNhxVOk4Eoy6vzOy5ev9OrlSz15/EQff/xxJNgZxd4uUuImpLmD7TNpM7NBMmQ0fU6rHNQ/yQ0nI754L+8jzrw/wXAsBVAhwRmN1kn7j1HP4Xf5HWtz49ZsE6jo2rqbGvyMFFV/bMK+hjBTPPbiX++XO/c7U8pTwm6K4IrBfMy9hhoP+3r5/IXeHr/V6emJerf9mJ1KA5aO+S48N1Qlzmyn/y7QorOEosloPPUQ6RlUD/TTr8M8kGuzY2l+n+74hw5V1joJyl7cD5JuOur2RykXjbDTqyVeFUoAMJGscw4CtGSxiJyws1djxg1t9nC0xrSP8M96YB6h464GUH24cfo8o6OVKJ48W5vYuTMWZkGmSFTKHng0FaxUdKGa30WGx7wv1xSVRLtKbqxZ9jLzwU0xK5Z0c3VpDXtA0d7Npe7fO9C9eweqNwAEpi4UkB60Tr3rHeJ+Rd3OYzVa7RhyRxxkXUiF0yhFFWez5wsryC+OnZ+BmnMOM2fGGc3ZFGZJkZMRwKxMVCib7lwxCIhyTAxnk+BCbbYM9nuKzPcn7DmL/+6i1N9J+9SUtOlU13RdEdoY9U1PYTbBzyuJWCCP3O/duDN0c31lcHOnTTLe98D4/UeP9fb4WGcX575vmBohvwy7wy7lU4obZFNDS56VeHZ2ER35tMbYodx7HivAi6k2y7na9ZKGt+e6OnmtRo2iivMi6KYMOiPhWKzuaFWsqT+cabIo6PDBQw1GExVe/qv/YUWC5eGOyUS9mxvd8gas49owAlyt1VVrtVWpt6z1DD/daFCSSnI7pBBoss+hdI+hp4QUYPC74B+GBjpTtUWVKsHNCqmXlYZTBh2pSAdGJHjoBPi93X0f9oUVyWBSNvCwCkGCpD0NAdXrRiR4UKg6gOCziY1sJD6u+YfFogsCD0m6HYbSR1mVwky921dazC9VX2L6stRoXtH9D3+hebGtZZGBzOCixxpJ0nnmqwc3m4Q5qDvRxkJnmYOA6o6q2xSWzIlKGrqW8ku8Thc8SSM+L2qHry3XPn99FYvBrTo7H8bXeH8ErOGgZyS51aDdRotvYgm9q6sTDUa3Klfqmi2qevTkF1oUeG8+1VwxpgbVVjDfyEFl9Nz0FqQaPTkdahC5yCDpztsrgnccKmGHfFdayutiEZVoTi4IfFToSGPFxHyoAQWVnSGcpRazpf7yxbX+7Jtz9VYNzQplHyY7rZomy4Wev3zhJI2EE4R11B+ohIYva91JEAlWdCxAjZByLIJIoBKTXDmzQRVqO0V/QhGTus2Gmg0GhUKuye24hJZER2U7uMT7NYmIn4EOAxpoVZykJlDHRCyhQ7idou1N8o4pA4h0csMFFabA4LoooJeoGVVXahXmas/66r34Qu1pX8VKW/PavpZ7j7TafaBiJ/TLQY3oHPlZZI4f/N+0Dnk+JNggCP3bW//8g6NDv1/NcQ/sq92sWi+9UlpoOR9qMrjQxdlrTXtXapVWarbqRrCsrqAYDq/V2ubo1WttlUtQpEpa+DpCn5aYUK1RVDDYPTMKDq+T54zCExrcljZlzgGJTxfAIUVpJ1d37/IwYR4036BD0SHC6GKotikYFAlZGBi0MlR/Lq9OdHN9rEatoNm0r8KqrqvLvkXgqs2uZ3LKpap2uztey8Q1Ckv+9mDY01XvysNn/C0C/+MnTzRbAEjgRJsGyQpFzW21HgHahUlCEWOkI+TotrvD7lzNFzYA602Wuhyt9PXrC33+7FjTxpHGkwpqs2oVp/qNnx7qH/3Bb2q3WVHdUmt3eaLflbBvf/3Hp6XvT1aj0Eoulwl4QCnJnULuj+3koRAA7uSkMSHY+B64G5O6klkZK3fO06nOPiOB+OJXn7sg+OTjT1xA5eM9VMSgUSXVMFP4oKdFxzc1/lIrfeVYQULBuZP1q999d9vD/j+Eam8DOJwzSC6yXmxhnoYgM+IYCjPhwcF1m/oCnZC5FZvK5LJzQx/4oSHhuyXYu7bzsTfuUgkSHTyyHxcu3lMknrOxzc1ury70/BsGSV+Es7hNA5npSh3nFOfdEzMVME1kJVdSI+vJvZpf6U1men1yqTdv3jjeZxpQVopJrek1Fcqgn2k5eB5UAyW3+ZpPrjTHFRKLtXLBQGMZdB1qXxFBA1RgkBwF6cxU2fB5IJEEnafYXkxRZMEhve5knbOOZ7+/u6sWz6NcVLNe998j1wBQ5Lmi0EIiy7o0dQmxABTlKiD1Ia4RzYZY83HOO40PVNtc+OQmmnKL9e5InLA8VwEQOUeV6+Zab169VLNe1e3NpRPTX/+Nz9Tdqev4+K2pLiiOQS1icJcLYGC3WuN6d1SrhUs2z4aYyoyA1doWoUEPSAaNmYTdg5WoX1WQvUYlD+WrML4ExEBVjvhsWk2x5PvBz1AEMETpgdNkppb3UgwDb1SW8teNejvPiYHhzIn7Ns098e89dxW0Nqvk4XexRFJ64k8GijHQ4tqCCkmORve0ZArX+fmp+tfXenj/SAsUg1ZBnaYLfnJ5ruubntF2qDP379/XoD/RTudeoj2HI7tzp6I0HA+0XEzsCYTIxOX5uYFod9qsliZdnb/RZHCtg52aKnZFjYH2mMEoabqsqbNzT4gp4g1yeP9hzLs9/8P/fnVFZcsB7QqVQ50sqqhavaVqo2VTlkKlRlPd6gZJMTMSrCSTlf+ZA6GTlGW0WlzpQH+wbBJJSkjwwDXK6QwXyqa5vL70gQ0NIFzrGBKlnYA8FteVKDemvcQb5O+wMKwukhJAHo6vwShvyVKM5ihSNPCzCW2n3UcgaFYbNiYZD0816L1RqzCMQQLcpuqH6hx8IJU7mszpKERbPR8OyDJSGITMYgyHeoofpM0T5mFZzQIMRDquJaQalzYCMuKffnfTyrY+1Vqb3JW7jQ3i4YJI84Zp/dSxnLZ00sT8rAYoAm6x8LmWYxVXEy0mt7rpX1itZL4q6ejBp6o1DrVY1b0xc+sygv02+rL5d7flSoWY+ieoMxVv2/ZwfTUSlH83dTHyq+WE5N3DJAJ0LHpeI3cKeJ87e3uBhsLlhPrkIrGiyWimP/yTr3Q5r2tUaKre6uhwr6t7uw0dnx7r+cvn+uLLr3RxdmYjEZI1CgzQHYquKf8kSHFRJOzziZ1LSzaaClfTtTNrTugx2gBt7rQc9DM30knXmhKzQe1SwzpyD1YTgYnuFEk7coOgQhXap8Fxhf4SnzGEVEnuhKAdXlseAkaPdai9wyOtygsty1M7me4WV2qMrzV49tdqWWGhql7zSKWHH2vRxk+goXq5EQm71UvinhvbNmIwNdIwG4/tsrrX3VG31TCaXq+wqYYuWij6tLh1wBncnnlNkeA2SjU1Sm1Li5WQlSPzt9wdRk+daOFvUas40CNhZf8ibzhWqx3rkPc3HAzTARyHfim1cN2FQ7bSe22jVhQ3OSHWaTg77yMjvL6Wgnq3N6bQBKIRP89ALrMek8mNLs6fqVadazrpqVzsajxkXS48jA0lxgOsmFrZ2KsWAMF86sOB90wRvbd/YJ469BkKk5n148O4igQjH9S5sPMSTBAzib1nCWLR+DO3/WegtZOZJquy3pxd65uXp/r8uKdV6UjzSdudqmZ7oZ//dE///Pf+no52u2muezPY9f9Hwh65diTKfDBHwjOgw0Es9HtzvMPVOrqkNrpKnhbrDM15f+5gZeA1R904OU5PTk17g28Myo4XR/6wjFx67vx9m83BUU71tA/YvAaSkkvMnSQYfztQrSk0a0z0ne/e/c/thD26VjI1j0R4d3cnQIyUtBnYmUzcWifpcMJZD4MWPnKiE2E5Xfy3M5fvvB7T9u58NyXsBnnSnsn+K+nZ2fyMs6UP9eJYx6+f6/XLF7q9ujTFEiUjzyOZJpS4+esCNFSyQn431L4ASoBxeCYkP2fnl3pzdqU+hh/pfWawKndk1xz91KhEhhGzOifsqaNmMDAPxyfqpb0VwmbJwEqzzhAgIACddhI8OgYkppzZzAjNAhDjPkGNwZ27jTs3iWjwy01zMXV2qtl84qK922lbRQS6alZEw3HUFESzEMpqtCi6mNWKYcs8WBq0njQpluaewlI587EjX8ilWsimJgMf4iHF6AyZS0RAXuv68lwPHhyZq/3xJ491dG/HxpJ7e/uOdzwvgJibm9s4B9McAXlWZ2dHjUZXy3kMvgOyoV0OVx8eN3NN7C+6B/y8wbUkqVutNqITwT2q4G9TTnTEipqtth8l+Rbziuz9KATDJ4fXcaGE1GYq0rO5H+cc+UWo52y6XbmzlJezGweJ9hwdEXj4wbQAR4YSw/4iZ7F2uqmSRZ/vKO5gTrW3x35c6fbmrcaDnn1QKquizk/PbFTY3t9Vvcn7nFrzn2HkTudQO7uPUpK9ERrhifI3J6O+c1xm0ADAJ8ng00aWS5SUrlXWRAXYETY6DMGAEFVZasbZVmqoP5ip2UEUZN8Dsf8fsmz7C9ut6bkAAAAASUVORK5CYII=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138" y="2700328"/>
            <a:ext cx="6839712" cy="4471416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9402003" y="2700328"/>
            <a:ext cx="6739128" cy="282549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/>
          </a:bodyPr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5300" dirty="0">
                <a:solidFill>
                  <a:srgbClr val="E06A4E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Цель, задачи и актуальность проекта для школьников</a:t>
            </a:r>
            <a:endParaRPr lang="en-US" sz="5300" dirty="0"/>
          </a:p>
        </p:txBody>
      </p:sp>
      <p:sp>
        <p:nvSpPr>
          <p:cNvPr id="6" name="Text 1"/>
          <p:cNvSpPr/>
          <p:nvPr/>
        </p:nvSpPr>
        <p:spPr>
          <a:xfrm>
            <a:off x="9402003" y="5955592"/>
            <a:ext cx="6400800" cy="121615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30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Изучить названия магазинов города, выявить их типы и смыслы, показать роль ономастики</a:t>
            </a:r>
            <a:endParaRPr lang="en-US" sz="3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storage.yandexcloud.net/prs-editor/themes/light-orange/columns-1.webp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pic>
        <p:nvPicPr>
          <p:cNvPr id="3" name="Image 1" descr="data:image/png;base64,iVBORw0KGgoAAAANSUhEUgAAB4AAAAQ4CAYAAADo08FDAAAAAXNSR0IArs4c6QAAIABJREFUeF7s3X2sJWleF/DfU3Vu3+6Z2Z3dnd2FfccdXGRXQXZFcCVhswYSXheigohRkaCJIv6hiYnxNRgTFE0MhpCYEDGbBZGXEFDBIKiILK+yCy6EBXeHZYbZeenp6e6Z7nvvOVWmzr1n+vbpvrdO3ao6dU6dz02WofdWPfU8n+dXvX985/dUunX9+TLO/SnO/7XfEiBAgAABAgQIECBAgAABAgQIECBAgAABAgQIECBAgMBGCCQB8Ebsg0kQIECAAAECBAgQIECAAAECBAgQIECAAAECBAgQIECgtYAAuDWhAQgQIECAAAECBAgQIECAAAECBAgQIECAAAECBAgQILAZAvcJgB35vBlbYxYECBAgQIAAAQIECBAgQIAAAQIECBAgQIAAAQIECBBoJrAUAJ+Ev+lUCFxmzUZ0NQECBAgQIECAAAECBAgQIECAAAECBAgQIECAAAECBAgMInBvADwPf6v/LAW/guBBNshDCRAgQIAAAQIECBAgQIAAAQIECBAgQIAAAQIECBAgsKrAGQHwfW4XAK9q6joCBAgQIECAAAECBAgQIECAAAECBAgQIECAAAECBAgMIiAAHoTdQwkQIECAAAECBAgQIECAAAECBAgQIECAAAECBAgQINC9QLp1/bnynmGrY6B1/HavbUQCBAgQIECAAAECBAgQIECAAAECBAgQIECAAAECBAj0KCAA7hHX0AQIECBAgAABAgQIECBAgAABAgQIECBAgAABAgQIEFinwP0D4HXOwLMIECBAgAABAgQIECBAgAABAgQIECBAgAABAgQIECBAoBMBAXAnjAYhQIAAAQIECBAgQIAAAQIECBAgQIAAAQIECBAgQIDA8AIC4OH3wAwIECBAgAABAgQIECBAgAABAgQIECBAgAABAgQIECDQiYAAuBNGgxAgQIAAAQIECBAgQIAAAQIECBAgQIAAAQIECBAgQGB4AQHw8HtgBgQIECBAgAABAgQIECBAgAABAgQIECBAgAABAgQIEOhEQADcCaNBCBAgQIAAAQIECBAgQIAAAQIECBAgQIAAAQIECBAgMLyAAHj4PTADAgQIECBAgAABAgQIECBAgAABAgQIECBAgAABAgQIdCIgAO6E0SAECBAgQIAAAQIECBAgQIAAAQIECBAgQIAAAQIECBAYXkAAPPwemAEBAgQIECBAgAABAgQIECBAgAABAgQIECBAgAABAgQ6ERAAd8JoEAIECBAgQIAAAQIECBAgQIAAAQIECBAgQIAAAQIECAwvIAAefg/MgAABAgQIECBAgAABAgQIECBAgAABAgQIECBAgAABAp0ICIA7YTQIAQIECBAgQIAAAQIECBAgQIAAAQIECBAgQIAAAQIEhhcQAA+/B2ZAgAABAgQIECBAgAABAgQIECBAgAABAgQIECBAgACBTgQEwJ0wGoQAAQIECBAgQIAAAQIECBAgQIAAAQIECBAgQIAAAQLDCwiAh98DMyBAgAABAgQIECBAgAABAgQIECBAgAABAgQIECBAgEAnAgLgThgNQoAAAQIECBAgQIAAAQIECBAgQIAAAQIECBAgQIAAgeEFBMDD74EZECBAgAABAgQIECBAgAABAgQIECBAgAABAgQIECBAoBMBAXAnjAYhQIAAAQIECBAgQIAAAQIECBAgQIAAAQIECBAgQIDA8AIC4OH3wAwIECBAgAABAgQIECBAgAABAgQIECBAgAABAgQIECDQiYAAuBNGgxAgQIAAAQIECBAgQIAAAQIECBAgQIAAAQIECBAgQGB4AQHw8HtgBgQIECBAgAABAgQIECBAgAABAgQIECBAgAABAgQIEOhEQADcCaNBCBAgQIAAAQIECBAgQIAAAQIECBAgQIAAAQIECBAgMLyAAHj4PTADAgQIECBAgAABAgQIECBAgAABAgQIECBAgAABAgQIdCIgAO6E0SAECBAgQIAAAQIECBAgQIAAAQIECBAgQIAAAQIECBAYXkAAPPwemAEBAgQIECBAgAABAgQIECBAgAABAgQIECBAgAABAgQ6ERAAd8JoEAIECBAgQIAAAQIECBAgQIAAAQIECBAgQIAAAQIECAwvIAAefg/MgAABAgQIECBAgAABAgQIECBAgAABAgQIECBAgAABAp0ICIA7YTQIAQIECBAgQIAAAQIECBAgQIAAAQIECBAgQIAAAQIEhhcQAA+/B2ZAgAABAgQIECBAgAABAgQIECBAgAABAgQIECBAgACBTgQEwJ0wGoQAAQIECBAgQIAAAQIECBAgQIAAAQIECBAgQIAAAQLDCwiAh98DMyBAgAABAgQIECBAgAABAgQIECBAgAABAgQIECBAgEAnAgLgThgNQoAAAQIECBAgQIAAAQIECBAgQIAAAQIECBAgQIAAgeEFBMDD74EZECBAgAABAgQIECBAgAABAgQIECBAgAABAgQIECBAoBMBAXAnjAYhQIAAAQIECBAgQIAAAQIECBAgQIAAAQIECBAgQGAIgSwiyigjIkUZRfWPiLL6b3fzRwC8m/tu1QQIECBAgAABAgQIECBAgAABAgQIECBAgAABAgS2XiCVEdPrL0Zkh7H/4MMxy2ZRRj4Pg3f1RwC8qztv3QQIECBAgAABAgQIECBAgAABAgQIECBAgAABAgS2XCAry7j58Y9FmR3Gw296WxTZNIrYEwBv+b6aPgECBAgQIECAAAECBAgQIECAAAECBAgQIECAAAECOyiQl7P45Ic+GCmm8erP+vzjY6AzAXB1ILYfAgQIECBAgAABAgQIECBAgAABAgQIECBAgAABAgQIbIVAkSKyMiIvpvHYj38gqk7gN37Zn4ui+vZvmugA3opdNEkCBAgQIECAAAECBAgQIECAAAECBAgQIECAAAECBHZeoAp/o6x6fbPIZ9N47Du/NYo0i0//G98aRzGNMrJIyTeAd75QABAgQIAAAQIECBAgQIAAAQIECBAgQIAAAQIECBAgsNkCRVbMw9+syOeh75XDm/GRf/r3okhH8Y5v/kdx9Mhro8yqDuDd/Um3rj/nCOjd3X8rJ0CAAAECBAgQIECAAAECBAgQIECAAAECBAgQILBFAlW0WURWXIrDuBm3f/3n4ub3fd88AH74K78uXvHO98bRZFK1B+/sjwB4Z7fewgkQIECAAAECBAgQIECAAAECBAgQIECAAAECBAhsm8BxADyZ7Udx6UZ84nv+dTz44Y/GLD+Ig0ffHm/9xn8QB6mMMmZRpGKeA5cpRVZk27bQC89XAHxhOjcSIECAAAECBAgQIECAAAECBAgQIECAAAECBAgQILBegXJ+9HOkWeRPfCJ+9zu+LR65VcSL+wdxbfJwPPot/zjy13xqFHEURXYU1feCs2ISWZmvd5oDPk0APCC+RxMgQIAAAQIECBAgQIAAAQIECBAgQIAAAQIECBAg0ESgjBTTSHEUT/3n/xA3f/p/xEP5JKb5YRwVD8T+531xvP5974vDvIysnEVepCgijzIJgJsou5YAAQIECBAgQIAAAQIECBAgQIAAAQIECBAgQIAAAQJrEChjUh5FfPKx+PC//VfxihcOI8tmUVZnPRd5HFx5JN76V78lste9JqZpEvvTPI7ydPz7k5+yqI6RHu+PDuDx7q2VESBAgAABAgQIECBAgAABAgQIECBAgAABAgQIENh6gSIiTn/BdzK9FU/+p/fH9V/6+XjZdBpZWR0LncVRVkZRZhGf+QXx6Nd9Tby4/1DszSZRzo+MvsMgAN76krAAAgQIECBAgAABAgQIECBAgAABAgQIECBAgAABAgS2UaD6hm/1k8rqP1lMiojD3/5QPPb+74pXHD0ftyfVN37zSJFiVn3vt4w4yh6K1//Fb4rLb/vcKIuqA/ggymz20vJTdeGIf3QAj3hzLY0AAQIECBAgQIAAAQIECBAgQIAAAQIECBAgQIDAVgukIqoDm2cpj6wsYn96M/7ft317XLn+ZGTxQhRZGbOYVBHxyTKrP0+jfPUfikf/2t+J6ZVHYjq5FWWq+oiPfwTAW10RJk+AAAECBAgQIECAAAECBAgQIECAAAECBAgQIECAwPYKzOPfKGI/Lh3dio//2Pvj0s//TEyKMsqsiEjTKFIeReQnx0SXkUURB+ly5O/4E/Hmr/1LcTBJUXUSp3QcEguAt7cazJwAAQIECBAgQIAAAQIECBAgQIAAAQIECBAgQIAAgS0TOP7mb/V/q8C2iCyOIp9ejmf+50/HtZ/5wZhMn4y9oyvzyLfIjqKIvfm18+8Elymi3IsiO4znI4vXvvfL4tV/6svjKNuLSNn8LGkB8JYVhOkSIECAAAECBAgQIECAAAECBAgQIECAAAECBAgQILCdAne++VtEmoe/08hnN+L2h34tnviB749J3JiHvfPvAUc6Odq5in7vfNd3fmh0KudHR7842Y/XfOXXxyN/7AvjVuRRpFlMiuqLweP98Q3g8e6tlREgQIAAAQIECBAgQIAAAQIECBAgQIAAAQIECBDYOoH5oc9ZiqzIYn86i9u/9lPx1Ad+IFJ+K8rs8LjXt8wiPznSeXmBxanv/VZj3dp/MN74VX85Lr/jXXFwKSIv8khVp/BIfwTAI91YyyJAgAABAgQIECBAgAABAgQIECBAgAABAgQIECCwlQJldbTzLPYPD+P5D/5SXP0v74+98mDeEZyXRcyq/Deyk2/+3m+F1fHRcfzd3zLmQfKLexGv++KviAc//0viaHIlyjPC4630Wpq0AHgMu2gNBAgQIECAAAECBAgQIECAAAECBAgQIECAAAECBLZJoOrSfakLN82Pa65+qs7cvEyRlc/HR3/ke2P6y78YD8Wt+e/2Ztn8liJl8+vn3/y978/dAXBeljHLpnEj24+H3v658aY/8w0xy/djlh2PUFZHSp8apwqOs8WEtsl0YXjr+nNbPP0tFDdlAgQIECBAgAABAgQIECBAgAABAgQIECBAgAABAjsscBywVt/4LeeBb9XNW3X1xmwWewezuPX4b8XTP/ajkT75WzHbuxH70yuRlcchbfVV4LJsGm8eX189cZrlUbz6dfHGL//Tsf/Wt8Vsfz8Oy/3Iiyp8Lk++Kbzd3wjWAbzDL5elEyBAgAABAgQIECBAgAABAgQIECBAgAABAgQIEFinQBX+Vu27WfUN3+K427dMBxFFGcWTj8fV//1T8eyHfiH2Dm/HZFLG0WQWV2bVcc93enRnjQPgOyusun3LyaW4nZVx6R1vjzd+yVdGeujNkWIvyjKPIlXzqdLg4y7ibfwRAG/jrpkzAQIECBAgQIAAAQIECBAgQIAAAQIECBAgQIAAgS0VKFPV7lsFrIexl5cxe+zJuPqzPxXPf/hXIi9mMYnrURZlTKrv/JZZZPNQ9s5i2wTAUX1JOCtimh3FQcoj9l8Vr/6jXxiveNfnRPamt8TtgzKylEeenT4UerugBcDbtV9mS4AAAQIECBAgQIAAAQIECBAgQIAAAQIECBAgQGCrBKpjno8Pb66++1tGGXmUz3winn/8N+LGb3wopr/5WDx4WB0HPYuD7CiK7CjyYhopzZuFYxKTiMhfWnMVDl/0J82Pnk4xS3sxm3f6TqMs9+NWXIkrn/6ZcfmzPjte+5l/OOLSfqTJJMpqEifHR1ezmR9VHflGfyNYAHzR6nAfAQIECBAgQIAAAQIECBAgQIAAAQIECBAgQIAAAQLnClTx6fT6zbh99al48fnfj4PHfyeKxx6LW08+GVemh3FlOo39KhdOZRzls5hlZUSR5t8GrkLj6vvAVfZbdQIvftoEwNUY80dUR0GniLwsj4+hLqvO4ON/vpinSJ/y+rj0GW+P9No3xSseeXNMHnwwJq96eUwn1dxi3pUcp+a0SWUgAN6k3TAXAgQIECBAgAABAgQIECBAgAABAgQIECBAgAABAiMSSFFE8fz1uH31ybh5/am4/cTHYva7H48XPvlEPHB0EPvFQUzmfb5VX+5xqFoWVdg7/9Pxb7JqlDs/qUUH8L20xyNXYXBZTqJIeRzuX4nJa14Xe5/26DwIftlrjwPgS698eUzzFPmiG1kAPKJKtRQCBAgQIECAAAECBAgQIECAAAECBAgQIECAAAECBFYSSGVZ9dtGPptGmaqu3kuRv/BsPPvRX41bH/k/cfu3PxbZtAqCj+YduVUXbhUEnw6ATz+obQfwXWNVAXUVOueXI3vzW+Py574rXvO2d0Z68OGYZdUR0PNe4erLwXFUdQlXXcPzmVWp8Z2u5JUg1nSRDuA1QXsMAQIECBAgQIAAAQIECBAgQIAAAQIECBAgQIAAgV0SWHw99/jA5SLKovr2bsRRGXF5by/yaRFpVkZx9an45K/8XFz9lf8VL7/5bGTzptxFz2827wA+/XORALga7aTHeN5XXHUWz1IWt/O9eORdfzxe+e53R3rNGyK7/MqYpssxvX0QWRaRqsB6HlqX83bk6vjol34EwLtUztZKgAABAgQIECBAgAABAgQIECBAgAABAgQIECBAgECk+Qd+72SmVfx68g3dNP+O7iSiqL7DexTp+rX4vR//iXjxIz8de/F85NVRz7MHY5KqLwHfSV5n1QANfubHUM9HmMxj4Kpv94W9iAc++13xqe/+4shf+4Yo80lMUxU251FWU66ed1fuXP35+LnZ/Ijqzf3RAby5e2NmBAgQIECAAAECBAgQIECAAAECBAgQIECAAAECBEYrMO/sLY4PWJ7FLNLRYezNpvHC478ZT/zID0d+9fHYKw5jv8irVtyXHJoEwMedvxGToogilXE4SRGvfTTe+L6/ENmjb42D8oXIZw9ElvKXvje86DCujnu+66cKswXAo61HCyNAgAABAgQIECBAgAABAgQIECBAgAABAgQIECBAoIVAFQBXhysfh6pVI3CKoyzF3qyIS7efj4//6PfFzf/7wXjkqJwfvbxoJC5OOoBX6QOurqmOcM6LPG5euhRX/sg74s1f/VeimOzHUT6Jour6nVVdweVLR02fFQDfdfxzi3X3fasO4L6FjU+AAAECBAgQIECAAAECBAgQIECAAAECBAgQIECAwD0CVQBcVsczpyL2plnk0zwOs3z+5+rncn4rPvmTPxw3/vt/iweOjiKdHMG8SgA87/xNxfzU5llKcZi9LN7wRe+LB9/znihmk4g0jeof01QdQZ3NA+bFt4bP6jAWACtiAgQIECBAgAABAgQIECBAgAABAgQIECBAgAABAgQInCFwJwCOmMxOjoNO1fd1qy/wlpFH1bl7GDc+8qvxxA99IF52+7lIZXVc9Pk/L33zN1X9xSkO9z4lXv8VXxEPvPPzYpoejJSqEYqIqgO5+gzx3R/7jfKkw3hbAt9lDR3AXjkCBAgQIECAAAECBAgQIECAAAECBAgQIECAAAECBNYusOi4nT94flbz3Yc6zwPYMmKS8rj2Cz8ZT//o98bl8kbEbO/ky773TnkxwvybvzGJF/ceiNd/1dfGA+98ZxxMrsRkdinKqi246g5OaX6sdNUtvDheej5icXIs9SpnTK9drf6BAuB6I1cQIECAAAECBAgQIECAAAECBAgQIECAAAECBAgQINCxwF0BcBXp3idwLcsU05jEpeJmvPiz/zU+8RP/MR6aVd8ETvedTdXNW/UO5+VBHDzwcLz6T35pvOw9743bk72ItBd5EZGqjt/qmOnseIxFALx4/lkdwIsnbnouLADuuFANR4AAAQIECBAgQIAAAQIECBAgQIAAAQIECBAgQIBAvcBKAXBEHFXJbJnF5cPn4/Ef+kAcfegX4lIxOw6MT455vvO06gDoSczyg9h71+fHG77sG+Jo76GoDpaujns+vr4Kge9881cAXL9XriBAgAABAgQIECBAgAABAgQIECBAgAABAgQIECBAgEArgUXHbRXQVj9ZFLF3dBC/+R3fFi975qlI01svhbqLB807gPP9KF71qfGWb/ybMXv5q6Kcd/oej1aFv9Xnhqs/VUdMz0PhpZ9t/fbvYhk6gFuVnZsJECBAgAABAgQIECBAgAABAgQIECBAgAABAgQIEOhD4H5HLuflLA4/+uvx+9/zXbE3eyFmcSXyOJgf/Fz9VGHxi5evxKd9zbfE/tv+YMwmVehb9f8ef++36iRehL4C4D52zZgECBAgQIAAAQIECBAgQIAAAQIECBAgQIAAAQIECBBYWaCMND2Mp37ou+Pg134pZkUel2eHLwXAR1kWk3d+Xrzxq78pijyPaX4UWZHPv/tbpioIjpiV9/+K77Z3/i4IdQCvXEwuJECAAAECBAgQIECAAAECBAgQIECAAAECBAgQIEBgSIH593v3ysie/t147Dv+TcTBU3HlMIsiK+Ydvjcn+/EZf/ufRHrNI3E0uxxFmt057nneCRxRCoCH3ELPJkCAAAECBAgQIECAAAECBAgQIECAAAECBAgQIECAwLFAFQAXeRGXprfjqR/8/jj80M/E5VtlHE5m8WLkceULviDe9KVfH9NsEmXaizKV83tOf+o3FffvAB6LsQ7gseykdRAgQIAAAQIECBAgQIAAAQIECBAgQIAAAQIECBAYvUAZZZrFXjGL2bXH43e+/V/Ey4+O4jCfxWH+snjL3/rmmLz6D0SR8kgpn3cFV98FPh0CLzqAx3Lk8/KWC4BH/xJYIAECBAgQIECAAAECBAgQIECAAAECBAgQIECAAIGxCFRR7izyMouj7EY8+d3/Porf+nCUWYr9Rz8rXv+N3xQH5fE3f/PI58Fv9bvqJytPvgEcs5M/j8Xk7nUIgMe5r1ZFgAABAgQIECBAgAABAgQIECBAgAABAgQIECBAYHwCqYjqUOesyCPtF3HtFz8YV7//30WkFA9/9Z+PV37Oe+bf/Y1UCoDHt/tWRIAAAQIECBAgQIAAAQIECBAgQIAAAQIECBAgQIDAqASqALis+ntTlflGPPd0fOxf/v1IxSQe/Yf/PA4uPRx5FQDPe3/v/BSp6gAelcSZi9EBvBv7bJUECBAgQIAAAQIECBAgQIAAAQIECBAgQIAAAQIERicwKY7i49/5z6IssnjLX/+7cZQ/cP8AuDoCenSrv/+CBMA7stGWSYAAAQIECBAgQIAAAQIECBAgQIAAAQIECBAgQGBsApNiGr/34z8wPwL6DV/0Z+MwzyOdtPoud/wefwl4uTd4bCIRAuDx7akVESBAgAABAgQIECBAgAABAgQIECBAgAABAgQIENgJgbycxRO//MEosyJe/9nvjsM8i2x+NvTuHPm8vNEC4J0ofYskQIAAAQIECBAgQIAAAQIECBAgQIAAAQIECBAgMD6BKgB+8eNPRJEX8eAb3xCHeYos8vsu1DeAx7f/VkSAAAECBAgQIECAAAECBAgQIECAAAECBAgQIECAwIgEUlnE9NlrUaQi9l/58uMO4HkAvDjw+d7Fjj0I1gE8ogK3FAIECBAgQIAAAQIECBAgQIAAAQIECBAgQIAAAQI7JVDOIhVlRBQxy7IosxTp5AjoKLP7UgiAd6pCLJYAAQIECBAgQIAAAQIECBAgQIAAAQIECBAgQIAAgW0RKNIsqvi3CoAjskjVH7KT7l8B8LZso3kSIECAAAECBAgQIECAAAECBAgQIECAAAECBAgQIEAgoqiy3nI2p8hqOn93xcsR0Luy09ZJgAABAgQIECBAgAABAgQIECBAgAABAgQIECBAYIwCqer+PfVzRufvGJd+vzUJgHdlp62TAAECBAgQIECAAAECBAgQIECAAAECBAgQIECAAIHRCwiAR7/FFkiAAAECBAgQIECAAAECBAgQIECAAAECBAgQIECAwK4ICIB3ZaetkwABAgQIECBAgAABAgQIECBAgAABAgQIECBAgACB0QsIgEe/xRZIgAABAgQIECBAgAABAgQIECBAgAABAgQIECBAgMCuCAiAd2WnrZMAAQIECBAgQIAAAQIECBAgQIAAAQIECBAgQIAAgdELCIBHv8UWSIAAAQIECBAgQIAAAQIECBAgQIAAAQIECBAgQIDArgikF56/Wva52CylPoc3NgECBAgQIECAAAECBAgQIECAAAECBAgQIECAAAECBLZGoCh7jWdDALw1pWCiBAgQIECAAAECBAgQIECAAAECBAgQIECAAAECBAhsu4AAeNt30PwJECBAgAABAgQIECBAgAABAgQIECBAgAABAgQIECBwIiAAVgoECBAgQIAAAQIECBAgQIAAAQIECBAgQIAAAQIECBAYiYAAeCQbaRkECBAgQIAAAQIECBAgQIAAAQIECBAgQIAAAQIECBAQAKsBAgQIECBAgAABAgQIECBAgAABAgQIECBAgAABAgQIjERAADySjbQMAgQIECBAgAABAgQIECBAgAABAgQIECBAgAABAgQICIDVAAECBAgQIECAAAECBAgQIECAAAECBAgQIECAAAECBEYiIAAeyUZaBgECBAgQIECAAAECBAgQIECAAAECBAgQIECAAAECBATAaoAAAQIECBAgQIAAAQIECBAgQIAAAQIECBAgQIAAAQIjERAAj2QjLYMAAQIECBAgQIAAAQIECBAgQIAAAQIECBAgQIAAAQICYDVAgAABAgQIECBAgAABAgQIECBAgAABAgQIECBAgACBkQgIgEeykZZBgAABAgQIECBAgAABAgQIECBAgAABAgQIECBAgAABAbAaIECAAAECBAgQIECAAAECBAgQIECAAAECBAgQIECAwEgEBMAj2UjLIECAAAECBAgQIECAAAECBAgQIECAAAECBAgQIECAgABYDRAgQIAAAQIECBAgQIAAAQIECBAgQIAAAQIECBAgQGAkAgLgkWykZRAgQIAAAQIECBAgQIAAAQIECBAgQIAAAQIECBAgQEAArAYIECBAgAABAgQIECBAgAABAgQIECBAgAABAgQIECAwEgEB8Eg20jIIECBAgAABAgQIECBAgAABAgQIECDMIgDsAAAgAElEQVRAgAABAgQIECAgAFYDBAgQIECAAAECBAgQIECAAAECBAgQIECAAAECBAgQGImAAHgkG2kZBAgQIECAAAECBAgQIECAAAECBAgQIECAAAECBAgQEACrAQIECBAgQIAAAQIECBAgQIAAAQIECBAgQIAAAQIECIxEQAA8ko20DAIECBAgQIAAAQIECBAgQIAAAQIECBAgQIAAAQIECAiA1QABAgQIECBAgAABAgQIECBAgAABAgQIECBAgAABAgRGIiAAHslGWgYBAgQIECBAgAABAgQIECBAgAABAgQIECBAgAABAgQEwGqAAAECBAgQIECAAAECBAgQIECAAAECBAgQIECAAAECIxEQAI9kIy2DAAECBAgQIECAAAECBAgQIECAAAECBAgQIECAAAECAmA1QIAAAQIECBAgQIAAAQIECBAgQIAAAQIECBAgQIAAgZEICIBHspGWQYAAAQIECBAgQIAAAQIECBAgQIAAAQIECBAgQIAAAQGwGiBAgAABAgQIECBAgAABAgQIECBAgAABAgQIECBAgMBIBATAI9lIyyBAgAABAgQIECBAgAABAgQIECBAgAABAgQIECBAgIAAWA0QIECAAAECBAgQIECAAAECBAgQIECAAAECBAgQIEBgJAIC4JFspGUQIECAAAECBAgQIECAAAECBAgQIECAAAECBAgQIEBAAKwGCBAgQIAAAQIECBAgQIAAAQIECBAgQIAAAQIECBAgMBIBAfBINtIyCBAgQIAAAQIECBAgQIAAAQIECBAgQIAAAQIECBAgIABWAwQIECBAgAABAgQIECBAgAABAgQIECBAgAABAgQIEBiJgAB4JBtpGQQIECBAgAABAgQIECBAgAABAgQIECBAgAABAgQIEBAAqwECBAgQIECAAAECBAgQIECAAAECBAgQIECAAAECBAiMREAAPJKNtAwCBAgQIECAAAECBAgQIECAAAECBAgQIECAAAECBAgIgNUAAQIECBAgQIAAAQIECBAgQIAAAQIECBAgQIAAAQIERiIgAB7JRloGAQIECBAgQIAAAQIECBAgQIAAAQIECBAgQIAAAQIEBMBqgAABAgQIECBAgAABAgQIECBAgAABAgQIECBAgAABAiMREACPZCMtgwABAgQIECBAgAABAgQIECBAgAABAgQIECBAgAABAgJgNUCAAAECBAgQIECAAAECBAgQIECAAAECBAgQIECAAIGRCAiAR7KRlkGAAAECBAgQIECAAAECBAgQIECAAAECBAgQIECAAAEBsBogQIAAAQIECBAgQIAAAQIECBAgQIAAAQIECBAgQIDASAQEwCPZSMsgQIAAAQIECBAgQIAAAQIECBAgQIAAAQIECBAgQICAAFgNECBAgAABAgQIECBAgAABAgQIECBAgAABAgQIECBAYCQCAuCRbKRlECBAgAABAgQIECBAgAABAgQIECBAgAABAgQIECBAQACsBggQIECAAAECBAgQIECAAAECBAgQIECAAAECBAgQIDASAQHwSDbSMggQIECAAAECBAgQIECAAAECBAgQIECAAAECBAgQICAAVgMECBAgQIAAAQIECBAgQIAAAQIECBAgQIAAAQIECBAYiYAAeCQbaRkECBAgQIAAAQIECBAgQIAAAQIECBAgQIAAAQIECBAQAKsBAgQIECBAgAABAgQIECBAgAABAgQIECBAgAABAgQIjERAADySjbQMAgQIECBAgAABAgQIECBAgAABAgQIECBAgAABAgQICIDVAAECBAgQIECAAAECBAgQIECAAAECBAgQIECAAAECBEYiIAAeyUZaBgECBAgQIECAAAECBAgQIECAAAECBAgQIECAAAECBATAaoAAAQIECBAgQIAAAQIECBAgQIAAAQIECBAgQIAAAQIjERAAj2QjLYMAAQIECBAgQIAAAQIECBAgQIAAAQIECBAgQIAAAQICYDVAgAABAgQIECBAgAABAgQIECBAgAABAgQIECBAgACBkQgIgEeykZZBgAABAgQIECBAgAABAgQIECBAgAABAgQIECBAgAABAbAaIECAAAECBAgQIECAAAECBAgQIECAAAECBAgQIECAwEgEBMAj2UjLIECAAAECBAgQIECAAAECBAgQIECAAAECBAgQIECAgABYDRAgQIAAAQIECBAgQIAAAQIECBAgQIAAAQIECBAgQGAkAr0HwDevPVueZ5VSakWZtby/1cPdTIAAAQIECBAgQIAAAQIECBAgQIAAAQIECBAgQIAAgQ0SEABv0GaYCgECBAgQIECAAAECBAgQIECAAAECBAgQIECAAAECBNoICIDb6LmXAAECBAgQIECAAAECBAgQIECAAAECBAgQIECAAAECGyQgAN6gzTAVAgQIECBAgAABAgQIECBAgAABAgQIECBAgAABAgQItBEQALfRcy8BAgQIECBAgAABAgQIECBAgAABAgQIECBAgAABAgQ2SEAAvEGbYSoECBAgQIAAAQIECBAgQIAAAQIECBAgQIAAAQIECBBoIyAAbqPnXgIECBAgQIAAAQIECBAgQIAAAQIECBAgQIAAAQIECGyQgAB4gzbDVAgQIECAAAECBAgQIECAAAECBAgQIECAAAECBAgQINBGQABco1cHlKXUxt+9BAgQIECAAAECBAgQIECAAAECBAgQIECAAAECBAgQ6EygLt+se1BZludekm5ee/bcK1LLALXvALYOqO/n122A3xMgQIAAAQIECBAgQIAAAQIECBAgQIAAAQIECBAgQGAhUJdv1kkJgFsG2HXAfk+AAAECBAgQIECAAAECBAgQIECAAAECBAgQIECAAIFVBQTANVJ1QDqAVy011xEgQIAAAQIECBAgQIAAAQIECBAgQIAAAQIECBAg0LdAXb5Z93wdwDqA62rE7wkQIECAAAECBAgQIECAAAECBAgQIECAAAECBAgQWJOAALgGug5IB/CaKtVjCBAgQIAAAQIECBAgQIAAAQIECBAgQIAAAQIECBCoFajLN+sG0AGsA7iuRvyeAAECBAgQIECAAAECBAgQIECAAAECBAgQIECAAIE1CQiAa6DrgHQAr6lSPYYAAQIECBAgQIAAAQIECBAgQIAAAQIECBAgQIAAgVqBunyzbgAdwDqA62rE7wkQIECAAAECBAgQIECAAAECBAgQIECAAAECBAjsjEBdANt3g2nd8+s2QgAsAK6rEb8nQIAAAQIECBAgQIAAAQIECBAgQIAAAQIECBAgsDMCdQGsALimFIYG6vv5O/MmWCgBAgQIECBAgAABAgQIECBAgAABAgQIECBAgACBEQgIgFt20PYdwA69QSOocUsgQIAAAQIECBAgQIAAAQIECBAgQIAAAQIECBAgsDMCQ+eLdc+v2whHQLcMsOuA/Z4AAQIECBAgQIAAAQIECBAgQIAAAQIECBAgQIAAge0RqAtgh25wrZMUAAuA62rE7wkQIECAAAECBAgQIECAAAECBAgQIECAAAECBAjsjIAAuGWAOnRC3vfzd+ZNsFACBAgQIECAAAECBAgQIECAAAECBAgQIECAAAECIxAQAAuAR1DGlkCAAAECBAgQIECAAAECBAgQIECAAAECBAgQIECAQCWw8wHwchmkhoFw3x24Q2+Q14QAAQIECBAgQIAAAQIECBAgQIAAAQIECBAgQIAAge0RGDpfrHt+nWTrbwALgOuI/Z4AAQIECBAgQIAAAQIECBAgQIAAAQIECBAgQIAAgW0RqAtgh25wrXMUADfsWK4D9XsCBAgQIECAAAECBAgQIECAAAECBAgQIECAAAECBLZXQAC8tHeOgN7eYjZzAgQIECBAgAABAgQIECBAgAABAgQIECBAgAABArsuIAAWAO/6O2D9BAgQIECAAAECBAgQIECAAAECBAgQIECAAAECBEYjIAAWAI+mmC2EAAECBAgQIECAAAECBAgQIECAAAECBAgQIECAwK4LCIAFwLv+Dlg/AQIECBAgQIAAAQIECBAgQIAAAQIECBAgQIAAgdEICIAFwKMpZgshQIAAAQIECBAgQIAAAQIECBAgQIAAAQIECBAgsOsCAmAB8K6/A9ZPgAABAgQIECBAgAABAgQIECBAgAABAgQIECBAYDQC2xYAl2XZyD7dvPZsoztSSo0ekDW8vtHgETH0BjWdr+sJECBAgAABAgQIECBAgAABAgQIECBAgAABAgQIEBhOYOh8se75yzIC4CWRvgPo4UrTkwkQIECAAAECBAgQIECAAAECBAgQIECAAAECBAgQaCpQF8D2nS/WPV8AXNPy3PcGNS0o1xMgQIAAAQIECBAgQIAAAQIECBAgQIAAAQIECBAgMJxAXQDbd75Y93wBsAB4uLfDkwkQIECAAAECBAgQIECAAAECBAgQIECAAAECBAhsmUBdACsArtnQoYH6fv6W1bPpEiBAgAABAgQIECBAgAABAgQIECBAgAABAgQIENhpAQHw0vanlBoVRN8B7NAb1AjDxQQIECBAgAABAgQIECBAgAABAgQIECBAgAABAgQIDCowdL5Y9/xlnLLmROTl69PNa8+WTYQFwE20XEuAAAECBAgQIECAAAECBAgQIECAAAECBAgQIECAwCYJ1AWwQze4rj0AvidBrukI3jSg5fn3Pb9NKmZzIUCAAAECBAgQIECAAAECBAgQIECAAAECBAgQIDB2gbqAt279feeHdfNr2vF7T37btANYAFxXEn5PgAABAgQIECBAgAABAgQIECBAgAABAgQIECBAgMBQAnUBa928BMA6gOtqxO8JECBAgAABAgQIECBAgAABAgQIECBAgAABAgQIEFiTgAC44TeAl/el7pvAQyfkdXXU9/zqnu/3BAgQIECAAAECBAgQIECAAAECBAgQIECAAAECBAh0JyAAFgB3V01GIkCAAAECBAgQIECAAAECBAgQIECAAAECBAgQIEBgUAEBsAB40AL0cAIECBAgQIAAAQIECBAgQIAAAQIECBAgQIAAAQIEuhMQAAuAu6smIxEgQIAAAQIECBAgQIAAAQIECBAgQIAAAQIECBAgMKiAAFgAPGgBejgBAgQIECBAgAABAgQIECBAgAABAgQIECBAgAABAt0JCIAFwN1Vk5EIECBAgAABAgQIECBAgAABAgQIECBAgAABAgQIEBhUYNMD4AXOWfMsy7KVX7opAG4F6GYCBAgQIECAAAECBAgQIECAAAECBAgQIECAAAECBDZHQAAsAN6cajQTAgQIECBAgAABAgQIECBAgAABAgQIECBAgAABAgRaCQiABcCtCsjNBAgQIECAAAECBAgQIECAAAECBAgQIECAAAECBAhsjoAAWAC8OdVoJgQIECBAgAABAgQIECBAgAABAgQIECBAgAABAgQItBIQAAuAWxWQmwkQIECAAAECBAgQIECAAAECBAgQIECAAAECBAgQ2BwBAbAAeHOq0UwIECBAgAABAgQIECBAgAABAgQIECBAgAABAgQIEGglIAAWALcqIDcTIECAAAECBAgQIECAAAECBAgQIECAAAECBAgQILA5AgLglgHw8lamlO76r7KlP3e99duygV2v23gECBAgQIAAAQIECBAgQIAAAQIECBAgQIAAAQIECNwrsC354WKeZVl2uo3ppgC4U1CDESBAgAABAgQIECBAgAABAgQIECBAgAABAgQIECAwnIAAWAA8XPV5MgECBAgQIECAAAECBAgQIECAAAECBAgQIECAAAECnQoIgAXAnRaUwQgQIECAAAECBAgQIECAAAECBAgQIECAAAECBAgQGE5AACwAHq76PJkAAQIECBAgQIAAAQIECBAgQIAAAQIECBAgQIAAgU4FBMAC4E4LymAECBAgQIAAAQIECBAgQIAAAQIECBAgQIAAAQIECAwnIAAWAA9XfZ5MgAABAgQIECBAgAABAgQIECBAgAABAgQIECBAgECnAgJgAXCnBWUwAgQIECBAgAABAgQIECBAgAABAgQIECBAgAABAgSGExAA73gAXFd6WUp1l/g9AQIECBAgQIAAAQIECBAgQIAAAQIECBAgQIAAAQJrEmgb8NZNc1354GIdZVnWTanR79NNAfC5YOva4Ea75mICBAgQIECAAAECBAgQIECAAAECBAgQIECAAAECOyogAD5/4wXANS+GAHhH/+awbAIECBAgQIAAAQIECBAgQIAAAQIECBAgQIAAgY0UEAALgFsVpgC4FZ+bCRAgQIAAAQIECBAgQIAAAQIECBAgQIAAAQIECHQqIAAWALcqKAFwKz43EyBAgAABAgQIECBAgAABAgQIECBAgAABAgQIEOhUQAAsAG5VUALgVnxuJkCAAAECBAgQIECAAAECBAgQIECAAAECBAgQINCpgABYANyqoATArfjcTIAAAQIECBAgQIAAAQIECBAgQIAAAQIECBAgQKBTAQGwALhVQQmAW/G5mQABAgQIECBAgAABAgQIECBAgAABAgQIECBAgECnAgLgNQfApx+XUpr/sc8QdSwb3GnVG4wAAQIECBAgQIAAAQIECBAgQIAAAQIECBAgQIDASAXGkg8u1lGWZac7lW5ee7bbEU9NTwDc6V4ZjAABAgQIECBAgAABAgQIECBAgAABAgQIECBAgMDOCwiAzy8BAXDNK9Jn9/LOv50ACBAgQIAAAQIECBAgQIAAAQIECBAgQIAAAQIECDQUEAALgBuWzN2XC4Bb8bmZAAECBAgQIECAAAECBAgQIECAAAECBAgQIECAQKcCAmABcKuCEgC34nMzAQIECBAgQIAAAQIECBAgQIAAAQIECBAgQIAAgU4FBMAC4FYFJQBuxedmAgQIECBAgAABAgQIECBAgAABAgQIECBAgAABAp0KCIAFwK0KSgDcis/NBAgQIECAAAECBAgQIECAAAECBAgQIECAAAECBDoVEAALgFsVlAC4FZ+bCRAgQIAAAQIECBAgQIAAAQIECBAgQIAAAQIECHQqIAAWAHdaUMuDCYh75TU4AQIECBAgQIAAAQIECBAgQIAAAQIECBAgQIAAgbsEBMAC4F5fCQFwr7wGJ0CAAAECBAgQIECAAAECBAgQIECAAAECBAgQICAAblAD6ea1Z8sG1ze6NKU0v77PkLTvhL9uwX2ure7Zfk+AAAECBAgQIECAAAECBAgQIECAAAECBAgQIEBg1wT6zgfXlf8t1lGW3ca1AuCWb8S6CqDlNN1OgAABAgQIECBAgAABAgQIECBAgAABAgQIECBAYBQCAuDzt1EA3LLMBcAtAd1OgAABAgQIECBAgAABAgQIECBAgAABAgQIECBAoIGAAFgA3KBcml8qAG5u5g4CBAgQIECAAAECBAgQIECAAAECBAgQIECAAAECFxUQAAuAL1o7K90nAF6JyUUECBAgQIAAAQIECBAgQIAAAQIECBAgQIAAAQIEOhEQAAuAOymkswYRAPfKa3ACBAgQIECAAAECBAgQIECAAAECBAgQIECAAAECdwkIgAXAvb4SAuBeeQ1OgAABAgQIECBAgAABAgQIECBAgAABAgQIECCwYwJ9B7x1nOvK/xbrLMuybkqNfp9uXnu22xFPPT6lNP9Tn0i7UgCNdtXFBAgQIECAAAECBAgQIECAAAECBAgQIECAAAECBLZUYFfyPwHwGQW6KwWwpe+naRMgQIAAAQIECBAgQIAAAQIECBAgQIAAAQIECBBoJLAr+Z8AWADc6MVwMQECBAgQIECAAAECBAgQIECAAAECBAgQIECAAIFtFBAAt9s1R0C38+v1eOuWU3M7AQIECBAgQIAAAQIECBAgQIAAAQIECBAgQIAAga0TEAC32zIBcDs/AXBLP7cTIECAAAECBAgQIECAAAECBAgQIECAAAECBAgQOC0gAG5XDwLgdn4C4JZ+bidAgAABAgQIECBAgAABAgQIECBAgAABAgQIECAgAO6uBgTALS2zlFqO4HYCBAgQIECAAAECBAgQIECAAAECBAgQIECAAAECBBYCOoDb1UK68dwz5ekhUoeB5mKsPkPSXSmAdtvsbgIECBAgQIAAAQIECBAgQIAAAQIECBAgQIAAAQLbIbAr+d9inWV5V1zbepMEwC0J+wy3W07N7QQIECBAgAABAgQIECBAgAABAgQIECBAgAABAgS2TkAA3G7LBMDt/HwDuKWf2wkQIECAAAECBAgQIECAAAECBAgQIECAAAECBAicFhAAt6sHAXA7PwFwSz+3EyBAgAABAgQIECBAgAABAgQIECBAgAABAgQIEBAAd1cDAuCWlo6AbgnodgIECBAgQIAAAQIECBAgQIAAAQIECBAgQIAAAQKnBHQAtysHAXA7Px3ALf3cToAAAQIECBAgQIAAAQIECBAgQIAAAQIECBAgQOC0gAC4XT0IgNv5CYBb+rmdAAECBAgQIECAAAECBAgQIECAAAECBAgQIECAgAC4uxoQALe0dAR0S0C3EyBAgAABAgQIECBAgAABAgQIECBAgAABAgQIEDgloAO4XTkIgNv56QBu6ed2AgQIECBAgAABAgQIECBAgAABAgQIECBAgAABAqcFBMDN6qEsy7tuEAA387vnah3ALQHdToAAAQIECBAgQIAAAQIECBAgQIAAAQIECBAgQOCUgAC4WTkIgJt51V4tAK4lcgEBAgQIECBAgAABAgQIECBAgAABAgQIECBAgACBlQUEwCtTzS8UADfzqr1aAFxL5AICBAgQIECAAAECBAgQIECAAAECBAgQIECAAAECKwsIgFemml8oAG7mVXu1ALiWyAUECBAgQIAAAQIECBAgQIAAAQIECBAgQIAAAQIEVhYQAK9MNb9QANzMq/ZqAXAtkQsIECBAgAABAgQIECBAgAABAgQIECBAgAABAgQIrCwgAF6Zan6hALiZV+3VAuBaIhcQIECAAAECBAgQIECAAAECBAgQIECAAAECBAgQWFlAALwy1fxCAXAzr9qrBcC1RC4gQIAAAQIECBAgQIAAAQIECBAgQIAAAQIECBAgsLKAAHhlqvmFtQHw8nAppWZPOHX14t4+Q9JdKYALb4IbCRAgQIAAAQIECBAgQIAAAQIECBAgQIAAAQIECGyRwK7kf4t1Lge4dVtVd3268dwz5XmDCIDPJ+4z3K7bXL8nQIAAAQIECBAgQIAAAQIECBAgQIAAAQIECBAgMDYBAfD5OyoA7rniBcA9AxueAAECBAgQIECAAAECBAgQIECAAAECBAgQIEBgpwQEwALgQQteADwov4cTIECAAAECBAgQIECAAAECBAgQIECAAAECBAiMTEAALAAetKQFwIPyezgBAgQIECBAgAABAgQIECBAgAABAgQIECBAgMDIBATAAuBBS1oAPCi/hxMgQIAAAQIECBAgQIAAAQIECBAgQIAAAQIECIxMQAAsAB60pAXAg/J7OAECBAgQIECAAAECBAgQIECAAAECBAgQIECAwMgEBMAC4EFLWgA8KL+HEyBAgAABAgQIECBAgAABAgQIECBAgAABAgQIjExAANxzALw8fEpp5RJaXNtnSLorBbAyugsJECBAgAABAgQIECBAgAABAgQIECBAgAABAgQIbLHAruR/i3WWZXnubtX9/p4898Zzz5w/4tIdAuC7QfoMt7f4vTR1AgQIECBAgAABAgQIECBAgAABAgQIECBAgAABAhcSEADfzSYAvlAZXfwmAfDF7dxJgAABAgQIECBAgAABAgQIECBAgAABAgQIECBAYFlAACwAHvStEAAPyu/hBAgQIECAAAECBAgQIECAAAECBAgQIECAAAECIxMQAAuABy1pAfCg/B5OgAABAgQIECBAgAABAgQIECBAgAABAgQIECAwMgEBsAB40JIWAA/K7+EECBAgQIAAAQIECBAgQIAAAQIECBAgQIAAAQIjExAAC4AHLWkB8KD8Hk6AAAECBAgQIECAAAECBAgQIECAAAECBAgQIDAyAQGwAHjQkhYAD8rv4QQIECBAgAABAgQIECBAgAABAgQIECBAgAABAiMTEACvOQBerp+U0pkltfhdnyHprhTAyN5byyFAgAABAgQIECBAgAABAgQIECBAgAABAgQIECBwX4Fdyf8W6yzL8i6H5T83LZN047ln7h6x4QgC4LMD8IaULidAgAABAgQIECBAgAABAgQIECBAgAABAgQIECCw8wIC4FbxbQiAW75CfXY3t5ya2wkQIECAAAECBAgQIECAAAECBAgQIECAAAECBAhsnYAAWAA8aNEKgAfl93ACBAgQIECAAAECBAgQIECAAAECBAgQIECAAIGRCQwdAC/O/z3vJOQuyB0BfYbi0AUgAO6ivI1BgAABAgQIECBAgAABAgQIECBAgAABAgQIECBA4Fhg6Pxv8Q3eRQDcVx4oABYAe+cJECBAgAABAgQIECBAgAABAgQIECBAgAABAgQIjF5AAOwI6EGLvK/Ef9BFeTgBAgQIECBAgAABAgQIECBAgAABAgQIECBAgACBgQSGDoCXl91XHqgD+IwCG7oA+trwgd4njyVAgAABAgQIECBAgAABAgQIECBAgAABAgQIECAwqMDQ+d/OB8ALgOWPIPd9Jnb13LNS8dOb0vfHmQXAg77/Hk6AAAECBAgQIECAAAECBAgQIECAAAECBAgQIDAygaED4OobwH1nndUzlte5+PZw2+1MN557pt0h0iczEAC33Qr3EyBAgAABAgQIECBAgAABAgQIECBAgAABAgQIECAgAG5XAwLgdn6hA7gloNsJECBAgAABAgQIECBAgAABAgQIECBAgAABAgQInBIQALcrBwFwOz8BcEs/txMgQIAAAQIECBAgQIAAAQIECBAgQIAAAQIECBA4LSAAblcPAuB2fgLgln5uJ0CAAAECBAgQIECAAAECBAgQIECAAAECBAgQICAAjvAN4IiXPox8Hsbyt4m7fn0cAQQp5TkAACAASURBVN21qPEIECBAgAABAgQIECBAgAABAgQIECBAgAABAgR2WUAHcLvd1wHczk8HcEs/txMgQIAAAQIECBAgQIAAAQIECBAgQIAAAQIECBA4LSAAblcPAuB2fgLgln5uJ0CAAAECBAgQIECAAAECBAgQIECAAAECBAgQICAA3sAjoE9vyuLY5eqffR6RvEj/HQHtLwUCBAgQIECAAAECBAgQIECAAAECBAgQIECAAAEC4xDouwN41W/t5lnWG2g1h1lR9DJ+Zx3AAuBe9segBAgQIECAAAECBAgQIECAAAECBAgQIECAAAECBHZKQADcbrsFwO38eu1wbjk1txMgQIAAAQIECBAgQIAAAQIECBAgQIAAAQIECBDYOgEBcLstEwC38xMAt/RzOwECBAgQIECAAAECBAgQIECAAAECBAgQIECAAIHTAgLgdvUgAG7nJwBu6ed2AgQIECBAgAABAgQIECBAgAABAgQIECBAgAABAgLg7mpAANzSMkup5QhuJ0CAAAECBAgQIECAAAECBAgQIECAAAECBAgQIEBgIaADuF0tCIDb+ekAbunndgIECBAgQIAAAQIECBAgQIAAAQIECBAgQIAAAQKnBQTA7epBANzOTwDc0s/tBAgQIECAAAECBAgQIECAAAECBAgQIECAAAECBATA3dVALwFwNb0sy+az7POI5EX6X5blmSKp5yOa+1xfd9tsJAIECBAgQIAAAQIECBAgQIAAAQIECBAgQIAAAQLbIbALHcDVTkxns142RADcklUA3BLQ7QQIECBAgAABAgQIECBAgAABAgQIECBAgAABAgROCQiA25WDALidX68dzi2n5nYCBAgQIECAAAECBAgQIECAAAECBAgQIECAAAECWycgAG63ZQLgdn4C4JZ+bidAgAABAgQIECBAgAABAgQIECBAgAABAgQIECBwWkAA3K4eBMDt/ATALf3cToAAAQIECBAgQIAAAQIECBAgQIAAAQIECBAgQEAA3F0NCIBbWvoGcEtAtxMgQIAAAQIECBAgQIAAAQIECBAgQIAAAQIECBA4JaADuF05CIDb+ekAbunndgIECBAgQIAAAQIECBAgQIAAAQIECBAgQIAAAQKnBQTA7epBANzOTwDc0s/tBAgQIECAAAECBAgQIECAAAECBAgQIECAAAECBATA3dXA6APgOqqUUt0l5/5+3UdAL/8bD+t+fissNxMgQIAAAQIECBAgQIAAAQIECBAgQIAAAQIECGy8QF0Hbt/5VN3z6wDLsqy7ZKXf51m20nUXvWg6m1301nPvEwALgHspLIMSIECAAAECBAgQIECAAAECBAgQIECAAAECBAhsp0BdACsA7mZfBcD3cVwUX5sUXwdwNwVqFAIECBAgQIAAAQIECBAgQIAAAQIECBAgQIAAgXEICICP91EH8FI9Zyct0X3+GwAC4PAN4nH8PWoVBAgQIECAAAECBAgQIECAAAECBAgQIECAAIGNERAAC4DvW4wC4H7eUd8A7sfVqAQIECBAgAABAgQIECBAgAABAgQIECBAgAABAscCAmABsAB4jX8bCIDXiO1RBAgQIECAAAECBAgQIECAAAECBAgQIECAAIEdFBAAC4AFwGt88QXAa8T2KAIECBAgQIAAAQIECBAgQIAAAQIECBAgQIDADgoIgAXAAuA1vvgC4DViexQBAgQIECBAgAABAgQIECBAgAABAgQIECBAYAcFBMACYAHwGl/8uhdueSpZSmucnUcRIECAAAECBAgQIECAAAECBAgQIECAAAECBAhsukDTvGnd+VPb+ZVl2ckW5FnWyThnDTKdzXoZP9147pluBJaml52A9BlALja/zSamlgFpn+u73443Lfh1z6+XKjUoAQIECBAgQIAAAQIECBAgQIAAAQIECBAgQIBAZwJN86blB/edP7WdX5vs8PRaBcAC4M5euvMGalrwfb+Aa1m0hxAgQIAAAQIECBAgQIAAAQIECBAgQIAAAQIECHQm0DRvEgB3Rn/XQDqA7+OqA7i+2ATA9UauIECAAAECBAgQIECAAAECBAgQIECAAAECBAjskoAAeLXd1gG85OQI6NUKp+lVTV9IAXBTYdcTIECAAAECBAgQIECAAAECBAgQIECAAAECBMYt0DRvWtboO39qOz9HQPsGcKs3uO8CX55c04Jf9/xaYbqZAAECBAgQIECAAAECBAgQIECAAAECBAgQIECgd4GmeZMAuJ8tcQT0fVwdAV1fbALgeiNXECBAgAABAgQIECBAgAABAgQIECBAgAABAgR2SUAAvNpuOwJ6yckR0KsVTtOrmr6QAuCmwq4nQIAAAQIECBAgQIAAAQIECBAgQIAAAQIECIxboGnetKzRd/7Udn47fwT09atPl6c3LaXUSUVvSwBct9g6j74LfHl+TQt+3fOr8/R7AgQIECBAgAABAgQIECBAgAABAgQIECBAgACBYQWa5k2bFgB3FfDW7cLWdgALgM/fWgFwXen7PQECBAgQIECAAAECBAgQIECAAAECBAgQIECAwDYJCIBX2y0B8JKTDuDVCqfpVU1fSB3ATYVdT4AAAQIECBAgQIAAAQIECBAgQIAAAQIECBAYt0DTvGlZo+/8qW5+OoDPr8+kA7gGqOZI7L4LfHl2dQW/7hdw3H/9WR0BAgQIECBAgAABAgQIECBAgAABAgQIECBAYHwCTfOmdedPdfMTAAuAW72VjoBuxedmAgQIECBAgAABAgQIECBAgAABAgQIECBAgACBDROoC1jrptt3g2Td/ATAAuC6Gj339wLgVnxuJkCAAAECBAgQIECAAAECBAgQIECAAAECBAgQ2DCBuoC1broC4Dqh1X4/nc1Wu7DhVY6ArgETADesKJcTIECAAAECBAgQIECAAAECBAgQIECAAAECBAhstIAAeLXtybNstQsveJUA+D5wi+Lss81bAHzBinUbAQIECBAgQIAAAQIECBAgQIAAAQIECBAgQIDARgoIgFfbltEEwMvLrQtAz+LJThLxPlvA1xEA13n0ub772bZ9IZfHXPf8V3udXEWAAAECBAgQIECAAAECBAgQIECAAAECBAgQIHBRga7zpHXnS3Xz77M59PRaNzUArlv/PUdA1wWeqxaaAHhVqWbX1RV8s9EiBMBNxVxPgAABAgQIECBAgAABAgQIECBAgAABAgQIENhsga7zpOXV9p0v1c2/LgDtancEwEuSAuCuSuvuceoKvulT+35Bm87H9QQIECBAgAABAgQIECBAgAABAgQIECBAgAABAu0Eus6TlmfTd75UN38BcHlugegAbvj+LB+J3XeBL0+vruAbLkcHcFMw1xMgQIAAAQIECBAgQIAAAQIECBAgQIAAAQIENlyg6zxJANzPhk9nswsNXBeAC4AbsgqAG4K5nAABAgQIECBAgAABAgQIECBAgAABAgQIECBAYK0CAuBuuB0BveToCOhuCmt5lK5f2HV3MPejYlQCBAgQIECAAAECBAgQIECAAAECBAgQIECAAIGFQNd50rJs3/lS3fzrOmC7qgQBsAC4q1o6d5y6gm86ib5f0KbzcT0BAgQIECBAgAABAgQIECBAgAABAgQIECBAgEA7ga7zpOXZ9J0v1c1fAOwbwO3ekKW7HQHdKafBCBAgQIAAAQIECBAgQIAAAQIECBAgQIAAAQIEOhaoC1DbPk4A3Fbw+P7BvgG8PP3lAPSs5Y31COizPPou9MVz+35hl9e3rnV185oYhQABAgQIECBAgAABAgQIECBAgAABAgQIECBAoO88qc/8aDH3dXX5nlctm3IEdFOLdP3q0+f3CC+tWgB8N8jCo89CP/3Evl9YAbD/USBAgAABAgQIECBAgAABAgQIECBAgAABAgQIbLdA33lSn7mYAPje2hMAr/l9FACvGdzjCBAgQIAAAQIECBAgQIAAAQIECBAgQIAAAQIEzhUQAHdTIDqAlxwdAd1NYS2P0vcLu/y8Pv8Njn6EjEqAAAECBAgQIECAAAECBAgQIECAAAECBAgQ2G2BvvOkPvMjHcD31q4O4DW/zzqA1wzucQQIECBAgAABAgQIECBAgAABAgQIECBAgAABAucKCIC7KRAdwEuOOoC7KazlUfp+YZef1+e/wdGPkFEJECBAgAABAgQIECBAgAABAgQIECBAgAABArst0Hee1Fd+VHW6lhHRtOO1r90WAAuA+6qtu8bt+4UVAK9lGz2EAAECBAgQIECAAAECBAgQIECAAAECBAgQINCbQN95Uh8BcBX69j3vpuACYAFw05q50PXrLvw+XuALLdxNBAgQIECAAAECBAgQIECAAAECBAgQIECAAAECKwn0nSf1kR8JgM/e2qYd0en61aerTuoL/yy+gbs8wLqOgJ63gpdnL+Gs+V14wUs3+gZwV5LGIUCAAAECBAgQIECAAAECBAgQIECAAAECBAgQWEWg74C3bg59BMDVM2dFUffotf5+qA7gpoHvMooAuGWZCIBbArqdAAECBAgQIECAAAECBAgQIECAAAECBAgQIECgkYAAuBHXhS8WAC/R6QC+cC2de+O6X+i+/g2OfnSMSoAAAQIECBAgQIAAAQIECBAgQIAAAQIECBAYv8C686Jl0b7yIx3Ax9I6gB0B3evfYn29wL1O2uAECBAgQIAAAQIECBAgQIAAAQIECBAgQIAAgRELCIDXs7k6gJecdQD3U3jrfqEFwP3so1EJECBAgAABAgQIECBAgAABAgQIECBAgAABAhcVWHdetDzPvvIjHcDH0jqAdQBf9O+Gle7r6wVe6eEuIkCAAAECBAgQIECAAAECBAgQIECAAAECBAgQuEdAALyeotABvOSsA7ifwlv3Cy0A7mcfjUqAAAECBAgQIECAAAECBAgQIECAAAECBAgQuKjAuvOi5Xn2lR/pAD6W3tgO4JRSVP/pqwCqxVfFXQGch1DNoc+fxfh9rvP0/Nf9Qq9rXX3ukbEJECBAgAABAgQIECBAgAABAgQIECBAgAABAmMSWHdetGzXV34kAD6WHjwAvt/Lsgh/+w5HNykAXjj0VfCL8Yd+odf1go/pL2FrIUCAAAECBAgQIECAAAECBAgQIECAAAECBAg0Edi0PGhd+dC6AuC6gHWRcfZ5BHQ1h8V66+bTpHaqa9P1q0+XTW+qu/6l4DfL5pf2FYoKgOt2ov/f97W3/c/cEwgQIECAAAECBAgQIECAAAECBAgQIECAAAECmykgAO53X+oC160PgG88eycALjs6LVkA3F9RbtoLLwDub6+NTIAAAQIECBAgQIAAAQIECBAgQIAAAQIECOymwKblQcu70Fc+pAO4m3pPAuB2kMvfGO6r4Bez3LQXvu/1ttsddxMgQIAAAQIECBAgQIAAAQIECBAgQIAAAQIEtk9g0/IgAXD3NdTrEdCnA+DF1Nt2AusA7r4IBMD9mRqZAAECBAgQIECAAAECBAgQIECAAAECBAgQILBJAgLgfndjp46A7ioAXoyT53lv3/+tnuEbwP0W/yqj6wBeRck1BAgQIECAAAECBAgQIECAAAECBAgQIECAAIHVBQTAq1td5MrRB8AvPHPnG8DFyTeA23YAV2hVF/Akz+f/7OtHANyX7OrjCoBXt3IlAQIECBAgQIAAAQIECBAgQIAAAQIECBAgQGAVAQHwKkoXv0YAfAG74wA4Ym9v7/ju8gKDrHCLAHgFpJ4vEQD3DGx4AgQIECBAgAABAgQIECBAgAABAgQIECBAYOcEBMD9bvnoA+D7fQP4NGmbbuC9vUlv4W81x1UC4LryaNuhvHx/34Hopr3wfa+3bv/8ngABAgQIECBAgAABAgQIECBAgAABAgQIECAwNoFNy4OWffvKh2ZF0ctW1gW+yw9d5H95lvUyn8Wg09ls/v82nV/dpJIAuN0R1QLgdn51Ber3BAgQIECAAAECBAgQIECAAAECBAgQIECAAIFdExAAd7vjTQNWAfA5/jqAuy3OarRNe+H7+jc8upczIgECBAgQIECAAAECBAgQIECAAAECBAgQIEBgOwQ2LQ9aVusrH9IB3K4+08lnec/oAL7TXl2mi7c2C4DbbdL97t60F76vF7x7OSMSIECAAAECBAgQIECAAAECBAgQIECAAAECBLZDYNPyIAFwP3XT7RHQRZwRAN97rrYA+PwNdQS0I6D7eeWNSoAAAQIECBAgQIAAAQIECBAgQIAAAQIECOyqgAC4250f6xHQx4HvvfnuUgfwyQWpiCiPO3/Ll/K95p3AOoC7Lc75FpYnvdvdD32hEXUAX4jNTQQIECBAgAABAgQIECBAgAABAgQIECBAgACBMwU2LQ9anmhf+ZAjoJu9FHcFwFW+e/IjAE7tOlh1ALfza1bGriZAgAABAgQIECBAgAABAgQIECBAgAABAgQIjF9AANztHu9KB/CinVcALABu9Qb19W94tJqUmwkQIECAAAECBAgQIECAAAECBAgQIECAAAECWywgAO5283YwAP5kzZnC5x/9fOeI6Hs3whHQ3RZnNdqmvfAC4O732IgECBAgQIAAAQIECBAgQIAAAQIECBAgQIDAbgtsWh60vBt95UNdHQHdNPBdXt/iBOA8a/6J3CaVO53N5pc3ne/x0c/LP3cdAS0AbrIRZxXA4r/vq+AX42/aC9/3etvsjXsJECBAgAABAgQIECBAgAABAgQIECBAgAABAtsosGl50LJhX/mQAHi1am0RAK+WaOsAvvsbuH0VvAB4tYJ3FQECBAgQIECAAAECBAgQIECAAAECBAgQIEBg2wUEwO12sGlH7fLTtrMD+M4q0vWrxx3A9ybFAuBVSmtRAItrBcCrqLmGAAECBAgQIECAAAECBAgQIECAAAECBAgQIEDgLAEBcLvaEACfBMARdwe+928dvhdbB7AO4HavoLsJECBAgAABAgQIECBAgAABAgQIECBAgAABAgROCwiA29XDeAPg4+/8np3jHue96dpzxx3AWSkAvkgp6QC+OwC/iKF7CBAgQIAAAQIECBAgQIAAAQIECBAgQIAAAQIE7ggIgNtVgwD4zAB4EQgfJ8ln/egA1gHc7hV0NwECBAgQIECAAAECBAgQIECAAAECBAgQIECAwGkBAXC7ehhrAJzK83PbxYnP53QAC4BXKS0dwDqAV6kT1xAgQIAAAQIECBAgQIAAAQIECBAgQIAAAQIEVhUQAK8qdf/rdj4Avn716fkR0Gf91H0LeNs7gOvKZzngXb5eACwArqshvydAgAABAgQIECBAgAABAgQIECBAgAABAgQINBEQAJ+v1TbgrduLRf6XZ3d/Qrfuvqa/n85m81vOWs9ZOe15+Ww1XhIAn78VAuDzfbIkAG76MrueAAECBAgQIECAAAECBAgQIECAAAECBAgQIHCegAD4/PoQANfkmwJgAXCbv2IFwG303EuAAAECBAgQIECAAAECBAgQIECAAAECBAgQuFdAACwArgQuelLzBTuA73xguExntz7v7U0izj1gut0rXRV/lfD3mfLrAD5/jwTA7WrY3QQIECBAgACB/8/e3TA5iKtnwga7e///j9yzqXOSbCbJ+yaZ6ba9JWO1MQ0WIAT+uLpqMpNjwOiSgC7ufiQCBAgQIECAAAECBAgQIECAAIGugABYABwy1tt5eMfls+fgeFoF8PXAkV0AfEtfOhB9tAu+dHvd8gkQIECAAAECBAgQIECAAAECBAgQIECAAAEC7ybwaHlQ179UPnQ4/s4i+/q+ZHHoOUC9LIG69hrA3Yrf3amqjnVjEtb9jZ/fy2fnB8Dhi05N5e91keHflcAqgJe/HT3aBV/qAl9ezhEJECBAgAABAgQIECBAgAABAgQIECBAgAABAs8h8Gh5UFetVD4kAL6VvgmAd9d89rpV/0zNC1QAx68QAAeJUgM+Kj/aBV+6vc9xG3aWBAgQIECAAAECBAgQIECAAAECBAgQIECAAIHlBB4tDxIAL9e37SN9Hw7n/zdWNKcqgH+fhQB4Vs9YA/g+mwB41rCyEwECBAgQIECAAAECBAgQIECAAAECBAgQIEBgUEAAfH9wvOsU0IsFwP28Ya7p/kS5vb0poJe/cz3aBS8AXr6PHZEAAQIECBAgQIAAAQIECBAgQIAAAQIECBB4b4FHy4NC4BqLJktmQ+80BXQwje3tBtrdSuDmarjms9clevuvk+QU0ALg+u4dplshXHLQn7v2dHqoO17p9j5UY50MAQIECBAgQIAAAQIECBAgQIAAAQIECBAgQGAFgUfLgwTAy3f6AwbAvxsZkuhu2qwCePnB8GgXvAB4+T52RAIECBAgQIAAAQIECBAgQIAAAQIECBAgQOC9BR4tDxIALz8e+wLg/srf399dqAJYABwFVADfr5Be/nJwRAIECBAgQIAAAQIECBAgQIAAAQIECBAgQIDAawsIgO/37yusATw1AE6Fvm2xmVNAV9W9BDqegArg5W8+j3bBqwBevo8dkQABAgQIECBAgAABAgQIECBAgAABAgQIEHhvgUfLg1QALz8eg+npENb1vb8E7JTgN56lADjRX90K3+7mKoBVAC9/yTsiAQIECBAgQIAAAQIECBAgQIAAAQIECBAg8M4CAuD7vf8qFcBTAuBjK5Lbne77CIAFwFn3TxXAWXx2JkCAAAECBAgQIECAAAECBAgQIECAAAECBAj8EhAAC4CjQKwAFgAveKNQAXwfUwC84GBzKAIECBAgQIAAAQIECBAgQIAAAQIECBAgQIBAYkrgLYBMAb28+tQpoFcJgLvNDGsCd+egfoU1gFPdGQPi+O+lA9HuX3h0S9pTAXXq/HM/X7q93fNJ/YVL6e/P9bE/AQIECBAgQIAAAQIECBAgQIAAAQIECBAgQGCqQCofmXq8qdv3TbFcKgtrn9vh2KyJW3qK55RHbOt+t0ttmvX59+Fw096Qt57bn7kC6+wpoLutEQA3PbF0ICkAvj+J+dLeWVepnQkQIECAAAECBAgQIECAAAECBAgQIECAAAECCwgIgBOL3C5gfO8QAuA7OiqA80efAFgAnD+KHIEAAQIECBAgQIAAAQIECBAgQIAAAQIECBB4JgEB8HsGwEuN0cUqgPtOSACc300CYAFw/ihyBAIECBAgQIAAAQIECBAgQIAAAQIECBAgQOCZBATAAuCc8SoAztFr7VtqLWABsAB4oSHqMAQIECBAgAABAgQIECBAgAABAgQIECBAgMCTCAiABcA5Q1UAnKMnAF58zeNud6RucNYAXmgAOwwBAgQIECBAgAABAgQIECBAgAABAgQIECDwMAKpfKT0iZ5OvwPYWAxZMps5HI/npvV9f+k2t4+/1RrAS7Wx/s9//eefHjzVSx22Oc47TAEdxVQALzt24tFSN7iSN5kyLXJUAgQIECBAgAABAgQIECBAgAABAgQIECBAgMB9gVQ+UtpPANyEpvvdrij19+FwPv7SgbcAeKFuEwAvBNk5TOoGJwAu4+6oBAgQIECAAAECBAgQIECAAAECBAgQIECAwHYCqXyk9JkJgJ88AP6Pf/n7rxrudiVwXc9Ptt+lArgd/i4dSKbWAE5d4PHcUtvN/Xzp9nbPI3WDK/39c13sR4AAAQIECBAgQIAAAQIECBAgQIAAAQIECDyvwNb5ROr7c2XnVpyWrog1BXRuzzb71wLgfEgBcL7h0BFSNzgBcDl7RyZAgAABAgQIECBAgAABAgQIECBAgAABAu8qsHU+kfr+3H4RAN8XfPo1gP+/f75WAB8vawCrAJ522QiAp3lN2Tp1gxMAT9G0LQECBAgQIECAAAECBAgQIECAAAECBAgQIDBGYOt8IvX9Y9pwbxsB8GsGwPVl3mcVwLlXSCijrpvkPPx76UDSFNC/Zii/6bGlvRcYDg5BgAABAgQIECBAgAABAgQIECBAgAABAgQIPLlAKoAtnU+kvj+XVwD8RgFwu/I3NtsawOlLSACcNpq7ReoGV/oGO/e87UeAAAECBAgQIECAAAECBAgQIECAAAECBAg8r8DW+UTq+3NlBcCvEQDHit9ua+p//9frFNB9TRUApy8hAXDaaO4WqRucAHiurP0IECBAgAABAgQIECBAgAABAgQIECBAgACBIYGt84nU9+f2nAD4TQPgn8R4t5s9hj4/P6rq/gy+s48ddgyDPwzQuYM068tbOwuAl5L8fZzUDU4AXM7ekQkQIECAAAECBAgQIECAAAECBAgQIECAwLsKbJ1PpL4/t1/mZmv7jNxwzDkfjsfzZnPPb8x3jNkmZn+l2/t9OGS1t1sBvItrAA9VAAuAx3R/s40AeLzV1C1TNzgB8FRR2xMgQIAAAQIECBAgQIAAAQIECBAgQIAAAQIpga3zidT3p84/9fncgLV0ICoATvXc7eeDAfB//N9/PmfBQ3NE960LPPar36UCOHjsLn/xsHQg2b3A516QQ30Ww+uxfdrdbun2do+fe4MrfX5z3exHgAABAgQIECBAgAABAgQIECBAgAABAgQIbCfw6PlD7vktnSfFnhIALztm51YAD+W68exqAfAyHSUAXsZRAFzG0VEJECBAgAABAgQIECBAgAABAgQIECBAgACBq0BuwFq6AC33/ATAeaP90aeATgbA//mvTQVw6mdOJbAK4JRq+nMVwKOG5yBk6RtwugdtQYAAAQIECBAgQIAAAQIECBAgQIAAAQIECDyaQG7AWjp/yD0/AXDeiHv5AHhO8BtJBcB5gyvsLQAWAOePIkcgQIAAAQIECBAgQIAAAQIECBAgQIAAAQIE2gK5AasAuMx4sgbwONfRFcC7U1Ud6+agIfSNOwqAx0GbAnqc09Stcm/A8ftK34intsv2BAgQIECAAAECBAgQIECAAAECBAgQIECAwHYCuflD6dwh9/xUAOeNrZepAO4GwHkszd4qgPMVVQDnVQALgPPHoCMQIECAAAECBAgQIECAAAECBAgQIECAnndtRgAAIABJREFUAIFXE8gNWAXAZUaECuBxrskK4P//X65rALcrgMcd/v5WAuB8RQHwMgGwIDh/LDoCAQIECBAgQIAAAQIECBAgQIAAAQIECBB4FQEB8Lye3O9283YcuZcAeByUAHicU/ZWpoDOJuw9QO4NuHvQ0n+RU0bBUQkQIECAAAECBAgQIECAAAECBAgQIECAAIElBXLzh9J5Q+75mQI6b7S8zBTQQwzWAB43QJ41AE61Lg7woe0e/QaXal/p8099v88JECBAgAABAgQIECBAgAABAgQIECBAgACB5QVyA9TUGZXOF1LnXyrgTbVbBXBKaNrn34fDeYel+7P+z3+9TgHdd0oC4HEdJQAe5zR1q9QNburxutuXvkHnnp/9CRAgQIAAAQIECBAgQIAAAQIECBAgQIAAgekCz54vpM5/6cBwrLAAeKzUuO0EwD1OYfCHAb7VIG+fkgB43ECeulXqBjf1eN3tBcC5gvYnQIAAAQIECBAgQIAAAQIECBAgQIAAAQKPJ/Ds+ULq/LfKxgTAy471YgHwf/zfpgJ4aLFgFcDjOlIAPM5p6lapG9zU4wmAc8XsT4AAAQIECBAgQIAAAQIECBAgQIAAAQIEHl/g2fOF1PkLgMuOwUdfAzjV+joGwN0NYyAsAE4RNp8LgMc5Td0qdYOberzu9iqAcwXtT4AAAQIECBAgQIAAAQIECBAgQIAAAQIEHk/g2fOF1PkLgMuOuacPgP/4t6YCeHf+v9cfAfC0gSMAnuY1duvUDW7scYa2EwDnCtqfAAECBAgQIECAAAECBAgQIECAAAECBAg8nsCz5wup8xcAlx1zAuA7vp+fH1XVCZaX7A5rAC+p2X+sOMC3ClBTN7hcAQFwrqD9CRAgQIAAAQIECBAgQIAAAQIECBAgQIDA4wk8e76QOn8BcNkxJwAWAJ8FVACXudBSN7jcbxUA5wranwABAgQIECBAgAABAgQIECBAgAABAgQIPJ7As+cLqfMXAJcdc08fAP/7v/79bo1uXe9mC6oAnk33s2P3Al/7gn71CuBUDwmIU0I+J0CAAAECBAgQIECAAAECBAgQIECAAAEC6wukAtLSZ7RWfrB1TtR13O/m54Zj+uRwPJ43WzsP657bowfAp1PjNPRTC4DHDLf0NiqA00ZztniXG/gcG/sQIECAAAECBAgQIECAAAECBAgQIECAAIF3FXiX/EAAvM0IFwDfcVcBnD8ot76wVQDX+Z3oCAQIECBAgAABAgQIECBAgAABAgQIECBAgMCiAgLgRTlHH0wF8GiqURt+Hw7n7aZWPKsAHsWbv5EK4HzDviO8yw28jJ6jEiBAgAABAgQIECBAgAABAgQIECBAgACB1xR4l/xg60LB7ugRAC97PQmAezzDoA+J+NRUfNmuaY4mAC6hWlXvcgMvo+eoBAgQIECAAAECBAgQIECAAAECBAgQIEDgNQXeJT8QAG8zfk0BfcfdFND5g3LrC9sU0KaAzh/FjkCAAAECBAgQIECAAAECBAgQIECAAAECBJYVEAAv6zn2aCqAx0qN204FcI+TCuBxgydnKwGwADhn/NiXAAECBAgQIECAAAECBAgQIECAAAECBAiUEBAAl1BNH1MAnDaasoUAWAB8Flh7umsBsAB4yo3KtgQIECBAgAABAgQIECBAgAABAgQIECBAYA0BAfAayr+/QwC8rLsAuOMZgtBYAbws9byjveoawPc0Yji8q8uFpO9yA5836uxFgAABAgQIECBAgAABAgQIECBAgAABAgTeU+Ad8oOYhT1SD79TALxGDiYA7ozuw/G4ejXsvQtMAFzm9vMON/Ayco5KgAABAgQIECBAgAABAgQIECBAgAABAgReV+Ad8gMB8HbjN4S/AuAB/8/Pj6o6lemc4/F4rgB+lB8BcJme2LqPS1Y3lxFzVAIECBAgQIAAAQIECBAgQIAAAQIECBAg8PoC75AfCIC3G8cvGgAff0Tr+mO2bskAOAz6UAX8KD8C4DI98Q438DJyjkqAAAECBAgQIECAAAECBAgQIECAAAECBF5X4B3yAwHwduP3xQLg34HqowbAocvjvNjbdf/1mwXAZXrhHW7gZeQclQABAgQIECBAgAABAgQIECBAgAABAgQIvK7AO+QHAuDtxu+LBsAhCN6dVeu6+Xf8/6dQl6wADuchAJ7SG8tvu8bc5+9wA1++ZxyRAAECBAgQIECAAAECBAgQIECAAAECBAi8tsA75AcC4O3G8IsGwFdQAfC4waUCeJzT1K3e4QY+1cT2BAgQIECAAAECBAgQIECAAAECBAgQIEDg3QXeIT8QAG83ygXAd+xVAOcPzO4NLFzsj/KjAvhResJ5ECBAgAABAgQIECBAgAABAgQIECBAgACB9xIQAG/T3/tdnDm4zPcfjs1ytVvnYS8WAMfO+r0W8O9u7E4R/XuLNQLg1ACIIWWZYXg9qgrgMsLvcAMvI+eoBAgQIECAAAECBAgQIECAAAECBAgQIEDgdQXeJT+Igeij9OQ7BcDBvHR743K3qbyz2/+n0/0st/73f/17T0mpAHjqhSQAnio2bvt3uYGP07AVAQIECBAgQIAAAQIECBAgQIAAAQIECBAgEATeJT8QAG8z3mOB6YsFwFVVX5LjUz0EqwK4LSMALnMBvssNvIyeoxIgQIAAAQIECBAgQIAAAQIECBAgQIAAgdcUeJf8QAC8zfh90QD4WNWXumAB8LiBJQAe5zR1q3e5gU91sT0BAgQIECBAgAABAgQIECBAgAABAgQIEHhngXfJDwTA24zylwmAm8D399TP1wC4f1Hnuh5e7NkawPmDsnsDmzoHeP4ZDB8hDv5dPVgmnv3173IDz4ZyAAIECBAgQIAAAQIECBAgQIAAAQIECBAg8EYC75IfCIC3GdSvGQDXx6o6NcGuAHjcwFIBPM5p6lbvcgOf6mJ7AgQIECBAgAABAgQIECBAgAABAgQIECDwzgLvkh8IgLcZ5S8fAEfW00ClrwrgRkgAXOYCfJcbeBk9RyVAgAABAgQIECBAgAABAgQIECBAgAABAq8p8C75gQB4m/ErADYFtADYFNDb3H18KwECBAgQIECAAAECBAgQIECAAAECBAgQeFMBAfA2Hb/fDS8Nu8QZxcB76yVRnz4A/o9/+afz6r9zf4Yqg6uqrj4/PqoINPf49/b7Phyq3AGw1PmpAC7Rw1X1LjfwMnqOSoAAAQIECBAgQIAAAQIECBAgQIAAAQIEXlPgXfIDFcDbjN9HD4BTKrUAuE4ZjfpcADyKafJG73IDnwxjBwIECBAgQIAAAQIECBAgQIAAAQIECBAg8MYC75IfCIC3GeQC4MEpoFUALzEkuzew3IrnJc4pHiMO/p0poJdkdSwCBAgQIECAAAECBAgQIECAAAECBAgQIEAgISAA3maImAJ6Wfcw23H4WTr/W6ACODa0O+e3AHiJISAAzpqhPLsLSobb2SfnAAQIECBAgAABAgQIECBAgAABAgQIECBA4E0FBMDbdLwAeFn3JwiAuw3eWwN4gTEgABYALzCMHIIAAQIECBAgQIAAAQIECBAgQIAAAQIECLyUgAB4m+4UAC/r/sAB8PHS0m4FsAB4iSEgABYALzGOHIMAAQIECBAgQIAAAQIECBAgQIAAAQIECLySgAB4m94UAC/rLgDu8QwouXNix3Vsc7trt2sC8KWnDBYAC4Bzx6b9CRAgQIAAAQIECBAgQIAAAQIECBAgQIDAqwkIgLfpUQHwsu4CYAHwWSA38F5yWMbwfOnQu32O73IDX7JfHIsAAQIECBAgQIAAAQIECBAgQIAAAQIECLy6wLvkB4djnIn3MXpUALxsPzxsADzczLr6/Pyoqnq/rETraCqAi9GOOrAAeBSTjQgQIECAAAECBAgQIECAAAECBAgQIECAAIGFBQTAC4OOPJwAeCTUyM0EwD1QAuCRo6fQZgLgQrAOS4AAAQIECBAgQIAAAQIECBAgQIAAAQIECNwVEABvM0AEwMu6C4AFwGcBU0Ave2GljlZyeuvUd/ucAAECBAgQIECAAAECBAgQIECAAAECBAgQ6BcQAG8zMgTAy7oLgAXAAuBlr6lRRxMAj2KyEQECBAgQIECAAAECBAgQIECAAAECBAgQWFVAALwq98+XCYCXdV82AL6uF13/x7/802nZU41HswbwEq7dG5gK4CVUxx9DADzeypYECBAgQIAAAQIECBAgQIAAAQIECBAgQGAtAQHwWtK33yMAXtZ9mQD4Gvz+pLQC4HqRntrtdufjLB0YCoAL/X3CyF5fuj9Hfq3NCBAgQIAAAQIECBAgQIAAAQIECBAgQIAAgTsCAuBthocAeFn3RQPgWgXwT+/UtQB47lCNdiVD0ne5gc/tA/sRIECAAAECBAgQIECAAAECBAgQIECAAIF3FHiX/OBw/F3duWV/C4CX1V86AK6PTcGqKaAFwLNHqgB4Np0dCRAgQIAAAQIECBAgQIAAAQIECBAgQIAAgQwBAXAGXsau7xIAn0PUuj7P/LtUMWkfuwC4q1Ifq4ByOg5NEdwk3Lk/YzvVFNC50v37v8sNPLZ+antLVl+X6VFHJUCAAAECBAgQIECAAAECBAgQIECAAIFnEJj6vrrbptLvr3PPL7cPSrcvnp8K4Nyeyts/5H8l+3p6ANxUhJ9Ozb/rgZj0eSuABcB5I3aBvVUAL4DYOcTUB1bJm87yrXNEAgQIECBAgAABAgQIECBAgAABAgQIEHgWganvq7vtKv3+Ovf8cvuhdPvi+QmAc3tq3v6n0+lc+Rv+KVn1LADu9s/GAfDukqgfL0sIqwCedwGl9nqXG3h0mNretR4wqX7yOQECBAgQIECAAAECBAgQIECAAAECBAi8lsDU99UC4DL9LwAu45o66rMGwLvTs68BXDQAvi6oXdf73jEgAG7mPg8/JUPI3AdM6gJOfV6ybX3fPbW9a59fysvnBAgQIECAAAECBAgQIECAAAECBAgQIPAaAlPfV3dbXfr9de755fZS6fbF8xMA5/bUvP2fIgA+VdWlTvVXI593CuiqatYAPg2tATynQ6/Bb9w7BsAx8O0eVQWwAHjOSBvaZ+oDa60HzJJtdCwCBAgQIECAAAECBAgQIECAAAECBAgQeHyBqe+ruy0q/f469/xye6B0++L5CYBze2re/o8aAMc1f+MawCG/PNaXdYHrY1U/fQVwyQA4QEWgWOV6+f8FwFcBFcDzbhr39pr6wFrrAbN8Sx2RAAECBAgQIECAAAECBAgQIECAAAECBB5ZYOr7agFwmd4UAJdxTR31WQPg2K6XqQAOifdpqM451Ys/n/dVAF+mOR4IgH923Tdzai8dyHVvsMtWPI+G6d1QAJzn17f31Afq0uNt+RY5IgECBAgQIECAAAECBAgQIECAAAECBAg8o8DU99XdNpZ+f517frl9Urp98fwEwLk9NW//xwyAQ4Vv0544QXK3Aji2VgB80+8C4CmXgQB4ita4bac+sNZ6wIw7e1sRIECAAAECBAgQIECAAAECBAgQIECAwKsITH1f3W136ffXueeX20+l2xfPTwCc21Pz9o8B8G63W7z4s31GYbnb8DOuAHRCAPzv//x/7i6iG0O+6Tx19fn5UVX1fvquI/aoq2N1OByq4/H36Y+rBG4qdvt/QhDcfL4fXD652bP0GsDx/MKNLHR+HADz+2UE7shNBMAjoSZstvQDa60H0IQm2pQAAQIECBAgQIAAAQIECBAgQIAAAQIEHkBg6ffR3SaVfj9d+vxTXVS6ffH7BcCpnpj3+bjAtao+9vuqZCY3FADHNX6b1vUUsN5Nd6uqFgD3DQwB8JjLRQA8RmnaNks/sNZ6AE1rpa0JECBAgAABAgQIECBAgAABAgQIECBAYGuBpd9Hd9tT+v106fNP9U/p9sXvFwCnemLe52MD4M+Pj3lfMHIvAXAHqlsBHOp1Y/4dKoB/5sAeXBf4XgXw9ctUAA+PUAHwyKt3wmZLP7DWegBNaKJNCRAgQIAAAQIECBAgQIAAAQIECBAgQOABBJZ+H91tUun306XPP9VFpdsXv18AnOqJeZ8/ZwAcpoAel2++TAXwqgFwfS21Pl6mig5zgIefUhe8KaDnXcC5e5Xqz6HzWvqBtfb553rbnwABAgQIECBAgAABAgQIECBAgAABAgTWEVj6fXT3rEu/ny59/qleKN2++P0C4FRPzPv8FQPg9hK5TxsAh+4MZdHnDjpVl5V6L8FsCGgvCfi1seMS8e4wuakAbgW/cTsBcLnQOxi/yw38ZzyF8bzgz1oPoAVP2aEIECBAgAABAgQIECBAgAABAgQIECBAYAWB0u/fS7+fLn3+qS4o3b74/QLgVE/M+/xxA+Am64xrAMcZj++1sh38xu1eIwCu4pTPawXA1zWCYy3wbtfMAV7qglcBPO8Czt2rVH8OndfSD6y1zz/X2/4ECBAgQIAAAQIECBAgQIAAAQIECBAgsI7A0u+ju2dd+v106fNP9ULp9sXvFwCnemLe568YAB9by+K+UAB8nZa5alUAx24/1aUqgJtvEADPu8BSe73LDTw6LN3etR5AqX70OQECBAgQIECAAAECBAgQIECAAAECBAg8lsDS76O7rSv9frr0+ad6q3T74vcLgFM9Me/zZw2Ad5cZkI+tWYtjBfA5AL58LgBOjIv0FNDNAQTA8y6w1F7vcgOPDku3d60HUKoffU6AAAECBAgQIECAAAECBAgQIECAAAECjyWw9PvobutKv58uff6p3irdvvj9AuBUT8z7/BEC4HAOsX+v53N/CujFAuAUW1236olvNq6rz8+Pqqr3qUPM+7w+NmsAH5s1U89zYLfS7t1lKdW4Ru/Ql8yrDL5WG8f217u6iv99vugvCfu8xl33CscNnR7aGZrUHZCpATrcP7lnVt22N/9wvUd4lxt4bPza7V3rAVVoeDgsAQIECBAgQIAAAQIECBAgQIAAAQIECAwIrP2+uXsapd8/v3r7oqcAeN4lnsrPxh7186NZArbETzjHkHW2f65r/7ZmPr775bvqpwK4tV2yAjjVIAFwE4ALgFMjZd7n73IDjzprt7f0A3her9uLAAECBAgQIECAAAECBAgQIECAAAECBHIF1n7f3D3f0u+fX7190VMAPO9KeIYAOIzhgwC408GbVgCHc7lN3kMQHkNgFcDzLsa+vd7lBi4AXm7MOBIBAgQIECBAgAABAgQIECBAgAABAgQIVNWrv19/9fYJgC9T/c68mN8xAD5TnZqZmVUA17uZQ0cAfDPl9UzF1G7vcgMXAKdGgs8JECBAgAABAgQIECBAgAABAgQIECBAYIrAq79ff/X2xb5WATxl1F+3fc4A+Fhdp4Ae2+7rFNDtPZ43AK6qZg3gU1wDuBXI1seq7BrAv9HPFcCXf5ac1sAawHl/4TH28hjabsm+HHMuaz+w1m7fGAPbECBAgAABAgQIECBAgAABAgQIECBAgEC+wNrvm7tnXPr986u3L3oKgOddC88VAF8zznQA3ClsDRW/dbOO8KkOx2k+FwDPrgC+HXAC4HkXYGqvd7mBR4e121v6AZzqX58TIECAAAECBAgQIECAAAECBAgQIECAQBmBtd83d1tR+v3zq7cvegqA510fTxkA18fqdGzC4Po0NINxKgBuvF4oAA7NuSTkKoB/roY4TfO8y+P+XqaAXl517QdW6Qfw8kKOSIAAAQIECBAgQIAAAQIECBAgQIAAAQJjBNZ+39w9p9Lvn1+9fdFTADxmtP/e5m0C4JumXyuJBcALVQAH391ud54GesmbmimgTQE979Y2bq8lx+q4b7QVAQIECBAgQIAAAQIECBAgQIAAAQIECKwh8OoB6au3TwCclw8tFQB/7Pfn7K/ETxjDh0OYvvla4Dq5AvhVA+Dq2B4AV6Cf9g6WSI/rqtOIgDgOoo+Pj0XD33iG4fjxRjZ1wJYalOHcVACPG0NTttr6gdU9VwHxlN6zLQECBAgQIECAAAECBAgQIECAAAECBNYTeLT3yWu/X966/Wu9P1cB3H9NTc3L5lyZ56LP3a5I9hfOJ/Tt8XisTqfvy+m1KnhH55thSujrfrGdT18B/CgBcFiU+X99/q8ifwUgAJ5zWS6zz1o38Hi2Wz+w1n5AL9NLjkKAAAECBAgQIECAAAECBAgQIECAAIH3E3i098lrv1/euv1r5QcC4G0D4BAC73dD6/Hm3XcEwAN+36EseqgCeHQyfr9zxlYAC4DzBvnQ3u9yAxcAlxk/jkqAAAECBAgQIECAAAECBAgQIECAAIFXFdj6/XnKtXRAunX7S7cv+gqA3ysArhfKN1+3AnghIAHw8C3cFNCpx9v0z7d+YHXPeK0H2HQpexAgQIAAAQIECBAgQIAAAQIECBAgQOC9BR7tffLa75e3bv9a788FwALgOXe65w2A62N1rgA+5C0CnUITAAuAU2Nkyc+3fmCt/YBe0s6xCBAgQIAAAQIECBAgQIAAAQIECBAg8E4Cj/Y+ee33y1u3XwBc5mqLgXdqjd/U5/PPrrUOb11X9a4zBXRuAWp9Pf65rYdmHeClfwTACVEBsAB46Yvu3vG2fmCt/YBe09Z3ESBAgAABAgQIECBAgAABAgQIECBA4JUEHu198trvl7duvwC4zNUkAF7G9YUD4Lggc15qLgAWAC9zqY07ytYPrLUf0ONUbEWAAAECBAgQIECAAAECBAgQIECAAAECXYFHe5+89vvlrdsvAC5zTW4bAN9mimEp1LUrgHeXCuNjq1J4jrQAOKEmABYAz7mw5u6z9QNr7Qf0XCf7ESBAgAABAgQIECBAgAABAgQIECBA4N0FHu198trvl7duvwC4zBUoAG4KXDcPgO917+fnZ1XvPsqMgMsawKfvw8DxG6C6LvP18aghII7zjH9+fFThrwFK/Iwd8FO/O+d8474lb3LvcgOP/bZ1e9d+QE8dr7YnQIAAAQIECBAgQIAAAQIECBAgQIAAgUbg0d4nr/1+eev2l8xG2pYxH3qUcb/fxRl4y5xRaG/M3cqt89s99/7ZhM8VwPW+KtHmkCaGtX+PYQ3gU9/3581wnF0BfK97BcDLDX4B8HKWU4601g08ntPWD6y1H9BT+sK2BAgQIECAAAECBAgQIECAAAECBAgQIHAVeLT3yWu/X966/WvlBwLgNa56AfAk5XcJgANK+CuEZ6wAjh06pxJYBfCky2HUxls/sNZ+QI9CsREBAgQIECBAgAABAgQIECBAgAABAgQI/BJ4tPfJa79f3rr9AuAyF+WmFcD1saqPTYVzmAG4qQCuVQB3u1oAvNzgL1UBHM9QANzfV2vdwOO3b/3AWvsBvdwV4kgECBAgQIAAAQIECBAgQIAAAQIECBB4L4FHe5+89vvlrdu/Vn6gAniN6/pSAXwTAIdlZteeAjpv2ue21MtOAR2S+fAztCRvfVpmwMTvCUf72O+fbg3grsKUIFgF8DJjqH2UrR9Yaz+glxd0RAIECBAgQIAAAQIECBAgQIAAAQIECLyHwKO9T177/fLW7RcAl7nOylcA34asQ3nhqb4EwLtOBfBpmTWQb9cA/l4cUwCcSSoArqqSN7l3uYHHYbh1e9d+QGdefnYnQIAAAQIECBAgQIAAAQIECBAgQIDA2wo82vvktd8vb93+ktlI21IF8NKX+MgAeHfsrwAuGQDXrXPL/B4BcOa4ebUAOHKMqQRWAZw5eHp23/qBtfYDenlBRyRAgAABAgQIECBAgAABAgQIECBAgMB7CDza++S13y9v3X4BcJnr7FEqgEPrdru6Oq1ZASwADnM7H6vvw6E6fR96R5gpoPMuPAFw47fWDTz21tYPrLUf0Hmj1N4ECBAgQIAAAQIECBAgQIAAAQIECBB4X4FHe5+89vvlrdu/Vn7waBXAIT8q2XYB8OVKUgF8CYBDKh4m5K7C3Nvh3+N+htYIHrd3+MrrXN+vsAbwULu7gfCa1b+n0/CCzWOC6rF92bddyZtY3/dt/cBa+wGd0zf2JUCAAAECBAgQIECAAAECBAgQIECAwDsLPNr75LXfL2/d/rXyg60C4L5sJmQypfOhw+m7Oh2bXOhePjR87afW6G2mWR5a+7fJGZvIMbZ3v0sdc/qdqHcNYBXAPRXAPwHwfpKyAHgclwB4nFPuVls/sNZ+QOd62Z8AAQIECBAgQIAAAQIECBAgQIAAAQLvKvBo75PXfr+8dfvfNQA+h6cFq4AFwJcrSQVwtwJYAFziYScALqH6+5hbP7DWfkCvo+pbCBAgQIAAAQIECBAgQIAAAQIECBAg8HoCj/Y+ee33y1u3XwA8fjbeKVdfKgCOlbvnSYF7f+5X69anpgJ4+GfjCuDM4De2q/73f/4/w/PrTumRnm0/Pz+reveReZSB3btrAG9WARzPb1eZAnrZro43b1NAL+s65WhrPcCmnJNtCRAgQIAAAQIECBAgQIAAAQIECBAgQKCqtg5AU31Q+v3y1u0v3b7o+2hTQIfz2rICuHwA3Mhfp4DeV6tOAS0APlbfh0N1+h6qAL6f4Me1e4emgB6e+/v2ltb+C4OPj/3P3OfVQh3UvcDnzXeeug2nP1cBnDZaYoutH1jdNqz1AFvCzjEIECBAgAABAgQIECBAgAABAgQIECDwTgKP9j557ffLW7d/rffn7x4A/87rrhW6/df7bT44tP/tvpd9zsWmnQrgXX0bAOfmf5d1fsN5HY/Hn3+Wvne9cAXwSgHw7vI9p10lAF52eKoAXtZzztHWeoDNOTf7ECBAgAABAgQIECBAgAABAgQIECBA4J0Ftg5AU/al3y9v3f7S7Yu+AuBff1pw/h+Gp4DODIAvXzdYASwArqptp4BeKQBuzTG+ZQC8C38pUGa69fNQVwGcepQt8/nWD6xft9GhEvllmusoBAgQIECAAAECBAgQIECAAAECBAgQIDBT4NHeJ6/9fnnr9guAy4RS3TXQbOWuAAAgAElEQVSAh2fsHaoEvh8A7y4B7m2m1qoAHgqAc4PfeIEkK4DjGsaptYrv3zhUAA+Mz0ebAjrcyEIp+NCPAHjmEzKx21o38HgaWz+w1n5Al+k1RyVAgAABAgQIECBAgAABAgQIECBAgMDrCzza++S13y9v3f618gMVwIPJ2PmD35XAywbAu91Hde7rZwuA//jH3073boPdys8pt8yHqgA+z9sd0t6QnF9T39wCx+vA2lUf+9YawFOgUtuGcXU8ndc8Dj/nxbXv9FrJSuD4/T/nkQt4p+2mgE4NjPKfr/UAK98S30CAAAECBAgQIECAAAECBAgQIECAAIHXEtg6AE1pln6/vHX7S7cv+pYKgE+nu/HgYPfudk2Faqn2x/bWx9b5XapmqyqEu833H5NhWF4Fbcz/fmb//QmAF6rQPbfhWB0Px+p46jvXxEzHif6r3y8A3t8M2tz8cq0AOJz019fXObwWAF+7MOcPFFIPp5I3sKHv3vqB1T2vUjfwMfa2IUCAAAECBAgQIECAAAECBAgQIECAAIFhgUd7n7z2++Wt27/W+3MBcIjGYhi6fgD8+fnRDG0B8PUSf8wK4KUD4Jj0V0UrgIPqvQA4TFkdw+jkHz1kPjFj6HoOonMT9DvnogI4s6MW2L1k/y5weg5BgAABAgQIECBAgAABAgQIECBAgACBtxXYOgBNwZd+v7x1+0u3L/oKgB8gAD4XI4d8sb2ubF6FcTiSCuC+u0h9PE+JfPpupkU+p//nBDQGvB34X59fdutZA7g9X3hqLeBtKoBPlwL39l8cXJEEwKnHzvjP17qBxzPa+oHVlVm7/eN7xpYECBAgQIAAAQIECBAgQIAAAQIECBB4b4FHe5+89vvlrdu/1vtzAfCUADgvlG2P4Zj/nSuAb/LHn0Qn6wbUHwCPP//UFN6mgG4FwL8Xiq6q8QFwVf3MAx66fKnFoMOxLuf49fXnzxTQ11F1mWv9VFWlg9/4nSqAs67puztv/cBa+wFdTtKRCRAgQIAAAQIECBAgQIAAAQIECBAg8NoCj/Y+ee33y1u3XwDcU2G5wCV3OH2fj3KzBnDPcW/XAB4fnI49xXUD4KbNU34EwFFrRAVwewrlXWft66Eg+LS7DKrTbr0AOJzcr4D5OhX1lAEyZ1sB8By1cfts/cBa+wE9TsVWBAgQIECAAAECBAgQIECAAAECBAgQINAVeLT3yWu/X966/QLgBwyAf9YKzi/U3CQAnnD+AuBfz4TboLS9hG1fBfBPftwJhOP/3t5nmwrgeCb3A+CQGS9VISwALveLxtYPrLUf0OUkHZkAAQIECBAgQIAAAQIECBAgQIAAAQKvLfBo75PXfr+8dfsFwBsFwJcCydv+f5EKYAFwM9/3pDWAf+48AuDcR54AOFdweP+tH1hrP6DLSToyAQIECBAgQIAAAQIECBAgQIAAAQIEXlvg0d4nr/1+eev2C4DfIwA+F39WIVsM/7TbnBc6364BfJkCes0AOHV7jGFg33afn59VvftIHWLe58kAuHvY2BHpqZLbVb113b99nBL69NMZu+pjv6/uecxr6GWvuqq+vi7znp+/PF3xO/R9S1QC73aXtYfbJdRZDfy9c7x5p8rY731tbn+sdQOPbdj6gbX2A3rhIeNwBAgQIECAAAECBAgQIECAAAECBAgQeBuBR3ufvPb75a3bv1Z+cDjOCxpzspV7F1HpfCisAXw6NtPy9rehyaf6l26dZ9Xf3l0V+ni33/VmfwMTB0+6/4S+PR6P1emy7nFVXc+//rUU7O2hU/1b//GPv2WdowD4GiwLgCeN6+TGAuAkUfEN1nqAFW+ILyBAgAABAgQIECBAgAABAgQIECBAgMCLCWwdgKY4S79f3rr9pdsXfQXA3ZG2bgBc7+oqht7tM8kKVy8HEgD33UUmVwCnbkW3n8cq4HQFcLNfWGN3F8rAS1XEtiqAw/elviecT/sn/CVEbFOoAI6fz60GLv0XHuHclwiAo0HKa2h0rHUDj9+/9QPr12201HiedjnamgABAgQIECBAgAABAgQIECBAgAABAgQ6Ao/2Pnnt98tbt3+t/EAA/Gtknf+H/grg9ra51cBNBfD6AfC9gPvaPhXAMx8JqQD413ATAM+UHt5NALw46eQDrvUAm3xidiBAgAABAgQIECBAgAABAgQIECBAgMCbC2wdgKb4S79f3rr9pdsXfQXAvxK58/+wRQC8RNVvuzX9FcAC4Or7cKhO34fGKqzFe05t9xe7VLKfXgv4fNjWGsA/FbSXit/2Us/nb75UAC89AJr2XdcAbs5rwuLaIZweuBO/SwVwbP4kt9DPU5xTT7sRn2/9wPp1G125/SOIbEKAAAECBAgQIECAAAECBAgQIECAAAECrVk0HxWj9Pv1rd+nl25f7Ne3C4DPa+LeWwO4kVkzAK534zLFUddiyDMvP+cA+BDa+zvTTLXvjSuACwbArSmUYwc8dAB8Caz7Bp4A+P7luNYNPJ7F1g+srsba7R91c7QRAQIECBAgQIAAAQIECBAgQIAAAQIECPwso/ioFKXfL2/9Pr10+9oh4Zw+TgWEc44Z9im9RGgIRR81AG5nat2lWEd7CoATVN01gH82jyl8uQC4fWbPHgDHtkwNgktf4OG8lpwCujuaxlYCr3UD/+mHy1+1jL5RFN5w7fYXbo7DEyBAgAABAgQIECBAgAABAgQIECBA4GUEtg5AU5Cl3y9v3f7S7Yu+KoD7R1qqQraqUjlhcgT/rAEcK4DXCYDjFND3zz8V8Nd//ONvWTMW3wvSPj8/q3r3kRKc9fmpOlTfYfrnYxdAANwHmvpLBAFw/zBc6wYev33rB1ZXYe32z7oZ2IkAAQIECBAgQIAAAQIECBAgQIAAAQJvKPBo75PXfr+8dfvXen/+TgFwCDXb7b0XcgqA78e7TxkAhw4PzToc2gFwDIK783CnEv7p83bHtYDDzSyuERwC1t1lDeDz/36502Wl6+275cw1gFPBb+qZOBQMP3sFcGx3qhJ4rRu4ADg1En1OgAABAgQIECBAgAABAgQIECBAgAABAm2BrQPQVG+Ufr++dftLty/6vmMAnKpuPedwyQAulQ8mR3CZCuDW157XAD5Ped1zrsdD6gTvfv60AXC4sEMAXP9MmSsA7utpAfD960MAfN9nrQdY1l3MzgQIECBAgAABAgQIECBAgAABAgQIEHhDga0D0BR56ffLW7e/dPveMQCO2V9qbIXPBcCJ/OsZp4AOyf/vAHiooUMJ//TK3/Y3xCrgWAEcPvvY76sYKKoAHnN53t+m5BrA8ZsFwPf7YK0HWP5ocQQCBAgQIECAAAECBAgQIECAAAECBAi8l8DWAWhKu/T75a3bX7p90fedKoDHBMDp4DfKlakAzi28bF83fRXAsX2nkwrgnnvMmE4VAKduzuFzU0DHKH+MVv42Wz+wui1Y6wGWL+cIBAgQIECAAAECBAgQIECAAAECBAgQeC+BR3ufvPb75a3bv9b7cwHw7ch67QD4+FPZPGYa7Ht3vBeaAvocV95pa17g2z2wCuDGs+QNTgXw9r+slOzf7VvnDAgQIECAAAECBAgQIECAAAECBAgQIPC8AlsHoCm50u+Xt25/6fZF33cPgMcHvt0ROaZY9PcojvlfVe3Os/6Gf/a7ZTPGm749HKvj6fvXiQiAf9YADjaXzqxbnXqKnbJs5wiABcCph9ucz7d+YHXPea0H2Bwr+xAgQIAAAQIECBAgQIAAAQIECBAgQOCdBR7tffLa75e3bv9a788FwHOv8icMgFv55mloit6RHCqAR0J1NxMAC4BnDp27u239wFr7AV3C0DEJECBAgAABAgQIECBAgAABAgQIECDwDgKP9j557ffLW7dfALz8Epp9awB3K4DjGrzpfHRuAHwtKO2rAI6tPi1wkzmH+50K4Ni+Q5X3DQLgmR0kAH6PADgOj7Vu5Fs/sNZ+QM+8/OxGgAABAgQIECBAgAABAgQIECBAgACBtxd4tPfJa79ffoT2r5EdvFMFcJj2+PtwuBlKAuB5t7qnDIBDU8OAP4RBENLxXz/X/y2k8/0/y0wJXdfNccK37D/257nA2z95+XzrSHVVfX1d5wAfbte8gTBlr/jd4d8lb25rrAGcanfXuWR7w7k8wgOrbVK6vSl/nxMgQIAAAQIECBAgQIAAAQIECBAgQIBAv8CjvU/unmXp98uP1P6SbR0KgHPXiJ17Xe0u6+GWaHM7AJ6/9m9s2f0K4NMpft6fF4b8L7Sx3tVVbHPbLDv/O52q4+F4zjuv5zKvarmvLwXAc0f4ZT8B8PIl/j+X5mV9561uYu2hEYPgEje09vc80gMrnFfp9mZefnYnQIAAAQIECBAgQIAAAQIECBAgQIDA2wo82vvkbkeUfr+8dftDdrFGdvBOAXAYQ1/fTTGkADjv1rZgABwS8ttk+vPzs6p3H3lnOLD3/Qrg6051coTkVQK/SwAc5hyP86m/UwVwHElr3MTDd239wFr7AV3k5uCgBAgQIECAAAECBAgQIECAAAECBAgQeAOBR3ufvPb75a3b/ygBcDu/WWPYl6wADue/eQB82p8Z691pgwrgdg/mVQMLgKvlA+Dssu++K3TjKaAFwE2l86v/xdLaD+g1Hka+gwABAgQIECBAgAABAgQIECBAgAABAq8osHUAmjJ99ffpAuAyM8RuHgBfBnbfFNCL5n+POwX0Ze3b3jV2m1T63SqAdz1rAKdugKM/XzkADoHv0M9p11zU77AGcDRQATx6pNqQAAECBAgQIECAAAECBAgQIECAAAECBFYQEAAvGsdN7rGtAuCY3/Qtnxlncp3cmAk7vF4FcLfxMf+8rgFcX9Y9nsCU3vQmAG6mvV7yJ6MCWAAcOqI9BXQMgNsX2L0gdVJHCoAncS29sQB4aVHHI0CAAAECBAgQIECAAAECBAgQIECAAIEcAQGwALg7fgTAbZH7UyifTvc/r+uPnymgYwC8aP7XGwC3zylzBuM//vG3kVdId43fTgB82lVVHU/s/SqAT3VVfez356rYRQdAHKsC4JznYPa+AuBsQgcgQIAAAQIECBAgQIAAAQIECBAgQIAAgQUFBMAj460FzduHUgH8iFNAj1839zED4OUG64QKYAFwH3usABYALzco45Hiw6tvGoPlv+3+EQXAa4v7PgIECBAgQIAAAQIECBAgQIAAAQIECBC4JyAAFgB3x4cKYAFwHBN3AuB7pcVXwLreD95/mjWA80qUhw5+OB6rw+FQ1ae5F3hqEFzn+O47hxD4dn/61gAuPQV0KhyNwWXuYzK046ay+dKvJRdxDw+v0L57bVyqfSkfAXBKyOcECBAgQIAAAQIECBAgQIAAAQIECBAgsKaAAHhuPjSul1L5SzzKvlAOFo8f8rC+n3h+3fxmXOvmb7XWGsCpM6xvuj+V+fUdLZ1fhgys3oV/mm0XnQH4Zgro2xmWU20f87kAeFBJANymEQA3iX/JwPt885j9Bw1jLvfp25Ru7/QzsgcBAgQIECBAgAABAgQIECBAgAABAgQIPOL75G6vlH6/XPp9ugC4/zoTADcu2QWgDxMA/1rjt7MGcM84UAG8wACIrgNrAKduQKUqZEtf4PHhpQJ4219kSj+gt22dbydAgAABAgQIECBAgAABAgQIECBAgMDzCpQOQHNlSr9fLt3+VP4SfbauAM7tp6n7l86Hvr6/R51SbwVwfayqkGfe/Ul9ft25rwI4O/iNh+8NgNsnPqeq+br/+ArgtwuAG6S6/ugdJu82BXQXofQFHr7PFNCj7nFFNyr9gC568g5OgAABAgQIECBAgAABAgQIECBAgACBFxYoHYDm0pV+v1y6/QLg/hFQOh8qGQA32d6lwHXEDOLrB8B5oW+7x+4EwL8iv96evldhumUFcF9Ae9Pw3o69wLb+QmAoAO5ihO/72O+r4LHoHODxi1QATx5/uQ+nm/FSmwJ6SU/HIkCAAAECBAgQIECAAAECBAgQIECAAIE8gdIBaN7ZPf+SigLg/hGwfQDcZHm3FcD3Ruuu6ssMh/Zvbxsyv/BPkSrvmwrgcVXPU65JAfCNVl8AHEvB75eEC4CnDLtx26oAHudUcqvSf6FV8twdmwABAgQIECBAgAABAgQIECBAgAABAq8sIAAeUcKZMQAEwP14zxwAhwLO7hTO3SB42wC4XQE8fqrqvp4aMQV0/LLOF13m0K7vTHb9GhXAAuC+gVP6Ag/fKQDOeDIttKsAeCFIhyFAgAABAgQIECBAgAABAgQIECBAgMDCAgJgAfDCQ2rU4UrnQ/engL4GpMMVwDHXu+abMdQ9B8DHy+dhNuCeSmIBsAD45kJQATzqvjBpIwHwJK4iGwuAi7A6KAECBAgQIECAAAECBAgQIECAAAECBLIFBMAC4OxBNOMAAuAZaH27nE7V6Xiqvg/f1el0uGxRpAI4r5S479w/Pz6r3cd+IYnbwxxO39Xh+1DVp/4L/FTftieQhVVcw18EhH/3rxEcYY9VfQm4r996e7y4f936ntDW7prIdwqkp7nMXAM49SX31nC+t2/pCzx895gAuFT7useNTqUD0Ud7YJdub6r/fE6AAAECBAgQIECAAAECBAgQIECAAAEC/QKP9j65e5al3y/ntn/sFM+p8VdkfdjWlx6O7VDw+sFS559q369+3TV5Wan+7a8AbhnEyt1YyTvYgGuud1MBfIkVT6ehtYQv/3u9q3a7Zg3get8c66aCeCpcd/sQAJ9O1dfXV0gtw9Ev/44b5uW2rSmg8w7U185HDIBjICsAbnpMADzuChUAj3OyFQECBAgQIECAAAECBAgQIECAAAECBAisI5AbgJY+y1IBYTzv3PYvFaAKgJcdSe8UAAe5v/766wIYqoDbRa95ue1wABwrYC9J+pzue94AuKkUbn76gVUAl/0LjyCvAnjOVbfsPqUf0MueraMRIECAAAECBAgQIECAAAECBAgQIEDgfQRyA9DSUqXfL+e2XwA8bwSUniH2bgBcH6t6QuVvbGFfBXA1UFndVOKGAsrfFcDnD37NIDzPsbrMcLx+ADzzfNu7bRsAxzO5lGVfpoAeVwHcDoBvj9MdLKaADhNql/kRAJdxnXLU0g/oKediWwIECBAgQIAAAQIECBAgQIAAAQIECBC4CuQGoKUtS79fzm2/AHjeCHjtAPg61fQLBcDdjs4rLQ5HKxoAH4/V4dBdA/jSMfWxOv1U7vYHwPeHdf986n37xAA4/PXAx2UN4DAHePwLAGsAz7uBhL0EwPPtltqz9AN6qfN0HAIECBAgQIAAAQIECBAgQIAAAQIECLybQG4AWtqr9Pvl3PYLgOeNgPIBcJwSuTm/64y9Q+d7m2f2LwHbs+9NBfDvXPAaAO+r2Ob2BM3z9Fp7rVcBPA5uSoMeIwBuzvhY7aqQy44LZH8vJj1U0i0AVgE85ZpIbZv7wEodf+rnpR/QU8/H9gQIECBAgAABAgQIECBAgAABAgQIECBwyT0uAdKjepR+v5z7Pl0APG/kvHQAHJbFvUzx/AIB8D+1Auu+ytf5lcDrBsC3oe21AjgO4KYd6b8UiNuPqwKOAXBdV9VOBfC8u8XAXiqAF+WcdbDSD+hZJ2UnAgQIECBAgAABAgQIECBAgAABAgQIEDjPovnIP6XfL+e2XwA8b/RsHQDvLgHtMYS1559OBXD8/38+v21nzAlPp3YOeJ1hWAA8YlwIgMdWHI/ArKvq6+v7Z8M6JM5hpunMG3w8zogzuNmk9AUevkwAPLVXlt++9AN6+TN2RAIECBAgQIAAAQIECBAgQIAAAQIECLyHQG4AWlqp9Pvl3Pbn5ivRb7+bX0g5pg8ON1MVX/dY6vzHnEN7m9L50Nf3/SmgXykADn349fUV0r7zXMbNv+NP3riq//hHuwI4HrSdes//gqIB8Om7Onx31gDuS/MvfwkQ5/z+SfZ/Zi7ub19/pXD/XwAEtbra3VYAXyjHTTk94vIqFACnvnkoIC59gYfzeocAuPuA6t6w5wb0qX4d+3npB/TY87AdAQIECBAgQIAAAQIECBAgQIAAAQIECNwK5AagpT1Lv1/Obf9SAeq7BMDBK2QW4Z+Sbf76boohUzP6nkJg+pP11Zepm+uq+pUVDsz4OxCsx+uirj+qMIbrXfhnflY6eJ2dTtXpeKq+D9/V6XS4bLZMPnv2EwALgO/d5AXAjU50WPqBJQAu/SuG4xMgQIAAAQIECBAgQIAAAQIECBAgQOA1BXID0NIqS79P755vbvsFwNNGwMMFwDdBbwiA95dApxv4Pm4AfDwcq1DhfTrFGYCXDID//vdrPfEPVviC/DT7kSqAu8M4VgQPtfNuBXDrYOEvAM4BYRBrrwF82UYF8LQbSHtrFcDX4Hm+Yt6epR/QeWdnbwIECBAgQIAAAQIECBAgQIAAAQIECLyvQG4AWlqu9Pvl3PYLgKeNAAFwVR1/Ko4XWAL2dKr6A+DcfLbZ/1oBHKZKXiwAbhLqz8/Parf/nDaCRm59mDgFdPewqQC4u30TCP/+K4G6vkCuOgX08aci9XRtyEi5aZupAG68VABPGze2JkCAAAECBAgQIECAAAECBAgQIECAAIGyArkBaNmzq87T55b8yW2/AHha7wiAnzUAntbPA1vfBqRFA+DjsToc2msAt767XfZ9WQN4uHnXJD1mqen65+PP3OM/AXDdqQC+fO+yFcDXha9jICkAvj9wl1pDVwC8yA3CQQgQIECAAAECBAgQIECAAAECBAgQIEBgIYHcAHSh0xg8jAB4GeEwRXDfz1IB9u9jD39fswbwvvAawE0WNrwGcJPrnTaYAnqRCuB43sdTdTxnnWEK6IFpqkcNoYGlbv/4x98uU0DnlhSHs4gn2ESo5wD44zLndjKIHdWKn43CgC8ZAHfP5lanFQBfPqi7FcAlA+D6WNVV43q9wJfov999oAK4MREAT7s+bU2AAAECBAgQIECAAAECBAgQIECAAAECZQUEwNcVTudILxWg7ndl8pnYJgFwf2InAI4uUwPgGNjeJOipS+hdAuDwlwdNW7evAI43uDI3GAFwM+YFwKlr3+cECBAgQIAAAQIECBAgQIAAAQIECBAgsKaAAFgAXGa8vXYFcKwsTlXd1vXHeRrzehf+aTK4dSqAY943tipYADxwHfRPAd3duMv37gFwU+ZfF53DPzy8wl/g5PwVjimg827/pafoyDs7exMgQIAAAQIECBAgQIAAAQIECBAgQOB9BQTArx8Ah3xkqJ9zspP7V82zBsAhyaur6ldh62173igA/qeZV0isgB1axLuZAjqm4kvfgg+n7+rwfaiqm7nPfw/KMBf52J+fNYBbTdolpq6OFcDhOz72+59K0bHfOXq7uqq+vr4vmx9/vmf4Ai9TERxOIIa/papio8mYAHipgDfVD6Xa2r1xT71hl26/ADg1MnxOgAABAgQIECBAgAABAgQIECBAgACBbQQEwDPjrZHdNfZ9fakpoGP/hnVit/g5nQ6/vvacD+3qZg3ghZd+jV/29R2zsLxWn07NcYbXEr5//JD/7UL1b2jzvqcC+JiXw4UoMvTt8XCsjj1rAPf5jxNpzqv+4x8C4AgmAB43dOJW+/1+8wrg0gFobKsAeNrYsDUBAgQIECBAgAABAgQIECBAgAABAgQIlBUQAL9+AJw7S2rOCBQAC4AHxs/zVgDfNuh+gr9NBXCowm1ubFtUAIfvDIFo0Yrn8JcPI6aAfvcAuBtQ59zM+/ZVAby0qOMRIECAAAECBAgQIECAAAECBAgQIEBgGQEBsAB4mZHUf5RrABxysuuswM9eAby7DJv2er59As9bAdy0RgVwq1djBfBtRwuAuwO/CYCr8xTf559C91gB8Phbd6kgXAA8vg9sSYAAAQIECBAgQIAAAQIECBAgQIAAgTUFBMCFwolLJz7CFNDrVwBfp5u+tv+1AuCx1+g2AXCf/9gzvt0uIwBuDnQveCq6BvDxWB0O7TWA23OgX/97yhrAkeY2CH7UALhZqHjsDWje8OjfSwC8nGbuGsDdM1k6CBYAL9fXjkSAAAECBAgQIECAAAECBAgQIECAAIElBQTAAuDlxlM7Y2tysb78KcxO+2wVwL9ylJHDZt0A+Pe6x7n5nwC45+oQAN+/ZQiAF7ylnm7vNNkXdCjNXvBHALwgpkMRIECAAAECBAgQIECAAAECBAgQIEBgQQEB8Mgkb6b52Pf1+939QsKZXz9qmcy5x/69XwyAw79jAPw7b3iFADi2/bLS6iDhJgFw3aoATs1Rnej8+o9//O1yhcwboP0Vh80JNhXAH8uNv9aRDgUrgNsnfKpVAHc7UAC83JBeugL458a1UBAsAF6urx2JAAECBAgQIECAAAECBAgQIECAAAECSwoIgAXAy42ndgVwc9RTrJY87arqEky+QgCcCn6vOcuu2u3q80zI9b7JCtuZ7O44L1f9OX443vFYHQ/H6ni6VAALgKtKAGwK6HCRLD3l8dDNMn7P0oGoAHi5x5MjESBAgAABAgQIECBAgAABAgQIECBA4J0EBMAC4OXG+/gAeLffVeesJATDBX6+vn9Phzzna04xVO3s/IYB8FS+vo493gRyRSuAT9/V4bu9BnA4/98DNJaqp4K9Ma2Pf+zQTvj31bXC+WO/LxdI1lX19XUd9DGQHJ6CoM+i3cr8C/Pz86OqCt5fw8Mrd4HzpQLiZwuAY0/ntn/pwLt7neX+glL6/MbcF2xDgAABAgQIECBAgAABAgQIECBAgACBLQRy36+WPufS729z2z92iueUU8kpoM/J1zGV96TOcMrn7Smg+wOgollYVVVLB8BjA9+uUukpoKvT6Vz9Gwper2H177WYp/Ree9vWFNBTDyEADmIC4KnjZvz2AuDxVkNbCoDzDR2BAAECBAgQIECAAAECBAgQIECAAAECjyiQG4CWbpMAOE849u+jBcCfH16O5V8AACAASURBVGWWfo1aAuAokVfIKQCesFZqrABuX7J1rQI47xY2vLcAOF9WAJxv6AgECBAgQIAAAQIECBAgQIAAAQIECBB4RAEBcN4UpSqA74/qIZ9nD4B3l2HTnu23T2KwAvgy9XU8zux7gwrgfrrDhlNAC4AbAVNAz76sf3YstQZw/AIBcH4fOQIBAgQIECBAgAABAgQIECBAgAABAgQeUUAALAAuOS5fNQAea/ZCAXAoJY5zS1/n+L5CjCs1bgKn5jhF1wA+HqvDob0GcHte7PFzZM8JyNqVwI9bATx2CM/fTgA83y7uKQDOe0CXnkIkv4cdgQABAgQIECBAgAABAgQIECBAgAABAmUEBMB575dVAN8fl68SAHdbOXZN4GsAvK/qXZORtquGn6gCWAA89hYsAG6kBMBjR8zwdgLgvAe0ADh/DDoCAQIECBAgQIAAAQIECBAgQIAAAQLPKSAAznu/LAB+zwA4tjoVBL9AAPxPrStkqQrgGBB+/qTiS98+DxtWAN+0ZfeoawDfEz9WcWCf6nGV3X1HEwDnj2oBcN4DWgCcPwYdgQABAgQIECBAgAABAgQIECBAgACB5xQQAOe9XxYAv2cAnAp+fwLielftdnVV17cVwLvLGsDXWZVn3j/KrwEsAJ7ZNc1uAuAsvrsx9elUhRtwzk14zhTffecUj7N04CgAzntAL90fxQazAxMgQIAAAQIECBAgQIAAAQIECBAgQGBhAQFw3vvlnOyh3ZX7y/TAC3dvFfv3eGwve7r0twwfzxTQTx8A/y3vCumMjXbgVnQN4NN3dfhurwEcTqTvIrhf4ZodEK4UAIcL7ev7u5p7vs1fNEz3aU933b0NPEMFcOpWONZTAJySnPd56V9QBMTz+sVeBAgQIECAAAECBAgQIECAAAECBAg8vkDp96u5AqXfz6bav1TAm3IQAKeEpn0esrAlfk6nJhMbW/EbvzPmYmEK6JANhX+K9HH5CmABcNZAEgBn8d3bOdy8cyuAUycnAL4vtPUDOtV/qc9Ln3/q+31OgAABAgQIECBAgAABAgQIECBAgACBUgKpALTU9449bun3s6n2C4DH9lT/ds9fASwAVgGccw08aQAc66KP1f0KaRXAzeBQAZxzkQzvm3pAL/WtpX/RWOo8HYcAAQIECBAgQIAAAQIECBAgQIAAAQJjBdZ6vzr2fLrblX4vm2q/ALjpkd2pqo71cC8Off6qAXBob/gZMklVAEfK7HB1sAL4fm439nqs//iHCuCxWL3bPUMAfKqqZkCaArrbhyqA74/+rR/QWddma+fS7VjqPB2HAAECBAgQIECAAAECBAgQIECAAAECYwVSAejY45TarvR72VT7BcBNz751APyTj40f5akAePyRElsKgPuBDsdjdTi01wBuh5vt/37PNYC7c5q3L/BTfWzNea4CeMzFqgJ4jNL0bVIP6OlHvL9H6V84lj5fxyNAgAABAgQIECBAgAABAgQIECBAgMCQwNrvV6f2ROn3san2v2sAHCtc+/orVL2mPo/7PWsFcMzH4hrAt/nY+DWBwxrAYQzXu/BPk6Wl/EZdI/UlwzyequM56zxW8VxH7T9yo+etABYA3+3iVAAcd65PAuAx14oAeIzS9G1SD+jpR7y/R+lfOJY+X8cjQIAAAQIECBAgQIAAAQIECBAgQIDAkMDa71en9kTp97Gp9guAf/dYKsBsT4v8qgHwNR+7P6KHAuC4170g/e6RBcD34R+nAjgGqLvqY7//WSt26o0wtX240L6+v0cf/34AfP227nbd87AGcCMiAE6N0Hmfpx7Q846a3qv0Lx7pM7AFAQIECBAgQIAAAQIECBAgQIAAAQIE8gS2er869qxLv4dNtV8AfMk3TlUVs56+ADjkRO3PY/8KgJsK4NOurvatCuDoUy4Ajrlj37KuY6++qlIBXN9Z+XqM46XTq0oAPIZryjbh5h1uMCVv0tYAvt8jWz+gp4yXKduWbteUc7EtAQIECBAgQIAAAQIECBAgQIAAAQIE5gikAtA5x1xyn9LvYVPtL5kttJ1iOLikXThWbF+YJnj0zymkVbc/3YC3G1wKgPt1YwWwAPji0w7UPj8/q3r3MXpcTtnwcPquDt/tNYDPl0PPIe5PcZz6zmRA+BMAV9XHR6sCODG1cup7u59PrQCOFsMVvuNcXr0CONUPsf9VAKek5n2eekDPO+r4vUr/AjL+TGxJgAABAgQIECBAgAABAgQIECBAgACBaQJbv19NnW3J96+x7WuFvPfaunUA3BfohvO9l++k+i583p4Our19aG8yOxvzBQPbhNlwR/1MCcZvDng/UD/VTX4WAuDQzvM/+9+Z2uwK4Hgup1N1PByrMONx/xrAE4L/HrDnrQAWACfGfzMwBMCjbhODGwmAMyvkU6P0dMrroMy9S/4CknlqdidAgAABAgQIECBAgAABAgQIECBAgMBdAQFwVXQG0bHDTwA8VmrcdgLg6CQAbo2Y5SuAu8Px1181PGgFcH1KDQwVwGNuNQJgAfCYcWIbAgQIECBAgAABAgQIECBAgAABAgQIrC0gABYAhzH3bhXAsfCxv2p2zFWoAniM0q9tXm0KaAHw8DD4/PyoqoIFnGusAZwa5AJgAXBqjPicAAECBAgQIECAAAECBAgQIECAAAECWwgIgAXAIaMZV+43boQOTfvc3nvrKaBfOwBOFXeO68ew1fNOAX08VodDew3gNkr7v5cc+lfYn6D7pwJ4V33sW2sAj++DUVum1gAenup51OEHN7IGcBOAWgM4bxwN7b31LyimgC7Tr45KgAABAgQIECBAgAABAgQIECBAgEB5ga3fr6ZaWPL9aywgS53DGp+vPQV0X8VvzHJCgDtnbdoxwW+0XDsAHsq/5lcAjxsVYQ3gMIZPu7qKfdx2muN88803awCPXPd43Kk3udYf//jbojWcq1UAC4BvulkAPGHUT9hUBbAK4AnDxaYECBAgQIAAAQIECBAgQIAAAQIECBBYTeBdA+DY7lA49wg/jxYAR5MpAWUMNscEnALgRniKb+847Q2AlytwFQDPvDtcK4A/fo7wSBXAceBN+auNPopHrQBeqn2p7hcAC4BTY8TnBAgQIECAAAECBAgQIECAAAECBAgQ2EJAALxNANzNJ14pAB4zjrcOgKP/oVpuuuS+dscK4HpXV/VlNuC5FdYC4DEj67LN4WEqgAXAE7pt0qb31gAWAI+jbFfkj9vjdquSU3SEb9r6F5TS7Ztjbh8CBAgQIECAAAECBAgQIECAAAECBAiMEdj6/WrqHEu9f926AlgAvPtZNjM1BuZ8/vV9Ox1ydwZcAfA41eetAD59V4fv9hrA5zipp9Vl1gD++aLd/vKfdbXf73/mAR/HP36ruAZwFVb0bv0MT/3cWIS/UOj/yXMJdaEfnx+dsxnfnjFbtgPgoVL63Arn1HmoAFYBnBojPidAgAABAgQIECBAgAABAgQIECBAgMAWAgLgdSqAU/nE2hXAcaxlT0HcM2jHZC5rVQCnlj6dvwbw/crh0yVXC/layIjCP0X62BTQ/bfNgwC4CXgH728C4CUeuAJgAfAS48gxCBAgQIAAAQIECBAgQIAAAQIECBAgsLSAAFgAvPiYGhEJCIAXUhcAP2oAfKmg3cWrYd0K4NRfPsRq6FevAI6jY8xfpcy5JAXAI+72c2Av+2z9C0qpKUgySOxKgAABAgQIECBAgAABAgQIECBAgACBUQJbv19NnWSp969rTwGdqrSt93kzrg45xnYej/0Vq6nzSvVP6vOh3OXdA+CYmmT/+cFgALzMeDIFdGqED37+7AFwbNi8gbTqFNDHUzV0lqWC36gjABYAz75F2JEAAQIECBAgQIAAAQIECBAgQIAAAQIFBQTA2RFcundOVTKfKDI9cFj09NS0TwDc302vOwX0vNyuq/S8AfDxWB0O7TWA238B0f7vZaAGL/GVKoCr06n6+goLX0+7od1WAF9c6mNVnaLLPJ/SAXA4flj3+HQ8nf8dKp5PlywyhL7dRdbTd+l5WwiABcDzRo69CBAgQIAAAQIECBAgQIAAAQIECBAgUFZAADwtLxnbG93K2nNecdm5L58QAI+VHbfd13fIwu4tgdocZ34APO48Qr4WqtjrXfinydLa/T/uKD1bhYzufLDTOdw/HI5F2iIAHt1DA0Hp0wfAEWBaELx1ADy62zI3FAALgDOHkN0JECBAgAABAgQIECBAgAABAgQIECBQREAAvE0A3O1MAfCyw/vRA+CfVG3u8BMA3x8wh3Mq/n1OyJsfFcB9YukK4J+hOukKFQBP4hrcuPuADtXOS/7EAHvuMUut0RDPZ+tfUEq3b667/QgQIECAAAECBAgQIECAAAECBAgQIJAS2Pr9aur8Sr1/Lb0GcKoCuNvuVwqAxyy7+fxrAKdGbvP5UAVw3Hv2GszJADgWbPav/Tzu7KvqaSuAwwX+9fVV1T+BmQC4r9MFwGMvhf7tVACrAM4bQfYmQIAAAQIECBAgQIAAAQIECBAgQIBAGQEB8LIFVede6lnztzsFdLc3BcDLjm8VwG8eAJ+qQ/XnX39V9fFUXasc+9LwaVMbjx+ml+OuNAV0qAxtBn1zQwtr4o75edYAOLQtPLxC/+ZUxY75a5V7js8eAKfGSKpCuNRfaMXz2voXlNLtS/n7nAABAgQIECBAgAABAgQIECBAgAABAqUEXvX969IVwH0Vv6FPUjFMzB9eIQCekqWoAG6u2NkVwPGCP52q4+FYhRmP+9czftMK4JCA/vf//He1r9oVigLg7oNCAJz36BQAqwDOG0H2JkCAAAECBAgQIECAAAECBAgQIECAwDYCAuBx7gLgqhIA/x4rxaaAFgDfvzDr3an6r//672pfbxUAX85vt7/8R13t9/uq1F96dCuAo06qErg3AL6hnVchXXoN4HCKKoDHPZxytlIBXDbgzukb+xIgQIAAAQIECBAgQIAAAQIECBAgQCBHQAA8Tk8AfA2AQxCcqmxVAdyMq5RTcvSpAO4nEgA3LvkBcPSdFgQLgJOX7qgNug/gnOmuR31hZyMBsAB4zrixDwECBAgQIECAAAECBAgQIECAAAECjy8gAB7XR3ODvFecAloAfJ1puK4/qrCMZL0L/zQZWrtSeu64+RmVvQFw3rTP7RFf//GPv6WmMR93hVy2agdKn5+fVb37mLT/2I3D9/zXf7crgNso7f+eFmyO/f6f7Z6qAjiedf4Aqqtd9fH5kZwDf7JnawcVwDl64/YVAG8bAKd+AbNG8bhxbCsCBAgQIECAAAECBAgQIECAAAECBH4LpN4/ljYr9X5z6TWAuw5jg71nDYCnTPfcN0ZeswL4d262bgD8vfjlKADOJX32ALi+DOrTtKBcAJw7cJr9VQAv+vcnkzul1C8gY08k9QvY1uc3th22I0CAAAECBAgQIECAAAECBAgQIEDg8QRS7x9Ln3Gp95ulA+DokgqCBcBlRtDXdxOGpmbAPZ3yix2vLbgcK2Rml7zsvAZwqP6t9ytUAMcAeLkC1xcKgM9x2qWvwr+nBZqzh+kmAXCrBD0R3N6uAdy08nQuemyOkbqAhlxKB8BhKuRYATy7bzrl+HOOEytk47+XfmAJgAXA98bl0uNtzjVgHwIECBAgQIAAAQIECBAgQIAAAQIEnlNAADyv31LBbzzqqwbAsf1DlcLvUwEsAL65gtaaArqqq+p//ud/zgHm9TsFwN3b2bMGwIfjJaA+5gWEuVMZCIDLTpH8qr+AjP21ItV+AfBYSdsRIECAAAECBAgQIECAAAECBAgQINAVSL1/LC1W6v1m6QpgAXAzMgTAAuBNAuBTfaz+/PPPqk4EhKk1TrNvcKtWAP8V6ndvvSdUADeVv7c/txXArRL3uNnA8eu6qj4+whrAZSqtQwAcqoDDT/x3X1/tw18C3Pl59AA4nnp4YIV2xrYWH7cjBn6pquf2V7/qLyBDvEu3t9QvUCOGh00IECBAgAABAgQIECBAgAABAgQIENhYYOn3jbnNCe+313yvfC87mNKWocD30MljuseMbQ0VsSV+Yv8eLwVzJb7j3jGHfHe73bmfS72fjlNAp9qbmuF23hTR1xmGz1NA13VVh2mgL33czpzG/qHAYDvCTLiHY9XkYaaA/nE6VYfqz7/+EgC/aADcDkQFwKnbXJnP13xQl2lB+qilHlBD37z0L2Rrn39a1BYECBAgQIAAAQIECBAgQIAAAQIECKwlsPT7xtzzFgDnCt7uLwC+7ykATvj88Y+/5c2x2zn+WlNApwPg5i8u6tQIyL0eN6oAvjbr/l+WtKeAjhXA4S8U4l8m9FYAjzApXQEcA+DUX7aoAB7RWTM3EQDPhLuz29K/kAmAl+8jRyRAgAABAgQIECBAgAABAgQIECDwLAJLv2/MbferBcCxOG1oplEVwGWWkNy2Avh6FQxVAGdX/savGKwAXqaivBYAZ97SNg+A4/n3D4hUABz3boLguIZy2qR0AByngE5N4SAATvfV3C0EwHPlhvdb+hcyAfDyfeSIBAgQIECAAAECBAgQIECAAAECBJ5FYOn3jbntfrUA2BTQ/fWjrz0FtAB48D6wWgXw6dRMAX1ZJ3bohF6lArg6naqvrzAHeLjg0kHtqY4V0HP+UuBYpQqnSwfAofI3VgHfe+gIgHMfycP7C4CXty39C5lAePk+c0QCBAgQIECAAAECBAgQIECAAAECjypQ+n3j1HY/awDcbWes8BQAv2cAHGfTDQWWIScJ/yy6znN9yfiOpypkYYdDWAM4nftNvR6ftwJYANz0dRwonbWAxwbAceqC25L17QPg8KCIVcAC4KmX9TLbC4CXcWwfpfQvZALg5fvMEQkQIECAAAECBAgQIECAAAECBAg8qkDp941T2/0qAXBsd2qGUlNAv+YU0ALggSv//SqA4wDfV/v9ftm/Amgbr1oBXLUqgPv/6qB0BXBo+vfhUKVusCqApz6Cx28vAB5vNXbLtX8hEwiP7RnbESBAgAABAgQIECBAgAABAgQIEHg+gbXfN6aEBMApoWmfx/4NVaJb/AzlM68+BXQqAI6pYH999IieSlYAx5l98/pdBfCIvri7yU4AnEs4tL8AuJTsuOMKgMc5Tdlq7V/IBMBTese2BAgQIECAAAECBAgQIECAAAECBJ5LYO33jSkdAXBKaNrnAuD7XqmlTOdOqywAHnBfrQK4qqo///xzxBrAqRL0vAS9+gmA62r/0aoA7kzJPO2y/r11uHF+ff91WQO4quq4DvDM77kO4I/zl4WpoMPFcv5nxMmGbT4+P84rEpf6GRMAt8dbifOIxy8dhnZv5KXbNcaqdJvP4y6xhveY88zZZu2AdOv2dq3Wbn9OX9mXAAECBAgQIECAAAECBAgQIECAAIFbgUd73xgrRhddL7Wn02O7UzOI5o6X1PGffQroVPuG/B6lAjjZv7Mrp5vcMKwBvNs1awCHNl9/mv/OzcfCOA7V3eGfvrC6zlwX+HkrgAXAzVhbOAC+XQt4+PIRACdvLZM2EABP4lps47UD0Ef7hWzt9i/WcQ5EgAABAgQIECBAgAABAgQIECBAgMDmBTbdLhAALzsoS1cAC4CH+ksA3CujAvjyVwAzg9mh4datAI7bpUrcB493KfOt69sKYAHwrZgK4KoqGRJuHYiWbFvftbd1e7vntHb7l/31x9EIECBAgAABAgQIECBAgAABAgQIvLfAo71vFAAvOx4FwJmeKoD/llulfNMDAmABcOYl+bO7KaCXkpx3HFNAz3O7t9ej/UImAF6+jx2RAAECBAgQIECAAAECBAgQIECAwFoCj/a+UQC8bM8LgDM9ZwXA12Vj+6aAPi+vulABaP8U0K3vz0xvn3cK6PrYrAF8HBJogtj0WqpLrQG8r/b71hrAmeOyu3tTAfx9mVU8fwAMrQEcK4Dj50PNCNttuwZwLMEfWrG4PR/7/M5QAawCeP7o+b3no/1CJgBesncdiwABAgQIECBAgAABAgQIECBAgMC6Ao/2vlEAvGz/C4AzPScFwL+zwmsAvK/qmzWAM8/rsvttABzyv9ufuTMAx6MIgCsBcBgMx7qqwmASAHcusLoJmEtXw1oDeJkb5tSjrB2APtovZGu3f2r/2J4AAQIECBAgQIAAAQIECBAgQIAAgWGBR3vfKABedrQKgDM95wTA9fGnwrcvAA5ZWvwZu6TqUCv6A+B2AWheoaMAODsA3l/6rn7qCuA4AONfFKgAbkRUAKsAznzE3Oz+aL+QCYCX7F3HIkCAAAECBAgQIECAAAECBAgQILCuwKO9bxQAL9v/AuBMz5cNgGMwfL/AVQAsAL65ggTAtzcUAbAAOPMRIwBeEtCxCBAgQIAAAQIECBAgQIAAAQIECBD4ERAAZy6SmhhLMdAe2izmB/sC0wOH7xQAZ17s7x4A/9vf//fdKyS9hm5/YBb+18/Pz6refWT2UP/up19rAIekO9Reh+Q7/Ds1tXNcIzjzBrFbswL4r8sawFeT7DnA68bhZ03gC8e1Arj5PE4RHb4v6IZ/tl0DODWsllkjWABcLgCOD697D9Gp95/UqOh+vnYF7KP9QrZ2+6f2j+0JECBAgAABAgQIECBAgAABAgQIEBgWeLT3jfFMS793HPNueYlx87wBcJOPDJ9/3tTCu93uPHtqqX7++v69Hu6s/kwGwIkK2vrj3MZ6F/65ZmU/4zwzXhw/BfRtf6Vm8I25Yf16AXAMZAXAYy6IMIf5+UZwmbf8dwXwbQAc5zQXAI/RHb/NO64BPOYhLQAeP4bmbFnqAT3nXOxDgAABAgQIECBAgAABAgQIECBAgMA0AQFwZgKX4BYA9wMJgBuX9dYAFgBf6lLfIwDOrfyNl20MgLuX8VAFsAC4tcL3tGfx3a0FwP08AuAFB1nPoQTAZX0dnQABAgQIECBAgAABAgQIECBAgEBJAQGwALh/fKkAPrsUqABe8noeqgCuT90K7U4AfJ4JOUSi/YWwKoAvvZQdMO1iILiv9vt9VWqu9/CXJl/f1ymgBcCpy8wU0Cmh1Ofx2igVEqoATvVA+c9L9W35M/cNBAgQIECAAAECBAgQIECAAAECBAgIgAXAv6+CayiYqmBullSd/vPcFcCp2YOvHnXPFNDTtYb3mB0AJ+oU3yAA7kONHRv+HdcAzqzo/AmA62r/0QqAfyX0mcMiBMBfYd7zcEMbP0BT3/q6FcBNy3MDfmsAWwM4dQ1N+fzRfiETAE/pPdsSIECAAAECBAgQIECAAAECBAgQuBVIve8r/f4t9f1b9dda7U4HnHkCqePH/KBUYWB35tD7rfmdG13PP+Rhl89D1ehPfvVOAfD0XK0dAIfQO/ws8icHl8rdGACfvo/V6TTl/Mb12wuvAdx3KbQD4BgQximjZ94Ifib53guAZxIO7fZ9ONxZpHzclwmAxzn1baUCeL7d0J6P9gtZ6V/Elhd0RAIECBAgQIAAAQIECBAgQIAAAQKPI5B631f6/Vvq+7eSWqvdqYA2t/2p4z9kANwKeNMBcBQaFyj+bL3bnYvvSvXz13cohlzg52YK6FYAHg+dKOR83AB4XL+9UQDcTs+v/13XuQFwrCBWAbzA5XhzCAHw0qLTjicAnuY1ZutH+4Ws1AN6jIVtCBAgQIAAAQIECBAgQIAAAQIECDy7QOp9X+n3b6nv38p3rXanAtrc9qeO/5ABcKvRAuCeXPCmAvr+CNkqAN5dgunjwBq/17O+H9wLgAXAvSP89DMzdjOAjnVVhXnDz/+EqZWrqvr4/Fim3H3gGhMA5z6e8vYXAOf59e39aL+Qlf5FbHlBRyRAgAABAgQIECBAgAABAgQIECDwOAKp932l37+lvn8rqbXanQpoc9ufOv5TBsDnqaC7weGbVQCPXMJVANy5gtpT7n5+flb17iP3GhsIKI/Vn3/+WdXHOON2GLQhlowVvX3zZf/+35arAN5X+31rDeCFWx1uNF/ff/3MMB4Xcc79mqE1gONxT/Xwhf/5+bHQhOf9rRAA5/Zu3v4C4Dy/vr0f7Rey0r+ILS/oiAQIECBAgAABAgQIECBAgAABAgQeRyD1vq/0+7fU928ltVa7UwHtWu1/jDWAY2uvOdiwz7TAt+sY1sN9hCmgh9fNbQxyc7SQn+129bmt9b7HbGSQPDgOT6fqeDhWh+PQGsD31wU+XSs5e7/ihSuABcBjbm4C4PtKMQRdKww9Xuakz127eEzfp7ZZq833HtKlHUr/ItI1frRfyNZuf2rM+ZwAAQIECBAgQIAAAQIECBAgQIDAMwmk3veVfv+W+v6tLNdqtwC4r4cFwNW5ylkALADOngI6VhzXq1YAx8t6ib9guPcQUAHczIW9VhgqAL4djQLgsr+ilf5FrOzZOzoBAgQIECBAgAABAgQIECBAgACBbQVSAWzp92+p799KZ612C4CHergJQN+1Arg+3a+cvU6BfX+7vgrgsFxq/Nkd8yqpq9kVwM33psa/ADg7AI69ve4U0HGAlQiAb6vGTQEdrAXAy/+qEH85UQG8vO3YI5b+RWzsediOAAECBAgQIECAAAECBAgQIECAwDMKpALY0u/fUt+/lela7U4FYGu1/7GmgA6tLhkAH6vd/jIF9M+SrMtKf31/jzrg0BTQzx0Ap8LrQPP2AXB3fLTRrv+93BrAdbX/aK0BnDv3d+f0mzWAw6APax63zj8ugTzqcvi9UXsK6P7pwgXAQU0APHOA3dlNALy86dQjlv5FbOr52J4AAQIECBAgQIAAAQIECBAgQIDAMwmkAtjS799S37+V5VrtFgDf7+Flfa651PYBcAy45071HHOvR6oAvhd69+d0qf594QrgtQLgmMDuXyYAvilhvxNkf35+NHl0oZ/vwyFZwp766twphK0BXFWlHtYC4NToLf95qb4tf+a+gQABAgQIECBAgAABAgQIECBAgMD2AqkAtvT7t9T3vvCRfAAAIABJREFUbyW0VrtTAdha7X+8CuCm5cv6XMLS+ljtdh/normffl64IDJdAfzKAXA7lI7BrwA41GlW1d2S8wgX/t2A5QaE1S5OAb1mBfD1tpUuZb9/ixuuAE7PXS4AXu7xER/U1gC+Nc2+PhNdVPoXke7XP9ovZGu3f7krxpEIECBAgAABAgQIECBAgAABAgQIbC+Qet9X+v1b6vu3Elqr3csGnPO13ioADulanAK6vuRjDxYA7y6Fi+1ix9veffIK4Iv3qTrcHbRvVAEcHATA3dEgAE4F5M0NzBTQ8x9+Q3uqAF7edOoRS/8iNvV8bE+AAAECBAgQIECAAAECBAgQIEDgmQRSAWzp92+p79/Kcq12C4Dv9/CyPj1TQAuA8y6x06k6HU/V9+G7Op3uhbmdgk0B8GXu7zgA87pheO+fCuB9td+31gBe+Ptu1wAejNQuH7TXCE5X8jY7XbdrrwXcDoi736oCeLlOHqoATt2gS1bIrhV632tjyfadR33p+0NniDzaL2Rrt3+5K8aRCBAgQIAAAQIECBAgQIAAAQIECGwvkHrfV/r9W+r7c4VS76eHjv8I75Zz2z5l//eoAI4iPVNAT8Ease3UKaDPxZ+nutqddlV9nim4ych+KoDr5vMmB4uz+p63uHs2IR/b7epzgWC9bzK0myVUj2Pzt4GvCQHw6VR9fX21NuibArp//9T1+cIVwALgMCTq0aX3AuC+S2jrNYCTF3DBAPMRHtIC4BFPw4xNSv8CmnFqdiVAgAABAgQIECBAgAABAgQIECDw8AKpALb0+7fU9+cCpt5PDx3/Ed4t57Z9yv4C4Cla6W3nBsD70/5y8KEAOH4ez2H7ADicyV9//dVCEQBXp/pY/fnnn1V9vEzmfU7q22sApwLgcXN8J4fiLg6Y+oEqgK9nXUeedENut4gXyn74AFtWAMd2tauV+5qYGyAKgMtVyZoCOnlRFt+g9C+gxRvgCwgQIECAAAECBAgQIECAAAECBAhsKJAKYEu/f0t9fy6NAHic4HsFwFW12+3OVbGlxncqAK5Pl4C3vezrqa7WCoB3uZW/cVidmvztNgAeN+bCVqnr840rgJcKgGO5+CNNAX0dILMD4HiI3XAJuwB4/IWY2tIU0P1CuQF+yr3UA2roe0v/QpZqb/fztds/9fxsT4AAAQIECBAgQIAAAQIECBAgQOCRBVLv+0q/f0t9f65dKmAaOr4K4Fz5Zv9ubjD1qHP7L/U9AuDMqZ8jsAC4f6g9TgVwDIDrav/RWgN49NTLqUup+XzcGsDxWO01gIeO3100el9VdVxkOux/+fxBAuChIFsFcHu++nFjaexWj/CQFgCP7a1525X+BXTeWdmLAAECBAgQIECAAAECBAgQIECAwHMIpALY0u/fUt+fqzg3QHyEd8u5bZ+yvwrgKVrpbb++21Mih6VO+/c5FqoAjrlTWAP4vP5v3cr+0qc/fovBAPj+1NQxv0tdnyqAE4s8J3tqF0fe/sUC4EvLdx+DBGtWAAuA+7uhZED6CA/pku0LoqV/Aev2WulfyJL3q84Ga7d/6vnZngABAgQIECBAgAABAgQIECBAgMAjC6Te95V+/5b6/ly7VMA0dPxHeLec2/Yp+wuAp2iltxUAC4AfZA3gRwyArxdQnAv99yWVqgC+7PHgAXBs11AlcG6AaA3gciGpNYDTD7rSW5T+BbT0+Ts+AQIECBAgQIAAAQIECBAgQIAAgS0FUgFs6fdvqe/PtREAjxMUAI9zGrvV2AD4dFkLOMwYXC24BnCqAri+zAB8/t6cHxXA/XqPMwW0ADhnfN/b9/tw+FnEOrWWsQB4+V54hL/Syg3wUyqlfwHrfn/pX8hS7e1+vnb7p56f7QkQIECAAAECBAgQIECAAAECBAg8skDqfV/p92+p78+1EwCPExQAj3Mau9XcAHh32lV1FZbNbILZ488Krk1A3Eyd3F5Wsz/AXTMAPi//+vXVoUkFy02BZ+r6fKMpoAPY+A4eOxCrh5wCevTZD86dnj5CXZ2ngK7LrUEbAuDqODC5++UEU2sAp9qRChhLVwB3q2CPx+bCTp1Xql1jP7/3PQLgsYrjtyv9C9n4M2m2LP0L6NTzsT0BAgQIECBAgAABAgQIECBAgACBZxJIve8r/f4t9f25lqmAaej4j/BuObftYf9U+2M7BcBLaF+P8fX93fw/l7zk8v80/2pX3V4qcZf99uvR6vrj/A693tXVbteZVTeMj8wvDtdvGGOHw3fvWBue4bf54lMiIHvDAHjf6ZJUkp7oQQFw5hAf3l0AXIz258AC4HJ/wNDXe6V/IZs6Ykr/Ajr1fGxPgAABAgQIECBAgAABAgQIECBA4JkEUu/7Sr9/S31/rmUqAB06vgA4V77ZP/ZvLBybetS5/Zf6nhCGhj4uNb7fKQAOfRv+idNZt+0FwD8VorHCNwa83UrK7ueRMTcA/qkhr/Yf++rnLz0W/suDcxn4+a8ecv+m4PbSTU2tPHyhqwBO3QTHfK4C+P5fUZWuhC71gBrq+9K/kI0Zc+1t1m7/1POzPQECBAgQIECAAAECBAgQIECAAIFHFki97yv9/i31/bl2cwNEAXCufLO/ALid313++7ze7+9q3GXEb4+yRgWwALin56avASwA7rsABMD3K0BNAV1umuBu+N07PgtOMR6+r/QvYN02lf6FbOpDbu32Tz0/2xMgQIAAAQIECBAgQIAAAQIECBB4ZIHU+77S799S359rJwC+X5BnCugyM2wmK4A3DICXLNEM1+/vAPgaeqfyO1NA/wRIpQPgfbXftyqAc++snf1VAPeDWgM4b6CZArrMA2qoV0r/QjZ1NJT+BXTq+dieAAECBAgQIECAAAECBAgQIECAwDMJpN73lX7/lvr+XEsBsAC4bwyVnwL6r+Zrb9YAzh3N0/dvVwDXPWsATz/i7R63AfBl3ePWJgLgh5kCWgCcO9i7+1sDeGnR38cTAAuAy48y30CAAAECBAgQIECAAAECBAgQIEDgNQVSAawAuMz71zGzSy4x4lIBuArgMv379f24AfCx1eRdZjlwfwDcrgC+P9X1G1UAx8s5gqy9BrAAeIkbavsYAuClRQXAXYHSv4B1vy/1C2H5Hr/9hrXbv3b7fB8BAgQIECBAgAABAgQIECBAgACBkgKp932l37+lvj+37akAdOj41gDOlW/2f981gFMB8G0OuIx2X37ycV5G8rSrq/2lAlgAfHH6/Pys6t1HEfvfawDHr0kFwOHz9l8ltBeRnnGqu3gsAfAMvbu7CICXFu27gQ3/hc4jPKTvVSgvoVP6F7DuOZb+hWyqydrtn3p+tidAgAABAgQIECBAgAABAgQIECDwyAKp932l37+lvj/XTgBsCui+MVRyCugw5r4PX83XDk4BLQAOPK9bAVxV1Z9//lnVp3gBxiD3tiS6Tk2SnXsH/AmA62r/0VoDeOFFqJdfA/hSIT14/7pfWh5C9M/Pj6r6WWM5F/L3/msEwKmzjgFk+HfJQLT7lzzxu+Y+YFPt6n7eDVpLtjV+9xLTdOQGxKV/Aes6l/6FbGq/r93+qednewIECBAgQIAAAQIECBAgQIAAAQJbCuS+zyv9/i33/HJth95fl36/vMS75TFtT72fLz0FdDzHc1bS85M6vzFtnLNN+QD40t7j73Vx55zv1H1Ol7q5sAZwzIbq/e/MzBTQpSqABcBTx2xnewHwGEABcJk5/IP9Eg9pAfCYUTy8TelfQPPOzt4ECBAgQIAAAQIECBAgQIAAAQIEthXIDVhLv3/LPb9cXQFw8/48Tg+c6zm0/zsFwGFMH2LgLQC+O6TeqAK430EF8ND4EACPuRkLgAXAY8bJ2G22/oWse56lfwEd62I7AgQIECBAgAABAgQIECBAgAABAo8okPs+r/T7t9zzyzUXAAuAc8dQd38B8LG6Tmw8NFNv87+nKsDrf/v7/747ifnUCrv29kXXAP5VAdweJtd1faee/+TBagroyWRjd3ikKaDDOYdpDc7/LjDttSmgx46K2+1yr+8SfXmvJVv/QtY9t7XbP6+X7UWAAAECBAgQIECAAAECBAgQIEBgG4Hc93ml37/lnl+uqgBYAJw7hrr7H6tDdfiOU0Bfs76lv+fe8baeAloA3BsA/x4MuQFRclD9BMD7ar9vrQGc3HHaBuuvAZw6v33ZNYDrY3UOgA9Df59w+QuHcgWqZ4AwfpqH2Kn62DfzvZf4EQDPU83tj9K/gP16eP2sWT6vvUvvtXb7lz5/xyNAgAABAgQIECBAgAABAgQIECBQUiA3YC39/i33/HLtBMAC4Nwx9LN/3eR75wrgwgFwDHiHzj0GsGEN4HANn3b1zzTfx1ZEtNQawKfDsTqd4nrH7ZwzVgB3K4GbbYYrgJvtX6wCOMK0K4D3i42/3gMJgMv4PlgAHC6kzw8B8JKdbQ3gJTXnHev/sXd3S67i2LqGBZi57/8iqw+qT3od5kwbdgiQwRgYQtLg982IilpdCRg9EiSLz0PSfgANOyv2QgABBBBAAAEEEEAAAQQQQAABBBBA4BgCsQGr9vu32POLVSYAJgCOHUPv/d8B8KtfA7grBE72Gd2BCIA7iLUVdvtOAb1HAOwC5owK4JRXIQFwoynN4Z6KfHydu/+t+YBCAJyq98KPo9m/4WfFnggggAACCCCAAAIIIIAAAggggAACCBxDIDZg1X7/Fnt+scoEwATAsWPoOwDWrQCWwl97PuMK4CzPTNYtEbpFBbCr963MXAVwq1bXcwk5FcBpxmVOAJwGcnQUAuDuAl5cojsZPQFwMsrFA+39QDY+Oe0H0G1U+RQEEEAAAQQQQAABBBBAAAEEEEAAAQR0BGLf52m/f4s9v1g1AmAC4Ngx9N6/qwC2Y+qpOAV0SACcF7ldL7Q51VMFwP/795+kCdMeFcD9Z35XAJt3Qp5sGH4eaOMAuK4/1znuF4Oebp9cwR26iHbWrQGsNMX2OAC2F39zZdpvLth/d3Oczy7JO54TPbz/7Q3HXttlWbYHSXjFjKtgq6ptl9xv4e2Z2vOsAXCswhaVzsNz3PuBbOy19wOo9ufHjg/2RwABBBBAAAEEEEAAAQQQQAABBBA4t8De7+O033/t3b650bFVu9Vm0OzCyNnRX/f5g+Y7Zte/r5fSXMiBl3ee502GodHPtXmpBMDD4NeFuNIavnYNYPvzKAqdzKauTfWqzKuS1gCe7qhaSLMzAuDAEe52IwCOBJzZfTYAdoEzAXBKeALg2W8SpGRuFrA/0o/GH+hh+6T2an/+kaw5FwQQQAABBBBAAAEEEEAAAQQQQACB7QWk91PaZ6T9/mvv9s35bdVuAmDtETx9fM0A2GSV+f19th/cFcylaGVMAFw+2iA4+Q8B8DSpjVF+fn5M1lRnuvBmWAGcrgJ0sVN3CoClyl93znIl6dkqgAmAk99kJiqONb+15M4/xRrAsRZbtHN4jkd7INvqQWyvB8HY8cH+CCCAAAIIIIAAAggggAACCCCAAALnFtj7fdze79/26r2t2k0ArNPDLn+aKzBVDYCNMb9PFwB3/07QTNcWW/0rVf72+Vob/G4fAEv5Zvt7afxfuAJYAkowYuwhchc+F6YoClN0C0EnOvr7MLYj7aB3U0DHBcChoe+wVXtNAU0AnHps2eNRAUwFsMa4kh6wtR8ENdrEMRFAAAEEEEAAAQQQQAABBBBAAAEEziMgvZ/Sbon2+6+92zfnt1W7pQAsuH8PPQX0MN/RycEIgNuR46aAJgDurqTN1gDOqrYCuBpWAAdfzuE7vgPgzBSPQQA8mAM+/OCDPW0A/NsHwL7H/Az2UgS/7pP3DoDb8/BZsNvXam471gCOFZzenwpgHdc1R93qQWzNOQ231T6/0PNiPwQQQAABBBBAAAEEEEAAAQQQQACBcwjsHZBqv9/au31zo2Crdu8WAA8aPjnLZKJ86HMN4Kl8J00APFdweNYK4FS5kVoA7L5gUNWmqirzetk1gJfyu+l+lsb/eSuADxMAuzU9i/MEwMNvrwTfiAiAUzzijENQe7HbH3nq7hSf3h+DCmAqgNOOqPZosQ+g2g+KGm3mmAgggAACCCCAAAIIIIAAAggggAACxxGIfT8V2xLt91t7t48AuH+X/9HXwbnLp+hkAGzzna/jxwXBBMDTI5kAeORynApgN+BTVr1ODIIzVgATAK/6u00F8Cou742pAPamUtvw6A+g2uenBsuBEUAAAQQQQAABBBBAAAEEEEAAAQQOIbB3QKr9fmvv9hEAXzsAdv07rqg98hrAPtW/0hTXrt37BcDjfHMU8HdfAKjNa/E+e+EKYAJg2/OTU0ATAK96+CAAXsXlvTEBsDeV2oZHfwDVPj81WA6MAAIIIIAAAggggAACCCCAAAIIIHAIgb0DUu33W3u3jwCYAFjjQv99PtvDVt2/V3wIAXCPdYkAuBsJNu40xtjgt5/ONZurXV8xYBY3fVcAF6YoBmsApzp+dxwbQtpB7+YBd82SpwrWqoDeewrotl3zF3PclAff3VebP+UfI82pHtrt7g/1eAporc8bn+fdp4B2Hnd7ILt6e7XbF3q9sx8CCCCAAAIIIIAAAggggAACCCCAwDYCewek2u+n9m7fXC9u1W7t9+fS8d179SJPnUd8yj5fttKzy3oGU0D35xf2+VJ8dqY1gIfnWnURYe5WcA283ahVAHfnY69fmwnZfz7XAO6WCp09f78C2AsGwMVHVxIAEwAHXtuj3QiA0zj2RzlSBTABcOrebY+39wOo9oOmjhpHRQABBBBAAAEEEEAAAQQQQAABBBBIJXD191N7t2+un7Tfy231bpkAeLqHjzgFNAHwd18RAMf+Jcld4JxtWgH8DqwG1c7TTSEAju3idn8C4DSO/VG2+iO9dN7jyuetHkxSW4Ye7+rt1W5fqDv7IYAAAggggAACCCCAAAIIIIAAAghsI7B3QKr9fmrv9s314lbtlgLa2FEmHX//CuB+NtyQtl6xAthV/1oPKoD//SeyCPpzWA0DlbIsTZY/QsaduE+dVebn58dklTt9G3TawX6HCuA+1M1H7W3htELfYbcwBbQ4SFdswBTQK7ASbkoAHPeAIHXF3g+g2g+aUvv5PQIIIIAAAggggAACCCCAAAIIIIDAvgJXfz+1d/vmelf7vdxWxUX3DID7fKnOpqeW3rMCeFjpOwyw3X8/fwDc+88H9EwB3dx7tpsCOjPFY7AGcB025/rcDbNdA/jvaB5wu+LxMPDeIvh1Z7h3ANyeh8+C3mkeMagATuPYH2WrP9JL500ATACcelxzPAQQQAABBBBAAAEEEEAAAQQQQACB4wjsHZBuFYQeR7w9k63aLQW0sS7S8dUqgO06v4OfZg3giVLOOjIg+QwYv/OlIwXAU029VgD8/Bquffvm8sblTJApoGPvAO8a8mLDANh2atvh+XsKaPu/B4uAu3YlDqJ7LgLg2KEz3J8K4JSa/sciACYA9h8tbIkAAggggAACCCCAAAIIIIAAAgggcDYBAuB9eowAONJ9zwDYfnaXK/Wh62cAuUcF8LDCdzy1sw1Kz18B7ALgPv8jAD7MFNBbVgDfMAB+3y8/bzSRX3BZcRemAngFltemVAB7MalutNWDmGojFg6u3b692sXnIoAAAggggAACCCCAAAIIIIAAAgj4CRAA+zml3kr7vdxW75aPWwHc5iTS+Un9OlkBPBEAZ3X+MRsrAbAk6/d7O46rqmr+qWvfANh/JmAqgP36YX6r3FXQEQDHUn7sn1WmmdbgNZ7XgAA4qXN3sHElrPvfmn+ot/ojveRFBTAVwBrXE8dEAAEEEEAAAQQQQAABBBBAAAEEEDiGAAHwPv2g+V7Ztmird8tSwLrfFNAEwMORfa8KYALgQd8Lc2BnkQHIOwAuTFEM1gBOfF/9XAO4b9PnGsCJP3TxcMpTQBvTBsAfFd72hNatrZyuQlinAnj8h8p+08P+jIPJTXu2uybsOWj+od7qjzQB8LyAZv8OH8S0xq/2+WudN8dFAAEEEEAAAQQQQAABBBBAAAEEENhGgAB4G+fxp2i/t0v1blkKeCU9tQB49MFNVvLx0+YI8+e/LkdpD90vMZpV4/37/20zl80qgGc6oK5dRuYfhkp9OfX7LHs0/7l8tP9O/bOuAnh9Wy9fAfwetDM9Ex20EQCnHvPv4xEAq9EuHthdEwTA6f33fuDc60EsvWR7RO0HSa3z5rgIIIAAAggggAACCCCAAAIIIIAAAtsI7P0+Tvv91d7tm+vFrdodG+DG7k8AHFlgOTOAfp9uOuTpDQiA/e6fBMDRFcBFJ51tWAFsjJubPTrA9hsnE1ttXQEcdqJUAK93IwBeb+a7x9EeyLZ6EPP1Wbud9vmvPR+2RwABBBBAAAEEEEAAAQQQQAABBBA4lsDe7+O031/t3T4C4DYALfKQilv/a2XTCmA7Q+l7Zc62XXltTNVlvUeoAHZy/bq5/pY+W77bn+9TAWzXXG5/huNqWPXsN94IgAmAfcb7xDYEwIFwH7sxBXT8QvUx/cAawDrf0HJ9ov0Aqv0AHTO22BcBBBBAAAEEEEAAAQQQQAABBBBAYH8B7fdTUgu131/t3b659m/V7tgK3tj996kA7qcCVpkC+iMAdj18pCmgh+1fPy2ydM3a3x8nAB76EwDb71qM+k97DeBtKoBNXZvf36dpS9v7NlEBvHy5UgHsczv73IYK4PVmvnsc7YFsqwcxX5+122mf/9rzYXsEEEAAAQQQQAABBBBAAAEEEEAAgWMJ7P0+Tvv91d7tIwDesgL4O+vqA2C/ilC/q/P7c2wgOsxa8vxhNJeQnJ4Ceqr9aQLgvuJ5JKRVAZy15+3WAK6fVZf9+fWQ71ZUAJ+kApgA2HdIf25HALzejQB4vZnvHkd7IDv7A6j2+fv2K9shgAACCCCAAAIIIIAAAggggAACCBxTYO/3cdrvr/ZuHwHwDgGwDQ+7KYLVA+AuqHSf5/p71wDYnZMxpqmXTPBz3ADYNTAs4CcADgiAh6FillEBnOD6mjxEM6999Z5sPuhjCIDXsxEArzfz3eNoD2RnfwDVPn/ffmU7BBBAAAEEEEAAAQQQQAABBBBAAIFjCuz9Pk77/dXe7SMA3iEAHqDrBMD2Az6T1btWAGdZuwbwo2z/nexHqAC2ay43vTC7gqMLhIUZkP/37z9xCduoxcMpicuyNFlXIp0MpjtQnVXm5+fHZO+A0DbUauhPAU0AbDuBNYBTjGnWAGYN4BTjKPQYZ38A1T7/UFf2QwABBBBAAAEEEEAAAQQQQAABBBA4hsDeAan2+6u92zfXy1u1O3YN39j9t10DeKspoJvo8aNrCYAJgJsBcbYAWPozNGzPVDXpVhXA9kb0+/z7ngfclaRffQ1g6QY8W5ovdazn7/s+r82f8o+RzsfzsF+buT/UVdXeWF2/an2edJ553n6DRPMP9Tj8ls5J4/fj60ezvc2fzTrp922iSc7eXu3zjwbmAAgggAACCCCAAAIIIIAAAggggAACuwrs/T5O+/3V3u2be3/t3rtqtd/33bL2+3XtANi182VnS33/2AwhbEpg34uxz10mQufMmLzI2zWAvwoyfT9hebvpNYDdPv051ZFzQIv5ktYawK4pdW2qV2Ve1dwawHFzXN9+CmhpOBIAzwltUwEs3aDFC1TqYOH3BMCzcwxEyvZhqNTH0R+0cAACYL3+tezaD6BaD5CaY45jI4AAAggggAACCCCAAAIIIIAAAghsJ6D9fkpqifb7q73bRwCsOwU0AfDUFUYALN133O8JgAWp+QC4/YZF//vMFEVhiq5y0rcDfLcbVwC7/fJm2us9fgiAU6pTAZxS0/9YBMC69w/tB1DtB2j/kcSWCCCAAAIIIIAAAggggAACCCCAAAJHFNB+PyW1Wfv91d7tIwDeIwCWRl3878cVwDYNc7GrLZrbtwK4b19dPz0bO2xBv4tYYEgF8KfvfaaAJgAu7cLX2XjNZc/rzWOz5+slTrksXqAen7O0CRXAegGh7zQdkV24uDsBsF7/WnjtB1DtB2jNscexEUAAAQQQQAABBBBAAAEEEEAAAQT0BbTfT0kt0H5/tXf7CICvGABXZil3IQCWrvoVv5+cAjpu2ufhp1MBLPRFHxD1c6oP1wLetgL42a0B3A8AKoBXXEwBmxIA6wWEBMABAzLxLmd/ANU+/8TcHA4BBBBAAAEEEEAAAQQQQAABBBBAYGOBvQNS7fdXe7ePAPhKAfB88GgD4WEudvwK4KU1kvt2igWGm1YA+1Yz+99ECYAJgP1Hy8eWTAEdCDe5G1NAp9T0PxYVwHoBv+0F7QdQ7Qdo/5HElggggAACCCCAAAIIIIAAAggggAACRxTQfj8ltVn7/dXe7SMAvmAAnA2C4Ho6SCUAlq58z99/VAC7AHgYxC8F2fJnEAC/jWbmAM9cQDKCdgO/qLsjbLEGMBXA4yEtfkNDvgYWt6ACWC8gpAI4cnAm2P3sD6Da55+AmEMggAACCCCAAAIIIIAAAggggAACCOwosHdAqv3+au/2EQBfMAD2uF73DoBdLlSZuarZcZ5XGJO9upYdvQKYANjUWWV+fn5MVrkA1qLYi228Jq3vfNlhAXCdt8fPstwURWGKPC6Rn7u27I3090kATADscfdNsEnejWPNBxQC4AQdFXkIzf61p6b9AKp9/pG87I4AAggggAACCCCAAAIIIIAAAgggsLOA9vspqXna76/2bh8BMAGwdA2E/N5mYUs/WwfAj6Iw49lEQ9r1tQ8VwNOM8QGw3xzgxgiBbt5e4NsEwH+NMS7wbl20K2DnB/ExpoCWLrJYH+0K4HEIWlXuCwV6lbeSmf09AbCP0vpt9n4gG5/x1R9Atdu3fgSwBwIIIIAAAggggAACCCCAAAIIIIDAlgJ7v4/Tfj+1d/vm+nKrds8F0O68pN/HjkUXCmoVBrrze75c9epVNstwAAAgAElEQVTnGeu0Ty6q3KoCuK67vOQzFovttsH+QlvzRxP82rxEZUwTAE/35VECYDc8mupf9QpgAuC1VzYB8FqxdnsC4DA3aa+jPZCp/NEa/vms1f4yS9TtOH5P4e+1ORshgAACCCCAAAIIIIAAAggggAACCFxMYO/3cdrvp/Zu39xw2ardUgAq/T52uBMAj2fkjRVt93cVwEcJgG0/q4T8BMDTAyZ5AGzX9H0vbm1jXb+pnPcKgGODzfjLkArgeMN+ilz3h4gK4BSq/scYT9uw1YOJ/xnqbnn19mq3T7d3ODoCCCCAAAIIIIAAAggggAACCCCAQKzA3gGp9vupvdtHAKw7BbTz3bYCeNir0xWyjzxvp0TO9gmA867uqIqeSNWvAnj7ANgvn5Tuj9n//v0naYnWMFApy9Jk+UM6h6DfEwAHsSXc6boBcD/t85CrNn/KPyb1N4aYAtokN10zyAmAo/9CLnLv/QCq/YC9ZqyxLQIIIIAAAggggAACCCCAAAIIIIDA9gJXfz+1d/sIgAmANa7quArgYaj7HaQO85+sm2J6tg1d0J1lxcYVwATA5ufnx2SVy69tp9qLbfyNA3m+8rZzw0C3qgA2dW1+f+3C17a9vm3SuPTcMa8XAE8Hv669BMCpR9M4/E59fJ/jEQATAPuME7ZBAAEEEEAAAQQQQAABBBBAAAEEEDinwN4BqXaBwt7tIwC+RwA8npG2KLatAB6Ps+kZcqdysz73m8p/vAPgfDQFtJ1ROObHzUZc1cbOCvt6VcZNdx1z2C+n+1YAjynCOowAWKfE3/aOndYgtuJ2zVTZ7gYwnDbATSVgg3cqgFPeer6nv057dL+jEQATAPuNFLZCAAEEEEAAAQQQQAABBBBAAAEEEDijwN4BKQGwzqjxLS6KzReks7/mGsDDVrcJ2NECYHeGn+fVpXU2XP0KaHPzzn8+ykGn2/cWKEwz1fVXBTABsDHHngJaCIBdB77XBZ6+1AmACYClPwJLv2cKaKaAjhk/sfte/QFUu32x/uyPAAIIIIAAAggggAACCCCAAAIIIKArQACs6zt3dO33cgTArbx2wO1mo50LgG0w2pxH4mE2NQX0dAXv8IMVAmA3BfTmFcCuYDVuNuAbrwE8HpGjCmACYOGSve4U0FQAG5Pn7fWg+Yfa94904r8dH4ejApgKYM3xxbERQAABBBBAAAEEEEAAAQQQQAABBPYVIADex1/zvbJtke+7Ze2A9O4VwATAgdeXOAU0AbDnGsCBHeC521YVwPZG9fv8+/4uxZqpjT2bsnKzcwTAKxu1sLnOFNDuA90fLDvfu/1xfzi0/0DNNZgAON3IGR5p7wfOcau2ehDT0ZSPqt0++QzYAgEEEEAAAQQQQAABBBBAAAEEEEBgT4G938dpv5/au32z75ezbQpPpPfn0u9jxyYBsE4F8PP32XTN1Lq4w0pgcQ1f870GsE1g+v8qTAHtKoCzwhRd0VzsmPnYv65N9arMq5pbA5gK4M7LQtibit6UxFMdSwCs551iDeB0FyMBcDrL9ki+39JK/bnD41EBvM2DmGYfLh1b+wF7r3bxuQgggAACCCCAAAIIIIAAAggggAACfgJ7B6Ta76f2bt9cL2zVbinglX7vN4rmtyIAJgCOGkMEwNN8dVbdugLYqexXCUwFcNSFPdqZCuCUmv7HIgAmAPYfLWyJAAIIIIAAAggggAACCCCAAAIIIHA2gb0D0q2C0KP1y1btlgJe6fexbgTA2wTAeW2MW7rTVgD3uZhUIftdATzsc7GCOH80s7Xaf6gAHkxdaxHLsjRZ/oi9hib3JwBuWQiAVYbXxEGpAE4tTQVwatH1x9vqQWz9maXZQ7t9ac6SoyCAAAIIIIAAAggggAACCCCAAAIIaAkQAGvJLh9X+72c77tlAuDY/p+eIrko8nYZy0xnhtjxFNCfAXC1IheLDYDbdtq1jrcLgKVQ279Ps//9+0/tv7m85bCijgBY9vLdol0D2M57brurHwAEwL6CsdsRAMcKjvf3/SOd+nOHx6MCmApgzfHFsRFAAAEEEEAAAQQQQAABBBBAAAEE9hUgAN7HnwA4rbtdLnPqRzvgHmZRw89/dGvjagXAbRbWrQFct4u/zp3LsnQfALvtVq0h7NYAzkcVwPX3cYN6/GMK6LbNKX8IgCM1t10DmAA4srsidicAjsCb3JUAOLXo+uNt9SC2/szS7KHdvjRnyVEQQAABBBBAAAEEEEAAAQQQQAABBLQECIC1ZJePq/1ezvfdsnZAepcpoMe9nXcVwLnRqQD+CIDfM+F2aVw2qJAVg9jIALgw0xXA4ud6XneTAfCwAjguaCYA9uyHuc0IgHUucOttv9WifYP2734CYH8rvy19/0j7HS1sKyqAqQAOGznshQACCCCAAAIIIIAAAggggAACCCBwBgEC4H16iQA4rfvRKoD3DoDzqg1G3brA89pSgCpMt7xLBTABsLnnGsBUAKe9ba45GgHwGi2fbQmAfZR0t9nqQUy3FQt/3u06FPwggAACCCCAAAIIIIAAAggggAACCNxWgAB4n67f6r2jVEAm/T5WhwpgnQJBqQKYANhv5FIB7Oc0u9W2FcB/uzWA+9NhDeDIDvTeXScAHoegVdUtqr5zcJXn7TdjNP9QEwB7Dz61DTX715701R+w1TqGAyOAAAIIIIAAAggggAACCCCAAAIIJBG4+vupvds3F7C6YFTr/aPvu2UC4CSX0ddBbH5g+1irf3+fNguzL5iFCl2xedMVwP06wNPHf+durgI4K0zRZSbiR67YwJYv2UyoelWmqp/djLhUAN+0ApgAeMW1k3hTAuDEoO9wUPuP8NJ5MwW0boXs3g+gWg8gqa8FjocAAggggAACCCCAAAIIIIAAAgggoCNw9fdTe7ePALh9v6oRDg6viP2mgJ6+LgmA09yvCIBnHO85BXQfAO9X+es6JDNl+TAm0ynxt59yhzWAqQA2u67zTABMAJzmTzVHQQABBBBAAAEEEEAAAQQQQAABBBA4osDeAal2gcLe7SMAJgDWuO7lCmBX2StVCMdWAD+aSmf7j0bIPx8AS2sX+6kzBbSf0+xWe00BTQAc2XGrd6cCeDWZsIPvNB2pP3d4PAJgAmDN8cWxEUAAAQQQQAABBBBAAAEEEEAAAQT2Fdg7ICUA1nn/6PtuWXv2yeuvATx9/Z65Arif/tm2TZoCmgD4YwQMA5WyLE2WP1Tu8PtXALcDo+ruX0VemOIxmAe8TpPQv/Hq2vz+Prs1gKVvNaiQjw5KBXAKZSqAqQBOMY5Cj3H1B1Dt9oW6sx8CCCCAAAIIIIAAAggggAACCCCAwDYCBMC6zlQAUwGsMcJ+nzYLG68B3OViWWWMd/7W53Sfwa876/aYswWXuVIAbNvQfW6zBnD3T+ovLFABHDw6CYCZAjp48Lx3JAAmAI4fReFH0A5Ir/6AHS7PnggggAACCCCAAAIIIIAAAggggAACWwhc/f3U3u0jACYA1riOxQDYfagYBH8HwDbZ6/8rAfCq/qMCuBs64sBbxWpTMiqAV5Kl3ZwpoNN6GuM7TUfqzx0ejymgdaZgccZ7P4BqB9yaY5NjI4AAAggggAACCCCAAAIIIIAAAgjEC1z9/dTe7SMAJgCOv0q/j6AZAH9+mguAba43MfPubhXAvmscL+tTARw8OqkApgI4ePC8dxyHoKlL/EPP0M7hb380AzQC4NDeSbefZv/as9z7AVS7fel6giMhgAACCCCAAAIIIIAAAggggAACCGgIXP391N7tIwAmANa4bo8WANu8JOm7ZnEKaAJg8/PzY7Kq7saXDWTtxVZojLeJY24bANsb6e/zb7cG8MKc5Bu13loTAKfDdn+o7Vzva35yN/xndnJrVK85pt12qwDYjuul0Htcobu2HdL2VABTASyNEX6PAAIIIIAAAggggAACCCCAAAIIIHBegb0D0qSh0VRKUQsviIWu0ypIcu9dtdrvW1yk1T7H6tpZdAVVWlfK8/WaPLR2++baY/MD23at/k0XAH+3oF0LuJ8E+nuLql8TOH80v34URdPe1D/2iM36v6/KVHU1kZWsy4vG50cFcHCPEQATAAcPnq8dQyuBCYDj+oAAOP0frWGPXP0BO270sTcCCCCAAAIIIIAAAggggAACCCCAgLbA1d9PxbZPK0AkAE47sgmArWcXhnbVs41wwFKsIQFw+WiD4NQ/BMAzonVW3boC2LFk3l/wmZnDPHjEUgEcTDc3puu6mTLX54+uFPy6j6ACeLmXCIAJgFNfxxwPAQQQQAABBBBAAAEEEEAAAQQQQOA4ArEBaWxLtCok3+9/qQBe7CKfd+0xfUwFsM775cUK4JgO6/ats1EFcF0Yk7kq6+8KYALgDm4YqJRlabKuRDpBn3wcYt8AuC+7dgFbkRemeBTmXeof8M2DJaPxFNBuWwLg1CNr7ni1+VP+8QpnQ8/I9vHLcwpoAuBQ5c/9CIB1/kCnegCN7WXtB+zY82N/BBBAAAEEEEAAAQQQQAABBBBAAAFdAQLgZV+tgJQK4LTjmgpg6xk3HfKwR74C4I/u6j8ny9rK320D4HTtZAroVdfhN3wfAJemKAYB8Krjyhu3AfCzWwN4MABnKoClAewfHM+dGxXAcq/5b2H7d6n61zfwHX8iFcDLfUAATADsf5WyJQIIIIAAAggggAACCCCAAAIIIIDA2QQIgJd7jAA4bkTvXQEsnb1W/+6zBrBrbbqAtPfLjS06tT82U3F5zLYB8DN5ASIBsHSFfPzeDSz777ZEnAC4WCW4ZmP7rRatG9Sa82i31a0AtpW/S20lAF7fYz57EAATAPuME7ZBAAEEEEAAAQQQQAABBBBAAAEEEDinAAHwcr9pvX+nAjjt9TJXASx9ilb/Xi8ANqZdG7jP/Oz/XZgtK4BdADwMuEdTVUsdPvr9hQJg17I4kGW/EwfAc3OYrxww/ebnrgB2FdDuopYZdAPgqqqaCuC5HwJguYdCtiAAJgAOGTfsgwACCCCAAAIIIIAAAggggAACCCBwDgEC4OV+0goICYDTXh97B8A2TxlmKdcLgI9UAUwA3JRj//z8mKwah2YEwPbW4r2IdfB9iAA4mG5iR2n9XwLglNqDrzFknwGo9pqxez9wjhWv3l7t9umMSo6KAAIIIIAAAggggAACCCCAAAIIIJBKYO/3cdrvp2LbRwAcN9LuMgU0AXBbCZz6x6YTTXHgyxYIUgH89rWxbxMAv6smXSquGQDbT7WfY/+9xxTQf01df85vLq3lm2XTUzRLla/ScY1xAbBeBWHKKaDl9kxfur2TTgXw8A/06/X6OolxharbwDcQZg3g5VuydgXw+AFs/EA117+p/5DMHe/oD6CxDtrtiz0/9kcAAQQQQAABBBBAAAEEEEAAAQSuLiAFlNrvb6TP1/Y/evvOGADbc3b9qnX+vuPiqgHwUp5iM5N9KoDTrf37VUD50eH952y9BnBzGt1axPb/rEMDnq49550CepcA2KrZkI4AmADY90/A8nYEwPXi2sfaASkBsN4XOOzIv/oDdpq7AEdBAAEEEEAAAQQQQAABBBBAAAEErisgvR86ekAa2zNHb59WgKo5BTQBsP+oDO1fAuDWmAB4NNaGgUpZlibLdUqjvyuA/Qd93JbHCIDlita2QnkuQLt7BbCroJW+QHHUCmA3hqVKYKl9c9eC/QaP/dF8QLEPf/YP0NIfIQLguLuVtLdm/9rPlh7wpfOL/b12+2LPj/0RQAABBBBAAAEEEEAAAQQQQACBqwtI74e0399In6/tf/T2hQaEkhsBsCS07vfaawCPp3ge5082h3BZwyUrgOvCmMzN0FqZrO5mGu5ykvKhk3OOp4BuRoWtAO4+P/b6vFAF8LoLJnxrAuDW7sxTQPsvok0ArFchSgA8/wWN8PvTuj2P/gC6rjXfW2u3L/b82B8BBBBAAAEEEEAAAQQQQAABBBC4uoAUwGq/v5E+X9v/6O2LDZjm/AiA046svQPgYWvuEAC7JWCzrA2CCYC7EUAFsNIaxHVtfn/tItA2vJya63z6c0MrgKXbU1afKwBu2zOYu92WkDc/y/1FAEwALF0LS7+X1gCWjq1dAX30B1DJR/q9dvukz+f3CCCAAAIIIIAAAggggAACCCCAwN0FpABW+/2N9Pna/XP09hEAx42As64BLE3xPFYZVwjvswawO6t0awH37cyNy4Ls0V1qpBYAd+v8Wteqqt7/jN1jr08qgFdf3/tUABsC4NU99b1Dd2MYlND3N7rpIJgAmAA4ZuARAL+/aRHDGLyv9gN28ImxIwIIIIAAAggggAACCCCAAAIIIHATASmA1X5/I32+djccvX2xAdOcHxXAaUdW6grgtQHwuDVXD4BdewutCmAC4OUL5G5rAK8OgLs5wrOZRWKlNYCl29PZKoDbb6gQAEv96n7PGsC+UsvbEQATAKcZSRwFAQQQQAABBBBAAAEEEEAAAQQQOKeAFMAePSCNVT96+wiA43r4KhXA4zV+JZV9A+Dh2aWqBv6sADamaD6k6JLy5FNAiwFwW7BY125dYqlHpn9PBfAqNxtm2AFl/912gFv4ushLUxSFKbpFoVcd1mfjtRXABMAfqgTAPoOs34YAeJ3X3NYEwATAaUYSR0EAAQQQQAABBBBAAAEEEEAAAQTOKUAArDfDYpNP1HHv3wiA466rUwbAtTHjUUkATADsdSVcew1g922CfhbwrQJgeyP+ff7t1gA2Rpq62KuzjDHSGqPzlcJZs/C1tL/veUxtZ6c1CP0DlDVrJU//DNs0P9VB9w2L952wNn/KP8Hn4xMQvl7f3+bQ9F3qGwLgmJHb7xsbAEtnETs+jv4NRKn90u+12yd9Pr9HAAEEEEAAAQQQQAABBBBAAAEEzi4QGzBK7dd+f6N9/mdvX+j7d6ndmlNA289+Ve37f63zl9rnfn+WAHicg7iJY12+5dtet11R5G02ZP9R+Pl9Ptujdv08/xGxFcD90qDDNYDf7dSaArr7AKvXrAH8qkw1kWlRARz5DZd1Y5MAuPciAF43dqa3Hj6AEAB/G8UGnFIfjY+f+oGTADjuG4hS/0m/T92f0ufxewQQQAABBBBAAAEEEEAAAQQQQOBqAtoBqvb7G+3zl/r76O3TClAJgKWRse73sWsAEwDPeRMArxqJt6sA7qaCbqZ/VpwCelwB7Dol66Z6XtVJg42lgO0qFcD2MnbxvW3T0iLnLQ8VwI2C0jd47LHtw5cd10sPGdL4DB337+tn1L7U7SUAJgCOHaPsjwACCCCAAAIIIIAAAggggAACCOwpoB2gpn4fN7bSPn+pb47ePgJgqQeXf08F8PUqgIc9nlEB/HkB3C4A7sa39hrA8wGw8++/qbDmljUVsM2Hvh9D/1RTQK8PgNu21t0Fbtd9ZgroNSNL3pYAWDaStogNyI/+ACq1X/q9dvukz+f3CCCAAAIIIIAAAggggAACCCCAwNkFtANU7fc32ucv9e/R20cALPXg8u/PGgDHtdqYK08B/ZGC7RIA99Nax16f2f/+/SdpidZ1AmC/ucP7NYALUzwKU+RdEBtZmTu+ANsA+NmtAdyfm7SGrXQhD/vLL/h1Rzz2FNAf7X4vat65ZZUxX/0ziIgHvycA1vkGj+0fAmDp6pR/TwC8bKT9gC33EFsggAACCCCAAAIIIIAAAggggAAC5xbQDlC1399on7/Uu0dvX2zANNd+poCWRsa638dOAT3+NHmG1OXzu2IA7Fo8zMm2rQDu1j0e0MdenwTAs+PYNwBut2sqgHcJgN15jiuA/SqCpwLgYcvnj3KiANi4KZ9DAmA3QDIqgNf9TRK3JgAWicQNCICXibQfsMUOYgMEEEAAAQQQQAABBBBAAAEEEEDg5ALaAar2+xvt85e69+jtiw2Y5tpPACyNjHW/Tx0Av1OPwPJQAuB1/Td7ndhCuaoy1asyVd0FwLZAsfupXQVq4McRAM/C+QbA7QGKnArgwDE4u5u9qaX6A9R+o6UPgPOuArjv5bkK4PetkAA4cQcTAMeDEgAvG2o/YMf3IEdAAAEEEEAAAQQQQAABBBBAAAEEji2gHaBqv7/RPn+p947evlTv38cOBMDSyFj3+9QBMBXAzv+7BHL3CmACYLsiqzE/Pz8mqwO/oiBeXwTAy0TnrgAmABaCs24qc80HFAJg8SYkbkAATAAsDhI2QAABBBBAAAEEEEAAAQQQQAABBCIEtANUzfePttna5y/RHr19BMBSDwopSdYuofheGjTucLN7EwDP0fjlePPdQgC8asheZw3gttmfAYsbTPbf7cB4NVF0NwV0MVgDeJWavHG7BvDfbg3g5k9Xe36Raw1nWfH14X5rAZ8jAM7quBuAXQPY2tv7eFmWrVXC7xwMH0Ber9dXX8QGfPLImt4iJwAOpfvYb/yAmfqBKnZ8HP0BNLYTtNsXe37sjwACCCCAAAIIIIAAAggggAACCJxdIDZg1X5/E3t+sf1z1vbFvsekAjh25HzuHxsAx1b8jluz2RTQM4x1l/vE5j8u52tinzbL//jZZQ1gKoC3qABu+5kAeO5GRQCc4hZOAFwvTvMdG3BKfTQ+fuoHMgLghN+WkDpz4vep+zPgFNgFAQQQQAABBBBAAAEEEEAAAQQQuLRAbMCq/f4m9vxiO++s7SMA9ut593756BXABMBz/dlXABMAe4z521UAd6OisNW/G1YAp7pgpyqAh908Xw1MAOxxOYibEAATAIuDZGGD2ID8rA+gvmba7fM9D7ZDAAEEEEAAAQQQQAABBBBAAAEErioQG7Bqv7+JPb/Yfjt7+0KDYCqAY0fO5/6pK4Dzrm6nmqh69TnzvSuA3+dYPX1Od2GbgwbA3cy/odefa3D2v3//SVqidbsAeKcpoAmAl67rftrnWCcbgLdTQOdMAR15Kx3vzhrA8aAEwMuG2g/Y8T3IERBAAAEEEEAAAQQQQAABBBBAAIFzC8QGrNrvb2LPL7Z3zt6+0ACKADh25OgGwLFnRwAcK9jub/P3qqpM9apMVXdhtp0CmgDYmJ+fH5PVSfPrQa91a+x2i3jPdWe/BnBhisdgDeDItXm/Ps+uAfz77NYAjlvXdnjsa1UAf7ukC4AHawBbwET9SwUwFcAxfyoIgJf1tB+wY/qOfRFAAAEEEEAAAQQQQAABBBBAAIErCMQGrNrvb2LPL7aPzt4+AuDlEXCWKaDHrYjNTa4YADuj4ay4amsAd+v82n5oAuDun3E/hV5/7jhUAM9ev74B8Ks5QpGXBMCxfw1H+9tpDdYN8C4AHiySnVV9CX/I6dV51VYAm0EFsD0QAXAI58c+VABHE47WKF9/vLM/gEot1m6f9Pn8HgEEEEAAAQQQQAABBBBAAAEEELi6QGzAqv3+Jvb8Yvvv7O1b936+16ICOHbkfO4fOwX03NmEBsEEwJH9SwC8DGjrfqkAjhxktsQ8KxYPcq41gPsA+H3jigxq+ymgqQCOH22fRyAAjhelAnjZUPsBO74HOQICCCCAAAIIIIAAAggggAACCCBwboHYgFX7/U3s+cX2ztnbRwC8PALOWgHsWkUALBQQ5u3vy8cj9lbwub8YALefW9dtAWroDxXAs3K+FcDtFNRFzhTQoYNwbr+YCmAC4LjeyLsbm+YDCgFwXB/ZvQmAlw01x29873EEBBBAAAEEEEAAAQQQQAABBBBA4PwCsQGr9vub2POL7aGzt48AeHkEEADbVWzT//w+u/VwpUNXntvNHocAWCL++P0wkCjL0mR54mS8+zT9CuD2gzLhKxAvs80U0PZG+/v8260BbEzoNzPGnSkFSHU2dwFkzbcepP1XDZ7RxmsC4Nbjewro2Kma+wrgwRTQSstOh07jEGM8t+9RAmCpbbHjb7x/6gey8QPm2gem2PZJfqnbO/68qz9gS778HgEEEEAAAQQQQAABBBBAAAEEELi6QOz7H95PxY2QWH/p09e+z3THYwpoSXbd7+eyg9D+efdTYNZxnSmghX7o8s3kFcCDj3116//WdZdvDX6XTfy34RlL/U8FsNC/BMAEwM0awBkB8Lo/SfLWPhXA0lFiA1ICYJ1vaLl+034AlcaH9v8DIX0+v0cAAQQQQAABBBBAAAEEEEAAAQSuLhD7/kf7/U3s+cX239nbJwVMcz4EwLEj53N/AuAZz+gKYKGfCIA/ge5XAbzNFNDjCmCnHlsJLAVop6wANsa42Pr7OxPrbry2/W0APFgDOPBbMdInUwEsCX3/Xhq/0hEJgAmApTHC7xFAAAEEEEAAAQQQQAABBBBAAAEE5gViA9azB6TS2Dh7+wiAl3t47ymgg/snMuOgAli68v1/TwXwhJXuFNB9bCgFTC9DAOw/lNdtGTwF9LqPWdyaKaD1AkIqgOWBKt1/5CMsb3H2B1Cp/drtkz6f3yOAAAIIIIAAAggggAACCCCAAAJXFyAAvvb7t+CA0VZU2UKt7t+prwMbmtmf0PNLdT4EwDr5wXZrAAsjYZcK4EE+KQT10vhnCuiP/p2YY1u4QfUBcGmKojBFLiwaHXhnaSuAn90awP4DQPo4KWA6SwXwZzurZGsk9wHwoAK4+cuSvp+pAJZG6/fvpfErHZEKYJ0/0M499v8BkPpP+r3WA6b0ufweAQQQQAABBBBAAAEEEEAAAQQQuItA7Psf7fc3secX249nb58UMM35MAV07Mj53D92CujYmWTHraECOF3/9hXAz6+DSv0mXZ8EwB+kLlgdVgAXiz1JAKwXIK2pAP7spHQBeZ1X7RTQZrAGsP0wAuDoOxwVwDJhbMAtfcLZH0D3bp/0+fweAQQQQAABBBBAAAEEEEAAAQQQuLpAbMDK+6m4ERLrL326FDDN7U8ALMmu+z0B8IzXpdYAdgHwMN9aLkSUrk8C4NgA2JaIGtNW/1IBvO6uJWwdHgD3B87quFWAqQDWC/gJgOXLhQBYNlraQvv/gcAs8JwAACAASURBVIg7O/ZGAAEEEEAAAQQQQAABBBBAAAEEzi8QG0Bqv7+JPb/YHjp7+6SAiQC4y4eUZoZ1vgTABMBTAtL1SQBMALz4N+ycU0ATAEc/mHR/sDQfUAiA5V4iAJaNCIDjjNgbAQQQQAABBBBAAAEEEEAAAQQQiBGIDVg13z/adsWeX4yN3ffs7ZMCJgJgAuDYa2Rq/3uuAUwF8Hss2LWPf35+TFYLqyCvGn32WLZitD9mlglTQG9aAfy3WwN4GHCuauDXxlLARADcLiSfZYMpoBMOueEDyOv1Wt2ZUv+tPmC3Q36SAFhqn+Rz9DWApfZJv5faf/YHUKn92u2TPp/fI4AAAggggAACCCCAAAIIIIAAAlcXiA1Ytd/fxJ5fbP9pt8+d31w7QwPc2HYzBXSs4Of+sRXA47OR1paVzp41gCUh/99/rwHMFNBNRJs+ALadYkM4AmA3PAmACYD9b1XrtkxRASx9ohSAEgDrTfFt++YuD9jSOOT3CCCAAAIIIIAAAggggAACCCCAwFUFYt//aAeksecX22/a7XPnRwAc21Nh+7v3y8XBp4AmAA7rX5M/mh3LR/tvjR8C4AnVuwfAsd/QcKRSQEYAnHcVwMaUZdmyUQGc5D5HAJyEcfEg0vWt/QB6lwds/Z7kExBAAAEEEEAAAQQQQAABBBBAAIFjCsS+/+H9VJp+JQBO47j2KGcNgN/5UGDWQQXw2pEyv/1UAJzVudcHSBX+rAH8xbiyArhLA4u8NEVRGK1vetiO/H32U0ATAHuNf5PVfbm83x6fW9kAvJ0CmgA4xG9pHwLg1KLfxyMA1q1w1u9BPgEBBBBAAAEEEEAAAQQQQAABBBA4tgAB8HL/aAfc7tMJgPe5TgiAdd6/3n0NYALgo0wB/Q6AC1M8BgGwZ0LvfVuyAfDvs1sDOC7UHH6mFBBRAUwA7D1GV25IALwSLGBz6frWfgCN/X8AApr8sYt2+2LPj/0RQAABBBBAAAEEEEAAAQQQQACBswvEvv/Rfn8Te36x/aPdPgLgwBLW2I7t9icAJgAOGkpZn/HZCmDzqkxl/73yhwrglWCr1wBu1gw2pqkAJgBerb20g13YXBrA0gdSASwJTf8+79Ys0HxAIQAO65s1exEA6zyArOkDtkUAAQQQQAABBBBAAAEEEEAAAQSuLBAbsGq+f7TusecX23fa7XPnRwVwbE+F7U8ArPP+9fIVwATAyxfcYdYApgI47M7osdeRAmA74/rjD2sAe3Sb9yYEwN5UwRsSAOs8gAR3CDsigAACCCCAAAIIIIAAAggggAACFxOIDVi1A9LY84vtLu32EQBTARwzRkOXGmUN4Bh1Y4wQAOfdDMPVYLupT5QKKFkD+EPN3ixsmXV/08iyYrEnXwTAkSN9fncCYJlWCvjkI0xvQQVwqNznfuMHTOmGnOZT+6NI40P7AfQuD9ip+43jIYAAAggggAACCCCAAAIIIIAAAmcRiH3/w/upND1NBXAax7VHoQJYpwDn7hXABMAqawC7Obb7ubb9A+DSFMVgDeC1dwphexsc/T7/dmsAGxP6zYzxx0gB0d5rAFdVO8X23E+W2drc9D9DX2ufZcaUZVsBnPI7RcM/zK/XcltDWin179Qx3T7235oPYFQAh/Toun2k/tfsX3umsf8PwLrWfm+t3b7Y82N/BBBAAAEEEEAAAQQQQAABBBBA4OoC0vsh7fc30udr+2u3z52/a+fWBShzfu69pFb7m3VT7bv6OuXb+vWjYe8AeO6MfV1CcyYqgNePlcksxr5DrypT2TWA66k1gJfXBZb6mQrgD3UC4PEgJABu/4gQAKe5oQ2PQgCc3nR8RAJgnW+g6fccn4AAAggggAACCCCAAAIIIIAAAghcQ0AKYLUCwnEwupemdvvG7ZQCoa0cCIDTStvZUtf8+I4DAmBBNX80G5SP9t+pf+zbawLgCVWdNYCHAXBbWSoFKK+6DRia6t8NK4AdSegF+t7fJpsLP0cNgN/tzrepALYTgRfdGsApv1N01ArgvDYmyzN7AaS+p72PRwCsRvs+sHT/0n4AlR7wtQW026d9/hwfAQQQQAABBBBAAAEEEEAAAQQQOLuA9H5I+/2N9Pnavtrtc+dPBbB2T04f/6gVwO5spSA4NF+iAjjNeCMAnnE8TAD8XgN42ymgHUvoBfrenwB4coTdfQpoAuA0N3DWAE75dYn1fbLVA/b6M2MPBBBAAAEEEEAAAQQQQAABBBBA4B4CUgCr/f5G+nztXtBuHwHwvu8fCYB1CsguvwZwd+FOB8DL0z4P71liwP+/f/9JeoUMK87smqlZVyKd+kYaHwD7IUoVdK93AFyY4jFYA7hOW5nargH87NYAHqxRHNl7UvuOUgE8G3QrVQCPLyLbm4+uAjjlIsBHqQC2ge/4SwFUAMfftQiAI29QkV2w1QN25GmyOwIIIIAAAggggAACCCCAAAIIIHBZASmA1X5/I32+Nrx2+wiA933/SABMABxzD/kMgJ+rD0UAPEuWKgBu514v8pIAePXwXN7BzmtfVa3v3gHwcA1gAuA0Hc0U0Gkcl44ifcFD+wH0Lg/Y+j3JJyCAAAIIIIAAAggggAACCCCAAALnFJDeD/F+Kk2/MgV0Gse1RyEAJgBeO2aG208GwNkguxQKTQmAZ/VTBcDtN0yKnArgmIE+ta9PAJxlbaV1txRz6lNoj13XzVK4tqK9/Q/pPuboFcDuD1jCJr/xCIDTjaO5IxEA6zyA6Pccn4AAAggggAACCCCAAAIIIIAAAghcQ4AAeJv3UwTA+1wvBMA64/ueU0B3FcAEwG0G9/PzY7I6NJoiALa3RCkgOvoU0ATAy3/YpP51e89NAU0AHPfgwBTQoffnOPf3uBbWOE/zKRwFAQQQQAABBBBAAAEEEEAAAQQQQGBOgABYJyAbexMA73MNEgDrjG8C4G48UwGcMmBwobD9d1tZKgVo/RrApSmKwRrAie837RrAf7s1gPuDz06NPPP5UnvGu+0dANevdgro2Z8N1gBuP7s2f8o/TTVwyp+9K4CHwe+wXXnRrWGtGKClqABeO57HfTfeP/WUMwTAaa+Xtdde6v5c+/lsjwACCCCAAAIIIIAAAggggAACCCCwr4AUQGuf3VbvpwiAtXty+vgEwPsGwHP5WF0Ps76IsZE/mp3LR/tvjZ9XVZmqqkxduzWA++LVjAA4ZcBAADwewATAToQAOPXNjQA4tej38aSAXPsB9C4P2Po9yScggAACCCCAAAIIIIAAAggggAACCIQI3OX9FAFwyOiI34cAmAA4dhQRAE8Ixk8BPdUtAQFwt/hsU/27YQXw2spf11opECIAnrtcCYBjb2Tj/QmAU4sSAI8FtANu/R7kExBAAAEEEEAAAQQQQAABBBBAAAEEYgQIgGP0wvd1OYTW+zkbmtmf1DN2rm3xXgGwm9mzEvJXySc0ZyqKvJ09V2kGUd8poK9bAdzNUCzUv4r9+79//0lZQvsxZXJZlibrSqTXXjjS9ocJgJvViI0p8m2ngA69MH0C4C7T7rqgmwr4q0Oypuzd53hSX879/vl6GaaADtVr95P6hymgP/9Cpn4gYQropH9eVl8Mqftz9QmwAwIIIIAAAggggAACCCCAAAIIIIDArgIEwPvwEwCndbdZyfCHALjLP2ZeP59/CmgCYPPz82Oy4DVZ+3m0ly5FKUDr1wAuTPEYrAEszM29+vK3awD/Prs1gP3OfeozltrzGfy6vXcKgLPKNAHwc24N4O68WAN4cShJ45cAmAB49b1oxQ53ecBeQcKmCCCAAAIIIIAAAggggAACCCCAAAIbCtzl/RRTQG84qAYftVUFcDWTk1ABvNzv/bq6geNDaw3grM/4mimgX3YN4O/cTyoEpQJ4tl/9QlQpQHuZNqBsKoAvEgAPbxr5bJCtXAFMABx4R/rcTRq/BMAEwEkG2sxB7vKArWnIsRFAAAEEEEAAAQQQQAABBBBAAAEEwgXu8n6KADh8jMTsSQB8zDWAXZ8SAN92CmgpAO5KrIWI/YoB8OcNjwrg1oM1gGP+EE7tyxrAqUW/jyd+AUBpjQZ3Jnd5wNbvST4BAQQQQAABBBBAAAEEEEAAAQQQQCBE4C7vpwiAQ0ZH/D57B8Dv97AzOaxYIRq4gt/R1wA+fwDspoBezjHF/r3vGsAEwOPbG1NAL93wCYDj/xx+HoEAOLUoAfBYgDWA9ccYn4AAAggggAACCCCAAAIIIIAAAggcWYAAeJ/eYQ3gtO5zU0ATAC87n7cCmABYeQ3glRXARWGK4mGK7GGMSV/2bpP83+ff9zzg0tzfc8Neqgi0+w2D4GxpCujyYYxiBWGzsHm1/BWU6dA67c21PdoxA2Cf/lzSYApopoDWuFreDx7Ba7SnOSsC4DSOHAUBBBBAAAEEEEAAAQQQQAABBBA4qwAB8D49RwCcxt29vX6xBnAYaPUM28/tpbUG8OCsmjWAq7k1gKVC1uXmZVQAzwGFBsBl3ICa2ZsAeBqGADjuywYEwATAKjes7qB3ecDWNOTYCCCAAAIIIIAAAggggAACCCCAAALhAnd5P8UU0OFjJGZP7SmgCYBjescYQwD8T+As39Pww4rEsixN1iXkkd30tbs96Z+fH5MFV5hJyfmxA2AHsrYS2L9idG7t3/cnm5IK4OhhPXwAedmK55U//v05fWACYALglUNu1eZ3ecBehcLGCCCAAAIIIIAAAggggAACCCCAAAKbCdzl/dRdA2BpIElrpEr7S78nAI4rUJvz/X1GVu66A580AO5zPynHXB6hVADP+hAAzw8dO+iyLgAupHtg8O+ZAlqmIwCO+wMz9ks9ZfD4AVP7gWM8YqTxkbq948+/ywO2fKWyBQIIIIAAAggggAACCCCAAAIIIIDAHgJ3eT9FADw9urTfx94xALazsuZ5bmzbtd4v3zsArszaws+5eysB8KkC4Ge3BnCf+q8dCO6G9D118mfF7/Rxh982UA6As8o0AfBrrkC9PV+mgI4LQKkApgJY88H7Lg/YmoYcGwEEEEAAAQQQQAABBBBAAAEEEEAgXOAu76cIgAmApwSkAHxNvjTMYgiAw+9J4z3tGsDmVZmqTlT1PPgAAmAC4E5gRQCcVcbURVsBnHcBWi1NGb3ygiAA9gKTKjylgxAAEwBLYyTm93d5wI4xYl8EEEAAAQQQQAABBBBAAAEEEEAAAT2Bu7yfIgAmAN4qAK4yY4quArgwcQVqc1f+3SqAPwJgm7+5n8jcjQA4OgBuK1SLvDDFozBF9lD5a2W/qWEHfV3bzt+gArjqpnbOhuvSdp9LAJysj1kDuDbSt5CWsGMDcKaA1vkD7frsLg/YyW4IHAgBBBBAAAEEEEAAAQQQQAABBBBAIKnAXd5PEQATABMATwicZA3gcQDsCvcqE1d4SQBMANwJjCqACYBHI6M2f8o/UWHl1FAjACYATvpEOzqYFJBrrdFAAKzZqxwbAQQQQAABBBBAAAEEEEAAAQQQQMBXgADYVyrtdu69pNb7x2baXI+fmOIjj8M36+DaH1sRq/Hjyndez2GhXv9Jthp36Udqf8gU0FQAp+3prymgs8oQABtjfn5+TFbPrRHr1wnZmhE+cciX2bIC+G9XAdyfiHT6UgBkxG8QzN1IldcANqZZA1i6Qfn1coqt7hMAuzGT2em9uz9gKQTHx7APX7Z/NftYGv9XrwBe6jfthzD72Xd5wNa4PjgmAggggAACCCCAAAIIIIAAAggggEC8wF3eT821U/Pd657vHu8SADtjm5WE/Gj1P2sAh/TG9z42v6+qylTDNYCZAto0sSsBsDEEwGkuNPkoBMCy0botCIDXeaXemgA4tSjHQwABBBBAAAEEEEAAAQQQQAABBBA4mgABcFwBXWh/ar97JAD26xkC4Kcf1NxWebvka/nQWfqVAHgG/jABcN2V+BeFKew/SqX+7RrAfQWwFPw6NqkCkgpg3+v/WgGwm0JgqvVXqgCWrgMqgI3RmobF2t/lAdv3LsJ2CCCAAAIIIIAAAggggAACCCCAAALbCtzl/RQVwNPjSisAHb931sqF3OdIFcD2ff/UdNCp2m/zqC4Ka06JCuA097HZALhOM6X4TdcA7qc1lgPS5Y7sp4AuCYDTjPn3UZgCWgYNHb9LAXBtp342dvbnTD0c1J4CevyHeCxKAEwALF9lbIEAAggggAACCCCAAAIIIIAAAgggcFYBAmAqgDXHrvYawATAkb1XnbQCmAA4ZAro7/VsQwM0N+y+1gB2FcCJOug9vG0F8O+zWwPYb4FzF+JNXSL9tzWmv0nQVxizBnDrd+4K4KXA140P9w2hdwXwhQLgueCXAJgAOPIRgt0RQAABBBBAAAEEEEAAAQQQQAABBA4sQABMAKw5PPcKgJfe9w8rgUMrgJdmoLXZEhXAkaOqW+fXOjdrAHf/RB71a/ebVQC7MHNYAVxEmb5Mu/h2kZemeAymgCYAjnK1O1MBLBP6foFhTQBsBhXAhWmrgTV+tlgDeO68x25aa1KMHzBD/+Bq+Gu1eXiud3nA1ugfjokAAggggAACCCCAAAIIIIAAAgggEC9wl/dTTAE9PVa038cSAOvkB7/PyMpdNxyOWgFMALx8cw9bA5gA2KlSAbz24eE+FcB3CIDHvT+sera/S7UuLgHwPt8wdP2bqh/X3i3YHgEEEEAAAQQQQAABBBBAAAEEEEDgGAIEwPu8n9MuPnlVfrOk3iUAHq7Rq1EBPFxjmArgBPc2MQB2M/f6jfO5M6ICOKMCeGpwMAX0WIUAOMFt7eMQe1YAEwC3azynDLunxsddHrBTXxscDwEEEEAAAQQQQAABBBBAAAEEEEAgjcBd3k9RATw9XgiAw74AMJ4CmgD4keaG5I5CALzsGVYBbPeyiXk/6LOTBMD2RvX7/NutAWzM0hzsQzl5iuDpNYD7Y7AGcGtx7gB4fDW5KaGH3wYabmPn8Lc/mhWURwmANdc8pgI47AEj1V9TzfGb6hw5DgIIIIAAAggggAACCCCAAAIIIICAngAB8D7v57SLT+5eAeyuGGnpx9cgCwu5yuZyqKLI2wKjrsgo5NhL+1x+Cuiu8bZEq1n/91WZqp7K4qgAXjm27Jq9BMA9GgGw3wAiAPZz8t+KANjfSmNL7Ycwe853ecDW6B+OiQACCCCAAAIIIIAAAggggAACCCAQL3CX91NUAE+PlatWALvWEgAL94ijrgFMALzccWEVwPaYqQPgNkwu8sIUj8IUXeWkqaVgdd0fr3EFsNtbqgSmAnid8/zW1wqAJRUqgCUhv99TAbzPNwzfD0BK30Dz6322QgABBBBAAAEEEEAAAQQQQAABBBDYW4AAeJ/3c9rFJ3evAJaCX3fdXbUC2OVidj3ixR8C4H+S3gGGgWNZlibLE8+N3fUmAXALQQC81SMEAXBqaSqAU4uuO572Q5g9m7s8YK+TZ2sEEEAAAQQQQAABBBBAAAEEEEAAga0E7vJ+igrg6RF11QrgpQB4uOxjbPuPOgX0tQPguGmfh1dC9r9/CYBj/ti4b1AUeWmKYlABHHPQiX3bCuBntwZwPwBCA+D+mxHTlcr9cVkDuO0OAuDEQ7oJB+24jv0jFHterAEsfU0qXPguD9jhQuyJAAIIIIAAAggggAACCCCAAAIIIKApcJf3UwTA1w6Aq6ed2Xb5Zxj8ui1j373vFwD//Wjs93m0uda1KoCfUhev/j0BcFasRhvuQAAc57eE/3y9dg8H+/MjAI66UCZ2JgBOLbrueFQAr/NiawQQQAABBBBAAAEEEEAAAQQQQACB8wkQACedANZ7AGi/e7zbFNBrAuBhEJxVcf1PANzOcFw+dGY6tqVZVVWZ6lWZqu4C4GxQlBm51CwBcGwA3H3FoKn+pQLY+w+Az4YEwLKSvMazfIypLVgDOMxtvBdrAMc9YMT2Qs4awLGE7I8AAggggAACCCCAAAIIIIAAAgicWoAAeJ/3cwTAaS+bcQA8NQXyHSuAnfJsJfCp1gAmAH5fNYdZA5gAOO2dbHA0AmCZlgBYNpK2YApopoCWxgi/RwABBBBAAAEEEEAAAQQQQAABBBA4pwABMAGw5sh175aLfHqpzVSfTQA8lvz0JgCeHmlUAJ+qAvhvtwZw35mp1gC2ReU2BrLH+4yDWAPYzpNvCwnLsmzhE/7NHD6AvF7yPP7jy5gAOM2fUK2KZyqAE14sAV1NBXAAGrsggAACCCCAAAIIIIAAAggggAACFxK4ewA815Wxa8NKQ4QKYEnI7/cuq3l5rAHsjjhVCTz+NN/+328K6LYaVsq/LrkGMFNAtxncz8+Pyeq1AYMN2fp9MgLg5kJyAXD+xUkATADs98do7VZHWQPYnjcB8Nre89v+Lg/YfhpshQACCCCAAAIIIIAAAggggAACCCCwtcBd3k+tbadvABjaXwTAoXKf+xEALzsSAC/7UAF80gBY+uaD6/a5CtH+wmhL5QmA5y8UAuA0f6zGRyEA1nH1Par2Q1hzX1n9BR3fs/fbjgpgPye2QgABBBBAAAEEEEAAAQQQQAABBK4qcJf3U2vbSQCcZsRrTwEdEgAPWzZXDezb/1QAPxrO8tH+O/WP7d+qqkz1qkxVD9YArtNMKU4AHBsAd9XERV6aoiiM1lzv9oL8ffZTQBMAp77U5o9HAKxjTQCs4+p7VAJgXym2QwABBBBAAAEEEEAAAQQQQAABBBA4q8DaYDR1O7cqUFjbTt8AMNRD+93jq5qbufTzjLdqp1YuFBIAMwX0YAxUXagaOpBzAuAPumHFqV0zNeuAQn3n9jvMFNDvALgwxWMQACdK6N/ttwHw77NbA9jv5mb3pQI4dOT1xl8BsD1kov5lDeDaaP8R9hkBTAHto7R+m7UPnus/YXmPrR6wU583x0MAAQQQQAABBBBAAAEEEEAAAQQQSCNwl/dTa9up/U6WADjN+F0TAPsEv+6sfPt/vwrgv82pzhdCthWyp50Culvn17avqQDu/kkzavqjUAEcXQFs1xQ2pqkAJgBOOj6fr9eO4SABsO1MzQCNCuCkl8vqg2k/hNkTWvvguboRwg6a4zf1uXI8BBBAAAEEEEAAAQQQQAABBBBAAIH0And5P7W2nb4BYGiPaL97pAL4u2dcADwMgnNbSTnx49v/BMBKFcAEwMu3FiqA/W69VAD7OU3cLt//iQrgUMPl/QiAdVx9j6r9EGbPY+2Dp++5+25HAOwrxXYIIIAAAggggAACCCCAAAIIIIDANQXu8n4qtJ2+QeDa0aH97pEAeCLR6MqFCYAHNkedAloMgN0awP6zAU9do1QAR1cAt1+hKPJrTAFtv9HhphVoB8zcAMtMWT6MifRb+sNBBbD8Z3Uu4Jf3XN5Ca0rk4acSAMf2Utz+2g9hzd2jnvmKWdype+9NAOxNxYYIIIAAAggggAACCCCAAAIIIIDAJQXu8n4qtJ0EwHHD3r1jPcIawFQAT/RlogD4URSzy60GjSAC4GW241UAl6YoBmsAB/X6/E72Rvz7/NutAbw09/nnMaSAsM7cNwmmPzur7xoA9x5fFcAJM63YNYClYSb1/9z+BMCSrN/vxw9eWg9UfmfzvSa4dkAa+uDp2x5pO+32SZ/P7xFAAAEEEEAAAQQQQAABBBBAAAEE9hW4y/upuXbu9T5Su/jkLhXA7uqxxXIaP9L42G8K6GfT3Pk1gFsNeQ1gqYJW+H3+aIJfm5dovGu2xZjN+r+vylSTWZx0/sujggrgyArWl3EVwATAqW9A+1YA960hAE7ds+3xqADWcV066vgLARp/tIaff5cH7O17kk9EAAEEEEAAAQQQQAABBBBAAAEEEPARuMv7KQLg6dEgBZw+Y8jnfatWBbD7bALgmf79nM72e6NKClD9AmD7Xl2jjwmAZ66uw1QAd18xaKp/N6wAdizSNyCkCtC5CuD+uFQAEwDH/hmc3p8AWMfV54HEbUMAvH0f8IkIIIAAAggggAACCCCAAAIIIIAAAtsJEAAnnM5yRbdRAbwCy2NTKQDOa2OGa/96HLLZRArIqQBuK4AJgLsRNQwcy7I0Wf7wHWurtjtMALxTBbDDCgmAP8vip6aArsTSertS8LXXAO6HIwHwqkvTe2MCYG+qZBtSAZyMkgMhgAACCCCAAAIIIIAAAggggAACCJxAgACYAFhzmGqvAezOnQB4uhf1p4DOuwBYZ/nX6QpgqWrZf0QzBXSyKaALUzwGg6BeXlvXv4vaLds1gJ/dGsD9AFgTAE9fDO15tsdZM7CuHgD3Fl8BcNMhafqXNYBr8VtGa6+VkO211jxmDeB9HjDdGNCucA4Za+yDAAIIIIAAAggggAACCCCAAAIIILCdAAHwPu/nqABOO8bHAbCt+J37WVMJfNwK4L+D3GqqpW0+s1kAnI+mgE6UD30GwO26xyl/CICjA+B28e0iL08TAA9vAHk3UD8C4GwQBM8OZALgFBciATABcIpx5HsMKoB9pdgOAQQQQAABBBBAAAEEEEAAAQQQQOAKAgTABMCa43ivCmAC4I0C4MJMVwBrBsBe+ZzfqL5xANxVvmbSKtHLkC9DAOw31NZvZb/VIn0DZf1Rfff4rAC2o+Xxp+x3TnSBEwATAPuOyBTbEQCnUOQYCCCAAAIIIIAAAggggAACCCCAAAJnESAAJgDWHKtHCYBtgZ+rhqUCeNDjlTTrrfD7vJsCessKYAJg06y8+/PzY7J6zQ3Mbms71P6bANgy5Nahtiv62p9usHsNsHtVABMAp/8zyRrA6U2lIxIAS0L8HgEEEEAAAQQQQAABBBBAAAEEEEDgSgIEwGvyk3Q9zxTQ6SztkaQpoAmAZ7wJgP9JegcYBgxlWZosf6Qd6d3R5ABYSvbbA40DkbUnu20F8N9uDeD+LMdrAC+1x5rZb4HYf9wUAW5/+7/dN0Ps76W1hW1kXJYPYyKn0F7y3rMCeNj+8RrAKS8Y7Qrgsa/vG86BRgAAIABJREFUeNdaE3d4PgTAa+828dsTAMcbcgQEEEAAAQQQQAABBBBAAAEEEEAAgfMIEACnfJvt3+9HCYDnzjjVzKN7VQC7di1NBW23kaqBJYe5nKgo2spYEznD7lz//D5HawDbosWmxNmW6vWz+oprAI8+oK4/c8Ns9L+/zsdVAGeFKfK2qDTlz+QawF4Fmn5nceEpoAmAp4aAveAJgOWLgwC4vZnlSjfw5o9P3U7/LP2RkXsrfgutwHv8gLl3WwmA48cKR0AAAQQQQAABBBBAAAEEEEAAAQQQOI8AATAB8NRoTfWelgA4bonVuTvJfABcfOxCALx8L75xAOymgI67Ab6a6aSNKfLCFI/BtwASrRHrus/ekOygd99QmPvmhVThOR8A56bqvllABfBnBbS1t7eVolsDOG7EfF6QVAATAG/5uEwAvKU2n4UAAggggAACCCCAAAIIIIAAAgggsLcAAXDKt9n+vUkFsL+Vz5bSFNBzx7heBfDWAfCjqXS2/2xaAZwoX7xxANxeElJgKl18BMCfF5zkteb3TAG9RstvW9/xrlUROzxLKoD9+izlVgTAKTU5FgIIIIAAAggggAACCCCAAAIIIIDA0QUIgAmAp8bo2SuApamfXZsJgD97/zRTQBMAG/Pz82Oyes0NzE0Lbf/tKoDjStT7ALg0RaEzD3gzRG0F8O+zqwCen95aCvhcBbDpBlCjUA9nTbf/wWf67GuvATw0sH8MrNOjqwBu+yPNfO9UAFMBvOVDMgHwltp8FgIIIIAAAggggAACCCCAAAIIIIDA3gIEwGvyk3S9RQVwOssmsXm+gg5IAJwoAM5HFcCx+VA3G6+d6beqqvc/QZ28sNOFK4CnWj0MgNvfZ1lcBeslAmDr8PF3gAB4HADbpXDLsuwHVewF3h2JAJgAOPVNfel4BMBbavNZCCCAAAIIIIAAAggggAACCCCAAAJ7CxAAEwBPjcGzVQATAFfGNAv+bjwFdNHOImxzxI8poGPzIQLg5T8N9rZ1iArgbpXppvr3rBXANgCu7Eh23yKpjJtCYP4bIlQAp3h4IQAmAE4xjnyPQQDsK8V2CCCAAAIIIIAAAggggAACCCCAAAJXECAAJgC+YgDsCvq6eGr2UqUC+JMmeArozSuA3Qy0PsWa83fqG1cAJ5oC+kQBsL3V29NtTnk4BTQB8MQV0l9YTAGt86jHGsA6rktHJQDe3pxPRAABBBBAAAEEEEAAAQQQQAABBBDYT4AAmACYAHj++pMqoT9nju2PUxR5Uxlr7D8KP7/Pv81R359vK2b3qADO23ZmBMBtLw8DBjtlbpY/FLq/WbZWqACeTsalNXLXnuxrowDYXoh20LtvKMxdeEvtc98GGX7rI++C4PHx+grguW8YXLsCuPeojLUfTgH98a2ayFJ/KoB1K4B9r3etNSnGD5jSH9S195+Y7bXaPDynuzxgx/QD+yKAAAIIIIAAAggggAACCCCAAAII6Anc5f3UXDv3eh+p/e7xVcVVRqZyce38mB444XB28eprpzWA55qSd8FofpcAeDwFdKI+tv3brAH8qkxVT43puHF+4QpgAuDxGCQA9r8qCYDbCnmtG7g99hYVwATA82Ne+yHM9bH/VZd+S83xm/5sOSICCCCAAAIIIIAAAggggAACCCCAQGoBAmAqgKfGFAFwqxLqQACc5k5FADzjGF8BnGYO7b0qgB3LuHLXuwJ4PAX06O8AFcBOuK0AtkuLF3/K9qY4mEI79jKnApgK4NgxFLo/AXCoHPshgAACCCCAAAIIIIAAAggggAACCJxFgACYAJgAeP5qvWsAPCwAXLyX5Y92CugsMxpV3gTAagFwmj9Rr2YyamOKvDRFUagMgiZ0HE0B7c4+SQBcG/M5U7tPWfmVp4Cu+rnlO/uvKaAjp352/UcATACc5k60/igEwOvN2AMBBBBAAAEEEEAAAQQQQAABBBBA4FwCBMAEwATABMBO4HuJVSELc2sAbzoFtE8+53cfvvAU0FMAVbdGsQV0FcB+UHNb9QFwYYrHIABOFBD2A9OuAfzs1gDuB4B/AJy3lat26t1B693+tuK3sgtpdxWuc2sM9w5XDICnLywbvucmN4+uArjL/OMGTrc3ATABcJKBFHAQAuAANHZBAAEEEEAAAQQQQAABBBBAAAEEEDiVAAEwAfDUgA2tfB0fizWAP0sLU90cfp9/m0O9cyqbXTUBl52rtf9xmZf0ue44LgDut/cMgPNRBXCi/O+zAvgpNWP1728cADuruCD4ZV7NgZoK4MsEwMOAec7nwgFwF4Q3HVvnTfV1luWmLNspoAmAV99nJndgDeA0jqFHIQAOlWM/BBBAAAEEEEAAAQQQQAABBBBAAIGzCBAAEwBPjVUC4C7qqMPGx9nWAA4OgAvTTQE9mv1XMwAe5VMx99obB8Bxwa9DP2MFcBtitt+UyLoA+7MCuK8Rnq8EvnsAnGYNaSqAqQCOuYHH7EsAHKPHvggggAACCCCAAAIIIIAAAggggAACZxAgAA4L+GL7Vvvd46uKmyaXAPhkAfB7QH7meqEVwDYPsz9uVtzZ8e6mgN6yApgAuC3C/Pn5MdmqbygwBfR7IHffUMiaCaGNIQBuLveWx6sCmAA49iGACuBYwbj9tR/Cmitq1f05rj1Te+d28W5+EEAAAQQQQAABBBBAAAEEEEAAAQRuK3CX91Nz7UwVdK4dQNrvHgmA/XqkEl6Pho6PzSuA380lAPbr+XarC1cAT38DxN141iAtbdtXAJemKEZl4Kk+xBbs1nYN4L/dGsD9gXMjBRzflc72WxFtcB7z7Z97VABn1cQU0Ja/C9DrYVgc0N9UAFMBHDBskuyi/RBmT/IuD9hJOoSDIIAAAggggAACCCCAAAIIIIAAAggkF7jL+ykC4LChExqAuk/TXgPYfc7z1S5FOv5xlaxzrT9vANyuh9vPUOvyvnUB8PwMt61YXQvr7roK4Ewv+7NfZqiqanAuPku0+o13AmA/p9mtzhsAx02RYCePLsuHMdnnotuRnB+725ta7A143fl8VwATAEtfMFgnPNyaCuBwuxR7EgCnUOQYCCCAAAIIIIAAAggggAACCCCAAAJHFiAAjikCC+9Z7XePsRXArmWx+QMBsE5+8PskALZjNItca/jGAXCaKXxf3STjTfXvhhXA7psLckXz3FrHUgAs+Vw7AH5/M6SmAjj8z/zyngTAWrJ+x9V+CLNncZcHbD9xtkIAAQQQQAABBBBAAAEEEEAAAQQQ2FrgLu+nqAAOG1kEwGFfENCfAnocAE/3r7QGcHwF8MPY9+j2nyKfy9rCxp7ba7oCuP0s6fylTyYAduu+SlIzv9+rAlg/AJZA7hsAh90Spz2ZApopoKUrTev3BMBashwXAQQQQAABBBBAAAEEEEAAAQQQQOAoAgTAKd9m+/eq9rtHKoDbvrjPFNDDsdcXN9bZcigrBajHnQKaANj8/Px0a9lO3XikNYClCle/m1kfABemeAzmAY8szf76dLsG8O+zWwN4MAd4Nl1i33/zYfoCmB74gymQxfO/VgDcenxPAW3X+rXfArLMjz9l3y2ij9/4IQAmAPYbKem30n4Ia66oZq3x/X7ymfvjfmfEJyOAAAIIIIAAAggggAACCCCAAAIIbClwl/dTVACHjSoqgMPe3+5TAfyd+W0WAOejCuDYfCjr29JUAL/sGsDf7ZMCbGnUUwEcXQHcLr5d5OW1AmA3cmYH8n0D4OHC6XkVV/ZPAEwALN2ktX5PAKwly3ERQAABBBBAAAEEEEAAAQQQQAABBI4iQAAcFvDF9p/2u0cqgNseulcF8HcBY1ghZD+6xQrgwnRTQA+KP+3uBMDGlGVpsvwRe6+Y3N/eto5RAXzRAFgcwNcOgN2NszLfFcBNANz5SDdYafATABMAS2NE6/faD2H2vO/ygK3VRxwXAQQQQAABBBBAAAEEEEAAAQQQQCBO4C7vp6gADhsnVACHfUFg1wpgWz3b5TPqAXCetwHw5hXAbgro6ZmOfUc7FcBUAA/GClNANxhZ9f7mDAHw9BTjvjeYpe3sQ4n9Axv7R3bpM1zIKZ2vVhg6fvDSbKvUxvHvtdo8/Jy7PGCvtWd7BBBAAAEEEEAAAQQQQAABBBBAAIFtBO7yfooAOGw8xb6vde9YizxuplDp7J+vthBx/CMVqA1nM53aP7T9uwbATabXel8hALbX7uv5Gk0BTQC8sgLYDorMZFnR/Lv/iUvQX2abCmB7If4+/74HgZv7Ww645m48ce22hmX5MKbx1PmxN7XQG1DQGdW1yU1lMtN/66UPgPP3GsBDOekGK50HFcC6AbDk764frTCUADjsG2RSv/n+njWAfaXYDgEEEEAAAQQQQAABBBBAAAEEELimAAHwPu/ntN63ulHKFNCthJRPnDcA/tu0b34N3HEAHHj/qp7LO7oK4Gw0BXTgx03t1mZ/9jy+r9VsYl3gNR99owpgFwCPp6SOC0IJgK8UABtTNIE+AbD9Bk/zByQ7dwWwdDMkANbvY6kPNH+vOX41z5tjI4AAAggggAACCCCAAAIIIIAAAgikESAAJgBeGkmxBWhUAOvkB7YY8i4BsG3n39+2veMfAuB67gY2Dna1AuD284u8MMVj8C0AcQ3ddX/AxhXAbu/8o5p56pihFcBuv7mA/IoVwGsC4C4gjfwGBhXAVACvuxOk21r7W3j2TO/ygJ2uVzgSAggggAACCCCAAAIIIIAAAggggEBKgbu8n2IK6LBRc9YAWKr8dRpUAAvjQqwAfrRrAGeZ0ZzmO30A3E0h/b9//0n6FZDhlMRlWZosH1fchl2I473sSf/8/JiMAFgADQ2ApX66ewDc+vjeaOc0CYAJgKUrTev3BMBashwXAQQQQAABBBBAAAEEEEAAAQQQQOAoAgTASeMf727Vfvd49ymgfXOJ6wbA7VCss8i1l8UAOO8CYL0poG071gTA/brHS5cjAXCnEzsFtKsALk1R6A0CNw943VSc9uccXgE8NTi642aVMWIF890CYNOvAWxnNeh8fG+0BMDfAvbhy47r2G9ZeT91TGzIFNBMAR0zftgXAQQQQAABBBBAAAEEEEAAAQQQQODYAgTABMBLIzT23fRWU0BXT7t05fqf8wbA7dq8n2sAf+dXmwXA+agCWMzP1vWVTwC8HPxOB+GsATwIU9d1Sbv1q1svtsgvFgA7jNmBfPMAuPPJq7hvmFABTAAcct9JsY/2t/DsOd7lATtFf3AMBBBAAAEEEEAAAQQQQAABBBBAAIH0And5P8UU0GFjhwA47AsCed5WxuaZ1hrAvgGw6/fAnEaqAC7MdAXwjgHwZKg/cz4EwATAgzsjFcCFsd+k6W96lcmbClV7H3v8KRur5gKjAjjsL+pwtFEBHG0YcwAC4Bg99kUAAQQQQAABBBBAAAEEEEAAAQQQOIMAAXBYwBfbt9rvHu82BfS4AthVxkrTAV+/Alg5AO6C7uxAFcB+AXDRwNwwALYNH34rgSmg+5v53QPg2uSmMhkBsLHf4LE/Wt/gaYJ0AuDY56io/bUfwlwfR51k5M6a4zfy1NgdAQQQQAABBBBAAAEEEEAAAQQQQGADAQJgAuClYXbWCmAC4Da/6ANwpQrgswfA//ff/yzeAdZeAC5UsPhlWZosf6jcxu1J//z8mKyWbmCfAe/w/FKcWD8FdGGKx2AN4MQl4O0awH9NuwZw/zO3BrA08LPRcdZbXGMK6Nk55B1I7SqA874CeOgvDT8BVnsK6NDxTgC8/oqY2mP8gLn2fprmLKaPQgCsqcuxEUAAAQQQQAABBBBAAAEEEEAAAQSOIEAAHPkCO7ATtd893qUC2JUyvlgD2JaUtaMxq94ztA6TsqmhKlVIG2kKaBcAZ4PsL/CaWNptbg3g2I/KCIDjCAmA21JyjZ/n69VMv6z5QwA8rUsAnGbUEQDrXr9SL1EBLAnxewQQQAABBBBAAAEEEEAAAQQQQODaAgTA+7yfIwBOc10RAA8dCYDXjirFADjvKoADS6+Flty9AtgFl3MVnvEVwK7f5qbIvngF8KCCu10DeFwB3E2RHFlJTQVwrR7yL91K3PWj9UBCALzPA6brcwLgtY8EbI8AAggggAACCCCAAAIIIIAAAghcS4AAeJ/3c1rvW93opALY7zq95BrAH01fzh/jK4Afxo5l+0/RLZvpJ79uqxNWAO8ZAM+v6xs6Je5cd+1VAUwAvO4Cmtt6tgJYDIDbI+aRfz8JgAmA04zk9UfRfgizZ3SXB+z1+uyBAAIIIIAAAggggAACCCCAAAIIILCFwF3eT821U3uGzdn37llbu6pVoEEA7Hf1EAALTqecAnqYfy4H4AkrgNsP+l4DeMsK4Png13WzXgBcmqJQnAfcrgH8++zWAO7bKbdnzl+yunoFcNv+zwB4+mbQVgCbfg1g+7erC4gJgP3+0ExtZR9KrO1eDyHD+5VWGEoFcOQ3JMKHl+oDZuRpsTsCCCCAAAIIIIAAAggggAACCCCAwEYCBMD7vJ/Tet/qhg0BsN8FdK0A2LXZPwCNrwDO2wrgfFQBPCgg9OuJ5a38KoCnMr1bBsDzA0AOTNd1V18BTAC8Tk7eWncN4MgAuDv9vIr7ggMVwATA8pWgs4X2Q5g967s8YOv0EEdFAAEEEEAAAQQQQAABBBBAAAEEEIgVuMv7KSqAw0ZKbHGSe8eqNT0wawBP9euGAXDRFr1m2aj4c9cA2LZ/nEtN51RUAIfdF957EQAXkYLzu+8bAPcV0JMVwATA0f1OBXA0YdQBCICj+NgZAQQQQAABBBBAAAEEEEAAAQQQQOAEAgTAVAAvDVMC4LDxkedtZazWFN+/z2fTbdMzuG4YAHftPFYFMAHw7DVNBbCjYQro+RuI/Q0BcKPQrdWg8SxHAKyh6n9MAmB/K7ZEAAEEEEAAAQQQQAABBBBAAAEEEDinAAFwWMAX29va7x6ZAtqvh5gCWnDyXQNYcQpo+yWENvCWrlWX6SUMgP2G0dRWuSnL0mR53BS5c59vKX5+fkxWT6HMh5t6AXBhisegDDxxCXg7CP52awD333yYa08/t/lM6Xc9MsoqY5qd7PZuYgGrP2eZmbJ8GJOdtQK4HVnyGsBVs0bt1xrA3cBkCujwOwQBcLhdij21H8Kau8fk/TnF2fsdQ/MLDH5nwFYIIIAAAggggAACCCCAAAIIIIAAAnsK3OX9FFNAh42yo1cAu1bZ2VKnfnIpMxRY3Ay3a/X2qQBevwauvAbwcqGkzYXyvJ0C2rZ5/BPJ3xzOXruv1+ud/X1+hm8h53QPilNAr+34fnsC4HC77z23C4DHgS4BMAFwypHcH4sAWMfV96gEwL5SbIcAAggggAACCCCAAAIIIIAAAgggcFYBAuAUEdX63td+93iXCmAnTwDcRKUTA3G5APUMAbAdy1VlCxGn2nfYANh0FcCP9XcHjz2WK4CHB/gEukoFsGth/lGt27c7vAKYAPhz+M1UAHcV3rHfsBk+gNhveaT+CR3v7tssmhWUBMCpe3vd8bQfwpo/yVQAr+sUtkYAAQQQQAABBBBAAAEEEEAAAQQQSCpwl/dTVACHDRsqgMO+ILBrBXAzm+04+J0OguMD4LxZJtOuAaxVAUwAPHHtEgC3KATAYTd2t5e8iLiZngKaADgOvgsH7R/Y2D+yMSfiQlCtMHT84LVnW8dOWm0efs5dHrBjxiD7IoAAAggggAACCCCAAAIIIIAAAgjoCdzl/RQBcNgYin1f696xFkpLobpWUQFsJbpiz50D4LDIfH58fgfAUtXv8FjLFdCKU0DfrQK4NEUxWAM47H4zu5dbCLotA+8HwFwA3B9obgDMrQF85wrg6QurnQI6N48/ZcM63IoK4PCBTgVwuF2KPQmAUyhyDAQQQAABBBBAAAEEEEAAAQQQQACBIwsQAKeOq/x6W/vdI1NAt/0Qm0+ccg3gnQLgTCnk7wPgp9/F9bEVAfAHR+iUuHPy7gIpcgLggNG5uIv9VkvsN3Ckc/qsAB58g8TtWOddBTABsGS59vcEwGvF0m6v/RBmz/YuD9hpe4ajIYAAAggggAACCCCAAAIIIIAAAgikErjL+ykqgMNGTGz+QAVwFgYv7PX7bMPQ2fxmhymgXQBcDZocG8DbNn4HwB8liIIUAfAHEAGw46AC2PcGMl0B3F5Y+eTC3P73PNYAZgpo/9GSdksC4LSeHA0BBBBAAAEEEEAAAQQQQAABBBBA4HgCBMBUAC+NSgLgsPFxxzWACYBHV1JZlibLHyp3/eOtAUwFcOqO3rUCePANEgLg1D3bHo8KYB1X36MSAPtKsR0CCCCAAAIIIIAAAggggAACCCCAwFkFCIDDAr7Y/tZ+98gU0G0PxVagMgX08nq7dmnQPMtMltt/2qLA1BXA9h71ambDdVNAUwFsfAPg7LNGPPa+9bV/PwV0YYrHYA3grxL0uI9u1wD+a0zT8v5Hbh5rAE/LtxeR7Of2rk355/+Zqs5MnfU1/lQAh49rAuBwuxR7aj+ENX8M630eMJ2P/ePMDwIIIIAAAggggAACCCCAAAIIIIDAfQXu8n6KKaDDxvjdK4CHYeZQUHLZpwLYvmuu2lDnQlNAt9mfDX9tZmX/Gb5TX57i2ZibTwFNAEwAnCoA/vPn/5mXXRP4Y4735W+ISH92mAKaKaClMaL1ewJgLVmOiwACCCCAAAIIIIAAAggggAACCCBwFAEC4H0KNLTfPVIB3F5hsRXA5wqAbYtflwuAbav+/triz659BMBtBv7z82MyocLsqgGwf+UqAXBYAOzcXMBbGwLgtI9tVACn9Vx7NO2HMHs+d3nAXmvP9ggggAACCCCAAAIIIIAAAggggAAC2wjc5f0UFcBh40mqdJWO6t6xFt30wNL2ob+3y2VO/WgFwO6z5nz2qQDuAtIDVADHuo/7kgB4JEIA7HurIACello/BTQBsO+Y89uOANjPSWsrAmAtWY6LAAIIIIAAAggggAACCCCAAAIIIHAUAQJgKoCXxiIB8PKVSgA8vQYwAbAxpixLk+UPlXv98QLg0hTFYA3g1K2284D/2nnAu3nOheP30xRPB8BZPZq6OKtMO7dxMTry3BTHmSnLhzHZePt0Dbffaom9AUtn81lJ3bW1sRi7UQEsWa79PQHwWrG02xMAp/XkaAgggAACCCCAAAIIIIAAAggggAACxxMgACYAJgCeF5ibAtrtcdcA2OVrWZYb+x7d/qNZ5U0F8GiMEgAv/zElAPZ72JgNgN93OBcEEwD7ifpvRQDsb6WxJQGwhirHRAABBBBAAAEEEEAAAQQQQAABBBA4kgABMAEwATAB8KxANV0ASQDscRenAtgDyXcTKoB9pVZtRwXwNJedw9/+5JmtCtf5IQDWcfU9KgGwrxTbIYAAAggggAACCCCAAAIIIIAAAgicVYAAmAB4aezGzkDKGsA6+cHv086Ga8xnfmP/y6v9j18zuE7PhNsXSs6MgsAA2LU61dWVugLYuWX/99//pDrHL0EC4IR/FgmAE2L2h1oTAJd//p+p6szUg1A0H0+lvfIshw8gr5mF3Fce8mNz9wdo7TEIgNeKTW8/fsCMfaBIc1btUQiAU2pyLAQQQAABBBBAAAEEEEAAAQQQQACBIwoQAKvFP4vdrf3u8TUT3K0dg7HvawmA7xEA27xkWCyXMgC2Y7ANvG01sv1neM1OB9v9OJ9bArbLAK4QAC+HXHNr2K69FUxv/+o6o8gLUzwGawB/fQMh7vPaQfD33fnf33yYO/7cALn7GsBt+2XHvFmH2Ga+jz9ls89QLnaxbwLgWn2d56Urz907tB5ICID3ecB0fa5ZwR53R2dvBBBAAAEEEEAAAQQQQAABBBBAAIEtBAiA93k/p/W+1Y0ZAuBWIjqfEPLby68B7HkTehTFu6DKcxfvzew9yhYH1nVb9TxKoLyOM5dzXaICmAB4aQwQAE/rEAAvjhqmgPa6sUobEQDv84Dp+oUAWBqh/B4BBBBAAAEEEEAAAQQQQAABBBC4tgAB8D7v5wiA015Xz5nZQwmA32+CJ8HFKaA9u6l8PDy3XL+Z/TJDVVUEwEM6e9v6+fkxWVOdufQ1hWtWADsLnwrWpQD0/busMqa5GorR5nN+mSnLhzHZePv1A3xuD3tTi52CYf5spAC4D87HFcAfFfiRzaUCmArgyCEUvLv2Q5g9sbs8YAd3AjsigAACCCCAAAIIIIAAAggggAACCKgK3OX91Fw79d6vL3eb9rtHKoBbfwJgNw4D1wD2vPtsHwBLUz9/nvg4J3Tj4qIVwLqh75B2rymg3TkQAHteoV+bSQFwf+MgAA41Xt7PPpRY270eQuzZMQW0+Vi7IHVP3+UBO7Ubx0MAAQQQQAABBBBAAAEEEEAAAQQQSCNwl/dTBMBh4yX23TRrAJ98DWDPYXPoALg2Zq4XLhYAbxf8unHRB8ClKYrBGsCeA8d3s34haFv73LeTANhXcHq7T7/OtamGdt+w6NcALst2DeCUk2ZQAUwAHDeCw/fW/haePbO7PGCH9wJ7IoAAAggggAACCCCAAAIIIIAAAghoCtzl/RQBcNgoIgBedmMN4NYneQBsM6jup5kC+mWngPbPN6cqfqsuBbYT/brfXzQAHkKtK5Vee5sgAD7rFNBtT8sBsGkqVLMsNwTAa6+O5e2pAE7rufZoBMBrxdgeAQQQQAABBBBAAAEEEEAAAQQQQOBsAgTAKcuZ/Htf+90jU0C3fcEU0G5MnmwKaOUA2KkQAPvfsya3fHWrSDfVv1QAR2p+7q67BnD7WQTA012W5+0NM19cXzuuuwmA4/xi99Z+CLPnd5cH7Ni+YH8EEEAAAQQQQAABBBBAAAEEEEAAAR2Bu7yfogI4bPxQAbzsdrwK4Lkq2asFwK490+2VKoBdrxIAh90X3nsRAF+wAriZYru/YVABHHmRzOxOAKzj6ntUAmBfKbYBRAR9AAAgAElEQVRDAAEEEEAAAQQQQAABBBBAAAEEEDirAAEwFcBLY5cAmADY5962/RTQCwHwxJq/thJ8OAX0RQNgtz5uf1PLsuWAMvYC3zYA/vu1Ai1rAPtcnlPbtN+cmPcbB8DGPP60awCnXAQ4dg1gF+KFKsztRwVwGtHxA2bs/SbNWbVHIQBOqcmxEEAAAQQQQAABBBBAAAEEEEAAAQSOKHD3AFjqE633ldrvHpkCuu3Z+00B7Spi/ZZ+7SbwnbgMpPV2P4+fPAAenFGzBnA1twbwdI7l+t2FvnPX+cUqgG0zXx8JHQHw3IUwGuB2zvHmahgH5nMXQmbK8mGMELBLf2CWfq87BTQB8JI9AXDMyO33JQDe5xuGrgc0pzBPM0I4CgIIIIAAAggggAACCCCAAAIIIICApgAB8LIuAXDc+0sXdBfdkopaY9lmJVM/BMDC+LaR1+QPAXD0WC3L0mT5I/o4Uwewl+XPz4/J6vpdydZut1UA3Aarr7q9QWyzBnBfASxX/jo1AuClC5wK4GkdAuA0ty0C4LgHqNheIACOFWR/BBBAAAEEEEAAAQQQQAABBBBA4NwCBMDL/UcAHPf+kgB4NmGNunH8Pp/N/v452PTHUQH83//EjfCFbiQAjhrjHzvbG/HvkwA4nahUAdwH6O0awEwBnc6+PRJrAKcWXXc87WlYXB+vO6u0WxMAp/XkaAgggAACCCCAAAIIIIAAAggggMDZBAiAl3uMADguHiMAPl4APB36ShW/4+tkzymgR+c6seav732YKaC7Cl4ZbLqSdqsKYGMD4F/7rQe3zrFw435fd9PnndV3nwK69fv8Bkln0kyH7dxy4wJg+4UG+xP3J+Gz31gDuG589/pxf6C1wlAqgPfrWzumCID3urL4XAQQQAABBBBAAAEEEEAAAQQQQOAYAgTABMBLArHvpgmA9wqAvwPd+Wpfn3vR8prC26wB3FY9259x5bOd6tut92vb6VsZTQDsHT4RAH9eJmdfA3jqQpoKgE0XAOeGANjnRum/DRXA/lYaW2qF3sNzvcsDtkb/cEwEEEAAAQQQQAABBBBAAAEEEEAAgXiBu7yfCm1nbAA610Pa7x5f1dqKzukzjW0/AfDxAmAXlNoef6+RbIv+hj/vAkD3H48UAFfmrdqd5zgAdmctBcEEwKEBcAf/atYc1l8DmArg+D/2U0eQK4AJgHXkmQJay9X3uNoPYfY8Qh88fdsgbUcFsCTE7xFAAAEEEEAAAQQQQAABBBBAAIFrC9zl/VRoO2MD0LnRo/3ukQC4lX8HnIGX8TAsnTrE3PjI89zYPtZ6/yqvATxfAUwA3PfkxQJgNz1yP+1olhWLQ9//Bjf6BsBlA2DbzuG3Nua+SXPhCmBj29z3dzsFNBXAgX9DZnejAji16LrjaT+E2bMJffBc15L5rbUeQFKdH8dBAAEEEEAAAQQQQAABBBBAAAEEENAVuMv7qdB2+ucj6/pJ+90jAXDbHwTA/bh0U0ATAPcmFwuAXVjZh5ZSACzftpZLv6tuRVgbEBZFYYp8eXv586a3sDfi3+ff9wq0Uml3fxTpfEKnSjh7ANy2e95xHAAb8/jTrgGcchFg1gBmDeDQe0LsftoPYfb8Qh88Y9vm9icATiXJcRBAAAEEEEAAAQQQQAABBBBAAIFzCtzl/VRoOwmA+2LCkBF+tymgh+11/3eIm7TP6grgrDJ1nZk6y02d9QWOeR2af73fMDf/x7ZrAA/yza+pqiW5z98TAIteBMDTRATA4tDx2IAAmADYY5iobEIArMLKQRFAAAEEEEAAAQQQQAABBBBAAAEEDiQQGoymasJWBQqh7SQAJgBeGuvj8XHkANjUmamywv7r/UMA/N//xI3whdFRlqXJ8keqe+XHcexJ//z8mKyZntf16LACuA1u47+FsBwA94Mp27QC2GHIlcBUAE8PQCqAly5MO4e//dF8QGEKaJVbo/dBCYC9qdgQAQQQQAABBBBAAAEEEEAAAQQQQOCkAqHBaKrmar5fHZ5jaDsJgOPiMSqAU10pn8cJqQC+UgD8zrCpACYAXr7EpgLg2LL3Jlo3ZfkwRlhjOebyf75eRusPkGnW+WUK6Ln+IQCOGbn9vuMHL73xvP58CYDXm7EHAggggAACCCCAAAIIIIAAAggggMC5BEKD0VStJAAelGOmQjXGsAZwi7n1GsBUACccxN2h7FiuKjuF9bP7L5UhAM6qtgK4GgbA3/ihFcB9Ze90Ba2rvN22AtgOAPuNlOEc4NKAG55/iuDXfd7ZA+C2HXIFtWlCaFtkbiva7U/cd4I++4spoJkCWrqCtX5PAKwly3ERQAABBBBAAAEEEEAAAQQQQAABBI4iQAC83BNaBSva7x4JgNt+JQDuxndWmTNXAJtXZSoXANu2uJ/bVgATADdDQA4wJwLgJAOIADjFQwwBMAFwinEUcgzthzB7Tnd5wA7xZx8EEEAAAQQQQAABBBBAAAEEEEAAAX2Bu7yfCm0nAXBcuRdTQOtcw3ebApoAeDSOajEAdmsAh13Ax64A7jGyWqrqJQBeugXJAToVwDq38DYctA8YWg8ZPuft/kBrhaFMAR12//XpO59ttppix+dc2AYBBBBAAAEEEEAAAQQQQAABBBBAYHuB0GA01Zlu9X4qtJ1a72a13re6fqECuJWgAnh4pdamygpjs0P3E+tjTJuvlY9HqlvC13GasTyqAHbnXXWfH/rh2f/99z9qb+jtlLlZrgNDANx2OQFw6NB3fvL+TAEtG4VsQQAcopZuH+2HMHumoQ+eqVq51QN2qvPlOAgggAACCCCAAAIIIIAAAggggAACaQXu8n4qtJ0EwHHxGBXAaa9Xd7TVFcDN0p21qbPc1IOqPwLgywTANtW3SyPbRL5fWDzzKfGcGKPjCmB3dHu44bLl+6wB7H9RfTa/++YDU0C/11GeHx595bQLgB9/2jWAUy4CzBTQVAD7X81ptyQATuvJ0RBAAAEEEEAAAQQQQAABBBBAAAEEjicQGoymaslWBQqh7SQAJgBeGuvj8TEMvN3/nepaGR7HBcD+x5ZmyvU/0ueWVADPym1bAewi2uLjfFIHwONvDBAAf3qHXkZT+z1fL8XpgdsbAgHwdI/leXtj03xAoQI45dWy/lgEwOvN2AMBBBBAAAEEEEAAAQQQQAABBBBA4FwCocFoqlZqvl8dnmNoOwmACYCXxjoBMAHw7PggAE71Z6Jdh7b91sO6G9JkBXCS08pMWT6MyQiAYzipAKYCOGb8xOxLAByjx74IIIAAAggggAACCCCAAAIIIIAAAmcQCA1GU7WNAHg4n2oqVbtkapqKz9gAnCmg0/Xp8EjrK4Dt3oMZcOt+hte4MyQAJgBuBDJTFIUpusrJuEH1vTcBcGpRKoCXRKkATjPexg+YsQ8Uac6qPQoBcEpNjoUAAggggAACCCCAAAIIIIAAAgggcEQBAuDlXtF6X6n97pEAuO3X2DVuKyGfP08FsNW4TgD8vmojg+zs/y63BjBTQA9v6dNTHKf4dsz9KoBtRbv9WVeDvfwHlgpgKoD3ejDWfghr/uTWKa+W9VJbfcNy/ZmxBwIIIIAAAggggAACCCCAAAIIIIDAFgJ3eT8V2k4C4Lj3l1QA61zFcgVwiozL59y3qQCuqsrUtZ0BuHmrbt65PAFw3VWysQbw1HAlAJ67iNdXABMA+9wQ/bdhDWB/K40tCYA1VDkmAggggAACCCCAAAIIIIAAAggggMCRBEKD0VRt2KpAIbSdBMAEwEtj/bgVwNcOgF2fZATA2wTAFtzeCmxJfT1ZFn+GKaDdsElxcVABnOIhgApgKoBTjKOQYxAAh6ixDwIIIIAAAggggAACCCCAAAIIIIDAmQRCg9FUbSQAZg3gFGPp+XpNHua+U0BLGdf/b+9el1vVtXWBguOM93/KvWrXupyz567zY46R2KcUTIxtQCB3+RK3/JmXgAxNglB87lK/BnBuu1zv3KcCWADc7pq///67aXe3DYC/KmoFwF8I7+/bpmlPp9zOXS5rfp9uarW+gdTPBz9eIZ2O8rhIeDqGtm0aFcBrei+/rQrgvFHNLQTANXW1TYAAAQIECBAgQIAAAQIECBAg8AgCAuD5Xqj1/r32u0drAHf9KgCeGt8C4CRjDeDsX6FuoIxX/Q53foYK4Gu/7XB6vj8qAG53h05O/X2a8PcB8PZXtwZw5CLAKoBVAGdvQZU2qP0Qlg77VR6wK3WRZgkQIECAAAECBAgQIECAAAECBK4UeJX3U6Xn+eoBcG545Xx++hrAUz5vm81hadacYNnvV68BPJnvXJuJqQCe7MFUMdlutmU9nNlrX7kC+PjxAuDxrvhhFcDfN4jLimYBcJVL+CscTLa5P6J1Pr1rtf8DXSsMPX/wuue5njvWOufh55Q+eEb1+a2m2Ik6Xu0QIECAAAECBAgQIECAAAECBAjECrzK+6nS86z1vrL2u8eoCuDcaMv5CIBzgmW/Lw+Az/MdAfB1q1zP9N9PCoDTac5XAasALruUp/e66RTQAuCTjthsui8+1AzQBMDRV8y69mo/hKWjKX3wXHcm01vXHL9Rx6gdAgQIECBAgAABAgQIECBAgACBegKv8n6q9DxzAWdpz9R+9ygA7nqm9hTQU/3/uBXAMQFwv3Tovr1PBfD3HLX741KlJdeiKaCzaoO1YGfXKxcAZylXbiAAzoP1f0jzW67bQgC8zmtqaxXA1b5ftKiDBMCLmGxEgAABAgQIECBAgAABAgQIEPixAqXBaBTIrd5PlZ6nAHi+p3M+KoCjrpTTdu5dASwAXtCvP60CuD/l8UrgZwiA+zO4tuw9tfN6U0Cn8Zx+IiMtawCbAnrBrbTKJrW/hZcOuvTBM+qEb/WAHXW82iFAgAABAgQIECBAgAABAgQIEIgVeJX3U6XnmQs4S3uj9rtHFcBdz6gAPozQyRlel2VhfeB7Pt5vVQHcfO6a3f6j+/h0Lv2PCuD9YR3PhJJKdE9LvNupnlt857ossRYAf43C5v192zTt5Zq5i2kzGz5aBbAAOKpnu3ZMAR3ruba12g9hfR+vPa7I7QXAkZraIkCAAAECBAgQIECAAAECBAg8n0BpMBp1prd6P1V6ngLg+Z7O+agAjrpSTtu5dQWwALigH39qBfCQ4hgGP1MF8PAMln0D4rL7BcAFl8TFLiqAVQBHjKOSNgTAJWr2IUCAAAECBAgQIECAAAECBAgQeCaB0mA06hwFwLPrahYzqwDu6FQAH4bQygrg4xTP3f7TdaRdgeg2FUNW+vkay2cVwH2/7hprAN+8AnjYzwLgn1YBnC6o0z9K6Vs+bds0KoBj73AqgGM917YmAF4rZnsCBAgQIECAAAECBAgQIECAAIFnExAAz/dYrsK1tL9rv3sUAHc9IwA+jNDvAPg83xkvgBQAl17Zg/1+RgVw5gbZ9gn8s1YA5zp6qkL42SuAu/Nu97kK6E3TB8DbX90awJGLAKsAVgGcuwJr/b72Q1g67ld5wK7VR9olQIAAAQIECBAgQIAAAQIECBC4TuBV3k+VnqcAOJP/7PezG5gC+rrrc2rv1VNAXzTU53Zd/lO6Uuy91gBWAdzumr///rtpd7XXAM7cAATAda7wpmnqrgHcHbYAeLz7NpvuBllzihIVwNUunUUNC4AXMdmIAAECBAgQIECAAAECBAgQIEDgiQVKg9GoU675fnV4jKXnKQDO5D8C4FGgt83mMDNv1JVy2o4AuPMwBbQAePYKK/1mw7FRFcAqgOvcxAXAdVyXtioAXiplOwIECBAgQIAAAQIECBAgQIAAgWcVKA1Go85XAGwN4IixlIrlxn5MAT2u2+67Ard9mhp6pAL4tD54uodUAM+MXlNAR1zaXRsphOy+9ZCmHBiGsvOLQAuAx/rg6Jf3MQV03Cg+bUkAXEt2WbsC4GVOtiJAgAABAgQIECBAgAABAgQIEHheAQHwfN+pAL7OxxTQde4N11YA5wLgpUd9rwD4+/gOQfbS4z3frv2ff/7X/CTmpS03TSMAvgLvbNcuAP49sgCtAHi58mU185oAOI3n9BN5wVgD2BrAy8dv7JYC4FhPrREgQIAAAQIECBAgQIAAAQIECDyegAB4vk8EwNf5CIDrXPNrA+DLnOe0AvgiGF0Y8twqAN7tds1+nwpA08+u+a6bFwC/0hrAfQCcgszz4Hc8CM4HnLkL9CdNAX04l0PZfzrzdjcfoCfnfgpoAXBurKz7vQrgdV7RWwuAo0W1R4AAAQIECBAgQIAAAQIECBAg8GgCAuDrAs7S/qz97vFzN5VblB7x+H65gFwAHOvdt1Y7AO4/J5ef3SsAPh5fLr+a91cBfOX47AdA07TN29tbkxa/rvFzWgEsAC4zVgG81G1zGMc116gQAC/tjTrb1X4IS0f9Kg/YdXpIqwQIECBAgAABAgQIECBAgAABAtcKvMr7qdLzzAWcpf613z0KgLuesQZw55APcsdHcn6/Lu97325LL4Xsfmksn1YAH3fJHV+ucQFwTijzewHw25WC07unhc1j/wAJgJd2lgB4qdT8ducPXrHj+bpjrP0Qlo6u9MHzujM77l3zCwxRx6gdAgQIECBAgAABAgQIECBAgACBegKv8n6q9Dxrva+s/e5RANxdMwLgziEXlO6/51Q+vdfk9xMAT96drQEc94ertAI4dwS5AT69f9u8v2+bpp24cnIfvOD38QFw/6HHIDh//scpoLe/ujWAIxcBtgawNYAXXApVNqn9EJYOuvTBM+qEBcBRktohQIAAAQIECBAgQIAAAQIECDynwKu8nyo9TwHw/LjO+ZgCus59IT8FdPe5p/nOYAnQK9fO7c+q9hTQ7aZtdp+7Jn2h4TjWhoWMmRmHM1OhqwC+cnw+egVw7vTyAehUCwLgnO2S3wuABcBLxkmNbQTANVS1SYAAAQIECBAgQIAAAQIECBAg8EgCpcFo1DncqkCh9DxzAWepQ+13jyqAu5553Qrg7vwFwPNrYQuAS+9gh/3uEwAPD/q6NYdfMwA++rX73GLxKoCvvEQmd7cGcC3ZZe3WfghLR1H64LnsDPJb3eoBO38ktiBAgAABAgQIECBAgAABAgQIELiHwKu8nyo9TwHw/KjM+agArnNVv3YF8ApTFcD7FVrrNz3OHf7WvL29NW+b6wLZqSM4nQJ6uNV1n/eaAbApoHMj3RrAOaFlv7cGcN37b64XBMA5Ib8nQIAAAQIECBAgQIAAAQIECPxsgdJgNErlVu+nSs8zF3CWOtQuPlEB3PWMCuDhCP0pU0CvuOoEwHUDiGMA3DZv20EAHDTHeN/VXQD8cViAdsUc4Jmx8loB8GW1b/78jxXAaU3r9BM5okwBbQroFbfz0E1rP4Slgy198Iw60Vs9YEcdr3YIECBAgAABAgQIECBAgAABAgRiBV7l/VTpeQqA58dbzkcFcOz12reWrwDusp58vnPd8d1nDeAVxywAjozrLuH3bR8qvgmAV4zLJZt+fH4OFr5eskdum8E3QA6btrtcBbUAOKda+ntTQJfKxewnAI5x1AoBAgQIECBAgAABAgQIECBAgMDjCpQGo1FndKsChdLzzAWcpQ613z2qAO565nUrgAXAXwNAACwAnrtJl39Dom3e37dN07alfwOy+1ULgAefnD9/AXC2owo3EAAXwgXtVvsh7Ovvz77u/TdHcasH7Nxx+D0BAgQIECBAgAABAgQIECBAgMB9BF7l/VTpeQqA58dlzucZK4B3AZFOWgq1P/caV/b1FcB94d/lrLBrjlcF8IxWmjK33WzXeC7eNlXe/v3330272x8GWurINHLfTtpo8wnf4s8c21AFcMDdYqIHBMD5oVnrJmsN4Lz9ki2sASwAXjJObEOAAAECBAgQIECAAAECBAgQIFBHoDQYjTqaWxUolJ5nLuAsdahdfKICuOuZkgpgAfDyUX2LAHi/2zfFWZgK4FsFEG2z3b41fXDWD6F9k5tieNlg69YA/j2yAu18+22b+X2GZ7+f+obEM1YA99bHc8p/P+BYAbz91a0BHLkIsDWArQG87A4Qv1Xth7B0xKUPnlFne6sH7Kjj1Q4BAgQIECBAgAABAgQIECBAgECswKu8nyo9TwHw/HjL+TxTBXBE8NtrPVwFcFqqdZ+KFVMeNixafPwK4K/s789H2Y1PACwAnhs5uQBUACwALrvz5PcyBXTeqOYWAuCautomQIAAAQIECBAgQIAAAQIECBB4BIHSYDTq2G9VoFB6nrmAs9Sh9rtHFcBdz6ypAH6NAPh0huCmefwAOPXj799/yi41AbAAWAA8LdBOVjj3+wiAy+48+b0EwHmjmlvUfghLx1764Bl13rd6wI46Xu0QIECAAAECBAgQIECAAAECBAjECrzK+6nS8xQAz4+3nM8zVgCnIHhNcDwm9LgVwALgYX+1//PP/6qWkL7CGsBHzOMU0F+V5v3PvvYU0P0HjX+OKaDHbk+mgM49RlkDOCe07PfWAK7252VRBwiAFzHZiAABAgQIECBAgAABAgQIECDwYwVKg9EokFu9nyo9z1zAWepQu/hEBXDXM2uC3L4CWAC8fFTfYg3gdDQqgM/6ZN/umr///rtpd/umu5mkUC/98zThb3NzHC/v68yWbbN5f2vSNx9OfkID4DQPeApUlpStd8chAB72xqVbfngcK4DTFxrST2SkZQ1gawCH3YJWNlT7ISwdTumD58pTmdz8Vg/YUcerHQIECBAgQIAAAQIECBAgQIAAgViBV3k/VXqeAuD58ZbzedQK4MjpnseEVADH3KfaTVdNKgA+83zkAHh4cW12kRXAYwFwH2qef44A+PISPFilBcEPP222fwTAMbeykd7Yd+Fv7o9orc9P7fZ/oGuFoSqAI78usX4kCIDXm9mDAAECBAgQIECAAAECBAgQIPCTBEqD0SiDW72fKj3PWu9ma71v7ftFBXAnMVUBLADuR8qSYsrpq10F8Myd8NWmgO4rgG8bAE91gAB4JHK8+F8qgMfHjymgYx7xBMAC4JiRpBUCBAgQIECAAAECBAgQIECAAIESgdJgtOSzxvYRAA/Xy4xSbRoBcGdZGgD3+5UGxQ9XAfw9tM4LJQXA1d7QC4Cbpn4FsAB4+Z8NU0AvtRIAL5Wa304AXO3Py6IOutUD9qKDsREBAgQIECBAgAABAgQIECBAgMDNBQTA8+QqgK/zedYpoAXAy25FT18B/Ne//jH7hv6aG4AAODoA/j1YgbYLM9t2exipE2sPD6Y7Xjakl2/1/r6NXRD37KM/Pj8rTQ88mAI6m08dp4De/urWAI5cBNgawKaAXn7FxW5ZexqWdLSv8oAd2zNaI0CAAAECBAgQIECAAAECBAgQiBJ4lfdTped5Tf4z10e13z2qAI66QsrauX8FcHfcxxlep5ZK/eEVwJnuawXAZQP8cq+2qT8FtAA4prcEwDlHFcA5oWW/VwGc/YbFMsjCrVQAF8LZjQABAgQIECBAgAABAgQIECDwQwRKg9Go07/V+6nS8xQAz/d0zufeFcBR43RtOwLgtWLj27ebbor037//xDR41ooAOIz1GACfNLk/n3O87APTjebPxzAA7tpp28Nav/tNsx9Op99/rgrgWfB2n/sGiArgshGb3ys9lKRxnfsjmm+pfIv+D3Stb6QJgAXA5aPTngQIECBAgAABAgQIECBAgAABAtcKlAaj135uv78A2BrAEWMpzZb6SD+PFwBP6eTyn3nVh58COjMoBMBhV82DBcBh5zXdkCmgr0c2BbQA+PpRVNZCrdB7eDSv8oBd1gP2IkCAAAECBAgQIECAAAECBAgQqC3wKu+nSs+zVnFO7XePpoCufeXMty8AjvFXATzhuG93zd9//920u33T3UxSkp/++XayR3ucBDymRyZbaZvt9q1JU+eOVuJe+eldBfDHYQHa3ffc5n0F8LD57vNjKo/nDvv5AuDLb3vkh8exAjitaZ1+ImsaBcAC4CtvDcW7134ISwdW+uBZfFJnO97qG5ZRx6sdAgQIECBAgAABAgQIECBAgACBWIFXeT9Vep4C4PnxlvMxBXTs9dq31mVhcz9d1jOd7/T5mArg2TwrN8DnuiAFZu1mW2UECIA71ukAuGevFwQ/bQA8mBa73eV8BMBVLuBDOGgK6Fq6+XYFwHkjWxAgQIAAAQIECBAgQIAAAQIECDy3QGkwGnXWtypQKD3Pa/KfOaPa7x5VAEeN0LJ27l8BLABe0nM/aAro8cDzVSqAU4zZf5fhpAK5YiXw0wbAgytDBfD4bSJVsqefmg8o1gBecouut03th7B05KUPnlFnXXP8Rh2jdggQIECAAAECBAgQIECAAAECBOoJvMr7qdLzFADPj72cjwrgOteuCuAYVwFwjOPX9NP3nAJaALykI00BvUTpK/gVAC+lmt3u/MEr98AQ8qELGxEAL4SyGQECBAgQIECAAAECBAgQIECAwNMKlAajUSd8qwKF0vOs9b6y9rtHFcBRI7SsHRXAZW7ne919DeDy02ibrwrR9nRN3vL2TvdM81Z/rQG8H64B/BVdnWx4ywrgzftbkwb+yc8+N8XwMpFuDeDfFyvQbjIVvvs25vPHjvL5KoD7szgGwWsqgLe/ujWAIxcBtgawNYCX3QHit6r9EJaOuPTBM+psb/WAHXW82iFAgAABAgQIECBAgAABAgQIEIgVeJX3U6XnKQCeH285HxXAsddr39rqCuC07OfX1LgpD0v/7H+sATy7BnB59wmAv+wEwMVD6OPzs8ndYMsaFwDn3FQA54SW/V4FcKU/L8v4q05hvvAQbEaAAAECBAgQIECAAAECBAgQIHBHgdJgNOqQb1WgUHqedd6/N03t4hMVwFEjtKydh6sA/g6AzwtSBcCV3tDfOgAeH6g/tQK4r1xtJyt8u8rf0/WAyy7mqb2etwL4eEbtPncD2HyF0G3bNCqAY8ePNYBjPde2VmPhZx0AACAASURBVPshLB1P6YPn2nOZ2v5WD9hRx6sdAgQIECBAgAABAgQIECBAgACBWIFXeT9Vep4C4PnxlvNRARx7vfatlVcAC4CHPZJdA7i8+wTAX3aVKoDnAuAu9K039XM/Jp43AFYBnLuuVQDnhJb9XgVwpe8XLeNXAbzQyWYECBAgQIAAAQIECBAgQIAAgZ8qUBqMRnncqkCh9DxzAWepQ+3iExXApT0Ts58K4BhHawBPOF6uATy+4S0rgLfbtyYFZydVt0EBcJPWAP7zcViAdhBgflcAn31uzPibbeX5AuDLat81awC/v3drAEdGWtYAtgbwDS7V0Y+o/RCWPrT0wTPK5FYP2FHHqx0CBAgQIECAAAECBAgQIECAAIFYgVd5P1V6ngLg+fGW81EBHHu99q2pAI5xVQEc4/i1sPSjBMC7wRrXm8i08szqaQPgNB/84afd5Sqlj1NAC4DDLpavhkwBHeu5tjUB8Fox2xMgQIAAAQIECBAgQIAAAQIECDybQGkwGnWetypQKD3PXMBZ6lD73aMK4NKeidlPBXCMowrgCUcVwB3McQ3gYwXwVwB8qDzeNLk1bssH6tMGwINTVgE83v+mgC6/LoZ7mgK64jdQFnTRrR6wFxyKTQgQIECAAAECBAgQIECAAAECBO4gUBqMRh3qrd5PlZ6nAHi+p3M+KoCjrpTTdlZXAH/vfl7wV5qPde30s/2+b7dVTlQAPMEqAO5gBMBrrjtTQC/VEgAvlZrfTgAsAI4ZSVohQIAAAQIECBAgQIAAAQIECBAoESgNRks+a2wfAfBgutIo1KZpVAAHYhY09XAVwN/nIAAedudTTwH9+/ffTarg7L9lMT5OSxP+taO+bTbvb00a+Cc/QWsAp2+a/Pn4/b0C7Xfl6qbONw+WnP3zVQD3ZzWYAjqbTx2ngN7+6tYAjlwE2BrA1gBecq3V2Kb2NCzpmF/lAbtG/2iTAAECBAgQIECAAAECBAgQIEDgeoFXeT9Vep65CtfSHqj97lEAXNozMfvdPwA+P48+8ykNgOeXClUBfDFu2uYrIGzfYkbUWSsptxMAN00jAC4YXwLgHJoK4JzQst+rAM5+w2IZZOFWt/qGZeHh2Y0AAQIECBAgQIAAAQIECBAgQKCyQGkwGnVYt3o/VXqeAuD5ns75mAI66ko5bSc/BfT55wqAx3pCBXDY+LxtBXB/2G27rAI4VQz385VHnfLzVgA3X5Xj3U+uQlwFcNR4ubgl77vq39wf0Vqfn9rt/0DX+kaaAFgAXHP8apsAAQIECBAgQIAAAQIECBAgQGBeoDQYjXIVAJsCOmIsfXx+RjQT1sbjVQBPnVou/+n3m5jZt+32VwF84asC+Iuk0hTQPfdwDeC5q1cAfKojAJ6/16sAjvlbKAAWAMeMJK0QIECAAAECBAgQIECAAAECBAiUCAiA59VqFefUKrjpz8YU0CVXQ9w+jx0ALw19hx6mgF45Ol4vAN5u35oUnJ1U2oYGwB+HBWgHUxi34wOznfncqErgZ6oAPga+58M4dzM4VgC/v3drAEdGWtYAVgG88sYatnnth7B0oK/ygB3WKRoiQIAAAQIECBAgQIAAAQIECBAIFXiV91Ol5ykAvi4gNwV06OX63dj6KaC/3kavOJiRit9DtW/XzunvVQBf0AqAu7Rw/psDS0dkuhF3gz7Fj4MAuG/+7HMEwKeyAuClI63bTgXwOq+prVUAR35dYn2f3GqKnfVHZg8CBAgQIECAAAECBAgQIECAAIFbCJQGo1HHdqv3U6XnKQCe7+mcjwA46ko5beeqAPg7yJ3L53IBcH883XYC4It+vmcAvCbpjxqgbfPIFcCbfdPsDtPt74cXwNk3GdZoqABeozW+rQpgFcDXj6KyFlQAl7nZiwABAgQIECBAgAABAgQIECBA4HkESoPRqDMUAFsDOGIsWQN4ieKaXFAAvER0ZhsB8BdO7QrghVNAC4CnhmrupmAK6CtvBJO7p4ev9A2q3Leoan1+arcPQWuFoSqAVQDXHL/aJkCAAAECBAgQIECAAAECBAgQmBcQAM/71Ho3W+t9a3821gC+75X/mGsA57KeoZkA+MoRVDkA/poS+U9aZPI7xFk3x/eVp3exe9ts3t+aNPBPfkID4N+DFWi7wbxptoePO59quv/v4aAfuwDmp6ieWy/4mSqAz7vrOCV07qZwDIC3v7o1gCMXAVYBLACOvhMtba/2Q1g6jld5wF5qbjsCBAgQIECAAAECBAgQIECAAIHbCrzK+6nS8xQAz4/HnI8poOtcz2VTQPfHMsx8YpZoNQX0RT8LgLuwMGaAdWsAC4CjbicC4HlJawDHjDQVwCqAY0aSVggQIECAAAECBAgQIECAAAECBEoESoPRks8a28cU0KaAjhhLpoBeoygA7rXav/71j0pv6G8RAH807X54+LlqzjWDZO22ZxXAQcFvfxTnAXAfYLbfU0CrAF7bY2n7dp8bMyqAS1yX7GMK6CVK9bZRAVzPVssECBAgQIAAAQIECBAgQIAAAQKPISAAnu+HXIVraS/WfvdoCujSnonZ7zGngI45t7FWVABfqAiAI4fbmgB4OG3zsdI1Hc1c2DleqfxTp4Du+0YAPD5KVQDHXL0qgCt9v2hh99zqG5YLD8dmBAgQIECAAAECBAgQIECAAAECNxYQAAuArxlyuYDcFNDX6E7ve90U0PHHJAB+iAC4P4hcVWf8AGiat2a7fWtScFYl8khTQP/5OCxAezy/YwVw05yGtV2gexoAr/eZDoA3zTOvAdxLrAmA39+7NYAj+9cawNYArnE3WtJm7W/hpWN4lQfsJd62IUCAAAECBAgQIECAAAECBAgQuL3Aq7yfKj3PXMBZ2mO13z2qAC7tmZj9VADHOLabbor037//xDR41soPmwK6P7vXDoB3bdNsvlPKsSB44NMe/n1iymoB8HEKaAFw7D3IFNCxnmtbq/0QJgBe2yO2J0CAAAECBAgQIECAAAECBAgQiBYoDUajjuNWM9SVnqcAeL6ncz4qgKOulNN2VADHuAqAFzumIHUuWD6vAO6nVA4Ko1dUAK8KgDPnLwAWAC++RFZuKABeCRa8uQA4GFRzBAgQIECAAAECBAgQIECAAAECDydQGoxGnYgAuKtwjP5RARwtuq49FcDrvKa2VgE8IdOtifvRtPuxCXmDQteTzxYAn3aFKaAjLnFTQJsCOmIclbQhAC5Rsw8BAgQIECBAgAABAgQIECBAgMAzCQiA53srV+Fa2te13z0KgEt7JmY/AXCMowB4VQAcGfz2FbxjBzD8nH67ttls35o08Gv8dIH37+8VaPu1fc8rdIdrAqfjaE+mdl4+9XPuHNq2abbbbbNv6pxv+vyPz8+m1h+g/vzG10g+Pft0DF/n+6tbAzhyEWABsAA4d63V+n3th7B03K/ygF2rj7RLgAABAgQIECBAgAABAgQIECBwncCrvJ8qPc9a799rv3u8VQC8dPTVyoX6z09ZySP93CoA7sfR1LnXGr/nn/e+3VbhvzYAzuVbP2wKaAGwAHjddZi7QL7yXgHwOtSFW5sCeiFUpc1qP4Slwy598Iw65VtNsRN1vNohQIAAAQIECBAgQIAAAQIECBCIFXiV91Ol51krQKv97lEAHHudrG1NALxWbHx7AfCE4/gU0BUD4P1b07T9tyzS55xXvt62AvicJQWZqRp4cQB85fhUAXwl4GF3FcAqgGNG0vpWaj+ECYDX94k9CBAgQIAAAQIECBAgQIAAAQIEYgVKg9Goo7hVgULpeQqAY3paBXCMY99KWv41/agAHnddUtj45ffXv/4xtohuQG+1zfv7tmnat4C2LpsQAJ+aCIDLhtmSC0UFcJltbi8VwDmhur8XANf11ToBAgQIECBAgAABAgQIECBAgMD9BUqD0agjFwC3UZQn7agArsK6uFEVwIupZjcsrQCez7WOhbI/LADuLSMrgfs2c2vdts12+9ZsNpvIJWK/B0cfeHcL0O6aqQ5OFcDDdYFP1wCO83nFCuD3924N4MhvTKgAVgEc86difSsC4PVm9iBAgAABAgQIECBAgAABAgQIEHguAQHwfH+pAI4ZzyqAYxz7VlQAn3ouKWRMueH5jwB48bgUAA+pBMCLB87shgJgAXDMSFrfigB4vZk9CBAgQIAAAQIECBAgQIAAAQIEnktAACwAvsWIFQDHKguArwiAWxXABaPxLABOawKnn+91ge9bAbzZN83usAZwvgJ4ePpl1dIC4IIhNLKLAFgAHDOS1rciAF5vZg8CBAgQIECAAAECBAgQIECAAIHnEhAAC4BvMWIFwLHKAuD5ADjlgeknZYLHn0PWJwAuGYwC4KGaALhkDF3uIwAWAMeMpPWtCIDXm9mDAAECBAgQIECAAAECBAgQIEDguQQEwPP9ZQromPEsAI5x7Ft5pQD4a/nXPx+zgOdTQL9oAFxWzTo/NHNTP/d7t81m+9bUutC7NYB/X6xAe97xaQ3g05/c8ZeZvWIAvP3VrQEcuQiwAFgAHPuncXlrAuDlVrYkQIAAAQIECBAgQIAAAQIECBB4TgEB8Hy/CYBjxnWtXKg/uo/Pz5gDDWolnW//fjmoyZNmlgbA05/d5V7T4zuXm522/L7d1jjNpt20zX63b1L/jh3rsrV/+0P78RXAZWHmfM8tHQgC4OgrYGrQR37OkgsoXXhfgbcAOJK+SQ9fybbWQ8aSg+3/SNUKQ88fMO95rucetc55+Dmv8oC9ZKzZhgABAgQIECBAgAABAgQIECBA4PYCr/J+qvQ8a72vrP3u8XNXIwsqH58C4HK7sT1fKQDefe6aNJ4FwIOR0FXEfjTt/jDZ9dfvLhPuZr80wJ0aoEv3v20APBVcqgBed6MRAI97bTbduN+k5LvSjwC4EuzCZms/hH3dkU/uzwsPLHCzmuM38DA1RYAAAQIECBAgQIAAAQIECBAgUEngVd5PlZ6nADhm4AmAYxz7Vl49AF6SW12KD/LRQy7a/vWvfwwT1MBeapv3923TtG+BbR6bEgCPs6YAeD/I7NpsAF72TRlTQMcMa1NAqwCOGUnrWxEArzezBwECBAgQIECAAAECBAgQIECAwHMJlAajUWd5qwKF0vMUAMf0tAA4xjEmAD5mXs8wBfRYBbAA+AErgLfbtyZVTlZJ1L8Xgk6tj4e2Kfg9rwAWAM/feJZcSP0U0O/v3RrAkf0rABYAx/5pXN6aAHi5lS0JECBAgAABAgQIECBAgAABAgSeU6A0GI06WwFwnRkmTQEdNULL2nnMNYAvc7NjALx0pt9xj5prAKcAeP+5Wzmb5rLCThXA2fG9dGC0zaMEwLu2aTbfKWV3/NNB57KBcs70ihXAAuDsxbJqA1NAr+IK31gAHE6qQQIECBAgQIAAAQIECBAgQIAAgQcTEADPd4gK4JgBqwI4xrFvpWwK6MspkAXApoDOjEwB8BjQKwfAQ49rq4FVAKsAjv3TuLw1AfByK1sSIECAAAECBAgQIECAAAECBAg8p4AAWAB8i5ErAI5VvioAHhzKswbAfYFnKvYc/8kVdh4KQ60BnBuYAmAB8L5JgXdfASwAzl0zy36vAniZU62tBMC1ZLVLgAABAgQIECBAgAABAgQIECDwKAIC4PmeUAEcM1IFwDGOfSuvFADvd/tm9/F5MgW0ALjyGsBpPd3007bb0ZF7PqVy2nyzfWv6UCV2uDdNuhH/+fj9vQJt//n9cfafZw3gaPm+vX3z6/3XVz9E/qgAVgEcOZ7WtCUAXqNlWwIECBAgQIAAAQIECBAgQIAAgWcUEADP91r0++5jTtEFLLXWQLYG8H2vxsdcA7g3SdWxXWFn1PiutQZwuj7SMX78+Whik6fOwhrAE9eJAHj+BvJTpoBefpsUAC+3WralCuBlTrW2EgDXktUuAQIECBAgQIAAAQIECBAgQIDAowgIgOd7IiogO/+U2u8eBcD3vcIEwDH+/Rckfv/+E9PgWSs/NwDeL526edz1mgB4OC93X6p9be+dVwBPtacC+Frpqf0FwNGyAuBo0XXt1X4IS0fzKg/Y6+RtTYAAAQIECBAgQIAAAQIECBAgcCuBV3k/VXqeAuCYkWgK6BjHvpWyKaAvjyFqfNesAE5HLQA+67suEP1o2pMpeQ8LH7e7pqkcAPeH00/FPJwCWgAcc7F/fH6Glehff0QC4OsNT1sQAEeLrmtPALzOy9YECBAgQIAAAQIECBAgQIAAAQLPJ1AajEadaa0pkM+Pr/Q8owKy8+Op/e5RBXDUCC1r57ErgI/nFDW+nysAPuSkTz0FdPPZ/PlzHgCXDda5vYZrAPdVwSng7St7bxsAfxzWAD524OWN9bTyuc0G4dNtzbs0zXa7bfaHudTj5ZtGAJxXrbXm9GbTjaOaDygC4Hz/1tyi9kNYOvbSB8+o8645fqOOUTsECBAgQIAAAQIECBAgQIAAAQL1BF7l/VTpeUYFZJc5hTWAI0d1ykoe6ef+AfCyXGt6fK+bQfg5AuBLk+edAvpBAuD+okuB8Gb71qRQpV4FsAD4fjc5FcDR9gLgaNF17QmA13nZmgABAgQIECBAgAABAgQIECBA4PkESoPRqDO9VYFC6XkKgGN62hTQMY59K/kpoAXAl+KDGZIPv/zBAXCf4C8bCFPDM1cBfJ8AeHi0p+dnDeDYG82xNQFwtKwAOFp0XXsC4HVetiZAgAABAgQIECBAgAABAgQIEHg+gdJgNOpMBcBdJXD0jymgo0XXtacCeJ3X1Nb9/SFmDWAB8OpeGQ2A09S4Zy3dtgJ4+OEC4NWdWrSDALiIbWYnAXC06Lr2BMDrvGxNgAABAgQIECBAgAABAgQIECDwfAIC4Pk+UwEcM6ZVAMc49q2oAC7xFAAvVuvX+x0GwMOd+7V/++3S77Zv3RTQNX7SjTgN+rXt98c5fUxlFdLpNK0BfH1PDx9APgvm8V87HpYesTWAl0rNb3f+gFnrgarkaAXAJWr2IUCAAAECBAgQIECAAAECBAgQeCYBAfB8b9V6X1n73aMK4PtehfevAF52/lHju9YawO2myxOnKoCvzfdMAT0xTgTA8xeQAHjZDSa3lQB430TdhHPWY7/vH0RqPZAIgPcl3RK2z62m2Ak7YA0RIECAAAECBAgQIECAAAECBAiECgiABcChA2qiMRXAscr5CuBlnxeVPQiAL7zb5v192zTt27KeWLnVvvls/vz5aNr9VMBw3RrAAuD5DhEArxywE5sLgAXAMSNpfSu1Qu/hkbzKA/Z6fXsQIECAAAECBAgQIECAAAECBAjcQuBV3k+VnmdUQHbel7XfPaoAvsXVM/0ZKoBj/FUATzjmA+DrOiAXAI+1/jxTQJdN+zw8ZwHwdeOr31sALACOGUnrW6n9EJaOqPTBc/3ZjO+hAjhKUjsECBAgQIAAAQIECBAgQIAAgecUeJX3U6XnKQCOGdcqgGMc+1ZUAHcS41NAL8/3nncK6H5N3JMK4MEix/u+Avi6gTdcA7gPhXdt02xGCo8fPwBePjByagLgnNCy3wuABcDLRkr8VgLgeFMtEiBAgAABAgQIECBAgAABAgQIPJZAaTAadRa3KlAoPU8BcExPC4BjHJcHwLmsq8sHo8b3Y0wBnTvnyz74uQFwf65XBsFTAXDf/DAIfpoAuB0MlEIfAXDMDU0ALACOGUnrWxEArzezBwECBAgQIECAAAECBAgQIECAwHMJlAajUWcpAG6jKE/aMQV0FdbFjd5/CuhcGPqDA+AV+d7PDIAXD9P8hj8yAM6fdnYLAXCWaNEGAmAB8KKBUmEjAXAFVE0SIECAAAECBAgQIECAAAECBAg8lIAAeL47oiokzz+l9rtHAfB9LzMBcIz/ujWABzMg9x+fKfAUAGf6SQA8DiQAjrnABcAC4JiRtL6V2g9h6Yhe5QF7vb49CBAgQIAAAQIECBAgQIAAAQIEbiHwKu+nSs9TABwzCk0BHePYt5JfA1gF8JfVawXA/fDIdf7ywfizAuA4HwHw8jG0dMuPz8+LTXN/gPsQb+lnLN1us+mmSKg5RUl6KEnnlzvHpcdcsl3vVysMPX/wuue5nvvUOufh55Q+eJb05dg+Ncdv1DFqhwABAgQIECBAgAABAgQIECBAoJ7Aq7yfKj3PWu8ra797VAFc75pZ0vL9K4BzR9llhNPju8s/cvlKv/9DrQH8ulNA950uAO4l2v3YhXC9jwA4d4NZ/3sB8Hqza/cQANcP+a/to2v2FwBfo2dfAgQIECBAgAABAgQIECBAgMDzC5QGo1Fnfqv3U6XnKQCO6WkVwDGOfSv5CuDc5wmAk9APmwI6PuycqgDejASr27e37DcGcsNy6vfpRpwGfe4bCef7jwfAw63KwmABcGlPTu8nAI43zbUoABYA58aI3xMgQIAAAQIECBAgQIAAAQIECDyvQGkwGnXGAuA2ivKkHRXAVVgXN6oCeDHV7IZFawCv+GgBcAZLADwOJABecZUt3FQAvBAqcDMBsAA4cDhpigABAgQIECBAgAABAgQIECBA4MEEBMDzHaICOGbAqgCOcexbUQHcSZwWeK4v5hQAT4zL/eGLKcMAODeEVQDnhNb9PgWitf4ArTuStPW++fX+q+rxCIDX98q1ewiABcDXjiH7EyBAgAABAgQIECBAgAABAgQIPK6AAHi+b2q9f7cGcOw1MZYdxH7CutbuXwGcC0O7NX5z4zs34+5jrQHc91Hu3I99KQCeGNcC4PkLXgXwuhvikq0FwEuUYrcRAAuAY0eU1ggQIECAAAECBAgQIECAAAECBB5JQAA83xu5gKy0LwXApXLj+wmAz11yIagAOImNBsB9+Pm1wchat8uGbtu8v2+bpn1btvnKrb7XxN3nDvByICw5v1wA3LsM21IBvLITM5urAL7+GyqlPbLZdDfImmtUpIevdB3XeshYcu4C4Pp9vKQfam1Tc/zWOmbtEiBAgAABAgQIECBAgAABAgQIxAkIgOcta72bFQDHjeHUkgD43FMAvGSECYAn8mMB8PzwUQG85PJat40K4HVeEVsLgAXAEeNIGwQIECBAgAABAgQIECBAgAABAo8pIAAWAN9iZFoDOFY5vwawAHiJePu///7v7wh0WM3a79zuu0rAqZ/9/mPiV49RAdy2x+MfP7+pM+sG0Ng+3R6XLo9YAZwbBO0+d6GMtyAAzsmu/70AeL3ZtXsIgAXA144h+xMgQIAAAQIECBAgQIAAAQIECDyugAB4vm9UAMeMXQFwjGPfSj4Ajv28qdbuvQbw6XGNZXnDnPLw+/a4nQB4cgZpAfDcJSQAjr/BCIDjTXMtCoAFwLkx4vcECBAgQIAAAQIECBAgQIAAAQLPKyAAFgDfYvQKgGOVBcBjnkEB8K5tms2h8je3BrAK4GNHqACOvcitAWwN4NgRddmaAFgAXHuMaZ8AAQIECBAgQIAAAQIECBAgQOB+AgJgAfAtRp8AOFb53gHw5lA4+tl0//K+3cae4KG1dtN+/dvv338WtL8wAB601P71n24K6BT09tMd5wLgk2mRd889BfS0am5qZFNAb7fbZj8yFfaCkbpoEwGwAHjRQLliIwGwAPiK4WNXAgQIECBAgAABAgQIECBAgACBBxcQAM93kCmgYwawADjGsW9FADzmeUUAPLambR8M9x81uh7uEwXAs+cRMD5VAAcgDpoQAAuAY0fUZWsCYAFw7TGmfQIECBAgQIAAAQIECBAgQIAAgfsJCIAFwLcYfQLgWOVbB8B9xe/5WTxWBXB/dMMg+LJQtWkGawD/3//TVQD3Uz6fn+BwCujTCuFuy34K6Mupotvm/X3bNO1bbM8fWkvfTEmDoN1PLuL7tWXbXgIMg+xU7Tz3M9XxY/sIgGO7WgAsAI4dUZetCYAFwLXHmPYJECBAgAABAgQIECBAgAABAgTuJyAAnrdXARwzNgXAMY59KwLgOc+AALg9rAE8TIt/SgCczukYAncB8VQQLAAeH2ht2zSmgI69qaXA+/wn9we4DzBjj6RpNpvuutikjq70kx6+0vnlzrHSx381KwCu38c1+y/Xds3xm/tsvydAgAABAgQIECBAgAABAgQIELi/gAB4vg9qvZvt37vWej/3ucst4XnbsScAjvWuHQD3uV+fC07lgP39Y5uKXSv8rFsDeP0BtFMVwALgDlMAPD6oBMDrL7bcHgLgnFD87wXAAuD4UaVFAgQIECBAgAABAgQIECBAgACBRxEQAM/3hAA4ZqQKgGMc+1YEwDGe7V//+ef8HMpXfM7XFNCVWv+eAjpToXg6NfXlt0L2I1NEl57yc04BXXa2qS40feuhUvd+HZQpoMv6JmIvFcARik1z/oBZ64Gq5GhrfwsvHdOrPGCX+NuHAAECBAgQIECAAAECBAgQIECgvsCrvJ+aOs97vY+s/e5RBXD9a2fuE1LgXWt20vS50QHwmkLP4Xk/5hrAy/teACwAXj5aBlsKgIvYZncaqwCO/5RlLQqAlznlthIA1/yKSE6/bnVz/tNtQYAAAQIECBAgQIAAAQIECBAgcG8BAfB93s8JgGNH/iNlB+nMBMAx/Vt9CuiXrABud01zWON4qgK4rxw+rhWc71AVwHmjNVuoAF6jFbutADjGUwB8nwfMvvdqrTESMzq0QoAAAQIECBAgQIAAAQIECBAgUFtAAHyf93MC4NiRLQC+zvO8Anhp/qcCeMb9YaeAPgmAv6OCkzNZOgCGOwmAr7sIz/cWAMd6rmlNALxGa3pbAfB9HjAFwDHjVysECBAgQIAAAQIECBAgQIAAgWcXEADf5/2cADj2yhEAX+G5b5pN4e4C4IcNgLv1fk/XAL482L7C93K7bkg8bgXw5XrGp2e3bEjnfKa61xTQhXeMmd0e6SYuAI7pXwHwfR4w+95TARwzjrVCgAABAgQIECBAgAABAgQIEHhWAQHwfd7PCYBjr5hHyg7SmT36FNBjEc6aCwAACJZJREFUFb991rdrm2bpmsAC4GcPgDeHoHh3HpgKgOduUQLg2Bt4au2RbuIC4Jj+FQDf5wFTABwzfrVCgAABAgQIECBAgAABAgQIEHh2AQHwfd7PCYBjr5xHyg5+QgD8/f44c3kIgJ89AE5J5qJK4XxF7W2ngFYBHHsLzbW2b369/2r2+3p/MB/pJi4Azo2HZb8XANe7Xpb0gArgJUq2IUCAAAECBAgQIECAAAECBAj8XAEB8H3ezwmAY6+pR8oOBMBxfdtuuoDy9+8/cY0OWmr/+s8/q90B7rsG8LVTQJ9671sB8FBEBXD89fhIN3EBcEz/CoCr/XlZ1EEC4EVMNiJAgAABAgQIECBAgAABAgQI/FgBAfB93s8JgGMvqUfKDh4+AB5Z8zcthTqcArrvndxU0CqAZ8bxQwXA7e7QwynIPZT9Xhz7oar2a9tc4Hs5RfRdK4AXnd9lZ73uGsBrK6hVAMf+yWqa9PCVKqprVlXnjrl/EKn1QCIAvs8D5vcf8HbqXp8bGX5PgAABAgQIECBAgAABAgQIECDwEwQEwHXfz/XvVc/HSu3CjM9d7v3+bUdvWhO35k9pADzVP0uPderd/aOtATy25m86xz70XXq+59sJgGfkHjMAfps54p8QAM+d3+WpC4CnhsP5DVsAXHqTnNpPABwtuq69WqH38Che5QF7nbytCRAgQIAAAQIECBAgQIAAAQIEbiXwKu+nps6zdvGNALgbyQLg2Cv6z8fHV4NLA2wB8Lj/60wB/V0hKwAeDgUB8MSFcagAP35DRAAcewtXARztubY9AfBaMdsTIECAAAECBAgQIECAAAECBAg8m4AAWAXwLcasADhWWQAc4ykAPnFUAbx0WD3/GsDzU0T0wfhx7WcB8NKxsXQ7FcBLpepsJwCu46pVAgQIECBAgAABAgQIECBAgACBxxEQAAuAbzEaBcCxytcGwFFHYwroGcnHngJ67Rzx51MCd/sP5xDfbt+OJenZNYTXDcE0VUMa9MeS97PjX1ThfPmZr1sBfGrROVx+AUAAXG8NVQHwuntA9NYC4GhR7REgQIAAAQIECBAgQIAAAQIECDyagABYAHyLMSkAjlVeGwCff/r5lNClRycAFgB/CwiASy+j8f3Swua11yjoP3k6AP7eovn1/qvq8ZQu5B6r3rW2OSxav2kFwNf4nj9g3mo8LzlmAfASJdsQIECAAAECBAgQIECAAAECBAg8s4AAWAB8i/ErAI5VvjYA7o/m2iD4xwbAxylwyzvuuSuAzyt+zx1UAG/ft03NPx+3DYAHFdVf1dSn/b9vWwFw+a1gdE8VwMGgK5sTAK8EszkBAgQIECBAgAABAgQIECBAgMDTCQiAa77BbwYzlp4OjZqFRemTPndrZ3itO3QFwLG+awPgFPTuRmrZBMD/+efoHUAALACeu2Sffw3g07Nr9wLgoYgK4Jg/WCqA6z5g5nqp9oNm7vP9ngABAgQIECBAgAABAgQIECBA4L4CAuC67+eOS1YKgGuO9NLZQ6f6Z+mxTs1omQLva9ueOwYB8NIemt+u/esQAE+tBTtc43btRz5VBfD3Grop+E3xZu4bJKcBcdrjbbgG8AEr6vZaaw3gXJ9OjYvnD4C7/v2ugvz6r2Gfn/bv575tvsZz+onq1DP80pt4rg9Lfi8ALlG73EcAXOliWdg9AuCFUDYjQIAAAQIECBAgQIAAAQIECPxQAQHwde/nSkO+2u/lVAB3F2xp//SXe+mShfcOgOcqe4eVwD+3Avg037q8fXf5lgC4l/kOgN8O/0cA/DVAJv4+CIDjn4gEwPGmuRb7P5C1pkMWAF/3gJnrv9zvaz9o5j7f7wkQIECAAAECBAgQIECAAAECBO4rIAC+7v1cacBY+72cALi7rkr7p78qBcDz96fHXQN4YQD8v/8enwL6/LRLKoGfswJYADzsewFwp6ECOP5BzRrA8aZrWqwVeg+P4VUesNe425YAAQIECBAgQIAAAQIECBAgQOB2Aq/yfmrqPEsDvr6HSgNGAXDsGJ8qHivtn58WAKccq88wUwXwtZW/vc+zBMCp3ve0pPVQAfy///7vw1dAxte8LQl+e5xXDYCv+07N+I3BFNCxN8z+cjAF9LirKaBjxpsK4Bp3w+V9U/tBc/mR2JIAAQIECBAgQIAAAQIECBAgQOAeAgLg697PlQaMtd/LqQDurqbS/hEAT9+NhlNI91+geN8elgcNvom1mzTXbtP8/v1nZcuXS5yOzWnc9gHwMCFOoW9f+TkdAI8HxsOjfO4AeJ136qbNyBrA61qZ3loAHCV52s4xAB5eHunfrQGcpGr+oVYBXGdML21VBfBSKdsRIECAAAECBAgQIECAAAECBAg8q4AAWAB8i7Gb1sSt+aMCeEZ3f57mlPXEMPjtW7hfADy/RG2778bbSX6TlrlNlcBfy932FcD/+cfXHWCz33yXCC+r+s0P6FcNgCMXmR4OtD8fH4NvdJwNgIs1jMsG+fleP3cK6O5MBcDj40QFcMz1owL4ugfMa3uh5hcYrj02+xMgQIAAAQIECBAgQIAAAQIECNQXEABf936utMK09ns5FcCn+UbplVQ6RXgKvEvHxpJjTVnYML/J7RMx5XOf6w3zvXbXXT+3rwC+MgA+gLX/799dAJwy8r5JAXBuOF3+flgBLABe7ze2R/pWS+kNaOkRfAfA6So4fEOimx5aBfDXXaHtpiCo8aMCuIbq8jZVAC+3siUBAgQIECBAgAABAgQIECBAgMBzCgiABcC3GLkqgGOVrw2A8zMcXx7vMwfAX2sgbwYVwIfTEwD3/XxlBa0AOPYCT60JgONNl7aoAnip1Px2KoCve8C8thdqfoHh2mOzPwECBAgQIECAAAECBAgQIECAQH0BAfB17+dKqzxrv5dTAdxdO6X90195pQV4j14BLADuevj/A8WtammlijWJAAAAAElFTkSuQmC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960120" y="618471"/>
            <a:ext cx="14886432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3200" dirty="0">
                <a:solidFill>
                  <a:srgbClr val="E06A4E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Что такое ономастика и почему это важно в повседневной речи</a:t>
            </a:r>
            <a:endParaRPr lang="en-US" sz="3200" dirty="0"/>
          </a:p>
        </p:txBody>
      </p:sp>
      <p:sp>
        <p:nvSpPr>
          <p:cNvPr id="5" name="Text 1"/>
          <p:cNvSpPr/>
          <p:nvPr/>
        </p:nvSpPr>
        <p:spPr>
          <a:xfrm>
            <a:off x="960120" y="2137854"/>
            <a:ext cx="4901184" cy="124358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25000"/>
              </a:lnSpc>
              <a:buNone/>
            </a:pPr>
            <a:r>
              <a:rPr lang="en-US" sz="27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Ономастика изучает имена собственные и названия, их смысл и функции.</a:t>
            </a:r>
            <a:endParaRPr lang="en-US" sz="2700" dirty="0"/>
          </a:p>
        </p:txBody>
      </p:sp>
      <p:sp>
        <p:nvSpPr>
          <p:cNvPr id="6" name="Text 2"/>
          <p:cNvSpPr/>
          <p:nvPr/>
        </p:nvSpPr>
        <p:spPr>
          <a:xfrm>
            <a:off x="960120" y="4128516"/>
            <a:ext cx="4197096" cy="32278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30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Через названия магазинов город транслирует историю, ценности и традиции, формирует локальную идентичность и влияет на восприятие брендов жителями и гостями.</a:t>
            </a:r>
            <a:endParaRPr lang="en-US" sz="3000" dirty="0"/>
          </a:p>
        </p:txBody>
      </p:sp>
      <p:sp>
        <p:nvSpPr>
          <p:cNvPr id="7" name="Text 3"/>
          <p:cNvSpPr/>
          <p:nvPr/>
        </p:nvSpPr>
        <p:spPr>
          <a:xfrm>
            <a:off x="6332087" y="2137854"/>
            <a:ext cx="4901184" cy="124358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25000"/>
              </a:lnSpc>
              <a:buNone/>
            </a:pPr>
            <a:r>
              <a:rPr lang="en-US" sz="27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Имена торговых точек помогают отличать бренды и ориентироваться в городе.</a:t>
            </a:r>
            <a:endParaRPr lang="en-US" sz="2700" dirty="0"/>
          </a:p>
        </p:txBody>
      </p:sp>
      <p:sp>
        <p:nvSpPr>
          <p:cNvPr id="8" name="Text 4"/>
          <p:cNvSpPr/>
          <p:nvPr/>
        </p:nvSpPr>
        <p:spPr>
          <a:xfrm>
            <a:off x="6332087" y="4128516"/>
            <a:ext cx="3986784" cy="36301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30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Анализируя названия, мы понимаем целевую аудиторию, стиль коммуникации и культурные коды, что делает речь точнее и позволяет избегать двусмысленностей и штампов.</a:t>
            </a:r>
            <a:endParaRPr lang="en-US" sz="3000" dirty="0"/>
          </a:p>
        </p:txBody>
      </p:sp>
      <p:sp>
        <p:nvSpPr>
          <p:cNvPr id="9" name="Text 5"/>
          <p:cNvSpPr/>
          <p:nvPr/>
        </p:nvSpPr>
        <p:spPr>
          <a:xfrm>
            <a:off x="11685804" y="2137854"/>
            <a:ext cx="4901184" cy="124358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25000"/>
              </a:lnSpc>
              <a:buNone/>
            </a:pPr>
            <a:r>
              <a:rPr lang="en-US" sz="27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Корректный выбор имени повышает доверие и запоминаемость бизнеса.</a:t>
            </a:r>
            <a:endParaRPr lang="en-US" sz="2700" dirty="0"/>
          </a:p>
        </p:txBody>
      </p:sp>
      <p:sp>
        <p:nvSpPr>
          <p:cNvPr id="10" name="Text 6"/>
          <p:cNvSpPr/>
          <p:nvPr/>
        </p:nvSpPr>
        <p:spPr>
          <a:xfrm>
            <a:off x="11685804" y="4128516"/>
            <a:ext cx="4626864" cy="403250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10000"/>
          </a:bodyPr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30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В повседневном общении знание ономастики </a:t>
            </a:r>
            <a:r>
              <a:rPr lang="en-US" sz="3000" dirty="0" err="1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помогает</a:t>
            </a:r>
            <a:r>
              <a:rPr lang="en-US" sz="30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</a:t>
            </a:r>
            <a:r>
              <a:rPr lang="en-US" sz="3000" dirty="0" err="1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осмыслить</a:t>
            </a:r>
            <a:r>
              <a:rPr lang="en-US" sz="30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</a:t>
            </a:r>
            <a:r>
              <a:rPr lang="ru-RU" sz="30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имена собственные</a:t>
            </a:r>
            <a:r>
              <a:rPr lang="en-US" sz="30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, </a:t>
            </a:r>
            <a:r>
              <a:rPr lang="en-US" sz="30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улавливать скрытые ассоциации, критически оценивать рекламу и уважать языковое разнообразие городского пространства.</a:t>
            </a:r>
            <a:endParaRPr lang="en-US" sz="3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storage.yandexcloud.net/prs-editor/themes/light-orange/columns-3.webp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pic>
        <p:nvPicPr>
          <p:cNvPr id="3" name="Image 1" descr="data:image/png;base64,iVBORw0KGgoAAAANSUhEUgAAB4AAAAQ4CAYAAADo08FDAAAAAXNSR0IArs4c6QAAIABJREFUeF7s3X+sZnl9F/DPOee5c2d29gewPwq7C1S2boVVsLsiiCQlmJK0FChRW2uNWgmaaMU/NDEx/kyNCVpNDKZpYtJYQygipWmoSk0FFWsppdiFSgm0sgvd7e4Cy87s7Mzc+zznHPN97p2d2WUWdnYv88z9fF5PA2S6d85z3q/33b/e+Z7TnTl5Yo5v+Jm+8T/2TwkQIECAAAECBAgQIECAAAECBAgQIECAAAECBAgQIEDgihDoDMBXRA9uggABAgQIECBAgAABAgQIECBAgAABAgQIECBAgAABAs9awAD8rAldgAABAgQIECBAgAABAgQIECBAgAABAgQIECBAgAABAleGwEUGYI98vjKqcRcECBAgQIAAAQIECBAgQIAAAQIECBAgQIAAAQIECBC4NIEnDcD74293wQg895d2RT9NgAABAgQIECBAgAABAgQIECBAgAABAgQIECBAgAABAhsR+PoBeD3+tv88afg1BG+kIF9KgAABAgQIECBAgAABAgQIECBAgAABAgQIECBAgACBpyvwFAPwRf66Afjpmvo5AgQIECBAgAABAgQIECBAgAABAgQIECBAgAABAgQIbETAALwRdl9KgAABAgQIECBAgAABAgQIECBAgAABAgQIECBAgACBgxfozpz82vx1l22PgXbi9+C1XZEAAQIECBAgQIAAAQIECBAgQIAAAQIECBAgQIAAAQLfQgED8LcQ16UJECBAgAABAgQIECBAgAABAgQIECBAgAABAgQIECBwOQUuPgBfzjvwXQQIECBAgAABAgQIECBAgAABAgQIECBAgAABAgQIECBwIAIG4ANhdBECBAgQIECAAAECBAgQIECAAAECBAgQIECAAAECBAhsXsAAvPkO3AEBAgQIECBAgAABAgQIECBAgAABAgQIECBAgAABAgQORMAAfCCMLkKAAAECBAgQIECAAAECBAgQIECAAAECBAgQIECAAIHNCxiAN9+BOyBAgAABAgQIECBAgAABAgQIECBAgAABAgQIECBAgMCBCBiAD4TRRQgQIECAAAECBAgQIECAAAECBAgQIECAAAECBAgQILB5AQPw5jtwBwQIECBAgAABAgQIECBAgAABAgQIECBAgAABAgQIEDgQAQPwgTC6CAECBAgQIECAAAECBAgQIECAAAECBAgQIECAAAECBDYvYADefAfugAABAgQIECBAgAABAgQIECBAgAABAgQIECBAgAABAgciYAA+EEYXIUCAAAECBAgQIECAAAECBAgQIECAAAECBAgQIECAwOYFDMCb78AdECBAgAABAgQIECBAgAABAgQIECBAgAABAgQIECBA4EAEDMAHwugiBAgQIECAAAECBAgQIECAAAECBAgQIECAAAECBAgQ2LyAAXjzHbgDAgQIECBAgAABAgQIECBAgAABAgQIECBAgAABAgQIHIiAAfhAGF2EAAECBAgQIECAAAECBAgQIECAAAECBAgQIECAAAECmxcwAG++A3dAgAABAgQIECBAgAABAgQIECBAgAABAgQIECBAgACBAxEwAB8Io4sQIECAAAECBAgQIECAAAECBAgQIECAAAECBAgQIEBg8wIG4M134A4IECBAgAABAgQIECBAgAABAgQIECBAgAABAgQIECBwIAIG4ANhdBECBAgQIECAAAECBAgQIECAAAECBAgQIECAAAECBAhsXsAAvPkO3AEBAgQIECBAgAABAgQIECBAgAABAgQIECBAgAABAgQORMAAfCCMLkKAAAECBAgQIECAAAECBAgQIECAAAECBAgQIECAAIHNCxiAN9+BOyBAgAABAgQIECBAgAABAgQIECBAgAABAgQIECBAgMCBCBiAD4TRRQgQIECAAAECBAgQIECAAAECBAgQIECAAAECBAgQILB5AQPw5jtwBwQIECBAgAABAgQIECBAgAABAgQIECBAgAABAgQIEDgQAQPwgTC6CAECBAgQIECAAAECBAgQIECAAAECBAgQIECAAAECBDYvYADefAfugAABAgQIECBAgAABAgQIECBAgAABAgQIECBAgAABAgciYAA+EEYXIUCAAAECBAgQIECAAAECBAgQIECAAAECBAgQIECAwOYFDMCb78AdECBAgAABAgQIECBAgAABAgQIECBAgAABAgQIECBA4EAEDMAHwugiBAgQIECAAAECBAgQIECAAAECBAgQIECAAAECBAgQ2LyAAXjzHbgDAgQIECBAgAABAgQIECBAgAABAgQIECBAgAABAgQIHIiAAfhAGF2EAAECBAgQIECAAAECBAgQIECAAAECBAgQIECAAAECmxcwAG++A3dAgAABAgQIECBAgAABAgQIECBAgAABAgQIECBAgACBAxEwAB8Io4sQIECAAAECBAgQIECAAAECBAgQIECAAAECBAgQIEBg8wIG4M134A4IECBAgAABAgQIECBAgAABAgQIECBAgAABAgQIECBwIAIG4ANhdBECBAgQIECAAAECBAgQIECAAAECBAgQIECAAAECBDYh0EfEHHNEdDHHGBHt/9Nt4lauiO80AF8RNbgJAgQIECBAgAABAgQIECBAgAABAgQIECBAgAABAgQuVaCbI1YnT0f0u7F9/LoY+zHmGAzAlwrp5wkQIECAAAECBAgQIECAAAECBAgQIECAAAECBAgQILBpgX6e49Q9X4i5343rXnh7TP0qptgyAG+6GN9PgAABAgQIECBAgAABAgQIECBAgAABAgQIECBAgACBSxUY5jEevPtj0cUqbnj5q/ceA90bgNsDsX0IECBAgAABAgQIECBAgAABAgQIECBAgAABAgQIECBwKASmLqKfI4ZpFfd+6D3RTgLf+sY/F9PcR3QLJ4APRYtukgABAgQIECBAgAABAgQIECBAgAABAgQIECBAgACB8gJt/I25nfXtYxhXce9P/nhM3Rjf8Td+PJaxijn66Lr2QzU/3ZmTX3MCuGb3UhMgQIAAAQIECBAgQIAAAQIECBAgQIAAAQIECBA4VAJTP63H334a1qPvsd1T8Zl/+vdi6pZxx4/9o1hef1PMfTsBXPdjAK7bveQECBAgQIAAAQIECBAgQIAAAQIECBAgQIAAAQIEDplAO9s6RT8did04FWd/61fj1Hvfux6Ar3vzD8dz7nx9LBeLdjy47McAXLZ6wQkQIECAAAECBAgQIECAAAECBAgQIECAAAECBAgcNoG9AXgxbsd05NH40s/86zj+qc/HOOzEzm0vi5e87R/ETjfHHGNM3bTegeeui37qD1vQZ3y/BuBnTOcvEiBAgAABAgQIECBAgAABAgQIECBAgAABAgQIECBweQXm9aOfoxtjuP9L8cV3vTOuPzPF6e2deGRxXdz2jn8cw43PjymWMfXLaO8L7qdF9PNweW9zg99mAN4gvq8mQIAAAQIECBAgQIAAAQIECBAgQIAAAQIECBAgQOBSBOboYhVdLOOh//wf4tRH/kdcPSxiNezGcroqtl/1hrj5LW+J3WGOfh5jmLqYYoi5MwBfirKfJUCAAAECBAgQIECAAAECBAgQIECAAAECBAgQIECAwGUQmGMxLyMevDc+9W//VTznsd3o+zHm9qznaYidY9fHS/7qO6J/wY2x6haxvRpiOXR7/3z/M0/tMdJ5P04A5+1WMgIECBAgQIAAAQIECBAgQIAAAQIECBAgQIAAAQKHXmCKiAvf4LtYnYkH/tO74+Qnfi2uWa2in9tjoftY9nNMcx/x0tfGbT/8g3F6++rYGhcxrx8ZfZ7BAHzofyUEIECAAAECBAgQIECAAAECBAgQIECAAAECBAgQIEDgMAq0d/i2Tze3//SxmCJ2f+fuuPfdPxXPWZ6Is4v2jt8huuhibO/7nSOW/dVx8198exy9/ZUxT+0E8E7M/fh4/K79YOKPE8CJyxWNAAECBAgQIECAAAECBAgQIECAAAECBAgQIECAwKEW6KZoD2weuyH6eYrt1an4f+/8iTh28oHo47GY+jnGWLSJeD9m+/Mq5hv+UNz21/5OrI5dH6vFmZi7do5472MAPtS/EW6eAAECBAgQIECAAAECBAgQIECAAAECBAgQIECAAIHDK7Cef2OK7TiyPBP3/OK748ivfTQW0xxzP0V0q5i6IaYY9h8TPUcfU+x0R2O440/Ei37oL8XOoot2krjr9kZiA/Dh/W1w5wQIECBAgAABAgQIECBAgAABAgQIECBAgAABAgQIHDKBvXf+tv9ug+0UfSxjWB2Nr/zPj8QjH/25WKweiK3lsfXkO/XLmGJr/bPr9wTPXcS8FVO/Gyeij5te/8a44U99fyz7rYiuXz9L2gB8yH4h3C4BAgQIECBAgAABAgQIECBAgAABAgQIECBAgAABAodT4Pw7f6fo1uPvKobx0Th796fj/ve/Lxbx6HrsXb8POLr9Rzu36ff8e33XD43u5vWjo08vtuPGN/9IXP/HvjvOxBBTN8Ziam8MzvvxDuC83UpGgAABAgQIECBAgAABAgQIECBAgAABAgQIECBA4NAJrB/63HfRT31sr8Y4++kPx0PveX90w5mY+929s75zH8P+I52fHHC64H2/7Vpnto/HrT/wl+PoHXfFzpGIYRqiayeFk34MwEmLFYsAAQIECBAgQIAAAQIECBAgQIAAAQIECBAgQIDAoRSY26Odx9je3Y0TH/tEPPxf3h1b8876RPAwTzG2/Tf6/Xf+Xixhe3x07L33d471kHx6K+IFb3hTHH/198ZycSzmpxiPD6XXk27aAJyhRRkIECBAgAABAgQIECBAgAABAgQIECBAgAABAgQIHCaBdkr38VO43fpxze3TTuYOcxf9fCI+/ws/G6vf+PW4Os6s/9nW2K//ytT1659fv/P3op8nDsDDPMfYr+LRfjuuftkr44V/5kdjHLZj7PeuMLdHSl9wnTYc9+du6DCZnjM8c/Jrh/j2D6G4WyZAgAABAgQIECBAgAABAgQIECBAgAABAgQIECBQWGBvYG3v+J3Xg287zdtO9cY4xtbOGGfu+1x8+Rc/GN2Dn4tx69HYXh2Lft4badtbgef5UufNvZ9v37jqh5hueEHc+v1/OrZfcnuM29uxO2/HMLXxed5/p/DhfkewE8CF/+USnQABAgQIECBAgAABAgQIECBAgAABAgQIECBAgMDlFGjjbzu+27d3+E57p33nbidimmN64L54+H9/OL5698dja/dsLBZzLBdjHBvb457Pn9EdL3kAPp+wnfadF0fibD/HkTteFrd+75uju/pF0cVWzPMQU9fup63Be6eID+PHAHwYW3PPBAgQIECAAAECBAgQIECAAAECBAgQIECAAAECBA6pwNy1475tYN2NrWGO8d4H4uFf+XCc+NQnY5jGWMTJmKc5Fu09v3Mf/XqUPR/22QzA0d4k3E+x6pex0w0R28+LG/7od8dz7vqu6F/44ji7M0ffDTH0Fz4U+nBBG4APV1/ulgABAgQIECBAgAABAgQIECBAgAABAgQIECBAgMChEmiPed57eHN77+8ccwwxf+VLceK+345Hf/vuWH323ji+2x4HPcZOv4ypX8YwraLr1oeFYxGLiBgez9zG4Wf66daPnu5i7LZiXJ/0XcU8b8eZOBbHvuOlcfTlr4ibXvqHI45sR7dYxNxuYv/x0e1u1o+qjuGKfkewAfiZ/nb4ewQIECBAgAABAgQIECBAgAABAgQIECBAgAABAgQIfEOBNp+uTp6Ksw8/FKdP/H7s3Pe7Md17b5x54IE4ttqNY6tVbLdduJtjOYwx9nPE1K3fDdxG4/Z+4Lb9tpPA5z7PZgBu11h/RXsUdBcxzPPeY6jndjJ4739PD11033ZzHPnOl0V30wvjOde/KBbHj8fiedfGatHuLdankuOCe7qSfg0MwFdSG+6FAAECBAgQIECAAAECBAgQIECAAAECBAgQIECAQCKBLqaYTpyMsw8/EKdOPhRn7/9CjF+8Jx578P64arkT29NOLNbnfNu53L1RdZ7a2Lv+094/6dtVzn+6Z3EC+Otp967cxuB5XsTUDbG7fSwWN74gtr79tvUQfM1NewPwkedeG6uhi+HcaWQDcKLfVFEIECBAgAABAgQIECBAgAABAgQIECBAgAABAgQIEHhaAt08t/O2MYyrmLt2qvdIDI99Nb76+d+MM5/5P3H2d74Q/aoNwcv1idx2CrcNwRcOwBd+0bM9AfyEa7WBuo3Ow9HoX/SSOPrKu+LG2++M7vh1MfbtEdDrs8LtzcGxbKeE26nh9Z211fj8qeSnBXGZfsgJ4MsE7WsIECBAgAABAgQIECBAgAABAgQIECBAgAABAgQIVBLYm0nH9TneNqDOU3v3bsRyjji6tRXDaopunGN6+KF48JO/Gg9/8n/Ftae+Gv36UO65M7/9+gTwhZ9nMgC3q+2fMV7fTztZPHZ9nB224vq7/ng89zWvie7GW6I/+txYdUdjeXYnhj6ia4P1erSe18eR2+OjH/8YgCv9OstKgAABAgQIECBAgAABAgQIECBAgAABAgQIECBAgMDeQ5zPf9qf5v136Hbr9+guIqb2Ht5ldCcfid/70C/F6c98JLbiRAztUc/j8Vh07U3A568ztgtcwmf9GOr1FRbrGbid231sK+KqV9wVz3/NG2K46ZaYh0WsujY2DzHvb8/tvcRPuPP9P/frR1RfuR8ngK/cbtwZAQIECBAgQIAAAQIECBAgQIAAAQIECBAgQIAAgbQC65O9094DlscYo1vuxta4isfu+2zc/ws/H8PD98XWtBvb09CO4j7ucCkD8N7J34jFNMXUzbG76CJuui1ufctfiP62l8TO/FgM41XRd8Pj7xs+d8K4Pe75CZ9ubxk2AKf9lRSMAAECBAgQIECAAAECBAgQIECAAAECBAgQIECAAIFnKtAG4PZw5b1RtR0E7mLZd7E1TnHk7Im454PvjVP/92Nx/XJeP3q5vRq4fab9E8BP5xzw+sRxN8UwDXHqyJE49kfuiBe99a/EtNiO5bCIqZ36Hdup4PnxR00/1QD8hMc/P9PQl+HvOQF8GZB9BQECBAgQIECAAAECBAgQIECAAAECBAgQIECAAAECTxRoA/DcHs/cTbG16mNYDbHbD+s/t8/R4Uw8+Ms/H4/+9/8WVy2X0e0/gvnpDMDrk7/dFO2vjF0Xu/01ccv3vCWOv+51MY2LiG4V7X9WXXsEdb8emM+9a/ipThgbgP0GEyBAgAABAgQIECBAgAABAgQIECBAgAABAgQIECBA4CkEzg/AEYtx/3HQXXu/7rz+vyHayd3dePQzvxn3f+A9cc3Zr0U3t8dFf+PP4+/87dr54i52t74tbn7Tm+KqO18Vq+54dF27whTRTiC31xCvHxJ9/jPvnzA+LIPvkzWcAPavHAECBAgQIECAAAECBAgQIECAAAECBAgQIECAAAECl13g3Inb9Revn9X8xIc6rwfYOWLRDfHIx385vvzBn42j86MR49b+m32//pbPXWH9zt9YxOmtq+LmH/ihuOrOO2NncSwW45GY27Hgdjq469aPlW6nhc89Xnp9xWn/sdRP5xnTl13tm3+hAfibG/kJAgQIECBAgAABAgQIECBAgAABAgQIECBAgAABAgQOWOAJA3CbdC8yuM5zF6tYxJHpVJz+lf8aX/ql/xhXj+2dwE88tXvu1tpp3nZ2eJh3Yueq6+KGP/l9cc3rXh9nF1sR3VYMU0TXTvy2x0z3e9c4NwCf+/6nOgF87huv9F3YAHzAv6guR4AAAQIECBAgQIAAAQIECBAgQIAAAQIECBAgQIDANxd4WgNwRCzbMjv3cXT3RNz3gffE8u6Px5Fp3BuM9x/zfP7b2gOgFzEOO7F116vjljf+aCy3ro72YOn2uOe9n28j8Pl3/hqAv3lXfoIAAQIECBAgQIAAAQIECBAgQIAAAQIECBAgQIAAAQLPSuDcids20LZPH1NsLXfis+96Z1zzlYeiW515fNQ990XrE8DDdkzPe368+G1/M8Zrnxfz+qTv3tXa+NteN9z+1B4xvR6Fn/Q5rO/+PRfDCeBn9WvnLxMgQIAAAQIECBAgQIAAAQIECBAgQIAAAQIECBAg8K0QuNgjl4d5jN3P/1b8/s/8VGyNj8UYx2KInfWDn9unjcWnjx6Lb//Bd8T27X8wxkUbfdv53733/baTxOdGXwPwt6I11yRAgAABAgQIECBAgAABAgQIECBAgAABAgQIECBAgMDTFpijW+3GQx/46dj59CdinIY4Ou4+PgAv+z4Wd74qbn3r22MahlgNy+inYf3e37lrQ3DEOF/8Lb6H/eTvOUIngJ/2L5MfJECAAAECBAgQIECAAAECBAgQIECAAAECBAgQIEBgkwLr9/duzdF/+Ytx77v+TcTOQ3Fst4+pn9YnfE8ttuM7//Y/ie7G62M5Ho2pG88/7nl9EjhiNgBvskLfTYAAAQIECBAgQIAAAQIECBAgQIAAAQIECBAgQIAAgT2BNgBPwxRHVmfjoZ97X+ze/dE4emaO3cUYp2OIY699bbzw+34kVv0i5m4r5m5e/50LX/XbTRc/AZzF2AngLE3KQYAAAQIECBAgQIAAAQIECBAgQIAAAQIECBAgQCC9wBxzN8bWNMb4yH3xuz/xL+La5TJ2hzF2h2vixX/rx2Jxwx+IqRui64b1qeD2XuALR+BzJ4CzPPL5yZUbgNP/SyAgAQIECBAgQIAAAQIECBAgQIAAAQIECBAgQIAAgSwCbcodY5j7WPaPxgM//e9j+tynYu672L7t5XHz294eO/PeO3+HGNbDb/tn7dPP++8AjnH/z1lMnpjDAJyzV6kIECBAgAABAgQIECBAgAABAgQIECBAgAABAgQI5BPopmgPde6nIbrtKR759Y/Fw+/7dxFdF9e99c/Hc7/rdev3/kY3G4DztS8RAQIECBAgQIAAAQIECBAgQIAAAQIECBAgQIAAAQKpBNoAPLfzvV3bfCO+9uX4wr/8+9FNi7jtH/7z2DlyXQxtAF6f/T3/mbp2AjiVxFOGcQK4Rs9SEiBAgAABAgQIECBAgAABAgQIECBAgAABAgQIEEgnsJiWcc9P/rOYpz5e/Nf/biyHqy4+ALdHQKdLf/FABuAiRYtJgAABAgQIECBAgAABAgQIECBAgAABAgQIECBAIJvAYlrF733o/etHQN/yPX82dochuv2jvk8+8bv3JuAnnw3OJhJhAM7XqUQECBAgQIAAAQIECBAgQIAAAQIECBAgQIAAAQIESggM8xj3/8bHYu6nuPkVr4ndoY9+/WzoOo98fnLRBuASv/pCEiBAgAABAgQIECBAgAABAgQIECBAgAABAgQIEMgn0Abg0/fcH9MwxfFbb4ndoYs+hosG9Q7gfP1LRIAAAQIECBAgQIAAAQIECBAgQIAAAQIECBAgQIBAIoFunmL11Udi6qbYfu61eyeA1wPwuQc+f33Y7EOwE8CJfsFFIUCAAAECBAgQIECAAAECBAgQIECAAAECBAgQIFBKYB6jm+aImGLs+5j7Lrr9R0DH3F+UwgBc6jdEWAIECBAgQIAAAQIECBAgQIAAAQIECBAgQIAAAQIEDovA1I3R5t82AEf00bU/9Punfw3Ah6VG90mAAAECBAgQIECAAAECBAgQIECAAAECBAgQIECAAIGIqW2987im6L/Jyd8qXh4BXaVpOQkQIECAAAECBAgQIECAAAECBAgQIECAAAECBAhkFOja6d8LPk9x8jdj9ItlMg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DIWxvbAAAgAElEQVQ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LrQ7vQAACAASURBV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v+fPTsmAAAAQBDWv7U9cBGcJw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wv0fswAAIABJREFU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0dwZpAAAgAElEQVQ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TWnh0TAAAAIAjr39oesgjOEw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MvOnEwAAAjdSURBV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kNTS3xL+1waAAAAAElFTkSuQmC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4" name="Image 2" descr="data:image/png;base64,iVBORw0KGgoAAAANSUhEUgAAAx4AAAB3CAYAAACNKZYxAAAAAXNSR0IArs4c6QAACJFJREFUeF7t3TFOFHEchuH/rDXBG4kHQc6hFC4FcA7wIMCNMNbumFkFAbEheat5KEHml33yNW8WcBr/+fjx+fjDz81mu3x5GuPof//O5wkQIECAAAECBAgQWLfAPMbtNM+3i8LhxfXZaxrTy08+BIfYWPd4vHoCBAgQIECAAAECbxaY5+3LAHkWHt+/fPo6pmn/LocPAgQIECBAgAABAgQIvFngRXw8hofoeDOpbyRAgAABAgQIECBA4DWBJ/GxDw/RYScECBAgQIAAAQIECBQCm93u6ODy293v8Dg9mYsjnkmAAAECBAgQIECAwLoFll88f39+9XHybse6h+DVEyBAgAABAgQIEKgFlnc9hEet7PkECBAgQIAAAQIEVi6w/3O796cnN/507sqX4OUTIECAAAECBAgQCAX24eH3O0JhjyZAgAABAgQIECBAYC8gPAyBAAECBAgQIECAAIFcQHjkxA4QIECAAAECBAgQICA8bIAAAQIECBAgQIAAgVxAeOTEDhAgQIAAAQIECBAgIDxsgAABAgQIECBAgACBXEB45MQOECBAgAABAgQIECAgPGyAAAECBAgQIECAAIFcQHjkxA4QIECAAAECBAgQICA8bIAAAQIECBAgQIAAgVxAeOTEDhAgQIAAAQIECBAgIDxsgAABAgQIECBAgACBXEB45MQOECBAgAABAgQIECAgPGyAAAECBAgQIECAAIFcQHjkxA4QIECAAAECBAgQICA8bIAAAQIECBAgQIAAgVxAeOTEDhAgQIAAAQIECBAgIDxsgAABAgQIECBAgACBXEB45MQOECBAgAABAgQIECAgPGyAAAECBAgQIECAAIFcQHjkxA4QIECAAAECBAgQICA8bIAAAQIECBAgQIAAgVxAeOTEDhAgQIAAAQIECBAgIDxsgAABAgQIECBAgACBXEB45MQOECBAgAABAgQIECAgPGyAAAECBAgQIECAAIFcQHjkxA4QIECAAAECBAgQICA8bIAAAQIECBAgQIAAgVxAeOTEDhAgQIAAAQIECBAgIDxsgAABAgQIECBAgACBXEB45MQOECBAgAABAgQIECAgPGyAAAECBAgQIECAAIFcQHjkxA4QIECAAAECBAgQICA8bIAAAQIECBAgQIAAgVxAeOTEDhAgQIAAAQIECBAgIDxsgAABAgQIECBAgACBXEB45MQOECBAgAABAgQIECAgPGyAAAECBAgQIECAAIFcQHjkxA4QIECAAAECBAgQICA8bIAAAQIECBAgQIAAgVxAeOTEDhAgQIAAAQIECBAgIDxsgAABAgQIECBAgACBXEB45MQOECBAgAABAgQIECAgPGyAAAECBAgQIECAAIFcQHjkxA4QIECAAAECBAgQICA8bIAAAQIECBAgQIAAgVxAeOTEDhAgQIAAAQIECBAgIDxsgAABAgQIECBAgACBXEB45MQOECBAgAABAgQIECAgPGyAAAECBAgQIECAAIFcQHjkxA4QIECAAAECBAgQICA8bIAAAQIECBAgQIAAgVxAeOTEDhAgQIAAAQIECBAgIDxsgAABAgQIECBAgACBXEB45MQOECBAgAABAgQIECAgPGyAAAECBAgQIECAAIFcQHjkxA4QIECAAAECBAgQICA8bIAAAQIECBAgQIAAgVxAeOTEDhAgQIAAAQIECBAgIDxsgAABAgQIECBAgACBXEB45MQOECBAgAABAgQIECAgPGyAAAECBAgQIECAAIFcQHjkxA4QIECAAAECBAgQICA8bIAAAQIECBAgQIAAgVxAeOTEDhAgQIAAAQIECBAgIDxsgAABAgQIECBAgACBXEB45MQOECBAgAABAgQIECAgPGyAAAECBAgQIECAAIFcQHjkxA4QIECAAAECBAgQICA8bIAAAQIECBAgQIAAgVxAeOTEDhAgQIAAAQIECBAgIDxsgAABAgQIECBAgACBXEB45MQOECBAgAABAgQIECAgPGyAAAECBAgQIECAAIFcQHjkxA4QIECAAAECBAgQICA8bIAAAQIECBAgQIAAgVxAeOTEDhAgQIAAAQIECBAgIDxsgAABAgQIECBAgACBXEB45MQOECBAgAABAgQIECAgPGyAAAECBAgQIECAAIFcQHjkxA4QIECAAAECBAgQICA8bIAAAQIECBAgQIAAgVxAeOTEDhAgQIAAAQIECBAgIDxsgAABAgQIECBAgACBXEB45MQOECBAgAABAgQIECAgPGyAAAECBAgQIECAAIFcQHjkxA4QIECAAAECBAgQICA8bIAAAQIECBAgQIAAgVxAeOTEDhAgQIAAAQIECBAgIDxsgAABAgQIECBAgACBXEB45MQOECBAgAABAgQIECAgPGyAAAECBAgQIECAAIFcQHjkxA4QIECAAAECBAgQICA8bIAAAQIECBAgQIAAgVxAeOTEDhAgQIAAAQIECBAgIDxsgAABAgQIECBAgACBXEB45MQOECBAgAABAgQIECAgPGyAAAECBAgQIECAAIFcQHjkxA4QIECAAAECBAgQICA8bIAAAQIECBAgQIAAgVxAeOTEDhAgQIAAAQIECBAgMN2fntxMYxyhIECAAAECBAgQIECAQCEwj3ErPApZzyRAgAABAgQIECBA4K/APG+nH5+PP+w2m1suBAgQIECAAAECBAgQSASW8Fge7MetEl4PJUCAAAECBAgQIEBgjHF4fjXtw8O7HvZAgAABAgQIECBAgEAiMM/bw4vrs314LB/fv3z6OqZpmxzzUAIECBAgQIAAAQIE1ifwJzqWF/4YHuJjfTvwigkQIECAAAECBAhkAk+i45/wEB8ZuwcTIECAAAECBAgQWIXA8qdz3+1224PLb3dPX/CzdzyefmH/o1djjHmajvw/H6vYiBdJgAABAgQIECBA4E0CS2ws3/hacDw88Bc52pJscRzzmgAAAABJRU5ErkJggg==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0891" y="7726912"/>
            <a:ext cx="7296912" cy="1088136"/>
          </a:xfrm>
          <a:prstGeom prst="rect">
            <a:avLst/>
          </a:prstGeom>
        </p:spPr>
      </p:pic>
      <p:pic>
        <p:nvPicPr>
          <p:cNvPr id="5" name="Image 3" descr="data:image/png;base64,iVBORw0KGgoAAAANSUhEUgAAArwAAAB3CAYAAADhCpMdAAAAAXNSR0IArs4c6QAAB7dJREFUeF7t3DFSU2EUgNH/xdrBHYELQdYBFMQCXQewEHBHMtTmOS8qAkJjw/DlpARnyD33Ft+8iZnGC6+748P9H6vVevn1NMbBS//OzwkQIECAAAECBAi8lsA8xs00zzfL39/7cvn5ufcxPf3hn9AVua+1Nn+XAAECBAgQIEDgvwXmef00fB8F7+3Jp7MxTdunul4ECBAgQIAAAQIE3qTAk+i9D16x+ybX6U0TIECAAAECBAg8J/AgerfBK3bdCQECBAgQIECAQE1gtdkcvP969e1X8J4ezbUBzUOAAAECBAgQILDbAst/aPtwfvFx8nR3tw/B9AQIECBAgACBssDylFfwljdsNgIECBAgQIDAjgtsv7bs++nRta8g2/FLMD4BAgQIECBAICqwDV6f341u11gECBAgQIAAAQJbAcHrEAgQIECAAAECBNICgje9XsMRIECAAAECBAgIXjdAgAABAgQIECCQFhC86fUajgABAgQIECBAQPC6AQIECBAgQIAAgbSA4E2v13AECBAgQIAAAQKC1w0QIECAAAECBAikBQRver2GI0CAAAECBAgQELxugAABAgQIECBAIC0geNPrNRwBAgQIECBAgIDgdQMECBAgQIAAAQJpAcGbXq/hCBAgQIAAAQIEBK8bIECAAAECBAgQSAsI3vR6DUeAAAECBAgQICB43QABAgQIECBAgEBaQPCm12s4AgQIECBAgAABwesGCBAgQIAAAQIE0gKCN71ewxEgQIAAAQIECAheN0CAAAECBAgQIJAWELzp9RqOAAECBAgQIEBA8LoBAgQIECBAgACBtIDgTa/XcAQIECBAgAABAoLXDRAgQIAAAQIECKQFBG96vYYjQIAAAQIECBAQvG6AAAECBAgQIEAgLSB40+s1HAECBAgQIECAgOB1AwQIECBAgAABAmkBwZter+EIECBAgAABAgQErxsgQIAAAQIECBBICwje9HoNR4AAAQIECBAgIHjdAAECBAgQIECAQFpA8KbXazgCBAgQIECAAAHB6wYIECBAgAABAgTSAoI3vV7DESBAgAABAgQICF43QIAAAQIECBAgkBYQvOn1Go4AAQIECBAgQEDwugECBAgQIECAAIG0gOBNr9dwBAgQIECAAAECgtcNECBAgAABAgQIpAUEb3q9hiNAgAABAgQIEBC8boAAAQIECBAgQCAtIHjT6zUcAQIECBAgQICA4HUDBAgQIECAAAECaQHBm16v4QgQIECAAAECBASvGyBAgAABAgQIEEgLCN70eg1HgAABAgQIECAgeN0AAQIECBAgQIBAWkDwptdrOAIECBAgQIAAAcHrBggQIECAAAECBNICgje9XsMRIECAAAECBAgIXjdAgAABAgQIECCQFhC86fUajgABAgQIECBAQPC6AQIECBAgQIAAgbSA4E2v13AECBAgQIAAAQKC1w0QIECAAAECBAikBQRver2GI0CAAAECBAgQELxugAABAgQIECBAIC0geNPrNRwBAgQIECBAgIDgdQMECBAgQIAAAQJpAcGbXq/hCBAgQIAAAQIEBK8bIECAAAECBAgQSAsI3vR6DUeAAAECBAgQICB43QABAgQIECBAgEBaQPCm12s4AgQIECBAgAABwesGCBAgQIAAAQIE0gKCN71ewxEgQIAAAQIECAheN0CAAAECBAgQIJAWELzp9RqOAAECBAgQIEBA8LoBAgQIECBAgACBtIDgTa/XcAQIECBAgAABAoLXDRAgQIAAAQIECKQFBG96vYYjQIAAAQIECBAQvG6AAAECBAgQIEAgLSB40+s1HAECBAgQIECAgOB1AwQIECBAgAABAmkBwZter+EIECBAgAABAgQErxsgQIAAAQIECBBICwje9HoNR4AAAQIECBAgIHjdAAECBAgQIECAQFpA8KbXazgCBAgQIECAAAHB6wYIECBAgAABAgTSAoI3vV7DESBAgAABAgQICF43QIAAAQIECBAgkBYQvOn1Go4AAQIECBAgQEDwugECBAgQIECAAIG0gOBNr9dwBAgQIECAAAECgtcNECBAgAABAgQIpAUEb3q9hiNAgAABAgQIEBC8boAAAQIECBAgQCAtIHjT6zUcAQIECBAgQICA4HUDBAgQIECAAAECaQHBm16v4QgQIECAAAECBASvGyBAgAABAgQIEEgLCN70eg1HgAABAgQIECAgeN0AAQIECBAgQIBAWkDwptdrOAIECBAgQIAAAcHrBggQIECAAAECBNICgje9XsMRIECAAAECBAgIXjdAgAABAgQIECCQFhC86fUajgABAgQIECBAYPp+enQ9jXGAggABAgQIECBAgEBNYB7jRvDWtmoeAgQIECBAgACBvwLzvJ7ujg/3N6vVDRcCBAgQIECAAAECOYEleJehfKwht1oDESBAgAABAgQIjDH2zi+mbfB6yuseCBAgQIAAAQIEcgLzvN77cvl5G7zL6/bk09mYpnVuUAMRIECAAAECBAjsnsDv2F0Gvw9e0bt7d2BiAgQIECBAgEBS4EHs/hO8oje5ckMRIECAAAECBHZCYPkKsnebzfr916tvDwd+9IT34S+2H3EYY8zTdOB7enfiRgxJgAABAgQIEHhzAkvkLm/6udD9M8xPYR6SbCWQiHQAAAAASUVORK5CYII=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2060" y="6513127"/>
            <a:ext cx="6400800" cy="1088136"/>
          </a:xfrm>
          <a:prstGeom prst="rect">
            <a:avLst/>
          </a:prstGeom>
        </p:spPr>
      </p:pic>
      <p:pic>
        <p:nvPicPr>
          <p:cNvPr id="6" name="Image 4" descr="data:image/png;base64,iVBORw0KGgoAAAANSUhEUgAAAlcAAAB3CAYAAAAuCGWbAAAAAXNSR0IArs4c6QAABwRJREFUeF7t3DFOG1EYhdH3nBo5O8JZCHgd4IKhANYBLASzIxA186KZBGIco6DM7eZQAv6lObrFJ4NcyydfL2cnx6+LRTf8uJay+uz3fJ8AAQIECBAgMBeBVsq2trYdnnd5fXd56Lnr/jffokpQzWUmnpMAAQIECBD4b4HWuv3I+hBXz+enF6XW8d0qXwQIECBAgAABAl8Q2Aus97gSVl/A8ysECBAgQIAAgUMCO4E1xpWwshMCBAgQIECAwDSBRd+vjm7uH3/F1Wbdpp3zagIECBAgQIDAvAWGf3b/fnX7o3rXat5D8PQECBAgQIBATmB490pc5TxdIkCAAAECBGYuMH5Uw9Nm/eBjF2a+BI9PgAABAgQIRATGuPL/VhFLRwgQIECAAAECo4C4MgQCBAgQIECAQFBAXAUxnSJAgAABAgQIiCsbIECAAAECBAgEBcRVENMpAgQIECBAgIC4sgECBAgQIECAQFBAXAUxnSJAgAABAgQIiCsbIECAAAECBAgEBcRVENMpAgQIECBAgIC4sgECBAgQIECAQFBAXAUxnSJAgAABAgQIiCsbIECAAAECBAgEBcRVENMpAgQIECBAgIC4sgECBAgQIECAQFBAXAUxnSJAgAABAgQIiCsbIECAAAECBAgEBcRVENMpAgQIECBAgIC4sgECBAgQIECAQFBAXAUxnSJAgAABAgQIiCsbIECAAAECBAgEBcRVENMpAgQIECBAgIC4sgECBAgQIECAQFBAXAUxnSJAgAABAgQIiCsbIECAAAECBAgEBcRVENMpAgQIECBAgIC4sgECBAgQIECAQFBAXAUxnSJAgAABAgQIiCsbIECAAAECBAgEBcRVENMpAgQIECBAgIC4sgECBAgQIECAQFBAXAUxnSJAgAABAgQIiCsbIECAAAECBAgEBcRVENMpAgQIECBAgIC4sgECBAgQIECAQFBAXAUxnSJAgAABAgQIiCsbIECAAAECBAgEBcRVENMpAgQIECBAgIC4sgECBAgQIECAQFBAXAUxnSJAgAABAgQIiCsbIECAAAECBAgEBcRVENMpAgQIECBAgIC4sgECBAgQIECAQFBAXAUxnSJAgAABAgQIiCsbIECAAAECBAgEBcRVENMpAgQIECBAgIC4sgECBAgQIECAQFBAXAUxnSJAgAABAgQIiCsbIECAAAECBAgEBcRVENMpAgQIECBAgIC4sgECBAgQIECAQFBAXAUxnSJAgAABAgQIiCsbIECAAAECBAgEBcRVENMpAgQIECBAgIC4sgECBAgQIECAQFBAXAUxnSJAgAABAgQIiCsbIECAAAECBAgEBcRVENMpAgQIECBAgIC4sgECBAgQIECAQFBAXAUxnSJAgAABAgQIiCsbIECAAAECBAgEBcRVENMpAgQIECBAgIC4sgECBAgQIECAQFBAXAUxnSJAgAABAgQIiCsbIECAAAECBAgEBcRVENMpAgQIECBAgIC4sgECBAgQIECAQFBAXAUxnSJAgAABAgQIiCsbIECAAAECBAgEBcRVENMpAgQIECBAgIC4sgECBAgQIECAQFBAXAUxnSJAgAABAgQIiCsbIECAAAECBAgEBcRVENMpAgQIECBAgIC4sgECBAgQIECAQFBAXAUxnSJAgAABAgQIiCsbIECAAAECBAgEBcRVENMpAgQIECBAgIC4sgECBAgQIECAQFBAXAUxnSJAgAABAgQIiCsbIECAAAECBAgEBcRVENMpAgQIECBAgIC4sgECBAgQIECAQFBAXAUxnSJAgAABAgQIiCsbIECAAAECBAgEBcRVENMpAgQIECBAgIC4sgECBAgQIECAQFBAXAUxnSJAgAABAgQIiCsbIECAAAECBAgEBcRVENMpAgQIECBAgIC4sgECBAgQIECAQFBAXAUxnSJAgAABAgQIiCsbIECAAAECBAgEBcRVENMpAgQIECBAgIC4sgECBAgQIECAQFBAXAUxnSJAgAABAgQIiCsbIECAAAECBAgEBcRVENMpAgQIECBAgIC4sgECBAgQIECAQFBAXAUxnSJAgAABAgQIiCsbIECAAAECBAgEBcRVENMpAgQIECBAgEB92qwfaikrFAQIECBAgAABAtMEWilbcTXN0KsJECBAgAABAn8EWuvqy9nJcb9YbLkQIECAAAECBAhMFBjiajjhT4MTIb2cAAECBAgQIFBKWV7d1jGuvHtlDwQIECBAgACBiQKtdcvru8sxroav5/PTi1JrN/GslxMgQIAAAQIE5ifwO6yGB3+PK4E1vx14YgIECBAgQCAgsBNWf8WVwAoAO0GAAAECBAjMQmD42IVvfd8d3dw/7j7wh3eudn8w/pmwlNJqXfkcrFlsxEMSIECAAAEC/xAYgmr4lUNR9fbSn9K2kmwZKKxTAAAAAElFTkSuQmCC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01581" y="5282633"/>
            <a:ext cx="5477256" cy="1088136"/>
          </a:xfrm>
          <a:prstGeom prst="rect">
            <a:avLst/>
          </a:prstGeom>
        </p:spPr>
      </p:pic>
      <p:pic>
        <p:nvPicPr>
          <p:cNvPr id="7" name="Image 5" descr="data:image/png;base64,iVBORw0KGgoAAAANSUhEUgAAAfMAAAB3CAYAAAAXWakxAAAAAXNSR0IArs4c6QAABhdJREFUeF7t20FOU2EUgNH/1bHBHYELQdYBDKgDdB3AQsAdSRjbZ15VBISJCQlfejoEI/ede5MvRTuNF153x4f7P1ar9fLtaYyDl/6crxMgQIAAAQKvJzCPcTPN883yE/a+XH5+7idNT7/4J+IC/nqL8TcTIECAAIH/Fpjn9dOoP4r57cmnszFN23fjXgQIECBAgMAbFXgS9PuYC/kbXZixCBAgQIDAcwIPgr6NuZC7EwIECBAg0BNYbTYH779effsV89OjufcIJiZAgAABArstsPznuA/nFx8n78p3+xA8PQECBAi0BZZ352Le3qHpCRAgQGDHBbYfXft+enTtY2g7fgkenwABAgSyAtuY+/fy7P4MToAAAQIEtgJi7hAIECBAgEBcQMzjCzQ+AQIECBAQczdAgAABAgTiAmIeX6DxCRAgQICAmLsBAgQIECAQFxDz+AKNT4AAAQIExNwNECBAgACBuICYxxdofAIECBAgIOZugAABAgQIxAXEPL5A4xMgQIAAATF3AwQIECBAIC4g5vEFGp8AAQIECIi5GyBAgAABAnEBMY8v0PgECBAgQEDM3QABAgQIEIgLiHl8gcYnQIAAAQJi7gYIECBAgEBcQMzjCzQ+AQIECBAQczdAgAABAgTiAmIeX6DxCRAgQICAmLsBAgQIECAQFxDz+AKNT4AAAQIExNwNECBAgACBuICYxxdofAIECBAgIOZugAABAgQIxAXEPL5A4xMgQIAAATF3AwQIECBAIC4g5vEFGp8AAQIECIi5GyBAgAABAnEBMY8v0PgECBAgQEDM3QABAgQIEIgLiHl8gcYnQIAAAQJi7gYIECBAgEBcQMzjCzQ+AQIECBAQczdAgAABAgTiAmIeX6DxCRAgQICAmLsBAgQIECAQFxDz+AKNT4AAAQIExNwNECBAgACBuICYxxdofAIECBAgIOZugAABAgQIxAXEPL5A4xMgQIAAATF3AwQIECBAIC4g5vEFGp8AAQIECIi5GyBAgAABAnEBMY8v0PgECBAgQEDM3QABAgQIEIgLiHl8gcYnQIAAAQJi7gYIECBAgEBcQMzjCzQ+AQIECBAQczdAgAABAgTiAmIeX6DxCRAgQICAmLsBAgQIECAQFxDz+AKNT4AAAQIExNwNECBAgACBuICYxxdofAIECBAgIOZugAABAgQIxAXEPL5A4xMgQIAAATF3AwQIECBAIC4g5vEFGp8AAQIECIi5GyBAgAABAnEBMY8v0PgECBAgQEDM3QABAgQIEIgLiHl8gcYnQIAAAQJi7gYIECBAgEBcQMzjCzQ+AQIECBAQczdAgAABAgTiAmIeX6DxCRAgQICAmLsBAgQIECAQFxDz+AKNT4AAAQIExNwNECBAgACBuICYxxdofAIECBAgIOZugAABAgQIxAXEPL5A4xMgQIAAATF3AwQIECBAIC4g5vEFGp8AAQIECIi5GyBAgAABAnEBMY8v0PgECBAgQEDM3QABAgQIEIgLiHl8gcYnQIAAAQJi7gYIECBAgEBcQMzjCzQ+AQIECBAQczdAgAABAgTiAmIeX6DxCRAgQICAmLsBAgQIECAQFxDz+AKNT4AAAQIExNwNECBAgACBuICYxxdofAIECBAgIOZugAABAgQIxAXEPL5A4xMgQIAAATF3AwQIECBAIC4g5vEFGp8AAQIECIi5GyBAgAABAnEBMY8v0PgECBAgQEDM3QABAgQIEIgLiHl8gcYnQIAAAQJi7gYIECBAgEBcQMzjCzQ+AQIECBAQczdAgAABAgTiAmIeX6DxCRAgQIDA9P306Hoa4wAFAQIECBAg0BOYx7gR897eTEyAAAECBP4KzPN6ujs+3N+sVjdcCBAgQIAAgaDAEvNlbL9qDy7PyAQIECBAYIyxd34xbWPu3bl7IECAAAECQYF5Xu99ufy8jfnyuj35dDamaR18FCMTIECAAIHdE/gd8uXB72Mu6Lt3B56YAAECBKICD0L+T8wFPbpUYxMgQIDATggsH0N7t9ms33+9+vbwgR+9M3/4je2v3ccY8zQd+Bz6TtyIhyRAgACBNyiwBHwZ67mI/xn3J9Y3kmxAYA5RAAAAAElFTkSuQmCC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61102" y="4085558"/>
            <a:ext cx="4562856" cy="1088136"/>
          </a:xfrm>
          <a:prstGeom prst="rect">
            <a:avLst/>
          </a:prstGeom>
        </p:spPr>
      </p:pic>
      <p:pic>
        <p:nvPicPr>
          <p:cNvPr id="8" name="Image 6" descr="data:image/png;base64,iVBORw0KGgoAAAANSUhEUgAAAY8AAAB3CAYAAAD7LMwnAAAAAXNSR0IArs4c6QAABU1JREFUeF7t20FO21AYhdH30jFKd0S6EMg6IAPMAFgHsBDCjkCM8avsljSkUPl2iA+TStT/wEdX+pRCa/nk6+Xs5Ph1seiGv66lrD57zvcJECBA4GsJtFK2tbXt8FbL67vLj96uHn7zLRqC8bXG4G0IECDw3wKtdYcReReP5/PTi1Lr+GnDFwECBAgQ2AkcBGQXD+EwEgIECBD4p8BeQMZ4CIfBECBAgMAUgUXfr45u7h9/xWOzblOOPEOAAAEC8xYYfpj+/er2R/WpY95D8PYECBBIBYZPH+KRqnmeAAECMxcYf5X3abN+8Gu5M1+C1ydAgEAgMMbDzzsCMY8SIECAwCggHoZAgAABArGAeMRkDggQIEBAPGyAAAECBGIB8YjJHBAgQICAeNgAAQIECMQC4hGTOSBAgAAB8bABAgQIEIgFxCMmc0CAAAEC4mEDBAgQIBALiEdM5oAAAQIExMMGCBAgQCAWEI+YzAEBAgQIiIcNECBAgEAsIB4xmQMCBAgQEA8bIECAAIFYQDxiMgcECBAgIB42QIAAAQKxgHjEZA4IECBAQDxsgAABAgRiAfGIyRwQIECAgHjYAAECBAjEAuIRkzkgQIAAAfGwAQIECBCIBcQjJnNAgAABAuJhAwQIECAQC4hHTOaAAAECBMTDBggQIEAgFhCPmMwBAQIECIiHDRAgQIBALCAeMZkDAgQIEBAPGyBAgACBWEA8YjIHBAgQICAeNkCAAAECsYB4xGQOCBAgQEA8bIAAAQIEYgHxiMkcECBAgIB42AABAgQIxALiEZM5IECAAAHxsAECBAgQiAXEIyZzQIAAAQLiYQMECBAgEAuIR0zmgAABAgTEwwYIECBAIBYQj5jMAQECBAiIhw0QIECAQCwgHjGZAwIECBAQDxsgQIAAgVhAPGIyBwQIECAgHjZAgAABArGAeMRkDggQIEBAPGyAAAECBGIB8YjJHBAgQICAeNgAAQIECMQC4hGTOSBAgAAB8bABAgQIEIgFxCMmc0CAAAEC4mEDBAgQIBALiEdM5oAAAQIExMMGCBAgQCAWEI+YzAEBAgQIiIcNECBAgEAsIB4xmQMCBAgQEA8bIECAAIFYQDxiMgcECBAgIB42QIAAAQKxgHjEZA4IECBAQDxsgAABAgRiAfGIyRwQIECAgHjYAAECBAjEAuIRkzkgQIAAAfGwAQIECBCIBcQjJnNAgAABAuJhAwQIECAQC4hHTOaAAAECBMTDBggQIEAgFhCPmMwBAQIECIiHDRAgQIBALCAeMZkDAgQIEBAPGyBAgACBWEA8YjIHBAgQICAeNkCAAAECsYB4xGQOCBAgQEA8bIAAAQIEYgHxiMkcECBAgIB42AABAgQIxALiEZM5IECAAAHxsAECBAgQiAXEIyZzQIAAAQLiYQMECBAgEAuIR0zmgAABAgTEwwYIECBAIBYQj5jMAQECBAiIhw0QIECAQCwgHjGZAwIECBAQDxsgQIAAgVhAPGIyBwQIECAgHjZAgAABArGAeMRkDggQIEBAPGyAAAECBGIB8YjJHBAgQIBAfdqsH2opKxQECBAgQGCKQCtlKx5TpDxDgAABAn8EWuvqy9nJcb9YbLkQIECAAIFJAkM8hgf909UkLg8RIECAQClleXVbx3j49GEPBAgQIDBJoLVueX13OcZj+Ho+P70otXaTjj1EgAABAvMT+B2O4cV38RCQ+e3AGxMgQGCywF44/oqHgExm9CABAgRmITD8Wu63vu+Obu4f91/43SeP/b8Y/xmrlNJqXfl/ILPYiJckQIDAKDAEY/jzo2i8Ef0E2biSbFxqHO8AAAAASUVORK5CYII=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20623" y="2871773"/>
            <a:ext cx="3648456" cy="1088136"/>
          </a:xfrm>
          <a:prstGeom prst="rect">
            <a:avLst/>
          </a:prstGeom>
        </p:spPr>
      </p:pic>
      <p:sp>
        <p:nvSpPr>
          <p:cNvPr id="9" name="Text 0"/>
          <p:cNvSpPr/>
          <p:nvPr/>
        </p:nvSpPr>
        <p:spPr>
          <a:xfrm>
            <a:off x="1790891" y="1371600"/>
            <a:ext cx="1481328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3600" dirty="0">
                <a:solidFill>
                  <a:srgbClr val="E06A4E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Объект и предмет исследования: городские вывески и их имена</a:t>
            </a:r>
            <a:endParaRPr lang="en-US" sz="3600" dirty="0"/>
          </a:p>
        </p:txBody>
      </p:sp>
      <p:sp>
        <p:nvSpPr>
          <p:cNvPr id="10" name="Text 1"/>
          <p:cNvSpPr/>
          <p:nvPr/>
        </p:nvSpPr>
        <p:spPr>
          <a:xfrm>
            <a:off x="4123543" y="3292397"/>
            <a:ext cx="2743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Названия как образы</a:t>
            </a:r>
            <a:endParaRPr lang="en-US" sz="1800" dirty="0"/>
          </a:p>
        </p:txBody>
      </p:sp>
      <p:sp>
        <p:nvSpPr>
          <p:cNvPr id="11" name="Text 2"/>
          <p:cNvSpPr/>
          <p:nvPr/>
        </p:nvSpPr>
        <p:spPr>
          <a:xfrm>
            <a:off x="3664022" y="4487894"/>
            <a:ext cx="3657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Вывеска как знак культуры</a:t>
            </a:r>
            <a:endParaRPr lang="en-US" sz="1800" dirty="0"/>
          </a:p>
        </p:txBody>
      </p:sp>
      <p:sp>
        <p:nvSpPr>
          <p:cNvPr id="12" name="Text 3"/>
          <p:cNvSpPr/>
          <p:nvPr/>
        </p:nvSpPr>
        <p:spPr>
          <a:xfrm>
            <a:off x="3204501" y="5675825"/>
            <a:ext cx="4572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Коммерческое имя и его функции</a:t>
            </a:r>
            <a:endParaRPr lang="en-US" sz="1800" dirty="0"/>
          </a:p>
        </p:txBody>
      </p:sp>
      <p:sp>
        <p:nvSpPr>
          <p:cNvPr id="13" name="Text 4"/>
          <p:cNvSpPr/>
          <p:nvPr/>
        </p:nvSpPr>
        <p:spPr>
          <a:xfrm>
            <a:off x="3110740" y="6952039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Локальная идентичность брендов</a:t>
            </a:r>
            <a:endParaRPr lang="en-US" sz="1800" dirty="0"/>
          </a:p>
        </p:txBody>
      </p:sp>
      <p:sp>
        <p:nvSpPr>
          <p:cNvPr id="14" name="Text 5"/>
          <p:cNvSpPr/>
          <p:nvPr/>
        </p:nvSpPr>
        <p:spPr>
          <a:xfrm>
            <a:off x="2933891" y="8138392"/>
            <a:ext cx="5029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Этимология городских названий</a:t>
            </a:r>
            <a:endParaRPr lang="en-US" sz="1800" dirty="0"/>
          </a:p>
        </p:txBody>
      </p:sp>
      <p:sp>
        <p:nvSpPr>
          <p:cNvPr id="15" name="Text 6"/>
          <p:cNvSpPr/>
          <p:nvPr/>
        </p:nvSpPr>
        <p:spPr>
          <a:xfrm>
            <a:off x="10403402" y="3845052"/>
            <a:ext cx="6400800" cy="36301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10000"/>
          </a:bodyPr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30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Исследование фокусируется на ономастике городских магазинов Вышнего Волочка: анализируются типы имен собственных на вывесках, их происхождение, функции привлечения внимания, </a:t>
            </a:r>
            <a:r>
              <a:rPr lang="en-US" sz="3000" dirty="0" err="1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отражение</a:t>
            </a:r>
            <a:r>
              <a:rPr lang="en-US" sz="30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</a:t>
            </a:r>
            <a:r>
              <a:rPr lang="en-US" sz="3000" dirty="0" err="1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истории</a:t>
            </a:r>
            <a:r>
              <a:rPr lang="en-US" sz="30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и</a:t>
            </a:r>
            <a:r>
              <a:rPr lang="ru-RU" sz="30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культуры</a:t>
            </a:r>
            <a:r>
              <a:rPr lang="en-US" sz="30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, </a:t>
            </a:r>
            <a:r>
              <a:rPr lang="en-US" sz="30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а также соответствие языковым нормам.</a:t>
            </a:r>
            <a:endParaRPr lang="en-US" sz="3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storage.yandexcloud.net/prs-editor/themes/light-orange/image-left.webp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pic>
        <p:nvPicPr>
          <p:cNvPr id="3" name="Image 1" descr="data:image/png;base64,iVBORw0KGgoAAAANSUhEUgAAB4AAAAQ4CAYAAADo08FDAAAAAXNSR0IArs4c6QAAIABJREFUeF7s3WusZedZH/BnrbX3uczFYzu+u0lsYuglOEmbNBeStFUkIGlDAwRKoVVvoKb08qFFVT+1NJ/40JsQvVBVgqiFUBQQUCUqaVoSUAghhNKkaUKJY1JrbI9JfJ+Zc9l7rbd61z5nPB5szxhvzz7nOb9ljUaZs8/a7/N7ng+R/nrft9l64vESz/kMz/1jPyVAgAABAgQIECBAgAABAgQIECBAgAABAgQIECBAgACBAyHQCIAPRB8sggABAgQIECBAgAABAgQIECBAgAABAgQIECBAgAABAi9YQAD8ggm9gAABAgQIECBAgAABAgQIECBAgAABAgQIECBAgAABAgdD4BkCYEc+H4zWWAUBAgQIECBAgAABAgQIECBAgAABAgQIECBAgAABAgSen8AlAfBe+NtcFAKX9vm90acJECBAgAABAgQIECBAgAABAgQIECBAgAABAgQIECBAYCUCvz8AHsPf+ueS4FcQvJIG+VICBAgQIECAAAECBAgQIECAAAECBAgQIECAAAECBAhcqcCzBMDP8OsC4Cs19TkCBAgQIECAAAECBAgQIECAAAECBAgQIECAAAECBAisREAAvBJ2X0qAAAECBAgQIECAAAECBAgQIECAAAECBAgQIECAAIHlCzRbTzxaft9r6zHQdvwuX9sbCRAgQIAAAQIECBAgQIAAAQIECBAgQIAAAQIECBAg8CIKCIBfRFyvJkCAAAECBAgQIECAAAECBAgQIECAAAECBAgQIECAwNUUeOYA+GquwHcRIECAAAECBAgQIECAAAECBAgQIECAAAECBAgQIECAwFIEBMBLYfQSAgQIECBAgAABAgQIECBAgAABAgQIECBAgAABAgQIrF5AALz6HlgBAQIECBAgQIAAAQIECBAgQIAAAQIECBAgQIAAAQIEliIgAF4Ko5cQIECAAAECBAgQIECAAAECBAgQIECAAAECBAgQIEBg9QIC4NX3wAoIECBAgAABAgQIECBAgAABAgQIECBAgAABAgQIECCwFAEB8FIYvYQAAQIECBAgQIAAAQIECBAgQIAAAQIECBAgQIAAAQKrFxAAr74HVkCAAAECBAgQIECAAAECBAgQIECAAAECBAgQIECAAIGlCAiAl8LoJQQIECBAgAABAgQIECBAgAABAgQIECBAgAABAgQIEFi9gAB49T2wAgIECBAgQIAAAQIECBAgQIAAAQIECBAgQIAAAQIECCxFQAC8FEYvIUCAAAECBAgQIECAAAECBAgQIECAAAECBAgQIECAwOoFBMCr74EVECBAgAABAgQIECBAgAABAgQIECBAgAABAgQIECBAYCkCAuClMHoJAQIECBAgQIAAAQIECBAgQIAAAQIECBAgQIAAAQIEVi8gAF59D6yAAAECBAgQIECAAAECBAgQIECAAAECBAgQIECAAAECSxEQAC+F0UsIECBAgAABAgQIECBAgAABAgQIECBAgAABAgQIECCwegEB8Op7YAUECBAgQIAAAQIECBAgQIAAAQIECBAgQIAAAQIECBBYioAAeCmMXkKAAAECBAgQIECAAAECBAgQIECAAAECBAgQIECAAIHVCwiAV98DKyBAgAABAgQIECBAgAABAgQIECBAgAABAgQIECBAgMBSBATAS2H0EgIECBAgQIAAAQIECBAgQIAAAQIECBAgQIAAAQIECKxeQAC8+h5YAQECBAgQIECAAAECBAgQIECAAAECBAgQIECAAAECBJYiIABeCqOXECBAgAABAgQIECBAgAABAgQIECBAgAABAgQIECBAYPUCAuDV98AKCBAgQIAAAQIECBAgQIAAAQIECBAgQIAAAQIECBAgsBQBAfBSGL2EAAECBAgQIECAAAECBAgQIECAAAECBAgQIECAAAECqxcQAK++B1ZAgAABAgQIECBAgAABAgQIECBAgAABAgQIECBAgACBpQgIgJfC6CUECBAgQIAAAQIECBAgQIAAAQIECBAgQIAAAQIECBBYvYAAePU9sAICBAgQIECAAAECBAgQIECAAAECBAgQIECAAAECBAgsRUAAvBRGLyFAgAABAgQIECBAgAABAgQIECBAgAABAgQIECBAgMDqBQTAq++BFRAgQIAAAQIECBAgQIAAAQIECBAgQIAAAQIECBAgQGApAgLgpTB6CQECBAgQIECAAAECBAgQIECAAAECBAgQIECAAAECBFYvIABefQ+sgAABAgQIECBAgAABAgQIECBAgAABAgQIECBAgAABAksREAAvhdFLCBAgQIAAAQIECBAgQIAAAQIECBAgQIAAAQIECBAgsHoBAfDqe2AFBAgQIECAAAECBAgQIECAAAECBAgQIECAAAECBAgQWIqAAHgpjF5CgAABAgQIECBAgAABAgQIECBAgAABAgQIECBAgACB1QsIgFffAysgQIAAAQIECBAgQIAAAQIECBAgQIAAAQIECBAgQIDAUgQEwEth9BICBAgQIECAAAECBAgQIECAAAECBAgQIECAAAECBAisXkAAvPoeWAEBAgQIECBAgAABAgQIECBAgAABAgQIECBAgAABAgSWIiAAXgqjlxAgQIAAAQIECBAgQIAAAQIECBAgQIAAAQIECBAgQGD1AgLg1ffACggQIECAAAECBAgQIECAAAECBAgQIECAAAECBAgQILAUAQHwUhi9hAABAgQIECBAgAABAgQIECBAgAABAgQIECBAgAABAqsXEACvvgdWQIAAAQIECBAgQIAAAQIECBAgQIAAAQIECBAgQIAAgaUICICXwuglBAgQIECAAAECBAgQIECAAAECBAgQIECAAAECBAgQWL2AAHj1PbACAgQIECBAgAABAgQIECBAgAABAgQIECBAgAABAgQILEVAALwURi8hQIAAAQIECBAgQIAAAQIECBAgQIAAAQIECBAgQIDA6gUEwKvvgRUQIECAAAECBAgQIECAAAECBAgQIECAAAECBAgQIEBgKQIC4KUwegkBAgQIECBAgAABAgQIECBAgAABAgQIECBAgAABAgRWLyAAXn0PrIAAAQIECBAgQIAAAQIECBAgQIAAAQIECBAgQIAAAQJLERAAL4XRSwgQIECAAAECBAgQIECAAAECBAgQIECAAAECBAgQILB6AQHw6ntgBQQIECBAgAABAgQIECBAgAABAgQIECBAgAABAgQIEFiKgAB4KYxeQoAAAQIECBAgQIAAAQIECBAgQIAAAQIECBAgQIAAgdULCIBX3wMrIECAAAECBAgQIECAAAECBAgQIECAAAECBAgQIECAwFIEBMBLYfQSAgQIECBAgAABAgQIECBAgAABAgQIECBAgAABAgQIrF5AALz6HlgBAQIECBAgQIAAAQIECBAgQIAAAQIECBAgQIAAAQIEliIgAF4Ko5cQIECAAAECBAgQIECAAAECBAgQIECAAAECBAgQIEBg9QIC4NX3wAoIECBAgAABAgQIECBAgAABAgQIECCwFIGhiWjL4lVDO0Q7tEt5r5cQIECAAAECh0dAAHx4emWlBAgQIECAAAECBAgQIECAAAECBAgQeE6B0kR0Q0TNgPsaABcBsJEhQIAAAQJHTUAAfNQ6rl4CBAgQIECAAAECBAgQIECAAAECBHIKNEN0bRf9w2ejn82jvfFENNHlrFVVBAgQIECAwLMKCIANBwECBAgQIECAAAECBAgQIECAAAECBFIIlOi6Js5+8Z5omiY27nx5RExSVKYIAgQIECBA4MoFBMBXbuWTBAgQIECAAAECBAgQIECAAAECBAgQONACk8kQZz7xsSjRxC1veGv0RQB8oBtmcQQIECBA4EUQEAC/CKheSYAAAQIECBAgQIAAAQIECBAgQIAAgVUIrHXzuO9D/zmGEvHSb/6O6NuNVSzDdxIgQIAAAQIrFBAArxDfVxMgQIAAAQIECBAgQIAAAQIECBAgQGBZAiUiuujjy//un45HQN/x/T8Y89JFs6wv8B4CBAgQIEDgUAgIgA9FmyySAAECBAgQIECAAAECBAgQIECAAAEClxMo0Tx2Jr74L35wDIC/9gfeG8OpmyNEwJeD83MCBAgQIJBKQACcqp2KIUCAAAECBAgQIECAAAECBAgQIEDgqAnUnb91l2839PHIb348zv3cT0Y/9HH9u/9qXPPaN0ffdrH/maNmo14CBAgQIHAUBQTAR7HraiZAgAABAgQIECBAgAABAgQIECBAIIVADXbnbRvTocRkvhNfef+PxdZv/0YMQ4npXa+O2//634p5txHztgbEQzR2A6fouyIIECBAgMBzCQiAzQcBAgQIECBAgAABAgQIECBAgAABAgQOqUBpSuw20zgx76M8cjru+VfvjeP9bjRNxNZkM+74O/8omhtfFlvTSaz1fZT6Aw8BAgQIECCQWkAAnLq9iiNAgAABAgQIECBAgAABAgQIECBAILdAE7ttG2u7Z+OJj/zXOPsrH4z1GKKUEn03jfY1b4lbvvN7YrdZj7V+iL4VAOeeB9URIECAAIEIAbApIECAAAECBAgQIECAAAECBAgQIECAwCEVKNFGE0N0TzwU9/7wP49j578aTRliKCXqz86tn4o73/N3o73tFVGa9pBWadkECBAgQIDA8xEQAD8fLZ8lQIAAAQIECBAgQIAAAQIECBAgQIDACgXqnb91D2/9M4z3/zaxMd+J+3/6J6N8/tejm29HRIky1E9G9JO16O5+U9z+HX8pdqYb0ZaIGgPXnw5NRFMW7/IQIECAAAECeQQEwHl6qRICBAgQIECAAAECBAgQIECAAAECBBIL1NB2dxKxMYsxyJ21EZOmxOy3fyPO/Mcfi43Z+fHfxguA619j2DvEwxvr8TV/4z2x9rJXx7xZi7VhEQBvTSPW+sW7PAQIECBAgEAeAQFwnl6qhAABAgQIECBAgAABAgQIECBAgACBIyDQ1a2/dQdvO8T69hPxpR/9kShnvhSTevRz3dW7f89viSjNEDtdG8NNd8Yf+5t/P7bXT8Y0unGHcP1ssf33CEyMEgkQIEDgqAkIgI9ax9VLgAABAgQIECBAgAABAgQIECBAgMChFKhZbbsX/sZQotvZjfv/y0/F7ud/PcrsiWjbydN289aAt29KTEof8+FYbPyJt8RL//xfjrK+FvPSjwa9a4EP5SxYNAECBAgQeC4BAbD5IECAAAECBAgQIECAAAECBAgQIECAwIEUqBf0Lnb1tkMXUbooTR9NlNjo2/jqf/ul2PrlD8bW5OGYDDXQ7aItT53nPDQ13e1jMswjylpMpjfFxpv/XFz3trfG9noTpW2jHerb+ijtsHcfcN0WLBU+kONgUQQIECBA4AoFBMBXCOVjBAgQIECAAAECBAgQIECAAAECBAgQuKoCTT8GviWaaPu1mPZd7Ay7sTYZ4txnPhkPfuCn4lh/fgxvS9QAtwbEl1zoW2osPETUY6HLJM41k7j1W/9inHztW2OYbNSNxDHv5lGaWSx2GE+iie6Ky6xHSXsIECBAgACBgyUgAD5Y/bAaAgQIECBAgAABAgQIECBAgAABAgQIjAJDW3f1DlHGi3on4329G/M+nvzfH4/7fuYDcc3OLLp2J6LGv3WXcInx7/2n/u/9Z7wXuL5gmMTONSfj5nd+axy7+01xdmOxa7jZOxK6LZPoigDYCBIgQIAAgcMsIAA+zN2zdgIECBAgQIAAAQIECBAgQIAAAQIEcguUJub1eOb5bmwMQ3z11z4WD33kQ3FNvx0bsxK77TzGrbuXecYAeIiYziJ2uojH1zbjlrd/S1z7hrfEbH0a82YS3dBFV9rxdePnr+CxA/gKkHyEAAECBAhcZQEB8FUG93UECBAgQIAAAQIECBAgQIAAAQIECBC4WKDu2h1q6NoM4528i+i17tjtYq2P2JnMYvrYo/F7H/7v8eRnPhqbQxNr/W4M3W7MF3HtZUEXO4CH6PrdaPuNGDaOx9lhFuuvfmvc9m3fEjsbx2N9thZDV9+1ODK6HiddbwiuG4nrGuvp0m08/X5gAfBl6X2AAAECBAhcdQEB8FUn94UECBAgQIAAAQIECBAgQIAAAQIECBBYxLY1XO2beg9vxKztY73vY3PeRj2KuW/a6LbPxvbpL8WZD/1MTB86HUPZGU9yHmPY8QU12H16KPtMtvs7estQ7wquse4i0e269Xjy1E1x+zu+LU7+4dfEMN2M6PsYuiF2pn00pSy+omnHtU77/bh58Z0CYJNMgAABAgQOnoAA+OD1xIoIECBAgAABAgQIECBAgAABAgQIEDhCAnV3bd/UoLXEZBj328Z06CMeOhMP/PIH49Ev/J84OatHQPcxL7Mx722axT29zfj5msQ+dwj8VAB80cXA9e7faGO7ncTZyTRueOXd8Yfe8V3Rn7p2DJ/b0sTupO5NLuP9wnUHcP38Xvy8+Nr97z9C/VIqAQIECBA46AIC4IPeIesjQIAAAQIECBAgQIAAAQIECBAgQCCRQA1Qa6j61FM38nbRRj+bRRtD9I+ejvs/+ZF49NOfiOvqv5V68PJip29pF1twm9gLgEu/eNEVBsBP++LSxjD0MR46PR75HLG1eTxO/PHXxy1/6s9GOX5jtLFbVxRDNxmPh2727ghe7ANuBMCJJlMpBAgQIJBHQACcp5cqIUCAAAECBAgQIECAAAECBAgQIEDgwAvUELWPeqBy/a8dynjMcntuO77yu78b5z/3S3H23v8bJ+azKPN59MNiJ+6kbr8dnz6Gtu7cXUIAfGEHbxclJuMO5FndYRxd7Kxvxok774qTX/8Ncf2dd8Rw/cmYTZuY9JNxR/AwHgndLi4H9hAgQIAAAQIHSkAAfKDaYTEECBAgQIAAAQIECBAgQIAAAQIECGQWaHaHGM4/GduP3R/nHnkw+gdOx+5990X/4Jk4sTuP3Xan7gWOpszHgLhvunHX7SRq8FqfYcxcm2YRvF44AvoyaPtHQD/Txxb7kWuoPEQz3hHcxtB09X/FZOji3HQS7W23xNrL74j2tlfEsRtvi+bkqWhPnIz1yfq4F9hDgAABAgQIHBwBAfDB6YWVECBAgAABAgQIECBAgAABAgQIECCQXGCyM8T8/JNx/rGH4txjZ8YAuP/yl2P3wQdiGjvRDdtjEBt9PZK5iaGpO4SbiwLguul2WG4A3Cwi4HGTcd2RXI92jmGMhPtmGlvdeqzddntMXvbymNx2Vxx/yc0xPXltdMdORLu+UVPo5F1THgECBAgQOFwCAuDD1S+rJUCAAAECBAgQIECAAAECBAgQIEDgkArUmLStO3rrDt9xl29EO0SUpo9m61x85fOfi53PfCrO3vfl2Nzejo0yj+1J3ZFboiv1yOfF/cFP3wG8dwfwZUyeeQdwPcp5cbR0/asb6k7jtdgqTZxbW4vjL7szrnnjG+P6O+6KYeN49JNpPYB6PCK6NOtRmsm4U7neW+whQIAAAQIEDo6AAPjg9MJKCBAgQIAAAQIECBAgQIAAAQIECBBILlCPbq5355amBr9dRA1dyzyafismkyZmsybahx+MM7/20Xjyc/8z2u3HYq0foiv19+r9wRF9W6PgZoyDS3keAXCpv1GfGvzWA56H8Zjntt7nW0r0bRM7a6fi1CtfFze8/q3RvfyuKMPZKKWJ+TCtS41mb0dyV6YRZS2Gdntv63DyximPAAECBAgcIgEB8CFqlqUSIECAAAECBAgQIECAAAECBAgQIHC4BS7sxC01AK4p8JjiRpQaxpYxjG3LMP7pH38kznzkF2L3s/8rNoazMW+2Yn22GbtdG3Uf8eYsYqvrxzD5cs/4vaUdw+cx+G36mNftx7MmNrtjca5rYvKqPxIv+dPfHps33Bql7WI+HgZdn8U6a/g7lLrGeiz1Ikwu4/HP+8Hy5Vbh5wQIECBAgMDVEBAAXw1l30GAAAECBAgQIECAAAECBAgQIECAAIEapdYg9pKn7r4tQxmz4LaGwheeIdab3Tj7hd+Khz74c9E+/mCs73Qxb+v9wBFdzY2v8PjlRQBc313/1L3EQ92HHPNuM+anboqb3vXOmHzt10XpTkXTTqMMw7greD/cbWsA3Ja9HceLe4nrcyF8vrC7WJsJECBAgACBVQsIgFfdAd9PgAABAgQIECBAgAABAgQIECBAgMCREXjmu3jrBuDFXbyXPtM+onTno9l+OO7/0Ifj0d/61TgxlJjUu4PHePaZf+/S99TvrTuM61OD450hYmd9LY698o3x0ne+PYZjN0QpGzF0zbjTd//p9xLeuuM4xt2+i/t+9z+y/866u9hDgAABAgQIHAwBAfDB6INVECBAgAABAgQIECBAgAABAgQIECBwBASeTwC8OAq67rIt0fRNtJMmHvrYT8QD/+OjceNOibYfoplE9PsnSe9tHq6/U5/617D3b5NxZ/EQfTvEpG/j4fXNuOnt3xS3vO5d0XSbsVuD3boTue4UrkdD7z0C4CMwlEokQIAAgXQCAuB0LVUQAQIECBAgQIAAAQIECBAgQIAAAQIZBBaHNV/6zOL873w67nn/f4obt7ZjvfRjaNu3i7C37syte3Hr79VguP5bDYS7IWI6DNFN1+L+rovbv+u749jXvykm/cZ4K/DF33PxncLDuOt38Y4LTzM8dQdwBmg1ECBAgACBZAIC4GQNVQ4BAgQIECBAgAABAgQIECBAgAABAokF2iHWZrN45LOfjAd/9qfjuvnWmPru7/Stle/fItxfdEfveIdviTjXrsct3/4X4prXfEOcb5uYxmY0F35j4SYATjw/SiNAgACBIyEgAD4SbVYkAQIECBAgQIAAAQIECBAgQIAAAQKHXWA80rmdRFuaWJudja1P/Eqc/sX3x8beUdHjLt22eVqAW/+p/pk3JXbbLm5627viJW97R8zKepT635j27kfGTwk9FQI/dRz0xX77v3FlNxAfdnnrJ0CAAAECh0tAAHy4+mW1BAgQIECAAAECBAgQIECAAAECBAgcUYESbczbE9F352NzezfWdufx1Z/9N/HEFz4Xa/M+JqWPoe1iqGdA7x/bXIbomy62J22ceuWr4iXv+t4oG2sx69aiG9ailNlia/De05TFL18uAD6iLVA2AQIECBA4FAIC4EPRJoskQIAAAQIECBAgQIAAAQIECBAgQOCoC4y7edsumhiiGcp4L+/08Ufj3vf965g8eDomZTeie+o46JrrdkMb82Ytdm66Ne76vn8Q85Onoh+PjG4Wd/+OofEQ7X5qfEkQHHt3AI+h8N7P9u8VPur9UD8BAgQIEDioAgLgg9oZ6yJAgAABAgQIECBAgAABAgQIECBAgMAlAk27OHy5DIs4ti2z6O/5nTj94z8Sx2ezGCZDlL0dvU1pYtJ3cXY6jZu/5z1x/O5Xx3zoxiOfS7s42rkv/dNOgN4Pgvd3Aj9bALy/rPHYaQ8BAgQIECBwoAQEwAeqHRZDgAABAgQIECBAgAABAgQIECBAgACBZxfYD4DrJ4ahxKztY3N3N77y8z8Rs9/8dDTDdkTTRtPUoHiInVkTm3/yDXHru/9a7Kyvjzt960/2j3juo3/alwmATR8BAgQIEDj8AgLgw99DFRAgQIAAAQIECBAgQIAAAQIECBAgcEQELg2A+zaiHbajffD+uOc//Ms4cf5stPVw56aJoRli+/ip+Jrv/4dRbrg5+lgbj40WAB+RYVEmAQIECBxZAQHwkW29wgkQIECAAAECBAgQIECAAAECBAgQONQCpR2XvzvZjeP9EA/9/C/E2U99ODb6Ptqmie1uGiff/J1x3Tf9mdheb2Lad9HuHSFddwfXp9QLfT0ECBAgQIBAKgEBcKp2KoYAAQIECBAgQIAAAQIECBAgQIAAgaMi0JQS06HE9mSIdphF+9Ajce8P/1AcH86P9/yen5yIV/y9fxz9zddF3zWxMYuYT7q9458FwEdlTtRJgAABAkdPQAB89HquYgIECBAgQIAAAQIECBAgQIAAAQIEEgg0pY825lGPgY6mi+k84oH3/fuIez4bO7Pd2Pijr4tb/8r3xc7aNJoS0dXMt+lib+PwKFCGkkBCCQQIECBAgMDFAgJg80CAAAECBAgQIECAAAECBAgQIECAAIFDJ1Cib+cRzRBNaaKLtej6iMc/86vx6AfeF8MwxLXf/b1x3ateH/OmHXf91tOeu9LF4uDoxSMAPnSNt2ACBAgQIHBZAQHwZYl8gAABAgQIECBAgAABAgQIECBAgAABAgdPoESJoR2i3uLbxSSaoYnmkTPxxX/73tjZ2Ym7f+CHor/2+ihNE0O04y7gaJtFALy3DbiU/uAVZkUECBAgQIDACxIQAL8gPr9MgAABAgQIECBAgAABAgQIECBAgACB1Qs0bRNRIqb9dvy/H/9nYwD8dX/7n8RudPU64AuB7/i5+giAV980KyBAgAABAi+SgAD4RYL1WgIECBAgQIAAAQIECBAgQIAAAQIECFwtgf1gt+t34vQvfmAMfW/7xndHma7vLWHv4OeLLwCuOXDZvwO4XhDsIUCAAAECBDIICIAzdFENBAgQIECAAAECBAgQIECAAAECBAgcaYEaANcotymz+L1PfTyiaeKG174pmm46bgCO/Zt/BcBHek4UT4AAAQJHQ0AAfDT6rEoCBAgQIECAAAECBAgQIECAAAECBBILXDjauR/i7L2nx+OgT9z10jEU9hAgQIAAAQJHS0AAfLT6rVoCBAgQIECAAAECBAgQIECAAAECBBIKXAiAhxLlkXPRR8T0+hMxiIATdltJBAgQIEDguQUEwCaEAAECBAgQIECAAAECBAgQIECAAAECh1zgQgBcIvrt3ZhMJtG39SToxQHQHgIECBAgQODoCAiAj06vVUqAAAECBAgQIECAAAECBAgQIECAQFKBCwFwNDEf+iilRBtNtALgpB1XFgECBAgQeHYBAbDpIECAAAECBAgQIECAAAECBAgQIECAwCEXeCq9HhOaAAAgAElEQVQAXhRSBrf/HvKWWj4BAgQIEPgDCwiA/8B0fpEAAQIECBAgQIAAAQIECBAgQIAAAQIHQ0AAfDD6YBUECBAgQOAgCAiAD0IXrIEAAQIECBAgQIAAAQIECBAgQIAAAQIvQODSAHj/VXYCvwBUv0qAAAECBA6pgAD4kDbOsgkQIECAAAECBAgQIECAAAECBAgQILAvIAA2CwQIECBAgMCF/1+w9cSjLoMwDwQIECBAgAABAgQIECBAgAABAgQIECBAgAABAgQIEEggYAdwgiYqgQABAgQIECBAgAABAgQIECBAgAABAgQIECBAgAABAlVAAGwOCBAgQIAAAQIECBAgQIAAAQIECBAgQIAAAQIECBAgkERAAJykkcogQIAAAQIECBAgQIAAAQIECBAgQIAAAQIECBAgQICAANgMECBAgAABAgQIECBAgAABAgQIECBAgAABAgQIECBAIImAADhJI5VBgAABAgQIECBAgAABAgQIECBAgAABAgQIECBAgAABAbAZIECAAAECBAgQIECAAAECBAgQIECAAAECBAgQIECAQBIBAXCSRiqDAAECBAgQIECAAAECBAgQIECAAAECBAgQIECAAAECAmAzQIAAAQIECBAgQIAAAQIECBAgQIAAAQIECBAgQIAAgSQCAuAkjVQGAQIECBAgQIAAAQIECBAgQIAAAQIECBAgQIAAAQIEBMBmgAABAgQIECBAgAABAgQIECBAgAABAgQIECBAgAABAkkEBMBJGqkMAgQIECBAgAABAgQIECBAgAABAgQIECBAgAABAgQICIDNAAECBAgQIECAAAECBAgQIECAAAECBAgQIECAAAECBJIICICTNFIZBAgQIECAAAECBAgQIECAAAECBAgQIECAAAECBAgQEACbAQIECBAgQIAAAQIECBAgQIAAAQIECBAgQIAAAQIECCQREAAnaaQyCBAgQIAAAQIECBAgQIAAAQIECBAgQIAAAQIECBAgIAA2AwQIECBAgAABAgQIECBAgAABAgQIECBAgAABAgQIEEgiIABO0khlECBAgAABAgQIECBAgAABAgQIECBAgAABAgQIECBAQABsBggQIECAAAECBAgQIECAAAECBAgQIECAAAECBAgQIJBEQACcpJHKIECAAAECBAgQIECAAAECBAgQIECAAAECBAgQIECAgADYDBAgQIAAAQIECBAgQIAAAQIECBAgQIAAAQIECBAgQCCJgAA4SSOVQYAAAQIECBAgQIAAAQIECBAgQIAAAQIECBAgQIAAAQGwGSBAgAABAgQIECBAgAABAgQIECBAgAABAgQIECBAgEASAQFwkkYqgwABAgQIECBAgAABAgQIECBAgAABAgQIECBAgAABAgJgM0CAAAECBAgQIECAAAECBAgQIECAAAECBAgQIECAAIEkAgLgJI1UBgECBAgQIECAAAECBAgQIECAAAECBAgQIECAAAECBATAZoAAAQIECBAgQIAAAQIECBAgQIAAAQIECBAgQIAAAQJJBATASRqpDAIECBAgQIAAAQIECBAgQIAAAQIECBAgQIAAAQIECAiAzQABAgQIECBAgAABAgQIECBAgAABAgQIECBAgAABAgSSCAiAkzRSGQQIECBAgAABAgQIECBAgAABAgQIECBAgAABAgQIEBAAmwECBAgQIECAAAECBAgQIECAAAECBAgQIECAAAECBAgkERAAJ2mkMggQIECAAAECBAgQIECAAAECBAgQIECAAAECBAgQICAANgMECBAgQIAAAQIECBAgQIAAAQIECBAgQIAAAQIECBBIIiAATtJIZRAgQIAAAQIECBAgQIAAAQIECBAgQIAAAQIECBAgQEAAbAYIECBAgAABAgQIECBAgAABAgQIECBAgAABAgQIECCQREAAnKSRyiBAgAABAgQIECBAgAABAgQIECBAgAABAgQIECBAgIAA2AwQIECAAAECBAgQIECAAAECBAgQIECAAAECBAgQIEAgiYAAOEkjlUGAAAECBAgQIECAAAECBAgQIECAAAECBAgQIECAAAEBsBkgQIAAAQIECBAgQIAAAQIECBAgQIAAAQIECBAgQIBAEgEBcJJGKoMAAQIECBAgQIAAAQIECBAgQIAAAQIECBAgQIAAAQICYDNAgAABAgQIECBAgAABAgQIECBAgAABAgQIECBAgACBJAIC4CSNVAYBAgQIECBAgAABAgQIECBAgAABAgQIECBAgAABAgQEwGaAAAECBAgQIECAAAECBAgQIECAAAECBAgQIECAAAECSQQEwEkaqQwCBAgQIECAAAECBAgQIECAAAECBAgQIECAAAECBAgIgM0AAQIECBAgQIAAAQIECBAgQIAAAQIECBAgQIAAAQIEkggIgJM0UhkECBAgQIAAAQIECBAgQIAAAQIECBAgQIAAAQIECBAQAJsBAgQIECBAgAABAgQIECBAgAABAgQIECBAgAABAgQIJBEQACdppDIIECBAgAABAgQIECBAgAABAgQIECBAgAABAgQIECAgADYDBAgQIECAAAECBAgQIECAAAECBAgQIECAAAECBAgQSCIgAE7SSGUQIECAAAECBAgQIECAAAECBAgQIECAAAECBAgQIEBAAGwGCBAgQIAAAQIECBAgQIAAAQIECBAgQIAAAQIECBAgkERAAJykkcogQIAAAQIECBAgQIAAAQIECBAgQIAAAQIECBAgQICAANgMECBAgAABAgQIECBAgAABAgQIECBAgAABAgQIECBAIImAADhJI5VBgAABAgQIECBAgAABAgQIECBAgAABAgQIECBAgAABAbAZIECAAAECBAgQIECAAAECBAgQIECAAAECBAgQIECAQBIBAXCSRiqDAAECBAgQIECAAAECBAgQIECAAAECBAgQIECAAAECAmAzQIAAAQIECBAgQIAAAQIECBAgQIAAAQIECBAgQIAAgSQCAuAkjVQGAQIECBAgQIAAAQIECBAgQIAAAQIECBAgQIAAAQIEBMBmgAABAgQIECBAgAABAgQIECBAgAABAgQIECBAgAABAkkEBMBJGqkMAgQIECBAgAABAgQIECBAgAABAgQIECBAgAABAgQICIDNAAECBAgQIECAAAECBAgQIECAAAECBAgQIECAAAECBJIICICTNFIZBAgQIECAAAECBAgQIECAAAECBAgQIECAAAECBAgQEACbAQIECBAgQIAAAQIECBAgQIAAAQIECBAgQIAAAQIECCQREAAnaaQyCBAgQIAAAQIECBAgQIAAAQIECBAgQIAAAQIECBAgIAA2AwQIECBAgAABAgQIECBAgAABAgQIECBAgAABAgQIEEgiIABO0khlECBAgAABAgQIECBAgAABAgQIECBAgAABAgQIECBAQABsBggQIECAAAECBAgQIECAAAECBAgQIECAAAECBAgQIJBEQACcpJHKIECAAAECBAgQIECAAAECBAgQIECAAAECBAgQIECAgADYDBAgQIAAAQIECBAgQIAAAQIECBAgQIAAAQIECBAgQCCJgAA4SSOVQYAAAQIECBAgQIAAAQIECBAgQIAAAQIECBAgQIAAAQGwGSBAgAABAgQIECBAgAABAgQIECBAgAABAgQIECBAgEASAQFwkkYqgwABAgQIECBAgAABAgQIECBAgAABAgQIECBAgAABAgJgM0CAAAECBAgQIECAAAECBAgQIECAAAECBAgQIECAAIEkAgLgJI1UBgECBAgQIECAAAECBAgQIECAAAECBAgQIECAAAECBATAZoAAAQIECBAgQIAAAQIECBAgQIAAAQIECBAgQIAAAQJJBATASRqpDAIECBAgQIAAAQIECBAgQIAAAQIECBAgQIAAAQIECAiAzQABAgQIECBAgAABAgQIECBAgAABAgQIECBAgAABAgSSCAiAkzRSGQQIECBAgAABAgQIECBAgAABAgQIECBAgAABAgQIEBAAmwECBAgQIECAAAECBAgQIECAAAECBAgQIECAAAECBAgkERAAJ2mkMggQIECAAAECBAgQIECAAAECBAgQIECAAAECBAgQICAANgMECBAgQIAAAQIECBAgQIAAAQIECBAgQIAAAQIECBBIIiAATtJIZRAgQIAAAQIECBAgQIAAAQIECBAgQIAAAQIECBAgQEAAbAYIECBAgAABAgQIECBAgAABAgQIECBAgAABAgQIECCQREAAnKSRyiBAgAABAgQIECBAgAABAgQIECBAgAABAgQIECBAgIAA2AwQIECAAAECBAgQIECAAAECBAgQIECAAAECBAgQIEAgiYAAOEkjlUGAAAECBAgQIECAAAECBAgQIECAAAECBAgQIECAAAEBsBkgQIAAAQIECBAgQIAAAQIECBAgQIAAAQIECBAgQIBAEgEBcJJGKoMAAQIECBAgQIAAAQIECBAgQIAAAQIECBAgQIAAAQICYDNAgAABAgQIECBAgAABAgQIECBAgAABAgQIECBAgACBJAIC4CSNVAYBAgQIECBAgAABAgQIECBAgAABAgQIECBAgAABAgQEwGaAAAECBAgQIECAAAECBAgQIECAAAECBAgQIECAAAECSQQEwEkaqQwCBAgQIECAAAECBAgQIECAAAECBAgQIECAAAECBAgIgM0AAQIECBAgQIAAAQIECBAgQIAAAQIECBAgQIAAAQIEkggIgJM0UhkECBAgQIAAAQIECBAgQIAAAQIECBAgQIAAAQIECBAQAJsBAgQIECBAgAABAgQIECBAgAABAgQIECBAgAABAgQIJBEQACdppDIIECBAgAABAgQIECBAgAABAgQIECBAgAABAgQIECAgADYDBAgQIECAAAECBAgQIECAAAECBAgQIECAAAECBAgQSCIgAE7SSGUQIECAAAECBAgQIECAAAECBAgQIECAAAECBAgQIEBAAGwGCBAgQIAAAQIECBAgQIAAAQIECBAgQIAAAQIECBAgkERAAJykkcogQIAAAQIECBAgQIAAAQIECBAgQIAAAQIECBAgQICAANgMECBAgAABAgQIECBAgAABAgQIECBAgAABAgQIECBAIImAADhJI5VBgAABAgQIECBAgAABAgQIECBAgAABAgQIECBAgAABAbAZIECAAAECBAgQIECAAAECBAgQIECAAAECBAgQIECAQBIBAXCSRiqDAAECBAgQIECAAAECBAgQIECAAAECBAgQIECAAAECAmAzQIAAAQIECBAgQIAAAQIECBAgQIAAAQIECBAgQIAAgSQCAuAkjVQGAQIECBAgQIAAAQIECBAgQIAAAQIECBAgQIAAAQIEBMBmgAABAgQIECBAgAABAgQIECBAgAABAgQIECBAgAABAkkEBMBJGqkMAgQIECBAgAABAgQIECBAgAABAgQIECBAgAABAgQICIDNAAECBAgQIECAAAECBAgQIECAAAECBAgQIECAAAECBJIICICTNFIZBAgQIECAAAECBAgQIECAAAECBAgQIECAAAECBAgQEACbAQIECBAgQIAAAQIECBAgQIAAAQIECBAgQIAAAQIECCQREAAnaaQyCBAgQIAAAQIECBAgQIAAAQIECBAgQIAAAQIECBAgIAA2AwQIECBAgAABAgQIECBAgAABAgQIECBAgAABAgQIEEgiIABO0khlECBAgAABAgQIECBAgAABAgQIECBAgAABAgQIECBAQABsBggQIECAAAECBAgQIECAAAECBAgQIECAAAECBAgQIJBEQACcpJHKIECAAAECBAgQIECAAAECBAgQIECAAAECBAgQIECAgADYDBAgQIAAAQIECBAgQIAAAQIECBAgQIAAAQIECBAgQCCJgAA4SSOVQYAAAQIECBAgQIAAAQIECBAgQIAAAQIECBAgQIAAAQGwGSBAgAABAgQIECBAgAABAgQIECBAgAABAgQIECBAgEASAQFwkkYqgwABAgQIECBAgAABAgQIECBAgAABAgQIECBAgAABAgJgM0CAAAECBAgQIECAAAECBAgQIECAAAECBAgQIECAAIEkAgLgJI1UBgECBAgQIECAAAECBAgQIECAAAECBAgQIECAAAECBATAZoAAAQIECBAgQIAAAQIECBAgQIAAAQIECBAgQIAAAQJJBATASRqpDAIECBAgQIAAAQIECBAgQIAAAQIECBAgQIAAAQIECAiAzQABAgQIECBAgAABAgQIECBAgAABAgQIECBAgAABAgSSCAiAkzRSGQQIECBAgAABAgQIECBAgAABAgQIECBAgAABAgQIEBAAmwECBAgQIECAAAECBAgQIECAAAECBAgQIECAAAECBAgkERAAJ2mkMggQIECAAAECBAgQIECAAAECBAgQIECAAAECBAgQICAANgMECBAgQIAAAQIECBAgQIAAAQIECBAgQIAAAQIECBBIIiAATtJIZRAgQIAAAQIECBAgQIAAAQIECBAgQIAAAQIECBAgQEAAbAYIECBAgAABAgQIECBAgAABAgQIECBAgAABAgQIECCQREAAnKSRyiBAgAABAgQIECBAgAABAgQIECBAgAABAgQIECBAgIAA2AwQIECAAAECBAgQIECAAAECBAgQIECAAAECBAgQIEAgiYAAOEkjlUGAAAECBAgQIECAAAECBAgQIECAAAECBAgQIECAAAEBsBkgQIAAAQIECBAgQIAAAQIECBAgQIAAAQIECBAgQIBAEgEBcJJGKoMAAQIECBAgQIAAAQIECBAgQIAAAQIECBAgQIAAAQICYDNAgAABAgQIECBAgAABAgQIECBAgAABAgQIECBAgACBJAIC4CSNVAYBAgQIECBAgAABAgQIECBAgAABAgQIECBAgAABAgQEwGaAAAECBAgQIECAAAECBAgQIECAAAECBAgQIECAAAECSQQEwEkaqQwCBAgQIECAAAECBAgQIECAAAECBAgQIECAAAECBAgIgM0AAQIECBAgQIAAAQIECBAgQIAAAQIECBAgQIAAAQIEkggIgJM0UhkECBAgQIAAAQIECBAgQIAAAQIECBAgQIAAAQIECBAQAJsBAgQIECBAgAABAgQIECBAgAABAgQIECBAgAABAgQIJBEQACdppDIIECBAgAABAgQIECBAgAABAgQIECBAgAABAgQIECAgADYDBAgQIECAAAECBAgQIECAAAECBAgQIECAAAECBAgQSCIgAE7SSGUQIECAAAECBAgQIECAAAECBAgQIECAAAECBAgQIEBAAGwGCBAgQIAAAQIECBAgQIAAAQIECBAgQIAAAQIECBAgkERAAJykkcogQIAAAQIECBAgQIAAAQIECBAgQIAAAQIECBAgQICAANgMECBAgAABAgQIECBAgAABAgQIECBAgAABAgQIECBAIImAADhJI5VBgAABAgQIECBAgAABAgQIECBAgAABAgQIECBAgAABAbAZIECAAAECBAgQIECAAAECBAgQIECAAAECBAgQIECAQBIBAXCSRiqDAAECBAgQIECAAAECBAgQIECAAAECBAgQIECAAAECAmAzQIAAAQIECBAgQIAAAQIECBAgQIAAAQIECBAgQIAAgSQCAuAkjVQGAQIECBAgQIAAAQIECBAgQIAAAQIECBAgQIAAAQIEBMBmgAABAgQIECBAgAABAgQIECBAgAABAgQIECBAgAABAkkEBMBJGqkMAgQIECBAgAABAgQIECBAgAABAgQIECBAgAABAgQICIDNAAECBAgQIECAAAECBAgQIECAAAECBAgQIECAAAECBJIICICTNFIZBAgQIECAAAECBAgQIECAAAECBAgQIECAAAECBAgQEACbAQIECBAgQIAAAQIECBAgQIAAAQIECBAgQIAAAQIECCQREAAnaaQyCBAgQIAAAQIECBAgQIAAAQIECBAgQIAAAQIECBAgIAA2AwQIECBAgAABAgQIECBAgAABAgQIECBAgAABAgQIEEgiIABO0khlECBAgAABAgQIECBAgAABAgQIECBAgAABAgQIECBAQABsBggQIECAAAECBAgQIECAAAECBAgQIECAAAECBAgQIJBEQACcpJHKIECAAAECBAgQIECAAAECBAgQIECAAAECBAgQIECAgADYDBAgQIAAAQIECBAgQIAAAQIECBAgQIAAAQIECBAgQCCJgAA4SSOVQYAAAQIECBAgQIAAAQIECBAgQIAAAQIECBAgQIAAAQGwGSBAgAABAgQIECBAgAABAgQIECBAgAABAgQIECBAgEASAQFwkkYqgwABAgQIECBAgAABAgQIECBAgAABAgQIECBAgAABAgJgM0CAAAECBAgQIECAAAECBAgQIECAAAECBAgQIECAAIEkAgLgJI1UBgECBAgQIECAAAECBAgQIECAAAECBAgQIECAAAECBATAZoAAAQIECBAgQIAAAQIECBAgQIAAAQIECBAgQIAAAQJJBATASRqpDAIECBAgQIAAAQIECBAgQIAAAQIECBAgQIAAAQIECAiAzQABAgQIECBAgAABAgQIECBAgAABAgQIECBAgAABAgSSCAiAkzRSGQQIECBAgAABAgQIECBAgAABAgQIECBAgAABAgQIEBAAmwECBAgQIECAAAECBAgQIECAAAECBAgQIECAAAECBAgkERAAJ2mkMggQIECAAAECBAgQIECAAAECBAgQIECAAAECBAgQICAANgMECBAgQIAAAQIECBAgQIAAAQIECBAgQIAAAQIECBBIIiAATtJIZRAgQIAAAQIECBAgQIAAAQIECBAgQIAAAQIECBAgQEAAbAYIECBAgAABAgQIECBAgAABAgQIECBAgAABAgQIECCQREAAnKSRyiBAgAABAgQIECBAgAABAgQIECBAgAABAgQIECBAgIAA2AwQIECAAAECBAgQIECAAAECBAgQIECAAAECBAgQIEAgiYAAOEkjlUGAAAECBAgQIECAAAECBAgQIECAAAECBAgQIECAAAEBsBkgQIAAAQIECBAgQIAAAQIECBAgQIAAAQIECBAgQIBAEgEBcJJGKoMAAQIECBAgQIAAAQIECBAgQIAAAQIECBAgQIAAAQICYDNAgAABAgQIECBAgAABAgQIECBAgAABAgQIECBAgACBJAIC4CSNVAYBAgQIECBAgAABAgQIECBAgAABAgQIECBAgAABAgQEwGaAAAECBAgQIECAAAECBAgQIECAAAECBAgQIECAAAECSQQEwEkaqQwCBAgQIECAAAECBAgQIECAAAECBAgQIECAAAECBAgIgM0AAQIECBAgQIAAAQIECBAgQIAAAQIECBAgQIAAAQIEkggIgJM0UhkECBAgQIAAAQIECBAgQIAAAQIECBAgQIAAAQIECBAQAJsBAgQIECBAgAABAgQIECBAgAABAgQIECBAgAABAgQIJBEQACdppDIIECBAgAABAgQIECBAgAABAgQIECBAgAABAgQIECAgADYDBAgQIECAAAECBAgQIECAAAECBAgQIECAAAECBAgQSCIgAE7SSGUQIECAAAECBAgQIECAAAECBAgQIECAAAECBAgQIEBAAGwGCBAgQIAAAQIECBAgQIAAAQIECBAgQIAAAQIECBAgkERAAJykkcogQIAAAQIECBAgQIAAAQIECBAgQIAAAQIECBAgQICAANgMECBAgAABAgQIECBAgAABAgQIECBAgAABAgQIECBAIImAADhJI5VBgAABAgQIECBAgAABAgQIECBAgAABAgQIECBAgAABAbAZIECAAAECBAgQIECAAAECBAgQIECAAAECBAgQIECAQBIBAXCSRiqDAAECBAgQIECAAAECBAgQIECAAAECBAgQIECAAAECAmAzQIAAAQIECBAgQIAAAQIECBAgQIAAAQIECBAgQIAAgSQCAuAkjVQGAQIECBAgQIAAAQIECBAgQIAAAQIECBAgQIAAAQIEBMBmgAABAgQIECBAgAABAgQIECBAgAABAgQIECBAgAABAkkEBMBJGqkMAgQIECBAgAABAgQIECBAgAABAgQIECBAgAABAgQICIDNAAECBAgQIECAAAECBAgQIECAAAECBAgQIECAAAECBJIICICTNFIZBAgQIECAAAECBAgQIECAAAECBAgQIECAAAECBAgQEACbAQIECBAgQIAAAQIECBAgQIAAAQIECBAgQIAAAQIECCQREAAnaaQyCBAgQIAAAQIECBAgQIAAAQIECBAgQIAAAQIECBAgIAA2AwQIECBAgAABAgQIECBAgAABAgQIECBAgAABAgQIEEgiIABO0khlECBAgAABAgQIECBAgAABAgQIECBAgAABAgQIECBAQABsBggQIECAAAECBAgQIECAAAECBAgQIECAAAECBAgQIJBEQACcpJHKIECAAAECBAgQIECAAAECBAgQIECAAAECBAgQIECAgADYDBAgQIAAAQIECBAgQIAAAQIECBAgQIAAAQIECBAgQCCJgAA4SSOVQYAAAQIECBAgQIAAAQIECBAgQIAAAQIECBAgQIAAAQGwGSBAgAABAgQIECBAgAABAgQIECBAgAABAgQIECBAgEASAQFwkkYqgwABAgQIECBAgAABAgQIECBAgAABAgQIECBAgAABAgJgM0CAAAECBAgQIECAAAECBAgQIECAAAECBAgQIECAAIEkAgLgJI1UBgECBAgQIECAAAECBAgQIECAAAECBAgQIECAAAECBATAZoAAAQIECBAgQIAAAQIECBAgQIAAAQIECBAgQIAAAQJJBATASRqpDAIECBAgQIAAAQIECBAgQIAAAQIECBAgQIAAAQIECAiAzQABAgQIECBAgAABAgQIECBAgAABAgQIECBAgAABAgSSCAiAkzRSGQQIECBAgAABAgQIECBAgAABAgQIECBAgAABAgQIEBAAmwECBAgQIECAAAECBAgQIECAANfeC5oAACAASURBVAECBAgQIECAAAECBAgkERAAJ2mkMggQIECAAAECBAgQIECAAAECBAgQIECAAAECBAgQICAANgMECBAgQIAAAQIECBAgQIAAAQIECBAgQIAAAQIECBBIIiAATtJIZRAgQIAAAQIECBAgQIAAAQIECBAgQIAAAQIECBAgQEAAbAYIECBAgAABAgQIECBAgAABAgQIECBAgAABAgQIECCQREAAnKSRyiBAgAABAgQIECBAgAABAgQIECBAgAABAgQIECBAgIAA2AwQIECAAAECBAgQIECAAAECBAgQIECAAAECBAgQIEAgiYAAOEkjlUGAAAECBAgQIECAAAECBAgQIECAAAECBAgQIECAAAEBsBkgQIAAAQIECBAgQIAAAQIECBAgQIAAAQIECBAgQIBAEgEBcJJGKoMAAQIECBAgQIAAAQIECBAgQIAAAQIECBAgQIAAAQICYDNAgAABAgQIECBAgAABAgQIECBAgAABAgQIECBAgACBJAIC4CSNVAYBAgQIECBAgAABAgQIECBAgAABAgQIECBAgAABAgQEwGaAAAECBAgQIECAAAECBAgQIECAAAECBAgQIECAAAECSQQEwEkaqQwCBAgQIECAAAECBAgQIECAAAECBAgQIECAAAECBAgIgM0AAQIECBAgQIAAAQIECBAgQIAAAQIECBAgQIAAAQIEkggIgJM0UhkECBAgQIAAAQIECBAgQIAAAQIECBAgQIAAAQIECBAQAJsBAgQIECBAgAABAgQIECBAgAABAgQIECBAgAABAgQIJBEQACdppDIIECBAgAABAgQIECBAgAABAgQIECBAgAABAgQIECAgADYDBAgQIECAAAECBAgQIECAAAECBAgQIECAAAECBAgQSCIgAE7SSGUQIECAAAECBAgQIECAAAECBAgQIECAAAECBAgQIEBAAGwGCBAgQIAAAQIECBAgQIAAAQIECBAgQIAAAQIECBAgkERAAJykkcogQIAAAQIECBAgQIAAAQIECBAgQIAAAQIECBAgQICAANgMECBAgAABAgQIECBAgAABAgQIECBAgAABAgQIECBAIImAADhJI5VBgAABAgQIECBAgAABAgQIECBAgAABAgQIECBAgAABAbAZIECAAAECBAgQIECAAAECBAgQIECAAAECBAgQIECAQBIBAXCSRiqDAAECBAgQIECAAAECBAgQIECAAAECBAgQIECAAAECAmAzQIAAAQIECBAgQIAAAQIECBAgQIAAAQIECBAgQIAAgSQCAuAkjVQGAQIECBAgQIAAAQIECBAgQIAAAQIECBAgQIAAAQIEBMBmgAABAgQIECBAgAABAgQIECBAgAABAgQIECBAgAABAkkEBMBJGqkMAgQIECBAgAABAgQIECBAgAABAgQIECBAgAABAgQICIDNAAECBAgQIECAAAECBAgQIECAAAECBAgQIECAAAECBJIICICTNFIZBAgQIECAAAECBAgQIECAAAECBAgQIECAAAECBAgQEACbAQIECBAgQIAAAQIECBAgQIAAAQIECBAgQIAAAQIECCQREAAnaaQyCBAgQIAAAQIECBAgQIAAAQIECBAgQIAAAQIECBAgIAA2AwQIECBAgAABAgQIECBAgAABAgQIECBAgAABAgQIEEgiIABO0khlECBAgAABAgQIECBAgAABAgQIECBAgAABAgQIECBAQABsBggQIECAAAECBAgQIECAAAECBAgQIECAAAECBAgQIJBEQACcpJHKIECAAAECBAgQIECAAAECBAgQIECAAAECBAgQIECAgADYDBAgQIAAAQIECBAgQIAAAQIECBAgQIAAAQIECBAgQCCJgAA4SSOVQYAAAQIECBAgQIAAAQIECBAgQIAAAQIECBAgQIAAAQGwGSBAgAABAgQIECBAgAABAgQIECBAgAABAgQIECBAgEASAQFwkkYqgwABAgQIECBAgAABAgQIECBAgAABAgQIECBAgAABAgJgM0CAAAECBAgQIECAAAECBAgQIECAAAECBAgQIECAAIEkAgLgJI1UBgECBAgQIECAAAECBAgQIECAAAECBAgQIECAAAECBATAZoAAAQIECBAgQIAAAQIECBAgQIAAAQIECBAgQIAAAQJJBATASRqpDAIECBAgQIAAAQIECBAgQIAAAQIECBAgQIAAAQIECAiAzQABAgQIECBAgAABAgQIECBAgAABAgQIECBAgAABAgSSCAiAkzRSGQQIECBAgAABAgQIECBAgAABAgQIECBAgAABAgQIEBAAmwECBAgQIECAAAECBAgQIECAAAECBAgQIECAAAECBAgkERAAJ2mkMggQIECAAAECBAgQIECAAAECBAgQIECAAAECBAgQICAANgMECBAgQIAAAQIECBAgQIAAAQIECBAgQIAAAQIECBBIIiAATtJIZRAgQIAAAQIECBAgQIAAAQIECBAgQIAAAQIECBAgQEAAbAYIECBAgAABAgQIECBAgAABAgQIECBAgAABAgQIECCQREAAnKSRyiBAgAABAgQIECBAgAABAgQIECBAgAABAgQIECBAgIAA2AwQIECAAAECBAgQIECAAAECBAgQIECAAAECBAgQIEAgiYAAOEkjlUGAAAECBAgQIECAAAECBAgQIECAAAECBAgQIECAAAEBsBkgQIAAAQIECBAgQIAAAQIECBAgQIAAAQIECBAgQIBAEgEBcJJGKoMAAQIECBAgQIAAAQIECBAgQIAAAQIECBAgQIAAAQICYDNAgAABAgQIECBAgAABAgQIECBAgAABAgQIECBAgACBJAIC4CSNVAYBAgQIECBAgAABAgQIECBAgAABAgQIECBAgAABAgQEwGaAAAECBAgQIECAAAECBAgQIECAAAECBAgQIECAAAECSQQEwEkaqQwCBAgQIECAAAECBAgQIECAAAECBAgQIECAAAECBAgIgM0AAQIECBAgQIAAAQIECBAgQIAAAQIECBAgQIAAAQIEkggIgJM0UhkECBAgQIAAAQIECBAgQIAAAQIECBAgQIAAAQIECBAQAJsBAgQIECBAgAABAgQIECBAgAABAgQIECBAgAABAgQIJBEQACdppDIIECBAgAABAgQIECBAgAABAgQIECBAgAABAgQIECAgADYDBAgQIECAAAECBAgQIECAAAECBAgQIECAAAECBAgQSCIgAE7SSGUQIECAAAECBAgQIECAAAECBAgQIECAAAECBAgQIEBAAGwGCBAgQIAAAQIECBAgQIAAAQIECBAgQIAAAQIECBAgkERAAJykkcogQIAAAQIECBAgQIAAAQIECBAgQIAAAQIECBAgQICAANgMECBAgAABAgQIECBAgAABAgQIECBAgAABAgQIECBAIImAADhJI5VBgAABAgQIECBAgAABAgQIECBAgAABAgQIECBAgAABAbAZIECAAAECBAgQIECAAAECBAgQIECAAAECBAgQIECAQBIBAXCSRiqDAAECBAgQIECAAAECBAgQIECAAAECBAgQIECAAAECAmAzQIAAAQIECBAgQIAAAQIECBAgQIAAAQIECBAgQIAAgSQCAuAkjVQGAQIECBAgQIAAAQIECBAgQIAAAQIECBAgQIAAAQIEBMBmgAABAgQIECBAgAABAgQIECBAgAABAgQIECBAgAABAkkEBMBJGqkMAgQIECBAgAABAgQIECBAgAABAgQIECBAgAABAgQICIDNAAECBAgQIECAAAECBAgQIECAAAECBAgQIECAAAECBJIICICTNFIZBAgQIECAAAECBAgQIECAAAECBAgQIECAAAECBAgQEACbAQIECBAgQIAAAQIECBAgQIAAAQIECBAgQIAAAQIECCQREAAnaaQyCBAgQIAAAQIECBAgQIAAAQIECBAgQIAAAQIECBAgIAA2AwQIECBAgAABAgQIECBAgAABAgQIECBAgAABAgQIEEgiIABO0khlECBAgAABAgQIECBAgAABAgQIECBAgAABAgQIECBAQABsBggQIECAAAECBAgQIECAAAECBAgQIECAAAECBAgQIJBEQACcpJHKIECAAAECBAgQIECAAAECBAgQIECAAAECBAgQIECAgADYDBAgQIAAAQIECBAgQIAAAQIECBAgQIAAAQIECBAgQCCJgAA4SSOVQYAAAQIECBAgQIAAAQIECBAgQIAAAQIECBAgQIAAAQGwGSBAgAABAgQIECBAgAABAgQIECBAgAABAgQIECBAgEASAQFwkkYqgwABAgQIECBAgAABAgQIECBAgAABAgQIECBAgAABAgJgM0CAAAECBAgQIECAAAECBAgQIECAAAECBAgQIECAAIEkAgLgJI1UBgECBAgQIECAAAECBAgQIECAAAECBAgQIECAAAECBATAZoAAAQIECBAgQIAAAQIECBAgQIAAAQIECBAgQIAAAQJJBATASRqpDAIECBAgQIAAAQIECBAgQIAAAQIECBAgQIAAAQIECAiAzQABAgQIECBAgAABAgQIECBAgAABAgQIECBAgAABAgSSCAiAkzRSGQQIECBAgAABAgQIECBAgAABAgQIECBAgAABAgQIEBAAmwECBAgQIECAAAECBAgQIECAAAECBAgQIECAAAECBAgkERAAJ2mkMggQIECAAAECBAgQIECAAAECBAgQIECAAAECBAgQICAANgMECBAgQIAAAQIECBAgQIAAAQIECBAgQIAAAQIECBBIIiAATtJIZRAgQIAAAQIECBAgQIAAAQIE/j97d9DctrKjAVTJ/P/fOlWzmc0be0rJVV2HsU21AHST4LmbtzDZbByA0it9oUSAAAECBAgQIECAAAECAmAzQIAAAQIECBAgQIAAAQIECBAgQIAAAQIECBAgQIAAgSYCAuAmjVQGAQIECBAgQIAAAQIECBAgQIAAAQIECBAgQIAAAQIEBMBmgAABAgQIECBAgAABAgQIECBAgAABAgQIECBAgAABAk0EBMBNGqkMAgQIECBAgAABAgQIECBAgAABAgQIECBAgAABAgQICIDNAAECBAgQIECAAAECBAgQIECAAAECBAgQIECAAAECBJoICICbNFIZBAgQIECAAAECBAgQIECAAAECBAgQIECAAAECBAgQEACbAQIECBAgQIAAAQIECBAgQIAAAQIECBAgQIAAAQIECDQREAA3aaQyCBAgQIAAAQIECBAgQIAAAQIECBAgQIAAAQIECBAgIAA2AwQIECBAgAABAgQIECBAgAABAgQIECBAgAABAgQIEGgiIABu0khlECBAgAABAgQIECBAgAABAgQIECBAgAABAgQIECBAQABsBggQIECAAAECBAgQIECAAAECBAgQIECAAAECBAgQINBEQADcpJHKIECAAAECBAgQIECAAAECBAgQIECAAAECBAgQIECAgADYDBAgQIAAAQIECBAgQIAAAQIECBAgQIAAAQIECBAgQKCJgAC4SSOVQYAAAQIECBAgQIAAAQIECBAgQIAAAQIECBAgQIAAAQGwGSBAgAABAgQIECBAgAABAgQIECBAgAABAgQIECBAgEATAQFwk0YqgwABAgQIECBAgAABAgQIECBAgAABAgQIECBAgAABAgJgM0CAAAECBAgQIECAAAECBAgQIECAAAECBAgQIECAAIEmAgLgJo1UBgECBAgQIECAAAECBAgQIECAAAECBAgQIECAAAECBATAZoAAAQIECBAgQIAAAQIECBAgQIAAAQIECBAgQIAAAQJNBATATRqpDAIECBAgQIAAAQIECBAgQIAAAQIECBAgQIAAAQIECAiAzQABAgQIECBAgAABAgQIECBAgAABAgQIECBAgAABAgSaCAiAmzRSGQQIECBAgAABAgQIECBAgAABAgQIECBAgAABAgQIEBAAmwECBAgQIECAAAECBAgQIECAAAECBAgQIECAAAECBAg0ERAAN2mkMggQIECAAAECBAgQIECAAAECBAgQIECAAAECBAgQICAANgMECBAgQIAAAQIECBAgQIAAAQIECBAgQIAAAQIECBBoIiAAbtJIZRAgQIAAAQIECBAgQIAAAQIECBAgQIAAAQIECBAgQEAAbAYIECBAgAABAgQIECBAgAABAgQIECBAgAABAgQIECDQREAA3KSRyiBAgAABAgQIECBAgAABAgQIECBAgAABAgQIECBAgIAA2AwQIECAAAECBAgQIECAAAECBAgQIECAAAECBAgQIECgiYAAuEkjlUGAAAECBAgQIECAAAECBAgQIECAAAECBAgQIECAAAEBsBkgQIAAAQIECBAgQIAAAQIECBAgQIAAAQIECBAgQIBAEwEBcJNGKoMAAQIECBAgQIAAAQIECBAgQIAAAQIECBAgQIAAAQICYDNAgAABAgQIECBAgAABAgQIECBAgAABAgQIECBAgACBJgIC4CaNVAYBAgQIECBAgAABAgQIECBAgAABAgQIECBAgAABAgQEwGaAAAECBAgQIECAAAECBAgQIECAAAECBAgQIECAAAECTQQEwE0aqQwCBAgQIECAAAECBAgQIECAAAECBAgQIECAAAECBAgIgM0AAQIECBAgQIAAAQIECBAgQIAAAQIECBAgQIAAAQIEmggIgJs0UhkECBAgQIAAAQIECBAgQIAAAQIECBAgQIAAAQIECBAQAJsBAgQIECBAgAABAgQIECBAgAABAgQIECBAgAABAgQINBEQADdppDIIECBAgAABAgQIECBAgAABAgQIECBAgAABAgQIECAgADYDBAgQIECAAAECBAgQIECAAAECBAgQIECAAAECBAgQaCIgAG7SSGUQIECAAAECBAgQIECAAAECBAgQIECAAAECBAgQIEBAAGwGCBAgQIAAAQIECBAgQIAAAQIECBAgQIAAAQIECBAg0ERAANykkcogQIAAAQIECBAgQIAAAQIECBAgQIAAAQIECBAgQICAANgMECBAgAABAgQIECBAgAABAgQIECBAgAABAgQIECBAoImAALhJI5VBgAABAgQIECBAgAABAgQIECBAgAABAgQIECBAgAABAbAZIECAAAECBAgQIECAAAECBAgQIECAAAECBAgQIECAQBMBAXCTRiqDAAECBAgQIECAAAECBAgQIECAAAECBAgQIECAAAECAmAzQIAAAQIECBAgQIAAAQIECBAgQIAAAQIECBAgQIAAgSYCAuAmjVQGAQIECBAgQIAAAQIECBAgQIAAAQIECBAgQIAAAQIEBMBmgAABAgQIECBAgAABAgQIECBAgAABAgQIECBAgAABAk0EBMBNGqkMAgQIECBAgAABAgQIECBAgAABAgQIECBAgAABAgQICIDNAAECBAgQIECAAAECBAgQIECAAAECBAgQIECAAAECBJoICICbNFIZBAgQIECAAAECBAgQIECAAAECBAgQIECAAAECBAgQEACbAQIECBAgQIAAAQIECBAgQIAAAQIECBAgQIAAAQIECDQREAA3aaQyCBAgQIAAAQIECBAgQIAAAQIECBAgQIAAAQIECBAgIAA2AwQIECBAgAABAgQIECBAgAABAgQIECBAgAABAgQIEGgiIABu0khlECBAgAABAgQIECBAgAABAgQIECBAgAABAgQIECBAQABsBggQIECAAAECBAgQIECAAAECBAgQIECAAAECBAgQINBEQADcpJHKIECAAAECBAgQIECAAAECBAgQIECAAAECBAgQIECAgADYDBAgQIAAAQIECBAgQIAAAQIECBAgQIAAAQIECBAgQKCJgAC4SSOVQYAAAQIECBAgQIAAAQIECBAgQIAAAQIECBAgQIAAAQGwGSBAgAABAgQIECBAgAABAgQIECBAgAABAgQIECBAgEATAQFwk0YqgwABAgQIECBAgAABAgQIECBAgAABAgQIECBAgAABAgJgM0CAAAECBAgQIECAAAECBAgQIECAAAECBAgQIECAAIEmAgLgJo1UBgECBAgQIECAAAECBAgQIECAAAECBAgQIECAAAECBATAZoAAAQIECBAgQIAAAQIECBAgQIAAAQIECBAgQIAAAQJNBATATRqpDAIECBAgQIAAAQIECBAgQIAAAQIECBAgQIAAAQIECAiAzQABAgQIECBAgAABAgQIECBAgAABAgQIECBAgAABAgSaCAiAmzRSGQQIECBAgAABAgQIECBAgAABAgQIECBAgAABAgQIEBAAmwECBAgQIECAAAECBAgQIECAAAECBAgQIECAAAECBAg0ERAAN2mkMggQIECAAAECBAgQIECAAAECBAgQIECAAAECBAgQICAANgMECBAgQIAAAQIECBAgQIAAAQIECBAgQIAAAQIECBBoIiAAbtJIZRAgQIAAAQIECBAgQIAAAQIECBAgQIAAAQIECBAgQEAAbAYIECBAgAABAgQIECBAgAABAgQIECBAgAABAgQIECDQREAA3KSRyiBAgAABAgQIECBAgAABAgQIECBAgAABAgQIECBAgIAA2AwQIECAAAECBAgQIECAAAECBAgQIECAAAECBAgQIECgiYAAuEkjlUGAAAECBAgQIECAAAECBAgQIECAAAECBAgQIECAAAEBsBkgQIAAAQIECBAgQIAAAQIECBAgQIAAAQIECBAgQIBAEwEBcJNGKoMAAQIECBAgQIAAAQIECBAgQIAAAQIECBAgQIAAAQICYDNAgAABAgQIECBAgAABAgQIECBAgAABAgQIECBAgACBJgIC4CaNVAYBAgQIECBAgAABAgQIECBAgAABAgQIECBAgAABAgQEwGaAAAECBAgQIECAAAECBAgQIECAAAECBAgQIECAAAECTQQEwE0aqQwCBAgQIECAAAECBAgQIECAAAECBAgQIECAAAECBAgIgM0AAQIECBAgQIAAAQIECBAgQIAAAQIECBAgQIAAAQIEmggIgJs0UhkECBAgQIAAAQIECBAgQIAAAQIECBAgQIAAAQIECBAQAJsBAgQIECBAgAABAgQIECBAgAABAgQIECBAgAABAgQINBEQADdppDIIECBAgAABAgQIECBAgAABAgQIECBAgAABAgQIECAgADYDBAgQIECAAAECBAgQIECAAAECBAgQIECAAAECBAgQaCIgAG7SSGUQIECAAAECBAgQIECAAAECBAgQIECAAAECBAgQIEBAAGwGCBAgQIAAAQIECBAgQIAAAQIECBAgQIAAAQIECBAg0ERAANykkcogQIAAAQIECBAgQIAAAQIECBAgQIAAAQIECBAgQICAANgMECBAgAABAgQIECBAgAABAgQIECBAgAABAgQIECBAoImAALhJI5VBgAABAgQIECBAgAABAgQIECBAgAABAgQIECBAgAABAbAZIECAAAECBAgQIECAAAECBAgQIECAAAECBAgQIECAQBMBAXCTRiqDAAECBAgQIECAAAECBAgQIECAAAECBAgQIECAAAECAmAzQIAAAQIECBAgQIAAAQIECBAgQIAAAQIECBAgQIAAgSYCAuAmjVQGAQIECBAgQIAAAQIECBAgQIAAAQIECBAgQIAAAQIEBMBmgAABAgQIECBAgAABAgQIECBAgAABAgQIECBAgAABAk0EBMBNGqkMAgQIECBAgAABAgQIECBAgAABAgQIECBAgAABAgQICIDNAAECBAgQIECAAAECBAgQIECAAAECBAgQIECAAAECBJoICICbNFIZBAgQIECAAAECBAgQIECAAAECBAgQIECAAAECBAgQEACbAQIECBAgQIAAAQIECBAgQIAAAQIECBAgQIAAAQIECDQREAA3aaQyCBAgQIAAAQIECBAgQIAAAQIECBAgQIAAAQIECBAgIAA2AwQIECBAgAABAgQIECBAgAABAgQIECBAgAABAgQIEGgiIABu0khlECBAgAABAgQIECBAgAABAgQIECBAgAABAgQIECBAQABsBggQIECAAAECBAgQIECAAAECBAgQIECAAAECBAgQINBEQADcpJHKIECAAAECBAgQIECAAAECBAgQIECAAAECBAgQIECAgADYDBAgQIAAAQIECBAgQIAAAQIECBAgQIAAAQIECBAgQKCJgAC4SSOVQYAAAQIECBAgQIAAAQIECBAgQIAAAQIECBAgQIAAAQGwGSBAgAABAgQIECBAgAABAgQIECBAgAABAgQIECBAgEATAQFwk0YqgwABAgQIECBAgAABAgQIECBAgAABAgQIECBAgAABAgJgM0CAAAECBAgQIECAAAECBAgQIECAAAECBAgQIECAAIEmAgLgJo1UBgECBAgQIECAAAECBAgQIECAAAECBAgQIECAAAECBATAZoAAAQIECBAgQIAAAQIECBAgQIAAAQIECBAgQIAAAQJNBATATRqpDAIECBAgQIAAAQIECBAgQIAAAQIECBAgQIAAAQIECAiAzQABAgQIECBAgAABAgQIECBAgAABAgQIECBAgAABAgSaCAiAmzRSGQQIECBAgAABAgQIECBAgAABAgQIECBAgAABAgQIEBAAmwECBAgQIECAAAECBAgQIECAAAECBAgQIECAAAECBAg0ERAAN2mkMggQIECAAAECBAgQIECAAAECBAgQIECAAAECBAgQICAANgMECBAgQIAAAQIECBAgQIAAAQIECBAgQIAAAQIECBBoIiAAbtJIZRAgQIAAAQIECBAgQIAAAQIECBAgQIAAAQIECBAgQEAAbAYIECBAgAABAgQIECBAgAABAgQIECBAgAABAgQIECDQREAA3KSRyiBAgAABAgQIECBAgAABAgQIECBAgAABAgQIECBAgIAA2AwQIECAAAECBAgQIECAAAECBAgQIECAAAECBAgQIECgiYAAuEkjlUGAAAECBAgQIECAAAECBAgQIECAAAECBAgQIECAAAEBsBkgQIAAAQIECBAgQIAAHBgAswAAIABJREFUAQIECBAgQIAAAQIECBAgQIBAEwEBcJNGKoMAAQIECBAgQIAAAQIECBAgQIAAAQIECBAgQIAAAQICYDNAgAABAgQIECBAgAABAgQIECBAgAABAgQIECBAgACBJgIC4CaNVAYBAgQIECBAgAABAgQIECBAgAABAgQIECBAgAABAgQEwGaAAAECBAgQIECAAAECBAgQIECAAAECBAgQIECAAAECTQQEwE0aqQwCBAgQIECAAAECBAgQIECAAAECBAgQIECAAAECBAgIgM0AAQIECBAgQIAAAQIECBAgQIAAAQIECBAgQIAAAQIEmggIgJs0UhkECBAgQIAAAQIECBAgQIAAAQIECBAgQIAAAQIECBAQAJsBAgQIECBAgAABAgQIECBAgAABAgQIECBAgAABAgQINBEQADdppDIIECBAgAABAgQIECBAgAABAgQIECBAgAABAgQIECAgADYDBAgQIECAAAECBAgQIECAAAECBAgQIECAAAECBAgQaCIgAG7SSGUQIECAAAECBAgQIECAAAECBAgQIECAAAECBAgQIEBAAGwGCBAgQIAAAQIECBAgQIAAAQIECBAgQIAAAQIECBAg0ERAANykkcogQIAAAQIECBAgQIAAAQIECBAgQIAAAQIECBAgQICAANgMECBAgAABAgQIECBAgAABAgQIECBAgAABAgQIECBAoImAALhJI5VBgAABAgQIECBAgAABAgQIECBAgAABAgQIECBAgAABAbAZIECAAAECBAgQIECAAAECBAgQIECAAAECBAgQIECAQBMBAXCTRiqDAAECBAgQIECAAAECBAgQIECAAAECBAgQIECAAAECAmAzQIAAAQIECBAgQIAAAQIECBAgQIAAAQIECBAgQIAAgSYCAuAmjVQGAQIECBAgQIAAAQIECBAgQIAAAQIECBAgQIAAAQIEBMBmgAABAgQIECBAgAABAgQIECBAgAABAgQIECBAgAABAk0EBMBNGqkMAgQIECBAgAABAgQIECBAgAABAgQIECBAgAABAgQICIDNAAECBAgQIECAAAECBAgQIECAAAECBAgQIECAAAECBJoICICbNFIZBAgQIECAAAECBAgQIECAAAECBAgQIECAAAECBAgQEACbAQIECBAgQIAAAQIECBAgQIAAAQIECBAgQIAAAQIECDQREAA3aaQyCBAgQIAAAQIECBAgQIAAAQIECBAgQIAAAQIECBAgIAA2AwQIECBAgAABAgQIECBAgAABAgQIECBAgAABAgQIEGgiIABu0khlECBAgAABAgQIECBAgAABAgQIECBAgAABAgQIECBAQABsBggQIECAAAECBAgQIECAAAECBAgQIECAAAECBAgQINBEQADcpJHKIECAAAECBAgQIECAAAECBAgQIECAAAECBAgQIECAgADYDBAgQIAAAQIECBAgQIAAAQIECBAgQIAAAQIECBAgQKCJgAC4SSOVQYAAAQIECBAgQIAAAQIECBAgQIAAAQIECBAgQIAAAQGwGSBAgAABAgQIECBAgAABAgQIECBAgAABAgQIECBAgEATAQFwk0YqgwABAgQIECBAgAABAgQIECBAgAABAgQIECBAgAABAgJgM0CAAAECBAgQIECAAAECBAgQIECAAAECBAgQIECAAIEmAgLgJo1UBgECBAgQIECAAAECBAgQIECAAAECBAgQIECAAAECBATAZoAAAQIECBAgQIAAAQIECBAgQIAAAQIECBAgQIAAAQJNBATATRqpDAIECBAgQIAAAQIECBAgQIAAAQIECBAgQIAAAQIECAiAzQABAgQIECBAgAABAgQIECBAgAABAgQIECBAgAABAgSaCAiAmzRSGQQIECBAgAABAgQIECBAgAABAgQIECBAgAABAgQIEBAAmwECBAgQIECAAAECBAgQIECAAAECBAgQIECAAAECBAg0ERAAN2mkMggQIECAAAECBAgQIECAAAECBAgQIECAAAECBAgQICAANgMECBAgQIAAAQIECBAgQIAAAQIECBAgQIAAAQIECBBoIiAAbtJIZRAgQIAAAQIECBAgQIAAAQIECBAgQIAAAQIECBAgQEAAbAYIECBAgAABAgQIECBAgAABAgQIECBAgAABAgQIECDQREAA3KSRyiBAgAABAgQIECBAgAABAgQIECBAgAABAgQIECBAgIAA2AwQIECAAAECBAgQIECAAAECBAgQIECAAAECBAgQIECgiYAAuEkjlUGAAAECBAgQIECAAAECBAgQIECAAAECBAgQIECAAAEBsBkgQIAAAQIECBAgQIAAAQIECBAgQIAAAQIECBAgQIBAEwEBcJNGKoMAAQIECBAgQIAAAQIECBAgQIAAAQIECBAgQIAAAQICYDNAgAABAgQIECBAgAABAgQIECBAgAABAgQIECBAgACBJgIC4CaNVAYBAgQIECBAgAABAgQIECBAgAABAgQIECBAgAABAgQEwGaAAAECBAgQIECAAAECBAgQIECAAAECBAgQIECAAAECTQQEwE0aqQwCBAgQIECAAAECBAgQIECAAAECBAgQIECAAAECBAgIgM0AAQIECBAgQIAAAQIECBAgQIAAAQIECBAgQIAAAQIEmggIgJs0UhkECBAgQIAAAQIECBAgQIAAAQIECBAgQIAAAQIECBAQAJsBAgQIECBAgAABAgQIECBAgAABAgQIECBAgAABAgQINBEQADdppDIIECBAgAABAgQIECBAgAABAgQIECBAgAABAgQIECAgADYDBAgQIECAAAECBAgQIECAAAECBAgQIECAAAECBAgQaCIgAG7SSGUQIECAAAECBAgQIECAAAECBAgQIECAAAECBAgQIEBAAGwGCBAgQIAAAQIECBAgQIAAAQIECBAgQIAAAQIECBAg0ERAANykkcogQIAAAQIECBAgQIAAAQIECBAgQIAAAQIECBAgQICAANgMECBAgAABAgQIECBAgAABAgQIECBAgAABAgQIECBAoImAALhJI5VBgAABAgQIECBAgAABAgQIECBAgAABAgQIECBAgAABAbAZIECAAAECBAgQIECAAAECBAgQIECAAAECBAgQIECAQBMBAXCTRiqDAAECBAgQIECAAAECBAgQIECAAAECBAgQIECAAAECAmAzQIAAAQIECBAgQIAAAQIECBAgQIAAAQIECBAgQIAAgSYCAuAmjVQGAQIECBAgQIAAAQIECBAgQIAAAQIECBAgQIAAAQIEBMBmgAABAgQIECBAgAABAgQIECBAgAABAgQIECBAgAABAk0EBMBNGqkMAgQIECBAgAABAgQIECBAgAABAgQIECBAgAABAgQICIDNAAECBAgQIECAAAECBAgQIECAAAECBAgQIECAAAECBJoICICbNFIZBAgQIECAAAECBAgQIECAAAECBAgQIECAAAECBAgQEACbAQIECBAgQIAAAQIECBAgQIAAAQIECBAgQIAAAQIECDQREAA3aaQyCBAgQIAAAQIECBAgQIAAAQIECBAgQIAAAQIECBAgIAA2AwQIECBAgAABAgQIECBAgAABAgQIECBAgAABAgQIEGgiIABu0khlECBAgAABAgQIECBAgAABAgQIECBAgAABAgQIECBAQABsBggQIECAAAECBAgQIECAAAECBAgQIECAAAECBAgQINBEQADcpJHKIECAAAECBAgQIECAAAECBAgQIECAAAECBAgQIECAgADYDBAgQIAAAQIECBAgQIAAAQIECBAgQIAAAQIECBAgQKCJgAC4SSOVQYAAAQIECBAgQIAAAQIECBAgQIAAAQIECBAgQIAAAQGwGSBAgAABAgQIECBAgAABAgQIECBAgAABAgQIECBAgEATAQFwk0YqgwABAgQIECBAgAABAgQIECBAgAABAgQIECBAgAABAgJgM0CAAAECBAgQIECAAAECBAgQIECAAAECBAgQIECAAIEmAgLgJo1UBgECBAgQIECAAAECBAgQIECAAAECBAgQIECAAAECBATAZoAAAQIECBAgQIAAAQIECBAgQIAAAQIECBAgQIAAAQJNBATATRqpDAIECBAgQIAAAQIECBAgQIAAAQIECBAgQIAAAQIECAiAzQABAgQIECBAgAABAgQIECBAgAABAgQIECBAgAABAgSaCAiAmzRSGQQIECBAgAABAgQIECBAgAABAgQIECBAgAABAgQIEBAAmwECBAgQIECAAAECBAgQIECAAAECBAgQIECAAAECBAg0ERAAN2mkMggQIECAAAECBAgQIECAAAECBAgQIECAAAECBAgQICAANgMECBAgQIAAAQIECBAgQIAAAQIECBAgQIAAAQIECBBoIiAAbtJIZRAgQIAAAQIECBAgQIAAAQIECBAgQIAAAQIECBAgQEAAbAYIECBAgAABAgQIECBAgAABAgQIECBAgAABAgQIECDQREAA3KSRyiBAgAABAgQIECBAgAABAgQIECBAgAABAgQIECBAgIAA2AwQIECAAAECBAgQIECAAAECBAgQIECAAAECBAgQIECgiYAAuEkjlUGAAAECBAgQIECAAAECBAgQIECAAAECBAgQIECAAAEBsBkgQIAAAQIECBAgQIAAAQIECBAgQIAAAQIECBAgQIBAEwEBcJNGKoMAAQIECBAgQIAAAQIECBAgQIAAAQIECBAgQIAAAQICYDNAgAABAgQIECBAgAABAgQIECBAgAABAgQIECBAgACBJgIC4CaNVAYBAgQIECBAgAABAgQIECBAgAABAgQIECBAgAABAgQEwGaAAAECBAgQIECAAAECBAgQIECAAAECBAgQIECAAAECTQQEwE0aqQwCBAgQIECAAAECBAgQIECAAAECBAgQIECAAAECBAgIgM0AAQIECBAgQIAAAQIECBAgQIAAAQIECBAgQIAAAQIEmggIgJs0UhkECBAgQIAAAQIECBAgQIAAAQIECBAgQIAAAQIECBAQAJsBAgQIECBAgAABAgQIECBAgAABAgQIECBAgAABAgQINBEQADdppDIIECBAgAABAgQIECBAgAABAgQIECBAgAABAgQIECAgADYDBAgQIECAAAECBAgQIECAAAECBAgQIECAAAECBAgQaCIgAG7SSGUQIECAAAECBAgQIECAAAECBAgQIECAAAECBAgQIEBAAGwGCBAgQIAAAQIECBAgQIAAAQIECBAgQIAAAQIECBAg0ERAANykkcogQIAAAQIECBAgQIAAAQIECBAgQIAAAQIECBAgQICAANgMECBAgAABAgQIECBAgAABAgQIECBAgAABAgQIECBAoImAALhJI5VBgAABAgQIECBAgAABAgQIECBAgAABAgQIECBAgAABAbAZIECAAAECBAgQIECAAAECBAgQIECAAAECBAgQIECAQBMBAXCTRiqDAAECBAgQIECAAAECBAgQIECAAAECBAgQIECAAAECAmAzQIAAAQIECBAgQIAAAQIECBAgQIAAAQIECBAgQIAAgSYCAuAmjVQGAQIECBAgQIAAAQIECBAgQIAAAQIECBAgQIAAAQIEBMBmgAABAgQIECBAgAABAgQIECBAgAABAgQIECBAgAABAk0EBMBNGqkMAgQIECBAgAABAgQIECBAgAABAgQIECBAgAABAgQICIDNAAECBAgQIECAAAECBAgQIECAAAECBAgQIECAAAECBJoICICbNFIZBAgQIECAAAECBAgQIECAAAECBAgQIECAAAECBAgQEACbAQIECBAgQIAAAQIECBAgQIAAAQIECBAgQIAAAQIECDQREAA3aaQyCBAgQIAAAQIECBAgQIAAAQIECBAgQIAAAQIECBAgIAA2AwQIECBAgAABAgQIECBAgAABAgQIECBAgAABAgQIEGgiIABu0khlECBAgAABAgQIECBAgAABAgQIECBAgAABAgQIECBAQABsBggQIECAAAECBAgQIECAAAECBAgQIECAAAECBAgQINBEQADcpJHKIECAAAECBAgQIECAAAECBAgQIECAAAECBAgQIECAgADYDBAgQIAAAQIECBAgQIAAAQIECBAgQIAAAQIECBAgQKCJgAC4SSOVQYAAAQIECBAgQIAAAQIECBAgQIAAAQIECBAgQIAAAQGwGSBAgAABAgQIECBAgAABAgQIECBAgAABAgQIECBAgEATAQFwk0YqgwABAgQIECBAgAABAgQIECBAgAABAgQIECBAgAABAgJgM0CAAAECBAgQIECAAAECBAgQIECAAAECBAgQIECAAIEmAgLgJo1UBgECBAgQIECAAAECBAgQIECAAAECBAgQIECAAAECBATAZoAAAQIECBAgQIAAAQIECBAgQIAAAQIECBAgQIAAAQJNBATATRqpDAIECBAgQIAAAQIECBAgQIAAAQIECBAgQIAAAQIECAiAzQABAgQIECBAgAABAgQIECBAgAABAgQIECBAgAABAgSaCAiAmzRSGQQIECBAgAABAgQIECBAgAABAgQIECBAgAABAgQIEBAAmwECBAgQIECAAAECBAgQIECAAAECBAgQIECAAAECBAg0ERAAN2mkMggQIECAAAECBAgQIECAAAECBAgQIECAAAECBAgQICAANgMECBAgQIAAAQIECBAgQIAAAQIECBAgQIAAAQIECBBoIiAAbtJIZRAgQIAAAQIECBAgQIAAAQIECBAgQIAAAQIECBAgQEAAbAYIECBAgAABAgQIECBAgAABAgQIECBAgAABAgQIECDQREAA3KSRyiBAgAABAgQIECBAgAABAgQIECBAgAABAgQIECBAgIAA2AwQIECAAAECBAgQIECAAAECBAgQIECAAAECBAgQIECgiYAAuEkjlUGAAAECBAgQIECAAAECBAgQIECAAAECBAgQIECAAAEBsBkgQIAAAQIECBAgQIAAAQIECBAgQIAAAQIECBAgQIBAEwEBcJNGKoMAAQIECBAgQIAAAQIECBAgQIAAAQIECBAgQIAAAQICYDNAgAABAgQIECBAgAABAgQIECBAgAABAgQIECBAgACBJgIC4CaNVAYBAgQIECBAgAABAgQIECBAgAABAgQIECBAgAABAgQEwGaAAAECBAgQIECAAAECBAgQIECAAAECBAgQIECAAAECTQQEwE0aqQwCBAgQIECAAAECBAgQIECAAAECBAgQIECAAAECBAgIgM0AAQIECBAgQIAAAQIECBAgQIAAAQIECBAgQIAAAQIEmggIgJs0UhkECBAgQIAAAQIECBAgQIAAAQIECBAgQIAAAQIECBAQAJsBAgQIECBAgAABAgQIECBAgAABAgQIECBAgAABAgQINBEQADdppDIIECBAgAABAgQIECBAgAABAgQIECBAgAABAgQIECAgADYDBAgQIECAAAECBAgQIECAAAECBAgQIECAAAECBAgQaCIgAG7SSGUQIECAAAECBAgQIECAAAECBAgQIECAAAECBAgQIEBAAGwGCBAgQIAAAQIECBAgQIAAAQIECBAgQIAAAQIECBAg0ERAANykkcogQIAAAQIECBAgQIAAAQIECBAgQIAAAQIECBAgQICAANgMECBAgAABAgQIECBAgAABAgQIECBAgAABAgQIECBAoImAALhJI5VBgAABAgQIECBAgAABAgQIECBAgAABAgQIECBAgAABAbAZIECAAAECBAgQIECAAAECBAgQIECAAAECBAgQIECAQBMBAXCTRiqDAAECBAgQIECAAAECBAgQIECAAAECBAgQIECAAAECAmAzQIAAAQIECBAgQIAAAQIECBAgQIAAAQIECBAgQIAAgSYCAuAmjVQGAQIECBAgQIAAAQIECBAgQIAAAQIECBAgQIAAAQIEBMBmgAABAgQIECBAgAABAgQIECBAgAABAgQIECBAgAABAk0EBMBNGqkMAgQIECBAgAABAgQIECBAgAABAgQIECBAgAABAgQICIDNAAECBAgQIECAAAECBAgQIECAAAECBAgQIECAAAECBJoICICbNFIZBAgQIECAAAECBAgQIECAAAECBAgQIECAAAECBAgQEACbAQIECBAgQIAAAQIECBAgQIAAAQIECBAgQIAAAQIECDQREAA3aaQyCBAgQIAAAQIECBAgQIAAAQIECBAgQIAAAQIECBAgIAA2AwQIECBAgAABAgQIECBAgAABAgQIECBAgAABAgQIEGgiIABu0khlECBAgAABAgQIECBAgAABAgQIECBAgAABAgQIECBAQABsBggQIECAAAECBAgQIECAAAECBAgQIECAAAECBAgQINBEQADcpJHKIECAAAECBAgQIECAAAECBAgQIECAAAECBAgQIECAgADYDBAgQIAAAQIECBAgQIAAAQIECBAgQIAAAQIECBAgQKCJgAC4SSOVQYAAAQIECBAgQIAAAQIECBAgQIAAAQIECBAgQIAAAQGwGSBAgAABAgQIECBAgAABAgQIEAgJvL2/f3v+zx8/Qus7mQABAgQIECBAgACB5wUEwM9bOZIAAQIECBAgQIAAAQIECBAgQOATAQGwsSBAgAABAgQIECBwHAEB8HF6YScECBAgQIAAAQIECBAgQIAAgVMKCIBP2TabJkCAAAECBAgQaCogAG7aWGURIECAAAECBAgQIECAAAECBGYJCIBnSbsOAQIECBAgQIAAgX0BAfC+kSMIECBAgAABAgQIECBAgAABAgS+ERAAGw8CBAgQIECAAAECxxEQAB+nF3ZCgAABAgQIECBAgAABAgQIEDilgAD4lG2zaQIECBAgQIAAgaYCAuCmjVUWAQIECBAgQIAAAQIECBAgQGCWgAB4lrTrECBAgAABAgQIENgXEADvGzmCAAECBAgQIECAAAECBAgQIEDgGwEBsPEgQIAAAQIECBAgcBwBAfBxemEnBAgQIECAAAECBAgQIECAQFOB7gHpXn17bf3548e3h2zX3zt+73r+ToAAAQIECBAgQKCzgAC4c3fVRoAAAQIECBAgQIAAAQIECBxCYC8gPXuguVffXhP26hcA7wn6OwECBAgQIECAAIF/BQTApoEAAQIECBAgQIAAAQIECBAgUCywF5DuBaDF2wsvv1ff3gX26hcA7wn6OwECBAgQIECAAAEBsBkgQIAAAQIECBAgQIAAAQIECEwT2AtI9wLQaRt98UJ79e0tu1e/AHhP0N8JECBAgAABAgQICIDNAAECBAgQIECAAAECBAgQIEBgmsBeQLoXgE7b6IsX2qvv2WW/chAAPyvoOAIECBAgQIAAAQK3m6+ANgUECBAgQIAAAQIECBAgQIAAgWKBvYBUAPy7AQLg4kG0PAECBAgQIECAwCUEBMCXaLMiCRAgQIAAAQIECBAgQIAAgZUCAuAx/W0Q7AngMT9HEyBAgAABAgQIXFtAAHzt/queAAECBAgQIECAAAECBAgQmCAgAB5DFgCPeTmaAAECBAgQIECAwEcBAbB5IECAAAECBAgQIECAAAECBAhMFtgLhLfbWf0V0aP7reac7RGtf/Z+q/2tT4AAAQIECBAgcGwBAfCx+2N3BAgQIECAAAECBAgQIECAQEOB0UBxdYA4ut/qls32iNY/e7/V/tYnQIAAAQIECBA4toAA+Nj9sTsCBAgQIECAAAECBAgQIECgocCrgeKqIPHV/Va1brZDtP7Z+61yty4BAgQIECBAgMA5BATA5+iTXRIgQIAAAQIECBAgQIAAAQKNBF4NFFcFia/ut6plsx2i9c/eb5W7dQkQIECAAAECBM4hIAA+R5/skgABAgQIECBAgAABAgQIEGgkcLZAMbrf7NbNDlSj9c/eb7a39QgQIECAAAECBM4lIAA+V7/slgABAgQIECBAgAABAgQIEGggcLZAMbrf7JbNDlSj9c/eb7a39QgQIECAAAECBM4lIAA+V7/slgABAgQIECBAgAABAgQIEGggEA0UHwSzgsWs/Wa1blbdj/1G65+93yxn6xAgQIAAAQIECJxTQAB8zr7ZNQECBAgQIECAAAECBAgQIHBigWigKAD+MbX70X4JgKe2y8UIECBAgAABApcXEABffgQAECBAgAABAgQIECBAgAABArMFooHidr/VAWP2fqPe1fVu97e6/tn1RvvjfAIECBAgQIAAgbUCAuC1/q5OgAABAgQIECBAgAABAgQIXFAgO1CsDgiz9xtteXW9AuBoh5xPgAABAgQIECCwUkAAvFLftQkQIECAAAECBAgQIECAAIFLCmQHqtWBaPZ+o02vrlcAHO2Q8wkQIECAAAECBFYKCIBX6rs2AQIECBAgQIAAAQIECBAgcEmB7EC1OhDN3m+06dX1CoCjHXI+AQIECBAgQIDASgEB8Ep91yZAgAABAgQIECBAgAABAgQuKZAdqFYHotn7jTa9ul4BcLRDzidAgAABAgQIEFgpIABeqe/aBAgQIECAAAECBAgQIECAwCUFsgPV6kA0e7/RplfXKwCOdsj5BAgQIECAAAECKwUEwCv1XZsAAQIECBAgQIAAAQIECBC4pEB2oFodiGbvN9r06noFwNEOOZ8AAQIECBAgQGClgAB4pb5rEyBAgAABAgQIECBAgAABApcUyA5UqwPR7P1Gm15drwA42iHnEyBAgAABAgQIrBQQAK/Ud20CBAgQIECAAAECBAgQIEDgkgLZgWp1IJq932jTq+u9WgC819/Z3tH5cD4BAgQIECBA4OoCAuCrT4D6CRAgQIAAAQIECBAgQIAAgekCe4Hb6IaqA7rs/Y7Wtz2+ul4B8J8Cs72j8+F8AgQIECBAgMDVBQTAV58A9RMgQIAAAQIECBAgQIAAAQLTBbID1eqALnu/UfDqegXAAuDojDqfAAECBAgQILBSQAC8Ut+1CRAgQIAAAQIECBAgQIAAgUsKZAeq1YFo9n6jTa+uVwAsAI7OqPMJECBAgAABAisXXRdKAAAgAElEQVQFBMAr9V2bAAECBAgQIECAAAECBAgQuKRAdqBaHYhm7zfa9Op6BcAC4OiMOp8AAQIECBAgsFJAALxS37UJECBAgAABAgQIECBAgACBSwpkB6rVgWj2fqNNr65XACwAjs6o8wkQIECAAAECKwUEwCv1XZsAAQIECBAgQIAAAQIECBC4pEB2oFodiGbvN9r06noFwALg6Iw6nwABAgQIECCwUkAAvFLftQkQIECAAAECBAgQIECAAIFLCmQHqtWBaPZ+o02vrlcALACOzqjzCRAgQIAAAQIrBQTAK/VdmwABAgQIECBAgAABAgQIECBwu92iAWt1IBrdX3aTq+sVAGd37Pv1ZvdzbnWuRoAAAQIECBCYLyAAnm/uigQIECBAgAABAgQIECBAgACBPwSiAWt1gBbdX3a7q+sVAGd3TAA8V9TVCBAgQIAAgasLCICvPgHqJ0CAAAECBAgQIECAAAECBJYLRAPW6kA0ur9s4Op6BcDZHRMAzxV1NQIECBAgQODqAgLgq0+A+gkQIECAAAECBAgQIECAAIHlAtGAtToQje4vG7i6XgFwdscEwHNFXY0AAQIECBC4uoAA+OoToH4CBAgQIECAAAECBAgQIEBguUA0YK0ORKP7ywaurlcAnN0xAfBcUVcjQIAAAQIEri4gAL76BKifAAECBAgQIECAAAECBAgQWC4QDVirA9Ho/rKBq+sVAGd3TAA8V9TVCBAgQIAAgasLCICvPgHqJ0CAAAECBAgQIECAAAECBJYLRAPW6kA0ur9s4Op6BcDZHRMAzxV1NQIECBAgQODqAgLgq0+A+gkQIECAAAECBAgQIECAAIHlAtGAtToQje4vG7i6XgFwdscEwHNFXY0AAQIECBC4uoAA+OoToH4CBAgQIECAAAECBAgQIEBguUA0YK0ORKP7ywaurlcAnN2xsfVm93dsd44mQIAAAQIECBxfQAB8/B7ZIQECBAgQIECAAAECBAgQINBcIBqwVgdm0f1lt6+6XgFwdsfG1pvd37HdOZoAAQIECBAgcHwBAfDxe2SHBAgQIECAAAECBAgQIECAQHOBaMBaHZhF95fdvup6BcDZHRtbb3Z/x3bnaAIECBAgQIDA8QUEwMfvkR0SIECAAAECBAgQIECAAAECzQWiAWt1YBbdX3b7qusVAGd3bGy92f0d252jCRAgQIAAAQLHFxAAH79HdkiAAAECBAgQIECAAAECBAg0F4gGrNWBWXR/2e2rrlcAnN2xsfVm93dsd44mQIAAAQIECBxfQAB8/B7ZIQECBAgQIECAAAECBAgQINBcIBqwVgdm0f1lt6+6XgFwdsfG1pvd37HdOZoAAQIECBAgcHwBAfDxe2SHBAgQIECAAAECBAgQIECAQHOBaMBaHZhF95fdvup6BcDZHRtbb3Z/x3bnaAIECBAgQIDA8QUEwMfvkR0SIECAAAECBAgQIECAAAECzQWiAWt1YBbdX3b7qusVAGd3bGy92f0d252jCRAgQIAAAQLHFxAAH79HdkiAAAECBAgQIECAAAECBAg0F4gGrNWBWXR/2e2rrlcAnN2xsfXO1t/Z+x3TdDQBAgQIECBwRQEB8BW7rmYCBAgQIECAAAECBAgQIEDgUALRgLU6gIruLxu7ul4BcHbHxtY7W39n73dM09EECBAgQIDAFQUEwFfsupoJECBAgAABAgQIECBAgACBQwlEA9bqACq6v2zs6noFwNkdG1vvbP2dvd8xTUcTIECAAAECVxQQAF+x62omQIAAAQIECBAgQIAAAQIEDiUQDVirA6jo/rKxq+sVAGd3bGy9s/V39n7HNB1NgAABAgQIXFFAAHzFrquZAAECBAgQIECAAAECBAgQOJRANGCtDqCi+8vGrq5XAJzdsbH1ztbf2fsd03Q0AQIECBAgcEUBAfAVu65mAgQIECBAgAABAgQIECBA4FAC0YC1OoCK7i8bu7peAXB2x8bWO1t/Z+93TNPRBAgQIECAwBUFBMBX7LqaCRAgQIAAAQIECBAgQIAAgUMJRAPW6gAqur9s7Op6BcDZHRtb72z9nb3fMU1HEyBAgAABAlcUEABfsetqJkCAAAECBAgQIECAAAECBA4lEA1YqwOo6P6ysavrFQBnd2xsvbP1d/Z+xzQdTYAAAQIECFxRQAB8xa6rmQABAgQIECBAgAABAgQIEDiUQDRgrQ6govvLxq6uVwCc3bGx9fR3zMvRBAgQIECAAIGtgADYTBAgQIAAAQIECBAgQIAAAQIEFgtEA9bqwCy6v2ze6noFwNkdG1tPf8e8HE2AAAECBAgQEACbAQIECBAgQIAAAQIECBAgQIDAwQSiAWt1YBbdXzZ3db0C4OyOja2nv2NejiZAgAABAgQICIDNAAECBAgQIECAAAECBAgQIEDgYALRgLU6MIvuL5u7ul4BcHbHxtbT3zEvRxMgQIAAAQIEBMBmgAABAgQIECBAgAABAgQIECBwMIFowFodmEX3l81dXa8AOLtjY+vp75iXowkQIECAAAECAmAzQIAAAQIECBAgQIAAAQIECBA4mEA0YK0OzKL7y+aurlcAnN2xsfX0d8zL0QQIECBAgAABAbAZIECAAAECBAgQIECAAAECBAgcTCAasFYHZtH9ZXNX1ysAzu7Y2Hr6O+blaAIECBAgQICAANgMECBAgAABAgQIECBAgAABAgQOJhANWKsDs+j+srmr6xUAZ3dsbD39HfNyNAECBAgQIEBAAGwGCBAgQIAAAQIECBAgQIAAAQIHE4gGrNWBWXR/2dzV9QqAszs2tp7+jnk5mgABAgQIECAgADYDBAgQIECAAAECBAgQIECAAIGDCUQD1urALLq/bO7qegXA2R0bW09/x7wcTYAAAQIECBAQAJsBAgQIECBAgAABAgQIECBAgMDBBKIBa3VgFt1fNnd1vQLg7I6Nrae/Y16OJkCAAAECBAgIgM0AAQIECBAgQIAAAQIECBAgQOBgAtGAtTowi+4vm7u6XgFwdsfG1tPfMS9HEyBAgAABAgQEwGaAAAECBAgQIECAAAECBAgQIHAwgWjAWh2YRfeXzV1drwA4u2Nj6+nvmJejCRAgQIAAAQICYDNAgAABAgQIECBAgAABAgQIEDiYQDRgrQ7MovvL5q6uVwCc3bGx9fR3zMvRBAgQIECAAAEBsBkgQIAAAQIECBAgQIAAAQIECBxMIBqwVgdm0f1lc1fXKwDO7tjYevo75uVoAgQIECBAgIAA2AwQIECAAAECBAgQIECAAAECBA4mEA1YqwOz6P6yuavrFQBnd2xsPf0d83I0AQIECBAgQEAAbAYIECBAgAABAgQIECBAgAABAskCqwPS6sBsdX3bdh2t3vf3928n6sePH6GJO1q9oWKeOLm63u0WVs93db3V9VXv/4mRcQgBAgQIECCwEfjxv//z39//P1RkBAgQIECAAAECBAgQIECAAAEC3wpUByx7/NUBzOr6tvUfrV4B8N6Ejv29ur8C4LF+7B09u197+/F3AgQIECBA4HYTAJsCAgQIECBAgAABAgQIECBAgEBQYHVAWh3ArK5PABx7gnhvvK/WXwHw3kSM/b369WdsN44mQIAAAQIE7gICYHNAgAABAgQIECBAgAABAgQIEAgKrA7QqgOY1fUJgAXAwVv029NXz/fZ79/q/Vf23toECBAgQKCrgAC4a2fVRYAAAQIECBAgQIAAAQIECEwTECBNo/51oerAabSfvgI6t//V/d3udrTfudUeb55H65vdr9H9OZ4AAQIECFxRQAB8xa6rmQABAgQIECBAgAABAgQIEEgVECClcu4uVh04jfZTALzbsqEDqvsrAB5qx+7Bs/u1uyEHECBAgAABAr4C2gwQIECAAAECBAgQIECAAAECBKICo4Fh9Hrb86sDmNX1Hb1eAXDuRFfPswD43P3K3b3VCBAgQIBATwFPAPfsq6oIECBAgAABAgQIECBAgACBiQKrA9LqwGx1fQJgvwFceTuvnu+z37/V+6/svbUJECBAgEBXAQFw186qiwABAgQIECBAgAABAgQIEJgmIECaRv3rQtWB07afe0/4Vlf/48fvALii7ketkRof+8tyqKjzu725f7M699w6s/v73K4cRYAAAQIEegkIgHv1UzUECBAgQIAAAQIECBAgQIDAAgEB0lz06gBJADzWTwHwmNf26NnzHNtt/OzqeuM7tAIBAgQIEDi/gAD4/D1UAQECBAgQIECAAAECBAgQILBYQAA8twHVAZIAeKyfAuAxLwFw7Veax7rhbAIECBAg0ENAANyjj6ogQIAAAQIECBAgQIAAAQIEFgoIgOfiC4DzvH0F9O3m/s2bp2dWqr5/n9mDYwgQIECAQHcBAXD3DquPAAECBAgQIECAAAECBAgQKBcQIJUT/3GB6gDJE8Bj/fQE8JjX9ujZ8xzbbfzs6nrjO7QCAQIECBA4v4AA+Pw9VAEBAgQIECBAgAABAgQIECCwWEAAPLcB1QGSAHisnwLgMS8BsK+Ajk2MswkQIECAwL6AAHjfyBEECBAgQIAAAQIECBAgQIAAgW8FBMBzB0QAnOftK6B9BXTeND23UvX9+9wuHEWAAAECBHoLCIB791d1BAgQIECAAAECBAgQIECAwAQBAfAE5A+XqA6QPAE81k9PAI95bY+ePc+x3cbPrq43vkMrECBAgACB8wsIgM/fQxUQIECAAAECBAgQIECAAAECiwUEwN834P39PdShbcBYHSAJgEPtCp+8ut/hAgYXmD3Pg9tLP7y63u2Go6/Ps/ebDm5BAgQIELikgAD4km1XNAECBAgQIECAAAECBAgQIJApEA0YonupDiii9QmAYx1+BKIVfc74CuhYdX+fLQDOFY3ev7m7ud0q5vi7PUbrn73fbG/rESBAgMA1BQTA1+y7qgkQIECAAAECBAgQIECAAIFEgWjAEN1KdUARrU8AHOuwAPhHDHDn7Oh8Rzd39Ps3Wt/2/Op6t9eL9nf2frO9rUeAAAEC1xQQAF+z76omQIAAAQIECBAgQIAAAQIEEgWiAUN0K9UBRbQ+AXCswwJgAXBkgqL3b+Tan51b/XolAM7umPUIECBA4IwCAuAzds2eCRAgQIAAAQIECBAgQIAAgUMJrA5YqgOVaH0C4Ni4CoAFwJEJit6/kWsLgLP1rEeAAAECBJ4TEAA/5+QoAgQIECBAgAABAgQIECBAgMCXAqsDFgFw7nBu+xkNsKO7EwALgCMztPr1abv36ter7fWi9c/eb6TXziVAgAABAg8BAbBZIECAAAECBAgQIECAAAECBAgEBaIBQ/Dyt+qAIlpfNEB9BKAPp9n1Rvcf7a8AWAAcmaHo/Ru59mfnVt+/AuDsjlmPAAECBM4oIAA+Y9fsmQABAgQIECBAgAABAgQIEDiUwOqApTpQidYXDVAFwL8D0Io+P3ob7VHmDbm635m1PLNWRV8/Xjd6/z5Tw8gx1fVu9xKtf/Z+RywdS4AAAQIEvhIQAJsNAgQIECBAgAABAgQIECBAgEBQIBowBC9fEgxmBkjZ4WJ1QOgroKMTGTt/dn9ju42fXR0wrn592gpV17u93ur6Z9cbn0grECBAgEAHAQFwhy6qgQABAgQIECBAgAABAgQIEFgq0D1giNYnAI6Np6+Azv0K6Og8x7r599nVAeHV6hUAZ0+o9QgQIEDgjAIC4DN2zZ4JECBAgAABAgQIECBAgACBQwmsDliOHiAJgGPjKgAWAEcmaPXr03bv1a9XAuDItDiXAAECBLoICIC7dFIdBAgQIECAAAECBAgQIECAwDKB1QFLdaASrU8AHBtNAbAAODJB0fs3cu3Pzq1+vRIAZ3fMegQIECBwRgEB8Bm7Zs8ECBAgQIAAAQIECBAgQIDAoQRWByzVgUq0PgFwbFwFwLUB8N58bn+TeNvN6PlHv39j0/v32dX1CoCzO2Y9AgQIEDijgAD4jF2zZwIECBAgQIAAAQIECBAgQOBQAtGANFpMdaASrW8vIButfxvIZde/rTd7/6/Wm13nfR+PWlfX+NHkaP0VAI9O7PfHV8zxd1eMvn5Fq59db3S/zidAgACBHgIC4B59VAUBAgQIECBAgAABAgQIECCwUKB7wBCtLztcPFpAWD16ngD2BHBkxqL3b+Tan507OxBdXf/serP7ZT0CBAgQOKeAAPicfbNrAgQIECBAgAABAgQIECBA4EAC3QOGaH0C4NiwCoAFwJEJit6/kWsLgG83AXD2BFmPAAECBJ4REAA/o+QYAgQIECBAgAABAgQIECBAgMA3AqsDluqAIVqfADh2+wiA1wbAse7tn13Z3/vVo/fvfgVjR1S/Xm13s7r+2fWOdcPRBAgQINBVQADctbPqIkCAAAECBAgQIECAAAECBKYJdA8YovUJgGOjWBkQ+g3g2y17Pke7XdlfAfD6AFwAPHpHOJ4AAQIEMgQEwBmK1iBAgAABAgQIECBAgAABAgQuLRANSKN41QFDtL7sgM1vAEcn5t/zBcAC4Lxpem6l6ter7S6ir1/PVfX1UbPrje7X+QQIECDQQ0AA3KOPqiBAgAABAgQIECBAgAABAgQWCnQPGKL1CYBjw1n5hKgAWAAcm87xs2cHotHXr/EK/zxjdr3R/TqfAAECBHoICIB79FEVBAgQIECAAAECBAgQIECAwEKB7gFDtD4BcGw4BcB+AzgyQdH7N3Ltz86dHYiurn92vdn9sh4BAgQInFNAAHzOvtk1AQIECBAgQIAAAQIECBAgcCCB7gFDtD4BcGxYBcAC4MgERe/fyLUFwLebADh7gqxHgAABAs8ICICfUXIMAQIECBAgQIAAAQIECBAgQOAbgdUBS3XAEK1PABy7fQTAAuDIBEXv38i1BcAC4Oz5sR4BAgQIPCcgAH7OyVEECBAgQIAAAQIECBAgQIAAgS8FVgcsAmAB4au3p98A9hvAr87Oq+dVv15t99X99fnVPjiPAAECBHoLCIB791d1BAgQIECAAAECBAgQIECAwASBzgGDgLB3QKi/+vt4wnzCS+WvSwiAc6Wr339m9ytXx2oECBC4roAA+Lq9VzkBAgQIECBAgAABAgQIECCQJFD9AfzeNis/oBcQCgj35i/779tAMnu+t/dr9leUj3qs/opvAfBox8aOz57f7dWr33+q9z+m6WgCBAgQeFZAAPyslOMIECBAgAABAgQIECBAgAABAl8IVH8Avwdf+QG9AFgAvDd/2X8XAOeJPnP/CoDzvD9bqfL1+X696vef6v3X6ludAAEC1xUQAF+39yonQIAAAQIECBAgQIAAAQIEkgSqP4Df22blB/TPBEh7+8v+u4AwT1R/BfwC4Lz7SQBca2l1AgQIEHheQAD8vJUjCRAgQIAAAQIECBAgQIAAAQKfCgiA5w6GADjPWwAsABYA591PAuBaS6sTIECAwPMCAuDnrRxJgAABAgQIECBAgAABAgQIEBAAH2AGBMB5TRAAC4AFwHn3kwC41tLqBAgQIPC8gAD4eStHEiBAgAABAgQIECBAgAABAgQEwAeYAQFwXhMEwAJgAXDe/SQArrW0OgECBAg8LyAAft7KkQQIECBAgAABAgQIECBAgAABAfABZmBWAPz+/n6Aam+3R70Vv/UsABYAC4Brb/OK+/bjjqt/gqB6/7X6VidAgMB1BQTA1+29ygkQIECAAAECBAgQIECAAIEkgeoP4Pe2WfkB/VUDwo/h78og+BHO3f+3qs/3Ht9rrKpzNGCcFfA/7ququvfu28ffzx7wj/a3ao6/8u78+nyvuXt9z95HjiNAgACBPwUEwCaCAAECBAgQIECAAAECBAgQIBAU6PwB/JUD4NXB4H0sBcC39OB7e7+u7rMAOPgCvHN659dnAXDt7FidAAECZxYQAJ+5e/ZOgAABAgQIECBAgAABAgQIHEKgc8AgAF47YgJgAXBkAmfcv54A/r5D1U88r37/2VZfXW/kfnAuAQIEriQgAL5St9VKgAABAgQIECBAgAABAgQIlAis/gC+8gP3GQHSaFNmfEVw5Vcij9QrABYAj8zL9tgZ968AWAD8UaDy/ShyLziXAAECVxMQAF+t4+olQIAAAQIECBAgQIAAAQIE0gUEwOmk3y4oAM719hvA77mgg6ud/Sug98qtvl/3rt/59fle++r6tv4C4L2J9HcCBAjMERAAz3F2FQIECBAgQIAAAQIECBAgQKCxwOoP4Cs/cJ/xBOHoaFQHStWB6Ei9ngD2BPDIvGyPPcL9W32/7vl0fn0WAO91398JECBwXQEB8HV7r3ICBAgQIECAAAECBAgQIEAgSaBzwHCEAGnbpupASQCcdGP8s8zoVwTP6O/HCu9f973yP08A1+p3fn0WANfOjtUJECBwZgEB8Jm7Z+8ECBAgQIAAAQIECBAgQIDAIQQ6BwwC4LUj5gnguieAVwe/j8kSANfeY51fnwXAtbNjdQIECJxZQAB85u7ZOwECBAgQIECAAAECBAgQIHAIgc4BwxED4HvTZ4Rmb29vy+drVgD8K0g6QL0fe1vV48cT3s82dy8oHn3CeXvdqjo/hoN7NTxrkXFc9RPe2z12fn3+2OOM3mSsUfmTBBn7swYBAgSuIiAAvkqn1UmAAAECBAgQIECAAAECBAiUCXQOGATAZWPz1MIC4JongO+B6CMU3Qtw98LTvfP3Gi0A/rFHFPp759dnAXBoNJxMgACB1gIC4NbtVRwBAgQIECBAgAABAgQIECAwQ6BzwCAAnjFBX19DACwAjkzgEe9fTwBHOvr3uavff7Y78gRwbn+tRoAAgVcFBMCvyjmPAAECBAgQIECAAAECBAgQIPCPwOoP4Cs/cD9igHRnn/HU5BG+ElkALACOvNAe8f4VAEc6KgDO1bMaAQIE+goIgPv2VmUECBAgQIAAAQIECBAgQIDAJAEB8CToD5cRAOeZP+b3CIH3x3C/qseP3wDe+2rnLOG9r4iuqvO+fwHwvwZZ/Rxdp/If6Hzs8ei+qo6vrrdq39YlQIBANwEBcLeOqocAAQIECBAgQIAAAQIECBCYLiAAnk7uCeBEcgFwIuYnSwmA/0TxBHDuvK1+/9lWIwDO7a/VCBAg8KqAAPhVOecRIECAAAECBAgQIECAAAECBP4RWP0BfOUH7kd8gvDOPuOpySM8EesroOu/Arr6hUwALACunLHV7z8C4MruWpsAAQKvCwiAX7dzJgECBAgQIECAAAECBAgQIEDgl8DqD+AFwLmDeKQnYgXAAuDIdB/xH3B4AjjS0b/PXf3+IwDO7afVCBAgkCUgAM6StA4BAgQIECBAgAABAgQIECBwWYHVH8BfMQC+D9t//fxZMnMC4BLWpxa9WuBdXe8VA+Dt6/Hebz3vPaH91OB+c1Dl6/P9sqvffwTA0QlxPgECBGoEBMA1rlYlQIAAAQIECBAgQIAAAQIELiSw+gP4yoDhiAHSY7QEwDk3mcA7x/GVVQTANU94f+yFAPiVyXz9nMr3o9d35UwCBAhcT0AAfL2eq5gAAQIECBAgQIAAAQIECBBIFhAAJ4M+uZwA+EmoncMEwDmOr6wiABYAvzI3H89Z/f6z3b8AONpR5xMgQCBHQACc42gVAgQIECBAgAABAgQIECBA4MICqz+Ar/zA3RPAawe7OiC8VycAXtfj6v4e8f6t/g1gXwG9bp7vV658P1pbmasTIEDgXAIC4HP1y24JECBAgAABAgQIECBAgACBAwoIgNc0xRPAOe4C4BzHV1YRAOcHhgLgVyYx7xwBcJ6llQgQIBAREABH9JxLgAABAgQIECBAgAABAgQIEPjwBOUqjMoP3I/4BOHDWQCcM3EC4BzHV1YRAAuAX5mbj+es/gdI2/1Xvh9FrZxPgACBKwkIgK/UbbUSIECAAAECBAgQIECAAAECJQKrP4Cv/MBdAFwyMk8vWh0Q3jciAH66HekHVvf3iPevr4DOHaPV7z8C4Nx+Wo0AAQJZAgLgLEnrECBAgAABAgQIECBAgAABApcVWP0BvAA4d/QEormeI6tVB6JXC7wFwLfb+/v7tyO4DaRH5vWZYytfnz/O8zN7mXFMdb0zanANAgQIdBAQAHfoohoIECBAgAABAgQIECBAgACBpQIC4DX8vgI6x/1Igfe9op8/f/4qrCpIOlK9MwPvbRD6uPZeQJozZf+ucrQngPfqiwbEVXP82Pfq95+tX3W9e/3ydwIECBD4LSAANgkECBAgQIAAAQIECBAgQIAAgaDA6g/gKz9wP+IThI92CYCDg/vP6UcKRO9bEgDn9PWxylf3sAD4OWcB8HNOj6Mq34/GduJoAgQIXFtAAHzt/queAAECBAgQIECAAAECBAgQSBAQACcgvrCEAPgFtE9OEQDnOL6yiieA85/03r4eR59wFgCPTbYAeMzL0QQIEKgSEABXyVqXAAECBAgQIECAAAECBAgQuIyAAHhNqwXAOe4C4BzHV1YRAAuAX5mbj+esfv/Z7l8AHO2o8wkQIJAjIADOcbQKAQIECBAgQIAAAQIECBAgcGGB1R/AV37g7iug1w72zIDw7e1tbbH/XN1XQOe2wVdAv+eCDq72uIerXqdXv/8IgAcHwuEECBCYJCAAngTtMgQIECBAgAABAgQIECBAgEBfgdUfwFcFC/eOCYDXzq0AON//SE88z+zv9quQ/QZw/mx9tqIAeI6zqxAgQIDAnwICYBNBgAABAgQIECBAgAABAgQIEAgKCICDgC+e7iugX4TbnHakQPS+NU8A5/T1sYongD0BnDtR369W+Q+SZtbhWgQIEDi7gAD47B20fwIECBAgQIAAAQIECBAgQGC5gAB4TQsEwDnuAuAcx1dWWfkE8Cv7zTjnUfNjrezAcPt6vH3yOaOGkTU8ATyi5VgCBAgQyBIQAGdJWocAAQIECBAgQIAAAQIECBC4rEA0AN4LKLaByRY6O0D5uP4rXwG9V8/ooHxVvwB4VNyG+vkAACAASURBVPLz4wXAOY6vrDIrAL7fk1VfAb33+rR1EQC/MilfnxN9/8ndze1W+X702V6r659dT3Y/rEeAwHUFBMDX7b3KCRAgQIAAAQIECBAgQIAAgSSB6AfQe4HpXsBS+QG1ADhpSF5cZlZAeN/e29vbi7vMPc1XQOd63u/hzwLgrKvsvT5tryMAzpL/vU70/Sd3NwLgbE/rESBA4FUBAfCrcs4jQIAAAQIECBAgQIAAAQIECPwjEP0AXgD8/Sh5Avh2uxtUBf2eAF73UjYr4BcAr+9x9f27rsI/r1xV51f1Rd9/99xm17O3H38nQIDAswIC4GelHEeAAAECBAgQIECAAAECBAgQ+EIg+gG0AFgA/JXArIDwfn1PAM9/iZvVXwHw/N4+rug3gGvto++/e7sTAO8J+TsBAkcVEAAftTP2RYAAAQIECBAgQIAAAQIECJxGIPoBtABYACwA/lfAV0DnvvRVfwX03m63T/D7Cug9sbG/R99/xq62f/TswLS6/tn17As7ggABAs8JCICfc3IUAQIECBAgQIAAAQIECBAgQOBLgegH0ALg74fLV0D7CujMl58jfeV1hyeA93ojAP7xi6gqSIy+/+z1b/TvVXV+tY/q+mfXM+rteAIECHwlIAA2GwQIECBAgAABAgQIECBAgACBoED0A2gBsAD4yw/vfvwOj/wGcPAm/XC6ADjP8pmVBMAC4Gfm5NVjou+/e9cVAO8J+TsBAkcVEAAftTP2RYAAAQIECBAgQIAAAQIECJxGIPoBtAD4+1Z7AlgAnPliIADO1NxfSwAsAN6fktePiL7/7l1ZALwn5O8ECBxVQAB81M7YFwECBAgQIECAAAECBAgQIHAagdEPoPcC39HCHwFLxQfVj9pG9jxy7Git9+Mf9f7Xz5+vnL57zhUDwjvK29vbrs2MA/wGcK7y6nkWANcGwI9pGX0fyp2yf1ereB/6bq/Vdc+up6ov1iVA4HoCAuDr9VzFBAgQIECAAAECBAgQIECAQLLA6AfQ2QGpADi3oasDs4/VzPqNWAFw7gw9u9oV+isAFgA/ez+8ctzo++/oNQTAo2KOJ0DgKAIC4KN0wj4IECBAgAABAgQIECBAgACB0wqMfgAtAI612hPAMb/t2UcKvO978wRwr/4KgAXAuRP952qj77+jexEAj4o5ngCBowgIgI/SCfsgQIAAAQIECBAgQIAAAQIETisw+gG0ADjWagFwzE8A/P6L4Ahfee0J4NstO2Dbvh5nv96O3n2V39DwcS+j70OjdTx7fHY/965bXffsevbq9XcCBAg8KyAAflbKcQQIECBAgAABAgQIECBAgACBLwRGP4DODiQqAwa/Abx27K8QEG6FPQGcO3Orn/D2BLAngHMn+s/VRt9/R/ciAB4VczwBAkcREAAfpRP2QYAAAQIECBAgQIAAAQIECJxWYPQDaAFwrNWeAI75bc9eHRAKgG+3+0xXBU2r+ysAFgDnvmIJgCs9rU2AQB8BAXCfXqqEAAECBAgQIECAAAECBAgQWCQgAP4TPjvg3rZVAJw76KsDQgGwADhzon0FdKbm+FpV/5Dhq52Mvv+OVjS7ntH9OZ4AAQJfCQiAzQYBAgQIECBAgAABAgQIECBAICgw+gF0dkDqK6CDDdycfqRA1FdA5/b2vpr+5pt+t6IngD0BXDlxo++/o3sRAI+KOZ4AgaMICICP0gn7IECAAAECBAgQIECAAAECBE4rMPoBtAA41mpPAMf8tmcfKRC9781vAPfq78wA+P7aOvp6nKv992qV/0DnfrW932nf+lfXOzswre737Hqq+2N9AgSuIyAAvk6vVUqAAAECBAgQIECAAAECBAgUCYx+AC0AjjVCABzzEwC//yJ4e3vLhXxhtSs84S0Arn0CWAD8+36u+k8AXCVrXQIEqgUEwNXC1idAgAABAgQIECBAgAABAgTaCwiA/2xxdsC9HSABcO4t5QngXM+R1QTAt1tmwOYJ4L+nzxPAI3fk38dmzmdsJ84mQIDAmIAAeMzL0QQIECBAgAABAgQIECBAgACBvwQEwALgqtviCgHh1s5XQOdO0+qA3xPAngDOneg/Vxt9/x3diwB4VMzxBAgcRUAAfJRO2AcBAgQIECBAgAABAgQIECBwWoHRD6Czn5Ct/I3Jva8X/axp2fVtr+EJ4NxbZXVAKAC+3e4zXRU0re7v6gB47/Wo+gnZytfn+72z9xpdXd9f9++P34H3rP9G339H91V1X47uw/EECBAYFRAAj4o5ngABAgQIECBAgAABAgQIECCwERj9AHovkBgFrgwY9sKFz/aaXd/2GgLg0Qn5/vjVAeF2d54A7tVfAbAngHMn+s/VRt9/R/ciAB4VczwBAkcREAAfpRP2QYAAAQIECBAgQIAAAQIECJxWYPQD6OyAVACcOzpHCkR9BXRub++r6W++6XcrCoAFwJUTN/r+O7oXAfComOMJEDiKgAD4KJ2wDwIECBAgQIAAAQIECBAgQOC0AqMfQAuAY62e8QTwvUfZfXq16nu91V8RfKR6PQH86qR8ft7qwFsALADOneg/Vxt9/x3diwB4VMzxBAgcRUAAfJRO2AcBAgQIECBAgAABAgQIECDwssD2A+DZH9iOfgCdHSx6Avjl0fnrxHtvVgdmHzf1CEOrAuCPX/H99vaWB/lhpdHfIH0E3vclKu7le81HCbyv8IT3zAD4PjPZ/R2d3+1NVPn6/Kj3/r/Z7yuPOkbrr7hnv3thGn3/zX6Rm11v9v6tR4BAXwEBcN/eqowAAQIECBAgQIAAAQIECFxGQABc94TZVX8D+B6GVgUqIzfmIwytDIDv0/N/hfWOBkgC4JEJ2T929T9oEADXvT4LgP/9Svf9O6HmCAFwjatVCRCICwiA44ZWIECAAAECBAgQIECAAAECBBYLCIDrAoYrBsD34Pc///ef2/v77ddXL6/87//be9fYeZa0MO+t7rn8f+fCevfsWfYCLIIsiNiLFslga4VYTGIFDDZBsbBlQRT5ixOZb7YTyRHKh8iXSPGXREK5yQofTCyMrbUtbGSMsYU2i5HNYgQxxFmBWXaX5Sy7Z/fs//wuM90dVXfXTE/PdFdVd1XPpZ+Rjn7nnKmurnqqumfUz7zvG1sAi55eIbLZ6vkWB/NVRTXzYiQCX4YI4LA7DgE8jqfv/m2fjQjgcfxtRxMBbCPE+xCAwFwJIIDnuvLMGwIQgAAEIAABCEAAAhCAAAQgcEMEEMAI4GDbWelUqiKbzabscqz8GTuuSQSwVPNtC+9bFcB6TWJGPPusOSmgw6f5JgW0zw60t/W9B04dEYsAtq8hLSAAgXkSQADPc92ZNQQgAAEIQAACEIAABCAAAQhA4KYIIIARwME29IwFsOSnhfdNRQDX0czbbXYU8RxsD3l0hABGAHtsl5NNh2Rp8DknArif1tTC22ftaAsBCMybAAJ43uvP7CEAAQhAAAIQgAAEIAABCEAAAjdBAAGMAA62kS9QAOu5LdI02BQPOqqFaBnxPBMBrFRSRzwfpryOA7i/VwQwAnjsvkMA17nqx4IceDwCeCA4DoMABKITQABHR8wJIAABCEAAAhCAAAQgAAEIQAACEIhNAAE8DwGcFCK52keppkkSfmuNEMA6ZfLYaNn2hExd3uVyUb0V2nU4CGAzpqFz840gjFoDuNw/CODwF053j+31b/93aIFGCuiwq+t7/YZeT9tsSAFtI8T7EIDAXAkggOe68swbAhCAAAQgAAEIQAACEIAABCBwQwQQwAjgYNv5IgWwyGq1lqLIEcBjF/rCBLCejhHescSZuT/meT6W3qDjEcDx7s96QYgADv2rGL9tHuu69RsFrSEAAQgcE0AAsysgAAEIQAACEIAABCAAAQhAAAIQuHoCCOB4gmGIXNBRqyFeOuL31EsLJR0JHCUCWAfZFoVstttSzPW9dMRv12totGy7vyoCWGS9XkueRRB4WogWUqZEFjk931BzcdkThnlSR3cHlyuNiGe9TW1r7DLmMW3MPPU4gs+1HljoiNgx89XHRo3wbgjRcwnvJp8pU3yHuu/6rm/siG7beIgAthHifQhAYK4EEMBzXXnmDQEIQAACEIAABCAAAQhAAAIQuCECCGAEcMjtjAA+pDmlADZnNjWPgwvaCxPARobGFsCXIEPN2iKAQ96t4kcA20aLAO7/oZCNH+9DAAIQiEUAARyLLP1CAAIQgAAEIAABCEAAAhCAAAQgMBkBBPA8BLCpsTtFBPA2y6z7tx0BbGoU6wNPSdMhNYLnFgFsohhXy6WV/6AGCOBB2EIehAAOSRMBTARw2P1EbxCAwO0QQADfzloyEwhAAAIQgAAEIAABCEAAAhCAwGwJIIDnIYDNBr9UAdy8ABHAw25HOwG8qgVwmGzi+8FcoADWgzMRz8Oo9R+l749EAMcga++TFNB2RmNbIIDHEuR4CEDgVgkggG91ZZkXBCAAAQhAAAIQgAAEIAABCEBgRgQQwLcpgNtb2ETYGqkSswawSwRwe3ztCN8QNYJnGwE8EwFcra+S5XJRbafQwruuiYsAPs8H4hwE8NF9sK6dHqumdft8CODz7G3OCgEIXD4BBPDlrxEjhAAEIAABCEAAAhCAAAQgAAEIQMBCAAE8DwFstsGlCuBTQrhr67rW1UUAB779XVgEsFnf1WotRZHPQgDrFTU/3ghe47kW3voclyC9EcCBr98T3SGA4zPmDBCAwHUSQABf57oxaghAAAIQgAAEIAABCEAAAhCAAAQaBBDA8xDA1x4BbKsRfOqiRgAHvtUhgAMD9euuSvFdyHIRqcYzAthvQSK0NtKbCOAIcOkSAhCAgAcBBLAHLJpCAAIQgAAEIAABCEAAAhCAAAQgcJkEEMAI4JA7U0uqGCmgEcD2VZpbDeC5RQDr+ep/VrFSfCOA7RdZ5BYI4MiA6R4CEICAIwEEsCMomkEAAhCAAAQgAAEIQAACEIAABCBwuQQuXQAbqRWLYMwH7oZt3xxizU8L01MvPd9c7dPIhubqKoBda/z2tbONvWSbiKzXa8mz3Nbc//1GRKxI/R/+vQQ9QqdCXpcpkSMUxNUjVSKbzUZ09zFSEPvAiB3hba7fLMt8hhWlrWa9iwBe1hHAEZbYzJkU0FGW0dppzM+jUycnBbR1SWgAAQjMlAACeKYLz7QhAAEIQAACEIAABCAAAQhAAAK3RAABfN4I4FiiDgEslTBDAIe9XSGAw/J07A0BHOcHFi4/0nFcoiDNEMBBMNIJBCAAgdEEEMCjEdIBBCAAAQhAAAIQgAAEIAABCEAAAucmgACehwDWkbSFqqI2LzECuCvFMxHAfneIaSKAt36DitR6ThHATYTL5aL6TyKAR+8sBHCETeSxKlPVOvYYEk0hAAEIlAQQwGwECEAAAhCAAAQgAAEIQAACEIAABK6eAAJ4HgLYbNRLFcDNC0mL6t14R/gJIoAj3J7KCGAEcASyzl0igJ1RWRsigEfcYK107Q0QwHZGtIAABM5DAAF8Hu6cFQIQgAAEIAABCEAAAhCAAAQgAIGABBDAtymA21vERNiaFKNpkgTcRfuu9jWAbTV3D89vIpTbgyIC2G+ZiAD249XX+pJqADfHiQAOv8axUvH7jpQU0L7EaA8BCEAgDgEEcByu9AoBCEAAAhCAAAQgAAEIQAACEIDAhAQQwPMQwGZLXaoA7tryCGC/mwEC2I8XAviQgPk8yHPbDzjCce689lV1b9b3rFiRokQAEwEcfydzBghA4BoJIICvcdUYMwQgAAEIQAACEIAABCAAAQhAAAIHBBDA8xDAlx4BjAAOc2NCAIfhqHshAng4S32/KRk20rn79mZ+rIIA9iXn3r79+e9+ZJiWscR+mNHRCwQgMGcCCOA5rz5zhwAEIAABCEAAAhCAAAQgAAEI3AgBBDACOORWHpoCumsM1xIBXBRVpOK5XwjgcCuAAB7OEgE8jB0poIdx4ygIQAACoQkggEMTpT8IQAACEIAABCAAAQhAAAIQgAAEghPwjfCZOiLHNr7YtRljPnB3SS8aa36JnE7hquero/JStQi+13SHewEcpvtuAWxLUZuUY5FEZL1eS57Z2g8brz7HZrvpPDjRA4j4KlrO+doEsE3wt+fXRKnZa+cea30RwO4b1wjf9hGXHAHcvD933Yen/lFHzM8jvTa2z1v3FQ/TcurvG2FGTS8QgMAcCCCA57DKzBECEIAABCAAAQhAAAIQgAAEIHDlBHwf+E79QNY2vliC1CxrzAfuCODxF8+1COBKRh5HACOA+/cAAtj/Glku6x9vRCjfOrQGMALYfx1PHRHz8wgBHGaN6AUCEJgHAQTwPNaZWUIAAhCAAAQgAAEIQAACEIAABK6agE2wtieHAA633JckgLVo09GURACHW1/dk4kAbgtgIzaVIgL4pOhylJdEAB/TuyYBbEY/JBI4dg1gIoDD3guH9Db1940hY+QYCEBgngQQwPNcd2YNAQhAAAIQgAAEIAABCEAAAhC4KgII4P7lihlxdUkC2FBAAIe9fBHAw3jaIn9NrwjgKxDAVab1k68h4rd5r9L/ru9ZMUQhAnjYtRvyqBjrGnJ89AUBCMyXAAJ4vmvPzCEAAQhAAAIQgAAEIAABCEAAAldDAAHcv1S3KoDbs9YpWrWMMfNNkziRqdPVALZfgpPWAM5Pp4AmArhaJ1fh215VBPDxPp8yArizNm4dwW0EnskwoEer7zMmJTQC2H6faraI+XlUro2ui35BLwTwBS0GQ4EABA4IIIDZEBCAAAQgAAEIQAACEIAABCAAAQhcPAHfB75TP5C1jY8awGG3GAI4LE8TASwI4F6wCOBw++4aBHCI2ZICOgTFwz5sn7fhz9jf49TfN6aeH+eDAASulwAC+HrXjpFDAAIQgAAEIAABCEAAAhCAAARmQ8D3ge/UD2Rt40MAh92qCOCwPLsEsImALCJFWptZtCNkiyKX9Wpd1iaO8lIim83Wu+u2AHaNEL3VCGDDo29+XZBjC2C9d8z+cY0Abo51TNRvsx8EsPdlZj3A9nlr7SBwg6m/bwQePt1BAAI3TAABfMOLy9QgAAEIQAACEIAABCAAAQhAAAK3QsD3ge/UD2Rt44smsuoFjply85w1gLv2LwI47JV9SQK4ulYKBHCgJTbXb5ZlgXrcd3OpAljvoSzPdwNFAKvga9/XYczPI31e2+ftpJMViVLbeeo5cD4IQOA2CSCAb3NdmRUEIAABCEAAAhCAAAQgAAEIQOCmCPg+8EUAh11+zb8ZURe2977eKonTrvS7EwzJonw/dJxo6BrAVl4NWdVuW9UAVpUQ1TMNPdkSYCGbzaZzmOUpRzikIamTV6vVbjyhp1wJbx0B7NbzkPFb17xuEHt9Qwpgfw57CdvkoZTIYqGv3erKdlsFR6JKpMgL2XoI7939pK4x7ngmp2ZEADth8mrU/j7QFvyGuVenIxpP/X1jxFA5FAIQmBkBBPDMFpzpQgACEIAABCAAAQhAAAIQgAAErpEAArh/1aaIuEIAR7xyLl0Aj5C/mpqPONT7TO9nBHCY/TZLAVzoFN+bch+5vBDALpTc20zxedQcDQLYfW1oCQEIzIsAAnhe681sIQABCEAAAhCAAAQgAAEIQAACV0kAATxPAZxIVwRhJXYSIoDDXM+2CGA3j9Y5FgRw9zJdcwSwvQbymSKABwrgMBfTYS9EAIenSgRweKb0CAEI3CYBBPBtriuzggAEIAABCEAAAhCAAAQgAAEI3BQBBDACuElAS5VciaSqSgEd+jVNCuiGHDvtycppxRaE9Un6U0AjgENvsV1/0da3zquc68ThRSF5T5S56+R8RH7VJwIYAey6u9zbIYDdWdESAhCYNwEE8LzXn9lDAAIQgAAEIAABCEAAAhCAAASuggACuH+Zpki5OUUKaBNR2DdbLX7NfNOkXR04zHaOK4BPSDEE8IEQJQX08H1cCmWdQjtLSun7tNB1o8MI4PaoVNGzccvGp69P/XuCxXL/443gNYCJAD5YKtdU2MN33eGRU3weNc9ICuhQK0c/EIDArRFAAN/aijIfCEAAAhCAAAQgAAEIQAACEIDADRJAAPcv6hQP3C9NABdKp4CuBJOLOPa5LCYRwCoXKWpBtovOPBZm0SJEDw0KEcA9G8Q/8tV9t8VY30IKyX7vc5JnmaRvf0VXYQ4SAXw8q0oAd/NBABMB7H4tuLYkAtiVFO0gAIG5E0AAz30HMH8IQAACEIAABCAAAQhAAAIQgMAVEEAA9y8SAjjsJkYAH/LUsn3My0egavZ6Py/Xq+qUQcND6y51zePt1rlzn/H7coohgJdKyeu/8f+Ukb8vvffrZYsA7l2WmBGyCGDfK8LeHgFsZ0QLCEAAApoAAph9AAEIQAACEIAABCAAAQhAAAIQgMDFE0AA9y8RAjjsFp5EAJf1UYkAbq8cAnj8Xk6KQl77pX9RdvT2b/xW2aoqHXT4FxHALkz1/Vn/k6iRv6Q4cTLz2diXoSGm4D41/yk+j5rnJQW0yy6kDQQgMEcCCOA5rjpzhgAEIAABCEAAAhCAAAQgAAEIXBkBBHD/gk31wD2OROqeW1JKUpFM1zWtX7uIukRJqvZ1RENu6XACuBp/0VkrtRLAfRGmMSJE26z0OTbbTUiEB335RNDmUkUAr1aXEwEcDUy5N6r5rldr0ambQ0Q8p/lWPvmTP1b2/e7v/jOykaT8966XbX2GR4B3S+dlWQM4CTLf0/t5u6sVHnP9bH2bNPXnFMC2Mfq+bxPKU30emXEjgH1XkPYQgMBcCCCA57LSzBMCEIAABCAAAQhAAAIQgAAEIHDFBBDA/Ys31QN3BLDvRYQA1sRsgrFJFQHsu8cO22vNu0oL+ff/818vpe97f+i/kYdMSdETAWxbHwTw8DUx0b8I4OEM20eSAjocS3qCAARumwAC+LbXl9lBAAIQgAAEIAABCEAAAhCAAARuggACeJ4CWOoI4GaE1y1FAKuiTgHds7xEAIe/hVURz+41gMOPYN9j6AhgVRSyfPN1+fW//sOyzTL5A3/5r8j93VsOouj12W3StznnaxTAeu6X8EIAh18FBHB4pvQIAQjcJgEE8G2uK7OCAAQgAAEIQAACEIAABCAAAQjcFAEEMALYELgtAWxm1S2CEcDhb2W3JoB1ZVkd+atESZJn8vov/0t57cf/piQqkbd+3w/IW77pg/JY55ZOdMNCt+1/DZe+zX7PlwIaARz+umnfg7vOMFVGCnN+UkDHW2t6hgAErpsAAvi614/RQwACEIAABCAAAQhAAAIQgAAEZkEAATxXAVzN+2QEsFKSJvYI2iEXSLgawGb8lQiroi5rKaZykV0EMAK4KXO0QFquqQHssneNyC33VpFIIlv55N/6G7L9lV+RRbqQ7fu+Vr78B/+ibFWqK+6KypUkRX4ggPOGDQ4jfu0jr2oA1+ba3tyrRejr1+vkrcZEAI+hd/pYIoDDM6VHCEDgNgkggG9zXZkVBCAAAQhAAAIQgAAEIAABCEDgpggggPuXc6qIq6lrAJtZ374ANjM9FsFziwA2KZERwI63cKWrJosssrT8hUHymX8vv/Qj/7288riVJEnls+tU3v/nf1iyt71HtroWsMpkUehj9nvtlABu/r8yajjwCwEcBqj5bNTXTTsSNswZjnsxnzdd/U/1eXTq80H/P9v4QnNJlC2ePvQZ6Q8CEICAGwEEsBsnWkEAAhCAAAQgAAEIQAACEIAABCBwRgII4H74Uz1wRwAfroOpo2qLmiwKEwHcSImrcknySsLtZRsC2Ajg1aqOAI4QJHpLKaALVUiWZLJ+WstC7uWTP/V35fGjPyPrbV4KwYckkfW3fEje851/UrbqBXlcPkiapWW66PZL70Ozl08JYL3fbXvd9WMCAexKqr8dAvgwQ4SmhQAOs7foBQIQuH4CCODrX0NmAAEIQAACEIAABCAAAQhAAAIQuHkCCGAEsCGwqwF8ASmgb00AG/ka+oZiOLn0iwB2obRvowXwJs3khadnsv3CJ+TXf+SvyStvfKnUu+V9sxD5wgsvyvv+y78ki5e/Wr60ei5pnkqi0qMTnRTAhexihRHAfmtjZKRJAx0jUhQBjAD235UcAQEIzIUAAnguK808IQABCEAAAhCAAAQgAAEIQAACV0zg2gTwVKk421I0hmDQ5zD8p4oAtvFL6tq/U9UA3kfw+l5EVcSviZosRaiu/WtedQ3gMsNuGZB5GAFcCjct8RIl69VaCm3zIqTj1ev79PQkXZlMkxPRok0S1qjQ3H3QpwRw58B8l6Nu344Atu03H4E9aEgj1lfvpq1K5CXJ5ZM/8aPy+Is/LXdZaipNS1JoQSyi/sAflnf/8T8n92tdA7goV7RIqijgotjut2S9X/WKmd14av7Vmjf28smJd9W2VrJcVDWAy/METqFLDeBBu9D5IFuE7VQZKXa3UX2P7HnZxus88Y6Gofdv+zS27z+xzz+WD8dDAALnI4AAPh97zgwBCEAAAhCAAAQgAAEIQAACEICAIwHbA9B2N1M/EG2PzyaUHKft3GyqB+4IYOclqRs6CuBdNt7zCmCt407JEgSw77p7th8hgLXKzaSQ7P/7qHzqR/+m3G02kjZ/JVBG8KbyXOXyVX/2h2TzFd8oKtUpoE8LYD3yMhIYAey5iKebm+hf/TfG5xIRwMcRwO2VQAAH2cp0AgEIXCEBBPAVLhpDhgAEIAABCEAAAhCAAAQgAAEIzI0AArh/xRHAYa+IdgRhVwRwUgeeNeulHo7kugWwify0CZRbjQCOHvlrNssIAayKQpZvfl7+3f/6VyT9/G/Js6cXDur06jkkmcjT8kEW73qvvPPP/CV5ePH3SZEkok5EAPcJYL3fzV4/FQF8nCL6uiOAXVO89919EMBh783l/mxF/Np+cGW7f40dYQyx3xyT7ftP7POP5cPxEIDA+QgggM/HnjND8/lZ/gAAIABJREFUAAIQgAAEIAABCEAAAhCAAAQg4EjA9gC03c3UD0R9H0g7Ttu5GQLYGZVTw5MCuKizNDv1YBo5CmDd/EQKaP2/TUrkKVJAtyOAzymAl6tVCTFWiuDNVqc9rgx+l0C6XAFc5hIvx7/cPsnv/P3/Sx5+6WclyZ9Lkq8lKar0yhW/okrxrHLJk0SWv/875NXv/dPytHwmqkylrt/PDna1WwTwcfpnBPDxzQEB7HXDdGrs+3mLAHbCSiMIQOAGCSCAb3BRmRIEIAABCEAAAhCAAAQgAAEIQODWCCCA+1cUARx2xxsBrIpa4NZ/2xGQqq7hazv7vgZwQ5qpXJK8ipDcRxAnu+hN3bLUc7peq5qoBnB9rvZ8ugXKoeA+5lBHgHrUAM5LKavnO70Ankz4tkF5RQDrXyJsJJeFrPIn+b2f+2n54j/5h/IsexQlRbmX0npfVvuqkK1koveq3oePyVre8u3fJW//tv9EHtRaEtlIXrbf5SHfpYA2w2zWAi4aNayPee0jfvtrBCtZLhc6B3U0wb/NDqW27RrV73etvzXCvadzBLALeb82COBDXlP/4M1vtWgNAQickwAC+Jz0OTcEIAABCEAAAhCAAAQgAAEIQAACTgQQwP2YEMBO28i5kasArhRttzgyJxwqgPXxeizpDAXwcl0JYP2qKtaGe2mmpyKAr0MA6x8M5JLIozz+64/Kb3/478iXbe7rnXjIyPywIKtT5up9qGsGP6R38u7v/BOy/EPfKnnxTG+ygwNNBLD5n4eJnM2PGPJSKh++EMDtXWruzYs0DbeBGz1RA5gawAjgKJcWnULgJggggG9iGZkEBCAAAQhAAAIQgAAEIAABCEDgtgkggPvXFwEcdv/HE8B6nLVAu4IIYFPjuKhrxR5Tvu0IYHuN50D7zjMCeJls5P5ffUQ+8RN/W1J5kGd5Fb/bFEHNutTNZM1a9WZKSVas5cv/+H8q62/6oGzUWkTZI4Cr2XYL4KRIemsE72ldVwSwGfeQSGATwV9GPOvXoWsfvYEQwAhgBPDoy4gOIHCzBBDAN7u0TAwCEIAABCAAAQhAAAIQgAAEIHA7BBDA/WuJAA6716cSwKpOAb0XS5eVAhoBXCvPsAHIx5v1lADWqZYLndRZv6oBJEUhi+xJXv+Ffyaf+scflnX2oKsAy12+LdM/uwlgJVu1LFM/v1ks5R3f8T3y1g9+hzyly1IMa0O5iwBWSlSRSiLNdMoIYJ+7TSWARVartRQ6lTwC2AffybakgD7EggAevaXoAAI3SwABfLNLy8QgAAEIQAACEIAABCAAAQhAAAK3QwABjABuEkiSKtVsWv8NvdONAN71m29Dn6Lsb+eCVDuV7v50U9QAlryQp83Trt5wlMk6drqLmIxYAzjLc9luN7sRnS31sxlBSwBX0bu5qDraNkvWUmye5O5Ln5dP/IO/K9tf+9fyLKvWS8tho4kP9tRBbekGfF1CuD5GFUoek5UsvuEPy1d813fL8y97iyxeWMrm4UEKlZY1epV0C2DTq2st7P0o6gjgXQdh0yMfXb+WvTd2/fsig40AXq/XkmfNWGzHC8LS7BwRwO0htWuET/WDJDOO6jo432vq+Z5vptWZEc7nXgHODwF3Aghgd1a0hAAEIAABCEAAAhCAAAQgAAEIQOBMBBDA/eCnegCd5+EFxqmZ2R7o34wA3kWWIoCbMkfv5+VMBbCu16vnn+ZKllkiKleyTQu5/42fl9f+0d+W4rVPyXqrI3gTOXVfbKqwZhpow1fLTrPbdIS3vqIfk0KSL3+XvPJdf0KW736/LJOXZauUPC1y7YBFim2jxvA+AnjfZ/f+PX3nQgCH+ihFANtTQIdi3dXPVJ+/sefh2j8C2JUU7SBwfgII4POvASOAAAQgAAEIQAACEIAABCAAAQhAwEIAAYwAbhKYiwDWsq6U4V41YgfcTi4wAnhVC+ByNo36tANmd3TIJUcA5zrtskol2TzJKhHZfPbT8ql/8ZNy/7GPylK9KWmWyLJYlTG85tW8PxoBrOWvSeHdBmCOrPZXInmSS5ZuJV8+k+Jrv16+4j/+filefkWK9Z1sEx0JXGjdXHezr2G967eZIdppgYwArsVx4PUlAthpEYI1IgK4TtEeeB+fur6DLdqIjhDAI+BxKAQmJoAAnhg4p4MABCAAAQhAAAIQgAAEIAABCEDAnwACuJ/ZVBFI84oA3qcIlkiRz83av10rfL4U0M1ob98IT/9r3Bxx2SmguyLgtQByLxSs1/0g7XAt+LVolTyTTIksPvsp+cz//bPyhY/9gjx7+oKs1VrUditZ8iiJWkhS7NMm+wrg5upUwriQNF9IlmSSp49yv/5yeekb/6C8/Zu/VbJX3y06EbQec2EEV5l5uqpRLGV9YG2SffYIAnj4FXJ4JBHARACH2kuu/SCAXUnRDgLnJ4AAPv8aMAIIQAACEIAABCAAAQhAAAIQgAAELAQQwAjgJoGoEcAqL6Nut9tGWGMkAbyf016eGSmsVWOZfbdOCbxeraUoRVuE28VBBPCpE/jIveb4/FOG53qCSslaRwAXSTnd0MLBPQLYdfxdi9KWwhVHLX/1O4tUSb7RPzTYyGKxlsWbb8hnPv6rkv/bX5TP/NqvyZdtM3mWF1WN37LedS6FKsp/Eh25W3df5G6bQjfvjBAudOSxFsElcXlME/niMpFXv+7rZPG+Pyhvfd/XS/biy7J5TGS5vCvdbyZPkqtcVKLtsMseMW3aKaDd5bnL7nePAK7WN14N4KS+fkWoAeyycm5t2t8HbCUD3Hod3mqqH2ANH2HYI0Pfj8OOjt4gAIEmAQQw+wECEIAABCAAAQhAAAIQgAAEIACBiyeAAO5foqkeQM8iAtgI4KwRAeyd4tb3kjotgHUvWm6kpRCdWgAbBd2ci4vka7Z3Faj7Y4wAXq4rAaxfqUd0rQv54QLYdz5tXkkpGxdZIg+v/65kX3xN7r/wWUl+93dEfvvj8vzTv11F9uqau0UhRZ7Jop57KV1UfpDWeagA1seVQbw1LJMq2ghi/Z5Gr2erZXNWLEWSldy9890iX/XVUrz6lfLslVdl+da3i3r5JUl1mminFwLYCZNHIyKAiQD22C5BmiKAg2CkEwhMQgABPAlmTgIBCEAAAhCAAAQgAAEIQAACEIDAGAII4H56COAxu6t17IVEAJtRnS8C+LwC+LoigF33XyWAV/lCtm9+Th4+9zvy5uc+I8VnPi3yW/9OvvSpT8hSraQoNrJeLKXINqJ0BLCuC6xP4SmAT8XVarlrxLEZ9SkBnJeRxko2egzpM5H0mTx7xzul+Mr3inr318izt79D1r/vbSIvvCgmIt9OAQFsZ+TXAgGMAPbbMeNbI4DHM6QHCExFAAE8FWnOAwEIQAACEIAABCAAAQhAAAIQgMBgAgjgfnQI4MFb6/hABHDNBAFcxcCGfDVSQKtc8m0uz9aLMuJXJUtJn39RPvtr/0aefv1j8nsf/7i89PQkq20uaaIjdrXOzct8xVrOuqSAdhXAVUrqKtV0KYOLRJ7SRJ6vl/LsXe+SF9//rfKKTgF995Ik6UtSyKJM/VwkWRkhrIdWOKFCAIfcTbovBDACOPSesvWHALYR4n0IXA4BBPDlrAUjgQAEIAABCEAAAhCAAAQgAAEIQKCDwKUJ4LnWIOxKAT11DcaoNYDrtMvbZgrowDWAj3kdp1Y2tYD1JaEFf5QU0Kq2droG8NPTrt6w+43INyV0u+fq/IaHnqeJeNYpoJW4phZ2H7Fu2U4BLY41dLuEsPkBhuso9NqqRs3cRZpKkqaiikJ01ePtdivpF35XPvHz/0y++Mv/Sl7+0hdknS8k1bWpkydROuWyThVdJ3HOZJ+j3NQXbsrfUxWCdRSwbltGA6tcFnku2SKTbZHJw/oVefEbPiDv+JYPiXrnV1XnKZTken30P2Vq6HJnipJ8QA1dUwO43j86vXXAl3sN4Oqkys1eDxphubeTJFoNYD0o/XmkzzP1ffgUEHMt6L+xROFcP38HbcAIB8Va1whDpUsIzJ4AAnj2WwAAEIAABCAAAQhAAAIQgAAEIACByyeAAO5fo3NHAE8tHhDAga5ZBHAFcmIBvF+9vUBfLBa7VMpFkUii0z2rrWSvf1Y++0//kbz5sY/KsnguaZGIklWjgq9IWwC3tXyXANZRxPq9LNF9pHKfi9x94D+Ur/6275Xkba/K/WIpj2kqq6dcTJ9l/WBViWOTOtrMRwtltxcC2I2TWyvz+ThVjfa+USGA3dbMp5Xv9x+fvoe0RQAPocYxEDgPAQTwebhzVghAAAIQgAAEIAABCEAAAhCAAAQ8CPg+AI39gHKuEUjzigDeR1VKvvXYrfamLhHAB70k84sAXq1WolQVAezsFe3oyxbDI4BPn6A7AtiWF3mvatMklXRRzVcfpSOEldK5nxNZqFTuP/7z8pkP/6gsPv8ZSXIdHb0/dogANjPRbDdpKvkrXymvfuf3yrOv+QZJSsFcSJboOsC5qDwrz6fHZQRwk4S7+DVHGQFc/3e9zo7LZ23mGgG8H7dtncwpNXPXttUxU0QAm/PofX3uFwI4/Ar4fv8JP4LDHmN/v4o9fvqHwJwIIIDntNrMFQIQgAAEIAABCEAAAhCAAAQgcKUEfB+Axn5AiQA+3EhEAPtdWLcjgJtizI9B1fraUkCfnmMQAZwuJE2TMqo207JVZZItc8l0iuWnldwtl7J+43Py6X/8YXnjYx+RdfZUJoCuKvfuf6CgpaYtAriqJ6zVr5LHZCUvfuBD8sof/ZB86aUXy1rEq9JA6361kE5E5VWa51LE1xHATRJDBPBitSi70H0mgVN9VwJ4Y92QfeM+SMG++wXC5QpgPdlt1vjRinX2cRoggMNz9f3+E34Ehz3G/n4Ve/z0D4E5EUAAz2m1mSsEIAABCEAAAhCAAAQgAAEIQOBKCfg+AI39gBIBfLiRbkoAq7yM2ttumxHAYSPrLkYAm2XUNYA3pgawsV16zm2V2BRgzffH1QJu1gDOazG5LiOAw9aGNdOdLgLY/Yab1gLYHFHqWb0X61q7+l8SyWSRbeRzH/kZee1nfkrW2b3kspBF9lhqYP2yCWAtf7fJUpJiI4/JM3nl2/+ovOWD/5E8LhayLXVyFVusEp3juY7A1ktdVBWHq/rF+7/uM6xamvksl5EE8Inrt6hr/HYJ3zLSun41xa/Z/6ePc7snTBUBrPf01PfhU2uPAPa9Iuztfb//2Hsc1yL296txo+NoCECgSQABzH6AAAQgAAEIQAACEIAABCAAAQhA4OIJ+D4Ajf2AEgF8uGWmFg9RawAbgdSMIAwcWHd7Atjsh2Ei+JQAXq73Arhda3bsDesaBLCeo6rN415KViZ2rUTe+Jc/J7/zD/6eJMW9pNm2lLPlMZYIYK2Jc6UkL57JO/+z75fl+79ZHvTROuK3KHbSvRLA1XrW/nSH3UQDD9HzRgCndQSw7jQtKtEc5HXi+i3q1Mhd41VSyehyrnWjqsbx4X4+FMGXI4AvRf5We7YCqP/G+hye6+dvkOsjQCex1jXA0OgCAhBoEUAAsyUgAAEIQAACEIAABCAAAQhAAAIQuHgCCOD+JTIP3WM9mDX8Y9cANpGFtg05iQAmAtgjAtisWDgBPPcI4EqiVVG9h1Gp+r9TSeRRnn7hI/KbH/5xeSm730UA60jdMoK3cRE1ayjrGN/HxQvynu/7fpHf/wEpimeSq7wyx/WrlL/61SOAy7frQ7QsdX2dJwK4SpHdHqYZf6GOBXAN4GBaui7zvgbw5QhgfV/2/Yx0XS/fdghgX2L29peytru7fKTMDHYStIAABHwJIIB9idEeAhCAAAQgAAEIQAACEIAABCAAgckJ+D4AjSVCzcTnGoGEAA6z9YkAPuRICmiRdgpoTahLAOv/r1M/L7f38vpHflY++1N/T9b5k6gilUJtJS10IufqpR1tVkazlj3KY7qUt33Hd8uL3/Jtsl2+IIlsJFdJnUC6tb+NCG6lAjeuGAFsvx9MkQJan0NHAV/CCwEcfhV8v/+EH8Fhj7G/X8UeP/1DYE4EEMBzWm3mCgEIQAACEIAABCAAAQhAAAIQuFACoR9wxn5AiQA+3EhDU0B31eQsxVVPVGHUCGB9bl0DuJkCOrBc8eaVpLJeraXQmq4Zzhnqeu6sAWxO0B/Za5+PW2SwlkcmDfHyimoAD12GsopyLVkXi6WkdcSt6c9E4mZ5XYBXR+rqCN/y4lCiikKW2ZN84u/8mGz+zUdEJ1JO1IPoSFWjgItCJE8SyZONbLK1vPhNf0Te8T3fIw/pQhf6LSOHdffN+NjQtZfb/enrN61rAJdzbaVaHsrTHBfi+jW1jqs+T+9fc49q1hBujr3MaKAXIBFZr9eSZ3Ekrf48yrLheepDr7e5P8f6HJ7r5+/Y6yLU8bHWNdT46AcCENgTQACzGyAAAQhAAAIQgAAEIAABCEAAAhA4OwEE8LgluNYU0Ahgx3VHADuCcmsWugaw21mPWzkLYC0R9UsLYK0j80pIlhq4yCV54/fkkz/6I5J9+jdllWVSNFO0FlrxLuRx+VzyV94rX/Nf/EV5uLs7+IFF0fdri0Zd16HzRAAjgIfunVPHIYBD0vTvCwHsz4wjIHAuAgjgc5HnvBCAAAQgAAEIQAACEIAABCAAAQjsCCCAx22GWxHAOqWsqSd6/gjgRkRdXtUQDfWyR8y2znQ2AewWuWufj1s/zQjgVSMCOHTQ89UK4HpbmNTLWgDrqPD0WSKbX/lF+Y3/43+Sl9SjJIWuabtPAq1TQG/unsmrf+oHJf+ab5ZFmSJ6T9W+fuN2/ikBvFg06u52RNgOPWsVARzy+iUCWK9F8/7ctzZEAA/duaePC/39aOzoEMBjCXI8BKYjgACejjVnggAEIAABCEAAAhCAAAQgAAEIQKCDQOgHnLEfUM41Ail0DWAigB1vCTMUwKSA1pmRK4nbFrRGAJfvqUKKZCPrN5fyqZ/832X7sZ+W9dMz2apKWqZFLg/LJ1l+4I/IK3/s+6V4+a2S3z/sUkSf6t9xVzo3O08EMALYdYFcU0AjgE8TneoHWK7rGbtd7O9XscdP/xCYEwEE8JxWm7lCAAIQgAAEIAABCEAAAhCAAAQulAACeNzCTPUAOrQAbs+6rJnZU/vXtI9aA1jlVQ3gbVMgha3d6R1xGUsA1ymFdRHYp6enXf1d391on09XBPAhV72Pcx2ZqpSsdQRwWdU2/GsfAVyfvyqCO+DlFtnc17G5dpeLpSRpsovL1ZHwaZ3KOTMpoFsdVSK4ECUbWT+8KE9v/Jb8xo/8VXn5+RdlUw9tkYu8/uIz+Q/+q78s6YvvkufrB1G5Zrsfe1EMrx/rAq0pGMvauiqRZfQawAhgl7XRbboEcPOHBu2+TKaGU+cgAtiVvFu70N+P3M7a3QoBPJYgx0NgOgII4OlYcyYIQAACEIAABCAAAQhAAAIQgAAEOgiEfsAZ+wElEcCHC2kXgGG3/iQCONvsBx3Yj3nzmqEAXq73ArhPRA3ZWdcigI2Y698vRRnlu35aiyQP8ql/+GPy+Av/XJTKKqEvqTz74LfLWz/0x0QWb5HH5aNIodnuf2lxDgGcrvYpoE1N4yFreeoYUkD7kUQA+/Fqt57qB1jjRhnu6Njfr8KNlJ4gAAEEMHsAAhCAAAQgAAEIQAACEIAABCAAgbMTQACPW4KpHkDHjgB2pTCJACYC2HU5jlIUHx9IBHAXzL4IYCcBXOg0zyJpnoqoreSf/E359f/tr8qLWRXR/Xy5km/48/+tPHzZ20XUUnJViEpSaaZf3wvmdqS7WbdxEfBzjQDWa15KeCWyXq8lz8Zx7NpD+vMza9Y8dr5yq4auAriZoYEI4D3kqT5/PZc1WnMEcDS0dAyB4AQQwMGR0iEEIAABCEAAAhCAAAQgAAEIQAACvgQQwL7EDttP8QBai4yuSETviNZx0xUE8EiA5nBSQFckLjQFtIsATopa0tbp09N8K6/9rf9RHv7fXxUtaoqv/Tp51w/8BXnKlRR5VqZfToqFiNqHtSOAbdfT6R8wmHT1mmnXCwFsY+v//lwzcPiTinMEAjgOV3qFQAwCCOAYVOkTAhCAAAQgAAEIQAACEIAABCAAAS8CCGAvXAci1kgi/TfGg1mzNlpkdEUA+43+uHUzGvFUX+26wFEFcB21t22mgM7HRe6NFuSxUkAb2LoG8MbUADb1cPWc3Wrcjp5fPQ69hythpqRMAV3XwBUjOcdutPr4fQro+n8cCGCz1s01d+MwZHjVHBM5VQN4d207C2otd7fyuY/9nLz2E/9nGXn6tu/7z+WVD3y7POZZef0mOvWzEf9SzXG/fqfn2RUhup+v3/WhhemiTgGtd1sSuNZzOwV0UfSPT1net10HTQFs7lU6QlanLr9mAWzW15aCvR0NTA3gIXeC7mNCfz8aO7oY3zPGjonjIQCB0wQQwOwMCEAAAhCAAAQgAAEIQAACEIAABM5OIPQDztgPKM8dgdQUblMJYC2PQom+9oZDAFsuQQRw0HvU7QpgjSmXxZdek3/7P/x35Q9C3vcXfljyl94tm21eCmClLzYE8MF+QgDv60GfutAQwP23nykycAS9AY7sLPb3q5HD43AIQKBBAAHMdoAABCAAAQhAAAIQgAAEIAABCEDg7AQQwH5LcCsC2CZ+DZXzRADvU+RKvvVboFbr0eL8LALYfcqj51efqhkBvFrtI4ALx0hk1xG7CWDX3sa164sATusI6MI5AlikkEKS4l4++b/8DVGi5D0/9F/LdrOWbFNFAO8F8D4qtjMCuI68VjYDWEcSu5LQEbPL5WLfXKWuhzq1u4QI4N2964prAJs52JafCOBKoMcSo6G/HzldRD2NYs1z7Lg4HgIQOCaAAGZXQAACEIAABCAAAQhAAAIQgAAEIHB2AqEfcMZ+QEkEcJgt0yeA29K3ecZpUkAjgF1XOYYAPn8KaNfZj2sXXgCL5E/P5bV/8uNSiJJ3fdefklzdSbbZNgSwHrODAK6nRgro/hTgp1JAm11BCuhx18epo8/9+dseExHA4deYHiEAgTAEEMBhONILBCAAAQhAAAIQgAAEIAABCEAAAiMIIID94F1rBLBLxG+f+DWUEMB++8Xa+qAGsEkH617XNaQAzkWnKFaybkQAT1sD2NByn7+Vb0eDsk5sXQN4sVhKmhyKRpVUa+ETAazbL/JMPvmLPyOL5VJeff+3SSZKtlsjgHWfZm7V+XbrpyN+D9JDV++HFMD6+m5GAF93DeCKY1MAm6Wu7mMJNYCHXhw9xyGAI0D16DL2D+w8hkJTCEDAQgABzBaBAAQgAAEIQAACEIAABCAAAQhA4OwEEMB+SzAHAdxMK9pOQYoA9tsv1tYXKICbEcBJ3h+BaZ1fq0F/CmjT+HoF8Koo5LXf/BVZLpbylve8T56kaAlgM0ebAK7aKWuKZndWRgCnq30K6LS41hTQCGC9P0gBTQpo33sw7SEAgWkIIICn4cxZIAABCEAAAhCAAAQgAAEIQAACEOghgAD22x63IoCN2G0KBBMBjABu7IlJawCbCODmnuwXfDEigM8vgN3n73f17ltHiQAuEkmLTJ7eeL2M3E3vXpYiUbLJnuoU0M31bQngg4ns1xwB3PUDhG4BXKGsIoB1Cev1ei155i7KffaU/vzMskbKep+DHSK8L7kGcKh7jyeyg+akgB5Dj2MhAIGYBBDAMenSNwQgAAEIQAACEIAABCAAAQhAAAJOBBDATph2jRDAlZBpp8z1o9jdWvPdNoVKvh3V9WhJgQAexb99sFsEcPOoSOIuRgroohCVJ2WSZ+0epchEqVy2eTMFtJkbAliTUIVtfRHAfRdgOwJYC1H9T6xUwc3vC6PvrQHuLAjgABDpAgIQiEIAARwFK51CAAIQgAAEIAABCEAAAhCAAAQg4EMAAexDq1GzsxG9FeuBu1mbPM/3tUL9hisutX9Nl5cZAWwTRJEjZCML4CLL5elJJwouHOq9ei5+2dzGr+pT72FTA3iaCOB6XLk2padeRvy5jX8ImUoeJWW65iRNdAXkipgSScv3/GsAaymm69JWcqyQIt92pIBuj1jP93iu9hrA7jMv55cmslhOkQK6mkvRKXjrGsdWAew+v3bLKgI4lfVqXV5fuwUe3uXRkbYIYNv916Xuuutwjfw117P+G1IEa55jBXDI/Rxrnk3eob8fua5lV7uQ6zl2LBwPAQj0E0AAs0MgAAEIQAACEIAABCAAAQhAAAIQODuB0A84Yz+gbI936iika4sAtgmI5gZEAJ+4HCMLJATwbQng9g7Ks83FCGA9tgIBHPQz99IEsJGiMSJjEcBBt86gzmJ/vxo0KA6CAAROEkAAszEgAAEIQAACEIAABCAAAQhAAAIQODsBBLDfEiCAp04BbYsAJQK4fwfb+FVHEwG8jwAueSTDIoDba+EugE+vYuiIyXMJYP1DlMNo19uOAHb94U3oCGAEsN/nua116O9HtvPZ3kcA2wjxPgQuhwAC+HLWgpFAAAIQgAAEIAABCEAAAhCAAARmSyD0A87YDyiJAPbbqqdFRFMK1rVIK99Vvpp1JZNWgGaSIID9VqC/NRHAXRHAISmf7qsrBbRujQAexr+q4b3ZHWxSQB8L4KqJqygdMppzpoB2nRcCeMjK7o+JEencHFHo70fjZhs2pffYsXA8BCDQTwABzA6BAAQgAAEIQAACEIAABCAAAQhA4OwEQj/gRACHW9LwNYD34ncvHkyt1UPxa2aBAI5bQ3S+ArjeYQc1gM3+1H/3+zLcFXXYU1sAm3e1kkYAD6Cuqlrl2222E7v7GsD7GseF2q+vqygdMJqqDnPkFO4mBfTQeSCAh6zs/hgE8Dh+HA0BCMQjgACOx5aeIQABCEAAAhCAAAQgAAEIQAACEHAkgAB2BFU3mzoFtA7MzfJKrAx5HYqJWrDnSgEgAAAgAElEQVRpUdMSbLk6LdwQwAjgIfuu6xi9l7fbfYSodApg00M8EYwAFkmLNNzyGgGcbUTldWaBwkj9tgCuTquKeOuLAA4bMUoN4HCXytCeYv/Abui4OA4CEDgmgABmV0AAAhCAAAQgAAEIQAACEIAABCBwdgIIYL8lmFIAi7a/hchmuy0F8JB6oCcFsO62kfJZE0AAd+yDyBGERAA3f9jQjAA+nwAuxaSqLpCx98dZ1QDuiQBOikTyMvJX33v2mQhuVQCbH8400+mfusMQAez3+dtuTQTwOH4cDQEIxCOAAI7Hlp4hAAEIQAACEIAABCAAAQhAAAIQcCQwVnC0TxM7QmVONYBLASwim81GdAAwAvjUpm7WMz5+f2jk9K4nBLDjncStmYkAzuvI38P4TwRwl+Byo9vfqlTtaSKL5WLXMEoE8IkU0Ajg02uDAB63sxHA4/hxNAQgEI8AAjgeW3qGAAQgAAEIQAACEIAABCAAAQhAwJEAAtgiTXpSL5uHz/pvNPGtQgpgM9d9DU4fAdGcb5rESd2qBWGWZVXos8NL7VLMdgiWgamzd73FEsAmGjLL5enpaUCEtyv/fkFu5qnXVicGF6VkuV7tfmyQ1Kl8HZbCqcmxAHYbn1PnHo10ZGZ1zSayWCylvZ/N9Tz2/qgjgPUPOIa+hvzoo+tc5lpPV0tJ6us3xvpmmZ5v9esV2/U5lIvLcVOkgNa/zMm2mePdqjlqEw3dNRPX63t/fPP+HEuM6uvXvEb/uKYRae+ynqfaxJrn7pNy7OfH0Il1HBfte0bgcdIdBCAgggBmF0AAAhCAAAQgAAEIQAACEIAABCBwdgJjBUd7ArEfUE4dAdz3kBsBHH77IoBdmboKIjfBOrUAzrJqXOlhjnLXyY9uhwCu9g8CeORWQgCPAjj2Bw4I4FH4ORgCEIhIAAEcES5dQwACEIAABCAAAQhAAAIQgAAEIOBGAAHcz+kyBPDWbTFPtLL5NSKALWiJAB68904daCKAEcBuWLsFmfkBgJvg12ebLgJ4H8FPBHDXOhMBrMkggN3uA6ZV7B/Y+Y2G1hCAQB8BBDD7AwIQgAAEIAABCEAAAhCAAAQgAIGzE0AA9y/BbQrgRhpP5RpJuue0SNPRD+67qBMB7HpL6Fs3dylozjZVBLC+3zw93Yu576Sm0LXrtAO1s0UAq6RKYVzUtYqHnjZeCuhLFsA6BXSVwt32A5ShXF2OO1cK6OaParrnjwAu90eZhn34iwjg4ew4EgIQiEsAARyXL71DAAIQgAAEIAABCEAAAhCAAAQg4EAAAdwP6bYE8LEYLDwEsGGxXC51qVjXMr0Ou3DfZDYCuJ5yYWoASyFqZ4v2NZr3ZFxEvb/4Nf1PIoBVWWVY7t+8NyViJbGUeh4riPo2X9V3IsvFUpI02dVx1XI4rcXUuQWwff3717zJL3oEsMqlvH63jRreIwX6mPWfWgAfZlOo1qVbAFfXs08GBtuNlBrANkL+74f+fuQ/gsMjiAAeS5DjITAdAQTwdKw5EwQgAAEIQAACEIAABCAAAQhAAAIdBEI/4Iz9gHKeNYBDpYCuZZHKRYq2gLALRiOA16uVFFqXWeTdkIsOAaypjRXATSloX9dSVCklpZ5VSpbr1S4yL2iNWL3vlJLnz9/Y91/vw669MkYA2vZfnwDeybSRAnNsBPB+Dl3reIECONuIFPXNQdv0Ea8x638uAVxGlxeH63IsgsMLYIM5TdMd8dCfx/r+bF59P45yXfIx62vuW/pv6Hma8Yf+fuTKpatdrHmOHRfHQwACxwQQwOwKCEAAAhCAAAQgAAEIQAACEIAABM5OIPQDztgPKBHAflvmUDycigA2/dlF4SUJ4P28+gXYaEkRqwZwjT1OBPClC+DnDQHcv5/HCqK+3m9DAO9U1cmpzicCWN+/Du8FcxPAuwwNi0W5F7SCD/15jAD2+/wN3Tr0eoYeH/1BAAJ7AghgdgMEIAABCEAAAhCAAAQgAAEIQAACZyeAAO5fgttPAY0A7t0BCOBw9ygdASxKnr95GQJYT0yp9GQK6OuJAEYAVwQQwOazarValrWrEcDjb12hvx+NHRECeCxBjofAdAQQwNOx5kwQgAAEIAABCEAAAhCAAAQgAIHZEpj6AWbsB5REAPtt5dM1KPcphn1qUGrBoEujrpbTpYA2UqO7lubwurdOJGMJ4FKGiuwigEu2PulyTcR2mPlPkgK6Mq5yf/+lXfZwWw1gpzUa2ChJNMOqBnC6SHf1WJtE1dlTQNsi893Xv0xNrJSkq6VUcxcJmuJbpKoBrFNAmxUeya97aU9zqa6h+trSaahjXb/1wPTnUZbpmsfnf5n7s67RjgAOsx5Tf3+yjTr29yvb+XkfAhBwJ4AAdmdFSwhAAAIQgAAEIAABCEAAAhCAAAQGEpj6AWbsB5QIYL+NgAD243XUOpZAmqkA1lGJDw/PL0IAmxTQq9VKdN1U82MIBPDwawYBPJzd2CMRwGMJHh8/9fcn2wxif7+ynZ/3IQABdwIIYHdWtIQABCAAAQhAAAIQgAAEIAABCEBgIIGpH2DGfkCJAPbbCN2Rs1U/PhHA5szLZVVjcmfx/IbU27oSSDqiTqtCka4IYBM5mtci1X8IjhG0CGB/tD1HVAL4XnRwpn4lrbqtQU/m0lmRyLO7Z2VEbFMAm92hIynHvPJsI5uNjogd+rrGCOD99St5rOjYFpciEVF5HUU/zwjg5v2ZCOCh19vhcVN/f7KNOvb3K9v5eR8CEHAngAB2Z0VLCEAAAhCAAAQgAAEIQAACEIAABAYSmPoBZuwHlAhgv41wEwK40JVjmy/3tLfdtK5FAJu52kSg375ot54qBfQlRQCXDIpE7u7uRCUKATxuC5VHt3/AMZkArsd+Gymgm/c3/+te/0AHARxgM+tk4uaXKmG6G91L7O9XowdIBxCAwI4AApjNAAEIQAACEIAABCAAAQhAAAIQgEB0AlM/wIz9gBIB7LplKonQLYArsXCpEcCqfvBuIoB1xK+J9tVj9hfbhyJlf7xFJseKAK6XcVcDWHQNYBNtuq/RbOqZHq+6vxjq2zmTCGCVl3HdD/f3Z08BrevhVhdAJYCT5HT9ZSKAXe83VbvpBHB7XPp6MBHA9dLGrAFcZx4oawBvT0U5D7k+T92L/PspMzSMC1zvXHS9vuZl7s1+O+SwtV/d8+MzmeNjfe+Y+vuTjWWsedrOy/sQgIA/AQSwPzOOgAAEIAABCEAAAhCAAAQgAAEIQMCTwNQPMGM/oEQAu26AWxbAewmhdOrXE69jsX1tAth1nf0F0amepxXAzRrAYcbvSsu0QwBX3JM8LP/zCeBqZZtCsRSUsX7AEVMA676P7mvu64QA9r0bdLef+vuTbeSxv1/Zzs/7EICAOwEEsDsrWkIAAhCAAAQgAAEIQAACEIAABCAwkMDUDzBjP6BEALtuBATwIakuAWxadUQCxxJI9WmHRwCbcbuLob6dM60AJgLY9SrWVZL7X+7p0LX01vfndLUsax7rFwLYfSUOWsYUwCeHZNsH+4O0ADYifGwEe3soRAAP3C+BDov9/SrQMOkGAhDQP0i6/+LnIyVjgC8EIAABCEAAAhCAAAQgAAEIQAACEKgIIIDH7YS+NJfmIbv+G+3BrBLZbLYDJoEAPoSGAO7bRAhgUkAPuMkcHUIEsEHiLmz3EPtkvnt/COAQO/k8359sI4/2PcN2Yt6HAAS8CSCAvZFxAAQgAAEIQAACEIAABCAAAQhAAAK+BBDAfsR86hpetgCu5u1fK9fwqmREUbSlhJIqxWhSlpkM/UA6vECyiZMz1QCuIwh3EcCFrgF8WkL67eBhrScRwHo/6RrAD80U0MPGG+qoPFfywt2dqETtyqaWkbKBwnaKfFv+gCPPT9WJPUxZHGpOXf2UU0qVLJbxIoC3WSZZtv/Bijq6f8Sd5WQpoOtplDWAs+zoPqmU7b7Tx6FZA9yfFwLYn5ntiKm/R3WNJ/TnrW3evA8BCAwngAAezo4jIQABCEAAAhCAAAQgAAEIQAACEHAkMPWDy9gPKGOngEYAm42FAC5JxEoBjQCu8AYSrY63w6NmcxLAevIFAnjoVjl5HAJ4HM6xP3oxx0/9vWPcrIcfHXuew0fGkRCAQJsAApg9AQEIQAACEIAABCAAAQhAAAIQgEB0AghgP8S3IoBtkb+GStEZdHrtAtg1Au9SI4DN+N1rvPrt9MPW00YA30tRi99EpplfF5tTAngMx/axlxQBrMeGAA65ulWJhfARwP5j1Pd7cy8nAtifn+2Iqb9HdY0HAWxbKd6HwOUQQABfzlowEghAAAIQgAAEIAABCEAAAhCAwM0SmPrBZewHlEQAu23VPgHcLX2bfZ9TAG/qZMFlEWu3CR+1unYBPHDaAw+bVgBfdgrogQhPHjY3AaxTuG82T7t05qSADrmbuvtCAMdNnz/19ygE8DTXDWeBQEwCCOCYdOkbAhCAAAQgAAEIQAACEIAABCAAgZLA1A8uEcCBN56Ssoao7eUS8esmfg/PdLIG8GJRNgpeA1jlUtYA3up6qbX4dRbArsK3TfJMEcD1MHY1gEXXADaye1wNUNteOfX+JAJY5VUN4Pv7Xb3dS0oBbbgM/cnBKa42AWxbq7Epctv9x44A1p83Dw8PkqbV9XizArhO4V5GAG9P1QCu7pGxXl33e61B09ViJ+AL5/un20j1/Xl3nZgwfrdDT7Yau79JAT0CPodCAAJRCSCAo+KlcwhAAAIQgAAEIAABCEAAAhCAAAQ0AQSw3z641hTQPgI4bwRL2QTcWQRwtpFdjuDmYHuX8tYEsJns0Hn57ftpBXAzAnia+XXRaKaA3oktP3S9recmgLU8f/PNN2WxSEsuCOCAm6nRFQK4goEAjrO/6BUCEBhPAAE8niE9QAACEIAABCAAAQhAAAIQgAAEIGAhgAD22yK3IoCN2G36UxMBPEQA71OMKlleQwRwUYvFOlKvexcQAWxEShmfq5Qs16u9WMkDCtoriQBu7pWx0cAI4GlrPDcjSst7eZLKerWWQu/tsYvZ3BgXFgGs7/f6vk4EsN/nvWvrqb9HdY0rdoYVVx60gwAE7AQQwHZGtIAABCAAAQhAAAIQgAAEIAABCEBgJIGpH1zGfkBJDeDTG6IdEYYARgD73DqmjQC+7BTQCGCfnXPYVovW+3tSQCs1bQpoBDA1gIdftRwJAQjEIIAAjkGVPiEAAQhAAAIQgAAEIAABCEAAAhA4IIAA9tsQ1xYB7JL62RDwiQA2qVtPpYBerBYiRRK+BrBIVQNYp4B2rAFcWAsbj4tALFQq6/VaB8ZGiSDc1QAudA3guBKj70qYRADXCB8emimg/a7PUK1NFHyRK7m7u5P2D1fMSowNGp1VBLDSmdurGsB6P5X/FOOuv9HrHSsCuB5YWQM4O1UD2NRA7p+B9fZlAdC+/+t9u1juawCH/vwPXQO4PT3fe2DsFNCGn8/3Att9dsyejv0DuzFj41gIQOCQAAKYHQEBCEAAAhCAAAQgAAEIQAACEIBAdAKhHwDbBhz7ASURwK0HTB6GCgFs273H7yOAA6aARgB7b0BfIWY7QZEqWSyXkiTVuiZBU3yL5Hkhj4+P5Q8mEMC6BnL/iiCAW59nnj+CQQDbrnjehwAEzkUAAXwu8pwXAhCAAAQgAAEIQAACEIAABCAwIwIIYL/F9on0MQ+f9d9o4luJbDbbzknYBEPzwKYANimiuzpuRwCbFKO6ymT8COCsEQGs/737dbsRwEa8ThNBOW0E8L3o8qz6lcg082vvICKAEcB+nwynW3dFACfi9sOJoQK4675PBHCIVd33QQRwWJ70BoE5EUAAz2m1mSsEIAABCEAAAhCAAAQgAAEIQOBMBBDAfuBvQwA3pdpeRIwRwHuKUwhgUkD77drxracVwJefAno80aqHuaWAJgJYr3ouewHcL4JjCOB0tU8BXeQeKSIcNj0poB0g9TQZG9Ef7Ydm46bF0RCAwAkCCGC2BQQgAAEIQAACEIAABCAAAQhAAALRCSCA/RBftwDei9+9WHCLRDumVPVlagDriLOqTyXLZaQawCqvagBvmxHA/QLjaiOAa+C7GsCiawCbuWr2Q9fNb7+b1pMIYJWXlZ0f7u9NhWexRaIPm437UXmu5IW7O1GJ2o1JRweHGtdcBbC+j+o9lfqkKHBfNveWE9UAllxfs/v7r1Lm+g0jgF0wmnu+vj8b0YgAdt8qp1oSATyOH0dDYM4EEMBzXn3mDgEIQAACEIAABCAAAQhAAAIQmIgAAtgP9E0I4FK0tcWDr1A8FMB7ihMI4GyjzXN1SpOrt2MZb1cAmwn7rpvffjetpxXAzQjgaebXRaVLAO/ojwygRACPBDhsO++POocAVrlOlN8a+el97hoB7COA04YAVkQAj9pBCOBR+DgYArMmgACe9fIzeQhAAAIQgAAEIAABCEAAAhCAwDQEEMB+nG9CAOvI3TJat/k6FBBGKHQLCCKANb1CpbJer0VpnhFcVncE8E5B+m3gga2nFcCXHwG8oz9yzRHAIwEO3M+7w84kgNNaAO9jgqcTwEQAj900++MRwOFY0hME5kYAATy3FWe+EIAABCAAAQhAAAIQgAAEIACBMxBAAPtBRwAbXghgBLBIkgeM0L2iFNAIYL/7ZtlaiZgawPNOAZ1LqqoIYASw3z7yrZFr2seqjYsA9ls/WkMAAnsCCGB2AwQgAAEIQAACEIAABCAAAQhAAAKjCUwteG0DjvUgdqclTWrg+n/4CNtTYx9zvHn4rP9Gm7cS2Wy2ndhPpwbNpdjVoKwO1ZmUddvyn0Zv7QjgZs3f+sjWuZUsVpXc0LF9iaS2LeH1flkDWKeANuG2lhSm154CWvJCnjZPUu1Do4vy+r81un4B6ytMuhZjkgjgelUfHpopoL22R/DGl54C2jZh3/UvUiWL5VKSpNpXQQV/ub6FPDw87oZ9szWAVS76s1fXiq7uz+1I50A/nKjXqb0PVLFXy833dKaCKgV0dV+mBrDtCup/HwE8jh9HQ2DOBBDAc1595g4BCEAAAhCAAAQgAAEIQAACEAhEAAE8LsXo3ASwFhbNFwK4/0KMnQIaARzoRjiwGwRwIFFZ80cAm40YiCsCuPfKJgJ44I2PwyAAgegEEMDREXMCCEAAAhCAAAQgAAEIQAACEIDA7RNAACOAT+3yttg1EcBDBbA+Tveh44fjRwBnjQhg/e/dr9uNAD4q4nwSgm8EaBfJaSOA78UE8ieNJLnnuFt3CeD2dTJ0bGNrANvO67v+RADbiDq+f8ERwIvFPgI49PcDnaHBvMb8eKrvPuS4AmUzBLAPLdpCAAJTEkAAT0mbc0EAAhCAAAQgAAEIQAACEIAABG6UQOgHvGMxRUuFXA+sPd+xD6HHHH/ZKaDNSlaRaH4COC9TRZ9+TSGASQFtF9vV6vgKwM5VVUpyncZWKVmuV3uxErIG8BWlgEYAD/skIAL48L47jGLjqJMRwN33Z1JAjyZ+0AEpoMPypDcIzIkAAnhOq81cIQABCEAAAhCAAAQgAAEIQAACkQgggIkA3m+tRnTWLoDURwDr2rMdtSULkSqqWMlyGakGsMqlrAG8bUYA96+vXZSeno/r5RgtBbSqx6VrAD+ZGsD7Ubn+MOGqBLAqFbM83N/vKqaGEq2u62naVdHsukaqkru7u2g1vIkAHnd/9l3Xo/ZJKuvVuqxNfFSmd2TnZQ1g6aoBPLJzc3gtgKsf5PTdy5L6/izl/dncF6gBPG4dEMDj+HE0BOZMAAE859Vn7hCAAAQgAAEIQAACEIAABCAAgUAEEMDjBIOraDu1XJcXAVwLglK0HdagzFVSRvX2p4A2ArgpGtq1LCcQwNlGdjmCjanruF4QwG6pom23m0lSQO8E8POGAA5UK9U2wdb7COCKexI8wruQh4fHHe20O5WA54oNbH6LAlj/eKRoXzd7AZw2BLDKx30+tqmTAnrgPqwPG/uDndgZVsbNjqMhAIEmAQQw+wECEIAABCAAAQhAAAIQgAAEIACB0QQQwOMecCOAm1uwOwJ432oCAUwEsLjuy7FCwazrtAKYCODRN37HDtr7gxrAjuAcmnVHAA/JOtDxQ4hTEcAql6QWwPszEQHssGTeTYgA9kbGARCAQE0AAcxWgAAEIAABCEAAAhCAAAQgAAEIQGA0AQQwAni/iYwOyKVQYyKA+7YlAnj0Ras7uLAU0HpIZZ3omDWASQEdZOv4dIIAPkcKaASwzx5ttvX9QYtpHysyFgE8dCU5DgIQQACzByAAAQhAAAIQgAAEIAABCEAAAhAYTQABPFcBXEmGrgyrxwK4amuruVrVAD5VS9hs1YgCWKSqAaxTQJskwa0UpseRsbYUwkNkzP6yjFYDuD5FkeX7GsBGCouOxK5SO/sKkaE3FH2eTIryfKv1WlRSnT98imCRh4dmCuihIw5zXJ4reeHurpyvuZNoEW67TlzPHrsGsG0c5xbAtqvTNn7b+9brI1ET1gAed685nKshd9inav2wp81HKZFmCmhd4zrUS997m983XLMUjDm/bX2vTQAfr5ff+sQS3V1rZPt+OfV4xuwljoXA1AQQwFMT53wQgAAEIAABCEAAAhCAAAQgAIEbJGB7QDf1lGM/EGzPd+xD6DHHn7cGMAK42ts2xTROysxFAGuSJgIYAYwAHvq5UchhDWDb1Tn0POY4myAUBPBYxLvjEcDBUO46su7f1iljf79qz9D2/XLq8YRfAXqEQDwCCOB4bOkZAhCAAAQgAAEIQAACEIAABCAwGwK2B3RTg4j9QBABbFY0pgDe75piF5W6Uy6yXC7K/9ARk4mkQbdYFQGcNSKA9b83xlO0I75tigkB7LpA0wngezHLmDSizV3HGbLdqQjgkP0TARyS5nFfVoF2DgGs75l1jd5dqvcuDKbd0fvDI4AXi8Uuc0BeZxIIsQoI4BAUD/uw7t/WKWN/v2rP0Pb9curxhF8BeoRAPAII4Hhs6RkCEIAABCAAAQhAAAIQgAAEIDAbArYHdFODiP1AEAFsVjSmACYFtKFMBLBNsPvdYbS+v/QU0H4z6m+NAA5J87gvq0A7twDeJRbv4uCXApgU0KcFaqzvHaFrALd3gXX/tg6INc+u3Wn7fjn1eOLeTegdAmEJIIDD8qQ3CEAAAhCAAAQgAAEIQAACEIDALAnYHtBNDSX2A0EEcOsBeEcJ5HbgVxndaa0BrGvPHkbMHgeQRawBrPKqBvC2GQF8OMGbqQFcR1Yf1ABuLK2Zp68gGHO9R48AVnmpwx7u73daLFSt3aHzbkYAmz7GVRU/HAkCeOjKuB1nvT5iCWCVl/Vw9f7dbLb7jAVHw9aCt0vy6p1mdpv+oUV9721GELf66xPA5l6tMzQYLtQAdttHXa0QwP13w9jf98atHkdD4LwEEMDn5c/ZIQABCEAAAhCAAAQgAAEIQAACN0EAATxO11xvDeBq+2qpe+o1SgA30j4XRzV2JxDA2UZ2OYK1lWy8EMDxblvTCeDnDQEcNsLYlw4COCz/2dQAdhbANr7mBzctAWw2citFtIsATld7Aawyvwhj2/Wj77/6RzpaMI/57LSdx7xvE/zm/VgiEgGMAHbdq7SDQJsAApg9AQEIQAACEIAABCAAAQhAAAIQgMBoAghgBHAUAVyLByKAU1mv16K0Rxm31Q6XyRYBXItvNWGI7HQC+LIjgA9+cDDyDk0E8EiAlsNtglDOFgFsE7+nJtaIAL5gAbzNsl2EcdzVFet5EMBxV8D2/TKWeI87K3qHwDQEEMDTcOYsEIAABCAAAQhAAAIQgAAEIACBmyZge0A39eRjPxAkBXTLI3pGAOuI4e6YsDoFdCMFKQIYARzsHnIlKaBvVQCXt4pUyWK5lCSpBGWSDxGV3TuCCGDDZgjXCxfA9QfHZrMRWy3iUPcMm+BHAIcifbof2/fL2N/34s6O3iEQlwACOC5feocABCAAAQhAAAIQgAAEIAABCMyCgO0B3dQQYj8QHCuAQ6atNA+f9d9o81amxuTplexKAW1aHwtc804tG/LDmr/2/bJPAV22Van9EI8WZQ1gnQLahNvmN1oDeLcMhTxtniTPOtahkY7bA+OgpmVFUh0xqSOek8r2hBeEIg8PzRTQg4Y6+iCTWVzXSL27uzu6fs2PJMYGfV9SBLCes75PpatIAliJ5Hkhj4+PUkgVJTphAHtrT1QCtlDVftYp5fVaBrtPNyL4t82a5c470whiv/vvuVNA618P6ZrHNjHrjGFEwyk+f0kBTQroEVuUQ2dOAAE88w3A9CEAAQhAAAIQgAAEIAABCEAAAiEIIID9FA0CeGceq39BAPdehoWKFAG8W4bLEcDldkAAlyuDAB7w6YQA9oCGAPaAdbIpAngsQfvxtu+XwX5QYR8KLSBwdQQQwFe3ZAwYAhCAAAQgAAEIQAACEIAABCBweQRsD+imHnHsB4JEAFcraov8Nes+PAK4S1BMEQGcNSKA9b/vX8cC35Zq1S/Crn29IIBtfP3uMPrnGg8P9zogs3wlMm59/M6+b00EcIQU0Ahgj+2IAPaAdbIpAngsQfvxtu+Xsb/v2UdICwhcLgEE8OWuDSODAAQgAAEIQAACEIAABCAAAQhcDQHbA7qpJxL7gSACuFrRPgHcLX2bu4EU0C7XBgI4hgC+/BTQLnvDpc0sU0A/acFfBEoBbX4gMGwfmuv3bCmgTQr3Ytj423uMFNB7IghglzvQuDa275exv++NGz1HQ+C8BBDA5+XP2SEAAQhAAAIQgAAEIAABCEAAAjdBwPaAbupJxn4gOFcB7BLx6yZ+WzviIAV0LVu0tOgUFhEjgFUuZQ3gZk3NW60BbMRQXsjT05Pk7VTchv+ENYD1zoiaAlrlZR3Wh/t7U+H5jDViq+sgz5W8cHdX1jw2yeTLWrl+meU7b7PzEsC56PtzWQP4SABrAYZlAVAAAAHSSURBVGpkrv7bFqJd73dFiLsdH00A1yte5LnsawCfuH92Xb8DhTACGAE85Xc62/fL2N/3ppwr54JAaAII4NBE6Q8CEIAABCAAAQhAAAIQgAAEIDBDArYHdFMjif1AEAHcvaJGAJv0trqlVWR1CWBzmiNRMYEAzjayyxHcnIxODG1yB+8w2CLrxqUYjhYBPGsB3IwAtq1f3DtYlwA2Z7VeP5bhzVMA6whg1YoA9hXAtnV3FMB1TWvJK8Ef+vOpUwDbht95f+0/EAG850MEsOsmG97O9v0y9PU0fKQcCYHLI4AAvrw1YUQQgAAEIAABCEAAAhCAAAQgAIGrI2B7QDf1hGI/EEQAVytqxFTTjyKAT+12BLDPPWCaCGAEsM+ajGlrJJnuo4xsVkrS1VKSJEYNYBMBjAB2XjPPSGAE8J4sAth5lw1uaPt+Gfv73uCBcyAELoAAAvgCFoEhQAACEIAABCAAAQhAAAIQgAAErp2A7QHd1POL/UAQAVytKALY7GxbBCkC2OcegACuROlud41MBU0EcPM69UkBbdu1RAC3CZkfAKWrRRl9rV8qa2xmG1KX95XIZrPd9e9ySKw2COBYZPf92r5fxv6+F3+GnAEC8Qj8/1YmUmis3xTDAAAAAElFTkSuQmC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9277966" y="2222561"/>
            <a:ext cx="6693408" cy="13990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4000" b="1" dirty="0">
                <a:solidFill>
                  <a:srgbClr val="E06A4E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Методы: наблюдение, фотофиксация, опрос, классификация</a:t>
            </a:r>
            <a:endParaRPr lang="en-US" sz="4000" b="1" dirty="0"/>
          </a:p>
        </p:txBody>
      </p:sp>
      <p:sp>
        <p:nvSpPr>
          <p:cNvPr id="6" name="Text 1"/>
          <p:cNvSpPr/>
          <p:nvPr/>
        </p:nvSpPr>
        <p:spPr>
          <a:xfrm>
            <a:off x="9277966" y="4425126"/>
            <a:ext cx="6693408" cy="409022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30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Применяя наблюдение и фотофиксацию, </a:t>
            </a:r>
            <a:r>
              <a:rPr lang="ru-RU" sz="30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мы нашли</a:t>
            </a:r>
            <a:r>
              <a:rPr lang="en-US" sz="30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</a:t>
            </a:r>
            <a:r>
              <a:rPr lang="en-US" sz="30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названия магазинов города; </a:t>
            </a:r>
            <a:r>
              <a:rPr lang="ru-RU" sz="30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провели </a:t>
            </a:r>
            <a:r>
              <a:rPr lang="en-US" sz="3000" dirty="0" err="1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опро</a:t>
            </a:r>
            <a:r>
              <a:rPr lang="ru-RU" sz="30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с, который </a:t>
            </a:r>
            <a:r>
              <a:rPr lang="en-US" sz="30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</a:t>
            </a:r>
            <a:r>
              <a:rPr lang="en-US" sz="30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помогает понять мотивацию выбора </a:t>
            </a:r>
            <a:r>
              <a:rPr lang="en-US" sz="3000" dirty="0" err="1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названий</a:t>
            </a:r>
            <a:r>
              <a:rPr lang="en-US" sz="30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;</a:t>
            </a:r>
            <a:r>
              <a:rPr lang="ru-RU" sz="30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попробовали провести</a:t>
            </a:r>
            <a:r>
              <a:rPr lang="en-US" sz="30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</a:t>
            </a:r>
            <a:r>
              <a:rPr lang="en-US" sz="3000" dirty="0" err="1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классификаци</a:t>
            </a:r>
            <a:r>
              <a:rPr lang="ru-RU" sz="3000" dirty="0" err="1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ю</a:t>
            </a:r>
            <a:r>
              <a:rPr lang="en-US" sz="30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</a:t>
            </a:r>
            <a:r>
              <a:rPr lang="en-US" sz="30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онимы по типам и происхождению.</a:t>
            </a:r>
            <a:endParaRPr lang="en-US" sz="3000" dirty="0"/>
          </a:p>
        </p:txBody>
      </p:sp>
      <p:pic>
        <p:nvPicPr>
          <p:cNvPr id="7" name="Picture 2" descr="C:\Users\Василий\Desktop\к работе яковлевой\ближние горк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4333" y="469899"/>
            <a:ext cx="7596717" cy="8445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storage.yandexcloud.net/prs-editor/themes/light-orange/list.webp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pic>
        <p:nvPicPr>
          <p:cNvPr id="3" name="Image 1" descr="data:image/png;base64,iVBORw0KGgoAAAANSUhEUgAAB4AAAAQ4CAYAAADo08FDAAAAAXNSR0IArs4c6QAAIABJREFUeF7s3X2sLHl+3/XPr6q6z7l35s7uvXP3wet9mKx317MJfojjxOskEiaSEUlkEiMSlCBAOOSPQIA/kJI/CCAEEg+RIASQghAKD4YE4oRAnAeDYxIHEkPYxCaI+E60u571Ztfemb135s7snXu6q+qHvr+qX1f1Y1VXV5/T55x3K/bu3NtVXfWqqp7In/58f+7x3/ufvXa8XOJ2/bW8T5T5QkWS6qUPfU6zMqvfX+7cTkp6vS/xTnk6U1IUmj1+TUV5sdhv4qpj23WMzVHEz4ubV/9c72LHsa5u51VqqjLNdO/epxXwXEUYIcsWWbJTd/ljbTv7n9SXypTp3aevK/Wzxf6r4919PTrQ1/7auXTjJuEcvJMPf5/LpeeaTB4qcVP7Y0ld17frSMzVyyWl5LNwXWf5m5rMveqPXtpBubhfVq5fB/DCy2++/uvnYRcsk/cTTaZ3Fe+x9jVtX+ttZxmv0vLlt2Ow/ynlVGg2fyapCLtYPbq1/W45/rFuhyydhHvPvLzt1K/eF9VxVw9N69qvHde6iPdepfdhO19W/xlfabjafV4rQvFz28fSZzet98R7o/rPZOX5rT4v8Yfd5+G8T+gV7+cTOiQOBQEEEEAAAQQQQAABBBBAAAEEEEAAAQQQQAABBEYWcNctAPYWiFoU5f0inCMAHn5XEACvBnwEwATAIfoNDxUB8PDvFrZEAAEEEEAAAQQQQAABBBBAAAEEEEAAAQQQQACBqxE47QDYWwCTKM/mSoo8NIC9bxrARtbVUB7eAN7WyezXAN6n+RsvfWgAS0p1GQ3g2IDe3MCkAXzMBnBRN4Dfu74N4B7N33hfb2oAx+ejf6P9chvA9r1TvWgAX82/mvhUBBBAAAEEEEAAAQQQQAABBBBAAAEEEEAAAQQQGCpwhQFwj0P2rg6AmxHQclUAHEbJbgmAN0c2mwNd57YFvdv+vFSpicp0EkZAx9HAYWxxfUr2Z0MDYNuHBcDp0UdAX3UAXGE5gxo0Ajpuv3uEcAgYw4XpHLJcX73lBnAMKNvXOdx/PW7f9bfYMdjxxgDYRkBXe9p5dDuOf/v9u98Bro+Ajsca97MyAvqqA+D9Tm/ju3eNgB7y/G76EEZAj3Ch2AUCCCCAAAIIIIAAAggggAACCCCAAAIIIIAAAgjsJXDEAHhjHFL9oa3b2SdAigFwmisprQH8SDEA3rH3+q82rfkao2H7zxiAxvf1CQgtiYsBcKZ7L30mrOY65qsKj0tNfaZvPn1d3o21BvC2APxYDeBNn9daQzZcf1sD2ALgyYY1gJe3r9YAXt1+RwO8vr+ahmnfALMKgO2YJpO7yjO3FPamtoTtlgve7wcAdhyFnJtrNnu+2NOa1sY1fzec/9YfMHTdlcufuBwAr2y7V4C+/rnWAFZYC7dU+O+tVu32BvCGxu9ivd/m+e06y21/b/dT/OxqXdy+98d+n0gAvJ8X70YAAQQQQAABBBBAAAEEEEAAAQQQQAABBBBAAIHDBa4uAI7HvisIHhgAV23NuIZn/KBWwLMUQGX1G3oGwK6oG8Cp7t37jAql8gMbv5suXwyAz3ymd29yAFyffMjehgTAi+3TzU9BVwC89f5bDoDnFgDXia/zUt8AeHHXrVWF7T7LqwB4/t7ihxB7B8Dx/C2sHvTaIwC2/ff5wcaW4zhOANx+rvcH6AyA+3w/9fhYAuAeSLwFAQQQQAABBBBAAAEEEEAAAQQQQAABBBBAAAEERhW4sQFws4ZnOyhqN4CrP3duzwB4qQH8aRVKNgbAsSW676jgRQO4HgEtHakBHAPSLbNuD18DuKMBXF+W8C4/UekvdDF/U2nhQ8O2avw2o5HXGsD19s4dNwAu0iYADsezckHbbeB2A3hx120NgPM6AK72cP0C4HjE3WvkXscA2NXPx77P7+q3MwHwqP++YmcIIIAAAggggAACCCCAAAIIIIAAAggggAACCCDQQ+DEA2AL3BLlabHXCOgqRO0aAV3p7BcA2xZxBHQaRkDbaq6bGsAEwJcQANs45uQ6BsA2AtoC4GeK9WIC4NVvq64R0PH9fZr769+EXQ1gAuAe//bgLQgggAACCCCAAAIIIIAAAggggAACCCCAAAIIIHCSAgcHwFKqzBeay+nehz6n3E9WTrS7IbhLJimd8ixXUsQ1gOfh7d173bTG7/oaqovupQXGO9YYbdYq9WEEdJFYAGwN4EWGJxsRbMHvplZo36s/fgN4d0C2bQ3W7gZwPKPuK7Hp3KNRNQJ6Kl8810X+ply53Ll0Sccayx2jibevMbvtilQjoL2tATy9K19/fjVWfL0B3HldF/dUHKMc1wDONZu9t9h861XqPL9hAWizBnZ1YqFJHa3b5geMfo4nZw3g0IR1pbxdX1cumtTd12fo+e2+MnY9F2sAhyd2+XOG/oBj9VNpAHc+IbwBAQQQQAABBBBAAAEEEEAAAQQQQAABBBBAAAEERhYYMQBOdO9D3zd+AOyd8vTUAuCpiiSp1gB2FgBXoaX9x2pcte8I2VsZAJdT+fLEA+BwgQmAh3z/nHwAbL9CWAm6CYCHXGm2QQABBBBAAAEEEEAAAQQQQAABBBBAAAEEEEAAgVMQOCwAtnTTZXUD2AJgawCvjuQd1hCNOM57FUsBsHVuuxvAcQS0T2Ika/85RgPY1Q1gC4A/fXMDYFXX0YeKbi6XnmsyeajETePU4voSDbu+MWALn2INYAuA528qrBfbel11Azi2YvcN8hensK0BrKJaA1jVnm9bAzj6pEt9+U1fiZfQAN4UAMc1gNvXb8A3Ng3gAWhsggACCCCAAAIIIIAAAggggAACCCCAAAIIIIAAAgcJHBQAe+/kk0yTstDMJXrpQ9+nIs7KPeiw2hv70ABOi1wXjx8pCUOXjxsA+xD61COk6+Rv4wjoRQBcHe9NaQDbJfQW5IeUdiUATrI6sjzsAi+NgL51DeBSLgTAz04mAFaSLkYiL0ZB2yU+0gjoePecRADMCOjDHma2RgABBBBAAAEEEEAAAQQQQAABBBBAAAEEEEAAgZMSOCwAlpN3mdKy1NxVI6CrNT5bfckDAyQbr9wOgFM/UgAcwi37X01D2G9YbjaeShUA2wZlaw3gz6gIBtU1vdYBsE/Vzu4bi9UAOFluAB94fcNys36qsh4BnRZ+eQ3lK1oDWLYG8OSu8syFqx5vjWTfKvDGBvDVB8Clq+77JNzX1RrAcb3j+GfhLw68vmEXG9YAjt+CVxYAK2nWAA4GyxMCXGwAH/h1TQP4QEA2RwABBBBAAAEEEEAAAQQQQAABBBBAAAEEEEAAgb0FDg6Ai2SirCw1cy40gFVaQGsp2cro1oFBUmEBcJYry3NdPHmkLOx/hAZwpFocVxNsNv3fxjMJEaCF20VrBLQFwOmNC4DbQbhFlXK50uRcZ9lDKbXAe7zrG3JIP1VRPtcsf1NZfloBcBHOVyEct9NOb2gA7FsNYALgcvEbFr99OHevL1sC4F5MvAkBBBBAAAEEEEAAAQQQQAABBBBAAAEEEEAAAQRGFDg4APZuotSXmsstN4BjsBobkAMDYIsDrQGclLlmjx8p9fPLCYBXjn8RAC81gD+tQk1wfFMawFUAHAN8SzxzJcm5phMLgOvzHen6rgbAk3kVAC9a1XVDdetk8Y77qhnd3fepsfPNFBvAMQAOW/sda/Vu2/3QBnDP58XVTd6+ZxffRwN4dwN44dnzOmzzJwDe987k/QgggAACCCCAAAIIIIAAAggggAACCCCAAAIIIHCowAgB8JYR0CMFhDEADmsAP7nqANi44wjoRPdeWh8BbeFle5L0voVRCzoTX2qqTO8+fV3SbGmk9v6B5koTe+WOWeyvNQJ6WwB8Nnkof8sC4DKtrmYIoAmAB33fXMcR0ATAgy41GyGAAAIIIIAAAggggAACCCCAAAIIIIAAAggggMAJCKwFwK5jzdV2AOm9U+lSTcpCM5eEEdDF1qrmwLP1ifK0UAiAHz9S4i6WduSTLQFnew3PRaPVhjvbqxny3JzP5v20lzOutvWtNYCtAVy1VVfXho0h8KEBsEus8bzvXhoiW9t158s3fx8vnZ1PPG8fGri5MneuyfShyjQbeCE3b3aqDWBvawBP7y7WxQ13zYbr3Imx1AA2S/PesAbwlqbp0IZvPK6tz/Pq57VGQKv9HXBgAzY8MSe4BrAdV/XsN03g+JQNus5bbgQawJ1PCG9AAAEEEEAAAQQQQAABBBBAAAEEEEAAAQQQQACBkQUOCoAt+bRRsrYubxUAf27kANhJIQDOhwfAizquBbxjBcBTFUmie/c+o8IO0flRAmALoCx8spHaE2X65tPXdeUBcL0GsAXANgK6yG5XABzD0HBt1le27n4c1wJg87MAONds/mwR7icEwFssdzfYuy/A9ncQAB+ix7YIIIAAAggggAACCCCAAAIIIIAAAggggAACCCBwqgLDA+BWwzbzheZKwhrAuZ+snGsMXQcQeCfnUxVpoaTINXvy85J7vrSjzgbw0hqp68fS1ZBdbwC7qgHsUt176VPVaOANDd0hDWALGYukCoCnPtM777yu1A1tAFfBWefI6I4GsLNr4HKl7lzZ9KGKdLo843oRqg+4vnZ8dph+qqJ8rln+pk5lDeDYAG63YQc1RAcHwPH6DXONW/VtAIfnIDZ/L6EBHBvz2+/P4wW/CxsawIfdXGyNAAIIIIAAAggggAACCCCAAAIIIIAAAggggAACJykwYgDsdO9Dnxs5ALbRymloAFsAbGsA+5UR0K5rBPSBAfDqVbNA1FboLZytAbw9AB5ytUMAbA1gi5h91QBOBo+AHicADmlvHQCHBvAtCIC9MqkeAX11AXB1B93UEdAEwEO+IQ7fJgmhNy8EEEAAAQQQQAABBBBAAAEEEEAAAQQQQAABBBC4yQL9A+C68bva2LPQsmoAHyEAtpG7pVOeNQFwqXlYcze+0hjwbhmh65cC4LhV0wTe1gCO6+HGoCquC7otALZDGtQQ3XB3eVcFwBdvva4ynTcL8u68E7esYbwl8Fks1dxqALd3H43tfC0Adkk1AlrJdMm/Gas97DE5pQZwdc5e8lloeU8nd5tW7LDTk/o2gFf3v3jeDmvCbmsAey3v154DXzd/l0LCkdYAlq+GaNt6wO17pmsN7qHsXdvZ/R8+2yc6ZijKGsBdV4K/RwABBBBAAAEEEEAAAQQQQAABBBBAAAEEEEAAgbEFRgyAjzAC2gJgr1YD+OeVu6IqpdZpa1IHvO5IAXAb3D4zCQ3g9RHQqwFw3C4GyPtcuFMKgKt5z1UAPJk+VOJufgBcKpPXRJPJ3cPDwaEBcH3DOGsjH/DqGwD7JF2MCycAPgB8ZVMC4PEs2RMCCCCAAAIIIIAAAggggAACCCCAAAIIIIAAAgj0EzggAK4ahKXzyspCM5fopQ99TkWZrkYg/Y5ky7sscG2PgM5tTdxeAXB1fO228KaP2LYG6aIBXMbztPDXy8lXAXCS6N69zyzWAB6zAVwmpaZlpudvvy5vI6DXFyLecCorTdHYIN2SQHc1gOMH+NAgzuXSc00mNzkATuSDcykLgGMDeFs7tPcaz0MD4EtuAF92ALy4pRfrDW++f5ca1Ad9kyxv3NUA7n19O46JAHjEi8auEEAAAQQQQAABBBBAAAEEEEAAAQQQQAABBBBAoJfAQQFwiMucNAkBsDtOALwyAvpqA2DLnos6AE5176VPKw6THj0A9pmev0UAHAP6RWC9elt3jCjeFvCvPx0WANufWgAcVmEOI6AJgA8bQW2iYezzyghoAuBe38+jv+mY465HP1h2iAACCCCAAAIIIIAAAggggAACCCCAAAIIIIAAAoME3JMv/Lm4dO3mHawEbO1ALQTASaK0LDR3Tvc++Dn5rUndgOMLI5cT5WmhpMx18fiR8uRipQFcjcjdWpJNVhvJPY9j0aCtu4Dhn70SN1cRRkAnuvfSZ1Ts1uv5YctvCw3g3gHw7oCuq+Gseg3gEH4G72roc7yM7QbwNKvWAA5vWLya9ZSHnOzVrQG87tYOgOWrAHjbCOV4rp2Xv28DeEuQ7TauYd1fep8R0LbXNNnSxO3/kUvvtM8PAXC5vAZwfF43r9E98MM2bNZ1/yeqvh9CI7i+99u3d+f17ThUGsDjXUv2hAACCCCAAAIIIIAAAggggAACCCCAAAIIIIAAAv0ExguAVa0BPG4A7OoAOFdS5Lp4ckUBcEiBbkcAnNaJ16YA+Cx7KE8AvPRkdQaEBMDXKgBe/VlA5/UlAO73bxrehQACCCCAAAIIIIAAAggggAACCCCAAAIIIIAAApcmcHAAnIcGsNfcpXrpQ79WKkY8du/kfKrCGsAhAP55le750rq+qaoG8NbXgQ3gtG4IxgBYyUWvBvAha4heZQP49gbAibxVoF2h0Ir2E02md6XFGrWb77DOgLBXAJyE5vXyq4oiwxLMB7y6G8D1Wtn1ed72BjAB8AE3G5sigAACCCCAAAIIIIAAAggggAACCCCAAAIIIIDASQiMEwB7aa5EL33oe6XiwMRqlcWnytNcqQXAjx/Ju4vLDYAtgWs1gJXc7BHQVx0AZ3NfTZheTN7uuJ8GrwG8fQT0aQTA1YNw/BHQVxMAN4/54WsM7/om3XcENAHwSfx7iYNAAAEEEEAAAQQQQAABBBBAAAEEEEAAAQQQQACBAwQOD4BTKS0TzeX00od+jVQMXHN3y0lYHLgIgJ88kvPzpXc6d6QGcP0pTQPY/qBaxzSsAZykuvfSp1XY+qZ1XhlLnDY+eb3R2f8q3cYGsC+e6yJ/Uz6sFdusRdy1Bq8GB8Cr16Ma8W3X1ytTqWoN4G0N4N4N750N4PcWB2FrXdtnVzdTqXheowXAK07VesdBOvxvf+QGsF1X78pqHLTK1vNBANz/m+HwdyaHVsoPPwT2gAACCCCAAAIIIIAAAggggAACCCCAAAIIIIAAAkcWGCEA9krLtAqAP/w9Ut4RyO55QlYozrNcWZ7r+ZOfV1ouz5g+fgC82kD1KjRVkSQ7A+B4mkOC4FsdAFtAaJOYa8C0K7AaLQCOV8wGQR8zALYfSJRyKjSbP69DZwu8VwLg+nBc14jzjudpEaCfWADcPB8EwHt+JR70dgLgg/jYGAEEEEAAAQQQQAABBBBAAAEEEEAAAQQQQACBayGwPQDeEqy1R6paly9PvdIiq0ZAf8t3jx4AxwZwUuaaPX6kdKUB7I/cAG7OtwqqEu/l/US29vEL7/+UyrqxaoElDeD973kXirdTxQawWg1g29tVNYDbawCvLs/b/knA/msAxwC41Gz2vGr7ytYArtu/4aSb/368AHg5eL3sBjAB8P7PyhhbEACPocg+EEAAAQQQQAABBBBAAAEEEEAAAQQQQAABBBA4bYFrEwCHNYCfEACv3067G5Rda6CG9W4tg60TbGss23+1MdbVn9t/yeXSc51lD+WTaVPPDe9oBZcD7vXTCoCr8/FKRQBcX8yOhnXXJbcA38Y+r46AjttVzefjvbru/8SudX2/u/re3yvg7zj0sh4Rf7wz3G/PBMD7efFuBBBAAAEEEEAAAQQQQAABBBBAAAEEEEAAAQSuo0ATAPdo/K6e4GU0gG0t1DwtFALgx4+UuIulwxi7Abza+F2/qIWcd8rd+VIDeMyLfxkjoOPxlnUAtunaVnOYjxsAV73piUo/0yx/U0lune8ezd94wINHQG8LHi3QrgLgdFqtARwibieNExBWo57DCOjZxaLtG0aFt9cLrs/v4Aaw27wmd7MGcPVBPkkV7/0QEo4UzMYGd1mUS2sAx8t3VQHw4n7f4jPW80wAPJYk+0EAAQQQQAABBBBAAAEEEEAAAQQQQAABBBBAAIG+AiceAFdBVJ7mTQAsC82a07uaAFjK3R298P5PqoxV2b7iPd53EgHwwpgAuB0Ar8bGnSOg16637aGQxcoEwHHt4x4PxcC3bGsAL3ZHADxQls0QQAABBBBAAAEEEEAAAQQQQAABBBBAAAEEEEDgVAV2BMBV1OWs9rjlZX9TJvUawC7RvQ9/t3yRjXeu3sn5VEVaKCmqNYC12gBOOkbIJpsbkNsOcq0BvNSEtBmxuaytmeuO7tz/pPyWADjmp/sHhGZaauozPX/rdflkXlVPt76GjYCOo5+35ddNQ/RyA+AsNoDD6OlmFPXa6fdsqG4PAKNb28+ci8UI6Gx6N6xBHPXtPw8PgMNZhd8wVGsAV/+81ABunZsLM7KHv9yJNoDD+YbXYefXJUMAvCzECOiuO4a/RwABBBBAAAEEEEAAAQQQQAABBBBAAAEEEEDg+gsMagC3Q0PvjhkAW0MwDQ1gC4BtDWAvC0Qb+M6A7NAAeOUaO1+NgC7cuc7v/wr5cvwA69gBcLh+9dq/227hqwqA0zoAttHLO1+jBcCrn1KtAVxqoumkGgFtLzOzHH6UANiVYV+3KgAu8xCk23rAi8A7yI7//LSv6KYAuP39FdcAPtZXOSOgjyXLfhFAAAEEEEAAAQQQQAABBBBAAAEEEEAAAQQQQGCbQBMAr76jDtjaAcqmtqiX16TMNFOilz783SrKERvAFg+VTnlWB8CPH6l0FtA14WDakROqbwAcz7cjeHTey5UTFUmq8/ufli9tQHB1RLHUaE5Nw3H/m+8oAbBPQ4jZ93XZAbDKmS7yN+XLSjF1rp3zD16TtntN50bEfsxg4aR8djUB8IaL0/kDh44LemUN4Ho94+jvC3tOyjoAbh/05QXAm+5/AuC+3wi8DwEEEEAAAQQQQAABBBBAAAEEEEAAAQQQQAABBK6LwPYAuD4Dp2aEcgxQmnAwVPqOGwDbuOVWAzgPIZ2Nhq4OME6A3jol+eAAOKwAu3hZ+7cKgBOd3//M1gA4bjAkCD52ANy+ftvc1gLg5I7OJi/LJ9OlBnYITA962YWcaBEAW0PUVwGwvRaZdc/G7+qhdAfAzfFX5+xVKrOfNWgyuas4MvdSGsAbHG9OAJyHs6sawO3X5QfA7fs/7WjCH3RrW+S9dr6H7vGw7RkBfZgfWyOAAAIIIIAAAggggAACCCCAAAIIIIAAAgggcB0EBjWALUCJwWG7AXzvw9+lspyMet6Jd00A/PiRcmsWhnZoFdwlrmocO78liDw4AI6nU+3f1iR2pa1L7HT+fmsAN33kdgM4bnW6AXC9xvMWtxiSORtxbSOL0zOdZQ9VZscI7FLJz3QxfyyFRnUTAC9uprUAOB7H7gC6OwBurm87AI4joFcDs9US9ZA1noNnGAE9C7bLI5HDXb047ToHH/xMnU4DeDkAXnx/HLjGcRfMpgkG7e8vGsBdgvw9AggggAACCCCAAAIIIIAAAggggAACCCCAAAIIXDeB0QLguUv1wge/Q95PRzVYHgH9mnJXEAAvCe8OZBcBWGsEdBV09gmAre1sAXAhl5yHBvD4AbAdTFIHwE+ksghnFxvAi1MlAB70XBEAN5F9e4LBYoJAa8LBIOCOjWgAH0OVfSKAAAIIIIAAAggggAACCCCAAAIIIIAAAggggMAuAffWF3+8KjGuBGx914u1dVPTIlORprrz8B+Q82fjiXtbSzdRnhZKylwX1gBO5mEu8CLAqRuEQ0dAbwvItp1ENQI6NoA/pW3F40MQDhkB3W48Vtd19wjvrW5hY1dt70qlyZmmk5dVWOG6vdHA0cyNTxUAl36m2fyJkqIIY59dXIu5Y/9r57sG39VY3jwCWn6i6eTu4jhi03eUBnCQ9ZrNnodwvWoArx5nHdDvsW7zpnuufwAc1JWGRv2BH9o6kKS+V8q62b0+AvqQJ2X7tvH7q+v+oAF8HH/2igACCCCAAAIIIIAAAggggAACCCCAAAIIIIAAAlcncHAAXDqvrMhUZpnOHvxKJTof72y8qwPgXEmR6+LJKQXA0vn7LQAeLyyLcCcZALtzTacPjhQAuzoAfosAePH0XFUAPPIIdwLg8b4PR9gTawCPgMguEEAAAQQQQAABBBBAAAEEEEAAAQQQQAABBBA4cYEdAfDuNVZtbVtrReZp1QAus4nO739W6cgBsK25W1gDuA6AS3ehuD6t2aat9VKXrevjj03SLRdi7wZwmcj5REXq6zWAr18A3P+edEpsTWdrALuqATyf2hrMrZVvD24A23XyKjXTbPZUWZFXDeB68dty6/WtzqKr4dleT7frvK3Nbm3cUplWG8Dbtj1sDWBrANuerQHc/oSrWAM4NoBvRwC88HZNQ77r/hjy94yAHqLGNggggAACCCCAAAIIIIAAAggggAACCCCAAAIIIHCIwEEN4BCXJUcMgO3MfKo8zZVaAPz4kbybX20AvBgBfX0bwP1vmNYIaGdrAD9QbvngEQNgu87VEsV1sH70EdCNRvXDAguA050B8KDQt43uSjlfajabhXA9nO6Wnbp6xHn/a7b8zk0/cGj/gGJ5VLKNgB43AHb1ifmiOk9GQA+9kuNsRwN4HEf2ggACCCCAAAIIIIAAAggggAACCCCAAAIIIHCKAha22Dqy5drSt6d4tMc8piYAXv2UDcFbDIssQLIM8DICYC/XBMBPHoXgrL1GaV0UDevIbnyN3QD21bkX7lzn91+5ViOgo0+fqdUxJLT1jm2dWpeeazJ5WS5NwnUf71U1gOVnupg/lS/zsOvUuSoIPqEA+ODzrsNeO621AFjNWsQBoD7vMQPgdvC7ei9UTerjBcC2BrD5xQB4W+Dd977quofj/tsN8dXvL/ss1gDuK877EEAAAQQQQAABBBBAAAEEEEAAAQQQQAABBBA4TQFLOL759B35ZKYXXnyg0hXVDOFNwchpnsLoR7U9AI4f1Qrg2gFKEyAdtwFcOCnPcmV5rudPHikt6/S+PoDLD4CtvelUuDs6v/9J+XA8476OtQZwc826j7d5JuyxyeWSO5pMX1aSZMcNgH0e8mALgO1l47Z3vcYdAW2ftL0BHK90O3zcK8hcBMAHFuCjAAAgAElEQVSlnLxms4vFqSWrAXC8v20c9QGvdgM4XtNN4emxAmCf1mrFaQXAkTT1jIA+4PZiUwQQQAABBBBAAAEEEEAAAQQQQAABBBBAAAEErlwg8V5v/cIXpSTX+z7xKRWJV2IFx6pqeCtf7q0v/IUmwWw1FBcadQDXDo3agbk1dLN6DeCz+59V4qajQsYGcFLmmj22ADg2gOuRssmWgCwGhzGA2nJUe68B7K9/ANym2NakXAuAQwP4Ybi+yz+YWGmu7n31lxvAajWAw65uZAB8tQ3gTdc8lVPprkcDuKv9a7dNVwM43qYEwHs/sGyAAAIIIIAAAggggAACCCCAAAIIIIAAAggggMBJCWRloV/+/F+Xd14f/N7vV544AuBRAuA8UzmZ6JgBcFgD+MlrSkurbVtiTwBcPV3LDdm1RmxHw5EAuPmO6loDeLwG8CkHwPaDivF+ERPXAB5zBDQB8PB/r7IG8HA7tkQAAQQQQAABBBBAAAEEEEAAAQQQQAABBBA4LQHLC6wQlpa5vvbj/31YcvRb/tHfqYs0VVpY9e32vpYbwNHB2RjcOl50zYjUTcGLLxNNikxFOtHZg8/KbWvkDjR2SlWkhWID2NmI4NardLtHBGvgGsCL868/K/5zek0awItrtSUAjg3JfQLgafZQSqYr+eA4DeBSM81mT5UUeXggXbxunQ3gw0b4tgOxyqI1Anp6d+leOzgAbj1fa2sAb5kkfow1gOMXYvvkrAm/+PGA2Xe4932cYwDsi/oHG374yPSlKQSL76fDvr5ZA7jvleR9CCCAAAIIIIAAAggggAACCCCAAAIIIIAAAgicjkDIDLxFVomsRPrV/+Tf1Twt9Mnf/2/ovTRXUtjfHJYhnM7Z7n8k4wTAeaYiO0YA7GzAtIp0HoLB2ZNHIgBevcibG8DHCIDPsofyBMAavAYwAbA8AfD+39IjbkEDeERMdoUAAggggAACCCCAAAIIIIAAAggggAACCCBwJQJlUobw19b5LV2hO7Nv6tG/9YeUp4V+5e//Q3r+8AOyguntjX8l99YX/lKrkle3OUMDuAoW1xuS8VpWf+/yRFmZqQwN4Ffl08MamUt3ird0fqIizUN6f/H4keRmS28Z3ACuG46LpunKLXr6DeDNzefY4jw8AI77t9sjl0vPdRkBcBYbwK56LON9uP4NUt9/9fuGfsMMbQDHBvWgz3W2jrQ0mz2v29TlYs3aan/NtT3w9NRe4zqu3dxuANtxhOfYmv6xdT1iAzipP8BGQNtrjADYDjl+aa+NPN/zgtAA3hOMtyOAAAIIIIAAAggggAACCCCAAAIIIIAAAgggcOUClhSUSsqpZnpXz//fn9G7P/onladzPfyd/7TOf9X3S9OzKz/KqzyAVgPYQqcBAXAhZUUMgD8rn9oaoiO9bG63MuUxAH7ySKXylRHE60FoDLrsKLYGRIMDYB/Cu8Ld0fn9V+T7LEi6J4f9cmHqMz1/63X5ZG4Lxm7Yw/YAeOmQOtYA3nZofjFa+3IDYAv6Q7jXOQL6ugfApWazmeSqZ25boMwI6OYOjfc1AfCeXyitt9MAHm7HlggggAACCCCAAAIIIIAAAggggAACCCCAAAKnIlAFwFlxpnL6jr7yX/9R3flbr2meXsh/9jv0sX/mD2pmS9b6Qpa5OXlZdpiUHcvKnsrpjXAcm0dAt3YcA9QmENTSCFxXGHCm0kZA37cAeDrCYTW7SJUsAuDnT14LK7SqVYtsZ6Pt4DfuYREAb1nTdFsDeONJeCfnbWJ4qcJNdf7gE/LFiI3n+kM3B8DdN6VFiWvnUwfAFjAuAjS3KVNe3n9jeTkBsPxMF/On8mW1xnPqbPy3VUbjce1uPA+96bY1gL0mmkzujjseoA577VirBvBqANz8ACOe99AAOF7rpLWG9y4jawD7OnQPJiOvAWwNYLuTYgO4q0Hd93cVNID3u/MJgPfz4t0IIIAAAggggAACCCCAAAIIIIAAAggggAACpyjgw+hnuUKTX/6qvvAf/Nt6MPchAH73xQf6+O/5A0o//MkQ/pYuV5kUIfxNRso+TlFk9ZjcW1/88apeui0grcPW7QFwocxmbIcR0J+VT85HPW+b0B0bwM+fPFJh2VRY0nn5ZYHaYsRt668sSNx5frFp2ueoQwBsR1SqSLKqAXyCAXC7IaktAXA83SZA7wqA7+gse/loawAvAmCfh7nt8bpZ4F69blIAHEdAWwBcn114ClsBcH3Wtgb2kFffADi+zwLgGKaOGQD7tG6vFwTAQ67j2NsQAI8tyv4QQAABBBBAAAEEEEAAAQQQQAABBBBAAAEELl/AkkKbKDvXL//5P6l3/spf1VmWKtWFyukLmnznP6Rv+e2/WzNb/VKl0rIqSfpD1928/BMd/Ik7AuA4YjeOH06agHVRk/YqlGtSpCqsAfzgs3Ju7AB4uQG8CIDjYdWtyv0D4Pr8uqqIkTaOjI4N4CsMgOuhweHI7MaNr9gAHjUAtlTdFXLpWbUGcNrdRN7vbrT9WXpfNYDVagCH/WwLgBcjvDeNx+5/BEMbwHEN2r0+fWcDuLmOcSy0ncWQALjdnm3Ob/d188n1CoDjYxtby/2v+PI7WQN4qBzbIYAAAggggAACCCCAAAIIIIAAAggggAACCCBwVQJemZ9LX/+yfu4/+8N66Ztz+UmhSZhG6lTceahP/r5/VeXDB8p9ovMi0Swt5TcuuXpV53Dczx0nAC5TFXUD+GYHwHEEdHGlDeArCYCTc00nL0sEwOGJJADu98V0rAYwAXA//9V30QAe5sZWCCCAAAIIIIAAAggggAACCCCAAAIIIIAAAlcrYNlYu+qW5e/pl378R/Xk//obeqms1vpNS6ciKeSVKvvO36qP/vBv07PzF0KR1dcjo6/2LC7v09fWAG7W/I0Hsbs5WKhQWqSLNYCTMRvANgpYqfK0UFrmev74NRXOEvoYvy03YEMwt1rf7pjnvXUN4JXtqv02AXDu0ksZAa00rxfsTZbWXu68RerRz13v27aGahj5bcXc0AAu5ZIzTSYvK0mtIt/qvR48L71qAHs312z2VElplf3W6yY1gONpmacvwxrAxmyvEGi2GsILgT3u33YbeTECemtFufrgZgR0dX+nzkZOL12Brlto598PDYDjTg9t+HYd/HVvABPodl1h/h4BBBBAAAEEEEAAAQQQQAABBBBAAAEEEEDgugsssgxvkVkSRjpffOFn9fp/88f0vtnbusikrF7jNw9BcKLnybk+9iO/T9Nv+16VpZSHBnAzjbXvgODrandwAJyrUHa0ANhZRq88nSstcj1/YgGwhYUNd3sEsv0pAXBtM1oAnFQjoJNzTSYPCIBr3kEN4HjbnnQAPBn1u4wAeK8h4XvbEwDvTcYGCCCAAAIIIIAAAggggAACCCCAAAIIIIAAAtdNwMqhkgqXKvGlzvJ39ff+vT+s87e/pkzPVCRezrcLbqV8Vujifd+mz/wLf0Dz8/vKrRncKjgSAC8Vqps7Iqy5K2meNA3g8/ufVaoR1wD2TokmKtK8DoAfqbQ1b9sFxZXW5NgB8KJJ6dJw8knpbHq4bn4DOMTp8qU9MGVYA7hqAK/MSB+5AZwVyw3gcnH/rTTRr+MawEsBsDSbPZdL7LzKURvAds92f3FtawCPGwC7+kDKMHffGuVVINp9fBUWDeDd/xYmAL5u/78UjhcBBBBAAAEEEEAAAQQQQAABBBBAAAEEEEBgf4EQ/6rUmabz9/SlH/9RZT/z00pLGyVsuWEu59Mw+rl6lUqSXDN3rvQ7vl8f/10/ogufqmxPGD5uf2v/Uxx5i8EN4EsJgG3kch0AJ0Wui8eP5J2NRN6ucLwAuBqRm5TJLQuArQFsI6AvpwFsTW+TDi3v8PDF4HfzKPJtI6z7PicxQItBv30plLIviYkmkzvhDhz9deQG8HUPgJtrsaHRP/LFYAT0yKDsDgEEEEAAAQQQQAABBBBAAAEEEEAAAQQQQACBEQSqNX/tf1tOY3XBudL8XG/+9P+mt/7an5abf03T+R0lLpFP5nKlFdyaTMe5TKWb6d0s0wf+wd+sB7/phzV3k3qZWd+7qDbCqVzJLk4+AJabKK8bwBYAO82WoMJata3XaAFwvc84DTxZNIAtAC6vpAEcTzMEZD1HPHfdVdvXAK629GVrBPT0ZSVJUuWyo72qNYCd5rqYP5XKPOzZZrhXj2l9fa3xu2h7N0t9Dw2A4xjx9vaVaxX0y2eaTqdLAXQ8734B6wagVlvdfkCxvAZwM3d+aS3gLQ3rppneN6DeHKCvrwF8nAawL6rziw3gTbdPO/iNfz/0+va9PQmA+0rxPgQQQAABBBBAAAEEEEAAAQQQQAABBBBAAAEELkegWfO3DJlcIpsU/I6e/9zf0Vd/7H9QpnfkbIpwnSWFtX1DntJkJr6ewGrpxDfdRB/9HT+ie9/x/XqeTVS6Qllp2dTNfZ18AFwmVQBso4GfP36k1F/U1dAq0GrWA67++WgBcGKhoDWA09sVAIfUM5dL71QjoJPsqAGw93lo/iZ18GtBcHWhVwPg6o9dHczv+4iuBsCL8HHxebsD4Ph5fUcZVwcbQ95STQBcnV+1n/rv22PNb2EA3P6BwbFHHBMA7/vk8H4EEEAAAQQQQAABBBBAAAEEEEAAAQQQQAABBI4vEIY+J9Vk3rO80PO/81P6+n/3Y3Lpe/LJTKnlJzuWKW0vMWn7mt29p2/5zb9L59/9OV1MbHJ0LCIe/1yu4hN2BMCbG4PxIOMI6MKVSotMZTbR2f3PKnHWmhzr5SSXKU/nshHQsxAAVw3RctH8rZuF9T8vAuCea9M6C3Z3vG59A3gRANsI6Ifh+jahe7gSB17s5QawazWAqx0fOwCu5sGvn0Wi6fSs1bRums/XoQEc72q/ZQ3veNGO3QBO6gXVbQ1ge/VpABMA93+kjh2Q9z8S3okAAggggAACCCCAAAIIIIAAAggggAACCCCAwIgCPlGZFDqbzfT2z/zfevwXf1QTfxFKmqkvFfKNlSnB7U9v5z72VguSn02kD//DP6QXP/ePaD45D/Npb+prnAA4z1ROjhEA28VLlaeFbG1YGwF9tQHw1a4BvBTaXdYIaALgmv22BMDZ0oiEQ7/4CIDHHZi+ej0IgA+9Q9keAQQQQAABBBBAAAEEEEAAAQQQQAABBBBA4FQE4v9F3WJZa+gm/m39vf/pTyj//N/Ui3ovHOakqIqDZRjxvP21GgCnZakiKfROOtWLn/1efewf/xEV2VSFhcjOhem31f+uJrqWSq/1OsGtAHjzCOXltuc6pKXjWWgATzW9/2oIbEd9eac8y5XmuS6evKYshPGuSvZbr66m47Zj2toAjg3ipYawU+pTJSo0U6Lz+6/IFyOfb7hpS019pudvvS6luS2IWy113T7nngHw0DVU43X3rQB4mj2Ukml7hPpoDWDv5prNniop8+r3FmsN7s0P8tDzW9wPyYbr560RXI2AXqwx3bNR3uvedzYCulxZA7g9IrrZS9eI6+54cfcXYByBED9nESiOdL7x+SqLcvPo8Pa46154476JEdDjerI3BBBAAAEEEEAAAQQQQAABBBBAAAEEEEAAAQS6BepM0tsav1XSUSSlcots8lzTi0IXX/mi3vhzf07ul19TMXlHZ/kdJd6FDMlWBd41cXT753vZJ+ZJpuLlj+mjv/WHdf7Jzyi/c6a5vFJbF9jbirC2LKwtCXt9X+MEwNYAtgD4wRED4NAAtgC44iYA7hc8Dw1INwXAZ9lD+VsRAIcBAgTAI3yvEQB3R/SHMNMAPkSPbRFAAAEEEEAAAQQQQAABBBBAAAEEEEAAAQSuTiAJY5mT0sqXTmX6riye9V/7+3rjr/+Unvztz2s6u1CWec2zQneKRO1Ve4uqwTjoZeVWn97R89Rp8is/q4/95h+Se+mDckrlNakC5uuc/lrn8K0v/IVaaLUBXP2z72rolamyMlOZTnX24Ns7K9f7XgnnnYo0r9cAfk1JqHS3G8D12qJra53G5uPuNWq7G8DLQastKn07GsD19ffml8ul57qMADjL7bcXzatZ63nznTM04F6sLbxpDWibK++kqc1/DwfTWoe4Poxmjd197+iq6Wu/IJnNnsuF+7msxghseNZoAA/w3WMTGsB7YPFWBBBAAAEEEEAAAQQQQAABBBBAAAEEEEAAAQRGEaiyPqvjSXNlaan5V35R3/jrP6W3fu5vKS0KTf0zqfTKZKOgE1khqh3KHhIA22cXoQmc68ImxZ69rA/86l+r93/vd6n8lo/o+SxR5s41mUylA4LmUagG7mRjALxPqh1GQB+xAWzJv42ATuoGcFjPuW4B2zkvjnXgyNruALgdR96mEdBXEwCndQDc3IO7RxgfPQC2mywuIj7wHlt7Ng8cAb3fb1pOcAR0149KBn6ZDdmMAHiIGtsggAACCCCAAAIIIIAAAggggAACCCCAAAIIILCfgPOhd6vE10tG+kzlN76ip7/4d/XOo5/VxWtf0N2ZlytLXaRzyeXKiiJEgpaLZMpsZeDFh/pyv7SkfbR2LCoT5W6qwhp6yUXIeZ/7c9179Tt19t3frYef/KzKuy8osYDYcqJQHrTM0Kuw/3DupNcIbgXA1VjlZqTo7uAohK9hFLNfrAF8dv9VOU32u+K73m3mPlGeFmFt2IvHj2zV55U1aLccZ8+wbhEAb3v/SkO0WgO4vJI1gCNVGH89+hrAy47NCOjLaQA7zXUxfyqVVWPbGrJV9D5WALxlP1sawPbJ1gCuRo3XYXj9n+E5GfK90go+qwbwbJEt2xfe4tV+X2tN7SEf2eV3qWsAn1DwG60JgMf7umZPCCCAAAIIIIAAAggggAACCCCAAAIIIIAAAghsFvCav/1YF0++ruff+CXNf+kXNf/Fr+jZL31NL+QznRe5JoXljk7zpFBpWWBp01OrFX+95TNplRnG1yEBcEh+LAO2SNpZJmXDny3gtRnA9nLKp4WSD39E6bd9u/TBj+v97/+UshdfVPbgReWpCznWKS/TuDEAbq+v28ZcvWgWSNmizFmRqsimOr//qhJ/Nt7dbYs5+6QaAV0HwH6S18tBVxe5CeKGBcGdAXDait3sBvBWNr+NAfAdnWUvH20N4BgAewtC7aGp7yK7/rte/RvA4wbA8Zj2CoIXAWgcAW0BcPs+rkPgjgB4+fnsetxOqAHcOv/mqLt/aNJ1hof8PQHwIXpsiwACCCCAAAIIIIAAAggggAACCCCAAAIIIIBAHwGv9959U/PHX9fsja8r/9qX9fyrr+vZL/993c2f66yYh7zPh4ZvEgJZV1ocXL3CKppJNTA6vuzvx3pZxOzTKgAuy1TeOeWTRNMPfljTT35a7gMf1YsPP63shRc1vV8FwOnSgqZjHcl4+3FvfeEvLYRKV4a0ulcA7BPjUJkUysq0XgP4VbkxA2DDCw3gXGkYAf1IbtEA7hkcdQWIsQHa1QC28Oo2BcCx9WqBrCvk0rN6DeBspYG9e43l7lvVrmP4TUdoAMeM0H450ec1OACO17sd8McPrP9uOp2Ghb7tyyb8yKT+8/0C2KVvo+aLaa0BbH/VCoDrz2qPKI8k+30+AfCu+4gAuM9TxnsQQAABBBBAAAEEEEAAAQQQQAABBBBAAAEEEBguYA1eyxRTb/9j7d4itG8n86d64+9+Xs/+zt/SxRe+Ije/0MTlSmT/0zR+Yy5yvABYypOJfHJXycd/he78ul8dRkAnL9yTz7IQTDtvka/T3JchR73RAbAFdxYAp0WqMpvq7MHYAXAVutkIaALgJsi7lBHQGwLgafZQSgiA9wtgCYBDtF2U8jSAh//bccuWpzxeYvSTZYcIIIAAAggggAACCCCAAAIIIIAAAggggAAC11LACm6zVEq9U2YL6DoLUW1aaimX58qUyr/xDX39Z39Gjz//07r37Ikm1vC193mLjpNRGsAWIFuI2zSLbT3fRM/Tid7/6369Xv7+3yh94Ful8/epLL3m710oSxMlSXUM9vLe1jE+/cvg3vrST2w4zCZDd4s1SDc1Cb1Kny8awNMHr0oacQR03Q1dNICfvKY0XJV4aSz+j/+9ZyN49Zp0rRV8QiOg28HjWGsAJ601Zts08bPC0rR1A3iSPQwP2Lj3ddUA9m6u2eypkmKlYNzxDHU3gDvui01rAIcurgtrAMdxA3YYS/71cQ16yJ0NEyg1n82a23fLeR4a8DXP7+YPiOdUOTpVjdjW83Xgd1hsMBMAD4M89PoP+1S2QgABBBBAAAEEEEAAAQQQQAABBBBAAAEEEEBgXIGYLbUTCAtTw5/7NKzvm/q50nfe0ld/8if13s/+ZZ0n70h5rtK/UJfMvGIutO8IaBsgbVNfvbI6B3H65sTphe/6Nfrwb/hBpR/8iMo0VaksLN8Z1xi25GRpgmtk6coXx+Xbe2/jBMB1A/iYAbCtATx7bAHwSjh1wwJgu9HLpNTUZ3r+1utyaW6rT4cxxFcaACfnmkxevmUB8B15l2wc/RyftJsXANsX33gvAuDDfi5BADzevcieEEAAAQQQQAABBBBAAAEEEEAAAQQQQAABBE5PwBq+tuav5THeeU2KXNl8pm9+9TX98p/9M9LXv6xMMykUGt2gALhq/kpZac1jr4vMyX/wU/rYb/unlHzqk7rw31RSnCmtM6FQhlysMXxdA+Av/q9NQrE0orVqTjYNy5UmZUi2vXyrAWwjoEs3GfXusdVhrQEcA+BJSNqbdYpjQLKpndnrQLoS+pWGaGK/QlCpmRKd339FKuyGG+9l5xEC4DLThQXAWV4vb30FAbAtuG2L31oNPzlrBcCHhVrLWssNYDvddsTfdV2P0gD2lXVoAIeDqe79aj3glaMfQhEawNJ89lyJfZksLVvefF74b30XQ14/spXnd/M9ut4AvowAeLzn5dA9nfoawATAh15htkcAAQQQQAABBBBAAAEEEEAAAQQQQAABBBA4dQELZUMmEnKpREWS6LzwSi+e6qt//k/pyc/9tF4sLDFsXvs0gG3vtkxlWqZ6dzrV+Xf8Kn3iH/vnVKRnmmdZGAOdFKWs/xsnq/qlgKqenGw5aleueCLYTQPYDnifALg+gdIXymID+P6r0pEC4LAGcBgBXQXAi9eWEb69fbsu1NL+bS64BcCFZj7RnWMGwD7TxZOrDoBdHQAXdQBsI6BD7N+bt/uNywFwKDyHB7F7S3vHMQLgagSANJme13faMQLgY4+AXv0Bx2ZPAuBxf8Cxqmy/XDrkRQB8iB7bIoAAAggggAACCCCAAAIIIIAAAggggAACCFwHAQtnbU3gaZ4qKzPNEhsJXYbAKMnf1i/9lT+rt//3v6q7+bxOcKxb1/1/fw/N37DWsFQ4p1lyT9/6g79NL/zADygvJ5LLVaRORZKG/dmqsE0AHPe/0gDuyhVPBHzLCOjm6LYHbFVIVvhSWZGpzKayBrAFpKO+fKI8LWQB8PMnj5SEQLZJB+OI2cGf2XWhNgTAToXmPtH5g1ekPB1xxdRqndk4Ano1AI7nGEI738+5KyDduQawVe5DA/j4AbDTXBfzp80YdXvIelzUrvOL7d2tu2pd32bl6yo8tQZw9bKxA2ZeB8Ht3x90f7+0HqbmE6oG8OoawOu/IOkfAG5e67jL51ID4Cix+KFJjwt85LfQAD4yMLtHAAEEEEAAAQQQQAABBBBAAAEEEEAAAQQQQKBDoAqApaywAMbyx2octFUSLTjKigs9+//+tr76Z/6E7j1/K4yMLjr2uVjzN0xldZpNPqSP/NAP6e73fJ9yd1c+qSbwhvV+5cIntZOWZgT09bx87q0v/cU6wto/QLINjccC4CKb6vzBq7IRyeO9XAjdbAR0FQC/Vq1B2wrg1tYE3vfD9wyAbcZ4DIBDA5gAeF/xlfdXDeAYAIfCpG8esq4JyF0B55AAOKz7aw3gyXkYNzB+ABxHQFsA3H7uWgFwrdQ/oNz/+bWPIAAe8/tq/VGgAXzg1wObI4AAAggggAACCCCAAAIIIIAAAggggAACCNxKgfYEZsuKzrzT2//nX9YbP/4nde7fkQpbknZzlTB298Kav8r0bHJXH/nt/4Tufs/36CK7o6TMFGrB1g4OawtX/cSlANjXEXNXjniiV2d7AFyfkKsSsPq0mwaj/ckiAC4zFenxA+CLx6/JpcsX8/gN4JWAyCWXHACv/4bhJjeAYzm0K/iNz9MxAuD4iE+n07r1exkN4Naz1WrIDg+A4wjo3RVlAmAC4BP9dxOHhQACCCCAAAIIIIAAAggggAACCCCAAAIIIHCLBZaW4LWGrp9oWr6rZ//HT+gXf+LHwprAyZb1RKtGb6rUX+ji7vv08Df8Ft37gd+k55mNfZ4ojcs3tgLgVertDeAYEy9npqd2qU48AK7G7sYR0BePH9UB8GWOgCYAvswR0ATA9oOV9jDqvgHlagOYALjPl23/gL3P3tbfQwN4mBtbIYAAAggggAACCCCAAAIIIIAAAggggAACCNxugeUA2NbwtdJuovPZ2/rKn/5vlf8/f1Nntk6wrQVcj3luxGwAtJVXLzT5NZ/Tt/7Wf1bzyYuh4Rv2a++38DesEbw5h7kBAfBPbK4ILhrAm+rTVUBVNYDLsCBz0wC2yvV4L0vp4wjoiyevKQ0jc9uLsPZZKXb78XStWRzHAS/2cFUNYJ8uxvXu0u1uxC5v3bUGcDVrPZfcmSaTl8MazNXc9bFe1Qho7+aazZ4qKZYL+/uez/pRLQejq2vqrn6B2PZ2d3vnwgjocH9sWPs3fs6iIL8PR/giKsMawFl7jelNa+N2jhbYPPo5Hk6X36U2gE9o7d/F9Rt7zfKV+6ArAO6/xvM+NxjvRQABBBBAAAEEEEAAAQQQQAABBBBAAAEEEEDgZgkskilfKHv3qb70X/6nuvO1r8rl7y1C3XjGoQGcnql88GF94vf8iypeeiAf8pgqU2j0ZrYAACAASURBVKxWFu5cRPRaA7q3vjRCAGxrAE+mOr9vawAfJwBOylyzxwTAXXdbV+C3uj0B8LpoCIDlNJnekbPfgxAAd912W/8+jmgvi+rXNKf2uuoGMAHwqd0RHA8CCCCAAAIIIIAAAggggAACCCCAAAIIIIDAqQtYZlh+8ef15f/iP9aZf0+F7ijVRRj8bC9LI56d39Erv/Nf0tlnPq0is9ynXTC18uPNfvUPgC0EWwQ4VS7u5VWoUFZkKrOpzu6/arHZqGKxARwD4El9gWJzMQYom5qcfQ7k5BvAreZ5PEcbab6thHvdA+DMysatC1f9IuOQ1/4NYAt8zXo6OVc1Pr765xgEhz855JshNICl+ey5ssQucB2M0gA+5EIP2pYAeBAbGyGAAAIIIIAAAggggAACCCCAAAIIIIAAAgggcIUCXhNX6I0f++N652//DZU+03kxWwTA8yRR9j3fp4/+8O9VmabK07mSMpULCVSVG3VN8LzCkxvlowcFwKUFVbEVGQLg9OgBcFrkuhUjoO2mS0tNfKaLt16v7kNXBY63IQBO6wA4rtu9b6C9/lSsB8CdPxa4lACYEdCjfIMduBMC4AMB2RwBBBBAAAEEEEAAAQQQQAABBBBAAAEEEEAAgUsWsJJd4eZK3vxFffGP/BGdlW/rzjxRmdg0Uund7Ezf/q/8m3IfeFnz4lylK6roN5T7qtxo+xq/l3wyR/q47QFw/YFNAJfEnuLyofhy0QCe3n9V2rJY8uDj94nytJAFwM+fPApr0LY7onHE7ND9n1oD2Jq9eVoqVab33n5d6e4lXtdOe9/A9FRGQDvNdTF/2pRhbc3usPj2eA1ge6573S8bAuDq22DPi7F6dVoN36oB3F4DuDUeud0E7vzMa7QGcPQ4oVHQBMBDvznZDgEEEEAAAQQQQAABBBBAAAEEEEAAAQQQQACBqxGwjCV3uc6KC735P/5pffNv/qRezDPNskLPlOrOb/yN+thv+SeVJ5m8m8g7m2m8PIHWlYeMer2a897nUwcFwO0GZVIeMwB2IXTL07wOgF8LAV5sh9qJpgcGhKcWANuvD+Z1APzsaRMAbxv5vJYx7ulxagGwt+fNNwtvJ0sDofe5teN7m4A0BsDtlWg3xqdHD4DjCGgLgFszvjeNgiYAHnLRe29DANybijcigAACCCCAAAIIIIAAAggggAACCCCAAAIIIHAiAl6lck3KQv4bX9YX/+h/pHsXM12kuWbpPX3iX/79yh7+CpUulXNpyBUtG2qHwD4EUgcu+XkiGpsOY3AAnIRgyuYSF8rKag3g8RvAFgDbbO6qAXzx+NFawbhXo3PHBdgUALcD5iaKrHfiLJIsNPeJ7tx/xeq6B0eU7cPrGwDHNWhXxxnv25g9tQA4lkNj4L3v+axf6gMC4Om0XhS83kcrjI295L1+H7KzAWxH3loLuDP4jWdKA3jQ92vtG9cQH7SPHht1rSFw7M/vcYi8BQEEEEAAAQQQQAABBBBAAAEEEEAAAQQQQACBayYQhkArtUJf+q6+9Mf+c02+9EhlIp1923fqI7/n9+rCV2v+pkpD8OvDhGELfKtcpVBR//M1O/Weh0sArHYDs1IjAK7XGw4QibxsYd4zTSYvhxHcVpUf71X9kCCOgCYAthkEzRrb3c4EwN1GG95BADyIjY0QQAABBBBAAAEEEEAAAQQQQAABBBBAAAEEELhyAWeTVr2SMlWeXOidn/283v5T/1UIet/3w79b93/1D4R1f+X87Q2A3/6F/2VjmrdolnY0EUsVyoo0NIDP7r8qp8mI193JLo01gLOyCA3gpA4fY3NutQG7+uGdDdLW+S0Hv9WerBrefllUeZkN4GzPJXA7z3cFqE8DWK6Q10TT7KHN3A4PzHivKgD2bq7Z7KkSex5bO9/3fFaPq31+8V7pHAEdurhO08m5vF3/eiS0nfbyCtTVuIC9X/bF5AvN81z7Xt/1z7pGAfBVrv275XuMBu7edy8bIIAAAggggAACCCCAAAIIIIAAAggggAACCCBwtQIhZ7G8rlo21j1+Q6//h/+aVKT6tn/939fF9H1KLQBeSXEsJ4oTdq/2BI7/6e66BMBpWWhGANx5R+wbmO4TAJ9lD+VvVQB8R94lSwHwatxKALz7lowj2suilCcA7nx+eQMCCCCAAAIIIIAAAggggAACCCCAAAIIIIAAAgjsIeCkbD7T63/s31FZJvrEP/8HNU/vbg6Aw9zb2/HaHgB3ENQrACuvG8DFZKrz+68q8cdpAMcAOItpfT2rO16mbU3gzkD01jaAq1t8WwMyeNYjoGMD+DIC4MymTbeevTiTfejjuK0BvPMBrxu/VQM4KMk8XJmsPRXDA2CvvJirWkG63UmuPq95rf7dqgQN4F73xloDON7/g65gr4/kTQgggAACCCCAAAIIIIAAAggggAACCCCAAAIIIHB8gazM9ZW/9GM21lff+oO/Q7M0Vbplmm3MoG56OjA4AI6XyxZJzspURTrV+YOxA2ArZ9sI6LweAf1aPQLaLYJLRkAvPzidgffi7acZAKd1ABzHcfc/n81fIE3AXYW49rJI9eoD4EJ5UdRLjx/y5UcA3KkXvsU3OzECulOPNyCAAAIIIIAAAggggAACCCCAAAIIIIAAAgggcNICqS/01c//jHxS6iPf9es1T5O6gHfSh33Ug2sFwN2l59hFjDOyLVcpVGpSZq0AeHnN3IOP3jvlWRMAW3pvHdE4WrZr/50B4oa1QdtrAd+cNYD3C8AuuwHsNNfF/OmiDLtYbzdc7/1f3QHyjvv9WA3g1ghk772KorRucevk6v9u7+tYe7vZ6BoFwPGgL2MU9MbG77ovAfD+zxZbIIAAAggggAACCCCAAAIIIIAAAggggAACCCBwSgIWAD/7ha+qTEu98NFv1Tx1Sn2VV4aBt/XB3tI1gPcLgOOFLf2RA2CpaQA/eSTvUnkLgOtgsOuoCYDjlboeAbC3p9A3fc1kaSB0/6+TJgCOj/Xq+V9lAGyLk3sVZbmy2HgroIyn2hkEEwBvvCu6AuB6I/sNEC8EEEAAAQQQQAABBBBAAAEEEEAAAQQQQAABBBC4vgLOl8q/8ZZKV+rs/ktVAzgEwG4tAF6kZjd8BvT2BnAMUOq23lJPsVXKLL00KTIVWb0G8MDAbuttdQUN4KVjSZYDohA+q9DcJ7pz/xVLp0c948RL87RUqkzPnr6ubM8C7PbAe3MAmmyZgX5VDeBYDo2H1Rngb7lxuhrASX1/bxwhHhvA06l8GB080hrAOxvArSes3ZAlAB72bxwC4GFubIUAAggggAACCCCAAAIIIIAAAggggAACCCCAwHUT8IWcBZYqVSRJWAvYJoBWWVOy1AAmAB4cAFtgNmJsTgC812NGAFxxHSsArgaQN6+97nQC4Aru2COgN675a99L6w1rGsB7fb3wZgQQQAABBBBAAAEEEEAAAQQQQAABBBBAAAEETk6gdEWdTFoOkITgt6lv3toA+Cc3Zljtxm+8kpvaktaItQZwmU11dv9VuZC87RWL7bxRrIGZp4WystDF49dUNVar5N5eGxucrT26Q0e8XvsG8O4RwdvWQL3sBrB3c81mT5WWVR3/0Nd6ALzsYE3rXfdPKafp5DyMHN+0Hm88xkF3urMR0EU9AnpL8zcC3KQG8DGD342N33CFd95KrAF86JPG9ggggAACCCCAAAIIIIAAAggggAACCCCAAAIIXK1AlWkV4SAW/3f/znzlao/52J/u3v6FUw6AXRjBm6e50rLQLATAFQkB8OZbY70BTABc3zFLYP0C4DvyLiEAPuBbyNUPbFmU8gTAB0iyKQIIIIAAAggggAACCCCAAAIIIIAAAggggAACCGwVWM0gCICHBsBVsOi8V1ZmKtOpzh68Omb5NzR9vdLQAK4C4EfKYrs4JsH1lV5rAtcXdugasosb6No2gHcHv/H8Tq0BPCmWG8BdDe9tD3rTAF5ew3lx3rsawHEN4NAAti1qy9aXxeENYK+izFUF0eujiRfntfULqt/17br/o2/1PqdE2aj/9iAAHpWTnSGAAAIIIIAAAggggAACCCCAAAIIIIAAAggggAACnQIHNICrtX6dL5XFEdAhAO4XTHUeWXhDEwBXI6Af1SOgezSADwiAY3gYjsBGALdeNvLaqdDcJ7pz/xUpb6aI9zun3e+yQHCelkqV6dnT15XtOQ+5Cfz6XYdTC4Cz0oTbvyPodx6rqoeMgC7rBcEn0/N6HPV6AHzQtR5lBHQ/l9sbAPe7QoyA7ufEuxBAAAEEEEAAAQQQQAABBBBAAAEEEEAAAQQQQOD6CGwNgFdPwUKx+GpamV6pt/V500UDuPRjNgid5KsGcAiAnzyyynE4jNgsXBzUluC5KwBrn2c7+I1/fn0C4LqRXa+N3PcWPJUA2Gmui/nT0CgP19db/G+vfkHn6vmuB8DL70jq+6XdMG5Wi01C83cyaQLgan58cyxxhHRf5+qkmk/w3qso7KmKf7ZlLeDFZw5z6Lr/L7UBvHiodq/Lu5fptjf3/CEKAfAo2uwEAQQQQAABBBBAAAEEEEAAAQQQQAABBBBAAAEETkhghAB43hoB/e0q/XTE01sPgL3zIZyLwdYiFhsxAG6HgqmuSwP4ZgTAUr1Id2xw16Oa9w2CmwA47mA5QN0VAId1f1UFwNtGQMebfK8geBEAlwoBcFnWI6Dj3jaMgiYAPuz7pCMIJgA+jJetEUAAAQQQQAABBBBAAAEEEEAAAQQQQAABBBBA4PQENgbA7X5eO2CNwWjThrQVei0AvqQG8ONHiolZdwM4BqKLBLFTP4aGuwJgSwTjCOjzB6c0Ano1AI5XbnfbcmsDeNG8tbS9kNdEZ9lD+dT+ub9pJ3r4HBv7XDWA4/DnGKw2H9W/Abs8wnv/ADiGzZPpVKH5XgfCx20Am9Q+AXC/63trGsAW9K4u8G6kBMDdjyDvQAABBBBAAAEEEEAAAQQQQAABBBBAAAEEEEAAgRslQADcupx9A+BEhWZxDeBiuSF86N0xfA1gAuBoP2YA7G094KsKgEN2HYPe1QCcAHjpWSMAPvSrh+0RQAABBBBAAAEEEEAAAQQQQAABBBBAAAEEEEDghggsBcCbu6IdzcvEKysy5S7V2YNX5VZGJh/m5GQd48UawI8fKakrobG52l6beNNndTUg203i2BVtN4DjqODFvr3TKQXAq2sUd3lvH3m7fJ2be+GqGsB1oL1H2bg9Gjxew2ZE88p9HJuhG1qjdu7euXoN4LSzRdplvvb3zkZAFysjoLc1tfs3n4fc/5e6BvCmhu7eePUGu5q97c+hATxUmO0QQAABBBBAAAEEEEAAAQQQQAABBBBAAAEEEEDgmgqMEABLWZEePQBOy0IzAuD1LNHt10AmAF4JELcFwHKaTO/I4v6uMcJ7P/shAC5VlEVrDWAC4L0cCYD34uLNCCCAAAIIIIAAAggggAACCCCAAAIIIIAAAgggcHsENgbA1grc2pxctUmc0iLTPEl1fv9VJXIj6jUN4BgAZ6oroUn9OXUQ1G7ttg9gaAN42/m7VgP4/P4r0hWPgD5eAzg2T/0lrwFcXdf1NYC7b6vYAF6+f+N2/RvAdouVyjSdTjeOf7Y9xrt8j4Ly0gl4FSoK66/H4JcAuPsKt96xFgDb9W2todzR/F3cFW7M76u9zoA3I4AAAggggAACCCCAAAIIIIAAAggggAACCCCAAAJHEXBPfuEnFyuNLqKofQPgMtPcxQDYgpihsdj6OVYjoHNlZaGLx6/VI6Cdjj0Cevvo4Js/ArodRZYWkLlCzk90lj2UT+2fx7u+1Rq3Xk5zXcyfLqLVowfAux4n71Qq3RkAH/o0EgAfKEgAfCAgmyOAAAIIIIAAAggggAACCCCAAAIIIIAAAggggMBNFVgEwNtPsGsNYKf0iAGwvFOeNQGwQmPPabF2b0fTb1sD2Nqi9upqCFcBZevlnZwKzX2i8wevSHk6aufZgs95avFjpmdPX1fWUVAc3gBeb8SWcRyy/eeiWX2aAXC8fqv3bff1jFtsaQTXf23d3HYDeHWt6eYHAsO+Gm5lABypxlwL2Pa5+AnL/tdi+0j0/ffFFggggAACCCCAAAIIIIAAAggggAACCCCAAAIIIIDAKQi4b7xeN4C3ljqvOACWZax1APzkkbxLQ180Bn3JJQfA4bPrAPiOjYC+gQFwmdQd4JCyJifZAD48AF4Jglfuo64AeLH1wDI0AfDIX389Rz6vfioB8MjXgd0hgAACCCCAAAIIIIAAAggggAACCCCAAAIIIIDAlQtsDYBj7LvafFw7YlsD+AY2gF0dKK0GjQTApzECuisAjg3dZm3o1hqxSzdxfaevBcBxDeDqzTSAh31XxaZ+WZTNYPixG8B2aBtHQldXbteLAHjYdWUrBBBAAAEEEEAAAQQQQAABBBBAAAEEEEAAAQQQOF0BAuAwUnr9RQBsodr1bQAfFgC31wCu7g0C4GFfYgTAw9zYCgEEEEAAAQQQQAABBBBAAAEEEEAAAQQQQAABBBAYKtC5BrBz2c59e+eP2gD2SpSnhSa+1MXj15Q6m7nbhLY2EvqQV9dawje3ARzVmhHfsSvZtGbtPZezBrB3c81mT5WENZb7v7av+btrdHm7Fdp6Xwy8ZQFwXAO4PpaBI4a3nUkzAjq+Y3dTddt++q95vHkP8VpX+3FKtPt5739lqncuBcCX0vzd7whpAO/nxbsRQAABBBBAAAEEEEAAAQQQQAABBBBAAAEEEEDg9AVOPAB2qgLgXJn3mj1+pHQlHSQA3i8AXw+8TisATrfNdt7yLI0fAFeeBMDjfHkRAI/jyF4QQAABBBBAAAEEEEAAAQQQQAABBBBAAAEEEEAAgb4COwLgKhh0bleT0qYEH7MBbAFwGhrAmS9DAJzVK4nGnNDVDeBh/cmmobhtDVG/0lo8nTWA4/XZpy8rNQHw+nVtN4CbEcqX2wA+WgBsDd7FtbQz3XBfh5uqXwAc1a2PPuRFA3iIWmubkRrZNIAPvA5sjgACCCCAAAIIIIAAAggggAACCCCAAAIIIIAAAicncG0C4GoEtDWAlyO3URrAYZdNILirhEoAbIHw0Nhz0/1v7l5xBPR1CYAPepJdKe+9isJ6xkN/ulAdwa0dAU0AfNAtyMYIIIAAAggggAACCCCAAAIIIIAAAggggAACCCBwcwVaAfDmpu9VN4DlqwZwCICfPKrCx1bp1dWNzf0v0WqDNlHT9t3SEA1Rpa1RW2juE925/4qUp3utWdt1nNa8naelUmV69vR1ZYtz3XZ9+jaAq+1j47Fv7Fja2rCukPMTnWUP5W0G97UIgFeldzfZw7t3NIAtqm2/YkO663ou/X2rTX4rA+CIMWQt4JEC37W7Iqx9zAsBBBBAAAEEEEAAAQQQQAABBBBAAAEEEEAAAQQQuDkC1y4A9omvh0BXFyE9QgBctgKqZCV4agLgVHfuf4IA+OBn4VgN4NUDGzcAjnvfKwhujaAOAXBZaq/tN1hfqwZwPH4C4IOfGnaAAAIIIIAAAggggAACCCCAAAIIIIAAAggggAACCGwT2BEAx4bsbrxjrwG82gC+rAC4CeaWg0OvRM4XmisGwMmRGsCpnj398vYGcB1Mu94J4moDOJ5XVxe4agB7XbcG8Or5rQTAMdhvh5E0gJUoG/Xb0iVVw7YsyuaHG6MEwH3v392nwxrAo15udoYAAggggAACCCCAAAIIIIAAAggggAACCCCAAAInIEAAvBgB24yAtgbw5gDYqQmAbQS0NYCPEwBb8/j5u19RuojNNgeYBMDbRvgSAPf5filrvqpJ7AiA+6DxHgQQQAABBBBAAAEEEEAAAQQQQAABBBBAAAEEEEDghAXck1/4Kd8+vq41f9fOJZHSMlPuUp3df1U+FEqbXR7WsHMqfKIiKTRRqYvHj5TYorjtNYDL3aN9YwNx9bhbR7jH5bnsAPjvKzt4jdKVtWt77q/pBV9tA7j/iOMeI567rvSOBrDGXIPWlfK+6BgB3a/h2t9n88lfagA8SvO36yLu9/eHfT/t91m8GwEEEEAAAQQQQAABBBBAAAEEEEAAAQQQQAABBBC4DIFrEwBnKjU7hQDYW+O30NynuvPg40drALvSafbsq0oPHjBNANz7QbrUALhUURY71gAmAA7XbczgfcONQADc++ngjQgggAACCCCAAAIIIIAAAggggAACCCCAAAIIIHBNBA4IgBN5a/omXtklNIDHD4A7msN1RThkgouXk/cWyVoAbCOgX5GKpULywZfdRk/P01JVAPw1pYfvcWkPfQOva98A3rTGb5flHgFwvC2W6vNd+2/9vVehoiiVaNsazATAgYsAeI+7ircigAACCCCAAAIIIIAAAggggAACCCCAAAIIIIAAAtKgALgKReuAylkAnF7DEdBDA+DLbABbABwDwqEjjmkA937Q9wiAe+9z0xvDCGgawL0MCYB7MfEmBBBAAAEEEEAAAQQQQAABBBBAAAEEEEAAAQQQQCAK7BEAJ1puw9a7OHIA7MtEeVpo4ktdPHkk13MN4HiszRqp+wWobmMD2FY3TuR8oblS3bn/iSOPgG4HwKs3bd/z2RwAb+udrj8a12UN4KE+re12BMDW1W2/rKm996u1Bu6tXAN48a3T/+6jAbz3XcYGCCCAAAIIIIAAAggggAACCCCAAAIIIIAAAgggcMsFBgXA7fgmuY0BsPJqDeAQAB++Sm/7HnTeK099MwLa5dVfrzUhCYD7Pbt9nczYqu3V0G0LfKfT6eJHD6sBcPzsvYLgRQBsDWCvoiyV+G0N7xs4AjqitYLwzmtIA7iTiDcggAACCCCAAAIIIIAAAggggAACCCCAAAIIIIAAAm2BQQFw2EEIZmwN4PKoI6CP1wDeHbBdVQPYqVRhOaR3mr33NaWLgHD1xu0bbN6WBrCd56ZmaV+nywyAVQXARaHEFpEOr9XjJABuvmeO96Xdd03s4x0Be0YAAQQQQAABBBBAAAEEEEAAAQQQQAABBBBAAAEExhUgAN4YGkqbA2DXGgGdHGUEtAXApXMhILx475dCAByWXF579Q02CYB7PzKhAWxedhVWGsD2g4cNF2JYA7gdAFtobfOkCYA3XicawL1vX96IAAIIIIAAAggggAACCCCAAAIIIIAAAggggAACCJiAe+v1v9Kxmul60Li0FvDKCGgX/nLIAqmbLogFrmmzBvDjR3I2obcVxLmyIwhNqpG+47wuKQAOYWCh58++rtQVdRi9+Ty7G4y7fbpWY7UwWuEYJjrLHsqn9s9jXV+7KlWT3Lu5ZrOnSlcWmm7WcF69grvOqzkr57J+l34laCzkNMkyuXDD1dOhN+1pSEDpbAR0UY+Ajju1Y24C6Oajdl+h7T79Trusn6VqP06Jenr1271cUn1AWZTy+4x+jvsf4ts6tu7no+eJ8DYEEEAAAQQQQAABBBBAAAEEEEAAAQQQQAABBBBA4JoIXJsAOPOlZqcQAPtETkW1BvCDj0u5/fOYr7JqGavQewTAurkBcKmiLNQ0iGMAvPqDBQLgQ54uAuBD9NgWAQQQQAABBBBAAAEEEEAAAQQQQAABBBBAAAEErqPAjgC4e8Rw6IEmfmkN4LEbwIVLlSeFJqoC4NVC76U3gH3aBMD3P2FF3XEDYGtJWqvZ5Xrv2RtyzuLg6rWpeNsdcN2SBnAY0RzDUvvP6ryd676Pwxv3bQAf2Ez1KlQUNmi6fcz2UwIC4KUv0gOdu5+P6/i1zTEjgAACCCCAAAIIIIAAAggggAACCCCAAAIIIIAAAtsFBgXAlzkC2gLgwgJgX+riSb8AuH18cYTvODeBrc1rAXCpua/XAD5CAOzKNIxEDgFw4hct0bEC4K6xz22razMCeo8AOI49tvNcNHBbQaP9vffVCOi1XxxEnEOCyTACmgZwr2fyEGe7vmG0NS8EEEAAAQQQQAABBBBAAAEEEEAAAQQQQAABBBBA4PYItALg7qbkyvKsldIR1wAO4aNPlfiqAfz06SOlKwXJdgN40/ERADfXdZ/gNz4CpxsArz6km+/fdgO4HfzGrdsBcPvv1wLgA4PI6llprsD2NYBvcAM4ou+zFvCB7gTAt+dfZpwpAggggAACCCCAAAIIIIAAAggggAACCCCAAAIIVAKDAuB2kJisBcDj0cYAOK0D4Ld7BsDtIC9dG6l7yPFd7wbwYthwqxTZrEG72eUmBsA2uny1F5qUieJ9Yz8kiAHw4gcEBwaR1dPWjHv23qsoSyW+/TTd8BHQ8RYjAD7kS4htEUAAAQQQQAABBBBAAAEEEEAAAQQQQAABBBBAAIGdAtsD4Bh4tVuLdWrWrLBaJWlZmSp3ic4efEada/LucUEsfPRKFQJgX+rtdx4pWyl6Np+XyNfHepwAOJG8/b+kGgGtROfv/7hc4UZfAziOgH723huygD2GtIeOgN4vAK6gS/tQV8j5ic6yh/Kp27wY8R7Xdfmt9jk+jLyezZ4qXalxu94jfFdujPr+bS8BvAh4RwmA4+ft0ateagB7FUWhxBaRXryuMgCumsfJqD+YkFxSfWmURWmPT/UiAB78tLAhAggggAACCCCAAAIIIIAAAggggAACCCCAAAIIINAlMEIA7JSVydEC4FKpslYDeCkAtmxy0cy8jADYAmkLgAvNler8fR8Ngfeoq4y6UksBcPjEOjdbJGjNZe0ecbs+AnrjGrhrd8p6ADzNHkoEwLXUWAGwBcjxwhIAr92GBzavu5+Prq9I/h4BBBBAAAEEEEAAAQQQQAABBBBAAAEEEEAAAQQQuF4C7q3Xf3opVoyNy43r/W44N9s4KxLliasbwKtrmA4HsQawBcBxBLStAbwIgFvB7/onNK3M4WsAb1hT1jcBcO4yTV/6Vtno4LEDYFv3WJrrvWdvKHXellne+uoOuJrzsN2EuHHjCOgta0DbH7tC8hNN1f5KJAAAIABJREFUJh+Qc9bW3XFAe1/uQxvAu9eu3rQGcPvomx8QLB94swZwxLIGuP33ANJ68x4N4LiVK3X1awDHgL86qPjcH7UBvE/zN1oRAO/9RLEBAggggAACCCCAAAIIIIAAAggggAACCCCAAAII3G6BwwNgnygrnfJEOnvwabkyG0305APgex9R4tNrEwDbhbGBwwTAzS26fwC8+gOHoQFwqaIsFuO9q2j+MhvABMCjfVGxIwQQQAABBBBAAAEEEEAAAQQQQAABBBBAAAEEEEDghAQGB8BWArUmpQ0obgLgT8mVk9FOb68A2JqCi4Zhs0px/zVkVw9785qyXrbmb6EimWjy4rccJQCOI6CtAWyN27FGQO8XANefmpQ3sgG86PBuaZhubwCPEACH56ZQUZRKQvBrrysOgOu1f7sb5fs93ktrANMA3g+PdyOAAAIIIIAAAggggAACCCCAAAIIIIAAAggggAACAwQGB8Dhs0IInCorVTeAb3AAHM63GQF9aQFw4hct0U2Tl7sDu+UgmwZw9cOFtbHdK0HwUQPgMAL6xBrABMADvj7ZBAEEEEAAAQQQQAABBBBAAAEEEEAAAQQQQAABBBA4PYGtAfCmQ42jg0unKpQMgagFwP6oAXDmC01U6u32GsB1AF2tyWqvzWvBDm8ArwrYGrBV49lWJr55AfCG842s13AN4NirdcnuNYI3PpJ2X/tEkyyTktU1gA9oALcasFe/BnB15vYs2yuulb34QcGBa+9G16UG8OIP9xibfeBxdP9A4vS+lDkiBBBAAAEEEEAAAQQQQAABBBBAAAEEEEAAAQQQQOAQgcEBcPhQ7+T8cQNgC5jTbQFwOIbLCoBDTCYf1vy9DQFwfVtZgHqjA+AYRraC4qMHwNYA9irKUolvh6GXuQZwdX0JgA/5+mRbBBBAAAEEEEAAAQQQQAABBBBAAAEEEEAAAQQQQOD0BIYHwHXw6rytAXy8BvDgADgeX6gqj/G6/Abws/feUGJrANencNwR0KtGcQ1gy70LyU80mXwgrEnsNx3IYGL7HNvnXLPZU6WxZl7vr7vBvbnh29UAjqblopW7LQCuG7/hfrILYf+8R4O17bLUAPYqikKJbCh3fBEAr91GNIAHP1lsiAACCCCAAAIIIIAAAggggAACCCCAAAIIIIAAArdT4OQD4NJGTA9pAB8lAL7cNYBDAByGTlevQwNgiy8tumxnrNvz8asJgBNrlbeexdMLgGMQPOALY2MAHK5IvMJ1wNze9+6wudtn93HSAB5wHdkEAQQQQAABBBBAAAEEEEAAAQQQQAABBBBAAAEEEDhhAff2l//azorsIizc0sSzePKYDWALgOMI6KftNYBjwOtaa7SOCl0FoEsBW73msVNerwH8EblyObA8+BAsJPTWMp3rvWdvKHV+Y/AbP6drjdO4tqu9P4Z97Qu+CFu3XV9LnesG8HTygar9e4QGsNNcF/Oncq5y71/cPrQBXEuunL8vE00mk2YN4AObqEv3hbMR0EU9Ajr+jQW9l9kArtwWAXBoNtvptuP3g+9mLa0B3ArAD99ztYekPu6x9sd+EEAAAQQQQAABBBBAAAEEEEAAAQQQQAABBBBAAIHrLkAAvPUKEgAbTRX4ViOgzyYfUHkrAmCnKgDOqgA4JOabg+ZBXwAhAC5VlEUr6CYAHmJJADxEjW0QQAABBBBAAAEEEEAAAQQQQAABBBBAAAEEEEDgJgscEABXgZhlY5fTAJaePv15ZaGg2LQU2w3XcS9UHQArW9qtlzV+j9sAdmUa1sS1BrCtuTtsBPR6gN1uAK/1PNcarvX1tfD3JAPg3YFs/zWA68u7dP6tANjVawCHq1Dv9f9n795/ZbfSM7+/i2TVPudIGkuaGDE8bsSNuP//fyIIkkGQQWAkwMQ3Oa2xPZa7ZZ2jc9m7ilzBuy4skkUWWeRiXXZ9y5jpljaLRX4Wa/cPz37W61raywJhK6WUZSVZPU/4SgFweLpi050GcNrfIpwNAQQQQAABBBBAAAEEEEAAAQQQQAABBBBAAAEEELi0QG8A3JwRW6e8Aw3I9beAziS3lWysBsD/VYpO7rZ6ANzcEvdCW0C3AuDM1i3R82YALw2A/aN4uw3gZQHw0RdtaAvo1x4Ah78EMGwBfenfvXweAggggAACCCCAAAIIIIAAAggggAACCCCAAAIIILCKQCsAbgW/vY3Q4wbkugGwzii1UlQiG5vJL+//Toosdju9R2tG7yKi/kCxPQNYG8+5GG1vZhvZfL3ODOB5AXD7+g8N2JkzXcP6304APK9xG2cK66NxTgPaWiObQmcAZ+m3gHbN+Us3gAdmJccAOPyhQ90AXthwjl/F1gzg+l+2v8NLvrZsAb1Ej/cigAACCCCAAAIIIIAAAggggAACCCCAAAIIIIDAaxToDYBdUBYCoMzNP9VXZwtc/VehEbveFtD6EZXklQkB8N9LkZWtdVg/AK4B3NbT1haPEQAHZd3y+ja2gE4bAMeHqI7Huw1gFwDrDOCwBXSiQDR+7u0EwD6MjU16AuDX+Guee0IAAQQQQAABBBBAAAEEEEAAAQQQQAABBBBAAIFHErijALiQX97/7RUC4BgR+hmtlwyAP33+STKdARwy6NNbQHcbwGEL6EOC33qu47+Ordihh/5mA+AYyOo83hOvZQ3gUwFw9J7XZr2dANjjHc0AThR40wB+pP854V4RQAABBBBAAAEEEEAAAQQQQAABBBBAAAEEEEDgFgRuPgCuTCWFawA/aAAsusl2COmaZeTw7+rGZmdGcxX+2RAA19+z87eAJgBe+kuKAHipIO9HAAEEEEAAAQQQQAABBBBAAAEEEEAAAQQQQAABBM4TML/8+L/0xIrNk5zeereqjKy5BXSVhS2gq0Leuwbw3k1Qja+4de15tz39/kyrdnuZBrBY3XZ4J58//SS5sdK8hEPgG+/h9PqMbZF9+w3geVs/H2Ygj7x/oOnqZwC/hi2gR76/8Q8FujOA53+hWu9sBcAjbe05H3n8feicJVGTec618R4EEEAAAQQQQAABBBBAAAEEEEAAAQQQQAABBBBA4BoCBMCd5mx3EQiArz0DmAD41C+GsYDfz+4eftVNcQLga/z+5TMRQAABBBBAAAEEEEAAAQQQQAABBBBAAAEEEEAAgeQCJwLgacHb628AxxnAvnhsJRcjpZTZRjZf/7mYykjjiOULZCoxVS7W+AawBtDNLaCHtnwe+uCxgHCwARyak1brx6YUsRt52vypVO6fR0rjZyno3emk4Z08796LEW0/m5HYcvwDxhrA9QzkgU+6vwawOvbNIyYAHn9aOAIBBBBAAAEEEEAAAQQQQAABBBBAAAEEEEAAAQQQeD0CBMCjDWAf77qg1BoxVgPg/eUC4MxKDCs1d00RAI9t++xu+CoB8IcQAI/1Vse/gGMBcH2GV7MF9MwAOPz1gg/em8/XuPGUI9gCeooSxyCAAAIIIIAAAggggAACCCCAAAIIIIAAAggggAAC6QQaAfC0xm/3o1dvAJtKisrIxhbyi5sBXLYuYazhOk7Vf9+HALHZAL5iAGwz1zQenXnaueGmz8ngdygIvWgDOF0AHBmMOaxvvH/tL9erercBsL+v/ue/2QQeaQDHALi7BXSi2bmtALhelL6m8vg3te+I0e9DovuYd3W8CwEEEEAAAQQQQAABBBBAAAEEEEAAAQQQQAABBBC4vMDNB8DWVJLfQADsNz02klVXagAnDICbGziPBqGvNACus8iHD4B9GGtMpwGcKDglAL78L3U+EQEEEEAAAQQQQAABBBBAAAEEEEAAAQQQQAABBB5bYDgAjgGQOdHWsyKVzaSoRPaZlafvf+fm16Z6aWNzvQB4bDaqvwtjitbtGN0G+kJbQH/6/JNkOgNYE9tuADxlfToN0ftoAKu3qbe9llPP34QH7WEawPo81FY0gOtHI1GQPeFR4xAEEEAAAQQQQAABBBBAAAEEEEAAAQQQQAABBBBA4CYEFgbAJgTAVvaZyNP3f5U8AK5W2wL6TgJgsX5K8ZoBsKsE93vYizeACYDbvxmG/gCjswU0AXD/L1QC4Jv4HxouAgEEEEAAAQQQQAABBBBAAAEEEEAAAQQQQAABBC4nYH758X9t7gh83idbI1aKVgNY2iN6zztf52htrFZZ2AK6KuS9mwG81zS0PjJuXTv+Qf0B5+gMYesbzbE9e4kGsLjP3MnnTz+JbjjdmEK8aAZwNHL3chSMqU8IG7VJGn5+rwHwYYbzyGzrm98C+vSTPfr8jnwx6udaOltAj3+hJh3R2gJ6YZu77wOZATxpGTgIAQQQQAABBBBAAAEEEEAAAQQQQAABBBBAAAEEHkggYQCsDeDfiZTz8+Sue38AvGsdRgB8fkBIANwwIwB2GIYA+IF+7XOrCCCAAAIIIIAAAggggAACCCCAAAIIIIAAAggg8JoFlgfAdusbwLnOAP6rlQPgv5Ei24notsQhuDs0IEeant0tjuP73YDdE6/QAI5HWNfI3UuZbWTz9Z+LqdoN3cUPi6ncNtrW+Aawnj3emRZ3RxuPnQsYbIiG+z/MBX6sBnBc9mpo62trZFMUIlmYaZ14K2ErpZSlfnrsKut/6gqfN0N7cQM43H88z7nP19jzTgN4TIifI4AAAggggAACCCCAAAIIIIAAAggggAACCCCAAAJpBZYHwBfdAjphABwcRwO0K2wB3QqAjZEYVj5GABy2Il74nLMF9DRAtoCe5sRRCCCAAAIIIIAAAggggAACCCCAAAIIIIAAAggggMC9CCwMgHUab96ZATzWxJ1O47aANpUUlZGNLeSX9+cEwJ3r0AZnPYO0ktj8jA3FwavqNIAvMQN4SgAcA86h665bw6Y5Qfj4aL8dtP77/nW77Azg92Er4kPrefrT0n+kMYf7imGn3m6twhbQDu6oAZyo8dxqAMclSjgLeLSxnOg+lj6HvB8BBBBAAAEEEEAAAQQQQAABBBBAAAEEEEAAAQQQuJTAsgBYs0ObSWGt7E2cAXzeFranblQDO2sqydcIgEMCODpDOATANhyfuS2fL7gF9EADOGkArIswFITqdtumFLEbedr8qVTun9PNefbBs26svZPn3XuJge1hZ+5lf1AwFADXWeTDB8D+SYrfgzpQTRScEgBf6lc5n4MAAggggAACCCCAAAIIIIAAAggggAACCCCAAAIIeIHpAXCrQXvgu40AuC8kHGkA30EA/OnzT5LpDOCQtza3gF4/APZ+VsPfVxAAH2Ydh8JzeITNwwfA4RdBaIpfJABu/vZd2AamAcz/lCGAAAIIIIAAAggggAACCCCAAAIIIIAAAggggAACbYGbD4CnbQH9igNge9gO+doB8Hbzp+K3hL6/BjABcP+vvnoGMAEw/9uAAAIIIIAAAggggAACCCCAAAIIIIAAAggggAACCLwKgeEAeKAZ6WaFNlp7VWVW3QJaciu67fKm2sj79/+vFNmuMcG1Gfw2/3uzH9u/hXA8Im5RGyNNbdtq0FoHhlfYAlrcZ+7k86efpDBZ73TebgNYr1dzWb3b5tTfONt16Gm15vSW3c0ZwEXxH0WX3/27ZK91toA+rO9h/fuu+nYbwNM63mPrO7ZMdQAs/jkYbdSOnbDz894toJvH0AA+U5TDEUAAAQQQQAABBBBAAAEEEEAAAQQQQAABBBBAAIHTAvcTANuNvP9l/QA4DynhvQbA3Th3LCAkAO7/AwFrjWyKQiQLoolm4savo5VSyrKSTGLQq/+p0X1cQQLgKb+8RwPrxOs25Zo4BgEEEEAAAQQQQAABBBBAAAEEEEAAAQQQQAABBBC4psAZAbAGZZXUDeAQrFTWthrAtsxbDdQlN+dC2NgAdgHw34QGsJ41BnfhP1sziuc3gG8hADZVLtb4BnDWaAAPdZxVIzaAJwfAYf1s1uwLH6+WbwBXInYrRfFtaAAvWdXuezsNYBeAHra9nvtJ4w1grzlUZn6YADh8j+IfCowGqmcuCA3gM8E4HAEEEEAAAQQQQAABBBBAAAEEEEAAAQQQQAABBBBYKLAoANaybClWNpWVXSby5vvfiexXCoDdFtAaAO9FRD+5EwC3IF5RAJxlottS6ytVAOyC9RAAjzaEM7W0hwA48/rpXs0A+IOYuBXxwg8gAJ4GyBbQ05w4CgEEEEAAAQQQQAABBBBAAAEEEEAAAQQQQAABBBC4F4HhALh5By7xC41JHQIbXi4ANlbyyso+E3n6/neS7RIHwJme38jGbuQXFwCXA7a+oXz8Om8G8M01gFMFwDY7zDVuIJ0XAP+JaKPzHgLgeIvG+PXXzZbr57ZRer7dBvC0XyFj6zd2ljoADt/rugGcaOtkGsBjK8DPEUAAAQQQQAABBBBAAAEEEEAAAQQQQAABBBBAAIG0AtMCYP3MnsZoDICN9QHw2++uGQAPwRAAO5lGAGwbAWg2smG3jYG7bgG9+Q+igSoB8PIv4fgM4GmfsTwA9n80YYzfPJwAeJo7RyGAAAIIIIAAAggggAACCCCAAAIIIIAAAggggAACtyowvgW0zn/VVyMA9gGiD1ZLa0U7oXtj5a1rAI9FitMpXDvxqAHcjR/7Wr/Nz7jfAPjT558k1xnAKbaAPgqAvctYnOsCYLf2Gyk231wgAC78DOC4zPH5m/7YtI6MDeBuAG7qhmv/83P9GcDTbpgA+PQM6/h7a5omRyGAAAIIIIAAAggggAACCCCAAAIIIIAAAggggAAC9y+QJgC2VsrQADZ7M9IpnY52jQBYg0eNlOLWuGJ9MzK2ZrNK728vZbaRzdd/Lsb9c8KXqcRUuVizExcAS9Y77bgbW+r16nbGGtU2r6cOCAmA6zXVtSQA9s9sFQJ2GsAJv8OcCgEEEEAAAQQQQAABBBBAAAEEEEAAAQQQQAABBBC4osAhAO7Z4rl7Xc2tg93PrJHSGhc67jMr7779nUjZDiCX3JsLYXMrGrpuqo28dzOAz9uAeKghWQe8YxcYAmDJfKyq15JJKTuTrxYA+9B5J58//SSFNoBPXKMN1zV4yMgs17EGabMBvCm+EZudupoxzL6f6/m0Rb6T590HMZKmARwDcmP0fOe/aACnWWdmAJ//7PEOBBBAAAEEEEAAAQQQQAABBBBAAAEEEEAAAQQQQGCJwKIA2LgAOBM3AzgX+coFwOcFtKcuvhUA2428/4UAuOtFANz/BBEAT/u1QAN4mhNHIYAAAggggAACCCCAAAIIIIAAAggggAACCCCAAAL3ImB++f3/1kpsD43Q2AA8bDYcG8AazLqtkl0AnLuth7UB/NV3f/V6AuDY/I0rqU1bq4VknU/rG8DFN+tuAa0N4KzRAO7rZA4GwCPN33hbr7cB7LXqGcCdb2Qskg81wR+nAexh4nOQmbCB+MTnZ+wX3dUawImuf+z++DkCCCCAAAIIIIAAAggggAACCCCAAAIIIIAAAgggcGsCJwLg40s9DoBFbJVpLir73Mo3f/I7qbrDaRfc8VW3gB4IgAtrxNhS9o0AeMEtHr+1MQPYBcBZ5sJ2fR1H8iIxYDs60cQA7PYCYD9zeekGxFU4AwHw6aczBuAEwEm/xZwMAQQQQAABBBBAAAEEEEAAAQQQQAABBBBAAAEEELiaQCMA1sit8k1AU4mdEMFp81ebklasawD7AHhpdHewcOFUZiXXGcB2I7+cMQO43gJ4bEZu/Lhu4NtdktAAvmYA3PeU1AHwxMC3e47bCoDfixENgP1c6bNenfs/BJv9Z7r9BvDYX1LEhnNo7J6F1fmOOfEQvMcG8MzzHT1f4ftXlfo7pedlxu7z9IWkbiwnum1OgwACCCCAAAIIIIAAAggggAACCCCAAAIIIIAAAghcTWA4AI650olg0QfAGv82GsClD5JSvAiA2w3gaNrctjhfuGXvzQXAxgebMaCd3AUmAJ71lauDcgLgWX68CQEEEEAAAQQQQAABBBBAAAEEEEAAAQQQQAABBBC4NQHzy+//c6OY5xvANmu08gYCYA1/9WUqI6VZvwFc2ELev/9bKQ7J4EnL5Q3gzobLsQFc+RnAugV0rjOA477YqVa2sQX0p88/Sa4zgDvVyTiD2fnHhvPROvVtGH18keMBcCXi7nEjm+IrsVmR6k7DefQ6rRjZyfPufT2zd3kAHBuy/ZdLA9i7vN4AeNrzn/hh5nQIIIAAAggggAACCCCAAAIIIIAAAggggAACCCCAwNUFEgbAEraAXrYlbVOk2QAuqkI+fPg7yZvh9Ak+AuBpARgBcP9DpFubb4pCJAuN9plbbA89olZKqawVU5XhEH1i3Z7n4T/HtkZmC2iFG94Cetrzf/XfwFwAAggggAACCCCAAAIIIIAAAggggAACCCCAAAIIIJBYwLz/8X+v+6XNMmtsBp4q3LotoKvMFUQPM4DTXaG7htxKVhkpylx+/fUfJDcxMPOfMxZgNq8m3lOzUGvGZv+GabTxc3QesZG9awAXX/8nMbZ3sul8BJ2JanOxspPPoQGsJxtaB2NOb7l9jk/fRR+eiVyKzVdizKZ/luvsO17YAB4IZrszgN19WO/Y/BOF5nbazVtYOwDWOdvtAPhcwLOnJPd+wMHJq6SeqRsb6qvNAA5bV5+rx/EIIIAAAggggAACCCCAAAIIIIAAAggggAACCCCAwGsVWBgAGx8Ai5V9HhvA6QLRZgCcl7l8+vgPksktBMB+C+jia90COt39uoeMANgHkTXrSNB5ZgCc92yn3fflvlQAnNnKzdE+/0UA7J4TAuDzHx3egQACCCCAAAIIIIAAAggggAACCCCAAAIIIIAAAq9aYDAAHr/rTOoGsIQG8Ld/JVU1J8zq/7TjAPgHyWTfOvichmtv23NWA3j9AFhkJzoDOMu8c7cBHOM/u3oDOHySzaXYvl2/AewCPRN61yeewpEtmYcawATAbVMawOO/6TgCAQQQQAABBBBAAAEEEEAAAQQQQAABBBBAAAEEELgngQQBsAkNYBtmAKe7/VYAvM/l0ycC4K7u+ltANwPgd2JMseIW0B/EhEbnaL+VADjJF40AOAkjJ0EAAQQQQAABBBBAAAEEEEAAAQQQQAABBBBAAAEEbkagFQDHq2rOAj5c6XEk5xrAVjeAto0ZwKPR3eSbd+FUZkXn7uoW0B8XBsDxg1tN4BtsAJsqF2t28vmTbwDrq9kA1uuP/7xeAOw/12oXN2xLXWyvGACPBL7dh4oG8LSvWe0Ug3fTnJA87RynjmIG8HJDzoAAAggggAACCCCAAAIIIIAAAggggAACCCCAAAIInCOQIAAuXSN0n4cGcKlb+KZ5EQAPB8BROB+ZgXrOFtntVWsEwFKJiG4BTQCc5sn2s54ra+VmZgATACdbWk6EAAIIIIAAAggggAACCCCAAAIIIIAAAggggAACCFxTYH4AbDPRrqC1GgD7BvDXf/I7sdXtN4AdeGj+9s4Fbq2Iv58YpGob2ci6M4BjA1hnAOcmO5r/27zmywTAKqAB8JsLbAFd+BnAcZS0to/denWfq/jP4eedbxEN4Gm/VqowbTk+3xkN4GlwHIUAAggggAACCCCAAAIIIIAAAggggAACCCCAAAII3KhAsgBYi79fffM/ix3dUnm6xFoNYB8o+qbyzQfAkoWI7uB2vQD4reiW0zGbnb6Sp47UINeKkZ0873QG8C0FwBuRsAX3cQC98O5vpQFMALxwIXk7AggggAACCCCAAAIIIIAAAggggAACCCCAAAIIIHBbAq0AuG/276kZs34GsAkNYJF3X/9Wp9Umu0MNOqus8jOA97l8+vSDFFl/43PoQ40J1zMwQ3YsANb709clG8A+nPYzgAttAIebi3f+UAHwyNNUr2/nuO66umW0InknvT4c135ubWVksylETLotzVuX2A2A3ZxlN/TaNaDFbbvdeB39PM3X7NYbwKON5DNnQ6dR4ywIIIAAAggggAACCCCAAAIIIIAAAggggAACCCCAwO0KJAuAy9zI23d/KRID1wT33AyAszKXzx8JgJWVAPjwcL2+ADgGzkMBcNpAmgA4wS8qToEAAggggAACCCCAAAIIIIAAAggggAACCCCAAAII3JDA4gBY26paXIwBsM4DTvXSoLPMKsmsbwB/SRoA+8ZnFWfMDlz0NRrAcQawNoCzRgM4XqK6xBm5pxraenxsLp+/Jho0ars7vq40A3jkwgmAz1/Z5jvuJgDWpm/fd5UG8LIHgHcjgAACCCCAAAIIIIAAAggggAACCCCAAAIIIIDAqxNYGAAbN0vXGhsC4N+67aDdXrsJXq0AuMzly68zG8Ducg5b/I5t+9y89KsHwGEGbQx89drWD4APWxEfVtJIsX0nxhSJVjcqd2cA+4ZrvVojAd/qAXDmtwBffQZwvcXzhRvA4faMBHcT/kWC76+ewgS/qqz6n5uRP8Cot4AmAE60IpwGAQQQQAABBBBAAAEEEEAAAQQQQAABBBBAAAEEXrtAKwCON9ucBXx6BvANB8Bujm6zAZsd2r4ubJs2q/gaAXCcAfzp80+SZZnorOVmANx8KNM1gPs96mfBagP4bQiAU4aEzQD4vfgg0lwhAG5/1W2VyWazEXmUADgEv63ANcFvv9kBcPh+9s4AbobGE7/HCW6FUyCAAAIIIIAAAggggAACCCCAAAIIIIAAAggggAACdyGwMADWZuRlt4DOs0omxY8nAmCbHearmup0EHwLAbBWJ/OBUvXFAmAxUmy0AbwRO20FJn4BOgFwmCGddYO9gaAvXQO4EwBbI5uiEMlCIzd10GgqqayVzFZirfXbG7u0/dINYP9diM8RAfDEx5bDEEAAAQQQQAABBBBAAAEEEEAAAQQQQAABBBBAAIEbFTgRAPtg9NQMWW2m6ma9uu2znwGsW0Cne+lWx1VWSV4ZycpcPn/8QbL8EN66Tx/6wFcUAPc3gMfXZ2z92is10gBeNQDWUH8vz7v3EgNdAuCtyq2oAAAgAElEQVT2c35Yq2nN9anfwrgdevye324ArPcdTGgAT11ejkMAAQQQQAABBBBAAAEEEEAAAQQQQAABBBBAAIEHFEgcAP9l0nZoMwDO97l8+vRgAfCXfxMN5F5/AFyGAPjD6gGw/sFAs0E+NA9am9+bQreADoHrtRvA9S8nAmDXlo6v1OvygP8jwC0jgAACCCCAAAIIIIAAAggggAACCCCAAAIIIIDA6xIwH/7pP/sOrc38DrRnvHwDWA4N4K9+KzZhIOMCYFNJURnJy1w+hgC4WfrNwpbBg5e9+HragZu2kY2UUmaFZO/+R8mSboesletKTJVLZV/k5fkPbgawvkzjPnSdov3Ycp1qcJ9+r//cwzOxzhbQ/pHTVHYvz8+/ipsZ27hXEwPYgYvNRrbwHgp44+kOM2bb66wBcFEUYg/TiMeoz/v56BbQ3dPF0HOlADhsPd07c/e8O2sdPToDeOTcqa9nwa3wVgQQQAABBBBAAAEEEEAAAQQQQAABBBBAAAEEEEDgLgRuPgC2xm8BXZS5/PpoAfDLH10DWF+PEQB/FJfnEwD3/PIgAL6L36hcJAIIIIAAAggggAACCCCAAAIIIIAAAggggAACCCBwZQHz4b/9H3WhNrY9tTV5mME6NIv00EKtZwCv0ADWRqwLgPe+ASxF1ZozPNgATtz8jet00QawC4AzMZ1qtv/H2AweXh8XHIcAee5zZmPD2uZSbN+KMdqKPbMqfuLD/ZkqEVPK8/NH8Zeb65W7nwwWvMP6Ds6ADp/5ehrAc1fw9Puq+ByF5yR145YG8DrrxlkRQAABBBBAAAEEEEAAAQQQQAABBBBAAAEEEEAAgSEB8/6ffACsWwq3A+BxtEtuAX12A/hVBMA/uwA4rk9ckWYePLYVdKoAuJJctpt3IQAefzamHnEcAOu/0QDYv+YEwGOhb/PaRreAjln34uepI3L2FtBTRc87LloZtoA+D46jEUAAAQQQQAABBBBAAAEEEEAAAQQQQAABBBBAAIEbFagDYN8ojW1S/c/xWaM+fMwOM4Df/WXSdqibAZz5BrDOAP708QfJ8nbj1dQN1fHrPb0G095/iQaw2Fxs9SLPu59F78+3XPvXZ60AODZ/Kw0+XQhqpNi+k0yKNI+y8et4uP5Knp+/+BnAjY53HQAPBLDNBvA5wW+8iaHGq9XGs84AfpQAuNsAThR40wBO83XhLAgggAACCCCAAAIIIIAAAggggAACCCCAAAIIIIDAVAHz7//sG8B+y+dmAFxHZIPnOg6Af9vannnqRQwdFwNg3QJZt4D+9OkHybPHC4BPrU9zNnCf49wGcB0Ahz8EsMbIZrN2APwcAuDDGs8JgM9pSA8HwEaKjW53Hf4wIFEgWq/RzTSAQxBvfOu69kh0vwTAS38L8n4EEEAAAQQQQAABBBBAAAEEEEAAAQQQQAABBBBA4DwB8+//9H/W/dJmAFwXH080gV0ArG1VI1LmRt66BnA9Uvi8K+k5utkAzspcPp/VAI6N3tMzcg8f220A97//Gg1gF8wdBfTHW0P3gd9+ABz/8KCS55fPYWbx4Y8R6oZ38+a0PdwzAzg2gAmAp3/1qtjEJgCejsaRCCCAAAIIIIAAAggggAACCCCAAAIIIIAAAggggMANCywMgE0IgG0IgLUB7FLhJLfc2gI6NICnbwH9igJgqxtAX2kL6DUbwFY3liYAtlYhNNRuzz9O8iUaOQkB8CWU+QwEEEAAAQQQQAABBBBAAAEEEEAAAQQQQAABBBBA4HICjRnA53+obs3sG8ArBsCmkiLMAP74yc8AbsbLy2fSnp79290iOKuMGCmlzArJ3v2ZGA3vUr5cEHiYAZyHAHZo1u/chu/xJbcd4tbHOoNZX1bytFtAu7OqZfyDgbLRAD5cXasBHNqqrWtfuFUxW0CzBXTKry/nQgABBBBAAAEEEEAAAQQQQAABBBBAAAEEEEAAAQSuLXDzAbA1lei2y0WZy68EwEfPy30HwJmYeu60BsCfwhbQBMCX+sVAA/hS0nwOAggggAACCCCAAAIIIIAAAggggAACCCCAAAIIIHAZgZsPgHVrXBcA73PRBrAUqRrAp5u/kf92G8BhBvBQNfjs5+d0A1hbycX2nSxvXDcvLBN3+a7Ze90AWDdfbna5rd5vUfhdmfW1sGl8tBymkspayWwl190C2l9Z/EOC+nlPdL8m84BV2f7eTn08hxraU9/PcQgggAACCCCAAAIIIIAAAggggAACCCCAAAIIIIDAowncfACsDUXdAjp9A/jeA+B2cLf8we0EwCH4dBsEu3R0pQDYNYA1eq2u2gBuB8BGrM0IgJc/VEIAnACRUyCAAAIIIIAAAggggAACCCCAAAIIIIAAAggggAACZwjcfgCc+QZwXuby6aOfAdx8GSkm3u60wLd7sttpAOv1h3t3c4JjAzhWVCcyhMPqZuvA24zNXfIbW7GVMbLdvBNjilZT9rxPPT469ENdCDy6BXR8e3MW8MymahZuLAaUzYavG21tzU0HwNXIssf7G1ufeB4jut4iqRu3BMBjK8DPEUAAAQQQQAABBBBAAAEEEEAAAQQQQAABBBBAAIG0AjcfAJdZJZk1ku9z+fzpB8kzAmC/ZbJ/xeDu3MdiPAD2AbMV/5/rBcCHe/EBcPtOjOkJ7gmAhQD43Cee4xFAAAEEEEAAAQQQQAABBBBAAAEEEEAAAQQQQACBxxC4nwC4zOXzrz9IkVVuR+L4smZuAzgGi+1Aubvs128A+yauH/XbaACHC31VAfDz57BlcCPg7guAE3w3uw3grMrqULXVAA4BeIKPbJ+iOwO4/um0pjoBcPIV4YQIIIAAAggggAACCCCAAAIIIIAAAggggAACCCCAwKsQuKsA+EsIgJvyBMB+695zXzfZACYA1k2YJy0lAfAkJg5CAAEEEEAAAQQQQAABBBBAAAEEEEAAAQQQQAABBB5OYEIAPBxIuVaqzcQaK2Vu5O2734p1E2Lj5Nhlnhpy2dyK0XmsdQO4fe5qNDA7HaidO/M0q4wYKaXMCsne/ZkYm+Zeayk33zcXW73I8+5nyd1s1tgA1s+qJNSB3VvGG8D9998NgNVa19P9P13BULO2uiez+xeFFNu34mcDp3uZ2GoWkefnL2JcNfdg2rsFdLqPD77HJ9SeeVEc2uVxK+yEHy2V1bNWYt0zFFvP8wLgKKZ8zYa86e6p3bmBGCQffQ9mzlbu+jADOOUTw7kQQAABBBBAAAEEEEAAAQQQQAABBBBAAAEEEEAAgXGB+wmAdQbwR90C+pEDYF3QctUAOPLWAXAWk+BLBMDPYtyMZwLgsa9utwEcxfLO3yMQAI9J8nMEEEAAAQQQQAABBBBAAAEEEEAAAQQQQAABBBBA4HUJnAiAx5uIl2gAS25FW7eZNoDPCoDHr1+XcnoD2J/PVNraLGWvDeCv/sz9c7NxufjxONkAPicAPn3/Qw3gRwmA6xnApr/RfPkG8HlPDgHweV4cjQACCCCAAAIIIIAAAggggAACCCCAAAIIIIAAAgg8isDiAFjjUN32WbeAfvPVb8OWyGm2RXYhVwiA830unz79IFm34ji4Ve06AbC4bXt9AJzrFtCvPQC+6BbQl2sAnwqANRy3uu14UdRbYetW56lf7S2gzzv7kgC4b34wW0Cf58/RCCCAAAIIIIAAAggggAACCCCAAAIIIIAAAggggMCtCjQC4JkBl82kNFYqDYDf/dZt35slmovrgqrMSl4ZyctcPoYAuNleNVW87nnXP9wAHjif1cbvYQZwdqUAOEbspm6wzrv/+GDGGcCHHbbD+cIW0Dprebt5q4l8ognP/pPbM4CbAbCfiWuyoXU47347O4fX38eD32Husf5w9QDYVH4GsI0zgLu/Ik7f35wAuC/4jZ+auVnT6V/MAE5vyhkRQAABBBBAAAEEEEAAAQQQQAABBBBAAAEEEEAAgVMCiwNgDQa1AbwvjLzTANiFWgkbwJ0A2BT6aRochldoZpqZDc1zA+BKA+5GAJyX19kCmgB4vQBYg1JbGdlsisN3Z+bzNfjlu2IA3PoDivAgEQDzPxQIIIAAAggggAACCCCAAAIIIIAAAggggAACCCCAwOsQGA6AY+ClM2lPva7UAHbzh/VVB3PdQDD+8+nrnxwAh8+pTHkfAfDU9QuMYw1gkUyKKzaAtcHbarCeGch2G8Dx6bCNGcAxGL3HANh9FfyO6S2nvDGhOvr1Neinz8I+7xcfDeDzvDgaAQQQQAABBBBAAAEEEEAAAQQQQAABBBBAAAEEEFgqkDQAfvvut64NvGYDWGcAa4B1CwFw/vbPZK0toEV28vzys2Qu6DThfjXiq9zNjzaAZwbA6urb1e0toAmAz2scj34xEzeAYwCsQXcz4CUAHl0JDkAAAQQQQAABBBBAAAEEEEAAAQQQQAABBBBAAAEEXpWA+fDP/2X2fs0aFlbWuNC3LPwMYOO2f559yhauayzmVjKdAbzP5VOYAewO6jRANSjtbTiOXMpYA/jQH44BoG8AV2YjT2/+VOIG0GnuWLPeSsTqPFYfAOduNmsMgMPVmOoQ8tXNZM2F9bhMjz6sQGhwx4ZvDHhjSGhMvZl2yz42Zg+t2+KiDeD4+cYcB6+nZtl2v535wP3F46z69RCsPgNYo3zdLl2GZgBP+z0T1+8ck74zD34Pzmxad8+9tAE8prBWc3nsc/k5AggggAACCCCAAAIIIIAAAggggAACCCCAAAIIIHCrAukC4NzIm6/WC4CzMpfPH38QbQC71xUDYBMC4LdPfypVCBhTB8DGlPL88sdOA3g8AM5ceNyI4DsBcAxWCYDDYxSbzp1vKAFwACEAvtXf3VwXAggggAACCCCAAAIIIIAAAggggAACCCCAAAIIINArsDgAtpURa6yUuZG4BXTKBrDNrWu2FnsfAGujs13YPDREmw3geovokYUfbwB3G6iliCnFmo283RIAL/1eGd3SOryen5/FZPrPuo24/5exAayrEI/sa7sezQgO5xxtAL+SAFhvd87zH+11q+jm1tH1ohAAL33EeT8CCCCAAAIIIIAAAggggAACCCCAAAIIIIAAAgggcFGBxQFwvQX0Sg3gOgDWBvCvP0hxtKXv2gFwdz10SO7jBcCVFLLdvNU9uRNt8O1dpwbAzVVYGgC329r9s33vrQGsPgTAF/3dyYchgAACCCCAAAIIIIAAAggggAACCCCAAAIIIIAAAjcpMBgAj80UrbcSroyUxkqlAfC734b2ZpoNkfUajgNgDexMHXYtVT00gPuDwEM/NX7SYwTAEpqxzRnIxfatmLDF9FL3+P6hALj+eZgB3G34xuev7zqaz26zAdz/VF4pADaVnwFsh2YA919XvN94j0MznMfWp+vXPE+rCUwDeIySnyOAAAIIIIAAAggggAACCCCAAAIIIIAAAggggAACNyWwOAAurRErVvaFkXcaALtQa4UA2G0B/Y+Sm8xtAT0WUE9VHg2Awwzd+nyajj1AA7gbAFuTyWajAbAP4FO9pgbA3c9bEgA3n51sIOBcvQFMAJzkERrewj3J6TkJAggggAACCCCAAAIIIIAAAggggAACCCCAAAIIIHB3AvMD4Cp3N2tttWoDWHIrWWUk0y2gP/6jZJl+robO/tUMEJv6MSAcC4pHA+B40hgE30IArO6dDFbvU2clZ6GhW0fw4br9z6WerRvfP9wg9Q3U2AC2JpfN5o3UE5gXNkNr1oEZwPXPQwO4+83qBsBDM4JjA7j5JwmPEACPPf9dP50B3NxCuvZeuM4m8w9qVVZJtw6P10cAfHf/m8MFI4AAAggggAACCCCAAAIIIIAAAggggAACCCCAwMoCSQPgt+9+69rAKRvAMQDOtQH8+R/FmCsGwC5FDA1g2crbp/9BqjCTOE3nWU9f6b7XYkwpzy9/FN9QNS68PcSxwwGwNnQ1pB0KgPU8GsmdHwAXstk8rRwAfxHjksmDpiEA7v0VMLYFNAHwyr85OT0CCCCAAAIIIIAAAggggAACCCCAAAIIIIAAAgggcKMC0wPgzuxXDZhckOjCxErK3Mj2zf8UJsemiUNdyJVZybUBvM/ky5ffi3UB7GE+6lADOHqPNwRHZq0eLZwPgMVs5c32Px5ak6kWuBMAu62YtdnbOn9zMvHp6x+7rKkNYJFCtputLkjrlLbzz2Of1/15ewvoz+Ibo4f7y2eePwakzfXva4NfbQtovUvdLl2GZgBPkxybATzagA9f1aHzLF5fGsDTFpKjEEAAAQQQQAABBBBAAAEEEEAAAQQQQAABBBBAAIFEAmkCYKmkKoxsVgyA830mn59/1BHDjxcAi27t3FzxSwfAGspqALwhAE70xdPTEAAvxxz/A4/ln8EZEEAAAQQQQAABBBBAAAEEEEAAAQQQQAABBBBAAIF7ElgQAGd+W2Kjsz01AM5k8/Qb8U3CdA1g3RJYG8D5LpMvzz9KqbpJGsDTmrPNqNUvrG8Am+xJtsV3YkPDMc0dH28B7Ru33QA43SM2rQHcDIDjZ3u/xQ3R1gzgz+Jn9h7Uh7aAHhOgAeyFhhrA3RnAx89BXN8x6dM/ZwbwMj/ejQACCCCAAAIIIIAAAggggAACCCCAAAIIIIAAAgicK2B++Zf/4rLLbiDUCo7cETp79/BqbQEdAuDizW8krzeGPvdSjo9vbgHtG8C/9w3gELrqO/xs3OHXcENwOAA+Dn2b5zdSZaUY8yTbzXch8E4VefcFwBqI6vpMC6zPVb92AOxmHoc/GXj58lkKAuCzlrBv/ca2fe77vjfP4+ZDJ3reCIDPWk4ORgABBBBAAAEEEEAAAQQQQAABBBBAAAEEEEAAAQQWC9QB8NGZOjN/fRM1RKOmlKw6BMKl8Q3gbWgAZy6lXf5yQVZuJQszgJ+//H9ira1DV/8Jp4PRQwA8HqCeDn5jmzI0gC8SAP/BN457G8Dj9zNlBW4tANYGcHMu8NwGcLz3GEA2n8hmQPqaZgCfCn67f+DRfTaMyRP19ttnJgCe8i3kGAQQQAABBBBAAAEEEEAAAQQQQAABBBBAAAEEEEAgnYD599AA9j3TxmssAA6JWiUaHFVShgBYA9fUAbBYvwW0BsAipWhEeBz89geicwLgdkB4MPH/3ojNSsnEN4DFNVYTvrQRa3MxppTnFw2A/es4qHwdAXCVHWL35y+fZeNWd/kW0NHtEQNg1+ANr9iQPycAHnr+5zzlBMBz1HgPAggggAACCCCAAAIIIIAAAggggAACCCCAAAIIIDBfYHYAHD9Sm8CXaACbfSYvrQZwDEBjWHhmABy3uA1bEOv9xDPdVgCsgXpfyPw6AuDuFtBrNYB1fWMLWNf3EIj2O1prpCgK/dsD/0q0JXLzq1pZnaBcuVb73FezwX1OAzjef3xPswFMADx3NXgfAggggAACCCCAAAIIIIAAAggggAACCCCAAAIIIHB9gf4AuGfmb3cL6HjpMQC2RSabNbeA1gbwc3ML6EcIgP84sP2z6r/OADjVDOD4fMYGqv4zAfDhFw4B8PV/+XIFCCCAAAIIIIAAAggggAACCCCAAAIIIIAAAggggMAaAub9f/+/fC521HD0AaOpyvpzYzNQW5G6tWwMkWyYAVw8/UZytz3z/EZj8yb18ypTSVEZyctcvjz/XlxZMjP1HOCxrW3HgtKxub/d67nEFtBG5ytnpeyefQDs1qGxPr2F4JlPx83MALZWdrtnHfnc6GLrDtung+5mwNskODyB84Lye2wAx/uf0+DV5yA+V+794Xkb/36dfvDYAnrmF5O3IYAAAggggAACCCCAAAIIIIAAAggggAACCCCAAAIzBdIEwFJJVWRSvEkfAGu4nFdGijKXz88/+u1ybyYA/j7mszP5e95mKnnkAFgDx3NmABMAH28PTgCc7uvImRBAAAEEEEAAAQQQQAABBBBAAAEEEEAAAQQQQACBexMw7//lr3vrulloAFp7ugHs+74+AI5bQKdsAOuMWBcA77UB/KO4qzHZoQFcT+4doj/dAD2/AZyJhtKZeZLt5jtfhU75OgqAMzGdyu9tNIBz105eevcx7NVgf7d/Ce3xw6rkI1tdDwfAI83hcOFDlvfcAJ7zODYbwK33L5x9TAN4zmrwHgQQQAABBBBAAAEEEEAAAQQQQAABBBBAAAEEEEBgvsCJANif1DVuw6tvC+i1A+C4BfShAbw8AD4n9G3SVkbvVgPgshEAO6X5K9B9Z08ArEFrM2e+fACsF1nIdrOtt6QW0QB4+Z1fKwAeWzAC4CBEADz2qPBzBBBAAAEEEEAAAQQQQAABBBBAAAEEEEAAAQQQQOCmBOoA2Dd+QzSqM31Hmpd6F24+qLWrNoCrzDeAdQbw8xfdAtrPhc1cGKuvsTj30AQdO3JsZS4VAIvNxZhSnl90BnAmWcrEt3OT02YA65ty2W63ItXGh8AhkV4afScLgCcElc0Zt2OzbW89AI5/jDG0fmP3133Wm+dpPW4TXE99b2gAj/1W4ecIIIAAAggggAACCCCAAAIIIIAAAggggAACCCCAQFqB4QA45qsnAqBLBcC6BbJuAa0BsJZtlwbAc2akuqi52wAuvo8peLpVMZV0A2ANXM8N9KZe0PkBcGgB63XeUgN4QlDZDICjz5ArAXAQmuB66lkjAJ76TeQ4BBBAAAEEEEAAAQQQQAABBBBAAAEEEEAAAQQQQCCNgHn/L/+3K3H6IOzQAI6nH2oCx+BMt4iOM4CLN7+RXNuhibZE1qA2NoCzMpeXRA3gaQFwbA4fesM+AM4PM4CLbx83AI75YAiCZz+O8f3VwhnAR0Hl8foRAA+vEg3g2U8wb0QAAQQQQAABBBBAAAEEEEAAAQQQQAABBBBAAAEEbkogTQCsW0YXmRRP6wXAuTaAn9NsAU0AfHgGZzeACYAXf5ErayWTqjVne+pJ2QLaSx22gp8qx3EIIIAAAggggAACCCCAAAIIIIAAAggggAACCCCAwOsWML/+81+fHOPaDEu7FLEFXBortjCyefqND2V0UG+Cl2sAm0qKykhRFfLl2W8Bbc1hru/hv/V/4Njc37hFrQxtddtouFrXbs7dNWXmSbbFd2JNmazx7O7gzC2ghwPcpQvgZQ9+cQZw2AI6nN4magBrk3y3fxF/P1UcMTy69bUx+ckbnTs++Va2gF5vfdts+jm9VmwBvfSLxPsRQAABBBBAAAEEEEAAAQQQQAABBBBAAAEEEEAAgYsKpAmAMys2XycA1oAxr4xsqkI+P1IALKU87/6ocbqmwoNB6HoBIQFwURSHUHRhENr3rZ7SAF5vfQmAL/qblg9DAAEEEEAAAQQQQAABBBBAAAEEEEAAAQQQQAABBC4ksCAA9gFhZispVwyAtREbA+AvX350jdSLNoAbC+Ebktm6DWA3P1knKccAWD/0mgFw7Fgb2W63IhUN4FTfzVsNgF3rPwTeseU/955jw74qq0STwdtXwhbQc1eG9yGAAAIIIIAAAggggAACCCCAAAIIIIAAAggggMBrFegNgE9t+3yAaATAF9gC+pwG8Ni2z83FHN0C+igANlKZUjLzJmwB7SLphM+HnqvoBMAatPd/xHoN0dgA7gbAGxdIxz2aF9952EI65RbQc7d9bgo/8hbQBMAJv86cCgEEEEAAAQQQQAABBBBAAAEEEEAAAQQQQAABBBC4sEArAD4d/B5P2/WhZCXWWKkKI8XTb0JQuTgWdAxuBnDmG8A6A/j5i58BbBozgJte5wS/8X11ANyF79ny1weLMQB+ku3mO7GNKblp1u5aAXD/NOXKbUGtr1y2mxD+un/2W1MvXuk4Q7hqzwCOlmMN1OYM4BTBb/zcxwuA83otm78HxvzHnnkawGNC/BwBBBBAAAEEEEAAAQQQQAABBBBAAAEEEEAAAQQQSCvQGwA3gzRTJ3zXC4CNNbIpC3l+/lF3hB4NgM8JsM4PgK1UWaMBvDwC7azorQfAdTTr/outA+KZD+YKAfA56z901QTAXoYAeOZzzdsQQAABBBBAAAEEEEAAAQQQQAABBBBAAAEEEEAAgSsJLAiAM8mshpXlRRrAeVXIy8QG8LQA0AfaZijhGmwAxwD4yW8BnXzhjIjNxZhSnl/+6HZbPhXEpdsCuhPwh/s/WMYGcLxhfzwB8PwH4LZmAHcbwIct3uffoX6//APMDOAlirwXAQQQQAABBBBAAAEEEEAAAQQQQAABBBBAAAEEEJgucDcBcBEawFO2gL7/ALgIAfAfCIBHEva+LaCnrf/pLwkNYALg6b9GORIBBBBAAAEEEEAAAQQQQAABBBBAAAEEEEAAAQQQuB0B8/5f/nokYuufDRtvIbOVlMaKLYxsnn7j/rVvBi9/uRnAppIizAD+8uxnANvGDODBLZy7H9/T6J10hXGLYpuJ3xr7Eg3gSwbAp9f3eAZwvfLuv6RqAFvbngEctx7PTahAT1is+NS1A+DT9zd0WgLgNAFw11dbz+e8sjPW/5zzciwCCCCAAAIIIIAAAggggAACCCCAAAIIIIAAAggg8FoFbj4AtqaSvDKyqQr5TAB89Bwu3wKaALjvy00ATAD8Wn/pc18IIIAAAggggAACCCCAAAIIIIAAAggggAACCCDwugVOBMDTmpM6Qtc1gHNtAP+FiLFJG8DSDIC//Ciltk61ARyKoZMbokcN4Hh/1eQVjg1gMaVI5mcAx9d5vcZTH3npGcBzA+BcJygvn4EcGtapG8CH0c7TnuPuihAAEwBP/sXAgQgggAACCCCAAAIIIIAAAggggAACCCCAAAIIIIDADQncRQCcxQawBsAa/Da2gJ4UALt0dl4Q2FyrywTAerGFGCnlefdHF7K6qx9ImC/fAI5bMmsA7HbkXvYiABYNv4dey9d32vLoLOX+LbSnvX/qUWwBPVWK4xBAAAEEEEAAAQQQQAABBBBAAAEEEEAAAQQQQACBeQKNAPj8gNSHkikUsHUAACAASURBVJlYnYtbGCme/kIy39GddzV979KA0BrJbSEfX/wMYA2AR2fE9jZ+Q9vXnfP8+/WXZ8VmazaA9QbzTgBsbiAANrLdbkWqjQ+lwwIsXuk4Y7lqzwCOj8JQwD/9c+et8+M1gE2Yca1zt/Uxjw3gdF9lPRMBcFpPzoYAAggggAACCCCAAAIIIIAAAggggAACCCCAAAIIdAXuIgC2ogGozgD+b6JlSeP+z78GG8BjAXCUODsIDgGweSPbjW4B7aPI6YHkyEPowulmAKxB3C0FwNsQAPswffF9EwDfSAO4EwCHxzSr5gXoQ085ATD/I4QAAggggAACCCCAAAIIIIAAAggggAACCCCAAAIIrCtwIgAen5F7qQbwIQD+J60Qim6LG7dENlmMgjtQqwXA2n4txZgnFwBXUrlC7OIgNF5+DIBNKc8vugX0jQbA4XptDHBnPqdG/TRItmkbwPGpsDO3/n74BnBYTwLgmQ82b0MAAQQQQAABBBBAAAEEEEAAAQQQQAABBBBAAAEEriRwFwFwJboFdC6fn/95WgDcO/NXg9TGFtAR/OwGcDMA/j4EwLoJdqIXAfBhnU40vMe8CYDPex71jyr8jOuwBXR4OwHweY4cjQACCCCAAAIIIIAAAggggAACCCCAAAIIIIAAAghcW8D8+t//n7Es7eQ16ijYyljZGyubp79ws2Hz8A5t59pq0enrQCozpXz+/G+SW5HM9LR+exu/Ls5KbHyhAFj28rL/d9Em6k1uAR1Ur9UAjos6t+Eb36/BZ9/LN4A3PuDX19l/KDDxsbM6M/v6r2sFwL3f5etzcAUIIIAAAggggAACCCCAAAIIIIAAAggggAACCCCAwN0KJAyAqxAAy4oB8B8kt/ZGAuA3si2+k0obu2aFBjABsPtSDc54Dl85AuA0v3sIgNM4chYEEEAAAQQQQAABBBBAAAEEEEAAAQQQQAABBBBA4NoC6QLgrJTN0298aBfuKn0D+A+yqdoBcFXv9RtnFkfS8RnG8/D9VtImewoBcJk2AHabSecidi+78pcoWc88nnfN+q7GFtitk3Td2p9Q1TN0jWy3W5Fq6xrJ8ZW6AZy7cx9a22MznuO2xXNdaAB7uaMAODSe46ztub7d91W2vSMADeBUspwHAQQQQAABBBBAAAEEEEAAAQQQQAABBBBAAAEEEAi5T7ItoDNtAP8nFw6uFwD/LJuqbIVV7jZ6Z/6utcQ6K7UUyXwD2IWVKRvA7mYKEbuTXfm+vonlQVyqAHjjA2Dd+zvSL6HWBrWex1rZ718kd4nu6QDYf/Lp4HrqJREAh18E3RnABMBTHyGOQwABBBBAAAEEEEAAAQQQQAABBBBAAAEEEEAAAQRuSmBRAzhkgGLFyF62Urz9XjL9pzBXNVkD2G0FXMrnLz+LkVKM/p/NGj3UGAiG4FBDxRVmtvq2qf5/GgA/yXbznYjVADhk0EmWttkAXhIAnwpIm3ORpzaAc9luQvjr7lPfZ3z2vuTVCIB3IQA2fQGwzWRp27fvMgmAvYoxeb2WdateV3nxArfVaQAv+bLwXgQQQAABBBBAAAEEEEAAAQQQQAABBBBAAAEEEEBgXCBhAPxGirffrhIAawaVhQBYw1cN7bIQ8MYQurXFcQgV3e0nDIJ9AGmlykrJjG8AJ5z+G1br1gPg+FD54HjpDN4qazSAdy9SWI33exrAjQA4ZUBJAOzXkwB4/JclRyCAAAIIIIAAAggggAACCCCAAAIIIIAAAggggAAC9yCQMADeSvHuW8k0wEvcAPYBlW8A304A7GcAJy5IhmcmzgDWBnDY8PjsD+o0ezUIr4PxJQ3geN4YAC98zHsbwIdzmlhB7QbAcYviRlg850oIgL1aNwCOf2DR3I57jm/3PTSAUyhyDgQQQAABBBBAAAEEEEAAAQQQQAABBBBAAAEEEEBgWIAA+Iyno90AXjMAzkTsXnblh4cKgA8zgA+LMhwAuzq2a5wveQ0FwHrmLGtsO52wSd66Xlsuufxk7yUATkbJiRBAAAEEEEAAAQQQQAABBBBAAAEEEEAAAQQQQACBqwpMCIBPzYi1IlUppc7Azd7I5u23Oq032dxQH/H5DmwupXyKM4BDw1h/prOA13w1A8JmACzVxs8AblxLmuvQ+9E7/iK7/ZczAuCexq8DarZ9z7/Cys36dSeS7XYrYoswB/mwNuef9fCOGPBaa2W/20vuZiwfrnl47q8anQp/pz0XjxoA19toxyZ18ue4/6mgAbzk28J7EUAAAQQQQAABBBBAAAEEEEAAAQQQQAABBBBAAIFxgYUBsGZ1excAV9kb2RIAj4uPHqHBpbZCn2W3f364ADiT9gzg4QB4LNheFgBrI9a9svBnCGv9ocGVGsAEwKNfRA5AAAEEEEAAAQQQQAABBBBAAAEEEEAAAQQQQAABBO5S4EQAPC1Aq+xeNEyKDWBj0zeAXQ5XN4BtPWNY/71ZtgPw6KL1NYDFlFJZ3wCOP093Gc0AeBfCYJnQqr5QA7jathvACxvGWVhA1wDe71tr6xdnKOglAB59eE8cMBYAN9v3Sz6n+14awCk1ORcCCCCAAAIIIIAAAggggAACCCCAAAIIIIAAAgggcCxwFwFwewvoRwmAX2S3f5kfACd62o+2gK42PgCOwe3Cz+kPgMfC3bGf60VN+wOGoS2gaQAvXNiBtxMAr+PKWRFAAAEEEEAAAQQQQAABBBBAAAEEEEAAAQQQQACBKNAIgKcFZl26ypZSGdNoAJsJbdXzF8CYUj5/+dltiayhXRYqt5dsAPurtmKztRrAugbavSxF7N7PADZ796nxfqfLzVvPo/Wtg9RctpsQ/vorcte6tPncDoBfehrAzSs6FfzOu99HDYAPqt5NHeJaajv4/Odt2pNJADzNiaMQQAABBBBAAAEEEEAAAQQQQAABBBBAAAEEEEAAgbkCaQJgDQLrGcDpA2ANprJmACymjiVfXwActoC2u4UBcHwk5gWj8d2HBnAMgNvntRObtkMPaH8A3Ax6m9cf/r1uO300k3fefRIA9wfA9SovTfg7C08APPdXNe9DAAEEEEAAAQQQQAABBBBAAAEEEEAAAQQQQAABBKYJ9AbAPmbzwVDWM4O11cO0pXZy6wZwpg3WxKFRMwDOrHFtxUPwO2U74GkYfUfVWwHXPyxFZwBb2ci2+E5s5qelprnlGGJqwDnWAG4ce/L25gWj8ZTHAXA8n//PpfdtQtXUzwB+Eb++hzVtB8wEwPOf5KF3EgCnN+WMCCCAAAIIIIAAAggggAACCCCAAAIIIIAAAggggMD1BNIFwOaNPL39VveSXZ4Kdjw09stDA5gAOOK8zgA4tzpfmAD4cr8SCIAvZ80nIYAAAggggAACCCCAAAIIIIAAAggggAACCCCAAALrC5iP//pf6xKnzv7svpqzQPt+bu3etXF1C+jN038QMUX6AFhnkmoA/Pln0YDQtYzr1+kG8NAWv9Npuw3aNRvAelX6eX0N4GVN3un32z7y0AA2st1uRWwR5hT741I3gI8D4LErP+0yd/3r5ndoeB9vOT12XRN/bsuJB65zWFzfTP9wgxcCCCCAAAIIIIAAAggggAACCCCAAAIIIIAAAggggMDdCyQJgDUktuaNFBoAZ48UAH9f54JLg9DDk0QA3G4Aj33HCIDHhE79nAB4iR7vRQABBBBAAAEEEEAAAQQQQAABBBBAAAEEEEAAAQRuT6A3ANYwM/YB+xrAzZ+LlBID4HzzjZisWNwK7TJp8zg2gDdVuwFcNbYL7uOd2wCNM5CPz2n9DGC7ke3mO7Faf0666/XEANiG4HPk/mc/cuH8h9Z3aABX23YDeOHnd2cAF5WfAdxtmw8H7ATAs9fYdc3DrG8awEsYeS8CCCCAAAIIIIAAAggggAACCCCAAAIIIIAAAgggcDMC5sNPfgtoDXFj6NYOeP21Dv3cSunCYiNvpNh84xrA6dqw/rPbAbAVI0Z0VOyU1xoBsM1KqUIA7C7D2IT3PDEAnnLzS44ZDIA3Yl1YmGaVuwEwW0AvWbRp722F62Gd2QJ6mh1HIYAAAggggAACCCCAAAIIIIAAAggggAACCCCAAAK3LlAHwHMu1EWAphJjjRj7RvKtBsDpZ9XqlN9cZwB/+VmjXxcAh+Lt6GVPD4DHr9uHzr4BvE4AHK+hbwZw91bHr3cUp3lAbBR33nQIC3Mpthtn717u+Ikp/IkLaQbAu/2Lm/GsDeD4Go+ZaQBPXee+Gd5xD3MC4KmKHIcAAggggAACCCCAAAIIIIAAAggggAACCCCAAAII3LaAeR8awENRXgzg+n6uP7MxANYGcAyAx1O7s1T0dG4L6C8/i245rSFkjP3MQHAZP2CNALgypYg2gIvvfTU6URv2sO30lAA43mGiIHhyAByb4mHr4GrZ5x8FwC5UPgTA4w8KAfC4kT+ibvg3vswmrB8B8FRFjkMAAQQQQAABBBBAAAEEEEAAAQQQQAABBBBAAAEEbltgNAAeuvy4JbTPejWSfSNuBnCeMA8NH94MgDNbioa6dYa1WgDcaOPG63A7HxupshgAf7tCAKyfq+ffy27/RUR2rmjbnMXcXpNlAWx9riNHf97DjOXYAE4bAGda5VZWa2W/f3FrSwC8zi8NAuB1XDkrAggggAACCCCAAAIIIIAAAggggAACCCCAAAIIIHBLAskCYAkzgNcIgJtbQD9GANxoALsA2BIAD35raABP/YVCADxViuMQQAABBBBAAAEEEEAAAQQQQAABBBBAAAEEEEAAgfsVWDQDWG/b9Td1OK55I9n2G8k1j0u8BbQGV8bu5PnlvRShAVyTjzSAD9sqL18kv+W1EVtvAb1WA7gSK74BbOzeXXg35oyN4N65rufc6ojf8QxgGsDn8I4ea8vRQ1IdQACcSpLzIIAAAggggAACCCCAAAIIIIAAAggggAACCCCAAAK3K5AkADZWQ9EVA2C3yfT1A2BdxooAOMySTTMDmC2gCYBv99cjV4YAAggggAACCCCAAAIIIIAAAggggAACCCCAAAII3J/A/AA4NEeNaFt13QDYsdqd7HYfJKsqydycWP/S7aH7X4lm43ZOfpkAuGw0gH1AmLwBPNqcDr41dWcGsNVhz+bE1tTTvgzzA+Bp6+tnCp//Mm4vc4UP75/odfYnXakBbKq2X/M7dfY98AYEEEAAAQQQQAABBBBAAAEEEEAAAQQQQAABBBBAAIGbEVgcAGdSuhDWZqEBbLLkW0A7rRAAm6qSaaHetIDw3JVYPwDWK2puAe0j7uR3MzHQPN4C2vgGsAuAZXEAbOq9rK3s9y9hbYdj/cN6TROZ9qwcPwUEwOd+MzgeAQQQQAABBBBAAAEEEEAAAQQQQAABBBBAAAEEEEDgFgSmB8C9gaGVTGfyipG9BsBP30ieMACO3U0/Z3gnu/0HMeVQADwtEFyKvm4A7CJVESlFrJ8BnIWBypqTxjBW49Gz73Zi4Nv1OQTARortVozduG2wY8of89u5rjEAttbKrhEAH5/37Dt2l/SoAfDRbOiR9acBPPcJ5n0IIIAAAggggAACCCCAAAIIIIAAAggggAACCCCAwG0JLA+AZS/GSiMALpI1gLsB8IsGwJ0GsH62f80LCM9djvUDYL0ijXhDAGx93NsNgM++62QB8DYEwKGZXPufK+mPt7k/gakIgOcJ9r+LADilJudCAAEEEEAAAQQQQAABBBBAAAEEEEAAAQQQQAABBO5HYDgAjoGhCdvxHgWIGrhayWTvAt/yUg3gSvvGzVfcLvhoSm44aMp2wtMX7CIBsJrHBnAIgPvuWP/d5Ni7d/30DKd9jhvAMQD2V5S565v/mt8Ajnd++vNpAIe16ax/Fv65Ct9vGsDzn2HeiQACCCCAAAIIIIAAAggggAACCCCAAAIIIIAAAgjcksDdBcDZUbXxcgGwdlWtMWKNbtG8kW3xbRiCu7AG230iCIB7ZgvPC/gJgAmAb+kXLteCAAIIIIAAAggggAACCCCAAAIIIIAAAggggAACCKwtcAiAZ24RnLl5tes0gFs3H2YAHwfA6xI1m5E+ezZS1QHwdz4MDnN601yJfkgp1uxlt/uinyZiM9f07eu6jjaAO+tqdEaznqtdoz669DiDt6w/1chmuxVrty4Ej69UDWCprOwbM4APF3T6DucGvGNrZUzuD8nCvc78fox9jlh9ftZ7VRM74jSA11sDzowAAggggAACCCCAAAIIIIAAAggggAACCCCAAAIIXFKAAHhE+/IBsAaeGgDvZLf/Ika3WL6RAHi73UpFAJz2+0kAnNaTsyGAAAIIIIAAAggggAACCCCAAAIIIIAAAggggAACDy5gPvzr3wzsXzxtxmrmGqrGzwDefiO5Hw2c/hUawHnZngE81mRdeiG3EgB372O0+RvfkLABvEYAnBn/sFhLA3jps9r3fhrAa6hyTgQQQAABBBBAAAEEEEAAAQQQQAABBBBAAAEEEEDgdgVOBMDTLvrxtoC2UmWlSLWVbaFbQOvGzCkT7/4GcHc1lgTAU0Lzvi2g1wiATfwgtoCe9oWbcFRrfSduXc0W0BNgOQQBBBBAAAEEEEAAAQQQQAABBBBAAAEEEEAAAQQQuAOBRgDcmDKroeak4MiKD4BDA/jpG8l1xmyiPDROmnWnCw1gU7UbwGsbHzeAYwC8ke3mO7G9k3mXXNXwFtCzztpYRw0G4wzg7rliDtv9980ZwGsGwNoA3jVmAB+uhxnAU9e9N9if9D3WUccjQ6GnXgTHIYAAAggggAACCCCAAAIIIIAAAggggAACCCCAAAIIXFVgOACOl3UyQNIAeO+OLM0byVwAXKwWAL/sP0hm20FV2EF4NcTjALj0DWAbGsCp0u76DtYPgJWw63atANjm/q8FTEUAvPQhjgFw8ytiqmldcQLgpfq8HwEEEEAAAQQQQAABBBBAAAEEEEAAAQQQQAABBBC4DQHz4V//rtHX1e2MXRp3uLrRAPjRGsAaAGtDeiPb4k/ESurm5GMFwHELaBrAy38hEAAvN+QMCCCAAAIIIIAAAggggAACCCCAAAIIIIAAAggggMC9CywMgCVsAS1SZrEBvO4W0NmUAbYJV6W/AWxFbLF+ALz7Ika3mLaZTOtx9tx4zxbQcxvAm+1WrN2KbWwXnNnGHwvMcCcALmeo9b+FADgZJSdCAAEEEEAAAQQQQAABBBBAAAEEEEAAAQQQQAABBO5WwPz6098umtirM4C1A7sPW0Bn+k+LzjhgGWYAnxsAL93atp03a9jpA8/KaAP4axHJ3T+nu2XfABbZyW7/RXzAmolu0Ryvxf8b/xqa6RsVq/nRsb+vOuA1Umy3YuxWqhUCYKms7BszgA9PATOAp/520WfQPSONUjpbQE/V4zgEEEAAAQQQQAABBBBAAAEEEEAAAQQQQAABBBBA4HUIEACPrONRAKzbY1sjldEGMAFwqgYwAXCaXyglAXAaSM6CAAIIIIAAAggggAACCCCAAAIIIIAAAggggAACCNypQIIAuBJjjex1C+jtN5IZ3R55BY3QAM5L05q6O7Yj9DoN4FwqyWW7+eohG8CtimloRM9dcfe8uKbxjTaAjW94r/ay6baA1mskAF5tpTgxAggggAACCCCAAAIIIIAAAggggAACCCCAAAIIIHAXAgkC4PvbAroZGmv+2Ngxt7VoGk3qvNzDSzdf1n8bA+B3NxkAt0LxxgzgOU9k3xbQKQPgOAP4ZhvABMBzHhvegwACCCCAAAIIIIAAAggggAACCCCAAAIIIIAAAgggcCWBmw6AY/bqOqKhAWyqdgN4zK3ZAO5rC4+VlY/DYQ2Bc6nsVrZbDYBDg3XsQib/3M8AtmYnu90XMdqwtdngJN/mDODeNnTCAHi73YpUW7GNGcBxJvLk2+scGANgbQDvGjOAdeaxf11qBnD7c0y8RwLguUvL+xBAAAEEEEAAAQQQQAABBBBAAAEEEEAAAQQQQAABBK4gkC4AzrZ+C2jJk20B3Q2AX/YfJGtXciXsIDxI1xcAj20b3TzZIYiM/zYGwE+y3bwT0ZnAdQycYgUbAfD+ixh7fgDcDLXNjQfANvdXayoC4BRPD1tAp1DkHAgggAACCCCAAAIIIIAAAggggAACCCCAAAIIIIDA/QrcTQBsqp3s9h80KmxpXyUAtoVUspHt9m19LWNN4umPyO0HwM01sCEAn35/7SP7A2CR4+C9/xPqpu7cC6jf120Ah9m/rbbz4g85PkHiGcBHf9ww8Q8Als7KXkGGUyKAAAIIIIAAAggggAACCCCAAAIIIIAAAggggAACCMwQSBAAV66Fu8+1Afz1ag1gAuChAPQQXMbwb+0GMAHwjG/a0FsIgBNicioEEEAAAQQQQAABBBBAAAEEEEAAAQQQQAABBBBAAIGFAbCRTEox1shet4B++ippAKzLY7LQ+K128rL/tV6xqQ3R5UvcbIbqds9xC2htAOsMYP9aqwHsP/14Dm68/9HtrCc2QIecrG5B7V5G4gzglAFwawbwbi+u0dtoFY+t8/IGcP+M4XudAUwDePk3njMggAACCCCAAAIIIIAAAggggAACCCCAAAIIIIAAAvcssDAAziST0AB2AfA7AuDFT0N7C2gC4NOgBMBtHwLgxV9AToAAAggggAACCCCAAAIIIIAAAggggAACCCCAAAII3LXAGQGwRpGxDRrvOQbA2gDerBYAa7tWt4C+bAO4rxl6aMNWUsh2ozOA/XGXbgCPPnULm7/x/FdpALc6z91nrn3nBMCnn4Sqpz3e9w5mAI9+ozgAAQQQQAABBBBAAAEEEEAAAQQQQAABBBBAAAEEELgLgeUBsJUwA7h40ABYt6g2DxUAW92muX6dDmjHvgVDW0CPbf0cz0sAfFqYAHjsCeTnCCCAAAIIIIAAAggggAACCCCAAAIIIIAAAggggMDrEjgRAPfPRvW3H0O/TDSoM1Zkn997AHzqfpuLXonYXCqjM3HfhOpvJlYz0SSt22lbQB89hkk++/jhbjaAi+1WjN26wPvwShMAS2Vlv3/xM4DPeJ17/PGpX9cM4O79EQCf8TBxKAIIIIAAAggggAACCCCAAAIIIIAAAggggAACCCDwCgQIgOtFnBoA2xAAy8MGwBp+x1dm1wiAm+c8vS4EwKd/CxEAv4Lf0twCAggggAACCCCAAAIIIIAAAggggAACCCCAAAIIIHCGwBkBcHMG8AM0gGOj1vQEnDaTymgAvA2t31tsAMfgdFlA29cAJgA+4xs2dqgtx45Y9HMC4EV8vBkBBBBAAAEEEEAAAQQQQAABBBBAAAEEEEAAAQQQuDsBAuB6yTpN00kB8JP4vZ8JgOc++XEGsN8Ceie+XEwDeK5n930EwKkkOQ8CCCCAAAIIIIAAAggggAACCCCAAAIIIIAAAgggcB8CjQC4u9XutAZpZjMxtrriDOCpWzenXZBKdAbw20MDONnpz5wBvNLs3+btWGtdMJtvNmLsk5t/HF/Lt4D259LP2O3CDGBTudnS+lq+xfPYwtznDGBtoJ96RT8C4LH15+cIIIAAAggggAACCCCAAAIIIIAAAggggAACCCCAwOsSIACeuZ4EwB6OAHjmAxTfNnMLaALghe68HQEEEEAAAQQQQAABBBBAAAEEEEAAAQQQQAABBBB4pQLm15/+PnQtu3c4rQEs2gCWSsqskPzNO8lsLjJwxjmGJjPudKbaycv+17DlspHr9H7DHdQzgN+Ee73iFtAXaADrXbuNrjfFxRrA8VnJ3Sev+aIBrLpZo9W9pjbnRgABBBBAAAEEEEAAAQQQQAABBBBAAAEEEEAAAQQQWFfgRAA89YP9FtBlXkj+tHYA/DEEwDp194ovAuAaf60GcPwAAuD+53ysAVy/a+IfCBAAX/H3CR+NAAIIIIAAAggggAACCCCAAAIIIIAAAggggAACCCQUaATAGqlW4dSVWHM6YjV1y5cAWONoq0XViWHb6fW7vRnAer00gBN+65qnmrkFdN/VxFBYn8X6+znxmSQAXml9OS0CCCCAAAIIIIAAAggggAACCCCAAAIIIIAAAgggcGGBEwFwvJKBLXIJgGW7ZQtoGsALv7ErBcDxqkw1rStPALxwHXk7AggggAACCCCAAAIIIIAAAggggAACCCCAAAIIIHAjAubXn35oTOz1DWBrYhNY/+nWAmC9HiNZvOrWtV5Itd4Cehtav4/QAM4kKwoxUgTkiTOiR5ZEZzy7Z86Wstvtxegs2saasgX09Ge62QCO7yIAnu7HkQgggAACCCCAAAIIIIAAAggggAACCCCAAAIIIIDAaxC4iwBY42hT7WS31xnAtxQAP4WZxATAc78MBMDlXLqj9xEAJ6PkRAgggAACCCCAAAIIIIAAAggggAACCCCAAAIIIIDA3Qo0toAOWWa4lRgm1U3bgVs0dv0ZwK6PbHey338UU2Zi3ETa8LpGA9hNSzay3b49NICTPQK3NgPYN31VPM8LMaaQRmV8/l2HdXONX9cAtrIvd0fnowE8nZgAeLoVRyKAAAIIIIAAAggggAACCCCAAAIIIIAAAggggAACr1Xg7gLgrPQN4PpFALzys9kNgHOxTf+5n04A7OWYATz3CeJ9CCCAAAIIIIAAAggggAACCCCAAAIIIIAAAggggAACPQK9AbA2Cceav/Fcl24A30QAXM8AfiO+DrvmFtBZaBm7fbCPl9Btib3mKwbAmeR57mf0upf/97PbwCMBcHz+Dp+X+h5Pu9Wfa/LUH9w+3woBcOsDJj4fWb2u694uZ0cAAQQQQAABBBBAAAEEEEAAAQQQQAABBBBAAAEEEFhXwHz4t793GZ6xhy2gCYBH0B88ALaaAU8MFgclCYA9DQHwur/hODsCCCCAAAIIIIAAAggggAACCCCAAAIIIIAAAggg8GAC5tc//MPsEqezqowYW0mZF5I/vZPM5gtqocf6JjPSnAH8H9ieQgAAIABJREFUUA3g3bO4ZmY3bG02gZcGsaMP/KEBnBWNBnCiz9X19c9RKWVZhqs5NJ3TNYDPa0rfYwM4LmWcBez+eeI60QAe/SJwAAIIIIAAAggggAACCCCAAAIIIIAAAggggAACCCBwFwLm/R99ADx1y+ejuyIAXm8L6N1ON5eut1uu7a8cALuAMQSLs5+bcDMEwDH0Tvf7ggA4nSVnQgABBBBAAAEEEEAAAQQQQAABBBBAAAEEEEAAAQTuTWAwAI7BXitM6ru7tQNgk0vl9qfeyX73cX5QnXJl6i2gtyEIXWEGsOxlt3+RTDRt1fZqY/5vTwCs6zW6VrMMjhvA6wTAVspyF66wcluSu1dsCM+69uabOg3g2Iztm6usW6LHmbh3NAO4TeTvt2dqdK8kDeDFDxgnQAABBBBAAAEEEEAAAQQQQAABBBBAAAEEEEAAAQRuQuBOAmBtnGoA/KsLBsOmwdcDrAPgpzA4OWUArHdXiZVSdvvYAO7cKgHwjLUnAD6FRgA845HiLQgggAACCCCAAAIIIIAAAggggAACCCCAAAIIIIDADQpMmAE8Mju1suvOANYGsDYy7U52+1/r+cLnTXRNL1+Jke327aEBnPgjfACsDWB39/7sjeC33nq5Z8brOU3g8eAvSmeiM4D1tWYD2DdvDw1guzjtP/2kjM4YvtEG8NEad56DeNc0gBN/MTkdAggggAACCCCAAAIIIIAAAggggAACCCCAAAIIIHDjAncRAOtuwBoAvzxUAKxbQHcawATAM75OBMBT0Mb/EGDKWTgGAQQQQAABBBBAAAEEEEAAAQQQQAABBBBAAAEEEEDg2gInAuCJHdvVG8CF1AHw7mM91XTi1a3jW28B/SY0klNuAe0v2Uolu/2zZHr3Gvxqw/NEANycEjyvAdyZM1zL0QBe5yEKZ7XlrNOPNoBDI7gamHHc/VAC4FnLwJsQQAABBBBAAAEEEEAAAQQQQAABBBBAAAEEEEAAgZsTuIMAOD8EwDfSAK7Eh6Lb7Rt3bRL+2YW0KV6mEms1AL5kA/i2AuAUjP4cNICnWBIAT1HiGAQQQAABBBBAAAEEEEAAAQQQQAABBBBAAAEEEEDg9gUaAfDM8HL1BrAGwDpnWLeA/njVGcCHeaorBcCNtqa1Vna7vWTGR8w6F7d+NVudIXTWmcDnNH9jMNof/DUnx16mAaz3uy93EmcA1zOOF3+HHiQA7jhlsQE80Y8AeCIUhyGAAAIIIIAAAggggAACCCCAAAIIIIAAAggggAACNy5w+wFwZnwDuIoBsHGkM+PqRcsRY1FrQgC8eRPOF65maQO4Dna1AWxlt99LJv5+xwLg82/MX/OtBsDxfpYHwY8aAMenZto3hQD4/G8Q70AAAQQQQAABBBBAAAEEEEAAAQQQQAABBBBAAAEEblFgOACOYebYDNG1G8BHAbAGWkbqYHDs+hKqHzeAt2JdFJ06ABYfAJ/RAO7eZvQZbgUTAKuZbxyfeJk84RPUc6oZM4B713RgRnTcrnzsJgiAx4T4OQIIIIAAAggggAACCCCAAAIIIIAAAggggAACCCBwHwIEwGes03EA/KSbUxMAn2HYPdRkPoDtbgEdj6MBfIxLALzggeOtCCCAAAIIIIAAAggggAACCCCAAAIIIIAAAggggMArFzC//uEf45DZebf6yhvAJmz33MRxAZwV2W7fSmWNyNKtn7vyRreALsMW0I3l6Wk7Z+IbqkM91umLq43g5uzfeFGHLYTzvBBtlNpGa3ZpQEsAXE7+3jWDX988F6lHRDfP0jMjeuxDaACPCfFzBBBAAAEEEEAAAQQQQAABBBBAAAEEEEAAAQQQQOA+BAiAR9bpdAD8TipNWB8qAM5FM+/4IgBe+EU/YwtoAuCF1rwdAQQQQAABBBBAAAEEEEAAAQQQQAABBBBAAAEEEHgAAQLguMidGarxX/cFwNr+rUwu2+2T2FCajY3MJM+MawBb2e1fJHPd3vAhMxrA9e25xmhfw3fsirsN4MsEwEuD5Xou88jt3dMM4NbWz0d/dNBYX31OzvyjBBrAY98Dfo4AAggggAACCCCAAAIIIIAAAggggAACCCCAAAII3IcAAfCMALgKc381AHYNYH2dGbidfDxW2QL61gPgUvZlKT6QrYQA+PgJSRYA92wRTQB8H7+wuUoEEEAAAQQQQAABBBBAAAEEEEAAAQQQQAABBBBAYEzgcQPgU4FtIyCrG8A2k1YAJ8Y1gJMGwI3PdQ3g3V6yeshro73bOC7OAO4utAn319yu+XDMOU3glRrA4R7qBm5lpSx3IQAee2z7fn64znPefU8N4Hhf7efQz6Oe1HjuaZDHP1wgAD7nqeFYBBBAAAEEEEAAAQQQQAABBBBAAAEEEEAAAQQQQOB2BQiA+9ZmJAB2oao1sn06bAGdpAFcf27cAnoftoCuoz//XyYEwKcDwRsMgG0p5T42gOd8YR44AFauKQ30xvPVfT6G/pBgzkrwHgQQQAABBBBAAAEEEEAAAQQQQAABBBBAAAEEEEAAgesJ3H4AbHKxYsXYnbzsP7rgVcQctgjuazVO8RyboRrO0dcA1kswlZ8BXMW5ulMCuLHrOtkA1jc3ZgGHzxtubp4KRG8/AI7F5/4Gcx9k537jeow8H6+iAawcvc9z45nR/0oAPPYN5OcIIIAAAggggAACCCCAAAIIIIAAAggggAACCCCAwN0L3EkALJ0AWK4cABsxVUYArBsPxxnI534VultAdxrABMDDoEdbQBMAn/v0cTwCCCCAAAIIIIAAAggggAACCCCAAAIIIIAAAggg8GoFFgfALgC0lZR5Idn2rWQ2DzNJ05gZ1wA+EQCn+Zijs8SQzcRiaathaVzjMnkDOF6F0S2gS9nt91Jo4TnJS2/knOZv/NCVZgCH08cZxzrzuCz7toAeu+Z5Wz8PkR41gk2eRH/wJLacfP5pwW/3dJUW5odfo03yyZfHgQgggAACCCCAAAIIIIAAAggggAACCCCAAAIIIIAAAjcgQAA8sAgEwBGGAHjV7+naAfDYFukEwKsuLydHAAEEEEAAAQQQQAABBBBAAAEEEEAAAQQQQAABBC4tcAcBcHFoAO8+1j6ztx6eKDw1ALbWN1StJGyiugawld3+RQpXQe62YJufNdaQnXjDg4cRAC8VPPn+GQGwn0E98XkjAF51+Tg5AggggAACCCCAAAIIIIAAAggggAACCCCAAAIIIHBrAncQALMF9HUfmnUDYBOT/IotoMfWOf5RQtIAOHxoJitvdT12c/wcAQQQQAABBBBAAAEEEEAAAQQQQAABBBBAAAEEEEAgicCdBMBWjN3Jy/6jiKZfYmTtBnDUbc4APgRwxjUwk88AbrQ1XQN4t5eiVfQMbV89rjWTOMmzMHCSywTAer/7xgzgw/qONZwnNmEnEt3KDOCjeb9z13usARwDYNMZFDz38yY6cxgCCCCAAAIIIIAAAggggAACCCCAAAIIIIAAAggggMA6ArcfAGfGbwFdxQBYA7/rB8AawGoAHLeAThLI1mFd3AJ6H7aAjovfCIDjv1o9qFs3ALa5rq6uLwFw8yt+uQDYP1OZ6TSAV3+u1vmFxlkRQAABBBBAAAEEEEAAAQQQQAABBBBAAAEEEEAAgUcXIAAeeQJiA7hqzPi12pZcNQAWPwP4og3gvlnDLhqshfK8kEpyX8IOr6VN7LgFNA3g9oM4FgBnIaCtxhq+Yz+P60gD+NH/t4D7RwABBBBAAAEEEEAAAQQQQAABBBBAAAEEEEAAgVciQAA8spAEwATAq37Xbdl7egLgVdU5OQIIIIAAAggggAACCCCAAAIIIIAAAggggAACCCDwagXuLgA2UlxkC+g6gIsNSps1mq9G9DqKorFtbsotc41uAV26mbi52wB7jdep2bnNubuXCYClslI2ZgAf7njZDOCjmb7nUna3Rj73/WPHTwyAXevaGsmqTPTpi6/RBvDY54fnO5POFtBj7+PnCCCAAAIIIIAAAggggAACCCCAAAIIIIAAAggggAACNylAADywLATAEYYAeNVv7pkBcF61g1oC4FVXh5MjgAACCCCAAAIIIIAAAggggAACCCCAAAIIIIAAAncnkCgAFimzXLKnN5LZXFKWVo3RDqwVY3fysv8oxjUVjSydPTu2UtcPgK2U1T7cZ7cF22zvjjVkm0Fuf7PXH9GcAazHHTeE15gBnBnfcNYZwDSAD09ldwvo2ABOHgCHj8y6M4DHviD8HAEEEEAAAQQQQAABBBBAAAEEEEAAAQQQQAABBBBA4CYFFgfAmt/p/yuzIgTA2QoBsH5GMwCWBwiASymrSjI7NeAde76aAa8e2w14rxMAm5jkswV0awEJgMeeZ36OAAIIIIAAAggggAACCCCAAAIIIIAAAggggAACCCDQJ7AsALaZaFCV20qsFJJv34iY1xEA11hhRmrVCEytWWkGcJw3XDdi9VObAXD473rc6MzhqTN+452eOt4fs0YDOAbA2gDWmcdxZu+h4T0WgJ++7tc2A5gGML/IEUAAAQQQQAABBBBAAAEEEEAAAQQQQAABBBBAAAEETgkkDYCL7RuxBMDzn7g6AK78lsiuAdw8XSMAjv96MAi+jwDY5v4GTUUA3Fpp036M2AJ6/teKdyKAAAIIIIAAAggggAACCCCAAAIIIIAAAggggAACjySQJgDWQqrJxQfAJvEW0Bs3UthUL34GsAbMuoFxKxhdccliKBvazvpJ12kAN5qwjabwoQl87hbPXbO+LaH1mMPnrtEAJgAuex9etoBe8TvNqRFAAAEEEEAAAQQQQAABBBBAAAEEEEAAAQQQQACBVyyQMAAuQgCsCWkqMSPGNAPgXwmAlbYOpfUfYnBLANz31L22LaCzKhPdgDy+quYfAyz42mX6hxu8EEAAAQQQQAABBBBAAAEEEEAAAQQQQAABBBBAAAEE7l7AfPzj7+fHtfUMYM18fQNYpwG/ygDYzeU1UmkD2c0AzqUo8sMDMDqT94xnxegW0GXYAnpK87d77ubc3PHZvlOvjAbwVKkJx8XZ0nbg65fyeZpwOQTAE5A4BAEEEEAAAQQQQAABBBBAAAEEEEAAAQQQQAABBBC4AwEC4LFFam23bKQ0uWgBkwDYwy3divtht4AmAB775vFzBBBAAAEEEEAAAQQQQAABBBBAAAEEEEAAAQQQQACB/5+9u11yXsfSAwtSb1T4/u9x7JkYt0+77Ooad6XICYikksmkREoAJIpcio441Sf5AawN6c9zNvCEwMYD4Nhsu5EzgCNu+8oAuA3n5qsPWPuO3ptn/16i2NF5vfH6fJ2/w7oq0QFc9Qly27bh63wOw5bN38HyuJt5boXfn+dmt4AWAD/xc+UWAgQIECBAgAABAgQIECBAgAABAgQIECBAgACBJYEPCIBPlx2lq/Zf4T+//nHpvL3Enc9vXL1k8vPvH9MBLACeK6wAeN1ytwX0OidXESBAgAABAgQIECBAgAABAgQIECBAgAABAgS2LvAhAXA7CYCrfQbAo7A5dsSez02ow9ABO3MW8CUEHzpg83f8ThdvyQ7g0MT5fncAf797px3A/QSbW2cAL/1yjP/DhLlrHzxDWAC8BO7vBAgQIECAAAECBAgQIECAAAECBAgQIECAAIHPENh+AFxXXQdwM3QA/4n/384D4CZcAuCmmcxzzVbQ5RaeADi/rQA4v6knEiBAgAABAgQIECBAgAABAgQIECBAgAABAgSOLHA7AB46CO91GrZ1aKoQTm0IbTiFP3/7L6GJcW3G7ZmrKm4BvcEO4KoKf05xO+q+8/bBjsvZRXe3AzjeMQqAf71v2gE8/P9LHbTrl3+JALiuusXSdTzrAF5dDR3Aq6lcSIAAAQIECBAgQIAAAQIECBAgQIAAAQIECBA4ksCHBMDbOAO4bavQVHUIVRXi2bIC4PSzmAXAT/7XEgLgI/1OmysBAgQIECBAgAABAgQIECBAgAABAgQIECBAYLXAdwD8ZAdrDERPbez7LdkB3AXAX+f/CG0/zvrJ3Gy1zMyFsds5ftoYAMf5/onbUfefJ/1mx1PFLaDP/RbQSx285c/+Hcb4ng7g+xWLQXzRTxW7vMt98m0BHddJFcJlHT5u4gzgcjX2ZAIECBAgQIAAAQIECBAgQIAAAQIECBAgQIDAKwUEwA9ofwfAMWL7IwCOG2AnBvHLHcD3CyQAHnyGAPi5wFoA/MAPgUsJECBAgAABAgQIECBAgAABAgQIECBAgAABAhsWqP7xb//XjQhv3Rmy5TuA/1yOFP7uAO66G1ODx2dqMg6A60sHcDyfOOMZwMOgLh3AbTg3X/08p13Ar+v6HTvpAH5m1dy/J38HsAA4f5U8kQABAgQIECBAgAABAgQIECBAgAABAgQIECDwOQJ3AuB1kygfAMeQdWtbQIdQPgBe2gL69SFwiQC4GpL8pg3n8/lytvIjn0evf+TZl2s/bgtoAfDDNXYDAQIECBAgQIAAAQIECBAgQIAAAQIECBAgQGBHAqMAOAaKfadp1fRniS7P9DUBcNt3AP/zZWcAD92+twSqqkAHcHTvP5cO4HMT6qEmy6UofkXJADjO92sUAK/t8BYAD2WfbAE9WkuzC2NyZrUtoIt/fbyAAAECBAgQIECAAAECBAgQIECAAAECBAgQIPASgdsB8DWJvN9pWjwArquuA7j5V/g6/38HCYCHLaCbt2x1fWvllQiA21O3A3nVCIAf+sb/CngFwA/5uZgAAQIECBAgQIAAAQIECBAgQIAAAQIECBAgsFOB6h//9t9GZwCPOoAFwHdLPnQAh76T8noWcMpC0QF83QJaB/DCQprt8G1DaE8xTf99c1yn43+vAzjlm+peAgQIECBAgAABAgQIECBAgAABAgQIECBAgMBmBT4kAG5D1XyFr/P/CW3bnRG7NiB8Vn7tFtAC4GeFu/uGM4BtAf2g480AOAa9o/+mY3isAPhBYJcTIECAAAECBAgQIECAAAECBAgQIECAAAECBD5TYLQF9HMTKL8FdB9mNU34+vo/oariltRt6GLg+D/vb1H93KxGd427cvt/3YXDdfhzOl3+mX0cVb8F9IHOAA5NPPP4fO0AXlu3w54BPAW6ceZvHeIanXzudAKvdXcdAQIECBAgQIAAAQIECBAgQIAAAQIECBAgQIDANgU+LAD+zz4AbgTAb1hPJc4AHjqABcCJBRUAJwK6nQABAgQIECBAgAABAgQIECBAgAABAgQIECCwD4EPCoDbUQfw/C63RUpyowO4butw+nMK17N/M3cit+EczpcO4OEzc65rkQnffmiJALjutyuOW0DrAE4s6Exnb10NvfJxJT1+xnfiiNxOgAABAgQIECBAgAABAgQIECBAgAABAgQIECDwYoEPC4BjB3AXaM0dc1rETgB8ZS0RAOsAnjmv99mFfDcAHj3UFtDPCruPAAECBAgQIECAAAECBAgQIECAAAECBAgQILB5gQ8LgL/6ALgpHgC310OGb3Xe6gCOq7tOzC+HADh2AH+NzgBe+1xnAM/8xowC3msHcOxQn9smOnPn+uZ/8QyQAAECBAgQIECAAAECBAgQIECAAAECBAgQILBzAQHwjQILgH/DlOgAbk9dglw1AuBsvzVzAfCthwuAs7F7EAECBAgQIECAAAECBAgQIECAAAECBAgQIEBgCwKzAXBz7X5d7vBsqjqc2ia04RT+/O2/hPi/4v/l+oy3CP76GjqAx1tAlzkbd20AHPoA7XoWcKaJH+UMYAFwxi/LzNqrl1qpBcCZvrEeQ4AAAQIECBAgQIAAAQIECBAgQIAAAQIECBDYhoAA+EYdBMC/YXQA5//SNq0AOL+qJxIgQIAAAQIECBAgQIAAAQIECBAgQIAAAQIEjitQ/cdf//WaQM1FUaNm4Fml2PlatecQwp9Q//lbuASnGTMtHcAD+3Odzqln5MazeYePADj/D0XxALha+gbnn5MnEiBAgAABAgQIECBAgAABAgQIECBAgAABAgQIvE9AAHzDfi8dwALgxC9XdUp8wP3bBcBFeT2cAAECBAgQIECAAAECBAgQIECAAAECBAgQIHA4gdkAOJ4BPBwdeq9/MPaGxg7g4QxgHcD51k+uM4C3HgAPHd6x0/jrfA7DeJeOrh2kU+e3WDEB8CKRCwgQIECAAAECBAgQIECAAAECBAgQIECAAAECBLYjUP2j3wJ6vHPzOAC+Bm0zY44BcFPVoW7j9sSnyxbQl0/xLaCbUGV8x1w51nYAxwC8m3P/z0y1FQCvgxQA33eqbQG9biG5igABAgQIECBAgAABAgQIECBAgAABAgQIECCwE4FrAPzofIbA+LUB8H9eO0QfHe/z13dn78ZQfPyp2zqc/pwuHdCXjwD4KeLxGc/nUQfw2ocJgO9LCYDXriTXESBAgAABAgQIECBAgAABAgQIECBAgAABAgT2IVD9r3//r5de2ltb7g7B5/TvQwD8VdfhT9OEtjqF+vS3cMlJM3bnjgPCr68hAO5C2e6Tt/P2d1nnA+D43j+neD6sADjlqyAAzvhlmSmEADhldbqXAAECBAgQIECAAAECBAgQIECAAAECBAgQIPB5AosB8K0pvbcDWAC8dqmldsjGs3mHz+n0JzThFL63x779Hw6sHV/d7+Ud36MDeK3a+usEwOutXEmAAAECBAgQIECAAAECBAgQIECAAAECBAgQ2IPAhwXA/wrdkaYC4LWLL1cAHJ9T1d2W1+3oXNlbneNrxycA1gG8dq24jgABAgQIECBAgAABAgQIECBAgAABAgQIECBAYFlgxRnA4y2W++C16v/Z1pezcbsQ8BTqP3/r3pgx06rq7vDdpmnDdQvo4f13tq5ennrqFXU4nUbdsCXOAG5iv+1w+PA49E4d+zP31yHU1eUM5su24P18SwfAqQH2MzP9cU8Vt/ku92lGHdY/37tQ75XrTQdwudp5MgECBAgQIECAAAECBAgQIECAAAECBAgQIEBgiwIC4KerUj4AjuHgd8D63gC4qk5d2C8AfnrFzN0oAM7K6WEECBAgQIAAAQIECBAgQIAAAQIECBAgQIAAgcML3AmAx52/g9PvEDJuCXxqm9D2HcCX82F1ACcvrCacQzwXVwA8dEAnkz73AB3Az7m5iwABAgQIECBAgAABAgQIECBAgAABAgQIECBA4C0CyQFwU9WhbmMwbAvonBWMAXD8VM2Qpu+zA7gaEu6mDefz+bLF9PhjC+gbq8oW0Dm/bp5FgAABAgQIECBAgAABAgQIECBAgAABAgQIENiNwCgAnuv4vTXPLoyM0WQMgGMHsAD4Eb8V66dqwrAFdOwEDmHfAXCc49coAB5yYQGwAHjFt8UlBAgQIECAAAECBAgQIECAAAECBAgQIECAAAECvUByAHyu63BqmhCqU6hPfwuX/k1bQKcvsIMEwO2pWyyx01kAPFo21ULgrwM4/TvmCQQIECBAgAABAgQIECBAgAABAgQIECBAgACBHQrcCYCHjtbbQVTXARwu59S2VXUJgC93CYDTl8pBAuBhC2gdwJMlIwBO/w55AgECBAgQIECAAAECBAgQIECAAAECBAgQIEDggAJJAXD0OguAu2WzsiNz9RoTAF+obAF9Y8WsXG/15Ezl1evPhQQIECBAgAABAgQIECBAgAABAgQIECBAgAABAh8pUP3jr/87qV/3HOpQXboV6/DndPqNsDKouqVX1ZdNpUMTtwj++s8uEBx1Rw5nxb5evw6n0ym03fAOEABXoY0bfFdxzsOku+7vlM/QARyaNpxHZwAPzzxsALyE2n8Hbga8/fcuniN97yMgXoL2dwIECBAgQIAAAQIECBAgQIAAAQIECBAgQIDAZwkIgJ+u1/EC4BCq0FZ/vkPvGPsLgJ9eQfHGpYD25sMFwEnubiZAgAABAgQIECBAgAABAgQIECBAgAABAgQI7FUgOQBuulN/Yzb40g7g1OAxvaAC4GiYWoe66hLkeAawDuAHVqUA+AEslxIgQIAAAQIECBAgQIAAAQIECBAgQIAAAQIEjiPwOQFwew5f//q6bgGdGjyml1gAnCMAtgX0ky3UAuD0r7AnECBAgAABAgQIECBAgAABAgQIECBAgAABAgR2KLDdALgPuK5nwI7PAN5EIQTAOQPg2AH8NToDeAj4nQF8f7EvneG7tMX00v2b+KoZBAECBAgQIECAAAECBAgQIECAAAECBAgQIECAwGqBDwqAz+Hrq+8AXj29khcKgHMEwO2p64CtYsAvAH54wS4FuALgh0ndQIAAAQIECBAgQIAAAQIECBAgQIAAAQIECBD4aIGPDYD7o2NDW73Lf28BcDzLubmJWVWny9/a6vTDPHUrbgHwk1tA95USAL/r+++9BAgQIECAAAECBAgQIECAAAECBAgQIECAAIFtCgiAn67L8QLgS1QpAH56xczduNShu/QyAfCSkL8TIECAAAECBAgQIECAAAECBAgQIECAAAECBI4lsN0AuK9D3bf6Xs6Ind0C+nbXatlSfnoAHDt+b32i6c+/x7N4myr+29Pln8MntQP4+qAqhK+vcxjO/B3+Wd/pSi5b3/7pfedzqXeVDoBLjdtzCRAgQIAAAQIECBAgQIAAAQIECBAgQIAAAQIEtikgAH66LgLgSCcAfnoBXW4UAKf5uZsAAQIECBAgQIAAAQIECBAgQIAAAQIECBAgQOCngAD46RWxswC4rUOohm7qUQdw/Pdx5+e6uvTixi2HdQA/vWh+3SgAzmfpSQQIECBAgAABAgQIECBAgAABAgQIECBAgAABAiFsPgCuhhbTxhbQeRfsZAvoWwFw/9KqOr0uAK6a61bQ2TqMn8WzBfSzcu4jQIAAAQIECBAgQIAAAQIECBAgQIAAAQIECBB4g8DHBMCxU/LrX1/fweAVyxnAedbNvTOBw8X9cgbw0AHcdwZnC2jjGcDnf/0+A7hAgp1gAAAgAElEQVTNM7unn1IqAO67rW92APe+S+OO9fAhQIAAAQIECBAgQIAAAQIECBAgQIAAAQIECBAgMAhsPgBuT30CGDuABcAFV+6tALgL2C8dwC8LgMcdwPeD6YIg3aMFwMWJvYAAAQIECBAgQIAAAQIECBAgQIAAAQIECBAgQCCfwOYD4GELaB3ApTudt9QBLAC+fsUXOoF1AOf7MfQkAgQIECBAgAABAgQIECBAgAABAgQIECBAgMAeBLIFwFVdhVM9EyKu3Mr2FqYAOIS2jV3QAuC3fOHe1QE8TFYA/JayeykBAgQIECBAgAABAgQIECBAgAABAgQIECBA4FMFqv/49/8n6ZTVpvoOfWM3Yjwr9scnMQAO/VmpVRvC+Xx+g/Ot4LUOp9MptMN0U+c5nVnVhNj1HM/YLRsAL2yx3M8rBvxR4noGcD/eMmcAH6ADuPf7cQZwv9a7sL+vS+K60iH8hp8MryRAgAABAgQIECBAgAABAgQIECBAgAABAgQIvFEgWwA8BL+/AqfEAEsALAB+4/ej3BnAAuC3ltXLCRAgQIAAAQIECBAgQIAAAQIECBAgQIAAAQJ7Fdh8ANz1nXYfHcA5l+FC5+/wqrd0AIdrJ3m2DuNn6UptAd2PZ74DeDTYxP+AQgfws4V3HwECBAgQIECAAAECBAgQIECAAAECBAgQIEDgMwU2HwDrAC7VAbwyAO7XdVWdXrgFtAD418/Jk0GwAPgzf5iNmgABAgQIECBAgAABAgQIECBAgAABAgQIECDwrMDHBMBxgl/xDOD+xOLH4stneeJ9ezkDOE0sbvHdVKMzgPtAMluHbhXC19e56/ytxmcAp9Quw72v7AAehns9C/jO+FcGwgLgDGvAIwgQIECAAAECBAgQIECAAAECBAgQIECAAAECHySw+QC4qbsANgaNAuCUlfVsANz5XzqABcApBZi998cW0MMVPwLg4T9AmNRPAJy9Fh5IgAABAgQIECBAgAABAgQIECBAgAABAgQIENiDwE4D4HHX7lzwufT3cWl32gE8BIiL3aYC4JJf9NkA+JK431p3/WgEwCXL4tkECBAgQIAAAQIECBAgQIAAAQIECBAgQIAAgY8VEACHpc5YAfAlj3xBB/D53FsffQtoAfDH/qAaOAECBAgQIECAAAECBAgQIECAAAECBAgQIEDg3QIfHwBfzoy9fubC2nHAu/T3uXLMB8BtW4XT6RTa4fUrOzIfKXjsDq1DE9q2P/j4kZuzXfuiDuDLacvnX6POdsbwsx7vOAN4NFZn+D5bOPcRIECAAAECBAgQIECAAAECBAgQIECAAAECBI4pIAB+sgNYANwF61kD2qoJ0y2Rsz7/me+4APgZNfcQIECAAAECBAgQIECAAAECBAgQIECAAAECBAi8SWDzAfD4LNSv8zmEvhl26Ot9VwdwCHWo6/oAHcDdyozOTRVC7EiN/wx9x3PWgFYA/OtnQAfwm34ZvZYAAQIECBAgQIAAAQIECBAgQIAAAQIECBAg8KECAuDZDuBb5/6OqywAjhp7DIAvAXf/qcOp6Fd72vE8fZkAuCi/hxMgQIAAAQIECBAgQIAAAQIECBAgQIAAAQIEdifwMQFw1YZwjh3Ak8/PDuDhj+MAd3wG8NLf1wS/wzOOFgCfQtS5dgD3DFkD4HgOcDzvuPquQ+7n3/sGj4Pf7yoXCoD7Od4MgIcO6x9nXO/u98eECBAgQIAAAQIECBAgQIAAAQIECBAgQIAAAQIEMgsIgH90APfB4yiAHLY6/u0uAI4muQPaLQTA7agD+NQKgDP/5ngcAQIECBAgQIAAAQIECBAgQIAAAQIECBAgQIBAQYE7AfDQOXu/K7apuuuGTtxfW9b2nYzPzqG69J12n/UdwM++TQfwL7m+flXdVeIIHcAC4Ge/P+4jQIAAAQIECBAgQIAAAQIECBAgQIAAAQIECBB4t4AA+EcFBMAC4BAEwO/+WfJ+AgQIECBAgAABAgQIECBAgAABAgQIECBAgACBZwVGAfDcWbnLjx3OTd1HB/Aw36UzhL87nkNVbovg4XzYNp6LO+qEXq7K+ivqhQ7tpt8i+2Z9179q+cqq6c4AHn1ybzF9bxDDWn5PABzXXBW6LcdHe1AvqP3quF9WdgUBAgQIECBAgAABAgQIECBAgAABAgQIECBAgMCOBQTAs8UVAA8sAuByAX80/g68hwD4sfcJgHf862xqBAgQIECAAAECBAgQIECAAAECBAgQIECAAIEnBKr/+Pf/92fL5fCQoTO0WjoDuLthXx3Ay5LDfN/XAbx0RvO6vy912B41AK6azq9YwNp/rwTAy981VxAgQIAAAQIECBAgQIAAAQIECBAgQIAAAQIECKwXuB0Ar3xG6S2gQx+UVW0I5/P516iuQezK8ea6bM8B8FDTsVUVus7UYoFofPiGtoAWAOf6pngOAQIECBAgQIAAAQIECBAgQIAAAQIECBAgQIDAKwW+A+DY8Xvt9o1dv+vOBH5VABxRvmIA3PcrD6M7TgB8a1kMHdq36nX/7+MO4Lngd3jrrw7vhbODn13El47YUdf5Uofy0++ZHrN7Yz7FAm8dwM+Wzn0ECBAgQIAAAQIECBAgQIAAAQIECBAgQIAAAQJ3BO4EwMNd94Pg0gFwU3cBZgwCBcBzlcwfAI/3BK9C9/yqmnQAC4DTflgEwGl+7iZAgAABAgQIECBAgAABAgQIECBAgAABAgQIEJgVqP7jr3/7zvt+dAAP1783AB53gwqAM67iyRnPMWAfwvy4IL4bZI8ZANeDT6kW5F8BcF/bB4P1Yh3KGZeaRxEgQIAAAQIECBAgQIAAAQIECBAgQIAAAQIECLxOQAD8pPXrzwB+cqC3bhMA/5SZBK8C4MzrzeMIECBAgAABAgQIECBAgAABAgQIECBAgAABAgReIvC9BfSTryu9BfTQAVy1IZzjGcCTz57PAI5TvZyJe/nETtwqhEtQWf04J3fd3ydwkwB4bfl/dZw+2LF69z1VM5pvd2WpBtzpecdtbHluq1A3dahG/c/FBjBUdajv0H0/DaKr6WHFayvlOgIECBAgQIAAAQIECBAgQIAAAQIECBAgQIAAgSMKCICfrPorOoDj0H4HwN1ZvOOtsbt/MQTEt/4+magA+AfIEACfmt5v+GupBLp//rW+AuAnv4luI0CAAAECBAgQIECAAAECBAgQIECAAAECBAgQGAtsPgCuLsFm99EBHDuAXxMAD7nntFN27x3AbwuAb/wuOePXDzYBAgQIECBAgAABAgQIECBAgAABAgQIECBAgMAjApsPgG0BPd0C+jUB8K1FJAB+5Ou1fO13h/fo2qEbOG6BHSYdycuPdAUBAgQIECBAgAABAgQIECBAgAABAgQIECBAgMCBBT4mAI41+opnAPd5aDwJN36OdwZwmQA4dvwO3b5xO+R45vLcp2gAPGx5PQ5Ab4wj9Tt76wzgt3YAj+Y9zE8AnFpp9xMgQIAAAQIECBAgQIAAAQIECBAgQIAAAQIEjiWw+QC4qbstoGNAKQAutwX0NAAevgbTIFgAnPcH4kcH8DUAjmu++08crt7Dmc15X+9pBAgQIECAAAECBAgQIECAAAECBAgQIECAAAECOxMQAD9Z0GvncVVoi94+DPwOCGMomD8ArkdnLI87gI8WAMf5tqEKsQN43B1c32qFfnLdTG+bD4C/rxIAZ4L2GAIECBAgQIAAAQIECBAgQIAAAQIECBAgQIDAQQQEwE8WWgDcw2XuTL0Eom/YAnoIgOumDm1VXVeFAPjJL4jbCBAgQIAAAQIECBAgQIAAAQIECBAgQIAAAQIE3iJQ/fN//vekU1bP/aG8QyCae4tgW0AP5UntAB7uj1sLx0N+u621b36GYHdyXe76/nh/1YQfHbH91t9lvxndVsu3NH7Nt+xguqdH88zB+iuG7R0ECBAgQIAAAQIECBAgQIAAAQIECBAgQIAAAQLvFxAAP1mDz+sAXgqQJxAC4AuIAPjJL4jbCBAgQIAAAQIECBAgQIAAAQIECBAgQIAAAQIE3iJQLgDO1cE46kD9Op/jQa1dMNdzXYPYF/MdPgDOVd9x3UYdwHVSX/oji2FYSd9dwG1skB7W2Wg76Eee6loCBAgQIECAAAECBAgQIECAAAECBAgQIECAAAEC7xAQAD+pvvsA+IbLtSNWAPzkynEbAQIECBAgQIAAAQIECBAgQIAAAQIECBAgQIAAgXIC+QLgcLqMMvuWuX0HcOzIPMcO4MlHB/AAsrTF8+Tvc2vq2m0dr/3ujL1c2ge+2evbj6Pq/9m2sfV24XziDN+H5vrCyTwnzy4139VnMGeYq0cQIECAAAECBAgQIECAAAECBAgQIECAAAECBAgcR0AA/GStP74DeG7ePwLg4YI+IBUAP7lSbtw22tp89ooSHdZ5Z+BpBAgQIECAAAECBAgQIECAAAECBAgQIECAAAECGxQoGAAPnZVp3ZzVqBtUB3AVQtt1Wv/uIH11B3Ce+g7fiVd2AF+7f+PLbwSt177gUmcAC4A3+HNoSAQIECBAgAABAgQIECBAgAABAgQIECBAgACBzxf4qAC4adLC5Jzl2n8H8NIW0ALgpPUkAE7iczMBAgQIECBAgAABAgQIECBAgAABAgQIECBAgMC8QHIAPD1L9fvM1DwB4bgDOJ4P250R+/7PxwfASwHkQDzpkC12Jm58X9WEpq9vXaDM487ftm85rpo3nQH8/iVsBAQIECBAgAABAgQIECBAgAABAgQIECBAgAABAjsU+KgAOPpPA+B3BcIC4ALfBgFwAVSPJECAAAECBAgQIECAAAECBAgQIECAAAECBAgQOJKAAPjJau8+AL51Nm6pM3FjHUYB8FCWnJ3Aa87+nS6Hoh3PT649txEgQIAAAQIECBAgQIAAAQIECBAgQIAAAQIECBC4JVAwAM6E3m9VXPVbAusAPnWwv7ZwjucjVyG0z/59Uq8PDoDHQe84QBYAZ/pOegwBAgQIECBAgAABAgQIECBAgAABAgQIECBAgMBmBfIFwP0Urx2TNwLEhyUmQef0jFhbQA+imQPgG4XKXt/Jey71HdX8kQ7gHwHvsB6vZwl/n/UbpdZ+dACvlXIdAQIECBAgQIAAAQIECBAgQIAAAQIECBAgQIDAFgTKBcDD7BKD4Kbu4rohCBQAP9vhuxQQr1uOnxAAt1UIQ8f4MKt6tA4FwOtq7SoCBAgQIECAAAECBAgQIECAAAECBAgQIECAAIHPE9h8ADzd6lgALACe/5rVoek7h5cC4Mv9fSA83HPrq6sD+PN+1IyYAAECBAgQIECAAAECBAgQIECAAAECBAgQIHBkAQHwk9Wvqqq7s+oD2Sefc/O2PswcAu8Qljp4U/++bgLb7QAWAK+roKsIECBAgAABAgQIECBAgAABAgQIECBAgAABAgT2LPAxAfCwpe/aM3/nzoMdF3LYUnrt86aLYH8B8BAgx7Ny4x7K042Su7/XIQbeffid+5tRNeE78O4efvsM4O5M39ntnEdjb0MdQjxWeDLW4UTgpe2gdQDnLrLnESBAgAABAgQIECBAgAABAgQIECBAgAABAgQIlBQQALftU777DYDvbzFdhz9Pea26qVQAHCPrSZkFwKsq4iICBAgQIECAAAECBAgQIECAAAECBAgQIECAAIEPEygXAPdnrKZ6VJMez7UduzqA5zt4Q5t2hvCrAuDbnb/Dipp2AMf/v59z7ABeWH8C4NRvpvsJECBAgAABAgQIECBAgAABAgQIECBAgAABAgS2KLD5AHjYitgW0Kln/Oa5fwsB8CXc/xXwPhYAr/0y2gJ6rZTrCBAgQIAAAQIECBAgQIAAAQIECBAgQIAAAQIEtiCQLwDuA7nsgdnkLNrhjNjlDtF1vGs7iqdPswX0Ot+1Vw1n9Hb1mD+Z92ZX92V756Gnd/6No3g4tPGI45U7f2dfz2tBXEeAAAECBAgQIECAAAECBAgQIECAAAECBAgQIEDgCYHNB8BN3YWBQ+ArAE7bwnmrW0A/EgDHAHf4XIPcFVs+D7Hy7P03vjwC4Cd+VdxCgAABAgQIECBAgAABAgQIECBAgAABAgQIECDwNoGCAfDaU1bvz10APLSq5tnC+fkAuKtTHfoAOvOSzR8Ad+uvHnUTC4AzF83jCBAgQIAAAQIECBAgQIAAAQIECBAgQIAAAQIENicgAL5sOfz453hbQHdGAuDH14o7CBAgQIAAAQIECBAgQIAAAQIECBAgQIAAAQIECLxK4LAB8M3zZHv51WcMV2U6YkN/9vGw5XV3Lm4Vnu/gffD+6Qrsx1MqAL68rmrCdIvvpTqFha2fU79ItoBOFXQ/AQIECBAgQIAAAQIECBAgQIAAAQIECBAgQIDAKwUEwDe0BcATGAHwK7+X3kWAAAECBAgQIECAAAECBAgQIECAAAECBAgQIEDgKYHNB8BDJ+wwu2mH6FOzDiEsdZYKgOdli3bEjjqAV9dVB/BqKhcSIECAAAECBAgQIECAAAECBAgQIECAAAECBAjsX6BgAJwJr+88FQA/uIXzxO3hLaRvlE8AnGldewwBAgQIECBAgAABAgQIECBAgAABAgQIECBAgACBAgL5AuB+cNeAMFdnZh9kVm33grbt/0cBjKceudczgH8FyJ1O9vpO0C8d3jfePVufXOvsRvGLBt5PLTg3ESBAgAABAgQIECBAgAABAgQIECBAgAABAgQIELgtUC4AHt6ZGtAJgHvJF3cAC4Av7gJgP58ECBAgQIAAAQIECBAgQIAAAQIECBAgQIAAAQKfJLD5ALgKMfj8/ugAPnUYqVs8zwa8bQjt6W4H7ks6gMcFX+oGTv0PDBa+rQLgT/o5M1YCBAgQIECAAAECBAgQIECAAAECBAgQIECAAAEBcOoa2M0W0BEiBsB1CMN+2zM2l0D0sgt3nSo3e/9lC+jxRwBcxNlDCRAgQIAAAQIECBAgQIAAAQIECBAgQIAAAQIE9ikgAE6t66cGwNN5z3YUx4v6oLfvtP3uiB0C4J8d2qmcvwLg1Acm3q8DOBHQ7QQIECBAgAABAgQIECBAgAABAgQIECBAgAABAi8VEACncguAUwV/3C8AzsrpYQQIECBAgAABAgQIECBAgAABAgQIECBAgAABAgcTuBMAr+vwbKqfYrnPiHUG8LAlcuy0jdsvZzoDeG6hX7uAx129OoAP9ptgugQIECBAgAABAgQIECBAgAABAgQIECBAgAABAh8sUP3j7/+9O9F1cvTq9xmv97f4LR0Ahz6UHI6lbadnxL4bfy8dwNHxoQC4DLwO4DKunkqAAAECBAgQIECAAAECBAgQIECAAAECBAgQIHAMgWsAHPozXn9N+9fZsN0VQ2B8DYB/nRGbCXDy/iEg/B1YZ3pf/5hpsD19+vX9RwmAe4DcHd5TVwFw3nXsaQQIECBAgAABAgQIECBAgAABAgQIECBAgAABAscSqP73/+o6gKtm2PJ5AvDmALipuw7ka+DcdwALgKed2Q9uET23zu91APfXXwPg4f5b/+HAk98jAfCTcG4jQIAAAQIECBAgQIAAAQIECBAgQIAAAQIECBAgEHPfxQB4YJoEwcsdwOvOEF6swhs6gGe7f2PQORrLvjuAb1dFALy4Yl1AgAABAgQIECBAgAABAgQIECBAgAABAgQIECBA4G0CAuAZ+s8OgGPwXv0Iq7spDh3C/d/nltyNbu/xpQLgt31XvZgAAQIECBAgQIAAAQIECBAgQIAAAQIECBAgQIDAokD1j//5Py5bQOf6/AoIUx/ch5JVP8q23wI69bFz94+D3zZ0HczDe39cP+4EDqcSQ7kGuN9bIi9t8fzgMO5t3TwOgifXZa/vZNi2gH6wji4nQIAAAQIECBAgQIAAAQIECBAgQIAAAQIECBAgMBIQAI8wBMA9hgD4uipKB95+jQgQIECAAAECBAgQIECAAAECBAgQIECAAAECBAjkFNh8AFxdti7+/ryqAzj86pCNHcH9WGJA2v+9WEDYh7DPdgD/OqN5umrudQDfWWHF5tu/Uwdwzq+3ZxEgQIAAAQIECBAgQIAAAQIECBAgQIAAAQIECBxNYPMBcHjTFtAC4PmvggD4aD8R5kuAAAECBAgQIECAAAECBAgQIECAAAECBAgQIPBJAh8TAA+oQ4fo0OFaAnu8FfTl+Zfzh7szgaefYoHogx3Avz268f7sn07XKjbffmg6gNNr5AkECBAgQIAAAQIECBAgQIAAAQIECBAgQIAAAQLHFdh8ANzUXYR53dK4vaSx1/+/ROl+BcDxJTe2TC4WiAqAS5T24WcWq+/DI3EDAQIECBAgQIAAAQIECBAgQIAAAQIECBAgQIAAgWUBAfCM0boAuOuwrasukM7+yRQAD+PK1QlcOhDVAZx9JXkgAQIECBAgQIAAAQIECBAgQIAAAQIECBAgQIDAgQQEwDPF3nYAHIPnKgxnIw/Dv7UFtAA47dtcOvBOG527CRAgQIAAAQIECBAgQIAAAQIECBAgQIAAAQIECPwU2HwAPC3YtEO0znjK7brg9+eIigWEvzqAJxL9ltRL829unF387Beh2Hz7AekAfrYy7iNAgAABAgQIECBAgAABAgQIECBAgAABAgQIECAQggB4tAoEwMtfCQHwspErCBAgQIAAAQIECBAgQIAAAQIECBAgQIAAAQIECLxLQAA8EwC3lx2WuzN+lz7FAlEdwEv0L/l7sfq+ZPReQoAAAQIECBAgQIAAAQIECBAgQIAAAQIECBAgcDQBAfCo4kMH8EcEwP24f5/9+3MJ2wI67SstAE7zczcBAgQIECBAgAABAgQIECBAgAABAgQIECBAgMBrBQ4bAP/a7rk/U/dR/tIB4Y8zcfuu4HA597jrUBYAP1qxx64vXd/HRuNqAgQIECBAgAABAgQIECBAgAABAgQIECBAgAABAvcFBMCDz8cFwN3A64Vx6wBO+wkQAKf5uZsAAQIECBAgQIAAAQIECBAgQIAAAQIECBAgQOC1AgLgGwHwEKw2167b+cKUDgjnO4C/x6IDuOwXpnR9y47e0wkQIECAAAECBAgQIECAAAECBAgQIECAAAECBI4mIAAWAD+05ksHoj8C74dGVubi0vMtM2pPJUCAAAECBAgQIECAAAECBAgQIECAAAECBAgQOKrAxwfA7y5c6YBwNhAddSXrAC67AkrXt+zoPZ0AAQIECBAgQIAAAQIECBAgQIAAAQIECBAgQOBoAgLgxIqXDggFwIkFSry9dH0Th+d2AgQIECBAgAABAgQIECBAgAABAgQIECBAgAABAj8EBMCJC6J0QLi0JXIdmrszaEKdOMOft797vlkns+Jhpee7YgguIUCAAAECBAgQIECAAAECBAgQIECAAAECBAgQILBaQAC8mmr+wtIB4VIAHPrtoG9tBS0ATitw6fqmjc7dBAgQIECAAAECBAgQIECAAAECBAgQIECAAAECBH4KCIATV0TpgHBtADydxhAIC4DTCly6vmmjczcBAgQIECBAgAABAgQIECBAgAABAgQIECBAgAABAXDWNVA6IFwKgNu62wK6an9OSwCcp8yl65tnlJ5CgAABAgQIECBAgAABAgQIECBAgAABAgQIECBAoBPQAZy4EkoHhALgxAIl3l66vonDczsBAgQIECBAgAABAgQIECBAgAABAgQIECBAgACBHwIC4MQFUTogFAAnFijx9tL1TRye2wkQIECAAAECBAgQIECAAAECBAgQIECAAAECBAj8DID/+fe/JpsHb1toKRB99ehLB4Tm++qK/nxf6fq+d3beToAAAQIECBAgQIAAAQIECBAgQIAAAQIECBAgsDeBSgCcVtLSAaEAOK0+qXeXrm/q+NxPgAABAgQIECBAgAABAgQIECBAgAABAgQIECBAYCwgAE5cD6UDQgFwYoESby9d38ThuZ0AAQIECBAgQIAAAQIECBAgQIAAAQIECBAgQIDADwEBcOKCKB0QHjIArprvqrR1YoXSbi9d37TRuZsAAQIECBAgQIAAAQIECBAgQIAAAQIECBAgQIDATwEBcOKKKB0QHioArprwa74C4MQV6nYCBAgQIECAAAECBAgQIECAAAECBAgQIECAAIEjCQiAE6stAE4EHN9+DYBjB/Ck8/dNQXDp+mbU8ygCBAgQIECAAAECBAgQIECAAAECBAgQIECAAAECQQCcuAhKB4TH7AAWACcuS7cTIECAAAECBAgQIECAAAECBAgQIECAAAECBAgcVEAAnFh4AXAi4Ph2HcAZMT2KAAECBAgQIECAAAECBAgQIECAAAECBAgQIEDgiAIC4MSqC4ATAX/c3oYmnEMI7ejfTraCnr6u8NbQpeubU8+zCBAgQIAAAQIECBAgQIAAAQIECBAgQIAAAQIECAiAE9dA6YDwUFtAhxCa8CUATlyTbidAgAABAgQIECBAgAABAgQIECBAgAABAgQIEDiugAA4sfYC4ETAye0C4LyenkaAAAECBAgQIECAAAECBAgQIECAAAECBAgQIHAsAQFwYr0FwImAAuC8gJ5GgAABAgQIECBAgAABAgQIECBAgAABAgQIECBwaAEBcGL5BcCJgALgvICeRoAAAQIECBAgQIAAAQIECBAgQIAAAQIECBAgcGgBAXBi+QXAiYAC4LyAnkaAAAECBAgQIECAAAECBAgQIECAAAECBAgQIHBoAQFwYvkFwImAAuC8gJ5GgAABAgQIECBAgAABAgQIECBAgAABAgQIECBwaAEBcGL5BcCJgALgvICeRoAAAQIECBAgQIAAAQIECBAgQIAAAQIECBAgcGiBjwuAp9Vq2vatBRQA5+VvwlcI4bumdXW6/4K2ThrA0vopXd+kwbuZAAECBAgQIECAAAECBAgQIECAAAECBAgQIECAwERAAJy4JEoHhEsBZeLwH769+HwFwA/XxA0ECBAgQIAAAZY1ilcAACAASURBVAIECBAgQIAAAQIECBAgQIAAAQIEBgEBcOJaKB6IvrnDecpTfL5rA+DEzt9hXksBe+n5Ji4/txMgQIAAAQIECBAgQIAAAQIECBAgQIAAAQIECBD4ISAATlwQpQPCpYAycfgP3158vgLgh2viBgIECBAgQIAAAQIECBAgQIAAAQIECBAgQIAAAQKDgAA4cS0UD0R1AHcVytTxOy33UsBeur6Jy8/tBAgQIECAAAECBAgQIECAAAECBAgQIECAAAECBH4ICIATF0TpgHApoEwc/sO3F5/vrQ5gAfDDtXIDAQIECBAgQIAAAQIECBAgQIAAAQIECBAgQIDA8QQEwIk1Lx6IHq4D+PyjIlffXwFw3V/XJFVwKWAvXd+kwbuZAAECBAgQIECAAAECBAgQIECAAAECBAgQIECAwERAAJy4JEoHhEsBZeLwH769+HyDAPjhoriBAAECBAgQIECAAAECBAgQIECAAAECBAgQIECAQC/w8QHwUiVLB6jFA9GDdQCHatLRW2jr51vrZrpeStd3af36OwECBAgQIECAAAECBAgQIECAAAECBAgQIECAAIFHBATAj2jNXFs6ICwdYD86/dLzFQA/WhHXEyBAgAABAgQIECBAgAABAgQIECBAgAABAgQIEPgWEAAnrobSgejhAuDEeridAAECBAgQIECAAAECBAgQIECAAAECBAgQIECAwJEFBMCJ1RcAJwK6nQABAgQIECBAgAABAgQIECBAgAABAgQIECBAgACBbAIC4ERKAXAioNsJECBAgAABAgQIECBAgAABAgQIECBAgAABAgQIEMgmIABOpBQAJwK6nQABAgQIECBAgAABAgQIECBAgAABAgQIECBAgACBbAIC4ERKAXAioNsJECBAgAABAgQIECBAgAABAgQIECBAgAABAgQIEMgmIABOpBQAJwK6nQABAgQIECBAgAABAgQIECBAgAABAgQIECBAgACBbAK7D4CzSb3pQU3bvunN868tHXhvarIGQ4AAAQIECBAgQIAAAQIECBAgQIAAAQIECBAgQODDBATAGy+YAHjjBTI8AgQIECBAgAABAgQIECBAgAABAgQIECBAgAABAhsSEABvqBhzQxEAb7xAhkeAAAECBAgQIECAAAECBAgQIECAAAECBAgQIEBgQwIC4A0VQwC88WIYHgECBAgQIECAAAECBAgQIECAAAECBAgQIECAAIGNCwiAN14gHcAbL5DhESBAgAABAgQIECBAgAABAgQIECBAgAABAgQIENiQgAB4Q8WYG4oAeOMFMjwCBAgQIECAAAECBAgQIECAAAECBAgQIECAAAECGxIQAG+oGALgjRfD8AgQIECAAAECBAgQIECAAAECBAgQIECAAAECBAhsXEAAvPEC6QDeeIEMjwABAgQIECBAgAABAgQIECBAgAABAgQIECBAgMCGBATAGyrG3FAEwBsvkOERIECAAAECBAgQIECAAAECBAgQIECAAAECBAgQ2JCAAHhDxRAAb7wYhkeAAAECBAgQIECAAAECBAgQIECAAAECBAgQIEBg4wIC4I0XSAfwxgtkeAQIECBAgAABAgQIECBAgAABAgQIECBAgAABAgQ2JCAA3lAx5oYiAN54gQyPAAECBAgQIECAAAECBAgQIECAAAECBAgQIECAwIYEBMAbKoYAeOPFMDwCBAgQIECAAAECBAgQIECAAAECBAgQIECAAAECGxcQAG+8QDqAN14gwyNAgAABAgQIECBAgAABAgQIECBAgAABAgQIECCwIQEB8IaKMTcUAfDGC2R4BAgQIECAAAECBAgQIECAAAECBAgQIECAAAECBDYkIADeUDEEwBsvhuERIECAAAECBAgQIECAAAECBAgQIECAAAECBAgQ2LiAAHjjBdIBvPECGR4BAgQIECBAgAABAgQIECBAgAABAgQIECBAgACBDQkIgDdUjLmhCIA3XiDDI0CAAAECBAgQIECAAAECBAgQIECAAAECBAgQILAhAQHwhoohAN54MQyPAAECBAgQIECAAAECBAgQIECAAAECBAgQIECAwMYFBMAbL5AO4I0XyPAIECBAgAABAgQIECBAgAABAgQIECBAgAABAgQIbEhAALyhYswNRQC88QIZHgECBAgQIECAAAECBAgQIECAAAECBAgQIECAAIENCQiAN1QMAfDGi2F4BAgQIECAAAECBAgQIECAAAECBAgQIECAAAECBDYuIADeeIF0AG+8QIZHgAABAgQIECBAgAABAgQIECBAgAABAgQIECBAYEMCAuANFWNuKALgjRfI8AgQIECAAAECBAgQIECAAAECBAgQIECAAAECBAhsSEAAvKFiCIA3XgzDI0CAAAECBAgQIECAAAECBAgQIECAAAECBAgQILBxAQHwxgukA3jjBTI8AgQIECBAgAABAgQIECBAgAABAgQIECBAgAABAhsSEABvqBhzQxEAb7xAhkeAAAECBAgQIECAAAECBAgQIECAAAECBAgQIEBgQwIC4A0VQwC88WIYHgECBAgQIECAAAECBAgQIECAAAECBAgQIECAAIGNCwiAN14gHcAbL5DhESBAgAABAgQIECBAgAABAgQIECBAgAABAgQIENiQgAB4Q8WYG4oAeOMFMjwCBAgQIECAAAECBAgQIECAAAECBAgQIECAAAECGxIQAG+oGALgjRfD8AgQIECAAAECBAgQIECAAAECBAgQIECAAAECBAhsXEAAvPEC6QDeeIEMjwABAgQIECBAgAABAgQIECBAgAABAgQIECBAgMCGBATAGypGiaHkDpDrqioxTM8kQIAAAQIECBAgQIAAAQIECBAgQIAAAQIECBAgQCCDgAA4A+KWHyEA3nJ1jI0AAQIECBAgQIAAAQIECBAgQIAAAQIECBAgQIBAXgEBcF7PzT1NALy5khgQAQIECBAgQIAAAQIECBAgQIAAAQIECBAgQIAAgWICAuBitNt4sAB4G3UwCgIECBAgQIAAAQIECBAgQIAAAQIECBAgQIAAAQKvEBAAv0L5je8QAL8R36sJECBAgAABAgQIECBAgAABAgQIECBAgAABAgQIvFhAAPxi8Fe/TgD8anHvI0CAAAECBAgQIECAAAECBAgQIECAAAECBAgQIPA+AQHw++xf8mYB8EuYvYQAAQIECBAgQIAAAQIECBAgQIAAAQIECBAgQIDAJgQEwJsoQ7lBCIDL2XoyAQIECBAgQIAAAQIECBAgQIAAAQIECBAgQIAAga0JCIC3VpEXj+fRgLiuqheP0OsIECBAgAABAgQIECBAgAABAgQIECBAgAABAgQIEFgrIABeK7XT6wTAOy2saREgQIAAAQIECBAgQIAAAQIECBAgQIAAAQIECBxSQAB8yLJ/T1oAfPAFYPoECBAgQIAAAQIECBAgQIAAAQIECBAgQIAAAQK7EhAA76qcj09GAPy4mTsIECBAgAABAgQIECBAgAABAgQIECBAgAABAgQIbFVAALzVyrxoXALgF0F7DQECBAgQIECAAAECBAgQIECAAAECBAgQIECAAIEXCAiAX4C85VcIgLdcHWMjQIAAAQIECBAgQIAAAQIECBAgQIAAAQIECBAg8JiAAPgxr91dLQDeXUlNiAABAgQIECBAgAABAgQIECBAgAABAgQIECBA4MACAuADFz9OXQB88AVg+gQIECBAgAABAgQIECBAgAABAgQIECBAgAABArsSEADvqpwmQ4AAAQIECBAgQIAAAQIECBAgQIAAAQIECBAgQIDAkQUEwEeuvrkTIECAAAECBAgQIECAAAECBAgQIECAAAECBAgQILArAQHwrsppMgQIECBAgAABAgQIECBAgAABAgQIECBAgAABAgQIHFlAAHzk6ps7AQIECBAgQIAAAQIECBAgQIAAAQIECBAgQIAAAQK7EhAA76qcJkOAAAECBAgQIECAAAECBAgQIECAAAECBAgQIECAwJEFBMBHrr65EyBAgAABAgQIECBAgAABAgQIECBAgAABAgQIECCwKwEB8K7KaTIECBAgQIAAAQIECBAgQIAAAQIECBAgQIAAAQIECBxZQAB85OqbOwECBAgQIECAAAECBAgQIECAAAECBAgQIECAAAECuxIQAO+qnCZDgAABAgQIECBAgAABAgQIECBAgAABAgQIECBAgMCRBQTAR66+uRMgQIAAAQIECBAgQIAAAQIECBAgQIAAAQIECBAgsCsBAfCuymkyBAgQIECAAAECBAgQIECAAAECBAgQIECAAAECBAgcWUAAfOTqmzsBAgQIECBAgAABAgQIECBAgAABAgQIECBAgAABArsSEADvqpwmQ4AAAQIECBAgQIAAAQIECBAgQIAAAQIECBAgQIDAkQUEwEeuvrkTIECAAAECBAgQIECAAAECBAgQIECAAAECBAgQILArAQHwrsppMgQIECBAgAABAgQIECBAgAABAgQIECBAgAABAgQIHFlAAHzk6ps7AQIECBAgQIAAAQIECBAgQIAAAQIECBAgQIAAAQK7EhAA76qcJkOAAAECBAgQIECAAAECBAgQIECAAAECBAgQIECAwJEFBMBHrr65EyBAgAABAgQIECBAgAABAgQIECBAgAABAgQIECCwKwEB8K7KaTIECBAgQIAAAQIECBAgQIAAAQIECBAgQIAAAQIECBxZQAB85OqbOwECBAgQIECAAAECBAgQIECAAAECBAgQIECAAAECuxIQAO+qnCZDgAABAgQIECBAgAABAgQIECBAgAABAgQIECBAgMCRBQTAR66+uRMgQIAAAQIECBAgQIAAAQIECBAgQIAAAQIECBAgsCsBAfCuymkyBAgQIECAAAECBAgQIECAAAECBAgQIECAAAECBAgcWUAAfOTqmzsBAgQIECBAgAABAgQIECBAgAABAgQIECBAgAABArsSEADvqpwmQ4AAAQIECBAgQIAAAQIECBAgQIAAAQIECBAgQIDAkQUEwEeuvrkTIECAAAECBAgQIECAAAECBAgQIECAAAECBAgQILArAQHwrsppMgQIECBAgAABAgQIECBAgAABAgQIECBAgAABAgQIHFlAAHzk6ps7AQIECBAgQIAAAQIECBAgQIAAAQIECBAgQIAAAQK7EhAA76qcJkOAAAECBAgQIECAAAECBAgQIECAAAECBAgQIECAwJEFBMBHrr65EyBAgAABAgQIECBAgAABAgQIECBAgAABAgQIECCwKwEB8K7KaTIECBAgQIAAAQIECBAgQIAAAQIECBAgQIAAAQIECBxZQAB85OqbOwECBAgQIECAAAECBAgQIECAAAECBAgQIECAAAECuxIQAO+qnCZDgAABAgQIECBAgAABAgQIECBAgAABAgQIECBAgMCRBQTAR66+uRMgQIAAAQIECBAgQIAAAQIECBAgQIAAAQIECBAgsCsBAfCuymkyBAgQIECAAAECBAgQIECAAAECBAgQIECAAAECBAgcWUAAfOTqmzsBAgQIECBAgAABAgQIECBAgAABAgQIECBAgAABArsSEADvqpwmQ4AAAQIECBAgQIAAAQIECBAgQIAAAQIECBAgQIDAkQUEwEeuvrkTIECAAAECBAgQIECAAAECBAgQIECAAAECBAgQILArAQHwrsppMgQIECBAgAABAgQIECBAgAABAgQIECBAgAABAgQIHFlAAHzk6ps7AQIECBAgQIAAAQIECBAgQIAAAQIECBAgQIAAAQK7EhAA76qcJkOAAAECBAgQIECAAAECBAgQIECAAAECBAgQIECAwJEFBMBHrr65EyBAgAABAgQIECBAgAABAgQIECBAgAABAgQIECCwKwEB8K7KaTIECBAgQIAAAQIECBAgQIAAAQIECBAgQIAAAQIECBxZQAB85OqbOwECBAgQIECAAAECBAgQIECAAAECBAgQIECAAAECuxIQAO+qnCZDgAABAgQIECBAgAABAgQIECBAgAABAgQIECBAgMCRBQTAR66+uRMgQIAAAQIECBAgQIAAAQIECBAgQIAAAQIECBAgsCsBAfCuymkyBAgQIECAAAECBAgQIECAAAECBAgQIECAAAECBAgcWUAAfOTqmzsBAgQIECBAgAABAgQIECBAgAABAgQIECBAgAABArsSEADvqpwmQ4AAAQIECBAgQIAAAQIECBAgQIAAAQIECBAgQIDAkQUEwEeuvrkTIECAAAECBAgQIECAAAECBAgQIECAAAECBAgQILArAQHwrsppMgQIECBAgAABAgQIECBAgAABAgQIECBAgAABAgQIHFlAAHzk6ps7AQIECBAgQIAAAQIECBAgQIAAAQIECBAgQIAAAQK7EhAA76qcJkOAAAECBAgQIECAAAECBAgQIECAAAECBAgQIECAwJEFBMBHrr65EyBAgAABAgQIECBAgAABAgQIECBAgAABAgQIECCwKwEB8K7KaTIECBAgQIAAAQIECBAgQIAAAQIECBAgQIAAAQIECBxZQAB85OqbOwECBAgQIECAAAECBAgQIECAAAECBAgQIECAAAECuxIQAO+qnCZDgAABAgQIECBAgAABAgQIECBAgAABAgQIECBAgMCRBQTAR66+uRMgQIAAAQIECBAgQIAAAQIECBAgQIAAAQIECBAgsCsBAfCuymkyBAgQIECAAAECBAgQIECAAAECBAgQIECAAAECBAgcWUAAfOTqmzsBAgQIECBAgAABAgQIECBAgAABAgQIECBAgAABArsSEADvqpwmQ4AAAQIECBAgQIAAAQIECBAgQIAAAQIECBAgQIDAkQUEwEeuvrkTIECAAAECBAgQIECAAAECBAgQIECAAAECBAgQILArAQHwrsppMgQIECBAgAABAgQIECBAgAABAgQIECBAgAABAgQIHFlAAHzk6ps7AQIECBAgQIAAAQIECBAgQIAAAQIECBAgQIAAAQK7EhAA76qcJkOAAAECBAgQIECAAAECBAgQIECAAAECBAgQIECAwJEFBMBHrr65EyBAgAABAgQIECBAgAABAgQIECBAgAABAgQIECCwKwEB8K7KaTIECBAgQIAAAQIECBAgQIAAAQIECBAgQIAAAQIECBxZQAB85OqbOwECBAgQIECAAAECBAgQIECAAAECBAgQIECAAAECuxIQAO+qnCZDgAABAgQIECBAgAABAgQIECBAgAABAgQIECBAgMCRBQTAR66+uRMgQIAAAQIECBAgQIAAAQIECBAgQIAAAQIECBAgsCsBAfCuymkyBAgQIECAAAECBAgQIECAAAECBAgQIECAAAECBAgcWUAAfOTqmzsBAgQIECBAgAABAgQIECBAgAABAgQIECBAgAABArsSEADvqpwmQ4AAAQIECBAgQIAAAQIECBAgQIAAAQIECBAgQIDAkQUEwEeuvrkTIECAAAECBAgQIECAAAECBAgQIECAAAECBAgQILArAQHwrsppMgQIECBAgAABAgQIECBAgAABAgQIECBAgAABAgQIHFlAAHzk6ps7AQIECBAgQIAAAQIECBAgQIAAAQIECBAgQIAAAQK7EhAA76qcJkOAAAECBAgQIECAAAECBAgQIECAAAECBAgQIECAwJEFBMBHrr65EyBAgAABAgQIECBAgAABAgQIECBAgAABAgQIECCwKwEB8K7KaTIECBAgQIAAAQIECBAgQIAAAQIECBAgQIAAAQIECBxZQAB85OqbOwECBAgQIECAAAECBAgQIECAAAECBAgQIECAAAECuxIQAO+qnCZDgAABAgQIECBAgAABAgQIECBAgAABAgQIECBAgMCRBQTAR66+uRMgQIAAAQIECBAgQIAAAQIECBAgQIAAAQIECBAgsCsBAfCuymkyBAgQIECAAAECBAgQIECAAAECBAgQIECAAAECBAgcWUAAfOTqmzsBAgQIECBAgAABAgQIECBAgAABAgQIECBAgAABArsSEADvqpwmQ4AAAQIECBAgQIAAAQIECBAgQIAAAQIECBAgQIDAkQUEwEeuvrkTIECAAAECBAgQIECAAAECBAgQIECAAAECBAgQILArAQHwrsppMgQIECBAgAABAgQIECBAgAABAgQIECBAgAABAgQIHFlAAHzk6ps7AQIECBAgQIAAAQIECBAgQIAAAQIECBAgQIAAAQK7EhAA76qcJkOAAAECBAgQIECAAAECBAgQIECAAAECBAgQIECAwJ4Fmra9Oz0B8J6rb24ECBAgQIAAAQIECBAgQIAAAQIECBAgQIAAAQIECOxKQAC8q3KaDAECBAgQIECAAAECBAgQIECAAAECBAgQIECAAAECRxYQAB+5+uZOgAABAgQIECBAgAABAgQIECBAgAABAgQIECBAgMCuBATAuyqnyRAgQIAAAQIECBAgQIAAAQIECBAgQIAAAQIECBAgcGQBAfCRq2/uBAgQIECAAAECBAgQIECAAAECBAgQIECAAAECBAjsSkAAvKtymgwBAgQIECBAgAABAgQIECBAgAABAgQIECBAgAABAkcWEAAfufrmToAAAQIECBAgQIAAAQIECBAgQIAAAQIECBAgQIDArgQEwLsqp8kQIECAAAECBAgQIECAAAECBAgQIECAAAECBAgQILBngaWAd2nu1T///le7dJG/EyBAgAABAgQIECBAgAABAgQIECBAgAABAgQIECBAgEB5AQFweWNvIECAAAECBAgQIECAAAECBAgQIECAAAECBAgQIECAwEsEBMAvYfYSAgQIECBAgAABAgQIECBAgAABAgQIECBAgAABAgQIlBcQAJc39gYCBAgQIECAAAECBAgQIECAAAECBAgQIECAAAECBAi8REAA/BJmLyFAgAABAgQIECBAgAABAgQIECBAgAABAgQIECBAgEB5AQFweWNvIECAAAECBAgQIECAAAECBAgQIECAAAECBAgQIECAwEsEBMAvYfYSAgQIECBAgAABAgQIECBAgAABAgQIECBAgAABAgQIlBcQAJc39gYCBAgQIECAAAECBAgQIECAAAECBAgQIECAAAECBHYisBSw1lVVdKZL7099efXPv//Vpj7E/QQIECBAgAABAgQIECBAgAABAgQIECBAgAABAgQIEPgEgaUAVgD8CVU0RgIECBAgQIAAAQIECBAgQIAAAQIECBAgQIAAAQIECIQQBMCWAQECBAgQIECAAAECBAgQIECAAAECBAgQIECAAAECBHYiIADeSSFNgwABAgQIECBAgAABAgQIECBAgAABAgQIECBAgAABAgJga4AAAQIECBAgQIAAAQIECBAgQIAAAQIECBAgQIAAAQI7ERAA76SQpkGAAAECBAgQIECAAAECBAgQIECAAAECBAgQIECAAAEBsDVAgAABAgQIECBAgAABAgQIECBAgAABAgQIECBAgACBnQgIgHdSSNMgQIAAAQIECBAgQIAAAQIECBAgQIAAAQIECBAgQGD7AksBbekZ1FVV9BWl51f98+9/tUVn4OEECBAgQIAAAQIECBAgQIAAAQIECBAgQIAAAQIECBBYKVA6IF0ahgB4ScjfCRAgQIAAAQIECBAgQIAAAQIECBAgQIAAAQIECBAgsFJAALwS6sZlOoDT/NxNgAABAgQIECBAgAABAgQIECBAgAABAgQIECBAgEBGAQFwGqYAOM3P3QQIECBAgAABAgQIECBAgAABAgQIECBAgAABAgQIZBQQAKdhCoDT/NxNgAABAgQIECBAgAABAgQIECBAgAABAgQIECBAgEBGAQFwGqYAOM3P3QQIECBAgAABAgQIECBAgAABAgQIECBAgAABAgQIZBQQAKdhCoDT/NxNgAABAgQIECBAgAABAgQIECBAgAABAgQIECBAgEBGAQFwGqYAOM3P3QQIECBAgAABAgQIECBAgAABAgQIECBAgAABAgQIZBQQAKdhCoDT/NxNgAABAgQIECBAgAABAgQIECBAgAABAgQIECBAgEBGAQFwGqYAOM3P3QQIECBAgAABAgQIECBAgAABAgQIECBAgAABAgQIZBQQAKdhCoDT/NxNgAABAgQIECBAgAABAgQIECBAgAABAgQIECBAgEBGAQFwGqYAOM3P3QQIECBAgAABAgQIECBAgAABAgQIECBAgAABAgQIZBQQAKdhCoDT/NxNgAABAgQIECBAgAABAgQIECBAgAABAgQIECBAgEBGAQFwGqYAOM3P3QQIECBAgAABAgQIECBAgAABAgQIECBAgAABAgQIZBQQAKdhCoDT/NxNgAABAgQIECBAgAABAgQIECBAgAABAgQIECBAgEBGAQFwGqYAOM3P3QQIECBAgAABAgQIECBAgAABAgQIECBAgAABAgQ2JVA6QK2rquh8S49/afCfPj8B8FKF/Z0AAQIECBAgQIAAAQIECBAgQIAAAQIECBAgQIDABwmUDlA/PSBdKuWnz08AvFRhfydAgAABAgQIECBAgAABAgQIECBAgAABAgQIECDwQQIC4LRiCYDT/NxNgAABAgQIECBAgAABAgQIECBAgAABAgQIECBAgEBGAQFwGqYAOM3P3QQIECBAgAABAgQIECBAgAABAgQIECBAgAABAgQIZBQQAKdhCoDT/NxNgAABAgQIECBAgAABAgQIECBAgAABAgQIECBAgEBGAQFwGqYAOM3P3QQIECBAgAABAgQIECBAgAABAgQIECBAgAABAgQIZBQQAKdhCoDT/NxNgAABAgQIECBAgAABAgQIECBAgAABAgQIECBAgEBGAQFwGqYAOM3P3QQIECBAgAABAgQIECBAgAABAgQIECBAgAABAgQIjARKB7ip2J8ekC7Nv/T8hvffqnPVtEtDvPv36p9//yvtCUmvdzMBAgQIECBAgAABAgQIECBAgAABAgQIECBAgAABAmMBAfB740sBsO8jAQIECBAgQIAAAQIECBAgQIAAAQIEDu53eQAAIABJREFUCBAgQIAAAQLZBATAxwyA634FtTqAs32XPIgAAQIECBAgQIAAAQIECBAgQIAAAQIECBAgQIDA2wUEwALglEVoC+gUPfcSIECAAAECBAgQIECAAAECBAgQIECAAAECBAgQyCwgAD5GABza+XnqAM78hfI4AgQIECBAgAABAgQIECBAgAABAgQIECBAgAABAu8UEAALgFPWnw7gFD33EiBAgAABAgQIECBAgAABAgQIECBAgAABAgQIEMgsIAA+ZgBc99M+3+gMXrvMBMBrpVxHgAABAgQIECBAgAABAgQIECBAgAABAgQIECBA4AUCAmABcMoyEwCn6LmXAAECBAgQIECAAAECBAgQIECAAAECBAgQIECAQGYBAfDOA+C+wzf1rN9by04AnPkL6XEECBAgQIAAAQIECBAgQIAAAQIECBAgQIAAAQIEUgQEwALglPUjAE7Rcy8BAgQIECBAgAABAgQIECBAgAABAgQIECBAgACBzAIC4NcEwHUIoZmpXV1VmSs6eZwO4LK+nk6AAAECBAgQIECAAAECBAgQIECAAAECBAgQIEBgSwICYAFwynrUAZyi514CBAgQIECAAAECBAgQIECAAAECBAgQIECAAAECmQUEwGUC4Njxe+sz7gTWAZx5QXscAQIECBAgQIAAAQIECBAgQIAAAQIECBAgQIAAgSMLCIAFwCnrXwdwip57CRAgQIAAAQIECBAgQIAAAQIECBAgQIAAAQIECGQWEAC/JgCu2xCa/rjfl54F7AzgzN8YjyNAgAABAgQIECBAgAABAgQIECBAgAABAgQIECCwYQEBsAA4ZXnqAE7Rcy8BAgQIECBAgAABAgQIECBAgAABAgQIECBAgMDmBEoHqKXPiC09/tSClZz/MPe275KdG2vs3C35aeuuLbjYPJ/tAK7m+pRHEm13yrEAuOTq8GwCBAgQIECAAAECBAgQIECAAAECBAgQIECAAIGXC5QOUIsFg71U6fGnFqTk/AXAd6ojAE5duu4nQIAAAQIECBAgQIAAAQIECBAgQIAAAQIECBD4RIHSAWrJADR6lx5/ak1Lzv9eAFy683dw0QGcukLcT4AAAQIECBAgQIAAAQIECBAgQIAAAQIECBAgQCCjQOkAtWQAKgDu9nee2wJ61wHwuLu3jVtQd9tQf3/aEKqFva9tAZ3xV8SjCBAgQIAAAQIECBAgQIAAAQIECBAgQIAAAQIENiMgAC5bipIB+LgD+FWB71TrpR3As9s63wp6J6FwH/hOx+8M4LLr39MJECBAgAABAgQIECBAgAABAgQIECBAgAABAgReLCAALgsuAE70bfsu5yZ29Tb9w4Z/3nt2/fOPAuDEQridAAECBAgQIECAAAECBAgQIECAAAECBAgQIEDgIwQEwGXL9K4AeOh/XdgIOXny7+kAFgAnF84DCBAgQIAAAQIECBAgQIAAAQIECBAgQIAAAQIE9ikgAC5b11IBcDz3dwh34/+ebgEtANYBXHZlezoBAgQIECBAgAABAgQIECBAgAABAgQIECBAgMBbBEoHvEuTKhWADu999/zeMf8h/J0LfpfGk/vv7+8AngS90wne2Pp5uMwZwLlXhOcRIECAAAECBAgQIECAAAECBAgQIECAAAECBAgUFXh3QCoAHnpx85U5Br9DXaedv/nesu5JAuB1Tq4iQIAAAQIECBAgQIAAAQIECBAgQIAAAQIECBAgkEVAAJyF8emHlAjABcAryrHQ+Ts8QQfwCkuXECBAgAABAgQIECBAgAABAgQIECBAgAABAgQIbEdAAPzeWuwyAK6aK2pbnS7/u8Q8Lw9uu5OO26YNYfTexaoKgBeJXECAAAECBAgQIECAAAECBAgQIECAAAECBAgQIPCBAgLg9xatRDD6tg7gmQD2pQHwUMq5IHhl4DtdDTqA3/v98HYCBAgQIECAAAECBAgQIECAAAECBAgQIECAAIEHBQTAD4JlvnyfAXDsAK4vUtczgEPXCZz9M+4AHh4uAM7O7IEECBAgQIAAAQIECBAgQIAAAQIECBAgQIAAAQIfIiAAzlOoGHd+b3y8/pkfGQCPA9ZxZ+313785AB7zD2OajnNlR7AO4PVr2ZUECBAgQIAAAQIECBAgQIAAAQIECBAgQIAAAQIbEBAA5ymCADiMzuAVAOdZVZ5CgAABAgQIECBAgAABAgQIECBAgAABAgQIECBA4EGBvQfAA0fueXYbHIfQNu0v8ab6/lf17z+Hqu4uqKoqzPz5wQrOX35uun7kufc//YK5rZUXHvaWM4BvjemJ8esAfnq1uJEAAQIECBAgQIAAAQIECBAgQIAAAQIECBAgQOAdArmD0UfnUGIL5Lkx5J6nAHhdpQXA65xcRYAAAQIECBAgQIAAAQIECBAgQIAAAQIECBAgQCCLQO5g9NFBfUoAPN3ieRoAx57eoZs3dgDf67zVAfzoKrlzfdupz3Vi/7pLB3BGeI8iQIAAAQIECBAgQIAAAQIECBAgQIAAAQIECBDYpIAAeF1ZdhUAj4PQNkbXoz2r73E8EaC+pQP4x/yGqH58RvG6mserbAG93sqVBAgQIECAAAECBAgQIECAAAECBAgQIECAAAECGxAQAM8XYRQb/rqgO123+7SxA7UN4d710we8rQN4NsC9dQrxJBRunwtSXxoAz81vPO6hEA8E2QLgDfxIGQIBAgQIECBAgAABAgQIECBAgAABAgQIECBAgMB6AQHwvNVDAXC4v+Xz9gLgcYR9a61MBD4qAI7zyzN+AfD63xJXEiBAgAABAgQIECBAgAABAgQIECBAgAABAgQIbEBAALwuAI5n+sazfePnVwfwTAA89M/O9de+vwN4HJDeCoPvBKhjsoVu2vd0AAuAN/DTYggECBAgQIAAAQIECBAgQIAAAQIECBAgQIAAAQLvEBAAC4BXCcxtpRxvFAC/42vrnQQIECBAgAABAgQIECBAgAABAgQIECBAgAABAu8SSA1Y62pyFmvmiaSOL3U4r5rf5azemU/s7H3Hpz51HbalXn9uvy7PT57freB3QHtzABy/HbG2XX2HbuYbHcAzY721Lq7T++ff/ypVo3esO+8kQIAAAQIECBAgQIAAAQIECBAgQIAAAQIECBBIFEgNWF8VkCZO8+nbXzU/AfCTJRIAC4CfXDpuI0CAAAECBAgQIECAAAECBAgQIECAAAECBAjsUkAAfL+s7wqAkztjE1fr2zuAh2B3oYM3fGQAPCrOePzXuX53COsATlzIbidAgAABAgQIECBAgAABAgQIECBAgAABAgQIHE1AACwAnhMQAOf5JZjfAnrm2TEIFgDnQfcUAgQIECBAgAABAgQIECBAgAABAgQIECBAgMCRBQTA2wiAq2ZbJ7kWD4Cb7jzcxU7nPXUADyVemtNoSeoAPvKvs7kTIECAAAECBAgQIECAAAECBAgQIECAAAECBJ4QEAALgOcEBMBPfJlmbvnRATwbAHdBeAj17AsFwHnq4CkECBAgQIAAAQIECBAgQIAAAQIECBAgQIAAgcMICIDvl/pVZwBPO4BjcBg/7+oLFgDn+QlYDoBvvKc/G7gN57sDqf7597/etUbyCHkKAQIECBAgQIAAAQIECBAgQIAAAQIECBAgQIBAVgEB8H1OAXDW5XZ92HkjW0A3feftqZ7vwE2dvQA4VdD9BAgQIECAAAECBAgQIECAAAECBAgQIECAAAECPwRSA94lzlcFpEvjKPX30vMLbde/2b76DOA759BWVYwt6xD/Waq7NFsAnFj40gFwrG/cxvlS3x/m97d+XjstHcBrpVxHgAABAgQIECBAgAABAgQIECBAgAABAgQIENiJgAA4rZAC4DS/W3dvJQA+t91m239OpzITFQCXcfVUAgQIECBAgAABAgQIECBAgAABAgQIECBAgMBRBQTAaZUXAKf5CYDnOoBj92+eLad1AJdZn55KgAABAgQIECBAgAABAgQIECBAgAABAgQIENisgAA4rTQfGQCPtxq+dLh2Xa7fn7gd8e3NnY+0BfR7OoAFwGnfSncTIECAAAECBAgQIECAAAECBAgQIECAAAECBA4sIABOK/5HBcCz5/reCnonoXD73ZFa1d3fip4B3H5d3lHfGt4wnjtnFadVtru7WAA8jLvpO4D7s55zjHn8DB3AuUU9jwABAgQIECBAgAABAgQIECBAgAABAgQIECCwcQEBcFqBPjMAjh2mS5/JFsQC4CWwx/4uAH7My9UECBAgQIAAAQIECBAgQIAAAQIECBAgQIAAAQLrBATA65yWrioWBPedoW1ze0vmX2P7scXzKMi9/nsB8FI9h7+/rQM4U4ezDuC1lXYdAQIECBAgQIAAAQIECBAgQIAAAQIECBAgQGAnAgLgPIUUAOdx/A5ej7MFdJxz00xCeQFw3gXlaQQIECBAgAABAgQIECBAgAABAgQIECBAgACBvQiUDniXnIoFo/2LS8+vWui8bfvzcIvN85EO4BLn4Y62fh7Xuj51ncUP9CUvLZUffz//OgM4BqRVCJfxjM4nXphzm3i2bhO6ef45nR4a/9qL40ziGJvzfFd2057vPmqyUfeva3UAr62E6wgQIECAAAECBAgQIECAAAECBAgQIECAAAECHyJQOiBdYigWjPYvLj0/AfB8xPi+AHgSxO4gAI5L+fw1H/QKgJd+YfydAAECBAgQIECAAAECBAgQIECAAAECBP5/9u5EyW0kSde2B0CmlFKplp6qXqb7/u/rnzN9eqbr1KYqKZWZBOI3jwUEQICBletLszF1KUEQeCJAmc2X7o4AAgjcmcDaAWmK81oD4Bh7pmbvXmYFsFaTpmpDEyvXU/kb30UAnNr5w34ea5nHBsBDV5cK4GHrwFEIIIAAAggggAACCCCAAAIIIIAAAggggAACCCCAwNUIEABPW6qLDoC7ql41sK3+ngA4rvo1tIDWa20EwLX1LXtakBMAT3uueRcCCCCAAAIIIIAAAggggAACCCCAAAIIIIAAAgggcPUCBMDDlrAvULuoCuA1ZvxWSenQSNG/gQrgYfsqdVSjArhjfWMAPG519p9KBXBqBfg5AggggAACCCCAAAIIIIAAAggggAACCCCAAAIIIHBlAgTAwxbsugJgrfBtv6ZGhOE8iZbPB5+W+8+zw3hHH1XYnXtPVn2A3rMRsTc8A7hRwe3JytJHxFNXlwB49NbjDQgggAACCCCAAAIIIIAAAggggAACCCCAAAIIIIDAZQsQAA9bn3bAFoPHwh6POE86A7gjINzfXesOYqA7tGr4IACO5+sKm6kAHrar0kd1VwDvzfsC4Lg/Qz7c+0EEwOk14AgEEEAAAQQQQAABBBBAAAEEEEAAAQQQQAABBBBA4KoECICHLRcBcFsgRpPdAfj5WkDrdcZr0//ZHVDHVb+qGcAjKoAJgIc91xyFAAIIIIAAAggggAACCCCAAAIIIIAAAggggAACCFydwLkD3hRYZmphXergCT9P3b8p12pS7C/2fBXAPRW/bcNUBXBv62d1s42sNZ7auDXNRP9cSze2gO5dv7EVzhP2lr6lDM2XN3mr9fTE8x28LVSYF7tCrIQwu7Zm2cjW3AfL//Txl7XWaCkCzoMAAggggAACCCCAAAIIIIAAAggggAACCCCAAAIIIFATSAWg58YiAJ65AiEgtBpkNypEVw6AjwTHBMAz17T+dgLgBTE5FQIIIIAAAggggAACCCCAAAIIIIAAAggggAACCCBwAwIEwD0tisPauuB0xdd5KoBrN5SqEJ1aAUwA7JDPVgEc1rXdmHvsVmYG8FgxjkcAAQQQQAABBBBAAAEEEEAAAQQQQAABBBBAAAEEzixAAHznAXDcf31B8JQAOPGe+6oA9sCbfLvOk95XAUwAvI43Z0UAAQQQQAABBBBAAAEEEEAAAQQQQAABBBBAAAEELl2AANgHwH2VkjdVARw3YyrU1eOGzsitB8fHzls7zmR+rvN9zAD26JtNawZwqvI69cURrUOFelEUErLgxjupAE5B8nMEEEAAAQQQQAABBBBAAAEEEEAAAQQQQAABBBBA4MYECIDvPQAuw47umQmcCos7A2A9Z/+M4bsKgIPfQQUwAfCNfZNyOwgggAACCCCAAAIIIIAAAggggAACCCCAAAIIIIDAhQgQAHcHwFnoDF10lVUuuHYnnQFcv+6hwe7Q4/Tc1bEEwJE6xuunrwD2AXwm8QqmbVpmAE9z410IIIAAAggggAACCCCAAAIIIIAAAggggAACCCCAwNkE7jUAttZKffpvu1UuAXAQIQCe9WwSAM/i480IIIAAAggggAACCCCAAAIIIIAAAggggAACCCCAAAJjBe4xAK6HvybMUB3rttTxZ6sAjjeQCniXutHaeXT2r778DOC5U2q7L7CwO/8Z1fpqFGvCbGP/+eGA43c4cX9UjbXDvOMs364gqbOa/a8xFLui8QsN8cOoAF6HnbMigAACCCCAAAIIIIAAAggggAACCCCAAAIIIIAAAhcrcK8BcLzvWOl7rgUiAD51AJw3lzoVgBMA/1KvlD/Xc8LnIoAAAggggAACCCCAAAIIIIAAAggggAACCCCAAAIIDBQgAB4ItdJhBMCXGQCbkHpqtfiUV1UBbHzgnG1awfOUk3a9hwrgpSQ5DwIIIIAAAggggAACCCCAAAIIIIAAAggggAACCCBwGwIEwOddx7MEwKmq15VJGvdsbzwAPksL6Bg/y+wG2+bpIxXAKz8PnB4BBBBAAAEEEEAAAQQQQAABBBBAAAEEEEAAAQQQWFSAAHhRzv3JBoasvQHwUsFoqBC12sp44DWtJCJlGL0bZwBnOgt4qftsXXT/DODuFtCx4rd977MrgGMA3K4AXuq+GxXA++A33sfceJ0AeK2ngfMigAACCCCAAAIIIIAAAggggAACCCCAAAIIIIAAAisJEACvBDswbD1PAFwPCudGhMP9YgAsIRTVIDgr1/n8ywmAfQvpbLNtQq0ZANf2XjbzcwiAh+9vjkQAAQQQQAABBBBAAAEEEEAAAQQQQAABBBBAAAEELkKAAHiFZRgY/uon32MAfI4KYGNLsa7i+NQVwATAKzxhnBIBBBBAAAEEEEAAAQQQQAABBBBAAAEEEEAAAQQQQKBPgAB4hb1BANyJesoW0Lvi1V1DrC/eB8D6N6EXtR6ga6XdsXu2wfwW0ATAKzxhnBIBBBBAAAEEEEAAAQQQQAABBBBAAAEEEEAAAQQQQKBP4B4DYLUoSt8GOfP53DKvRvAb2ywfb3Fsja9IdfNw13h1zgAe3gJ6agB67FZi1bNrAS2tityFDMoQAIvOPm699O6r1shhzXQfxIDa/Xyh64jtrvO8+z7tzE+Ku2b3uhMrYV1r+9AUx28kdZ+0gF5qI3AeBBBAAAEEEEAAAQQQQAABBBBAAAEEEEAAAQQQQOBEAgTAC0ITAA/CPEUAvHt9cdfSFXASAO+XiQB40JblIAQQQAABBBBAAAEEEEAAAQQQQAABBBBAAAEEEEDgegQIgBdcqyoAHl5Der4K4FT0513WqACOM4Ddn6ECesFVcKdqB8AHFb7W338Wq2bl1BXA/vPnFqD3VQDHynYbioKHrfbhKlABvPTO5HwIIIAAAggggAACCCCAAAIIIIAAAggggAACCCCAwMoCBMATgLtm/GqgSAA8CPMcFcB9AXBcs1O2gLaa2oYAehDYkYM6A2Apq8pnAuC5wrwfAQQQQAABBBBAAAEEEEAAAQQQQAABBBBAAAEEELgyAQLgEQvWFfyOeHvXoatVAMdrDTNwp1byTn1f173GycMm87HlmjOAX3cvrrw2BqQHFbAxgF1hTRv3Hu41z7ezq327TOP9FS+7xi8gVBXAM0uMqQCe+YDzdgQQQAABBBBAAAEEEEAAAQQQQAABBBBAAAEEEEDg1AIEwCPEGxW+7fdNa7J7jwGwxAA4M5LbfMQCDD/UBcAaMocAtC8ALsOaTlu9AdfTEQCXMbXVFtRzA9pwCQTAA9aCQxBAAAEEEEAAAQQQQAABBBBAAAEEEEAAAQQQQACBexAgAB6xyp0tnmNdaytCHFhherYAeOj12ZkJZY335BXAAwLgfdvuEftgzKG9FcBxv0SVMSfdHzu0AjgG4e1Pce2oj7yoAJ62LrwLAQQQQAABBBBAAAEEEEAAAQQQQAABBBBAAAEEEDibAAHwCHoC4BFYh4fWo84s9wFoJitWAF90C2gC4FmbiTcjgAACCCCAAAIIIIAAAggggAACCCCAAAIIIIAAApcqkApgM5Mo0Zt5Y6nPn3n62W9f6/6L0seRvS14l5oNGytteyRsqBBd6z6rCtFd0X0FS93nwJUudSZxZkQDYHfPCZ+Bpz04bPfqW0DHmFXXObZe1pXPWhXQBz+f+sHt9xkfcOebfdC9XE21iIQKbdcCWsIam7K2r7ubW8eKYCqAl1pozoMAAggggAACCCCAAAIIIIAAAggggAACCCCAAAIIBIFUALtWMBgXIPX5516ote6fADis7BkCYA0dt9uNvwAC4HmPGAHwPD/ejQACCCCAAAIIIIAAAggggAACCCCAAAIIIIAAAggsLZAKYNcKQON9pD5/6fsde7617n92AJyaoTsw2LzLCmDZB8C2qtEduzOOHz+0AjiTfWPqRoXwUpfTUQFcP/XsauDeALi78jd+NhXASy0w50EAAQQQQAABBBBAAAEEEEAAAQQQQAABBBBAAAEEWgKpAHatADReRurzz71ga93/7AA4BXPJAfCJq37rVK4F9AUFwBIsbq8F9PEAOLV948/N08dfZofUQz+M4xBAAAEEEEAAAQQQQAABBBBAAAEEEEAAAQQQQACBWxBIBbBrBaDRLvX55zZe6/4LqzNTj8wA7gpwq+DUTZFt0gwMfNueJ60APmPwW+23EwXAr7sXESsSZyAfxKGpCu6lNn6tAnjRIDWuZfAsXnfVPGC3r1vXrxW/cd5vx+7tvVsC4KU2AudBAAEEEEAAAQQQQAABBBBAAAEEEEAAAQQQQACBuxFIBbBrBaBVIBdayF4q+Fr3Pz8AjmIharuqAHjf9vgwKlx3J5yqAtgFwCISWx33BcBlrABe67Y7AuDYalo/UiuPJ71mBsCt3dt7CQTAk1aHNyGAAAIIIIAAAggggAACCCCAAAIIIIAAAggggMA9C9xrABwDuXoU2bUPrjcAHnaH56kAJgCWU1UAh02dbbZu2rDu51MGwDEA18uoVwATAN/zvzrcOwIIIIAAAggggAACCCCAAAIIIIAAAggggAACCKwqQAB8nJcAeN72iy2Qi10hcd6tuChyaAQ47/Pb7z5pBfAltIAOAGsFwDHg3b28draAJgBedv9yNgQQQAABBBBAAAEEEEAAAQQQQAABBBBAAAEEEEBAUgFvimitADR+7tzrS12/DS2mx7S6NZmPLY0xOsZ1lVdR+hA0eV2pubnJ1s/lfhBtx51oNajep7uW8GfjsOT5j/M0AmA3FFfvu6560By5ccIY2PZ9yvF3919bvt2EH/ozLL3Ou1ffAjpen65zrLx1lbitCuCDn4ers2GfTLp/vSnj4/bNmwf3+VqF6/bczHWN1xPXd/f8KiKF/2tTVveXWr/Uw0UL6JQQP0cAAQQQQAABBBBAAAEEEEAAAQQQQAABBBBAAIG7E5gbsBIAr7NlThYAJwLk0wbAGg5qSEgAfIoAWKtvNfBdMwCO3w+vXzTwJgBe59uCsyKAAAIIIIAAAggggAACCCCAAAIIIIAAAggggAACNQECYB82tittY+ViV+XnTVUA32gAPLXyNz4al1IBnNXaYTcqhMOF9lUAD7n/2H5Zz5s/PEiZLV8BTADMPzcIIIAAAggggAACCCCAAAIIIIAAAggggAACCCCAwIkFCIC1DHLfincI/9kD4FTb5/pNdLXyHfH+a60AHhKA9q21VsRuQwtoWzVpHrIzhh+zdgvoIfcfA2CtAtYAuCAAHr6AHIkAAggggAACCCCAAAIIIIAAAggggAACCCCAAAIIXKrAvQbAMSCzpa/x1YrfWO2roeex2btnC4BHBLfVfqsHwBPefy0B8JDAM/UM+qnL/rV2APy6e3EbLlaaH1x/awZw37XHCuAp998MgN9KUZ8BnMJK/TzstSzc4euz3u++nj5eb+8M4NReDT7MAE4tBD9HAAEEEEAAAQQQQAABBBBAAAEEEEAAAQQQQACBuxMgAO4OgONG6AqCzx8A16PKRPTXGQAPf/89BsBaERsDYOmqoF7gW8IFwPqLByET7QuAyypI7f5QAuCPv3S1aV9giTgFAggggAACCCCAAAIIIIAAAggggAACCCCAAAIIIHCdAgTA1xgAj9hrawXACwWjsQK22BX+poz+WY/0ugPuGJwWoaq0fVQM7uPc3CFiMRa/pABYeiph4/0V1l91+/7r1b199+6OsZm4FtBvHk5bARz2T2nDurcvkgrgIVuWYxBAAAEEEEAAAQQQQAABBBBAAAEEEEAAAQQQQACBQwECYALgY89FbwXwKgGw9kTWQPNOAuAZLaAJgH3kTQto/lVDAAEEEEAAAQQQQAABBBBAAAEEEEAAAQQQQACBuxOYG/CmwDITazhTR077+dzrN2HG77RP739XlvsAaq32s0UZKju7PiBVHTniZm1tLmvX22xmxOga20xWWevw+TtXARxqcOv3F4LmKTNuRzBUa+mu4AQtoHevoQV0XOf2xQ6cATz2HuvHn6ICOFYiv355blxq/PvqLyfuaQLgOTuA9yKAAAIIIIAAAggggAACCCCAAAIIIIAAAggggMBVCswNUFM3vUooWPvQuddPAHx8BQmAmz6uITEBcOqxT/88BLoEwGkqjkAAAQQQQAABBBBAAAEEEEAAAQQQQAABBBBAAAEERgnMDVBTH3apAXCsGLW3WAFcX5SJlZPxFNMD4CgcJ+emdkrPzydWAE+Z8TtexTqfAAAgAElEQVTkCk8VABevL5ozi6UC2C/LxH1MBfCQXc0xCCCAAAIIIIAAAggggAACCCCAAAIIIIAAAgggcFMCBMDrNGmmBfRCj8nEAHihTz84zakC4DK0gD57AKwhtBHJH95KoZ2+jUgM12cZ1wJdrQLubQE9MfiN10YAPGuVeDMCCCCAAAIIIIAAAggggAACCCCAAAIIIIAAAghco8C9BMB9M2JvqgJ4ZljWtX8HVwCLNGcAxxm1cx+KngB4H0L6ldX/LsO4aa05Xmsm8FoBcHtStlYA6+tyAuAHKbJaADx3fU3p1sutoxXZPT9JY+7vQjOOCYDnPoC8HwEEEEAAAQQQQAABBBBAAAEEEEAAAQQQQAABBK5OgAD4hiqAqwC43nZ5XhQ6OQCOT8LcoHBiABw/ft7dHz7O9xcAl/sK4BUCYBfelx0B8ELfpATAC0FyGgQQQAABBBBAAAEEEEAAAQQQQAABBBBAAAEEELgegXsNgGMFaRECxqVX7CwtoBsB8DLRJwFwc2fEaH273bgf2IVqjfsqgE2YAXywPxeqkD22731F7okC4C/PYmTmvOiOmyEAXvqbjfMhgAACCCCAAAIIIIAAAggggAACCCCAAAIIIIDAxQsQAN9qBTABsD58yyjsH2MC4Ni2eaZsaAHt1kgrgCcGwKlfUCAAvvh/grhABBBAAAEEEEAAAQQQQAABBBBAAAEEEEAAAQQQWFrg2gPg6NG+jxgM7WfFLi13/HyrVwDbnbuAufeXCtBSajYzYoyvX83Cn433LNoCWsP6UurDYrO550/dYOvnawXA8WN0PVXzdednAO8rgPWTjYi731q9cGLuc1lO/wUH90nGrtMCWldSb8dat4d3X2ozgEfMsk7tfwLgkRucwxFAAAEEEEAAAQQQQAABBBBAAAEEEEAAAQQQQOD6BQiA11lDAuDgOjegbcwA1nMWNx0A5yGv7Q+A8+aGvfMA2CQCbgLgdb7fOCsCCCCAAAIIIIAAAggggAACCCCAAAIIIIAAAghcsAAB8DqLc/YAeOCM2NUqgOcGv3FZLiwA1rm41ojkYQZwbDI9vc62uf8uMQDWSt38zVsptPDYLNQC+qAC+FmMDfXVAyqAY+Vvav8SAK/z/cZZEUAAAQQQQAABBBBAAAEEEEAAAQQQQAABBBBA4IIFCIAnLE49oNI0sN6SN5yOAHjmjNgLDYA1eHSB6DUHwAP2r/K7FTTW3++bt1KGJXXh6wIB/5wW0ATAE763eAsCCCCAAAIIIIAAAggggAACCCCAAAIIIIAAAgjchwAB8Ih17qxM7K79zDLfqtflw+5/LBSIhtMVqRnAp64Atln3DOARvJ2HXlAFcBU6aji63fhA1GYd8f/0m161AnjE/o2/1JCZXJtuVxXAesupubuD7t6U+xnApc4Afhaj8517Xn2fSQXwIG0OQgABBBBAAAEEEEAAAQQQQAABBBBAAAEEEEAAgXsSIAAesdpVgNYfVMWzZdnG/U8C4BG+XYdeYACsl6kBcJGJWMmWCUTDvZ8mAE7v39jauhEAZz78XSUAfn7SYuPeFwHwzOeItyOAAAIIIIAAAggggAACCCCAAAIIIIAAAggggMD9CBAAj1hrAuADLJsZMca4SthM/6xeseJ5SNh4ZA0uJACOAWScAXz9AXBqffzPT1YBHALgdtCrbaLddbTC4RgWl3J8+jIzgEd8v3EoAggggAACCCCAAAIIIIAAAggggAACCCCAAAII3IYAAfCIdSQAPsDSeNdoCCz5CQJgDftKN5c2vrKFW2v37YZTBcD6OZp5vrx88cFndUFOOrQSr/qKNyy6rr0sawFpY/8OC4A12Ncq9s3bRymMv7YlK4DdPZYir18+u2UlAB7xfcShCCCAAAIIIIAAAggggAACCCCAAAIIIIAAAgggcJ8Cawe8KdVmVWjq6Gk/1zmgffc5O6zqnJt6/DpdRazGdca4FsFrvOIMYFMP+OofNHAGcOraGgFi18GZv9dNvm39NBUwpj45/LxRARyqiWtrMjcAtmV3hXLXqsXcWQPRbLuVXaZrnC8SiNZrp/XOd88vHqDUCbxdLw12Q1o8kHLUYVrR7T/BTebdPD66mb36mv1MuYfDzwB25wsBsP7ZdkjN+E3dExXAKSF+jgACCCCAAAIIIIAAAggggAACCCCAAAIIIIAAAlcnQAA8c8kIgI8CxhnH281D6zgC4DE7rx18vn55dm83tqeF9oR9OeZ6XEtvDYBL6yp/t+/erRIA6y9JuAD46ZP7s/0iAB61ahyMAAIIIIAAAggggAACCCCAAAIIIIAAAggggAAC9yBwrwHwIlWKLoEbP8PWVwBnoQJ4nV12MRXA4fY22xMHwKHCeW59dawA1vPUV7p93lrXadcSee0K4NUD4FSF+JkC4Lqzbq3UjN/U00UFcEqInyOAAAIIIIAAAggggAACCCCAAAIIIIAAAggggMDVCRAAT1iyCaFv/VMIgFVj5QrgEwfAekenawFdyj4A7ti/M/enO+PAAFhbgGur5rUrgF9CBTAtoCd8X/EWBBBAAAEEEEAAAQQQQAABBBBAAAEEEEAAAQQQuC+BewmARWfF6sDSOa85wVoM1DQoDHNx/QzgdV6nrgBuV8S266IXrwCOaxFmHO923bNwp1YAxwpx29FiuavmO36OhsDrVQDvP7kzAD62P2v7z+241F5OBcBh27r52uIDYG0FrQ7Orv15Y7d5mAEcW0BrAKy27cp9WkCPheV4BBBAAAEEEEAAAQQQQAABBBBAAAEEEEAAAQQQuHkBAuARS1yFZseaAfecjwC4BTOzAvjCAmC9Ob2j0wTApbw+hxnAZS3ibuzPVvS9ZgCsFcCP76TIfEC7ZgDcfrpM+AWAEU9x41BaQE+V430IIIAAAggggAACCCCAAAIIIIAAAggggAACCCBwsQL3GgDHVrKjKnCXDIBtmAGcqsScuHPOXQEcLztG5aevAPYBaNaY3LvHjJWk2r6469WuAI7Brh7bN/X57gNgKoAnPq28DQEEEEAAAQQQQAABBBBAAAEEEEAAAQQQQAABBBBYUIAAeAQmAfABls6A1Vdfq2UC4PygbfGIHVcd6nPqqHlZFcDa8nr71lcA63WuWQFMC+gpu4f3IIAAAggggAACCCCAAAIIIIAAAggggAACCCCAwF0J3HoAHAs8y6KvbjOx3KkK3YmzTrPcR6ajKpBH7MzDCmC9fxNms9bKXhP3FwPevo9OzdgtQzS83W46TzH3/uOd7F53nZam3LnPTV3nCNrGoQfNwMswE/ftGxeIWsnWDYATgHNn5B5z0TBWP16rqLUFdOxGvWQA7NauFNEZwPpnT8H21OUTWkBPpuONCCCAAAIIIIAAAggggAACCCCAAAIIIIAAAgggcKkCBMCJlbm5ADhv3jAB8KxH894DYMUrThAAv4YAeNZidbyZAHhpUc6HAAIIIIAAAggggAACCCCAAAIIIIAAAggggAACZxcgACYAPiZQb/HcVUOdqqw9VwXwfoZvdwWwzvTVl7YvnvO6lwBYPdvzkqOxBsAPj+9cEKwlumtUAL9+fpLMlhLXLa7Z3PUjAJ6z+3kvAggggAACCCCAAAIIIIAAAggggAACCCCAAAIIXKQAAXDHsqSqfutvuboW0NMqgDXoXSoAntv2uc7f3QI6xs4itvRXnQqqpz6cpwyAbdiXxoYZwDbdEnmpFtDHAmANhh/CDGANZNcIgF9iADx1oXreRwC8MCinQwABBBBAAAEEEEAAAQQQQAABBBBAAAEEEEAAgfMLEADX1mBM8BvfdqMBcFUhaw/j2oPQ88g2rlcALxn8xo+MAXDxshOprd++Athfrd5PrBbVv1kqED5VAOxvIt5LKa9fnl3QqvffrsytL8fUADj6dS1t/Lx4zCoBcO2+9HNePn9ya+g+c8pz2rNHCYDP/28QV4AAAggggAACCCCAAAIIIIAAAggggAACCCCAAAILCxAA10CrYGlExEkAfHRHdgXA9cDyWNA4ZKt3B8ClDwq1xXP4sx0Ax3PPDYJPGQCXmW+BnGsFcAiA9T7uKQB269YR9A/ZK13HEABPleN9CCCAAAIIIIAAAggggAACCCCAAAIIIIAAAgggcLECBMC1pSEArjDaFcD1FsAj4nE5dwBc71tdrwCON0oA3P3V1A7mGwF6SN1PUgHsAm9fAVxdExXAF/vvCReGAAIIIIAAAggggAACCCCAAAIIIIAAAggggAACFyBAAHxvAbBGnrFutqedbm22bGwhTADc/bDeSwXw0QBYRB4e30mR+Tbbi8wADpXNvuJZ5JkA+AL+teASEEAAAQQQQAABBBBAAAEEEEAAAQQQQAABBBBA4CoEbj0A1kXQELPvPrN6iWjXik1s8XxsTqkxGsBmon+uMRdXb6OwO7GldbNuy7LrU2Ltq48w25Ww9erOORt57Qrg2OPZzQCWwl+q2beAnjvtt9tuLxKrit3H6oxa9RaR7ds3PhCVbF+5OgfSvdeKNaXk1lYtoKfO+I2XMvn94bnQPexmAGsAbGoB8Nx7DVW++tzmpQbAT2I6ntXZLcSfPv6y1jM4l4D3I4AAAggggAACCCCAAAIIIIAAAggggAACCCCAAAKTBAiA6zWcHYQEwJP2VXwTAfCSAbAGrAUBcG1HEgDPejx5MwIIIIAAAggggAACCCCAAAIIIIAAAggggAACCNyiAAHwfQbAWQi2y1BpeXsVwHOn+/qn/bIqgO83AH75/CSZTTyrE76gDRXAE9R4CwIIIIAAAggggAACCCCAAAIIIIAAAggggAACCFy0wF0GwCH01IVJVhDeaAVwKgBeatPGyG67fajaXWvL4PhK+qcuxPoGvoctoAmAU3T682tqAa0BcG3rHLm9elCs7+h/FwHwkF3CMQgggAACCCCAAAIIIIAAAggggAACCCCAAAIIIHBVAncVANeC38EBZF8A3HGuoQt/jhnAB3FoqwK4fe3LxKd+Hq6+ttuNxHm5LgAOnz85AI7+Yb5x8brTNLO6jcWuv3N+sp8zrK+DGcBW3Ezc7ZvHFWYAX1AFcJB2M4AlzADWmccm/FLF1F+cqG1EddQ51rkVefn8yc9Y1iXuffa6KoSPT/glAB76rcVxCCCAAAIIIIAAAggggAACCCCAAAIIIIAAAgggcDUC9xkA74OiWAnbu2B3GgBHj7lBamwxvd08EAAv8K1wMTOA6wGwEXl4+84H3isEwLoHNQDOyoEB8IhfziAAXmBTcgoEEEAAAQQQQAABBBBAAAEEEEAAAQQQQAABBBC4LAEC4ETEeeMBcL2asqt+cnYAHLb7rVYAt59mrVC9uwrgFQNgsYULfuMMYKPPY6oCWH8en9tEGEwAfFn/HnE1CCCAAAIIIIAAAggggAACCCCAAAIIIIAAAgggsIDAuQNgvYXMDJvsOfV2dc6pu88qDLr9CuBd8eq4NMAtS+v+bLw6AjIC4MMdpnadr55gcd0A2Io1peTWysvTl/T86gEPzOQZwOHcrgX0ygFwXguAXbBLADxgZTkEAQQQQAABBBBAAAEEEEAAAQQQQAABBBBAAAEE7lbgEgLgiL9WELxKABwvekS72eotIfDW8Kwjml1kL5bFayP4jcGknlyD3qr1dcf114Pg5SqAHyRGqW4GcHhNngEc3h9P9frl2d2Zm69syur+egPclPKEdY33slYFcJmVbg5ubssqAJ4b4KYYUj9fLQCO/mHu75c/fpdcjAu93WxgW6QubdDPqQAexMRBCCCAAAIIIIAAAggggAACCCCAAAIIIIAAAgggcE0C5w6ANcByod2KlcD3GADvXl+8adiMBMAjn8oLD4CfPz8tUgE8UuXg8FMEwFoB/OXT75IRAM9dLt6PAAIIIIAAAggggAACCCCAAAIIIIAAAggggAAC9yBwnwGwVsAmVrdv9m/7bROCwhh4r1kBPDQAzlw9sH/FytwlK4C1Za+riN1ubrICuGsfnaIC+F4CYGO1mlvkyx9/yMY9s34/pSuA468+dDU23z/EVADfw79y3CMCCCCAAAIIIIAAAggggAACCCCAAAIIIIAAAncmQADcs+DHAuAJoW/9Uy4pAO6ap7poABxaTm+2Dz5qbo17Tgbxiefx/C2go1ZW/VIBAbCIm9U751W1gI4BcGwBTQA8h5X3IoAAAggggAACCCCAAAIIIIAAAggggAACCCCAwB0I3EsALNZKVYLaFeAOCaxmBr9xO50iAH7dvbj7jQHpQRwX77d2T121knNivGpeq4jk242U9ZOFz58cAIfr1pm4+vIzgGXfTjxg984ATq1l136o3uOmKMdPCH/6/473vH3zKEWmS7APhud+ndRnAF9KBbDekwbeD2/fyS4TMZmf07tEAKznzayfe+xmAFujTaAdIxXAc3cT70cAAQQQQAABBBBAAAEEEEAAAQQQQAABBBBAAIGbFSAADks7KgCeVyN7sgBYA9EQkPYFwGUiCJ0fAHurbPsQAtEQnV59AOz3ja0qmjNnTQC8bACsv8SgIbDOANYAOAv7hgD4Zv9J4sYQQAABBBBAAAEEEEAAAQQQQAABBBBAAAEEEEBgrsC5AuAYLBbW7qs2Tas/8Nybi9muq/6tVQDXOhHbqtVsO+rsmCHaqACNFzc+Ir2kALjeAnqNCmBVcpWc240LgHWFl6oQ1XOfrwLYr781+/UnAF6+AlgD4NxaVwGs0rFi3OrzfPTFDOCFvj45DQIIIIAAAggggAACCCCAAAIIIIAAAggggAACCFybAAFwiD0PKoDXC4BdcGmM+z9tEbzG61JaQOu93VMAbEpbtUSmBfSMnW1K52jKTHJbytOnjwTAMzh5KwIIIIAAAggggAACCCCAAAIIIIAAAggggAACCNyRwNoBcKzU65v1qiGPvvJsnSA01hSXRVd965CFLveDdDsOT1ciHr4phr/uJyYfchGjj9m9vrj3RNXYmlj/zk2w7ZgBHD9kTINrW/a76mcbk4UA+MH96a4pVbw54m7j+voZwOFaTOmCw0GvRAvs1PpWLaBtswX0w+PbxWcA60RhrVjXitilZgCnnv/UWulS6rq+ff+Vv183t3eBGcC1xcuslac/PkpmC9EpwP4V993xdY4V4n17wTx9/GXB7Thoy3EQAggggAACCCCAAAIIIIAAAggggAACCCCAAAIIILCqQCoAmvvhVx8AzwwI+/yyGHjfWwCsM13nbqra+y8tAI4VwG/ePa4QAGvAWlxUAKxLUawaAGd+BrALgHe15u0EwAs+RpwKAQQQQAABBBBAAAEEEEAAAQQQQAABBBBAAAEEbkng3AFwtDT5krHgfoVmVwDfeACcVZWUvpJTX1MqgHX12rXArgJYNr4C+CH8aZsF1XOrL88dAEurdfitBMCpyt/6d+CqAbDVANjKl0+/SWZfazXtx7+FU5W/1fcOFcC39M8Z94IAAggggAACCCCAAAIIIIAAAggggAACCCCAAAIu7LNzI7jjjq4C+EjV58W3gL7xAFg67m/RALjdAvoSKoATa1rf0akW0NWxIQgmAF64BbSNM4B/dS2gh9aPEwDz7xsCCCCAAAIIIIAAAggggAACCCCAAAIIIIAAAgjcrcBaAXCs57WlD5i1UjNGza4iNPzH2QLgVAh4ZEbupICwtcPWbgH9untx4LFC9qC+uuP+uqb59tVlx/Wz9vBd9ea8+xnAG9cSWa9nkRmxYf1i0OdnAO9fnQFgas07vgUGB8DhvvR43dNvHt9fVQvow4rf1Mzs/c5YtQJYjOR2V80A9gFw3NWJ9dbvnI792dgnVADf7b993DgCCCCAAAIIIIAAAggggAACCCCAAAIIIIAAAjcrcK4AuA2ax5m4C0v3toBOhYG3EABrVBaC9r4AuEw4zA+AfWvpbPsQAtFQwxl8x7QabmyNWQHw8BrndAC8j7v1XgiAFwr4a4ud20Ke/vhNMilEbE4AvPB3JKdDAAEEEEAAAQQQQAABBBBAAAEEEEAAAQQQQACBGxO4ywA4Ff7qGt9JABxbQPfVew4NgDVotq0Zwq5Ws2oB7SuA9Zh6BfB6AXC88tqdDVn31vPdFwDvr7te73wrAXB5UKF/+LV3ogpgqxXAhTy5GcCxBXS6AjiuT3Ewmbp5J4YK4Bv7F43bQQABBBBAAAEEEEAAAQQQQAABBBBAAAEEEEAAgdVmAKdaQLfpT1oBPCQIvIUAeEQL6FEBcG2Ob2yxezQA1vbIDyEAjlNcV68AJgAe8vUWfwGkGcRfUgCsM4DrAbCGvwTAQ9aWYxBAAAEEEEAAAQQQQAABBBBAAAEEEEAAAQQQQODMAu1K3MwchhxrXOLcCuBYIdmu5IxXH+f+9l37KWYA6zX666zHnM3Kzb7rS7cAHrcqZZiJvN1u3Butm2m6/Gv3+uJOGs+u6xOtBzVADgGttbvGeeKVxtbSseq36w70mH0F8IPorFjN7iZX/XZ8SNxnfTOArasabb2G/AJAeEvf/t6f8XAfnWQG8KenUEmdesLG7K3DamkbN03PaYzJ3bq+/eqdFMaIcftmqe8uLRkXFwB//l1bQL+6/eSemzDb13/e9BcVwNPteCcCCCCAAAIIIIAAAggggAACCCCAAAIIIIAAAggkBAiA5wU5fbwaRREA+9D1XAGwa/usM4BNrQX0Qt8I9xoAv4QAeNlfUFgiANYZvUu9YgBc1gJgv+IEwEsZcx4EEEAAAQQQQAABBBBAAAEEEEAAAQQQQAABBBBYTYAA+JQB8KAa2BA0LVlhKXIpFcBJ7cUqgDdaxOlbQF9KAFx/ihPVwL0V7mFb2Or9e9FTVACvGgDXTMZXAC8dAPsW0J9//1Uy2UlsjEAAvNo/RZwYAQQQQAABBBBAAAEEEEAAAQQQQAABBBBAAAEElhK46gC4NhN2rMd5WkATACcD4LCQtvRWQ49vZKuhBfTpK4BLqVpUu9bfrdfYFtBH9/d5WkDPC4D79n/4+4sKgLUFtFYAawBMC+ix368cjwACCCCAAAIIIIAAAggggAACCCCAAAIIIIAAAmcUuLYAOAaCNsy0da2Wg5+GukPnvBIAT4lW0xv1dffiFiS2SD74lK7ZqVXwp0FgmLUaAuD2Jw656jgD2AfAGym0o2/cGzNnt8brabaA3gebnQHwiOA37t9YAazni/OOm/v7mgLgevAbBesreWkBsH6pGF8B/MevktkizADOqhbQEr5/0k9E9xHMAJ4qx/sQQAABBBBAAAEEEEAAAQQQQAABBBBAAAEEEEAgKXBrAXAVLyU6KBMAD4lSk9vn4AAXAItUlbDjA2B/StuVGdY+7djV+wA4hL46A/hUAbCpVQDHDeYw4s2kK8BTAfB+f19hAKwOBwG8ruQFBsCiFcChBbQLgLXFNAHw+G8E3oEAAggggAACCCCAAAIIIIAAAggggAACCCCAAAInFyAAXicIdZXJ1rr/qwKuGHS5VT7+ubECdKkNcaoZwPMD4GYFcC0ebFCkA+DMV/2uXgH8tL+ukwbA4WNjoGpKudwZwLWA91oCYCqAl/rq4TwIIIAAAggggAACCCCAAAIIIIAAAggggAACCCBwagECYALgJffc0i2g7yoArs387WsBHdeqanV+pwGw/gJFISKPX7+XwhgxziE25l5gR9us1gJ6F05Y+66gBfQCyJwCAQQQQAABBBBAAAEEEEAAAQQQQAABBBBAAAEEVhG41AA4VQE7dNbvAVpox6vVkkb7BGstbvjT/ceCM2KPVQDbONh1lVUViRW/7dNvtxt/m4kK5KmXtXv1LaBjVKbrFLsh7yf89p993wL5sAd0uoGyP29zBvCDFLEddKIt+KB7ju2cQwD4+uW51uJ53/p60LnUqXVNcYZwWU22bp2pFvi296urAH736FteSzZ4HvaQa7WmkNxaefn05M6bej6bPx/eAnvItfhjQgD84cMKLb4zMWJkYwv5/befJZNd9V2xD+bn/eIIM4CHrzRHIoAAAggggAACCCCAAAIIIIAAAggggAACCCCAwEgBAmAC4JFb5ujhBMDjNGcFwC483geR9xQA64xoDfbfff3NigFwWQXAGqnXX77iePqLAHi6He9EAAEEEEAAAQQQQAABBBBAAAEEEEAAAQQQQACBhMC1BcCTK3+jw1krgPeL0VtB2a7wnLiDYwVwu4XyxVcAl2EGsPi2u1oRG4ulh1QQx/cYs3GRXfawuc0K4GpfxCAyzAC++ArgecFpvO31A+CNbOxOfv/tp1Br3KxIJwCe+MXE2xBAAAEEEEAAAQQQQAABBBBAAAEEEEAAAQQQQGB9gbsKgGP7XvFtiU/fApoAOBX/ZYsFwJkLjrPtOi2g9bnRX0aY1QK6NvO3/aQP+gWBq6wATu2AYd956wfA2gJaK4A1AI4zgPfXRgA8bJ04CgEEEEAAAQQQQAABBBBAAAEEEEAAAQQQQAABBM4gcOkB8OyKXzWtBb+RuAqAbdacAbzQGuh04WoGcOweW7uOKuDrayXbcc1DLi3OkO0KELWGce0K4Nfdi+uW66cr1xsUD7n6/Qxma33oNiUubM4A3izeItjNNC6tu8fdlydXpexeA9asq+VzVeGsgXU4V2rGbqVZqxh3LaAf3595BrCvlB18/QO3RfuwdQNg3b+ZbKSQ33/VGcDFwW6u1vzg+g9nVzcP8TuaFtATF563IYAAAggggAACCCCAAAIIIIAAAggggAACCCCAQFrgvgLgfRNhAuAp0Wp6P7kAOLRu1j9Hf0oINOcHwL51tKsAzsL/1nB15uxWvSfdOxpwali7dAAchU3ZnDl7KB+DxtYMYALg9CYdcIR2B9jYwlcAWw2A1XlvTQA8AJFDEEAAAQQQQAABBBBAAAEEEEAAAQQQQAABBBBA4DwC1xYAx8rSVDzW0KwqM88cANcuysaqwlQgOaCqtH6v7QpgDSldxaoGl6eqAD4SAMcK13hNB7ueANiRXGcAvCzsIGMAACAASURBVK9+7a8A3s8snvONpxXAuocev/7G/amdw93eSj1PAz/0MADORWxevdu4p+nwlemFhV8S6P4oKoAHLgGHIYAAAggggAACCCCAAAIIIIAAAggggAACCCCAwFQBAuATtoCuLdJNB8BHWkCfKgDWuFsrgPOHt1QAT/1yqN5nxZpScmvl5dOTC1q7A97TBcCav+qnaQCsFd4aArtodZUAWD9JA+BaBTAB8OxdxQkQQAABBBBAAAEEEEAAAQQQQAABBBBAAAEEEECgJdAObpcGykystV36zDo+1dfvHpsTOnv2b6JytgztXPNsdJPiYSDW+hnAyVa+PacbWfkbz9JVAazarm3xCSqAd6++BXRU7VvHIlRKtu8+q8201Z/p/VQzcmvnLY+46mcbo6HlCgGwKauK6qwUeX36IvVq0LinZ+/f5C6rV6Dq4mZSipE37x8XnwFcZqVbh9yWLgCO1cn757d+LYetqbtuxfasf/K2q+pyvV+RdxoA+9v3r4UCYD1Vbgv547efxOi1uupf/RB/f/7T9zOb99c9rMKZGcBDVppjEEAAAQQQQAABBBBAAAEEEEAAAQQQQAABBBC4MwEC4MSCEwA3AioXkt1RAKxBnYbe2zchENUK0SVaBF9oAGxs7iLJhzsKgHU5YwCsLaDdiwD4zv4l5HYRQAABBBBAAAEEEEAAAQQQQAABBBBAAAEEELghgVsNgBernCQAvuoAuFFVW5thXNVXJiqA9ebdzOO3b5ZtAd0TAMd9e6yqfdmvn2YF8GUEwPsZ26l7HVoBXK8Aj+fUv9NKcf2lhtUCYGtCBfDPYqRwn+fC5cY88cMKYBNnWCe+f6gATu0Qfo4AAggggAACCCCAAAIIIIAAAggggAACCCCAwB0KEAB3LPqItsn31AJape6vApgAeKlfphjeAvp0AXBswrxaC2ib1VpAF6Gl+b4FdPz2mWpMAHyH/2hzywgggAACCCCAAAIIIIAAAggggAACCCCAAAIIpARuJQCeGqA0fEYEv/F9BMDrzD5+3b24XtNxgnT7U+J6xxnAB1fRmgF8+Bz4ytfe/W+zav6wrwB+9OF3bAGderAG/FxbS+tL7+X16bPoLGD3V6Y8Otd6wKlHHHKuCuBPHTOAR1x2OLSvAjjOsO46Y5wF7X6mM4+NyOPX37g/9f/cXlqkBbRW+8YZwD9LZneS+7Hl1as09Z0b16L0lcIDXgTAA5A4BAEEEEAAAQQQQAABBBBAAAEEEEAAAQQQQACBexMgAK6teKstq//J8SCGAHhYUDX2uXIBsGahITCbGgCXYU0Pr/KyAuBdCID9TRMAD90vSwTAVQtozWuXmvEcvztcAFzKp998AJxJ4W8tBLzxlwD898w+AI73nwqCCYCH7hSOQwABBBBAAAEEEEAAAQQQQAABBBBAAAEEEEDgjgRuNQCOlaOtgrvjK9sIgIcFmwTAw5zGPlKzA+DEBxrrw7ZCSzS7XieuAI4BsN+3+wC4Ua06FnHQ8eetAJ4763hoAKxV1jFsbVcAnywALn0ArGtsW79Y4iuBCYAHbVkOQgABBBBAAAEEEEAAAQQQQAABBBBAAAEEEEAAgeMC1xoAa3AUozv93+0W0LcUALtIsKgHdSN29YS21nr2WHkbAzr1VW8N0fTP7XbjLqIdZI24sqOHzm4BnbgQAuAIdJ4A+Msff7h2yKsEwLXW4fEuzxsAF64COHcBsPcmAF7qm4LzIIAAAggggAACCCCAAAIIIIAAAggggAACCCCAwIHANQbAMfztCn4HL/HQYDQxizNWFebZOpWwrlrQ2tUC4LI8XiPdd1d5CIBji+xRldYDFmn3GlpAlz4w653xWz9XRwV36v6OXUr8TD8D+I0US7YINmVVkaqzf18/P0lmyyp4j9c1twI4/Xw3A+CszN2s4zfvH2WXiRiTH/xyxYDl6znEijWl5NbKlz8+dwTA9QpYr99X4dv+gPbM32pGdF+FdzyB8ff77psPUhgjxj3v8ddHpt9p9U6bSW41AP5Jcm0BbbUF9H43p36BIrV+tIBeYI04BQIIIIAAAggggAACCCCAAAIIIIAAAggggAACtyaQChjm3m9mFgxTwsW4QNT6yLFd+Tv4eq8oANZ7KnZhdujgGwwHJu4zFZASAPvGvATAYzde9/HWFBceAOfL3Gg8izWtAFh3EwHwssicDQEEEEAAAQQQQAABBBBAAAEEEEAAAQQQQAABBBoCBMA9GyJR+RvfdYoKYP2sUwfAqXrmtSuAi9cXPyuVCuBZ31h9z3f8xYmy8QsCRtatABa5uwBYxAfAv8YKYP3FlfkBcFw/KoBnPR68GQEEEEAAAQQQQAABBBBAAAEEEEAAAQQQQACB2xQgAL6RAHhoRXPrdvsqgI8FwK4iduUZwGVoAU0APO975y4C4I6Zv1EtOWP4oAX0whXABMDzNjDvRgABBBBAAAEEEEAAAQQQQAABBBBAAAEEEEAAgfECdxsAj6fqfMfZKoAnBr7tm4gBcKriV99Xnxa7dADcbhSuFcD66g2AB65fb4vrlJ/NqjpN3wL60c2K1Zm8k9uOt6457h093+vnT6KzgL3DXnqpGcB913y+CuA/OmYAHy5q3wzgrpm/0VPN4s9vJQDuWz8qgAd+EXAYAggggAACCCCAAAIIIIAAAggggAACCCCAAAL3JEAAPG+1LycArsez9Xs6Hu1OCYA1YIsBsAxslZ1SJgAmAO7aI1MD4OpcpZ8V3vu6kgpgAuDUNwg/RwABBBBAAAEEEEAAAQQQQAABBBBAAAEEEEAAgVo+kghIZlplph3tzTyhVoVaKzG4Xqoac+pVnSUA7q1e7QqBpwXA+xmxe5l49lMGwCbMAB69PiGYLm3R/dahFcA2E13j7ds3V1UBHCtgC/HPd/9z4lfV7+NTzgBOVQD7fWvtzv2p91Ovhk5VANe+4I5vnZMHwFpGXpsBnPh67PueYwbw6G8E3oAAAggggAACCCCAAAIIIIAAAggggAACCCCAwP0IUAE8b60JgIc0j04b91UAEwCn7bqOmBoAm1IDbyNvv3onRSZiJVus5bWezZpScmvl6fffXQvo/te5AmD93GV/aSW3hXz69SfJ7U4y94VBADxtV/MuBBBAAAEEEEAAAQQQQAABBBBAAAEEEEAAAQQQcAJrB7wp5jUqgPUzi1AZOrkCeEAFaOrenG/IivJsmSC0/Zkxiip2hUjqmqs37yuBy3iBPTcz5qo1r3NnPkUL6JedaPvfTErpneM7ZIH0io/kecdmxLqZvFnu7tlVAGcdp5raAtuU1d7Rz3n9/CSZLavZtfHWYgVv6lYPn4O+luDxTH7lCwkV0q2q1MevPiweAJeZv7/clvL5429HA2ATrsd2VHAfqwROOR38PFYAf/2Nv98443nqurY+QPdXDICzspDcnbf+1KXW6fgdMQN49IrzBgQQQAABBBBAAAEEEEAAAQQQQAABBBBAAAEErl+AALhnDVNh6sAA6J4CYB8YXlkAnFjnowGwFTHmDgNgEXn39dcuEC2tWawCuB4Af/r1V8l1K/W0iCcAHvZvDwHwMCeOQgABBBBAAAEEEEAAAQQQQAABBBBAAAEEEEDgpgQIgG8xANaqwVbtrgbWVdi5/3lf9eyYyt+6IAFwaz8N/EWBg124cgWwVhPrq78AvLsCWP9W1/i9BsA6rrZebjvzm7ErAM5q5dnNyt7YAtpXKGuFc7wXPa49A3jypWnAb0Qev/5GSuPnPWvVeX1O7+Rzhw4MVQtoVwGci+j/HfxiwrRKYALgOavDexFAAAEEEEAAAQQQQAABBBBAAAEEEEAAAQQQuFIBAuCOhUtV/+pbBgZ756kAvvUAuJTidSe21BbQMr4F9JD1DdviJiqA7cGvA8Rm3clvrarFdNjvzjsEwLuzBsD+0uP6jAuA62Gq9v/u6gHuBxAbDX0lcwFwkbnoVzLdPwOf/xSwfv/WA+DMauRNC+iUGz9HAAEEEEAAAQQQQAABBBBAAAEEEEAAAQQQQACBIwIEwDWcY8HgxMDnfAFwe9G7a3pjBfDUit/2p6xbAbwP7iYFwCOC33hfZwuAa9W5Gm6+fv4kbuawu7Cag/ig8mC1Q4Vv/Pt6QOqqWDv3czhvLeCsB8C6R7SyVt//7oOvAC6PDVAe+c3brAD+6GYAN2eE++uzbh1jBbAVJTgyxrl2FV1VtN1+etJMrFizkVJyeff1d1IY42YAL/qy+vmFPP/8k4jsJCtNKwCe92lUAM/z490IIIAAAggggAACCCCAAAIIIIAAAggggAACCFylAAFwbdk6WiRXPyUAHrS/TxMAhwpgW7ogs6+N9cEFN9Y3/vR49H2rAXAMUDUY3r9qAXD4yyImnjZzkasGwPpXMQAuBkavQzbPuADYnzG2oB7W8vnw/o5dl7bJ1gDYyqYKgPtbZg+5w45jrBUrhbz+/JNYDYBdmF1LmSd+78RPIgCeuC68DQEEEEAAAQQQQAABBBBAAAEEEEAAAQQQQACBaxYgAK6t3j1VAIdgqbRhhmprE8dgcGzgFWsst9uND+jas4gnPizNytc7CoCtuErYF60AripdUxXAGow3odsVwFcRAJciudnHoWV4Pn0FsH/1BcDd+3dsAKxht9YBhwBYcind7wtMm8fbufUPAmAjZmboW/8cAuCJXzi8DQEEEEAAAQQQQAABBBBAAAEEEEAAAQQQQACBaxYgAK6tHgFwhXHpAfDu5cVd67krgHUWrIbkD49vpcg6WhHPCPP0vFrZqgHw8wUFwCdrAX0BAbBGvaVs5P03/yGF5GH074oBMC2gr/mfU64dAQQQQAABBBBAAAEEEEAAAQQQQAABBBBAAIHLECAA7liH2gzUuat07hnAZaKEd6nZv9HpVBXAGgBre2bjSzL7X4m5v8daPOtJTdk3I9Z/pNGq0FoArO2RG9W3UwPg2nXr7N8vnz6LtiSOM3G7r7sWTMZq2bEl3C3JIla76n3oTN5Q//ru629c4B0riec+J/r+rhbQJlltezyMbVdCt6+zf/213Lp0n16YrXz1zfdSGL/WWfKahmtoZbu2gH7+8UfRIc9ZmbkZwPvrmhc2UwE8fC04EgEEEEAAAQQQQAABBBBAAAEEEEAAAQQQQACBmxEgAO5YSgLgyfv7VAHw6/Ozu8ZzB8CxAvjNu0cXiK4VAD+HANgY3wz7LAGwq7jWQFREA2CfLS/3KwSXFQDr5ipkZ60LgD9894OUoQW0BvFLvQiAl5LkPAgggAACCCCAAAIIIIAAAggggAACCCCAAAIIIFAJEACvuxnOVwHsg7myp4J1udiu2y8PM4BjQHi8jja9Bu0ZwGsHwLFyNFUhvHoAbDNX+fv8+Q8tEJVBAXDtFxiS15+gb1QAh2N1LWMFsM54TlXZplfXH+FbXlvJpZBPv350ra+nVgAPvaajPqYMAfDGBcBaAewD/jUD4NxVldswm3tvN+0zqQAeuvs4DgEEEEAAAQQQQAABBBBAAAEEEEAAAQQQQACBGxIgAF53Me8xANaAMAbA2s5WXycNgBNtn+sr3hcAXloA/OXz7y4AzkzwtF2iISRcOwDWCuAPvgX08gGwhAD4N623dTOQD1/pMHS5AFgrnjUA9i2g1w+AaQG97jcyZ0cAAQQQQAABBBBAAAEEEEAAAQQQQAABBBBA4A4ECIDXXeTVAuAQcsaArCiKzhuJFcBrV/zGD9fr0RbB5s3Ghb65m2k6/zWoAnhE8BuvKAbAfYFhsoLWZq5ydfEW0KEiVhG1Ivb50+9ibCG5bN3k4cMK0W7j5PUnlqazAnjtANgW8um3X919m8YM5f7gd2jg277ddAXwKQPgQrLStGYAz3t2qACe58e7EUAAAQQQQAABBBBAAAEEEEAAAQQQQAABBBC4SgEC4HWX7d4CYA3idiEA1nvfFOcIgOtB4fHo+xoC4EwD4M8fJSt1Cu09BMClfPrtlxAA6/MZ17BW4Vwl+P5npwiAS5O7sH+9FtCFZNY2A+BGAD7+u4oAeLwZ70AAAQQQQAABBBBAAAEEEEAAAQQQQAABBBBA4OoFCIDXXcKzBcAhOCrDLNF2DBoDs3h9iyhYH8RpBXD2ZuP+PE8F8PwAOFZWl6nm1StXAGdWK0J38vzpowses8EBcGwV3V0ZPnS9bZx3G/eTEdcGeZ0W0JmfAewqgI8HwNX+DeFwOwCOVeep1uNjKoAJgIfuGo5DAAEEEEAAAQQQQAABBBBAAAEEEEAAAQQQQACBswoQAK/Lf08BsIamMQDWFtB67xoAL/Ea1wL6tgLgrBYAi924FtAiqTm4KwXAOs85WzMAlhAA/3y0AvgsAbBOJdZfbkjaD9/xupJWK7x//FGs2UnuVjeTKpimAng4JkcigAACCCCAAAIIIIAAAggggAACCCCAAAIIIHAvAucOeFPOmVliQuzhpxSlD8imtoaV1DzZgcHMagFwvGXraxyLXdFZq7pkWNW1ljY46890JWMALG+2rlJ0YzXSWuplXRWsMVaen5/9SctUjefxzzYz369paH0G8MFuHrhP+q7SGOMC0c+//+raA+cuhNSAsF3Zq/vdrUD4M57xeFBcVfi2LiBWQOsaurWNFcBhNvG7r7+RItPwMpv+jLU+U+9LP9dXAGsAvBNx+2u5z2g7H/9+1PpvI8Zu5M333+tEa7en0+H78P2u33/WFPL0P/8rkrVaQM/b2n7dnj7+ssBpht8QRyKAAAIIIIAAAggggAACCCCAAAIIIIAAAggggMD6AgTAE40JgAfBnTYA9uGgpoT3FABvQgCs7ZE1iLVGQ952sBsD4HbgvkAAbH1Vqr40TNTW3vcUAGd2Iw/ffy/G+grg5C+HDHpy/EH1ALg0O/H13ZnYub+YEK6BAHjEYnAoAggggAACCCCAAAIIIIAAAggggAACCCCAAALXIkAAPHGlCIAHwcUAODZ61gpODcnMw1a0+3O+aAXwcgFwrAw/OgN2iMDKFcAaENYrgLXi+JQBcCTI9HND9e+aAXBWar1vIZ9/+1kyuxNxM4gPK4DbFcpDlqrrmL7vR90f1pRSahwbKoA1ANZ7v4YAOFaiEwBP3Rm8DwEEEEAAAQQQQAABBBBAAAEEEEAAAQQQQACBCxYgAJ6wOKnwV095rLVv7f1lqJzMs2Vm4R7cTWcL6H3V50qfWl1GVwDsQrJVWkDfXwDcbgF96grgegCs/1vXdrUAOAS9LvD+6ANg36L69C2g3S8IhAA4toAmAJ7wXcpbEEAAAQQQQAABBBBAAAEEEEAAAQQQQAABBBBAYHkBAuARpseC3yGzXDvef9oA+LDd71oB8L6CtvWZ1geE5s3WVQLrDOAlpzxPbQHdNwv6kiuA1S83OoO2kCedAVzqRFpd0dO1gD5lAKz3pY9QLn4GcCb7ALj9FA+d7T30+6/zfFcUAPc9Y1QAj/j+51AEEEAAAQQQQAABBBBAAAEEEEAAAQQQQAABBK5FYGgAcq770Ra3a7yK0geTQ4Mid3AV4Pqqw8ZrVAC8f7+bGSoa5Ol0zxVejQrgEMbWgmht3bvGqzcA1ipR/cC3W9cyeOkAOLOFmAkzgK81ANbnw8g+APbreZ4A2LeALqUw2SozgF2lby0ANkcC4LinU8/30O+/3gDYagC/kTc/+BnAl9oCmgB4jW85zokAAggggAACCCCAAAIIIIAAAggggAACCCCAwIUKDA1AznX5BMAz5S8tAF65AljDUJ1G+/z8LDoHdmgFbzvgizNkSxdTz3itOAN4zQrg/f0fVo2rRvz5XsaHzta1gDby7sO3UmQidtH2zIcBsNEW0OGXGOIvU9RXa60AuD4DWAPghysLgKMLFcAznm3eigACCCCAAAIIIIAAAggggAACCCCAAAIIIIDApQoQAI9YGSqAB2P1VQBrcLjeDGBtgaxNta08f3l2raXvIQDWqufYAtpX/x6rANaf1etBjwe8pYwNgEMFsAuAzeIBcLsF9DkD4DgDWOxGtiEAdiH0kBnhA58k/QUYawp5+p//ldLsRPsEaJtvW477xYR2BTAB8MAF4DAEEEAAAQQQQAABBBBAAAEEEEAAAQQQQAABBK5R4NwBcFdAZ0Lb57Wqf3WdBreAXjDM6dofZ5kBPKIFtA2tslN7e3Aj6dLKTmf/Pr5xM4DzcvA7U5fg2g9rsJVJKS9fnt1MXH0NDYGTH9BxQOr5ySR39/nm3aOriD1oxbtAC+4qALalGKvxt35Qd3Bb3UL83HDcYUWvPzJlpxW/+orvt9oCWoy8+/o71wo6Mwuub6gm1jnPnz/+LKZ8lcxaKeNFhJur/2fffUWHVIXw0T2hdvphIQDW6cT+sxP2Izaa+yUGKeTLv//tAuDcWrfG8ZVqkJ96fqkAHrEYHIoAAggggAACCCCAAAIIIIAAAggggAACCCCAwLUIpAKste+DANiHOXm2XFDWWLOZLaBTAVL8rMFXX2qcJZK/WyEAzkIAbEt51QrgOwmANRDVCmCthj1vAGxdtWopeQiAc4m/zLHE90ipgbLOAA4BcBYC4OKMAXBWas25rwC2koeEnwB4ifXmHAgggAACCCCAAAIIIIAAAggggAACCCCAAAIIIDBR4FICYK3EizM8qQCeuJhdb+sLgEMVYSq4XSsAdhXAmUi2ZAVwpgGoBoTnD4CrylKTu3rQN+/XqQDWCtB9C2j9pGEVwLGKVCt29dWulI3XXyRmIDezVz2XNo0OAbBsZMECYGkHwLECOH5xxO+PIRXAsyp/43OmFeel3vFGNn/+QX+tIfxkvQB4U2qb89RTu/8iSD2/VAAv+F3LqRBAAAEEEEAAAQQQQAABBBBAAAEEEEAAAQQQuBQBAuCOlUi1z11w8c7WAvrMAfBaFcCXFgCbEAA/rBQA61ac0gI6FQDHLd7dAnofcLaKb/cB8Ic/SWE0AB43q/bYo6XPip6u0QJarJQx+Q1vPlkArPOmbSml2cjmhz+H2ctd85enf2G0W0ATAE+35J0IIIAAAggggAACCCCAAAIIIIAAAggggAACCNyNwLkC4FjDZkOb3jq4zfxky5PPAD5h8Bvvd7UAON5L8C2KQkIxcGNvp2oJ+yoI2+/T4DUGb74Otful612EGcD6p84ATs0xHfowlmesAO7LOdcMgDX31M814ltAZ2Xpq0M13G/t5cNZuH6FdGJv16t7du5hZethBbCviH1XBcDLVcPqrtLbyqWQT7/9LMa+unrnGAAfhtH7yuapOfTxGciFbHSeuMl9BbDVCuCldrNflXYA/FA0K4Bb2ffBUlIBPPTbg+MQQAABBBBAAAEEEEAAAQQQQAABBBBAAAEEELghAQLg2mJWoVk9tEpFpPM2w70FwGUIgGMF8KYgAJ66gzT806C2CoCtVqQuEwDHa2oGweG5qIXLh/W9mW8B3QiAl6oCDjOAQwAs9lVErNiu5DfcQLz+5QNgvadCcmPd/W7+rBXAuQ/fF3z5OLmQp3//W0qzEwLgBXE5FQIIIIAAAggggAACCCCAAAIIIIAAAggggAACtypwKQGwr3TzLyqAF9htyQpgH1RpXHfstVQFcAziCmulyERynQGslcA3GgDHwNFmfgbwGi2g51UAh2ctlIX3Zai9AXAMOluVxtbtqFgBnIvRIbmJOcKDd7sNLaA1EP31Z3EBsLFSdFx830zj+FlxfZIVtF1l87VfFMnFitYBawWwlY1kR8LowfdZO1Cv05pCvvz732JlJ7EFdLzu1H1QATxFnfcggAACCCCAAAIIIIAAAggggAACCCCAAAIIIHDlAgTAtQW8qxbQZwyAtfXzu3UD4JenL649sr6Ot/Gd9wDH56ddYXrKADirtYB2zbcHtYBu2iwWANvczcR9//V/uNbIYnaLBsC51Tss5Onnn6SUV8kyOXMArC2gN5L/8IOIC4Dn7af2u/V+NWLWCmBrCICX1eVsCCCAAAIIIIAAAggggAACCCCAAAIIIIAAAgjcqMDaAXAqfOsLTLLcB5QL5ynVKhalr3zt/PwFg+DU/VsNybR5rCZZK7ziRNLd667T0pQa0PW/5l6Vtnyuv/R6TjEDWANg0zFfeixx6vlIBX5rzgCO95LZMAPYlmKsTsWtrVrdoNHiPLWyxyvD430XYYZwPFshWvG8ka++/X61ANi1vP7p/7lA1LpS38y1wu56pdYn9Xw2N2/bxP+33u/mL392M4BzVxm93NzjrNAe374C2AXe+hQv2GbaPH38Za3v2LHPGscjgAACCCCAAAIIIIAAAggggAACCCCAAAIIIIDAQgKpgGvux6QCFgLg+wqANR7baevn0AI6L1NB5PAdWGYagIrktpTnz0+LVGOmno9UwHiKADgPAbA5QwBchgA4/qKBzsPVlshff/eD7MxGrLws92scNhOtiNUA+POPP7oAWMfunjcA1qvZyNYFwHp9ywfALvB2FcB+5rGG/Eu9CICXkuQ8CCCAAAIIIIAAAggggAACCCCAAAIIIIAAAghckEAq4Jp7qTEA1qCsa97mRQbA9ZueWQ2cCsAvtQJ4qYipXQF8KwFwKviNW2jtANgH3r4CWANgDUNPWQFsSysu/DWlqzAvjTZo1gD4z7IzOiHXh5aLvEIALBqIhgDYuI16uFuHrk/q+Wxc90EFdelCX20B7QNgrQDWdyxXAZxrBbCECmANgHXBawFwX+Vz27svliYAXmRnchIEEEAAAQQQQAABBBBAAAEEEEAAAQQQQAABBC5LgAC4Yz1mhr71M6YCpvMEwPuAyoRW2F2B0RI7lQBYWyKLPLx/lCLT6tXWa2Y1pwadGgB/PlcAbEO4G56ZwoXAG/n62xgAH28xPmqP2cxVdVtTyPOPP0ppdpI50HMGwL7l9eYvOgN4+QC4agH9v/+W0ryKIQAetWU4GAEEEEAAAQQQQAABBBBAAAEEEEAAAQQQQACBuxRYKwCOkYxWCLZf9Urgi6oAXjD4jfd8WQHwYWVipP3p4wAAIABJREFUDICXqvg9WOvW+l9rBfDQitL2/a9dAdwbAMe9vMAcZBexth7jMpw/zll2/21KKXUGscl9C2jRCuDlqmG18tVVvOpMXA2As52Lfo34YLjr1fv8hevv+n4a/A+BKcWUuasAfvjrn10A7K9juXtWX1urANb67noL6N7Zx0duon51VAAPXm0ORAABBBBAAAEEEEAAAQQQQAABBBBAAAEEEEDgegQIgGtr1WjxGv9+XjR6kQFwLeg2WrLZWUO5zB6+lQrgSw2Ae1tAnygAjvtbg16baUtkI9Zk+wrgWCG8yHbKXDdprQDWANhmuzAT+EwBsOjMaV8BrAGwBt9LB8Di/Ar58r//liJ7ldwSAC+ylTgJAggggAACCCCAAAIIIIAAAggggAACCCCAAAK3LHCqAFg7tcYiPSqA9zvqtC2gQ+2fKSULrYdtaAHdjrljZaE96Fk87mm41QA4BsJdc633FaBGjNms2gJaV6M+A1irQ90M4FQAHFtPD6x6PwzA/V6KAXBVAexmEGsF8Peyk82yFcB6X24Ers7E9QHw1upY3P5f0livAthP1c1K41pexwpg/3QsVwE8NABuzPh1z3d8Tr2N6xwdnuVYve3+/unjLwtNaB73xcDRCCCAAAIIIIAAAggggAACCCCAAAIIIIAAAgggsJ4AAXDNdmAYNmY1UhXAZZhfusnzMacdfGzMb3evu30YRwA82C8+H+0AdGgArG2LC2Pk7VfvVpkBrDeS2UKefv9VMqsVqWcOgBstoDUADiXmg8WPHXh5AXBemkYLaH/1ywXA+v1hpJBnrQA2ry5erwJvDb8DFwHwIhuMkyCAAAIIIIAAAggggAACCCCAAAIIIIAAAgggcBsCawXAUSfVQLlvBmeW+3euVZ1WxMrXrg8YEQSnAt7kLgnVi/mmOwCefP+tCtDidaflmgeXk1qfdgVv8n4SB6w5A1h3izWla5P7/Pmpdy5s/RJT+z/V+rm5/vXgL1ReGg0IRd6+/8oFwFqF2TjnkerVlLWrPi5tqAD+RTK3vvoh+wrgvhmx7hj3fB0PaPvv39/r3i/8txFXEfvh2x9cMKrzepd7HQbAm7LZErn6rOSM37jzj4e1xwvgtQK4PgN4E8LfyU9tJ5UGwF/+778kM4WUbkFzkfD9lZv6Fe7XIJ7I6Oar/qNjBjgVwMttT86EAAIIIIAAAggggAACCCCAAAIIIIAAAggggMClCKQCsLnXmQoY7z0ALkMP4e1Ww6PD1+Qo6S4DYD8f9pICYF1RjUAfP3y4iwDYauAtG/nwXT0AnryLWw/E4QzgywmA/yIi+gzrai91v/72Mw2A/+kD4MIl8gTAc/9d4v0IIIAAAggggAACCCCAAAIIIIAAAggggAACCNy0wFoBcCr4jagXGQDXVzxRDTy3AvhcAXCcAVzNiu3Z5ddVAXwpAXAI6YLpNQTAmit2zTNOVQBrBbJ7mdLFntrSXCt/fQCchwrghQJRm/lZtjoD+McfRczOVT13zgCeWQE8bPR1vQL4NAFwGQJgoxXA2gI681fqZ/zGCuD6jO+uCmA9LlSoUwF80/++c3MIIIAAAggggAACCCCAAAIIIIAAAggggAACdypAAJxY+DMEwIvEZYkK4KEBPQHw8f3R3QL6CgLgcFvx+psB8L5VcPWLAg2GWith22zxXIhvibwPgHfLVcTazLXP1ipvDYBt1hMA155ZG69vZKvtSwmANZTXCuCX//6XZNm+BfTgADi2fa+1BfczigmA7/SffG4bAQQQQAABBBBAAAEEEEAAAQQQQAABBBBA4B4ElgqAhwaKbdOzVQBbDaZa81jrFxcDoxMGwIsEvwfA/qzFi95vCOvMvkIwtcfvNwD2Iee4GcB1zf0TsVYFsH6aPr+5LeTpdz8DWKthrYZ7Yd/uZwA357/GYLcrwK5XAjcD4I55uScOgPNaAFxqBbDUKoA7ntUqAD54LprfWMMC3/ZJ1q0A1idXR/huagGwby+diw3fX26tbIxzD5/m1Pe7oQI49RXIzxFAAAEEEEAAAQQQQAABBBBAAAEEEEAAAQQQuD6BVEAw9I4IgIdKNY+rt4COAXAzgJt23updoQLwMACORxxfOQLg4/79LcBPEwDr52sA/LkeAOsvL2Q+rO0PgP19WVuPPvcthGOkuA/A9X5CAFwPWmML6MC0dgVwPQC2IQCWg1/W2AfVyRbt4b3TA2Df8vrhr/UW0DOf2fB2FwDrUtpCXsMMYNMVAB/5RYWyCui7n3MC4GXWirMggAACCCCAAAIIIIAAAggggAACCCCAAAIIIHBRAgTAPcuxcgVwDOaKEMBttxsX7eiLAHj6I6LtgXNr5fnzU7J611nHFrkHH7lQBbDVgFDk8cN7F+bpcjeqike2Jm5fZiMALm1okVwLa0Or3yq8DSeI1xAD4PYM2XsPgKNP11zk/RpoJb2RQuoBcEeV9MTtfKwCuJDjHQyq75fqW6V1ETH4pgJ44urwNgQQQAABBBBAAAEEEEAAAQQQQAABBBBAAAEELliAALhncQiAHQwVwMcf3mQF8MoBcKMFdKnVwPoLBOcJgDWwLHVibWMGsDbAXqi5uc3c/cUZwP0toOdXAA8PgLWxej0AXuhew7bTXx7IQwtoIztxS+umAvt27n0tygmAL/gfXS4NAQQQQAABBBBAAAEEEEAAAQQQQAABBBBA4PYFUgFsZqY1Jx0ql/r8oedpHze0JXTXDGCT+Xs2xjc8XeNVHMwA1tDIiG8nuze3cW7uxIuIAWqfhwZm+rq5CuCe2ckaWO10runjo6t0zsuhO2XYAlQVwJ9CBXCiwrf/rP66emfIJi+nuwX0wdM8owLYVae60DfOAC4OPI9XsOqo4ONP2Ljvh1In8koZA2DZiM2WDYB1/8QA2GY7MUVZe1oPFyX17WnLGRW7ppRczL4FtN0kd8XYA2xmZGML+fJf/xTJCrHGuhnP8RcP8n2P785Tp9aPFtBjV4TjEUAAAQQQQAABBBBAAAEEEEAAAQQQQAABBBAYIJD6f9ATAA9AnHBIfwCcN85GADwxgj8SALuqxpUD4JcQAPdX6KaCPwJgfRBS30/NR8//EkUpG/nwpx9cZWy5cADsWlVnhXz58UcRc2cBsOzE5lpPTQA84SuftyCAAAIIIIAAAggggAACCCCAAAIIIIAAAgggcDqBVMByrQFwFEzVd15eBfBpA2BfcSySP5x6BnBqZfwKTm4B3RUAW3EtfHUWbv72UbT4N1upAvh+A2Bfvx5GS4eK9rCWHeWwS1cArxoASyZ+VnEhTz/+KFoBnO+6K4BTlb/x++nSK4C1G0JeFvLl//xTRHZSLhQAx9bRVACf7t96PgkBBBBAAAEEEEAAAQQQQAABBBBAAAEEEEDgjgQIgA8rTLXtqb7WDL8vpwLYb/bt9qFqd11v29s343PwIxJaIBcvO9Fppe5lSskGth5eMgDW8E4D4N3ZA+BU9e9et7+COLUCZ2oB3XqcYotx3Udd7aCvLQB2D4nxFcDW7CTraQF9KwFwowW0qwAuxZpM4i/O5IkRAX3/vhAAp55ffo4AAggggAACCCCAAAIIIIAAAggggAACCCCAwAwBAuB9YhUDKp39q69rDoDjaM4YINYDOI0fYzwYo0g3AzikVs4hBLSTA+BYgRtmvBavOx1oW+3UYfW/RyqAe1o8H3sUzh8AHwt+VST8XO8t+F9yAKzW+v1RnwHsZ+SKVPumI+ivB8FXFwC7DVZI8T8/ipGd7MI+HBr4tvfn/ArgzLW6fvjbX8T1Z3ZP9vBfMDj2vOjTqgFwLmEGsOwky/y59/9uHH+SY1DcdxQVwDP+8eatCCCAAAIIIIAAAggggAACCCCAAAIIIIAAAgj0CRAAHwbAEiqANQieHIAmttzaFcCpALi6vBBgbTcP9xMA12YAD61EHvoNou2Bc2uluwX0YcC7P28rAA4/sF1ls4MuZv0KYL0MDahjAGxs4do/119dLbZvIQAu//WjGLOT17MHwBrPbuThr38J4e/CAXBuRCPmp//6pxi7kzzMVC6rHt9xtbsjXgLgQQ8rByGAAAIIIIAAAggggAACCCCAAAIIIIAAAgggsKwAAfB9VgC3d9FVVQBPqP7V+3UVwKWfAbwJM4Bjpe1ST9XFBcCh9fLbDx98C+Z2QjuwFXevT1kLgKVwvzChn9OuAHZF5eEk1xwA+3tLVwDH+0/l97MrgO1GChMD4Dg/fL0K4Dw8ezYEwGX1LI4LgOMvqFABvNQ3D+dBAAEEEEAAAQQQQAABBBBAAAEEEEAAAQQQQKAmQAB8aQGwBin7lM7Gubljdq3dn6GvBfSpAuAY9OxeXpdrAT0jAM4K6wLg7eM7KZV6bgDagry4ALgsXUPgx6+/cfe9dACsLZy1Avjz77+I6QiAYwWz7oNGi/HglqqwT30/Nfn1To2UspEPf/rBVcaWoWJ1zOPTf2wWwm0fAIvspOipAD5VAJyVuQuA3/ztryKybACsDmWrBTQB8DI7ibMggAACCCCAAAIIIIAAAggggAACCCCAAAIIILCqQCpgWXMOrgsYanNh17jR1IzRrs/UuZf6WvPeYwvo3uuLwWQi7CzDjN12/d3QAGo/A/ihs0IzFdCl1ixG2bvnVzc71b1MKbH1crz+1Hni+/bH+SuPlYi9768FvHEGcGFEtu/erh4Ax7Xdz/GN2vUKzaHTkLvv0Nqeak+979KKyYwU1sr7b74Vve+DvHtmAK77QwPgP377yVXGHszCTZx/7vPfnJFcC4C/+8EFo1ZLvqudPWiXHTkoc4YadLsA2L6KmEJ618Bt0OPrm1r92EK586LcrGgfAL/9z7+tEwAbkY0NLaBlJ8bNAM5c6+8lXlQAL6HIORBAAAEEEEAAAQQQQAABBBBAAAEEEEAAAQQQaAmkApg1Q1C9lNTnz10wAuDjgmsHwHH/vH55uYgAOCutC/Ee3j/eRQCsq68B8IfvvnP37aqe66+FAuBPIQBu77Yy1QN55gN+7wFwWWau4vnxH/+5TgAsIps4A5gAeOZu5e0IIIAAAggggAACCCCAAAIIIIAAAggggAACCJxIIBXA3mMArFWT+jLGLFY72F7Oy6kA9omgmwEcLrKe2c2tAF4nAPZViPpKViKGgDPeh/5CwGUEwKnaz2FfAH3Vp8ZmEn/5YWetfHWiADi2/I5XX8S+z8NuZ/BRcT2LxhPqf53BtYBuVAAPPm3iQK0Atq0K4LK7Anhm5W+8kFQFsAbsPgD++yoBsF6HVnh/+a9/upbXrsu0rVUAT2zHHu+PCuCl9ibnQQABBBBAAAEEEEAAAQQQQAABBBBAAAEEEECgJkAAfLgdbqEF9NBNfp0VwCMC4ACRhdJXrQDeXUQF8GkC4NKUrgI4BsDWtD53oQrgvhbQa1UA9wfApZRmIx++/bMUJtcOyQu+NADWNtf1FtD6SwgdbbhPFgBbd7+Pf/9H+KUIXd+etuATJPRMVABPgOMtCCCAAAIIIIAAAggggAACCCCAAAIIIIAAAgicU4AAeK8fK1+18ldfa1Y/z60AjpWWsQJWA7F4/ft4NL2z9gHwRmKxpjtPq3I2fabWEaEyMAtTYV+fXzQpqw6KMWTvDOCBlYV9FcCdlctWxAXAmcjDu/crt4D+VFXgJquUj+AenS9bq4BuV97GU+rzrRXPX337ndsf+n/ePqzAggGwsYU7ayN+XKgFdF8l+kEFsCmllDxUAOdis2WC9srTWMnktZoBXBqthtVZvPNm/fZtgWQFsC1CBfA/3DxgnVC81EufVl2+XEIFsN1J7mYA1yvv5/lSAbzUanEeBBBAAAEEEEAAAQQQQAABBBBAAAEEEEAAAQRqAgTAe4wqq6q1gJ7bArlvs60dAMfPTcUzWiGqr+3m4UYD4BhHZqLdgl0L6DsKgAsppDRGvvr2W3ffGl/6Pb1OAOzCwVoMacNvFfQF1EO/jIcHwHq/mXz49gcpzEZstmgJsJRZKZmNAfDOfdbZA2CThwrgPBlED/WO66h7JtMW0P/nn5JpAGwKt8JxXffnS33TdH8yAfCYFeFYBBBAAAEEEEAAAQQQQAABBBBAAAEEEEAAAQQGChAA76FuqQI43lUqlrnaCuBQcWlFA6nD1z4wrAXAeliYAbx9/95Xw86sgG1/sjWF5NbKy6dUBXBVA330Se2f8evfVoYZuO2AVe9fg9idaItgqbWA1nvWd64TAMcK4Hh3cQbwogFwrTrchofW/1GKmBAA6wxgWSEAHlwB3Fzf9nNYVfAnCnaHVwD/XcRuFq8A1upxbQEdZwDnwX4fALeer4H/7sTDCIBHgnE4AggggAACCCCAAAIIIIAAAggggAACCCCAAAJDBAiA90pXEwBrJWu47L4W0PGuCICbAZUGahpqPWgArNWNYTbwkGclfYwVa0oC4H28LOcKgL/+059dAKwVuku+ShcA72T3r3+L2BdXYdxdAXyqAFhbXm/k8R8xAF7ybsU9K90toOM3EAHwsuKcDQEEEEAAAQQQQAABBBBAAAEEEEAAAQQQQOAuBFIB7doIa87B1Wtf+/605W/n68iMWastoG22+gxgDSNdxWTnNR4PkGKF69wRq/sK4IdQS7qfJaxuc1tgx5jo9cvzfjqsKcXE4DUx6zc1P7d3fcOixxbX9UpfFwCHGcBLBsDaHlgrO3NbysunJ9duOnX91u6OPsLx/aMraENls28BXa8Aji2gw8fOrIDWe8xtIX/8+pPoDOB2QasNAWxXhfKQ766GX8deiQGzP5evANZJxN9+/5cVAuBMCqP3WMjr//0fMbLzv4lxxDC1P1MGR78f1cPN/o4BsLa7PpjCnPqIoz/XGcu6vloBrPdr3AzgTI5WJtfOmJpITAXwrOXhzQgggAACCCCAAAIIIIAAAggggAACCCCAAALXKrB2QJpyIQBOCU37uc4AJgDWjrUxgu52TAWoqYDtnAGwFMfvTe/4lgJgnRXbfp0rAP7uh7+6APgwkp72vPp3aQBcugD45Z//CoHouQNg4wPgv/89hL8LB8DWVhXAxu7E5ATAc3YQ70UAAQQQQAABBBBAAAEEEEAAAQQQQAABBBBAwAkQAE/bCLF+trdS7UjwaIzWrWWif/bUD0+7qNq7UgFwrFitAszWJy5XAeylttvNaSuAB8L2BcDx/lMBcfSLM2/1faeoAH7+9FlMkb7JqQFwcv1DVap+fxSZyFfffucqgV3b6/plLVgBrAHwft8ef0SGVpZ3VwD7EFJfcQaw/7RStAq7kFy++8FXAHdPiJ76+GoAbJsBsPuu6H+lfkEhdSXpCuBs3wJatALYOyz10s/fhApgnSjtPsJmtcr27s9KVf7G66MCeKmV4jwIIIAAAggggAACCCCAAAIIIIAAAggggAACVyVAADxtuY4GwImq02sIgKepHL7rdC2gn/YfrlWU6WzUHb9oAGz3DXK3OgPYaBi63IzYegvoL398lqyv/XgtoHPzY4+83P3XZj4PXvdwX/p+Dbw1ANYg2N1z/SQz77/eAnqxALj2fFbrr9dZ/X09AK5vJA2A9Zdmcvnmz38VKxvZLforHBoAa9fnUAGsFbGJ7dMZANe/fxL+nd//jfcbKWXrZwCfJAAeVgFMADz4SeVABBBAAAEEEEAAAQQQQAABBBBAAAEEEEAAgXsUIAAetup9OUyjAvhY8FsLYozOANbuxCesAD64/ljB2XPNS8WW+wB4IzakNm6ucPj8oZWaB6sUrjsGvW4GcO1exgbAfdcxpgJYz6Gfq/cXZwAfm986bOftj6oHwE8fP1VxXO2Ig1P2BcDRJ96fXnuc96zrlPTTGdYiUoQA+IMGwH60dfO1aABsQ3Vx/UMGBNzxijr2el8Fv8ae+vJTtDWULV3U6/ZwuZHHv/1VjNUK4OWqYTU69780UMjzP/8lmcbLYwLgrmd5TADc+f5zBMC1X8wI1z808G0/AFQAj/2W4XgEEEAAAQQQQAABBBBAAAEEEEAAAQQQQACBmxAgAB62jOMC4H0FYXX2KwuA43XPDYJji+Tt5mHdAPi5VgGsgd3ICuBVAmCXWs0V3O/P4QHwPpTUAt+uVyoAju/pdawFwBpaxgBYK2Qbr1SCmXj8mhXASwXAdZ8A1LrOKgB2v6zgA2B96cRaa+sB8JJNoFsBsM7xjl2Xe5waFcAdFcxd3z/1UzW+/xvvD0fZ3FUAv/v738WaU7SAVk8rNv62SLgMM3EfEQAP+/eNoxBAAAEEEEAAAQQQQAABBBBAAAEEEEAAAQRuTIAAeNiCtnOtGBhqBWT1GhjAXFIFcL1qtquWcW58ebIK4IUD4Bh8+rrP/lesmtVSTd0TmS0bFcCxgnTYLjt+FAFwPQCOOyvu0O5K3P4Zv9660QK6xr+vOPXn1bW1OgPYbHwA/Ne/Sma1BfRO0+GFXv5eYgWwzsQ9dwCcWW1IrQHwP8SaLFREL1f1fDgDOATt8cGqKv2b30TJGdVhRQiAF9qanAYBBBBAAAEEEEAAAQQQQAABBBBAAAEEEEDgugQIgIetFwHwMKf2UfcWAOe2dK2QYwvoqw6Aj80GPnsL6HMEwFZKEyqATxAAmxAAH/sVhLUrgDUALq2fAawVwH4/EwBP+zbkXQgggAACCCCAAAIIIIAAAggggAACCCCAAAIInEiAAPg4dCNg6Tr02NxfPb6ndWmW+0h5YKfiUbvBVTXawlU3aiWr/lmf8eoaVMfr6rj+eryzXAXwQ3WvVdVsqKwcdXOtg2NrXjcDuPaqWhzL8Ra9yfXtu7jgV1TnzyQrxc3l1U98eP8orh1y1TZ3zl3G91qxppTcWokzgG1ZW62uFr517AmX0OtTzZAWF3h/pTOAMz9HuLFnJrbujZeq+za3hXz8+UdXGVvt24H30pzhHKzqe77n+mJRb/TNwgzgUud2uwrgv7kK4EIXfbFXswJYA+AyK6rW6Z0fUx7/BslMf3ly/O7vm4OsQe/GzSXeyKO2gJZNNSd6sVsWv75P/99/i6t4zorGd+aRq/ffn309zuPs4KePv6zxHbvk/XMuBBBAAAEEEEAAAQQQQAABBBBAAAEEEEAAAQQWFyAAPk6aDAgJgI8C7iuAbzwADi2g1w2ARawpLioA1vBXg18NgDX81dC7MU/5VgPgv/1NsvK2A2D95YqNaAvojbzTCmDZSHEkUJ76j1MjADb66xP7XyEgAJ6qyvsQQAABBBBAAAEEEEAAAQQQQAABBBBAAAEE7lqAAPi+A2CtbIyvWCy6bAWwD3O2281NVgDvn58wA1jKFSuAhwfAJgSvvRWSA7/1UhXA9QBYg2CrFcD1ksuZAbBWcmtA+HusAG5fd+L8nRXAHfeuQWP9sg8rgOMM4FABvFoArNX6hTz/81/iWkDXKow7i7kXqgDuauzsA2BfB6wBcOkqnuf2BDjEbwbAugr1ALivwjrMCqYCeOCTzGEIIIAAAggggAACCCCAAAIIIIAAAggggAACdyVAADwhAE5V/dZPSQvoEADfZgWwi3tdcugDYH1pUKctoDUczRZtAX1pAbB191hkVr769k9SZGb5ANi1CS/kj59CC+j243qGAFjsRt7+7W8i5aYR0M7/h0PbLReSSSHP//0vyWQnUiuBPXUA7KPfWgDsWkCvHQAPqQDeh8KpX3AwtICevy05AwIIIIAAAggggAACCCCAAAIIIIAAAggggMD1CRAAjwiAxwS/8bRnCoA1mNTZnq6yL/zZuNOOGcBdtXZz4559C+hNNcvUBVnh8xvVohMen3PNAI4zhotQN5q5gb8a0JYuFH14/94FwbmbCrzcq2oB/fvvkrv5zl44Xk/7k1IBWf+VhfP2Vpj6mtHCFFJkuQ+ATb54AOz3RyFf/t+PYkXD0dZrVAAc31vWc9UDAv3IrgpgvV+9QW2FvPnPv4mxG5Ep3wk96Pq5GqZn8iov/+0rgLPDO27O4U1UAPetb3zuuvZH9T2g86ZDAPwYWkD7b5RlXwczgOun14cpvo5Z6z5ozMD210kAvOxacTYEEEAAAQQQQAABBBBAAAEEEEAAAQQQQACBKxEgAD6+UI0WuI2AIb4vEYhceABcJgKsuXFPPP9283CjAbBWLGqVqpfS0Ff/ZvvVe3e/G3vjAXBWSGEy+erb792fS7eAdiG3KeTLj5cRABvrGyO7ADjUxy71Va8B8C4vXQCsLaA1GI37qv4ZjUrglQNgHfnrWkD//e9izab6xY2l7lnP0wyAd6EZd/jmiffXE/BW13Hwc/8TAuAlV4pzIYAAAggggAACCCCAAAIIIIAAAggggAACCFyNAAHw8aXqD4AHRqMXHgDHqrl29e/Au0vu864A2L1p5mzY6oNN6apfX788N64lVsRq1eixV++M28Sd7SuAOwJgI7J9f94AOAaHReL++29zRAWw0Qrg76U0uQvA51Z116/pVAGwXnMMVo9VAK8dADcqgM2uCoB1v2m4rq+68dTv73YFcOP8cQH02TI+8NYKYG193ehJnXz6hx3QWQEcvx9seH5HBsDx/giAh60BRyGAAAIIIIAAAggggAACCCCAAAIIIIAAAgjcmMDUAGEphkxLzFZ8zb0/AuB5i1PoHFMRedi+rQIs9xc3GgBrx1oN6NYJgK1rMZ1bK0+JFtBZSAsLbVs86TUkAC6kNDoHWAPg/3B/6ruW+uUBvex7CoD1fjUA1tbP+xbQ/vvxfAFw1gqAJ22mo2/qCoDLkMbrp1ffFx0tnqsTtwJiAuDl14kzIoAAAggggAACCCCAAAIIIIDA/9/emThJblx3+iVQPTM9F2XROsgZUqQs2Rsb3o39//8HR8g215ItiRSHFLkyLZNzH1XI3Hh5FBIoXFVAdVd3f3DI5Ezjyi8TGMZ8+L0HAQhAAAIQgMAVIjBXkM4d6rEFcLq/vnH29kiNsmHJNGPOqihiz9hFdVl0Jc5pd9a9ewAfMpfODgvGlKq8detW7Wpy5z8gO3HSAAAgAElEQVRDBPskpO/LKrJ+/cZLMk0s6pbm1aQE4SGDm3CM3Z4/zadsewAvXQLaFiHtXDorr5+9lMJqL1u7HWvzdjXH6hvoHriF8RSxx3D3Sfwqk0pKeRAFcEqpHnjRncMK6/wVtj2A9x1SY3nuL8PbMtv4Z+s4JaD9ajba57iSt19/K4VsdHYHUR6aYJ86P/p4WjmLCWAtZx56Py+1mcJIaSt5+cUTLYAttqgaH4cYFz4gGdv63tMkgMfI8XMIQAACEIAABCAAAQhAAAIQgAAEIAABCEAAAhC4lgQQwD2CBQE8ab2PCWAVhLrdvn17e76GJLyGAvhYCeD9BPBcSTdBABsrlReiKoBDD+BGf9pJK2h4p5sngLUHcC6Ah+fxQgSwO5O7jx+L8/L3yALYaMnnQlz88GCbAB5ZSwjgBR42TgEBCEAAAhCAAAQgAAEIQAACEIAABCAAAQhAAALXhwAC+EABnMTltizpfmvi1BPASaiMCb0xAaxJXD1HLoADqToxux+5em9/b8ZKYesEcJkSwDbM61gP4EOvnY5rJ4D191XZ3bp3T2yhaV1NTS6z6Xg1gVpKNSEBPE8Apx7Cg2lPY33KvDIr3wNYk8A65uY28z4OTACnkHkzwBzvRZ/ZiR8eXHQCWFesJn81AWyMdnDu7mHd7uG7zArbPYtRHW3O5O6jR6IrL3y8MW9O86vsJIB9c20VwCH5m8apInjoXdQWwKlHNwngY60MzgsBCEAAAhCAAAQgAAEIQAACEIAABCAAAQhAAAInTQABfLMFsE1J5wNX6T4CWOVREjPHFcB1WeTeEt8HjjccVguw+vmpVeFWABuRUpYWwHpOFcAvpHCb0BvWtdfwHoIufcDQEqKTSp/7BLDSUAH8vhfAu151j3vpmJNDE8C1AE7Xz5KrJy2A6xLQxmx8ie2u7cIEsPa0dloC+rE4U8QU8Lw5zcezK4CzBLATKbJKDL0CWPfreZ4RwLNedBwMAQhAAAIQgAAEIAABCEAAAhCAAAQgAAEIQAACV5UAAni4x+aoCDvRBLC4yovBJAh1HEmgqL5JCc8kgNvrt0+otPcbEsB6Di0RrITP7pxvD220AJ7x4LQTwNqvNvWUTlJ0WQFci68kspOgqxOzoQfw7bv3pCpUTB1BALtKXr94LoVdi3GalkxreEjM9QjQvlLn0eQO8lMBLCYmgN/3paBDX+Z8mycLpwrgfE3lVx/7QGFs+V1sAljvRhPAa3n7529F3FqsSlcbii9f/BZ6Tqvg9wLYC/5l76SzB7AP9od10/X+9Wus9dr277m4CPKfI4AvftVwRQhAAAIQgAAEIAABCEAAAhCAAAQgAAEIQAACEDgBAgjgmymAa003LOjGdM8UAazLfHXnPMhBJ3IMAbx5/UZUABtfAjpPAPepwUMevsTKbsdQReuUC+CUAFYRXJhjCGArr188iwJYE8BpjEMljlsCuDX8vg8d3FDd3bYANlEANx6pSxbAsZTw1JLP7VVx4QJYS5qrAP5aBfDmBASwlnBfyfmjx6LZc1sst56V9a4A3uiCFpN6AHeU6p4igNM8IoAPec9xDAQgAAEIQAACEIAABCAAAQhAAAIQgAAEIAABCFx5Agjg6yuArVWREsbXTgBflADWe1A/uSOAU8L0wAS1jilPACcBXKqaNVb0un6fhm6e87jmIrM+ay1IgypUzip+b90NPYBlUQFchB7APgF8XAGcEs52K5c72HUKYNuZ2jyU/KEJ4CS0Kwm9ZHcFcFK7+30Aofw1Ebv68AMxslq0H2680UYCOPTDHX5HHcp2/Lg8AfxIP+MQe+QEsBidL7dNAKf3VF/CN42h/fPt779+9v1l0Rvnyx4QgAAEIAABCEAAAhCAAAQgAAEIQAACEIAABCAAgSMRQABfPwGsS6XarL04SprrpgjgIC6zHr2XJIBv37vvBfCSxXu1HLCOTwXwq+ffS2E3UoiZlQDW8sK67SZdwwtn8P47S0BrgnW57WYK4M22BLTm5S9XAJtYAvqROFmJK5ZM1O8mgBHAyz07nAkCEIAABCAAAQhAAAIQgAAEIAABCEAAAhCAAARuMIHrLoDT+A6VKKM9gMfWTkfCNZQpFl+ueElBmN9KtXmnlVQHBHDYe0zWpV6cO8OMCV7rqjECR00Am8JJYUXevXzlS0CrEG2UgDZjI+y7/SCR0/rx66BjLlMJaE2Y+sBv7LV85/6Dowrgl0//W0rZxIR3/xhNFLyjk9Szw/D7warBE+NWcuv9932JYKeMck4dJXz3uZfS93at5NX/+4voRId5EN8X1+vpkfkd6wHsdP0OOM3Cx7jrTZ/YSlZy9uEHPhFbpKj0PoPq3dd3zZZCqlACWjbiYinkQ0+fBH/f8WM6Vzt4V3Im9z/+SJwp4/tqXlnv9r3oBw0vv3giImspfGLbbZ+78TfUMBlKQB+6cjgOAhCAAAQgAAEIQAACEIAABCAAAQhAAAIQgAAErjQBBPDw9CGAe2TPiQrgdgLYXZIAvvvwoS8FPVhCec83R54AfvHDX70sK9XgDUjWMQE87/nXnstBAJ+9/74Ypz1ir5gAluEPGC5eAOtHDEEAO/fOy9A52yIC2JzJ/Y8+Fn2WwgcrCOA5c8KxEIAABCAAAQhAAAIQgAAEIAABCEAAAhCAAAQgAIGjE5gngObfXhHTsPPP1H0GEsCBS7sE9NRc7FVLACOA6/nWfxtLvh/6/Ot6CmnfOgGsArhCAM94lelTqYp1I2+/+kac23Smzve5QJ8AHkv+pmtot+s8ARx+/4gC2G206PV23epHD3M2EsBz6HEsBCAAAQhAAAIQgAAEIAABCEAAAhCAAAQgAAEIXFkChwqgpQaMAJ4nOPrmYawE9NSrGqslWXXrPsJOKDHsjMjqzrlYE0R0Lp/m5Bv1fO0S0EcRwKmUdlbaOCkwozfhlVgoAR3+XeT84UM/XqeDX2jbJwGckuvHFMC+1LMKulgCGgE8d6LrEtBvvvpGxK0Hy1NPudphAjjroW2MbHwJ6I/jO4AE8BTu7AMBCEAAAhCAAAQgAAEIQAACEIAABCAAAQhAAAIQuFQCCOBh/Fe1BPR6885Xj036cUffdpUN3gpOFUDhiFoAtzmFn08XwLd9T1wvgL31DcefqgBOrV2TQNX+wtH1ijWqe8Pm0m9m49HSz0kAJ0G8xEM+JID71ulSArjz/H0CeInBxnOEpHElr3t6AI+14B0bf1df5/z2L7YEdHgiClnL66/+LKpex3rgjpV4bvSwHpuXnR7XVlxRysasggB2ZWjAvPCW9wAWE3oAp3kzM3tIkwBeeLI4HQQgAAEIQAACEIAABCAAAQhAAAIQgAAEIAABCFwNAgjg4Xm60gJYdU00rPsL4MCltwR0xGa3ArSfY0gAtwVw2D/0FD1sO2YC+FABrOpc7+vOew9Fx23UBi+0naoANnYlZ38begD7EtALboFeFMBJvGuy2ifP3XZ9913yyglgP8a1vH6iAlj7Ew8/H8cRwGkOnRfAlQrgjz4SZ1aD/aYPnfZcANtio7F5MS59GhI/RDnwSxEE8KGzwnEQgAAEIAABCEAAAhCAAAQgAAEIQAACEIAABCBwpQkggLunb5b43UnSNa9hYt9j/eccATq08HwCeJYAHksAh6vfHAGsYjeIsa4EcEoqqvzdJoCLyxPASTuPPd9jP09rrP08pB7ALvYAPrYAfqMJYKMdaUMI9cIEcEs8GqdadiVnH34gIispxiLIe//pEBPAKoB9GvY4AjgvV769xZ0KAFakKPx473/8kThZHeV91ZUAlm1p+cM/EPFL5fWz7w90x3vPHAdAAAIQgAAEIAABCEAAAhCAAAQgAAEIQAACEIAABE6GwFQBdKwbPtUewNdCAB+1BHRYEddSAGfc6hLQ0wSwpn41t6kJYJ9QnpCQnvps7ZMAvggBrELWK1m3krOf/K1PANuFE8Be4kklb7/9i0hhxTmV8Gl0F5AAvhQBvAkJYC+AhxPkhyaAEcBTnzr2gwAEIAABCEAAAhCAAAQgAAEIQAACEIAABCAAAQhcQQII4DBps4RvmveR5O92twtIAFebd1pJdZsf1PFte9hmuUJnh0v2juXvDu8BHGjMSUD78WjJXCvy9uUr0T69YR7rMak0nbJ1JVz1uMrr3IFty6/uaawJ4LsP3/M9j2VmD9P8yjsC2G2k9GWQ+8c49nyPrfvBEsq63tV4u5Xc+ulPRPRufF/gbE0tMX5Tybtv/iJOe+K2feg2Kdqao3gPveNL99X7zMa0t47Pb+HXhQ0lkW8/fiRGVo21NmWdDe+j81iJZm5DCejNthdu33FjBcZ7BfGkd5UVY4q6BLSsZOrztA8LTQA///xPfryh73Fu3cPaPrTHNQngfWaCfSEAAQhAAAIQgAAEIAABCEAAAhCAAAQgAAEIQODaEBgTRMce6KkkgMdE2CQOk6SKyEWUgEYAhxmbKqyWFMAqps9VAHs7N01AT1lfbQFcRgE8JJnHnu+xdT8qgCvVdSu5/bOfipMyyN8FBbAyVCGqAlhkI1WUg9v3xrUTwNoDOBfAwx9oXIQAtlkJ6GriBxVT1nPaBwG8Dy32hQAEIAABCEAAAhCAAAQgAAEIQAACEIAABCAAAQhMIDAmiCacYtYupyqA6yKzewxvp4dm97GnKIBVUzZVU0zetX63PaLDE8B1YnYPwo1dTzEBrDeoHL0ALuYlnHdYm8KnnVUQvvjhrzJHAI+J33TtcQHsvAC+9fOf+QSwH/0RBPA6JoDT/aRnqO/+ipF1u5XmJ5cA1kx8LAGtutt1J9DHxO92/kYEee+zpwlpY6X0BbhDD2AVwVUx9crTn+qtAHYbP3btjF5vIz2QtczBwEYCePo8sCcEIAABCEAAAhCAAAQgAAEIQAACEIAABCAAAQhcIwII4FBxdJGcJgI4PBktAahVdFd3bnshquLReGdzQgJ4Z/5rFT4oQHUYrRLQ/reOJYCl8PxUmHkBLCrM3GCZ6b7nexEBrB2AbeXF4K2f/7xOOy8ogLWcdimVqADW8sBVFH6zBfDoO/y0S0BP1bDzS0CvxLoogI2WgB4Ft/cOuQDWNd1VArrvpGPPJwJ47+ngAAhAAAIQgAAEIAABCEAAAhCAAAQgAAEIQAACELgOBG6qAG4LMPUaKUvmy84OB8uaknPPhXARCeD15p0fUPI1bcGdxufcbonZ2O3Uj2osSdlIAHelKV3h28Su7px7eeQFcMZrDPMQ2jkJ4K6Szzbefz7/Y4LpIgWwzobeogrRlAA2atMn9AAeXc89oIfHr/2XK6lMGRLAThPAyxrCtgBOQtPEJGoSwpPG1/GBxn7vPx3vMXsA6yRoAngdegCbjbhoXA+l2iuAu+a76wMW7QEsZz4B7Ix2nN6tFbDn629ndwTwXIIcDwEIQAACEIAABCAAAQhAAAIQgAAEIAABCEAAAhBoEdhPgCyP77JKQI8J4DTSXrE0sd9vp2cxQeeoCA5CZfnNC2C9RjSsFyuAVSHXV3RiZHXn7hUSwLUUN2ORx8EEsM/nLriFEtAqgJ/HEtCnIYBNSAB7Abzsej6eAA7TYvXrhMnbBQhgUzVLQF+aAA5QXLGqBbAv8Y0Anrxc2BECEIAABCAAAQhAAAIQgAAEIAABCEAAAhCAAAQgcFkEEMCBfDsBnObjYAGcUpkdovjCEsATBHCdYBWf1NUtzwSP6bzuBPAEARz5uBkiPbgxK6UTefvilRixMbldj8Ca7hEMJ4DHBXAS63WCuhZjVgo5f/gjsUWzm+n8Z7wpgLVf6tQS0I3xmsRJ6XXwyeakLwGcxq8loEMC+KcibhX7AOcj3U2Y78OhLYAl9bSNCeC+hGtnD+9GwjWu9TEBnKerlZs1UpmV3H78SD9r2Omcvc/YOvedKIDTfI59n9DHJ816Y3a6+Egp1pzJvY8/CnNrYp/n2QOtT0ACeEGYnAoCEIAABCAAAQhAAAIQgAAEIAABCEAAAhCAAAQg4PVZ7Kl5WTSubQK4RwCrUFMBnP531ATwhBLQV10Aq/Qtrcibl6ckgMsggI2Wv54nQJvPZV0C2ieAT0oAawloFaJtoTxv/CclgP0HBkEA33n8SOSIAvjll1+LFl9O5b3bOeUkgFMJ7H3f32mWqrwEfIcAduZMbFYCGgG8L2n2hwAEIAABCEAAAhCAAAQgAAEIQAACEIAABCAAAQhcAoGbKoAT6rkJX6eS5oCtLDVJFzp+HmOrNu9E3b6JJYp3rtLVN7arR2pKXPbd5Jjg7OsBvEAC2N+ST2UGAVw4GzvQTpeOoz1+47hT4rWNobuH8nEEsKZ1db1qYtL3AJaNn18TWaY0qIZa2/fr13nHXKUes4ll7zR31rK2Yqw+ASu59UHqAXwcAfzu62/FSLXTYdi57udvLBlb98AeKdLdSgBrSXBrVnIrCmAzqfnwHk94TAC/+OIrMfrvdt77Ia3P/rMMPStWP6/wwvvhJ5+Ik5Uv477kpn/+rFwlzz//kxi38Wu67sY+fqWx59e8fvb9smXYx++JPSAAAQhAAAIQgAAEIAABCEAAAhCAAAQgAAEIQAACl04AAdwzBRPEph65rwBOJZPPzjQtiQCenZCNAvhtFMBhNk9JAO93P0MvBE0Uq+zWZKgK4JU7BQEsQQD//Gcx/XszBLCWgPYJ4CMJ4Oeff+kFcOlT1f1b1wcIXXv3CWDbI9C3z5EpxcpKHn4aBHAV+5cv9QcXAngpkpwHAhCAAAQgAAEIQAACEIAABCAAAQhAAAIQgAAEIJARuKkCeNTbIID9Kmn0+O16ciZw0kTq6s65Tw8qdx8iXDgBfNECeFuCtyGbg3hWYXb+8MdZCehlMogqgDXZu00ARwFctBLA+TS1e/+2p7A7Adzs4azHdCaKdRo1AayJWC+AQ6q9uU2X8V3LK5WAPrUE8FUXwGk+q8EKBj5zLlUREsDWraQq5iWSd1YHCWD+ewQCEIAABCAAAQhAAAIQgAAEIAABCEAAAhCAAAQgsDwBBHAP0zGxGQ8bK0G6IzxiSeUrnQCeyMaPva8EdOI3d0lfRAnorJdy+3abCcwogE0p5w9UAJfizGElwruwHEUApx7gKpE7SoCHOYzSvuOmdHhBAP80CuB5wrd9iV0B3Dx/3/M3Vqp4cgnoxg1pyevSl4A+vgD+kxhjuxPA2fOXt/Dd3mr7+XS7nZnTvsPvfy0AXcjGrOSBJoCPIoBtLAH9hRhXxRLQ018KY+9fSkBPZ8meEIAABCAAAQhAAAIQgAAEIAABCEAAAhCAAAQgcI0I3BQBrL1KZ28dgmxMQLSveTIloCfCaCSA9xG/6fxbAXxbtJ2pTwD7qQhJwjmzEiSfSjKRty9eiREbK/JOl5B989eVeO3qsbtbgtd68Xv+8EFMAOs9xsapXX2XJ86DH+lIAjidKpefnUn3XCAmAdy6j6nj7xTA+TqZOeamAN6I8Sumnl+n8fIZW//zm66REq/h1xcigK3I8y9/J0aMlO6sHl1nD+ds8NnP2/Ou85lQpSS+X1M98x8eTs2yF7IpVnLv00/8P1O/6RnIs0OdWHknK2vk+Rf/LsbpePd7I4y9fxHAy8wUZ4EABCAAAQhAAAIQgAAEIAABCEAAAhCAAAQgAIErRgABvMeENQRwOG5fAXU9BHAuWEdKwqoA1m6p520BHPlFEbzHLGx39aKz1QM4iK/jC+D6JtrXUgFctARwZDRThvoewJrmdKEHcNkqAZ3uaT8BnBLKzXkcE8Bh8YsUVV4CWs9hY5K4JWYPHHtTAK+95A+fDYTz1wLwsNLE4wI4UQ1i0tjVkRPA1vd5fv7lbwcEcF2ie/sBQivBPSaAmw9R99NnogBeRwG8LldS6Fcci21OrHknq6qQ51/8DgG8GFdOBAEIQAACEIAABCAAAQhAAAIQgAAEIAABCEAAAjeewE0VwElP7ZU3u0kCOPWVdVkJ447x9xeXDY+W9qfVM5yd3xaVeTv66EAxqOf2olN74oqNCeBKioUShJMEqL+JXdms93X+8D1/f85kI54x1jDeaQJ40kstzmVvArol+lQo5gnocA2VlVYqST2A41j13Gmsac0cOPaq0IS3lXd//kaMVKJSMq4s/w+3XZ+HiclxAXzRCeBMALtS9P+2W2cFgsjjWALYlT75e/eXn4iK4GJm4rq5NpMALuX5F79FAE96cNkJAhCAAAQgAAEIQAACEIAABCAAAQhAAAIQgAAEIDCBwGULYL3Fwswr4zo0zDS+dgloBPDI4lhQAKuiOrtzWyptM9u+7IFiUE+jQlJFrQrCNy+1BPQmloCesPDjLp0CsKPnbbcAvWABLFEAy3ACeNLoFxPAVRDAH/xMxEVZubgAruTdn79FAF+CAC5t6XsA3/vVp1EAT1pdE3fSEtBrWVkVwP+GAJ5Ijd0gAAEIQAACEIAABCAAAQhAAAIQgAAEIAABCEDgBAjMFazHlKNeou2ZmDwm0qOMNY7PtXsAj/WzjWLS+fzq4Vujh252mrOzlf+Vm1ECeeiuqs070aGbmFAtfOlcjaRqolHN6UiZ5IkCeKgEtu/3azSfGwSwhkrz/qMBwGHJzTD2UHJYU79vXr7wpZHbgnmsR2gqoduV+PXPx8i3CdvzZ4lXK4Wcvxd6AEuRmB++huoji9g/uZJ3f/2rl2e+wPbYTQ5cOpRU7t+G+YWey5Up5dbPVQCHNb3ktjGVL3WtCWARTXjvt15G53+f3uDG+h7AlVnJ3V985Mfrxp6jfWHEkua+BPRgAjiceOzys97v1snKFapo5f6vfynrooz8p5dYHx9+IaWt5Onnn4lxzvfzXnKjB/CSNDkXBCAAAQhAAAIQgAAEIAABCEAAAhCAAAQgAAEIbAnM+gv4I6dj9Sbn3t/cqVZBY2ICGAE8l2Z9fL8AzlKaQ5e7UgJY5O3L514At7dRARhLCl8JAexCAtiZStaZAHYI4N6VPDr/+whgsV7K3iQBXFrjBfCDv/+VrAtdf7HP8yKvKv26oowC+F8QwIsw5SQQgAAEIAABCEAAAhCAAAQgAAEIQAACEIAABCBwIQTmCtajSNFs5HPv71CIKcdX3RAB3NYmx04A2/U7PzVuJwG8lAAOM5gEW14iOa0J/T3tYaq9f1ftBPCeSc7udRbuoXD2dARwTA37HsA+bJ31cD30YUnHtQRwNSMBvBXeIxHS/RPA7YTuvLRoMwHsQonvfO3Mun99Projp3WJ+Hw8KoA18ZwngJeOrE7rAew5+OdveFEd+n73HxpYJ4UtZW1UAP9dTADr9ebNafOOVQBbefr5PAGs89LVnpgE8NyXDsdDAAIQgAAEIAABCEAAAhCAAAQgAAEIQAACEIBAJ4FD/wI+nQwBPHNhdZWAHqubml1yLEE4dnepBPSVE8BxYI0S1p09SIOB6hPAvSWgFxPAC5SA7uj5Ozav6eedJaCNyPmDH4nV8s/6P92WGK+LJaBNLAFt1r789U4J6Anru5147hvv/gJ4Krlp+52cABbrex7f/cXHPr3qdrtaTxtY314TS0BflAAunZF3R0sA+zeHlNbJ08//WYyzUh74nCCA5y07joYABCAAAQhAAAIQgAAEIAABCEAAAhCAAAQgAIE9CSCAA7C+zp0XmgAeEmMqHgYE557THnu11gnZ/HjfE3fhHsDtVrXVWAK4a0CN8Ycd+tZvLaB2I4h5RWKfAPY9gM99Eni/Dq7D1P11fMrYytsXr8TIJiREs61PYCYBmnoA5wJbk4RzBKnel08A6/0VMQF8oNhqjqbw45W8BHQugAfWd994xj5wSAnyvpkojXbmXcmtD7QHcEe6fOa4gwCu5N2fvw09gH2sOtsWSgD3tXpu9ui2oj2Ttefx3Y8/igJ4wYS3DqslgIsYaw2jTsnbOoFru2Kv+76s4gcc7cOcVfaFvJMyloDWHsAjTbH3vnbsAfzFv4ix2gN42huifn6H3z8kgPeeEA6AAAQgAAEIQAACEIAABCAAAQhAAAIQgAAEIACBKQQQwIHSaQlgFSitO9oRwOG+3YHCY1BQXCkBnPrqNnlNFcDGpyRFVufnXoi2Be2UZ6hvnyCaNQGsPYBf+R7APhGbbYcK4HSKMRG8e34r1hRy/vCh/2dYZpHdRLnVzySW3ZY6AbzSEsbJuHcI/LFxjK3vcQFsogD+aRDA/h68pW4O48CxewFsrbz75hsRP7+XKYArMeKkMiYkgN1KnFx3AawJYBXAfyfrcrUr4Oc8wPFYFfxPP//XKICn8UQALwCeU0AAAhCAAAQgAAEIQAACEIAABCAAAQhAAAIQgMDhBBDAgV2fANY+k6bQXJ1Wy106XVY3yfS9PjsSvtuZvaYC2MQewCE9aOqUZteS7kwA9wng1AM4/DwvwZongL0A9j2AawHsZzmKPDehXHHf0+eFslg/rUEAa0JTtzoheXwBnPjUdxkEsCaAVQBna/pACVqfOTJPJaBlLV4A7zSC3e3Ravy1699PIl6V5tC2twD2i8HWJa/T/B449o0q1jwBvGf/2bH5T+/nJoWcX5LuYV3pfiEB/Fg/azi6ANYSzPW9XVwC2CfivXCPAvgftAfwMQWwJoBFypQiH/kjty2A8wR/4/3z+tn3C3dpPvw/BjgSAhCAAAQgAAEIQAACEIAABCAAAQhAAAIQgAAErg8BBHCYSwRwvaYvsgT0rgDWmeiRflMFsNP5nCaAVfSqAD47v7tNAC8tgItMAAfKpyKAy+bCP1CC1ivn9ASwCngtAX37ww+aJaDTWGcKYC0brkXE3371TSgBfZkC2Fj/oUNdAloF8LSSxZP/RMtKQBeuFBXAzTdHc30fqwQ0AnjyjLEjBCAAAQhAAAIQgAAEIAABCEAAAhCAAAQgAAEIXEcCcwXvGJOjpGJzpbCTHhy7o+bPx3qIjpX8TWmtslhYpGS3qffo56lDcJo8Lrbf0P3eVhOYA4I7P2WeK7yIHsCa3vS5z3iPzZVTcXQAABwISURBVOEl3vld2eiGc4EaBFR7HrcJvJHQtnOFF79nd5cXwJ6/0z6l4nsA+zSwBmKzVPF4CefdtGzOqX99t47bik4j1pRy/uBHYrX/r4KbLX7THe0K4LLaiNlKyN3kqnTOfTa/w8MffCKcVFJq52VXyJ1HH/qSyEtvSQC/efJnEe3x7MtL1zdtzHDJ4DR/03og78Ko/PXqTT82qMxK7v5CewCvRDTlveTWEsAmBsz9cxzXmK7vejzD1x97/w6+v50VHe/arOTBkRLA+l5e+RLQIQGs0rvBeyS+O/bnDz2Al1ycnAsCEIAABCAAAQhAAAIQgAAEIAABCEAAAhCAwA0igAAe/hv6MQGBAF5GILU9bLV+J3sL4A5BnnrEHiyArRGVeLfu3Vs8AayvGacCOCaATSwB7VQQRiCXI4BXUQAXoTb2YinRZg/gSt7JymoR5y6ZH3/vyAJY14UK4PPHj44igG2hRcQref3l1ycigHU95wJ44bL1N1UA//FfxTiHAL5B/+3EUCEAAQhAAAIQgAAEIAABCEAAAhCAAAQgAAEInDQBBHC3AB4Tv2lSL0cA10vKdAqy6UvuWiWAO3okp4TdqQpg0T6lWQno0At0eqzVuXkJ4HZJYj2bNSqAf+yTwDvR6elLq2PPIvT79T2A/0usW/vT7/aIVe+cSnTH53Onx3X8+bZH9H43pkerfNetKYDbHzRMn4uuO2gK4PVOCehDE8B1D+T8/ZX32G2WOA/3FnpoewH8cUwAL/P9Rv5C8uv5+Ze/9TK0qOr5rdd1R9K7BW/q+3c8AexiAvhXR+kBrCWs9SMGnwB2TkpbjHSlbg6UBPB+zy17QwACEIAABCAAAQhAAAIQgAAEIAABCEAAAhCAwEQCCGAEsC6VKR7otEpAdyzwPgHse/4etrm+BHA83UiF19GLNkpAO+vLQR9fAHvN681cYSOZyM6KjQL4ff/PpQWwEZWulbz9r/8SKyqAc2GWlUY+pgDWlKpWtvYCuDhuArh0Ujorr7/8qrMH8CQB3JDkQwJxigBetQTw3BXcWuKtBPBJCOCilAe//rWsy1W93kefzGk71AJYE8AWATwNG3tBAAIQgAAEIAABCEAAAhCAAAQgAAEIQAACEIDAsQkggGMP3AM9yIUmgNNiyHvEHpgA3vbAjT2UQ/I0XEA10pAw1Z9feA/gPVKxOoaUIMx7qLo0PhWfE+e7FsDnoq7UJ1b9samc8eFPqOedJ4BtEMAm6xHb2+I59VPtTcC2ErTbmQ33u5OI9r/rxJrKC8Lzhz8Wqz1iDzXnPVgK58SZtbz97jt/rSCATdYTNq3AcII6Idl9I1omfMoWjm7u68+tJaCljCWgY//WfK3N7H9sS53TSl4/+SrM9USgQ8+nLr98jXSNv04Ih5Rz+LUedXkCOPFvfuAQZqbveRzrYd3/c02bi5fv66KQB7/+n7LWQHv64GHKopmwj3WFrKzdJoDPssSzX3G9FbbDWhy8f52x18++n/iqmnC37AIBCEAAAhCAAAQgAAEIQAACEIAABCAAAQhAAAI3hgACGAGcBMzVFMBJ6jUF4ZgATg/4mAjuF8DhDG6i0Ot6oShvTaHqPbx9+UpKFcA+mFuLyqMIYJ/SbPIKnsqJK9aykTM5f6gJ4FLELNsjVoWcCuA3//mduELHrtL1ogVwJt9cGQXwh748snj5GxRrYztQBHsBLBt5/eUTX/56KQEc7jN9jLC7uhoCeJuAv6ECuDTy4Ff/KOvSLSyAjVhbyMrVJaARwDfmP50YKAQgAAEIQAACEIAABCAAAQhAAAIQgAAEIACB0yaAAO4WwEn/jKWvLiUBnC0pE/uY7rvK9k0AtxPCp5MA7hPAzR6oOt48AZx4XbYA7ksAp3WV7m9HBM9JAA8JYFPJ5ogJ4FIT6yqAv/tOnKnEqEB3ZUgAZyW8d3vcthLA2xLRm0lLv5kAtl7vOuvEeT2rCeAogL1VtSJJ+KZ7OlAAu9LKym7k1ZOvxXixrBfOxtKTbB9LAE8VwI0EvE94X34COE9iW9OdAO7ucZymuv5AYlIC+IgCWMsCaA/gH2IP4FWorL5N/vY9v6n3dhUrMHQofP9bJIAnPd7sBAEIQAACEIAABCAAAQhAAAIQgAAEIAABCEAAAm0CCGAEsK6JsRLQFy2AN+/exsSkiPXSsK/U79UWwCqCCivy5sVLKWIJaBVklyWAtyWgHxyjB7BIEMCblgAuLlEAF90loJcSwIWTlVMB/JUYlX3ePI8I4KznbxKc+fMXqjlPSwDnAjiU+C694L/3yccibiUumeal/miMPYCf/enfpLCllE4LfLfFbZ5wv8oCWNs6awLYIoCXWj+cBwIQgAAEIAABCEAAAhCAAAQgAAEIQAACEIAABC6GwFxBXCxcQnZpgW1Geuh6VTGhCm5ZLNwsNQ5U+avE6Uu6pSTZwavhwB7C5dkqXnJ+L9wuxCqAtb/r1k/1COD+BGC4vdGEb28CLw7PFVIZkVv32j2Aw8/nlIAOZ7D+Hl8/eyGFq3wP4GaP1OGZHRu/lpju3oKEa69aK04qcyb33/tbnxbVlO5imyt8P1wxVSwBvfFRyaHHa7zHb4xc9tzk8PNtxToti5x6AKc1vdiIvagtrfYA/lptYcd6iSK3dcne5Hdrv775rUughwOMC9exxngBfP/TT0RklTLJyw04CuCnX/zfIIDz+c0S3vUFh9+bzfWdfwTS/eFHYyC+B7DI+mgJ4NBTWEtAf//7f47Pcvd4+j37cA9rEsDLLU3OBAEIQAACEIAABCAAAQhAAAIQgAAEIAABCEAAAhmBGy+AJ8hfxYUAnvfYtDGv37yO4iqe95oKYGM0ISry8ulz0XLeKu5cb9p5l/FRBLCcyf0f/SQTwGOF0CfOvRfAKmyDAJZCBfDwsaMCeITVpQtg1cvOyusnX4mW+3ax5HE96ssRwA9++akXwHPf7zuzFwXwD59/JsaWcuaKWvBfQwFc2vBRw/d/+I2I7e/xjACe+I5gNwhAAAIQgAAEIAABCEAAAhCAAAQgAAEIQAACELgYAnMFwakmgFNOS/uADm07vVd7dr5oAbxNtu4hC/Nbb/cY3Xc1HTsBPFcAjyV/03jHBKqW69UE8O175/6fum5ymTM3AVxoF1on8koFsIS0rVMrGo34WIXesfvvTYhG82q3GeBkYvUuVABrAriMCeAlBbDWN44JYLPxZb5nJYB71n+dgB26964E8G4met9no/GcqWa1lbz6MiSA7U5AdBkBnJeI1uvvJoD1d7W0eEgAX20BrMwmVFy4gARwacP8fv+Hfw4lvqXsXC7t57hOeJMAnvN8cSwEIAABCEAAAhCAAAQgAAEIQAACEIAABCAAAQgcSAABPA3cxQrgWttNu7vdveYIYFUWZ7EE9FwBmu6sKQGtrN+89T/SAr1DW29p7InOckygqgDWjwBu3z3Xdp+7sjLv53rAZJRRAPsEcBLAmdQ8TADXzMZKh+8KYBcFsCaAkwA+YGBdh7giiMmsBLTRMt8Dpz80AXy4AF5orNlpNCH6WgWwJoC14XPH1l7/9S5donN3fk9WAHdW0M8ZHFIC+nQEsHJXAfzD738TPwyZIoBHYu/Z+qAE9PLPI2eEAAQgAAEIQAACEIAABCAAAQhAAAIQgAAEIAABzYyN9UgdoXQqCeA+zXBVEsC+lO2BaV+doj6ROCpAs/nNtcVxBHB9hX0F8NTEb3u5Do1fmang1rvSBLCmN1UGN651UgJ4Vyyl8fXxaSbcQzq3kpXcfy8J4IkmfdLbslCg/hpv//M7qcxaVrqu7XQhtnOZ+Ex0jS+NffAd5nsur+T88SMRF+Vd/pzNnF8d2UpCAti4TXgQTdbbOiZZg8ANHJypn1eXT1B2X7Xg3mXXXKPhzRee/0tIADcEcNc8972ZI4s5f/4cOQGsSPWjkNtVJU//4zey8gH+pgC2jQ9Y6vGPfdiR1jkCeNKLhZ0gAAEIQAACEIAABCAAAQhAAAIQgAAEIAABCEBgXwII4GnEjp0Abgrg6Qm6rUjo8XiHCGAVVEkAa0J2iS0kINO4rKzfxgTwiH8cE5xj9zYmgLXUrN7VrUwA5+csdmv6jl2y8fPOEtAHJ4Ajv+z4JBCnC+B1MwG812jGdg5rRTPGb777Tqys5ezSBbCJAvjDIIA9O2+pm4M5cJ17GSshAawC2Bi1hCqAm89N4ZPmSQBnCddUol73z3rotks85zd7WgJYS3wPPcRXWwBvSpHbm0qe7SWAcxE8/P5EAI+9U/g5BCAAAQhAAAIQgAAEIAABCEAAAhCAAAQgAAEIHETgqgrg9Nfq6a/a23/NngRKNZIwO5UewG0BvC3hbKYJ2L4elNWgnGkumcTyWALYRcFlXBDAU1JyfQK45jO87PcSwEZ2erjOFcDGOFk5EV8C2lVeOyYOeudjDJr3Xwvgen0HkTktIe3EFjEBrD2AZSVu7Ab2eqvUCeAkgA9NAG+f754EsE9vO+fTtMMJ4JYA9tCtbD9sSNJ1hgBeuZgAFk0AH0cA+/FGZ72TUm8kgMuL7QEs0wRwfv9hSTUTwLs/b77hd38ePL72116XRh786h9lXTqZ+7zmy121dlsAFzFFnv7ccC7/WCf7QGPiekIA7/WCYWcIQAACEIAABCAAAQhAAAIQgAAEIAABCEAAAhCYSuBUBbCXOwODQAA34SCAuxfLFAGs6+xW7AHcDvzOFUoqgFVSqQAuTkEAawlok0pAqwCeUZ55B3kRhXZIAM8pAZ2eb9XVurUFd/4BwEEloJOgmyuA2yWgiz0EsC689IHKSAIYAVwL8O2yQwBP/WOe/SAAAQhAAAIQgAAEIAABCEAAAhCAAAQgAAEIQAACl08gl79zSwB7vdWq9nrICI9VAloFkB9vowfwHiWgUwnZQwbVOkZ9VOK1dAlof6ksAbx589ZLvX1KVHcNcc7xQSJqkebjCOBQHthKYUVePXsmReqF6zmEOe4P4MZyyq5bgCYWffIzFLZWwRhVamSviXBrzuSeJoDNSvzNLbW5Isyp9gCOJaALFZwTegAn4bvTs3tAUOvYh5PP2hNXSZSxB/BqqZE2zlO6UAJaZCMuCuDtDiMlBswENt03Hedte/7w68qUXvA/+OWnXk0v2eE5PcO6ZH74/DMxtpSVs50loIeC5Y0eyB0VGroSzjmDNGS9xkrMURPA68JlJaB1vaUewM3npm+ax95PJICP8khyUghAAAIQgAAEIAABCEAAAhCAAAQgAAEIQAACEDhFAvqX5m2xNa3E7e5oppZ4HuNwEwSwF0j6/47QAzjJI/1n4ayoAE5lfMfYD/18TLAMHXsTBbDVDr1eAP8kE8ALaUJX+LSzCuA3//mdWLOWuQLYxgRw3zxOF8DaA1gF8AJfg7RupiGAtQR0Lq0RwDtTdxUF8PP/+I2UFQJ4zruaYyEAAQhAAAIQgAAEIAABCEAAAhCAAAQgAAEIQOCGE5gigJPGGVNXV1cAT+v9KwsmgHXZHVMA28J66VsigGcngFPCsq/HczsBrL/WZ6UyRio5k3t/owngMiaAx56iiS8kL4Cd74PrBbCsg26dkHJtJ4DT851KQLfvYNoHIZoAFj/O80ePRNyZT3w3JfC8BLTe58qmHsBr0TWeb2MfKFy1BLDRRLsT+eGPIQFcyrQEsB6z7Ztr6uR7XuEh/bwrAZwff5EJ4I2pE8BnlT4n3Qng3SckrOi+9Zv2JwE88d3CbhCAAAQgAAEIQAACEIAABCAAAQhAAAIQgAAEIHD1CewIYBe0zSEbAng/agjgJq85PYDnlYAO9+EF2cD6n1oCOgnhyjjZbBPASQDvt0Z69/YCWBOwQQC7KIDdBMfaEMBZgrZ3fJOcdZcATgIvjWLCzQ3isf6DhtdPvhLxY785AriIAtgv0NbW1ZP8KgtgTQCvKi2f3hTAYx8i9H2gkXAhgBd693AaCEAAAhCAAAQgAAEIQAACEIAABCAAAQhAAAIQOH0CQXoF8bX9i3KVYfEXYz0i8xGerABOosjGHsAdvTAnzRQJ4EmYunY6dgnocM2QmHz19Jkvfe3LXmcp0aYoi/LQaN/g1AM4rHp/XIzF5ut/qiANospJVVSyMatYAloF8MH4Og8sfS/rtbz5TgXwRowrQn/r1ta+bBif9cK7a3xjoq17FMcXwNZUsnKVvHrylRhXSeGKRpHp0QTohHT04Aw12Nqj9wDWNaxlvlMCWD8sMDM6DY8lpMdWZ3nkHsAqcO9UlTz799/IyurHE2UdINel3rjB+vlNvbfHxocAHpthfg4BCEAAAhCAAAQgAAEIQAACEIAABCAAAQhAAALXhsAUAZwGOyaGEMD7LQtVGCoaz860X6r+YjlDeNNKQAeAVkor8vJZJoBV/kdz1CuAozN1cQG3BfB2Vns+AGg/F7UAXsumSD2AVWYt2xNX07DOrOWdloB2GzFSHiCAsxRtHP/Yc969yo9fAtoWKn038vrJE9/vWMV9TvS6CWCdX12LT//4mWgCOCTLJ8WxO6doTJCOvb2OKYD12iqAb2cCeF2UfrRdHzDos+63LAWent++cSCAx2aYn0MAAhCAAAQgAAEIQAACEIAABCAAAQhAAAIQgMC1IYAAzsRrq6RsmuQkDucKlPaiSeptdet6C+BcvKrwvnX33PfHtabZI/Yw8ZhTDSWCX8YEsCZENenavU1PAG+PjwI475GqP+sXwDEBrD2AZbV4AlglqJG1vI09gEPj113JPJwAHhfAaXzDH3ioAFZFWcr54w9FnK7pZYW3CuCV3cirJ1/7BHAZBXCaYxdj27bvOb5iCeDSWi8/n/7hMymc6teLEcDt9Z3W/0UL4JQAbpe4DvdDAvja/EcIA4EABCAAAQhAAAIQgAAEIAABCEAAAhCAAAQgAIHlCdw0AezVQVsEpeTtBQvgpDFWmgBWV3ZNE8C5QFeJeOfe3SiAmz1i5wlgzQo6X/o5lYAuXSF9MjAXSGMloP1T508f0pd7C+Af/USsUQF8eHqz68nXcsCaiH37l7/4BHBYRAcKYD++cGy30Jbgl3u3XAA/igJ42feVzuXKbeTll086BXAy7NdFAOta1rl4diICWO9lXRh5+Pf/S9ZlSGAvteny6ysBjQBeijLngQAEIAABCEAAAhCAAAQgAAEIQAACEIAABCAAgUsh0NdjNN1MsXAJ2XTeKgrRuX7qZEtAx4F6x6p9T6vuVKh1ld9zOa3RXEYuE896jXQXxa0zL9eMKRd0hM6nX0vnZPPmrUhMr85JMY+tz+067fCcura85FEBfH9BARylvUo/vca2B7AN/VPDFkirYOratgnXDsGrTjQJqK7nw/fQjefflpCOv7ZG+5ieyYMf/9QLYGfC+lpm0/LHlf/f22//IiLr0bxte+7b8zn2/I+tHedT3Ss5f6wCOMr9/KOKmR84mMJJ6Sp5+fkTP5u+z3PtrcW5MM+976GDe3iH85rtieN6MqVUZiUPfvmpiCa8F3w/60rVMu63qiCAV5WWQ9b1s+xHBP59F0/Z9XynXth+/E5kUxh57x/+93EEcCG+B/APv/0nWVU6j+kDkeb7um+djq1PSkAv8+bhLBCAAAQgAAEIQAACEIAABCAAAQhAAAIQgAAEILAngTHBhgDeE2hr9xRgrDbdIu6iBbCXVSJS3jrzYnRZAayBzuqkBLCub58AfnBvuQTwsQVwlqk9XAD/LBPASwm88AlBEQWwloIek4PHF8CauF7J+aNH9WcUSwpgowLYyovP/yRGNl4A65ZLSv9M9SWVr5gArkortzYiz09EAIu1PgH8N//j/xxVAH//23+SMwTwvD/sOBoCEIAABCAAAQhAAAIQgAAEIAABCEAAAhCAAAROh8BNFcDtHqNlcZwM7qECeFoP1PF11E4Ae3mlquzsTKri+grgxK+KAvh8K4CbfWKT0Bsnme3RKYB/kEITwDs9Ymv5mktC7RXsxWFKgLumROwqiZyOH04Aq6Y8kwfvawK4jAngJQWwk0I28u4bTQBvNKI6iO74Arj0vY59Alg0vWmb9zQzAawfwKxsJc9VAJu1GC+AbSaA6/dGpwSeKIB3e+B2J4C133GeAHbFcj2PUwJYReiLP3wmZ1Up1UIJ4L4S5unPn/zneQJeE9bHFMCbUuT2ppIffhcSwNr3OGzD6zrVbHDx+e17CEgA7/VmZWcIQAACEIAABCAAAQhAAAIQgAAEIAABCEAAAhBYisBVFMBLlH2+VAGcSTMbBdFx9LNIWwBrSVUVLCqAN9dFAGsZ5p4HwpffFpFaAC/QA3grgLUfrkojJ6+ePpXCavo53UmzBPSuANtPAOfDm1YCWhPASQAv9bbQtG0lK1fJ2gvg9U4Stn2l4wvgWAL60eOjJIAL42RlrTz/4gsJieemHLQmzOOuwE27TpPv+wrgh7EEtF1QAPuRFdYnYZ///jM5s4cK4F15mpef97wSnuz9l45qCuDQA/hYCeDDBXAYACWgl3q3cB4IQAACEIAABCAAAQhAAAIQgAAEIAABCEAAAhBYlMBVEsBzxG9fD8d0zgtJAGfiN/V4TQIhF0AqQpYSwtdVALeTuw1+KrijiG0K4NTjs05NjvWgHX7YjLfpmoh99fQHKZyWCNbfKupSwbHHb34eL3A7EsBpn6513pegTOsnrCcntqhkoz1if5wE8DQBOfWloj2GV269FcChI27/1n6/uFYidmydt/fPr6T9ebUgtSvyHsDLJWL1WoWxXnj7BLBsRPs++9/fYt0dQWP+ehLAQ+suP940jre+z3FKADtZiS2XHa/vAZyVgPYJ4PSyGl0ktfgdmtdcD/v166R3FemPT0IAt5Pu2ftlCAsJ4NFFww4QgAAEIAABCEAAAhCAAAQgAAEIQAACEIAABCBwDAJXUQDn/TenuonTEsB261RcHExbAKe5HhNkY2vipgpgVehexjYSwJpwbBIt7BzChRfApdvIq2ffi5FKjHOiRZJNLCHbFHhhtg4RwO15Tut5VwCvgwB+P/YAHlsge/5cBfPKbaIA3ohtN8Ntne/4AlidaOoBvBKZWfJ5h7MXwOutANa+2b6Eetwxifz8uOsggF/8/jNZxQSwm/qSTWWTjc0E+e4Cy/k0129rX2dE348nKYDjrbqRr5IQwHu+YNgdAhCAAAQgAAEIQAACEIAABCAAAQhAAAIQgAAEliFw0wVwomjKOSKwfy4aPYC3KTIE8NTV27c+xxLAWwFstUSwyPn9e77ncdv3zhXAxhrtyiqvnqoA3vgUriaAQ69YbUcboqKp9Lb++5gAztn0+aVaAIcVVieA38qmSAnglZeVS24nJ4BVyGoC+NEjEaf9nbXEd56KHevlOkwnJIBbAtgnuMNxSQC353d71okJ4HaCffteUuO8/YW+N/TTgpXc/+WnogngarVsAtiZUAL6pQrgqpSNqWQJAdzHp08AB75GKgTwko8v54IABCAAAQhAAAIQgAAEIAABCEAAAhCAAAQgAIGbQgABHGYaAbzMindG++A62bx5KxLl11ifzKErn7oAVoFcukpePvtvBHDHRB49AdwQwGdRAOc3cn0FsMhKNgjgg19c6pgn9wBul4COVx1LAP9/KqCTlftJ7N0AAAAASUVORK5CYII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4" name="Image 2" descr="data:image/png;base64,iVBORw0KGgoAAAANSUhEUgAAAEwAAABMCAYAAADHl1ErAAAAAXNSR0IArs4c6QAAAPxJREFUeF7t1LENwDAMBDF7Ug+SqTNBAngCXU/VVxEP7fc533JjgQ1sbHVDYM0LWPQCBqwKxN4PAxYFYm5hwKJAzC0MWBSIuYUBiwIxtzBgUSDmFgYsCsTcwoBFgZhbGLAoEHMLAxYFYm5hwKJAzC0MWBSIuYUBiwIxtzBgUSDmFgYsCsTcwoBFgZhbGLAoEHMLAxYFYm5hwKJAzC0MWBSIuYUBiwIxtzBgUSDmFgYsCsTcwoBFgZhbGLAoEHMLAxYFYm5hwKJAzC0MWBSIuYUBiwIxtzBgUSDmFgYsCsTcwoBFgZhbGLAoEHMLAxYFYm5hwKJAzC0MWBSI+Q/yHtRFBUyESgAAAABJRU5ErkJggg==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3634" y="2332355"/>
            <a:ext cx="694944" cy="694944"/>
          </a:xfrm>
          <a:prstGeom prst="rect">
            <a:avLst/>
          </a:prstGeom>
        </p:spPr>
      </p:pic>
      <p:pic>
        <p:nvPicPr>
          <p:cNvPr id="5" name="Image 3" descr="data:image/png;base64,iVBORw0KGgoAAAANSUhEUgAAAEwAAABMCAYAAADHl1ErAAAAAXNSR0IArs4c6QAAAPxJREFUeF7t1LENwDAMBDF7Ug+SqTNBAngCXU/VVxEP7fc533JjgQ1sbHVDYM0LWPQCBqwKxN4PAxYFYm5hwKJAzC0MWBSIuYUBiwIxtzBgUSDmFgYsCsTcwoBFgZhbGLAoEHMLAxYFYm5hwKJAzC0MWBSIuYUBiwIxtzBgUSDmFgYsCsTcwoBFgZhbGLAoEHMLAxYFYm5hwKJAzC0MWBSIuYUBiwIxtzBgUSDmFgYsCsTcwoBFgZhbGLAoEHMLAxYFYm5hwKJAzC0MWBSIuYUBiwIxtzBgUSDmFgYsCsTcwoBFgZhbGLAoEHMLAxYFYm5hwKJAzC0MWBSI+Q/yHtRFBUyESgAAAABJRU5ErkJggg==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23393" y="2332355"/>
            <a:ext cx="694944" cy="694944"/>
          </a:xfrm>
          <a:prstGeom prst="rect">
            <a:avLst/>
          </a:prstGeom>
        </p:spPr>
      </p:pic>
      <p:pic>
        <p:nvPicPr>
          <p:cNvPr id="6" name="Image 4" descr="data:image/png;base64,iVBORw0KGgoAAAANSUhEUgAAAEwAAABMCAYAAADHl1ErAAAAAXNSR0IArs4c6QAAAPxJREFUeF7t1LENwDAMBDF7Ug+SqTNBAngCXU/VVxEP7fc533JjgQ1sbHVDYM0LWPQCBqwKxN4PAxYFYm5hwKJAzC0MWBSIuYUBiwIxtzBgUSDmFgYsCsTcwoBFgZhbGLAoEHMLAxYFYm5hwKJAzC0MWBSIuYUBiwIxtzBgUSDmFgYsCsTcwoBFgZhbGLAoEHMLAxYFYm5hwKJAzC0MWBSIuYUBiwIxtzBgUSDmFgYsCsTcwoBFgZhbGLAoEHMLAxYFYm5hwKJAzC0MWBSIuYUBiwIxtzBgUSDmFgYsCsTcwoBFgZhbGLAoEHMLAxYFYm5hwKJAzC0MWBSI+Q/yHtRFBUyESgAAAABJRU5ErkJggg==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5024" y="5922006"/>
            <a:ext cx="694944" cy="694944"/>
          </a:xfrm>
          <a:prstGeom prst="rect">
            <a:avLst/>
          </a:prstGeom>
        </p:spPr>
      </p:pic>
      <p:pic>
        <p:nvPicPr>
          <p:cNvPr id="7" name="Image 5" descr="data:image/png;base64,iVBORw0KGgoAAAANSUhEUgAAAEwAAABMCAYAAADHl1ErAAAAAXNSR0IArs4c6QAAAPxJREFUeF7t1LENwDAMBDF7Ug+SqTNBAngCXU/VVxEP7fc533JjgQ1sbHVDYM0LWPQCBqwKxN4PAxYFYm5hwKJAzC0MWBSIuYUBiwIxtzBgUSDmFgYsCsTcwoBFgZhbGLAoEHMLAxYFYm5hwKJAzC0MWBSIuYUBiwIxtzBgUSDmFgYsCsTcwoBFgZhbGLAoEHMLAxYFYm5hwKJAzC0MWBSIuYUBiwIxtzBgUSDmFgYsCsTcwoBFgZhbGLAoEHMLAxYFYm5hwKJAzC0MWBSIuYUBiwIxtzBgUSDmFgYsCsTcwoBFgZhbGLAoEHMLAxYFYm5hwKJAzC0MWBSI+Q/yHtRFBUyESgAAAABJRU5ErkJggg==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2537" y="5922006"/>
            <a:ext cx="694944" cy="694944"/>
          </a:xfrm>
          <a:prstGeom prst="rect">
            <a:avLst/>
          </a:prstGeom>
        </p:spPr>
      </p:pic>
      <p:sp>
        <p:nvSpPr>
          <p:cNvPr id="8" name="Text 0"/>
          <p:cNvSpPr/>
          <p:nvPr/>
        </p:nvSpPr>
        <p:spPr>
          <a:xfrm>
            <a:off x="1335024" y="761343"/>
            <a:ext cx="14886432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3200" dirty="0">
                <a:solidFill>
                  <a:srgbClr val="E06A4E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Источники названий: собственные имена, география, заимствования</a:t>
            </a:r>
            <a:endParaRPr lang="en-US" sz="3200" dirty="0"/>
          </a:p>
        </p:txBody>
      </p:sp>
      <p:sp>
        <p:nvSpPr>
          <p:cNvPr id="9" name="Text 1"/>
          <p:cNvSpPr/>
          <p:nvPr/>
        </p:nvSpPr>
        <p:spPr>
          <a:xfrm>
            <a:off x="1615796" y="2478214"/>
            <a:ext cx="3657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3000" dirty="0">
                <a:solidFill>
                  <a:srgbClr val="FFFFFF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1</a:t>
            </a:r>
            <a:endParaRPr lang="en-US" sz="3000" dirty="0"/>
          </a:p>
        </p:txBody>
      </p:sp>
      <p:sp>
        <p:nvSpPr>
          <p:cNvPr id="10" name="Text 2"/>
          <p:cNvSpPr/>
          <p:nvPr/>
        </p:nvSpPr>
        <p:spPr>
          <a:xfrm>
            <a:off x="2425529" y="2332355"/>
            <a:ext cx="589788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25000"/>
              </a:lnSpc>
              <a:buNone/>
            </a:pPr>
            <a:r>
              <a:rPr lang="en-US" sz="2700" dirty="0" err="1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Имена</a:t>
            </a:r>
            <a:r>
              <a:rPr lang="en-US" sz="27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</a:t>
            </a:r>
            <a:r>
              <a:rPr lang="ru-RU" sz="2700" dirty="0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собственные</a:t>
            </a:r>
            <a:endParaRPr lang="en-US" sz="2700" dirty="0"/>
          </a:p>
        </p:txBody>
      </p:sp>
      <p:sp>
        <p:nvSpPr>
          <p:cNvPr id="11" name="Text 3"/>
          <p:cNvSpPr/>
          <p:nvPr/>
        </p:nvSpPr>
        <p:spPr>
          <a:xfrm>
            <a:off x="2425529" y="3412263"/>
            <a:ext cx="5907024" cy="16184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30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Магазины часто носят имена владельцев или героев, создавая личностную связь и повышая доверие покупателей.</a:t>
            </a:r>
            <a:endParaRPr lang="en-US" sz="3000" dirty="0"/>
          </a:p>
        </p:txBody>
      </p:sp>
      <p:sp>
        <p:nvSpPr>
          <p:cNvPr id="12" name="Text 4"/>
          <p:cNvSpPr/>
          <p:nvPr/>
        </p:nvSpPr>
        <p:spPr>
          <a:xfrm>
            <a:off x="9458979" y="2478214"/>
            <a:ext cx="3657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3000" dirty="0">
                <a:solidFill>
                  <a:srgbClr val="FFFFFF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2</a:t>
            </a:r>
            <a:endParaRPr lang="en-US" sz="3000" dirty="0"/>
          </a:p>
        </p:txBody>
      </p:sp>
      <p:sp>
        <p:nvSpPr>
          <p:cNvPr id="13" name="Text 5"/>
          <p:cNvSpPr/>
          <p:nvPr/>
        </p:nvSpPr>
        <p:spPr>
          <a:xfrm>
            <a:off x="10305288" y="2332355"/>
            <a:ext cx="589788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25000"/>
              </a:lnSpc>
              <a:buNone/>
            </a:pPr>
            <a:r>
              <a:rPr lang="en-US" sz="2700" dirty="0" err="1" smtClean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Топонимы</a:t>
            </a:r>
            <a:endParaRPr lang="en-US" sz="2700" dirty="0"/>
          </a:p>
        </p:txBody>
      </p:sp>
      <p:sp>
        <p:nvSpPr>
          <p:cNvPr id="14" name="Text 6"/>
          <p:cNvSpPr/>
          <p:nvPr/>
        </p:nvSpPr>
        <p:spPr>
          <a:xfrm>
            <a:off x="10305288" y="3412263"/>
            <a:ext cx="5907024" cy="16184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3000" dirty="0">
                <a:solidFill>
                  <a:srgbClr val="776D66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Географические названия подчеркивают происхождение товаров и связь с городом, формируя чувство общности.</a:t>
            </a:r>
            <a:endParaRPr lang="en-US" sz="3000" dirty="0"/>
          </a:p>
        </p:txBody>
      </p:sp>
      <p:sp>
        <p:nvSpPr>
          <p:cNvPr id="15" name="Text 7"/>
          <p:cNvSpPr/>
          <p:nvPr/>
        </p:nvSpPr>
        <p:spPr>
          <a:xfrm>
            <a:off x="1570610" y="6067864"/>
            <a:ext cx="3657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10000"/>
              </a:lnSpc>
              <a:buNone/>
            </a:pPr>
            <a:endParaRPr lang="en-US" sz="3000" dirty="0"/>
          </a:p>
        </p:txBody>
      </p:sp>
      <p:sp>
        <p:nvSpPr>
          <p:cNvPr id="16" name="Text 8"/>
          <p:cNvSpPr/>
          <p:nvPr/>
        </p:nvSpPr>
        <p:spPr>
          <a:xfrm>
            <a:off x="2416919" y="5922006"/>
            <a:ext cx="589788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25000"/>
              </a:lnSpc>
              <a:buNone/>
            </a:pPr>
            <a:endParaRPr lang="en-US" sz="2700" dirty="0"/>
          </a:p>
        </p:txBody>
      </p:sp>
      <p:sp>
        <p:nvSpPr>
          <p:cNvPr id="18" name="Text 10"/>
          <p:cNvSpPr/>
          <p:nvPr/>
        </p:nvSpPr>
        <p:spPr>
          <a:xfrm>
            <a:off x="9468123" y="6067864"/>
            <a:ext cx="3657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10000"/>
              </a:lnSpc>
              <a:buNone/>
            </a:pPr>
            <a:endParaRPr lang="en-US" sz="3000" dirty="0"/>
          </a:p>
        </p:txBody>
      </p:sp>
      <p:sp>
        <p:nvSpPr>
          <p:cNvPr id="19" name="Text 11"/>
          <p:cNvSpPr/>
          <p:nvPr/>
        </p:nvSpPr>
        <p:spPr>
          <a:xfrm>
            <a:off x="10314432" y="5922006"/>
            <a:ext cx="589788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25000"/>
              </a:lnSpc>
              <a:buNone/>
            </a:pPr>
            <a:endParaRPr lang="en-US" sz="2700" dirty="0"/>
          </a:p>
        </p:txBody>
      </p:sp>
      <p:sp>
        <p:nvSpPr>
          <p:cNvPr id="20" name="Text 12"/>
          <p:cNvSpPr/>
          <p:nvPr/>
        </p:nvSpPr>
        <p:spPr>
          <a:xfrm>
            <a:off x="10314432" y="7001913"/>
            <a:ext cx="5907024" cy="16184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10000"/>
              </a:lnSpc>
              <a:buNone/>
            </a:pPr>
            <a:endParaRPr lang="en-US" sz="3000" dirty="0"/>
          </a:p>
        </p:txBody>
      </p:sp>
      <p:pic>
        <p:nvPicPr>
          <p:cNvPr id="21" name="Picture 2" descr="C:\Users\Василий\Desktop\к работе яковлевой\елен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4733" y="5030751"/>
            <a:ext cx="7882467" cy="4589499"/>
          </a:xfrm>
          <a:prstGeom prst="rect">
            <a:avLst/>
          </a:prstGeom>
          <a:noFill/>
        </p:spPr>
      </p:pic>
      <p:pic>
        <p:nvPicPr>
          <p:cNvPr id="22" name="Picture 3" descr="C:\Users\Василий\Desktop\к работе яковлевой\максим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223392" y="5030750"/>
            <a:ext cx="7540607" cy="48447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storage.yandexcloud.net/prs-editor/themes/light-orange/columns-4.webp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pic>
        <p:nvPicPr>
          <p:cNvPr id="3" name="Image 1" descr="data:image/png;base64,iVBORw0KGgoAAAANSUhEUgAAB4AAAAQ4CAYAAADo08FDAAAAAXNSR0IArs4c6QAAIABJREFUeF7s3XvsNdt93/XvzL48zzm2jy+xnTh1QxoTRUlThzSooa5wqkY0aVSCuahUSFUEaiP+qVL+4A+ufwICIYEQpVGFwqUUaAiItASDaIRKY0ioHBvaWk1p3Dg+vpzE9vE5Puc8z77MoDUza++Z2TN7rZm1vjOz937/IDr1s+e2XrNmZms++7tW8vXf+kIuSn/b7VaSJKm2nordUVb8U1r8e5pno/ZutrXf75zrJkm5n6TYebWvJJO0OpisOg7nhloL5NV27T+b7Wy3G8nzNme5T7s/u7xV8cE328yq7V5uf+iRN5c/n5/h27HrpqdzPHwbrjVsu13LTfW5ZluLHnrRf6ZqWfd+tNs7b+vYOwIIIIAAAggggAACCCCAAAIIIIAAAgggcLsCS3uf3JbUfr88d/u122c86/nQEnqqdi40JA+LnZe1fZMqv9xs1p30+ch8sb2xXU/Wafc/9rwnBMBlQDz0jwBYTuG+5k1u7hv4oz2wpm7v0OuO5RFAAAEEEEAAAQQQQAABBBBAAAEEEEAAAQRKgaW9P5/6/fLc7dfMRqwlAXD/1U4AfP1OOFsAnOY2eI1TAWwqfHNbVltrc38FcLn/cXs3+2oGx1QA6zxy576BP9oDa+r26vQatooAAggggAACCCCAAAIIIIAAAggggAACCNy/wNLen0/9fnnu9hMAx7/GllABXI4ofE4QLyuAy3zQZ4RfH6F2BXB7/z7b6FpmxgB47CGX67WHgB4aAMspgB53HNcD4FasnNsBr0fuiyGgx8EprKV9Q5/7gTX1A1rhFLFJBBBAAAEEEEAAAQQQQAABBBBAAAEEEEDgIQSW9j556vfLc7dfOy8osrBaPrSETn3/Q0Bn1ZSyZ+16AFwUogbmi+3z2AyAL/c/9ryrBcBlRexWzheAScTPc/CGAiWSyW7XPQdwvRLYVgC3gc4J+ji67gB4dZoDuGvO3/ocyO3Prx3FkF88DG0NcwAPE9O+oc/9wJr6AT1Mn6URQAABBBBAAAEEEEAAAQQQQAABBBBAAAEErMDS3idP/X557vZr5wXGkwC4/3qPNQR0mRf2jxe82WyjVft2tWZfZJ1jxyvu95kvALbHNDIpDw2A7e7HBsFXA+Akk1PAW7Wv+FFAtdOsNlS1TxBMALycB7r2DX3uB9bUD+jlnFmOBAEEEEAAAQQQQAABBBBAAAEEEEAAAQQQuC2Bpb1Pnvr98tzt184LjCcBcP81qRIAJ7Ugtsr36gHw0HzP547SCIA79u+zja5lZguAkwpu7BjZ7QDYBKkW3lQAn4LdtDlX7xmh/PckH5eqEwCLaJf6m/Mz9w380R5YU7d37I2L9RBAAAEEEEAAAQQQQAABBBBAAAEEEEAAgUcXWNr786nfL8/dfgLg+FfgkIJIrQDYFm6akY7N32UAXP57OjJfbKu1A+D2/scqEwCPPEEEwATAYy+6a+vN/cCa+gGtYcg2EUAAAQQQQAABBBBAAAEEEEAAAQQQQACBRxBY2vvkqd8vz91+AuD4VxkB8HmEYRtAj1XWC4ATOc8BXJT5Nitx7SjIYyuA8ySTMhUvx1aujarctFCqALY7OQfBuWzNOOD52BZdP4XHrKxU1tq+qwO15wqeovrXHNPcN/BHe2BN3V5Xv+NzBBBAAAEEEEAAAQQQQAABBBBAAAEEEEAAgW6Bpb0/n/r98tztnyIANqY2H1rKdbDqzd3iHOHheCw21J+HuUb27RsZuHl87hGCbQXwevQUr9dEbK65q88BfBNDQNcD4OJMKQbAxVDOPYwEwFGuOALgklH7hj73A2vqB3SUzslGEEAAAQQQQAABBBBAAAEEEEAAAQQQQACBBxRY2vvkqd8vz91+7bzAehIAt3sWAbDP7W6aCmBzJO0A2M4BXE+zfY64WqZRAXwlAE6SMng28wI3/8LmALbbogK4t/Z6wNnsX3TuG/ijPbCmbm+UTsJGEEAAAQQQQAABBBBAAAEEEEAAAQQQQACBBxRY2vvzqd8vz91+AmCdi85VAWwrdy9zP3s81yuAzwWlfkHyZjNxBXArTx2rPE0AfNdDQFv6hCGgx/bCK+vNfQN/tAfW1O1V6DJsEgEEEEAAAQQQQAABBBBAAAEEEEAAAQQQeAiBpb0/n/r98tztJwDWucx0A+Csf0Thi+bMNAT04gNgSc9zABdoBqpK0xMDXFXmjuwfiWRSjotd/qW5SFYVo5rU/5Tgqw8BbY8gL9p7GpM80gmyW2cO4JEdJfJq2jf0uR9YUz+gI58eNocAAggggAACCCCAAAIIIIAAAggggAACCDyMwNLeJ0/9fnnu9mvnBe18aCkdW38O4H3RVJu3XU4B2zfyb7dQub6r2rdrXaUAuBoZ2barnnXGPMd6FcDOALhsRl4Ew8P/XAGw3aIdAvpyD5GGgE6rTpMnBMDDT6Nzjblv4I/2wJq6vc4OwAIIIIAAAggggAACCCCAAAIIIIAAAggggAACnQJLe38+9fvludtPAKxzYR6OigFwfVpaZyEnAXD3jccRAJ9WcgJ3d6DFBMCnKXCpANa41Oe+gT/aA2vq9mr0GbaJAAIIIIAAAggggAACCCCAAAIIIIAAAgg8gsDS3p9P/X557vYTAOtcZb4BsN17/1zA5RKNCuAkk7TKJd01wXMFwLZw1n2E187AbBXAp4MiAPa6QhgC2otJfSHtG/rcD6ypH9DqJ4wdIIAAAggggAACCCCAAAIIIIAAAggggAACdyqwtPfJU79fnrv92nmB9bT50FK6cZIkotl2AuBIAfCrr7xcjH7d92dO5Ng/MydukqxOq9sdmbl6zZy9IX9m9f1+15qs+TzH8Hmn14eY7h8i2u/ozr8sSGS7qc0B7Le611JmnHN7IzvNMey1ps5Ctk9oX+Q+bQ7pn2N0NG9q5njmfmBN/YAecw5YBwEEEEAAAQQQQAABBBBAAAEEEEAAAQQQQGB575Onfr889/t07bzAes4VAHflUSaTsbmMVvttAOyaQDbLAoNGz5vIZrMWmwWafNP+pZnrCK/vwG6qfw7g6xXArrwwIQAOO0EEwON/IOC6tgiAXUL6n2vdwPWPnD0ggAACCCCAAAIIIIAAAggggAACCCCAAAL3LTB3AOrS1X6/PHf7tdu31ADYHJdmgSABsD3zBMC1e0ytAthzaOnwCmAbIOezVgCbiur6Lw9cN96Qz6kADtG7vu7cD6z20U31ANMTZcsIIIAAAggggAACCCCAAAIIIIAAAggggMB9CiztffLU75fnbv9U78+XVgF8+wHwsCGW2xXApxGOPXPIvrsPFcA9Ms4hoD3huwLg+oTR5eTQ/X9TVQCbwzDl3GVJdz31LzsqAfA0D3DtG/rcD6ypH9DTnDX2ggACCCCAAAIIIIAAAggggAACCCCAAAII3J/A0t4nT/1+ee72a+cF1pMAuPvanWsIaN0A+HrVb11itiGgTTWqmQM4lfMcwDFvr3mSyX7XngN4+B7qAXA9+LVb8g+A86K9J3DPANr7iJNEdrtnkqZV4GtX7NiPdiUwFcDeZ23wgnM/sKZ+QA8GYgUEEEAAAQQQQAABBBBAAAEEEEAAAQQQQACBQmBp75Onfr88d/sJgHWmCD0cj0VXOgWt5n8kNhg1/y1zsnMA7DPVq/8Iwu2s0FQAd/4F5oDNCmD/4NceCwGw40HQFQCbALXRsUzf6qkEztPqpOSJagBsQtfnNgBOMknbHav2vwmA9Z7+2jf0uR9YUz+g9c4UW0YAAQQQQAABBBBAAAEEEEAAAQQQQAABBO5bYGnvk6d+vzx3+7XzAuv5eBXAygHwKUHtDo5nDYBPQbcZFvh6sL3YANgm244Rlnvvzu4KYL8xvPsrgJvrLyoAPv2+4cyTZKnYTkkArPdQ176hz/3AmvoBrXem2DICCCCAAAIIIIAAAggggAACCCCAAAIIIHDfAkt7nzz1++W526+dFxAA13pUUAVwrbrWI2B1BcA2L8yrSuSxd5nOCmCP4zvl18WUsf1/yauvvHx1CTvc79AGuIaAJgAeJmrOw27/TGxg3c79CYCHeY5dWvuGPvcDa+oH9NjzwHoIIIAAAggggAACCCCAAAIIIIAAAggggMCjCyztffLU75fnbr92XmA9qQAOHQKaALjzXhkrADaBsEnFTfBbHxU8WgWwScWLWN5Eo/U9+I6bfY5UzWZsgl+vEG4Clds9/xJAew5gkf1+X7QtKQ6umgt4LGDVmLHVwqe5iBOdMd7N4dmbt6uM/dpDfmz/7dum9g197gfW1A/oR/+CRvsRQAABBBBAAAEEEEAAAQQQQAABBBBAAIGxAkt7nzz1++W526+dF1hPrQB4bPainQ8djiYLE+k/vjIf6xu5V6QjF6xX1lpYzzl8++YADq0Atoex2+9MIlb9z/OxJ7cyBLQNgNuVq2Pzy4shoE8B8Kp1j7mnAPhQdmoCYO/nIQGwN1XnglM9wMKOkrURQAABBBBAAAEEEEAAAQQQQAABBBBAAIHHE5g7AHWJa79fnrv92u2zvgTA7Z5GAGxEXAH+ZENA31IAXHSlvAySk7Qvop6jArgMgOt/q0a1s+t2e/k5FcDDzLRv6HM/sC5uo4oV3sPkWRoBBBBAAAEEEEAAAQQQQAABBBBAAAEEEECgLrC098lTv1+eu/3aeYH1JAC+6FnFP8xXAVwG0GMLXNutoQK4JaJZAVzf1bKGgCYAHvp4pwJ4qFhz+akeYGFHydoIIIAAAggggAACCCCAAAIIIIAAAggggMDjCcwdgLrEtd8vz91+7fZZXwLgdk+brwK4mBbWc+ho1/VhPycAjh4AtwajNhW/ybHaSyZ5UnWg6r/tE2V/WdCYA3izdZZc+57wi+USMwcwAfBQPwLgoWLN5ad6gIUdJWsjgAACCCCAAAIIIIAAAggggAACCCCAAAKPJzB3AOoS136/PHf7tdtnfR8vAC6zOucQx94luLWpYutzAXsGuRuT/bk6e8DnBMAtvPAKYFcAXO4wSdadp40AuPTTvMHZm7frIr92XREAB9x1lM9v2JGxNgIIIIAAAggggAACCCCAAAIIIIAAAggg8NgCcwegLn3N/MDse+72a7fP+hIAd/e0/iGg28vHC4Dr06r2ziDrujBanxMAt0AuAuDic5PBm7l7ayfztJ4JLOv/TgBc3CBNufqIvzQlAB7B5lxl7gdW+wCneoA5YVgAAQQQQAABBBBAAAEEEEAAAQQQQAABBBBAoCGwtPfJU79fnrv9U70/JwDuvvD9A2Czfldu6HdDqVcAl5lalY/l47dZ3zMBcOs89AfABr6rGJsAuKsrEwD7XeB2Ke0b+twPrKkf0MP0WRoBBBBAAAEEEEAAAQQQQAABBBBAAAEEEEDACiztffLU75fnbr92XmA9CYC7r3kC4OsDUyevvvJy0NDVfUPsmrlxN9utpEVFbllpak5Gq+529LjZ5qD3+12xzfKvnbS391TvIFcqgVv9KOmZA9guNvccwLGHOPZ9dN5KBbCrPUP9tG/ocz+wpn5Au84PnyOAAAIIIIAAAggggAACCCCAAAIIIIAAAgh0CyztffLU75fnbr92XmA9xwbAIdNrXrvmtPOhwzH2HMB9+aDrzlLmjJvN+pRlTjkE9OghfKtmEQBfRNLNE04A3H0BaF/gZq8x5gB2Xb4EwNeFpnqAuc4TnyOAAAIIIIAAAggggAACCCCAAAIIIIAAAgg0BeYOQF3nQ/v98tzt126f9SUA7u5pwyqA7TaGDNtMANwpP30FcBEZ1o7l+hy/5wWvVQqLPEoAbCarHjIcNAGw69E27vO5H1jto57qATZOi7UQQAABBBBAAAEEEEAAAQQQQAABBBBAAIHHFVja++Sp3y/P3f6p3p8TAMcMgOvbcoXB3QGwydNi/rXnAC6mGTaT3Q4J7ToO6I4qgE3rfId29l2OALivExMAx7y8z9ua+4E19QNaR5GtIoAAAggggAACCCCAAAIIIIAAAggggAAC9y+wtPfJU79fnrv9BMA2qox7rS19COiHCYDtaW0PpTtPBbA9mq7U3iT1ff/e3znvtQL4Wgf1+VEBAXDcG9qp5+aRfzoSeJhTPcACD5PVEUAAAQQQQAABBBBAAAEEEEAAAQQQQACBhxOYOwB1gWu/X567/drts75UAHf3tGFDQLuqfc/7MPlm+VdVAK/Xrq4e9Pl+tzvnl8n5OGevALatWn4A3Of/mENAEwCX/YE5gK/fl6Z6gAXdHVkZAQQQQAABBBBAAAEEEEAAAQQQQAABBBB4QIG5A1AXufb75bnbr90+60sA3N3TRgXAtYBV8u58kAC458q2gVq7AtgsbmobDWeMGkezjf1+J+4T7Er1CYCLIDQXsZ2aCuD+x5b2DX3uB1a75drtdX1B4HMEEEAAAQQQQAABBBBAAAEEEEAAAQQQQACBboGlvU+e+v3y3O2f6v05AXCzZ7lzwa7rpcoKIwTApzl6I92YGhXAJketQtRjYJoaPAdwu32uADjWiOAEwKX80ApWe77aFcAEwH5XqvYNfe4H1tQPaD91lkIAAQQQQAABBBBAAAEEEEAAAQQQQAABBBBoCyztffLU75fnbr92XmA9CYCbPYsA2O9eqBYAm91vt1tJklVxJDGqfutNsgGwZNe3nDh7wvUKYCdjatfPZbvZSq41h2tiKp4PF4czNgC2G3JNVt1XDXwvcwC7zm/bV/uGPvcDa+oHtMufzxFAAAEEEEAAAQQQQAABBBBAAAEEEEAAAQS6BZb2Pnnq98tzt187L7CefQGwWh7luOC086HD8VgcgW2fM+bzukFcVgDnjgGEk6Sc+3ez6Z4DODj3rPLEXTEHsP1zjWrs1dhiIQLgahJnf7LWkgTAo+lcK9qb91w3seICSZo169o39LkfWFM/oF19gM8RQAABBBBAAAEEEEAAAQQQQAABBBBAAAEEugWW9j556vfLc7dfOy+wngTAMe4ABMDBiufALC0qYpP0HKDZNNxUlboqT10HQgVwKUQFsKunhH1OABxr0Paw88DaCCCAAAIIIIAAAggggAACCCCAAAIIIIAAAk2BuQNQ1/nQDkjnbr92+6wvAXCzp9l8sW8EW7O0Wab5eS0AzsuRffNTCXD3SMFJUv77tBXA9baGVQMrVgATALtufoM+ZwjoQVyxFiYAJgCO1ZfYDgIIIIAAAggggAACCCCAAAIIIIAAAgggEFNg7gDU1RbtgHTu9tu356GFei5HAmCXUPm5GSo6kUyyJJVUjpKJPUMmyLVhqvnv+AA4eNjnelNuZwjoEsx29DwxqfhWtC5wKoCrDt0aotjvMjgv5arEZg5ghoAe2qdYHgEEEEAAAQQQQAABBBBAAAEEEEAAAQQQQEBfYO4A1NVCrXzI7nfu9p/mqK1yGq32PnoA3O5nXXMCm3/bfe01WeU7Wb3nmyRJDpIVQW9XkVs7AO7uyfUK4KjBr91dIwAOq/btakHECmACYDPktdp8tVQAu54lKp9TAUwFsErHYqMIIIAAAggggAACCCCAAAIIIIAAAggggECgwNwBqOvwtQJRAuBSQC2PcpzYNC3zQK3zezgevdpXD4LTPJdnn/+cJLKTpx/8kEgVAJtiVamGfD43a3wAXC+adBVYuq4P6QyA60Fw99DUzu1WCwQEwHbH9mBaAbCsZLPdSNoVxdcy97GpORXA5RkMHVrA1UGpAKYC2PdmwnIIIIAAAggggAACCCCAAAIIIIAAAggggAAC0wkQAI9NmHTOkVYg6qoAvpzvVqd9dqtzB8BdseMqO8orn/pEEfx+64f/gBxWIkdTAXwtAL42ibDJ36oAzcwBbHuafgAc79wRAFdjfY8mrX7pIJILFcCjFS9WNL9cMRfUXL9gsQdEBTAVwPF6NVtCAAEEEEAAAQQQQAABBBBAAAEEEEAAAQTiCRAAEwCb3vTIAbCp8DWB8CY7yMu/+LNF+em3/aF/Sp6vTGpXFbL2VQATAJ8yfa+7Ut8cwMaxnIC5OeL22MvTVgD3FBjXjjVs3OwkWV9td1E+XvzNEwC7TkpohXDf9jV/4dEOf6+FwFrts+0mACYAdl1jfI4AAggggAACCCCAAAIIIIAAAggggAACCMwhQAA8NmHyO1s+BWo2Q9Cq/jVH2q4AtiO7dh2fI9P0a7hjKc18yOy6PQR0Xw5YDu9s1khle9zL537m35FMNvIdf+rfkLeS1yXJzCi6ae8Q0L4Y01QA26MJyzTrbRpQAew31rQrAG5vZezlSQDs1zW1AlLNC9zctOyDy3WD1Wqf1SUAJgD2u9JYCgEEEEAAAQQQQAABBBBAAAEEEEAAAQQQmFaAAHhswuR3nlz5hNkKAbCf5ZClfALgXMqgNM1XkslR3rZ/TT7z7/+bcpStfPdP/ivy/L1vL4LhoiS1pwLY95geLwC2YCZCr/0RACvdcBKR/f7g2x9Py2kFpJoBsDl48+CyN1cqgAef9mgraP5qKdpBsiEEEEAAAQQQQAABBBBAAAEEEEAAAQQQQOABBQiAlfKYqi/dSgBsKmTtaLWPUAFsKqDNJKJ5ksnquJVd8rrsP/Mr8tX/9i9Ilqzk3X/4n5Z3feQPyt5O4Ro5ALYV2MG3nLzsv7vdrmdTYdXAVAA7zhBDQHcDEQAHX9qdG1jaA5sAWOc8s1UEEEAAAQQQQAABBBBAAAEEEEAAAQQQQCBUYGnvk9vt0X6/rN3+WwmA6+6PEACX7c0lkUzWhyeSP3ldvvhf/1nZfOpvyyHN5PCh75Vv+4k/Lbt0XSyTmUrgopg1LaaqLSuD/f/aFcB3EAC3AExCfqr2LaG6/pZSAXyem7c7IXfPHVy2jgC4+yLQDIAZAtr/xqO9pPYDWvv42T4CCCCAAAIIIIAAAggggAACCCCAAAIIIHCvAtoBaKib9vtl7fYvNQC258Uenwkkpwh+7X418yGzj/YQ0O1+WOZ7pgL4KJIcZfOFz8mX/vx/KC99/Zm88WQvb27fI9/2k/+y5B94n2RJUkwTbHzSLJXEI/w954vlnjfrdeil0L3+fBXArgD4dKobB04ArDTkwAMNAU0ArHMvGbNV7Qf0mGNiHQQQQAABBBBAAAEEEEAAAQQQQAABBBBAAIFyKsUl/2m/X9Zu/60EwFP3gbkD4KK9eS4rOUia7+W3P/6X5NkvfUKeZLkcVnvJjy/Ik4/8qLzvx/4xeb5eS3JcybqYK1gk8yj+JQA+9aim1u0EwPa4r4+hTQVw961D+wJnDuCpb9k95zlJlnEgHAUCCCCAAAIIIIAAAggggAACCCCAAAIIIIBAQ0A7AA3lJgAOFSzXP2bdOZZPQB3nCJpb0c6HXBXAxdHkuWzyvay+9Pflb/7n/5G86xvPTe1wMRdyckjl2du/ST70k/+i7N/zXsnTd8iTw1Z266Nk6fHUmL6RgucNgMPm/a2fqStzAN97BTABcMiFr32BEwCHnJ1462o/oOMdKVtCAAEEEEAAAQQQQAABBBBAAAEEEEAAAQQeS4AAWLcC2idgtUWRmu/SCYCrIZzzXJI8L2b/Nf/fZv9MXvmf/yt5/ZP/t7x9v5c0zyRLUsmSXPZJIi/+wB+SD/z4x+S19B2yPT6VbPVM8tNUt1LNB3x5z3iAANg22qMeuuaz3ArgVqXy6b4QmKanduzvXLabrfjcEEY9gkYOAe3alz1fruXany8lAHYd99j22e2219e8iZt9Lu2Brd1e1/njcwQQQAABBBBAAAEEEEAAAQQQQAABBBBAAIFugaW9T77IEZRHmAxtf6w8Z5UOy9GG9mcC4GLGX0nkKGa+41UmsspTef7rf1c++xd/Wt75/OvyfJPLxkwJnEtZBWzqgZ+8Tb7lJ35S5Fu+R9LVU8nWR8mrsl9z7otl8/6M0HbfzWZdbLPIcMxcwjZfzAPPe2MO4MCssqNTXakAtksPawABsNIvTgiAh94Ti+UJgEexnVYiAA7zY20EEEAAAQQQQAABBBBAAAEEEEAAAQQQQEBLIDQA1TquU7pEAByFmADYDPmcSVoM8ZxKmh/lyf4t+bX/4D+Wp19/RdL8G5KZVDYXOSeamciTTJ6/40PyoT/5U7J72/vkuDoWga/JjR48AB4W/NpefHsBsD3ykek6FcBRbmDtjfgOAe3aOQGwS+j65wTAYX6sjQACCCCAAAIIIIAAAggggAACCCCAAAIIaAkQAIcV5FEBPK5nao8Q2zkHcJ7JRp5Llm/lyf5N+fX/6S/K5pOfFjOlb54eJEn2ZdnvqSo3E0l2sk9ekNXv/kH5tj/2E/INWRVDRK+KBc/Vv31zAXdVAJcrjstPL7TnqwAe14DbC4BHBr/2TBEAj7tDONYiAFZhHbxRAuDBZKyAAAIIIIAAAggggAACCCCAAAIIIIAAAghMIkAATAA8SUdr7WSaADiXY26GfK6yyiSTbf6WrPdP5St/7Rflq//Hz8kqeUM2hxeLIZmz1a4IZtPGBL4m8N3J66u1vP+jPyIvffQfl126lSRZVWNFl/ngOQBu5oVJUu67PgR08Q+3FwCPC3zbnWuyADjJZL/bXZmk2banL+C9/nlf4n9xMREAq9xfCIBVWAdvlAB4MBkrIIAAAggggAACCCCAAAIIIIAAAggggAACkwgQABMAT9LRWjuZIgDOkmq4ZjlKkieS5rm8KM/lrU//TXn5Z/+SrJLXJC0KeVfFZyJHqQ8AbT7JihLerJg9+M31Vj7wsZ+Qd3zPPyxvbJ5KnhxldTxWtcDF0mUrk3OmmMi6+KfNZnsSCOtxLchGBbD9LLBotbaL2hzAjxYAX78sCICv+2hf4ATAc9y2L/dJALyM88BRIIAAAggggAACCCCAAAIIIIAAAggggAACbQEC4LA4jiGgx11T2vmQHQI6y0Sy1IS0R3l6OMjzv/FL8tpf+auyP35d8vS5rM2kv7UI9+L6KEd6Lv7Mkvu3vVM+8If/mGw+/Pvk2VYkPdTXNkNGm/DV/F9XvHx7AAAgAElEQVSZlxYVwHkim82TxnbGqXWsNVsAXCurHtKYvgpgC2zYwi7J6mQFVwBfbxUB8HUf7QucAHjIVae3LAGwni1bRgABBBBAAAEEEEAAAQQQQAABBBBAAAEEQgQIgMPSJgLgcb1POx8qA+BU8mMu2eq5vD17Jl/565+QVz/+C7LJ9yJykHWeSb66fv6zWgBsMj8znPSbG5H3/cEflXd+5I/IW6snktuJfk3w2xEAm+rhzboMgE+bq/LTvFYtPEry3gLgmvcoD7uSgQ0bApoAuOiwp8497HRoX+AEwMPOh9bSBMBasmwXAQQQQAABBBBAAAEEEEAAAQQQQAABBBAIEyAAJgAO60Hj1o6aD5kQtZq314St5s8EwOb/tcqeyTp7XT778Z+X57/8K/JiZsJfke0xERPuJsUY0P1DJl8GwFlRUbx74R3y9Lu+Xz7wR/+47FdP5GAqfZNM8sQcQSZJnpaHVMwBnMh6ZeYNTm4xAP5i2BXS6h/1QHG72VYnIE7Vb31XFwHwqZOUJ6Trz879XO8OroGvk/z6eNt5NQm02Z8ZBzxWwH1x/InIfn8YdzUGrNUXEEe9wDuO71EC4PYDuv2Lo7EBfcApb6xKABxLku0ggAACCCCAAAIIIIAAAggggAACCCCAAAJxBQiAw+ItKoCH90ebWZj/huYHJqBNiwwuL+b5Paap7Fci+f4gT58f5fmv/y350l/5eXnha5+Tw/p1SQ9PiwzOBLTj/3IT8cohXcn+3e+Xb/sj/6Q8/e7vlbfyXI55KutMZJXnckhFjquVJMlK1sm60Va7/9AKYHv97ve7ziDbe6TiHozk1VfuLQBe9Z53AuDhlwQBcDPSD72htc8AAfDwPskaCCCAAAIIIIAAAggggAACCCCAAAIIIIAAAiIEwATAU18HsQLgojq3GpZ5lSWS5kkx3LOYIPaLn5ev/NIvyhv/zydl+/yZrNOjHNZHMVnxygZ9gQ0v5gRO1vIsyeWdP/D98t4f+mHZvPCtkiRr2ZtwOE3kuEqLwNkEwKv0HDoTAJsy7FoFsDkX9lIsU/2ws9NfAewOgIfsmQrg7ppmKoCH9KL+ZQmA4ziyFQQQQAABBBBAAAEEEEAAAQQQQAABBBBA4NEECIDDgiYqgIdfMbEC4CIzLEbYNRXAO9msctn/5pfktz/xi/Lqpz8p2yyTF7LXigA2zdIiIDbZ77EoAS6PO89Czr8ZRvooh9VBnqcr2SVvl/d9+AflfR/5/ZK9672y3b5DXq94ViYAXq1OuWYxRLT5LHAO4O4KYONRhs3jK4Cr9aeqAC5ORoVFADz8ojId+jwE9JBBrEfsq7YKFcBUAIf1INZGAAEEEEAAAQQQQAABBBBAAAEEEEAAAQQQ0BAgAA4JAE2xadj69pzWq0M1zvMx656qNNbxDznmpKruLIaAlv6CzK5tmmGeTeCbmtA3zyWXleS//Zvy9Zc/I6995tOy+7XfkBd2uaTZUfbrg6xkL5vsWKSLxZy/2UokOe8zJAA2xZ9mVt9jspFjkkmS7GWVr+WwfknSb/8H5en3fq+89D2/R5InT2W1fipJNR9wMWB1UrSgCKJDil1vNgA259HMiRt7yFzbadwVwP1z95YV4n5jhC+rAtiMA97+82vHkAu4viwBMAHw2L7DeggggAACCCCAAAIIIIAAAggggAACCCCAAAJ6AgTAYQFurAD1MQLgMnNL0jIzGRoAm7UOr31Dnn31FXnz61+U5y//Pcl+4zfkrS99SV447OSFw0G2uQlXzfy7RzkUyWpaDfmcSS5p8Vlam/83JAA2bTC7MDGwyQzNvL/mGPdpKs/XZo7gxMxMLNv3fqs8+V3fJel7f6e8/X3fLut3vE2273uX7NeJrI7lENGD/6rK4VMAvOvK/oZUAHfnhGpzABMADz7l11coKoCrTmA6x8Uk1zpBMAEwAXDknszmEEAAAQQQQAABBBBAAAEEEEAAAQQQQAABBCIIEAATAEfoRp6bsAFwGcwWAXBix2J251OJZJJ9/TV59tUvyTdee0WefeGzcvzc35c3vvwFeXH/XJ5kz2VdjCNcBq9mH2luqn37I9bQALjecFN0aoaXPqYiR1nLIV1Jsn4qT77pm+Xpt3+npO//Vnn6zd8uq7e/XZ68512yX4mss+roLvI6B+m9B8D2lI29PEMqgEv6skO65otefgWw7UjuC8zzKm4sRgBMADym37AOAggggAACCCCAAAIIIIAAAggggAACCCCAgK4AAfDYhKk8L1QAD+mfYQGw2VNSVNnmsjoexGR8uWxl9cZX5Ct/91Py1t/+VXn2/31W0sPzYujnNDc1vyb36s++YgbAmQmoNxtJ0xfl+P5vlZf+kd8n7/rgd0vyzndL9uSpZKkZiDoXM4z1ISkrf5MkK4eAjh4A2zmA+0c6bp65llF1PLNVAOsFwKah5Tji1/8IgH0u7b4A2Px74xcePhsbsIx5cNmbb8hNuO/4fQ+lvX7sIc3bD+h2W0OP37edfcvFbm/o8bA+AggggAACCCCAAAIIIIAAAggggAACCCCAQClAAHz/AbDJDPrOc0h2MvwaOgfASbJqTv/qCEDLPLCcy9dUAueZmXtXZJ+LPN1sZHXIJDnmkn31t+TLn/yEfPVX/5q89PpXZJ2bYZ+rIy32kTcKgscEwKYVZu7fcrMm0hU5Jqk8X23kbb/3++X9P/gHZPO+3ylZ/oJkyVM5prlk61Ry818T+Jr1MxtNVznkowfAxQTN1bmp11SOvTwvKoBdvbUYNrksG6/3EFcFcP9mLwPmzXZ7LkYfesKdx2+GgD5US5l961T8ug7DfG7DXxtOaoSEvgGwdkA6dwDsOh/a7dc4t6428TkCCCCAAAIIIIAAAggggAACCCCAAAIIIICAW4AAeGzC5LYt4sHcb/tacwDb85tlroJHv/YMX6p7v+u1GZp5aOVr07IonM2lCJKLeYXNcM/Hlazyt2T11c/Lb/5v/4u88alflifpN2STm9j4beWkvUVkW/4lmQmV/f+KYajNXMKyLnLCbJXL87XI277r++QDH/0xyd/9PjmuV0WFb5qs5WgOMElku9me91pN0Tpq7t+eQ93Z6V/bnzvbdz0nnKwC2AbA7cPxu3wuVcYHwFXHrDZJAOx/cZwuqmpc9zQtz6ZGSEgA7HdeCID9nFgKAQQQQAABBBBAAAEEEEAAAQQQQAABBBC4NwEC4LEJk19PWEIAbI7B9zj8WjVkqe4AeLMxAaoUlbwx/ooAOEslN0Fvupfs2ddku38mb33+C/Llv/zzRSC8zg8iaXNO4CEBcFn5a+btzSRLcnm+EfnGOz8g3/njf0LSf+B3Sbrey+H4tCi+LPLMJC3iYvO33Zh/t3+ZJEWIHO+PALhl+dgBcLyONWZLp8pfAuAxfI11XENAu3ZAAOwS4nMEEEAAAQQQQAABBBBAAAEEEEAAAQQQQOA+BQiAY8Zwl33EN3jVrAB+lAC4jFqzoqr3kD+XQyLywu6JbN56Qz7/Cz8rb/6dX5Gnu8N5FN6BFcBF7XCSySpbyRvbJ/L0w98tH/ij/5zs0ydmVmIxMw6b8NfMPZybQLpYvuwTzQDYjHZsp5iNU5ndDoDNaMrF/nNXhTMVwKXUaQjoe6gAnvdhZUJHc9NZrVbVRNdxfuVRbxUVwH7nmADYz4mlEEAAAQQQQAABBBBAAAEEEEAAAQQQQACBexMgACYAjt+n3aGmRgVwbuptk1w2Zj7g/VGep6msMjP0ciqb7Ovyxb/6P8hr/+dfl7dl+3IkaPPnDEhNpGyqebNiitpjKrJL3iHv/+iPyks/9EPyZrKW1FQWm7mAk7VkUuWHZhTcWuzVDoBjmzcD4PJYi+Y5hyBXC4C7O4ENpPIklc1mexoeeHlDQJfH3z8E9PA5dk1740ehVVcyE2Kf5gA2/+a6CIcf/9BOu9lsykHaFf4IgP1QCYD9nFgKAQQQQAABBBBAAAEEEEAAAQQQQAABBBC4NwECYJ18wvYTdwBXLnkfFcCuzOl89egEwCKZqdA9ZHLMzP+ZCYJtznWQ9eG5PP/MZ+RzP/sz8p6jqQQ+ytExEPNpzt8kK7LA49P3y/t/5Edk++EfkF3yYlHza+cUNhlmbhK+YvjnMumzQex2uz1liWa5NIubv+13u87Mz93/CIDLXnlRAUwAHPawy8uJrwmAgxgZAjqIj5URQAABBBBAAAEEEEAAAQQQQAABBBBAAIGHFSAAJgCO1/mrANhkafavGuq4vQ+NANjuIztmcswPkmfnoZhNvmfC2KfPRL7xq/+XvPIL/4W8kO9MYlzN7HupYHtGMeevrOXNzQvygR//mLzwD31YvpE+lfXxSTGXry22LAJgMxVxIlKOfXv+e2KysOqf6tMexwqCGwFwzd89x7IzAH65chiaWN93BfB5DG//y+exKoAJgP17Rv+SBMAxFNkGAggggAACCCCAAAIIIIAAAggggAACCCDweAIEwATA8Xr9vBXAVwPg4sNEsuNWnh538tYn/kf50v/+cXlht6uqeC8VTDWvmdt3lT+XN7Yvyjf94I/KSz/8Q/LGKhVJNsVcwKu8ypCr1W3I2x55deoA2A5xfewfwrg6YgLgEuJUAWxATFR/vQKYANh12yAAdgn5fE4A7KPEMggggAACCCCAAAIIIIAAAggggAACCCCAAAJtAQJgAuB4V8WCAuDsUIw+m6f1StxEjrmpzT3KC2+8Lr/98Z+Ttz71CXmSZeUozmaY50blrll+Ldn6uWx+4PfL7/ixPyHfyNdiNmmreNtTut5xANzuJq6K4GVUAIsZB7z4K6ZyFiny/nPA65oj9XRCL+4T1ejfAyb1nbYC2HVZuy5W1/l1bX8ZAbDrKF3nf+j6aTX2u2s9389DA2DXfkLbH7u9Q7+gaO/f5cfnCCCAAAIIIIAAAggggAACCCCAAAIIIIDAUgUIgMMC4FhTXGrOAVykXybknOzvvK+8pwJ1s16rHs3+cGhtvyrorOp90zyXp/tn8ms//W/Li1/8oqyTo2RFdmOWO8/se0jWkr37W+Q7fvKn5K0XXpKsFhDnZljpJDnN82uaaoaZtv+tH0B7DmD7WegQ0DZ+3NXnAB40BPT105C8+oodArq9oCsgXGoAvKoaUh6fKwAjAB57nRIAj5Wrr0cAfP0BTQAco5exDQQQQAABBBBAAAEEEEAAAQQQQAABBBC4RwECYALg+P16uQGwDXdNm1fZUeTXPy2/+Z/9OXmavCVHeVFW+bEY+Nn8mVa8tl7Jh/74T8nmQx+S3Uoky01wXav6THMC4O4OdBsBsD32viDYFQDb9Z1DbYsIFcDxbjXmwWV/fRPyKxzXDwBcR9xeP3YgSQBMAOzqg3yOAAIIIIAAAggggAACCCCAAAIIIIAAAgh0CRAAEwBrXhl92cz0FcAdrcxzSZ9/Xb7yl/9Lefa3Pil5vpEnx1zSavrXfZpK8n2/Vz74T/xJ2aWJHNK9pNlWksYw0X6V1RcVwHlZQGvn6h17DmasALaH3FcJ7AqARTbbraRSVuSaMbVN+XR7a2MvT1OevTdl0RdDQDcrgG0rxgbAPsGv3QcB8NhufrkeAXAcy9AAPHbg3W6V6wuK9v7jKLMVBBBAAAEEEEAAAQQQQAABBBBAAAEEEEBgegHX+9Xpj6i5R+33u6HtDyk+q7f0voaAPrdsyQFwLrlkyXPZfPU35eWf/nMiz74iTw9rSfJMTB3wm9sn8p1/5l+X43veLbvjU8nSTJKjCW3r874+TABsolnb2PM42ZeR7bVbRjlmttlOnqSLCoDtUbcDsb6A14TV5q8/AL4MxpcVAGvf2hkCOoYwFcBUAMfoR2wDAQQQQAABBBBAAAEEEEAAAQQQQAABBB5PIDQA1RYjAA4Ttud32jmAbyUAFsnSozw9PJff+rn/Rnb/7y/Ju56l8myTyVuylhc+8lF57498THarteTJ1qR9RcPKqt1qnuC8Pddw9/nabp9Wa5fFrvbvhiqA+wLgU1M8empHAFwEwiYSTmetALYH7xsAuxtLALzdbE/DNLu9hi1BBfAwr76lqQCO48hWEEAAAQQQQAABBBBAAAEEEEAAAQQQQACBpQkQAI8dY7Y8k1QAX+/RS64ANoFuLkfZZJlkv/VZ+dx/8mflPW/tZLfKZLd6m3zwz/xpObz7WyRLVpKImfu3/vcwAfAXa1dIVwWwRekbCrqO1h8AS54WCbnZStglWV2YA4eAbndjG4yNrwC+dLmdCuB6WbvPee26CVABHONhTwUwFcAx+hHbQAABBBBAAAEEEEAAAQQQQAABBBBAAIHHEyAADkubCICvXzNLD4ATOUqaJXJM35Av/Kc/I0/+3t+RPElk8x2/W775n/8X5K1irt6kGrlYJElsHlb+N8maFcD16t66TLsCOK3mAD6Pqjzu3jPBHMDTBsD10bXHkRAAh7iV6xIA+xq2K2hjD1lBAEwA7NsXWQ4BBBBAAAEEEEAAAQQQQAABBBBAAAEEEKgLEAATAGteEUsPgPPkKOlxLcdkJ88+/Tfk9f/uL4gkqbzjY/+svPR9/6jsExPw5o8cAL8cdoW0elc9MNtut5Ikq2KJqDsp5ubNZL/biWR2yybUNPFyub/L5N1+Xib+p8/TMpK2c/6em9NVGVsFp0kmpqK5aNfpFwMiy68AvpzQOjn9UqH7NtE/B/JtVAC7bn6uIZIJgGP9ZKP7TGh/QYkd2Lv6E58jgAACCCCAAAIIIIAAAggggAACCCCAAAJTCWi/Xw1th/b7WVf7Y1X4uhxW6diRVq9vmTmAr/vkkkmRcSW5bN58TX7j3/tXJT+u5Tv+tX9L3ly9Q1bpvkonfc7POf/LqzmC7d63m6euLjDu87zMN3cm6zwVbsYo4CwPJ3n1lUcLgFsBMQHw1Y5JANwMQGM/sKgAjv3TkGZ3jn2+xt3FWQsBBBBAAAEEEEAAAQQQQAABBBBAAAEEEIgv4ApA4+9x2Ba138+62k8APOx8tZdedgVw82i3h5187s//u5JnK/ngn/qXZJe+SACsFwCnst1sJakCVnMqTrW6iUgamPuMrwD2C4DtGN7NMb/vpwL4XPF8/ZcPBMAEwGGPiOtrux7QofvW/oIRenysjwACCCCAAAIIIIAAAggggAACCCCAAAIIjBXQfr869rjsetrvZ13tJwDuPoM2n+ub89audUsB8CY7yBf/1/9eTKb1gR/+Z+R5upJUjsV4wH5/58rbcy5W5mcm66z/2W0Gxpwit1sBfNsBsLRKvMuTe48B8OlWfOq//aFvvYszBLTfTeP6UlQAB98irwJrf8GI0QfYBgIIIIAAAggggAACCCCAAAIIIIAAAgggMEbAFYCO2WbMdbTfz7raTwDcfTbvMQBeZUd55VO/LHmSyzf/nh+U3SotClE1AuBo18jtBMBlEm7nTDUhopkTV+sCj10B3D5hl3MCd5/SW5kDuNmey7mATeuawa9rTHQC4BgXOQEwAXCMfsQ2EEAAAQQQQAABBBBAAAEEEEAAAQQQQODxBFwB6NwiWvmQbZer/QTApVTfiLz3VAFsAuDnv/FFyVaZvPDB3yH7VSLJcUgAfOpVtcumqgDebqOOcHzaAQFwX/Cayd5MjJydBpY28bOItIZ4Pq1uQs+Oz2tDVHftyRUE33wAnFRhcJ6eAuDyoi87dv9Q3QTAMR6eBMAEwDH6EdtAAAEEEEAAAQQQQAABBBBAAAEEEEAAgccTcAWgc4sQAIedAXt+s6y7qM93648QAKd5JtlXXpUszWXz7pdkn6ZVAOxfA1x61q27A2DrHjrV7Q0NAT2sAjh0jGztCmB7AvsD4LK99apZU/E8tCv5XqBmw/v9wXvx9oLtdqRVJ653ZSqAL3ltRfvpgk7inmECYALg0Rc1KyKAAAIIIIAAAggggAACCCCAAAIIIIDAQwsQAF9/v0wFcHl5uILKvkrgW5oDOMmOkuS55PlRslVahnfm/y+6iGvE2+u3kS0VwATABMDxnrXmwWVvLpo36XbAexGctwLf2L9YIgAmAI531bAlBBBAAAEEEEAAAQQQQAABBBBAAAEEEHgkAQJgAmCf/v4IAbAJfo9F4WMmK1lVwa/VIQD26SfOZc5zAKeNOYDNLwhM0m7qJ+s1lGPjn/AK4K6m2HrYc11sktghpbub3qgA3nZUAOdhHeu018EVwGUbXBXMXa1qVgL3nfL7GALa1aFtf7b/JQB2iQ37fO4vKLHP57DWszQCCCCAAAIIIIAAAggggAACCCCAAAIIIDBeYO73q64j13z/atuuWUDmap/9fJVGyoFaOwwdAtoV/Lra11cZvNmsi1Xz0xStri0N+3x/8BsNN8/L5RI7xWle5WKBFb/tjGy72Q5rgOfS9vzu97va0NO1fDIwX0xefeXlsRlsZxNcAXD7Mhi7cwJgVw8iAHYJ+XxOABx3yOu2+dxfUDS/gPj0L5ZBAAEEEEAAAQQQQAABBBBAAAEEEEAAAQTGCsz9ftV13JrvXwmAXfruoZ9dW7ilALhsS5mLpXkqfcfuarP5nAC4R+kcAItstltJpaygtRXAtxMAN4e07usU91gBXG9rfzUwFcA+NwrXMgwBPfYnIC5Zv881v4D4HQFLIYAAAggggAACCCCAAAIIIIAAAggggAAC4wQIgOU0leQ4wThrLa0COLTy16osNQC2I99mcq4Arp/JNLe55HHUCXYFwLZsLjTd6K8ArvLJwB0oVgATABc9K7BE+9Q7JxwCun5FEACXlzJDQI+6TzpXmvsLCgGw8xSxAAIIIIAAAggggAACCCCAAAIIIIAAAggsVGDu96suFs33r1QA9+s/egDs6peuzwmAe4RupwL4PI72tZNt29O3zHIrgMsj7p8D2NXFy88JgAmA/XrKuKXm/oKi+QVknAhrIYAAAggggAACCCCAAAIIIIAAAggggAACfgJzv191HaXm+1cC4LN+rMC3fT6XUgHcl3PZCuD2cZs5ga//Xc8H86S5fnsO4OAK4KTc/6kCeGfmAL78C833HrgCmADYdXM2nxMAEwD79JOxy8z9BUXzC8hYE9ZDAAEEEEAAAQQQQAABBBBAAAEEEEAAAQR8BOZ+v+o6Rq33r3meixkd1/x3CX9zDwFNANzdC/qDYALgUdfN/VQA2zmAr99AqADWucGaB5e9eXfdxO0NLWQi7yEd3Pbr2ENBMwewTv/xPbdaX0B8989yCCCAAAIIIIAAAggggAACCCCAAAIIIIDAWIFHDIBNXrC0di8tALaVo/0Ffn49bukVwHlezgHc106tANhP78pSzgpgOwewXyFr356oAO49BwTA1y4ckVxM2bvWL2wIgINvIcUGXEOYu/aiHZDO/aDWbp/Ll88RQAABBBBAAAEEEEAAAQQQQAABBBBAAIGxAnO/X3Udt8b7VwLgS/V2BTABcGlEAPzKy1FL8G63Atgk6Wa4XxP82hG8TRdxJOzpednNdttYs+hhzrHGr98i7Q3c7GV/ML9maJ6utDjerj/XLwNcY6C7bt25bLdbtV/atAPgviEMpqgArlf/xn5gUQEc9fbj6rQXn8c+n4MPgBUQQAABBBBAAAEEEEAAAQQQQAABBBBAAIGRAo8YABuqY+bKP0aCjlxNswK4GO66Z6hrraGfLcPcFcCuOXDzfGw/aK1nKnKLMuJ2PlhKmCzMJhnGJJb7aQ7gfd8cwGPbVx43FcCnC9oGwKvWJU4A3H3PIwAe+SxorEYATAAcox+xDQQQQAABBBBAAAEEEEAAAQQQQAABBBB4PAEC4GWccwLguOehLIY0FbzXtxs/AG7ng+X+CYCr83D7FcCRAuDAyl/brfsqgG3HT5LHrgA+OdWLtuPea07DKJu+HbtilACYADhyd2VzCCCAAAIIIIAAAggggAACCCCAAAIIIPAgAgTA85xoWwFqK2SnDoBjVaC69B6vAtgvALZuoeehrwL4HHxTAVxZtyt42zBDPz9Fi9evgb4hoAmAXfeOq583hoDO8v6BrhWDX3uADAEddCqd51lv6+4txw703XtkCQQQQAABBBBAAAEEEEAAAQQQQAABBBBAII4AAXAcx6FbIQBeF2R5plPgtfQKYNtfdALgzFn57NtfGQL6JBU6BHQqm03HHMC+Z6JnOXsDN3W++/3lHMD3WgEsZlz76uZhxrc3v3gohmA3szLXxlhnDuDrHcyG12O7oXZAOvcXFO32jXVnPQQQQAABBBBAAAEEEEAAAQQQQAABBBBAwCUw9/tV1/FpvX+deg7gvqBvqgrgRClodZ0/KoBLofYQ0NYtVgB82Jk5gMOqfbvOJQHwSYUA2HWxNz/XnQPYFQAPO9awpakADvO7tvbcX1C0voDoibFlBBBAAAEEEEAAAQQQQAABBBBAAAEEEECgFJj7/arrPGi9fyUAdsnH+ZwAuHScNgCuB8F9U8D6nd/JAmBzOKYY3BxujKLwPMlkb1Lx0y8fhg7x7Boi2gI6UvfTENDtCmB7YsJSeyqARboqgP26d5ylCIDjOHZtZe4vKFpfQPTE2DICCCCAAAIIIIAAAggggAACCCCAAAIIIFAKzP1+1XUetN6/LiUAtu1PVmFBXZ+jnSpzygpgn1FXN5s7GwL6dAK6z+PUAfA5XQzrV5MHwLGmbCUALnvkow4B7XqwxPycADimZnNbc39B0foCoifGlhFAAAEEEEAAAQQQQAABBBBAAAEEEEAAgVJg7verrvOg9f6VANglP/5znwB4vVqN34HHmpPPAXw6JgLgq6enPueoScWTpOwIMap+6zteSgBs2yeSiPnVQ3vO1dB22xu4Cc7LTl9u0cyJ6/OnFxDrDgFtf9lixlA3FcBj/3xuVj7bTtPywo/9wGo/oEPa6tOO9jKuOYJjt7e9/7m/oGi3b8w5YR0EEEAAAQQQQAABBBBAAAEEEEAAAQQQQMBHYO73q65j1Hr/OlUA7JrjdYo5gI1xljVHmnUdlwFf75MAACAASURBVOu8dH3um6WYTMH8n9a5NcemHwBfJBXVP1wPgE1SldeqXIPPQ5V97RpzAN/AENBGiwA4PPgmACYAHnOz9l2HADjWmAS+4iyHAAIIIIAAAggggAACCCCAAAIIIIAAAgjEESAAjuPYtxVXwPeoAbDxWlVFcxpnYIkBsGmniWYJgKszXg+AzT/ZOk5zUbguHFenefQKYOvjqgSmAtjVk/w+pwLYz2noUnN/QdH8ldJQC5ZHAAEEEEAAAQQQQAABBBBAAAEEEEAAAQSGCMz9ftV1rFrvX7UrgH3zq7kCYOvue5yu82Q+t23xye/MaLh5Nn7kVtfxTB8AXz8ik3UWRpMFwGFz/9rWqM0BbHbwqAFwzG7fVwF8OoGOnXUHwM3hArq7tquDMQS06ybl8zlDQMe8WnzEm8tofQEZfiSsgQACCCCAAAIIIIAAAggggAACCCCAAAIIDBMgAB7m5bu0b7D60AGwGb5Y6fU+AbArn/PryWoBsCmD3my3korOZNBLrABed8wB7Hca+peKGwBfC36HdigC4NBza9YnAFZ6QnieHAJgTygWQwABBBBAAAEEEEAAAQQQQAABBBBAAIHFCRAAxzklvoFve2+3GgD7zvfbpWunlTTv1l1TTI49O3cfACdVVldVUZdzAMf/IwA+mRpwMx9oO7C+Xi2bJHb5RGwAXL94xt447GGpBMCmc+XtwJcA+NrlxRDQ8W8+Zotzf0EhANY5r2wVAQQQQAABBBBAAAEEEEAAAQQQQAABBPQF5n6/6mqh1vvX2ENAj81xHjkAvq85gK/35OhDQN97AGyiVvM3tv5vyRXAiw+AO/tyPQCuh959wTAVwK6Hm8/nVACPvQP46LqX0foC4t4zSyCAAAIIIIAAAggggAACCCCAAAIIIIAAAmECBMBhfnbtdgDsm1/dYgDsU/1rPfqWZQ7gsueM/eGAOANgm8v5TOfafw3MVgHsewH1HXp/AGxgzNbbMLbC1/dzu+c7rADuRCUAvvaooAI4zoO0vZW5v6AQAOucV7aKAAIIIIAAAggggAACCCCAAAIIIIAAAvoCc79fdbVQ6/2rdgWwb371yAGwOfd5NYSxqx8M/ZwhoG8sADYXQpKX0ay9eIoOMvTMV8vbADg/ugLa+t7qO4sEeFNDQNv2G7Ouyt4uy3krgIs+YiYT7/lz/cLC59csPl1QKwA+nZE8L9pp26o1dr5PW+0y9bH8h6w3ZNm5v6BofQHpM4jd3qmPf8i5ZVkEEEAAAQQQQAABBBBAAAEEEEAAAQQQ0BWI/b4x9GjN++0p3ivHCoBd+cLRZBN9EZPJupLyQ63hkO35zbLuHMx1/PXzWc9K7P/btX5fNrNZr0O7ytX1bQDs3EmPi3O9gQtEHwLa7r/KvvrnAL6RCmAbALfjRALg6z0t7hzAdl8EwAOvbyEAHirmt/zcX1CmDlBjt3fq4/c7qyyFAAIIIIAAAggggAACCCCAAAIIIIAAAlMIxH7fGHrMdxcAO0oYCYBDe0z3+gTA9SxvvPFkQ0A/UgA8/nRcrtkXAJtqap+/JOmr4O1ae3kVwNeqf00LXL9QoQLYp5d0LzPFL7Xm/oIydYAau71TH//43sSaCCCAAAIIIIAAAggggAACCCCAAAIIIBBbIPb7xtDjIwAOFWyur1EBbDITV65ij4IK4FKCCuCqR9jQKE9ENtutpLIqPlleABznQkw6hoCOs+VyK90BcFYMp9386w56bQBszkfXX3M718rJL2u3TafXesCY7fYNa1Bvh+tGRQA8vjcSAI+361sz9vVCABz/HLFFBBBAAAEEEEAAAQQQQAABBBBAAAEEbkUg9vvG0HYTAIcKNtcnAHZ43uUQ0GHDPtfFbrcCWET2+50MmwPYwvUNgTz84qwHwJvNuhjz3bM412tn9gI38atpr++syXlV+euqAO6uJPbpYEnxqwetBwwB8JWJBbx6TvhCBMDhhu0txL5eCIDjnyO2iAACCCCAAAIIIIAAAggggAACCCCAwK0IxH7fGNpuAuBQwTgBcKzCOCqAy/MxTQWwTy43rH89cABsoYYMkXyJO0sAnHR0hLzZjnYA3L7g25WzvZXAdl+t7ZuZzwmAh11s15Y2D2pzM7U3VBu+xtvD8C0RAA83c60R+wsZAbBLnM8RQAABBBBAAAEEEEAAAQQQQAABBBC4X4HY7xtDpQiAQwWb64+tACYAjnsepg2A6/lfYH756isvxyxYLSpgzZ/6ENBBFcDxTv59BsDGx/Vrg7wKgHUqVakA1nEd0vMJgIdo+S0b+wsZAbCfO0shgAACCCCAAAIIIIAAAggggAACCCBwjwKx3zeGGhEAhwpOEwDbAkFXUEwFcHk+CICrfkkAPMEQ0OoVwATA7dt0mpa/tNAK3KgAjvtg9N2a1vns23/sL2RTH7+vK8shgAACCCCAAAIIIIAAAggggAACCCCAgL5A7PeNoUdMABwq2FxfqwKYAHjYeTIBsKmkLf6vVrvXHml32FbNxsr63N3OTP9an8LWbokK4Kum3UPpuqpb/U/TefuJrLflHMCNv4uhk/23bZa0F7jZ6v5g5wDO5LQX1/bT9bAdXl26cjMBdF4OAZ27fiIycu+2ArjvFyZ2s1MNlTxFAFyc72rS8qnade30UAE8svNeWW1pX8gIkOOfY7aIAAIIIIAAAggggAACCCCAAAIIIIDAVAJLe99o3+evqoIqLYdj9R5da/t2u775hFZ7XQFwaPtd7evb/mYdM3e63Mv+cPBqWnNq08tV8jxOFmgD4CLDIQBe6hDQtgPEOelmawTAOkMVEwDruHrdNauFCICHaPktu7QvZATAfueNpRBAAAEEEEAAAQQQQAABBBBAAAEEEFiiwNLeNxIAx+0lBMDXPQmAHT6PNQdwF0ZYGDxPAHxuh6uDi0YFcLH7cg5gKoDj3NDbN3IqgOO4urYydQC6tC9kU7ffdT74HAEEEEAAAQQQQAABBBBAAAEEEEAAAQT8BZb2vpEA2P/c+SxJALzMADh46GfbrN4hoMOGfrabTwiA7z0Ath0lRoepWxEA+9ygfZchAPaVirvc1AHo0r6QTd3+uGePrSGAAAIIIIAAAggggAACCCCAAAIIIPDYAkt730gAHLc/EgATAIf0qNsNgJNM9rud5Me+ALcMPN2VlPEC4M2mnAO4Pgm0uObodZy95hzAZtxzMyn0+ZjdFcB9wW9IIGz2TwAccuG11yUAjqnpv62pA9ClfSGbuv3+Z4YlEUAAAQQQQAABBBBAAAEEEEAAAQQQQMAlsLT3jQTArjM27HMC4HkC4Dxp5oZmNNzGX2DuJ3b7mcn7RHa73bCO4bk0AXAtTPU0ayxWHwJ6kQHwqjrciw5JADzkfKfVpPVagRkB8JCzEW9ZrfPZd4RL+0I2dfvjnTm2hAACCCCAAAIIIIAAAggggAACCCCAAAJLe99IABy3TxIAX/d0FUjm+bgCUALgHncbiJoq2M12K6nYBLKsXTWxY5lph/2ZE0AFsIirg5/4owbA5tzlst1sxd7Qw87m5drmxpZlmXP73RXe9Ys6JOg+HxcBcOwzXG5v7i8oUwegc7e3fRanbr9OL2KrCCCAAAIIIIAAAggggAACCCCAAAIIPKbA0t43EgDH7YcEwNc9XfmYVgCcVHnb6KzTWQFsc61xAbZVm6wCuIwMRZJI/Z8AuIR0dXACYALgsZecDdc1Q8K5v6Botq3Lfe72EgCPvRpYDwEEEEAAAQQQQAABBBBAAAEEEEAAgeUJLO19IwFw3D5CAEwAHNKjkq99+fNXQ2r3HLrN3deXN+NiJ0lZATw6Ce9p3WUAbJJwEy+bwO8cM7uPPzBBT+y+EllvyzmAG3+BY4E35wA244A3JZ0BsKN3JMn1gDS/8rkZ8jr6ia2O17cCuNm8y3Np+1/IRWLWpQI4VLB7/bm/oBAAx/pJjk7/YKsIIIAAAggggAACCCCAAAIIIIAAAggg0C8w9/vVviPTfu96zMJyHd8+5RoB1eZBq2oKSd/t+i4XGgC7jt/3ONrLbdbrsat6rbc/HLyWcy7U209c/adZgXsxB3C147zII8f/2fO733fPAZw4h7C+vv87DIDPQ04bdgLg652PANjv4iQA9nMautTcX1C0v4i0PeZub/t4pm7/0P7B8ggggAACCCCAAAIIIIAAAggggAACCCDQL7C09432SLXfOxIA+10VBMB9QS8BcNGD3AFqs6P1VQCbpWztapaIpIElwf0VwAsJgAMrf61qXwVwaOVv+/bQFwRTAVxKEQD7PVCGLjX3FxTtLyJtj7nb2z6eqds/tH+wPAIIIIAAAggggAACCCCAAAIIIIAAAgj0CyztfaM9Uu33jgTAflcFAbBWAFxW3gbGnDK+Ativ8niyCuA6BgGw38VpliIAHnIJMQS0f89yL8kcwG6joUss7QuZ9hexoT4sjwACCCCAAAIIIIAAAggggAACCCCAAAL+Akt730gA7H/ufJYcNwT0OSc5B8B+gaHPMZll7n8I6KZEfQjo3MyqGLkAtDkE9Pn89ReC+p1PtQDYIGy2W0mlWZHr24Fcy7krgEuk/grm5hjerv31fX7e/krMnLjmfw+JLF37tRe4Odr93ox7brbuKk93bdX9ua0Ivq0KYNuu2gVSzUHtbvH1JagADhXsXn/uLyhTB6Bzt7d9FqZuv04vYqsIIIAAAggggAACCCCAAAIIIIAAAgg8psDS3jfas6D93pEK4K7+fpkb9VcA+wWIfVfV7QfAV/yS7CLg3W6fRs39TklWXqaJZQDcUeB4ChvHnS8C4MAwlQBY58FqHlxZlsm4IQoIgGOcFSqAYyg2t7G0L2TaX8TiC7JFBBBAAAEEEEAAAQQQQAABBBBAAAEEEGgHSEsT0X7vSADsCDCrj0/5ykXF6rhA0e717gNg29DKrR4AmxGO7V/oVLfNIaBtrlWvALbnadz5mi0AtkZjq2WpANa9pd92BfDZZugc1n2qVADr9Le5A1HtLyJttbnb2z6eqduv04vYKgIIIIAAAggggAACCCCAAAIIIIAAAo8psLT3jadgLKmlZAqnhgC4C7WjAliO5YIEwB69sPIzFcD2rzcALgPZNA8brXd0AGzPZ/1YO1pIAEwFcGfHJwBushAAe9wfRywy9xeUqQPQudvbPkVTt39EF2EVBBBAAAEEEEAAAQQQQAABBBBAAAEEEOgRWNr7RnuY2u8dCYC7OgQB8IVKNiSgbQXARfVqGfReVgATADfmADZl0WbCYvO7j/pvP7QrgM8n3Jw8s2dzYs5HkPTPouz1UDlXmCay3pZzABd/kSeBNlvdH8w44KVY4GE720YA3CQiAHZ2mcEL2C8n14b5jlXB3Xdw2l9E2vtd2heyqds/uJOwAgIIIIAAAggggAACCCCAAAIIIIAAAgsWcL3v037/5tr/XHTa7Z4qAO7zs++07fvrVTpuiF7X+bHn10yX6f93XtY9xea4417+ENCVQa+bbbfL1QbA29McwNMMAV3u95wDdp8n1/mdrALYBsDtw5w+AF41rhMC4O7bBgFw04UA2P/x4rskAbCvlN5y2l/E9I6cLSOAAAIIIIAAAggggAACCCCAAAIIIDC/gCuA1X7/5tr/XELa7SYAvnZmCYDFjvxLAPz5qxns0Ao8u3yeSGcF8MMEwPb6C6wEtjfwdgWw3bxWJTABMAGwvZa1HtYEwHN9/TrvV+vczt8yjgABBBBAAAEEEEAAAQQQQAABBBBAAAF9AVcAq/3+zbV/fYHuPWi3e+4AuN3qZVUAn48uz6s5gHs7AhXA16+ROSqA3ZW/p/gxv15iSwVwYILaOwT0DQfAJry3AbAd47zrIths1nZE6ujPEfPgMsMauErYXTse+gOGvu1RAeySHv45AfBws9hraH8Ri328bA8BBBBAAAEEEEAAAQQQQAABBBBAAIElCbgCWO33b679z2Wl3W4C4Gtn9tErgGvDOg8aOrvLlAC4ofLIFcAmEDXtNwHq6S9qBfChmgP43IED8+vGuasfNwFw82InAI7/VYEAOL7p0C1qfxEbejwsjwACCCCAAAIIIIAAAggggAACCCCAwC0JuAJY7fdvrv3PZandbgLgrjN7OZ+tu8CurwL4+ty4m/VWtWvtDyYLG/rXccynANi0s/o8yUS8c7tpAuDDbldrbL0d1yu0XeeXCuDABLVeAXwvAXAxX3NSdqz0yoVABfDQG1D/8u3J3GNVLoccIUNAh+h1r7u0L2TaX8TiC7JFBBBAAAEEEEAAAQQQQAABBBBAAAEEliPget+n/f7Ntf+5pLTbTQDcdWZrAWf1cW7Cnqt/dxgA1wPevgDYmjiDYALgRvehAniKCuAzeZJf/yXGkBt8swJ47VyVANhJ5L0AAXA3lXYQrv1FpN2qpX0hm7r93hcECyKAAAIIIIAAAggggAACCCCAAAIIIHADAq73fdrv31z7n4tQu90EwF1nlgrgQiXJJMnK4DY/5WetCmDLt8gA2BRmlgfoyu+pAD5dB6bzm187mBN9/tVDcpMVwOeLmwD4+iMsVoDIENDxvyowBHR806Fb1P4iNvR4WB4BBBBAAAEEEEAAAQQQQAABBBBAAIFbEnAFsNrv31z7n8tSu90EwF1nlgC4UCEAPnWOBxoCun1BlL8AiBkAr7flHMCNP+cvCK7fgu0N3Gy1HPe8iv6r1eIFwOdSf1MJfJ4DuP/4qACO9/jsqwB2/oKj3d/iHdKpL2s9rAmAI56skZvSOrcjD4fVEEAAAQQQQAABBBBAAAEEEEAAAQQQuCkBVwCr/f7Ntf9QTNf76b7ta08vSAB87cyeg+C8PuxraGeorb9Zu0eQDdmd7xzAeV7OFRxY5+k81O12K5ayXpWbVpXGzg30LZCXed+uMQew/9Zc1ycBcGDPqM8BTADs3zFdS5oHV5Zl4urAru3cegWwq/2x2tflqP2QJgB29V79z7W/gOq3gD0ggAACCCCAAAIIIIAAAggggAACCCAwn4ArgNV+/+baf6iM6/103/a13y0TAF87swTAof2+vT4BcCWy3DmA26dMuQI4sPLXHu0cFcBm30lS/oIjNxNm9/xRARzvNkIFcLelZsBt9qj9BazdKu0vZEN75NTtH3p8LI8AAggggAACCCCAAAIIIIAAAggggMCSBVzv+7Tfv7n2H2pHAOwnuErPI6z6reG3VDs38FvrvNTY8+faz9IrgH3n0HW1035OAFxJEABXQ0CrBsDnUDawgLnWv5s3KDsE9LURAgiAfW8P7uUIgLuNCIDdfSdkCe0voCHHxroIIIAAAggggAACCCCAAAIIIIAAAggsXcAVwGq/f3PtP9RvbIBIBXCofLk+AXCXY73COStmTW1NzBoHv7aVaQPgelHm9R8WuK5PhoAOTFDPAdVKTCBq/ndzlt6wvtasAN51zAE8dvutjpOvRJJjtbGsVgHcv30C4LH2l+sRAHdbEgDH62NdW9L+Aqp79GwdAQQQQAABBBBAAAEEEEAAAQQQQACBeQVcAaz2+zfX/kN1XAFT3/YJgEPly/UJgOuOl4WReV7+m6n4tXPzmqLGwNjv4uRNEwB3jcZLAFydDINjcv5V7X9fu8hiDwE9ZQBc7+hjhxZwBcDl53nSv30C4Dg38a4b+amSvpoE3PUgjXck5y1pP6SZA1jjrA3bpvYX0GFHw9IIIIAAAggggAACCCCAAAIIIIAAAgjcloArgNV+/+baf6gmAbCfIENA+zn5LrU/HDoWrXKxJDsFvFX+exEA25VjBcHTBsCmne1crjunc12fk1UAG3BTGWsOM0aFrJmbdr/bSX60YegjBcC1kG405m0HwPbCvTZEtVGKVUGaVmP4az2wqQDuvvXHOn99Dxat89m3P+0vZL4PULvc1O0fenwsjwACCCCAAAIIIIAAAggggAACCCCAwJIFXO/7tN+/ufYfaucKmPq2r11cdMy6qiVDWzt+fQLg8XZdazoD4KwqYLQJcG0j9cyIAPjLn78aIQ4NYPrmADb+ZkexxuImAC579PgOTAA85JZEADxEy29ZKoD9nDSX0v4CqnnsbBsBBBBAAAEEEEAAAQQQQAABBBBAAIG5BVwBrPb7N9f+Q30IgP0ECYD9nHyXIgBeeAWwOZGmLDpJyiGZRxeq9vQI3wC4P8C2gGG/FDlvP5H1tpwDuGzw2KGZmw1uzgFsyt6NpP8k0K4LanyAnBRzHottr2tHAz837c6yTOwDpu84XRXArt36/sBBKwBuh6CmzebP97hita9rO9q/0iIAdp09/c+1v4Dqt4A9IIAAAggggAACCCCAAAIIIIAAAggg8LgCBMC6594VgNt36ATAcc/D/rArNmjn+PXJsbqyIp/1fI58miGgbfZXT1NdcwBfL7lVGwLaoBEA+3Sd68sQAJednQB4XF8KCZIJgMeZX1tL+wvZ0CMmAB4qxvIIIIAAAggggAACCCCAAAIIIIAAAggsR0D7faMrAO2T0H63PNUQ0K72EwDrXAuPGQAby2OrnPZGAmBz6Da3zhIpJmUO+Vt8BbBtXGAlcHcAHCLXXHf8LyCWUQF8Yh45trhvQHqrFcDWx7ed9d6h/ZCmAjjedTx2SwTAY+VYDwEEEEAAAQQQQAABBBBAAAEEEEAAgfkFCIB1zwEBcLfvZr1WhXcHwJcj/E5ZAZxWcxAHI+RlULrblRXPBMAVAwFwcNcqNnDrATBDQPv1AwLgbqepA1DtL2R+veG81NTtH3p8LI8AAggggAACCCCAAAIIIIAAAggggAAC/QLa7xtdAWjfkWkXF1EB7HdVjD1/rq0TAMeZAlZuNQA2wdxmu5VUyjmAY/8tMQA2c+KaG1sjlKQCeNSpb88B3N6IDa4JgEfxes0xrP2QpgJ43LmLuRYBcExNtoUAAggggAACCCCAAAIIIIAAAggggMC0AgTAut6uAJUhoHX82xXAl/nQZQWwXaaeGY0tgGznTtvNU52GEgB3uxIAx+lvYy8AkWmHgI7T2sut+FbG3voQ0Bc3yMQ9ZjYBcPxep/2FbOgREwAPFWN5BBBAAAEEEEAAAQQQQAABBBBAAAEEliOg/b7RFYD2SWi/W6YC2K8Pjj1/rq1PXQF8kW+cCi+zi0MlAD6TJF/78uevzsbrG5DZTdrlXRXANn4aOxXwZQBsjsBszVQcn096//H3/0LA1bnrn5+3XwaiVAAP0etftl0BbILq0Grfrr359m8C4Djntb4VKoDjmw7dIgHwUDGWRwABBBBAAAEEEEAAAQQQQAABBBBAYDkCBMC658IVoFIBrOPfNQdwM9ht5ntpLpJVoeMUAXBSBdAmpwz6u9cKYL0A2Jz4c6xMAHy9+91KBTABcNBt5GJln+Bb+1daBMBxz+mYrREAj1FjHQQQQAABBBBAAAEEEEAAAQQQQAABBJYhQACsex4IgLt9p64AbudDNoC1xaAEwN3nabIKYJO+m5Nkgt/64LOjK4BFZL/fSX60CXs7aS//d5LozEFsOesVwOttWQHc+AucA9huy9xo9ofDKdxOkvIXDnke9guDpQbAZvLr7JhJ1wNMoxK47zFhz6f5r2YgatuZZbbflv3I9YCJ9Xhr91vNttpj9gmAXe3zCbKvbWPqAFT7C5nLq/351O0fenwsjwACCCCAAAIIIIAAAggggAACCCCAwJIFXO/7tN+/ufYfajf2/bT2++VHGQLanr/D8dh5Kseen9B+oR0AH/a7Kh/pHuJZOwC2PnmVw20321Cy7vXvpQLYBsC2MPsEOJLNBMcEwATAI7uP92oEwO65gr0xWwsSAI+Vi7ee9hfQeEfKlhBAAAEEEEAAAQQQQAABBBBAAAEEEFiegCuA1X7/5tp/qNjYgJEAOFS+uT4B8NnDFAgSAJceuaNacvIKYL0A2DT38tcAoRWCrsu0twI4UuWv3f+jVwD3lfC7zk/o5wTABMChfai+vvYXsqHHqv0FdOjxsDwCCCCAAAIIIIAAAggggAACCCCAAAK3JOB636f9/s21/1BLAuDrY9hqzwFsz9+jB8DtfMgGwGlthNyYcwCfcrnFVgDbEYId/fNrX/781SWGBqh2eRM8b7ZbSaUcglm/ArjYy8X9bOjxD70hEgArBYQLHALa9A1zvjUe2gwBPfTKK5cPvb41zuW1lmh/IRuqOHX7hx4fyyOAAAIIIIAAAggggAACCCCAAAIIILBkAdf7Pu33b679h9oRABMAd/WhqYeA7guAuzLBelHsmClQm0W1ZdC6vCGgHzIAtl3xHASHBkSuG+R5+yvZbMo5gMfOa3xtX/ErgKu5ZkcfbNleac957ALz/DyTo5j5cPOsPMD2JN8i7Vpyzw2PXMye5/VKZ05pAuBxJyb0+tb+AtZulfYXsqGKU7d/6PGxPAIIIIAAAggggAACCCCAAAIIIIAAAnMKhL7P037/Fnp8LlsCYALgrj6iHQDvD7U5gHORyzJEmw+ds8Cu0ZCHBMDdoykvJQDuzsNc1+edDQFtuyIBsOvGbX8ZMeQCaG5z2gD4sj0EwO5z7L9EO0jVnqPBHBlzAPufH60ltb+Aah0320UAAQQQQAABBBBAAAEEEEAAAQQQQGAKgdCAVfv9W+jxuQxdAVPf+trvl4/Z5WiwrraM+dzVfoaAHqPqXqcRAFcFgs21qgrY5Ho/GJJ/2QDYDiVt9pdWU73OXwFMAFw7/wTA7kvotiqA2+2xY7w75rh2MwxYwtzMqQAeAOZYlAA4nuXYLWl/AR17XKyHAAIIIIAAAggggAACCCCAAAIIIIDAEgRCA1bt92+hx+cydgWgfesTALtkh33+aHMAuwPgpl9fTjQ2ADZDTpd/VAA3pOedA9geyv0HwMNuD11LEwAPMTQPutVqJatUp/KYIaCHnI3zsgwBPc7t9PhSGsI97KhYGwEEEEAAAQQQQAABBBBAAAEEEEAAgWUIhAasBMCXg/fGOLNUAJeKYwP60HMw9tVnLwAAIABJREFU6RDQnRXAzRbcRwBsUmeT29WHHbd51MgK4FdfeXn0LLBdnWTeAPiy3Ds0IHJdCOftJ7LelnMAl1denKAwScvtHQ5HORz2p8M57aeaI7f3OKv1+z5P8rFDJSTVHMBKc+J2zAHsOhfNz+0QAMPW6ls6zzNZr9aSRg6A21WwZt5j86fdb9vtvNUhoF1nd6jjrX8hc3m0P5+7vdr7H+rB8ggggAACCCCAAAIIIIAAAggggAACjyUQGvC6tLTff2kfv6t9fQHkzVcAO4YWbuc/2oVjx+PRdSom/Vw/AD6U7WkM9V1lWebcBOZv/iPLTlkBbLO6embXlzNW+Vd+vV8kBMBh18VcAbA9amcJOwFw2Amu1s6yo2y3W0k6phsP2QEBsO6vlAiAr/fOub+Aau8/5NpkXQQQQAABBBBAAAEEEEAAAQQQQACB+xfQDlC1339pH7+rBxAAl0IEwK6eMuzz/YEAuBQjAK71nHpCXsIMDYCGdcP69lsVwHZDgb9E6K0A9q3bvtMA2Hb7/vrluBXA5hc2T548iRz/ihAAEwAPvefEXH7uL6Da+49pxbYQQAABBBBAAAEEEEAAAQQQQAABBO5PQDtA1X7/pX38rjNOAFwKEQC7esqwz+cOgG3hZZ4stQK49HQNAX6nFcAmFiQALnpAZwBcmyPZN0i+uD6XOwR0Wb4fZwhu22wC4GE3aJ+l2+G3zzpDlxn6A5B7/0LW9pu7vdr7H9pfWB4BBBBAAAEEEEAAAQQQQAABBBBA4LEEtANU7fdf2sfv6g0EwKUQAbCrpwz7/FECYHv9Hna7av5f4+QzBHTpeb8BcJLJfreT/Hh9DtuhAdCwbtisAN5syjmAG+OHR6oAzg5H2e/PcwB7H2cjAO6YI/lGAuB2e5MOV/9x2731TgsSAA83c60xRQB80W/sHN09B3fvX8jazZ67vdr7d/VBPkcAAQQQQAABBBBAAAEEEEAAAQQQeGwB7QBV+/2X9vG7egcBcClEAOzqKcM+3x9MINqeA9h/G6FZ0VQVwPb63e+bAfB56tfrhY4EwI7Ax7/LdC9ZnwP4dgLgegXw2ErZaSuAL/WrCu9agG0v6qyoAC7/0tEBd3OPBMChV8rl+gTA8U2HbnHuL6Da+x/qwfIIIIAAAggggAACCCCAAAIIIIAAAo8loB2gar//0j5+V28gAC6FCIBdPWXY548SAB+lDLDaFcA3FwCbRpimmNguRiaXOyuA7RDQMfbW3zkJgFfDrlzPpTM5SpZlkmfd5+9aBTABsCdybbF2pbz935pfUOYIgG2T+0YG0Gyv2ffcX8jaPWPu9mrvf/iVwBoIIIAAAggggAACCCCAAAIIIIAAAo8koP2+Tvv9l/bxu/rCwwbAFqYaqXTaANh/iGDX+Rv7+Wa9Hruq13ruANgWNnaPEEwFcMk82RzAZmcmyqsVZ3qd6L6FCIA9+TqHgL79CmACYM/z77kYAXAJde9fyNrdYe72au/fs/uzGAIIIIAAAggggAACCCCAAAIIIIDAgwpoB6ja77+0j9/VLQiAyyCSANjVU4Z9TgBsvRY6BLQ5vO12K0lSVojGrsO1AbD0VIiWtcbm7/ocwcO63eXS9Qrg9bacA7jxFzgHsN2WuZGaia/zvGzPuQT8eguax1NZJDWT0cc37RDQPu1tDgFdnv9YQ0Ab9816c3l+QzuQ7aV5eYWYqufi/Fb9yDWGe6TdX7Tr3iuArVv7er33L2Tt/nLr7dU+/ljXF9tBAAEEEEAAAQQQQAABBBBAAAEEEJhHYO6AVPv91dzt6zur2u0+Vu/RJ+1Vp1zFvMOv8iflCmDbvsPx2Jl15aGlrg7AvlzGTIdq/mLnfvZwLgJgY1+01bjXM7jr+V84T3met5utSlez1297COjzzsZO4VpuQa0CuEAhABYZHbA2+xMBsPv6IgB2G/Ut8WgVwNaBADjWmAzdPUv7C6j2F8nxVxRrIoAAAggggAACCCCAAAIIIIAAAggsQUD7/ZSrjdrvr+ZuX1/7tdtNAFzKP14A3J6SlAD42j1osgC46IzVkZg5WkMrMxdfARwp+LUnrx0AnwIsx08seiuAg49v3grgrvru5q85wn4Z0b5ojL8Z175v7ljXg971uX1QUwHskor7OQEwAXDcHsXWEEAAAQQQQAABBBBAAAEEEEAAAQSWJDB3QKodhM7dvr5zrd3ueQPgWqvnqAAuqmHL/EMrAHaNyDpfBfB9BcBSjQy72+1qFd61CvPAmykBcCjgacjnRBpDQAcHrM0De+gAOPebO5oAeHxnpgK4tNP+YrK0L2S33l7t4x9/RbEmAggggAACCCCAAAIIIIAAAggggMASBOZ+H6f9/mru9hEA684BbH0bQ0ATANe6XVkBHD7Uc29PLj6YfgjoOAWOagGwAd9st5JKO5GPc9tfXgXwSsyvHkyQpjHu+fAAuDmXbBz1+lZ0K4AlPxbz4WbVHM+mu9tiftO3kisBu9bFvl6tqACO2JHsl5Op5jnuOnQqgKkAjtil2RQCCCCAAAIIIIAAAggggAACCCCAwMIE5g5ICYB1OsQsFcC2Kae5gE3yqBQA1/chIkUA3BE8xaoAvqz4vT608qaaE1cjCzPM/XMAl3njOQO6fpzhvU9pDuDq/Nr7076oAD7/uSqwfdtFAOwr1bPcOUAiAA6kbK7uCIDtJOtdFwIB8PAzQQVwafZoX8huvb3axz/8SmINBBBAAAEEEEAAAQQQQAABBBBAAIElCRAAz3M2tN/bEQCX55UAuAyAzbSzXX+hU9HaHCp6BXAVAB+rVP/w/M4CYHs+xv5CYPkVwF2z1I6/2TYrgM+/auiuhK19fhqiur3v0OObtwL4WgBcb2nMMJgK4PH9t2tNKoDjeo7ZmvYXMe0v2NrHP8aUdRBAAAEEEEAAAQQQQAABBBBAAAEEliOg/X7K1VLt91dzt6+v/drtnjUA7mj0Ko0zZO9p084KYDsH8NiErdmIZqFdJq70aPIK4NPhVu0+Bb73GgC7zoDrzlN+PlsFMAGw3wmySxEAN4eAJgAe1n9cS1MBXAppfzFZ2heyW2+v9vG7rhs+RwABBBBAAAEEEEAAAQQQQAABBBBYtsDc7+O031/N3b6+s6/dbgJgAuCy7xEAX7sDTxYAmxJs8ysCE/zWq7HH/j7BVgDnx74xvssLIIk1WHaPYpLYOY4TWVdzAGs88soAeCd53mxvc47l2mf2FyJX5soNO07dCmDz4DJzAEs1B/DYY116BXC7CrZoc9FvdedmbXsSAJci2l9MlvaF7Nbbq338Y+87rIcAAggggAACCCCAAAIIIIAAAgggsAyBud/Hab+/mrt9fWdZu92xAmCTu4T82ffq0SuAWwdVzAHc8Rd8/I3m++dLm826OJr8VCsconi57v5wKLd/ysPssbUrrW90DuCqyac5gPfNIaCtSNLKA4cqTx4At0/P2MuLALg81QTA17s8AbDfLYEAuLqelIP3pX0h0/4ipt1e7eP3u3pYCgEEEEAAAQQQQAABBBBAAAEEEEBgqQLa76dc7dZ+fzV3+/rar91uAuBSngCYAPjaPYgA2HWHdnzeVQFcn3A6fJLp84VcrwC2hc3n/Zvlqs5uqn/VKn8tCBXAgV2nWJ0K4PCHVMh5aAff2l9MlvaF7Nbbq338IX2LdRFAAAEEEEAAAQQQQAABBBBAAAEE5heY+32c9vurudvXd4a1200AfM6NQq6y9ty/xbY88qXpK4D7WnmfAfD5vIS1jwA45Ooohuq9HAJ62gDYDhVsaqsJgNunkwpgvw5OBXDppP3FZGlfyG69vdrH73f1sBQCCCCAAAIIIIAAAggggAACCCCAwFIF5n4fp/3+au72EQCX+cy0Q0CfQ8E8MAAZEwCbXdoAWKsQ8XII6HpPCwtFh92ryjGNt5vtsNU8l+4eAjorptON8UcAHKg4VQAsZg7g/aEa8/zcwaeeK/bMpVwBLMdyDuBjX09vDybefSID73+Nja5Xq+hz81IBTAVw4C0oaPVb/wKqffxBuKyMAAIIIIAAAggggAACCCCAAAIIIDC7wNwBqfb7q7nb13eCtdv9mBXAl8Hn+AC43NaQoLGetcwTAE8Z/NqePU0AfNiZOYDjt48AOPARNHsAbMeYVh/yuQ1FABzYdYrVCYAJgGP0o7Hb0P4ipv0FVPv4x7qyHgIIIIAAAggggAACCCCAAAIIIIDAMgS030+5Wqn9/mru9hEAT1kBfDkC7HkOYL+CufP5Gh8AmxFwbQCcZkP367piys+7K4BtQFoPSnX2fz7KOQLgeO0jAPbrb71LzR4AJ3YI6PYh2o4f/1cD5Z4IgAO7TrE6ATABcIx+NHYbt/4FVPv4x7qyHgIIIIAAAggggAACCCCAAAIIIIDAMgTmDki131/N3b6+s6zdbiqAS3m9APgyX3qkCmBbGZ0n8wTAZ/2wgJsAOPA5RABs50AOhGytnjEEdFxQx9aYA7gE0v5isrQvZLfeXu3jn/QiZGcIIIAAAggggAACCCCAAAIIIIAAAtEF5n4fp/3+au72EQDPUAFcQycAjn7LKDZIANzjaoOkYiLo7VZSKQNCUxZu0Np59di5jPMkk/1uJ/mxXvZtLjazh3pVbFgFrHOO3dQGoIls1uvoc8RaZnMh7w+7ag5gY1mV6Cc6Aaz7slGuAM7zYg7g8w2s+4iGjFHftYUhcwRrzAFsj8k+qIt5j00Priq7Xe13n6fhS9h9m/9qfkFpVz8PP9LwNdrXt2Z7i/tgPvaOF97Wri3cenu1j19Hna0igAACCCCAAAIIIIAAAggggAACCEwlMPf7OO33V3O3r+/9tX3vqtV+3wpg7ffrtp2rNKxSs+96sOf3eDzWFjEZgs7+2sdhc6j6vxfZ32Zd/pPS1KR2COhul3Pml1c5Wej9pC9n0q4Aliov2DXmAGYIaOkPgNuBKAFwaOfvXp8AOKYrAXBMTf9tEQD3DSHvb3htSe0voFpfIOO0nq0ggAACCCCAAAIIIIAAAggggAACCMwtoP1+ytU+7fdXc7ePAFi3ApgAuOsKIwB23Xfs53c0BLQ56eZimyoArn5hkdoAZdoKYHsC00a1s+9pj7EcAXAMRbsNAuCYmv7bIgAmAPbvLSyJAAIIIIAAAggggAACCCCAAAIIIHBrAnMHpATAOu8fH7sCeLqrsKsC2OzdVgDnSpXI1yuAz+3P80MUjP6RZssc0Ix2rPLXWwEcp8KbANhx1rqGgC6HDS5PwPlzAuCYF4B5MDMEdH0S95i617fFENB61nN/4Wy37Na/gGofv15PYMsIIIAAAggggAACCCCAAAIIIIAAAlMIzP0+Tvv91dztowJ4jgpg7SvnXGHbFYzOPwT0uf1RAuC8OalsXXe+IaAJgHvmANaqAE6la77YaQPgQzUH8PkCpAI47GbHHMCXfgTAYX3q2tpzfyEjANY7t2wZAQQQQAABBBBAAAEEEEAAAQQQQGB5AnO/jyMApgI45KroHgI6ZItX315ffFgPgOtZyrxzAIcHwO1gO81Fsqqrmnbaz9UC4KTK+LK8aEw5B3D8PyqAHabngPccANdnFV4lUw4BTQDcPl39pfl+FwsB8KUTAbBf3xmz1NxfONvHfOtfQLWPf8w5Zh0EEEAAAQQQQAABBBBAAAEEEEAAgeUIzP0+Tvv91dztowL4niqAq+TLhpNmBNzsXIlqsxQTlNoAOK19HvOq1x4C2hUAn9tStn+7iTwE9L0FwAbJZNmGq8y0w/7yJItcAWyOrB7tlsfXFQAXH+TVENDmpwHlkrJZr2vLh7Wvvba5kZpOn+fmGKkAtj4EwHH7Wb3Pm76v+QXFfjnp+5IQv2WXW2QOYJ1f4Flp7S+gmv1ziv7HPhBAAAEEEEAAAQQQQAABBBBAAAEEdAW030+5jl77/dXc7SMAvsMAuNapuyqA7zEArl/HzaLBuQJgG7xfZpaue07988kqgM1OTVQaK24gAC5PI0NAD+nul8tSAdwfihIAh/WtrrXn/kLWPqZb/wKqffzxewBbRAABBBBAAAEEEEAAAQQQQAABBBCYUmDu93Ha76/mbh8BMAGwxvU8dQVwvQ0EwFfOaL2ibrvdSpKUc/LGqPptnoTQCuBrkyjXU/XL5RqfpudIe73eyCqNMzlzm7isADbjgDclQytgx1+cSVnmX53f8dvpXtM8uLIsk9Dq0FCf+sW+Xq1UKrxNG5dQDVs/E2nVjzW/oCyhzVQAx/pJTv91HPve0OinpyH4NffCthFAAAEEEEAAAQQQQAABBBBAAAEEblVg7oBU8/2qOSdzt48AWDcAttfd4XjsvARD85Oet7rnf7ZDFVcj4toPNuvIQyK3DsQGwOWIuP1/4flPuX2znWvFgibr7D4BgXlg7poDeKEVwAaDADjeY5EAeJxl+A3gvF8C4HHnoG8tAuC4nmO2dutfQLWPf4wp6yCAAAIIIIAAAggggAACCCCAAAIILEdg7oBU+/3V3O0jACYA1rjaCYCt6o0EwOZwbe2qGSP8NHXuyN4RPgR0K5k3v2A4TW5tUD2T+5kqgEODzZHstdWoAA43LLdABXDs8QH8zwwVwFQA+/cWlkQAAQQQQAABBBBAAAEEEEAAAQQQuDWBuQNSAmCd94/HzC8Y06mQPV8F9v2y1siwdk/TVgCbvV73nbsCOFY+ZnLGrj+7fVsVTAVwpdQ3BHQRdFXLEAAPf0y2K4BjdfDhR2LXIAAeb9dckwCYADhWXxq6nVv/Aqp9/EM9WR4BBBBAAAEEEEAAAQQQQAABBBBAYFkCBMC654MK4HusADZ9hgC4yDSr3y9MGwD7/bjB58pOXn3l5ajpiw2ADcxmu5VUyjmAY/+FVwC3j8iz4vditWnmABYzB/D+UMXo8TrA+PNCADzerrkmAXDUW9Cg00IFsM4v8OxJ0P6CTQA8qLuzMAIIIIAAAggggAACCCCAAAIIIPBwAtrvp1yg2u+v5m4fAfC9BsDXe/ZmvXZ1/aDP20NADy2IvDafrzmwc4XveQ7grgOeNgCOn/sRAJ/OKgHwsCuSAHiYV//SBMAEwLH60tDt3PoXUO3jH+rJ8ggggAACCCCAAAIIIIAAAggggAACyxKYOyDVfn81d/sIgAmANa74xw6A60HwyNyyOimzBcC27mxs9KNeAWzmBC5+CuBI3SeaA5gK4HG3kaG/DGnvpf5LkfVqJe2K0XFH1VyLAHjsXSBcnwpgKoDDexFbQAABBBBAAAEEEEAAAQQQQAABBBBYqsDcASkBsM77R+YALq847TmO+67ruSuA0ypSMNPNdv3FqgC229482fbsKCygNbmf+dvtdrVhtwmAhQB47kcqFcCxzgABMAFwrL40dDu3/gVU+/iHerI8AggggAACCCCAAAIIIIAAAggggMCyBAiAdc8HFcBUAGv0MFcFMAGwn/pkFcAmiTfVmOZyqIfyY6Mf/wDYD2L0UhNVAJsb6f5gfgVQioVWto5u72nF2wiAw9t53oJWBbDZg/3F0ly/2Gk7pWn5yxXNgM1++ZqzzVQA6/wCz/anub9g2+PQ7Mcx7zFsCwEEEEAAAQQQQAABBBBAAAEEEEAgrsDc76e030vN3b6+s6XdbiqAS3m9d+vXR8bdrHsqYiNdvjYAlqzvOFzz5fpV5pqc0fy58rZpKoBN9meOp56a+rWjj33yALh9uATAflcEAbCfk+ZSBMBxdQmA43qO2Zr2F7GlfAHVbucYe9ZBAAEEEEAAAQQQQAABBBBAAAEEENAXmPv9lPZ7qbnb13cG/3/2zm3ZYdXatki+1P7/f0xOVXIess9T5rSnfAojrIuFuA4h2W1WpVayDBgaA5nQ1QfS40YANuQRgJ0RGPRw2ZcArLv8hwD8DOymU7ffX/X4s0q//qd2s52CJrZYoUoOYNt/35sJxcb51hAO4JJscQCXpBneFg5gHMDh0UJJCEAAAhCAAAQgAAEIQAACEIAABCAAgaMRqC2QSguhtcfnlN8a2XNHBGBDHgHYGYFBj6pkAfiR58x9dW5yB7D+twjAJrARgJ8cEICD1nGRQjiAi2B8NYIDuCzPlNa+ZQMqPc4U9tSBAAQgAAEIQAACEIAABCAAAQhAAAIQkCdQWyCVPpeqPT7XDEqPGwHYkP9OAdiX/lmTcQu0j8m7CespoG3Z63WW8hoBWKnL9ara3pFr7wAmBXTaj5pJAX3v7d9DgCMAp/FMqYUAnELNXQcBuCzPlNakN2J72YBKjzOFPXUgAAEIQAACEIAABCAAAQhAAAIQgAAE5AnUPp+SPpeqPT4EYKMmntpCjlAH0Pufdoa+/8kJwOtr83I+iy7e5TuA14RfP/+p8Gu7v9ym1d1eAvDlf2TGiwN4met3OoARgGVWWVirCMBhnEJLIQCHkpIr9y0bUOlxys0QLUMAAhCAAAQgAAEIQAACEIAABCAAAQjkEKgtkEqfS9Uen2tupMeNA9iQ/0oBuOmUenPghgvAY8m3VSFuYqWuCMAm4OydmloZxwGc89M0rYsDuBzL1JYQgFPJLddDAC7LM6U16Y3YXjag0uNMYU8dCEAAAhCAAAQgAAEIQAACEIAABCAAAXkCtc+npM+lao/PNYPS40YANuQRgG0Ebi0A2+8LE5CdTzocwMtocAAbLqSAlt8k2G9AAC7LGgG4LM+U1qQ3YnvZgEqPM4U9dSAAAQhAAAIQgAAEIAABCEAAAhCAAATkCdQ+n5I+l6o9PtcMSo8bAdiQRwC2EfgJAvBDqacjWf8zfFxrT9HmP//6x7i17CcuDmB/oKVANg7g39nkIwCnsEytgwCcSm653jcIwPMN2PwH2T4vy5INb016I7aXDaj0OMOJUxICEIAABCAAAQhAAAIQgAAEIAABCEBgSwK1z6ekz6Vqj881l9LjRgA25D9XANZamNZDUx227zqdFkJ15uKpvOpr37RzvVxFHlvmBmmlfn5+evH3OejRd+XpjQjAudPW2ilS6ny+iF32jQCcO1H59RGA8xmOW0AAHlLmlyUb3pr0RmwvG1DpcYYTpyQEIAABCEAAAhCAAAQgAAEIQAACEIDAlgRqn09Jn0vVHp9rLqXHjQBsyCMAOyNw8YMOATjv8YsDOE+Rd9GfC8D1Uj/bHjbqcjkr1ZzyAsZRW/9wdV1X7QG21C0E4LJTjQCMAFw2otytSW84txoH3wMBCEAAAhCAAAQgAAEIQAACEIAABCAQR6C2QCp9LlV7fE75rRmMc3EzFlYaAdhwQgB2RuDiB8cRgMvojDiAw54na8rC67MtHcAIwLkTF18fATie2VoNBGAE4LIRtfaYlt1wbjUOvgcCEIAABCAAAQhAAAIQgAAEIAABCEAgjkBtgRQBOG6+QksjABtSdQTgzpgDnx0oI1TO591ch5qTAtq2OO0fAnDoCnOU+x4HcJ+He5wC+jJKAV068PUdwLd7fwewLy955iQGVccBHIQpsJD9warzwH7vZNuaB6PkBgUBGAE4cHlkF5OM4+zO0QAEIAABCEAAAhCAAAQgAAEIQAACEICAGAEEYDG0qw1Ln8chABv82+oJgy4lLwBrLWwuAPff33QLwrPWM5Y+36kArMeglLJGT3MHcPk/HMDJTBGASQGdHDxvFRGAy7GMacm+sGLrlN6YzDeY8x/k+ffH9L1E2dLjnfep9gZbal5LsKcNCEAAAhCAAAQgAAEIQAACEIAABCAAAXkCtc+nvuX8bT6T0uNGADbEqwjATacu5+t0ygsbIm/3UgLw64T4+V924wD+NAH4GYzaUdj/M/fR/mg6dfv9VY8/+9aB/qdO8ylzJ+17fxGAEYBzo3iojwBcjmVMSwjAsqmRa2+wXz/vwneOxMQcZSEAAQhAAAIQgAAEIAABCEAAAhCAAAS2I1D7fEpaCK09PtdMSo8bAdiQryIAKzWkgLYBcBAB+PF2HG71xZGDeBLUxkF8vcwE79xHmFcAts7lvGzAmzmAn8HYS7S5bJ5tIQCXwJjRBimgM+C9VUUALkkzvC0EYATg8GihJAQgAAEIQAACEIAABCAAAQhAAAIQgMDRCNQWSKWF0Nrjc8WD9LgRgA15BGAbga4U0OPPta44j1gE4Khn+lhQuV6vqmmMI1eLvyX/vk0A1gvZXHxtSNrc4CWZxrWFABzHy11az+0e7sMd95A7gEvN7rSdvW3IpDdiexmv9DhlooVWIQABCEAAAhCAAAQgAAEIQAACEIAABHIJ1D6fkj6Xkh5fqsBodSKp8SMAm5WROj9562ohBXReg2+1l1NAa22sm4pjkc7jQQCe3g08O8Uf/U8hB3D/DVaPdt8BvFMHsO4/AnC5qEcALscytaXz6aQk7mxFAC79ekj4DEs7gOc9kd6QhY/clJTagNl+7GW80uOM5U55CEAAAhCAAAQgAAEIQAACEIAABCAAgW0I1D6fkj6Xkh5fqsCIAFw2vu9/f4sNps5PXu9qCcC6138IwBGTJ5YCWvdhLADr/21lHn3Rcpup+Xy7A9jOcboTODeHOA7giHW2WrSEAKzXk15Xpf5wAJciOW1HekMW2+ujb0BDxys9ztB+UA4CEIAABCAAAQhAAAIQgAAEIAABCEBgWwK1z+Okz6Wkx5cqMCIAl41zlwDs+5bU+fO1ezmffUWyPl92AOsm8wTgoVNGH3s5gh8npRorso9dtziAJxPpSgH9hNmXPL4APAqAdlDdzpeLOrW9sBppPfethrkD2JZHAPaRK/f5nh3ACMBp84wDuOBbAwtTIL0BDZ116Y12aD8oBwEIQAACEIAABCAAAQhAAAIQgAAEILAtgdrnU9LnUtLjSxUQEYDLxjkCsOUpJABPpqu2AJyX9nk8FDEHsFbOL9erapW5A7j0Xx0H8AL4lwDcqvN5JAAXHrARgO+9jD70wyUAv19mPc1pPtRLDSYcwKWmOMUBvOagL+EExgFcanan7UhvyGJ7ffQNaOh4pccZ2g/KQQACEIAG9kNsAAAgAElEQVQABCAAAQhAAAIQgAAEIAABCGxLoPZ5nPS5lPT4EIDX49UK3S9joFB4IwBbsKUEYNPe9E7gJa1sSwdwqlbnDjoE4KgFaSdA/7MXVBGAowiGFtY/XF3XVbrEfLmXkg5g7Y7XP6ahP6gIwKGRFPYDbUsdfUMWS+Vbxis9zljulIcABCAAAQhAAAIQgAAEIAABCEAAAhDYhoC0QOobhfS5lPT4Qs+r5xxwAPsiI+5zBGDLS0oAds1HDQH43YEcFy1D6WoCsE08mnoV8LsD+CXhpLIIqPc5ArAdbLoTGAdwQMCEF2ka9fv7q6zz1ldxLgDrebRvq+AA9tEbPQCbaQrko2/IwkduSn7LeKXHGcud8hCAAAQgAAEIQAACEIAABCAAAQhAAALbEJAWSH2jkD6Xkh4fAvD6DOMA9q2AtM/l7wA2/dqnAxgBWCEAmwBNTQFtlx0CcPgDSMoB/JzHplE/oQLw4+U/f3UeATh8HscluQOYO4DTIodaEIAABCAAAQhAAAIQgAAEIAABCEAAAkcgIC2Q+hggAMucP/51YelyUwVs37y+9JXeYEQK6FBiYeUQgC2n6dWuYfSGUps5gLUrUYtUermPl3yyA1gpdbv9qsff2JWrB5YHZB1gbQfwr3o8pg82lwA8PICGO5hfDtERJV99pVwP0s9wAPvGP75LeQsBeC5IvlJlzBaK7ff7Xc/TCE51A291B7Av7fWcR+wDzldeWgCebzDnGw7p8fnGf/QNqG98r5/JmdM7tB7lIAABCEAAAhCAAAQgAAEIQAACEIAABI5NAAF4ff6kBNKtUkBL9T806j/dAezSTy6X8xNRqr7n4ysvABsdcVlfeXfgXi9XX5eTPrfn8z8/v0qpP9NGM3z/I1Xg6XuzuQA8l2dTA0TXQwB2O4BttDUNAvDaykMAXqaDAJz0vH6rhACc+oQvw9+2Ii10l+0trUEAAhCAAAQgAAEIQAACEIAABCAAAQiUIoAAvE5SSkBFAC4VwaadWncAIwDL3gGMAOxYJ+8CcNkFtdzaghu2HQTW8/mipKz++kF8uw8OYJ9waZ3QY4fh0tsM/nY+0wHsH7eJABzAMik6NFu9+cIBLMc35IkoLYzW3mBbBtLjDGFNGQhAAAIQgAAEIAABCEAAAhCAAAQgAIHtCdQ+n5I+l8odHwJwXkx+qgPYp598nAP4cVKq6R24z6y4Uyvr5g7gR+9QfuQZrD7IAZy3UMNqLwnAVsBp1REFYDtu94JGALaM9pQCOixelUrNEIADOJTwejkcwHk/UGVmQSnpjXapftIOBCAAAQhAAAIQgAAEIAABCEAAAhCAQFkCuQJpbm+kz6Vyx4cAnDfDCMB5/Fy1N08BjQAcNpE24LVz8nK9qlYZh6y9A1guBXRY/8qUGomi7eDgO19GDuBeoS/zfdqK+lC3272/A3hJlF2++3jpjlHfvbG6z4Mg/BkCsO+NFdc87cUBPO9fG6irIQCvr0DuAJZ1IOduQEs9P6U32qX6STsQgAAEIAABCEAAAhCAAAQgAAEIQAACZQnUPp+SPpfKHR8CcF68fYoAHKufHN8BbOZ90H+W9TUbHcUdwP09v60y5/PmDuB30Sd3feIATlrfYwHYTkqrjigA25HMwxsBeP4AUKqmA9gVpj4hGAEYAXiNwN43oEmP54VK0uMs1U/agQAEIAABCEAAAhCAAAQgAAEIQAACEChLIFcgze2N9LlU7vhyBSYXH+4Azo2caX3pO4ARgBGAgyIWB3AfKLUdwP33Nw6FMMQFrCe8eXymA9hi8Qmke3UA28UYKgDrcr6xjhc4KaCDHnfeQqSADrSqe0nmFZDeaOf1jtoQgAAEIAABCEAAAhCAAAQgAAEIQAACUgRyBdLcfkmfS+WODwE4b4aP6gC2gq/VP+YCsE8/qecAdulVafPodADrlNBPgczcC7y9A9jeAWzvJU4bHw7gJG4HSAGNADyZ2dgHmK28pQD8e9M2/2lK3qUU3uOBIQAnLeBXJVJAkwI6L4KoDQEIQAACEIAABCAAAQhAAAIQgAAEILBnArkCae7YEIBlzh//OqPRSAnYofOOABxKKq6c+w5gBOAYkgjAMbTUQnC97gBu1fk8ugM4ql1/Yf0gu91/+zuAx3f0rlvTfS2PBTArdupR2lbd1v9GPd/yaGQe4PqHueu6jAe4mSt3/8O4bSUAa933drtFC8Cu+V0ThkOcwDiAfSsn7HOfAzisFXcp3wsCvvb3vgH19T/0c+lxhvaDchCAAAQgAAEIQAACEIAABCAAAQhA4NMI5Aqs0uc2uf3Lna+9j09KQCUFdG7kTOvnpoCOTfHs6/2nOIAHJWx5xFYfKu4A7r/OPh/cdwDjAPbFYsHPEYAHmAjABQPrafy93e5vTaYKfAjAYbNT2wEc1kt3qdT4sC3ufQOay2ercZbqJ+1AAAIQgAAEIAABCEAAAhCAAAQgAIGjEcgVWD/9fGrv40MAzltxR3EAIwC75nndKIgAPOP22XcAWwF45JFt+1zgSm3qALbYm8y7hpccwOMpxQE80DifTipXcHP+nAgLwHoeXw7vANM2DuC8H35bGwcwdwCXiSRagQAEIAABCEAAAhCAAAQgAAEIQAAC+ySAALw+LwjAAYfRCaFNCugwaFbgT70i0/Ut9RzA8x7lpoRGAA6LpL7U9wnA9gG2bQrorQTg4XvmYXB0B/B8PMsLfdsU0DiA36JMKMX4K65n7ZfekCEAIwBH/YBSGAIQgAAEIAABCEAAAhCAAAQgAAEIHIwAAjAC8BIBUkCXXcikgB7zzBV9x22960JjTciW3DYF9DC+XIc+dwA712FgEL3uAFbqfBndAZzpzJ13y9wBfO/vAB76VtIBbL9zKcDfhLnH3gVg0+Ppmy09t6ZTyjs/ZuEfVQCez5dOCR1y96+thwO4zA80AjACcJlIohUIQAACEIAABCAAAQhAAAIQgAAEILBPAgjA6/NS2nAy/7Zc/rkCk2v0CMBl12uuAPyu7+T1r44DOFCzixraIACv6WLbCMDv9/3mrk8EYGcwBAbT67LV9iMFYEth/h5Ec3QBeD7vb4LwZwnAUc88pRQCcCyx5fIIwAjAZSKJViAAAQhAAAIQgAAEIAABCEAAAhCAwD4J5AqQexdIc6nvfXy5AhMCsMkQe2rXUwnnxlFpAdj2J/Vu4KoCsDb42T+v0c9H/l0AHiuD9tNNBeDR+B4xrr6FoW4mAOvv1lKABlZCEtBt3G6/6vEXKNT65vnt88B2d+kAXgrRZQCuO219LuDDC8D2wWAXEwLwJEAQgKMfGIsVEIBLPO3z50J6o53fQ1qAAAQgAAEIQAACEIAABCAAAQhAAALHJIAAvD5v0udSufwRgPPWndVXjiYApwq/llZVAThvyma1EYCjcLruALYCcKkrvxGAzbQsp4BGALZB600BjQC8uL4RgKMee87CCMAIwGUiiVYgAAEIQAACEIAABCAAAQhAAAIQgMA+CeQKkHsXSHOp7318CMB5M4wAnMfPVVtfh/r868ZaV6BpM6pLCMBRuMaO0uv1qprm9KxfWgaQF4CXhm0DTP+zD4yXA7hV5/PoDuAoav7C5g7g3/4O4KH8VABeWgDrqQdcDmD7DW4ncKMu57Py1fePbLmE3jh0XafSf4AMC++bLJN0Afr1BM1L/9PUn9wBfD4N481OLTAbd6Md7f1DbfSRFF/fvCAA+wiFfY4AXPrJH8Z9Xkp6o53WK2pBAAIQgAAEIAABCEAAAhCAAAQgAIHjE0AAXp9D6XOpXP7p5+/r4+YO4LJrOzcFtFcniexuHQew7WRJIXgkAPd60PhEmxTQcx2rGTy+CMCRq2alOAJwLMtUAdi8sIAAbB5tkhsUvTnRcb22yZAWwOftlx4vAjACcOyTi/IQgAAEIAABCEAAAhCAAAQgAAEIQOBIBHIFyNLncXN2uf3LnYu9jw8BOG+Gj+IARgB2zfPUQKmv3EUAXlkTLgewrmLBaYhtpi6wHwewFQzVpg7gYcGOA3TBoWydyo458wlsH+8Atly0E/g5WATgp/DbX1ovuUFBAM7bXOjavvXr+wbJ+dXfXXuDbccvPU4fZz6HAAQgAAEIQAACEIAABCAAAQhAAAKfSiD3/Ef63Ca3f7nztvfxIQDnzfBRBWCrz2mtLuVvKwewT7h+PN6zqsaNZ6cCcJ+BNnd9Nv/51z8ypdgpzu8TgO0K2TYF9Hvg60ANFYAHi7xN0T2eRbfoOy71ISmg7ZAQgCcLGQE47mfCVRoHcNGfl+RJkd5oJ3eMihCAAAQgAAEIQAACEIAABCAAAQhA4OAEcgVW6XOb3P7lTs/ex5crMLn4kAI6N3Km9b82BXSPwSUEIwCvx5mYAKxFxMv1qtqXo7JswMs7gAPziL/uAFbqfBndAVz6jlh9B/Dt3t8BHNi3J/Ilh/AwF2MBOEz4tXU/XQA245zcAXwa3QFcNpyf1w5zB/A71FyHq2+aSAGd+IqXD2z/ee0Ntu2m9EY7EAfFIAABCEAAAhCAAAQgAAEIQAACEIDAxxHIPf+RPrfJ7V/uhO19fAjAeTN8FAfwfJQ+Z62PylYOYFc/bP8PKwBrQ+JTvTPn8z8/v6McysOoc9cnArAzkgNF1lcu67aSAGz7ObWqD8NaTxE9CGDtS+wcj9zVqlYsL+dzdgpaF379w9x13er9sOsPocA7gG0jbw5g8wECsJxASApo38+o//NcgXzvG1A/gbAS0uMM6wWlIAABCEAAAhCAAAQgAAEIQAACEIDA5xHIFVilz21y+5c7Y3sfX67A5OKDAzg3cqb1cx3AznlKTOC4lQBsU1TPr5RFAA6Lr2oCsJWVEuPreZ/w7farHn+BQm0Yj1GpwHZ36wBekm7fU0QvCcBhqBCAwzgFlsIBvAgqV+D00ccBLCfwa/a1N9h2/qU32r4443MIQAACEIAABCAAAQhAAAIQgAAEIPCpBHLPf6TPbXL7lztvex8fAnDeDOMAzuPnqn27m7t9txaAXVlyr5dr2YF6HcBG33s8/rK+FwHYiQ8BeD2yPlUA1gtrEMVwAMsJhDiAs57dz8q5AvneN6D5hEwL0uMs1U/agQAEIAABCEAAAhCAAAQgAAEIQAACRyOQK7BKn9vk9i93PvY+PgTgvBlGAM7j56qNAHwwAVgr9dqWreWksaS0dwewT2AZBMJOnS9XdWrOsxGWWQD6QXy7//Z3AGuWvtTPYd+7NL7pWw6uJNB7F4DN+AdOYTzmpR7NMP4zdwCnQXTUQgD24/Q9f/wtrJfY+wY0d3y2vvQ4S/WTdiAAAQhAAAIQgAAEIAABCEAAAhCAwNEI5Aqs0uc2uf3LnY+jjy9VICYFdG7kTOu7UkCHzk/unb/z0WyVAtpLsTNO4fS/qf61mQO473DTZxh23QHs07d887+ZA9gKwHM58fME4Et6rK3URABOw+pbIL5WEYBxAPtiZO3z+QbT90Cet4UAnEN/qCu90S7TS1qBAAQgAAEIQAACEIAABCAAAQhAAALHI5ArsEqf2+T2L3dGjj6+2PNMywsBODdypvURgB08EYBXAw0B2InHOGx9Asy7A3gbAfj1IE1V0PsG/OM7pgN4eKMlMJW3Iw4QgBGAc36qEYAzH1A58Ed1pTfahbpJMxCAAAQgAAEIQAACEIAABCAAAQhA4HAEcgVW6XOb3P7lTsjRx4cAvB4BtVNAh87P3AHc9se29o7d2Dj/VAfwnIPV/4rfAWz1ORzAy6Gn4/N2+1WPvzyBzx3YCMCazVgAnbLacwro7pluvMQfAjACcE4cIQAXWog5k8AdwJn0qA4BCEAAAhCAAAQgAAEIQAACEIAABFZO0R955z9HF0h9sXH08YUKjHMOOIB9kRH3OQ5gB6/CDuD5t9QRgAfN06dz+dYnDmDnOtujAHzv7wAODwDfY+RTHMBmIZR/GQABuK4AnBu/sfVLb8gQgPP+D4Bv/kI/Lz2vod9LOQhAAAIQgAAEIAABCEAAAhCAAAQg8OkEch220uc2uf3Lnb+jj88nMLn4IADnRs60fq4APO+NT1j09R4HsI9Q2OfTO4D/3ir55sm3PhGAnfOAAKzRHMUBPBGAm5EQ/HClsA5bgAjACMBhkbJcCgEYATgnfqgLAQhAAAIQgAAEIAABCEAAAhCAAAT2TiBXYD26QOqbn6OPzycwIQCb8/NTm6dD+OKotABsv88nMLr6hQDsm7Gwz5cF4LEBdD2ufOsTAbiYAKzU+XJRp+YcNrORpfRE3u44gJ0/KDiAIyNqvXjb/2BJblD05lDHte8htdZTn4PdB2Vev/R4EYARgH0xyOcQgAAEIAABCEAAAhCAAAQgAAEIQODIBBCAPeesjZzBRn9zLn9f7KWe3eIA9pGN+xwB2MHro1JAWwcwArDa3x3ACMBxj6z10vqHq+u6YHGQFNAl6SuFAFyGJwIwAnCZSKIVCEAAAhCAAAQgAAEIQAACEIAABCCwTwK5AmRpQ8acUm7/cqkffXwIwOsRYIVuHMC5K2VaX5shg/4QgFcx4QD2RFHj8cAPKYK7DRzAv/0dwEOnUy36tgWfg/IoKaCn09ipXC62PVJAy72hVsIB7PsR8MX33h3AuePz1T/6BtQ3Pvu59DhD+0E5CEAAAhCAAAQgAAEIQAACEIAABCDwaQRyBVbpc5vc/uXO197Hlyrw+rjgAPYRivscB7CDV7YAvD4PVh+6Xq5xExZYmhTQDlDyDmDzxQjArhzjjbqcz8onsAXG+VuxWAfwtAEE4FTutt5RHMC+cfriEwFYTuDXc1N7g/2KZ+FUO7445HMIQAACEIAABCAAAQhAAAIQgAAEIPCpBHLPf/YukObO297HhwCcN8M4gPP4uWpv5wBe7z8C8IyPDfhHo9TlelWtOj1LdI16ujLncmJqgtD9CcBKnc8Xscu+zR3AgwO4lMPVJ5Ad0wE8BGXzGPKlpzyKcADLCYQ4gFMiclrHt35937D3Daiv/6GfS48ztB+UgwAEIAABCEAAAhCAAAQgAAEIQAACn0YAAXh9RqXPpXL5IwDnrUgE4Dx+rtrfLgA3D5cxc0rMt35JAb0YYaNLlj3OMS10m78WAbjgWs9zAA8dQQBOmxQcwGnc5rVy7wD29QIB2EeofzrjAA4DRSkIQAACEIAABCAAAQhAAAIQgAAEIBBJIFeA3LtAGonjrfjex+cTkFLHTwroVHLL9UgB7eD5oSmgEYCVUrfbr3r85Tk8p2Hz3pZPYBkEYGXuAG57ZT5QoQ9+DGgH8O3e3wFcbsz+8R0xBfRAFQE4OMImBRGA07jNa0kLwL5e+tb33jegvvGFfi49ztB+UA4CEIAABCAAAQhAAAIQgAAEIAABCHwaAQTg9RmVPpfK5Y8AnLcicQDn8XPV/ngHcGM0Phs/v//9VUrF50v2rV8cwJMIs8Lq2AFsUli7/h79RD0dwAjAxVY7DmCD0ifgFQM+awgBuAxZBOD4H60y5KetSG+0JfpMmxCAAAQgAAEIQAACEIAABCAAAQhA4AgEcgVI6XOb3P7lzsHex+cTkFLHjwM4ldxyPRzADp5HdQB/mgCsp0dLAdpPWkISkLkDOEUAHgIPAbjcQw0B2LBEAM6LKR+/+eelN2QIwCWe9nkxoGuXntf8HtECBCAAAQhAAAIQgAAEIAABCEAAAhD4DAK5Aqv0uU1u/3Jnae/jQwDOm2EcwHn8XLW/3QHc9hmGu5cBdZmUb/1u5gC2AvDrytzMuEAAzgTYV/cJZI+GFNCW9Pl0khNkG53S/P42qb75KRMF763gAC5DFgEYAbhMJNEKBCAAAQhAAAIQgAAEIAABCEAAAhDYJ4FcgXXvAmku9b2PzycgpY4fB3AqueV6OIAdPD/UAbx7AVhPx/V6VU1jUiiXlgH2JwC36nwe3QFcdn0r/SC+3X/7O4CVagoB9QmMtQXgrvtbJdk4BeqwCfBxnNzxXEEADhuFu5Rvfl01EYBzyZv6CMCFHlSZ0yG90c7sHtUhAAEIQAACEIAABCAAAQhAAAIQgMBhCSAAr0/dVudSrnmQEnh9AYsA7CMU97lLAJ63EjvfPn3E1cvL5fz8SOr09+MdwD1Y+3z4+XHdATxcV7s0F775FnMA684gAMct4rXSCMDLdBCA12MMAXg95wApoEvlZFiOw9z/A1DqCbrVRrtUf2kHAhCAAAQgAAEIQAACEIAABCAAAQgchUDu+Y/0uU1u/3LnQXp8tn8IwLkzlVa/dgroea99guC8PALw+rxbg+T1ck0LEE+tjxGA9Tjt2wBdo1Sb+WqAvAPYpD72CWhjh+yWDmAbN6kL9FW/WReA9uoAfo27daWoDluPPn44gOUEQr0p0T9IsT9KYTNrSvnWLwKw3Pxq/rU32DZWttpox8QmZSEAAQhAAAIQgAAEIAABCEAAAhCAwCcQyD3/kT63ye1f7hxJj8/2DwE4d6bS6iMAp3Hz1cIB/FrZq6h82spmDmDdy88UgF8Sw6YpoO23+gRM30JaEsjGoqdSde8AdqWARgD2zaz53CeAulohBXQYX18pUkBnvunjAxz4+VYb7cDuUAwCEIAABCAAAQhAAAIQgAAEIAABCHwMgVyBVfrcJrd/uRMlPT7bPwTg3JlKq48AnMbNV+u7BeD1tM9jdtUEYC0iXq5X1SpzB3Dpv3wHcBhEn4A2cYheRncAP/KcqXNeJgX0vb8DeOh7SQF4KvzaHuxDAHaOEwfw6tLyxa+rMgJwmScWAjACcJlIohUIQAACEIAABCAAAQhAAAIQgAAEILBPArkCq7RAmtu/XOrS47P9QwDOnam0+gjAadx8tb5TAP7zYXn7HAHYiayUAGzbadX5QwRgnaLb/rVOIbtRl/M52WHqi2T9g9V1nbIOYARgH7HlzxGAuQN4LXKkN6C1N9iv55gn1X3a6qIWBCAAAQhAAAIQgAAEIAABCEAAAhCAQO75z6efT0mPz0YgAnCdtYgALMP9qwXgZqRdeoymuxWArSyT6g+TdwDbO4DXe/h4TQYCcMmlHioAN42Zp2X3sr9HPgc1dwDL3RHLHcD++Mwt4XsBQHoDmvt/AHLHjwBciiDtQAACEIAABCAAAQhAAAIQgAAEIACBZQK55z+ffj4lPT4E4FSFqcyKRgAuw3HeCgJwTwQBOMzJ+x6GvnoIwJrZ3h3ACMDrD1ifAOiqTQroMj9cpICuuwFDAC4Tx7QCAQhAAAIQgAAEIAABCEAAAhCAAARcBBCA12MDAVjGYPTXGX3H54CUXrkIwDKEEYAPJgDrtMLabamX+3jJp8oD+Q7gsMBsPBbRbR3Av/0dwEPffQ7WGAFQM9WO17HrtbYA/Pjz5D3PvAM4LApMqfPpJJbyWi+K2+0e052gsjHzbxu0dfQ/JTcoOICDpjCrkG/+JedXdzz3/wBkDX5UWXqcpfpJOxCAAAQgAAEIQAACEIAABCAAAQhA4NMI+M6HpM9tfN8vzXur8dUWQucc7bmk1PgRgMMi1xcXPn3J9S2Xy/n5Uaq+5+t9uADsM3r6Pl/vyaPPQHu9XH1dTvq8aY1a+vPzq5SyWtjQ5+YoDmArABtf7fCXGiAIwIahb4H6BKB5VOp5QgBeXqsIwEnPMGclBOCyPJda861/qQ2Y7UvtDbbth/Q45WeSb4AABCAAAQhAAAIQgAAEIAABCEAAAsck4Dsfkj638X2/NNWtxucT+qTHOW8fAbgs8bvPKOf4Ol9c+PQl1ygQgMvMLwKwK3CVdkz+qsdfnoLvmya/A3ho4Xy5qJN1pHqUed/3zj/XC/V2HxzAoQvTJwDNvydUAG4ejXou8kYmhYO9AxgHcGykTMvHzr+u/XT+are+fvtEaH719yAA581tSG3f/G+1AQ3pq2QZ6XFK9p22IQABCEAAAhCAAAQgAAEIQAACEIDAkQn4BFjpcxvf90uz3Wp8PqFPepzz9hGAyxJHAHbw7FOBu2nn6Yf1HMD9FbUeB61v3Tf/+dc/Uk24i0ztwtYu0sv1qlp1epY7lgN4ZLH2CGBjt+z3CMCdGgRgM7+l/xCAyxD1CYBL34IAXIb987n3mD5efQ/kct9sWvLN/1Yb0NLjim1Pepyx/aE8BCAAAQhAAAIQgAAEIAABCEAAAhD4FgI+AVb63Mb3/dLzsNX4tj539HFDAPYRivscAdjBCwF4NZAQgCd43t8G8AkogwDcqvN55ACOW7/+0toBfLv3dwCHv7Xg6//8i10OYOM4Hn+vdQALCcDqT3Vdpx531x3AfTJx7gBeX+CBDl7t+LV/rzuAcQD716WnBAJw0feLkudDeqOd3DEqQgACEIAABCAAAQhAAAIQgAAEIACBDyfgE2Clz2183y+Nf6vxIQBLz+Ry+/Ys/ZUZVqgbCMAOsEcVgBujtdn4MXcAv5+l+zIB+9Y9AvAkbqzAOXYArwucXykA6+B8nEwK6P6SalU45XWHAFzkpyL0BQAEYIO79IYMARgBuMhCphEIQAACEIAABCAAAQhAAAIQgAAEIHBQAj4BtvR53ByT7/ulsW41Pp8QJD3Oefs4gMsSRwBGAF4i4Fv3CMBOAbjPsR2cAvo7HcCvlN+qd+QWeq4hAJcBmSsAD/Nbpj/jVrgDuDxT10bL9U1bbUDlR7r+DdLjrD0+vh8CEIAABCAAAQhAAAIQgAAEIAABCOyVgE+AlT638X2/NLetxucTgqTH6TqXlBr/X+/8rD1uHMAykXW738Ma/lgHsL0DeD0bsC/+EYAnYTR2AH+fAKy9etrR/HI1P5RqtbD7UKp5cnpPAY0AHPYc8pZq1DPFd+k/BGATua6/OZ/SGxIcwDiAS69p2oMABCAAAQhAAAIQgAAEIAABCEAAAkci4BNgS5/Hzdn4vl+a5Vbj8wlB0uOct48DuCxxHMAOngjA6/rHf/71j6In9C9BsFHqcr2qVpkUyvpuWZ2veu4TTf1yXe92+1WPv/D7cKckwur5BLQhBbRS5/1t5SsAACAASURBVMvoDuDCKZH1A/x2/+3vADYsQ/58/R+3Ycei58qmBG76cej/rf+9/ns885Of1OV8fuUoD+lLTBn9w/y8A/jPdQdw39qX3wEcM79L/Mepn8eft6d+pQbeIRwzt7ZsCQdw7vgRgNcF8pR5HdepvcG2fZHeaOdyoj4EIAABCEAAAhCAAAQgAAEIQAACEICADIHa51NbnUu5xllLGEYALhvPCMDLPH062eORZ7p7NEYnuV6uZSe0b63pr1h13wGMAzgRPALwHBwC8HoonU8nMcFbW6xTHMC5AigC8FQALb0hwwEc+KZK4lM8tFrpeQ39XspBAAIQgAAEIAABCEAAAhCAAAQgAAEI1CWAAFznfA4BuGzcIwAjAC8R8L3g8cUpoH0CsE0Bvf6ArOUAtpPte8MhRiCcCsA2x7j5pqkDWP+bBgdwyWc4AnASzZj4XvoCHMA4gJMCj0oQgAAEIAABCEAAAhCAAAQgAAEIQAAChyCAAIwALBmote4AtsYum7XVNUavQJgYHpfL+fmVidW9UxJ6B7BPHzuqA3gYFw5gb7AsF/AJwKaWT2D6FgF4zNCkgG6UXuRNn+I7cRKc1UgBHUbUF5++VnAA4wD2xUjO57U32LbvOIBzZpG6EIAABCAAAQhAAAIQgAAEIAABCEDguARqn09tdS5FCug6MYoALMP9uwXgLvgKWK/A/713AC8FphWF9T+tA3jdITcIwK06n0d3ABeOe3MH8L2/A3gQr31vOIQLhK16OYBHfbd3NuvvMcKv/RMWgNWfuQP47roDuO8ZdwBnRRoCMAJwVgB5KtfeYCMAS84ubUMAAhCAAAQgAAEIQAACEIAABCAAgf0TqH0+hQAsk4HwrzNahU8Ak47QrQTgzqGT4ABen+GjOIB///urlHJpYe4x+uL/i1NAL0EbC8Dm86Y5rUbQtwjABsKYz8k4gJv+Af6wUnGZR2qHABwEMlzgX24OARgBOCjQEgvV3mDbbm+10U7ERDUIQAACEIAABCAAAQhAAAIQgAAEIAABIQK1z6e2OpfCASwUQJ5mEYBluH+bA3giAI+NmB7dbTcCsA4DnQ9cy4Ql8oLrNm63X/X4C0vlHBaGOICtzNs+euG7Gb91gACcK7g645A7gMOW6KxU7nxwB7DMG3h2mmpvsBGAk5YVlSAAAQhAAAIQgAAEIAABCEAAAhCAwMcQqH0+hQAsc/6IA3i6RF1OYK9AmCjWcQdwmUdk05r1MReAX3c895mKXd/mnd+tUkBbAbjUckcANlMulQIaAfh9SZ1PJ++d0MnLHgE4CR0C8Do2Hx/pDWjtDTYCcNKyohIEIAABCEAAAhCAAAQgAAEIQAACEPgYArXPp6TP3+xE4QCuE7K1HcCv+XcIb16BEAF4NXAejcl8e71cRQLssALwE8r1+kqhnBhHTqj5ArBxs/oEEt+sDimglTpfRncAF06JbO4A/u3vAB56lSoAj1NXr41x2n7vANYW9IdJAa36NxRU4fHqH6znHcCP0pHjm1H3598iANs18Xz42BTf6dicNfUc6/mVnGPf+v50B/Dq2u7nVnITWnuDbccvOUaBpUGTEIAABCAAAQhAAAIQgAAEIAABCEAAAoUI1D6f2upc6lsFYF+YSJ49j/WlU1v2ikw7Lqvr/nEHsG+qlz/v7mn1+lrSArB9Pvz8jO4AjkgB7Ruc2B3A+osRgH34wz9HAA5nJVUSAbgsWQTgsjxjW7Pit+QmtPYG2zKRHGMsd8pDAAIQgAAEIAABCEAAAhCAAAQgAAEIbEeg9vnUVudSCMDLMYUAvG6w8xkMXSt1LymgvU8SBOB/FLVYjh11YwFYT4T9Ip2P3Oaw9k6Qo4C8A9i+sbF+x3AtB3DownQ5IH0O4OX2FxzATX9XcOpEOurhAA4D6nO4ulpZW384gMPYh5Sab7ykNxwhfbJlEIBjaFEWAhCAAAQgAAEIQAACEIAABCAAAQhA4IgEEICLyj/BISB99mjvAPZ1SPo8VjoFNA5g3wx7Pj+qAFwo4+5mDmA9DQjA6cE6dwAjAKezTK35SQ7gNQH40af11j9ekm+o4QBOjcQy9aQ3YbqXtTfYlpRkHJeZDVqBAAQgAAEIQAACEIAABCAAAQhAAAIQkCBQ+3xqq3MpHMDL0YMAXN4BrM2Fl/NZYrm+2rzd81I3vxpCAJZxAD+D4HpVrZJxiO7PAdyq83l0B3Dp8Nd3AN/u/R3A667k8Vf7HaKu3PS+72jMHcA4gMvMdKOe8xv7559f02KI41478/XfywGMABw7HW/lcQDXecNwPhFbbbSzA4YGIAABCEAAAhCAAAQgAAEIQAACEIAABIoSQACucz4nbT7BAWyWiT3Tdy0anwAeajTU7Y+z4SIAZz6m+nt+W2VEGXMHcPm1KuYARgDODIB5dQTgwkDjmzuyAzhGAFYjB/CpfwDF0/LXwAHsZyRZQnoT9tyAPMr/aKUwQQBOoUYdCEAAAhCAAAQgAAEIQAACEIAABCBwfAK1z6e2OpfCAbwcqz4BNDfCvykFtBWAtehsBeAQ3SGF8cc7gD9dALa5y1PlARzAYcvG7xBNdQCfegewncmw/oSW4g7gMFL++TXthDyIX28LIQCHwQ8ohQM49QkfADeiyFYb7YguURQCEIAABCAAAQhAAAIQgAAEIAABCEBgAwIIwHXO56TNJziAzeKp4QBGAC7w4PIKwFa382XqXe9LNQcwAnBkkOzOAYwAHDmDnpW4nxTQ3+QA1pMyFtFLC4UIwHU2mPPFVnpei659GoMABCAAAQhAAAIQgAAEIAABCEAAAhAQI4AAXOd8DgG4TEhbHe3v/rfYIAKwh/Ne7wD+NAFYB6LOJ64DduwZTX385DuATWA0MUnOF2JpnPf8fBndAfxwOWvTFr5OVXC7//Z3ABuWIX8uh+jQ7+V+No/ZmwU6IJ+VdHkzi+YOYBzAIfPgLSN8B/D8+60j2PUD0bYmLiSFsy1SQPu4j9eH/u+lx4sAHPig8k1U5uel5zWzO1SHAAQgAAEIQAACEIAABCAAAQhAAAIQ2IgAAnCd8zkE4LIBfv9bFoB93yKVAlv+DmB9J+7aX6D+tlcBuB9a02djdd0B/KbT+SZ89vlmDmArAM+nJfXxgwAcNtPlBeCTDU0E4LApCCuFABzGSaCUXSMIwOXh1t5g2xEhAJefW1qEAAQgAAEIQAACEIAABCAAAQhAAAJHIFD7fGqrcynuAF6ORikB1H6b9B3A9nsQgOfziwAc8vxFAA610jpo1nIAvx4wHgUdAThkGYSVOZ9Ok3TBYbUCS20sAPt69S0OYM0BAVjGxa/Z1t5g2zjfaqPtW1d8DgEIQAACEIAABCAAAQhAAAIQgAAEILAtgdrnU1udSyEAL8fVtwjAOuPnUrbPUuPXMtpYC8MBXOY5hgPYJbwqfWfqr3r8pVyCPNRxCaSh04cALCMe6R+srutUqQdU6HyulUMALkFxaGMPKaARgOXTfJeNmrTWttpop/WOWhCAAAQgAAEIQAACEIAABCAAAQhAAAJSBBCAU3Ow5s0IKaDz+M1r+xzACMAO3odMAT3SLzOX75c5gN/F4nICcKvO59EdwGXX91MIvd3v/R3A4QHgH5/LKu+6A5gU0IWn1jSHA1gEa0ijOIBlXuLQ7GtvsO38IwCHrATKQAACEIAABCAAAQhAAAIQgAAEIACBzyNQ+3xqq3MpHMDLsSttMKuVAloLvq6/sRM4dfxriXO1KVLeAXwv8zA6lAD8fs9zZgJj9aUC8NgBbAXNtHgaHMAIwGkEl2vhAA6j6Rf4w9qZlyIFdBq3ea35xiv1B7dMb6atSL+Fp7+t9gbbjnirjbbEPNEmBCAAAQhAAAIQgAAEIAABCEAAAhCAQDqB2udTW51LIQAvx4j0eSwCcPraXKupzZBF/g4pAI8NoIF3HTtgIQA3uQLwMAE4gIssyWcjCMBhLBGAwzitlcIBjAM4P4poAQIQgAAEIAABCEAAAhCAAAQgAAEIQGCPBBCAM3PIJk6qtPnkrwu7GvRbBODxHb0SDuBximkcwImLYqHa9A5g6wBGAFb6sRV/B7AFV9IBjABcLtyHlhCAw6giAIdxQgB+JyC9CbMvcuTPUH4LW71pmd9TWoAABCAAAQhAAAIQgAAEIAABCEAAAhAoSQABGAG4ZDzN29qLAxgB2DHLOID/UfQJYAP++RbA9apaZRy2+q0DHYRzw3Lql6cJwLqWFn+Hb20O5QD+7e8AHoLZlwPcJRCOU1cvLY3mwR3Acy7n00lJCa7cASz5M+xvWyrlNSmgU5/w/jmLKYEAHEOLshCAAAQgAAEIQAACEIAABCAAAQhA4HMIIADXOZ+TNp98uwPYrtC1u4CtLre0mkOd0S796XI5P5uVii5SQJtZax6kgI78NdI2agRgBODIsFFKIQDHM1uroTdf+ocm9Mem7LdPW0MAlqFbe4P92gg1cmmuZcjRKgQgAAEIQAACEIAABCAAAQhAAAIQgEAJArXPp7YyJnAH8HK0SJ8913IAv849PQrsOB30mFAoFwRgI8BeL9cSj6O3NkgB7cCa5gDWjX2GAOxz/lpsOIDLrUsE4HIsdUsIwGV5xrYm/RaenePYfkmU32qjLdF32oQABCAAAQhAAAIQgAAEIAABCEAAAhBIJ4AALOXRXJ8T6bPHb3cA+5y/dnY+RQAep7iOehocNAV0rvP3pQ/+51/flAJaD7u0AGxRtup8vqhTm2fJdgWvfiPjdh9SQCMARy3zIoURgItgfDWCAFyWZ2xr0psw3Z/aG+zX0xkHcGx4UB4CEIAABCAAAQhAAAIQgAAEIAABCHwEgdrnU1sZE3AAL4drqNM1NdhrOYARgANnDAEYATgwVBaLDamUlTpfRgJwZm7uty/TAvDt3t8BPLufd2UA/jtrXYI1dwDPsSIA56yU97oIwGV5xraGABxLjPIQgAAEIAABCEAAAhCAAAQgAAEIQAACRyOAAIwDWDJmtxKAu7s2Nsb/uRzAtiWfQF4rBfT99uscrNHkAo2YexWAG6O/2fj5/a8eb/m12uAAPsWvmlGNRz9ROuAQgLNQTirrH+au63ZxP6ztGAJwufnVLSEAl+UZ2xoCcCwxykMAAhCAAAQgAAEIQAACEIAABCAAAQgcjQACcHlRKSQGpM8evy0FNALwEHUIwCEr0JTZTADWX6YfNVqXL/HI2c8dwANsBODwwPOVRAD2EeoXsFBq27ZPZS6ZogQBOGyOpUpJb8J0v2tvsC07yTiWmh/ahQAEIAABCEAAAhCAAAQgAAEIQAACEMgnUPt8aqtzKVJAL8eKz+GaG2G1HMDWmTvOULs0lk9xAGtd0eas/QYBuO0zDHcvA2papG4uAD/d2QX+0gRgXUuHySBBN02uA3gYzHcIwHqp6Vls1OVy1h71ArP53gQCcBhWf4rvsHbmpRCA07jNa803XtIbjpheIwDH0KIsBCAAAQhAAAIQgAAEIAABCEAAAhCAwBEJIACXsOPFz7z02eO3O4ARgD87BfTuBWD9SLher8oKrKUfM2kCsH1HYLjftpwA3KrzeXQHcPwzcbWGFo5u99/+DmClXLnX5424BMLhzZDlhTK077pv2ArAeQK6a9AIwGEBhAAcxslXSkrwRgAu/eT3zeTy51u9aZnWO2pBAAIQgAAEIAABCEAAAhCAAAQgAAEISBFAAK5zPocAXCairf3ur9AdwLEGpVp3AN/u9ydAnw7mc0CrzqVv2flZ//zRGP3sermWmdBZK/bc+ufHdQewr//r3RJzAD+hIAAXCwoE4GIokxviDuBkdIsVSQFdlmdsa9KbMN2f2htsywQBODY6KA8BCEAAAhCAAAQgAAEIQAACEIAABD6DQO3zqa3OpUgBvRyvsYJnbNRLp4BGAF6fEQTgnQjAuhv2XROdd7zNfPEk3wFslPtcB6V9A0C3taUD2E6r7w0IHMCxj2x3eQTgciytOKh/gKV/hEN6jQM4hFJ8mdobbNvjrTba8YSoAQEIQAACEIAABCAAAQhAAAIQgAAEICBJoPb51FbnUgjAy1EkffaMACyzenEAW64HcQDr7n6mAPySGA4jAE/filhKAd15rfXDHcCkgC7yiGuUut1MWoOYv9wXGFzfJSWIjr8PB3DMTJcviwO4PFNahAAEIAABCEAAAhCAAAQgAAEIQAACENgXAQTgTCde4nRKnz1+yx3AOIDXA1DeAWy+/3r5n8SVsF5tOQV0nug7/kaxFNAa/OV6Va2SEQj9DuAwSLkC2jjAzpfRHcCPwEuoA8PGpIC+93cAj+4w9jy/x+NbXgy9E/rZThgz0+VPvwP4ncX5fBoc44XnVyEAB64EmWJSgjd3ANfZYM6jZKs3LWWik1YhAAEIQAACEIAABCAAAQhAAAIQgAAEUgkgANc5n0MATo3Yab3vFYD1nbhrdwAbXWszAfg6uwO4kD40FYD/ygTNqBUE4MYuoTS2j8YKha06igA8TcG9IAC/xqRXkEvIRgBOixhHLQTgojhjG0MAjiUWVr72Btv2EgE4bL4oBQEIQAACEIAABCAAAQhAAAIQgAAEPo1A7fOprc6lSAG9HLmkgJ5yieXhuoL0cjkbAVbogXG770UANvrf9TpzAEsKwEH6XBj4agKwlV1TAyTfAWzvAE7tgQGMACzj8NY/WF3XVbwfduoA1tHS4gAOe6oEliIFdCAooWLSb+HpbtfeYFt0W220haaKZiEAAQhAAAIQgAAEIAABCEAAAhCAAAQSCdQ+n9rqXAoBeDlAYgXP2DDjDuBYYmHl9yMAm/5et3QAIwCbNwtut1/1+HOlLfalM0YANqGLA3j5kYMA/IyOTIf82uMcATjsx06qFAKwFFnahQAEIAABCEAAAhCAAAQgAAEIQAACENgLAQTgPANc6jxKnz1yB3DYzOhssOO/WEEcB7ChhwDcR5Fd2PM7gHWg6WDR8TaOudTHj18ADlsAjSuCw6pv7AD+7e8AHjrXTmiud1oz0/Oi/9O+wCMAL1Gbh4WO2VPvAE6N2dXZSUwBHRimr2Khd15LpUQe9xcBOHb2ypaX3oTp3tbeYFtiki8ylJ0VWoMABCAAAQhAAAIQgAAEIAABCEAAAhAoSaD2+dRW51I4gJejJlbwjI09aQew7c/9b/l+2EHnWe75XACel0rlczmbFNBSf28OYO2KfV74q/WsQWHc7A7gyywFdKGBN60Zy8+PTnlt53gwJzaZqaY3SwFtBeD5jbKpYhoCsImwGAFYl9fzgADsX50IwGalSm5QEID9cShZAgFYki5tQwACEIAABCAAAQhAAAIQgAAEIAABCOyBAAJwqgKTN3vSZ4/f4gC2s4AAbAXg6ZWkCMDr6xQBONsBPAA+Xy7q1PYSd6YyP582/SaGfuvh8TDqv+12qKPTthckAAc92xv1vOi7+cw7gOdhod+kaS8npXmL/GTiAA6KOqlCUo7n+QYz9Y0qiXFLb8J0n2tvsC03yRcZJOaGNiEAAQhAAAIQgAAEIAABCEAAAhCAAATKEKh9PrXVuRQO4OV4kT6PxQFcZp3OW3E7gLcWgI3ed71cRQbqdgCPM/emf/WXCsAjC3XmHafjNwwQgNMDcV5T/2B1XaekH9CuHuMAxgFcIpoRgEVel4iemq022tEdowIEIAABCEAAAhCAAAQgAAEIQAACEICAKAEE4Drnc9LmExzAZtl8XwrorQVgw/m6eQpoBGB1u/2qx98g5vp/Kd7Lxjpo598xCMCtOp9HDmB/Z+JKaAfw7d47gNMF7HUHsO1SCNPPdgArNWWgl1vb3wH8pFTY4a3T1uv5lf4LjXcpR+x4fKSAlp7t9falN2H622tvsC0BBOC6sca3QwACEIAABCAAAQhAAAIQgAAEIACBWgRqn09tdS6FA3g5wqQNZjiAZVb2fhzAZnzX68wBnKsP6TuNdabf3qBq7gB+f1kjM4Gx+jIHsBX1xgJqXgpjBOA8fq7HQ20H8FwA1v08IwAXfZojABfFGd0YAnA0MipAAAIQgAAEIAABCEAAAhCAAAQgAAEIHIwAAjAOYMmQRQCWobsfAdhoidfr/0wHigCs1OV6Va0yAqF2nmq1ur8h9wUr9fGj68U5gMeOTgTgITWAz0rucgN/lwMYAbj8gxwBuDzTmBYRgGNoURYCEIAABCAAAQhAAAIQgAAEIAABCEDgiAQQgFMVmLzZlj57JAW0mR9SQHvitPNlu13/3BpAt3cAW93O1//18X+RAxgBWD/qdcDq/yAA+37A3hcWDmAfs7jPEYDjeJUuLb0J0/2tvcG2zLZKtVN6jmgPAhCAAAQgAAEIQAACEIAABCAAAQhAII9A7fOprc6lSAG9HCekgF5fP6l8Ludz3sL01N6PA9h0FAG4nzArKmiRsa4DeEkZX7oDOC+F8ZACWqnzZXQHcK4FfLYA9ELUQf949LnB+xd3Qu901c3Zvmo3NgJw6PNpiJmJAGyrl5pn7gAOnZCocqHrQ0oMnW+8Un9QowYdWFhqzOOvr73Btn3ZaqMdiJ5iEIAABCAAAQhAAAIQgAAEIAABCEAAAhsRqH0+tdW5FAJwXECVOqclBXQc99DSxQTgN51tqhE2vd7m6tfLAXyZpYAOHYinXNM2zxLuO4BxADsQIgDPwSAAp6xKBOAUaiF1tnAAIwC7ZwIBOCRKKQMBCEAAAhCAAAQgAAEIQAACEIAABCBwZAIIwN+dAtop7D3KcEEAlnk6IAAbrj6B2kf/g1NAf7YAbCe2VeYNgZC/qQA8vY1Z38+8/PetdwBbGmb8mlZ7PqmXoFjK+Wu/BgdwSAhHl0EAdiNDAI4OJypAAAIQgAAEIAABCEAAAhCAAAQgAAEIHIwAAnAZoTN22qXPHkPvAHb1++gOYN/dvy91wyMfpXK49imgpaJrPwKw0dGul2vsEggq73IAD3odDmAHSATgOZhwATgkqBp1uZyVavJSaLtWgf5h7rpOpT6AglaXs9D7+BGA84gu1cYBXJ5pTIvSmzDdl9obbMtjq1Q7MfwpCwEIQAACEIAABCAAAQhAAAIQgAAEICBPoPb51FbnUqSAjoulUrpDLQcwArCZ7/EVrSERYK9YtWV9Dts6KaA75TZshoxyKPPBDuA5iLGoN/z3JlPAHAKsVefz6A7guHnwljZ3AN/7O4CH/oc7gNvhDuDe0Tr+UhNQIcLva2l8oAA8iovZqyuNatWpdwCLvNWCA9i7BlIK4AB2U0MAToko6kAAAhCAAAQgAAEIQAACEIAABCAAAQgciQACsMhptjcEpM8ev80B3N3/vMyXCnSFHMBzQfJpDtQCbFKv/JX24wA2fb1eZw7gQhlirQP497+/Sqm0OV6jiQCMAPyMj4kA3IyEYGcgf6IDuB93M3rDoh8/ArD/oRxbAgdwLLGy5aU3Ybq3tTfYlthWb1qWnSFagwAEIAABCEAAAhCAAAQgAAEIQAACEMglUPt8aqtzKRzAcZFyNAcwAnDX232nGWnlHcBGM7pe/2caYJICcJA+FxbvmwnAujv6bQCdSrfEWwG6jdvtVz3+Ql2rUg7g4S7dQzmAH/1CacxbBW8CsDeAv0sAbh+tai/mDmATv3beQ+PPsyBxAIc9sSJL4QB2A0MAjgwmikMAAhCAAAQgAAEIQAACEIAABCAAAQgcjgACcAk1Jn7apc8ecx3AdkS5QvBWKaDnArB15PoEUGkH8ItjfIis1nhzAL9KD3qc/le+8c+/JDkF9JYO4KZTNsV399Kh0gBvLgB7HOfBo0AANqiSU0AjAC/EmtsBjAAcvDSDC+IADkYlUlB6E6Y7XXuDbcFt9aalyETRKAQgAAEIQAACEIAABCAAAQhAAAIQgEAygdrnU1udS+EATgsRBOCwFwRcKaAt9bBWwucIAdiw2q0ArDun82LbO3ZLB4BfAF5yZnZPB+f0b/rGQHgImpKPZksH8G9/B/DQy3ABWDuvtXv1pB6NTmhs84kbTvGXSuMAtkswNmYWy+MALoJx3ggOYDdWBGCRkKNRCEAAAhCAAAQgAAEIQAACEIAABCAAgR0RQAAurcyETa702eO3OICtmvVX6Q5gl24kfwfwfaZbWb0vzwH8Fr2d+R7Xn3UYXy+zFNBhy8Bbyr4g8vMzugP4CCmg9cgQgL3zG1xAv4mi33qYW9RjBGClGtWp89MWjwC8hB4HsKXStuZBKvmGGg7g4OUvUlB6E6Y7XXuD/Yrntxd/RJDSKAQgAAEIQAACEIAABCAAAQhAAAIQgMDOCNQ+n5I8Xx2jxgGcFnh7dwAjANt5RQBOiXCxFNC6M2MBWP9v+66Jzjtuc1indNq2tX4H8Gc7gO2bF6EOR8M5RgD23XH7HQ5gnfr5+ccdwKlL1VkPAbg40qgGEYCjcFEYAhCAAAQgAAEIQAACEIAABCAAAQhA4IAEEIBxAK+FLQLwenzsxwG8PIuxdwDbVl53KD98DmCjD10vV5Gnn9MBbHWpzG9FAM68RLlWCmh5AdgXWd8hAGvhV//ppNmn8+mZQtw8En0CuY/f7HNSQEcCCyse+oKElBg632DmbijCRh1WSmrM42+vvcG2fdnqTcsw8pSCAAQgAAEIQAACEIAABCAAAQhAAAIQ2IpA7fOprc6lcACnRVTuea09Yz31GTXTeuGuhQN4nai8AGy+f/MU0HsXgDX4y/WqZbPSMf9sz38H8Pxr+7tun6lAx+7gY9wBrHQK6Nu9TwE99D9U4DI0Rg5g+2JHY+4CNoLykALZCp9rj55nnvdGZn71D1bXdSr3ARwafG/jtxVHAnDbC8DmIwTgULaucjiAcwnm1UcAzuNHbQhAAAIQgAAEIAABCEAAAhCAAAQgAIH9E0AAxgG8FqW5+gMCsMwzQF+Hqv9cDmSrz4QKwK52Hl4HsBmfznY8+csVaPt7fu0Vr+YO4PJrVcwBjABcOPC3FoBt952B/FkOYJcA/HgJva06n4wD2PwhAOdGZXfzyQAAIABJREFUOAJwLsG8+gjAefyoDQEIQAACEIAABCAAAQhAAAIQgAAEILB/AgjA5UWlkFmXPnv865auAA3p2UzHe+TxQQCOZx5SYz8CsImz6/V/ZoGTZyxVny4AWxktdXnFO4D1/HS9gFfSAWznvVXn80VJWf3lHcAjJn3wPUf2jQLwwhNIp/pGAA55NIeXQQAOZyVRUnoT9nziZm6gSo17q1Q7pfpLOxCAAAQgAAEIQAACEIAABCAAAQhAAAJlCNQ+n9rqXIoU0GnxggN4r3cAyzqA237Yf8p3B7CJq+0dwGUMiNUcwAjAkQ+kAg7gh9L3156U/qcJn4eybxo0DwTgaWrw6fwgAEfGa0BxBOAASIJFEIAF4dI0BCAAAQhAAAIQgAAEIAABCEAAAhCAwC4IIACnWvDypk/67BEHcNj8dFaIcxT3CeCu1MnP60FFkhabjko7gBGAw+LnrZRd2PMU0DrQdLDoeBvHXOrjJ9wBPE0FEHdnrh/COMf4+TJyAOfmAJ99tV6IOugfvVBrF55rPEO/lq3ozdOZN6M/dv7a7/9wB/DyA+zdIa5j9jS5A9gASo3f94Wjnnc8l/5Ljfe2v7Re8g21LQRgH0/LR2pDMt9g+n5Qff0t+bnUmMd9rL3Btn2RjOOSc0JbEIAABCAAAQhAAAIQgAAEIAABCEAAAmUJ1D6f2upcCgdwWtzkntdKp4C2o7r//S0O0AqZrtHnCsCudi9nIwBL/d3uRitx3wFsvtl3B7C3fugdwJdZCuhCA29ao5a67gCeGDcTvnMzB7AVgOdyZKqAhgBsZjtdAF7IkY8A3C8hBGAE4ISn6UIVBODUJ3wZ/raVrTbaZXtNaxCAAAQgAAEIQAACEIAABCAAAQhAAAK5BBCA65zPSZtPvsUBbOMfAXj5SYAAvP6ERADO/AWp5QB+CRsTP/UwGL8DGAH4KaAH/v7hAM5cKA5xVL9hlfuWVU7PcAArJSmO1t5gIwDnrA7qQgACEIAABCAAAQhAAAIQgAAEIACB4xOofT4lefY2nh0cwGmxmns2jQM4jbuv1n4cwMbSer1cfV1O+hwHsAPbugN4Qdzs20lNieuaPQTgU1Jg+yrpH6yu68TFwZQU0IGasW+I088bUkDHAStTGgEYAbhMJNEKBCAAAQhAAAIQgAAEIAABCEAAAhCAwB4JIACLnGZ7pxoHsBdRVAEcwGNcg/73aJavQLWlfQbAxy5TQA/j8/XfF0Qf5gB2C7+vCW88t177iM0+Hzttz+fRHcCR7fiKmzuA7/0dwMM4W4cDeGhvfQEM5Ubsxqmgv+oO4KX4Mfx01LQLdwD75i34cwTgYFQlCyIAIwCXjCfaggAEIAABCEAAAhCAAAQgAAEIQAACENgXAQRgBOC1iMQBnBYfde4AftdvNhOArzMHsFM3i3v+TR3A7/c8uwTg0NTXHyoAv9/harHLOYBbhQAcF9xrpes4gPu40QL4bAE3qn0JwOOL032XrAcTQQAORlWyIAIwAnDJeKItCEAAAhCAAAQgAAEIQAACEIAABCAAgX0RQABOE/hyZxEHcC7BaX0cwJrHu37jvwp1fR78DmDzndfr/0wbEhWAxw7gZYPnlwvA7kktLwAPE4AAXO6hhgBchmVqvLetiWvJOyr0HHMHcJl5TmlFehP2/El+1NlgznlIxnEKe+pAAAIQgAAEIAABCEAAAhCAAAQgAAEIbEOg9vnUVudS3AGcFk84gNPOb6s6gEcGPnkB2MTVFQewAWFFBQ3+cr2qVpk7YrVrUtuV53p1WngptXwHcI0U0AjAaY/W9VoIwGWoIgCvc8QBLC/yl4nkvFa22mjn9ZLaEIAABCAAAQhAAAIQgAAEIAABCEAAAqUJIACnKjB5MyFtPvnr/FpQyAgQgNPiAwE49OpVjz7Rmitrf35+lVKkgH7RWhaA7cfuxZ8qiLmmaZxjXN4B/NvfATz0Jv0O4AVG47t/7Vd84x3ApIBWOIBDtgf+MvMNZu6Gwv+N4SWkN2G6J7U32JYGAnB4XFASAhCAAAQgAAEIQAACEIAABCAAAQh8EoHa51NbnUvhAE6L2tzzWnvGeuozaqb1wl8rNQW0r+W/p9Uy/m8vAvDQ86kgG5oi2Z8C2nzD9TJLAR2PbLHG9A5gOxfuK25jv/bD7gC2w0cAdgX+8O8RgDWL6SXa3AFs4wMBOPZRulweAThtA1GG/ugp2Jg3qfiDAAQgAAEIQAACEIAABCAAAQhAAAIQ+C4CCMB1zuekzSc4gM06bjOnFwH4vvpAtEIyAnCPaUgB3arL5fq6Q3SbFNBLczUVOj/FAWyFS/94XFZ0BGAdLYsC8CSMDD8tH7Xn0zPFuY5l+5f7gH011Ch1u60/bFK2Zv74WG4VATiF9nsdBODMHUiZaRC9y7pQF2kGAhCAAAQgAAEIQAACEIAABCAAAQhAQIAAAnCd8zkE4LLBPHcAl9IlDikAL+g3c9rlHMBGH7permUntG9t2QFc7qsEHcDfIgDbyWjVlimgEYDLLAK/AGy+p1EtAnAZ5K9W9OZLp9jITbOR0y3uAOYO4Jz4oS4EIAABCEAAAhCAAAQgAAEIQAACEIDAvgkgACMAr0Vo7tl0rRTQOQLw2OCWOv6qKaAnE7psgEQA7nWt//zrH4WeAL1Tsk+1qQF/hwN4iLbz5aJeud6dd+cm/iA+Hk+H6OOhnbuDe9fl8BwCfHkBTIVP3aeRI3h8F/BX3QFs5+bdHa3DeuIA7rnkPGgnkYADOHFh5FVDAEYAzosgakMAAhCAAAQgAAEIQAACEIAABCAAAQjsmQACcCH5J3KScQBHAvMU7+5/2Q2OhV/b2LEE4CX9BgF4LTAKOoC/VQC2YmGrEICzn0GvBvQPc9d14u7QdyFcd+FdDH9zACMAZ082DuBshFkNSG/CnivpUWeDOQfTcgdwVqxQGQIQgAAEIAABCEAAAhCAAAQgAAEIHJVA7fOprc6lXONMFfhy51v67PHb7gAuKQCPheCmSzu/reMARgCOXZebCcC6YzqUtEycFlLToek2brdf9fhbuMt2UlT6DuDhy44tAI+ET+0A9jqYG3W5nJVqTrExF1S+rgA8YtH3Fgdw0LRFFUIAjsJVvLD0Juy5ihCAi88bDUIAAhCAAAQgAAEIQAACEIAABCAAAQiEE6h9PoUA3IRPVkTJbxeArbHNl+p4jBQH8EDjxe9xX426R8MdwD2gdQewLqRF21LLHQHYYC+XAvop1/SNIgBPXMBPzqSAjvj9DSqKAByESawQArAYWhqGAAQgAAEIQAACEIAABCAAAQhAAAIQ2AkBBOASdrz4yZQ+e0QANnOCAEwK6LXV2fzvv/8p9ARo1fVyVU1rJN/SX7I/AbhV5/PoDuD4Z+JqDZ2q4Xb/fZFcTl08NDG/A1hLu3omdD0zIz7ntG8AR3cAm/G7OU4fHJrZ5A7gHg93APvixP05AnA6uxI1pTdhz6cMDuASU0UbEIAABCAAAQhAAAIQgAAEIAABCEAAAokEap9P4QAuZQmcBsC3CMCW3l+BO4AtwbETODVFeJ0U0EuaVpgArMf81MZe+pih8ditA9in3y2Pe/6YRABO/OGw1cZC6xEE4EGw9AWQDwwCsCaEAOyLE/fnCMDp7ErURAAuQZE2IAABCEAAAhCAAAQgAAEIQAACEIAABPZMAAG4tDUvbLalzx4RgMPmYanUNwvAcz0HATg9jtT1elXN6I5Y+6jRAZYrnO3HATwo7VsKwHZaXA5WlwM4XAC243IJxQjACMAZD4feHarfMEp9yyjv201tuxGR2pDMN5g1xzrnJTXm8ffU3mDbvmz1pmWJmKQNCEAAAhCAAAQgAAEIQAACEIAABCAAgXIEap9PbXUu5RpnrfNI6bNHBOAya+QvMXfvUR3ACMBl4ubZSj0B2O1udd2ZmzrsWg5g218E4NSZ86WAfklHRigkBXQqaGc9HMDFkUY1KL0J052pvcF+rWJ9iTd/EIAABCAAAQhAAAIQgAAEIAABCEAAAl9HoPb5FAKwzLkcAnD6Uv4sB/BUx7H/a343sk0BfQwBOCZ773oqaLEU0Brw5XpVrTqlR+JKzWUHsB+MnACs1PkyugP4EZaDOxSOuQP43t8BPIwTATiU4HK5Kb+ea9Mp9Zo/M48IwHmcl2ojAJdnGtMiAnAMLcpCAAIQgAAEIAABCEAAAhCAAAQgAAEIHJEAAjApoNfiNtchbc9YT21ZPcj2ueQdwGPh17afOv46DmDba78O+Gim83EMAfhvJVT1eOy49T/t+L5SAB4HwBRAeQHYfleLAFxwB6B/mLuuE08P7BeAzaAa1ar2fHqmDB4/KHNTmb+QNUrdblrgL/uXGu9t/4Ml+YYaAnDZuY5tDQE4lhjlIQABCEAAAhCAAAQgAAEIQAACEIAABI5GAAEYAXgtZlMFUNvmEQXgsb7RdGnxsRsBWJv59N/MkHlsAXgs8NpIcwnA48/fI72aA9i+uZAWXuqZmfx2+1WPv7HY61f+UwUx10PiYQNM7VsAfj2QXsB9rD79DmBDBAF4ObIRgMtsZbkDOPUJX4b/6+ePFNBlgdIaBCAAAQhAAAIQgAAEIAABCEAAAhA4CAEE4Drnc9LmE1JAxy9AHMBK7TsFtHUAIwAjAPfrOzQFNALw8gMRARgB+PkiQC8QlnY8IwDX2WDOo7r0vMZvr6gBAQhAAAIQgAAEIAABCEAAAhCAAAQgUIMAAnCd8zmp81YbQwjA8asJARgBOD5qHDXmdwDbHNva+Tu+9jv18bPsALadGd2RK+z82tYB/NvfATxAdwnAQwnj5LWXXg/lZw7g5723z5tuZzPkcgo36nI5K9XI3PG8xxTQp/NJPZrmxVJzJQV0+iODFNDp7ErUlN6E6T7W3mBbTgjAJSKGNiAAAQhAAAIQgAAEIAABCEAAAhCAwPEI1D6f2upcyjXO3BTHqTMuffb4LQKw5X//W74fNkWfGAvBqfFRJwX0SKt6S/08vQr2Ye/I7cu57wBez5RrdbXr5Zq6FFbrNa1RS39+tPan+6L/M1ZNfXdL7+QO4Bfg2XARgMPiRi/E230LAXgu6CIA6xnSdwAjAIfFamgpBOBQUjLlpDdhute1N9iW3FYbbZmZolUIQAACEIAABCAAAQhAAAIQgAAEIACBVAK1z6e2OpdCAE6LkFQB1H6b9B3A9nsQgJ+nzcMkf6QArNVSLfQjADtSQL8v8sZvkU17MvS17BsA+n+eLxd1anvFfXbpdNaX6CmfCcDhw3K9AeByACMAq6cb2nIz/9TvYSAA50bxtD4CcFmesa0hAMcSozwEIAABCEAAAhCAAAQgAAEIQAACEIDA0QggAKda8PJmWvrsEQewmZ8UB/B4Zv8mYmP4nFd3AL919RMcwAjAr2ldTwE9zD4CMALw2mPLfwcwAnD4Yz+uJAJwHK/SpaU3Ybq/tTfYltlWb1qWniPagwAEIAABCEAAAhCAAAQgAAEIQAACEMgjUPt8aqtzKRzAaXGCAzjtBYHdC8Dje2j1OXWjlNaC5oL547GnFNAIwDsWgFt1Po8cwGnPG3ct7QC+3Xv793pQThtBAF6Gahj6ndQIwKVD2baHACxFNqxdBOAwTpSCAAQgAAEIQAACEIAABCAAAQhAAAIQOC4BBOA0gS93xqXPHnEAmxmKcQCP7/6185sqgNcRgF/Kgjc8H81UF0MA9iKLK6BTI1+uV31z6rPitncAD33dzgGMABwXIeul9Q9z13XP1NcyfwjAa1zbPpW55BtqCMAykR3aqvQm7PncF1u/oaPsN0LN7JWvuOqUhgAEIAABCEAAAhCAAAQgAAEIQAACEDgogdrnU5Lnq+MpwQGcFqC5+sOR7gC2AvBYCG66NP1l/wKwjQcjBCMAp60PZy0E4NJAcQCXJeoTgKdviHAHcFn6VhzUP7C5P7I5PbM/0FJi6HzjVXOsc05SYw7ZeObMWUrdrTbaKX2jDgQgAAEIQAACEIAABCAAAQhAAAIQgIAcAQTgNIEvd0akzx5xAJsZwgG8HKk4gA2X5n///U+RJwACcO4jclafFNCFgSIArwHFAVwm3BCARX5eoicHATgaGRUgAAEIQAACEIAABCAAAQhAAAIQgMBHEEAArnM+hwBcdvnc//4WG0QA/iQBWGtW+j/jNeu64tWOe/3zwwvAymtRj7kvN35RaqHb/p0vozuAH76Jifsu7Ry83X9fk++7u3bo13I/mvnl1k2n1LOSSdk9/Ln4NepyOSvVzMvHjctVevMU0K/xa17v6WJxAJeZ10lk9e7fmq5YHMBKSYqjtTfYr59BUkCXX8C0CAEIQAACEIAABCAAAQhAAAIQgAAEDkCg9vmU5Nnb/Kx1aTpqnb0iAJddHCUEYNujpbuA5731xU2dFNBrWt9UBxvrdnpsrhTQvlnqnoKsUtfL1Vc06fOmNVrUz4/W/qzIPx5nns6IAJw0LUMlBOBPE4CXx4MAnLlQFqpzB3B5pjEtSm/Cnj+s3AEcMyWUhQAEIAABCEAAAhCAAAQgAAEIQAACEChMoPb5FALwu9mqxBSTAtpQjHEAW+4IwOERiADsYLVVCuhvdQBb7C4nMA5g3yKepYB2OqBNOwjAPp7xnyMAxzMrWQMBuCRN2oIABCAAAQhAAAIQgAAEIAABCEAAAhDYIwEEYFJAr8Wlz+nqi2l7xnpq85yavu8p6QAef5dPDHbx2b0DWPXzoXWfQzqA8+LJ6oYf6gCWTfs8XiC1HMC2DwjAvkej63ME4DVy3AGcGlfTetwBXGeDOZ+9rd60LBM1tAIBCEAAAhCAAAQgAAEIQAACEIAABCBQigACcJ3zOWnzCQ5gs0JSHMDjtfWxAvDMeH68FNAIwOp2+9U5Rkfxup3wa7907LQ9n0d3AJf6herbMXcA3/s7gIdx+u4CVvZNh7f+zFhxB7DjDmQDDgdw4YDu0wPruM59yyqnZ9wBzB3AOfFDXQhAAAIQgAAEIAABCEAAAhCAAAQgAIF9E0AARgBei9Dcs2kcwDLr32hhSi3rX34d8NFMBdS5ADy/I3g+Cvu9Yimge2eyjR9zB3D6WnXphB/mALYTX+6SZF/4IgBzB7AvRoI+b5S63cxDreSffYDEtokDOJbYcnkcwOk/WmVmwLSCA7gkTdqCAAQgAAEIQAACEIAABCAAAQhAAALHIYAAXOd8Dgdw2TVCCugxzxAB2JY3QjACcNl4VPM7gHXz+lGjcZd45Og23A7gLQXg4U0CHMDlgkj/MHddJ+gOJQX02mwhAJeJZQTgEk/7/LlAAM5nSAsQgAAEIAABCEAAAhCAAAQgAAEIQOCIBBCA65zPIQCXXS0IwC6ey2Lw2Lh5TAHY6o7L47OOXzvOuQPYpgbfzAFsBeBZ6u3kVYAAbNCVTwGtA2s8S663KRp1uZyVanAAJwfxuCIO4CIYYxshBbSsO7b2BtvGAwJw7MqgPAQgAAEIQAACEIAABCAAAQhAAAIQ+AwCtc+ntjqXco0zN8VxahQgAKeSW66HAOziGScAaz1Nq1/7TwG9cwFYT8f1elVNLxCWfs9kWQDW/1ZP+Pjb8i5L9i3TcS5xeQfwex7wdAHYjsxvl19mgACsueResv5imygAp6Z49sU1DmAfobDPcQCXfvKHcZ+X2mqjndY7akEAAhCAAAQgAAEIQAACEIAABCAAAQhIEUAArnM+hwBcNqIRgPMEYN9s2BTRViAe1DOjn10vV18TSZ83rTFjuu8AnmWyjfwWMQfwE8rmArD+1j8E4EkQ+ARwBOAnLn3p9vO1j2VH8/OT80k9mmbydggCcOQTZ1Rcb770G2i13kJ7TntjHrBSGxIE4DobzHlUIgCnr1NqQgACEIAABCAAAQhAAAIQgAAEIACBIxNAAK5zPid13mpj8a9L1TWm0Zx7Nm3HeWp9OkzeKkIAdvELcwD76M/vCLblu6fhFAF4kd9YANYF7KNGw8wVzpYdwPpbthKAzYIeW8W3dAD7nb92SnwPntQHJQ5gTTg3jl8LBwew7xks8jkCMCmgRQKLRiEAAQhAAAIQgAAEIAABCEAAAhCAAAR2QQABGAF4LRARgNeXqYvP5XwWXd+3+/3Zvl8H+04B2OpSWmtd+9vMAaw7gQCcvib0QrvdhxTQ/sC337UkAKeKvuP+IwBrGgjA6TGNAzidXYma0m/h6T7W3mC/noK907sEN9qAAAQgAAEIQAACEIAABCAAAQhAAAIQOA6B2udTW2Wm4w7gtJhEAF7n9pkC8FgfM/rZvhzAM/2uv7c4JcLFBGDtjL1cr6p1pNRN6ey4zvYO4GUn7VYOYKUF4Jt+68Hec+xZmC/lf9zvIXDCBWTX9yAAazIIwOkrGQE4nV2JmgjAJSjSBgQgAAEIQAACEIAABCAAAQhAAAIQgMCeCSAA4wBei08E4G8SgJeMkXsSgHV2Y/M31++0DmXdvlqTDNX3EICDf50+SQDu1EsffvhSRLsAIQBrMgjAwQvorSACcDq7EjURgEtQpA0IQAACEIAABCAAAQhAAAIQgAAEIACBPRNAAEYAXotPBOD11ftZDuBeAG46pWa6WNe0T1F1rvdsewewFYDf9bu5AGxnzScEVxOArQCZ+vip7gDuA+TRDm8NSN4BXNYBjACs+su7Xwvkueh1VJ4Wn3jPT84n9Wiayb3PCMDp2zsE4HR2JWoiAJegSBsQgAAEIAABCEAAAhCAAAQgAAEIQAACeyaAAJyqwOTNqvTZ419X4ppLpRCAEYA1AQTgyPXuSwEtIwDb9Mjjh1qqw3U+4Fk7CMDqcjkr1SwLppHh8lZc/zB3XZf9AHb3w/xAIAAvE2pbE++Sd1QgAOeukrz60puw5w/no84G8+3pzR3AecFCbQhAAAIQgAAEIAABCEAAAhCAAAQgcFACtc+nJM9Xx1PCHcBpAYoAvM7t2xzAWi96Zc/V59u9kfB6uaYFmKdW05pv+/n5VUod2AFsL1HWwxkDTJUHlh3A9q2P0V232QLluoDcPe/kNX+SDmC90G53HQTm+3zWbpFonDRKCmiNAwdweqQhAKezK1ETAbgERdqAAAQgAAEIQAACEIAABCAAAQhAAAIQ2DOBbxeAfXOTK4C62pc+e8QBbMjn6hP2XlnXPB5VALbjeSZ9zfiz/qatBWDb5Sb5ClfTwmYpoK0APJdTEYDDog8BOIxTeCkcwGuscACHR9JayfkGU2pDldJb6U2Y7lPtDbblstWblinzQB0IQAACEIAABCAAAQhAAAIQgAAEIAABOQK1z6e2OpdKHafUeaX02SMCsFkzCMDrqcARgP/9z1QNdvWpPE8Bvb0AbKRm+6BJ/wnZpwPYjifcCazHUSYvvvluHMAlHrCvuGyUut3u0WGaH9/LX4kAHD0VixUQgEV+XqInZ6uNdnTHqAABCEAAAhCAAAQgAAEIQAACEIAABCAgSiBVGC3Vqa3OpVLHiQCcd35pz+dP/ZWKpeJm3s79z6YHnn6CAPyZAvDLuIwDeLxAxymgEYBnjwIE4AkQHMBrP0YIwGV+qhGA8zZQZWZB9i7rUn2kHQhAAAIQgAAEIAABCEAAAhCAAAQgAIHyBFKF0VI9QQDOzMHrmAgcwAYMAvC7AJzr+h2HXK0U0AjATaduv786x+jqszjfIbknB7B2iOrxju44dg5/rd8lnMA4gEs8YF/BiwO41J4qqh37fJBKSYIAjAAcFZAUhgAEIAABCEAAAhCAAAQgAAEIQAACEChKAAF4HScO4LzzSxzARZfrq7Hb3WRL9WfAHbSuksKv7chWAvDvf3+VUr3Luxnpd1/rAEYA9iwABOD1Rw8O4DU+OIDL/HAhAOdtoMrMAg7gUhxpBwIQgAAEIAABCEAAAhCAAAQgAAEIHI0AAjAC8BqBXAEcAVjmiZAjAOvraO1frkMaAdgxv+J3AHsFYJsCOleA2KMDeIDePFxu3lm/HyelGpsnHgewdVG/3iDRb1U8XxE5LUb085PzST2axhTr/3IfIK+GcADL/FJ4WsUBLCuO1t5gv9ZpI5NqpkrQ8qUQgAAEIAABCEAAAhCAAAQgAAEIQAACwQRqn0+RAlrmXI4U0GYJ5OoTY7F0aVG5BPLL+Ry8BlMKfrsAbOe1U+v6pI9t87///meuQrr4HQjAPvRxn+uFZoJ+Ol0IwHEch9I4gNfI4QBOjatpPRzAIj8v0ZOz1UY7umNUgAAEIAABCEAAAhCAAAQgAAEIQAACEBAlgAC8jjfXAetqXerKPft9CMCGBALwewroT3AAIwC/OYD1ROu3SbQiPrxV0viThC8+owaX57LCbpsdyjVKv/WQf+fw8iMzVgAO7f/4PuG4X1ruAC7xgH0xxwEcF36FSuMAxgFcKJRoBgIQgAAEIAABCEAAAhCAAAQgAAEIQGCHBBCAEYDXCOQK4KSAlln01gHsa31skNRWJK2LlczgWisFNAKwUwCepvBFAF4XsBGA+0cIKaAnz1IcwL6flrDPcQDjAA6LFEpBAAIQgAAEIAABCEAAAhCAAAQgAAEISBBAAEYARgB2E9h7CmjfM2GeIVePBwF4oPZBKaCtAxgBWE/vo1nPDT4Yo1PvA8YBrDnnplh4LUUcwL5nucjnOIBxAIsEFo1CAAIQgAAEIAABCEAAAhCAAAQgAAEI7IIAAjACMAIwAnDqwwgHsIPc9ncAbysAvw97yxTQg2i7lOHavOGwJgB3KjEz9mjYCMAIwKmPTVNPb750io3cNBs5vUAARgDOiR/qQgACEIAABCAAAQhAAAIQgAAEIAABCOybAALw+vxInc1yB3DZdXH/+1tsMNeghgPYtz7M59fLteyE9q01rbnO9ve/v0qpfo51tlr791g3evo6hQPYR2gkpFrruMb/jn0LAVgHwTSl6iDkthNr+3xYplyq23cJEgKwppL7gH2RxQHsXYkSBRCAEYAl4oo2IQABCEAAAhCAAAQgAAEIQAACEIAABPZBAAHWmcrmAAAgAElEQVR4fR4QgPOusOMOYJl1nnIH8FMBO2gK6J+fkQCsOmVkYS0HIgD3JMo6gIewHQCPBWD7+fDplgLw2AFsezAIwEsC9UQALvIGAQKwjgEE4PQHPA7gdHYlakq/hff8wbU5Mkp0OKONtnn9ZGa0QlUIQAACEIAABCAAAQhAAAIQgAAEIACBoxGofT611blU6jgRgBGA19a0Kz4u57Poo+DbBWALtzmKAKw7rJeSlivzlpQZ+qPp1O33VysMPYttBeA9O4CfAvCjvwu5MbZxBOD588iI6C8HtRbFnwr/9A7p10LTn5xP6tE0RS8Rf/UKB7DoD4arcRzAOICrBB5fCgEIQAACEIAABCAAAQhAAAIQgAAEILAJgVRhtFTnEIBljBl/XZlsp7kCOA7gUitl2g4CsOFxOAG41HJHALYBYBfGzAGMAOx58iAArwFqW/OKg+QGBQewzI9jaKs4gENJUQ4CEIAABCAAAQhAAAIQgAAEIAABCEDgqAQQgNdnLlcAdbUuffaIAGzI52Yo/aQ7gLVVVHv8bCbfEnxsgkvpO4DnKaDtutqtAKw7eL1eVdMYR2UJ1+/4YSItAA9BEppje4sU0Pee5PjtlvX+DXcE21noRrbXnBzipIAu8QB5xTQO4Cp7SBzA8iJ/lYmdfankiwx7GB99gAAEIAABCEAAAhCAAAQgAAEIQAACEFgmgAC8HhnfLgD71o2Pz6c7gF18Tm2r7Nh9DFM+9zuAfQ5wq5v5yvnWh/kcAXiBEwJwSmgv19EPGhP0WkpPFYB1238IwE/EOIDXohMHcJm1O99g+jYMZb41rBXpt/Ceq4w7gMMmg1IQgAAEIAABCEAAAhCAAAQgAAEIQAACIgRqn09tZUxIHafUeaX02WMpB7Av6Hx8EIB9BNM+RwA23A7jANadfd3W2+Rb02s7gK2zdnAKb+kADl80UwewrocAbOghAK9FEQJw+BpbK4kAXDr3Q9q8bLXRTusdtSAAAQhAAAIQgAAEIAABCEAAAhCAAASkCKQKo6X6s9W5VOo4fQJnKgcE4FRyy/Xuf3+LH0ingHaN4tMdwFZXs1bMrR3Ar6t0H6EZipdnqvnff/9T7IR+7ADWX/9JAvA7TgTgko80/YPVdZ2S+gFCAF6fLQTgMtGMACz28xI1QVtttKM6RWEIQAACEIAABCAAAQhAAAIQgAAEIAABcQKpwmipjm11LpU6TqnzdwTgUhFk2kEAnvPMS+3smx0EYA8h7Yy9XK+qVeYO4NJ/0g7gob+Dwm7dvjq03nV3BOCSc4wAHEZTKs8+AnAYf18pBGAEYF+M8DkEIAABCEAAAhCAAAQgAAEIQAACEICAHIFUYbRUjxCAX17GUkif7ZAC2uD8XgfwUjj1onDTKRXpnH3PpGva38oB/PvfX5O9V//p/tu/yHHMqYg5gD9dALYgByEYAbjkExwBOIwmAnAYJ1cpy0/qjTQEYATgvAilNgQgAAEIQAACEIAABCAAAQhAAAIQgEAOAQTgdXo4gPP4cAdwzup01/XfAbxUdyQARwqoCMCR8+gTgO17H6nyQE0H8DKKowjApazxjbpczko1Mg5vBOCwBYcAHMYJAfidgJToPf6m2hts25et3rTMi0ZqQwACEIAABCAAAQhAAAIQgAAEIAABCJQmUPt8aqtzqdRxIgAjAKesufp3AHsE4EjnrEsAfvQCps52LPHXtEYpnTuArbO7W8hFHNOPag5gBOCYaVLPu3DNWw9xkvl74CIAG/KGw4vPMy2Ajkrt6X5PS6H/zel8Uo+mMcX6v9wUC6+GGqVuNz2/cX8IwHG85qVxACsluQlN3Xjmzep7bckxlu4r7UEAAhCAAAQgAAEIQAACEIAABCAAAQiUI1D7fGqrc6nUcSIAr8eajw8O4HJrddxStgMYAfiJczMBuGuM2Ka1s7G8FidnDiGwnQP4PYDHAuBwGzAO4JJLXd4BbHrbPHyCuEnyjQBccnZNW3qO9Q+o70e0/DcPLSIAIwBLxhdtQwACEIAABCAAAQhAAAIQgAAEIAABCNQlkCqMluo1AjB3AJeIpftffz/srLFcg5rW7VL+6juAfbpO2Khczl9bW/oOYPt8+Pk5+B3AVgAe7sw1CBGAwwIRB3AYp9hSCMDLxNrWrFTJDQoCcGy0li1PCuiyPGkNAhCAAAQgAAEIQAACEIAABCAAAQhAYH8EEIDX50TKnCN99vjXlREAfRHr44MD2Ecw7XO/A7jM/CMAp83PM02uzovdKnNH7CcJwGMkj8ZK2kdxAM8nNHWhHP0OYMMBAXh5gSMAJz74ZtXmG0zfhqHMt4a1Ir0Jez737SUJYV0SKyX5IoNYp2kYAhCAAAQgAAEIQAACEIAABCAAAQhAIJtA7fOprc6lUscpdV4pffaIAGyWBg5g1yPC6nbDVaDTzL6mHgJw4iMWATgRnKNaOQfw/Au+UQAexuxb4DbFNymgy8azbg0HcHmmMS1Kb8LsHMf0SarsVhttqf7TLgQgAAEIQAACEIAABCAAAQhAAAIQgEAagVRhNO3b3mttdS6VOk4E4PWZ9vHBAVxqpUzbKe0A1joQAnDBuUIALghTp8p+PJQJ+rik2X6B85sE4Pex+vlwB3DZSB5aQwCWIhvWLgJwGCdKQQACEIAABCAAAQhAAAIQgAAEIAABCByXQKowWmrECMCJl8x6JgAHsAH0vQ7gpQDp9Z+mU003v4x2KD8Wgn36EHcAOxYiAnCpnwjTDgJwCZ7DA8C2tvYg6B+hz3/gAC7Bf9oGAnB5pjEtIgDH0KIsBCAAAQhAAAIQgAAEIAABCEAAAhCAwBEJIACvz5rP4Zo659JnjwjAvXoR5xd8m059dWvK36ltlZ3jlPq+On4H8FILIwHYcnm8C8EIwD76AZ8jAAdAiiiCABwBy1kUB3AoRe4ADiW1Xo47gDN3IGWmQW31pmWh7tIMBCAAAQhAAAIQgAAEIAABCEAAAhCAQCECCMDrIBGA8/iQArrQQp01ky0AzxzAWga26tBnCsDjEQ4wm//99z9FTugRgMsGPgJwCZ4IwKEUEYBDSSEArxGovcG2fUMALhPPtAIBCEAAAhCAAAQgAAEIQAACEIAABI5GoPb51FbnUqnjRABGAE5Z07t3ACMAP6cVATglukd1Ho21kDfqcj6L2d5TBWDf8Hw5zt31G3W5nJVqEnMEeDqmf7C6rnumvi7/NwjB/vFzB3B5/qZFUkBLkQ1rVzoNi53jsN7Iltpqoy07ClqHAAQgAAEIQAACEIAABCAAAQhAAAIQiCWQKozGfo+r/FbnUqnjlDl/17KB0Q2kxk8KaBNx33sH8LvZb2kN+vWf9ZUufQdw05p18vPzq5T66zujv7XXpV7648jh23RK2dTWixhG+hcO4LxHOQIwAnBeBPW1G6Vut3t0U1J59nEAR0/FYgVSQEu8wBE/N1IbzfieUAMCEIAABCAAAQhAAAIQgAAEIAABCEBgSwKpwmipPm51LpU6TgTg9Zn28SEFdKmVMm3HnwL6iwXgZzLr3piKACwrQCAAH1EAHh4mzcP3oMABLPMIxwEsxTW0Xem38HQ/UjeeoWMILbfVRju0P5SDAAQgAAEIQAACEIAABCAAAQhAAAIQ2IZA7fOprc6lUsfpEzhTZ0n67BEHsJkZHMDLEdpYh+zr5t+0SK7jAB7pV8151PGxlmUF4P7fPU5KNWMHsalGCui0eX/VGi6MPm2YAnphohPHkW6BJwV0iQfsa9pwACdGcF41uxGR2pDgAJZ9ASd09rfaaIf2h3IQgAAEIAABCEAAAhCAAAQgAAEIQAAC2xBIFUZL9W6rc6nUcSIAr8+0jw8O4FIrZdpOrgM4Xfea9uMwAvCk26SALhaVgwBsBNFXSt7XGwZlvsrcAazzgM8FFXsHcdr3pC+EIwrA725f//hxAKdFlr8WdwD7GUmWkBK9x31O3XiWHvdWG+3S/aY9CEAAAhCAAAQgAAEIQAACEIAABCAAgTwCtc+ntjqXSh2nT+BMpS999ogD2MzM9zqAp5FpdJ5e/xnfkZsawH29bQVgq/2NBNyJA9gOZqRzdfa/j+4IHo0ZB3BmADx0MD3/ThsKwKMc36/+pwnBfgHUBejAAvBrzpRqOh83BODMJeKsjgAsRTasXelN2PMn94EDOGw2KAUBCEAAAhCAAAQgAAEIQAACEIAABCAgQaD2+RQCsMwVkgjAZrUgABsObwKwfZhkGjWPIwAvPz03E4D112spQMtpJSQBLbzefn+1wtCPTE+FfpicJiNt0hXOoN8bBGCZB7j+Ye66TpV9AwkHcFBQ63XaGuFbcoOCABw6GzLlEIBluNIqBCAAAQhAAAIQgAAEIAABCEAAAhCAwH4IIACvz0XZ8/fhu6TPHhGADesUAbgrIOmc2nbIhiuw3P0poKdfOheA2174fVeE4jpbRwAeryOPgbG7rw5ocwG4QGw9B4QAPJ94n5N1OQ7S9fEDO4BHKPzjxwEc90gML40AHM5KoqT0Jkz3ufYG23KTfJFBYm5oEwIQgAAEIAABCEAAAhCAAAQgAAEIQKAMgdrnU1udS6WOEwF4Pc58fI54BzACcPizBQF4hdX1elVNYxy5JVy/46/aiwA89Gl2B3D/wePpec7/m94BHJ4CumnWv98ngD4ernckjigA23kY5VD3BiYCcH70LreAACxFNqxdBOAwTpSCAAQgAAEIQAACEIAABCAAAQhAAAIQOC6BVGG01IgRgEtZAqczggPY8IhxAJcQfu0s1HcAG43Hp2/lrmNpAdj2L9bx/BrX6w7g5ZGKOYD11yEAa+EbAThlkcmkgLY9QQD2zQkpoH2Ewj6fbzB9b4yFtVqmFAJwGY60AgEIQAACEIAABCAAAQhAAAIQgAAEILBfAgjA63MjdV4pffaIAGzmFQFY9tmDALzCdywA62Kv23qbuMBc+orvdgCPiXgcvjiAV58AjdPhbKvhAJZ6hOIAliIb1q70Jkz3ovYG+7WKG5k3DcNIUwoCEIAABCAAAQhAAAIQgAAEIAABCECgFoHa51M4gGXO5RCAzYpCAHY9WaxulncLMALwypP7WwXgx/iZ1l82nfsDN00BvdTashBMCuglVjiAffGIA9hHKOxzHMDeHOthIDNLbbXRzuwm1SEAAQhAAAIQgAAEIAABCEAAAhCAAAQKE0AAXgeKAziPz5HuACYFdPzDBQHYwUyLoJfrVbXK3AFc+m+PDuDz9azsgn+Nt6gAfO991CFvLfTOVRzAo9B75+bPEY8DuPTate3hAJYiG9YuDuAwTpSCAAQgAAEIQAACEIAABCAAAQhAAAIQOC4BBOD1uUMAzuNzJAH4dS5fwJRd/w5gM5qpvtPrP02nVCFdDgHYsT6+WQAev0nRdiXvAF4SgG0Izr8HAfg9NEcPgP7Dxjs/CMBS2zsEYCmyYe0iAIdxohQEIAABCEAAAhCAAAQgAAEIQAACEIDAcQkgAOcJnKkzL332SApoMzMxKaDtXJZwAu9eALaDzRSCEYATBWD7kkFqgtA9O4C3FYBdj2AE4HcyOIBDf7BJAR1Kar0cKaBTn/Bl+NtWSAFdlietQQACEIAABCAAAQhAAAIQgAAEIACBoxBAAF6fKRzAeXyO6AAejzhVDN69AJwp/L7E8v6/XC9X0Ufe7a7Nnwl/3Xq24OZ///1PkRN6nwMYAThuMs0dwKSAjqM2L40AHMoPATiU1Ho5BGCRn5foyUEAjkZGBQhAAAIQgAAEIAABCEAAAhCAAAQg8BEEEIDXpxEBOI8PArDMYyJUECUFtEcA/n//9/+sntCnPgDmArB+k0BPhhZ+xynGU+WB73QA//Z3AOtFZSa2ac79CpulgLZvOOh850J/l8tZqdQJ9PRJ/zB3XadS488jy70+5g7gZVIIwGUWDQKw0AMicnoQgCOBURwCEIAABCAAAQhAAAIQgAAEIAABCHwIAQTg9YmUOX/XuoVRgaTO5UgBXXeB1ncA9/qY8PHz3lNA+/StZmsBeH5Tber8IAAjAKc/4gZR3LdAlOIO4HTOHhn+8XgK/FKbjJB+242I1IYEATj1CR8ye+FlpDaa4T2gJAQgAAEIQAACEIAABCAAAQhAAAIQgEANAgjACMA5cec7u67tAM4ZW05dBOAceu91Qx3P85o+fQsBuNg8Nep8Pb/ebHk1WyjXuEkBPXYAm29oGiup4wBOmcrm4XNIIwCncA2pozdfCMAhpGTKSIne497W3mDbviAAy8QQrUIAAhCAAAQgAAEIQAACEIAABCAAgb0TqH0+tdW5VOo4fQJn6vxKnz3iAE6dmTL19i8AW73Mp/+s88AB7ODjSgH9DQ7gCZJaAnCZdbzaCimglWpLGRwbpW63+Iu+7Q9p6ekmBXQZojiASy2QvPnYaqOd10tqQwACEIAABCAAAQhAAAIQgAAEIAABCJQmkCqMlurHVudSqeNEAF6faR8fHMClVsq0Hb8jlhTQmhgOYB+BYvHZKC2I6gWvxe/XX1EBWAuEWlAZpTB+OYDnA5lL7cUG+mroeALw+9se/vDAAVw+ckyLOIClyIa1K/0Wnp3jsN7Iltpqoy07ClqHAAQgAAEIQAACEIAABCAAAQhAAAIQiCWQKozGfo+r/FbnUqnj9AmcqRykzx5xAKfOTJl69R3AZhxTfafXf5pOqUK6HA5gR7x8owN4XwKwnRg5IfiwArB+APR/TefjgwBc5ifhvRUEYCmyYe1Kb8J0L1I3nmEjCC+11UY7vEeUhAAEIAABCEAAAhCAAAQgAAEIQAACENiCQO3zqa3OpVLHiQC8HoU+PjiAZVax3wFsvtcpANtuZQrBCMCO+d1eANYd0e7Y08whO7bjygRjH2o4gAvi1T9YXdc974gt94cDOJQlKaBDSa2XIwV0yfWbPidbbbTTe0hNCEAAAhCAAAQgAAEIQAACEIAABCAAAQkCqcJoqb5sdS6VOs6y5+8DNWnzCQ7gUhGa1g4O4DRurlqhgve8vi/DbfP//u//WT2hT30A1BOAtWNzGJLUHanvE0UK6JIhjwAcRlMqvhGAw/j7SiEAIwD7YoTPIQABCEAAAhCAAAQgAAEIQAACEIAABOQIpAqjpXqEACxj0EMALhWhae0gAKdx250AnDqMR9Ooy/Wimt5i3TXGjj1PuJsqD+h6t9uvzjHad/Hd3ak/kBLIlgTg89XcATz5y7SY27a0EH+7/07Ebf1Z+yK6nMp4ch9x6mQ66h0vBbQdyCgFtDcASQFdOGxezZECWopsWLvSb+HpXtTeYFsSW220w8hTCgIQgAAEIAABCEAAAhCAAAQgAAEIQGArArXPp7Y6l0odZ6oB0Dd/0mePCMC+GZD9vL4AbDQenwM2l8LeU0D7xud1APsacH2OANyTQQBOCiEZB7DtCgKwb1JwAPsIhX2OA9j7hkUYyMxSW220M7tJdQhAAAIQgAAEIAABCEAAAhCAAAQgAIHCBFKF0VLd2OpcKnWcCMDrM+3jwx3ApVbKtB1/SmQE4BDyHyQA6+Eu3PE6d+SGUEkq06iJA7iQ8Gu7MncA2zcbmsY6f+cOYPO/H82yMzppiLNKx3UADwNpHj4+OIBLxMpSGziApciGtSv9Ft7ziVz0Du+wcS2V2mqjnd5DakIAAhCAAAQgAAEIQAACEIAABCAAAQhIEKh9PrXVuVTqOH0CZ+qcSJ894gBOnZky9fbvALZ6mU//WeeBA9jBZ3sH8FNueOtNtRTQFQVgybTPY8DHFYBxAPse8ziAfYTCPscBjAM4LFIoBQEIQAACEIAABCAAAQhAAAIQ+P/s3dFy6zp2NlrK9trv/5apv5LudLqTc9G25VO0DFumJQEE5xQpeaybVG+DIDEAUgo/TZIAAQIZAr3BaNSxCIC9AzhiLb28vkZ0E9bH9gPgmKEKgDcVAJeDOQr4rlYB/DiMgegYOKdEHuM7gJ9fPt4BfDy+r8rf78Hv6XcCxyz7Qy+3FwCf+IFAdbJUAEeumeO+VABnybb1m/0rvPEo1v6CXSSu9UW7TV4rAgQIECBAgAABAgQIECBAgACBawmsfX/qWvelesepAvjySqz5eAR0zplcfwT0Yb/f3wH8kf+MT8UNKtAUAJ+Z33UqgMvB/O4AeH/0o5qHoIV+appvNgA+eiz2bl8LygXAOZfwQzg4foDWPkSz9v/+AfHxA5GsMFQFcPUXFpnT+9n3tb5oX2UwdkKAAAECBAgQIECAAAECBAgQINAs0BuMNu+g0vBa96V6x5l1bzbrfmvh9gjoqBXa18/6FcCH4z4bAJdhLczHBMBn1se6AfDXQe2+r4C+1dy01XYqgAXA5yZMBXDTUh6GwSOgW6UutxMAC4BjVpJeCBAgQIAAAQIECBAgQIAAAQIEegR6g9GefZ3aRgDsEdARa8kjoE8rqgC+vLp2//yv/0i5Qy8Ajjitj/qY8QhoAbAAeOnqEwAvFTxsLwBO+XiZPTnX+qI9+8BsQIAAAQIECBAgQIAAAQIECBAgkCogAL7MqwJ4mY9HQOecvh4BHeMqAI5xHIvNh6e/Du8Afv+3sLR8eljjhfj55d8f7wD+Km3f7X6+A1gAXJvUo0eEV/Mpj4Cuafb+3SOge+Vitst+DMt4lGt/wS5SAuCYNaMXAgQIECBAgAABAgQIECBAgMCtCax9f+pa96V6xykAvryiaz4C4JwrQj0APmQ8vQ8AfvssTD/9itDS73447OevP3/lDPSj1/p4+3YvAO5zO7GVADiM8iM42u/3Se+HFQDX5koFcE2o7e8qgKu/sGiDXNjqWl+0Fx6mzQkQIECAAAECBAgQIECAAAECBIIFeoPRqMO41n2p3nHWAs5eh+ziE+8A7p2ZmO3WfwewALhlJgXALUpNbSYBcNkmqBJ4WgFcun8YzlUAH/77w5n8pfyC4euXDk2D/Nboz5+nYUjKd8YPrLwA+GsYu7ef7wX+LqECeP7KaNtCBXCbU1ar7C9h43H3fvGMHvO1vmhHH7f+CBAgQIAAAQIECBAgQIAAAQIElgmsfX/qWvelescpAL68vmo+KoCXnZ/ntq5XxNYC4JKbnc5/3o6erHvqGFQAV+b1970DWAAcearnBsAqgGtzpQK4JtT2dxXASb8QaeP/bHWtL9ozD0tzAgQIECBAgAABAgQIECBAgACBZIHeYDTqsK51X6p3nLWAs9chu/hEBXDvzMRsd2sVwD8LIU8/+rnoCIAFwBOB3TBWxI4Xtm+LKbQC+OXjHcBfAeZXBfDD536/vwP4cJjnnoX+uyqAf/7ao/6MeBXAMR8JP3tRAZwl29Zv9pew8Sh6v3i2jaC91bW+aLcfkZYECBAgQIAAAQIECBAgQIAAAQLXEFj7/tS17kv1jlMAfHkV1nxUAOecxfUK4FO510f+s9sPb0dPzj20bAt8p6PxDuAz8/sbK4AFwHEne04F8NcFoBzpbn/5xC8XhvGd4I9Pj8O4ro9D83OP2J4tsRuG5+cx4J/3r3zAzNuq3loFcN2opYUKYBXALetEGwIECBAgQIAAAQIECBAgQIAAgRyB3mA06mgEwOOd9fh/KoDjTef0uH4F8OFovxf4HQXAZdl9FGjuJ498nuY65woFBcBnVoUA+ANmrQrgj/0+DLVnoR+Os6cS+PbeAawCuPUiLgBulbrcTgAsAI5ZSXohQIAAAQIECBAgQIAAAQIECBDoERAAX1arVbj2mL8Hc7tDApcVgAuAe2cmZrtNB8An8q4fAXApDNxdzs8EwGfWiwD4A2bNAPhtvMDuh+FtGGq/sxEAn7vweQR0zEfCz148AjpLtq3f7C9h41Gs/QW7SGR90WyT1ooAAQIECBAgQIAAAQIECBAgQGAtgbXvT13rvlTvOAXAl1dmzccjoHPO7EWPgBYAf07K7p//9R8pJVrXCoDr73D9WfWZsyR3w9Nfh3cAf/sXGgD/++MdwF97OPcO4IePXzDsPiqAx5L28m7g47C35ncpGL69CuDi9rUmauP3COjaTwf6zyYBcL9dxJYC4AhFfRAgQIAAAQIECBAgQIAAAQIECGxZoDcYjRqTADjn/rIK4KgV2tfPViqATx/9cSZYewXo5fG/vR36+uvPX31QjVu1Bt6N3X02EwDPFTvbXgAcRvlRObjf74faL2z69ikArrl5BHRNqO3vHgGd8vuiNvyjVtf6oj37wGxAgAABAgQIECBAgAABAgQIECCQKiAAvsybc//dI6CjF/XL62t0l4v6EwAv4vuxsQB4QjLGCs/P/5685PkU+koVwEGVv2VE44X4+eWrArhUru4+X1798Pke37HSt1YBXK98Pez5PiuAv9bJ7uMXHOdPV4+Ajr2UffWmAjhLtq1fFcBtTloRIECAAAECBAgQIECAAAECBAjcroAA+PLcCYCX+XgEdM61ISsQnXu0KoDPiK37COhrhb7Hg59UAK8dAH8U3pWg92Eor6s+hLpfAfCpEvgvv7fPgPnnRN/uI6AFwLULnQrgmlDb31UAqwBuWylaESBAgAABAgQIECBAgAABAgQIZAgIgJcFnL1zkl184hHQvTMTs922K4Bjxjj2IgDeVAC8RvBbAB6HMRAdL2wpkcdYAfz88vEO4KNHGB8FtKVat7zrdzyQ93j3bRjOP2n/OAD+6ScAVgEcd7n83pMK4CzZtn6zv4SNR7H2F+wi4RHQbWtCKwIECBAgQIAAAQIECBAgQIDAvQmsfX/qWvelesepAvjyiq/5qADOuWKoAI5xvbN3AH8EmLujIDO4Evc8+wYD4GEMgA8WPx75/MNlDDqP/D7+/vUI6J+VwiqAh+EhKu3fjY80HwP+ef/KB8y8reqtVQDXjVpaqACOOkFatM+3udYX7WVHaWsCBAgQIECAAAECBAgQIECAAIFogd5gNOo4rnVfqnectYCz1yG7+EQFcO/MxGynAjjGsfSSFXgLgMPmaRoAl8A0qCq5pwJ4DIAnj4J+H+5uPyjfpRsAACAASURBVDx8BLxfRycAPr0UVACHnSKTjlQAZ8m29Zv9JWw8it4vnm0jaG91rS/a7UekJQECBAgQIECAAAECBAgQIECAwDUE1r4/da37Ur3jFABfXoU1HxXAOWdxViA692g9AvqM2DrvAN5SBfAGAuDyCOhpBbAA+HPV7t5qAb0AeO5FsbW9ALhVKqedADjHVa8ECBAgQIAAAQIECBAgQIAAAQLbEegNRqNGIAA+/3LKJcYqgJfoLd9WBfByw+MesgLvO6sAHstd99+fd5z+COgS9O6Gp493AMdO/aG38Zcmzy///ngH8NEQH34+mvmwxUdw+RlwHlX4BhzgbjcMT09Pw9vHfgK6/NbF+MG83+/fx53578ejsc/sbPyYenx6HMYfNnw9FtsjoJfMjQB4id7ybQXAyw31QIAAAQIECBAgQIAAAQIECBAgsG0BAfDl+cm6/5597/FaAXDr6h4D0cx/L6+vmd3P7vtaAXDtFZhZ67eAbL0CuJZv3VkAPE7LqwD4fXUKgFuuWrUTpPQhAG7RnNdGADzPK7p19pew8XjX/oJdzK71S8voOdIfAQIECBAgQIAAAQIECBAgQIDAMoG1709d675U7zizArTse48C4GXnxdKtBcBLBb9v31sBXMu3BMDN83SugnadCuDPYHJXgt7hW2XqVwD8GYEcqqPf/9Uee1xHUQF8MCrvWK6LVVrshuH5+WV2N7VfwMzu8GODh49fLGV+QREA985OzHbZX8LerzTJFfytEpnruPUYtCNAgAABAgQIECBAgAABAgQIELi+wNr3p651X6p3nALgmDWpAjjGsfRSAtFa/pG1fstxbLUCuBb8luMXADevy1sPgI8HKgD+PAEanzCtArj5RGluKABupkppKABOYdUpAQIECBAgQIAAAQIECBAgQIDAhgR6g9GoIQiAb/sdwK3rQADcKtXWTgB82elyAPyV/wmAzzpeemb7cYD6VQH85+MdwI2ZYttK/2h1eAfwWCF6eM9xmeDdRwXwcWfH76j9WgjeAXwKvPmXEt4BPGu9tjQWALco5bURAOfZ6pkAAQIECBAgQIAAAQIECBAgQGAbAgLgy/OQVUGZfe/RI6DXPb88AjrWv/YI6LYc62fhpwD41wTAsQvSI6APnh4B3b+uBMD9dhFbZn8JG49x7S/Yxelav7SMmBd9ECBAgAABAgQIECBAgAABAgQIxAmsfX/qWvelescpAI5ZayqAYxxLLyqAv3vOCoB3KoAbVuOkAvjtcRh2rx/bba8C+Li+93QFcMOQZzQRAB+wBMAzFs2kqQC43y5iSwFwhKI+CBAgQIAAAQIECBAgQIAAAQIEtizQG4xGjUkA7BHQEWvp5bVkUxG9Le9DBfByw+Me5lYAl1xq/+30+sgtBcAtkyMAvqQkAD7oCIBbzqXTbQTA/XYRWwqAIxT1QYAAAQIECBAgQIAAAQIECBAgsGUBAfDl2VEBHLN6VQDHOJZeVAB/95xWAAuAi8/bpXf5tizK1u13w9PHO4Bbep3b5vAO4H9/vAP4a+vpxJ96J/DcfbW0FwAflATALavldBsBcL9dxJYC4AhFfRAgQIAAAQIECBAgQIAAAQIECGxZQAB8eXYEwDGrVwAc41h6EQAfJNoe/VzUVAB3rEIB8Ck0AfBBRQDccUp9bCIA7reL2FIAHKGoDwIECBAgQIAAAQIECBAgQIAAgS0LCIAvz44AOGb1CoBjHEsvAuCDhAD4bbqwXr+r3GkF8LmJP18BfPyW4OUnowD4YCgA7l9LAuB+u4gtBcARivogQIAAAQIECBAgQIAAAQIECBDYsoAA+PLsCIBjVq8AOMax9PLbA+B5wW9RO6oA/shFd//8r//4EaFGTNXbbjf8+evPsPvY0fgy4vGgp/W0vTsft3t+/veJBFwA/Hb04uevhSIAPrWuW0+kkfTx6XEY1/WxrwC4/2ohAO63i9hSAByhqA8CBAgQIECAAAECBAgQIECAAIEtCwiABcDXWJ8C4FjlZQHwRxD6fkitT/g9ffxvb4e+/vrzV+wAJ72V8Zb/3Jpbfe9GANwxSa0LZDf8+XgHcG+offHgxncAP798vAP4eAF/bTUGk18VwIfjPr1QTm8/B0cF8EFLADxn1UwuR29vw/gLs6xfmbUcWQlBs8LQ6RfMNcc69cga8/F+1v6CXY7lYbxg+UeAAAECBAgQIECAAAECBAgQIPDrBNa+P3Wt+1K948y6X5l97/F1vzzjiDwZBMCRmsPQFwCfWhOt+d7p479WAPz6/DLMyxXb1r8K4Oq6bF0g2wmAx2rrh8mjr78HwW2L4xKNAPigIwCunkBnG6gA7reL2DL7S9h4jL1fPCPGd9zHtb5oRx+3/ggQIECAAAECBAgQIECAAAECBJYJrH1/6lr3pXrHKQBetr7K1gLgGMfSy6IAeLcfhh+vhm3N+b6PQwB8Zl6nj4Aem40J9sg8L8k+vYMtPgJ6KxXApwPg40dAC4DLqmotpfcI6NgLeAkHVQDHu7b2KABuldKOAAECBAgQIECAAAECBAgQIEDgVgV6g9Go8QqAc57MpwI4aoX29TMG3uX+cl8Pl7f67QFwKTwcs77T/2oZ38cTgq/1DuDxIMfQNup0Px0Aj/91//25xz+S/rnLsfWXAVuvABYAn5p5AfDp8+Hh4bDuM7+gqACeey2KbS8AjvXUGwECBAgQIECAAAECBAgQIECAwPYEBMCX50QFcMyaVQEc41h6EQAfJDYbAI9R719//fl8yXJE1e/xEjodAB+95Lg0XhgA73ZPF1duKQEfx/v08Q7g2KV+6G28ED+//PuzfroEl+N7f4//fb0D+PBfd9Xx134pcHo09/II6Dlz9fT4mPerlt3w8Y7nOUc0vvM56icV3/crAJ43D+daewdw9JW/b14yf8jQd0S2IkCAAAECBAgQIECAAAECBAgQuIaAAPiysgA4ZhUKgGMcSy+tAfD3vR7lgx+52Nf6bi30/N5j9iOgS7rzMvsdwG3eae8AFgC3TUBrKwFwq1ReOwFwrK0K4FjPub2pAJ4rpj0BAgQIECBAgAABAgQIECBAgMCtCQiAL8+YADhmRQuAYxxLLwLgGM+rBcDj4ZZasMM7apcNoFoBXK18bdt/TwVwxPimRzcNgM8dvQrgtnntaSUA7lE7v40AONZzbm8C4Lli2hMgQIAAAQIECBAgQIAAAQIECNyagAD48owJgGNWtAA4xrH0EhcAL3uCqgrgs/P6/RHQYzMBcP9JIADut4vaUgAcJXnoRwAc6zm3NwHwXDHtCRAgQIAAAQIECBAgQIAAAQIEbk1AAHx5xgTAMStaABzjWHoRAC/x/Hrta1oF8NtuN/z560/DO2j7BvK22w/P//73UN6F29fL+a3Ku3XnVAD/eXpKeyfrIQB++YjRz7+3VwVw9Er46k8AHGsrAI71nNubAHiumPYECBAgQIAAAQIECBAgQIAAAQK3JiAAFgBfY80KgGOV6wHw+Yzs+EjeStDXeXi3VQH800QAfGbiBcCXz4jdbhienp6Gt6Hv5dm18238YN7v90PWL5Bq+z/1dwFwj9r5bQTAsZ5zexMAzxXTngABAgQIECBAgAABAgQIECBA4NYEBMCXZyzr/nv2vcfXfVsAeK31KgCOlRYA93h+nBO7DVQAlydv974KuF4BXILJvgvB0gB46fim0/u9Avj4r9/HpwK458Ro20YA3ObU2koA3CqV0y77S9h41Gt/wS5yD+MvVvwjQIAAAQIECBAgQIAAAQIECBD4dQJr35+61n2p3nEKgGNOCQFwjGPpZXkAfMgHl67vm6wAHgPgt8P4V6sAXhqQCoDLqSAAjr20nO9NABwrLQCO9ZzbmwB4rpj2BAgQIECAAAECBAgQIECAAAECtybQG4xGjVMAnFOYoQI4aoX29TMG3uX+cl8Pl7cSAPeoHlUAXzsA3u+G9/f1jqf78SkfVgH8nmqPPY/J9vEe+iqAC+/xO4BLVfA4lvLv4WgAf/48DUPvgCrzWSqA555U9Xck9/l4BHTPCXhhm90wPD+P73ie92/uemjt/eHh8AuRzC8oAuDW2chpJwDOcdUrAQIECBAgQIAAAQIECBAgQIDAdgQEwJfnYmmF5Lnes+89CoDXPcfWD4Dbxr90fWdXAJdRlMB7Oqrz+V5brne1CuASAE/fGNubl/6oAP4MgB8nRm0Q5y9UT59/EgB/KQmA2y4wza0EwM1UkQ3LF5GsLyTTL5hLP3Ayxp4d8kcec29fmWPsPSbbESBAgAABAgQIECBAgAABAgQI5AsIgC8bZ92vzLrfWkYjAM4/dy7tQQAc6y8AnniuHQAfV/6WQ1MBHLfoxw/m/X6/+BntcUc0DB4BHal5eD/s+AUj60tGy9EKgPOrvFvmIbuNADhbWP8ECBAgQIAAAQIECBAgQIAAgW0KCIAFwNdYmd4BHKtcfwR02/6WZg+3WwF85XcA31sF8G0HwMuqosdTSwVw2wWmuZUK4GaqyIYCYAFw5HrSFwECBAgQIECAAAECBAgQIECAwLYEBMAC4GusSAFwrPKyAPgr/3orj/XtPLzbDYAPA/YI6DMTX9bF8TuAa2tk+xXAy4PfYiAArq2GmX8XAM8Ei2kuABYAx6wkvRAgQIAAAQIECBAgQIAAAQIECGxRQAB8eVaWVkie690joGPPhpfX19gOF/a2zUdA/8y/7jcAPjWBH+N/f12uCuCLS/yuA+BxAZR/Hwth7vkuAJ4rVmkvAA4GbetOACwAblspWhEgQIAAAQIECBAgQIAAAQIECNyigAD48qwJgGNWtQrgGMfSS18F8M8A9Gt9HwLRuf+2WwF8aiRH4//48/1UAH+OdzqRfVWvtQB493bY4XEF+c1UAAuA557n7+29A7iL7exG3gEc6zm3t+xf4Y3Hs/YX7GLiHcBzV4f2BAgQIECAAAECBAgQIECAAIH7EFj7/tS17kv1jlMAHLPOBcAxjqUXAfBBouSQ33WPM8/jPFQA3LwKBcCXqVQANy+ltoYqgNucglupAFYBHLykdEeAAAECBAgQIECAAAECBAgQILAhgd5gNGoIAuBdFOW3fl73fYV/KQczDIMAOFZ2UQA8jGvjEIwurQAuo/rz9BQ7wElvZbzTnfzeAHgYhufnfx8l4OWEj6kALtC73eXS8Lejv6sAjjsHxg/m/X5/dILG9d3bkwrgXrnT26kAjvWc25sK4Lli2hMgQIAAAQIECBAgQIAAAQIECNyagAD48oypAI5Z0QLgGMfSSz0Arv0AYBoAnz6+co/83NGX82MbAXBtzD9HcbuPgBYAN51R338h8LMEvLwMuqmzo0YqgOeKVdqrAA4GbetOBbAK4LaVohUBAgQIECBAgAABAgQIECBAgMAtCgiAL8+aADhmVQuAYxxLL1sJgMvxjMWBmf/aKoB/dQB8jn8+ynFPKoBPuwqAg093AXAwaFt3AmABcNtK0YoAAQIECBAgQIAAAQIECBAgQOAWBQTAAuBrrFsBcKyyAPjgebLAcwb1HVUAXy8ALu8HPuzx6xHRW3wEdFE5LBQVwDPOjR9NPQJ6id7PbT0COtZzbm8eAT1XTHsCBAgQIECAAAECBAgQIECAAIFbExAAX54xFcAxK1oAHONYelkeAB96evse5v04yNojoMsGKoAndG+73fDnrz/D7u0QkO53h7R6+kbd91yy49+43fd3AJ/rJK4C+PRauY0A+KDzFQB//nLgY37mToEK4LlilfYqgINB27pTAawCuG2laEWAAAECBAgQIECAAAECBAgQIHCLAgLgy7MmAI5Z1QLgGMfSSz0APrW/owLIj9zrvgLgMub2zFMFcC2X230FvCUAHsPs8u/hKEDdYgVwOdaHSQWwAHj+BUkF8HyzS1uoAI71nNubCuC5YtoTIECAAAECBAgQIECAAAECBAjcmoAA+PKMCYBjVrQAOMax9BIXAJcS1Glp6mFPt1UBXHQEwEer7SfGcSXv92do/1ykx+8AvpsA+Mezw+efnCqA55td3EIFcDBoW3cqgFUAt60UrQgQIECAAAECBAgQIECAAAECBG5RQAB8edYEwDGrWgAc41h6EQAfJE7nlwLgo9UmAB4xvlUAC4C7rkYqgLvYzm6kAjjWc25vKoDnimlPgAABAgQIECBAgAABAgQIECBwawIC4MszJgCOWdEC4BjH0suiAPj9VaiHit+v9f1LK4D/9bf/d/E1vG9v7Wny8RRv5R3Apyp4j49zN2N8t1gBfPq0+5rTWgX0udNWBXDsBW34qACePnKg9gHc+oiCuUf78HC4ID6ME530TwCcBNvYrQC4EUozAgQIECBAgAABAgQIECBAgACBmxX47QFw7f5y1sRm33t83fflVlnjFQDHytYD4Nr8nw58e49yLA7M/FfGe3kfJ8a8+/hvR6+qPfRxGP9OAFxbKF/kAuAvCwFw8OkuAA4GbevOI6DzQ/62mchtlflDhtwj1zsBAgQIECBAgAABAgQIECBAgMASAQHwxfq/JbQXtxUAx9K+vL7GdriwtzHwzipOGw9NAHxqgkID4FIi/dK1FO69AvjhR6I+DH/+PA1D0vV0/KXOuOijTqqvyt/2APx4IQiAu06L8xsJgINB27oTAAuA21aKVgQIECBAgAABAgQIECBAgAABArcoIABOCiwqi0EAHHu2CICnnrVc644rgMeq3xP55Hehjwrgf/798Ajon48C/h0B8PD+PPBzL1P+TnZcASwAHoanp6fh7aOUPPZyNgzjB/N+vz96Rnv0Hub3d413AHsE9Px5WbKFAFgAvGT92JYAAQIECBAgQIAAAQIECBAgQGDbAgJgAfA1VqhHQMcqqwA+5fkRevcEwOWZ0NNu395OVwDX3h27xQrgMrYS5B7+d+2XAmWr+i8GtlwBfH6+Wsf/fWWoAI69oHkHcLBnY3cCYAFw41LRjAABAgQIECBAgAABAgQIECBA4AYFBMAC4GssWwFwrHI9AI7dX623678DeG5udzq/3P3jvw8VwKcqWsf/fu8B8P7jJckP1eugAPj4JBAA1y4JM//uEdAzwWKaC4AFwDErSS8ECBAgQIAAAQIECBAgQIAAAQJbFBAAV4OPlGnzCOhYVo+AjvWc29sdB8Alaf6eON9yBfB7sL0rU9yapE8C4PKM7Y8AeexNBfDc0+Z8e4+APtiM736+9C/qndDTfTw8HNb7w5j0J/0b53gcX22MSbt/71YAnD/HmfPX2nfmOm49Bu0IECBAgAABAgQIECBAgAABAgSuLyAAFgBfY9WpAI5VvnYF8Fggur8QhWwvAK4XrL7nH/UK4NgAeDQ8duy9/IzbPT//+8S7i78vtN3uNIQAuDi1BuBTV+8ADr2kqQAO5WztTAAsAG5dK9oRIECAAAECBAgQIECAAAECBAjcnoAAuDeBWTbXKoCX+U23VgEc6znt7W4D4H/+/T/DrwBjRd/7I4Ifnz4r7KKnZ9zH+CuAWgVkrVJ5znGV0Hj8JcCpR0ZvuQJ4Os6lLmOI//TnaQhfPB8HqgJ4zsqMb6sCOMZ0+gVzzWrnH9eAj+ruzOrYtb9glzFnjjFmpeiFAAECBAgQIECAAAECBAgQIEAgQ2Dt+1PXui91bpxr3Y8UAMeuZgFwrOelV8KeqgS+fgVwzHh3AuB2SAHwl5UAuH3dNLU8UwHctG1CIwFwDKoAOOsnIvPm51pftOcdldYECBAgQIAAAQIECBAgQIAAAQLZAgLgde7PCYBjV7YAONZTABzgOabitQrd3t2sWQF87phvqQK4jKG3ElgA3Ltyz2wnAA4GbevOI6A9ArptpWhFgAABAgQIECBAgAABAgQIECBwiwICYAHwNdatdwDHKke/A3j6iOdpADzmZMcFoNPRqAA+Mb8C4LhF3xp4z92jALhdLHM9jy/Gfn6uP9K8/WiXtVQBvMyvbK0CeJ0vmNPZUwEcs571QoAAAQIECBAgQIAAAQIECBC4NQEB8Dr351QAx54pKoCXedYC4OPePQK60TozMKsHovv3o+wNOIfh4ewoyy8Bpg1UADcujIZm3gHcgJTYRAAcgysAXucLpgA4Zv3qhQABAgQIECBAgAABAgQIECBw6wIC4HXuzwmAY88cAfA8z7mPeJ4GxNO9qQA+4S8AnrcoL7WuB959++oNyD0Cus/77FYqgINB27rzCGiPgG5bKVoRIECAAAECBAgQIECAAAECBAjcooAAWAB8jXXrEdCxyksfAT03AK4dvQD4FwXAx0M9rgZWAVw7Tdr/rgK43SqjpQrgGFUVwOt8wZzOnkdAx6xnvRAgQIAAAQIECBAgQIAAAQIEbk1AALzO/TkVwLFnigrgeZ5z3/Fb610ALAAeBMC106T97wLgdquMlgLgGFUB8DpfMAXAMetXLwQIECBAgAABAgQIECBAgACBWxcQAK9zf04AHHvmCIBneL79fMHr+CTcUsx56h2/td4FwFsPgHf7jxke3+07PsD48I7gz38//l6b8sPf16sAnhz/j8M9/w7jb8PuvP7f/iOg5/tlPtJ8XJLPzy9D+WBsW315rQTAMbYC4M4LTAz/Zy8qgINBdUeAAAECBAgQIECAAAECBAgQuBEBAXDu/blz97Oz78e97mv396+7QD0COtZ77iOgT1X8TvO7niMsYbEA+IReZmBWfyfu4QLw+Y7bz4D38eNIzwXA5e9ty0EA3OY0t1V+BXDtA+JngJ65ngXAc1dITHvvAPYO4JiVpBcCBAgQIECAAAECBAgQIECAAIEtCgiABcDXWJcC4FhlAXCM5+6ff//PtCtAZmAmAJ4fYJ5aMp8B+cz1pAJ4JlituQrgmlDK3wXAAuCUhaVTAgQIECBAgAABAgQIECBAgACBTQgIgNPin/f5VQF8WOYC4NjTXQAc4ykALo4/KoTbgFUAtznNbaUCeK5YbHuPgI7x9Ajo3C+YrbOU/ciZ1uPQjgABAgQIECBAgAABAgQIECBA4LoCAuDc+3MCYAFwxhm9NACOOiaPgL4gedsVwLUK28PAfwTAxeOt7R28rQvxZ8Vz7fja9v97K4Bb5b/aZa5nj4CePx8RW6gAVgEcsY70QYAAAQIECBAgQIAAAQIECBAgsE0BAbAA+BorUwVwrPLcAHi69+k7gXuPTgB8QS4zMMt/BHQtYD0MXADce+pc3i6/Anj+cWeuZwHw/PmI2EIALACOWEf6IECAAAECBAgQIECAAAECBAgQ2KaAAFgAfI2VKQCOVV4aAJejWRoEC4AFwJ8Cf/48fWmoAF50xguAF/Et3tgjoBcTvnfgEdC5XzBbZ8kjoFultCNAgAABAgQIECBAgAABAgQI3JeAADj3/pxHQB/OFwFw7HVjbgA8Br0lrD0+kt8ZAH8Vt3oHcFkNP94BrAL40im7G4bh6c/TkPXxIQCOvWDO7U0APFfsdHsBcNYVYt78CIDneWlNgAABAgQIECBAgAABAgQIELgXAQFw7v05AbAAOONaIQBeojojAK69I/b4EcjTQ8p8ZG7+I6DnAZdAdLpV1OW1+g7gzwB7fPfveDQx/87N/+0HwIeT4NwH1DAc3qE8upd/mevZI6Bj1uvcXjwC2iOg564Z7QkQIECAAAECBAgQIECAAAECBG5HQAC8LKE4f//88hrILsh43bcV8F1rpa5VAdw7P8XlOP+YYzWOd+m+L+2vFgBfquw9rgT+XRXAP8+JagWwALht2W8nAH5sO+DGVgJgAXDjUpndbPzyNX7A9H7IzN7hiQ0EwALgiHWkDwIECBAgQIAAAQIECBAgQIAAgW0KCIAFwNdYmQLgWGUBcI/njAC4Fvx+/kLgQrFpZsWkCuDJZP54hHXPAvm5zW8NgB8+3uH8evSQ68z1rAI4Zr3O7UUALACeu2a0J0CAAAECBAgQIECAAAECBAgQuB0BAbAA+BqrVQAcqzw3AB5zrPK04rECeGnlbxlNqSYes6HMf2W8vfs4jP8jM3zPCg9PuD1TAbwfvoK/Q8Nz/zwC+iBzXAG87JJ6Wrr9EdCxC/HXBsAf0/B6tMAFwL2Xn9PbqQCO9ZzbWwm/Mx/HsvYX7GKSOca57toTIECAAAECBAgQIECAAAECBAhcT2Dt+1PXui91bpxLn77Y+5jf7HF7BPRHLrVb9jrQ3vWxtUdARwbAx4+QLleqmw+AD0Hfqeem/9YAuPYM+e8u42n2+NfTcFQwGvopJgAO5fzs7DMEG9d/+YXE+3lwmF8B8LIPkEuzJgDOWdOtvQqAW6W0I0CAAAECBAgQIECAAAECBAgQuFUBAfCycjUBcNvKVwHc5tTaqlYB/K2ft5LmtPZ+ut2p4Le0vH4AfDmfLIWbDw8/85vjLT8rgL8FwEclwl8Up4Pg+60A7g+AI18yXfwFwMtO3nNb1wPg8gH5MKgAjp0DAXCs59zeBMBzxbQnQIAAAQIECBAgQIAAAQIECBC4NQEBsAD4GmtWAByrPCsAHsv5li3z94Mvud6pfO/uAuDyDtSvGFQA/H0Jn68AFgAvP9nHD+b9fj/0PoKg9QhqAfB+f7hyvO0EwK2mre0EwK1SOe0EwDmueiVAgAABAgQIECBAgAABAgQIENiOgAB4WTKmArhtLQuA25xaWy0NgEuF7KUC1umxbCcArhWnDp+v8C0VwN8egf0+sMk7gKcVwALgGvJWA+DxuOIe23u/7wA+nN4C4NOX3IeHw/rOfFeDALj14y6nnQA4x1WvBAgQIECAAAECBAgQIECAAAEC2xEQAAuAr7EaBcCxygLgy57TR0CfDYD/9bf/t+wKcOY4xndPPz4+DsPuMXbmP3r7+Ujk6W4OAe5ngPn+WOv3N/V+NJwEvM1/Px2wHr8D+DoVwGW884LqyMn48yfvncf5FcAHt8fKS9I/dXfD+yOgP/+9XX439mzn3TA8P798BtKztw/eQAAcAzr9gpld0T7nqAXAc7S0JUCAAAECBAgQIECAAAEC9c+6PAAAIABJREFUBAgQuEUBAfDl+Ke3wre2FjILi8Z9v+5ruUjtCGP/fq0AOHq+eu9Xj+ONPpbjGWkNgGuPfn5fJQH1ktd5BPT+y3TMK98fbb0sh9oJgD+WVXMAfDrQFgDHXjAFwLGec3sTAM8VO91eAJzy+6LZk5P9hXP2AdmAAAECBAgQIECAAAECBAgQIEDgKgICYAHwNRaaADhWOSwADgh/x5EJgCfze78VwPUAOHapH3o7X/Fc+6XLsl8IXBqLCuDAmVYBHIjZ3lX5lVJWNawAWADcvhq1JECAAAECBAgQIECAAAECBAgQiBYQAAuAo9fUqf4EwLHK1w6Ax0ri4yf7Tkdz1QB4tx++KpuX5XsqgMtMBlYAxy71UwFwLfQ9PoJlC0QA/CHgEdDhy9o7gMNJZ3WYFXofH8TaX7DLsagAnrU0NCZAgAABAgQIECBAgAABAgQI3I3A2venrnVf6tw4a4/4zXqMb/a4PQI65hStrY9ze7mZR0A3VgALgGeup99YAfw0vhN3rNadadXS/FAB/O+O56oLgC/5Ph4/AP7juerDMAbsB7evqP1heHp6zJnccUcqgFtOg/A2KoCHIfPL2NpfsAXA4aeMDgkQIECAAAECBAgQIECAAAECNyWw9v2pzHtvxxMhAF53WaoAjvXPrgC+9O7gU5XA2RXAr88vw9uwHx4exsT6uAB0Wb6nArisy4AK4KsFwJ9B5Zg21xZA7e/9J+ZtPwL6MG4B8On59w7g/vPi0hev3l9UxRzN915UAGeo6pMAAQIECBAgQIAAAQIECBAgQGBLAgJgj4C+xnoUAMcqC4CL57J87/cEwJ/rr4BNHqN8SwHwrHNp2QK5tCsB8KyJuNxYBXAgZntXKoBVALevFi0JECBAgAABAgQIECBAgAABAgRuTUAALAC+xpoVAMcqXzsA3r0Nw9vH46K3UAE8Hs/4723Xme99FI4KgMu6/AyAR9BpmfX4n/YfK6D8/fuCHre4WgXwrHOpc4E07EMA3IDU2kQA3CoV2k4ALAAOXVA6I0CAAAECBAgQIECAAAECBAgQ2JSAAFgAfI0FKQCOVRYAXy0ArgWIk0raj3le/x3AhwMpSfnXc7On4zl9/O3L9dDfGAA//vWU9o7YwzuAXz7eAfx1zLtvj4D++O/vYfXhuMqvFso7bdvHVW95DwHw91H+9CsB4ejnHcD1NTGnxfjla1zXaz4WWQAsAJ6zZrUlQIAAAQIECBAgQIAAAQIECBC4LYHfHgCvNVvZ7z5+3S/NdWJlBMCxnq0B8NK9XnoX8Nh3qQbOegfwR9Hx8HLmHcD7oZbPFoHT7RoqgGs7EACPxALgpafaJIp9exv2+/2Vw0EB8Ofl4uFw3md+UAuAY8+Zub15B/BcMe0JECBAgAABAgQIECBAgAABAgRuTUAAvM6MZd5XHkckAI6Z197irDHw/iqeizmW414EwAeNxAC4FvyW6biVAPjcIlz6S5GfFcDjrwJqvxyYe0p8rwA+rmw+7unnWLqfEd5wgHdbAXw09t3u8f1/jfP58OcxrcJ7/AXB83Op8G7AT27yIAAOEZ5+wez9QA05mEknAuAMVX0SIECAAAECBAgQIECAAAECBAhsSUAAvM5sCIBj3V9eX987jA5de+9X33oA3JrfrVcBfMgdvxK/8X9fyjKnee5Hbvmvv/2/Hw+BPzw2+PsGX49Sni7cWwyAl4a+xwZbD4DLsbYG+u0Xpt8RAB+K8B/eHgTA7UujqaUK4CamtEYC4DRaHRMgQIAAAQIECBAgQIAAAQIECGxEQAC8zkQIgGPdBcCxnpcC4BL6Hu/x+o+AXhoAH47+6BHQD0fvi61j/ny37vdttvcO4PH44oLfU+/WzQxEh/EdwM0Vol/j/DrO6ZwuD4Qzxzt+MF//EdDFaP/57uiHh/IU9mF4fDxUA7+bfnv3cv18qbZQAVwlymjgHcD5j/nOmLe5fWZ/4Zx7PNoTIECAAAECBAgQIECAAAECBAhcR0AAfB3nH+nDGBAl/vMI6Bjc31IB3FLxeyr4LcrhAfDukOGVnPXl5WWMAIfPPOojfzp9TOO2pyp+Sy749feTAfCpTqdANx0Af+C+C3cGeTcTAD98TPqPcQqAz18ijwPgUiD/IACO+Uz57EUFcDDozO5UAM8E05wAAQIECBAgQIAAAQIECBAgQODmBATA60xZdkGGADhmXgXAX44lFz3OR0suensB8GFc5wPgEhh+hKV3FQAHnBu1ALj8vuXH87V79z2rAnjcySH4VQHcA/6zAnj8wcPDkwrgHs1z2wiAIzXn9yUAnm9mCwIECBAgQIAAAQIECBAgQIAAgdsSEACvM18C4Fh3j4Be5nku3zzOz44D4Gn79QLg40LOnxW+XyrH7wj+ekKwALhz3QiAh+E3PQL6WwD8vmaWV1B/W3oeAd15Ji7bzCOgPQJ62QqyNQECBAgQIECAAAECBAgQIECAwJYFBMDrzI4AONZdALzM88cjoEvl5tGTyu8yAP7n3/8zrEh1OgVjKl4ClmXT83PrsTT9+eWl2v/Xo6qP+zh+F3AtyDv93uBrB8DT8Z4e188xqgCes/KO5vqj8v1xOFT9jo8Kf/yoAC7/+/0/Hz9OfM6upm0FwEv0urcVAAuAuxePDQkQIECAAAECBAgQIECAAAECBDYvIABeZ4oEwLHuAuA+z3Pv/h1D0fdgtPFV1eEVwJPhjFnn++EEvzt7JwAWAPedOvdYASwALmvh4eFwXmR+UHsEdO+ZF7OdR0DHOOqFAAECBAgQIECAAAECBAgQIEBguwIC4HXmJvO+8jgi7wCOmdd7fwfwuQD4+D2/LZIC4BNKa1YA1ytkW6Z1bLPNCuBy9OfH6R3ArTP81e7nXD+WX1yoAJ7PWdlCABxOOqtDAfAsLo0JECBAgAABAgQIECBAgAABAgRuUEAAvM6kCYBj3VUA93n2BsBluxIUC4AFwKnvxD33yGsBcN+Jf3qrtgA45ZnpHgEdOZHNfXkEdH6Vd/NkJDbM/sKZeOi6JkCAAAECBAgQIECAAAECBAgQWCAgAF6At2DT7PtxKoAXTM7RpiqATzsKgBvW1zUrgOdW/J5/N+50YKcrgL/2d3hU7vio8Me/nt4fHD7+KuDcLwsa2E42mR8AH7ppH+f8I/vz5zDejH/jB/N+f9r+eH+9F6jLx/y1388K4PFxyCfeARw2dgFwGOWcjgTAAuA560VbAgQIECBAgAABAgQIECBAgACB2xIQAK8zXwLgWHcVwH2eS3M6FcAX3H9zAFxYli6w0o8A+PRCWyMAPn4+/MO+9g7pxguTALgRKraZAFgAHLui9EaAAAECBAgQIECAAAECBAgQILAlAQHwOrMhAI51FwD3eS7N5wTAAuB3gWkFsAC474QsW61bAfx17I9HpeWlAlgAvGxuj+d4DPBzQvy2YxQAC4DbVopWBAgQIECAAAECBAgQIECAAAECtyggAF5n1gTAse4C4D5PAfDf/zPpIb7DoAI47lHQKoBPn+DZ4aEAePxpQ86/8cuXADjHtqXXEn5nfhlb+wt2ccgcY4u1NgQIECBAgAABAgQIECBAgAABAusIrH1/6lr3pdYe53R2s8ftHcAx51NvvvL48DCU+8sxR/K9l+eXl/f/sHQfAuA7CYCni2zuO4HH7cv7cr9VeM6IxzPfiSsA7ruM9F7Ayt52ZSHtDj9o+PHvzSOg+2ZmGATAvXIx22UHwOVL56VzcOkHeKtE9hfO1uPQjgABAgQIECBAgAABAgQIECBA4LoCawej17ovtfY4p7OaPW4BcMx51JufCIBj/EsvUYH39Kh2/xQAf5oIgOct2szAu/UR0LUj7r2AlX4FwCqAa2vs0t+nX7yWrsclx/Lj4r87zG3WlzEBcORs6YsAAQIECBAgQIAAAQIECBAgQKBHYO1gNOve29Ri7XFOjyd73ALgnrPh5za996sFwDH+pRcB8MTzXEXsj5BjRgXvcQDcUxqeGYiqAO47oXovYGVvZwPgqMrfzx0Nw/Pzy+JHGvQp/dzq4eFQ2Zz5Qa0COGq2+vpRAdznZisCBAgQIECAAAECBAgQIECAAIHbEVg7GM28v3o8C2uPc7oissctAI45B3vzEwFwjH/pRQA88RQAH0Bqj7ouoXbscjz0lhl4r1sBvP/k+nxE7fQR0ALgxUtKALyYcFEHAuBFfDYmQIAAAQIECBAgQIAAAQIECBC4AYG1g9HsILRMwdrjnC6F7HELgGNOPgHwT8fjV8SWv558PWjMFLz3IgCeYC4NgDOC0cxAVAVw39k07wL2FfyWvX29o/RheHp6HIYZFeWzjninAniWV1DjMr9ZYahHQA+DdwAHLVbdECBAgAABAgQIECBAgAABAgQIzBZYOxjNDkILyNrjnE5M9rgFwLNPhZMbzMtPvrq4xwrgU8FvGbEA+MTyGVG+ArSYBVl6EQAfJFQAX15X8y5gHwHw7qgCeHj82IEAOPYMHgYVwNGi8/rLCr2nXzoFwPPmRWsCBAgQIECAAAECBAgQIECAAIE4gbWD0ewgdHovLk5uWU/Z4xYAL5ufsvW8/ORrn/ccAB8HweVVsQLgE+vtlgPgEqzOqRRWARxz0Rl7WecR0HMqgA/vyB2Gn9t0KagA7mJbupEK4Lz3PJcv1wLgpavU9gQIECBAgAABAgQIECBAgAABAr0CAuBeuWXbCYCX+U23fnl9ff9P0QWXAuAv6RL8CoAb164AuBGqoZlHQDcgnWgy7wImAC6EDw+HgDvzg1oFcN+ajtpKBXCUpH4IECBAgAABAgQIECBAgAABAgS2KiAAXmdmMu8rjyNSARwzr/Pyk699qgCO8S+9eAfwxLP1EdCx03C5tzUqgK85vum+MscbVQFc8zl9gTt6BPSuPAJ68A7gGubMvwuAZ4IFNxcAB4PqjgABAgQIECBAgAABAgQIECBAYHMCAuB1pkQAHOuuAjjWc25vHgF9QmwLFcBzJ3JJ+8xA9LcF3gLgJStx+bYqgJcbjj1Mv2D2/qIq5mi+9yIAzlDVJwECBAgQIECAAAECBAgQIECAwJYEBMDrzIYAONZdABzrObc3AbAAeBAAzz1tzrdfNwD+Oq7jZ+o/PT0Ow1vcGL/15B3ASbCXu/UO4LzHfHsH8CpL2k4JECBAgAABAgQIECBAgAABAgSOBATA6ywHAXCsuwA41nNubwJgAbAAeO5Zc6G9ADgQs6MrFcAdaCc2UQE8DJeqno9/YBEjfrqX7C+cmceubwIECBAgQIAAAQIECBAgQIAAgX4BAXC/3ZIts+/HeQfwktn52rb3iZW38g7gGKVhEACfkPQI6KjldQhRxhdBXyswaTnyzIpnAXDLDOS1EQDH2AqABcAxK0kvBAgQIECAAAECBAgQIECAAAECPQIC4B615dsIgJcbHvegAjjWc25vAmABsArguWfNhfYC4EDMjq4EwB1oJzYRAAuAY1aSXggQIECAAAECBAgQIECAAAECBHoEBMA9asu3EQAvNxQAD5spiBQAC4AFwIHXNAFwIGZHVwLgDjQB8DcB7wCOWUN6IUCAAAECBAgQIECAAAECBAgQ6BcQAPfbLdlSALxE7+e2KoBjPef2JgAWAAuA5541F9oLgAMxO7oSAHegndhEBbAK4JiVpBcCBAgQIECAAAECBAgQIECAAIEeAQFwj9rybQTAyw2PexAAx3rO7e1mA+B//fd/vV0abO9LoMc+vQN47jI63z7rHcC1dwpfmv97eAfwnBl6enochotny5zeJm13w/D8vJ13PAuAF8zl0aYCYAFwzErSCwECBAgQIECAAAECBAgQIECAQI+AALhHbfk2AuDlhsc9CIBjPef2JgA+ISYAnruMzrcXAMdZ9vYkAO6VO73d+OVrXNdLfmSy9IjKDyDK/43+YiIAFgAvXaO2J0CAAAECBAgQIECAAAECBAgQ6BcQAPfbLdky+j7r9Fhe9/slhxe+7ePDQ3ifxx0KgFN5q50LgE8QCYCr66a5gQC4mSqtoQA4llYAHOs5t7es0Lsch3cAz50R7QkQIECAAAECBAgQIECAAAECBKIFBMDRom39CYDbnFpbCYBbpXLaCYBPuAqA4xabADjOsrcnAXCv3OntBMCxnnN7EwDPFdOeAAECBAgQIECAAAECBAgQIEDg1gQEwOvMmAA41l0AHOs5tzcBsAB4yHwnrgB47ikZ314AHGsqAI71nNubAHiumPYECBAgQIAAAQIECBAgQIAAAQK3JiAAXmfGBMCx7gLgWM+5vQmABcAC4LlnzYX24wfzfmPP8RcAB07wMAwC4FjPub0JgOeKaU+AAAECBAgQIECAAAECBAgQIHBrAgLgdWZMABzrLgCO9ZzbmwBYACwAnnvWCIC/BHbD8Pz8MpRQLpCyq6uHj5fWZ35QC4C7piZsIwFwGKWOCBAgQIAAAQIECBAgQIAAAQIENiogAF5nYjLvK48jet1Y8djjx/30LG0BcJZsW78CYAGwALjtXGlqpQK4iSmtkQA4hnb6BXN8lPtW/gmAtzITjoMAAQIECBAgQIAAAQIECBAgQCBLQACcJXu5XwFwrLsAONZzbm93GwDPhTgOOEaUrIrGcT/joq/1f83A5R7fAXxq/kfT0T3zkcgC4LlnXmx7AXCMpwB4GC5dg2vX75hZGIbsL5xRx6kfAgQIECBAgAABAgQIECBAgACBWAEBcKxna2/Z9+NUALfNRFY+NlY8Z97bfX55eR9g5j7aBA+tthoA13x2//rv/wotSRMAz1k27W1H13HR1ya0vcdDy57+BMBzlRvaewR0A1J8k7L+s6phBcAC4PhVq0cCBAgQIECAAAECBAgQIECAAIFWAQFwq1RsOwFwrGdvBbAAOGYeBMATx3FhqQCOWVxjL1sKgMuoVADHze8gAA7EbO9KAJxXHVu+XKsAbl+PWhIgQIAAAQIECBAgQIAAAQIECMQKCIBjPVt7EwC3SrW1EwC3OWW1EgALgO/yHcCXThgBcODlRAAciNnelQBYANy+WrQkQIAAAQIECBAgQIAAAQIECBC4NQEB8DozJgCOdRcAx3rO7U0AfEIs8zng3gE8d4mebt/zCOjSkwA4Zg7eexEAB2K2dyUAFgC3rxYtCRAgQIAAAQIECBAgQIAAAQIEbk1AALzOjAmAY90FwLGec3tbKwBekt+9x07R7wA+hhMAz11G59t7BHScZW9PmYG3ALh3VpZtJwAWAC9bQbYmQIAAAQIECBAgQIAAAQIECBDYsoAAeJ3ZEQDHuguAYz3n9iYAPiEmAJ67jG4nAH54G4bHp8fhLW6I33oaP5j3+31S733dCoD73M5tNc7x+MOGrBfRtxytAFgA3LJOtCFAgAABAgQIECBAgAABAgQIELhNAQHwOvMmAI51FwDHes7tTQB8QkwAPHcZnW+/tQpgAXDc3L735BHQwaBt3QmABcBtK0UrAgQIECBAgAABAgQIECBAgACBWxQQAK8zawLgWHcBcKzn3N6yA+Ayv9Pj8gjo3W7uXM1qP6c68c+fpyGrJLa887j94GvVsw+H3LHRbwx8p/9UALfPRrWlALhKlNFAACwAzlhX+iRAgAABAgQIECBAgAABAgQIENiGgAB4nXkQAMe69wbAtaOYk38d95VZ/Dnu5/nl5X13tfyq9vfe8U3drhUA18ZTm8/p3+/+HcBzQabt5ywQAfBS7a/tPQI6zrKnp4eHww8EMj+oPQK6Z2bitikfJllzXL5cX7qGRn+gndPJGmPcbOiJAAECBAgQIECAAAECBAgQIEAgQ0AAnKFa7zP7ftzrxl4fOQaimf8EwKd1a/eX5+R7l+YvOwDOWs+7//v7f33Wdu6Di2kzfwVQKmJrE7z0pJuzQH5jAFx8o98FLABeunKXbS8AXuZXtp5+wZxzPYk5gvO9CICzhfVPgAABAgQIECBAgAABAgQIECCwtoAAeJ0ZEADHuguABcA9K0oAXFGbE9jcVgB8GPhu99i0bjwCehienh7THvHtHcBNyzC8kUdA51V5qwAOX646JECAAAECBAgQIECAAAECBAgQmCkgAJ4JFtRcABwE+dGNAFgA3LOivgXApYOoSmAVwD1Tcnqb+e8APtXPx3uBd/theCvvAG4LgKe9jYGwdwDHza8AONByRlcCYAHwjOWiKQECBAgQIECAAAECBAgQIECAwI0JCIDXmTABcKy7AFgA3LOiBMAVtdutAG4NgMtzv+c/oz6zItYjoHtO57htPAI6xtIjoIfBO4Bj1pJeCBAgQIAAAQIECBAgQIAAAQIE5gsIgOebRWwhAI5Q/OpDACwA7llRu//vb1/vAH77yAJVAH9RCoDPLysBcM8pd2ab3TA8P78M2e+0bj1iAXCr1OV2AmABcMxK0gsBAgQIECBAgAABAgQIECBAgECPgAC4R235NgLg5YbHPQiABcA9K0oAXFETAAuAi0Bm4O0R0D2Xr+XbeAS0R0AvX0V6IECAAAECBAgQIECAAAECBAgQ2KqAAHidmREAx7r/tgC4jLemWCuom5PvXdrX02Pfq1Rrx1/+/rr/eH1r6waN7U4+Avp42yXVwPfwDuCa4/EC+vPnaRjealv0/b28A7i2oC/3/vMdwF/tPQK6NjMC4JrQvL+XL1+XLsJRF+hzRyYAXjcArq2YZde7o6vbrjzqvrZHfydAgAABAgQIECBAgAABAgQIELgnAQHwOrMpAI51/00B8JgJlEB06f3hqHxBAHxiPQuA405yAXCcZW9PAuBeudPbCYBjPef2Vj48s76Mtcxv7ZiXfsCX/rPGWDt+fydAgAABAgQIECBAgAABAgQIEFhXQAC8jn/2/bisislerTELy/z32wLgqPNWAPz3r3cAn1qgv7UC+OGjkrc2/pusAP420f0XpsxAdDzB90ll770X4szx/tZHQI9zoQK4d0Uu204AvMzP1gQIECBAgAABAgQIECBAgAABAtsXiAqSekeaHYSW41p7nFOf7HELgHtX5PftegPS7OLPpeu55HuvQY/svdkK4H/99yEALiDTZVMLQC8ts+xFMP7qIapC7McF6tcEwGXk84PgzEBUABxzAe/t5eHjF0uZH9QtFaK9H0Ct4/YIaI+Abl0r2hEgQIAAAQIECBAgQIAAAQIECNyewNIgaemIM++vHh/b2uMUAM/PV+asLRXAc7S+8k4B8EcA3BuA3ksA3BuA31YFcJmtlhdK1y9YAuB5F52LrXfD8Pz8kvaDhrlHKgCeK3a6/fSLV3agPeeoVQDP0dKWAAECBAgQIECAAAECBAgQIEDgFgXWDkYFwDmrRgVwjGvv/ers4s+55+25fO/XB8D/84/TFcCtj0AWAH+UCg/D8OfP0xBUUf6DNeYdwCcC4N1HGPw2DXwFwNNJyAy8PQL69JWk9wOo9eNPBbAK4Na1oh0BAgQIECBAgAABAgQIECBAgMDtCcwNkqJHKACOFj30JwCOce29/y4AjvEvvWSt550A+EB87hcCZQLOPQr7NiuAx1HVqoAFwNNTWAAce1HzCOhYz7m9qQCeK6Y9AQIECBAgQIAAAQIECBAgQIDArQkIgNeZsezgOysw69UaA9HMfx4BfVn3XL5X8rslr7od93yz7wAWAB8WjgB4egLVL1iZgah3AGd+XNT79gjoulFLC4+AHobeX5GNvlHveM/+wtmyFrQhQIAAAQIECBAgQIAAAQIECBC4voAA+Prm73nLbpe6YwFwDG/vvdtbqQD+9QHwv868Azhi+WQvgvFXD0sDgt7gt/jcbgXw8hkWAC83/OzBO4BPYvZ+ALXOTPYjoMtxtFQ7tx5zVDsVwFGS+iFAgAABAgQIECBAgAABAgQIEDgnUAtgs4PC2v6zZy57fNP7j9njae0/e9wC4NaZuNyu9/57ZvY3HnHr/Nbyvdo7gGv5YvG52QpgAfDlE6BWGi4AjrnQTHtRAZzj2tqrCuBWqbZ2AuA2p2mr2gdwa6/ZXzhbj0M7AgQIECBAgAABAgQIECBAgMBvE6gFsNn3bWr7z56P7PGV4197nFPH7HG3BoTZ81v69wjoWOnW+RUAX3bfCYAvAwmAz/uoAA68qKkAPonZ+wuk1plRAZz3OJaI0FsA3LqStSNAgAABAgQIECBAgAABAgQIbFOgFkxmB4W1/WerZY9PAJw9g239C4DbnFpbCYBbpQTAFwVqvxAQAAuAi0Bm4D0IgAXAMdf05l48ArqZSkMCBAgQIECAAAECBAgQIECAAIFOgVoAmx2Q1vbfOazmzbLHVw5k7XFOQbLH3RoQNk/UwoYC4IWAk81b57eW73kEtHcAX1yZAuDzPJmBqEdAx14w5/bmEdBzxS63j6iGjT2i4fP96VlfxiLGrAI4etb1R4AAAQIECBAgQIAAAQIECBC4rkAtmMy6N7WVYDR7fFsZpwD4IfXEenl9fe8/6n5pOdjeJ3B6B3DsdLcG3nP36hHQb5XgZnf5794BPHfJtbUXALc5ZbUSAMfKRoShsUckAI721B8BAgQIECBAgAABAgQIECBAgMBPAQFwJWAIWjQ156DdNHeTHXxnBWbNA5w0VAHcK3d6u9b5VQF82V0ALADuPjOvWQE8nsi1auzugTRumDlej4A+PQm9v0BqnNLPX0zdwuOQW8fU2u4Wxhz1i7bsL5yt5toRIECAAAECBAgQIECAAAECBH6bQC2YzL5vU9t/9nxkj68c/9rjnDpmj7s1IMye39K/ADhWunV+BcAC4IsCtQVSCx1VAMee2McfWPv9/rNzAXCO87leVQDHeqsA7vMUAPe52YoAAQIECBAgQIAAAQIECBAgsBWBWjCZHRTW9p/tlD2+4/vp2WOZ03/2uFsDwjnHvKStAHiJ3s9tW+e3lu95B/Avfwfw0mUpAF4qeGb7t7dh//oVAB+3qoXySUc0qACOlb1GKFqrIC4B4y1Uw8bqewR0tKf+CBAgQIAAAQIECBAgQIAAAQL4tCvxAAAgAElEQVQEfgrUAtjsoLC2/+w5yx5fOf61xzl1zB53a0CYPb+l/60GwLX7470+W3kHcO/xt25X/J4eH1s36WqXtZ5//SOgu2bjaCMB8FLBM9sLgJNg27rdSgVw29Geb1X7gBMAD0PWl7GIgF8F8NIzwPYECBAgQIAAAQIECBAgQIAAgXUFasFk1r2pMura/rN1sse3lXFOHbPHnRWY9a4HAXCv3OnttjK/AuAL85r5K4AR/uX19fMdnrHLq703AXC71ayWkwB49zYMb7tDD2MFcCntv2Y1sArgWTNYbRwRENZ2IgA+L3QLVc8C4NoK93cCBAgQIECAAAECBAgQIECAwLYFagFsdlBY23+2Xvb4yvGvPc6pY/a4txIQlnELgGPPpK3MrwD4wrwKgOMW/VYC7+MRpQaiAuC4xdPRkwrgDrQLm1wj7J57xALguWLaEyBAgAABAgQIECBAgAABAgQIzBWoBZPZQWFt/3PHM7d99vjK8aw9zqlL9ri3EhCWcQuA554Zl9tvZX4FwBfmSQAct+h/WwA8fmDt9x/vAH4bhoczlCqA49bYcU8C4FhXAXCfpwrgPjdbESBAgAABAgQIECBAgAABAgS2IlALJrODwtr+s52yxycAzp7Btv4FwG1Ora0EwK1Sl9t5B/BCR4+AXgh4ZvNvAfDw9cjnaXMBcI6/ADjWVQDc5ykA7nOzFQECBAgQIECAAAECBAgQIEBgKwK1ADY7IK3tP9spe3zl+Nce59Qxe9xbCQjLuAXAsWfSVuZXBfCFeVUBHLfof3UF8IUA+PMD7uP9wHHiP3tKfeT1bhien19Wf6d1GbUAOHYlCYD7PAXAfW62IkCAAAECBAgQIECAAAECBAhsRaAWTGYHhbX9Zztlj08AnD2Dbf0LgNucWlsJgFulLrdTAbzQUQXwQsAzm7dWAH9+wAmAQydCABzKOQiA+zwFwH1utiJAgAABAgQIECBAgAABAgQIbEWgFsBmB6S1/Wc7ZY/v8/7421v2UGb1nz3urQSEBUUAPGt5VBtvZX5VAF+YKhXA1XXc3OC3VgA/VD63PAK6eQnNangvAfC5QZcLdwkYy/+N/mIyDX6PfzAyHltUwDlrcj8aZ415+qVzOuaeYz23Tatf9LxGjkFfBAgQIECAAAECBAgQIECAAIFbFlgasGbft1l6fEvnJnt803txS483avvscW8lICxetxoAt95fna6Lx8eH93vbb/ucHx5sZX4FwBeuCALgqMvlMAiAT1sKgOPW2HFPAuAYVwHw4dqV9a/1C0r2F86s8emXAAECBAgQIECAAAECBAgQILB1gaUBa/Z9m6XHt9Q/e3wC4KUzFLO9ADjGsfQiAI7x9AjohY4eAb0Q8Mzm5RHQKoBzfGu93nsAPB1/VjWsAFgAXDvX/J0AAQIECBAgQIAAAQIECBAgcMsCSwPW7IB06fEtnZvs8QmAl85QzPYC4BhHAXCsowB4oacAeCGgAPggsBuG5+eXVR8JfDwVAuCYdS0AFgDHrCS9ECBAgAABAgQIECBAgAABAgS2KbA0YM0OSJce31L17PGV41t7nFOn7HFvpUK0jFsAvPRM+b79VubXI6AvzKtHQMcteo+APm3pEdBxa0wAPAzRX0wEwALgnDNUrwQIECBAgAABAgQIECBAgACBbQgsDR6j78dNVZYe31Ll7PEJgJfOUMz2AuAYx9KLADjGUwXwQkcVwAsBz2zuEdA5rq29qgBulbrcTgAsAI5ZSXohQIAAAQIECBAgQIAAAQIECGxTYGnAmh2QLj2+perZ4xMAL52hmO0FwDGOAuBYRwHwQk8B8EJAAfBBwCOgcxZSY6/eAdwINaPZNPyesWlz0zJvtQ2u9UW7dhz+ToAAAQIECBAgQIAAAQIECBC4N4GlAWv2fZulx7d0vrLHV45v7XFOnbLHvZUK0TJuAfDSM+X79luZX4+AvjCvHgEdt+g9Avq0pUdAx62x455UAMe4qgBWARyzkvRCgAABAgQIECBAgAABAgQIENimwNLgMTsoXHp8S9WzxycAXjpDMdsLgGMcSy8C4BhPFcALHVUALwQ8s3l5BHRO7329Pj09DsNb37bVrVQAV4kyG2RVAB9/ARuvFcfXi/FvrRWsGWO/xpjH456OOXIsrX7X+qIdOTZ9ESBAgAABAgQIECBAgAABAgRuQWBpwJp932bp8S2dg+zxHd9/XHqskdtnj3srAWEx22oAHDmnx309Pj6839t+2+cEJluZXxXAF1aQCuC40+u3VgDHCS7vSQC83PC4h2s8Irj1iK8RhgqAW2ejvZ0AuN1KSwIECBAgQIAAAQIECBAgQIBAhsDSgDU7KFx6fEvNssdXjm/tcU6dsse9lYCwjFsAvPRM+b79VuZXAHxhXgXAcYteABxn2duTALhX7vR2AmAVwEtXlAB4qaDtCRAgQIAAAQIECBAgQIAAAQLLBJYGj9lB4dLjW6YzDNnjEwAvnaGY7QXAMY6lFwFwjKdHQC909AjohYBnNvcI6BzX1l69A7hVqq3duJ5VALdZzWklAJ6jpS0BAgQIECBAgAABAgQIECBAIF5gacCaHZAuPb6lYtnjK8e39jinTtnj3kpAWMYtAF56pnzffivzqwL4wryqAI5b9CqA4yx7e1IB3Ct3ejsVwCqAl64oAfBSQdsTIECAAAECBAgQIECAAAECBJYJLA0es4PCpce3TEcF8FK/c9tvJSAUAHsHcMQaz1rPKoAXzo4K4IWAZzZXAZzj2tqrCuBWqbZ2KoDbnOa2EgDPFdOeAAECBAgQIECAAAECBAgQIBArsDRgFQDHzMfSeYg5iq9esuc1KzDrdVAB3Ct3erutzK8K4AvzqgI4btGrAI6z7O1JBXCv3OntVACrAF66ogTASwVtT4AAAQIECBAgQIAAAQIECBBYJrA0eMwOCpce3zIdFcBL/c5tv5WAsByfADh2prcyvwJgAfCnwJ8/T8OQU/H+/v7Ql9fXoTXwiD3dTveWGYiqAL7GDJ7fhwrgWH8VwLGepbfW62H2/yORMzq9EiBAgAABAgQIECBAgAABAgS2L7A0YM2+b7P0+JbOQPb4yvGtPc6pU/a4txIQCoBzArGtzO+vD4Av3YB/fHy4+0DUI6CXfgSe3l4AnOPa2uu1AuDx/Dk+h6bH1xrwtY7rXLuyn6wvJuUL2H6/n3WomeO/1pgvze8sjBONW32y5nXp8dueAAECBAgQIECAAAECBAgQIHDrAkuDx+z7NkuPb+n8ZI9PALx0hmK2VwEc41h6EQDHeC5+B7AA+OsXDiqAYxbl2IsAOM6ypycBcI/a+W0EwLGepTcBcI6rXgkQIECAAAECBAgQIECAAAECrQJLA9bsgHTp8bU6nGuXPb6y37XHOR1/9ri3EhCWcQuAl54p37ffyvyqAN7tzs6sCuC4Re8R0HGWvT1lPvJ62A3D8/PLZh7xLQDuXSWntxMAx3qW3gTAOa56JUCAAAECBAgQIECAAAECBAi0CiwNHrODwqXH1+pwrl32+Mp+1x7ndPzZ495KQFjGLQBeeqZ8334r8ysAFgB/rkwVwHEnuQrgOMuengTAPWrntxEAx3qW3gTAOa56JUCAAAECBAgQIECAAAECBAi0CiwNHrODwqXH1+pwrl32+Mp+1x7ndPzZ495KQFjGLQBeeqZ8334r8ysAFgB/rkwBcNxJLgCOs+zpSQDco3Z+GwFwrGfpTQCc46pXAgQIECBAgAABAgQIECBAgECrwNLgMTsoXHp8rQ7n2mWPr+x37XFOx5897q0EhGXcAuClZ8r37bcyvwJgAfDnyhQAx53kAuA4y56eBMA9aue3EQDHepbeBMA5rnolQIAAAQIECBAgQIAAAQIECLQKLA0es4PCpcfX6nCuXfb4yn7XHud0/Nnj3kpAWMYtAF56pnzffivzKwAWAH+uTAFw3EkuAI6z7OlJANyjdn4bAXCsZ+lNAJzjqlcCBAgQIECAAAECBAgQIECAQKvA0uAxOyhcenytDufaZY+v7HftcU7Hnz3urQSEZdwC4KVnyvfttzK/AmAB8OfKFADHneQC4DjLnp4EwD1q57cRAMd6lt4EwDmueiVAgAABAgQIECBAgAABAgQItAosDR6zg8Klx9fqcK5d9vjKftce53T82ePeSkBYxi0AXnqmfN9+K/N78wHw//7jb2+xU/PV2+PjwzAk9T7Cv7y+Dq0BQNYYywIY+xcAxykLgOMse3oSAPeond9GABzr2dpb+XzI/sLZejzaESBAgAABAgQIECBAgAABAgRuTSA7WMy+b5N9/LX5zB5f2f/a45w6ZI97KwFhGbcAuHYmzPv7VuZXAHxh3gTA8xb1pdZbCbyPj/Hp6TEt4BcAx62dnp4EwD1q57cRAMd6tvYmAG6V0o4AAQIECBAgQIAAAQIECBAgcFogO1jMDgqzj7+2brLHV/a/9jinDtnj3kpAWMYtAK6dCfP+vpX5FQBfmDcB8LxFfam1ADjOsrenzMB72A3D8/PL6hXtxUYA3LtKLn9R3u/3szrOfMJBdjhavnQePyVh1uADGmePMeAQdUGAAAECBAgQIECAAAECBAgQ2LRAdrCYHRRmH39t8rLHV/a/9jinDtnj3kpAWMYtAK6dCfP+vpX5FQBfmDcB8LxFfam1ADjOsrcnAXCv3Ontxi8l47q+FBBmBqDHR5UdFKoAjl07rb1lz2vrcWhHgAABAgQIECBAgAABAgQIELhVgexgMTsozD7+2rxmj6/sf+1xTh2yx72VgLCMWwBcOxPm/X0r8ysAvjBvAuB5i/pSawFwnGVvTwLgXrnT2wmA656ZAXh2OKoCuD6/WhAgQIAAAQIECBAgQIAAAQIEti6QHSxmB4XZx1+bv+zxCYBrM3CdvwuAY50FwDGeu//9x9/eYrr62YsAOE5WABxn2duTALhXTgCsAjh27bT2lh1ytx6HdgQIECBAgAABAgQIECBAgACBWxXIDlCzA9Ls46/Na/b4yv7XHufUIXvcWwkIy7gFwLUzYd7ftzK/KoAvzJsAeN6ivtRaABxn2duTALhX7vR2KoDrniqA60aXWgiAl/nZmgABAgQIECBAgAABAgQIECCQHSxmB4XZx19bIdnjK/tfe5xTh+xxbyUgLOMWANfOhHl/38r8CoAvzFvmot9KIHr8/tI/f56GIameeivjPZ7uzEB0/MDa7/fzrgrJrTPHO+yG4fn5ZcgM/ObwPDw8vDfP/KAWANdnJHM9ZIejHgFdn18tCBAgQIAAAQIECBAgQIAAAQJbF8gOFjPvP4622cdfm7/s8ZX9rz3OqUP2uLcSEJZxZ2Zh4z5eXl/fd5V5v7i2lo//PhZ/jsfyts8JxLYyvwLgM6tinPxd4oIc4be0CMbxZgaEAuA5l5+ctpnzKwA+PWfX+kC7Vhg690cNmeO/1piPfySTc2ae73Xql/3F89rjsz8CBAgQIECAAAECBAgQIECAQLZAdrCYfb8m+/hr/tnjK/tfe5xTh+xxbyUbKuMWANfOhHl/38r8CoAvBMDjn7JO9BG+VBDOWzrxrcdjEQDHuqoAjvWc25sK4Llil9t7B3CsZ2tvAuBWKe0IECBAgAABAgQIECBAgAABAqcFsoPFrPygjCb7+GvrJnt8Wxnn1CF73FsJCMu4BcC1M2He37cyvwLgM/N2jeqyEX/N6rLp0DMrRFUAz7tAZLTOnF8VwKdnLLMC9niP17hejftTAZxxZp7vUwB8XW97I0CAAAECBAgQIECAAAECBO5PIDtAzQ4Ks4+/NuPZ4xMA12bgOn8XAMc6C4BjPHf/+4+/pTyk+xqBSgl/txICZwaEAuCYBb+kl8z5FQALgE8JZAbg17hGj2Na8/osAF5yxbMtAQIECBAgQIAAAQIECBAgQCD/HbrZAakAeJ1VnD2vWwkIi64AOHadbWV+VQCfmdfscGHcbXkE9JoBw/HwMwNCAXDsBaSnt8z5FQALgAXAPWfl5W0EwPGmeiRAgAABAgQIECBAgAABAgR+l0B2gJodFGYff201ZI+v7H/tcU4dsse9lYBQAJxSXzpsZX4FwALgT4HMgFAAXPsozf975vwKgAXAAuD4c1gAHG+qRwIECBAgQIAAAQIECBAgQOB3CWQHi9lBYfbx11ZD9vgEwLUZuM7fVQDHOguAYzxv9hHQ4/BVAMcsgt5eMgPRcW7nvi+1dxyt22WOVwAsABYAt56J7e0EwO1WWhIgQIAAAQIECBAgQIAAAQIETglkB6jZAWn28ddWTfb4yv7XHufUIXvcWwkIy7gFwLUzYd7ftzK/KoDPzJtHQM9b0LXWKoBrQvl/FwDHGrf8gCPzHbjHo8m+XpUvYHN/1JA5/muNec1H9AuAY89ZvREgQIAAAQIECBAgQIAAAQK/TyA7WMwOCrOPv7YisscnAK7NwHX+LgCOdRYAx3jefAXwyLAkYFiy7XQKMgNCAXDMgl/SS+b8qgDum5mogHStMHTp9WfJ+Ncac99M920lAO5zsxUBAgQIECBAgAABAgQIECDwewTuPSC99/EJgLdxrgqAY+dBABzjKQB+i3tJdWZAKACOWfBLesmcXwFw38wsCUCP97hWGCoA7pv31q0EwK1S2hEgQIAAAQIECBAgQIAAAQK/VeDeA9J7H58AeBtnrgA4dh4EwDGeAmABcPdKygxEvQO4e1pCNnx4eHjvJ/MRJS2PgK4NRgC8qxGd/ftaoXf3AXdsKADuQLMJAQIECBAgQIAAAQIECBAg8KsE7j0gvffxCYC3cboKgGPnQQAc4ykAFgB3ryQBcDfdzw13w/D8/DJEBZpLj0wAvFTw+/bli+a04lcFcKzztDcBcK6v3gkQIECAAAECBAgQIECAAIHbF7j3gPTexycA3sY5KACOnQcBcIynAFgA3L2SBMDddALgYRhUAC97f/m4iJb8YEAFcOD5qysCBAgQIECAAAECBAgQIECAwI0K3HtAeu/jEwBv48QTAMfOgwA4xlMALADuXkkC4G46AbAA+H0NqAAOPIdOdKUCONdX7wQIECBAgAABAgQIECBAgMDtC9x7QHrv4xMAb+McFADHzoMAOMZTACwA7l5JAuBuOgGwAFgAHHj6nOtKAHwFZLsgQIAAAQIECBAgQIAAAQIEblrg3gPSex+fAHgbp58AOHYeBMAxngJgAXD3ShIAd9MJgAXAAuDA00cAfAVMuyBAgAABAgQIECBAgAABAgTuUuDeA9J7H58AeBunpQA4dh4EwDGevz4AXsp4/AjXzEB03M/L6+uid34uHet0+8zxjh/M+/0++pAX9Zc53mE3DM/PL5uZ34eHh3erh91ukdmljb0DuE5be0S0dwBfNlQBXF9jWhAgQIAAAQIECBAgQIAAAQK/W+DeA9J7H58AeBvnrwA4dh5KALzk/vd4RLX767WjLts/PT7Wmi76e1bgLQBeNC3fF1BmQCgAXjhRAZtnzq8AuG+Cln4AlL2WfrIC7/JFc+4HTq39kvFvdcx9K+H0VgLgSE19ESBAgAABAgQIECBAgAABAvcocO8B6b2PTwC8jbNSABw7DwLgGE8B8EJHFcALAc9srgI4x7W1VxXArVJt7QTAbU7RrQTA0aL6I0CAAAECBAgQIECAAAECBO5N4N4D0nsfnwB4G2ekADh2HgTAMZ4C4IWOAuCFgALgg4BHQHctpCUVsMc73Go1rArgrmXxuZEAeJmfrQkQIECAAAECBAgQIECAAIH7F7j3gPTexycA3sY5KgCOnQcBcIynAHihowB4IaAAWAD89ta9iATA/e9o3mro3b0YTmwoAI7U1BcBAgQIECBAgAABAgQIECBwjwL3HpDe+/gEwNs4KwXAsfMgAI7xFAAvdBQALwQUAAuABcBnTyIVwMuuLwLgZX62JkCAAAECBAgQIECAAAECBO5f4N4D0nsfnwB4G+eoADh2HgTAMZ4C4IWOAuCFgAJgAbAAWACccxkZBMBJsLolQIAAAQIECBAgQIAAAQIE7kbg3gPSex+fAHgbp6IAOHYeBMAxngLghY4lAB6DhsyTfNzPy+vrj0Bj4eEv2vzp6XEY+p/ee3Hf4wfzfr9fdHzRG2eO1zuA+2bLI6A9AvrSyhEA951XtiJAgAABAgQIECBAgAABAgR+j8C9B6T3Pj4B8DbO1cxsaBzhmA2N/6Luhy9Ve3x8eD+Wt31OQBR13taesFlzKNs/PT7Wmi76ewm8F3VyYmMBcKDow24XfgLuHg4Bz3sA/DI/AF66wC/xZAaiAuCYhVn7QDi3Ph4eHt4PYFzTWf/GOR73v2SN1sbXeuy/4X24U4vfMGYBcOsZoB0BAgQIECBAgAABAgQIECDwWwWigpZev8z7j+Mx3fv4ivva45zOf/a8ZgVmvev4VgPg3vvr2fMbtZ6XZA8llxv/rwB4cmZkhwvHF++lk9h7Uh9vlzVeAXDE7MT0kRl4Z1UA1y7gAuDD2sg6f6dfwLZwrSrH9BvGLACOufbphQABAgQIECBAgAABAgQIELhfgaigpVfoVoKkrY5vev+x9zijt8ueVwFwzIzV8oNze8me36h1vfR+vArgMysgO1wYd1s+nJZOYsSpkjVeAXDE7MT0IQCOcTy+eKsAjjWd01vWNWv64bzm9VkAPGdFaEuAAAECBAgQIECAAAECBAj8RgEBcO6s30pQFq2QPW4BcMyMCYAvOwqABcDvAllhigA45kIW0YsAOELxqw+PgI71nNtb1jVLADx3JrQnQIAAAQIECBAgQIAAAQIECKwnIADOtc8OQqf34nJH09579rgFwO1zcamlAPiyowD4jE92uDDuVgVw/STPrL7LDES9A7g+ty0tahdwj4A+KGZfr7Z0rSrr5jeMWQVwy1VCGwIECBAgQIAAAQIECBAgQOA3CwiAc2c/OwgtR7/2PE4Vs8ctAI5Zt7X84Nxesuc3al0vzccEwALg1ABJBXDMhSyil8zA2zuA+2ao9wNqurffEIb+xjELgPvOK1sRIECAAAECBAgQIECAAAECv0dg7eAwO0i69/FFBWXRKz57XgXAMTPWe389e36j1rUA+B9/e4tZKt97yQ5Uxr1tqaoua7wC4IzV2denALjP7dxWHgEd6zm3t6xr1vTDeemH7NxxHbcXAC/Rsy0BAgQIECBAgAABAgQIECDwGwTuPSC99/FFBWXRaz07IBQAx8yYAPiyowrgMz7Z4YIAuO0EzwxfMgNRj4Bum99aq9oF3COgD4LZ16st/VilrJnfMGYBcO0K4e8ECBAgQIAAAQIECBAgQIDAbxe494D03scnAN7GGfz48JB6IC+vr9/uY0ftrJYfnNtPdsAfta6X5mMC4DMrIDtcGHe7pVAla7xLK4BrF4IlJ4AAuKY74++7YXh+fvkMImdsebFp7wU8az0fH2xEBXDNqXX82ePd0rWqmP2GMQuAa2eIvxMgQIAAAQIECBAgQIAAAQL3LrB2AFrzzQ6S1h5/9viigrLaPM39e/a4VQC3zUjr/fG23r5aZc9v67pekm+1jFkAfEYpO1wYd7ulUCVrvALgltPwOm0yA++13gF8Ti5rPR/vTwB8nXW71hxv4fosAF53jdk7AQIECBAgQIAAAQIECBAgsL7A2gFoTSA7SFp7/Nnjaw3KavMQ/ffscQuA22ZMANzmdK6VAFgA/C6QFZgJgJedoJFbC4AjNQ8/4BgvoJm/0mn9gMs6f6dfwDLHOnd2fsOYBcBzV4X2BAgQIECAAAECBAgQIECAwL0JrB2A1jyzg8K1x589PgFwbYVd5+9bfQR06/3xuUpbWdfZ99sFwAJgAfDcq0NDe+8AbkBqaNJ7gc8OB8dDFwA3TGBik+w5VgGcOHm6JkCAAAECBAgQIECAAAECBAg0CqwdgNYOMztIWnv82eMTANdW2HX+LgDOca6dvwLgy+67//3H394ypiY7XCgB0vh/sye5xSdrvCqAW/Sv00YFcKyzADjWc25vWdes6ZfONa/PKoDnrgrtCRAgQIAAAQIECBAgQIAAgXsTqAUoa483OyBde/zZ45vei1t7Psv+s8ftEdBtM91bIFbrPXt+W9d19r1nFcBnVkJ2uDDudgsVZmX4WeMVANcuNdf7uwA41loAHOs5t7esa9b0wzn7Q/jSuAXAc1eF9gQIECBAgAABAgQIECBAgMC9CawdgNY8s4OktcefPb7WoKw2D9F/zx63ALhtxgTAbU7nWgmAz8hkhwvjbgXAyxbvuPWScCYzEPUI6OVzO/bQe4G/1vnrHcAx89zTS/Ycb+H6LADuWRm2IUCAAAECBAgQIECAAAECBO5JYO0AtGaZHRSuPf7s8QmAayvsOn/3COgc59r5uyTfajliAbAA+F0gK0xRAdxyGl6nTWbgPeyG4fn5pTuwPScgAN41LY6s83f6BSz7A6lpsB+NfsOYBcBzVoS2BAgQIECAAAECBAgQIECAwD0K1AKUtcecHZCuPf7s8U3vP649n2X/2eNWAdw20735QK337PltXdfZ99sFwGdWQna4MO52CxVmZfhZ480OgGsn8qUTKDMQVQFcm5mYv5/7AMhaz8dH7RHQMXPY20v2HG/h+iwA7l0dtiNAgAABAgQIECBAgAABAgTuRWDtALTmmB0krT3+7PG1BmW1eYj+e/a4BcCHGcsKeGvrIXt+x/1v4f6yAPjMSsgOF7ayAMrws8YrAK5daq7398zAO6sCuKYjAP7+QZn1wbWFD6vpWsi6Zk2/dGb/CuvSGhcA164A/k6AAAECBAgQIECAAAECBAjcu8DaAWjNN+t+3PQeVe04sv6ePb6tjHPqlz1uAfD3+9pZ6/dcv9nzO+53C/fUBcBnVkB2uLCVBVCGnzVeAfC1L13n9ycAjp0LFcCxnnN7y7pmTb90CoDnzoz2BAgQIECAAAECBAgQIECAAIE4AQHwWxxmR0/XCMqOs5KOQ0zZJHvcAuDDtKkATlm+n50KgM/4ZrwYswgAACAASURBVIcLxxe1NQOGMvys8QqAc0/gOb0LgOdo1dsKgOtGmS2yrlnlmLfwCy0VwJkrSN8ECBAgQIAAAQIECBAgQIDALQgIgAXAa6xTAXCs+svr63uH0/udAuBY52lvAuAzvtnhwrjbLQQMZfhZ4xUA557Ac3oXAM/RqrcVANeNMltkXbPKMW/h+iwAzlxB+iZAgAABAgQIECBAgAABAgRuQUAALABeY50KgGPVBcCxnq29CYAFwO8CWWGKALj1VMxvJwCONRYAx3rO7S3rmiUAnjsT2hMgQIAAAQIECBAgQIAAAQIE8gQEwALgvNV1vmcBcKy6ADjWs7U3AbAAWADcerbMaDd+Mdnv9zO2yG8qAI41FgDHes7tTQA8V0x7AgQIECBAgAABAgQIECBAgMDtCQiABcBrrFoBcKy6ADjWs7U3AbAAWADcerbMaHeNcHDG4bw3FQDPFbvc/hpz3PoOhN8Qhk5n4zeM2SOgY89ZvREgQIAAAQIECBAgQIAAAQK3JyAAFgCvsWoFwLHqr2eK5Vrvf8cezTBkz+94vFt4xeDNB8D/9z9/X3QFLADXDhe2sgDKuLPClLUfAX3uwjDOe2og+nGCn1tf5bhqf4+8sKWOdzcMz88vP17iHnn8p/o69wGRtZ6Pj+EaAXDNr4wze7xb+LC69jV6C2MWANfOAH8nQIAAAQIECBAgQIAAAQIE7l1AALwo/li8PK4RlB1nJYsPOKiD7HGfC0SDDv+zm9aANWu803usrccT7TDtL2u80/xg/N/XzICm41w7AF463zsBcMypkBUgbTUAHtUeHx5i8M700hIgXfPkFwDHTrcAONZzbm9Z16xyHC3n79xjntteADxXTHsCBAgQIECAAAECBAgQIEDg3gQEwALgNdZ0dkD42wLgNebw0j6z53fc9xbuLwuA305fQLPDha0sgHISZI13ywHwOObME73lBBcAL7v0qwDevQNmnb9bCkOnK+U3jFkAvOz6YGsCBAgQIECAAAECBAgQIEDg9gUEwALgNVZxZm4wjkcAvMasfu0ze363kv8JgAXAqQHSVgPg7PCo9QQXAC+70AuABcBZH9YtP+BYtnrrWwuA60ZaECBAgAABAgQIECBAgAABAvctIAAWAK+xwrPuOZaxCIDXmFUBcJZ61juePQI6aMayAlEB8OVnvAuAly1gAbAAOOvLmAB42blpawIECBAgQIAAAQIECBAgQIBAhIAAWAAcsY7m9pF1z1EAPHcmctpnz+941Fu4v6wCWAXw+xkkAI6/kLSc4ALgZe4CYAFw1od1y/m7bPXWt1YBXDfSggABAgQIECBAgAABAgQIELhvAQGwAHiNFZ51z1EAvMZs/txn9vwKgA/m5/Kb1lWgArhVqtJOABwEedRNS4AkAF7mLgAWAGd9WLecv8tWb31rAXDdSAsCBAgQIECAAAECBAgQIEDgvgUEwALgNVZ41j3HMhaPgF5jVr/2mT2/4562cH9ZBbAK4G9JfPTC9whoj4DOvJQLgAXA0dessl638AEtAM68euibAAECBAgQIECAAAECBAgQuAUBAbAAeI11mnXPUQC8xmz+3Gf2/AqAD+arVwDXllvmQthCwFDGrwK4thLm/z1ifiMrhJ+eHoch6/vCbhien18Wn9DzlU9vMa7nrDV9HBCO8xM5R3PHX8Z4jbGOx7bmWKc2v2HMAuC5Z4T2BAgQIECAAAECBAgQIECAwL0JCICzbui2rZTMfOT4CLY2z9njjqoAXhqwlTnIGu/W5jV7vKfW9BbuqY/zG7VWTl05ynqO3sfiR0DXLnNZC3/cb0RAWDv+1r9nhSkqgJeFZpEXBwFw69nQ1m48fwXAbVYZrbKuWeVYt3B9FgBnrBx9EiBAgAABAgQIECBAgAABArcksNUA6VpB0trjz8xHBMDLz8SowC1rntdev+eEs8YrAD48sTTqnwA4SDIrTBEAC4CDluisblQAz+KqNt5CGDo9yKxrVtnPFsYsAK4uTQ0IECBAgAABAgQIECBAgACBOxfYaoBU2LODpLXHnz2+6b24rSzn7HGrAF53prPndxzdFu4vH1+non4scGrmVACfUNnSAsgKUwTAAuA1LuUC4Fj1LV2rysiyrlkC4Ni1ozcCBAgQIECAAAECBAgQIECAwBKBtQPQ2rFnB0lrjz97fALg2gq7/PeoUC9rntdev+f0ssZ7vL8t3VP3COgzKyFzIWxpAWSFKQJgAfCyj7C+rQXAfW7nttrStUoAHDu3eiNAgAABAgQIECBAgAABAgQIbFlgqwFSMcvMD8Z9rD3+7PEJgJedfQLgPr9rrOst3VMXAAuA3wWiF74AWADcdwletpUAeJnfdOstfVgJgGPnVm8ECBAgQIAAAQIECBAgQIAAgS0LrB2A1myi76efuy9XO46sv2ePrxz31uY5e9weAZ21Ytv6zZ7f8Si2dE9dAHxmXWQuhC0tABXAbReGOa0i5vft7W3OLi+2fXp6HIa47r7vazcMz88vQ9QvjpYOWgC8VPD79hFrOfaIhs+1lnWN3sKYvQM4etXojwABAgQIECBAgAABAgQIELg1ga0Fg1O/rHtTWwlGs8e3lXFee14FwOteia6xrrdwf7koC4DPrLfMhbClBSAAjr/gRMyvALhvXgTAfW7ntopYy7FHJACO9tQfAQIECBAgQIAAAQIECBAgQGCLAgLgrIqettnOzEeOj2Br85w9bgFw2/rLapU9v2OuU87cyIyn10MAvEIAPO6ydmG71uIQAPeeOue3u0ZoNmd9ZFQAl0d8D8NueH5+/lEBPOf4ImfgWgHweMyXxpg9/nLeZp2/ZU6usZbnzv9vGLMK4LmrQnsCBAgQIECAAAECBAgQIEDg3gRq98/XHm92kLT2+LPHN73/uPZ8lv1nj7s1AL7WEzezxrv2+j23nrLGW/KCMfzNzgbGfdXWRzkGAbAA+F0geuF7B3DuiT7nIiIAjv360BKKzpmfnqMTAMdfs7YUeguAe84K2xAgQIAAAQIECBAgQIAAAQL3JLDVAOlaQeHa44/OC86tzbXHOT2u7HELgNe9SmXO75gJXGs9C4AXrqPMhTAeWm0hZAdIhSermk4ALABeeAp2ba4CuIvt7EYtYXfsHuu9ZV2zBMB1ey0IECBAgAABAgQIECBAgAABAtcSqN0/v9ZxnNvP2vlB9vizxze9F5c9ntb+s8ctAG6diZx2mfMrAI6bs93//c/fUx+Cn7kQRobaB5gAOG6xHPeUHR4dz23mHM7pWwVw7FpqCUXnzE/P0akAVgHcs25sQ4AAAQIECBAgQIAAAQIECBC4FYHa/fO1x7F2fpA9/uzxCYAvz2CtwjNq/rPmeavnb9Z4x/kQAEetymEQAAdZZgWiKoBVAAct0VndqACexVVt3BJ2VzsJbpB1zZp+6cwO8S+xeAR08KLRHQECBAgQIECAAAECBAgQIHBzAlsNkApkZpA07mPt8WePb3ovbisLNHvcKoDXnenM+RUAx82tADjIMitMEQALgIOW6KxuBMCzuKqNBcBVopQGAuAUVp0SIECAAAECBAgQIECAAAECNySwdgBao8oMkgTANf28v2fPqwA4b+5aes6cXwFwywy0tREAtzlVWwmAq0SzG1wjNJtTnegR0LOn8OIGLfM7Z356js4joD0Cumfd2IYAAQIECBAgQIAAAQIECBAgcCsCAuDUN2BWl0FmUHa8863Nc/a4BcDVpZfaIHN+BcBxUycADrIUAAdBHnXTEhAu3eucgDE3AB6Gl5fXH8OZc3xLLY63VwEcqfn1qJm15vPUaLKuWWVf1zh/a7OkArgm5O8ECBAgQIAAAQIECBAgQIDAvQtsLRicemcGSeO+1h5/9vim9+K2sp6zxy0AXnemM+dXABw3t3cfAC+lag1sssIUj4DOfQR0bX0cz39mADzu5/V1XzucH39vXZ9zOxYAzxW73H4LYej0CLOuWdMvnVlrtGWGBMAtStoQIECAAAECBAgQIECAAAEC9yywdgBas80MksZ9rz3+7PFN78XVvK/19+xxrz2vU8es8W5tnGXcWeMt/bcG/LX1PL0/XGs//Xu5tz2Od2lfl/Zdxhu9DwFwZcZbw4usMEUA/EsC4P3b0PPLltb1OffCJgCeK3a5vQA41rO1NwFwq5R2BAgQIECAAAECBAgQIECAwL0KbDVAulaQtPb4s4Oy4rj2OK8ViP628W5tXq913gqAYz6RBMAC4K6VlBV4Hx/MFkKzq1UAC4BPrsOsgLvszDuAvQO46wJoIwIECBAgQIAAAQIECBAgQIDAjQhsNUC6VpC09vgFwLknytrzm72OtzK+awf8AuCY80YALADuWkkC4C62Hxt9VngLgAXAMUuquZfsc3gLP+BQAdy8HDQkQIAAAQIECBAgQIAAAQIE7lRgqwFSdnBW+l97/ALg3BNr7fnNXsdbGZ8A2COgT57J2Re47BOgtQIxK0zxCGiPgL70Edm6Pud+zG7lEdC14146fhXAKoBra8zfCRAgQIAAAQIECBAgQIAAAQK3LJB9/3ypza3nB7XxZ49vK0H3tQPCrY07a563ev5mjbfMqwrg2pWl7e8qgCtOrQGTALhtwc1ptYUKQo+A3nZA2Hp+nlt3AuBtz++c68WptiqAlwrangABAgQIECBAgAABAgQIELh1ga0GSMU1O0hae/zZ49taEHqted3auLPmee31e+76lzVeAfAu9CNHACwA7lpQWYH38cEIgOtTszQAvRSMZs9xxPwuHb8AWABcP8u0IECAAAECBAgQIECAAAECBAjcrsBWA6RrBYVrjz87KNtaEHqted3auLPmee31KwB+eycY53dabBT5qVAqnqP3IQAWAHet0+xwcDyoiICwa3BHG5WAcRzv48PD0u5+bO8dwMse8S0A7l+S2efwFs5fFcD968OWBAgQIECAAAECBAgQIECAwH0IbDVAulZQuPb4s4LB6epce5zT4/lt484a79bm9VrnrUdAx3z+CIAXOh4HhGNX0Se6dwAvCwgXTu+3zTN/5ZEVlvUGpLfyDuDa/NbGrwI4/ppV5iRrTdfm/PjvAuA5WtoSIECAAAECBAgQIECAAAEC9yiw1QDpWkHS2uOPzgvOrdG1xykAjn107/Qe69auTdnrOqsidq5jyRcys6HxmLLGKwCeO+OT9gLgnAvbyLyFAKlM961WS9YC0HPLXwC88MIw2XxLa/nW1/ScmREAz9HSlgABAgQIECBAgAABAgQIELhHga0Fg9cOCtcef3ZQttWg8LeNO2u8a6/fc9fErPGW/WUFonOv8QLgilj2Qlj7BBAAC4DnXjROtc8KCAXAh2f0n/unAlgFcMT5qw8CBAgQIECAAAECBAgQIECAwFYF1r5/XnO59/wge3wC4Mv3f2vrL+rvWfO81fM3a7xlPgTAMStTBfBCRwGwAHjhEnrfXAAcofizj1oALgAWAOesPL0SIECAAAECBAgQIECAAAECBLYhsNUAqehkB0lrjz97fAJgAfAaV5rsdS0AjplVAfBCRwGwAHjhEhIAv+V9SAuAz6/OW32s+ZzzzSOg52hpS4AAAQIECBAgQIAAAQIECNyjwNoBaM00O0hae/zZ4xMA591brq3d479nzfPa6/ecQdZ4y/4EwHNW34UM4P/+5++pZ0j2Qlj7BBAAC4AjTkUVwBGKP/sQAAuAr/FFLGf16pUAAQIECBAgQIAAAQIECBAgsFxg7fvntRHce36QPT4BcGq8VVu+n3/Pmuetnr9Z4xUAx+ZtKoCbT+HTDQXAsQvyWDkrFO2Z8lutlqwFoOcsxvHe6piPx1Qbv0dAewR0z/XANgQIECBAgAABAgQIECBAgACBWxHYaoBU/LKDpLXHnz0+AbAAeI1rUfa6VgEcM6sC4IWOAmAB8MIl9L55VthdC0AFwIf1ew9h99x1+BvG7BHQc1eF9gQIECBAgAABAgQIECBAgMC9CawdgNY8s4OktcefPT4BsAC4do5l/D17Xa993hazkq+M453ea450zQq8BcCRszTEV9PtHg4B1bjQXl/3wUfb3112eDQeWVYo2jPq7PGuNdZzAfG9VACfm+vpDzfudX4vrfXfMGYBcM/VzjYECBAgQIAAAQIECBAgQIBApEAtyPgtQco503sff/b4BMAC4MjrVWtf2eu6dt1sPc6l7QTAFcHfshAKQ/R4BcCH8Hvtf/calgmAVQBHX7OmXzrXPH8FwGtfOe2fAAECBAgQIECAAAECBAgQqAUZWfdmthoMTlfEvY8/e3xbneffNu6s8dauH2tdYbPGOx3P2uMXAAuAvwlEL3wBsAA48yL+WwPgqem9BvyX1s5vGLMAOPPqoW8CBAgQIECAAAECBAgQIECgRaAWYETfT95agFIzuvfxZ49PALx+8dg4B1nzXLt+1M6vrL9njXdr1y8BsABYAJx0FVnrscinhnOvYZkA+DDb9zq/AuDv7yi/1heTpEuibgkQIECAAAECBAgQIECAAIEbFKgFONn3K2r7X5v03sefPT4BsAB4jXP4t6xrAbAAWACcdIURACfBHnUrABYAZ31Yb+H8VQGcfw2xBwIECBAgQIAAAQIECBAgQOCyQC2Azbo3s9Vg8P9v796W5caVLNFK5/+/tcq6zMrqqZXHtLNjZ2aUtEgGMeEgfPRLPwQJwgecl41ZS/mutXv96fpWXedudafqPXp+VD1/U/W+11NdvwBYACwADj1lVgiQXqXt+heiAmABcOplvcL9KwAOPZwNS4AAAQIECBAgQIAAAQIECJwWOAowUnszqwaDAuDTrXPpwKM+uzTYgIPTfb1af6fqXW1dX+6pegXA//wXLe/eit//+//8R/Rv5NONsNoNMLpe/w1g/w3guzf5V+cLgAXAo59Z7x9fv+uxZF+/xhYAz1B2DQIECBAgQIAAAQIECBAgQOArgaP969TezGoB2e+Mdq8/Xd+q69yt7lS9R8+Pqqdvql4BsAD4Hz2w2g0wuvEFwALg5ENcACwAHv3MEgAn71hjEyBAgAABAgQIECBAgAABAk8TONq/Tu3NrBoMvq/f7vWn61t1nbvVnar36PlR9TxM1SsAFgALgP8m8P4Xbu83SOqv79L/JPLPOlb4J2Rfnul6V6q1Y83Wd/ynwgo97S+Ax6+rEQkQIECAAAECBAgQIECAAIFrAkcBTjpIObr+tWrGH717/en6BMDRf+D2dMOn1nnV+zdVrwBYACwAFgCffvCOOlBAOEryr3FWCAg7ht2dahYAj79vjUiAAAECBAgQIECAAAECBAhcEzgKcNJBytH1r1Uz/ujd60/XJwAWAI+/K49H7NLXrz+w/Fnv0R9jHqv9/oj/++PHv34cfQ3/DeA7q/KLc0c3/tE/AX3UEP4CeMwCC4DHOP59FAHweNMrI3boaQHwlY5wLAECBAgQIECAAAECBAgQIJAQOApgR+8nv9dwdP1EzVfG3L3+dH0v69XWuVvdqXpXW9dXv6XqXe35JQA+eJqnG2G1G2B0vQJg/w3gKx9MI4/tEBC+vDrV2qlmAfDIJ4KxCBAgQIAAAQIECBAgQIAAgU8EjvavR+8nrxagHJntXn+6PgGwvwA+uscSv3fpawGwAPgfAqMbXwAsAE48oM+M2SkU7VSrAPhM9zuGAAECBAgQIECAAAECBAgQIDBGQAD8tePo/fTVAvB0fQJgAfCYJ9W1Ubr0tQBYACwAvvZsOH20fyL4NFXkwE6haKdaBcCR28WgBAgQIECAAAECBAgQIECAAIFfCgiABcAzbo2jPpsxh79fo0tA+Ko5Ve9q65qu971Pq+sXAAuABcCht4cAOAR7cthOoWinWgXAJ28AhxEgQIAAAQIECBAgQIAAAQIEBggcBRip4Og19aPrDyjx1hC715+ub9V17lZ3qt5V799UvQLg77eep+8nf//v//Mf0b+RTzfCajfA6Hr//k9A//jxx7fX/8XBe4jzu654P35U96QDs5/zFACPWq3PxkmvsfX9bF1GndVhff03gEd1i3EIECBAgAABAgQIECBAgACBTwWO9q9H7yevFqAcue1ef7o+AXA03jpq33//nlrno+fH6QkOPjBV72rPL38BfNA46UZY7QZI1puo9dOAOB0eCYAHP5E/GC69xgLgDxZl4Ckd1lcAPLBhDEWAAAECBAgQIECAAAECBAj8UuDunm1yP/nve6yrLt/u9afrEwALgCvu7S59LQAWAP9DIN34dz8o3pdLAHzu8dghLHuX6FRzp1pf69yhZgHwueebowgQIECAAAECBAgQIECAAIHPBe7u1z5tP/lzqV+fuXv96foEwALg0ffkmfG69LUAWAAsAD7zRPjgGH8h+gHawFM6BISdwtCOAb8AeOADwVAECBAgQIAAAQIECBAgQIDALwUEwPcaIx0k3V2fe9V9+5auTwAsAL7bo5+c36WvBcACYAHwJ0+IE+cIgE8gBQ8RAI/DXamXO4XeAuBxPWwkAgQIECBAgAABAgQIECBA4NcCdwPGdJByd37pdd+9/nR9AmABcPoe/dX4XfpaACwAFgCHnjArhWadwtBOAWHHWjvVLAAOPZwNS4AAAQIECBAgQIAAAQIECPxb4G7Amg5S7s4vvdS715+uTwAsAE7fowLgP/+S/32veaT7//3x41/Djb7G9//+P/8RvUPSD7jVXmBPq9d/A/jcbSoAPud05SgB/xWt8cd26GkB8Pi+MSIBAgQIECBAgAABAgQIECDwT4G7+9NP208evf6715+uTwAcjbdOt3tqne8+X04XcPHAVL3v06iu318AHzRGuhGqG+C9/KfVKwA+92TrEJa9S3SquVOtr3XuULMA+NzzzVEECBAgQIAAAQIECBAgQIDA5wJ396eftp/8udSvz9y9/nR9AmAB8Oh78sx4XfpaACwA/odAuvHvflC8L5cA+Mzj7K8/vU+t70p/DdspIOxYa6eaBcDnnm+OIkCAAAECBAgQIECAAAECBD4XuLtfm9pvXDUYfJfevf50fauuc7e6U/Xefb58/mT7+sxUve9Xra5fACwAfnQAfPQA+F1AnP7rwZ/zWikUTde7Uq2dAsKOtXaqWQB89IT3OwECBAgQIECAAAECBAgQIHBX4G5AkQ5S7s7vrs/R+bvXn65PAOwvgI/uscTvXfpaACwAFgAnniAC4JDq+WE7hd6dahUAn78HHEmAAAECBAgQIECAAAECBAgQOBK4G7Cmg5S78zuq/+7vu9efrk8ALAC+ew9+cn6XvhYAC4AFwJ88IU6cs9JfxQoITyzYxUOs70WwwYd36Gl/ATy4aQxHgAABAgQIECBAgAABAgQI/C+BuwFrOki5O7/0ku9ef7o+AbAAOH2P/mr8Ln0tABYAC4BDTxgBYQj25LAdAsIXRadaO9UsAD55szuMAAECBAgQIECAAAECBAgQ+FjgbsCaDlLuzu9jmJMn7l5/uj4BsAD45K029LAufS0AFgALgIc+Ov4aTAAcgj05bKdQtFOtAuCTN4DDCBAgQIAAAQIECBAgQIAAAQInBO4GrOkg5e78ThDcOmT3+tP1CYAFwLduwA9P7tLXAmABsAD4w4fE0WkC4COh7O+dQtFOtQqAs/eN0QkQIECAAAECBAgQIECAAIFeAncD1nSQcnd+6dXcvf50fQJgAXD6Hv3V+F36WgAsABYAh54wAuAQ7MlhO4WinWoVAJ+8ARxGgAABAgQIECBAgAABAgQIEDghcDdgTQcpd+d3guDWIbvXn65PACwAvnUDfnhyl74WAAuABcAfPiSOThMAHwllf+8UinaqVQCcvW+MToAAAQIECBAgQIAAAQIECPQSuBuwpoOUu/NLr+bu9afrEwALgNP36K/G79LXAmAB8NYB8NHDI3mjC4CP9LO/zwhFfz5AXw/RX1XzmkO20m/fqmqdVd9Xtql7eIX79903VWu6P41PgAABAgQIECBAgAABAgQI1AmkA9T0fkV6/ndXZvf60/UJgAXAd+/BT87v0tcCYAGwAPiTJ8SJc1YIkF7TnBEQ/rzWV2HoCbKhh8yoWQD8feiaXRlsxvpW97QA+EpHOJYAAQIECBAgQIAAAQIECBD4lUA6QE0HKen53+2a3etP1ycAFgDfvQc/Ob9LXwuABcAC4E+eECfOEQCfQAoeMiMgFAALgIMt/O+/7H5dY9aHSbImYxMgQIAAAQIECBAgQIAAAQJzBdIBanq/Ij3/u6uxe/3p+gTAAuC79+An53fpawGwAFgA/MkT4sQ5AuATSMFDBMDjcH/28q/Cbv8E9DjjX43kL4CzvkYnQIAAAQIECBAgQIAAAQIdBNIBajpISc//bg/sXn+6PgGwAPjuPfjJ+V36WgAsABYAf/KEOHGOAPgEUvAQAfA4XAHwOMsrIwmAr2g5lgABAgQIECBAgAABAgQIEPiVQDpATQcp6fnf7Zrd60/XJwAWAN+9Bz85v0tfC4AFwALgT54QJ84RAJ9ACh4iAB6HKwAeZ3llJAHwFS3HEiBAgAABAgQIECBAgAABAgLg+T2QDpKqA/B0fQJgAfD8u/bbty59LQAWAAuAQ08YAXAI9uSwAuCTUCcOEwCfQAocIgAOoBqSAAECBAgQIECAAAECBAg0E0gHiOkgJT3/u+2we/3p+gTAAuC79+An53fpawGwAFgA/MkT4sQ5AuATSMFDBMDjcAXA4yyvjCQAvqLlWAIECBAgQIAAAQIECBAgQOBXAukANR2kpOd/t2t2rz9dnwBYAHz3Hvzk/C59/fgA+H/+6z+/vEPuviDSjXB3fp8091fnqHecqAB4nOUnI80IgH/O6/UQ/WSOo86ZVeuPHz8uTfk9wLx08sHBs2quXF8B8MiOMRYBAgQIECBAgAABAgQIENhToHp/udt+8nsX7V5/uj4BsAC44sncpa8FwAfdlW6E6hd0txfWzHoFwBWP7r+u2SEgfFU7q1YB8NyeFgDP9XY1AgQIPabF2QAAIABJREFUECBAgAABAgQIECDwRIHq/eVu++cz95d/Xmv39RUAC4Arnrvp59YqfS0AFgD/QyDd+NUvrJkvaAFwxaNbAJxQf/WyADih+/sxBcBzvV2NAAECBAgQIECAAAECBAg8UaB6v7XbfvLM/WUBcN0dme7rVQLC1zxS9VY/n37XQal6369XXb8AWAAsAA69RwTAIdiTw876q9jKfyL4RTGrVgHwyeYbdJgAeBCkYQgQIECAAAECBAgQIECAwMYC1QFDOkipru+odXavP13fakFoOhBdLSBM17vq/dulrwXAAmAB8NFb/MPfBcAfwg06bVYoKgD+/YL5bwDfa2YB8D0/ZxMgQIAAAQIECBAgQIAAgQ4C1QFLOkipru+oh3avP12fANg/AX10jyV+79LXAmABsAA48QT523+foVNAuEKtr+UUAI9rbP8E9DjLKyMJgK9oOZYAAQIECBAgQIAAAQIECPQUqA5I00FKdX1HXbV7/en6BMAC4KN7LPF7l74WAAuABcCJJ4gAOKR6flgB8HmroyMFwEdCmd8FwBlXoxIgQIAAAQIECBAgQIAAgZ0EqgPSdJBSXd9Rr+xef7o+AbAA+OgeS/zepa8FwAJgAXDiCSIADqmeH1YAfN7q6EgB8JFQ5ncBcMbVqAQIECBAgAABAgQIECBAYCeB6oA0HaRU13fUK7vXn65PACwAPrrHEr936evtA+Cj5jh6gaQb4ej6R/Mf/bt6x4n6bwCPs/xkJAHwJ2q/PkcAPM7yykgC4CtajiVAgAABAgQIECBAgAABAj0FqveXu+0nv3fZ7vWn6xMAC4Arntxd+ro6AL7r/P1//us/b90hRy/IuxM8at6j6x+dP/p39Y4TFQCPs/xkJAHwJ2oC4PePzsr/rrUAeFwPG4kAAQIECBAgQIAAAQIECOwqUL2/3G0/WQCcuZOq+3j2uq4WfKfu49XW9eWeqve9j6rrFwD/8XV+nG6E6gaY/WDrVK8AOPMxcHZUAfBZqePj/AXwsVHiCAFwQtWYBAgQIECAAAECBAgQIEBgL4Hq/dZu++fd9tPT67taENotIEzXW/18+t3TvktfC4AFwP+4B9KNv9oNn6xXAFz7MS0AHucvAB5neWUkAfAVLccSIECAAAECBAgQIECAAIGeAtX7rcn91Z8rWl3fUVftXn+6PgHwrX/g9qg9T/+eWudV799Uve/g1fULgAXAAuDTj8FrBwqAr3mNPloAPE5UADzO8spIAuArWo4lQIAAAQIECBAgQIAAAQI9BaoDhnSQUl3fUVftXn+6PgGwAPjoHkv83qWvBcACYAFw4gnyt//rtMr/huirtE5haMeaZ63vjx8/Lt0t7wHmpZMPDp5Vc+X9KwAe2THGIkCAAAECBAgQIECAAAECewpUB6TpIKW6vqOu2b3+dH0CYAHw0T2W+L1LXwuABcAC4MQTRAAcUj0/bIeAcHbYLQA+338jjhQAj1A0BgECBAgQIECAAAECBAgQ2FugOiBNBynV9R11z+71p+sTAAuAj+6xxO9d+loALAAWACeeIALgkOr5YQXA562OjvRPQB8JZX4XAGdcjUqAAAECBAgQIECAAAECBHYSqA5I00FKdX1HvbJ7/en6BMAC4KN7LPF7l76eFQD/7jl91/n7//zXf65xh3zYhau9wO4uyBFDp3r9N4CPuiH7uwB4nO/vAuCjf+L56J9PPjr/qwo6rK8AeFwPG4kAAQIECBAgQIAAAQIECOwqUL3f2m0/+b2Pdq8/XZ8AeI14K7XO1c+n3z33U/W+X6+6/lkB8M/r/Ozk0a4C4MFfLqMXaLWGn/mCFgAPbs6Lw3UICF8ks2p9/yegjwJcAfDFpn07XAB8z8/ZBAgQIECAAAECBAgQIECgg0B1wNBtP3nm/vLPa+2+vgJgAXDFczr93Fqlr2cFwKk1FAAPlk03fvULa+YLWgA8uDkvDjcrFD0KOS9O+6PDZ9UqAP5oeT4+SQD8MZ0TCRAgQIAAAQIECBAgQIBAG4Hq/dZu+8kz95cFwHW3cbqvVwkIX/NI1Vv9fPpdB6Xqfb9edf0C4LpnyL+uXN0A3V5YM+sVANfeXLNCUQHw79f5yOboL4i/6qAO6ysArn2GuDoBAgQIECBAgAABAgQIEHiCQPX+cjpIqa7vqAd2rz9d32pBaDoQXS0gTNe76v3bpa8FwEdP8PDvq90A6cbvVK8AOHzzHAzfISB8Ecyq1V8Az+1pAfBcb1cjQIAAAQIECBAgQIAAAQJPFKjeb+22n/zeI7vXn65PAOyfgK547nbpawFwRXf97ZrVL+huL6yZ9QqAa2+uWaHo0V+5zlCYVasAeMZq/nUNAfBcb1cjQIAAAQIECBAgQIAAAQJPFKjeX04HKdX1HfXE7vWn6xMAC4CP7rHE7136WgCc6J4LY672Aks3fqd6BcAXboTAobNCUQHw7xfvyMY/Af114wuAAw8GQxIgQIAAAQIECBAgQIAAgc0Eqvdbu+0nv7fP7vWn6xMAC4ArHsld+loAXNFdf7tm9Qu62wtrZr0C4NqbSwA8zv/Vy/4CeJzpmZEEwGeUHEOAAAECBAgQIECAAAECBHoLVO8vp4OU6vqOumv3+tP1CYAFwEf3WOL3Ln0tAE50z4UxV3uBpRtfvf9sjqO/kLzQSl8e2ikMfUF0qnlWrVcD4KP+Per/r/5CeFbNR3M8qvHO7wLgO3rOJUCAAAECBAgQIECAAAECPQSq91u77Se/d9Xu9afrEwALgCue1F36WgBc0V1/u2b1C7rbC2u1emeFSx3Csve17VTzrFoFwHNfGALgud6uRoAAAQIECBAgQIAAAQIEnihQvb+cDlKq6zvqid3rT9cnABYAH91jid+79LUAONE9F8Zc7QWWbnz1/rM5BMAXbpaLh84KRWet4Vflz6pVAHyxCW8eLgC+Ceh0AgQIECBAgAABAgQIECDQQKB6v7XbfvJ7S+1ef7o+AbAAuOIx3aWvBcAV3fW3a1a/oLu9sFard1Z4OCsgnFXPmdu2U82zahUAn+m8cccIgMdZGokAAQIECBAgQIAAAQIECOwqUL2/nA5Squs76pvd60/XJwAWAB/dY4nfu/S1ADjRPRfGXO0Flm589f6zOWYFprMCwln1nLnFOtU8q1YB8JnOG3eMAHicpZEIECBAgAABAgQIECBAgMCuAtX7rd32k9/7aPf60/UJgAXAFc/mLn0tAK7orr9ds/oF3e2FtVq9swLTWQHhrHrO3Ladap5VqwD4TOeNO0YAPM7SSAQIECBAgAABAgQIECBAYFeB6v3ldJBSXd9R3+xef7o+AbAA+OgeS/zepa8FwInuuTDmai+wdOOr95/NMSswnRUQzqrnzC3WqeZZtQqAz3TeuGMEwOMsjUSAAAECBAgQIECAAAECBHYVqN5v7baf/N5Hu9efrk8ALACueDZ36WsBcEV3/e2a1S/obi+s1eqdFZjOCghn1XPmtu1U86xaBcBnOm/cMQLgcZZGIkCAAAECBAgQIECAAAECuwpU7y+ng5Tq+o76Zvf60/UJgAXAR/dY4vduff3927dv73vNCdfRY37/n//6zzXukA8rW+0Flm589V5rlFGB6qyAcNR8ryn9+uhONc+qdXYA/FrZ95dTut6f1309qyp7WgA84klgDAIECBAgQIAAAQIECBAgsLdA9X5rt/3k927avf50fQLgNeKt1DpXP59+9/RP1ft+vVXqn1Xv6LetAHiwaLoRVmn4F9vq9Y4Kn9KB2Qph2fut0KnmWbUKgAc/cA+GEwDP9XY1AgQIECBAgAABAgQIECDwRIHq/dbV91fTa7p7/en6BMAC4PQ9+qvxu/T1rDpTaygAHiybbojqD5Kn/V9oCYA/b/BZoeioNfq80r/++YbU/fu6bwXAd1bp+rkC4OtmziBAgAABAgQIECBAgAABAt0EqvdbU/tRqwaDT9tfvns/pNd31XXuVneq3urn0+/6P1Xv+/Wq659V593nzO/OFwAPlk03RHXDP+0FPSpc7BSGvta4U82zahUAD37gHgwnAJ7r7WoECBAgQIAAAQIECBAgQOCJAtX7rd32k5+2v3y3p9PrKwD2F8B3e/ST87v09aw6P1mDM+cIgM8oXTgm3RDVHyRPe0ELgC8079uhs0LRUWv0eaX+AviO3e/OXeGfNRcAJ1bWmAQIECBAgAABAgQIECBAYC+B6v3WbvvJT9tfvtvt6fUVAAuA7/boJ+d36etZdX6yBmfOEQCfUbpwTLohqj9InvaCHhUudgpDX2vcqeZZtfoL4AsP0wGHCoAHIBqCAAECBAgQIECAAAECBAhsLlC939ptP/lp+8t32z+9vgJgAfDdHv3k/C59PavOT9bgzDkC4DNKF45JN0T1B8nTXtAC4AvN+3borFB01Bp9Xqm/AL5j97tz/QVwQtWYBAgQIECAAAECBAgQIECAwGiB6v3WbvvJT9tfvttv6fUVAAuA7/boJ+d36etZdX6yBmfOEQCfUbpwTLohqj9InvaCHhUudgpDX2vcqeZZtfoL4AsP0wGH+gvgAYiGIECAAAECBAgQIECAAAECmwtU77d2209+2v7y3fZPr68AWAB8t0c/Ob9LX8+q85M1OHPO4wPgoyJnv8DTDTG7niPfp9d7NiCeFRCenc/Ruoz4vVPNs2odHQAfrfOv+ulV68//P3n/+gvgo9XxOwECBAgQIECAAAECBAgQILCCQPV+a3J/5qdvdX1Ha7x7/en6BMAC4KN7LPH7Ln09q47EGpwZUwB8RunCMemGWe2F/fR6zwauswLCs/O50JIfH9qp5lm1CoA/bsePTvQXwB+xOYkAAQIECBAgQIAAAQIECLQSqN5vffr+6t1m2b3+dH0CYAHw3Xvwk/N36etZdXxiPOIcAfAIxb+NkW6Y6g+Sd66n13s2cJ0VEJ6dz+C2/eVwnWqeVasAeEbn/nUNAfBcb1cjQIAAAQIECBAgQIAAAQJPFKjeb336/urdNd+9/nR9AmAB8N178JPzd+nrWXV8YjziHAHwCEUB8GDFv4ZLf4CdDVxnBYRn5xMD/9vAnWqeVasAeEbnCoDnKrsaAQIECBAgQIAAAQIECBB4tkB6//FIJx1AVNfXvf70+gqABcBH91ji9136elYdiTU4M6YA+IzShWPSDbPaC/vp9Z4NXGcFhGfnc6ElPz60U82zahUAf9yOH53oL4A/YnMSAQIECBAgQIAAAQIECBBoJVC93/r0/dW7zbJ7/en6BMAC4Lv34Cfn79LXs+r4xHjEOQLgEYp/GyPdMNUfJO9cT6/3bOA6KyA8O5/BbfvL4TrVPKtWAfCMzv3rGgLgud6uRoAAAQIECBAgQIAAAQIEnihQvd/69P3Vu2u+e/3p+gTAAuC79+An5+/S17Pq+MR4xDkC4BGKAuDBin8Nl/4AOxu4zgoIz84nBv63gTvVPKtWAfCMzhUAz1V2NQIECBAgQIAAAQIECBAg8GyB9P7jkU46gKiur3v96fUVAAuAj+6xxO+79PWsOhJrcGZMAfAZpQvHpBtmtRf20+s9G7jOCgjPzudCS358aKeaZ9UqAP64HT860V8Af8TmJAIECBAgQIAAAQIECBAg0Eqger/16furd5tl9/rT9QmABcB378FPzt+lr2fV8YnxiHO2D4CPkEa/4NMNM3q+Rz5Hv+9e7yuQnRUQCoCPOi7z+6z1nR0A/04rXe/P676eVZU9LQDO3C9GJUCAAAECBAgQIECAAAECOwlU77fuvr961Cu715+uTwAsAD66xxK/P6WvZ80zYTxiTAHwH2MfEOmGqv4geW+63esVAH/7llrjFQLCVz+nA9FXrQLgEa+t82MIgM9bOZIAAQIECBAgQIAAAQIECHQVqN5vTe29rRoMdttfTq/vquvcre5UvdXPp9+9F1L1vl/vbv2z5rnq+1MALAC+1ZvpG+juDX6ruG/fvgmABcB3e+jn+QLgEYrXxxAAXzdzBgECBAgQIECAAAECBAgQ6CZQvf+4+/7qUT/tXn+6PgHw2D/wO+rX2YFo9fNpdr0C4E878NfnCYAFwLc6Kv0Cq37ACYAFwLdukP93sgB4hOL1MQTA182cQYAAAQIECBAgQIAAAQIEuglU7z/uvr961E+715+uTwAsAD66xxK/P6WvZ80zYTxiTAGwAPhWH6VvoOoPMAGwAPjWDSIA/vdf0Y9wvDqGAPiqmOMJECBAgAABAgQIECBAgEA/ger9x933V486avf60/UJgAXAR/dY4ven9PWseSaMR4wpABYA3+qj9A1U/QEmABYA37pBBMAC4BENZAwCBAgQIECAAAECBAgQIEAgJlC9/7j7/urRwu1ef7o+AbAA+OgeS/z+lL6eNc+E8YgxBcAC4Ft9lL6Bqj/ABMAC4Fs3iABYADyigYxBgAABAgQIECBAgAABAgQIxASq9x933189Wrjd60/XJwAWAB/dY4nfn9LXs+aZMB4xpgBYAHyrj9I3UPUHmABYAHzrBhEAC4BHNJAxCBAgQIAAAQIECBAgQIAAgZhA9f7j7vurRwu3e/3p+gTAAuCjeyzx+1P6etY8E8YjxmwfAB8hXv0ASDfU1fkc1Xf3d/XeFfzz/Ne6vgLnMaPeG+X1309NrfFKNc+q9cePH/9YlPf/Ru29FTt/drreVXrafwP4fE84kgABAgQIECBAgAABAgQIdBWo3m9N7b291rO6vqO+2r3+dH2rrnO3ulP1rnr/pup9f14c1T9rHkfPsVV/FwAfrMxRg72fnm64q/NJN556xwivFIa+KkqHhCvVPKtWAfCY++XsKALgs1KOI0CAAAECBAgQIECAAAECfQWq91u77a92209Pr68A2F8AVzy9V+nrWfOoMB5xTQGwAPhWH6VvsOoPsFkfJCuFoQLgW7fEL09+ra8AeLztVyMKgOd6uxoBAgQIECBAgAABAgQIEHiiQPX+Y7f91Vn7rasEo+n1XaXO2eu6Wt2pda5+Pv3umZ6q9/16R/XPmscT320/5ywAPli5owab/WC7Op90Y6ZvsC71CoDTnfr1+P4CeLz/Cj0tAB6/rkYkQIAAAQIECBAgQIAAAQK7CVTvP3bbX+22n55e39WC0Nd8utWdqrf6+SQAfvYbTwAsAL7VwakHW7cX1wph2XsjzApFV/jvHs+q1V8A33rcXD5ZAHyZzAkECBAgQIAAAQIECBAgQKCdQHXA0m1/VQCcucWq+3j2uq6WH6Tu49XWdbWAP+WeuUvnjyoAFgDf6rr0DbbaAy5VrwD4VhvePlkAfJvwfw2wQk8LgMevqxEJECBAgAABAgQIECBAgMBuAtX7j6n9xtUCst/1ze71p+tbdZ271Z2qt/r5VHXfnu3rlPsu7zkBsAD4Vi+nb7DVHnCpelcIy94bYVYo6i+Ab92CH52cXtufk1qhpwXAH7WHkwgQIECAAAECBAgQIECAQCuB6v3H1H7j2QClerF3rz9d36rr3K3uVL3VzycBcPUT8t71BcAC4FsdlHqwdXtxrRCWCYC/fUv182t9/RPQtx43l08WAF8mcwIBAgQIECBAgAABAgQIEGgnUB2wpPajVt1ffW+w3etP17fqOnerO1Vv9fNJAPzsV6IA+GHrt9oNn3qwdXlxff//vv+r1D9+/PGv//99fSv/Ojb9V6Irhd6zahUAz33gCoDnersaAQIECBAgQIAAAQIECBB4okD1fmu3/VUBcOYuqe7j2eu6Wn6Quo9XW9eXe6rezN3Rd1QB8MPWfrUbPn2j716vAPjbt8qQ+3X7C4DHPwhXCPgFwOPX1YgECBAgQIAAAQIECBAgQGA3ger9x277q7ODwt3Xd7UgdHZAWL2+6XpXqW/2fbvbe6aqHgFwlfyH113thu/2gTK6XgGwAPjDR8Gt09KB98/JCYBvLZGTCRAgQIAAAQIECBAgQIAAgUkC1futo/cb39mq6ztaxt3rT9cnAP7zX9as/n+pdV71/k3VW72Ou11fAPywFV3thk/f6LvXKwAWAFc8ggTAFequSYAAAQIECBAgQIAAAQIECKwoUL3/2G1/9b0Hdq8/XZ8AWABc8Vyd1dcVte10TQHww1az+oOk2ws6Xa8AWABc8QgSAFeouyYBAgQIECBAgAABAgQIECCwokD1fms6SKmu72jNd68/XZ8AWAB8dI8lfp/V14m5dxpTAPyw1V7thZ2+0XevVwAsAK54BAmAK9RdkwABAgQIECBAgAABAgQIEFhRoHr/sdv+6nsP7F5/uj4BsAC44rk6q68ratvpmgLgh61m9QdJtxd0ul4BsAC44hEkAK5Qd00CBAgQIECAAAECBAgQIEBgRYHq/dZ0kFJd39Ga715/uj4BsAD46B5L/D6rrxNz7zSmAPhhq73aCzt9o+9erwBYAFzxCBIAV6i7JgECBAgQIECAAAECBAgQILCiQPX+Y7f91fce2L3+dH0CYAFwxXN1Vl9X1LbTNQXAD1vN6g+Sbi/odL1HAfBRe/7xR+4Flw4JX72crOHI7/X7rFp//Pjxjym9rnt2nqOOS9f7c54rrO+7rw+TUR1kHAIECBAgQIAAAQIECBAgsI9A9X5rer+iur6jTtm9/nR9AuDc/vhR7/7999Q6r3r/puq9Yu7YYwEB8LHRUkesdsOnb/Td6xUA+wvgigeMALhC3TUJECBAgAABAgQIECBAgACBFQWq9x+77a++98Du9afrEwALgCueq7P6uqK2na4pAH7YalZ/kHR7QafrFQALgCseQQLgCnXXJECAAAECBAgQIECAAAECBFYUqN5vTQcp1fUdrfnu9afrEwALgI/uscTvs/o6MfdOYwqAH7baq72w0zf67vUKgAXAFY8gAXCFumsSIECAAAECBAgQIECAAAECKwpU7z92219974Hd60/XJwAWAFc8V2f1dUVtO11TAPyw1az+IOn2gk7XKwAWAFc8ggTAFequSYAAAQIECBAgQIAAAQIECKwoUL3fmg5Squs7WvPd60/XJwAWAB/dY4nfZ/V1Yu6dxhQAP2y1V3thp2/03esVAAuAKx5BAuAKddckQIAAAQIECBAgQIAAAQIEVhSo3n/str/63gO715+uTwAsAK54rs7q64radrqmAPhhq1n9QdLtBZ2uVwAsAK54BAmAK9RdkwABAgQIECBAgAABAgQIEFhRoHq/NR2kVNd3tOa715+uTwAsAD66xxK/z+rrxNw7jSkAfthqr/bCTt/ou9crABYAVzyCBMAV6q5JgAABAgQIECBAgAABAgQIrChQvf/YbX/1vQd2rz9dnwBYAFzxXJ3V1xW17XRNAfDDV9MHytwFTD/YRq3nH3/cf/GlQ8JXrSPmercLZtX648ePf0z1dd278796frren/NZYX3ffdP379V1cDwBAgQIECBAgAABAgQIECBQLzBqP+7TStL7FdX1HbnsXn+6PgHw/X3wox4983tqnVe9f1P1nrF2zHkBAfB5qyWPrH4ApG/06vreF/0p9Y4IVdMh4QoB4Wt9Z9UqAJ77GBUAz/V2NQIECBAgQIAAAQIECBAg8ESB6v3Hp+w3ptZ29/rT9QmABcCpe/OrcWf1dUVtO11TAPzw1fSBMncB0w+2UespAL7WFwLga15njl4h4BcAn1kpxxAgQIAAAQIECBAgQIAAgd4Co/bjPlV8yn7jp/Udnbd7/en6BMAC4KN7LPH7rL5OzL3TmALgh6+2D5S5C5h+sI1aTwHwtb4QAF/zOnO0APiMkmMIECBAgAABAgQIECBAgACBaoFR+3Gf1vGU/cZP6zs6b/f60/UJgAXAR/dY4vdZfZ2Ye6cxBcAPX20fKHMXMP1gG72ed4LgWaHonTmOWv1ZtfonoEet2Llx/AXwOSdHESBAgAABAgQIECBAgACBzgKj9+OuWj5tv/FqfUfH715/uj4BsAD46B5L/D6rrxNz7zSmAPjhq+0DZe4Cph9so9fzTrg6KxS9M8dRqz+rVgHwqBU7N44A+JyTowgQIECAAAECBAgQIECAQGeB0ftxVy2ftt94tb6j43evP12fAFgAfHSPJX6f1deJuXcaUwD88NX2gTJ3AdMPttHreSdcnRWK3pnjqNWfVasAeNSKnRtHAHzOyVEECBAgQIAAAQIECBAgQKCzwOj9uKuWT9tvvFrf0fG715+uTwAsAD66xxK/z+rrxNw7jSkAfvhq+0CZu4DpB9vo9bwTrs4KRe/McdTqz6pVADxqxc6NIwA+5+QoAgQIECBAgAABAgQIECDQWWD0ftxVy6ftN16t7+j43etP1ycAFgAf3WOJ32f1dWLuncYUAG++2ukPmPSNnp7/1eV/Wr13wtVZoeidOV5dv98dP6tWAfCoFTs3jgD4nJOjCBAgQIAAAQIECBAgQIBAZ4Hq/cen7TeO7pXd60/XJwAWAI++J/8+3qz+TdbQeWwB8Oarn/6AST8A0vO/uvxPq/dOuDorFL0zx6vrJwD+UyC9tj+v8bp3K9dXADzqDjEOAQIECBAgQIAAAQIECBDYV6B6//Fp+42jO2H3+tP1CYAFwKPvSQFwUnTu2ALgud7Tr5b+gEm/wNLzv7ogT6v3TviWDglXCAhf6z+rVn8BfPWOu3e8APien7MJECBAgAABAgQIECBAgEAHger9x6ftN47uid3rT9cnABYAj74nBcBJ0bljC4Dnek+/WvoDJv0CS8//6oI8rV4B8LkVFgCfc7py1AoBvwD4yoo5lgABAgQIECBAgAABAgQI9BSo3n982n7j6C7Zvf50fQJgAfDoe1IAnBSdO7YAeK739KulP2DSL7D0/K8uyNPqFQCfW2EB8DmnK0cJgK9oOZYAAQIECBAgQIAAAQIECBCoEqjef3zafuPoddq9/nR9AmAB8Oh7UgCcFJ07tgB4rvf0q6U/YNIvsPT8ry7I0+oVAJ9bYQHwOacrRwmAr2g5lgABAgQIECBAgAABAgQIEKgSqN5/fNp+4+h12r3ruAM4AAAgAElEQVT+dH0CYAHw6HtSAJwUnTu2AHiu9/SrpT9g0i+w9PyvLsjT6hUAn1thAfA5pytHCYCvaDmWAAECBAgQIECAAAECBAgQqBKo3n982n7j6HXavf50fQJgAfDoe1IAnBSdO7YAeK739KulP2DSL7D0/K8uyNPqFQCfW2EB8DmnK0cJgK9oOZYAAQIECBAgQIAAAQIECBCoEqjef3zafuPoddq9/nR9AmAB8Oh7UgCcFJ07tgB4rvdyV7v7gZN+gd2d32jw3er9KiCeFYreCalHre+sWn/8+PGPKb+uO6qOs+Ok6/05DwHw2dVwHAECBAgQIECAAAECBAgQIFApUL3/uNt+49W13L3+dH0CYAHw1XtOwHtH7FnnCoCftV7DZ3v3Ayf9Ars7v9Fgu9UrAP6zQ9KB6KuPBcCj78ivx3sP2NP379zqXI0AAQIECBAgQIAAAQIECBAYIVC9/5jer6iu72iNdq8/XZ8AWAB8dI999fus/rwzR+d+LiAA/txuizPvfgCkHxB35zd6kXarVwAsAB59j7x/dFb+hbcAOLW6xiVAgAABAgQIECBAgAABAvsIVO8/7rbfeLUzdq8/XZ8AWAB89Z77+/Gz+vPOHJ37uYAA+HO7Lc68+4GTfkDcnd/oRdqtXgGwAHj0PSIATokalwABAgQIECBAgAABAgQIEEgIVO8/7rbfeHWNdq8/XZ8AWAB89Z4TAN8Re9a5AuBnrdfw2d79wEm/wO7ObzTYbvUKgAXAo+8RAXBK1LgECBAgQIAAAQIECBAgQIBAQqB6/3G3/cara7R7/en6BMAC4Kv3nAD4jtizzhUAP2u9hs/27gdO+gV2d36jwXarVwAsAB59jwiAU6LGJUCAAAECBAgQIECAAAECBBIC1fuPu+03Xl2j3etP1ycAFgBfvecEwHfEnnWuAPhZ6zV8tnc/cNIvsLvzGw22W70CYAHw6HtEAJwSNS4BAgQIECBAgAABAgQIECCQEKjef9xtv/HqGu1ef7o+AbAA+Oo9JwC+I/ascwXAz1qv4bO9+4GTfoHdnd9osN3qFQALgEffIwLglKhxCRAgQIAAAQIECBAgQIAAgYRA9f7jbvuNV9do9/rT9QmABcBX7zkB8B2xZ50rAH7Weg2f7d0PnPQL7O78RoOpd5zoa22/CqHHXe3rkb5///6vA1Lr+6r1x48f/5jI67qz6nxdJ13vz+ussL7vvqn1nb1+rkeAAAECBAgQIECAAAECBAiME6jef0zvV1TXd7RSu9efru/lu9o6d6s7Ve/ddU3N6+i+9vsaAgLgNdahbBarP0Duzm80bPqB2aneFQLCWYGoAHj0nXhuPAHwOSdHESBAgAABAgQIECBAgACBzgLV+3Hd9hvfe233+tP1CYD9BfBXz+9Z/df5HbJy7QLglVdnwtzufuCkHyB35zeaUL3jRAXA3775C+Bx/fSrkQTAWV+jEyBAgAABAgQIECBAgACBHQSq9x+77TcKgDN3TXUfz17X1YLv1H18d11T88p0sVFHCwiAR4s+bLzVHyB35zd6OdIPzE71CoAFwKPvz/fxBMBpYeMTIECAAAECBAgQIECAAIHnC1Tvx3Xbb5wdFO6+vqsFoa/5pPt6tbpT9d7t39S8nv/k71GBALjHOv+2ytUfIHfnN3p50w/MTvUKgAXAo+9PAXBa1PgECBAgQIAAAQIECBAgQGA/ger9uG77jQLgzD1U3cez11UAfK6P0s+Xc7NwVJWAALhKfpHr3n0xpB8gd+c3mlm940QFwALgcd3065H8BXBa2PgECBAgQIAAAQIECBAgQOD5AtX7j932G2cHhbuv72pB6Gs+6b5ere5UvXf7NzWv5z/5e1QgAO6xzr+tcvUHyN35jV7e9AOzU70CYAHw6PvzfTwBcFrY+AQIECBAgAABAgQIECBA4PkC1ftx3fYbBcCZe6a6j2evqwD4XB+lny/nZuGoKgEBcJX8Ite9+2JIP0Duzm80s3rHiQqABcDjuunXIwmA08LGJ0CAAAECBAgQIECAAAECzxeo3n/stt84OyjcfX1XC0Jf80n39Wp1p+q927+peT3/yd+jAgFwj3V+bJV3H3CjC08/MDvVKwAWAI++P9/HEwCnhY1PgAABAgQIECBAgAABAgSeL1C9H9dtv1EAnLlnqvt49rp2CYAz3WLULgIC4C4r/dA6u724OtUrABYApx9LAuC0sPEJECBAgAABAgQIECBAgMDzBar34wTA36NNtPv6rhaEvuaT7uvV6p5Vb/RmMfh2AgLg7ZZ0r4KqX9DvmukHead6BcAC4PTTSgCcFjY+AQIECBAgQIAAAQIECBB4vkD1fly3/cZu+63p9V0tCBUAP/+ZqIJ9BATA+6zllpVUf4B1+yCZWa8AWACcfmgJgNPCxidAgAABAgQIECBAgAABAs8XqN5/TAeE1fUddcju9afrEwD/cdRiU36ftc5TinGRbQQEwNss5Z6FrPaBkn6Qd6pXACwATj+1BMBpYeMTIECAAAECBAgQIECAAIHnC1Tvx3Xbb3zvmN3rT9cnABYAP/8prIKUgAA4JWvcIQLVH2DdPkhm1isAFgAPeUh8MYgAOC1sfAIECBAgQIAAAQIECBAg8HyB6v3HdEBYXd9Rh+xef7o+AbAA+Oge83tfAQFw37V/ROWrfaCkX9id6hUAC4DTDyEBcFrY+AQIECBAgAABAgQIECBA4PkC1ftx3fYb3ztm9/rT9QmABcDPfwqrICUgAE7JGneIQPUHWLcPkpn1CoAFwEMeEl8MIgBOCxufAAECBAgQIECAAAECBAg8X6B6/zEdEFbXd9Qhu9efrk8ALAA+usf83ldAANx37R9R+WofKOkXdqd6BcAC4PRDSACcFjY+AQIECBAgQIAAAQIECBB4vkD1fly3/cb3jtm9/nR9AmAB8POfwipICQiAU7LGHSJQ/QHW7YNkZr0CYAHwkIfEF4MIgNPCxidAgAABAgQIECBAgAABAs8XqN5/TAeE1fUddcju9afrEwALgI/uMb/3FRAA9137R1S+2gdK+oXdqV4BsAA4/RASAKeFjU+AAAECBAgQIECAAAECBJ4vUL0f122/8b1jdq8/XZ8AWAD8/KewClICAuCUrHGHCFR/gHX7IJlZrwBYADzkIfHFIALgtLDxCRAgQIAAAQIECBAgQIDA8wWq9x/TAWF1fUcdsnv96foEwALgo3vM730FBMB91/4Rla/2gZJ+YXeqVwAsAE4/hATAaWHjEyBAgAABAgQIECBAgACB5wtU78d1229875jd60/XJwAWAD//KayClIAAOCVr3CEC1R9g3T5IZtYrABYAD3lIfDGIADgtbHwCBAgQIECAAAECBAgQIPB8ger9x3RAWF3fUYfsXn+6PgGwAPjoHvN7XwEBcN+1f0Tlq32gpF/YneoVAAuA0w8hAXBa2PgECBAgQIAAAQIECBAgQOD5AtX7cd32G987Zvf60/UJgAXAz38KqyAlIABOyRp3iED1B1i3D5KZ9QqABcBDHhJfDCIATgsbnwABAgQIECBAgAABAgQIPF+gev8xHRBW13fUIbvXn65PACwAPrrH/N5XQADcd+0fUflqHyjpF3anegXAAuD0Q0gAnBY2PgECBAgQIECAAAECBAgQeL5A9X5ct/3G947Zvf50fQJgAfDzn8IqSAkIgFOyxh0iUP0B1u2DZGa9AmAB8JCHxBeDCIDTwsYnQIAAAQIECBAgQIAAAQLPF6jef0wHhNX1HXXI7vWn6xMAC4CP7jG/9xUQAPdd+0dUvtoHSvqF3aleAbAAOP0QEgCnhY1PgAABAgQIECBAgAABAgSeL1C9H9dtv/G9Y3avP12fAFgA/PynsApSAgLglKxxhwhUf4B1+yCZWa8AWAA85CHxxSAC4LSw8QkQIECAAAECBAgQIECAwPMFqvcf0wFhdX1HHbJ7/en6BMAC4KN7zO99BQTAfdf+EZWv9oGSfmF3qlcALABOP4QEwGlh4xMgQIAAAQIECBAgQIAAgecLVO/HddtvfO+Y3etP1ycAFgA//ymsgpSAADgla9whAtUfYN0+SGbWKwAWAA95SHwxiAA4LWx8AgQIECBAgAABAgQIECDwfIHq/cd0QFhd31GH7F5/uj4BsAD46B7ze18BAXDftX9E5at9oKRf2J3qFQALgNMPIQFwWtj4BAgQIECAAAECBAgQIEDg+QLV+3Hd9hvfO2b3+tP1CYAFwM9/CqsgJSAATskad4hA9QdYtw+SmfUKgAXAQx4SXwwiAE4LG58AAQIECBAgQIAAAQIECDxfoHr/MR0QVtd31CG715+uTwAsAD66x/zeV0AA3HftH1H5ah8o6Rd2p3oFwALg9ENIAJwWNj4BAgQIECBAgAABAgQIEHi+QPV+XLf9xveO2b3+dH0CYAHw85/CKkgJCIBTssYdIlD9Adbtg2RmvQJgAfCQh8QXgwiA08LGJ0CAAAECBAgQIECAAAECzxeo3n9MB4TV9R11yO71p+sTAAuAj+4xv/cVEAD3XftHVL7aB0r6hd2pXgGwADj9EBIAp4WNT4AAAQIECBAgQIAAAQIEni9QvR/Xbb/xvWN2rz9dnwBYAPz8p7AKUgIC4JSscYcIVH+AdfsgmVmvAFgAPOQh8cUgAuC0sPEJECBAgAABAgQIECBAgMDzBar3H9MBYXV9Rx2ye/3p+gTAAuCje8zvfQUEwH3X/hGVr/aBkn5hd6pXACwATj+EBMBpYeMTIECAAAECBAgQIECAAIHnC1Tvx3Xbb3zvmN3rT9cnABYAP/8prIKUgAA4JWvcIQLVH2DdPkhm1isAFgAPeUh8MYgAOC1sfAIECBAgQIAAAQIECBAg8HyB6v3HdEBYXd9Rh+xef7o+AbAA+Oge83tfAQFw37V/ROWrfaCkX9id6hUAC4DTDyEBcFrY+AQIECBAgAABAgQIECBA4PkC1ftx3fYb3ztm9/rT9QmABcDPfwqrICUgAE7JGneIQPUHWLcPkpn1CoAFwEMeEl8MIgBOCxufAAECBAgQIECAAAECBAg8X6B6/zEdEFbXd9Qhu9efrk8ALAA+usf83ldAANx37R9R+WofKOkXdqd6BcAC4PeA9upD6Y8/vv7AEwBfFXU8AQIECBAgQIAAAQIECBDoJ3C0H5feD0yLH9WXvv7R+Gnf6vrT9QmABcBH95jf+woIgPuu/SMqr35BvyOlX9id6hUAC4AFwI94DJskAQIECBAgQIAAAQIECBDYWuBoPy69H5jGPaovff2j8dO+1fWn6xMAC4CP7jG/9xUQAPdd+0dUXv2CFgB/j/WJAFgALACO3V4GJkCAAAECBAgQIECAAAECBE4KHO0/zgrwTk738mFH9V0ecPAJad/q+tP1CYAFwINvScNtJCAA3mgxdyyl+gUtABYAj7ivXn3848ePfwx3NwD9dG6v6yY/QM8E/Hfr909Af9oBziNAgAABAgQIECBAgAABAgTOBmfJ/ZMZq7Da/mq3/dZZ/bPaOnere1a9M54ZrrGPgAB4n7XcspJuL65O9Z4JCGc1dToQFQD/eiUFwLM63HUIECBAgAABAgQIECBAgACB3wkc7cc9Pdg5qq+6M9K+1fWn6zv7f8gwe5271T2r3tnr6HrPFhAAP3v9tp999Qv6HTj9IO9UrwDYPwEtAN7+Ea5AAgQIECBAgAABAgQIECCwvMDRflx6PzANdFRf+vpH46d9q+tP1ycA9k9AH91jfu8rIADuu/aPqLz6BS0A9k9Aj7hR/AXwrxUFwCO6yxgECBAgQIAAAQIECBAgQIDAHYGj/cdZAd6dGr4696i+1HXPjpv2ra4/XZ8AWAB89l5zXD8BAXC/NX9UxdUvaAGwAHjEDSMAFgCP6CNjECBAgAABAgQIECBAgAABAuMFjvYfZwV44yv7c8Sj+lLXPTtu2re6/nR9AmAB8Nl7zXH9BATA/db8URVXv6AFwALgETdMxwC48n9g/PHHnx9+739hPOuDe0TPGIMAAQIECBAgQIAAAQIECBCYI3C0/7j7fsJR/elVSPvuXp8AWACcvkeN/1wBAfBz167FzKtf0AJgAfCIG00APELx/BgC4PNWjiRAgAABAgQIECBAgAABAt0FjvYf0wFltf9R/en5pX13r08ALABO36PGf66AAPi5a9di5tUvaAGwAHjEjSYAHqF4f4z0/6C4P0MjECBAgAABAgQIECBAgAABAgTmClTvv6b3a3avTwAsAJ77xHC1JwkIgJ+0Wg3nWv2CFgALgEfcdgLgEYr3x0j/D4r7MzQCAQIECBAgQIAAAQIECBAgQGCuQPX+a3q/Zvf6BMAC4LlPDFd7koAA+Emr1XCu1S9oAbAAeMRtJwAeoXh/jPT/oLg/QyMQIECAAAECBAgQIECAAAECBOYKVO+/pvdrdq9PACwAnvvEcLUnCQiAn7RaDeda/YIWAAuAR9x2AuARivfHSP8PivszNAIBAgQIECBAgAABAgQIECBAYK5A9f5rer9m9/oEwALguU8MV3uSgAD4SavVcK7VL2gBsAB4xG336uM//ljjg+T79z/XdfcP7Nn374heMQYBAgQIECBAgAABAgQIECBAYKZA9f7r7vtT6foEwGvst85a55nPBtd6voAA+PlruHUF1R8gswOkTvWuFIqmA9GVav3Z0+l6u394bv1QVhwBAgQIECBAgAABAgQIECCwlUD1fmQ6ONu9vu77cNXr+/JP9/FWDx3FTBMQAE+jdqGEwOwHfPpBPrueozWprnfWX8ymA9GqAPhV1+/WuXp9j/pv9O/pekfP13gECBAgQIAAAQIECBAgQIAAgWqB9H5ler8mPf+j9UnXJwDO/gXwrPU76iO/E/hEQAD8iZpzlhGY/QJPP/Bn13O0kNX1CoCPVujr3wXA//RJ9/O91XI2AQIECBAgQIAAAQIECBAgQGA9gfR+ZXq/Jj3/oxVL1ycAFgAf9aDf+woIgPuu/RaVz36Bp1/Ys+s5aoLqegXARyskAL4ilO7nK3NxLAECBAgQIECAAAECBAgQIEDgCQLp/cr0fk16/kdrmK5PACwAPupBv/cVEAD3XfstKp/9Ak+/sGfXc9QE1fUKgI9WSAB8RSjdz1fm4lgCBAgQIECAAAECBAgQIECAwBME0vuV6f2a9PyP1jBdnwBYAHzUg37vKyAA7rv2W1Q++wWefmHPrueoCarrFQAfrZAA+IpQup+vzMWxBAgQIECAAAECBAgQIECAAIEnCKT3K9P7Nen5H61huj4BsAD4qAf93ldAANx37beofPYLPP3Cnl3PURNU1ysAPlohAfAVoXQ/X5mLYwkQIECAAAECBAgQIECAAAECTxBI71em92vS8z9aw3R9AmAB8FEP+r2vgAC479pvUfnsF3j6hT27nqMmqK5XAHy0QgLgK0Lpfr4yF8cSIECAAAECBAgQIECAAAECBJ4gkN6vTO/XpOd/tIbp+gTAAuCjHvR7XwEBcN+136Ly2S/w9At7dj1HTVBdrwD4aIUEwFeE0v18ZS6OJUCAAAECBAgQIECAAAECBAg8QSC9X5ner0nP/2gN0/UJgAXARz3o974CAuC+a7915akXe/qFnZr3p4tdXW/3APj79++fLt2p86rX99QkBx6UrnfgVA1FgAABAgQIECBAgAABAgQIEJgiUL0fmd6v2b0+AbAAeMqDwkUeKSAAfuSymfSRQOrFvvsHybtrdb0CYAHw0b1+5fd0P1+Zi2MJECBAgAABAgQIECBAgAABAisIpPZRz9aW3q/ZvT4BsAD47L3muH4CAuB+a96i4tSLffcPktUC4KNmHRUQv/7SNrW+r368Ol9/AXzUAdd+T63vtVk4mgABAgQIECBAgAABAgQIECCwjkBqH/Vshen9mt3rEwALgM/ea47rJyAA7rfmLSpOvdh3/yARAGf+4lYAvMZjJ33/rlGlWRAgQIAAAQIECBAgQIAAAQIEzguk9lHPziC9X7N7fQJgAfDZe81x/QQEwP3WvFXFo1/wu3+QCIAFwCMfEKPvv7tzS9+/d+fnfAIECBAgQIAAAQIECBAgQIDAbIHq/Zv0fs3u9QmABcCznxmu9xwBAfBz1spMPxAY/YLf/YNEACwA/uA2++0po++/u3NL37935+d8AgQIECBAgAABAgQIECBAgMBsger9m/R+ze71CYAFwLOfGa73HAEB8HPWykw/EBj9gt/9g0QALAD+4DYTAI9EMxYBAgQIECBAgAABAgQIECBAYKLA6P3Tq1Pffb81XZ8AWAB89Z5zfB8BAXCftW5Z6egPmPQLe/R87y766vX+8ceYF/z3738Gv6l6/TeA73bimPNT6ztmdkYhQIAAAQIECBAgQIAAAQIECMwXqN6PTO/X7F6fAHjM/vDv7rx0f86/412xk4AAuNNqN6x19As+/cAfPd+7S67eu4J/nv+7APgVPI+5yvVRrO91M2cQIECAAAECBAgQIECAAAECBHYSqN6P3H1/Kl2fAPheADxrfXZ6ZqjlOQIC4OeslZl+IDD6Ayb9Qhg93w/I/nGKeu8K/nm+AHiM491R0v18d37OJ0CAAAECBAgQIECAAAECBAjMFqjej0zv1+xe36tfqut879v0uo6qe9Y8Z9/Xrkfgp4AAWB9sLTD6xZd+IYye793FVe9dwT/PFwCPcbw7Srqf787P+QQIECBAgAABAgQIECBAgACB2QLV+5Hp/Zrd6xsVhI7uu/S6jqp71jxH+xqPwBkBAfAZJcc8VmD0Cz79Qhg937sLp967gn+eLwAe43h3lHQ/352f8wkQIECAAAECBAgQIECAAAECswWq9yPT+zW71/fql+o63/s2va6j6p41z9n3tesR+CkgANYHWwuMfvGlXwij53t3cdV7V/DP8wXAYxzvjpLu57vzcz4BAgQIECBAgAABAgQIECBAYLZA9X5ker9m9/pGBaGj+y69rqPqnjXP0b7GI3BGQAB8RskxjxUY/YJPvxBGz/fuwqn3ruCf5wuAxzjeHSXdz3fn53wCBAgQIECAAAECBAgQIECAwGyB6v3I9H7N7vW9+qW6zve+Ta/rqLpnzXP2fe16BH4KCID1wdYCo1986RfC6PneXVz13hX883wB8BjHu6Ok+/nu/JxPgAABAgQIECBAgAABAgQIEJgtUL0fmd6v2b2+UUHo6L5Lr+uoumfNc7Sv8QicERAAn1FyzGMFRr/g0y+E0fO9u3DqvSv45/kC4DGOd0dJ9/Pd+TmfAAECBAgQIECAAAECBAgQIDBboHo/Mr1fs3t9r36prvO9b9PrOqruWfOcfV+7HoGfAgJgfdBa4OqLMf1CuDqf9OKpd6yw9R3reXW0dD9fnY/jCRAgQIAAAQIECBAgQIAAAQJpgdX2o2YHhdX1z9qPqq5z9rqeDYBn+afvY+MT+ERAAPyJmnO2Ebj6Yky/MK7OJ70Q6h0rbH3Hel4dLd3PV+fjeAIECBAgQIAAAQIECBAgQIBAWmC1/ajZQWF1/bP2o6rrnL2uAuD0k8P4OwgIgHdYRTV8LHD1xZh+YV+dz8eFnzxRvSehTh5mfU9ChQ5L93No2oYlQIAAAQIECBAgQIAAAQIECHwssNp+1OygsLr+WftR1XXOXtfX9Y7qnuX/8Q3qRAJBAQFwENfQ6wscvSBmv7iuzictnH5Bqje9gl+Pb31r/V2dAAECBAgQIECAAAECBAgQIJAWWG3/rdt+a3r/7WwQmu6z2et6tu5Z/rN9XY/AGQEB8Bklx2wrcPUDKP3CuDqf9MKod6yw9R3reXW0dD9fnY/jCRAgQIAAAQIECBAgQIAAAQJpgdX2o2YHhdX1z9qPqq5z9roKgNNPDuPvICAA3mEV1fCxwNUXY/qFfXU+Hxd+8kT1noQ6eZj1PQkVOizdz6FpG5YAAQIECBAgQIAAAQIECBAg8LHAavtRs4PC6vpn7UdV1zl7XV/XO6p7lv/HN6gTCQQFBMBBXEOvL3D0gpj94ro6n7Rw+gWp3vQKfj2+9a31d3UCBAgQIECAAAECBAgQIECAQFpgtf23bvut6f23s0Fous9mr+vZumf5z/Z1PQJnBATAZ5Qcs63A1Q+g9Avj6nzSC6PescLWd6zn1dHS/Xx1Po4nQIAAAQIECBAgQIAAAQIECKQFVtuPmh0UVtc/az+qus7Z6yoATj85jL+DgAB4h1VUQ0zg/cWZfmF3e1GrN9a6pwbWz6eYHESAAAECBAgQIECAAAECBAgQeKzAavtvs4PC6vrT+29ng9DZDbxK3bPmMdvX9QicERAAn1FyTFsBAfD36NpXf4B1++BUb7afozeLwQkQIECAAAECBAgQIECAAAECHwistv/WbX9qVgC52jqvUveseXxwazqFQFxAABwndoEnCwiAs4FZtw8T9dY+DXzw1fq7OgECBAgQIECAAAECBAgQIDBfYLX9KAFwpgdWW+dZ+3BHdc+aR2ZVjUrgnoAA+J6fszcXEAALgEe2+NEHychrnRkr/QHUrd4z5o4hQIAAAQIECBAgQIAAAQIECMwUWG1/RgCcWf3V1jm97/hSPKp71jwyq2pUAvcEBMD3/Jy9uYAAWAA8ssWPPkhGXuvMWOkPoG71njF3DAECBAgQIECAAAECBAgQIEBgpsBq+zMC4Mzqr7bO6X1HAXCmj4y6l4AAeK/1VM1gAQGwAHhkS3X7EOtW78heMRYBAgQIECBAgAABAgQIECBAYITAavszAuARq/q/x1htnQXAmXU2KoErAgLgK1qObScgABYAj2z6bh9i3eod2SvGIkCAAAECBAgQIECAAAECBAiMEFhtf0YAPGJVBcAvgaP+nhVEZ1bVqATuCQiA7/k5e3MBAbAAeGSLH32QjLzWmbHSH0Dd6j1j7hgCBAgQIECAAAECBAgQIECAwEyB1fZnBMCZ1V9tndP7jgLgTB8ZdS8BAfBe66mahwt0e1Grt7Zh0x9i3W8mHpsAABJRSURBVNa3djVdnQABAgQIECBAgAABAgQIECDwvwVW258RAGe6dLV1Tu87ZhSNSmAvAQHwXuupmocLdHtRq7e2YdMfYt3Wt3Y1XZ0AAQIECBAgQIAAAQIECBAgIAB+F6jen0rvv73qra5zdrDvXidA4FhAAHxs5AgC0wS6vajVO621fnmh9Adot/WtXU1XJ0CAAAECBAgQIECAAAECBAgIgAXAa9wF6X3HNao0CwJrCwiA114fs2sm0C0wU29tg6c/xLqtb+1qujoBAgQIECBAgAABAgQIECBAQAAsAF7jLkjvO65RpVkQWFtAALz2+phdM4FugZl6axs8/SHWbX1rV9PVCRAgQIAAAQIECBAgQIAAAQICYAHwGndBet9xjSrNgsDaAgLgtdfH7JoJdAvM1Fvb4OkPsW7rW7uark6AAAECBAgQIECAAAECBAgQEAALgNe4C9L7jmtUaRYE1hYQAK+9PmbXTKBbYKbe2gZPf4h1W9/a1XR1AgQIECBAgAABAgQIECBAgIAAWAC8xl2Q3ndco0qzILC2gAB47fUxu2YC3QIz9dY2ePpDrNv61q6mqxMgQIAAAQIECBAgQIAAAQIEBMAC4DXugvS+4xpVmgWBtQUEwGuvj9k1E+gWmKm3tsHTH2Ld1rd2NV2dAAECBAgQIECAAAECBAgQICAAFgCvcRek9x3XqNIsCKwtIABee33MrplAt8BMvbUNnv4Q67a+tavp6gQIECBAgAABAgQIECBAgAABAbAAeI27IL3vuEaVZkFgbQEB8NrrY3bNBLoFZuqtbfD0h1i39a1dTVcnQIAAAQIECBAgQIAAAQIECAiABcBr3AXpfcc1qjQLAmsLCIDXXh+zaybQLTBTb22Dpz/Euq1v7Wq6OgECBAgQIECAAAECBAgQIEBAACwAXuMuSO87rlGlWRBYW0AAvPb6mF0zgW6BmXprGzz9IdZtfWtX09UJECBAgAABAgQIECBAgAABAgJgAfAad0F633GNKs2CwNoCAuC118fsmgl0C8zUW9vg6Q+xbutbu5quToAAAQIECBAgQIAAAQIECBAQAAuA17gL0vuOa1RpFgTWFhAAr70+ZtdMoFtgpt7aBk9/iHVb39rVdHUCBAgQIECAAAECBAgQIECAgABYALzGXZDed1yjSrMgsLaAAHjt9TG7ZgLdAjP11jZ4+kOs2/rWrqarEyBAgAABAgQIECBAgAABAgQEwALgNe6C9L7jGlWaBYG1BQTAa6+P2TUT6BaYqbe2wdMfYt3Wt3Y1XZ0AAQIECBAgQIAAAQIECBCoELi7/9Ftf+Z9jXavP13fy/NuH46+d2bVPXrexiOwk4AAeKfVVMvjBbq9qNVb27LpD7Fu61u7mq5OgAABAgQIECBAgAABAgQIVAjc3f/otj8jAM506d0+HD2rdF+Pnq/xCOwoIADecVXV9FiBbi9q9da2avpDrNv61q6mqxMgQIAAAQIECBAgQIAAAQIVAnf3P7rtzwiAM116tw9Hzyrd16PnazwCOwoIgHdcVTU9VqDbi1q9ta2a/hDrtr61q+nqBAgQIECAAAECBAgQIECAQIXA3f2PbvszAuBMl97tw9GzSvf16Pkaj8COAgLgHVdVTY8V6PaiVm9tq6Y/xLqtb+1qujoBAgQIECBAgAABAgQIECBQIXB3/6Pb/owAONOld/tw9KzSfT16vsYjsKOAAHjHVVXTYwW6vajVW9uq6Q+xbutbu5quToAAAQIECBAgQIAAAQIECFQI3N3/6LY/IwDOdOndPhw9q3Rfj56v8QjsKCAA3nFV1fRYgW4vavXWtmr6Q6zb+taupqsTIECAAAECBAgQIECAAAECFQJ39z+67c8IgDNdercPR88q3dej52s8AjsKCIB3XFU1PVag24tavbWtmv4Q67a+tavp6gQIECBAgAABAgQIECBAgECFwN39j277MwLgTJfe7cPRs0r39ej5Go/AjgIC4B1XVU2PFej2olZvbaumP8S6rW/taro6AQIECBAgQIAAAQIECBAgUCFwd/+j2/6MADjTpXf7cPSs0n09er7GI7CjgAB4x1VV02MFur2o1VvbqukPsW7rW7uark6AAAECBAgQIECAAAECBAhUCNzd/+i2PyMAznTp3T4cPat0X4+er/EI7CggAN5xVdX0WIFuL2r11rZq+kOs2/rWrqarEyBAgAABAgQIECBAgAABAhUCd/c/uu3PCIAzXXq3D0fPKt3Xo+drPAI7CgiAd1xVNT1WoNuLWr21rZr+EOu2vrWr6eoECBAgQIAAAQIECBAgQIBAhcDd/Y9u+zMC4EyX3u3D0bNK9/Xo+RqPwI4CAuAdV1VNjxXo9qJWb22rpj/Euq1v7Wq6OgECBAgQIECAAAECBAgQIFAhcHf/o9v+jAA406V3+3D0rNJ9PXq+xiOwo4AAeMdVVdNjBbq9qNVb26rpD7Fu61u7mq5OgAABAgQIECBAgAABAgQIVAjc3f/otj8jAM506d0+HD2rdF+Pnq/xCOwoIADecVXV9FiBbi9q9da2avpDrNv61q6mqxMgQIAAAQIECBAgQIAAAQIVAnf3P7rtzwiAM116tw9Hzyrd16PnazwCOwoIgHdcVTU9VqDbi1q9ta2a/hDrtr61q+nqBAgQIECAAAECBAgQIECAQIXA3f2PbvszAuBMl97tw9GzSvf16Pkaj8COAgLgHVdVTY8V6PaiVm9tq6Y/xLqtb+1qujoBAgQIECBAgAABAgQIECCQEEjvb3TbnxEAJ7r027d0n16ddbqvr87H8QQ6CgiAO666mpcV6PaiVm9tK6Y/xLqtb+1qujoBAgQIECBAgAABAgQIECCQEEjvb3TbnxEAJ7pUAJxRNSqBZwsIgJ+9fma/mUD6g/IqV7cPUPVe7ZCvj+/Wz2P1jEaAAAECBAgQIECAAAECBAisIJDe3+i2HyUAznR1uk+vzjrd11fn43gCHQUEwB1XXc3LCnR7Uau3thXTH2Ld1rd2NV2dAAECBAgQIECAAAECBAgQSAik9ze67c8IgBNd6i+AM6pGJfBsAQHws9fP7DcTSH9QXuXq9gGq3qsd8vXx3fp5rJ7RCBAgQIAAAQIECBAgQIAAgRUE0vsb3fajBMCZrk736dVZp/v66nwcT6CjgAC446qreVmBbi9q9da2YvpDrNv61q6mqxMgQIAAAQIECBAgQIAAAQIJgfT+Rrf9GQFwokv9BXBG1agEni0gAH72+pn9ZgLpD8qrXN0+QNV7tUO+Pr5bP4/VMxoBAgQIECBAgAABAgQIECCwgkB6f6PbfpQAONPV6T69Out0X1+dj+MJdBQQAHdcdTUvK9DtRa3e2lZMf4h1W9/a1XR1AgQIECBAgAABAgQIECBAICGQ3t/otj8jAE50qb8AzqgalcCzBQTAz14/s99MIP1BeZWr2weoeq92yNfHd+vnsXpGI0CAAAECBAgQIECAAAECBGYIVO9fdNuPEgBnurq6j2eva0bRqAT2EhAA77Weqnm4QLcXtXprG7bb/8BI11u7mq5OgAABAgQIECBAgAABAgQIfCJQvT+V3q+oru9oTXavP13fy3e1dZ5V91F/+Z1AZwEBcOfVV/tyAt1e1OqtbcH0h1i39a1dTVcnQIAAAQIECBAgQIAAAQIEPhGo3r/otj/zvka715+uTwD8yV3vHAI9BATAPdZZlQ8RqP7g7PYBpt7v0TujWz9HMQ1OgAABAgQIECBAgAABAgQIRASq9y/SAWF1fUeLtnv96foEwEcd5ncCfQUEwH3XXuULCqz2QZb+QFFvbRNa31p/VydAgAABAgQIECBAgAABAgTqBar3p7rtz7yv+O71p+sTANc/Q8yAwKoCAuBVV8a8WgpUf3B2+wBTr78AbvmgUTQBAgQIECBAgAABAgQIECDwb4Hq/bh0QFhd31Gr7V5/uj4B8FGH+Z1AXwEBcN+1V/mCAqt9kKU/UNRb24TWt9bf1QkQIECAAAECBAgQIECAAIF6ger9qW77M+8rvnv96foEwPXPEDMgsKqAAHjVlTGvlgLVH5zdPsDU6y+AWz5oFE2AAAECBAgQIECAAAECBAj8W6B6Py4dEFbXd9Rqu9efrk8AfNRhfifQV0AA3HftVb6BQPoDLv2Bkp7/1SVW71Wxr4/vtr5j9YxGgAABAgQIECBAgAABAgQIzBCo3r/oth/1vqa715+uTwA84ynhGgSeKSAAfua6mTWBfwmkP1DTHyjp+V9tE/VeFRMAjxUzGgECBAgQIECAAAECBAgQIDBboHp/qtt+lAA40+HVfTx7XTOKRiWwl4AAeK/1VE0zgfSLvdsHqHrH3kDp/rw62/T6Xp2P4wkQIECAAAECBAgQIECAAIF6ger9i/R+RXV9Ryu8e/3p+l6+q63zrLqP+svvBDoLCIA7r77aHy+QfrGnX9Tp+V9dYPVeFfv6+G7rO1bPaAQIECBAgAABAgQIECBAgMAMger9i277Ue9runv96foEwDOeEq5B4JkCAuBnrptZE/iXQPoDNf2Bkp7/1TZR71UxAfBYMaMRIECAAAECBAgQIECAAAECswWq96e67UcJgDMdXt3Hs9c1o2hUAnsJCID3Wk/VNBNIv9i7fYCqd+wNlO7Pq7NNr+/V+TieAAECBAgQIECAAAECBAgQqBeo3r9I71dU13e0wrvXn67v5bvaOs+q+6i//E6gs4AAuPPqq/3xAukXe/pFnZ7/1QVW71Wxr4/vtr5j9YxGgAABAgQIECBAgAABAgQIzBCo3r/oth/1vqa715+uTwA84ynhGgSeKSAAfua6mTWBfwmkP1DTHyjp+V9tE/VeFRMAjxUzGgECBAgQIECAAAECBAgQIDBboHp/qtt+lAA40+HVfTx7XTOKRiWwl4AAeK/1VA2BRwl0+zBRb217pv8HVW11rk6AAAECBAgQIECAAAECBAh8IlC9X5Per6iu72hNdq8/Xd+Rr98JEOgrIADuu/YqJ1AusNoHaPqDTL21LZde39rqXJ0AAQIECBAgQIAAAQIECBD4RKB6vya9X1Fd39Ga7F5/ur4jX78TINBXQADcd+1VTqBcYLUP0PQHmXprWy69vrXVuToBAgQIECBAgAABAgQIECDwiUD1fk16v6K6vqM12b3+dH1Hvn4nQKCvgAC479qrnEC5wGofoOkPMvXWtlx6fWurc3UCBAgQIECAAAECBAgQIEDgE4Hq/Zr0fkV1fUdrsnv96fqOfP1OgEBfAQFw37VXOYFygdU+QNMfZOqtbbn0+tZW5+oECBAgQIAAAQIECBAgQIDAJwLV+zXp/Yrq+o7WZPf60/Ud+fqdAIG+AgLgvmuvcgLlAqt9gKY/yNRb23Lp9a2tztUJECBAgAABAgQIECBAgACBTwSq92vS+xXV9R2tye71p+s78vU7AQJ9BQTAfdde5QTKBVb7AE1/kKm3tuXS61tbnasTIECAAAECBAgQIECAAAECnwhU79ek9yuq6ztak93rT9d35Ot3AgT6CgiA+669ygmUC6z2AZr+IFNvbcul17e2OlcnQIAAAQIECBAgQIAAAQIEPhGo3q9J71dU13e0JrvXn67vyNfvBAj0FRAA9117lRMgMFlgtQ/u9Adot3ont5PLESBAgAABAgQIECBAgAABAgMEqvcvuu3PvC9Zuv4BLWIIAgQIPFJAAPzIZTNpAgSeKFD9Pyhmf2B3q/eJPWnOBAgQIECAAAECBAgQIECgu0D1/kU6AK2u76i/0vUfXd/vBAgQ2FVAALzryqqLAIHlBFb74E5/YHerd7mGMyECBAgQIECAAAECBAgQIEDgUKB6/6Lb/sz7gqTrP2wABxAgQGBTAQHwpgurLAIE1hOo/h8Usz+wu9W7XseZEQECBAgQIECAAAECBAgQIHAkUL1/kQ5Aq+s78k/Xf3R9vxMgQGBXAQHwriurLgIElhNY7YM7/YHdrd7lGs6ECBAgQIAAAQIECBAgQIAAgUOB6v2Lbvsz7wuSrv+wARxAgACBTQUEwJsurLIIEFhPoPp/UMz+wO5W73odZ0YECBAgQIAAAQIECBAgQIDAkUD1/kU6AK2u78g/Xf/R9f1OgACBXQUEwLuurLoIEFhOYLUP7vQHdrd6l2s4EyJAgAABAgQIECBAgAABAgQOBar3L7rtz7wvSLr+wwZwAAECBDYVEABvurDKIkBgPYHq/0Ex+wO7W73rdZwZESBAgAABAgQIECBAgAABAkcC1fsX6QC0ur4j/3T9R9f3OwECBHYV+P8Bw4qimOSogt4AAAAASUVORK5CYII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79" y="89467"/>
            <a:ext cx="17556480" cy="9875520"/>
          </a:xfrm>
          <a:prstGeom prst="rect">
            <a:avLst/>
          </a:prstGeom>
        </p:spPr>
      </p:pic>
      <p:sp>
        <p:nvSpPr>
          <p:cNvPr id="8" name="Text 0"/>
          <p:cNvSpPr/>
          <p:nvPr/>
        </p:nvSpPr>
        <p:spPr>
          <a:xfrm>
            <a:off x="1790891" y="1371600"/>
            <a:ext cx="14813280" cy="9784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10000"/>
              </a:lnSpc>
              <a:buNone/>
            </a:pPr>
            <a:endParaRPr lang="en-US" sz="3600" dirty="0"/>
          </a:p>
        </p:txBody>
      </p:sp>
      <p:sp>
        <p:nvSpPr>
          <p:cNvPr id="9" name="Text 1"/>
          <p:cNvSpPr/>
          <p:nvPr/>
        </p:nvSpPr>
        <p:spPr>
          <a:xfrm>
            <a:off x="2706223" y="3155237"/>
            <a:ext cx="548640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800" dirty="0" err="1">
                <a:solidFill>
                  <a:srgbClr val="FFFFFF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Нейминг</a:t>
            </a:r>
            <a:r>
              <a:rPr lang="en-US" sz="1800" dirty="0">
                <a:solidFill>
                  <a:srgbClr val="FFFFFF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</a:t>
            </a:r>
            <a:r>
              <a:rPr lang="en-US" sz="1800" dirty="0" err="1" smtClean="0">
                <a:solidFill>
                  <a:srgbClr val="FFFFFF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магазин</a:t>
            </a:r>
            <a:r>
              <a:rPr lang="en-US" sz="1800" dirty="0" smtClean="0">
                <a:solidFill>
                  <a:srgbClr val="FFFFFF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 </a:t>
            </a:r>
            <a:r>
              <a:rPr lang="en-US" sz="1800" dirty="0">
                <a:solidFill>
                  <a:srgbClr val="FFFFFF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отражает престиж, место и игру слов</a:t>
            </a:r>
            <a:endParaRPr lang="en-US" sz="1800" dirty="0"/>
          </a:p>
        </p:txBody>
      </p:sp>
      <p:sp>
        <p:nvSpPr>
          <p:cNvPr id="10" name="Text 2"/>
          <p:cNvSpPr/>
          <p:nvPr/>
        </p:nvSpPr>
        <p:spPr>
          <a:xfrm>
            <a:off x="3664022" y="4167854"/>
            <a:ext cx="365760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Престиж формирует статус бренда</a:t>
            </a:r>
            <a:endParaRPr lang="en-US" sz="1800" dirty="0"/>
          </a:p>
        </p:txBody>
      </p:sp>
      <p:sp>
        <p:nvSpPr>
          <p:cNvPr id="11" name="Text 3"/>
          <p:cNvSpPr/>
          <p:nvPr/>
        </p:nvSpPr>
        <p:spPr>
          <a:xfrm>
            <a:off x="4027461" y="5264345"/>
            <a:ext cx="274320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Локальность укрепляет связь</a:t>
            </a:r>
            <a:endParaRPr lang="en-US" sz="1800" dirty="0"/>
          </a:p>
        </p:txBody>
      </p:sp>
      <p:sp>
        <p:nvSpPr>
          <p:cNvPr id="12" name="Text 4"/>
          <p:cNvSpPr/>
          <p:nvPr/>
        </p:nvSpPr>
        <p:spPr>
          <a:xfrm>
            <a:off x="4482340" y="6266239"/>
            <a:ext cx="182880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Игра слов вовлекает</a:t>
            </a:r>
            <a:endParaRPr lang="en-US" sz="1800" dirty="0"/>
          </a:p>
        </p:txBody>
      </p:sp>
      <p:sp>
        <p:nvSpPr>
          <p:cNvPr id="13" name="Text 5"/>
          <p:cNvSpPr/>
          <p:nvPr/>
        </p:nvSpPr>
        <p:spPr>
          <a:xfrm>
            <a:off x="10403402" y="3845052"/>
            <a:ext cx="6400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10000"/>
              </a:lnSpc>
              <a:buNone/>
            </a:pPr>
            <a:endParaRPr lang="en-US" sz="3000" dirty="0"/>
          </a:p>
        </p:txBody>
      </p:sp>
      <p:sp>
        <p:nvSpPr>
          <p:cNvPr id="14" name="Text 6"/>
          <p:cNvSpPr/>
          <p:nvPr/>
        </p:nvSpPr>
        <p:spPr>
          <a:xfrm>
            <a:off x="10403402" y="5027227"/>
            <a:ext cx="6400800" cy="202082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10000"/>
              </a:lnSpc>
              <a:buNone/>
            </a:pPr>
            <a:endParaRPr lang="en-US" sz="3000" dirty="0"/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1790891" y="5094388"/>
            <a:ext cx="157652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14400" y="476250"/>
            <a:ext cx="161925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Ономастика имеет ряд разделов, которые традиционно выделяются в соответствии с категориями собственных имен,  в соответствии с характером называемых объектов</a:t>
            </a:r>
            <a:r>
              <a:rPr lang="ru-RU" sz="105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790891" y="1771651"/>
            <a:ext cx="15316009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Собственные имена географических объектов (</a:t>
            </a:r>
            <a:r>
              <a:rPr lang="ru-RU" sz="3200" i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Черное море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lang="ru-RU" sz="3200" i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Вышний Волочек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lang="ru-RU" sz="3200" i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Казанский  проспект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lang="ru-RU" sz="3200" i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река </a:t>
            </a:r>
            <a:r>
              <a:rPr lang="ru-RU" sz="3200" i="1" dirty="0" err="1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Цна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lang="ru-RU" sz="3200" i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озеро Байкал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 </a:t>
            </a:r>
            <a:r>
              <a:rPr lang="ru-RU" sz="3200" i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Куликово поле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 изучает </a:t>
            </a:r>
            <a:r>
              <a:rPr lang="ru-RU" sz="3200" b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топонимика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;</a:t>
            </a:r>
            <a:endParaRPr lang="ru-RU" sz="3200" dirty="0" smtClean="0">
              <a:solidFill>
                <a:srgbClr val="30303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собственные имена людей (</a:t>
            </a:r>
            <a:r>
              <a:rPr lang="ru-RU" sz="3200" i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Петр Николаевич </a:t>
            </a:r>
            <a:r>
              <a:rPr lang="ru-RU" sz="3200" i="1" dirty="0" err="1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Амехин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lang="ru-RU" sz="3200" i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Иван </a:t>
            </a:r>
            <a:r>
              <a:rPr lang="ru-RU" sz="3200" i="1" dirty="0" err="1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Калита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lang="ru-RU" sz="3200" i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Игорь </a:t>
            </a:r>
            <a:r>
              <a:rPr lang="ru-RU" sz="3200" i="1" dirty="0" err="1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Кио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lang="ru-RU" sz="3200" i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Дылда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 исследует </a:t>
            </a:r>
            <a:r>
              <a:rPr lang="ru-RU" sz="3200" b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антропонимика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;</a:t>
            </a:r>
            <a:endParaRPr lang="ru-RU" sz="3200" dirty="0" smtClean="0">
              <a:solidFill>
                <a:srgbClr val="30303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наименования зон космического пространства — созвездий, галактик, — как принятые в науке, так и народные (</a:t>
            </a:r>
            <a:r>
              <a:rPr lang="ru-RU" sz="3200" i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Млечный Путь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lang="ru-RU" sz="3200" i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Плеяды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lang="ru-RU" sz="3200" i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Стожары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), анализирует </a:t>
            </a:r>
            <a:r>
              <a:rPr lang="ru-RU" sz="3200" b="1" dirty="0" err="1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космонимика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;</a:t>
            </a:r>
            <a:endParaRPr lang="ru-RU" sz="3200" dirty="0" smtClean="0">
              <a:solidFill>
                <a:srgbClr val="30303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названия отдельных небесных тел (</a:t>
            </a:r>
            <a:r>
              <a:rPr lang="ru-RU" sz="3200" i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Луна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lang="ru-RU" sz="3200" i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Юпитер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lang="ru-RU" sz="3200" i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3200" i="1" dirty="0" err="1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Зарянка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lang="ru-RU" sz="3200" i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комета Галлея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 изучает </a:t>
            </a:r>
            <a:r>
              <a:rPr lang="ru-RU" sz="3200" b="1" dirty="0" err="1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астронимика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;</a:t>
            </a:r>
            <a:endParaRPr lang="ru-RU" sz="3200" dirty="0" smtClean="0">
              <a:solidFill>
                <a:srgbClr val="30303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собственными именами животных, их кличками (</a:t>
            </a:r>
            <a:r>
              <a:rPr lang="ru-RU" sz="3200" i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Шарик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lang="ru-RU" sz="3200" i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Мурка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lang="ru-RU" sz="3200" i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Квадрат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 </a:t>
            </a:r>
            <a:r>
              <a:rPr lang="ru-RU" sz="3200" i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Звездочка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lang="ru-RU" sz="3200" i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3200" i="1" dirty="0" err="1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Донгуз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 занимается </a:t>
            </a:r>
            <a:r>
              <a:rPr lang="ru-RU" sz="3200" b="1" dirty="0" err="1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зоонимика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;</a:t>
            </a:r>
            <a:endParaRPr lang="ru-RU" sz="3200" dirty="0" smtClean="0">
              <a:solidFill>
                <a:srgbClr val="30303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собственные имена предметов материальной культуры (</a:t>
            </a:r>
            <a:r>
              <a:rPr lang="ru-RU" sz="3200" i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алмаз «Орлов»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lang="ru-RU" sz="3200" i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меч </a:t>
            </a:r>
            <a:r>
              <a:rPr lang="ru-RU" sz="3200" i="1" dirty="0" err="1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Дюранадаль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lang="ru-RU" sz="3200" i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пушка «</a:t>
            </a:r>
            <a:r>
              <a:rPr lang="ru-RU" sz="3200" i="1" dirty="0" err="1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Гамаюн</a:t>
            </a:r>
            <a:r>
              <a:rPr lang="ru-RU" sz="3200" i="1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 стали объектом изучения </a:t>
            </a:r>
            <a:r>
              <a:rPr lang="ru-RU" sz="3200" b="1" dirty="0" err="1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хрематонимики</a:t>
            </a: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;</a:t>
            </a:r>
            <a:endParaRPr lang="ru-RU" sz="3200" dirty="0" smtClean="0">
              <a:solidFill>
                <a:srgbClr val="30303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solidFill>
                  <a:srgbClr val="30303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есть и другие разделы.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storage.yandexcloud.net/prs-editor/themes/light-orange/columns-3.webp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pic>
        <p:nvPicPr>
          <p:cNvPr id="3" name="Image 1" descr="data:image/png;base64,iVBORw0KGgoAAAANSUhEUgAAB4AAAAQ4CAYAAADo08FDAAAAAXNSR0IArs4c6QAAIABJREFUeF7s3X+sZnl9F/DPOee5c2d29gewPwq7C1S2boVVsLsiiCQlmJK0FChRW2uNWgmaaMU/NDEx/kyNCVpNDKZpYtJYQygipWmoSk0FFWsppdiFSgm0sgvd7e4Cy87s7Mzc+zznHPN97p2d2WUWdnYv88z9fF5PA2S6d85z3q/33b/e+Z7TnTl5Yo5v+Jm+8T/2TwkQIECAAAECBAgQIECAAAECBAgQIECAAAECBAgQIEDgihDoDMBXRA9uggABAgQIECBAgAABAgQIECBAgAABAgQIECBAgAABAs9awAD8rAldgAABAgQIECBAgAABAgQIECBAgAABAgQIECBAgAABAleGwEUGYI98vjKqcRcECBAgQIAAAQIECBAgQIAAAQIECBAgQIAAAQIECBC4NIEnDcD74293wQg895d2RT9NgAABAgQIECBAgAABAgQIECBAgAABAgQIECBAgAABAhsR+PoBeD3+tv88afg1BG+kIF9KgAABAgQIECBAgAABAgQIECBAgAABAgQIECBAgACBpyvwFAPwRf66Afjpmvo5AgQIECBAgAABAgQIECBAgAABAgQIECBAgAABAgQIbETAALwRdl9KgAABAgQIECBAgAABAgQIECBAgAABAgQIECBAgACBgxfozpz82vx1l22PgXbi9+C1XZEAAQIECBAgQIAAAQIECBAgQIAAAQIECBAgQIAAAQLfQgED8LcQ16UJECBAgAABAgQIECBAgAABAgQIECBAgAABAgQIECBwOQUuPgBfzjvwXQQIECBAgAABAgQIECBAgAABAgQIECBAgAABAgQIECBwIAIG4ANhdBECBAgQIECAAAECBAgQIECAAAECBAgQIECAAAECBAhsXsAAvPkO3AEBAgQIECBAgAABAgQIECBAgAABAgQIECBAgAABAgQORMAAfCCMLkKAAAECBAgQIECAAAECBAgQIECAAAECBAgQIECAAIHNCxiAN9+BOyBAgAABAgQIECBAgAABAgQIECBAgAABAgQIECBAgMCBCBiAD4TRRQgQIECAAAECBAgQIECAAAECBAgQIECAAAECBAgQILB5AQPw5jtwBwQIECBAgAABAgQIECBAgAABAgQIECBAgAABAgQIEDgQAQPwgTC6CAECBAgQIECAAAECBAgQIECAAAECBAgQIECAAAECBDYvYADefAfugAABAgQIECBAgAABAgQIECBAgAABAgQIECBAgAABAgciYAA+EEYXIUCAAAECBAgQIECAAAECBAgQIECAAAECBAgQIECAwOYFDMCb78AdECBAgAABAgQIECBAgAABAgQIECBAgAABAgQIECBA4EAEDMAHwugiBAgQIECAAAECBAgQIECAAAECBAgQIECAAAECBAgQ2LyAAXjzHbgDAgQIECBAgAABAgQIECBAgAABAgQIECBAgAABAgQIHIiAAfhAGF2EAAECBAgQIECAAAECBAgQIECAAAECBAgQIECAAAECmxcwAG++A3dAgAABAgQIECBAgAABAgQIECBAgAABAgQIECBAgACBAxEwAB8Io4sQIECAAAECBAgQIECAAAECBAgQIECAAAECBAgQIEBg8wIG4M134A4IECBAgAABAgQIECBAgAABAgQIECBAgAABAgQIECBwIAIG4ANhdBECBAgQIECAAAECBAgQIECAAAECBAgQIECAAAECBAhsXsAAvPkO3AEBAgQIECBAgAABAgQIECBAgAABAgQIECBAgAABAgQORMAAfCCMLkKAAAECBAgQIECAAAECBAgQIECAAAECBAgQIECAAIHNCxiAN9+BOyBAgAABAgQIECBAgAABAgQIECBAgAABAgQIECBAgMCBCBiAD4TRRQgQIECAAAECBAgQIECAAAECBAgQIECAAAECBAgQILB5AQPw5jtwBwQIECBAgAABAgQIECBAgAABAgQIECBAgAABAgQIEDgQAQPwgTC6CAECBAgQIECAAAECBAgQIECAAAECBAgQIECAAAECBDYvYADefAfugAABAgQIECBAgAABAgQIECBAgAABAgQIECBAgAABAgciYAA+EEYXIUCAAAECBAgQIECAAAECBAgQIECAAAECBAgQIECAwOYFDMCb78AdECBAgAABAgQIECBAgAABAgQIECBAgAABAgQIECBA4EAEDMAHwugiBAgQIECAAAECBAgQIECAAAECBAgQIECAAAECBAgQ2LyAAXjzHbgDAgQIECBAgAABAgQIECBAgAABAgQIECBAgAABAgQIHIiAAfhAGF2EAAECBAgQIECAAAECBAgQIECAAAECBAgQIECAAAECmxcwAG++A3dAgAABAgQIECBAgAABAgQIECBAgAABAgQIECBAgACBAxEwAB8Io4sQIECAAAECBAgQIECAAAECBAgQIECAAAECBAgQIEBg8wIG4M134A4IECBAgAABAgQIECBAgAABAgQIECBAgAABAgQIECBwIAIG4ANhdBECBAgQIECAAAECBAgQIECAAAECBAgQIECAAAECBDYh0EfEHHNEdDHHGBHt/9Nt4lauiO80AF8RNbgJAgQIECBAgAABAgQIECBAgAABAgQIECBAgAABAgQuVaCbI1YnT0f0u7F9/LoY+zHmGAzAlwrp5wkQIECAAAECBAgQIECAAAECBAgQIECAAAECBAgQILBpgX6e49Q9X4i5343rXnh7TP0qptgyAG+6GN9PgAABAgQIECBAgAABAgQIECBAgAABAgQIECBAgACBSxUY5jEevPtj0cUqbnj5q/ceA90bgNsDsX0IECBAgAABAgQIECBAgAABAgQIECBAgAABAgQIECBwKASmLqKfI4ZpFfd+6D3RTgLf+sY/F9PcR3QLJ4APRYtukgABAgQIECBAgAABAgQIECBAgAABAgQIECBAgACB8gJt/I25nfXtYxhXce9P/nhM3Rjf8Td+PJaxijn66Lr2QzU/3ZmTX3MCuGb3UhMgQIAAAQIECBAgQIAAAQIECBAgQIAAAQIECBA4VAJTP63H334a1qPvsd1T8Zl/+vdi6pZxx4/9o1hef1PMfTsBXPdjAK7bveQECBAgQIAAAQIECBAgQIAAAQIECBAgQIAAAQIEDplAO9s6RT8did04FWd/61fj1Hvfux6Ar3vzD8dz7nx9LBeLdjy47McAXLZ6wQkQIECAAAECBAgQIECAAAECBAgQIECAAAECBAgcNoG9AXgxbsd05NH40s/86zj+qc/HOOzEzm0vi5e87R/ETjfHHGNM3bTegeeui37qD1vQZ3y/BuBnTOcvEiBAgAABAgQIECBAgAABAgQIECBAgAABAgQIECBweQXm9aOfoxtjuP9L8cV3vTOuPzPF6e2deGRxXdz2jn8cw43PjymWMfXLaO8L7qdF9PNweW9zg99mAN4gvq8mQIAAAQIECBAgQIAAAQIECBAgQIAAAQIECBAgQOBSBOboYhVdLOOh//wf4tRH/kdcPSxiNezGcroqtl/1hrj5LW+J3WGOfh5jmLqYYoi5MwBfirKfJUCAAAECBAgQIECAAAECBAgQIECAAAECBAgQIECAwGUQmGMxLyMevDc+9W//VTznsd3o+zHm9qznaYidY9fHS/7qO6J/wY2x6haxvRpiOXR7/3z/M0/tMdJ5P04A5+1WMgIECBAgQIAAAQIECBAgQIAAAQIECBAgQIAAAQKHXmCKiAvf4LtYnYkH/tO74+Qnfi2uWa2in9tjoftY9nNMcx/x0tfGbT/8g3F6++rYGhcxrx8ZfZ7BAHzofyUEIECAAAECBAgQIECAAAECBAgQIECAAAECBAgQIEDgMAq0d/i2Tze3//SxmCJ2f+fuuPfdPxXPWZ6Is4v2jt8huuhibO/7nSOW/dVx8198exy9/ZUxT+0E8E7M/fh4/K79YOKPE8CJyxWNAAECBAgQIECAAAECBAgQIECAAAECBAgQIECAwKEW6KZoD2weuyH6eYrt1an4f+/8iTh28oHo47GY+jnGWLSJeD9m+/Mq5hv+UNz21/5OrI5dH6vFmZi7do5472MAPtS/EW6eAAECBAgQIECAAAECBAgQIECAAAECBAgQIECAAIHDK7Cef2OK7TiyPBP3/OK748ivfTQW0xxzP0V0q5i6IaYY9h8TPUcfU+x0R2O440/Ei37oL8XOoot2krjr9kZiA/Dh/W1w5wQIECBAgAABAgQIECBAgAABAgQIECBAgAABAgQIHDKBvXf+tv9ug+0UfSxjWB2Nr/zPj8QjH/25WKweiK3lsfXkO/XLmGJr/bPr9wTPXcS8FVO/Gyeij5te/8a44U99fyz7rYiuXz9L2gB8yH4h3C4BAgQIECBAgAABAgQIECBAgAABAgQIECBAgAABAodT4Pw7f6fo1uPvKobx0Th796fj/ve/Lxbx6HrsXb8POLr9Rzu36ff8e33XD43u5vWjo08vtuPGN/9IXP/HvjvOxBBTN8Ziam8MzvvxDuC83UpGgAABAgQIECBAgAABAgQIECBAgAABAgQIECBA4NAJrB/63HfRT31sr8Y4++kPx0PveX90w5mY+929s75zH8P+I52fHHC64H2/7Vpnto/HrT/wl+PoHXfFzpGIYRqiayeFk34MwEmLFYsAAQIECBAgQIAAAQIECBAgQIAAAQIECBAgQIDAoRSY26Odx9je3Y0TH/tEPPxf3h1b8876RPAwTzG2/Tf6/Xf+Xixhe3x07L33d471kHx6K+IFb3hTHH/198ZycSzmpxiPD6XXk27aAJyhRRkIECBAgAABAgQIECBAgAABAgQIECBAgAABAgQIHCaBdkr38VO43fpxze3TTuYOcxf9fCI+/ws/G6vf+PW4Os6s/9nW2K//ytT1659fv/P3op8nDsDDPMfYr+LRfjuuftkr44V/5kdjHLZj7PeuMLdHSl9wnTYc9+du6DCZnjM8c/Jrh/j2D6G4WyZAgAABAgQIECBAgAABAgQIECBAgAABAgQIECBQWGBvYG3v+J3Xg287zdtO9cY4xtbOGGfu+1x8+Rc/GN2Dn4tx69HYXh2Lft4badtbgef5UufNvZ9v37jqh5hueEHc+v1/OrZfcnuM29uxO2/HMLXxed5/p/DhfkewE8CF/+USnQABAgQIECBAgAABAgQIECBAgAABAgQIECBAgMDlFGjjbzu+27d3+E57p33nbidimmN64L54+H9/OL5698dja/dsLBZzLBdjHBvb457Pn9EdL3kAPp+wnfadF0fibD/HkTteFrd+75uju/pF0cVWzPMQU9fup63Be6eID+PHAHwYW3PPBAgQIECAAAECBAgQIECAAAECBAgQIECAAAECBA6pwNy1475tYN2NrWGO8d4H4uFf+XCc+NQnY5jGWMTJmKc5Fu09v3Mf/XqUPR/22QzA0d4k3E+x6pex0w0R28+LG/7od8dz7vqu6F/44ji7M0ffDTH0Fz4U+nBBG4APV1/ulgABAgQIECBAgAABAgQIECBAgAABAgQIECBAgMChEmiPed57eHN77+8ccwwxf+VLceK+345Hf/vuWH323ji+2x4HPcZOv4ypX8YwraLr1oeFYxGLiBgez9zG4Wf66daPnu5i7LZiXJ/0XcU8b8eZOBbHvuOlcfTlr4ibXvqHI45sR7dYxNxuYv/x0e1u1o+qjuGKfkewAfiZ/nb4ewQIECBAgAABAgQIECBAgAABAgQIECBAgAABAgQIfEOBNp+uTp6Ksw8/FKdP/H7s3Pe7Md17b5x54IE4ttqNY6tVbLdduJtjOYwx9nPE1K3fDdxG4/Z+4Lb9tpPA5z7PZgBu11h/RXsUdBcxzPPeY6jndjJ4739PD11033ZzHPnOl0V30wvjOde/KBbHj8fiedfGatHuLdankuOCe7qSfg0MwFdSG+6FAAECBAgQIECAAAECBAgQIECAAAECBAgQIECAQCKBLqaYTpyMsw8/EKdOPhRn7/9CjF+8Jx578P64arkT29NOLNbnfNu53L1RdZ7a2Lv+094/6dtVzn+6Z3EC+Otp967cxuB5XsTUDbG7fSwWN74gtr79tvUQfM1NewPwkedeG6uhi+HcaWQDcKLfVFEIECBAgAABAgQIECBAgAABAgQIECBAgAABAgQIEHhaAt08t/O2MYyrmLt2qvdIDI99Nb76+d+MM5/5P3H2d74Q/aoNwcv1idx2CrcNwRcOwBd+0bM9AfyEa7WBuo3Ow9HoX/SSOPrKu+LG2++M7vh1MfbtEdDrs8LtzcGxbKeE26nh9Z211fj8qeSnBXGZfsgJ4MsE7WsIECBAgAABAgQIECBAgAABAgQIECBAgAABAgQIVBLYm0nH9TneNqDOU3v3bsRyjji6tRXDaopunGN6+KF48JO/Gg9/8n/Ftae+Gv36UO65M7/9+gTwhZ9nMgC3q+2fMV7fTztZPHZ9nB224vq7/ng89zWvie7GW6I/+txYdUdjeXYnhj6ia4P1erSe18eR2+OjH/8YgCv9OstKgAABAgQIECBAgAABAgQIECBAgAABAgQIECBAgMDeQ5zPf9qf5v136Hbr9+guIqb2Ht5ldCcfid/70C/F6c98JLbiRAztUc/j8Vh07U3A568ztgtcwmf9GOr1FRbrGbid231sK+KqV9wVz3/NG2K46ZaYh0WsujY2DzHvb8/tvcRPuPP9P/frR1RfuR8ngK/cbtwZAQIECBAgQIAAAQIECBAgQIAAAQIECBAgQIAAgbQC65O9094DlscYo1vuxta4isfu+2zc/ws/H8PD98XWtBvb09CO4j7ucCkD8N7J34jFNMXUzbG76CJuui1ufctfiP62l8TO/FgM41XRd8Pj7xs+d8K4Pe75CZ9ubxk2AKf9lRSMAAECBAgQIECAAAECBAgQIECAAAECBAgQIECAAIFnKtAG4PZw5b1RtR0E7mLZd7E1TnHk7Im454PvjVP/92Nx/XJeP3q5vRq4fab9E8BP5xzw+sRxN8UwDXHqyJE49kfuiBe99a/EtNiO5bCIqZ36Hdup4PnxR00/1QD8hMc/P9PQl+HvOQF8GZB9BQECBAgQIECAAAECBAgQIECAAAECBAgQIECAAAECTxRoA/DcHs/cTbG16mNYDbHbD+s/t8/R4Uw8+Ms/H4/+9/8WVy2X0e0/gvnpDMDrk7/dFO2vjF0Xu/01ccv3vCWOv+51MY2LiG4V7X9WXXsEdb8emM+9a/ipThgbgP0GEyBAgAABAgQIECBAgAABAgQIECBAgAABAgQIECBA4CkEzg/AEYtx/3HQXXu/7rz+vyHayd3dePQzvxn3f+A9cc3Zr0U3t8dFf+PP4+/87dr54i52t74tbn7Tm+KqO18Vq+54dF27whTRTiC31xCvHxJ9/jPvnzA+LIPvkzWcAPavHAECBAgQIECAAAECBAgQIECAAAECBAgQIECAAAECl13g3Inb9Revn9X8xIc6rwfYOWLRDfHIx385vvzBn42j86MR49b+m32//pbPXWH9zt9YxOmtq+LmH/ihuOrOO2NncSwW45GY27Hgdjq469aPlW6nhc89Xnp9xWn/sdRP5xnTl13tm3+hAfibG/kJAgQIECBAgAABAgQIECBAgAABAgQIECBAgAABAgQOWOAJA3CbdC8yuM5zF6tYxJHpVJz+lf8aX/ql/xhXj+2dwE88tXvu1tpp3nZ2eJh3Yueq6+KGP/l9cc3rXh9nF1sR3VYMU0TXTvy2x0z3e9c4NwCf+/6nOgF87huv9F3YAHzAv6guR4AAAQIECBAgQIAAAQIECBAgQIAAAQIECBAgQIDANxd4WgNwRCzbMjv3cXT3RNz3gffE8u6Px5Fp3BuM9x/zfP7b2gOgFzEOO7F116vjljf+aCy3ro72YOn2uOe9n28j8Pl3/hqAv3lXfoIAAQIECBAgQIAAAQIECBAgQIAAAQIECBAgQIAAAQLPSuDcids20LZPH1NsLXfis+96Z1zzlYeiW515fNQ990XrE8DDdkzPe368+G1/M8Zrnxfz+qTv3tXa+NteN9z+1B4xvR6Fn/Q5rO/+PRfDCeBn9WvnLxMgQIAAAQIECBAgQIAAAQIECBAgQIAAAQIECBAg8K0QuNgjl4d5jN3P/1b8/s/8VGyNj8UYx2KInfWDn9unjcWnjx6Lb//Bd8T27X8wxkUbfdv53733/baTxOdGXwPwt6I11yRAgAABAgQIECBAgAABAgQIECBAgAABAgQIECBAgMDTFpijW+3GQx/46dj59CdinIY4Ou4+PgAv+z4Wd74qbn3r22MahlgNy+inYf3e37lrQ3DEOF/8Lb6H/eTvOUIngJ/2L5MfJECAAAECBAgQIECAAAECBAgQIECAAAECBAgQIEBgkwLr9/duzdF/+Ytx77v+TcTOQ3Fst4+pn9YnfE8ttuM7//Y/ie7G62M5Ho2pG88/7nl9EjhiNgBvskLfTYAAAQIECBAgQIAAAQIECBAgQIAAAQIECBAgQIAAgT2BNgBPwxRHVmfjoZ97X+ze/dE4emaO3cUYp2OIY699bbzw+34kVv0i5m4r5m5e/50LX/XbTRc/AZzF2AngLE3KQYAAAQIECBAgQIAAAQIECBAgQIAAAQIECBAgQCC9wBxzN8bWNMb4yH3xuz/xL+La5TJ2hzF2h2vixX/rx2Jxwx+IqRui64b1qeD2XuALR+BzJ4CzPPL5yZUbgNP/SyAgAQIECBAgQIAAAQIECBAgQIAAAQIECBAgQIAAgSwCbcodY5j7WPaPxgM//e9j+tynYu672L7t5XHz294eO/PeO3+HGNbDb/tn7dPP++8AjnH/z1lMnpjDAJyzV6kIECBAgAABAgQIECBAgAABAgQIECBAgAABAgQI5BPopmgPde6nIbrtKR759Y/Fw+/7dxFdF9e99c/Hc7/rdev3/kY3G4DztS8RAQIECBAgQIAAAQIECBAgQIAAAQIECBAgQIAAAQKpBNoAPLfzvV3bfCO+9uX4wr/8+9FNi7jtH/7z2DlyXQxtAF6f/T3/mbp2AjiVxFOGcQK4Rs9SEiBAgAABAgQIECBAgAABAgQIECBAgAABAgQIEEgnsJiWcc9P/rOYpz5e/Nf/biyHqy4+ALdHQKdLf/FABuAiRYtJgAABAgQIECBAgAABAgQIECBAgAABAgQIECBAIJvAYlrF733o/etHQN/yPX82dochuv2jvk8+8bv3JuAnnw3OJhJhAM7XqUQECBAgQIAAAQIECBAgQIAAAQIECBAgQIAAAQIESggM8xj3/8bHYu6nuPkVr4ndoY9+/WzoOo98fnLRBuASv/pCEiBAgAABAgQIECBAgAABAgQIECBAgAABAgQIEMgn0Abg0/fcH9MwxfFbb4ndoYs+hosG9Q7gfP1LRIAAAQIECBAgQIAAAQIECBAgQIAAAQIECBAgQIBAIoFunmL11Udi6qbYfu61eyeA1wPwuQc+f33Y7EOwE8CJfsFFIUCAAAECBAgQIECAAAECBAgQIECAAAECBAgQIFBKYB6jm+aImGLs+5j7Lrr9R0DH3F+UwgBc6jdEWAIECBAgQIAAAQIECBAgQIAAAQIECBAgQIAAAQIEDovA1I3R5t82AEf00bU/9Punfw3Ah6VG90mAAAECBAgQIECAAAECBAgQIECAAAECBAgQIECAAIGIqW2987im6L/Jyd8qXh4BXaVpOQkQIECAAAECBAgQIECAAAECBAgQIECAAAECBAhkFOja6d8LPk9x8jdj9ItlMg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DIWxvbAAAgAElEQVQ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LrQ7vQAACAASURBV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v+fPTsmAAAAQBDWv7U9cBGcJw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wv0fswAAIABJREFU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0dwZpAAAgAElEQVQ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TWnh0TAAAAIAjr39oesgjOEw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MvOnEwAAAjdSURBV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kNTS3xL+1waAAAAAElFTkSuQmC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1325880" y="1466728"/>
            <a:ext cx="14886432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3200" dirty="0">
                <a:solidFill>
                  <a:srgbClr val="E06A4E"/>
                </a:solidFill>
                <a:latin typeface="Onest" pitchFamily="34" charset="0"/>
                <a:ea typeface="Onest" pitchFamily="34" charset="-122"/>
                <a:cs typeface="Onest" pitchFamily="34" charset="-120"/>
              </a:rPr>
              <a:t>Русские корни: традиционные и топонимические наименования</a:t>
            </a:r>
            <a:endParaRPr lang="en-US" sz="3200" dirty="0"/>
          </a:p>
        </p:txBody>
      </p:sp>
      <p:pic>
        <p:nvPicPr>
          <p:cNvPr id="8" name="Picture 3" descr="C:\Users\Василий\Desktop\к работе яковлевой\фото яковлевой\-5280472174164645582_1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1" y="2552700"/>
            <a:ext cx="5848350" cy="6877049"/>
          </a:xfrm>
          <a:prstGeom prst="rect">
            <a:avLst/>
          </a:prstGeom>
          <a:noFill/>
        </p:spPr>
      </p:pic>
      <p:pic>
        <p:nvPicPr>
          <p:cNvPr id="9" name="Picture 4" descr="C:\Users\Василий\Desktop\к работе яковлевой\фото яковлевой\-5280472174164645704_11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29650" y="1423678"/>
            <a:ext cx="8134349" cy="72250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storage.yandexcloud.net/prs-editor/themes/light-orange/columns-3.webp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pic>
        <p:nvPicPr>
          <p:cNvPr id="3" name="Image 1" descr="data:image/png;base64,iVBORw0KGgoAAAANSUhEUgAAB4AAAAQ4CAYAAADo08FDAAAAAXNSR0IArs4c6QAAIABJREFUeF7s3X+sZnl9F/DPOee5c2d29gewPwq7C1S2boVVsLsiiCQlmJK0FChRW2uNWgmaaMU/NDEx/kyNCVpNDKZpYtJYQygipWmoSk0FFWsppdiFSgm0sgvd7e4Cy87s7Mzc+zznHPN97p2d2WUWdnYv88z9fF5PA2S6d85z3q/33b/e+Z7TnTl5Yo5v+Jm+8T/2TwkQIECAAAECBAgQIECAAAECBAgQIECAAAECBAgQIEDgihDoDMBXRA9uggABAgQIECBAgAABAgQIECBAgAABAgQIECBAgAABAs9awAD8rAldgAABAgQIECBAgAABAgQIECBAgAABAgQIECBAgAABAleGwEUGYI98vjKqcRcECBAgQIAAAQIECBAgQIAAAQIECBAgQIAAAQIECBC4NIEnDcD74293wQg895d2RT9NgAABAgQIECBAgAABAgQIECBAgAABAgQIECBAgAABAhsR+PoBeD3+tv88afg1BG+kIF9KgAABAgQIECBAgAABAgQIECBAgAABAgQIECBAgACBpyvwFAPwRf66Afjpmvo5AgQIECBAgAABAgQIECBAgAABAgQIECBAgAABAgQIbETAALwRdl9KgAABAgQIECBAgAABAgQIECBAgAABAgQIECBAgACBgxfozpz82vx1l22PgXbi9+C1XZEAAQIECBAgQIAAAQIECBAgQIAAAQIECBAgQIAAAQLfQgED8LcQ16UJECBAgAABAgQIECBAgAABAgQIECBAgAABAgQIECBwOQUuPgBfzjvwXQQIECBAgAABAgQIECBAgAABAgQIECBAgAABAgQIECBwIAIG4ANhdBECBAgQIECAAAECBAgQIECAAAECBAgQIECAAAECBAhsXsAAvPkO3AEBAgQIECBAgAABAgQIECBAgAABAgQIECBAgAABAgQORMAAfCCMLkKAAAECBAgQIECAAAECBAgQIECAAAECBAgQIECAAIHNCxiAN9+BOyBAgAABAgQIECBAgAABAgQIECBAgAABAgQIECBAgMCBCBiAD4TRRQgQIECAAAECBAgQIECAAAECBAgQIECAAAECBAgQILB5AQPw5jtwBwQIECBAgAABAgQIECBAgAABAgQIECBAgAABAgQIEDgQAQPwgTC6CAECBAgQIECAAAECBAgQIECAAAECBAgQIECAAAECBDYvYADefAfugAABAgQIECBAgAABAgQIECBAgAABAgQIECBAgAABAgciYAA+EEYXIUCAAAECBAgQIECAAAECBAgQIECAAAECBAgQIECAwOYFDMCb78AdECBAgAABAgQIECBAgAABAgQIECBAgAABAgQIECBA4EAEDMAHwugiBAgQIECAAAECBAgQIECAAAECBAgQIECAAAECBAgQ2LyAAXjzHbgDAgQIECBAgAABAgQIECBAgAABAgQIECBAgAABAgQIHIiAAfhAGF2EAAECBAgQIECAAAECBAgQIECAAAECBAgQIECAAAECmxcwAG++A3dAgAABAgQIECBAgAABAgQIECBAgAABAgQIECBAgACBAxEwAB8Io4sQIECAAAECBAgQIECAAAECBAgQIECAAAECBAgQIEBg8wIG4M134A4IECBAgAABAgQIECBAgAABAgQIECBAgAABAgQIECBwIAIG4ANhdBECBAgQIECAAAECBAgQIECAAAECBAgQIECAAAECBAhsXsAAvPkO3AEBAgQIECBAgAABAgQIECBAgAABAgQIECBAgAABAgQORMAAfCCMLkKAAAECBAgQIECAAAECBAgQIECAAAECBAgQIECAAIHNCxiAN9+BOyBAgAABAgQIECBAgAABAgQIECBAgAABAgQIECBAgMCBCBiAD4TRRQgQIECAAAECBAgQIECAAAECBAgQIECAAAECBAgQILB5AQPw5jtwBwQIECBAgAABAgQIECBAgAABAgQIECBAgAABAgQIEDgQAQPwgTC6CAECBAgQIECAAAECBAgQIECAAAECBAgQIECAAAECBDYvYADefAfugAABAgQIECBAgAABAgQIECBAgAABAgQIECBAgAABAgciYAA+EEYXIUCAAAECBAgQIECAAAECBAgQIECAAAECBAgQIECAwOYFDMCb78AdECBAgAABAgQIECBAgAABAgQIECBAgAABAgQIECBA4EAEDMAHwugiBAgQIECAAAECBAgQIECAAAECBAgQIECAAAECBAgQ2LyAAXjzHbgDAgQIECBAgAABAgQIECBAgAABAgQIECBAgAABAgQIHIiAAfhAGF2EAAECBAgQIECAAAECBAgQIECAAAECBAgQIECAAAECmxcwAG++A3dAgAABAgQIECBAgAABAgQIECBAgAABAgQIECBAgACBAxEwAB8Io4sQIECAAAECBAgQIECAAAECBAgQIECAAAECBAgQIEBg8wIG4M134A4IECBAgAABAgQIECBAgAABAgQIECBAgAABAgQIECBwIAIG4ANhdBECBAgQIECAAAECBAgQIECAAAECBAgQIECAAAECBDYh0EfEHHNEdDHHGBHt/9Nt4lauiO80AF8RNbgJAgQIECBAgAABAgQIECBAgAABAgQIECBAgAABAgQuVaCbI1YnT0f0u7F9/LoY+zHmGAzAlwrp5wkQIECAAAECBAgQIECAAAECBAgQIECAAAECBAgQILBpgX6e49Q9X4i5343rXnh7TP0qptgyAG+6GN9PgAABAgQIECBAgAABAgQIECBAgAABAgQIECBAgACBSxUY5jEevPtj0cUqbnj5q/ceA90bgNsDsX0IECBAgAABAgQIECBAgAABAgQIECBAgAABAgQIECBwKASmLqKfI4ZpFfd+6D3RTgLf+sY/F9PcR3QLJ4APRYtukgABAgQIECBAgAABAgQIECBAgAABAgQIECBAgACB8gJt/I25nfXtYxhXce9P/nhM3Rjf8Td+PJaxijn66Lr2QzU/3ZmTX3MCuGb3UhMgQIAAAQIECBAgQIAAAQIECBAgQIAAAQIECBA4VAJTP63H334a1qPvsd1T8Zl/+vdi6pZxx4/9o1hef1PMfTsBXPdjAK7bveQECBAgQIAAAQIECBAgQIAAAQIECBAgQIAAAQIEDplAO9s6RT8did04FWd/61fj1Hvfux6Ar3vzD8dz7nx9LBeLdjy47McAXLZ6wQkQIECAAAECBAgQIECAAAECBAgQIECAAAECBAgcNoG9AXgxbsd05NH40s/86zj+qc/HOOzEzm0vi5e87R/ETjfHHGNM3bTegeeui37qD1vQZ3y/BuBnTOcvEiBAgAABAgQIECBAgAABAgQIECBAgAABAgQIECBweQXm9aOfoxtjuP9L8cV3vTOuPzPF6e2deGRxXdz2jn8cw43PjymWMfXLaO8L7qdF9PNweW9zg99mAN4gvq8mQIAAAQIECBAgQIAAAQIECBAgQIAAAQIECBAgQOBSBOboYhVdLOOh//wf4tRH/kdcPSxiNezGcroqtl/1hrj5LW+J3WGOfh5jmLqYYoi5MwBfirKfJUCAAAECBAgQIECAAAECBAgQIECAAAECBAgQIECAwGUQmGMxLyMevDc+9W//VTznsd3o+zHm9qznaYidY9fHS/7qO6J/wY2x6haxvRpiOXR7/3z/M0/tMdJ5P04A5+1WMgIECBAgQIAAAQIECBAgQIAAAQIECBAgQIAAAQKHXmCKiAvf4LtYnYkH/tO74+Qnfi2uWa2in9tjoftY9nNMcx/x0tfGbT/8g3F6++rYGhcxrx8ZfZ7BAHzofyUEIECAAAECBAgQIECAAAECBAgQIECAAAECBAgQIEDgMAq0d/i2Tze3//SxmCJ2f+fuuPfdPxXPWZ6Is4v2jt8huuhibO/7nSOW/dVx8198exy9/ZUxT+0E8E7M/fh4/K79YOKPE8CJyxWNAAECBAgQIECAAAECBAgQIECAAAECBAgQIECAwKEW6KZoD2weuyH6eYrt1an4f+/8iTh28oHo47GY+jnGWLSJeD9m+/Mq5hv+UNz21/5OrI5dH6vFmZi7do5472MAPtS/EW6eAAECBAgQIECAAAECBAgQIECAAAECBAgQIECAAIHDK7Cef2OK7TiyPBP3/OK748ivfTQW0xxzP0V0q5i6IaYY9h8TPUcfU+x0R2O440/Ei37oL8XOoot2krjr9kZiA/Dh/W1w5wQIECBAgAABAgQIECBAgAABAgQIECBAgAABAgQIHDKBvXf+tv9ug+0UfSxjWB2Nr/zPj8QjH/25WKweiK3lsfXkO/XLmGJr/bPr9wTPXcS8FVO/Gyeij5te/8a44U99fyz7rYiuXz9L2gB8yH4h3C4BAgQIECBAgAABAgQIECBAgAABAgQIECBAgAABAodT4Pw7f6fo1uPvKobx0Th796fj/ve/Lxbx6HrsXb8POLr9Rzu36ff8e33XD43u5vWjo08vtuPGN/9IXP/HvjvOxBBTN8Ziam8MzvvxDuC83UpGgAABAgQIECBAgAABAgQIECBAgAABAgQIECBA4NAJrB/63HfRT31sr8Y4++kPx0PveX90w5mY+929s75zH8P+I52fHHC64H2/7Vpnto/HrT/wl+PoHXfFzpGIYRqiayeFk34MwEmLFYsAAQIECBAgQIAAAQIECBAgQIAAAQIECBAgQIDAoRSY26Odx9je3Y0TH/tEPPxf3h1b8876RPAwTzG2/Tf6/Xf+Xixhe3x07L33d471kHx6K+IFb3hTHH/198ZycSzmpxiPD6XXk27aAJyhRRkIECBAgAABAgQIECBAgAABAgQIECBAgAABAgQIHCaBdkr38VO43fpxze3TTuYOcxf9fCI+/ws/G6vf+PW4Os6s/9nW2K//ytT1659fv/P3op8nDsDDPMfYr+LRfjuuftkr44V/5kdjHLZj7PeuMLdHSl9wnTYc9+du6DCZnjM8c/Jrh/j2D6G4WyZAgAABAgQIECBAgAABAgQIECBAgAABAgQIECBQWGBvYG3v+J3Xg287zdtO9cY4xtbOGGfu+1x8+Rc/GN2Dn4tx69HYXh2Lft4badtbgef5UufNvZ9v37jqh5hueEHc+v1/OrZfcnuM29uxO2/HMLXxed5/p/DhfkewE8CF/+USnQABAgQIECBAgAABAgQIECBAgAABAgQIECBAgMDlFGjjbzu+27d3+E57p33nbidimmN64L54+H9/OL5698dja/dsLBZzLBdjHBvb457Pn9EdL3kAPp+wnfadF0fibD/HkTteFrd+75uju/pF0cVWzPMQU9fup63Be6eID+PHAHwYW3PPBAgQIECAAAECBAgQIECAAAECBAgQIECAAAECBA6pwNy1475tYN2NrWGO8d4H4uFf+XCc+NQnY5jGWMTJmKc5Fu09v3Mf/XqUPR/22QzA0d4k3E+x6pex0w0R28+LG/7od8dz7vqu6F/44ji7M0ffDTH0Fz4U+nBBG4APV1/ulgABAgQIECBAgAABAgQIECBAgAABAgQIECBAgMChEmiPed57eHN77+8ccwwxf+VLceK+345Hf/vuWH323ji+2x4HPcZOv4ypX8YwraLr1oeFYxGLiBgez9zG4Wf66daPnu5i7LZiXJ/0XcU8b8eZOBbHvuOlcfTlr4ibXvqHI45sR7dYxNxuYv/x0e1u1o+qjuGKfkewAfiZ/nb4ewQIECBAgAABAgQIECBAgAABAgQIECBAgAABAgQIfEOBNp+uTp6Ksw8/FKdP/H7s3Pe7Md17b5x54IE4ttqNY6tVbLdduJtjOYwx9nPE1K3fDdxG4/Z+4Lb9tpPA5z7PZgBu11h/RXsUdBcxzPPeY6jndjJ4739PD11033ZzHPnOl0V30wvjOde/KBbHj8fiedfGatHuLdankuOCe7qSfg0MwFdSG+6FAAECBAgQIECAAAECBAgQIECAAAECBAgQIECAQCKBLqaYTpyMsw8/EKdOPhRn7/9CjF+8Jx578P64arkT29NOLNbnfNu53L1RdZ7a2Lv+094/6dtVzn+6Z3EC+Otp967cxuB5XsTUDbG7fSwWN74gtr79tvUQfM1NewPwkedeG6uhi+HcaWQDcKLfVFEIECBAgAABAgQIECBAgAABAgQIECBAgAABAgQIEHhaAt08t/O2MYyrmLt2qvdIDI99Nb76+d+MM5/5P3H2d74Q/aoNwcv1idx2CrcNwRcOwBd+0bM9AfyEa7WBuo3Ow9HoX/SSOPrKu+LG2++M7vh1MfbtEdDrs8LtzcGxbKeE26nh9Z211fj8qeSnBXGZfsgJ4MsE7WsIECBAgAABAgQIECBAgAABAgQIECBAgAABAgQIVBLYm0nH9TneNqDOU3v3bsRyjji6tRXDaopunGN6+KF48JO/Gg9/8n/Ftae+Gv36UO65M7/9+gTwhZ9nMgC3q+2fMV7fTztZPHZ9nB224vq7/ng89zWvie7GW6I/+txYdUdjeXYnhj6ia4P1erSe18eR2+OjH/8YgCv9OstKgAABAgQIECBAgAABAgQIECBAgAABAgQIECBAgMDeQ5zPf9qf5v136Hbr9+guIqb2Ht5ldCcfid/70C/F6c98JLbiRAztUc/j8Vh07U3A568ztgtcwmf9GOr1FRbrGbid231sK+KqV9wVz3/NG2K46ZaYh0WsujY2DzHvb8/tvcRPuPP9P/frR1RfuR8ngK/cbtwZAQIECBAgQIAAAQIECBAgQIAAAQIECBAgQIAAgbQC65O9094DlscYo1vuxta4isfu+2zc/ws/H8PD98XWtBvb09CO4j7ucCkD8N7J34jFNMXUzbG76CJuui1ufctfiP62l8TO/FgM41XRd8Pj7xs+d8K4Pe75CZ9ubxk2AKf9lRSMAAECBAgQIECAAAECBAgQIECAAAECBAgQIECAAIFnKtAG4PZw5b1RtR0E7mLZd7E1TnHk7Im454PvjVP/92Nx/XJeP3q5vRq4fab9E8BP5xzw+sRxN8UwDXHqyJE49kfuiBe99a/EtNiO5bCIqZ36Hdup4PnxR00/1QD8hMc/P9PQl+HvOQF8GZB9BQECBAgQIECAAAECBAgQIECAAAECBAgQIECAAAECTxRoA/DcHs/cTbG16mNYDbHbD+s/t8/R4Uw8+Ms/H4/+9/8WVy2X0e0/gvnpDMDrk7/dFO2vjF0Xu/01ccv3vCWOv+51MY2LiG4V7X9WXXsEdb8emM+9a/ipThgbgP0GEyBAgAABAgQIECBAgAABAgQIECBAgAABAgQIECBA4CkEzg/AEYtx/3HQXXu/7rz+vyHayd3dePQzvxn3f+A9cc3Zr0U3t8dFf+PP4+/87dr54i52t74tbn7Tm+KqO18Vq+54dF27whTRTiC31xCvHxJ9/jPvnzA+LIPvkzWcAPavHAECBAgQIECAAAECBAgQIECAAAECBAgQIECAAAECl13g3Inb9Revn9X8xIc6rwfYOWLRDfHIx385vvzBn42j86MR49b+m32//pbPXWH9zt9YxOmtq+LmH/ihuOrOO2NncSwW45GY27Hgdjq469aPlW6nhc89Xnp9xWn/sdRP5xnTl13tm3+hAfibG/kJAgQIECBAgAABAgQIECBAgAABAgQIECBAgAABAgQOWOAJA3CbdC8yuM5zF6tYxJHpVJz+lf8aX/ql/xhXj+2dwE88tXvu1tpp3nZ2eJh3Yueq6+KGP/l9cc3rXh9nF1sR3VYMU0TXTvy2x0z3e9c4NwCf+/6nOgF87huv9F3YAHzAv6guR4AAAQIECBAgQIAAAQIECBAgQIAAAQIECBAgQIDANxd4WgNwRCzbMjv3cXT3RNz3gffE8u6Px5Fp3BuM9x/zfP7b2gOgFzEOO7F116vjljf+aCy3ro72YOn2uOe9n28j8Pl3/hqAv3lXfoIAAQIECBAgQIAAAQIECBAgQIAAAQIECBAgQIAAAQLPSuDcids20LZPH1NsLXfis+96Z1zzlYeiW515fNQ990XrE8DDdkzPe368+G1/M8Zrnxfz+qTv3tXa+NteN9z+1B4xvR6Fn/Q5rO/+PRfDCeBn9WvnLxMgQIAAAQIECBAgQIAAAQIECBAgQIAAAQIECBAg8K0QuNgjl4d5jN3P/1b8/s/8VGyNj8UYx2KInfWDn9unjcWnjx6Lb//Bd8T27X8wxkUbfdv53733/baTxOdGXwPwt6I11yRAgAABAgQIECBAgAABAgQIECBAgAABAgQIECBAgMDTFpijW+3GQx/46dj59CdinIY4Ou4+PgAv+z4Wd74qbn3r22MahlgNy+inYf3e37lrQ3DEOF/8Lb6H/eTvOUIngJ/2L5MfJECAAAECBAgQIECAAAECBAgQIECAAAECBAgQIEBgkwLr9/duzdF/+Ytx77v+TcTOQ3Fst4+pn9YnfE8ttuM7//Y/ie7G62M5Ho2pG88/7nl9EjhiNgBvskLfTYAAAQIECBAgQIAAAQIECBAgQIAAAQIECBAgQIAAgT2BNgBPwxRHVmfjoZ97X+ze/dE4emaO3cUYp2OIY699bbzw+34kVv0i5m4r5m5e/50LX/XbTRc/AZzF2AngLE3KQYAAAQIECBAgQIAAAQIECBAgQIAAAQIECBAgQCC9wBxzN8bWNMb4yH3xuz/xL+La5TJ2hzF2h2vixX/rx2Jxwx+IqRui64b1qeD2XuALR+BzJ4CzPPL5yZUbgNP/SyAgAQIECBAgQIAAAQIECBAgQIAAAQIECBAgQIAAgSwCbcodY5j7WPaPxgM//e9j+tynYu672L7t5XHz294eO/PeO3+HGNbDb/tn7dPP++8AjnH/z1lMnpjDAJyzV6kIECBAgAABAgQIECBAgAABAgQIECBAgAABAgQI5BPopmgPde6nIbrtKR759Y/Fw+/7dxFdF9e99c/Hc7/rdev3/kY3G4DztS8RAQIECBAgQIAAAQIECBAgQIAAAQIECBAgQIAAAQKpBNoAPLfzvV3bfCO+9uX4wr/8+9FNi7jtH/7z2DlyXQxtAF6f/T3/mbp2AjiVxFOGcQK4Rs9SEiBAgAABAgQIECBAgAABAgQIECBAgAABAgQIEEgnsJiWcc9P/rOYpz5e/Nf/biyHqy4+ALdHQKdLf/FABuAiRYtJgAABAgQIECBAgAABAgQIECBAgAABAgQIECBAIJvAYlrF733o/etHQN/yPX82dochuv2jvk8+8bv3JuAnnw3OJhJhAM7XqUQECBAgQIAAAQIECBAgQIAAAQIECBAgQIAAAQIESggM8xj3/8bHYu6nuPkVr4ndoY9+/WzoOo98fnLRBuASv/pCEiBAgAABAgQIECBAgAABAgQIECBAgAABAgQIEMgn0Abg0/fcH9MwxfFbb4ndoYs+hosG9Q7gfP1LRIAAAQIECBAgQIAAAQIECBAgQIAAAQIECBAgQIBAIoFunmL11Udi6qbYfu61eyeA1wPwuQc+f33Y7EOwE8CJfsFFIUCAAAECBAgQIECAAAECBAgQIECAAAECBAgQIFBKYB6jm+aImGLs+5j7Lrr9R0DH3F+UwgBc6jdEWAIECBAgQIAAAQIECBAgQIAAAQIECBAgQIAAAQIEDovA1I3R5t82AEf00bU/9Punfw3Ah6VG90mAAAECBAgQIECAAAECBAgQIECAAAECBAgQIECAAIGIqW2987im6L/Jyd8qXh4BXaVpOQkQIECAAAECBAgQIECAAAECBAgQIECAAAECBAhkFOja6d8LPk9x8jdj9ItlMg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DIWxvbAAAgAElEQVQ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LrQ7vQAACAASURBV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gQIECBAgAABAgQIVBEwAFdpWk4CBAgQIECAAAECBAgQIECAAAECBAgQIECAAAECBNILGIDTVywgAQIECBAgQIAAAQIECBAgQIAAAQIECBAgQIAAAQJVBAzAVZqWkwABAgQIECBAgAABAgQIECBAgAABAgQIECBAgACB9AIG4PQVC0iAAAECBAgQIECAAAECBAgQIECAAAECBAgQIECAQBUBA3CVpuUkQIAAAQIECBAgQIAAAQIECBAgQIAAAQIECBAgQCC9gAE4fcUCEiBAgAABAgQIECBAgAABAgQIECBAgAABAgQIECBQRcAAXKVpOQkQIECAAAECBAgQIECAAAECBAgQIECAAAECBAgQSC9gAE5fsYAECBAgQIAAAQIECBAgQIAAAQIECBAgQIAAAQIECFQRMABXaVpOAgQIECBAgAABAgQIECBAgAABAgQIECBAgAABAgTSCxiA01csIAECBAgQIECAAAECBAgQIECAAAECBAgQIECAAAECVQQMwFWalpMAAQIECBAgQIAAAQIECBAgQIAAAQIECBAgQIAAgfQCBuD0FQtIgAABAgQIECBAgAABAgQIECBAgAABAgQIECBAgEAVAQNwlablJECAAAECBAgQIECAAAECBAgQIECAAAECBAgQIEAgvYABOH3FAhIgQIAAAQIECBAgQIAAAQIECBAgQIAAAQIECBAgUEXAAFylaTkJECBAgAABAgQIECBAgAABAgQIECBAgAABAgQIEEgvYABOX7GABAgQIECAAAECBAgQIECAAAECBAgQIECAAAECBAhUETAAV2laTgIECBAgQIAAAQIECBAgQIAAAQIECBAgQIAAAQIE0gsYgNNXLCABAgQIECBAgAABAgQIECBAgAABAgQIECBAgAABAlUEDMBVmpaTAAECBAgQIECAAAECBAgQIECAAAECBAgQIECAAIH0Agbg9BULSIAAAQIECBAgQIAAAQIECBAgQIAAAQIECBAgQIBAFQEDcJWm5SRAgAABAgQIECBAgAABAgQIECBAgAABAgQIECBAIL2AATh9xQISIECAAAECBAgQIECAAAECBAgQIECAAAECBAgQIFBFwABcpWk5CRAgQIAAAQIECBAgQIAAAQIECBAgQIAAAQIECBBIL2AATl+xgAQIECBAgAABAgQIECBAgAABAv+fPTsmAAAAQBDWv7U9cBGcJw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wv0fswAAIABJREFU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0dwZpAAAgAElEQVQ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QIECBAgAABAi8CAvDL03YSIECAAAECBAgQIECAAAECBAgQIECAAAECBAgQIJAXEIDzFxtIgAABAgQIECBAgAABAgQIECBAgAABAgQIECBAgMCLgAD88rSdBAgQIECAAAECBAgQIECAAAECBAgQIECAAAECBAjkBQTg/MUGEiBAgAABAgQIECBAgAABAgQIECBAgAABAgQIECDwIiAAvzxtJwECBAgQIECAAAECBAgQIECAAAECBAgQIECAAAECeQEBOH+xgQQIECBAgAABAgQIECBAgAABAgQIECBAgAABAgQIvAgIwC9P20mAAAECBAgQIECAAAECBAgQIECAAAECBAgQIECAQF5AAM5fbCABAgQIECBAgAABAgQIECBAgAABAgTWnh0TAAAAIAjr39oesgjOEw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MvOnEwAAAjdSURBV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ODK03YSIECAAAECBAgQIECAAAECBAgQIECAAAECBAgQIHAvIADfX2wgAQIECBAgQIAAAQIECBAgQIAAAQIECBAgQIAAAQIVAQG48rSdBAgQIECAAAECBAgQIECAAAECBAgQIECAAAECBAjcCwjA9xcbSIAAAQIECBAgQIAAAQIECBAgQIAAAQIECBAgQIBARUAArjxtJwECBAgQIECAAAECBAgQIECAAAECBAgQIECAAAEC9wIC8P3FBhIgQIAAAQIECBAgQIAAAQIECBAgQIAAAQIECBAgUBEQgCtP20mAAAECBAgQIECAAAECBAgQIECAAAECBAgQIECAwL2AAHx/sYEECBAgQIAAAQIECBAgQIAAAQIECBAgQIAAAQIECFQEBkNTS3xL+1waAAAAAElFTkSuQmC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1325880" y="1466728"/>
            <a:ext cx="14886432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20000"/>
              </a:lnSpc>
              <a:buNone/>
            </a:pPr>
            <a:endParaRPr lang="en-US" sz="3200" dirty="0"/>
          </a:p>
        </p:txBody>
      </p:sp>
      <p:pic>
        <p:nvPicPr>
          <p:cNvPr id="30722" name="Picture 2" descr="C:\Users\Василий\Desktop\к работе яковлевой\фото яковлевой\-5280472174164645642_11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25881" y="1942216"/>
            <a:ext cx="6617969" cy="7525634"/>
          </a:xfrm>
          <a:prstGeom prst="rect">
            <a:avLst/>
          </a:prstGeom>
          <a:noFill/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9086850" y="254956"/>
            <a:ext cx="8134350" cy="799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74570" rIns="91440" bIns="58719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Имя «Диана» имеет латинское происхождение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происходит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 слова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Diāna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которое образовано от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Dīvāna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—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божественная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Также существует версия, что имя происходит от древнерусского слова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дивна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которое означает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чудная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или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восхитительная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мифологии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древнеримской мифологии Диана была богиней луны,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охоты и природы. Римляне почитали её как покровительницу плодородия, женственности.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Считалось, что благословение Дианы помогает родить здорового и сильного ребёнка.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древнегреческой мифологии Диане соответствовала Артемида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сестра Аполлона, богиня охоты и покровительница растений.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551</Words>
  <Application>Microsoft Office PowerPoint</Application>
  <PresentationFormat>Произвольный</PresentationFormat>
  <Paragraphs>77</Paragraphs>
  <Slides>12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PptxGenJS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Василий</cp:lastModifiedBy>
  <cp:revision>8</cp:revision>
  <dcterms:created xsi:type="dcterms:W3CDTF">2026-03-22T09:02:18Z</dcterms:created>
  <dcterms:modified xsi:type="dcterms:W3CDTF">2026-05-08T19:33:42Z</dcterms:modified>
</cp:coreProperties>
</file>