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18"/>
  </p:notesMasterIdLst>
  <p:handoutMasterIdLst>
    <p:handoutMasterId r:id="rId19"/>
  </p:handoutMasterIdLst>
  <p:sldIdLst>
    <p:sldId id="296" r:id="rId2"/>
    <p:sldId id="267" r:id="rId3"/>
    <p:sldId id="292" r:id="rId4"/>
    <p:sldId id="277" r:id="rId5"/>
    <p:sldId id="282" r:id="rId6"/>
    <p:sldId id="268" r:id="rId7"/>
    <p:sldId id="293" r:id="rId8"/>
    <p:sldId id="294" r:id="rId9"/>
    <p:sldId id="285" r:id="rId10"/>
    <p:sldId id="286" r:id="rId11"/>
    <p:sldId id="287" r:id="rId12"/>
    <p:sldId id="288" r:id="rId13"/>
    <p:sldId id="295" r:id="rId14"/>
    <p:sldId id="276" r:id="rId15"/>
    <p:sldId id="279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katerin9useva@outlook.com" initials="e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EBB3"/>
    <a:srgbClr val="F2FAEA"/>
    <a:srgbClr val="E5F4D4"/>
    <a:srgbClr val="0F2D50"/>
    <a:srgbClr val="CCFFCC"/>
    <a:srgbClr val="007FFF"/>
    <a:srgbClr val="EE1E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25E5076-3810-47DD-B79F-674D7AD40C01}" styleName="Темный стиль 1 —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—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 autoAdjust="0"/>
  </p:normalViewPr>
  <p:slideViewPr>
    <p:cSldViewPr snapToGrid="0">
      <p:cViewPr varScale="1">
        <p:scale>
          <a:sx n="84" d="100"/>
          <a:sy n="84" d="100"/>
        </p:scale>
        <p:origin x="-1354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92E9B4-CC1C-4783-897D-8AE0474B1EE8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0742DE-5000-4EAD-98CF-A0BDB719A9E3}">
      <dgm:prSet phldrT="[Текст]" phldr="1"/>
      <dgm:spPr/>
      <dgm:t>
        <a:bodyPr/>
        <a:lstStyle/>
        <a:p>
          <a:endParaRPr lang="ru-RU"/>
        </a:p>
      </dgm:t>
    </dgm:pt>
    <dgm:pt modelId="{F8D4791D-F84E-4B7E-855B-8CEB57854647}" type="parTrans" cxnId="{B8F49B97-B296-4497-B2FD-80850683FF42}">
      <dgm:prSet/>
      <dgm:spPr/>
      <dgm:t>
        <a:bodyPr/>
        <a:lstStyle/>
        <a:p>
          <a:endParaRPr lang="ru-RU"/>
        </a:p>
      </dgm:t>
    </dgm:pt>
    <dgm:pt modelId="{5B49345F-12D5-482E-89F2-B83B8422B577}" type="sibTrans" cxnId="{B8F49B97-B296-4497-B2FD-80850683FF42}">
      <dgm:prSet/>
      <dgm:spPr/>
      <dgm:t>
        <a:bodyPr/>
        <a:lstStyle/>
        <a:p>
          <a:endParaRPr lang="ru-RU"/>
        </a:p>
      </dgm:t>
    </dgm:pt>
    <dgm:pt modelId="{69F7321C-20DF-4176-8094-9F1B30E8698D}">
      <dgm:prSet phldrT="[Текст]" phldr="1"/>
      <dgm:spPr/>
      <dgm:t>
        <a:bodyPr/>
        <a:lstStyle/>
        <a:p>
          <a:endParaRPr lang="ru-RU"/>
        </a:p>
      </dgm:t>
    </dgm:pt>
    <dgm:pt modelId="{88D2EB7B-43A8-402E-94F0-3AD6F310689E}" type="parTrans" cxnId="{6B1BE2D3-5531-4BF0-B57D-3235F124C2EA}">
      <dgm:prSet/>
      <dgm:spPr/>
      <dgm:t>
        <a:bodyPr/>
        <a:lstStyle/>
        <a:p>
          <a:endParaRPr lang="ru-RU"/>
        </a:p>
      </dgm:t>
    </dgm:pt>
    <dgm:pt modelId="{1DDD9549-C1B9-4332-8817-AA736C786D2F}" type="sibTrans" cxnId="{6B1BE2D3-5531-4BF0-B57D-3235F124C2EA}">
      <dgm:prSet/>
      <dgm:spPr/>
      <dgm:t>
        <a:bodyPr/>
        <a:lstStyle/>
        <a:p>
          <a:endParaRPr lang="ru-RU"/>
        </a:p>
      </dgm:t>
    </dgm:pt>
    <dgm:pt modelId="{02C365D8-FD84-44AD-9D1E-D38E5B3DF885}">
      <dgm:prSet phldrT="[Текст]" phldr="1"/>
      <dgm:spPr/>
      <dgm:t>
        <a:bodyPr/>
        <a:lstStyle/>
        <a:p>
          <a:endParaRPr lang="ru-RU"/>
        </a:p>
      </dgm:t>
    </dgm:pt>
    <dgm:pt modelId="{2443599B-8613-442B-B299-BD2BE73F1076}" type="parTrans" cxnId="{EF7716C5-B198-4C19-B957-A7DE229CCD9D}">
      <dgm:prSet/>
      <dgm:spPr/>
      <dgm:t>
        <a:bodyPr/>
        <a:lstStyle/>
        <a:p>
          <a:endParaRPr lang="ru-RU"/>
        </a:p>
      </dgm:t>
    </dgm:pt>
    <dgm:pt modelId="{BC1B7273-DEEE-4D62-B673-553A589DB859}" type="sibTrans" cxnId="{EF7716C5-B198-4C19-B957-A7DE229CCD9D}">
      <dgm:prSet/>
      <dgm:spPr/>
      <dgm:t>
        <a:bodyPr/>
        <a:lstStyle/>
        <a:p>
          <a:endParaRPr lang="ru-RU"/>
        </a:p>
      </dgm:t>
    </dgm:pt>
    <dgm:pt modelId="{DCA7904E-5668-4AD9-806F-16DBBAE4D0D7}">
      <dgm:prSet phldrT="[Текст]" phldr="1"/>
      <dgm:spPr/>
      <dgm:t>
        <a:bodyPr/>
        <a:lstStyle/>
        <a:p>
          <a:endParaRPr lang="ru-RU"/>
        </a:p>
      </dgm:t>
    </dgm:pt>
    <dgm:pt modelId="{A8B33C21-0D5B-4093-9645-3C5DFCF6F3CA}" type="parTrans" cxnId="{82538A67-680C-4024-A38E-D22950008F93}">
      <dgm:prSet/>
      <dgm:spPr/>
      <dgm:t>
        <a:bodyPr/>
        <a:lstStyle/>
        <a:p>
          <a:endParaRPr lang="ru-RU"/>
        </a:p>
      </dgm:t>
    </dgm:pt>
    <dgm:pt modelId="{06F26290-5491-45E5-B41B-BD36CBADAC2B}" type="sibTrans" cxnId="{82538A67-680C-4024-A38E-D22950008F93}">
      <dgm:prSet/>
      <dgm:spPr/>
      <dgm:t>
        <a:bodyPr/>
        <a:lstStyle/>
        <a:p>
          <a:endParaRPr lang="ru-RU"/>
        </a:p>
      </dgm:t>
    </dgm:pt>
    <dgm:pt modelId="{0A5C5E73-1C22-44A6-AC81-4AC3CF744081}">
      <dgm:prSet phldrT="[Текст]" phldr="1"/>
      <dgm:spPr/>
      <dgm:t>
        <a:bodyPr/>
        <a:lstStyle/>
        <a:p>
          <a:endParaRPr lang="ru-RU" dirty="0"/>
        </a:p>
      </dgm:t>
    </dgm:pt>
    <dgm:pt modelId="{C52F7448-C5E1-4C6F-B23B-7259FCB6D3EE}" type="parTrans" cxnId="{D6394189-5118-4DF6-A1CC-63E9E9BCC79C}">
      <dgm:prSet/>
      <dgm:spPr/>
      <dgm:t>
        <a:bodyPr/>
        <a:lstStyle/>
        <a:p>
          <a:endParaRPr lang="ru-RU"/>
        </a:p>
      </dgm:t>
    </dgm:pt>
    <dgm:pt modelId="{ABEEBBC4-D4E5-4692-B6E5-29A7317C3C34}" type="sibTrans" cxnId="{D6394189-5118-4DF6-A1CC-63E9E9BCC79C}">
      <dgm:prSet/>
      <dgm:spPr/>
      <dgm:t>
        <a:bodyPr/>
        <a:lstStyle/>
        <a:p>
          <a:endParaRPr lang="ru-RU"/>
        </a:p>
      </dgm:t>
    </dgm:pt>
    <dgm:pt modelId="{B540C066-6BB9-4260-9742-7F36F75BE5D0}">
      <dgm:prSet phldrT="[Текст]" phldr="1"/>
      <dgm:spPr/>
      <dgm:t>
        <a:bodyPr/>
        <a:lstStyle/>
        <a:p>
          <a:endParaRPr lang="ru-RU"/>
        </a:p>
      </dgm:t>
    </dgm:pt>
    <dgm:pt modelId="{99045DB9-4475-4210-B226-BCCEC82477AA}" type="parTrans" cxnId="{FF1D3045-ECF2-4597-BA82-0E3B286070CD}">
      <dgm:prSet/>
      <dgm:spPr/>
      <dgm:t>
        <a:bodyPr/>
        <a:lstStyle/>
        <a:p>
          <a:endParaRPr lang="ru-RU"/>
        </a:p>
      </dgm:t>
    </dgm:pt>
    <dgm:pt modelId="{B819543E-C43A-4177-8533-748094E4C05F}" type="sibTrans" cxnId="{FF1D3045-ECF2-4597-BA82-0E3B286070CD}">
      <dgm:prSet/>
      <dgm:spPr/>
      <dgm:t>
        <a:bodyPr/>
        <a:lstStyle/>
        <a:p>
          <a:endParaRPr lang="ru-RU"/>
        </a:p>
      </dgm:t>
    </dgm:pt>
    <dgm:pt modelId="{5F7AB57F-52D8-4826-849E-D9BC2C10AF75}">
      <dgm:prSet phldrT="[Текст]" phldr="1"/>
      <dgm:spPr/>
      <dgm:t>
        <a:bodyPr/>
        <a:lstStyle/>
        <a:p>
          <a:endParaRPr lang="ru-RU"/>
        </a:p>
      </dgm:t>
    </dgm:pt>
    <dgm:pt modelId="{F8A9E130-20B6-498D-B67A-5C08AF29FDCD}" type="parTrans" cxnId="{F6F40826-3B3F-4DDF-A639-3FD845F96D4E}">
      <dgm:prSet/>
      <dgm:spPr/>
      <dgm:t>
        <a:bodyPr/>
        <a:lstStyle/>
        <a:p>
          <a:endParaRPr lang="ru-RU"/>
        </a:p>
      </dgm:t>
    </dgm:pt>
    <dgm:pt modelId="{B9385A35-131F-45AA-995D-BB1126ED2D49}" type="sibTrans" cxnId="{F6F40826-3B3F-4DDF-A639-3FD845F96D4E}">
      <dgm:prSet/>
      <dgm:spPr/>
      <dgm:t>
        <a:bodyPr/>
        <a:lstStyle/>
        <a:p>
          <a:endParaRPr lang="ru-RU"/>
        </a:p>
      </dgm:t>
    </dgm:pt>
    <dgm:pt modelId="{9274CC43-4238-4FB7-A9F4-F91D7BDC69D7}">
      <dgm:prSet phldrT="[Текст]" phldr="1"/>
      <dgm:spPr/>
      <dgm:t>
        <a:bodyPr/>
        <a:lstStyle/>
        <a:p>
          <a:endParaRPr lang="ru-RU"/>
        </a:p>
      </dgm:t>
    </dgm:pt>
    <dgm:pt modelId="{08F6F91F-E413-470E-B65C-5A4B905316FC}" type="parTrans" cxnId="{61DA4760-7FA0-4FE7-9BEE-0934F753F520}">
      <dgm:prSet/>
      <dgm:spPr/>
      <dgm:t>
        <a:bodyPr/>
        <a:lstStyle/>
        <a:p>
          <a:endParaRPr lang="ru-RU"/>
        </a:p>
      </dgm:t>
    </dgm:pt>
    <dgm:pt modelId="{C569D258-4309-49E1-837D-A5E5C9A35367}" type="sibTrans" cxnId="{61DA4760-7FA0-4FE7-9BEE-0934F753F520}">
      <dgm:prSet/>
      <dgm:spPr/>
      <dgm:t>
        <a:bodyPr/>
        <a:lstStyle/>
        <a:p>
          <a:endParaRPr lang="ru-RU"/>
        </a:p>
      </dgm:t>
    </dgm:pt>
    <dgm:pt modelId="{8B0CE9E1-FA8D-423A-820F-F2649401A73B}">
      <dgm:prSet phldrT="[Текст]" phldr="1"/>
      <dgm:spPr/>
      <dgm:t>
        <a:bodyPr/>
        <a:lstStyle/>
        <a:p>
          <a:endParaRPr lang="ru-RU" dirty="0"/>
        </a:p>
      </dgm:t>
    </dgm:pt>
    <dgm:pt modelId="{18D3932D-5C60-48FE-A1EE-889123015286}" type="parTrans" cxnId="{C945143F-155A-4AA1-B014-6D0760A36BDE}">
      <dgm:prSet/>
      <dgm:spPr/>
      <dgm:t>
        <a:bodyPr/>
        <a:lstStyle/>
        <a:p>
          <a:endParaRPr lang="ru-RU"/>
        </a:p>
      </dgm:t>
    </dgm:pt>
    <dgm:pt modelId="{5A9D5ED7-077F-44D6-8E14-6443D0F65C30}" type="sibTrans" cxnId="{C945143F-155A-4AA1-B014-6D0760A36BDE}">
      <dgm:prSet/>
      <dgm:spPr/>
      <dgm:t>
        <a:bodyPr/>
        <a:lstStyle/>
        <a:p>
          <a:endParaRPr lang="ru-RU"/>
        </a:p>
      </dgm:t>
    </dgm:pt>
    <dgm:pt modelId="{8B7C8A90-A813-4974-89C4-7596734C7937}" type="pres">
      <dgm:prSet presAssocID="{E592E9B4-CC1C-4783-897D-8AE0474B1EE8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60D9540-3682-4D96-847C-265CCA1D842A}" type="pres">
      <dgm:prSet presAssocID="{EA0742DE-5000-4EAD-98CF-A0BDB719A9E3}" presName="compNode" presStyleCnt="0"/>
      <dgm:spPr/>
    </dgm:pt>
    <dgm:pt modelId="{98B70F7D-B6A3-4D85-BDF2-4DBAE99D002B}" type="pres">
      <dgm:prSet presAssocID="{EA0742DE-5000-4EAD-98CF-A0BDB719A9E3}" presName="dummyConnPt" presStyleCnt="0"/>
      <dgm:spPr/>
    </dgm:pt>
    <dgm:pt modelId="{D5FA951E-637C-462C-9DEA-39A09BB982B0}" type="pres">
      <dgm:prSet presAssocID="{EA0742DE-5000-4EAD-98CF-A0BDB719A9E3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34B8CA-2C74-4F46-9B18-B5AC48C74339}" type="pres">
      <dgm:prSet presAssocID="{5B49345F-12D5-482E-89F2-B83B8422B577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678249B4-1B3B-4C6A-9CDA-397387E1A24E}" type="pres">
      <dgm:prSet presAssocID="{69F7321C-20DF-4176-8094-9F1B30E8698D}" presName="compNode" presStyleCnt="0"/>
      <dgm:spPr/>
    </dgm:pt>
    <dgm:pt modelId="{4400E822-52CA-4EAC-9E94-C77A9C2E740C}" type="pres">
      <dgm:prSet presAssocID="{69F7321C-20DF-4176-8094-9F1B30E8698D}" presName="dummyConnPt" presStyleCnt="0"/>
      <dgm:spPr/>
    </dgm:pt>
    <dgm:pt modelId="{265DAD73-2B8B-40C8-93E9-DAFE7B318280}" type="pres">
      <dgm:prSet presAssocID="{69F7321C-20DF-4176-8094-9F1B30E8698D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7E1B53-62CE-4537-AC25-1663BBE0F0C6}" type="pres">
      <dgm:prSet presAssocID="{1DDD9549-C1B9-4332-8817-AA736C786D2F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96342C84-47B5-495C-8719-FBA43C10ACE0}" type="pres">
      <dgm:prSet presAssocID="{02C365D8-FD84-44AD-9D1E-D38E5B3DF885}" presName="compNode" presStyleCnt="0"/>
      <dgm:spPr/>
    </dgm:pt>
    <dgm:pt modelId="{6BD7D5A1-DD25-41A1-8B08-41D215EA6A2B}" type="pres">
      <dgm:prSet presAssocID="{02C365D8-FD84-44AD-9D1E-D38E5B3DF885}" presName="dummyConnPt" presStyleCnt="0"/>
      <dgm:spPr/>
    </dgm:pt>
    <dgm:pt modelId="{D9A7C3AF-4001-4291-A509-110282943CD7}" type="pres">
      <dgm:prSet presAssocID="{02C365D8-FD84-44AD-9D1E-D38E5B3DF885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18B708-DB16-44C2-8104-78364D802A67}" type="pres">
      <dgm:prSet presAssocID="{BC1B7273-DEEE-4D62-B673-553A589DB859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86BAFFBC-CFF8-4776-8A67-87AE2CFBE438}" type="pres">
      <dgm:prSet presAssocID="{DCA7904E-5668-4AD9-806F-16DBBAE4D0D7}" presName="compNode" presStyleCnt="0"/>
      <dgm:spPr/>
    </dgm:pt>
    <dgm:pt modelId="{F7E128FE-E990-4A56-BFFA-AB0BD9C0321A}" type="pres">
      <dgm:prSet presAssocID="{DCA7904E-5668-4AD9-806F-16DBBAE4D0D7}" presName="dummyConnPt" presStyleCnt="0"/>
      <dgm:spPr/>
    </dgm:pt>
    <dgm:pt modelId="{937525DC-74E6-4E56-8B46-226A5B3646AB}" type="pres">
      <dgm:prSet presAssocID="{DCA7904E-5668-4AD9-806F-16DBBAE4D0D7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A5CB0-C7F2-4C33-89E4-2532A5464645}" type="pres">
      <dgm:prSet presAssocID="{06F26290-5491-45E5-B41B-BD36CBADAC2B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01CB0AA7-112F-4499-BEE9-592A0FB8AC01}" type="pres">
      <dgm:prSet presAssocID="{0A5C5E73-1C22-44A6-AC81-4AC3CF744081}" presName="compNode" presStyleCnt="0"/>
      <dgm:spPr/>
    </dgm:pt>
    <dgm:pt modelId="{68B54DD7-8411-4BE9-819A-44D792D4EE83}" type="pres">
      <dgm:prSet presAssocID="{0A5C5E73-1C22-44A6-AC81-4AC3CF744081}" presName="dummyConnPt" presStyleCnt="0"/>
      <dgm:spPr/>
    </dgm:pt>
    <dgm:pt modelId="{0FFC5B06-BF76-4613-9C49-3DB1E59020DA}" type="pres">
      <dgm:prSet presAssocID="{0A5C5E73-1C22-44A6-AC81-4AC3CF744081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D78AA-AE8A-43DE-BFD5-463CE9640C43}" type="pres">
      <dgm:prSet presAssocID="{ABEEBBC4-D4E5-4692-B6E5-29A7317C3C34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CA23760F-D542-4142-927E-125700DEBADC}" type="pres">
      <dgm:prSet presAssocID="{B540C066-6BB9-4260-9742-7F36F75BE5D0}" presName="compNode" presStyleCnt="0"/>
      <dgm:spPr/>
    </dgm:pt>
    <dgm:pt modelId="{8F48781E-B708-4FA2-84C7-0F8E2C259D2E}" type="pres">
      <dgm:prSet presAssocID="{B540C066-6BB9-4260-9742-7F36F75BE5D0}" presName="dummyConnPt" presStyleCnt="0"/>
      <dgm:spPr/>
    </dgm:pt>
    <dgm:pt modelId="{19094C5D-1CDE-457B-B0D0-4EDF73C48D12}" type="pres">
      <dgm:prSet presAssocID="{B540C066-6BB9-4260-9742-7F36F75BE5D0}" presName="node" presStyleLbl="node1" presStyleIdx="5" presStyleCnt="9" custLinFactX="-2900000" custLinFactY="-2100000" custLinFactNeighborX="-2997921" custLinFactNeighborY="-21201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21715-CFAB-41B7-9F19-F221F913ECC1}" type="pres">
      <dgm:prSet presAssocID="{B819543E-C43A-4177-8533-748094E4C05F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17638971-DDBC-4828-B08B-9FEE8125E635}" type="pres">
      <dgm:prSet presAssocID="{5F7AB57F-52D8-4826-849E-D9BC2C10AF75}" presName="compNode" presStyleCnt="0"/>
      <dgm:spPr/>
    </dgm:pt>
    <dgm:pt modelId="{546C9FC1-062C-4C5A-80F8-E45B48EAB904}" type="pres">
      <dgm:prSet presAssocID="{5F7AB57F-52D8-4826-849E-D9BC2C10AF75}" presName="dummyConnPt" presStyleCnt="0"/>
      <dgm:spPr/>
    </dgm:pt>
    <dgm:pt modelId="{99FB85CB-109E-4235-800D-85389F88CB38}" type="pres">
      <dgm:prSet presAssocID="{5F7AB57F-52D8-4826-849E-D9BC2C10AF75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452694-E0BE-471C-B16C-D7391B0EE9E4}" type="pres">
      <dgm:prSet presAssocID="{B9385A35-131F-45AA-995D-BB1126ED2D49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5DA72F3D-4AA6-4AA1-AFF7-F37AA1205879}" type="pres">
      <dgm:prSet presAssocID="{9274CC43-4238-4FB7-A9F4-F91D7BDC69D7}" presName="compNode" presStyleCnt="0"/>
      <dgm:spPr/>
    </dgm:pt>
    <dgm:pt modelId="{17711D0B-D4C3-4A40-A0E8-DC2AAC57A1F4}" type="pres">
      <dgm:prSet presAssocID="{9274CC43-4238-4FB7-A9F4-F91D7BDC69D7}" presName="dummyConnPt" presStyleCnt="0"/>
      <dgm:spPr/>
    </dgm:pt>
    <dgm:pt modelId="{BCE81853-3CAC-42EE-A99F-8A89B1409F42}" type="pres">
      <dgm:prSet presAssocID="{9274CC43-4238-4FB7-A9F4-F91D7BDC69D7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BC9F92-687C-41DC-9723-D15DF3C2E442}" type="pres">
      <dgm:prSet presAssocID="{C569D258-4309-49E1-837D-A5E5C9A35367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4B3A767D-998F-47F2-AFA4-AFEEFEA099AC}" type="pres">
      <dgm:prSet presAssocID="{8B0CE9E1-FA8D-423A-820F-F2649401A73B}" presName="compNode" presStyleCnt="0"/>
      <dgm:spPr/>
    </dgm:pt>
    <dgm:pt modelId="{C3C41393-6C1B-4D56-8308-1F86A6A9A583}" type="pres">
      <dgm:prSet presAssocID="{8B0CE9E1-FA8D-423A-820F-F2649401A73B}" presName="dummyConnPt" presStyleCnt="0"/>
      <dgm:spPr/>
    </dgm:pt>
    <dgm:pt modelId="{9BF0DBD7-FA54-45DF-8D5C-B94DA935D072}" type="pres">
      <dgm:prSet presAssocID="{8B0CE9E1-FA8D-423A-820F-F2649401A73B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AB2D08-F005-4FED-9486-44BFABBF1C58}" type="presOf" srcId="{BC1B7273-DEEE-4D62-B673-553A589DB859}" destId="{F118B708-DB16-44C2-8104-78364D802A67}" srcOrd="0" destOrd="0" presId="urn:microsoft.com/office/officeart/2005/8/layout/bProcess4"/>
    <dgm:cxn modelId="{F55BDDFF-ADF9-4158-9082-A2383CF77C67}" type="presOf" srcId="{ABEEBBC4-D4E5-4692-B6E5-29A7317C3C34}" destId="{57FD78AA-AE8A-43DE-BFD5-463CE9640C43}" srcOrd="0" destOrd="0" presId="urn:microsoft.com/office/officeart/2005/8/layout/bProcess4"/>
    <dgm:cxn modelId="{F6F40826-3B3F-4DDF-A639-3FD845F96D4E}" srcId="{E592E9B4-CC1C-4783-897D-8AE0474B1EE8}" destId="{5F7AB57F-52D8-4826-849E-D9BC2C10AF75}" srcOrd="6" destOrd="0" parTransId="{F8A9E130-20B6-498D-B67A-5C08AF29FDCD}" sibTransId="{B9385A35-131F-45AA-995D-BB1126ED2D49}"/>
    <dgm:cxn modelId="{88CA8A07-9A25-4D90-AE3E-865EA32BA247}" type="presOf" srcId="{B819543E-C43A-4177-8533-748094E4C05F}" destId="{A4421715-CFAB-41B7-9F19-F221F913ECC1}" srcOrd="0" destOrd="0" presId="urn:microsoft.com/office/officeart/2005/8/layout/bProcess4"/>
    <dgm:cxn modelId="{F2A7C667-4E59-43CB-AA24-3283D9774D4C}" type="presOf" srcId="{02C365D8-FD84-44AD-9D1E-D38E5B3DF885}" destId="{D9A7C3AF-4001-4291-A509-110282943CD7}" srcOrd="0" destOrd="0" presId="urn:microsoft.com/office/officeart/2005/8/layout/bProcess4"/>
    <dgm:cxn modelId="{587E65FE-28A6-4E57-B0CB-CBD01623EDD0}" type="presOf" srcId="{E592E9B4-CC1C-4783-897D-8AE0474B1EE8}" destId="{8B7C8A90-A813-4974-89C4-7596734C7937}" srcOrd="0" destOrd="0" presId="urn:microsoft.com/office/officeart/2005/8/layout/bProcess4"/>
    <dgm:cxn modelId="{FF1D3045-ECF2-4597-BA82-0E3B286070CD}" srcId="{E592E9B4-CC1C-4783-897D-8AE0474B1EE8}" destId="{B540C066-6BB9-4260-9742-7F36F75BE5D0}" srcOrd="5" destOrd="0" parTransId="{99045DB9-4475-4210-B226-BCCEC82477AA}" sibTransId="{B819543E-C43A-4177-8533-748094E4C05F}"/>
    <dgm:cxn modelId="{68277200-B795-4483-9216-B171B09DB06E}" type="presOf" srcId="{B9385A35-131F-45AA-995D-BB1126ED2D49}" destId="{13452694-E0BE-471C-B16C-D7391B0EE9E4}" srcOrd="0" destOrd="0" presId="urn:microsoft.com/office/officeart/2005/8/layout/bProcess4"/>
    <dgm:cxn modelId="{D6394189-5118-4DF6-A1CC-63E9E9BCC79C}" srcId="{E592E9B4-CC1C-4783-897D-8AE0474B1EE8}" destId="{0A5C5E73-1C22-44A6-AC81-4AC3CF744081}" srcOrd="4" destOrd="0" parTransId="{C52F7448-C5E1-4C6F-B23B-7259FCB6D3EE}" sibTransId="{ABEEBBC4-D4E5-4692-B6E5-29A7317C3C34}"/>
    <dgm:cxn modelId="{B8F49B97-B296-4497-B2FD-80850683FF42}" srcId="{E592E9B4-CC1C-4783-897D-8AE0474B1EE8}" destId="{EA0742DE-5000-4EAD-98CF-A0BDB719A9E3}" srcOrd="0" destOrd="0" parTransId="{F8D4791D-F84E-4B7E-855B-8CEB57854647}" sibTransId="{5B49345F-12D5-482E-89F2-B83B8422B577}"/>
    <dgm:cxn modelId="{4FE838F7-4FA4-4331-B29E-A77D0B098533}" type="presOf" srcId="{B540C066-6BB9-4260-9742-7F36F75BE5D0}" destId="{19094C5D-1CDE-457B-B0D0-4EDF73C48D12}" srcOrd="0" destOrd="0" presId="urn:microsoft.com/office/officeart/2005/8/layout/bProcess4"/>
    <dgm:cxn modelId="{EF7716C5-B198-4C19-B957-A7DE229CCD9D}" srcId="{E592E9B4-CC1C-4783-897D-8AE0474B1EE8}" destId="{02C365D8-FD84-44AD-9D1E-D38E5B3DF885}" srcOrd="2" destOrd="0" parTransId="{2443599B-8613-442B-B299-BD2BE73F1076}" sibTransId="{BC1B7273-DEEE-4D62-B673-553A589DB859}"/>
    <dgm:cxn modelId="{61DA4760-7FA0-4FE7-9BEE-0934F753F520}" srcId="{E592E9B4-CC1C-4783-897D-8AE0474B1EE8}" destId="{9274CC43-4238-4FB7-A9F4-F91D7BDC69D7}" srcOrd="7" destOrd="0" parTransId="{08F6F91F-E413-470E-B65C-5A4B905316FC}" sibTransId="{C569D258-4309-49E1-837D-A5E5C9A35367}"/>
    <dgm:cxn modelId="{38F8A94C-07F7-4307-A398-FE14DEE899DA}" type="presOf" srcId="{8B0CE9E1-FA8D-423A-820F-F2649401A73B}" destId="{9BF0DBD7-FA54-45DF-8D5C-B94DA935D072}" srcOrd="0" destOrd="0" presId="urn:microsoft.com/office/officeart/2005/8/layout/bProcess4"/>
    <dgm:cxn modelId="{5B800FE0-794A-4A07-A679-12DCCA3C1DF2}" type="presOf" srcId="{1DDD9549-C1B9-4332-8817-AA736C786D2F}" destId="{ED7E1B53-62CE-4537-AC25-1663BBE0F0C6}" srcOrd="0" destOrd="0" presId="urn:microsoft.com/office/officeart/2005/8/layout/bProcess4"/>
    <dgm:cxn modelId="{C945143F-155A-4AA1-B014-6D0760A36BDE}" srcId="{E592E9B4-CC1C-4783-897D-8AE0474B1EE8}" destId="{8B0CE9E1-FA8D-423A-820F-F2649401A73B}" srcOrd="8" destOrd="0" parTransId="{18D3932D-5C60-48FE-A1EE-889123015286}" sibTransId="{5A9D5ED7-077F-44D6-8E14-6443D0F65C30}"/>
    <dgm:cxn modelId="{B77710F6-1C5F-41E8-9845-7F09A1B28FB9}" type="presOf" srcId="{9274CC43-4238-4FB7-A9F4-F91D7BDC69D7}" destId="{BCE81853-3CAC-42EE-A99F-8A89B1409F42}" srcOrd="0" destOrd="0" presId="urn:microsoft.com/office/officeart/2005/8/layout/bProcess4"/>
    <dgm:cxn modelId="{5B208FAC-E00C-4B5A-A989-4BE9A3AB110D}" type="presOf" srcId="{C569D258-4309-49E1-837D-A5E5C9A35367}" destId="{C3BC9F92-687C-41DC-9723-D15DF3C2E442}" srcOrd="0" destOrd="0" presId="urn:microsoft.com/office/officeart/2005/8/layout/bProcess4"/>
    <dgm:cxn modelId="{732273BE-2747-47D1-A13D-44752333F53B}" type="presOf" srcId="{DCA7904E-5668-4AD9-806F-16DBBAE4D0D7}" destId="{937525DC-74E6-4E56-8B46-226A5B3646AB}" srcOrd="0" destOrd="0" presId="urn:microsoft.com/office/officeart/2005/8/layout/bProcess4"/>
    <dgm:cxn modelId="{F522A97C-3903-4FE9-A83F-78BF52170189}" type="presOf" srcId="{06F26290-5491-45E5-B41B-BD36CBADAC2B}" destId="{40BA5CB0-C7F2-4C33-89E4-2532A5464645}" srcOrd="0" destOrd="0" presId="urn:microsoft.com/office/officeart/2005/8/layout/bProcess4"/>
    <dgm:cxn modelId="{6B1BE2D3-5531-4BF0-B57D-3235F124C2EA}" srcId="{E592E9B4-CC1C-4783-897D-8AE0474B1EE8}" destId="{69F7321C-20DF-4176-8094-9F1B30E8698D}" srcOrd="1" destOrd="0" parTransId="{88D2EB7B-43A8-402E-94F0-3AD6F310689E}" sibTransId="{1DDD9549-C1B9-4332-8817-AA736C786D2F}"/>
    <dgm:cxn modelId="{B8888484-63CD-45C3-BF6B-077ABC6A26F7}" type="presOf" srcId="{5F7AB57F-52D8-4826-849E-D9BC2C10AF75}" destId="{99FB85CB-109E-4235-800D-85389F88CB38}" srcOrd="0" destOrd="0" presId="urn:microsoft.com/office/officeart/2005/8/layout/bProcess4"/>
    <dgm:cxn modelId="{F601D17B-B2B0-4231-B6CB-9724BB9970C2}" type="presOf" srcId="{EA0742DE-5000-4EAD-98CF-A0BDB719A9E3}" destId="{D5FA951E-637C-462C-9DEA-39A09BB982B0}" srcOrd="0" destOrd="0" presId="urn:microsoft.com/office/officeart/2005/8/layout/bProcess4"/>
    <dgm:cxn modelId="{82538A67-680C-4024-A38E-D22950008F93}" srcId="{E592E9B4-CC1C-4783-897D-8AE0474B1EE8}" destId="{DCA7904E-5668-4AD9-806F-16DBBAE4D0D7}" srcOrd="3" destOrd="0" parTransId="{A8B33C21-0D5B-4093-9645-3C5DFCF6F3CA}" sibTransId="{06F26290-5491-45E5-B41B-BD36CBADAC2B}"/>
    <dgm:cxn modelId="{353EC1F1-DFEF-4185-88E1-CDFBDA9121FB}" type="presOf" srcId="{0A5C5E73-1C22-44A6-AC81-4AC3CF744081}" destId="{0FFC5B06-BF76-4613-9C49-3DB1E59020DA}" srcOrd="0" destOrd="0" presId="urn:microsoft.com/office/officeart/2005/8/layout/bProcess4"/>
    <dgm:cxn modelId="{DC9A1529-3E69-4F98-BC46-31066E9B7109}" type="presOf" srcId="{69F7321C-20DF-4176-8094-9F1B30E8698D}" destId="{265DAD73-2B8B-40C8-93E9-DAFE7B318280}" srcOrd="0" destOrd="0" presId="urn:microsoft.com/office/officeart/2005/8/layout/bProcess4"/>
    <dgm:cxn modelId="{2EDFCB01-33CB-4CC8-A97C-504ED6E3F3AD}" type="presOf" srcId="{5B49345F-12D5-482E-89F2-B83B8422B577}" destId="{7A34B8CA-2C74-4F46-9B18-B5AC48C74339}" srcOrd="0" destOrd="0" presId="urn:microsoft.com/office/officeart/2005/8/layout/bProcess4"/>
    <dgm:cxn modelId="{D092F472-B742-4693-8B8C-31FD0F9C7709}" type="presParOf" srcId="{8B7C8A90-A813-4974-89C4-7596734C7937}" destId="{C60D9540-3682-4D96-847C-265CCA1D842A}" srcOrd="0" destOrd="0" presId="urn:microsoft.com/office/officeart/2005/8/layout/bProcess4"/>
    <dgm:cxn modelId="{8CECAA65-72FB-453A-B844-96254DE7B0E9}" type="presParOf" srcId="{C60D9540-3682-4D96-847C-265CCA1D842A}" destId="{98B70F7D-B6A3-4D85-BDF2-4DBAE99D002B}" srcOrd="0" destOrd="0" presId="urn:microsoft.com/office/officeart/2005/8/layout/bProcess4"/>
    <dgm:cxn modelId="{9452B937-6479-4DCF-96BA-9A6FABFA825B}" type="presParOf" srcId="{C60D9540-3682-4D96-847C-265CCA1D842A}" destId="{D5FA951E-637C-462C-9DEA-39A09BB982B0}" srcOrd="1" destOrd="0" presId="urn:microsoft.com/office/officeart/2005/8/layout/bProcess4"/>
    <dgm:cxn modelId="{955509E8-9B62-4BDC-AEA9-DE93DA02886C}" type="presParOf" srcId="{8B7C8A90-A813-4974-89C4-7596734C7937}" destId="{7A34B8CA-2C74-4F46-9B18-B5AC48C74339}" srcOrd="1" destOrd="0" presId="urn:microsoft.com/office/officeart/2005/8/layout/bProcess4"/>
    <dgm:cxn modelId="{B3C6F592-CFC4-46D2-902E-3EC879CE628C}" type="presParOf" srcId="{8B7C8A90-A813-4974-89C4-7596734C7937}" destId="{678249B4-1B3B-4C6A-9CDA-397387E1A24E}" srcOrd="2" destOrd="0" presId="urn:microsoft.com/office/officeart/2005/8/layout/bProcess4"/>
    <dgm:cxn modelId="{2279CBE4-B9C1-499B-8DA2-82F1DBB92B7D}" type="presParOf" srcId="{678249B4-1B3B-4C6A-9CDA-397387E1A24E}" destId="{4400E822-52CA-4EAC-9E94-C77A9C2E740C}" srcOrd="0" destOrd="0" presId="urn:microsoft.com/office/officeart/2005/8/layout/bProcess4"/>
    <dgm:cxn modelId="{72CF3F5E-9CA5-43C0-8985-46296211FF45}" type="presParOf" srcId="{678249B4-1B3B-4C6A-9CDA-397387E1A24E}" destId="{265DAD73-2B8B-40C8-93E9-DAFE7B318280}" srcOrd="1" destOrd="0" presId="urn:microsoft.com/office/officeart/2005/8/layout/bProcess4"/>
    <dgm:cxn modelId="{50EA48A3-EE8D-4E2E-A8F0-BD32EEFB2676}" type="presParOf" srcId="{8B7C8A90-A813-4974-89C4-7596734C7937}" destId="{ED7E1B53-62CE-4537-AC25-1663BBE0F0C6}" srcOrd="3" destOrd="0" presId="urn:microsoft.com/office/officeart/2005/8/layout/bProcess4"/>
    <dgm:cxn modelId="{93631B38-D61D-4221-8EF0-0450DF4A98EC}" type="presParOf" srcId="{8B7C8A90-A813-4974-89C4-7596734C7937}" destId="{96342C84-47B5-495C-8719-FBA43C10ACE0}" srcOrd="4" destOrd="0" presId="urn:microsoft.com/office/officeart/2005/8/layout/bProcess4"/>
    <dgm:cxn modelId="{850A94F9-EDAA-47B6-826C-2EEECEB63321}" type="presParOf" srcId="{96342C84-47B5-495C-8719-FBA43C10ACE0}" destId="{6BD7D5A1-DD25-41A1-8B08-41D215EA6A2B}" srcOrd="0" destOrd="0" presId="urn:microsoft.com/office/officeart/2005/8/layout/bProcess4"/>
    <dgm:cxn modelId="{C018A61D-7E4A-4FB7-A417-D3D2F13237EE}" type="presParOf" srcId="{96342C84-47B5-495C-8719-FBA43C10ACE0}" destId="{D9A7C3AF-4001-4291-A509-110282943CD7}" srcOrd="1" destOrd="0" presId="urn:microsoft.com/office/officeart/2005/8/layout/bProcess4"/>
    <dgm:cxn modelId="{5A34BDA8-DBD9-4A23-B07C-B3D57599475C}" type="presParOf" srcId="{8B7C8A90-A813-4974-89C4-7596734C7937}" destId="{F118B708-DB16-44C2-8104-78364D802A67}" srcOrd="5" destOrd="0" presId="urn:microsoft.com/office/officeart/2005/8/layout/bProcess4"/>
    <dgm:cxn modelId="{558C86C6-D680-4021-9713-42F1C66F01A7}" type="presParOf" srcId="{8B7C8A90-A813-4974-89C4-7596734C7937}" destId="{86BAFFBC-CFF8-4776-8A67-87AE2CFBE438}" srcOrd="6" destOrd="0" presId="urn:microsoft.com/office/officeart/2005/8/layout/bProcess4"/>
    <dgm:cxn modelId="{4F3C098F-C414-44D2-AD66-F7FE18912D8E}" type="presParOf" srcId="{86BAFFBC-CFF8-4776-8A67-87AE2CFBE438}" destId="{F7E128FE-E990-4A56-BFFA-AB0BD9C0321A}" srcOrd="0" destOrd="0" presId="urn:microsoft.com/office/officeart/2005/8/layout/bProcess4"/>
    <dgm:cxn modelId="{ACF2A0D3-D522-430B-9489-C8617BC24DBD}" type="presParOf" srcId="{86BAFFBC-CFF8-4776-8A67-87AE2CFBE438}" destId="{937525DC-74E6-4E56-8B46-226A5B3646AB}" srcOrd="1" destOrd="0" presId="urn:microsoft.com/office/officeart/2005/8/layout/bProcess4"/>
    <dgm:cxn modelId="{EB2892C1-BDE2-461B-B105-AF8B0CED18B9}" type="presParOf" srcId="{8B7C8A90-A813-4974-89C4-7596734C7937}" destId="{40BA5CB0-C7F2-4C33-89E4-2532A5464645}" srcOrd="7" destOrd="0" presId="urn:microsoft.com/office/officeart/2005/8/layout/bProcess4"/>
    <dgm:cxn modelId="{F43632E2-EB9D-463C-84BA-B144CD391D2E}" type="presParOf" srcId="{8B7C8A90-A813-4974-89C4-7596734C7937}" destId="{01CB0AA7-112F-4499-BEE9-592A0FB8AC01}" srcOrd="8" destOrd="0" presId="urn:microsoft.com/office/officeart/2005/8/layout/bProcess4"/>
    <dgm:cxn modelId="{37973170-1936-4E61-A959-F46BF1620511}" type="presParOf" srcId="{01CB0AA7-112F-4499-BEE9-592A0FB8AC01}" destId="{68B54DD7-8411-4BE9-819A-44D792D4EE83}" srcOrd="0" destOrd="0" presId="urn:microsoft.com/office/officeart/2005/8/layout/bProcess4"/>
    <dgm:cxn modelId="{C3D17B88-66EF-4493-B1A3-DF85CB715D4E}" type="presParOf" srcId="{01CB0AA7-112F-4499-BEE9-592A0FB8AC01}" destId="{0FFC5B06-BF76-4613-9C49-3DB1E59020DA}" srcOrd="1" destOrd="0" presId="urn:microsoft.com/office/officeart/2005/8/layout/bProcess4"/>
    <dgm:cxn modelId="{AC6C5942-5623-4197-9FF4-4F5F5DEED6F1}" type="presParOf" srcId="{8B7C8A90-A813-4974-89C4-7596734C7937}" destId="{57FD78AA-AE8A-43DE-BFD5-463CE9640C43}" srcOrd="9" destOrd="0" presId="urn:microsoft.com/office/officeart/2005/8/layout/bProcess4"/>
    <dgm:cxn modelId="{DF8300DA-BB55-40B3-BA25-0567F71AC939}" type="presParOf" srcId="{8B7C8A90-A813-4974-89C4-7596734C7937}" destId="{CA23760F-D542-4142-927E-125700DEBADC}" srcOrd="10" destOrd="0" presId="urn:microsoft.com/office/officeart/2005/8/layout/bProcess4"/>
    <dgm:cxn modelId="{9941CA88-4300-4789-A596-8CD4E569989D}" type="presParOf" srcId="{CA23760F-D542-4142-927E-125700DEBADC}" destId="{8F48781E-B708-4FA2-84C7-0F8E2C259D2E}" srcOrd="0" destOrd="0" presId="urn:microsoft.com/office/officeart/2005/8/layout/bProcess4"/>
    <dgm:cxn modelId="{3E4DF70E-14C0-41C4-BA1C-C0C1659BDEEB}" type="presParOf" srcId="{CA23760F-D542-4142-927E-125700DEBADC}" destId="{19094C5D-1CDE-457B-B0D0-4EDF73C48D12}" srcOrd="1" destOrd="0" presId="urn:microsoft.com/office/officeart/2005/8/layout/bProcess4"/>
    <dgm:cxn modelId="{35FF159A-076D-47D5-9DE9-1CE989C4D431}" type="presParOf" srcId="{8B7C8A90-A813-4974-89C4-7596734C7937}" destId="{A4421715-CFAB-41B7-9F19-F221F913ECC1}" srcOrd="11" destOrd="0" presId="urn:microsoft.com/office/officeart/2005/8/layout/bProcess4"/>
    <dgm:cxn modelId="{8A802CAA-29DC-4E4D-AA9B-46E028D4AB22}" type="presParOf" srcId="{8B7C8A90-A813-4974-89C4-7596734C7937}" destId="{17638971-DDBC-4828-B08B-9FEE8125E635}" srcOrd="12" destOrd="0" presId="urn:microsoft.com/office/officeart/2005/8/layout/bProcess4"/>
    <dgm:cxn modelId="{417FA18D-B93E-472B-AB23-970E2590DFAC}" type="presParOf" srcId="{17638971-DDBC-4828-B08B-9FEE8125E635}" destId="{546C9FC1-062C-4C5A-80F8-E45B48EAB904}" srcOrd="0" destOrd="0" presId="urn:microsoft.com/office/officeart/2005/8/layout/bProcess4"/>
    <dgm:cxn modelId="{052D6EC6-868C-452B-96AE-D45611FD2882}" type="presParOf" srcId="{17638971-DDBC-4828-B08B-9FEE8125E635}" destId="{99FB85CB-109E-4235-800D-85389F88CB38}" srcOrd="1" destOrd="0" presId="urn:microsoft.com/office/officeart/2005/8/layout/bProcess4"/>
    <dgm:cxn modelId="{B7D70C74-1E25-4BDA-8376-70B1C34E8E9D}" type="presParOf" srcId="{8B7C8A90-A813-4974-89C4-7596734C7937}" destId="{13452694-E0BE-471C-B16C-D7391B0EE9E4}" srcOrd="13" destOrd="0" presId="urn:microsoft.com/office/officeart/2005/8/layout/bProcess4"/>
    <dgm:cxn modelId="{6DE239C8-85D8-4BE8-A6E1-20845209195F}" type="presParOf" srcId="{8B7C8A90-A813-4974-89C4-7596734C7937}" destId="{5DA72F3D-4AA6-4AA1-AFF7-F37AA1205879}" srcOrd="14" destOrd="0" presId="urn:microsoft.com/office/officeart/2005/8/layout/bProcess4"/>
    <dgm:cxn modelId="{F82FA294-6EAA-4ADC-9601-2362CBC09647}" type="presParOf" srcId="{5DA72F3D-4AA6-4AA1-AFF7-F37AA1205879}" destId="{17711D0B-D4C3-4A40-A0E8-DC2AAC57A1F4}" srcOrd="0" destOrd="0" presId="urn:microsoft.com/office/officeart/2005/8/layout/bProcess4"/>
    <dgm:cxn modelId="{4EBB23F7-46E0-4A73-941F-60AEFEC080EE}" type="presParOf" srcId="{5DA72F3D-4AA6-4AA1-AFF7-F37AA1205879}" destId="{BCE81853-3CAC-42EE-A99F-8A89B1409F42}" srcOrd="1" destOrd="0" presId="urn:microsoft.com/office/officeart/2005/8/layout/bProcess4"/>
    <dgm:cxn modelId="{DD15C1A8-38F2-42ED-B52B-FF14E1A1C7C6}" type="presParOf" srcId="{8B7C8A90-A813-4974-89C4-7596734C7937}" destId="{C3BC9F92-687C-41DC-9723-D15DF3C2E442}" srcOrd="15" destOrd="0" presId="urn:microsoft.com/office/officeart/2005/8/layout/bProcess4"/>
    <dgm:cxn modelId="{E1052194-F934-4362-8C13-929F54DD36E7}" type="presParOf" srcId="{8B7C8A90-A813-4974-89C4-7596734C7937}" destId="{4B3A767D-998F-47F2-AFA4-AFEEFEA099AC}" srcOrd="16" destOrd="0" presId="urn:microsoft.com/office/officeart/2005/8/layout/bProcess4"/>
    <dgm:cxn modelId="{D8CB07B6-C348-403E-9E21-BF69A5B05C24}" type="presParOf" srcId="{4B3A767D-998F-47F2-AFA4-AFEEFEA099AC}" destId="{C3C41393-6C1B-4D56-8308-1F86A6A9A583}" srcOrd="0" destOrd="0" presId="urn:microsoft.com/office/officeart/2005/8/layout/bProcess4"/>
    <dgm:cxn modelId="{B8C8EA8E-BD35-4601-8FC5-A121FF99F03A}" type="presParOf" srcId="{4B3A767D-998F-47F2-AFA4-AFEEFEA099AC}" destId="{9BF0DBD7-FA54-45DF-8D5C-B94DA935D072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4EFB6F3-0275-418D-B022-8982F5964A13}" type="doc">
      <dgm:prSet loTypeId="urn:microsoft.com/office/officeart/2005/8/layout/chevron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1FE02A47-C378-4611-9519-971CCC2876E6}">
      <dgm:prSet phldrT="[Текст]" custT="1"/>
      <dgm:spPr/>
      <dgm:t>
        <a:bodyPr/>
        <a:lstStyle/>
        <a:p>
          <a:r>
            <a:rPr lang="ru-RU" sz="1200" b="1" dirty="0">
              <a:solidFill>
                <a:srgbClr val="0F2D50"/>
              </a:solidFill>
            </a:rPr>
            <a:t>СТАРЕНИЕ</a:t>
          </a:r>
        </a:p>
      </dgm:t>
    </dgm:pt>
    <dgm:pt modelId="{48EE1294-6896-4382-918E-7C68D5A7C86B}" type="parTrans" cxnId="{0B0FB7C2-91BA-4F14-9BFB-5C68272F0FC0}">
      <dgm:prSet/>
      <dgm:spPr/>
      <dgm:t>
        <a:bodyPr/>
        <a:lstStyle/>
        <a:p>
          <a:endParaRPr lang="ru-RU">
            <a:solidFill>
              <a:srgbClr val="0F2D50"/>
            </a:solidFill>
          </a:endParaRPr>
        </a:p>
      </dgm:t>
    </dgm:pt>
    <dgm:pt modelId="{F71D3BD3-6CDD-4838-B565-2431DA97B12F}" type="sibTrans" cxnId="{0B0FB7C2-91BA-4F14-9BFB-5C68272F0FC0}">
      <dgm:prSet/>
      <dgm:spPr/>
      <dgm:t>
        <a:bodyPr/>
        <a:lstStyle/>
        <a:p>
          <a:endParaRPr lang="ru-RU">
            <a:solidFill>
              <a:srgbClr val="0F2D50"/>
            </a:solidFill>
          </a:endParaRPr>
        </a:p>
      </dgm:t>
    </dgm:pt>
    <dgm:pt modelId="{4CDCA7B3-0E38-4457-96BA-617ED38E7BF1}">
      <dgm:prSet phldrT="[Текст]" custT="1"/>
      <dgm:spPr>
        <a:solidFill>
          <a:srgbClr val="E5F4D4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400" dirty="0">
              <a:solidFill>
                <a:srgbClr val="0F2D50"/>
              </a:solidFill>
            </a:rPr>
            <a:t>Физические изменения (снижение сил, здоровья)</a:t>
          </a:r>
        </a:p>
      </dgm:t>
    </dgm:pt>
    <dgm:pt modelId="{9B59B521-73EC-4E0B-94F6-A3614BDF1EA4}" type="parTrans" cxnId="{656F5E10-283F-45BD-8D05-A97B6A1B7D8D}">
      <dgm:prSet/>
      <dgm:spPr/>
      <dgm:t>
        <a:bodyPr/>
        <a:lstStyle/>
        <a:p>
          <a:endParaRPr lang="ru-RU">
            <a:solidFill>
              <a:srgbClr val="0F2D50"/>
            </a:solidFill>
          </a:endParaRPr>
        </a:p>
      </dgm:t>
    </dgm:pt>
    <dgm:pt modelId="{C1E20BFA-ECB6-4F69-8D36-230520D4FFFF}" type="sibTrans" cxnId="{656F5E10-283F-45BD-8D05-A97B6A1B7D8D}">
      <dgm:prSet/>
      <dgm:spPr/>
      <dgm:t>
        <a:bodyPr/>
        <a:lstStyle/>
        <a:p>
          <a:endParaRPr lang="ru-RU">
            <a:solidFill>
              <a:srgbClr val="0F2D50"/>
            </a:solidFill>
          </a:endParaRPr>
        </a:p>
      </dgm:t>
    </dgm:pt>
    <dgm:pt modelId="{46D6C5F9-9242-4CA5-AEDE-FCBAA3600CAD}">
      <dgm:prSet phldrT="[Текст]" custT="1"/>
      <dgm:spPr/>
      <dgm:t>
        <a:bodyPr/>
        <a:lstStyle/>
        <a:p>
          <a:r>
            <a:rPr lang="ru-RU" sz="1200" b="1" dirty="0">
              <a:solidFill>
                <a:srgbClr val="0F2D50"/>
              </a:solidFill>
            </a:rPr>
            <a:t>ВЫЗОВ</a:t>
          </a:r>
        </a:p>
      </dgm:t>
    </dgm:pt>
    <dgm:pt modelId="{3C045B54-B540-4D6F-8FD5-E9FAAD1EF5C5}" type="parTrans" cxnId="{4939830A-B0FC-4736-9B6F-C09B07149981}">
      <dgm:prSet/>
      <dgm:spPr/>
      <dgm:t>
        <a:bodyPr/>
        <a:lstStyle/>
        <a:p>
          <a:endParaRPr lang="ru-RU">
            <a:solidFill>
              <a:srgbClr val="0F2D50"/>
            </a:solidFill>
          </a:endParaRPr>
        </a:p>
      </dgm:t>
    </dgm:pt>
    <dgm:pt modelId="{47A8ED10-16CD-4F79-8A71-5B86F1A23D62}" type="sibTrans" cxnId="{4939830A-B0FC-4736-9B6F-C09B07149981}">
      <dgm:prSet/>
      <dgm:spPr/>
      <dgm:t>
        <a:bodyPr/>
        <a:lstStyle/>
        <a:p>
          <a:endParaRPr lang="ru-RU">
            <a:solidFill>
              <a:srgbClr val="0F2D50"/>
            </a:solidFill>
          </a:endParaRPr>
        </a:p>
      </dgm:t>
    </dgm:pt>
    <dgm:pt modelId="{BB97B12F-F89E-4FC0-A8D6-AD3BAE7F87A0}">
      <dgm:prSet phldrT="[Текст]" custT="1"/>
      <dgm:spPr/>
      <dgm:t>
        <a:bodyPr/>
        <a:lstStyle/>
        <a:p>
          <a:r>
            <a:rPr lang="ru-RU" sz="1100" b="1" dirty="0">
              <a:solidFill>
                <a:srgbClr val="0F2D50"/>
              </a:solidFill>
            </a:rPr>
            <a:t>СТРАТЕГИЯ</a:t>
          </a:r>
          <a:endParaRPr lang="ru-RU" sz="1100" dirty="0">
            <a:solidFill>
              <a:srgbClr val="0F2D50"/>
            </a:solidFill>
          </a:endParaRPr>
        </a:p>
      </dgm:t>
    </dgm:pt>
    <dgm:pt modelId="{D8E73293-8B44-4268-9D55-F7AEDFCD8D53}" type="parTrans" cxnId="{68AEF97F-63D5-43E0-94C0-03794DF7F207}">
      <dgm:prSet/>
      <dgm:spPr/>
      <dgm:t>
        <a:bodyPr/>
        <a:lstStyle/>
        <a:p>
          <a:endParaRPr lang="ru-RU">
            <a:solidFill>
              <a:srgbClr val="0F2D50"/>
            </a:solidFill>
          </a:endParaRPr>
        </a:p>
      </dgm:t>
    </dgm:pt>
    <dgm:pt modelId="{CA21A13D-92C2-4E22-8210-E095CCBB37B4}" type="sibTrans" cxnId="{68AEF97F-63D5-43E0-94C0-03794DF7F207}">
      <dgm:prSet/>
      <dgm:spPr/>
      <dgm:t>
        <a:bodyPr/>
        <a:lstStyle/>
        <a:p>
          <a:endParaRPr lang="ru-RU">
            <a:solidFill>
              <a:srgbClr val="0F2D50"/>
            </a:solidFill>
          </a:endParaRPr>
        </a:p>
      </dgm:t>
    </dgm:pt>
    <dgm:pt modelId="{68662CE9-340E-4875-8910-A4EC595D9429}">
      <dgm:prSet phldrT="[Текст]" custT="1"/>
      <dgm:spPr>
        <a:solidFill>
          <a:srgbClr val="E5F4D4"/>
        </a:solidFill>
      </dgm:spPr>
      <dgm:t>
        <a:bodyPr/>
        <a:lstStyle/>
        <a:p>
          <a:r>
            <a:rPr lang="ru-RU" sz="800" dirty="0">
              <a:solidFill>
                <a:srgbClr val="0F2D50"/>
              </a:solidFill>
            </a:rPr>
            <a:t> </a:t>
          </a:r>
          <a:endParaRPr lang="ru-RU" sz="1400" dirty="0">
            <a:solidFill>
              <a:srgbClr val="0F2D50"/>
            </a:solidFill>
          </a:endParaRPr>
        </a:p>
      </dgm:t>
    </dgm:pt>
    <dgm:pt modelId="{D820EAA9-62BF-4076-A839-2160A7F1D51E}" type="parTrans" cxnId="{4FE77EA5-0E0A-45F8-BB0F-E33808884760}">
      <dgm:prSet/>
      <dgm:spPr/>
      <dgm:t>
        <a:bodyPr/>
        <a:lstStyle/>
        <a:p>
          <a:endParaRPr lang="ru-RU">
            <a:solidFill>
              <a:srgbClr val="0F2D50"/>
            </a:solidFill>
          </a:endParaRPr>
        </a:p>
      </dgm:t>
    </dgm:pt>
    <dgm:pt modelId="{DBA0D415-AA93-49AB-B16C-C00794B2C1A8}" type="sibTrans" cxnId="{4FE77EA5-0E0A-45F8-BB0F-E33808884760}">
      <dgm:prSet/>
      <dgm:spPr/>
      <dgm:t>
        <a:bodyPr/>
        <a:lstStyle/>
        <a:p>
          <a:endParaRPr lang="ru-RU">
            <a:solidFill>
              <a:srgbClr val="0F2D50"/>
            </a:solidFill>
          </a:endParaRPr>
        </a:p>
      </dgm:t>
    </dgm:pt>
    <dgm:pt modelId="{DF4A97AF-DA2A-4B0C-869A-E82750259467}">
      <dgm:prSet phldrT="[Текст]" custT="1"/>
      <dgm:spPr>
        <a:solidFill>
          <a:srgbClr val="E5F4D4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400" dirty="0">
              <a:solidFill>
                <a:srgbClr val="0F2D50"/>
              </a:solidFill>
            </a:rPr>
            <a:t>Социальные изменения (выход на пенсию, потеря близких)</a:t>
          </a:r>
        </a:p>
      </dgm:t>
    </dgm:pt>
    <dgm:pt modelId="{F557128E-9230-4852-A3B7-F34C1D9AF044}" type="parTrans" cxnId="{52955333-B956-44E0-9C9B-3C1E0AFA3173}">
      <dgm:prSet/>
      <dgm:spPr/>
      <dgm:t>
        <a:bodyPr/>
        <a:lstStyle/>
        <a:p>
          <a:endParaRPr lang="ru-RU"/>
        </a:p>
      </dgm:t>
    </dgm:pt>
    <dgm:pt modelId="{624607E3-D42D-423F-A0F3-463C713BBF98}" type="sibTrans" cxnId="{52955333-B956-44E0-9C9B-3C1E0AFA3173}">
      <dgm:prSet/>
      <dgm:spPr/>
      <dgm:t>
        <a:bodyPr/>
        <a:lstStyle/>
        <a:p>
          <a:endParaRPr lang="ru-RU"/>
        </a:p>
      </dgm:t>
    </dgm:pt>
    <dgm:pt modelId="{4A9A8F2E-C364-4135-B9FD-096A9DBF214E}">
      <dgm:prSet phldrT="[Текст]" custT="1"/>
      <dgm:spPr>
        <a:solidFill>
          <a:srgbClr val="E5F4D4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ru-RU" sz="1400" dirty="0">
              <a:solidFill>
                <a:srgbClr val="0F2D50"/>
              </a:solidFill>
            </a:rPr>
            <a:t>Психологические изменения (переосмысление целей)</a:t>
          </a:r>
        </a:p>
      </dgm:t>
    </dgm:pt>
    <dgm:pt modelId="{C84D9F4D-FE22-4AE8-B85F-BEE830E578D2}" type="parTrans" cxnId="{8CD1ADF6-81BB-4FC5-8573-E5A99098CF49}">
      <dgm:prSet/>
      <dgm:spPr/>
      <dgm:t>
        <a:bodyPr/>
        <a:lstStyle/>
        <a:p>
          <a:endParaRPr lang="ru-RU"/>
        </a:p>
      </dgm:t>
    </dgm:pt>
    <dgm:pt modelId="{0146F568-A54E-43FD-9CBC-0C784201404F}" type="sibTrans" cxnId="{8CD1ADF6-81BB-4FC5-8573-E5A99098CF49}">
      <dgm:prSet/>
      <dgm:spPr/>
      <dgm:t>
        <a:bodyPr/>
        <a:lstStyle/>
        <a:p>
          <a:endParaRPr lang="ru-RU"/>
        </a:p>
      </dgm:t>
    </dgm:pt>
    <dgm:pt modelId="{61C9C27B-825C-42A5-AC37-E7B8AAA31373}">
      <dgm:prSet custT="1"/>
      <dgm:spPr>
        <a:solidFill>
          <a:srgbClr val="E5F4D4">
            <a:alpha val="90000"/>
          </a:srgbClr>
        </a:solidFill>
      </dgm:spPr>
      <dgm:t>
        <a:bodyPr/>
        <a:lstStyle/>
        <a:p>
          <a:endParaRPr lang="ru-RU" sz="1400" dirty="0"/>
        </a:p>
      </dgm:t>
    </dgm:pt>
    <dgm:pt modelId="{C0EA2BB1-EFA3-4847-B8D1-E996FED4FB08}" type="parTrans" cxnId="{A249E97E-ABA8-4B23-91D3-B29457DD8097}">
      <dgm:prSet/>
      <dgm:spPr/>
      <dgm:t>
        <a:bodyPr/>
        <a:lstStyle/>
        <a:p>
          <a:endParaRPr lang="ru-RU"/>
        </a:p>
      </dgm:t>
    </dgm:pt>
    <dgm:pt modelId="{AF3FD5DF-486C-4A28-A105-BFC617703CF3}" type="sibTrans" cxnId="{A249E97E-ABA8-4B23-91D3-B29457DD8097}">
      <dgm:prSet/>
      <dgm:spPr/>
      <dgm:t>
        <a:bodyPr/>
        <a:lstStyle/>
        <a:p>
          <a:endParaRPr lang="ru-RU"/>
        </a:p>
      </dgm:t>
    </dgm:pt>
    <dgm:pt modelId="{A1B90531-A7B2-4821-84D7-E1ACC9A7CF5D}">
      <dgm:prSet phldrT="[Текст]" custT="1"/>
      <dgm:spPr>
        <a:solidFill>
          <a:srgbClr val="E5F4D4"/>
        </a:solidFill>
      </dgm:spPr>
      <dgm:t>
        <a:bodyPr/>
        <a:lstStyle/>
        <a:p>
          <a:r>
            <a:rPr lang="ru-RU" sz="1400" dirty="0">
              <a:solidFill>
                <a:srgbClr val="0F2D50"/>
              </a:solidFill>
            </a:rPr>
            <a:t>Опора на ценности и идентичность</a:t>
          </a:r>
        </a:p>
      </dgm:t>
    </dgm:pt>
    <dgm:pt modelId="{DD20CA64-2384-4880-88C9-C8F836D60E09}" type="parTrans" cxnId="{673BE4D9-8501-4925-A6F5-79A22AC9980E}">
      <dgm:prSet/>
      <dgm:spPr/>
      <dgm:t>
        <a:bodyPr/>
        <a:lstStyle/>
        <a:p>
          <a:endParaRPr lang="ru-RU"/>
        </a:p>
      </dgm:t>
    </dgm:pt>
    <dgm:pt modelId="{2BA60B83-B8FA-4120-B79F-454B82CACEAE}" type="sibTrans" cxnId="{673BE4D9-8501-4925-A6F5-79A22AC9980E}">
      <dgm:prSet/>
      <dgm:spPr/>
      <dgm:t>
        <a:bodyPr/>
        <a:lstStyle/>
        <a:p>
          <a:endParaRPr lang="ru-RU"/>
        </a:p>
      </dgm:t>
    </dgm:pt>
    <dgm:pt modelId="{F1D46DCF-6F83-4C57-87DB-F11C1525ECA8}">
      <dgm:prSet phldrT="[Текст]"/>
      <dgm:spPr>
        <a:solidFill>
          <a:srgbClr val="E5F4D4"/>
        </a:solidFill>
      </dgm:spPr>
      <dgm:t>
        <a:bodyPr/>
        <a:lstStyle/>
        <a:p>
          <a:endParaRPr lang="ru-RU" sz="800" dirty="0">
            <a:solidFill>
              <a:srgbClr val="0F2D50"/>
            </a:solidFill>
          </a:endParaRPr>
        </a:p>
      </dgm:t>
    </dgm:pt>
    <dgm:pt modelId="{07B69F65-CC72-4BB6-98E7-33D7CB124FD1}" type="parTrans" cxnId="{F373F59F-F371-4D26-BA8F-D61AE059E0A9}">
      <dgm:prSet/>
      <dgm:spPr/>
      <dgm:t>
        <a:bodyPr/>
        <a:lstStyle/>
        <a:p>
          <a:endParaRPr lang="ru-RU"/>
        </a:p>
      </dgm:t>
    </dgm:pt>
    <dgm:pt modelId="{2046175B-DCA0-4149-8292-CDEDB6711D7D}" type="sibTrans" cxnId="{F373F59F-F371-4D26-BA8F-D61AE059E0A9}">
      <dgm:prSet/>
      <dgm:spPr/>
      <dgm:t>
        <a:bodyPr/>
        <a:lstStyle/>
        <a:p>
          <a:endParaRPr lang="ru-RU"/>
        </a:p>
      </dgm:t>
    </dgm:pt>
    <dgm:pt modelId="{B3B7195B-1E68-40C0-B933-22F46B709387}">
      <dgm:prSet phldrT="[Текст]" custT="1"/>
      <dgm:spPr>
        <a:solidFill>
          <a:srgbClr val="E5F4D4"/>
        </a:solidFill>
      </dgm:spPr>
      <dgm:t>
        <a:bodyPr/>
        <a:lstStyle/>
        <a:p>
          <a:r>
            <a:rPr lang="ru-RU" sz="1400" dirty="0">
              <a:solidFill>
                <a:srgbClr val="0F2D50"/>
              </a:solidFill>
            </a:rPr>
            <a:t>Сохранение внешней непрерывности</a:t>
          </a:r>
        </a:p>
      </dgm:t>
    </dgm:pt>
    <dgm:pt modelId="{E9EE10FA-623D-4645-B0C4-47983E60C276}" type="parTrans" cxnId="{8E3F474E-B2D4-471D-B926-B016B720FC03}">
      <dgm:prSet/>
      <dgm:spPr/>
      <dgm:t>
        <a:bodyPr/>
        <a:lstStyle/>
        <a:p>
          <a:endParaRPr lang="ru-RU"/>
        </a:p>
      </dgm:t>
    </dgm:pt>
    <dgm:pt modelId="{5680E2BF-1FB3-43A9-B8AB-8160A64A0EB2}" type="sibTrans" cxnId="{8E3F474E-B2D4-471D-B926-B016B720FC03}">
      <dgm:prSet/>
      <dgm:spPr/>
      <dgm:t>
        <a:bodyPr/>
        <a:lstStyle/>
        <a:p>
          <a:endParaRPr lang="ru-RU"/>
        </a:p>
      </dgm:t>
    </dgm:pt>
    <dgm:pt modelId="{6356A070-217D-4DFC-BF38-5A49C46168BB}">
      <dgm:prSet phldrT="[Текст]" custT="1"/>
      <dgm:spPr>
        <a:solidFill>
          <a:srgbClr val="E5F4D4"/>
        </a:solidFill>
      </dgm:spPr>
      <dgm:t>
        <a:bodyPr/>
        <a:lstStyle/>
        <a:p>
          <a:r>
            <a:rPr lang="ru-RU" sz="1400" dirty="0">
              <a:solidFill>
                <a:srgbClr val="0F2D50"/>
              </a:solidFill>
            </a:rPr>
            <a:t>Поддержание значимых связей и занятий</a:t>
          </a:r>
        </a:p>
      </dgm:t>
    </dgm:pt>
    <dgm:pt modelId="{55107CDE-F732-4AD8-A42E-0E6A22238454}" type="parTrans" cxnId="{C9F64D94-8F68-40B6-8CF5-5E3CEAE6E8DF}">
      <dgm:prSet/>
      <dgm:spPr/>
      <dgm:t>
        <a:bodyPr/>
        <a:lstStyle/>
        <a:p>
          <a:endParaRPr lang="ru-RU"/>
        </a:p>
      </dgm:t>
    </dgm:pt>
    <dgm:pt modelId="{B941626C-E5C1-47C3-AB30-01D1C6BD506B}" type="sibTrans" cxnId="{C9F64D94-8F68-40B6-8CF5-5E3CEAE6E8DF}">
      <dgm:prSet/>
      <dgm:spPr/>
      <dgm:t>
        <a:bodyPr/>
        <a:lstStyle/>
        <a:p>
          <a:endParaRPr lang="ru-RU"/>
        </a:p>
      </dgm:t>
    </dgm:pt>
    <dgm:pt modelId="{68246840-0095-471F-9269-09D0C4EE1E36}">
      <dgm:prSet custT="1"/>
      <dgm:spPr/>
      <dgm:t>
        <a:bodyPr/>
        <a:lstStyle/>
        <a:p>
          <a:r>
            <a:rPr lang="ru-RU" sz="1000" b="1" dirty="0"/>
            <a:t> АДАПТАЦИЯ</a:t>
          </a:r>
          <a:endParaRPr lang="ru-RU" sz="600" dirty="0"/>
        </a:p>
      </dgm:t>
    </dgm:pt>
    <dgm:pt modelId="{220052EE-A6F6-47A9-B969-B557C63C9382}" type="parTrans" cxnId="{317A9871-B6AE-4DC0-B15B-315C7D8A0BB0}">
      <dgm:prSet/>
      <dgm:spPr/>
      <dgm:t>
        <a:bodyPr/>
        <a:lstStyle/>
        <a:p>
          <a:endParaRPr lang="ru-RU"/>
        </a:p>
      </dgm:t>
    </dgm:pt>
    <dgm:pt modelId="{F171A4EF-AA92-402A-85F5-3228CB39F072}" type="sibTrans" cxnId="{317A9871-B6AE-4DC0-B15B-315C7D8A0BB0}">
      <dgm:prSet/>
      <dgm:spPr/>
      <dgm:t>
        <a:bodyPr/>
        <a:lstStyle/>
        <a:p>
          <a:endParaRPr lang="ru-RU"/>
        </a:p>
      </dgm:t>
    </dgm:pt>
    <dgm:pt modelId="{571CD369-8544-40BB-837D-4CE5168021E2}">
      <dgm:prSet/>
      <dgm:spPr/>
      <dgm:t>
        <a:bodyPr/>
        <a:lstStyle/>
        <a:p>
          <a:r>
            <a:rPr lang="ru-RU" b="1" dirty="0"/>
            <a:t> РЕЗУЛЬТАТ</a:t>
          </a:r>
        </a:p>
      </dgm:t>
    </dgm:pt>
    <dgm:pt modelId="{B1C5E863-FC26-4BF0-AA24-439FB1858781}" type="parTrans" cxnId="{4244017A-E8C0-4B8B-931C-64E446BB11A5}">
      <dgm:prSet/>
      <dgm:spPr/>
      <dgm:t>
        <a:bodyPr/>
        <a:lstStyle/>
        <a:p>
          <a:endParaRPr lang="ru-RU"/>
        </a:p>
      </dgm:t>
    </dgm:pt>
    <dgm:pt modelId="{10BCFC09-68C0-4F38-B693-F1B29A6A2826}" type="sibTrans" cxnId="{4244017A-E8C0-4B8B-931C-64E446BB11A5}">
      <dgm:prSet/>
      <dgm:spPr/>
      <dgm:t>
        <a:bodyPr/>
        <a:lstStyle/>
        <a:p>
          <a:endParaRPr lang="ru-RU"/>
        </a:p>
      </dgm:t>
    </dgm:pt>
    <dgm:pt modelId="{33BDEE2E-6F8E-4103-961E-AF9D6F97806E}">
      <dgm:prSet custT="1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sz="1400" dirty="0"/>
            <a:t>Изменение масштаба (меньше часов, проще задачи)</a:t>
          </a:r>
        </a:p>
      </dgm:t>
    </dgm:pt>
    <dgm:pt modelId="{E8B7D216-5FEF-4B79-94C5-C6BE4C4491E6}" type="parTrans" cxnId="{4231EEE9-06AB-4A55-8D3C-DE5D6B823F2C}">
      <dgm:prSet/>
      <dgm:spPr/>
      <dgm:t>
        <a:bodyPr/>
        <a:lstStyle/>
        <a:p>
          <a:endParaRPr lang="ru-RU"/>
        </a:p>
      </dgm:t>
    </dgm:pt>
    <dgm:pt modelId="{3E44F9D6-B05D-408B-B1C6-FB48B9B56361}" type="sibTrans" cxnId="{4231EEE9-06AB-4A55-8D3C-DE5D6B823F2C}">
      <dgm:prSet/>
      <dgm:spPr/>
      <dgm:t>
        <a:bodyPr/>
        <a:lstStyle/>
        <a:p>
          <a:endParaRPr lang="ru-RU"/>
        </a:p>
      </dgm:t>
    </dgm:pt>
    <dgm:pt modelId="{0222714D-890C-49C7-BA5D-ED1B0F573712}">
      <dgm:prSet custT="1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sz="1400" dirty="0"/>
            <a:t>Замена деятельности (чтение вслух вместо преподавания)</a:t>
          </a:r>
        </a:p>
      </dgm:t>
    </dgm:pt>
    <dgm:pt modelId="{B76CABAF-C3EA-465E-936A-19B37878CBA2}" type="parTrans" cxnId="{69F8B62A-8CC6-4F6E-9FF3-8F4DD19DFA39}">
      <dgm:prSet/>
      <dgm:spPr/>
      <dgm:t>
        <a:bodyPr/>
        <a:lstStyle/>
        <a:p>
          <a:endParaRPr lang="ru-RU"/>
        </a:p>
      </dgm:t>
    </dgm:pt>
    <dgm:pt modelId="{8B5817B7-0553-41A8-9DC5-50D66DC91F3F}" type="sibTrans" cxnId="{69F8B62A-8CC6-4F6E-9FF3-8F4DD19DFA39}">
      <dgm:prSet/>
      <dgm:spPr/>
      <dgm:t>
        <a:bodyPr/>
        <a:lstStyle/>
        <a:p>
          <a:endParaRPr lang="ru-RU"/>
        </a:p>
      </dgm:t>
    </dgm:pt>
    <dgm:pt modelId="{EB1CCD59-C31A-49F2-9B12-C5A390432131}">
      <dgm:prSet custT="1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sz="1400" dirty="0"/>
            <a:t>Поиск новых форматов (онлайн‑общение вместо личных встреч)</a:t>
          </a:r>
        </a:p>
      </dgm:t>
    </dgm:pt>
    <dgm:pt modelId="{909356CB-E922-4F07-9353-C7D259B41E32}" type="parTrans" cxnId="{0E9299ED-9B36-4015-9EC9-9BD482FA2A9D}">
      <dgm:prSet/>
      <dgm:spPr/>
      <dgm:t>
        <a:bodyPr/>
        <a:lstStyle/>
        <a:p>
          <a:endParaRPr lang="ru-RU"/>
        </a:p>
      </dgm:t>
    </dgm:pt>
    <dgm:pt modelId="{1048D4AE-D38B-4729-A05D-1AEC32D2651C}" type="sibTrans" cxnId="{0E9299ED-9B36-4015-9EC9-9BD482FA2A9D}">
      <dgm:prSet/>
      <dgm:spPr/>
      <dgm:t>
        <a:bodyPr/>
        <a:lstStyle/>
        <a:p>
          <a:endParaRPr lang="ru-RU"/>
        </a:p>
      </dgm:t>
    </dgm:pt>
    <dgm:pt modelId="{131B49F1-AF7F-4B43-ADD1-F77A95A92DD5}">
      <dgm:prSet phldrT="[Текст]" custT="1"/>
      <dgm:spPr>
        <a:solidFill>
          <a:srgbClr val="E5F4D4"/>
        </a:solidFill>
      </dgm:spPr>
      <dgm:t>
        <a:bodyPr/>
        <a:lstStyle/>
        <a:p>
          <a:r>
            <a:rPr lang="ru-RU" sz="1400" dirty="0">
              <a:solidFill>
                <a:srgbClr val="0F2D50"/>
              </a:solidFill>
            </a:rPr>
            <a:t>Сохранение внутренней стабильности</a:t>
          </a:r>
        </a:p>
      </dgm:t>
    </dgm:pt>
    <dgm:pt modelId="{CCDB681D-A986-4A61-BFAE-6EC3FC992818}" type="parTrans" cxnId="{1FE4F477-8362-4790-84C2-37E99E2DF78F}">
      <dgm:prSet/>
      <dgm:spPr/>
      <dgm:t>
        <a:bodyPr/>
        <a:lstStyle/>
        <a:p>
          <a:endParaRPr lang="ru-RU"/>
        </a:p>
      </dgm:t>
    </dgm:pt>
    <dgm:pt modelId="{01269A03-9ED3-4632-B365-E2DA1545ADC1}" type="sibTrans" cxnId="{1FE4F477-8362-4790-84C2-37E99E2DF78F}">
      <dgm:prSet/>
      <dgm:spPr/>
      <dgm:t>
        <a:bodyPr/>
        <a:lstStyle/>
        <a:p>
          <a:endParaRPr lang="ru-RU"/>
        </a:p>
      </dgm:t>
    </dgm:pt>
    <dgm:pt modelId="{D0871270-AC59-477D-A586-3BCF796FE226}">
      <dgm:prSet custT="1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sz="1400" dirty="0"/>
            <a:t>необходимость адаптации</a:t>
          </a:r>
        </a:p>
      </dgm:t>
    </dgm:pt>
    <dgm:pt modelId="{69EE14D1-A686-4057-AFBF-7C405CA75EBB}" type="parTrans" cxnId="{94754F0E-E014-421F-B302-287860AB732D}">
      <dgm:prSet/>
      <dgm:spPr/>
      <dgm:t>
        <a:bodyPr/>
        <a:lstStyle/>
        <a:p>
          <a:endParaRPr lang="ru-RU"/>
        </a:p>
      </dgm:t>
    </dgm:pt>
    <dgm:pt modelId="{DB88E876-5186-4CFD-BF94-3DFF3D739C70}" type="sibTrans" cxnId="{94754F0E-E014-421F-B302-287860AB732D}">
      <dgm:prSet/>
      <dgm:spPr/>
      <dgm:t>
        <a:bodyPr/>
        <a:lstStyle/>
        <a:p>
          <a:endParaRPr lang="ru-RU"/>
        </a:p>
      </dgm:t>
    </dgm:pt>
    <dgm:pt modelId="{097C83CC-C39C-4159-AE5E-B32F626079DB}">
      <dgm:prSet custT="1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sz="1400" dirty="0"/>
            <a:t>Психологическое благополучие</a:t>
          </a:r>
        </a:p>
      </dgm:t>
    </dgm:pt>
    <dgm:pt modelId="{EAD09603-C427-4E18-AC2C-41AD603B3018}" type="parTrans" cxnId="{CDC7D9A9-9DF1-4CD0-989E-4860A09900A1}">
      <dgm:prSet/>
      <dgm:spPr/>
      <dgm:t>
        <a:bodyPr/>
        <a:lstStyle/>
        <a:p>
          <a:endParaRPr lang="ru-RU"/>
        </a:p>
      </dgm:t>
    </dgm:pt>
    <dgm:pt modelId="{836CB088-17F5-4CB2-8B6B-3FB0F55EB073}" type="sibTrans" cxnId="{CDC7D9A9-9DF1-4CD0-989E-4860A09900A1}">
      <dgm:prSet/>
      <dgm:spPr/>
      <dgm:t>
        <a:bodyPr/>
        <a:lstStyle/>
        <a:p>
          <a:endParaRPr lang="ru-RU"/>
        </a:p>
      </dgm:t>
    </dgm:pt>
    <dgm:pt modelId="{B3F6DE8E-48FE-4DA3-928D-E743EF0C4B9B}">
      <dgm:prSet custT="1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sz="1400" dirty="0"/>
            <a:t>Ощущение осмысленности жизни</a:t>
          </a:r>
        </a:p>
      </dgm:t>
    </dgm:pt>
    <dgm:pt modelId="{3BB7429D-312E-48A5-876B-A426D6A6CB7B}" type="parTrans" cxnId="{B531C6B9-D3DE-4F57-AB19-0B6EB75D354F}">
      <dgm:prSet/>
      <dgm:spPr/>
      <dgm:t>
        <a:bodyPr/>
        <a:lstStyle/>
        <a:p>
          <a:endParaRPr lang="ru-RU"/>
        </a:p>
      </dgm:t>
    </dgm:pt>
    <dgm:pt modelId="{3D695DB2-6D51-4BA1-8B42-A4A145C32096}" type="sibTrans" cxnId="{B531C6B9-D3DE-4F57-AB19-0B6EB75D354F}">
      <dgm:prSet/>
      <dgm:spPr/>
      <dgm:t>
        <a:bodyPr/>
        <a:lstStyle/>
        <a:p>
          <a:endParaRPr lang="ru-RU"/>
        </a:p>
      </dgm:t>
    </dgm:pt>
    <dgm:pt modelId="{3E026F1A-778D-49FA-A138-4194E4697C4D}">
      <dgm:prSet/>
      <dgm:spPr>
        <a:solidFill>
          <a:srgbClr val="E5F4D4">
            <a:alpha val="90000"/>
          </a:srgbClr>
        </a:solidFill>
      </dgm:spPr>
      <dgm:t>
        <a:bodyPr/>
        <a:lstStyle/>
        <a:p>
          <a:endParaRPr lang="ru-RU" sz="900" dirty="0"/>
        </a:p>
      </dgm:t>
    </dgm:pt>
    <dgm:pt modelId="{2CCC070B-5E93-42E9-A488-239F6D02A402}" type="parTrans" cxnId="{4C45A017-8EEE-43EF-832D-EC0EB8D51B79}">
      <dgm:prSet/>
      <dgm:spPr/>
      <dgm:t>
        <a:bodyPr/>
        <a:lstStyle/>
        <a:p>
          <a:endParaRPr lang="ru-RU"/>
        </a:p>
      </dgm:t>
    </dgm:pt>
    <dgm:pt modelId="{B7DC24B8-D4DD-4C2A-8463-26D89B7506D0}" type="sibTrans" cxnId="{4C45A017-8EEE-43EF-832D-EC0EB8D51B79}">
      <dgm:prSet/>
      <dgm:spPr/>
      <dgm:t>
        <a:bodyPr/>
        <a:lstStyle/>
        <a:p>
          <a:endParaRPr lang="ru-RU"/>
        </a:p>
      </dgm:t>
    </dgm:pt>
    <dgm:pt modelId="{69983BF2-FA7A-4CBF-9EAD-104087FC3665}">
      <dgm:prSet custT="1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sz="1400" dirty="0"/>
            <a:t>Социальная включённость</a:t>
          </a:r>
        </a:p>
      </dgm:t>
    </dgm:pt>
    <dgm:pt modelId="{F6B37CDF-510C-43DE-BDBE-4F4FEBD41B5B}" type="parTrans" cxnId="{6E378DCB-BE0C-4633-A646-8F280ADA3EBE}">
      <dgm:prSet/>
      <dgm:spPr/>
      <dgm:t>
        <a:bodyPr/>
        <a:lstStyle/>
        <a:p>
          <a:endParaRPr lang="ru-RU"/>
        </a:p>
      </dgm:t>
    </dgm:pt>
    <dgm:pt modelId="{890DE4E5-2F76-4F78-B982-9AF73E3B90B0}" type="sibTrans" cxnId="{6E378DCB-BE0C-4633-A646-8F280ADA3EBE}">
      <dgm:prSet/>
      <dgm:spPr/>
      <dgm:t>
        <a:bodyPr/>
        <a:lstStyle/>
        <a:p>
          <a:endParaRPr lang="ru-RU"/>
        </a:p>
      </dgm:t>
    </dgm:pt>
    <dgm:pt modelId="{D60BBB5A-668A-45CB-8966-228F4EB31E4C}" type="pres">
      <dgm:prSet presAssocID="{64EFB6F3-0275-418D-B022-8982F5964A1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2C64B2-BC3E-454E-A49F-4D7B04D5617A}" type="pres">
      <dgm:prSet presAssocID="{1FE02A47-C378-4611-9519-971CCC2876E6}" presName="composite" presStyleCnt="0"/>
      <dgm:spPr/>
    </dgm:pt>
    <dgm:pt modelId="{89EBBDBE-5E14-4D40-940B-7D59504A4AD0}" type="pres">
      <dgm:prSet presAssocID="{1FE02A47-C378-4611-9519-971CCC2876E6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52663F-F797-4483-B261-AC5AA1C0E945}" type="pres">
      <dgm:prSet presAssocID="{1FE02A47-C378-4611-9519-971CCC2876E6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64235F-9049-42FC-B749-2EBA105303F7}" type="pres">
      <dgm:prSet presAssocID="{F71D3BD3-6CDD-4838-B565-2431DA97B12F}" presName="sp" presStyleCnt="0"/>
      <dgm:spPr/>
    </dgm:pt>
    <dgm:pt modelId="{A0197596-E919-4602-83B9-88CD095EE45D}" type="pres">
      <dgm:prSet presAssocID="{46D6C5F9-9242-4CA5-AEDE-FCBAA3600CAD}" presName="composite" presStyleCnt="0"/>
      <dgm:spPr/>
    </dgm:pt>
    <dgm:pt modelId="{926EA5C8-E96C-4077-B2E2-2F00BE52A2A8}" type="pres">
      <dgm:prSet presAssocID="{46D6C5F9-9242-4CA5-AEDE-FCBAA3600CAD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1124F9-355B-452E-99AD-D9DC417D3445}" type="pres">
      <dgm:prSet presAssocID="{46D6C5F9-9242-4CA5-AEDE-FCBAA3600CAD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DEE2E-3258-4BC4-A528-12426A3A7C32}" type="pres">
      <dgm:prSet presAssocID="{47A8ED10-16CD-4F79-8A71-5B86F1A23D62}" presName="sp" presStyleCnt="0"/>
      <dgm:spPr/>
    </dgm:pt>
    <dgm:pt modelId="{A0A05601-FA42-4A9F-A497-3E193794EBF5}" type="pres">
      <dgm:prSet presAssocID="{BB97B12F-F89E-4FC0-A8D6-AD3BAE7F87A0}" presName="composite" presStyleCnt="0"/>
      <dgm:spPr/>
    </dgm:pt>
    <dgm:pt modelId="{4E32EF7D-6E18-4989-BBD0-46778EB8F7C7}" type="pres">
      <dgm:prSet presAssocID="{BB97B12F-F89E-4FC0-A8D6-AD3BAE7F87A0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873CB1-31E5-4A2F-B602-A315C3F2FE6C}" type="pres">
      <dgm:prSet presAssocID="{BB97B12F-F89E-4FC0-A8D6-AD3BAE7F87A0}" presName="descendantText" presStyleLbl="alignAcc1" presStyleIdx="2" presStyleCnt="5" custScaleY="1528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58A4BB-5BCD-435E-B24E-70ECEE4EB540}" type="pres">
      <dgm:prSet presAssocID="{CA21A13D-92C2-4E22-8210-E095CCBB37B4}" presName="sp" presStyleCnt="0"/>
      <dgm:spPr/>
    </dgm:pt>
    <dgm:pt modelId="{7D711012-FC8D-4833-BD23-CDE7B07EB3D1}" type="pres">
      <dgm:prSet presAssocID="{68246840-0095-471F-9269-09D0C4EE1E36}" presName="composite" presStyleCnt="0"/>
      <dgm:spPr/>
    </dgm:pt>
    <dgm:pt modelId="{DFAD5E03-338B-40E6-B67A-AB35AC6CE480}" type="pres">
      <dgm:prSet presAssocID="{68246840-0095-471F-9269-09D0C4EE1E36}" presName="parentText" presStyleLbl="alignNode1" presStyleIdx="3" presStyleCnt="5" custScaleX="11892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FFBD53-95A3-4323-A7DF-10CD8C87EA0E}" type="pres">
      <dgm:prSet presAssocID="{68246840-0095-471F-9269-09D0C4EE1E36}" presName="descendantText" presStyleLbl="alignAcc1" presStyleIdx="3" presStyleCnt="5" custScaleX="98218" custScaleY="115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C9340-3231-436D-8453-B47DD6615175}" type="pres">
      <dgm:prSet presAssocID="{F171A4EF-AA92-402A-85F5-3228CB39F072}" presName="sp" presStyleCnt="0"/>
      <dgm:spPr/>
    </dgm:pt>
    <dgm:pt modelId="{508A400D-2269-4620-853D-7C5515FDA0A4}" type="pres">
      <dgm:prSet presAssocID="{571CD369-8544-40BB-837D-4CE5168021E2}" presName="composite" presStyleCnt="0"/>
      <dgm:spPr/>
    </dgm:pt>
    <dgm:pt modelId="{BE363A2F-27C3-4826-8BE8-CC46B706DED4}" type="pres">
      <dgm:prSet presAssocID="{571CD369-8544-40BB-837D-4CE5168021E2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9FDE00-C814-42E2-A1BC-3E753DD2F7FA}" type="pres">
      <dgm:prSet presAssocID="{571CD369-8544-40BB-837D-4CE5168021E2}" presName="descendantText" presStyleLbl="alignAcc1" presStyleIdx="4" presStyleCnt="5" custScaleY="146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64B151-4A57-4C41-8243-121E0C0ABA35}" type="presOf" srcId="{68246840-0095-471F-9269-09D0C4EE1E36}" destId="{DFAD5E03-338B-40E6-B67A-AB35AC6CE480}" srcOrd="0" destOrd="0" presId="urn:microsoft.com/office/officeart/2005/8/layout/chevron2"/>
    <dgm:cxn modelId="{0B200E9E-D1BD-400A-8638-06EDC14B49F7}" type="presOf" srcId="{131B49F1-AF7F-4B43-ADD1-F77A95A92DD5}" destId="{24873CB1-31E5-4A2F-B602-A315C3F2FE6C}" srcOrd="0" destOrd="1" presId="urn:microsoft.com/office/officeart/2005/8/layout/chevron2"/>
    <dgm:cxn modelId="{69F8B62A-8CC6-4F6E-9FF3-8F4DD19DFA39}" srcId="{68246840-0095-471F-9269-09D0C4EE1E36}" destId="{0222714D-890C-49C7-BA5D-ED1B0F573712}" srcOrd="1" destOrd="0" parTransId="{B76CABAF-C3EA-465E-936A-19B37878CBA2}" sibTransId="{8B5817B7-0553-41A8-9DC5-50D66DC91F3F}"/>
    <dgm:cxn modelId="{4244017A-E8C0-4B8B-931C-64E446BB11A5}" srcId="{64EFB6F3-0275-418D-B022-8982F5964A13}" destId="{571CD369-8544-40BB-837D-4CE5168021E2}" srcOrd="4" destOrd="0" parTransId="{B1C5E863-FC26-4BF0-AA24-439FB1858781}" sibTransId="{10BCFC09-68C0-4F38-B693-F1B29A6A2826}"/>
    <dgm:cxn modelId="{3B6720E3-361A-4743-83CE-DA080C4B68E2}" type="presOf" srcId="{0222714D-890C-49C7-BA5D-ED1B0F573712}" destId="{0CFFBD53-95A3-4323-A7DF-10CD8C87EA0E}" srcOrd="0" destOrd="1" presId="urn:microsoft.com/office/officeart/2005/8/layout/chevron2"/>
    <dgm:cxn modelId="{2B7C66D7-A2BC-4C64-98B8-9C62469857B8}" type="presOf" srcId="{D0871270-AC59-477D-A586-3BCF796FE226}" destId="{431124F9-355B-452E-99AD-D9DC417D3445}" srcOrd="0" destOrd="1" presId="urn:microsoft.com/office/officeart/2005/8/layout/chevron2"/>
    <dgm:cxn modelId="{0B0FB7C2-91BA-4F14-9BFB-5C68272F0FC0}" srcId="{64EFB6F3-0275-418D-B022-8982F5964A13}" destId="{1FE02A47-C378-4611-9519-971CCC2876E6}" srcOrd="0" destOrd="0" parTransId="{48EE1294-6896-4382-918E-7C68D5A7C86B}" sibTransId="{F71D3BD3-6CDD-4838-B565-2431DA97B12F}"/>
    <dgm:cxn modelId="{CD14F831-A6AB-4081-B3B7-A7C6533D5DDC}" type="presOf" srcId="{4CDCA7B3-0E38-4457-96BA-617ED38E7BF1}" destId="{2E52663F-F797-4483-B261-AC5AA1C0E945}" srcOrd="0" destOrd="0" presId="urn:microsoft.com/office/officeart/2005/8/layout/chevron2"/>
    <dgm:cxn modelId="{4C45A017-8EEE-43EF-832D-EC0EB8D51B79}" srcId="{571CD369-8544-40BB-837D-4CE5168021E2}" destId="{3E026F1A-778D-49FA-A138-4194E4697C4D}" srcOrd="3" destOrd="0" parTransId="{2CCC070B-5E93-42E9-A488-239F6D02A402}" sibTransId="{B7DC24B8-D4DD-4C2A-8463-26D89B7506D0}"/>
    <dgm:cxn modelId="{52955333-B956-44E0-9C9B-3C1E0AFA3173}" srcId="{1FE02A47-C378-4611-9519-971CCC2876E6}" destId="{DF4A97AF-DA2A-4B0C-869A-E82750259467}" srcOrd="1" destOrd="0" parTransId="{F557128E-9230-4852-A3B7-F34C1D9AF044}" sibTransId="{624607E3-D42D-423F-A0F3-463C713BBF98}"/>
    <dgm:cxn modelId="{9CA4DA40-3CFC-4778-B421-610F251D74AC}" type="presOf" srcId="{EB1CCD59-C31A-49F2-9B12-C5A390432131}" destId="{0CFFBD53-95A3-4323-A7DF-10CD8C87EA0E}" srcOrd="0" destOrd="2" presId="urn:microsoft.com/office/officeart/2005/8/layout/chevron2"/>
    <dgm:cxn modelId="{C9F64D94-8F68-40B6-8CF5-5E3CEAE6E8DF}" srcId="{BB97B12F-F89E-4FC0-A8D6-AD3BAE7F87A0}" destId="{6356A070-217D-4DFC-BF38-5A49C46168BB}" srcOrd="4" destOrd="0" parTransId="{55107CDE-F732-4AD8-A42E-0E6A22238454}" sibTransId="{B941626C-E5C1-47C3-AB30-01D1C6BD506B}"/>
    <dgm:cxn modelId="{1664BCE7-1ABB-4257-BE53-9346790DD24C}" type="presOf" srcId="{B3B7195B-1E68-40C0-B933-22F46B709387}" destId="{24873CB1-31E5-4A2F-B602-A315C3F2FE6C}" srcOrd="0" destOrd="3" presId="urn:microsoft.com/office/officeart/2005/8/layout/chevron2"/>
    <dgm:cxn modelId="{A249E97E-ABA8-4B23-91D3-B29457DD8097}" srcId="{46D6C5F9-9242-4CA5-AEDE-FCBAA3600CAD}" destId="{61C9C27B-825C-42A5-AC37-E7B8AAA31373}" srcOrd="0" destOrd="0" parTransId="{C0EA2BB1-EFA3-4847-B8D1-E996FED4FB08}" sibTransId="{AF3FD5DF-486C-4A28-A105-BFC617703CF3}"/>
    <dgm:cxn modelId="{95CEF450-D32F-4EFB-96EF-32636E32547E}" type="presOf" srcId="{69983BF2-FA7A-4CBF-9EAD-104087FC3665}" destId="{D69FDE00-C814-42E2-A1BC-3E753DD2F7FA}" srcOrd="0" destOrd="2" presId="urn:microsoft.com/office/officeart/2005/8/layout/chevron2"/>
    <dgm:cxn modelId="{EC2D3262-3ED2-4B30-A3AD-6C0A57FF233A}" type="presOf" srcId="{BB97B12F-F89E-4FC0-A8D6-AD3BAE7F87A0}" destId="{4E32EF7D-6E18-4989-BBD0-46778EB8F7C7}" srcOrd="0" destOrd="0" presId="urn:microsoft.com/office/officeart/2005/8/layout/chevron2"/>
    <dgm:cxn modelId="{656F5E10-283F-45BD-8D05-A97B6A1B7D8D}" srcId="{1FE02A47-C378-4611-9519-971CCC2876E6}" destId="{4CDCA7B3-0E38-4457-96BA-617ED38E7BF1}" srcOrd="0" destOrd="0" parTransId="{9B59B521-73EC-4E0B-94F6-A3614BDF1EA4}" sibTransId="{C1E20BFA-ECB6-4F69-8D36-230520D4FFFF}"/>
    <dgm:cxn modelId="{CE5C996D-E9D3-4A6E-B653-BB9FFB08A6BE}" type="presOf" srcId="{097C83CC-C39C-4159-AE5E-B32F626079DB}" destId="{D69FDE00-C814-42E2-A1BC-3E753DD2F7FA}" srcOrd="0" destOrd="0" presId="urn:microsoft.com/office/officeart/2005/8/layout/chevron2"/>
    <dgm:cxn modelId="{30767634-4EF8-4D45-9F31-75F791FD7DB0}" type="presOf" srcId="{1FE02A47-C378-4611-9519-971CCC2876E6}" destId="{89EBBDBE-5E14-4D40-940B-7D59504A4AD0}" srcOrd="0" destOrd="0" presId="urn:microsoft.com/office/officeart/2005/8/layout/chevron2"/>
    <dgm:cxn modelId="{1FE4F477-8362-4790-84C2-37E99E2DF78F}" srcId="{BB97B12F-F89E-4FC0-A8D6-AD3BAE7F87A0}" destId="{131B49F1-AF7F-4B43-ADD1-F77A95A92DD5}" srcOrd="1" destOrd="0" parTransId="{CCDB681D-A986-4A61-BFAE-6EC3FC992818}" sibTransId="{01269A03-9ED3-4632-B365-E2DA1545ADC1}"/>
    <dgm:cxn modelId="{4231EEE9-06AB-4A55-8D3C-DE5D6B823F2C}" srcId="{68246840-0095-471F-9269-09D0C4EE1E36}" destId="{33BDEE2E-6F8E-4103-961E-AF9D6F97806E}" srcOrd="0" destOrd="0" parTransId="{E8B7D216-5FEF-4B79-94C5-C6BE4C4491E6}" sibTransId="{3E44F9D6-B05D-408B-B1C6-FB48B9B56361}"/>
    <dgm:cxn modelId="{6E378DCB-BE0C-4633-A646-8F280ADA3EBE}" srcId="{571CD369-8544-40BB-837D-4CE5168021E2}" destId="{69983BF2-FA7A-4CBF-9EAD-104087FC3665}" srcOrd="2" destOrd="0" parTransId="{F6B37CDF-510C-43DE-BDBE-4F4FEBD41B5B}" sibTransId="{890DE4E5-2F76-4F78-B982-9AF73E3B90B0}"/>
    <dgm:cxn modelId="{8CD1ADF6-81BB-4FC5-8573-E5A99098CF49}" srcId="{1FE02A47-C378-4611-9519-971CCC2876E6}" destId="{4A9A8F2E-C364-4135-B9FD-096A9DBF214E}" srcOrd="2" destOrd="0" parTransId="{C84D9F4D-FE22-4AE8-B85F-BEE830E578D2}" sibTransId="{0146F568-A54E-43FD-9CBC-0C784201404F}"/>
    <dgm:cxn modelId="{B531C6B9-D3DE-4F57-AB19-0B6EB75D354F}" srcId="{571CD369-8544-40BB-837D-4CE5168021E2}" destId="{B3F6DE8E-48FE-4DA3-928D-E743EF0C4B9B}" srcOrd="1" destOrd="0" parTransId="{3BB7429D-312E-48A5-876B-A426D6A6CB7B}" sibTransId="{3D695DB2-6D51-4BA1-8B42-A4A145C32096}"/>
    <dgm:cxn modelId="{9C08BD14-06F7-49FC-A2E0-8B52F9F0B130}" type="presOf" srcId="{6356A070-217D-4DFC-BF38-5A49C46168BB}" destId="{24873CB1-31E5-4A2F-B602-A315C3F2FE6C}" srcOrd="0" destOrd="4" presId="urn:microsoft.com/office/officeart/2005/8/layout/chevron2"/>
    <dgm:cxn modelId="{4939830A-B0FC-4736-9B6F-C09B07149981}" srcId="{64EFB6F3-0275-418D-B022-8982F5964A13}" destId="{46D6C5F9-9242-4CA5-AEDE-FCBAA3600CAD}" srcOrd="1" destOrd="0" parTransId="{3C045B54-B540-4D6F-8FD5-E9FAAD1EF5C5}" sibTransId="{47A8ED10-16CD-4F79-8A71-5B86F1A23D62}"/>
    <dgm:cxn modelId="{487C025A-F8FC-4D5B-9A58-40B7B352E9C8}" type="presOf" srcId="{4A9A8F2E-C364-4135-B9FD-096A9DBF214E}" destId="{2E52663F-F797-4483-B261-AC5AA1C0E945}" srcOrd="0" destOrd="2" presId="urn:microsoft.com/office/officeart/2005/8/layout/chevron2"/>
    <dgm:cxn modelId="{85C9C815-929D-49E1-8A6F-3805028CD440}" type="presOf" srcId="{33BDEE2E-6F8E-4103-961E-AF9D6F97806E}" destId="{0CFFBD53-95A3-4323-A7DF-10CD8C87EA0E}" srcOrd="0" destOrd="0" presId="urn:microsoft.com/office/officeart/2005/8/layout/chevron2"/>
    <dgm:cxn modelId="{911513C1-B5D4-4AF7-9957-E02BE8032898}" type="presOf" srcId="{46D6C5F9-9242-4CA5-AEDE-FCBAA3600CAD}" destId="{926EA5C8-E96C-4077-B2E2-2F00BE52A2A8}" srcOrd="0" destOrd="0" presId="urn:microsoft.com/office/officeart/2005/8/layout/chevron2"/>
    <dgm:cxn modelId="{2D17E78B-30DB-4805-9BDC-41E8A373FD9C}" type="presOf" srcId="{3E026F1A-778D-49FA-A138-4194E4697C4D}" destId="{D69FDE00-C814-42E2-A1BC-3E753DD2F7FA}" srcOrd="0" destOrd="3" presId="urn:microsoft.com/office/officeart/2005/8/layout/chevron2"/>
    <dgm:cxn modelId="{086F2AD0-DA2D-482C-8DFC-2C8893399333}" type="presOf" srcId="{B3F6DE8E-48FE-4DA3-928D-E743EF0C4B9B}" destId="{D69FDE00-C814-42E2-A1BC-3E753DD2F7FA}" srcOrd="0" destOrd="1" presId="urn:microsoft.com/office/officeart/2005/8/layout/chevron2"/>
    <dgm:cxn modelId="{0E557E13-102F-42F7-B116-2C22DD09083C}" type="presOf" srcId="{68662CE9-340E-4875-8910-A4EC595D9429}" destId="{24873CB1-31E5-4A2F-B602-A315C3F2FE6C}" srcOrd="0" destOrd="0" presId="urn:microsoft.com/office/officeart/2005/8/layout/chevron2"/>
    <dgm:cxn modelId="{0E9299ED-9B36-4015-9EC9-9BD482FA2A9D}" srcId="{68246840-0095-471F-9269-09D0C4EE1E36}" destId="{EB1CCD59-C31A-49F2-9B12-C5A390432131}" srcOrd="2" destOrd="0" parTransId="{909356CB-E922-4F07-9353-C7D259B41E32}" sibTransId="{1048D4AE-D38B-4729-A05D-1AEC32D2651C}"/>
    <dgm:cxn modelId="{F26979E5-E3D4-4E1C-9138-B8BA28E1A1BC}" type="presOf" srcId="{571CD369-8544-40BB-837D-4CE5168021E2}" destId="{BE363A2F-27C3-4826-8BE8-CC46B706DED4}" srcOrd="0" destOrd="0" presId="urn:microsoft.com/office/officeart/2005/8/layout/chevron2"/>
    <dgm:cxn modelId="{CDC7D9A9-9DF1-4CD0-989E-4860A09900A1}" srcId="{571CD369-8544-40BB-837D-4CE5168021E2}" destId="{097C83CC-C39C-4159-AE5E-B32F626079DB}" srcOrd="0" destOrd="0" parTransId="{EAD09603-C427-4E18-AC2C-41AD603B3018}" sibTransId="{836CB088-17F5-4CB2-8B6B-3FB0F55EB073}"/>
    <dgm:cxn modelId="{2D2E6301-87F4-453B-B59D-1084E1976733}" type="presOf" srcId="{61C9C27B-825C-42A5-AC37-E7B8AAA31373}" destId="{431124F9-355B-452E-99AD-D9DC417D3445}" srcOrd="0" destOrd="0" presId="urn:microsoft.com/office/officeart/2005/8/layout/chevron2"/>
    <dgm:cxn modelId="{0ABA4D4D-D471-4232-BF48-146AFDA34EA0}" type="presOf" srcId="{F1D46DCF-6F83-4C57-87DB-F11C1525ECA8}" destId="{24873CB1-31E5-4A2F-B602-A315C3F2FE6C}" srcOrd="0" destOrd="5" presId="urn:microsoft.com/office/officeart/2005/8/layout/chevron2"/>
    <dgm:cxn modelId="{8E3F474E-B2D4-471D-B926-B016B720FC03}" srcId="{BB97B12F-F89E-4FC0-A8D6-AD3BAE7F87A0}" destId="{B3B7195B-1E68-40C0-B933-22F46B709387}" srcOrd="3" destOrd="0" parTransId="{E9EE10FA-623D-4645-B0C4-47983E60C276}" sibTransId="{5680E2BF-1FB3-43A9-B8AB-8160A64A0EB2}"/>
    <dgm:cxn modelId="{673BE4D9-8501-4925-A6F5-79A22AC9980E}" srcId="{BB97B12F-F89E-4FC0-A8D6-AD3BAE7F87A0}" destId="{A1B90531-A7B2-4821-84D7-E1ACC9A7CF5D}" srcOrd="2" destOrd="0" parTransId="{DD20CA64-2384-4880-88C9-C8F836D60E09}" sibTransId="{2BA60B83-B8FA-4120-B79F-454B82CACEAE}"/>
    <dgm:cxn modelId="{071AB36F-614E-4718-B06E-017C8BF3043D}" type="presOf" srcId="{DF4A97AF-DA2A-4B0C-869A-E82750259467}" destId="{2E52663F-F797-4483-B261-AC5AA1C0E945}" srcOrd="0" destOrd="1" presId="urn:microsoft.com/office/officeart/2005/8/layout/chevron2"/>
    <dgm:cxn modelId="{5A08610F-50C0-41B9-B85C-AA83FBB9F737}" type="presOf" srcId="{A1B90531-A7B2-4821-84D7-E1ACC9A7CF5D}" destId="{24873CB1-31E5-4A2F-B602-A315C3F2FE6C}" srcOrd="0" destOrd="2" presId="urn:microsoft.com/office/officeart/2005/8/layout/chevron2"/>
    <dgm:cxn modelId="{317A9871-B6AE-4DC0-B15B-315C7D8A0BB0}" srcId="{64EFB6F3-0275-418D-B022-8982F5964A13}" destId="{68246840-0095-471F-9269-09D0C4EE1E36}" srcOrd="3" destOrd="0" parTransId="{220052EE-A6F6-47A9-B969-B557C63C9382}" sibTransId="{F171A4EF-AA92-402A-85F5-3228CB39F072}"/>
    <dgm:cxn modelId="{041D6ADF-5043-4EC0-B20A-67875C4A45ED}" type="presOf" srcId="{64EFB6F3-0275-418D-B022-8982F5964A13}" destId="{D60BBB5A-668A-45CB-8966-228F4EB31E4C}" srcOrd="0" destOrd="0" presId="urn:microsoft.com/office/officeart/2005/8/layout/chevron2"/>
    <dgm:cxn modelId="{94754F0E-E014-421F-B302-287860AB732D}" srcId="{46D6C5F9-9242-4CA5-AEDE-FCBAA3600CAD}" destId="{D0871270-AC59-477D-A586-3BCF796FE226}" srcOrd="1" destOrd="0" parTransId="{69EE14D1-A686-4057-AFBF-7C405CA75EBB}" sibTransId="{DB88E876-5186-4CFD-BF94-3DFF3D739C70}"/>
    <dgm:cxn modelId="{68AEF97F-63D5-43E0-94C0-03794DF7F207}" srcId="{64EFB6F3-0275-418D-B022-8982F5964A13}" destId="{BB97B12F-F89E-4FC0-A8D6-AD3BAE7F87A0}" srcOrd="2" destOrd="0" parTransId="{D8E73293-8B44-4268-9D55-F7AEDFCD8D53}" sibTransId="{CA21A13D-92C2-4E22-8210-E095CCBB37B4}"/>
    <dgm:cxn modelId="{4FE77EA5-0E0A-45F8-BB0F-E33808884760}" srcId="{BB97B12F-F89E-4FC0-A8D6-AD3BAE7F87A0}" destId="{68662CE9-340E-4875-8910-A4EC595D9429}" srcOrd="0" destOrd="0" parTransId="{D820EAA9-62BF-4076-A839-2160A7F1D51E}" sibTransId="{DBA0D415-AA93-49AB-B16C-C00794B2C1A8}"/>
    <dgm:cxn modelId="{F373F59F-F371-4D26-BA8F-D61AE059E0A9}" srcId="{BB97B12F-F89E-4FC0-A8D6-AD3BAE7F87A0}" destId="{F1D46DCF-6F83-4C57-87DB-F11C1525ECA8}" srcOrd="5" destOrd="0" parTransId="{07B69F65-CC72-4BB6-98E7-33D7CB124FD1}" sibTransId="{2046175B-DCA0-4149-8292-CDEDB6711D7D}"/>
    <dgm:cxn modelId="{2FCF21D2-0C96-4949-93C5-EB4760C5EF4E}" type="presParOf" srcId="{D60BBB5A-668A-45CB-8966-228F4EB31E4C}" destId="{132C64B2-BC3E-454E-A49F-4D7B04D5617A}" srcOrd="0" destOrd="0" presId="urn:microsoft.com/office/officeart/2005/8/layout/chevron2"/>
    <dgm:cxn modelId="{84F146C6-A472-40AA-93F0-EBA4AF0CA3DA}" type="presParOf" srcId="{132C64B2-BC3E-454E-A49F-4D7B04D5617A}" destId="{89EBBDBE-5E14-4D40-940B-7D59504A4AD0}" srcOrd="0" destOrd="0" presId="urn:microsoft.com/office/officeart/2005/8/layout/chevron2"/>
    <dgm:cxn modelId="{B5165BE6-A992-48A6-9BAA-7AC3401002D3}" type="presParOf" srcId="{132C64B2-BC3E-454E-A49F-4D7B04D5617A}" destId="{2E52663F-F797-4483-B261-AC5AA1C0E945}" srcOrd="1" destOrd="0" presId="urn:microsoft.com/office/officeart/2005/8/layout/chevron2"/>
    <dgm:cxn modelId="{8929601C-CFF2-4847-9E16-C3DC9A6D7069}" type="presParOf" srcId="{D60BBB5A-668A-45CB-8966-228F4EB31E4C}" destId="{3064235F-9049-42FC-B749-2EBA105303F7}" srcOrd="1" destOrd="0" presId="urn:microsoft.com/office/officeart/2005/8/layout/chevron2"/>
    <dgm:cxn modelId="{4386809D-324E-49E2-B20A-6B9B228F0CA2}" type="presParOf" srcId="{D60BBB5A-668A-45CB-8966-228F4EB31E4C}" destId="{A0197596-E919-4602-83B9-88CD095EE45D}" srcOrd="2" destOrd="0" presId="urn:microsoft.com/office/officeart/2005/8/layout/chevron2"/>
    <dgm:cxn modelId="{9105D904-3904-4145-89B5-9FE86583F724}" type="presParOf" srcId="{A0197596-E919-4602-83B9-88CD095EE45D}" destId="{926EA5C8-E96C-4077-B2E2-2F00BE52A2A8}" srcOrd="0" destOrd="0" presId="urn:microsoft.com/office/officeart/2005/8/layout/chevron2"/>
    <dgm:cxn modelId="{1BA66567-2F3E-46CE-A2DA-66EF06CDB127}" type="presParOf" srcId="{A0197596-E919-4602-83B9-88CD095EE45D}" destId="{431124F9-355B-452E-99AD-D9DC417D3445}" srcOrd="1" destOrd="0" presId="urn:microsoft.com/office/officeart/2005/8/layout/chevron2"/>
    <dgm:cxn modelId="{7C2CB976-F8F3-4EF4-B985-EBD499960371}" type="presParOf" srcId="{D60BBB5A-668A-45CB-8966-228F4EB31E4C}" destId="{31CDEE2E-3258-4BC4-A528-12426A3A7C32}" srcOrd="3" destOrd="0" presId="urn:microsoft.com/office/officeart/2005/8/layout/chevron2"/>
    <dgm:cxn modelId="{98C036E0-AF76-4BA1-90FB-2C2E725E022D}" type="presParOf" srcId="{D60BBB5A-668A-45CB-8966-228F4EB31E4C}" destId="{A0A05601-FA42-4A9F-A497-3E193794EBF5}" srcOrd="4" destOrd="0" presId="urn:microsoft.com/office/officeart/2005/8/layout/chevron2"/>
    <dgm:cxn modelId="{9531651E-6FBF-4948-BEB0-E1817923CF04}" type="presParOf" srcId="{A0A05601-FA42-4A9F-A497-3E193794EBF5}" destId="{4E32EF7D-6E18-4989-BBD0-46778EB8F7C7}" srcOrd="0" destOrd="0" presId="urn:microsoft.com/office/officeart/2005/8/layout/chevron2"/>
    <dgm:cxn modelId="{F28F97B6-6FEA-421F-ADE7-A27879896C1F}" type="presParOf" srcId="{A0A05601-FA42-4A9F-A497-3E193794EBF5}" destId="{24873CB1-31E5-4A2F-B602-A315C3F2FE6C}" srcOrd="1" destOrd="0" presId="urn:microsoft.com/office/officeart/2005/8/layout/chevron2"/>
    <dgm:cxn modelId="{ABB4142D-CE39-48D3-BAC1-0200ED1D834E}" type="presParOf" srcId="{D60BBB5A-668A-45CB-8966-228F4EB31E4C}" destId="{AF58A4BB-5BCD-435E-B24E-70ECEE4EB540}" srcOrd="5" destOrd="0" presId="urn:microsoft.com/office/officeart/2005/8/layout/chevron2"/>
    <dgm:cxn modelId="{28EC3C1D-CA96-4804-BC20-E463B684C1D8}" type="presParOf" srcId="{D60BBB5A-668A-45CB-8966-228F4EB31E4C}" destId="{7D711012-FC8D-4833-BD23-CDE7B07EB3D1}" srcOrd="6" destOrd="0" presId="urn:microsoft.com/office/officeart/2005/8/layout/chevron2"/>
    <dgm:cxn modelId="{A0EBB0AD-C845-4445-845B-48DB4C8FB091}" type="presParOf" srcId="{7D711012-FC8D-4833-BD23-CDE7B07EB3D1}" destId="{DFAD5E03-338B-40E6-B67A-AB35AC6CE480}" srcOrd="0" destOrd="0" presId="urn:microsoft.com/office/officeart/2005/8/layout/chevron2"/>
    <dgm:cxn modelId="{D07A4029-9A7A-4A8E-B10C-8AF380E0F71B}" type="presParOf" srcId="{7D711012-FC8D-4833-BD23-CDE7B07EB3D1}" destId="{0CFFBD53-95A3-4323-A7DF-10CD8C87EA0E}" srcOrd="1" destOrd="0" presId="urn:microsoft.com/office/officeart/2005/8/layout/chevron2"/>
    <dgm:cxn modelId="{57621EA9-8002-468C-9ACA-896D4FF5B123}" type="presParOf" srcId="{D60BBB5A-668A-45CB-8966-228F4EB31E4C}" destId="{854C9340-3231-436D-8453-B47DD6615175}" srcOrd="7" destOrd="0" presId="urn:microsoft.com/office/officeart/2005/8/layout/chevron2"/>
    <dgm:cxn modelId="{85493AFB-FE13-4759-8AD5-6AFDC0C91EA0}" type="presParOf" srcId="{D60BBB5A-668A-45CB-8966-228F4EB31E4C}" destId="{508A400D-2269-4620-853D-7C5515FDA0A4}" srcOrd="8" destOrd="0" presId="urn:microsoft.com/office/officeart/2005/8/layout/chevron2"/>
    <dgm:cxn modelId="{7F4E18F7-E7D3-43BE-8A98-EE950242A68A}" type="presParOf" srcId="{508A400D-2269-4620-853D-7C5515FDA0A4}" destId="{BE363A2F-27C3-4826-8BE8-CC46B706DED4}" srcOrd="0" destOrd="0" presId="urn:microsoft.com/office/officeart/2005/8/layout/chevron2"/>
    <dgm:cxn modelId="{911D326E-DC5E-4566-97AD-393744AD7B1D}" type="presParOf" srcId="{508A400D-2269-4620-853D-7C5515FDA0A4}" destId="{D69FDE00-C814-42E2-A1BC-3E753DD2F7F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9E69AA-B5EB-4A95-B685-D840465FCA2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E6B2D0-1DE8-4695-91C6-520BC2350FC4}">
      <dgm:prSet phldrT="[Текст]"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Зарождение теории 1971 г.</a:t>
          </a:r>
        </a:p>
      </dgm:t>
    </dgm:pt>
    <dgm:pt modelId="{FC3F13E1-9393-4F0A-B18F-470BA1457BDA}" type="parTrans" cxnId="{98D48724-B1A6-497B-A885-1FB646F178DC}">
      <dgm:prSet/>
      <dgm:spPr/>
      <dgm:t>
        <a:bodyPr/>
        <a:lstStyle/>
        <a:p>
          <a:endParaRPr lang="ru-RU"/>
        </a:p>
      </dgm:t>
    </dgm:pt>
    <dgm:pt modelId="{0CD4BFE4-3111-4461-BC5A-040B0914BC94}" type="sibTrans" cxnId="{98D48724-B1A6-497B-A885-1FB646F178DC}">
      <dgm:prSet/>
      <dgm:spPr/>
      <dgm:t>
        <a:bodyPr/>
        <a:lstStyle/>
        <a:p>
          <a:endParaRPr lang="ru-RU"/>
        </a:p>
      </dgm:t>
    </dgm:pt>
    <dgm:pt modelId="{4FEDEF0D-9D0B-4F43-94E5-63A1E06A0714}">
      <dgm:prSet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концепции 1980 г.</a:t>
          </a:r>
        </a:p>
      </dgm:t>
    </dgm:pt>
    <dgm:pt modelId="{BF4ACFD2-6C27-4A1A-A413-66A770827502}" type="parTrans" cxnId="{EDC20F5A-7BD2-4F8F-9435-C48C4A5A7190}">
      <dgm:prSet/>
      <dgm:spPr/>
      <dgm:t>
        <a:bodyPr/>
        <a:lstStyle/>
        <a:p>
          <a:endParaRPr lang="ru-RU"/>
        </a:p>
      </dgm:t>
    </dgm:pt>
    <dgm:pt modelId="{D9587E4E-F95D-4AB2-B0AD-48726F63C58A}" type="sibTrans" cxnId="{EDC20F5A-7BD2-4F8F-9435-C48C4A5A7190}">
      <dgm:prSet/>
      <dgm:spPr/>
      <dgm:t>
        <a:bodyPr/>
        <a:lstStyle/>
        <a:p>
          <a:endParaRPr lang="ru-RU"/>
        </a:p>
      </dgm:t>
    </dgm:pt>
    <dgm:pt modelId="{1B99493B-6E5D-48E9-A92D-91A0F23877F4}">
      <dgm:prSet custT="1"/>
      <dgm:spPr>
        <a:solidFill>
          <a:srgbClr val="F2FAEA">
            <a:alpha val="90000"/>
          </a:srgbClr>
        </a:solidFill>
      </dgm:spPr>
      <dgm:t>
        <a:bodyPr/>
        <a:lstStyle/>
        <a:p>
          <a:r>
            <a:rPr lang="ru-RU" sz="1200" dirty="0"/>
            <a:t>Первая формулировка теории непрерывности: анализ того, как сохранение привычных видов досуга помогает пожилым людям адаптироваться после выхода на пенсию.</a:t>
          </a:r>
        </a:p>
      </dgm:t>
    </dgm:pt>
    <dgm:pt modelId="{45A56D73-C378-44D0-BE40-EF58EFAC6988}" type="parTrans" cxnId="{76BB70FB-970F-4A32-A3C2-B243901591A6}">
      <dgm:prSet/>
      <dgm:spPr/>
      <dgm:t>
        <a:bodyPr/>
        <a:lstStyle/>
        <a:p>
          <a:endParaRPr lang="ru-RU"/>
        </a:p>
      </dgm:t>
    </dgm:pt>
    <dgm:pt modelId="{8D8899FB-4E0B-4B50-AB17-8F42BDEC273F}" type="sibTrans" cxnId="{76BB70FB-970F-4A32-A3C2-B243901591A6}">
      <dgm:prSet/>
      <dgm:spPr/>
      <dgm:t>
        <a:bodyPr/>
        <a:lstStyle/>
        <a:p>
          <a:endParaRPr lang="ru-RU"/>
        </a:p>
      </dgm:t>
    </dgm:pt>
    <dgm:pt modelId="{5EF929D9-390F-4567-BE38-BD847935C196}">
      <dgm:prSet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Систематизация теории 1989 г.</a:t>
          </a:r>
        </a:p>
      </dgm:t>
    </dgm:pt>
    <dgm:pt modelId="{7D906560-A26C-43AA-A560-15438FAB586E}" type="parTrans" cxnId="{505D0A81-ABCB-4AEF-9D07-33808AD56BE5}">
      <dgm:prSet/>
      <dgm:spPr/>
      <dgm:t>
        <a:bodyPr/>
        <a:lstStyle/>
        <a:p>
          <a:endParaRPr lang="ru-RU"/>
        </a:p>
      </dgm:t>
    </dgm:pt>
    <dgm:pt modelId="{5AF72DBB-059E-45CA-BBF2-71A263DE70A6}" type="sibTrans" cxnId="{505D0A81-ABCB-4AEF-9D07-33808AD56BE5}">
      <dgm:prSet/>
      <dgm:spPr/>
      <dgm:t>
        <a:bodyPr/>
        <a:lstStyle/>
        <a:p>
          <a:endParaRPr lang="ru-RU"/>
        </a:p>
      </dgm:t>
    </dgm:pt>
    <dgm:pt modelId="{60364702-01D3-4B6C-95A7-1296831327D7}">
      <dgm:prSet custT="1"/>
      <dgm:spPr>
        <a:solidFill>
          <a:srgbClr val="F2FAEA">
            <a:alpha val="90000"/>
          </a:srgbClr>
        </a:solidFill>
      </dgm:spPr>
      <dgm:t>
        <a:bodyPr/>
        <a:lstStyle/>
        <a:p>
          <a:r>
            <a:rPr lang="ru-RU" sz="1200" dirty="0"/>
            <a:t>Углубление теории: акцент на внутренней (личность, ценности) и внешней (социальные связи, деятельность) непрерывности.</a:t>
          </a:r>
        </a:p>
      </dgm:t>
    </dgm:pt>
    <dgm:pt modelId="{70C1090C-A956-4B07-A6CC-90631625C349}" type="parTrans" cxnId="{D38E24BB-361A-452C-A2BA-6EA8C09D619B}">
      <dgm:prSet/>
      <dgm:spPr/>
      <dgm:t>
        <a:bodyPr/>
        <a:lstStyle/>
        <a:p>
          <a:endParaRPr lang="ru-RU"/>
        </a:p>
      </dgm:t>
    </dgm:pt>
    <dgm:pt modelId="{5507BCE0-06A7-44CC-B507-B53434C4341C}" type="sibTrans" cxnId="{D38E24BB-361A-452C-A2BA-6EA8C09D619B}">
      <dgm:prSet/>
      <dgm:spPr/>
      <dgm:t>
        <a:bodyPr/>
        <a:lstStyle/>
        <a:p>
          <a:endParaRPr lang="ru-RU"/>
        </a:p>
      </dgm:t>
    </dgm:pt>
    <dgm:pt modelId="{8D7379AC-FB5E-41B1-BF6A-88804EBFBB0F}">
      <dgm:prSet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Практическое развитие 1999 г.</a:t>
          </a:r>
        </a:p>
      </dgm:t>
    </dgm:pt>
    <dgm:pt modelId="{D6513E4B-5797-4D47-AFF3-631448AA0228}" type="parTrans" cxnId="{3C4111E7-D388-4CBA-ADC9-C8A7344AECF1}">
      <dgm:prSet/>
      <dgm:spPr/>
      <dgm:t>
        <a:bodyPr/>
        <a:lstStyle/>
        <a:p>
          <a:endParaRPr lang="ru-RU"/>
        </a:p>
      </dgm:t>
    </dgm:pt>
    <dgm:pt modelId="{D17A6611-B8EF-482F-9100-56466EF25B99}" type="sibTrans" cxnId="{3C4111E7-D388-4CBA-ADC9-C8A7344AECF1}">
      <dgm:prSet/>
      <dgm:spPr/>
      <dgm:t>
        <a:bodyPr/>
        <a:lstStyle/>
        <a:p>
          <a:endParaRPr lang="ru-RU"/>
        </a:p>
      </dgm:t>
    </dgm:pt>
    <dgm:pt modelId="{BC9421C8-82C9-4EDF-AEB1-0BA8CBE0EB25}">
      <dgm:prSet custT="1"/>
      <dgm:spPr>
        <a:solidFill>
          <a:srgbClr val="F2FAEA">
            <a:alpha val="90000"/>
          </a:srgbClr>
        </a:solidFill>
      </dgm:spPr>
      <dgm:t>
        <a:bodyPr/>
        <a:lstStyle/>
        <a:p>
          <a:r>
            <a:rPr lang="ru-RU" sz="1200" dirty="0"/>
            <a:t>Полное и структурированное изложение теории: обоснование того, что успешное старение связано с сохранением стабильности личности и образа жизни с адаптацией под новые возможности.</a:t>
          </a:r>
        </a:p>
      </dgm:t>
    </dgm:pt>
    <dgm:pt modelId="{DE334660-0136-453F-8C68-6D5B3A9133EE}" type="parTrans" cxnId="{2563694D-B5FF-4507-BF03-CC9CA0ED0059}">
      <dgm:prSet/>
      <dgm:spPr/>
      <dgm:t>
        <a:bodyPr/>
        <a:lstStyle/>
        <a:p>
          <a:endParaRPr lang="ru-RU"/>
        </a:p>
      </dgm:t>
    </dgm:pt>
    <dgm:pt modelId="{B1159684-A116-4D3C-8AB8-4BEF001510AA}" type="sibTrans" cxnId="{2563694D-B5FF-4507-BF03-CC9CA0ED0059}">
      <dgm:prSet/>
      <dgm:spPr/>
      <dgm:t>
        <a:bodyPr/>
        <a:lstStyle/>
        <a:p>
          <a:endParaRPr lang="ru-RU"/>
        </a:p>
      </dgm:t>
    </dgm:pt>
    <dgm:pt modelId="{B84BC5AA-B738-45BC-8CF5-6249736127F6}">
      <dgm:prSet/>
      <dgm:spPr>
        <a:solidFill>
          <a:srgbClr val="F2FAEA">
            <a:alpha val="90000"/>
          </a:srgbClr>
        </a:solidFill>
      </dgm:spPr>
      <dgm:t>
        <a:bodyPr/>
        <a:lstStyle/>
        <a:p>
          <a:endParaRPr lang="ru-RU" sz="1000"/>
        </a:p>
      </dgm:t>
    </dgm:pt>
    <dgm:pt modelId="{2F48B0B4-C7C7-469A-A9B2-DE5DB6135465}" type="parTrans" cxnId="{C7A87F11-7363-4FFB-9FA9-49114E40DC8C}">
      <dgm:prSet/>
      <dgm:spPr/>
      <dgm:t>
        <a:bodyPr/>
        <a:lstStyle/>
        <a:p>
          <a:endParaRPr lang="ru-RU"/>
        </a:p>
      </dgm:t>
    </dgm:pt>
    <dgm:pt modelId="{8BB91559-B76E-436A-8406-A9482671F22B}" type="sibTrans" cxnId="{C7A87F11-7363-4FFB-9FA9-49114E40DC8C}">
      <dgm:prSet/>
      <dgm:spPr/>
      <dgm:t>
        <a:bodyPr/>
        <a:lstStyle/>
        <a:p>
          <a:endParaRPr lang="ru-RU"/>
        </a:p>
      </dgm:t>
    </dgm:pt>
    <dgm:pt modelId="{67E6CD3F-E957-42F0-9A37-21731C32703D}">
      <dgm:prSet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Дальнейшее влияние  2000‑е и далее</a:t>
          </a:r>
        </a:p>
      </dgm:t>
    </dgm:pt>
    <dgm:pt modelId="{F04E32A5-5E6A-45A7-AF63-384E7A3E85ED}" type="parTrans" cxnId="{7CAD1596-034F-40EE-9E3E-2A3A0CE602A0}">
      <dgm:prSet/>
      <dgm:spPr/>
      <dgm:t>
        <a:bodyPr/>
        <a:lstStyle/>
        <a:p>
          <a:endParaRPr lang="ru-RU"/>
        </a:p>
      </dgm:t>
    </dgm:pt>
    <dgm:pt modelId="{EC921533-AB71-4431-823E-829847B06F34}" type="sibTrans" cxnId="{7CAD1596-034F-40EE-9E3E-2A3A0CE602A0}">
      <dgm:prSet/>
      <dgm:spPr/>
      <dgm:t>
        <a:bodyPr/>
        <a:lstStyle/>
        <a:p>
          <a:endParaRPr lang="ru-RU"/>
        </a:p>
      </dgm:t>
    </dgm:pt>
    <dgm:pt modelId="{659B80EF-9572-4CA6-8DF5-692815F9B4FB}">
      <dgm:prSet custT="1"/>
      <dgm:spPr>
        <a:solidFill>
          <a:srgbClr val="F2FAEA">
            <a:alpha val="90000"/>
          </a:srgbClr>
        </a:solidFill>
      </dgm:spPr>
      <dgm:t>
        <a:bodyPr/>
        <a:lstStyle/>
        <a:p>
          <a:r>
            <a:rPr lang="ru-RU" sz="1200" dirty="0"/>
            <a:t>Развитие теории в прикладном ключе: предложены стратегии поддержки непрерывности, роль семьи и общества, программы активного долголетия. </a:t>
          </a:r>
        </a:p>
      </dgm:t>
    </dgm:pt>
    <dgm:pt modelId="{983A2A27-BA6D-4CC8-8222-2E71BB782507}" type="parTrans" cxnId="{51F9E750-7D09-4068-9DA4-29190B86758A}">
      <dgm:prSet/>
      <dgm:spPr/>
      <dgm:t>
        <a:bodyPr/>
        <a:lstStyle/>
        <a:p>
          <a:endParaRPr lang="ru-RU"/>
        </a:p>
      </dgm:t>
    </dgm:pt>
    <dgm:pt modelId="{FA4E40F4-0C27-4456-9353-3DEA5EA63E52}" type="sibTrans" cxnId="{51F9E750-7D09-4068-9DA4-29190B86758A}">
      <dgm:prSet/>
      <dgm:spPr/>
      <dgm:t>
        <a:bodyPr/>
        <a:lstStyle/>
        <a:p>
          <a:endParaRPr lang="ru-RU"/>
        </a:p>
      </dgm:t>
    </dgm:pt>
    <dgm:pt modelId="{E16486E1-6DE1-4980-8F80-98175D6A1D4F}">
      <dgm:prSet custT="1"/>
      <dgm:spPr>
        <a:solidFill>
          <a:srgbClr val="F2FAEA">
            <a:alpha val="90000"/>
          </a:srgbClr>
        </a:solidFill>
      </dgm:spPr>
      <dgm:t>
        <a:bodyPr/>
        <a:lstStyle/>
        <a:p>
          <a:r>
            <a:rPr lang="ru-RU" sz="1200" dirty="0"/>
            <a:t>Теория становится одной из ключевых психосоциальных теорий старения, используется в практике поддержки пожилых людей; подвергается критике и уточнению (учёт гендерных, культурных, социально‑экономических факторов</a:t>
          </a:r>
          <a:r>
            <a:rPr lang="ru-RU" sz="1000" dirty="0"/>
            <a:t>)</a:t>
          </a:r>
        </a:p>
      </dgm:t>
    </dgm:pt>
    <dgm:pt modelId="{26568AE0-30E3-401E-A2B9-767B49D90062}" type="parTrans" cxnId="{3CAD3E8E-491D-4F60-AE39-6A907A21A7A1}">
      <dgm:prSet/>
      <dgm:spPr/>
      <dgm:t>
        <a:bodyPr/>
        <a:lstStyle/>
        <a:p>
          <a:endParaRPr lang="ru-RU"/>
        </a:p>
      </dgm:t>
    </dgm:pt>
    <dgm:pt modelId="{CA1D9C03-8CC5-4F8F-AD68-E396A9084A25}" type="sibTrans" cxnId="{3CAD3E8E-491D-4F60-AE39-6A907A21A7A1}">
      <dgm:prSet/>
      <dgm:spPr/>
      <dgm:t>
        <a:bodyPr/>
        <a:lstStyle/>
        <a:p>
          <a:endParaRPr lang="ru-RU"/>
        </a:p>
      </dgm:t>
    </dgm:pt>
    <dgm:pt modelId="{C06C0A4D-7AA0-4DB7-AD05-82E5D4AF71D8}" type="pres">
      <dgm:prSet presAssocID="{B39E69AA-B5EB-4A95-B685-D840465FCA2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673AD6-D7D6-4220-AAB4-2DCF9314D69E}" type="pres">
      <dgm:prSet presAssocID="{F6E6B2D0-1DE8-4695-91C6-520BC2350FC4}" presName="parentLin" presStyleCnt="0"/>
      <dgm:spPr/>
    </dgm:pt>
    <dgm:pt modelId="{1F1BD57D-C180-417E-B095-3CA23EC0F5F6}" type="pres">
      <dgm:prSet presAssocID="{F6E6B2D0-1DE8-4695-91C6-520BC2350FC4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33CE2C64-6547-469A-86DF-C6A38A875D05}" type="pres">
      <dgm:prSet presAssocID="{F6E6B2D0-1DE8-4695-91C6-520BC2350FC4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468179-DBB7-4041-B073-7AD9F609A1A6}" type="pres">
      <dgm:prSet presAssocID="{F6E6B2D0-1DE8-4695-91C6-520BC2350FC4}" presName="negativeSpace" presStyleCnt="0"/>
      <dgm:spPr/>
    </dgm:pt>
    <dgm:pt modelId="{9B84880C-09B4-474A-82BB-E9A7713842CC}" type="pres">
      <dgm:prSet presAssocID="{F6E6B2D0-1DE8-4695-91C6-520BC2350FC4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59C383-B87B-47C4-9FDE-2833A575C221}" type="pres">
      <dgm:prSet presAssocID="{0CD4BFE4-3111-4461-BC5A-040B0914BC94}" presName="spaceBetweenRectangles" presStyleCnt="0"/>
      <dgm:spPr/>
    </dgm:pt>
    <dgm:pt modelId="{3DAD9D07-BC2D-4EFE-BA61-336E4AD344B9}" type="pres">
      <dgm:prSet presAssocID="{4FEDEF0D-9D0B-4F43-94E5-63A1E06A0714}" presName="parentLin" presStyleCnt="0"/>
      <dgm:spPr/>
    </dgm:pt>
    <dgm:pt modelId="{9A758F54-9152-4237-8ECD-AA23404560FC}" type="pres">
      <dgm:prSet presAssocID="{4FEDEF0D-9D0B-4F43-94E5-63A1E06A0714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995E64D1-91B8-4C48-964B-17FAB11B0AC6}" type="pres">
      <dgm:prSet presAssocID="{4FEDEF0D-9D0B-4F43-94E5-63A1E06A0714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952A5-02FB-46F7-ACF3-5CF27481AF9E}" type="pres">
      <dgm:prSet presAssocID="{4FEDEF0D-9D0B-4F43-94E5-63A1E06A0714}" presName="negativeSpace" presStyleCnt="0"/>
      <dgm:spPr/>
    </dgm:pt>
    <dgm:pt modelId="{9F5CF087-CEE5-4963-A1AC-2A91945E92AA}" type="pres">
      <dgm:prSet presAssocID="{4FEDEF0D-9D0B-4F43-94E5-63A1E06A0714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37376-597A-4F48-B5FF-D6759E8A3254}" type="pres">
      <dgm:prSet presAssocID="{D9587E4E-F95D-4AB2-B0AD-48726F63C58A}" presName="spaceBetweenRectangles" presStyleCnt="0"/>
      <dgm:spPr/>
    </dgm:pt>
    <dgm:pt modelId="{CE81F001-BAB6-405D-8AA3-71526C9F1021}" type="pres">
      <dgm:prSet presAssocID="{5EF929D9-390F-4567-BE38-BD847935C196}" presName="parentLin" presStyleCnt="0"/>
      <dgm:spPr/>
    </dgm:pt>
    <dgm:pt modelId="{1E9D5223-4568-45F5-ADFF-E6A2B861F6F9}" type="pres">
      <dgm:prSet presAssocID="{5EF929D9-390F-4567-BE38-BD847935C196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1D8D4449-B719-4566-998E-B405E9B5CDB5}" type="pres">
      <dgm:prSet presAssocID="{5EF929D9-390F-4567-BE38-BD847935C196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53C77A-FB2D-4E05-8F41-6435AA34F973}" type="pres">
      <dgm:prSet presAssocID="{5EF929D9-390F-4567-BE38-BD847935C196}" presName="negativeSpace" presStyleCnt="0"/>
      <dgm:spPr/>
    </dgm:pt>
    <dgm:pt modelId="{3F3297FD-6062-433B-A266-347D3582215A}" type="pres">
      <dgm:prSet presAssocID="{5EF929D9-390F-4567-BE38-BD847935C196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6874C6-CE5C-4FC5-8E46-E2725FA09A5F}" type="pres">
      <dgm:prSet presAssocID="{5AF72DBB-059E-45CA-BBF2-71A263DE70A6}" presName="spaceBetweenRectangles" presStyleCnt="0"/>
      <dgm:spPr/>
    </dgm:pt>
    <dgm:pt modelId="{AAD0B76A-DCEB-4BE4-AA26-443FE1F0D960}" type="pres">
      <dgm:prSet presAssocID="{8D7379AC-FB5E-41B1-BF6A-88804EBFBB0F}" presName="parentLin" presStyleCnt="0"/>
      <dgm:spPr/>
    </dgm:pt>
    <dgm:pt modelId="{1056BC39-0730-4BDE-BF8C-915E404634B6}" type="pres">
      <dgm:prSet presAssocID="{8D7379AC-FB5E-41B1-BF6A-88804EBFBB0F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89CDAC62-89C9-4AA1-AC3E-F9FE5A1D4428}" type="pres">
      <dgm:prSet presAssocID="{8D7379AC-FB5E-41B1-BF6A-88804EBFBB0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A2840A-78AB-429C-8D58-492073AFCF6C}" type="pres">
      <dgm:prSet presAssocID="{8D7379AC-FB5E-41B1-BF6A-88804EBFBB0F}" presName="negativeSpace" presStyleCnt="0"/>
      <dgm:spPr/>
    </dgm:pt>
    <dgm:pt modelId="{DAB04356-D015-410B-A472-E27884E33130}" type="pres">
      <dgm:prSet presAssocID="{8D7379AC-FB5E-41B1-BF6A-88804EBFBB0F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6E0290-21BD-4C9F-80C0-4465394E938D}" type="pres">
      <dgm:prSet presAssocID="{D17A6611-B8EF-482F-9100-56466EF25B99}" presName="spaceBetweenRectangles" presStyleCnt="0"/>
      <dgm:spPr/>
    </dgm:pt>
    <dgm:pt modelId="{625D58AB-A424-48E6-A3C0-C2FC56704B38}" type="pres">
      <dgm:prSet presAssocID="{67E6CD3F-E957-42F0-9A37-21731C32703D}" presName="parentLin" presStyleCnt="0"/>
      <dgm:spPr/>
    </dgm:pt>
    <dgm:pt modelId="{E0824ED7-F06F-480C-A7EE-D732EE80D5DF}" type="pres">
      <dgm:prSet presAssocID="{67E6CD3F-E957-42F0-9A37-21731C32703D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0FD6FB91-8078-4EF3-8946-64BD0D1B6C5E}" type="pres">
      <dgm:prSet presAssocID="{67E6CD3F-E957-42F0-9A37-21731C32703D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DC4F5-D8D4-4819-A507-409958F43C52}" type="pres">
      <dgm:prSet presAssocID="{67E6CD3F-E957-42F0-9A37-21731C32703D}" presName="negativeSpace" presStyleCnt="0"/>
      <dgm:spPr/>
    </dgm:pt>
    <dgm:pt modelId="{81AE3C61-5932-4130-AF39-ECAF681A15A2}" type="pres">
      <dgm:prSet presAssocID="{67E6CD3F-E957-42F0-9A37-21731C32703D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63694D-B5FF-4507-BF03-CC9CA0ED0059}" srcId="{5EF929D9-390F-4567-BE38-BD847935C196}" destId="{BC9421C8-82C9-4EDF-AEB1-0BA8CBE0EB25}" srcOrd="0" destOrd="0" parTransId="{DE334660-0136-453F-8C68-6D5B3A9133EE}" sibTransId="{B1159684-A116-4D3C-8AB8-4BEF001510AA}"/>
    <dgm:cxn modelId="{C70FB513-8C76-49F2-AA65-A49D72A50202}" type="presOf" srcId="{8D7379AC-FB5E-41B1-BF6A-88804EBFBB0F}" destId="{1056BC39-0730-4BDE-BF8C-915E404634B6}" srcOrd="0" destOrd="0" presId="urn:microsoft.com/office/officeart/2005/8/layout/list1"/>
    <dgm:cxn modelId="{505D0A81-ABCB-4AEF-9D07-33808AD56BE5}" srcId="{B39E69AA-B5EB-4A95-B685-D840465FCA23}" destId="{5EF929D9-390F-4567-BE38-BD847935C196}" srcOrd="2" destOrd="0" parTransId="{7D906560-A26C-43AA-A560-15438FAB586E}" sibTransId="{5AF72DBB-059E-45CA-BBF2-71A263DE70A6}"/>
    <dgm:cxn modelId="{552F8200-5375-40B4-A438-3F4FCCC89D76}" type="presOf" srcId="{BC9421C8-82C9-4EDF-AEB1-0BA8CBE0EB25}" destId="{3F3297FD-6062-433B-A266-347D3582215A}" srcOrd="0" destOrd="0" presId="urn:microsoft.com/office/officeart/2005/8/layout/list1"/>
    <dgm:cxn modelId="{EDC20F5A-7BD2-4F8F-9435-C48C4A5A7190}" srcId="{B39E69AA-B5EB-4A95-B685-D840465FCA23}" destId="{4FEDEF0D-9D0B-4F43-94E5-63A1E06A0714}" srcOrd="1" destOrd="0" parTransId="{BF4ACFD2-6C27-4A1A-A413-66A770827502}" sibTransId="{D9587E4E-F95D-4AB2-B0AD-48726F63C58A}"/>
    <dgm:cxn modelId="{FB70950D-ED03-4EB6-B59B-3F6D618CC46C}" type="presOf" srcId="{B39E69AA-B5EB-4A95-B685-D840465FCA23}" destId="{C06C0A4D-7AA0-4DB7-AD05-82E5D4AF71D8}" srcOrd="0" destOrd="0" presId="urn:microsoft.com/office/officeart/2005/8/layout/list1"/>
    <dgm:cxn modelId="{076F6268-B3E9-4EA6-88AF-D176F00E9EB2}" type="presOf" srcId="{F6E6B2D0-1DE8-4695-91C6-520BC2350FC4}" destId="{33CE2C64-6547-469A-86DF-C6A38A875D05}" srcOrd="1" destOrd="0" presId="urn:microsoft.com/office/officeart/2005/8/layout/list1"/>
    <dgm:cxn modelId="{4C9AC064-DC71-4BAF-8ADE-ED3C2939A37B}" type="presOf" srcId="{60364702-01D3-4B6C-95A7-1296831327D7}" destId="{9F5CF087-CEE5-4963-A1AC-2A91945E92AA}" srcOrd="0" destOrd="0" presId="urn:microsoft.com/office/officeart/2005/8/layout/list1"/>
    <dgm:cxn modelId="{3C4111E7-D388-4CBA-ADC9-C8A7344AECF1}" srcId="{B39E69AA-B5EB-4A95-B685-D840465FCA23}" destId="{8D7379AC-FB5E-41B1-BF6A-88804EBFBB0F}" srcOrd="3" destOrd="0" parTransId="{D6513E4B-5797-4D47-AFF3-631448AA0228}" sibTransId="{D17A6611-B8EF-482F-9100-56466EF25B99}"/>
    <dgm:cxn modelId="{34FB6A91-35F3-4C97-86AC-7CB19C1623F5}" type="presOf" srcId="{8D7379AC-FB5E-41B1-BF6A-88804EBFBB0F}" destId="{89CDAC62-89C9-4AA1-AC3E-F9FE5A1D4428}" srcOrd="1" destOrd="0" presId="urn:microsoft.com/office/officeart/2005/8/layout/list1"/>
    <dgm:cxn modelId="{98D48724-B1A6-497B-A885-1FB646F178DC}" srcId="{B39E69AA-B5EB-4A95-B685-D840465FCA23}" destId="{F6E6B2D0-1DE8-4695-91C6-520BC2350FC4}" srcOrd="0" destOrd="0" parTransId="{FC3F13E1-9393-4F0A-B18F-470BA1457BDA}" sibTransId="{0CD4BFE4-3111-4461-BC5A-040B0914BC94}"/>
    <dgm:cxn modelId="{7CAD1596-034F-40EE-9E3E-2A3A0CE602A0}" srcId="{B39E69AA-B5EB-4A95-B685-D840465FCA23}" destId="{67E6CD3F-E957-42F0-9A37-21731C32703D}" srcOrd="4" destOrd="0" parTransId="{F04E32A5-5E6A-45A7-AF63-384E7A3E85ED}" sibTransId="{EC921533-AB71-4431-823E-829847B06F34}"/>
    <dgm:cxn modelId="{AB2B785B-A240-45AC-98A0-108D162C5B8D}" type="presOf" srcId="{B84BC5AA-B738-45BC-8CF5-6249736127F6}" destId="{3F3297FD-6062-433B-A266-347D3582215A}" srcOrd="0" destOrd="1" presId="urn:microsoft.com/office/officeart/2005/8/layout/list1"/>
    <dgm:cxn modelId="{4A72EA6C-8CE9-447D-B91D-B28FE000C8D5}" type="presOf" srcId="{5EF929D9-390F-4567-BE38-BD847935C196}" destId="{1E9D5223-4568-45F5-ADFF-E6A2B861F6F9}" srcOrd="0" destOrd="0" presId="urn:microsoft.com/office/officeart/2005/8/layout/list1"/>
    <dgm:cxn modelId="{38B2CEF8-56E8-42AA-83C6-778B7768E3CB}" type="presOf" srcId="{4FEDEF0D-9D0B-4F43-94E5-63A1E06A0714}" destId="{9A758F54-9152-4237-8ECD-AA23404560FC}" srcOrd="0" destOrd="0" presId="urn:microsoft.com/office/officeart/2005/8/layout/list1"/>
    <dgm:cxn modelId="{6249EDCC-5FF7-43ED-8021-46E33F131F41}" type="presOf" srcId="{67E6CD3F-E957-42F0-9A37-21731C32703D}" destId="{0FD6FB91-8078-4EF3-8946-64BD0D1B6C5E}" srcOrd="1" destOrd="0" presId="urn:microsoft.com/office/officeart/2005/8/layout/list1"/>
    <dgm:cxn modelId="{11469F20-124F-4E06-872C-8FDC226A17F7}" type="presOf" srcId="{67E6CD3F-E957-42F0-9A37-21731C32703D}" destId="{E0824ED7-F06F-480C-A7EE-D732EE80D5DF}" srcOrd="0" destOrd="0" presId="urn:microsoft.com/office/officeart/2005/8/layout/list1"/>
    <dgm:cxn modelId="{7DA97FF4-20D1-4835-9F40-0CDCD1BD3C6C}" type="presOf" srcId="{1B99493B-6E5D-48E9-A92D-91A0F23877F4}" destId="{9B84880C-09B4-474A-82BB-E9A7713842CC}" srcOrd="0" destOrd="0" presId="urn:microsoft.com/office/officeart/2005/8/layout/list1"/>
    <dgm:cxn modelId="{CA1C85CC-63C5-4A0B-8DE0-C2ED147F7E9B}" type="presOf" srcId="{F6E6B2D0-1DE8-4695-91C6-520BC2350FC4}" destId="{1F1BD57D-C180-417E-B095-3CA23EC0F5F6}" srcOrd="0" destOrd="0" presId="urn:microsoft.com/office/officeart/2005/8/layout/list1"/>
    <dgm:cxn modelId="{76BB70FB-970F-4A32-A3C2-B243901591A6}" srcId="{F6E6B2D0-1DE8-4695-91C6-520BC2350FC4}" destId="{1B99493B-6E5D-48E9-A92D-91A0F23877F4}" srcOrd="0" destOrd="0" parTransId="{45A56D73-C378-44D0-BE40-EF58EFAC6988}" sibTransId="{8D8899FB-4E0B-4B50-AB17-8F42BDEC273F}"/>
    <dgm:cxn modelId="{C9165622-98E5-4EE0-B920-BC7C5A053647}" type="presOf" srcId="{E16486E1-6DE1-4980-8F80-98175D6A1D4F}" destId="{81AE3C61-5932-4130-AF39-ECAF681A15A2}" srcOrd="0" destOrd="0" presId="urn:microsoft.com/office/officeart/2005/8/layout/list1"/>
    <dgm:cxn modelId="{51F9E750-7D09-4068-9DA4-29190B86758A}" srcId="{8D7379AC-FB5E-41B1-BF6A-88804EBFBB0F}" destId="{659B80EF-9572-4CA6-8DF5-692815F9B4FB}" srcOrd="0" destOrd="0" parTransId="{983A2A27-BA6D-4CC8-8222-2E71BB782507}" sibTransId="{FA4E40F4-0C27-4456-9353-3DEA5EA63E52}"/>
    <dgm:cxn modelId="{08287A2E-161A-4E99-A0AC-D1E2F8867A9F}" type="presOf" srcId="{4FEDEF0D-9D0B-4F43-94E5-63A1E06A0714}" destId="{995E64D1-91B8-4C48-964B-17FAB11B0AC6}" srcOrd="1" destOrd="0" presId="urn:microsoft.com/office/officeart/2005/8/layout/list1"/>
    <dgm:cxn modelId="{D38E24BB-361A-452C-A2BA-6EA8C09D619B}" srcId="{4FEDEF0D-9D0B-4F43-94E5-63A1E06A0714}" destId="{60364702-01D3-4B6C-95A7-1296831327D7}" srcOrd="0" destOrd="0" parTransId="{70C1090C-A956-4B07-A6CC-90631625C349}" sibTransId="{5507BCE0-06A7-44CC-B507-B53434C4341C}"/>
    <dgm:cxn modelId="{C7A87F11-7363-4FFB-9FA9-49114E40DC8C}" srcId="{5EF929D9-390F-4567-BE38-BD847935C196}" destId="{B84BC5AA-B738-45BC-8CF5-6249736127F6}" srcOrd="1" destOrd="0" parTransId="{2F48B0B4-C7C7-469A-A9B2-DE5DB6135465}" sibTransId="{8BB91559-B76E-436A-8406-A9482671F22B}"/>
    <dgm:cxn modelId="{53A2059A-2CBE-4B80-8CF0-C514461BA2EB}" type="presOf" srcId="{659B80EF-9572-4CA6-8DF5-692815F9B4FB}" destId="{DAB04356-D015-410B-A472-E27884E33130}" srcOrd="0" destOrd="0" presId="urn:microsoft.com/office/officeart/2005/8/layout/list1"/>
    <dgm:cxn modelId="{3CAD3E8E-491D-4F60-AE39-6A907A21A7A1}" srcId="{67E6CD3F-E957-42F0-9A37-21731C32703D}" destId="{E16486E1-6DE1-4980-8F80-98175D6A1D4F}" srcOrd="0" destOrd="0" parTransId="{26568AE0-30E3-401E-A2B9-767B49D90062}" sibTransId="{CA1D9C03-8CC5-4F8F-AD68-E396A9084A25}"/>
    <dgm:cxn modelId="{B420BEF9-3CBC-4DA6-B448-C0FFEB9619CD}" type="presOf" srcId="{5EF929D9-390F-4567-BE38-BD847935C196}" destId="{1D8D4449-B719-4566-998E-B405E9B5CDB5}" srcOrd="1" destOrd="0" presId="urn:microsoft.com/office/officeart/2005/8/layout/list1"/>
    <dgm:cxn modelId="{D4D4215E-080E-4043-85CD-3019708BB766}" type="presParOf" srcId="{C06C0A4D-7AA0-4DB7-AD05-82E5D4AF71D8}" destId="{AE673AD6-D7D6-4220-AAB4-2DCF9314D69E}" srcOrd="0" destOrd="0" presId="urn:microsoft.com/office/officeart/2005/8/layout/list1"/>
    <dgm:cxn modelId="{FC4065DC-C59D-4D63-9E74-EA536A57E76C}" type="presParOf" srcId="{AE673AD6-D7D6-4220-AAB4-2DCF9314D69E}" destId="{1F1BD57D-C180-417E-B095-3CA23EC0F5F6}" srcOrd="0" destOrd="0" presId="urn:microsoft.com/office/officeart/2005/8/layout/list1"/>
    <dgm:cxn modelId="{CE283368-8497-4839-83FE-CECA47A23A08}" type="presParOf" srcId="{AE673AD6-D7D6-4220-AAB4-2DCF9314D69E}" destId="{33CE2C64-6547-469A-86DF-C6A38A875D05}" srcOrd="1" destOrd="0" presId="urn:microsoft.com/office/officeart/2005/8/layout/list1"/>
    <dgm:cxn modelId="{560BFDBF-857A-4483-BFDF-78BF4DDD845D}" type="presParOf" srcId="{C06C0A4D-7AA0-4DB7-AD05-82E5D4AF71D8}" destId="{FF468179-DBB7-4041-B073-7AD9F609A1A6}" srcOrd="1" destOrd="0" presId="urn:microsoft.com/office/officeart/2005/8/layout/list1"/>
    <dgm:cxn modelId="{B0106D0D-1040-4361-B45E-FCADF3079727}" type="presParOf" srcId="{C06C0A4D-7AA0-4DB7-AD05-82E5D4AF71D8}" destId="{9B84880C-09B4-474A-82BB-E9A7713842CC}" srcOrd="2" destOrd="0" presId="urn:microsoft.com/office/officeart/2005/8/layout/list1"/>
    <dgm:cxn modelId="{C153DB0F-0245-48C1-BA91-AB49A70FF6D5}" type="presParOf" srcId="{C06C0A4D-7AA0-4DB7-AD05-82E5D4AF71D8}" destId="{9759C383-B87B-47C4-9FDE-2833A575C221}" srcOrd="3" destOrd="0" presId="urn:microsoft.com/office/officeart/2005/8/layout/list1"/>
    <dgm:cxn modelId="{AF65A89E-3964-4E1B-AE66-0714264978F7}" type="presParOf" srcId="{C06C0A4D-7AA0-4DB7-AD05-82E5D4AF71D8}" destId="{3DAD9D07-BC2D-4EFE-BA61-336E4AD344B9}" srcOrd="4" destOrd="0" presId="urn:microsoft.com/office/officeart/2005/8/layout/list1"/>
    <dgm:cxn modelId="{4ACBCFB2-4BCA-41EB-B8A1-48288791650E}" type="presParOf" srcId="{3DAD9D07-BC2D-4EFE-BA61-336E4AD344B9}" destId="{9A758F54-9152-4237-8ECD-AA23404560FC}" srcOrd="0" destOrd="0" presId="urn:microsoft.com/office/officeart/2005/8/layout/list1"/>
    <dgm:cxn modelId="{3335E5DC-30A4-4028-9EEF-258B551D5608}" type="presParOf" srcId="{3DAD9D07-BC2D-4EFE-BA61-336E4AD344B9}" destId="{995E64D1-91B8-4C48-964B-17FAB11B0AC6}" srcOrd="1" destOrd="0" presId="urn:microsoft.com/office/officeart/2005/8/layout/list1"/>
    <dgm:cxn modelId="{9E8B2711-490C-411B-B4DA-F0B328633CE3}" type="presParOf" srcId="{C06C0A4D-7AA0-4DB7-AD05-82E5D4AF71D8}" destId="{99C952A5-02FB-46F7-ACF3-5CF27481AF9E}" srcOrd="5" destOrd="0" presId="urn:microsoft.com/office/officeart/2005/8/layout/list1"/>
    <dgm:cxn modelId="{C0E5EB99-129A-449F-9E16-3C46EFC091B8}" type="presParOf" srcId="{C06C0A4D-7AA0-4DB7-AD05-82E5D4AF71D8}" destId="{9F5CF087-CEE5-4963-A1AC-2A91945E92AA}" srcOrd="6" destOrd="0" presId="urn:microsoft.com/office/officeart/2005/8/layout/list1"/>
    <dgm:cxn modelId="{6D49DD8A-DC7E-4273-829E-9940F2483225}" type="presParOf" srcId="{C06C0A4D-7AA0-4DB7-AD05-82E5D4AF71D8}" destId="{E4437376-597A-4F48-B5FF-D6759E8A3254}" srcOrd="7" destOrd="0" presId="urn:microsoft.com/office/officeart/2005/8/layout/list1"/>
    <dgm:cxn modelId="{4941907C-5BF9-4083-861C-E28D8AFEEE52}" type="presParOf" srcId="{C06C0A4D-7AA0-4DB7-AD05-82E5D4AF71D8}" destId="{CE81F001-BAB6-405D-8AA3-71526C9F1021}" srcOrd="8" destOrd="0" presId="urn:microsoft.com/office/officeart/2005/8/layout/list1"/>
    <dgm:cxn modelId="{417AEAAF-E5C9-45A3-9FA3-7F4804746793}" type="presParOf" srcId="{CE81F001-BAB6-405D-8AA3-71526C9F1021}" destId="{1E9D5223-4568-45F5-ADFF-E6A2B861F6F9}" srcOrd="0" destOrd="0" presId="urn:microsoft.com/office/officeart/2005/8/layout/list1"/>
    <dgm:cxn modelId="{B3FFB06A-8236-44B6-B7B5-AFAD7522FECE}" type="presParOf" srcId="{CE81F001-BAB6-405D-8AA3-71526C9F1021}" destId="{1D8D4449-B719-4566-998E-B405E9B5CDB5}" srcOrd="1" destOrd="0" presId="urn:microsoft.com/office/officeart/2005/8/layout/list1"/>
    <dgm:cxn modelId="{0F639E7A-ED43-4D16-BB81-DE0953760829}" type="presParOf" srcId="{C06C0A4D-7AA0-4DB7-AD05-82E5D4AF71D8}" destId="{4553C77A-FB2D-4E05-8F41-6435AA34F973}" srcOrd="9" destOrd="0" presId="urn:microsoft.com/office/officeart/2005/8/layout/list1"/>
    <dgm:cxn modelId="{4084C938-6D3B-4A08-A879-93EBE7C79DB9}" type="presParOf" srcId="{C06C0A4D-7AA0-4DB7-AD05-82E5D4AF71D8}" destId="{3F3297FD-6062-433B-A266-347D3582215A}" srcOrd="10" destOrd="0" presId="urn:microsoft.com/office/officeart/2005/8/layout/list1"/>
    <dgm:cxn modelId="{2FFB91EE-D56A-4FDE-BFF2-EAD45B5B6A7D}" type="presParOf" srcId="{C06C0A4D-7AA0-4DB7-AD05-82E5D4AF71D8}" destId="{686874C6-CE5C-4FC5-8E46-E2725FA09A5F}" srcOrd="11" destOrd="0" presId="urn:microsoft.com/office/officeart/2005/8/layout/list1"/>
    <dgm:cxn modelId="{C9E4F972-368A-4C42-A40A-2F21A3174BE6}" type="presParOf" srcId="{C06C0A4D-7AA0-4DB7-AD05-82E5D4AF71D8}" destId="{AAD0B76A-DCEB-4BE4-AA26-443FE1F0D960}" srcOrd="12" destOrd="0" presId="urn:microsoft.com/office/officeart/2005/8/layout/list1"/>
    <dgm:cxn modelId="{BFE9683C-8435-49F8-B6DD-E45BBEC5D9FF}" type="presParOf" srcId="{AAD0B76A-DCEB-4BE4-AA26-443FE1F0D960}" destId="{1056BC39-0730-4BDE-BF8C-915E404634B6}" srcOrd="0" destOrd="0" presId="urn:microsoft.com/office/officeart/2005/8/layout/list1"/>
    <dgm:cxn modelId="{6B0ECB4C-7AA0-433D-821F-2B5D23F4B254}" type="presParOf" srcId="{AAD0B76A-DCEB-4BE4-AA26-443FE1F0D960}" destId="{89CDAC62-89C9-4AA1-AC3E-F9FE5A1D4428}" srcOrd="1" destOrd="0" presId="urn:microsoft.com/office/officeart/2005/8/layout/list1"/>
    <dgm:cxn modelId="{2BDA54EA-B98C-42F3-85C5-AD14286B9E72}" type="presParOf" srcId="{C06C0A4D-7AA0-4DB7-AD05-82E5D4AF71D8}" destId="{ACA2840A-78AB-429C-8D58-492073AFCF6C}" srcOrd="13" destOrd="0" presId="urn:microsoft.com/office/officeart/2005/8/layout/list1"/>
    <dgm:cxn modelId="{E282BDB7-C7FD-4195-BD95-5B723E75DC25}" type="presParOf" srcId="{C06C0A4D-7AA0-4DB7-AD05-82E5D4AF71D8}" destId="{DAB04356-D015-410B-A472-E27884E33130}" srcOrd="14" destOrd="0" presId="urn:microsoft.com/office/officeart/2005/8/layout/list1"/>
    <dgm:cxn modelId="{A02AE450-3571-495F-80F3-919170E43DB5}" type="presParOf" srcId="{C06C0A4D-7AA0-4DB7-AD05-82E5D4AF71D8}" destId="{896E0290-21BD-4C9F-80C0-4465394E938D}" srcOrd="15" destOrd="0" presId="urn:microsoft.com/office/officeart/2005/8/layout/list1"/>
    <dgm:cxn modelId="{2971989A-617C-47FF-9407-40DB059E8919}" type="presParOf" srcId="{C06C0A4D-7AA0-4DB7-AD05-82E5D4AF71D8}" destId="{625D58AB-A424-48E6-A3C0-C2FC56704B38}" srcOrd="16" destOrd="0" presId="urn:microsoft.com/office/officeart/2005/8/layout/list1"/>
    <dgm:cxn modelId="{C62ED188-1F85-4122-8CC9-A07D4D386159}" type="presParOf" srcId="{625D58AB-A424-48E6-A3C0-C2FC56704B38}" destId="{E0824ED7-F06F-480C-A7EE-D732EE80D5DF}" srcOrd="0" destOrd="0" presId="urn:microsoft.com/office/officeart/2005/8/layout/list1"/>
    <dgm:cxn modelId="{EBC8A5ED-75E2-4F64-A6C1-BD5E9AABAF38}" type="presParOf" srcId="{625D58AB-A424-48E6-A3C0-C2FC56704B38}" destId="{0FD6FB91-8078-4EF3-8946-64BD0D1B6C5E}" srcOrd="1" destOrd="0" presId="urn:microsoft.com/office/officeart/2005/8/layout/list1"/>
    <dgm:cxn modelId="{6A624DEC-93BF-470A-A109-B9F8B8479011}" type="presParOf" srcId="{C06C0A4D-7AA0-4DB7-AD05-82E5D4AF71D8}" destId="{943DC4F5-D8D4-4819-A507-409958F43C52}" srcOrd="17" destOrd="0" presId="urn:microsoft.com/office/officeart/2005/8/layout/list1"/>
    <dgm:cxn modelId="{CACE8FBA-38E9-4009-9FBF-436A9D7A1C3C}" type="presParOf" srcId="{C06C0A4D-7AA0-4DB7-AD05-82E5D4AF71D8}" destId="{81AE3C61-5932-4130-AF39-ECAF681A15A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6E1359-7648-4D7B-8108-81B90E8114B3}" type="doc">
      <dgm:prSet loTypeId="urn:microsoft.com/office/officeart/2005/8/layout/vList6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98A256-1695-4D46-B489-FB0CAEBC3302}">
      <dgm:prSet phldrT="[Текст]"/>
      <dgm:spPr>
        <a:solidFill>
          <a:srgbClr val="D0EBB3"/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ВНУТРЕННЯЯ НЕПРЕРЫВНОСТЬ (стабильность личности)</a:t>
          </a:r>
        </a:p>
      </dgm:t>
    </dgm:pt>
    <dgm:pt modelId="{65EDC966-D435-485D-AA00-E7FF1FC6103B}" type="parTrans" cxnId="{692658D8-2F56-456E-BB47-BD700841249A}">
      <dgm:prSet/>
      <dgm:spPr/>
      <dgm:t>
        <a:bodyPr/>
        <a:lstStyle/>
        <a:p>
          <a:endParaRPr lang="ru-RU"/>
        </a:p>
      </dgm:t>
    </dgm:pt>
    <dgm:pt modelId="{D4D89EB8-7F8D-498A-860D-1C892BCE1157}" type="sibTrans" cxnId="{692658D8-2F56-456E-BB47-BD700841249A}">
      <dgm:prSet/>
      <dgm:spPr/>
      <dgm:t>
        <a:bodyPr/>
        <a:lstStyle/>
        <a:p>
          <a:endParaRPr lang="ru-RU"/>
        </a:p>
      </dgm:t>
    </dgm:pt>
    <dgm:pt modelId="{160C82DE-4680-443D-AF3F-D1BDC9021BA0}">
      <dgm:prSet phldrT="[Текст]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b="1" i="1" dirty="0"/>
            <a:t>Личность </a:t>
          </a:r>
          <a:r>
            <a:rPr lang="ru-RU" b="0" i="0" u="none" dirty="0"/>
            <a:t>(черты характера, темперамент)</a:t>
          </a:r>
        </a:p>
      </dgm:t>
    </dgm:pt>
    <dgm:pt modelId="{B18A70AE-30E8-438B-8000-1945FFCA5DEA}" type="parTrans" cxnId="{2F8E428C-B22E-4439-BD21-6050105AA0CA}">
      <dgm:prSet/>
      <dgm:spPr/>
      <dgm:t>
        <a:bodyPr/>
        <a:lstStyle/>
        <a:p>
          <a:endParaRPr lang="ru-RU"/>
        </a:p>
      </dgm:t>
    </dgm:pt>
    <dgm:pt modelId="{46FE716B-F2ED-4AE5-A02D-56D046FFC79A}" type="sibTrans" cxnId="{2F8E428C-B22E-4439-BD21-6050105AA0CA}">
      <dgm:prSet/>
      <dgm:spPr/>
      <dgm:t>
        <a:bodyPr/>
        <a:lstStyle/>
        <a:p>
          <a:endParaRPr lang="ru-RU"/>
        </a:p>
      </dgm:t>
    </dgm:pt>
    <dgm:pt modelId="{3DF09CB1-0EDD-4C9E-9C37-FC91647CF299}">
      <dgm:prSet phldrT="[Текст]"/>
      <dgm:spPr>
        <a:solidFill>
          <a:srgbClr val="D0EBB3"/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</a:rPr>
            <a:t>ВНЕШНЯЯ НЕПРЕРЫВНОСТЬ (стабильность окружения)</a:t>
          </a:r>
        </a:p>
      </dgm:t>
    </dgm:pt>
    <dgm:pt modelId="{1CF7192E-367C-440D-8DA8-B30A5B0B4DD0}" type="parTrans" cxnId="{1CE2A8F6-3497-463E-8918-FB39375F63F8}">
      <dgm:prSet/>
      <dgm:spPr/>
      <dgm:t>
        <a:bodyPr/>
        <a:lstStyle/>
        <a:p>
          <a:endParaRPr lang="ru-RU"/>
        </a:p>
      </dgm:t>
    </dgm:pt>
    <dgm:pt modelId="{7F2CFE7C-ABC5-4732-A31A-CA644A4C4218}" type="sibTrans" cxnId="{1CE2A8F6-3497-463E-8918-FB39375F63F8}">
      <dgm:prSet/>
      <dgm:spPr/>
      <dgm:t>
        <a:bodyPr/>
        <a:lstStyle/>
        <a:p>
          <a:endParaRPr lang="ru-RU"/>
        </a:p>
      </dgm:t>
    </dgm:pt>
    <dgm:pt modelId="{5A6933DA-9B5D-48B1-8A47-7916E8FDFD45}">
      <dgm:prSet phldrT="[Текст]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b="1" i="1" dirty="0"/>
            <a:t>Социальные роли </a:t>
          </a:r>
          <a:r>
            <a:rPr lang="ru-RU" dirty="0"/>
            <a:t>(дедушка, наставник, член клуба)</a:t>
          </a:r>
        </a:p>
      </dgm:t>
    </dgm:pt>
    <dgm:pt modelId="{12631C30-F5EC-42C0-885C-650843F9CA75}" type="parTrans" cxnId="{C23354FF-5931-4A9B-AE8B-A9F16D4200DA}">
      <dgm:prSet/>
      <dgm:spPr/>
      <dgm:t>
        <a:bodyPr/>
        <a:lstStyle/>
        <a:p>
          <a:endParaRPr lang="ru-RU"/>
        </a:p>
      </dgm:t>
    </dgm:pt>
    <dgm:pt modelId="{7C882FF9-C482-4D56-AE48-AC75CACE42B3}" type="sibTrans" cxnId="{C23354FF-5931-4A9B-AE8B-A9F16D4200DA}">
      <dgm:prSet/>
      <dgm:spPr/>
      <dgm:t>
        <a:bodyPr/>
        <a:lstStyle/>
        <a:p>
          <a:endParaRPr lang="ru-RU"/>
        </a:p>
      </dgm:t>
    </dgm:pt>
    <dgm:pt modelId="{8C141215-C09A-4A4B-A2F3-4268A5CE2D95}">
      <dgm:prSet phldrT="[Текст]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b="1" i="1" dirty="0"/>
            <a:t>Привычные виды деятельности </a:t>
          </a:r>
          <a:r>
            <a:rPr lang="ru-RU" dirty="0"/>
            <a:t>(хобби, работа на пенсии)</a:t>
          </a:r>
        </a:p>
      </dgm:t>
    </dgm:pt>
    <dgm:pt modelId="{8E8ACFC5-31A2-411B-80BC-1519C5FBB686}" type="parTrans" cxnId="{6F768A2C-1E91-42D8-BB61-359637D23B54}">
      <dgm:prSet/>
      <dgm:spPr/>
      <dgm:t>
        <a:bodyPr/>
        <a:lstStyle/>
        <a:p>
          <a:endParaRPr lang="ru-RU"/>
        </a:p>
      </dgm:t>
    </dgm:pt>
    <dgm:pt modelId="{961493C8-EB79-4434-A03B-861C3A6C5559}" type="sibTrans" cxnId="{6F768A2C-1E91-42D8-BB61-359637D23B54}">
      <dgm:prSet/>
      <dgm:spPr/>
      <dgm:t>
        <a:bodyPr/>
        <a:lstStyle/>
        <a:p>
          <a:endParaRPr lang="ru-RU"/>
        </a:p>
      </dgm:t>
    </dgm:pt>
    <dgm:pt modelId="{60404A49-6F97-4653-A171-BD7DAF0A5CA6}">
      <dgm:prSet phldrT="[Текст]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b="1" i="1" dirty="0"/>
            <a:t>Убеждения и мировоззрение</a:t>
          </a:r>
        </a:p>
      </dgm:t>
    </dgm:pt>
    <dgm:pt modelId="{025EE8FA-CE44-44BC-9F4E-1404EE0C5A93}" type="parTrans" cxnId="{56C624D8-4FC1-4B3D-AFCB-5E7C6F3C2021}">
      <dgm:prSet/>
      <dgm:spPr/>
      <dgm:t>
        <a:bodyPr/>
        <a:lstStyle/>
        <a:p>
          <a:endParaRPr lang="ru-RU"/>
        </a:p>
      </dgm:t>
    </dgm:pt>
    <dgm:pt modelId="{9E724F04-EF76-4EF3-9EC3-33233361FC17}" type="sibTrans" cxnId="{56C624D8-4FC1-4B3D-AFCB-5E7C6F3C2021}">
      <dgm:prSet/>
      <dgm:spPr/>
      <dgm:t>
        <a:bodyPr/>
        <a:lstStyle/>
        <a:p>
          <a:endParaRPr lang="ru-RU"/>
        </a:p>
      </dgm:t>
    </dgm:pt>
    <dgm:pt modelId="{C28308BE-E955-40B6-85CA-7E77CE68F22D}">
      <dgm:prSet phldrT="[Текст]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b="1" i="1" dirty="0"/>
            <a:t>Ценности и приоритеты</a:t>
          </a:r>
        </a:p>
      </dgm:t>
    </dgm:pt>
    <dgm:pt modelId="{B1123F0F-555B-4D1B-B6BC-A88D6700D4A0}" type="parTrans" cxnId="{73D7F851-05F7-42E9-BBE9-0B69BC915317}">
      <dgm:prSet/>
      <dgm:spPr/>
      <dgm:t>
        <a:bodyPr/>
        <a:lstStyle/>
        <a:p>
          <a:endParaRPr lang="ru-RU"/>
        </a:p>
      </dgm:t>
    </dgm:pt>
    <dgm:pt modelId="{7FF1E016-7C2D-40A1-B8E1-2E8657CC74D5}" type="sibTrans" cxnId="{73D7F851-05F7-42E9-BBE9-0B69BC915317}">
      <dgm:prSet/>
      <dgm:spPr/>
      <dgm:t>
        <a:bodyPr/>
        <a:lstStyle/>
        <a:p>
          <a:endParaRPr lang="ru-RU"/>
        </a:p>
      </dgm:t>
    </dgm:pt>
    <dgm:pt modelId="{C743EBE4-A634-4EE6-8719-4903866B9C3A}">
      <dgm:prSet phldrT="[Текст]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b="1" i="1" dirty="0"/>
            <a:t>Самовосприятие </a:t>
          </a:r>
          <a:r>
            <a:rPr lang="ru-RU" b="0" i="0" dirty="0"/>
            <a:t>(Я‑концепция)</a:t>
          </a:r>
        </a:p>
      </dgm:t>
    </dgm:pt>
    <dgm:pt modelId="{C498448C-026B-4AA4-9147-86C27B2E3073}" type="parTrans" cxnId="{46C0B30A-67C7-464C-9F9F-53DEBE1EF9A8}">
      <dgm:prSet/>
      <dgm:spPr/>
      <dgm:t>
        <a:bodyPr/>
        <a:lstStyle/>
        <a:p>
          <a:endParaRPr lang="ru-RU"/>
        </a:p>
      </dgm:t>
    </dgm:pt>
    <dgm:pt modelId="{AA6E2F0D-1BF7-41B2-B5E9-444DDA09632C}" type="sibTrans" cxnId="{46C0B30A-67C7-464C-9F9F-53DEBE1EF9A8}">
      <dgm:prSet/>
      <dgm:spPr/>
      <dgm:t>
        <a:bodyPr/>
        <a:lstStyle/>
        <a:p>
          <a:endParaRPr lang="ru-RU"/>
        </a:p>
      </dgm:t>
    </dgm:pt>
    <dgm:pt modelId="{C591D345-52C8-4C4A-8F34-A5D59422FFC2}">
      <dgm:prSet phldrT="[Текст]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b="1" i="1" dirty="0"/>
            <a:t>Отношения</a:t>
          </a:r>
          <a:r>
            <a:rPr lang="ru-RU" dirty="0"/>
            <a:t> (семья, друзья, коллеги)</a:t>
          </a:r>
        </a:p>
      </dgm:t>
    </dgm:pt>
    <dgm:pt modelId="{74A18326-E2EB-4DD3-AC8F-585E00E04E70}" type="parTrans" cxnId="{0B0EEBCE-03C8-4DFC-B5B4-9D91740462CF}">
      <dgm:prSet/>
      <dgm:spPr/>
      <dgm:t>
        <a:bodyPr/>
        <a:lstStyle/>
        <a:p>
          <a:endParaRPr lang="ru-RU"/>
        </a:p>
      </dgm:t>
    </dgm:pt>
    <dgm:pt modelId="{6B7AA01B-D923-4B41-8BA4-45DFE7672A59}" type="sibTrans" cxnId="{0B0EEBCE-03C8-4DFC-B5B4-9D91740462CF}">
      <dgm:prSet/>
      <dgm:spPr/>
      <dgm:t>
        <a:bodyPr/>
        <a:lstStyle/>
        <a:p>
          <a:endParaRPr lang="ru-RU"/>
        </a:p>
      </dgm:t>
    </dgm:pt>
    <dgm:pt modelId="{4FE4A7C6-A1C5-4AE6-AC34-49713E93A1C6}">
      <dgm:prSet phldrT="[Текст]"/>
      <dgm:spPr>
        <a:solidFill>
          <a:srgbClr val="E5F4D4">
            <a:alpha val="90000"/>
          </a:srgbClr>
        </a:solidFill>
      </dgm:spPr>
      <dgm:t>
        <a:bodyPr/>
        <a:lstStyle/>
        <a:p>
          <a:r>
            <a:rPr lang="ru-RU" b="1" i="1" dirty="0"/>
            <a:t>Образ жизни </a:t>
          </a:r>
          <a:r>
            <a:rPr lang="ru-RU" dirty="0"/>
            <a:t>(режим дня, традиции)</a:t>
          </a:r>
        </a:p>
      </dgm:t>
    </dgm:pt>
    <dgm:pt modelId="{7C3BBF30-4502-4A9D-9DF1-2C4DB15A34C5}" type="parTrans" cxnId="{F886E4D8-1C82-42EA-AFD6-A72B9CBE8C37}">
      <dgm:prSet/>
      <dgm:spPr/>
      <dgm:t>
        <a:bodyPr/>
        <a:lstStyle/>
        <a:p>
          <a:endParaRPr lang="ru-RU"/>
        </a:p>
      </dgm:t>
    </dgm:pt>
    <dgm:pt modelId="{D1BCA9F8-0CBB-4B7E-BD70-FB2E62790744}" type="sibTrans" cxnId="{F886E4D8-1C82-42EA-AFD6-A72B9CBE8C37}">
      <dgm:prSet/>
      <dgm:spPr/>
      <dgm:t>
        <a:bodyPr/>
        <a:lstStyle/>
        <a:p>
          <a:endParaRPr lang="ru-RU"/>
        </a:p>
      </dgm:t>
    </dgm:pt>
    <dgm:pt modelId="{A3FC83EE-D012-4B89-B06A-1AF399976BED}" type="pres">
      <dgm:prSet presAssocID="{966E1359-7648-4D7B-8108-81B90E8114B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678E524-E057-43BD-99FB-6C8AE0E4313A}" type="pres">
      <dgm:prSet presAssocID="{DA98A256-1695-4D46-B489-FB0CAEBC3302}" presName="linNode" presStyleCnt="0"/>
      <dgm:spPr/>
    </dgm:pt>
    <dgm:pt modelId="{C82AF7C1-2D86-4DDD-A7A7-305D4DD39D26}" type="pres">
      <dgm:prSet presAssocID="{DA98A256-1695-4D46-B489-FB0CAEBC3302}" presName="parentShp" presStyleLbl="node1" presStyleIdx="0" presStyleCnt="2" custScaleX="101958" custScaleY="100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CEE52-AC5E-4A24-BC59-06DAE15407BE}" type="pres">
      <dgm:prSet presAssocID="{DA98A256-1695-4D46-B489-FB0CAEBC3302}" presName="childShp" presStyleLbl="bgAccFollowNode1" presStyleIdx="0" presStyleCnt="2" custLinFactNeighborX="128" custLinFactNeighborY="-1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4C4DC-5270-43E8-95C7-A1DA9B0789CE}" type="pres">
      <dgm:prSet presAssocID="{D4D89EB8-7F8D-498A-860D-1C892BCE1157}" presName="spacing" presStyleCnt="0"/>
      <dgm:spPr/>
    </dgm:pt>
    <dgm:pt modelId="{F9F8B116-6A11-468C-A1C3-F90E12E69287}" type="pres">
      <dgm:prSet presAssocID="{3DF09CB1-0EDD-4C9E-9C37-FC91647CF299}" presName="linNode" presStyleCnt="0"/>
      <dgm:spPr/>
    </dgm:pt>
    <dgm:pt modelId="{F6192847-9A19-4800-A091-C368D7106316}" type="pres">
      <dgm:prSet presAssocID="{3DF09CB1-0EDD-4C9E-9C37-FC91647CF299}" presName="parentShp" presStyleLbl="node1" presStyleIdx="1" presStyleCnt="2" custScaleX="1378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3F619D-31F6-4669-8045-421F8AC808FF}" type="pres">
      <dgm:prSet presAssocID="{3DF09CB1-0EDD-4C9E-9C37-FC91647CF299}" presName="childShp" presStyleLbl="bgAccFollowNode1" presStyleIdx="1" presStyleCnt="2" custScaleX="134831" custScaleY="106322" custLinFactNeighborX="12077" custLinFactNeighborY="7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D68A33-D0E4-4BD7-B81B-FBEA899A860F}" type="presOf" srcId="{C743EBE4-A634-4EE6-8719-4903866B9C3A}" destId="{73ECEE52-AC5E-4A24-BC59-06DAE15407BE}" srcOrd="0" destOrd="3" presId="urn:microsoft.com/office/officeart/2005/8/layout/vList6"/>
    <dgm:cxn modelId="{C23354FF-5931-4A9B-AE8B-A9F16D4200DA}" srcId="{3DF09CB1-0EDD-4C9E-9C37-FC91647CF299}" destId="{5A6933DA-9B5D-48B1-8A47-7916E8FDFD45}" srcOrd="0" destOrd="0" parTransId="{12631C30-F5EC-42C0-885C-650843F9CA75}" sibTransId="{7C882FF9-C482-4D56-AE48-AC75CACE42B3}"/>
    <dgm:cxn modelId="{6F363546-3DC9-4D77-BF85-C2DA963CB464}" type="presOf" srcId="{8C141215-C09A-4A4B-A2F3-4268A5CE2D95}" destId="{FE3F619D-31F6-4669-8045-421F8AC808FF}" srcOrd="0" destOrd="2" presId="urn:microsoft.com/office/officeart/2005/8/layout/vList6"/>
    <dgm:cxn modelId="{0B0EEBCE-03C8-4DFC-B5B4-9D91740462CF}" srcId="{3DF09CB1-0EDD-4C9E-9C37-FC91647CF299}" destId="{C591D345-52C8-4C4A-8F34-A5D59422FFC2}" srcOrd="1" destOrd="0" parTransId="{74A18326-E2EB-4DD3-AC8F-585E00E04E70}" sibTransId="{6B7AA01B-D923-4B41-8BA4-45DFE7672A59}"/>
    <dgm:cxn modelId="{094E1405-5663-45F2-B6C3-E47778DDA985}" type="presOf" srcId="{966E1359-7648-4D7B-8108-81B90E8114B3}" destId="{A3FC83EE-D012-4B89-B06A-1AF399976BED}" srcOrd="0" destOrd="0" presId="urn:microsoft.com/office/officeart/2005/8/layout/vList6"/>
    <dgm:cxn modelId="{112FBFF3-E3B5-436B-9807-D2FA05FAA729}" type="presOf" srcId="{C591D345-52C8-4C4A-8F34-A5D59422FFC2}" destId="{FE3F619D-31F6-4669-8045-421F8AC808FF}" srcOrd="0" destOrd="1" presId="urn:microsoft.com/office/officeart/2005/8/layout/vList6"/>
    <dgm:cxn modelId="{73D7F851-05F7-42E9-BBE9-0B69BC915317}" srcId="{DA98A256-1695-4D46-B489-FB0CAEBC3302}" destId="{C28308BE-E955-40B6-85CA-7E77CE68F22D}" srcOrd="2" destOrd="0" parTransId="{B1123F0F-555B-4D1B-B6BC-A88D6700D4A0}" sibTransId="{7FF1E016-7C2D-40A1-B8E1-2E8657CC74D5}"/>
    <dgm:cxn modelId="{908C727D-2974-491F-A7B1-92899E115D9D}" type="presOf" srcId="{DA98A256-1695-4D46-B489-FB0CAEBC3302}" destId="{C82AF7C1-2D86-4DDD-A7A7-305D4DD39D26}" srcOrd="0" destOrd="0" presId="urn:microsoft.com/office/officeart/2005/8/layout/vList6"/>
    <dgm:cxn modelId="{B443A1A3-C77C-4A02-A630-402C798F7C8D}" type="presOf" srcId="{4FE4A7C6-A1C5-4AE6-AC34-49713E93A1C6}" destId="{FE3F619D-31F6-4669-8045-421F8AC808FF}" srcOrd="0" destOrd="3" presId="urn:microsoft.com/office/officeart/2005/8/layout/vList6"/>
    <dgm:cxn modelId="{1CE2A8F6-3497-463E-8918-FB39375F63F8}" srcId="{966E1359-7648-4D7B-8108-81B90E8114B3}" destId="{3DF09CB1-0EDD-4C9E-9C37-FC91647CF299}" srcOrd="1" destOrd="0" parTransId="{1CF7192E-367C-440D-8DA8-B30A5B0B4DD0}" sibTransId="{7F2CFE7C-ABC5-4732-A31A-CA644A4C4218}"/>
    <dgm:cxn modelId="{46C0B30A-67C7-464C-9F9F-53DEBE1EF9A8}" srcId="{DA98A256-1695-4D46-B489-FB0CAEBC3302}" destId="{C743EBE4-A634-4EE6-8719-4903866B9C3A}" srcOrd="3" destOrd="0" parTransId="{C498448C-026B-4AA4-9147-86C27B2E3073}" sibTransId="{AA6E2F0D-1BF7-41B2-B5E9-444DDA09632C}"/>
    <dgm:cxn modelId="{285086AB-D5F0-4CEC-A866-FC98E893E070}" type="presOf" srcId="{160C82DE-4680-443D-AF3F-D1BDC9021BA0}" destId="{73ECEE52-AC5E-4A24-BC59-06DAE15407BE}" srcOrd="0" destOrd="0" presId="urn:microsoft.com/office/officeart/2005/8/layout/vList6"/>
    <dgm:cxn modelId="{B87CAE19-E5FC-4F89-9965-45E9F0B78FC0}" type="presOf" srcId="{60404A49-6F97-4653-A171-BD7DAF0A5CA6}" destId="{73ECEE52-AC5E-4A24-BC59-06DAE15407BE}" srcOrd="0" destOrd="1" presId="urn:microsoft.com/office/officeart/2005/8/layout/vList6"/>
    <dgm:cxn modelId="{3AB7ABFE-F857-4A12-8F30-993BDD59531E}" type="presOf" srcId="{C28308BE-E955-40B6-85CA-7E77CE68F22D}" destId="{73ECEE52-AC5E-4A24-BC59-06DAE15407BE}" srcOrd="0" destOrd="2" presId="urn:microsoft.com/office/officeart/2005/8/layout/vList6"/>
    <dgm:cxn modelId="{56C624D8-4FC1-4B3D-AFCB-5E7C6F3C2021}" srcId="{DA98A256-1695-4D46-B489-FB0CAEBC3302}" destId="{60404A49-6F97-4653-A171-BD7DAF0A5CA6}" srcOrd="1" destOrd="0" parTransId="{025EE8FA-CE44-44BC-9F4E-1404EE0C5A93}" sibTransId="{9E724F04-EF76-4EF3-9EC3-33233361FC17}"/>
    <dgm:cxn modelId="{2D705D4B-F6B3-4547-B292-8A885787EA5F}" type="presOf" srcId="{5A6933DA-9B5D-48B1-8A47-7916E8FDFD45}" destId="{FE3F619D-31F6-4669-8045-421F8AC808FF}" srcOrd="0" destOrd="0" presId="urn:microsoft.com/office/officeart/2005/8/layout/vList6"/>
    <dgm:cxn modelId="{B3AF0653-356D-462F-B951-A22DF8F6EA8F}" type="presOf" srcId="{3DF09CB1-0EDD-4C9E-9C37-FC91647CF299}" destId="{F6192847-9A19-4800-A091-C368D7106316}" srcOrd="0" destOrd="0" presId="urn:microsoft.com/office/officeart/2005/8/layout/vList6"/>
    <dgm:cxn modelId="{6F768A2C-1E91-42D8-BB61-359637D23B54}" srcId="{3DF09CB1-0EDD-4C9E-9C37-FC91647CF299}" destId="{8C141215-C09A-4A4B-A2F3-4268A5CE2D95}" srcOrd="2" destOrd="0" parTransId="{8E8ACFC5-31A2-411B-80BC-1519C5FBB686}" sibTransId="{961493C8-EB79-4434-A03B-861C3A6C5559}"/>
    <dgm:cxn modelId="{692658D8-2F56-456E-BB47-BD700841249A}" srcId="{966E1359-7648-4D7B-8108-81B90E8114B3}" destId="{DA98A256-1695-4D46-B489-FB0CAEBC3302}" srcOrd="0" destOrd="0" parTransId="{65EDC966-D435-485D-AA00-E7FF1FC6103B}" sibTransId="{D4D89EB8-7F8D-498A-860D-1C892BCE1157}"/>
    <dgm:cxn modelId="{2F8E428C-B22E-4439-BD21-6050105AA0CA}" srcId="{DA98A256-1695-4D46-B489-FB0CAEBC3302}" destId="{160C82DE-4680-443D-AF3F-D1BDC9021BA0}" srcOrd="0" destOrd="0" parTransId="{B18A70AE-30E8-438B-8000-1945FFCA5DEA}" sibTransId="{46FE716B-F2ED-4AE5-A02D-56D046FFC79A}"/>
    <dgm:cxn modelId="{F886E4D8-1C82-42EA-AFD6-A72B9CBE8C37}" srcId="{3DF09CB1-0EDD-4C9E-9C37-FC91647CF299}" destId="{4FE4A7C6-A1C5-4AE6-AC34-49713E93A1C6}" srcOrd="3" destOrd="0" parTransId="{7C3BBF30-4502-4A9D-9DF1-2C4DB15A34C5}" sibTransId="{D1BCA9F8-0CBB-4B7E-BD70-FB2E62790744}"/>
    <dgm:cxn modelId="{C42D8A2A-9394-4F88-997F-5D5365E4C614}" type="presParOf" srcId="{A3FC83EE-D012-4B89-B06A-1AF399976BED}" destId="{3678E524-E057-43BD-99FB-6C8AE0E4313A}" srcOrd="0" destOrd="0" presId="urn:microsoft.com/office/officeart/2005/8/layout/vList6"/>
    <dgm:cxn modelId="{E7DA0175-11C6-42BE-8B4A-65E6E9BF9E3F}" type="presParOf" srcId="{3678E524-E057-43BD-99FB-6C8AE0E4313A}" destId="{C82AF7C1-2D86-4DDD-A7A7-305D4DD39D26}" srcOrd="0" destOrd="0" presId="urn:microsoft.com/office/officeart/2005/8/layout/vList6"/>
    <dgm:cxn modelId="{B8C42BE2-DEDC-40B8-9FAC-3B12EE3FEA42}" type="presParOf" srcId="{3678E524-E057-43BD-99FB-6C8AE0E4313A}" destId="{73ECEE52-AC5E-4A24-BC59-06DAE15407BE}" srcOrd="1" destOrd="0" presId="urn:microsoft.com/office/officeart/2005/8/layout/vList6"/>
    <dgm:cxn modelId="{027464F3-370B-4731-B285-125AEF936982}" type="presParOf" srcId="{A3FC83EE-D012-4B89-B06A-1AF399976BED}" destId="{BAE4C4DC-5270-43E8-95C7-A1DA9B0789CE}" srcOrd="1" destOrd="0" presId="urn:microsoft.com/office/officeart/2005/8/layout/vList6"/>
    <dgm:cxn modelId="{4556DDA4-1F02-4AA9-8038-4AB6A7B52149}" type="presParOf" srcId="{A3FC83EE-D012-4B89-B06A-1AF399976BED}" destId="{F9F8B116-6A11-468C-A1C3-F90E12E69287}" srcOrd="2" destOrd="0" presId="urn:microsoft.com/office/officeart/2005/8/layout/vList6"/>
    <dgm:cxn modelId="{C266C293-7813-4234-B65C-67F3394696D6}" type="presParOf" srcId="{F9F8B116-6A11-468C-A1C3-F90E12E69287}" destId="{F6192847-9A19-4800-A091-C368D7106316}" srcOrd="0" destOrd="0" presId="urn:microsoft.com/office/officeart/2005/8/layout/vList6"/>
    <dgm:cxn modelId="{2A272C46-6E88-48E7-AF5F-0EF5C2FC1A76}" type="presParOf" srcId="{F9F8B116-6A11-468C-A1C3-F90E12E69287}" destId="{FE3F619D-31F6-4669-8045-421F8AC808F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94EE24-72D5-4FA7-8C0B-B165373083DA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0C19BD-7613-4FDA-AB79-AB80030B302F}">
      <dgm:prSet phldrT="[Текст]"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ВНУТРЕННЯЯ НЕПРЕРЫВНОСТЬ  </a:t>
          </a:r>
        </a:p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(сохранение ценностей, убеждений, самовосприятия)</a:t>
          </a:r>
        </a:p>
      </dgm:t>
    </dgm:pt>
    <dgm:pt modelId="{D39DB78F-7C1C-47F2-B30A-5E111409EC61}" type="parTrans" cxnId="{02E8048C-ADD9-4080-BA5F-F67FFCC31BD4}">
      <dgm:prSet/>
      <dgm:spPr/>
      <dgm:t>
        <a:bodyPr/>
        <a:lstStyle/>
        <a:p>
          <a:endParaRPr lang="ru-RU"/>
        </a:p>
      </dgm:t>
    </dgm:pt>
    <dgm:pt modelId="{26CA66DF-CEBE-44D5-81C1-B523502FCC9A}" type="sibTrans" cxnId="{02E8048C-ADD9-4080-BA5F-F67FFCC31BD4}">
      <dgm:prSet/>
      <dgm:spPr/>
      <dgm:t>
        <a:bodyPr/>
        <a:lstStyle/>
        <a:p>
          <a:endParaRPr lang="ru-RU"/>
        </a:p>
      </dgm:t>
    </dgm:pt>
    <dgm:pt modelId="{F515CEED-6138-4946-823B-0BBABDD991B5}">
      <dgm:prSet phldrT="[Текст]" custT="1"/>
      <dgm:spPr>
        <a:solidFill>
          <a:srgbClr val="F2FAEA"/>
        </a:solidFill>
      </dgm:spPr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человек, ценивший справедливость, после пенсии консультирует соседей по юридическим вопросам</a:t>
          </a:r>
        </a:p>
      </dgm:t>
    </dgm:pt>
    <dgm:pt modelId="{01768F18-A3E4-40C9-AC71-00BE19424664}" type="parTrans" cxnId="{E63F81CB-7F18-4804-B4F7-6851911AEAA2}">
      <dgm:prSet/>
      <dgm:spPr/>
      <dgm:t>
        <a:bodyPr/>
        <a:lstStyle/>
        <a:p>
          <a:endParaRPr lang="ru-RU"/>
        </a:p>
      </dgm:t>
    </dgm:pt>
    <dgm:pt modelId="{E1EBB4E9-6E99-49B6-96C4-8F98D11023EB}" type="sibTrans" cxnId="{E63F81CB-7F18-4804-B4F7-6851911AEAA2}">
      <dgm:prSet/>
      <dgm:spPr/>
      <dgm:t>
        <a:bodyPr/>
        <a:lstStyle/>
        <a:p>
          <a:endParaRPr lang="ru-RU"/>
        </a:p>
      </dgm:t>
    </dgm:pt>
    <dgm:pt modelId="{1CA0C53D-1BA5-4F4C-9BAD-4DE7B449370B}">
      <dgm:prSet phldrT="[Текст]" custT="1"/>
      <dgm:spPr>
        <a:solidFill>
          <a:srgbClr val="F2FAEA"/>
        </a:solidFill>
      </dgm:spPr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3: </a:t>
          </a: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инженер, верящий в важность образования, создаёт курсы робототехники для школьников</a:t>
          </a:r>
        </a:p>
      </dgm:t>
    </dgm:pt>
    <dgm:pt modelId="{3E09E6B0-C961-4FC5-837F-589A863BCD8F}" type="parTrans" cxnId="{FD9C32F2-00DB-44D4-B248-40E01E215DAB}">
      <dgm:prSet/>
      <dgm:spPr/>
      <dgm:t>
        <a:bodyPr/>
        <a:lstStyle/>
        <a:p>
          <a:endParaRPr lang="ru-RU"/>
        </a:p>
      </dgm:t>
    </dgm:pt>
    <dgm:pt modelId="{EE248DB1-3EC7-4826-817C-762E5CE77868}" type="sibTrans" cxnId="{FD9C32F2-00DB-44D4-B248-40E01E215DAB}">
      <dgm:prSet/>
      <dgm:spPr/>
      <dgm:t>
        <a:bodyPr/>
        <a:lstStyle/>
        <a:p>
          <a:endParaRPr lang="ru-RU"/>
        </a:p>
      </dgm:t>
    </dgm:pt>
    <dgm:pt modelId="{DA45B8CE-3AA7-4711-BD5D-66188F97F620}">
      <dgm:prSet phldrT="[Текст]" custT="1"/>
      <dgm:spPr>
        <a:solidFill>
          <a:srgbClr val="F2FAEA"/>
        </a:solidFill>
      </dgm:spPr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активный гражданин после 60 лет становится наблюдателем на выборах</a:t>
          </a:r>
        </a:p>
      </dgm:t>
    </dgm:pt>
    <dgm:pt modelId="{D465993D-6791-4D91-A610-2C29126FF547}" type="parTrans" cxnId="{246F3A01-77FE-470D-90E4-3D222D444594}">
      <dgm:prSet/>
      <dgm:spPr/>
      <dgm:t>
        <a:bodyPr/>
        <a:lstStyle/>
        <a:p>
          <a:endParaRPr lang="ru-RU"/>
        </a:p>
      </dgm:t>
    </dgm:pt>
    <dgm:pt modelId="{0FCBF238-5CF5-4EE4-BDF3-124705F9F9A8}" type="sibTrans" cxnId="{246F3A01-77FE-470D-90E4-3D222D444594}">
      <dgm:prSet/>
      <dgm:spPr/>
      <dgm:t>
        <a:bodyPr/>
        <a:lstStyle/>
        <a:p>
          <a:endParaRPr lang="ru-RU"/>
        </a:p>
      </dgm:t>
    </dgm:pt>
    <dgm:pt modelId="{FD0BE06F-10E1-4913-9AEB-33A87071F8BF}">
      <dgm:prSet phldrT="[Текст]" phldr="1"/>
      <dgm:spPr/>
      <dgm:t>
        <a:bodyPr/>
        <a:lstStyle/>
        <a:p>
          <a:endParaRPr lang="ru-RU" dirty="0"/>
        </a:p>
      </dgm:t>
    </dgm:pt>
    <dgm:pt modelId="{E2EE41A2-2788-4034-9045-F25EDCA9ADB4}" type="parTrans" cxnId="{FC242A52-9905-44FF-B56C-3EEABCED925F}">
      <dgm:prSet/>
      <dgm:spPr/>
      <dgm:t>
        <a:bodyPr/>
        <a:lstStyle/>
        <a:p>
          <a:endParaRPr lang="ru-RU"/>
        </a:p>
      </dgm:t>
    </dgm:pt>
    <dgm:pt modelId="{0A057B85-CEBA-4BFD-8741-2F6E40739719}" type="sibTrans" cxnId="{FC242A52-9905-44FF-B56C-3EEABCED925F}">
      <dgm:prSet/>
      <dgm:spPr/>
      <dgm:t>
        <a:bodyPr/>
        <a:lstStyle/>
        <a:p>
          <a:endParaRPr lang="ru-RU"/>
        </a:p>
      </dgm:t>
    </dgm:pt>
    <dgm:pt modelId="{F7208540-5C20-4EA5-A56A-6976E6A334EF}">
      <dgm:prSet phldrT="[Текст]" custT="1"/>
      <dgm:spPr>
        <a:solidFill>
          <a:srgbClr val="F2FAEA"/>
        </a:solidFill>
      </dgm:spPr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женщина, для которой семья — приоритет, организует клуб взаимопомощи для пожилых родителей</a:t>
          </a:r>
        </a:p>
      </dgm:t>
    </dgm:pt>
    <dgm:pt modelId="{698FDC24-AAE3-4710-B026-AAB309F7B746}" type="parTrans" cxnId="{24E62E5B-B305-46C0-8E5E-28717F4082EF}">
      <dgm:prSet/>
      <dgm:spPr/>
      <dgm:t>
        <a:bodyPr/>
        <a:lstStyle/>
        <a:p>
          <a:endParaRPr lang="ru-RU"/>
        </a:p>
      </dgm:t>
    </dgm:pt>
    <dgm:pt modelId="{779ED1EC-F250-4AC1-8E6B-CE0C21C4966F}" type="sibTrans" cxnId="{24E62E5B-B305-46C0-8E5E-28717F4082EF}">
      <dgm:prSet/>
      <dgm:spPr/>
      <dgm:t>
        <a:bodyPr/>
        <a:lstStyle/>
        <a:p>
          <a:endParaRPr lang="ru-RU"/>
        </a:p>
      </dgm:t>
    </dgm:pt>
    <dgm:pt modelId="{70EA3751-0AB6-4411-BD73-C57CA6F910B1}" type="pres">
      <dgm:prSet presAssocID="{9394EE24-72D5-4FA7-8C0B-B165373083D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A80E98-24AE-4036-8FD0-B16EADA9A1EC}" type="pres">
      <dgm:prSet presAssocID="{9394EE24-72D5-4FA7-8C0B-B165373083DA}" presName="matrix" presStyleCnt="0"/>
      <dgm:spPr/>
    </dgm:pt>
    <dgm:pt modelId="{5069CD29-235B-40DF-B982-A93E7ACDD52E}" type="pres">
      <dgm:prSet presAssocID="{9394EE24-72D5-4FA7-8C0B-B165373083DA}" presName="tile1" presStyleLbl="node1" presStyleIdx="0" presStyleCnt="4"/>
      <dgm:spPr/>
      <dgm:t>
        <a:bodyPr/>
        <a:lstStyle/>
        <a:p>
          <a:endParaRPr lang="ru-RU"/>
        </a:p>
      </dgm:t>
    </dgm:pt>
    <dgm:pt modelId="{4DDA5224-DFCC-463A-9196-13FCC7453A0F}" type="pres">
      <dgm:prSet presAssocID="{9394EE24-72D5-4FA7-8C0B-B165373083D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8629E-01A7-4BB3-B6CE-90C74BB0035D}" type="pres">
      <dgm:prSet presAssocID="{9394EE24-72D5-4FA7-8C0B-B165373083DA}" presName="tile2" presStyleLbl="node1" presStyleIdx="1" presStyleCnt="4"/>
      <dgm:spPr/>
      <dgm:t>
        <a:bodyPr/>
        <a:lstStyle/>
        <a:p>
          <a:endParaRPr lang="ru-RU"/>
        </a:p>
      </dgm:t>
    </dgm:pt>
    <dgm:pt modelId="{CDB761B0-B2E9-4CB9-9191-326A3A1AE922}" type="pres">
      <dgm:prSet presAssocID="{9394EE24-72D5-4FA7-8C0B-B165373083D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749FB-762D-451C-8FCE-355F74BE6832}" type="pres">
      <dgm:prSet presAssocID="{9394EE24-72D5-4FA7-8C0B-B165373083DA}" presName="tile3" presStyleLbl="node1" presStyleIdx="2" presStyleCnt="4"/>
      <dgm:spPr/>
      <dgm:t>
        <a:bodyPr/>
        <a:lstStyle/>
        <a:p>
          <a:endParaRPr lang="ru-RU"/>
        </a:p>
      </dgm:t>
    </dgm:pt>
    <dgm:pt modelId="{00764DD5-74A2-4179-B5C5-98FDBF813746}" type="pres">
      <dgm:prSet presAssocID="{9394EE24-72D5-4FA7-8C0B-B165373083D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ED3AE-3F3A-42D3-B1AB-FC03D6E9F517}" type="pres">
      <dgm:prSet presAssocID="{9394EE24-72D5-4FA7-8C0B-B165373083DA}" presName="tile4" presStyleLbl="node1" presStyleIdx="3" presStyleCnt="4"/>
      <dgm:spPr/>
      <dgm:t>
        <a:bodyPr/>
        <a:lstStyle/>
        <a:p>
          <a:endParaRPr lang="ru-RU"/>
        </a:p>
      </dgm:t>
    </dgm:pt>
    <dgm:pt modelId="{95A29F6A-45B6-4604-9AB3-4D432D992D1D}" type="pres">
      <dgm:prSet presAssocID="{9394EE24-72D5-4FA7-8C0B-B165373083D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57B4E-F790-4B7E-9A03-D88327AB77D0}" type="pres">
      <dgm:prSet presAssocID="{9394EE24-72D5-4FA7-8C0B-B165373083DA}" presName="centerTile" presStyleLbl="fgShp" presStyleIdx="0" presStyleCnt="1" custScaleX="213244" custLinFactNeighborX="147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0E0852F8-7AE2-4BC1-A931-38D49B92354F}" type="presOf" srcId="{F7208540-5C20-4EA5-A56A-6976E6A334EF}" destId="{CDB761B0-B2E9-4CB9-9191-326A3A1AE922}" srcOrd="1" destOrd="0" presId="urn:microsoft.com/office/officeart/2005/8/layout/matrix1"/>
    <dgm:cxn modelId="{D8F0C9E5-C308-4216-808D-E00520DADA83}" type="presOf" srcId="{1CA0C53D-1BA5-4F4C-9BAD-4DE7B449370B}" destId="{14C749FB-762D-451C-8FCE-355F74BE6832}" srcOrd="0" destOrd="0" presId="urn:microsoft.com/office/officeart/2005/8/layout/matrix1"/>
    <dgm:cxn modelId="{A8CFAFB7-1002-48CE-A934-2AC79398374D}" type="presOf" srcId="{F515CEED-6138-4946-823B-0BBABDD991B5}" destId="{5069CD29-235B-40DF-B982-A93E7ACDD52E}" srcOrd="0" destOrd="0" presId="urn:microsoft.com/office/officeart/2005/8/layout/matrix1"/>
    <dgm:cxn modelId="{279047B9-05E2-45E6-B30C-B86BA26B604B}" type="presOf" srcId="{DA45B8CE-3AA7-4711-BD5D-66188F97F620}" destId="{739ED3AE-3F3A-42D3-B1AB-FC03D6E9F517}" srcOrd="0" destOrd="0" presId="urn:microsoft.com/office/officeart/2005/8/layout/matrix1"/>
    <dgm:cxn modelId="{55AB68D3-1F48-4F17-A582-037E759A6211}" type="presOf" srcId="{DA45B8CE-3AA7-4711-BD5D-66188F97F620}" destId="{95A29F6A-45B6-4604-9AB3-4D432D992D1D}" srcOrd="1" destOrd="0" presId="urn:microsoft.com/office/officeart/2005/8/layout/matrix1"/>
    <dgm:cxn modelId="{6DBF4D61-CA8D-48EB-B845-8CC8971364DB}" type="presOf" srcId="{9394EE24-72D5-4FA7-8C0B-B165373083DA}" destId="{70EA3751-0AB6-4411-BD73-C57CA6F910B1}" srcOrd="0" destOrd="0" presId="urn:microsoft.com/office/officeart/2005/8/layout/matrix1"/>
    <dgm:cxn modelId="{02E8048C-ADD9-4080-BA5F-F67FFCC31BD4}" srcId="{9394EE24-72D5-4FA7-8C0B-B165373083DA}" destId="{610C19BD-7613-4FDA-AB79-AB80030B302F}" srcOrd="0" destOrd="0" parTransId="{D39DB78F-7C1C-47F2-B30A-5E111409EC61}" sibTransId="{26CA66DF-CEBE-44D5-81C1-B523502FCC9A}"/>
    <dgm:cxn modelId="{12A3B657-703B-4C3A-BD53-87B95C813429}" type="presOf" srcId="{1CA0C53D-1BA5-4F4C-9BAD-4DE7B449370B}" destId="{00764DD5-74A2-4179-B5C5-98FDBF813746}" srcOrd="1" destOrd="0" presId="urn:microsoft.com/office/officeart/2005/8/layout/matrix1"/>
    <dgm:cxn modelId="{1009645D-9D09-48EA-B0C4-23610DCC2CAF}" type="presOf" srcId="{F515CEED-6138-4946-823B-0BBABDD991B5}" destId="{4DDA5224-DFCC-463A-9196-13FCC7453A0F}" srcOrd="1" destOrd="0" presId="urn:microsoft.com/office/officeart/2005/8/layout/matrix1"/>
    <dgm:cxn modelId="{FC242A52-9905-44FF-B56C-3EEABCED925F}" srcId="{610C19BD-7613-4FDA-AB79-AB80030B302F}" destId="{FD0BE06F-10E1-4913-9AEB-33A87071F8BF}" srcOrd="4" destOrd="0" parTransId="{E2EE41A2-2788-4034-9045-F25EDCA9ADB4}" sibTransId="{0A057B85-CEBA-4BFD-8741-2F6E40739719}"/>
    <dgm:cxn modelId="{30B92EBD-B0BB-4DC7-A830-9C4E70DAA60E}" type="presOf" srcId="{610C19BD-7613-4FDA-AB79-AB80030B302F}" destId="{E8E57B4E-F790-4B7E-9A03-D88327AB77D0}" srcOrd="0" destOrd="0" presId="urn:microsoft.com/office/officeart/2005/8/layout/matrix1"/>
    <dgm:cxn modelId="{24E62E5B-B305-46C0-8E5E-28717F4082EF}" srcId="{610C19BD-7613-4FDA-AB79-AB80030B302F}" destId="{F7208540-5C20-4EA5-A56A-6976E6A334EF}" srcOrd="1" destOrd="0" parTransId="{698FDC24-AAE3-4710-B026-AAB309F7B746}" sibTransId="{779ED1EC-F250-4AC1-8E6B-CE0C21C4966F}"/>
    <dgm:cxn modelId="{FD9C32F2-00DB-44D4-B248-40E01E215DAB}" srcId="{610C19BD-7613-4FDA-AB79-AB80030B302F}" destId="{1CA0C53D-1BA5-4F4C-9BAD-4DE7B449370B}" srcOrd="2" destOrd="0" parTransId="{3E09E6B0-C961-4FC5-837F-589A863BCD8F}" sibTransId="{EE248DB1-3EC7-4826-817C-762E5CE77868}"/>
    <dgm:cxn modelId="{E63F81CB-7F18-4804-B4F7-6851911AEAA2}" srcId="{610C19BD-7613-4FDA-AB79-AB80030B302F}" destId="{F515CEED-6138-4946-823B-0BBABDD991B5}" srcOrd="0" destOrd="0" parTransId="{01768F18-A3E4-40C9-AC71-00BE19424664}" sibTransId="{E1EBB4E9-6E99-49B6-96C4-8F98D11023EB}"/>
    <dgm:cxn modelId="{5CC1718F-D411-4708-88BF-E2B92A4E9946}" type="presOf" srcId="{F7208540-5C20-4EA5-A56A-6976E6A334EF}" destId="{A788629E-01A7-4BB3-B6CE-90C74BB0035D}" srcOrd="0" destOrd="0" presId="urn:microsoft.com/office/officeart/2005/8/layout/matrix1"/>
    <dgm:cxn modelId="{246F3A01-77FE-470D-90E4-3D222D444594}" srcId="{610C19BD-7613-4FDA-AB79-AB80030B302F}" destId="{DA45B8CE-3AA7-4711-BD5D-66188F97F620}" srcOrd="3" destOrd="0" parTransId="{D465993D-6791-4D91-A610-2C29126FF547}" sibTransId="{0FCBF238-5CF5-4EE4-BDF3-124705F9F9A8}"/>
    <dgm:cxn modelId="{71303A90-0CAF-4B10-BC65-AAF496F4760D}" type="presParOf" srcId="{70EA3751-0AB6-4411-BD73-C57CA6F910B1}" destId="{5DA80E98-24AE-4036-8FD0-B16EADA9A1EC}" srcOrd="0" destOrd="0" presId="urn:microsoft.com/office/officeart/2005/8/layout/matrix1"/>
    <dgm:cxn modelId="{B1C1FC07-66C4-4007-9927-418EC68329DF}" type="presParOf" srcId="{5DA80E98-24AE-4036-8FD0-B16EADA9A1EC}" destId="{5069CD29-235B-40DF-B982-A93E7ACDD52E}" srcOrd="0" destOrd="0" presId="urn:microsoft.com/office/officeart/2005/8/layout/matrix1"/>
    <dgm:cxn modelId="{E27851F6-68CE-4635-A64D-8FFAF46B02D8}" type="presParOf" srcId="{5DA80E98-24AE-4036-8FD0-B16EADA9A1EC}" destId="{4DDA5224-DFCC-463A-9196-13FCC7453A0F}" srcOrd="1" destOrd="0" presId="urn:microsoft.com/office/officeart/2005/8/layout/matrix1"/>
    <dgm:cxn modelId="{0CC6619E-7676-4680-97C6-0A9591D31134}" type="presParOf" srcId="{5DA80E98-24AE-4036-8FD0-B16EADA9A1EC}" destId="{A788629E-01A7-4BB3-B6CE-90C74BB0035D}" srcOrd="2" destOrd="0" presId="urn:microsoft.com/office/officeart/2005/8/layout/matrix1"/>
    <dgm:cxn modelId="{638F5BE4-24E6-42CB-B370-B31E775817C5}" type="presParOf" srcId="{5DA80E98-24AE-4036-8FD0-B16EADA9A1EC}" destId="{CDB761B0-B2E9-4CB9-9191-326A3A1AE922}" srcOrd="3" destOrd="0" presId="urn:microsoft.com/office/officeart/2005/8/layout/matrix1"/>
    <dgm:cxn modelId="{6406F7AC-6DB7-40D8-933F-5CABC9518233}" type="presParOf" srcId="{5DA80E98-24AE-4036-8FD0-B16EADA9A1EC}" destId="{14C749FB-762D-451C-8FCE-355F74BE6832}" srcOrd="4" destOrd="0" presId="urn:microsoft.com/office/officeart/2005/8/layout/matrix1"/>
    <dgm:cxn modelId="{7C5DD40E-C13E-4652-B1CE-72D062BB4A61}" type="presParOf" srcId="{5DA80E98-24AE-4036-8FD0-B16EADA9A1EC}" destId="{00764DD5-74A2-4179-B5C5-98FDBF813746}" srcOrd="5" destOrd="0" presId="urn:microsoft.com/office/officeart/2005/8/layout/matrix1"/>
    <dgm:cxn modelId="{CB3A9613-218B-49CB-823B-CED55CC51936}" type="presParOf" srcId="{5DA80E98-24AE-4036-8FD0-B16EADA9A1EC}" destId="{739ED3AE-3F3A-42D3-B1AB-FC03D6E9F517}" srcOrd="6" destOrd="0" presId="urn:microsoft.com/office/officeart/2005/8/layout/matrix1"/>
    <dgm:cxn modelId="{4A56471E-8239-494D-8C55-8DE7BF37481E}" type="presParOf" srcId="{5DA80E98-24AE-4036-8FD0-B16EADA9A1EC}" destId="{95A29F6A-45B6-4604-9AB3-4D432D992D1D}" srcOrd="7" destOrd="0" presId="urn:microsoft.com/office/officeart/2005/8/layout/matrix1"/>
    <dgm:cxn modelId="{CBDAD571-ADCA-4D0F-931A-126D64505FD4}" type="presParOf" srcId="{70EA3751-0AB6-4411-BD73-C57CA6F910B1}" destId="{E8E57B4E-F790-4B7E-9A03-D88327AB77D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FF11D14-A588-4BCC-BB58-A65D9F85FC4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4115C7-951D-415C-8653-E5C55C63741D}">
      <dgm:prSet phldrT="[Текст]"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ВНЕШНЯЯ НЕПРЕРЫВНОСТЬ  </a:t>
          </a:r>
        </a:p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(поддержание социальных ролей и связей)</a:t>
          </a:r>
        </a:p>
      </dgm:t>
    </dgm:pt>
    <dgm:pt modelId="{C8C51F34-83A5-46A6-A0F8-600EAE3F92DA}" type="parTrans" cxnId="{AEDBCA3D-0DCC-42C8-B5D6-41DE12936931}">
      <dgm:prSet/>
      <dgm:spPr/>
      <dgm:t>
        <a:bodyPr/>
        <a:lstStyle/>
        <a:p>
          <a:endParaRPr lang="ru-RU"/>
        </a:p>
      </dgm:t>
    </dgm:pt>
    <dgm:pt modelId="{96F07238-4CA0-4331-9ED2-A7500F740C53}" type="sibTrans" cxnId="{AEDBCA3D-0DCC-42C8-B5D6-41DE12936931}">
      <dgm:prSet/>
      <dgm:spPr/>
      <dgm:t>
        <a:bodyPr/>
        <a:lstStyle/>
        <a:p>
          <a:endParaRPr lang="ru-RU"/>
        </a:p>
      </dgm:t>
    </dgm:pt>
    <dgm:pt modelId="{D1E7CC88-5F35-465B-83AD-1F4FE8419517}">
      <dgm:prSet phldrT="[Текст]" custT="1"/>
      <dgm:spPr>
        <a:solidFill>
          <a:srgbClr val="F2FAEA"/>
        </a:solidFill>
      </dgm:spPr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1: 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еженедельные встречи с друзьями в кафе (вместо ресторана — кафе рядом с домом)</a:t>
          </a:r>
        </a:p>
      </dgm:t>
    </dgm:pt>
    <dgm:pt modelId="{FF45B093-196A-40FA-BCF9-BA0FB5AE09A5}" type="parTrans" cxnId="{AD62EDC5-FE3B-4BC0-8772-225A9B0CAD31}">
      <dgm:prSet/>
      <dgm:spPr/>
      <dgm:t>
        <a:bodyPr/>
        <a:lstStyle/>
        <a:p>
          <a:endParaRPr lang="ru-RU"/>
        </a:p>
      </dgm:t>
    </dgm:pt>
    <dgm:pt modelId="{8C6DCD88-1519-4EA1-93B3-F7F26A378F27}" type="sibTrans" cxnId="{AD62EDC5-FE3B-4BC0-8772-225A9B0CAD31}">
      <dgm:prSet/>
      <dgm:spPr/>
      <dgm:t>
        <a:bodyPr/>
        <a:lstStyle/>
        <a:p>
          <a:endParaRPr lang="ru-RU"/>
        </a:p>
      </dgm:t>
    </dgm:pt>
    <dgm:pt modelId="{D1F640B7-6341-4B3A-BF7C-8A699A6CBB93}">
      <dgm:prSet phldrT="[Текст]" custT="1"/>
      <dgm:spPr>
        <a:solidFill>
          <a:srgbClr val="F2FAEA"/>
        </a:solidFill>
      </dgm:spPr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ведение блога о кулинарии для внуков и друзей (вместо семейных обедов — онлайн‑рецепты)</a:t>
          </a:r>
        </a:p>
      </dgm:t>
    </dgm:pt>
    <dgm:pt modelId="{CB0C5F87-F888-47BA-AEBD-4C22A5F2F81B}" type="parTrans" cxnId="{6C4A7BF3-763F-41C5-87FC-1E20E41FFE6A}">
      <dgm:prSet/>
      <dgm:spPr/>
      <dgm:t>
        <a:bodyPr/>
        <a:lstStyle/>
        <a:p>
          <a:endParaRPr lang="ru-RU"/>
        </a:p>
      </dgm:t>
    </dgm:pt>
    <dgm:pt modelId="{341FA515-9B7B-4D26-A56B-D626F6187E8F}" type="sibTrans" cxnId="{6C4A7BF3-763F-41C5-87FC-1E20E41FFE6A}">
      <dgm:prSet/>
      <dgm:spPr/>
      <dgm:t>
        <a:bodyPr/>
        <a:lstStyle/>
        <a:p>
          <a:endParaRPr lang="ru-RU"/>
        </a:p>
      </dgm:t>
    </dgm:pt>
    <dgm:pt modelId="{4408F1F6-E1AD-485B-8ED3-DECD1A65664C}">
      <dgm:prSet phldrT="[Текст]" custT="1"/>
      <dgm:spPr>
        <a:solidFill>
          <a:srgbClr val="F2FAEA"/>
        </a:solidFill>
      </dgm:spPr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участие в дачном кооперативе в роли консультанта (советы вместо активной работы)</a:t>
          </a:r>
        </a:p>
      </dgm:t>
    </dgm:pt>
    <dgm:pt modelId="{A7820A73-805D-4480-A2CE-7789DAF30714}" type="parTrans" cxnId="{0CDCF78C-6907-44DA-8119-AABDE6E21F20}">
      <dgm:prSet/>
      <dgm:spPr/>
      <dgm:t>
        <a:bodyPr/>
        <a:lstStyle/>
        <a:p>
          <a:endParaRPr lang="ru-RU"/>
        </a:p>
      </dgm:t>
    </dgm:pt>
    <dgm:pt modelId="{01BE212A-568C-4AB3-9A31-F58F9692E1FE}" type="sibTrans" cxnId="{0CDCF78C-6907-44DA-8119-AABDE6E21F20}">
      <dgm:prSet/>
      <dgm:spPr/>
      <dgm:t>
        <a:bodyPr/>
        <a:lstStyle/>
        <a:p>
          <a:endParaRPr lang="ru-RU"/>
        </a:p>
      </dgm:t>
    </dgm:pt>
    <dgm:pt modelId="{4385277F-FA35-4E90-913A-DFB365525190}">
      <dgm:prSet phldrT="[Текст]" custT="1"/>
      <dgm:spPr>
        <a:solidFill>
          <a:srgbClr val="F2FAEA"/>
        </a:solidFill>
      </dgm:spPr>
      <dgm:t>
        <a:bodyPr/>
        <a:lstStyle/>
        <a:p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бывшая учительница общается с коллегами через </a:t>
          </a:r>
          <a:r>
            <a:rPr lang="ru-RU" sz="16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WhatsApp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‑группу, даёт советы молодым педагогам</a:t>
          </a:r>
        </a:p>
      </dgm:t>
    </dgm:pt>
    <dgm:pt modelId="{1660DF15-02B4-40DA-801F-119560934B24}" type="parTrans" cxnId="{856417F8-664A-40DC-A44A-55495712BF02}">
      <dgm:prSet/>
      <dgm:spPr/>
      <dgm:t>
        <a:bodyPr/>
        <a:lstStyle/>
        <a:p>
          <a:endParaRPr lang="ru-RU"/>
        </a:p>
      </dgm:t>
    </dgm:pt>
    <dgm:pt modelId="{42DEBF28-0603-44DF-AFCF-A6E5B1B335FA}" type="sibTrans" cxnId="{856417F8-664A-40DC-A44A-55495712BF02}">
      <dgm:prSet/>
      <dgm:spPr/>
      <dgm:t>
        <a:bodyPr/>
        <a:lstStyle/>
        <a:p>
          <a:endParaRPr lang="ru-RU"/>
        </a:p>
      </dgm:t>
    </dgm:pt>
    <dgm:pt modelId="{4A3F4397-6463-4265-9FDE-4C811E44F16B}" type="pres">
      <dgm:prSet presAssocID="{3FF11D14-A588-4BCC-BB58-A65D9F85FC4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086171-3148-408F-BA2F-1E21F54B6C83}" type="pres">
      <dgm:prSet presAssocID="{3FF11D14-A588-4BCC-BB58-A65D9F85FC47}" presName="matrix" presStyleCnt="0"/>
      <dgm:spPr/>
    </dgm:pt>
    <dgm:pt modelId="{A3E8E78E-05C5-4F40-9568-A1990FD6A8D6}" type="pres">
      <dgm:prSet presAssocID="{3FF11D14-A588-4BCC-BB58-A65D9F85FC47}" presName="tile1" presStyleLbl="node1" presStyleIdx="0" presStyleCnt="4"/>
      <dgm:spPr/>
      <dgm:t>
        <a:bodyPr/>
        <a:lstStyle/>
        <a:p>
          <a:endParaRPr lang="ru-RU"/>
        </a:p>
      </dgm:t>
    </dgm:pt>
    <dgm:pt modelId="{D2EC29C1-7BF7-4917-AF0D-3E45B237B981}" type="pres">
      <dgm:prSet presAssocID="{3FF11D14-A588-4BCC-BB58-A65D9F85FC4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98F7C-566A-4BBB-9639-DBF75F89E678}" type="pres">
      <dgm:prSet presAssocID="{3FF11D14-A588-4BCC-BB58-A65D9F85FC47}" presName="tile2" presStyleLbl="node1" presStyleIdx="1" presStyleCnt="4"/>
      <dgm:spPr/>
      <dgm:t>
        <a:bodyPr/>
        <a:lstStyle/>
        <a:p>
          <a:endParaRPr lang="ru-RU"/>
        </a:p>
      </dgm:t>
    </dgm:pt>
    <dgm:pt modelId="{A94ED5F4-08DB-4561-90C3-8E59C5FD0862}" type="pres">
      <dgm:prSet presAssocID="{3FF11D14-A588-4BCC-BB58-A65D9F85FC4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BD2882-E0A0-4481-BA9B-08F730DF4771}" type="pres">
      <dgm:prSet presAssocID="{3FF11D14-A588-4BCC-BB58-A65D9F85FC47}" presName="tile3" presStyleLbl="node1" presStyleIdx="2" presStyleCnt="4"/>
      <dgm:spPr/>
      <dgm:t>
        <a:bodyPr/>
        <a:lstStyle/>
        <a:p>
          <a:endParaRPr lang="ru-RU"/>
        </a:p>
      </dgm:t>
    </dgm:pt>
    <dgm:pt modelId="{160851A8-4D06-4D89-93F6-57C8D8679417}" type="pres">
      <dgm:prSet presAssocID="{3FF11D14-A588-4BCC-BB58-A65D9F85FC4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4CE837-5DE2-4ECC-9D09-8BEA3343C57E}" type="pres">
      <dgm:prSet presAssocID="{3FF11D14-A588-4BCC-BB58-A65D9F85FC47}" presName="tile4" presStyleLbl="node1" presStyleIdx="3" presStyleCnt="4" custLinFactNeighborY="6799"/>
      <dgm:spPr/>
      <dgm:t>
        <a:bodyPr/>
        <a:lstStyle/>
        <a:p>
          <a:endParaRPr lang="ru-RU"/>
        </a:p>
      </dgm:t>
    </dgm:pt>
    <dgm:pt modelId="{F36A7D1E-5337-4351-B3FD-AD16F17522D9}" type="pres">
      <dgm:prSet presAssocID="{3FF11D14-A588-4BCC-BB58-A65D9F85FC4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7B2DE-CA4A-4F9D-9999-141E1B6C3880}" type="pres">
      <dgm:prSet presAssocID="{3FF11D14-A588-4BCC-BB58-A65D9F85FC47}" presName="centerTile" presStyleLbl="fgShp" presStyleIdx="0" presStyleCnt="1" custScaleX="20290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AD6C2E4-68CB-4EB4-853F-8F1836FC7DA3}" type="presOf" srcId="{4408F1F6-E1AD-485B-8ED3-DECD1A65664C}" destId="{16BD2882-E0A0-4481-BA9B-08F730DF4771}" srcOrd="0" destOrd="0" presId="urn:microsoft.com/office/officeart/2005/8/layout/matrix1"/>
    <dgm:cxn modelId="{F4A20B19-0945-4452-976B-A0E797B9A8E5}" type="presOf" srcId="{3FF11D14-A588-4BCC-BB58-A65D9F85FC47}" destId="{4A3F4397-6463-4265-9FDE-4C811E44F16B}" srcOrd="0" destOrd="0" presId="urn:microsoft.com/office/officeart/2005/8/layout/matrix1"/>
    <dgm:cxn modelId="{D0A8B14F-C459-4A78-9FC9-6963E6251273}" type="presOf" srcId="{4408F1F6-E1AD-485B-8ED3-DECD1A65664C}" destId="{160851A8-4D06-4D89-93F6-57C8D8679417}" srcOrd="1" destOrd="0" presId="urn:microsoft.com/office/officeart/2005/8/layout/matrix1"/>
    <dgm:cxn modelId="{AEDBCA3D-0DCC-42C8-B5D6-41DE12936931}" srcId="{3FF11D14-A588-4BCC-BB58-A65D9F85FC47}" destId="{AB4115C7-951D-415C-8653-E5C55C63741D}" srcOrd="0" destOrd="0" parTransId="{C8C51F34-83A5-46A6-A0F8-600EAE3F92DA}" sibTransId="{96F07238-4CA0-4331-9ED2-A7500F740C53}"/>
    <dgm:cxn modelId="{856417F8-664A-40DC-A44A-55495712BF02}" srcId="{AB4115C7-951D-415C-8653-E5C55C63741D}" destId="{4385277F-FA35-4E90-913A-DFB365525190}" srcOrd="3" destOrd="0" parTransId="{1660DF15-02B4-40DA-801F-119560934B24}" sibTransId="{42DEBF28-0603-44DF-AFCF-A6E5B1B335FA}"/>
    <dgm:cxn modelId="{8C237BE5-B4B7-4239-8B75-A238B05E0A96}" type="presOf" srcId="{D1E7CC88-5F35-465B-83AD-1F4FE8419517}" destId="{D2EC29C1-7BF7-4917-AF0D-3E45B237B981}" srcOrd="1" destOrd="0" presId="urn:microsoft.com/office/officeart/2005/8/layout/matrix1"/>
    <dgm:cxn modelId="{6C4A7BF3-763F-41C5-87FC-1E20E41FFE6A}" srcId="{AB4115C7-951D-415C-8653-E5C55C63741D}" destId="{D1F640B7-6341-4B3A-BF7C-8A699A6CBB93}" srcOrd="1" destOrd="0" parTransId="{CB0C5F87-F888-47BA-AEBD-4C22A5F2F81B}" sibTransId="{341FA515-9B7B-4D26-A56B-D626F6187E8F}"/>
    <dgm:cxn modelId="{33AE745A-1A3B-4BFC-B13E-9F276837D8ED}" type="presOf" srcId="{4385277F-FA35-4E90-913A-DFB365525190}" destId="{574CE837-5DE2-4ECC-9D09-8BEA3343C57E}" srcOrd="0" destOrd="0" presId="urn:microsoft.com/office/officeart/2005/8/layout/matrix1"/>
    <dgm:cxn modelId="{AD62EDC5-FE3B-4BC0-8772-225A9B0CAD31}" srcId="{AB4115C7-951D-415C-8653-E5C55C63741D}" destId="{D1E7CC88-5F35-465B-83AD-1F4FE8419517}" srcOrd="0" destOrd="0" parTransId="{FF45B093-196A-40FA-BCF9-BA0FB5AE09A5}" sibTransId="{8C6DCD88-1519-4EA1-93B3-F7F26A378F27}"/>
    <dgm:cxn modelId="{394CB43B-3266-4D49-B387-009FA92FA050}" type="presOf" srcId="{D1E7CC88-5F35-465B-83AD-1F4FE8419517}" destId="{A3E8E78E-05C5-4F40-9568-A1990FD6A8D6}" srcOrd="0" destOrd="0" presId="urn:microsoft.com/office/officeart/2005/8/layout/matrix1"/>
    <dgm:cxn modelId="{CCD51F4B-F8CC-4B61-A5A9-6EB72D0C2072}" type="presOf" srcId="{D1F640B7-6341-4B3A-BF7C-8A699A6CBB93}" destId="{A94ED5F4-08DB-4561-90C3-8E59C5FD0862}" srcOrd="1" destOrd="0" presId="urn:microsoft.com/office/officeart/2005/8/layout/matrix1"/>
    <dgm:cxn modelId="{BD32812F-ED39-4F4A-9610-E58A89099514}" type="presOf" srcId="{4385277F-FA35-4E90-913A-DFB365525190}" destId="{F36A7D1E-5337-4351-B3FD-AD16F17522D9}" srcOrd="1" destOrd="0" presId="urn:microsoft.com/office/officeart/2005/8/layout/matrix1"/>
    <dgm:cxn modelId="{2BEB06DA-5D4C-41C8-B75C-566D6DCFD516}" type="presOf" srcId="{D1F640B7-6341-4B3A-BF7C-8A699A6CBB93}" destId="{37098F7C-566A-4BBB-9639-DBF75F89E678}" srcOrd="0" destOrd="0" presId="urn:microsoft.com/office/officeart/2005/8/layout/matrix1"/>
    <dgm:cxn modelId="{903FC5C3-77D0-4548-B1C5-7D8544209E0C}" type="presOf" srcId="{AB4115C7-951D-415C-8653-E5C55C63741D}" destId="{9877B2DE-CA4A-4F9D-9999-141E1B6C3880}" srcOrd="0" destOrd="0" presId="urn:microsoft.com/office/officeart/2005/8/layout/matrix1"/>
    <dgm:cxn modelId="{0CDCF78C-6907-44DA-8119-AABDE6E21F20}" srcId="{AB4115C7-951D-415C-8653-E5C55C63741D}" destId="{4408F1F6-E1AD-485B-8ED3-DECD1A65664C}" srcOrd="2" destOrd="0" parTransId="{A7820A73-805D-4480-A2CE-7789DAF30714}" sibTransId="{01BE212A-568C-4AB3-9A31-F58F9692E1FE}"/>
    <dgm:cxn modelId="{6D37E032-6E25-42B4-8994-89E33B72004F}" type="presParOf" srcId="{4A3F4397-6463-4265-9FDE-4C811E44F16B}" destId="{B8086171-3148-408F-BA2F-1E21F54B6C83}" srcOrd="0" destOrd="0" presId="urn:microsoft.com/office/officeart/2005/8/layout/matrix1"/>
    <dgm:cxn modelId="{8917E11F-85F0-42EA-A2AD-04A3B38C1CC6}" type="presParOf" srcId="{B8086171-3148-408F-BA2F-1E21F54B6C83}" destId="{A3E8E78E-05C5-4F40-9568-A1990FD6A8D6}" srcOrd="0" destOrd="0" presId="urn:microsoft.com/office/officeart/2005/8/layout/matrix1"/>
    <dgm:cxn modelId="{0139C573-89BA-47ED-AB07-B9C1E670E921}" type="presParOf" srcId="{B8086171-3148-408F-BA2F-1E21F54B6C83}" destId="{D2EC29C1-7BF7-4917-AF0D-3E45B237B981}" srcOrd="1" destOrd="0" presId="urn:microsoft.com/office/officeart/2005/8/layout/matrix1"/>
    <dgm:cxn modelId="{762118B5-C97C-4933-8868-42757FFF4CC6}" type="presParOf" srcId="{B8086171-3148-408F-BA2F-1E21F54B6C83}" destId="{37098F7C-566A-4BBB-9639-DBF75F89E678}" srcOrd="2" destOrd="0" presId="urn:microsoft.com/office/officeart/2005/8/layout/matrix1"/>
    <dgm:cxn modelId="{67071B2A-F733-4657-903D-77C98FB3371E}" type="presParOf" srcId="{B8086171-3148-408F-BA2F-1E21F54B6C83}" destId="{A94ED5F4-08DB-4561-90C3-8E59C5FD0862}" srcOrd="3" destOrd="0" presId="urn:microsoft.com/office/officeart/2005/8/layout/matrix1"/>
    <dgm:cxn modelId="{B941B2A2-4BA6-45D4-AA41-B9A0E281B897}" type="presParOf" srcId="{B8086171-3148-408F-BA2F-1E21F54B6C83}" destId="{16BD2882-E0A0-4481-BA9B-08F730DF4771}" srcOrd="4" destOrd="0" presId="urn:microsoft.com/office/officeart/2005/8/layout/matrix1"/>
    <dgm:cxn modelId="{3060247D-E01C-4A9E-9F8E-E9EA1A2EA042}" type="presParOf" srcId="{B8086171-3148-408F-BA2F-1E21F54B6C83}" destId="{160851A8-4D06-4D89-93F6-57C8D8679417}" srcOrd="5" destOrd="0" presId="urn:microsoft.com/office/officeart/2005/8/layout/matrix1"/>
    <dgm:cxn modelId="{BED98D6C-32C3-49CF-9D27-6D86384C8D5A}" type="presParOf" srcId="{B8086171-3148-408F-BA2F-1E21F54B6C83}" destId="{574CE837-5DE2-4ECC-9D09-8BEA3343C57E}" srcOrd="6" destOrd="0" presId="urn:microsoft.com/office/officeart/2005/8/layout/matrix1"/>
    <dgm:cxn modelId="{5510AAFD-1401-471B-8055-25C8197794DB}" type="presParOf" srcId="{B8086171-3148-408F-BA2F-1E21F54B6C83}" destId="{F36A7D1E-5337-4351-B3FD-AD16F17522D9}" srcOrd="7" destOrd="0" presId="urn:microsoft.com/office/officeart/2005/8/layout/matrix1"/>
    <dgm:cxn modelId="{9DE39B7D-4493-460F-ADD5-FD9EEA2591B0}" type="presParOf" srcId="{4A3F4397-6463-4265-9FDE-4C811E44F16B}" destId="{9877B2DE-CA4A-4F9D-9999-141E1B6C388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394EE24-72D5-4FA7-8C0B-B165373083DA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0C19BD-7613-4FDA-AB79-AB80030B302F}">
      <dgm:prSet phldrT="[Текст]"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АДАПТАЦИЯ ДЕЯТЕЛЬНОСТИ</a:t>
          </a:r>
        </a:p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(модификация привычных занятий)</a:t>
          </a:r>
        </a:p>
      </dgm:t>
    </dgm:pt>
    <dgm:pt modelId="{D39DB78F-7C1C-47F2-B30A-5E111409EC61}" type="parTrans" cxnId="{02E8048C-ADD9-4080-BA5F-F67FFCC31BD4}">
      <dgm:prSet/>
      <dgm:spPr/>
      <dgm:t>
        <a:bodyPr/>
        <a:lstStyle/>
        <a:p>
          <a:endParaRPr lang="ru-RU"/>
        </a:p>
      </dgm:t>
    </dgm:pt>
    <dgm:pt modelId="{26CA66DF-CEBE-44D5-81C1-B523502FCC9A}" type="sibTrans" cxnId="{02E8048C-ADD9-4080-BA5F-F67FFCC31BD4}">
      <dgm:prSet/>
      <dgm:spPr/>
      <dgm:t>
        <a:bodyPr/>
        <a:lstStyle/>
        <a:p>
          <a:endParaRPr lang="ru-RU"/>
        </a:p>
      </dgm:t>
    </dgm:pt>
    <dgm:pt modelId="{F515CEED-6138-4946-823B-0BBABDD991B5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1: </a:t>
          </a:r>
          <a:r>
            <a:rPr lang="ru-RU" sz="16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бегун заменяет марафоны на ежедневную ходьбу с палками</a:t>
          </a:r>
        </a:p>
      </dgm:t>
    </dgm:pt>
    <dgm:pt modelId="{01768F18-A3E4-40C9-AC71-00BE19424664}" type="parTrans" cxnId="{E63F81CB-7F18-4804-B4F7-6851911AEAA2}">
      <dgm:prSet/>
      <dgm:spPr/>
      <dgm:t>
        <a:bodyPr/>
        <a:lstStyle/>
        <a:p>
          <a:endParaRPr lang="ru-RU"/>
        </a:p>
      </dgm:t>
    </dgm:pt>
    <dgm:pt modelId="{E1EBB4E9-6E99-49B6-96C4-8F98D11023EB}" type="sibTrans" cxnId="{E63F81CB-7F18-4804-B4F7-6851911AEAA2}">
      <dgm:prSet/>
      <dgm:spPr/>
      <dgm:t>
        <a:bodyPr/>
        <a:lstStyle/>
        <a:p>
          <a:endParaRPr lang="ru-RU"/>
        </a:p>
      </dgm:t>
    </dgm:pt>
    <dgm:pt modelId="{1CA0C53D-1BA5-4F4C-9BAD-4DE7B449370B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3: </a:t>
          </a: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автомобилист, переставший водить, организует экскурсии в качестве гида</a:t>
          </a:r>
        </a:p>
      </dgm:t>
    </dgm:pt>
    <dgm:pt modelId="{3E09E6B0-C961-4FC5-837F-589A863BCD8F}" type="parTrans" cxnId="{FD9C32F2-00DB-44D4-B248-40E01E215DAB}">
      <dgm:prSet/>
      <dgm:spPr/>
      <dgm:t>
        <a:bodyPr/>
        <a:lstStyle/>
        <a:p>
          <a:endParaRPr lang="ru-RU"/>
        </a:p>
      </dgm:t>
    </dgm:pt>
    <dgm:pt modelId="{EE248DB1-3EC7-4826-817C-762E5CE77868}" type="sibTrans" cxnId="{FD9C32F2-00DB-44D4-B248-40E01E215DAB}">
      <dgm:prSet/>
      <dgm:spPr/>
      <dgm:t>
        <a:bodyPr/>
        <a:lstStyle/>
        <a:p>
          <a:endParaRPr lang="ru-RU"/>
        </a:p>
      </dgm:t>
    </dgm:pt>
    <dgm:pt modelId="{DA45B8CE-3AA7-4711-BD5D-66188F97F620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4: 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садовод с ограниченной подвижностью  создаёт вертикальный огород на балконе</a:t>
          </a:r>
        </a:p>
      </dgm:t>
    </dgm:pt>
    <dgm:pt modelId="{D465993D-6791-4D91-A610-2C29126FF547}" type="parTrans" cxnId="{246F3A01-77FE-470D-90E4-3D222D444594}">
      <dgm:prSet/>
      <dgm:spPr/>
      <dgm:t>
        <a:bodyPr/>
        <a:lstStyle/>
        <a:p>
          <a:endParaRPr lang="ru-RU"/>
        </a:p>
      </dgm:t>
    </dgm:pt>
    <dgm:pt modelId="{0FCBF238-5CF5-4EE4-BDF3-124705F9F9A8}" type="sibTrans" cxnId="{246F3A01-77FE-470D-90E4-3D222D444594}">
      <dgm:prSet/>
      <dgm:spPr/>
      <dgm:t>
        <a:bodyPr/>
        <a:lstStyle/>
        <a:p>
          <a:endParaRPr lang="ru-RU"/>
        </a:p>
      </dgm:t>
    </dgm:pt>
    <dgm:pt modelId="{FD0BE06F-10E1-4913-9AEB-33A87071F8BF}">
      <dgm:prSet phldrT="[Текст]" phldr="1"/>
      <dgm:spPr/>
      <dgm:t>
        <a:bodyPr/>
        <a:lstStyle/>
        <a:p>
          <a:endParaRPr lang="ru-RU" dirty="0"/>
        </a:p>
      </dgm:t>
    </dgm:pt>
    <dgm:pt modelId="{E2EE41A2-2788-4034-9045-F25EDCA9ADB4}" type="parTrans" cxnId="{FC242A52-9905-44FF-B56C-3EEABCED925F}">
      <dgm:prSet/>
      <dgm:spPr/>
      <dgm:t>
        <a:bodyPr/>
        <a:lstStyle/>
        <a:p>
          <a:endParaRPr lang="ru-RU"/>
        </a:p>
      </dgm:t>
    </dgm:pt>
    <dgm:pt modelId="{0A057B85-CEBA-4BFD-8741-2F6E40739719}" type="sibTrans" cxnId="{FC242A52-9905-44FF-B56C-3EEABCED925F}">
      <dgm:prSet/>
      <dgm:spPr/>
      <dgm:t>
        <a:bodyPr/>
        <a:lstStyle/>
        <a:p>
          <a:endParaRPr lang="ru-RU"/>
        </a:p>
      </dgm:t>
    </dgm:pt>
    <dgm:pt modelId="{F7208540-5C20-4EA5-A56A-6976E6A334EF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художник с ухудшением зрения переходит  от больших полотен к миниатюрам</a:t>
          </a:r>
        </a:p>
      </dgm:t>
    </dgm:pt>
    <dgm:pt modelId="{698FDC24-AAE3-4710-B026-AAB309F7B746}" type="parTrans" cxnId="{24E62E5B-B305-46C0-8E5E-28717F4082EF}">
      <dgm:prSet/>
      <dgm:spPr/>
      <dgm:t>
        <a:bodyPr/>
        <a:lstStyle/>
        <a:p>
          <a:endParaRPr lang="ru-RU"/>
        </a:p>
      </dgm:t>
    </dgm:pt>
    <dgm:pt modelId="{779ED1EC-F250-4AC1-8E6B-CE0C21C4966F}" type="sibTrans" cxnId="{24E62E5B-B305-46C0-8E5E-28717F4082EF}">
      <dgm:prSet/>
      <dgm:spPr/>
      <dgm:t>
        <a:bodyPr/>
        <a:lstStyle/>
        <a:p>
          <a:endParaRPr lang="ru-RU"/>
        </a:p>
      </dgm:t>
    </dgm:pt>
    <dgm:pt modelId="{70EA3751-0AB6-4411-BD73-C57CA6F910B1}" type="pres">
      <dgm:prSet presAssocID="{9394EE24-72D5-4FA7-8C0B-B165373083D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A80E98-24AE-4036-8FD0-B16EADA9A1EC}" type="pres">
      <dgm:prSet presAssocID="{9394EE24-72D5-4FA7-8C0B-B165373083DA}" presName="matrix" presStyleCnt="0"/>
      <dgm:spPr/>
    </dgm:pt>
    <dgm:pt modelId="{5069CD29-235B-40DF-B982-A93E7ACDD52E}" type="pres">
      <dgm:prSet presAssocID="{9394EE24-72D5-4FA7-8C0B-B165373083DA}" presName="tile1" presStyleLbl="node1" presStyleIdx="0" presStyleCnt="4"/>
      <dgm:spPr/>
      <dgm:t>
        <a:bodyPr/>
        <a:lstStyle/>
        <a:p>
          <a:endParaRPr lang="ru-RU"/>
        </a:p>
      </dgm:t>
    </dgm:pt>
    <dgm:pt modelId="{4DDA5224-DFCC-463A-9196-13FCC7453A0F}" type="pres">
      <dgm:prSet presAssocID="{9394EE24-72D5-4FA7-8C0B-B165373083D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8629E-01A7-4BB3-B6CE-90C74BB0035D}" type="pres">
      <dgm:prSet presAssocID="{9394EE24-72D5-4FA7-8C0B-B165373083DA}" presName="tile2" presStyleLbl="node1" presStyleIdx="1" presStyleCnt="4"/>
      <dgm:spPr/>
      <dgm:t>
        <a:bodyPr/>
        <a:lstStyle/>
        <a:p>
          <a:endParaRPr lang="ru-RU"/>
        </a:p>
      </dgm:t>
    </dgm:pt>
    <dgm:pt modelId="{CDB761B0-B2E9-4CB9-9191-326A3A1AE922}" type="pres">
      <dgm:prSet presAssocID="{9394EE24-72D5-4FA7-8C0B-B165373083D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749FB-762D-451C-8FCE-355F74BE6832}" type="pres">
      <dgm:prSet presAssocID="{9394EE24-72D5-4FA7-8C0B-B165373083DA}" presName="tile3" presStyleLbl="node1" presStyleIdx="2" presStyleCnt="4"/>
      <dgm:spPr/>
      <dgm:t>
        <a:bodyPr/>
        <a:lstStyle/>
        <a:p>
          <a:endParaRPr lang="ru-RU"/>
        </a:p>
      </dgm:t>
    </dgm:pt>
    <dgm:pt modelId="{00764DD5-74A2-4179-B5C5-98FDBF813746}" type="pres">
      <dgm:prSet presAssocID="{9394EE24-72D5-4FA7-8C0B-B165373083D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ED3AE-3F3A-42D3-B1AB-FC03D6E9F517}" type="pres">
      <dgm:prSet presAssocID="{9394EE24-72D5-4FA7-8C0B-B165373083DA}" presName="tile4" presStyleLbl="node1" presStyleIdx="3" presStyleCnt="4"/>
      <dgm:spPr/>
      <dgm:t>
        <a:bodyPr/>
        <a:lstStyle/>
        <a:p>
          <a:endParaRPr lang="ru-RU"/>
        </a:p>
      </dgm:t>
    </dgm:pt>
    <dgm:pt modelId="{95A29F6A-45B6-4604-9AB3-4D432D992D1D}" type="pres">
      <dgm:prSet presAssocID="{9394EE24-72D5-4FA7-8C0B-B165373083D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57B4E-F790-4B7E-9A03-D88327AB77D0}" type="pres">
      <dgm:prSet presAssocID="{9394EE24-72D5-4FA7-8C0B-B165373083DA}" presName="centerTile" presStyleLbl="fgShp" presStyleIdx="0" presStyleCnt="1" custScaleX="149235" custScaleY="130485" custLinFactNeighborX="147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0E0852F8-7AE2-4BC1-A931-38D49B92354F}" type="presOf" srcId="{F7208540-5C20-4EA5-A56A-6976E6A334EF}" destId="{CDB761B0-B2E9-4CB9-9191-326A3A1AE922}" srcOrd="1" destOrd="0" presId="urn:microsoft.com/office/officeart/2005/8/layout/matrix1"/>
    <dgm:cxn modelId="{D8F0C9E5-C308-4216-808D-E00520DADA83}" type="presOf" srcId="{1CA0C53D-1BA5-4F4C-9BAD-4DE7B449370B}" destId="{14C749FB-762D-451C-8FCE-355F74BE6832}" srcOrd="0" destOrd="0" presId="urn:microsoft.com/office/officeart/2005/8/layout/matrix1"/>
    <dgm:cxn modelId="{A8CFAFB7-1002-48CE-A934-2AC79398374D}" type="presOf" srcId="{F515CEED-6138-4946-823B-0BBABDD991B5}" destId="{5069CD29-235B-40DF-B982-A93E7ACDD52E}" srcOrd="0" destOrd="0" presId="urn:microsoft.com/office/officeart/2005/8/layout/matrix1"/>
    <dgm:cxn modelId="{279047B9-05E2-45E6-B30C-B86BA26B604B}" type="presOf" srcId="{DA45B8CE-3AA7-4711-BD5D-66188F97F620}" destId="{739ED3AE-3F3A-42D3-B1AB-FC03D6E9F517}" srcOrd="0" destOrd="0" presId="urn:microsoft.com/office/officeart/2005/8/layout/matrix1"/>
    <dgm:cxn modelId="{55AB68D3-1F48-4F17-A582-037E759A6211}" type="presOf" srcId="{DA45B8CE-3AA7-4711-BD5D-66188F97F620}" destId="{95A29F6A-45B6-4604-9AB3-4D432D992D1D}" srcOrd="1" destOrd="0" presId="urn:microsoft.com/office/officeart/2005/8/layout/matrix1"/>
    <dgm:cxn modelId="{6DBF4D61-CA8D-48EB-B845-8CC8971364DB}" type="presOf" srcId="{9394EE24-72D5-4FA7-8C0B-B165373083DA}" destId="{70EA3751-0AB6-4411-BD73-C57CA6F910B1}" srcOrd="0" destOrd="0" presId="urn:microsoft.com/office/officeart/2005/8/layout/matrix1"/>
    <dgm:cxn modelId="{02E8048C-ADD9-4080-BA5F-F67FFCC31BD4}" srcId="{9394EE24-72D5-4FA7-8C0B-B165373083DA}" destId="{610C19BD-7613-4FDA-AB79-AB80030B302F}" srcOrd="0" destOrd="0" parTransId="{D39DB78F-7C1C-47F2-B30A-5E111409EC61}" sibTransId="{26CA66DF-CEBE-44D5-81C1-B523502FCC9A}"/>
    <dgm:cxn modelId="{12A3B657-703B-4C3A-BD53-87B95C813429}" type="presOf" srcId="{1CA0C53D-1BA5-4F4C-9BAD-4DE7B449370B}" destId="{00764DD5-74A2-4179-B5C5-98FDBF813746}" srcOrd="1" destOrd="0" presId="urn:microsoft.com/office/officeart/2005/8/layout/matrix1"/>
    <dgm:cxn modelId="{1009645D-9D09-48EA-B0C4-23610DCC2CAF}" type="presOf" srcId="{F515CEED-6138-4946-823B-0BBABDD991B5}" destId="{4DDA5224-DFCC-463A-9196-13FCC7453A0F}" srcOrd="1" destOrd="0" presId="urn:microsoft.com/office/officeart/2005/8/layout/matrix1"/>
    <dgm:cxn modelId="{FC242A52-9905-44FF-B56C-3EEABCED925F}" srcId="{610C19BD-7613-4FDA-AB79-AB80030B302F}" destId="{FD0BE06F-10E1-4913-9AEB-33A87071F8BF}" srcOrd="4" destOrd="0" parTransId="{E2EE41A2-2788-4034-9045-F25EDCA9ADB4}" sibTransId="{0A057B85-CEBA-4BFD-8741-2F6E40739719}"/>
    <dgm:cxn modelId="{30B92EBD-B0BB-4DC7-A830-9C4E70DAA60E}" type="presOf" srcId="{610C19BD-7613-4FDA-AB79-AB80030B302F}" destId="{E8E57B4E-F790-4B7E-9A03-D88327AB77D0}" srcOrd="0" destOrd="0" presId="urn:microsoft.com/office/officeart/2005/8/layout/matrix1"/>
    <dgm:cxn modelId="{24E62E5B-B305-46C0-8E5E-28717F4082EF}" srcId="{610C19BD-7613-4FDA-AB79-AB80030B302F}" destId="{F7208540-5C20-4EA5-A56A-6976E6A334EF}" srcOrd="1" destOrd="0" parTransId="{698FDC24-AAE3-4710-B026-AAB309F7B746}" sibTransId="{779ED1EC-F250-4AC1-8E6B-CE0C21C4966F}"/>
    <dgm:cxn modelId="{FD9C32F2-00DB-44D4-B248-40E01E215DAB}" srcId="{610C19BD-7613-4FDA-AB79-AB80030B302F}" destId="{1CA0C53D-1BA5-4F4C-9BAD-4DE7B449370B}" srcOrd="2" destOrd="0" parTransId="{3E09E6B0-C961-4FC5-837F-589A863BCD8F}" sibTransId="{EE248DB1-3EC7-4826-817C-762E5CE77868}"/>
    <dgm:cxn modelId="{E63F81CB-7F18-4804-B4F7-6851911AEAA2}" srcId="{610C19BD-7613-4FDA-AB79-AB80030B302F}" destId="{F515CEED-6138-4946-823B-0BBABDD991B5}" srcOrd="0" destOrd="0" parTransId="{01768F18-A3E4-40C9-AC71-00BE19424664}" sibTransId="{E1EBB4E9-6E99-49B6-96C4-8F98D11023EB}"/>
    <dgm:cxn modelId="{5CC1718F-D411-4708-88BF-E2B92A4E9946}" type="presOf" srcId="{F7208540-5C20-4EA5-A56A-6976E6A334EF}" destId="{A788629E-01A7-4BB3-B6CE-90C74BB0035D}" srcOrd="0" destOrd="0" presId="urn:microsoft.com/office/officeart/2005/8/layout/matrix1"/>
    <dgm:cxn modelId="{246F3A01-77FE-470D-90E4-3D222D444594}" srcId="{610C19BD-7613-4FDA-AB79-AB80030B302F}" destId="{DA45B8CE-3AA7-4711-BD5D-66188F97F620}" srcOrd="3" destOrd="0" parTransId="{D465993D-6791-4D91-A610-2C29126FF547}" sibTransId="{0FCBF238-5CF5-4EE4-BDF3-124705F9F9A8}"/>
    <dgm:cxn modelId="{71303A90-0CAF-4B10-BC65-AAF496F4760D}" type="presParOf" srcId="{70EA3751-0AB6-4411-BD73-C57CA6F910B1}" destId="{5DA80E98-24AE-4036-8FD0-B16EADA9A1EC}" srcOrd="0" destOrd="0" presId="urn:microsoft.com/office/officeart/2005/8/layout/matrix1"/>
    <dgm:cxn modelId="{B1C1FC07-66C4-4007-9927-418EC68329DF}" type="presParOf" srcId="{5DA80E98-24AE-4036-8FD0-B16EADA9A1EC}" destId="{5069CD29-235B-40DF-B982-A93E7ACDD52E}" srcOrd="0" destOrd="0" presId="urn:microsoft.com/office/officeart/2005/8/layout/matrix1"/>
    <dgm:cxn modelId="{E27851F6-68CE-4635-A64D-8FFAF46B02D8}" type="presParOf" srcId="{5DA80E98-24AE-4036-8FD0-B16EADA9A1EC}" destId="{4DDA5224-DFCC-463A-9196-13FCC7453A0F}" srcOrd="1" destOrd="0" presId="urn:microsoft.com/office/officeart/2005/8/layout/matrix1"/>
    <dgm:cxn modelId="{0CC6619E-7676-4680-97C6-0A9591D31134}" type="presParOf" srcId="{5DA80E98-24AE-4036-8FD0-B16EADA9A1EC}" destId="{A788629E-01A7-4BB3-B6CE-90C74BB0035D}" srcOrd="2" destOrd="0" presId="urn:microsoft.com/office/officeart/2005/8/layout/matrix1"/>
    <dgm:cxn modelId="{638F5BE4-24E6-42CB-B370-B31E775817C5}" type="presParOf" srcId="{5DA80E98-24AE-4036-8FD0-B16EADA9A1EC}" destId="{CDB761B0-B2E9-4CB9-9191-326A3A1AE922}" srcOrd="3" destOrd="0" presId="urn:microsoft.com/office/officeart/2005/8/layout/matrix1"/>
    <dgm:cxn modelId="{6406F7AC-6DB7-40D8-933F-5CABC9518233}" type="presParOf" srcId="{5DA80E98-24AE-4036-8FD0-B16EADA9A1EC}" destId="{14C749FB-762D-451C-8FCE-355F74BE6832}" srcOrd="4" destOrd="0" presId="urn:microsoft.com/office/officeart/2005/8/layout/matrix1"/>
    <dgm:cxn modelId="{7C5DD40E-C13E-4652-B1CE-72D062BB4A61}" type="presParOf" srcId="{5DA80E98-24AE-4036-8FD0-B16EADA9A1EC}" destId="{00764DD5-74A2-4179-B5C5-98FDBF813746}" srcOrd="5" destOrd="0" presId="urn:microsoft.com/office/officeart/2005/8/layout/matrix1"/>
    <dgm:cxn modelId="{CB3A9613-218B-49CB-823B-CED55CC51936}" type="presParOf" srcId="{5DA80E98-24AE-4036-8FD0-B16EADA9A1EC}" destId="{739ED3AE-3F3A-42D3-B1AB-FC03D6E9F517}" srcOrd="6" destOrd="0" presId="urn:microsoft.com/office/officeart/2005/8/layout/matrix1"/>
    <dgm:cxn modelId="{4A56471E-8239-494D-8C55-8DE7BF37481E}" type="presParOf" srcId="{5DA80E98-24AE-4036-8FD0-B16EADA9A1EC}" destId="{95A29F6A-45B6-4604-9AB3-4D432D992D1D}" srcOrd="7" destOrd="0" presId="urn:microsoft.com/office/officeart/2005/8/layout/matrix1"/>
    <dgm:cxn modelId="{CBDAD571-ADCA-4D0F-931A-126D64505FD4}" type="presParOf" srcId="{70EA3751-0AB6-4411-BD73-C57CA6F910B1}" destId="{E8E57B4E-F790-4B7E-9A03-D88327AB77D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FF11D14-A588-4BCC-BB58-A65D9F85FC4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4115C7-951D-415C-8653-E5C55C63741D}">
      <dgm:prSet phldrT="[Текст]"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РИТУАЛОВ </a:t>
          </a:r>
        </a:p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(привычный распорядок и традиции)</a:t>
          </a:r>
        </a:p>
      </dgm:t>
    </dgm:pt>
    <dgm:pt modelId="{C8C51F34-83A5-46A6-A0F8-600EAE3F92DA}" type="parTrans" cxnId="{AEDBCA3D-0DCC-42C8-B5D6-41DE12936931}">
      <dgm:prSet/>
      <dgm:spPr/>
      <dgm:t>
        <a:bodyPr/>
        <a:lstStyle/>
        <a:p>
          <a:endParaRPr lang="ru-RU"/>
        </a:p>
      </dgm:t>
    </dgm:pt>
    <dgm:pt modelId="{96F07238-4CA0-4331-9ED2-A7500F740C53}" type="sibTrans" cxnId="{AEDBCA3D-0DCC-42C8-B5D6-41DE12936931}">
      <dgm:prSet/>
      <dgm:spPr/>
      <dgm:t>
        <a:bodyPr/>
        <a:lstStyle/>
        <a:p>
          <a:endParaRPr lang="ru-RU"/>
        </a:p>
      </dgm:t>
    </dgm:pt>
    <dgm:pt modelId="{D1E7CC88-5F35-465B-83AD-1F4FE8419517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1: 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утренняя чашка кофе в любимом кафе (теперь — 15 минут вместо часа)</a:t>
          </a:r>
        </a:p>
      </dgm:t>
    </dgm:pt>
    <dgm:pt modelId="{FF45B093-196A-40FA-BCF9-BA0FB5AE09A5}" type="parTrans" cxnId="{AD62EDC5-FE3B-4BC0-8772-225A9B0CAD31}">
      <dgm:prSet/>
      <dgm:spPr/>
      <dgm:t>
        <a:bodyPr/>
        <a:lstStyle/>
        <a:p>
          <a:endParaRPr lang="ru-RU"/>
        </a:p>
      </dgm:t>
    </dgm:pt>
    <dgm:pt modelId="{8C6DCD88-1519-4EA1-93B3-F7F26A378F27}" type="sibTrans" cxnId="{AD62EDC5-FE3B-4BC0-8772-225A9B0CAD31}">
      <dgm:prSet/>
      <dgm:spPr/>
      <dgm:t>
        <a:bodyPr/>
        <a:lstStyle/>
        <a:p>
          <a:endParaRPr lang="ru-RU"/>
        </a:p>
      </dgm:t>
    </dgm:pt>
    <dgm:pt modelId="{D1F640B7-6341-4B3A-BF7C-8A699A6CBB93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ежегодная поездка на море  (неделя вместо месяца, отель рядом с больницей)</a:t>
          </a:r>
        </a:p>
      </dgm:t>
    </dgm:pt>
    <dgm:pt modelId="{CB0C5F87-F888-47BA-AEBD-4C22A5F2F81B}" type="parTrans" cxnId="{6C4A7BF3-763F-41C5-87FC-1E20E41FFE6A}">
      <dgm:prSet/>
      <dgm:spPr/>
      <dgm:t>
        <a:bodyPr/>
        <a:lstStyle/>
        <a:p>
          <a:endParaRPr lang="ru-RU"/>
        </a:p>
      </dgm:t>
    </dgm:pt>
    <dgm:pt modelId="{341FA515-9B7B-4D26-A56B-D626F6187E8F}" type="sibTrans" cxnId="{6C4A7BF3-763F-41C5-87FC-1E20E41FFE6A}">
      <dgm:prSet/>
      <dgm:spPr/>
      <dgm:t>
        <a:bodyPr/>
        <a:lstStyle/>
        <a:p>
          <a:endParaRPr lang="ru-RU"/>
        </a:p>
      </dgm:t>
    </dgm:pt>
    <dgm:pt modelId="{4408F1F6-E1AD-485B-8ED3-DECD1A65664C}">
      <dgm:prSet phldrT="[Текст]" custT="1"/>
      <dgm:spPr>
        <a:solidFill>
          <a:srgbClr val="F2FAEA"/>
        </a:solidFill>
      </dgm:spPr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воскресный семейный обед (доставка блюд вместо готовки) </a:t>
          </a:r>
        </a:p>
      </dgm:t>
    </dgm:pt>
    <dgm:pt modelId="{A7820A73-805D-4480-A2CE-7789DAF30714}" type="parTrans" cxnId="{0CDCF78C-6907-44DA-8119-AABDE6E21F20}">
      <dgm:prSet/>
      <dgm:spPr/>
      <dgm:t>
        <a:bodyPr/>
        <a:lstStyle/>
        <a:p>
          <a:endParaRPr lang="ru-RU"/>
        </a:p>
      </dgm:t>
    </dgm:pt>
    <dgm:pt modelId="{01BE212A-568C-4AB3-9A31-F58F9692E1FE}" type="sibTrans" cxnId="{0CDCF78C-6907-44DA-8119-AABDE6E21F20}">
      <dgm:prSet/>
      <dgm:spPr/>
      <dgm:t>
        <a:bodyPr/>
        <a:lstStyle/>
        <a:p>
          <a:endParaRPr lang="ru-RU"/>
        </a:p>
      </dgm:t>
    </dgm:pt>
    <dgm:pt modelId="{4385277F-FA35-4E90-913A-DFB365525190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вечерний просмотр фильмов с супругом  (онлайн‑кинотеатр вместо кинотеатра)</a:t>
          </a:r>
        </a:p>
      </dgm:t>
    </dgm:pt>
    <dgm:pt modelId="{1660DF15-02B4-40DA-801F-119560934B24}" type="parTrans" cxnId="{856417F8-664A-40DC-A44A-55495712BF02}">
      <dgm:prSet/>
      <dgm:spPr/>
      <dgm:t>
        <a:bodyPr/>
        <a:lstStyle/>
        <a:p>
          <a:endParaRPr lang="ru-RU"/>
        </a:p>
      </dgm:t>
    </dgm:pt>
    <dgm:pt modelId="{42DEBF28-0603-44DF-AFCF-A6E5B1B335FA}" type="sibTrans" cxnId="{856417F8-664A-40DC-A44A-55495712BF02}">
      <dgm:prSet/>
      <dgm:spPr/>
      <dgm:t>
        <a:bodyPr/>
        <a:lstStyle/>
        <a:p>
          <a:endParaRPr lang="ru-RU"/>
        </a:p>
      </dgm:t>
    </dgm:pt>
    <dgm:pt modelId="{4A3F4397-6463-4265-9FDE-4C811E44F16B}" type="pres">
      <dgm:prSet presAssocID="{3FF11D14-A588-4BCC-BB58-A65D9F85FC4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086171-3148-408F-BA2F-1E21F54B6C83}" type="pres">
      <dgm:prSet presAssocID="{3FF11D14-A588-4BCC-BB58-A65D9F85FC47}" presName="matrix" presStyleCnt="0"/>
      <dgm:spPr/>
    </dgm:pt>
    <dgm:pt modelId="{A3E8E78E-05C5-4F40-9568-A1990FD6A8D6}" type="pres">
      <dgm:prSet presAssocID="{3FF11D14-A588-4BCC-BB58-A65D9F85FC47}" presName="tile1" presStyleLbl="node1" presStyleIdx="0" presStyleCnt="4"/>
      <dgm:spPr/>
      <dgm:t>
        <a:bodyPr/>
        <a:lstStyle/>
        <a:p>
          <a:endParaRPr lang="ru-RU"/>
        </a:p>
      </dgm:t>
    </dgm:pt>
    <dgm:pt modelId="{D2EC29C1-7BF7-4917-AF0D-3E45B237B981}" type="pres">
      <dgm:prSet presAssocID="{3FF11D14-A588-4BCC-BB58-A65D9F85FC4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98F7C-566A-4BBB-9639-DBF75F89E678}" type="pres">
      <dgm:prSet presAssocID="{3FF11D14-A588-4BCC-BB58-A65D9F85FC47}" presName="tile2" presStyleLbl="node1" presStyleIdx="1" presStyleCnt="4"/>
      <dgm:spPr/>
      <dgm:t>
        <a:bodyPr/>
        <a:lstStyle/>
        <a:p>
          <a:endParaRPr lang="ru-RU"/>
        </a:p>
      </dgm:t>
    </dgm:pt>
    <dgm:pt modelId="{A94ED5F4-08DB-4561-90C3-8E59C5FD0862}" type="pres">
      <dgm:prSet presAssocID="{3FF11D14-A588-4BCC-BB58-A65D9F85FC4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BD2882-E0A0-4481-BA9B-08F730DF4771}" type="pres">
      <dgm:prSet presAssocID="{3FF11D14-A588-4BCC-BB58-A65D9F85FC47}" presName="tile3" presStyleLbl="node1" presStyleIdx="2" presStyleCnt="4"/>
      <dgm:spPr/>
      <dgm:t>
        <a:bodyPr/>
        <a:lstStyle/>
        <a:p>
          <a:endParaRPr lang="ru-RU"/>
        </a:p>
      </dgm:t>
    </dgm:pt>
    <dgm:pt modelId="{160851A8-4D06-4D89-93F6-57C8D8679417}" type="pres">
      <dgm:prSet presAssocID="{3FF11D14-A588-4BCC-BB58-A65D9F85FC4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4CE837-5DE2-4ECC-9D09-8BEA3343C57E}" type="pres">
      <dgm:prSet presAssocID="{3FF11D14-A588-4BCC-BB58-A65D9F85FC47}" presName="tile4" presStyleLbl="node1" presStyleIdx="3" presStyleCnt="4" custLinFactNeighborY="6799"/>
      <dgm:spPr/>
      <dgm:t>
        <a:bodyPr/>
        <a:lstStyle/>
        <a:p>
          <a:endParaRPr lang="ru-RU"/>
        </a:p>
      </dgm:t>
    </dgm:pt>
    <dgm:pt modelId="{F36A7D1E-5337-4351-B3FD-AD16F17522D9}" type="pres">
      <dgm:prSet presAssocID="{3FF11D14-A588-4BCC-BB58-A65D9F85FC4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7B2DE-CA4A-4F9D-9999-141E1B6C3880}" type="pres">
      <dgm:prSet presAssocID="{3FF11D14-A588-4BCC-BB58-A65D9F85FC47}" presName="centerTile" presStyleLbl="fgShp" presStyleIdx="0" presStyleCnt="1" custScaleX="18163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AD6C2E4-68CB-4EB4-853F-8F1836FC7DA3}" type="presOf" srcId="{4408F1F6-E1AD-485B-8ED3-DECD1A65664C}" destId="{16BD2882-E0A0-4481-BA9B-08F730DF4771}" srcOrd="0" destOrd="0" presId="urn:microsoft.com/office/officeart/2005/8/layout/matrix1"/>
    <dgm:cxn modelId="{F4A20B19-0945-4452-976B-A0E797B9A8E5}" type="presOf" srcId="{3FF11D14-A588-4BCC-BB58-A65D9F85FC47}" destId="{4A3F4397-6463-4265-9FDE-4C811E44F16B}" srcOrd="0" destOrd="0" presId="urn:microsoft.com/office/officeart/2005/8/layout/matrix1"/>
    <dgm:cxn modelId="{D0A8B14F-C459-4A78-9FC9-6963E6251273}" type="presOf" srcId="{4408F1F6-E1AD-485B-8ED3-DECD1A65664C}" destId="{160851A8-4D06-4D89-93F6-57C8D8679417}" srcOrd="1" destOrd="0" presId="urn:microsoft.com/office/officeart/2005/8/layout/matrix1"/>
    <dgm:cxn modelId="{AEDBCA3D-0DCC-42C8-B5D6-41DE12936931}" srcId="{3FF11D14-A588-4BCC-BB58-A65D9F85FC47}" destId="{AB4115C7-951D-415C-8653-E5C55C63741D}" srcOrd="0" destOrd="0" parTransId="{C8C51F34-83A5-46A6-A0F8-600EAE3F92DA}" sibTransId="{96F07238-4CA0-4331-9ED2-A7500F740C53}"/>
    <dgm:cxn modelId="{856417F8-664A-40DC-A44A-55495712BF02}" srcId="{AB4115C7-951D-415C-8653-E5C55C63741D}" destId="{4385277F-FA35-4E90-913A-DFB365525190}" srcOrd="3" destOrd="0" parTransId="{1660DF15-02B4-40DA-801F-119560934B24}" sibTransId="{42DEBF28-0603-44DF-AFCF-A6E5B1B335FA}"/>
    <dgm:cxn modelId="{8C237BE5-B4B7-4239-8B75-A238B05E0A96}" type="presOf" srcId="{D1E7CC88-5F35-465B-83AD-1F4FE8419517}" destId="{D2EC29C1-7BF7-4917-AF0D-3E45B237B981}" srcOrd="1" destOrd="0" presId="urn:microsoft.com/office/officeart/2005/8/layout/matrix1"/>
    <dgm:cxn modelId="{6C4A7BF3-763F-41C5-87FC-1E20E41FFE6A}" srcId="{AB4115C7-951D-415C-8653-E5C55C63741D}" destId="{D1F640B7-6341-4B3A-BF7C-8A699A6CBB93}" srcOrd="1" destOrd="0" parTransId="{CB0C5F87-F888-47BA-AEBD-4C22A5F2F81B}" sibTransId="{341FA515-9B7B-4D26-A56B-D626F6187E8F}"/>
    <dgm:cxn modelId="{33AE745A-1A3B-4BFC-B13E-9F276837D8ED}" type="presOf" srcId="{4385277F-FA35-4E90-913A-DFB365525190}" destId="{574CE837-5DE2-4ECC-9D09-8BEA3343C57E}" srcOrd="0" destOrd="0" presId="urn:microsoft.com/office/officeart/2005/8/layout/matrix1"/>
    <dgm:cxn modelId="{AD62EDC5-FE3B-4BC0-8772-225A9B0CAD31}" srcId="{AB4115C7-951D-415C-8653-E5C55C63741D}" destId="{D1E7CC88-5F35-465B-83AD-1F4FE8419517}" srcOrd="0" destOrd="0" parTransId="{FF45B093-196A-40FA-BCF9-BA0FB5AE09A5}" sibTransId="{8C6DCD88-1519-4EA1-93B3-F7F26A378F27}"/>
    <dgm:cxn modelId="{394CB43B-3266-4D49-B387-009FA92FA050}" type="presOf" srcId="{D1E7CC88-5F35-465B-83AD-1F4FE8419517}" destId="{A3E8E78E-05C5-4F40-9568-A1990FD6A8D6}" srcOrd="0" destOrd="0" presId="urn:microsoft.com/office/officeart/2005/8/layout/matrix1"/>
    <dgm:cxn modelId="{CCD51F4B-F8CC-4B61-A5A9-6EB72D0C2072}" type="presOf" srcId="{D1F640B7-6341-4B3A-BF7C-8A699A6CBB93}" destId="{A94ED5F4-08DB-4561-90C3-8E59C5FD0862}" srcOrd="1" destOrd="0" presId="urn:microsoft.com/office/officeart/2005/8/layout/matrix1"/>
    <dgm:cxn modelId="{BD32812F-ED39-4F4A-9610-E58A89099514}" type="presOf" srcId="{4385277F-FA35-4E90-913A-DFB365525190}" destId="{F36A7D1E-5337-4351-B3FD-AD16F17522D9}" srcOrd="1" destOrd="0" presId="urn:microsoft.com/office/officeart/2005/8/layout/matrix1"/>
    <dgm:cxn modelId="{2BEB06DA-5D4C-41C8-B75C-566D6DCFD516}" type="presOf" srcId="{D1F640B7-6341-4B3A-BF7C-8A699A6CBB93}" destId="{37098F7C-566A-4BBB-9639-DBF75F89E678}" srcOrd="0" destOrd="0" presId="urn:microsoft.com/office/officeart/2005/8/layout/matrix1"/>
    <dgm:cxn modelId="{903FC5C3-77D0-4548-B1C5-7D8544209E0C}" type="presOf" srcId="{AB4115C7-951D-415C-8653-E5C55C63741D}" destId="{9877B2DE-CA4A-4F9D-9999-141E1B6C3880}" srcOrd="0" destOrd="0" presId="urn:microsoft.com/office/officeart/2005/8/layout/matrix1"/>
    <dgm:cxn modelId="{0CDCF78C-6907-44DA-8119-AABDE6E21F20}" srcId="{AB4115C7-951D-415C-8653-E5C55C63741D}" destId="{4408F1F6-E1AD-485B-8ED3-DECD1A65664C}" srcOrd="2" destOrd="0" parTransId="{A7820A73-805D-4480-A2CE-7789DAF30714}" sibTransId="{01BE212A-568C-4AB3-9A31-F58F9692E1FE}"/>
    <dgm:cxn modelId="{6D37E032-6E25-42B4-8994-89E33B72004F}" type="presParOf" srcId="{4A3F4397-6463-4265-9FDE-4C811E44F16B}" destId="{B8086171-3148-408F-BA2F-1E21F54B6C83}" srcOrd="0" destOrd="0" presId="urn:microsoft.com/office/officeart/2005/8/layout/matrix1"/>
    <dgm:cxn modelId="{8917E11F-85F0-42EA-A2AD-04A3B38C1CC6}" type="presParOf" srcId="{B8086171-3148-408F-BA2F-1E21F54B6C83}" destId="{A3E8E78E-05C5-4F40-9568-A1990FD6A8D6}" srcOrd="0" destOrd="0" presId="urn:microsoft.com/office/officeart/2005/8/layout/matrix1"/>
    <dgm:cxn modelId="{0139C573-89BA-47ED-AB07-B9C1E670E921}" type="presParOf" srcId="{B8086171-3148-408F-BA2F-1E21F54B6C83}" destId="{D2EC29C1-7BF7-4917-AF0D-3E45B237B981}" srcOrd="1" destOrd="0" presId="urn:microsoft.com/office/officeart/2005/8/layout/matrix1"/>
    <dgm:cxn modelId="{762118B5-C97C-4933-8868-42757FFF4CC6}" type="presParOf" srcId="{B8086171-3148-408F-BA2F-1E21F54B6C83}" destId="{37098F7C-566A-4BBB-9639-DBF75F89E678}" srcOrd="2" destOrd="0" presId="urn:microsoft.com/office/officeart/2005/8/layout/matrix1"/>
    <dgm:cxn modelId="{67071B2A-F733-4657-903D-77C98FB3371E}" type="presParOf" srcId="{B8086171-3148-408F-BA2F-1E21F54B6C83}" destId="{A94ED5F4-08DB-4561-90C3-8E59C5FD0862}" srcOrd="3" destOrd="0" presId="urn:microsoft.com/office/officeart/2005/8/layout/matrix1"/>
    <dgm:cxn modelId="{B941B2A2-4BA6-45D4-AA41-B9A0E281B897}" type="presParOf" srcId="{B8086171-3148-408F-BA2F-1E21F54B6C83}" destId="{16BD2882-E0A0-4481-BA9B-08F730DF4771}" srcOrd="4" destOrd="0" presId="urn:microsoft.com/office/officeart/2005/8/layout/matrix1"/>
    <dgm:cxn modelId="{3060247D-E01C-4A9E-9F8E-E9EA1A2EA042}" type="presParOf" srcId="{B8086171-3148-408F-BA2F-1E21F54B6C83}" destId="{160851A8-4D06-4D89-93F6-57C8D8679417}" srcOrd="5" destOrd="0" presId="urn:microsoft.com/office/officeart/2005/8/layout/matrix1"/>
    <dgm:cxn modelId="{BED98D6C-32C3-49CF-9D27-6D86384C8D5A}" type="presParOf" srcId="{B8086171-3148-408F-BA2F-1E21F54B6C83}" destId="{574CE837-5DE2-4ECC-9D09-8BEA3343C57E}" srcOrd="6" destOrd="0" presId="urn:microsoft.com/office/officeart/2005/8/layout/matrix1"/>
    <dgm:cxn modelId="{5510AAFD-1401-471B-8055-25C8197794DB}" type="presParOf" srcId="{B8086171-3148-408F-BA2F-1E21F54B6C83}" destId="{F36A7D1E-5337-4351-B3FD-AD16F17522D9}" srcOrd="7" destOrd="0" presId="urn:microsoft.com/office/officeart/2005/8/layout/matrix1"/>
    <dgm:cxn modelId="{9DE39B7D-4493-460F-ADD5-FD9EEA2591B0}" type="presParOf" srcId="{4A3F4397-6463-4265-9FDE-4C811E44F16B}" destId="{9877B2DE-CA4A-4F9D-9999-141E1B6C388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394EE24-72D5-4FA7-8C0B-B165373083DA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0C19BD-7613-4FDA-AB79-AB80030B302F}">
      <dgm:prSet phldrT="[Текст]"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ПЕРЕДАЧА ОПЫТА </a:t>
          </a:r>
        </a:p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(реализация роли наставника)</a:t>
          </a:r>
        </a:p>
      </dgm:t>
    </dgm:pt>
    <dgm:pt modelId="{D39DB78F-7C1C-47F2-B30A-5E111409EC61}" type="parTrans" cxnId="{02E8048C-ADD9-4080-BA5F-F67FFCC31BD4}">
      <dgm:prSet/>
      <dgm:spPr/>
      <dgm:t>
        <a:bodyPr/>
        <a:lstStyle/>
        <a:p>
          <a:endParaRPr lang="ru-RU"/>
        </a:p>
      </dgm:t>
    </dgm:pt>
    <dgm:pt modelId="{26CA66DF-CEBE-44D5-81C1-B523502FCC9A}" type="sibTrans" cxnId="{02E8048C-ADD9-4080-BA5F-F67FFCC31BD4}">
      <dgm:prSet/>
      <dgm:spPr/>
      <dgm:t>
        <a:bodyPr/>
        <a:lstStyle/>
        <a:p>
          <a:endParaRPr lang="ru-RU"/>
        </a:p>
      </dgm:t>
    </dgm:pt>
    <dgm:pt modelId="{F515CEED-6138-4946-823B-0BBABDD991B5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1: </a:t>
          </a:r>
          <a:r>
            <a:rPr lang="ru-RU" sz="16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бывший директор завода пишет мемуары и делится опытом на вебинарах</a:t>
          </a:r>
        </a:p>
      </dgm:t>
    </dgm:pt>
    <dgm:pt modelId="{01768F18-A3E4-40C9-AC71-00BE19424664}" type="parTrans" cxnId="{E63F81CB-7F18-4804-B4F7-6851911AEAA2}">
      <dgm:prSet/>
      <dgm:spPr/>
      <dgm:t>
        <a:bodyPr/>
        <a:lstStyle/>
        <a:p>
          <a:endParaRPr lang="ru-RU"/>
        </a:p>
      </dgm:t>
    </dgm:pt>
    <dgm:pt modelId="{E1EBB4E9-6E99-49B6-96C4-8F98D11023EB}" type="sibTrans" cxnId="{E63F81CB-7F18-4804-B4F7-6851911AEAA2}">
      <dgm:prSet/>
      <dgm:spPr/>
      <dgm:t>
        <a:bodyPr/>
        <a:lstStyle/>
        <a:p>
          <a:endParaRPr lang="ru-RU"/>
        </a:p>
      </dgm:t>
    </dgm:pt>
    <dgm:pt modelId="{1CA0C53D-1BA5-4F4C-9BAD-4DE7B449370B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3: </a:t>
          </a: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ветеран труда проводит экскурсии  в школьном музее</a:t>
          </a:r>
        </a:p>
      </dgm:t>
    </dgm:pt>
    <dgm:pt modelId="{3E09E6B0-C961-4FC5-837F-589A863BCD8F}" type="parTrans" cxnId="{FD9C32F2-00DB-44D4-B248-40E01E215DAB}">
      <dgm:prSet/>
      <dgm:spPr/>
      <dgm:t>
        <a:bodyPr/>
        <a:lstStyle/>
        <a:p>
          <a:endParaRPr lang="ru-RU"/>
        </a:p>
      </dgm:t>
    </dgm:pt>
    <dgm:pt modelId="{EE248DB1-3EC7-4826-817C-762E5CE77868}" type="sibTrans" cxnId="{FD9C32F2-00DB-44D4-B248-40E01E215DAB}">
      <dgm:prSet/>
      <dgm:spPr/>
      <dgm:t>
        <a:bodyPr/>
        <a:lstStyle/>
        <a:p>
          <a:endParaRPr lang="ru-RU"/>
        </a:p>
      </dgm:t>
    </dgm:pt>
    <dgm:pt modelId="{DA45B8CE-3AA7-4711-BD5D-66188F97F620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4: 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опытный садовод создаёт на «Платформе» канал с советами по выращиванию овощей</a:t>
          </a:r>
        </a:p>
      </dgm:t>
    </dgm:pt>
    <dgm:pt modelId="{D465993D-6791-4D91-A610-2C29126FF547}" type="parTrans" cxnId="{246F3A01-77FE-470D-90E4-3D222D444594}">
      <dgm:prSet/>
      <dgm:spPr/>
      <dgm:t>
        <a:bodyPr/>
        <a:lstStyle/>
        <a:p>
          <a:endParaRPr lang="ru-RU"/>
        </a:p>
      </dgm:t>
    </dgm:pt>
    <dgm:pt modelId="{0FCBF238-5CF5-4EE4-BDF3-124705F9F9A8}" type="sibTrans" cxnId="{246F3A01-77FE-470D-90E4-3D222D444594}">
      <dgm:prSet/>
      <dgm:spPr/>
      <dgm:t>
        <a:bodyPr/>
        <a:lstStyle/>
        <a:p>
          <a:endParaRPr lang="ru-RU"/>
        </a:p>
      </dgm:t>
    </dgm:pt>
    <dgm:pt modelId="{FD0BE06F-10E1-4913-9AEB-33A87071F8BF}">
      <dgm:prSet phldrT="[Текст]" phldr="1"/>
      <dgm:spPr/>
      <dgm:t>
        <a:bodyPr/>
        <a:lstStyle/>
        <a:p>
          <a:endParaRPr lang="ru-RU" dirty="0"/>
        </a:p>
      </dgm:t>
    </dgm:pt>
    <dgm:pt modelId="{E2EE41A2-2788-4034-9045-F25EDCA9ADB4}" type="parTrans" cxnId="{FC242A52-9905-44FF-B56C-3EEABCED925F}">
      <dgm:prSet/>
      <dgm:spPr/>
      <dgm:t>
        <a:bodyPr/>
        <a:lstStyle/>
        <a:p>
          <a:endParaRPr lang="ru-RU"/>
        </a:p>
      </dgm:t>
    </dgm:pt>
    <dgm:pt modelId="{0A057B85-CEBA-4BFD-8741-2F6E40739719}" type="sibTrans" cxnId="{FC242A52-9905-44FF-B56C-3EEABCED925F}">
      <dgm:prSet/>
      <dgm:spPr/>
      <dgm:t>
        <a:bodyPr/>
        <a:lstStyle/>
        <a:p>
          <a:endParaRPr lang="ru-RU"/>
        </a:p>
      </dgm:t>
    </dgm:pt>
    <dgm:pt modelId="{F7208540-5C20-4EA5-A56A-6976E6A334EF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бабушка учит внуков вязать через видеоуроки в </a:t>
          </a:r>
          <a:r>
            <a: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Zoom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8FDC24-AAE3-4710-B026-AAB309F7B746}" type="parTrans" cxnId="{24E62E5B-B305-46C0-8E5E-28717F4082EF}">
      <dgm:prSet/>
      <dgm:spPr/>
      <dgm:t>
        <a:bodyPr/>
        <a:lstStyle/>
        <a:p>
          <a:endParaRPr lang="ru-RU"/>
        </a:p>
      </dgm:t>
    </dgm:pt>
    <dgm:pt modelId="{779ED1EC-F250-4AC1-8E6B-CE0C21C4966F}" type="sibTrans" cxnId="{24E62E5B-B305-46C0-8E5E-28717F4082EF}">
      <dgm:prSet/>
      <dgm:spPr/>
      <dgm:t>
        <a:bodyPr/>
        <a:lstStyle/>
        <a:p>
          <a:endParaRPr lang="ru-RU"/>
        </a:p>
      </dgm:t>
    </dgm:pt>
    <dgm:pt modelId="{70EA3751-0AB6-4411-BD73-C57CA6F910B1}" type="pres">
      <dgm:prSet presAssocID="{9394EE24-72D5-4FA7-8C0B-B165373083D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A80E98-24AE-4036-8FD0-B16EADA9A1EC}" type="pres">
      <dgm:prSet presAssocID="{9394EE24-72D5-4FA7-8C0B-B165373083DA}" presName="matrix" presStyleCnt="0"/>
      <dgm:spPr/>
    </dgm:pt>
    <dgm:pt modelId="{5069CD29-235B-40DF-B982-A93E7ACDD52E}" type="pres">
      <dgm:prSet presAssocID="{9394EE24-72D5-4FA7-8C0B-B165373083DA}" presName="tile1" presStyleLbl="node1" presStyleIdx="0" presStyleCnt="4"/>
      <dgm:spPr/>
      <dgm:t>
        <a:bodyPr/>
        <a:lstStyle/>
        <a:p>
          <a:endParaRPr lang="ru-RU"/>
        </a:p>
      </dgm:t>
    </dgm:pt>
    <dgm:pt modelId="{4DDA5224-DFCC-463A-9196-13FCC7453A0F}" type="pres">
      <dgm:prSet presAssocID="{9394EE24-72D5-4FA7-8C0B-B165373083D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88629E-01A7-4BB3-B6CE-90C74BB0035D}" type="pres">
      <dgm:prSet presAssocID="{9394EE24-72D5-4FA7-8C0B-B165373083DA}" presName="tile2" presStyleLbl="node1" presStyleIdx="1" presStyleCnt="4"/>
      <dgm:spPr/>
      <dgm:t>
        <a:bodyPr/>
        <a:lstStyle/>
        <a:p>
          <a:endParaRPr lang="ru-RU"/>
        </a:p>
      </dgm:t>
    </dgm:pt>
    <dgm:pt modelId="{CDB761B0-B2E9-4CB9-9191-326A3A1AE922}" type="pres">
      <dgm:prSet presAssocID="{9394EE24-72D5-4FA7-8C0B-B165373083D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749FB-762D-451C-8FCE-355F74BE6832}" type="pres">
      <dgm:prSet presAssocID="{9394EE24-72D5-4FA7-8C0B-B165373083DA}" presName="tile3" presStyleLbl="node1" presStyleIdx="2" presStyleCnt="4"/>
      <dgm:spPr/>
      <dgm:t>
        <a:bodyPr/>
        <a:lstStyle/>
        <a:p>
          <a:endParaRPr lang="ru-RU"/>
        </a:p>
      </dgm:t>
    </dgm:pt>
    <dgm:pt modelId="{00764DD5-74A2-4179-B5C5-98FDBF813746}" type="pres">
      <dgm:prSet presAssocID="{9394EE24-72D5-4FA7-8C0B-B165373083D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9ED3AE-3F3A-42D3-B1AB-FC03D6E9F517}" type="pres">
      <dgm:prSet presAssocID="{9394EE24-72D5-4FA7-8C0B-B165373083DA}" presName="tile4" presStyleLbl="node1" presStyleIdx="3" presStyleCnt="4"/>
      <dgm:spPr/>
      <dgm:t>
        <a:bodyPr/>
        <a:lstStyle/>
        <a:p>
          <a:endParaRPr lang="ru-RU"/>
        </a:p>
      </dgm:t>
    </dgm:pt>
    <dgm:pt modelId="{95A29F6A-45B6-4604-9AB3-4D432D992D1D}" type="pres">
      <dgm:prSet presAssocID="{9394EE24-72D5-4FA7-8C0B-B165373083D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57B4E-F790-4B7E-9A03-D88327AB77D0}" type="pres">
      <dgm:prSet presAssocID="{9394EE24-72D5-4FA7-8C0B-B165373083DA}" presName="centerTile" presStyleLbl="fgShp" presStyleIdx="0" presStyleCnt="1" custScaleX="149235" custScaleY="130485" custLinFactNeighborX="1474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0E0852F8-7AE2-4BC1-A931-38D49B92354F}" type="presOf" srcId="{F7208540-5C20-4EA5-A56A-6976E6A334EF}" destId="{CDB761B0-B2E9-4CB9-9191-326A3A1AE922}" srcOrd="1" destOrd="0" presId="urn:microsoft.com/office/officeart/2005/8/layout/matrix1"/>
    <dgm:cxn modelId="{D8F0C9E5-C308-4216-808D-E00520DADA83}" type="presOf" srcId="{1CA0C53D-1BA5-4F4C-9BAD-4DE7B449370B}" destId="{14C749FB-762D-451C-8FCE-355F74BE6832}" srcOrd="0" destOrd="0" presId="urn:microsoft.com/office/officeart/2005/8/layout/matrix1"/>
    <dgm:cxn modelId="{A8CFAFB7-1002-48CE-A934-2AC79398374D}" type="presOf" srcId="{F515CEED-6138-4946-823B-0BBABDD991B5}" destId="{5069CD29-235B-40DF-B982-A93E7ACDD52E}" srcOrd="0" destOrd="0" presId="urn:microsoft.com/office/officeart/2005/8/layout/matrix1"/>
    <dgm:cxn modelId="{279047B9-05E2-45E6-B30C-B86BA26B604B}" type="presOf" srcId="{DA45B8CE-3AA7-4711-BD5D-66188F97F620}" destId="{739ED3AE-3F3A-42D3-B1AB-FC03D6E9F517}" srcOrd="0" destOrd="0" presId="urn:microsoft.com/office/officeart/2005/8/layout/matrix1"/>
    <dgm:cxn modelId="{55AB68D3-1F48-4F17-A582-037E759A6211}" type="presOf" srcId="{DA45B8CE-3AA7-4711-BD5D-66188F97F620}" destId="{95A29F6A-45B6-4604-9AB3-4D432D992D1D}" srcOrd="1" destOrd="0" presId="urn:microsoft.com/office/officeart/2005/8/layout/matrix1"/>
    <dgm:cxn modelId="{6DBF4D61-CA8D-48EB-B845-8CC8971364DB}" type="presOf" srcId="{9394EE24-72D5-4FA7-8C0B-B165373083DA}" destId="{70EA3751-0AB6-4411-BD73-C57CA6F910B1}" srcOrd="0" destOrd="0" presId="urn:microsoft.com/office/officeart/2005/8/layout/matrix1"/>
    <dgm:cxn modelId="{02E8048C-ADD9-4080-BA5F-F67FFCC31BD4}" srcId="{9394EE24-72D5-4FA7-8C0B-B165373083DA}" destId="{610C19BD-7613-4FDA-AB79-AB80030B302F}" srcOrd="0" destOrd="0" parTransId="{D39DB78F-7C1C-47F2-B30A-5E111409EC61}" sibTransId="{26CA66DF-CEBE-44D5-81C1-B523502FCC9A}"/>
    <dgm:cxn modelId="{12A3B657-703B-4C3A-BD53-87B95C813429}" type="presOf" srcId="{1CA0C53D-1BA5-4F4C-9BAD-4DE7B449370B}" destId="{00764DD5-74A2-4179-B5C5-98FDBF813746}" srcOrd="1" destOrd="0" presId="urn:microsoft.com/office/officeart/2005/8/layout/matrix1"/>
    <dgm:cxn modelId="{1009645D-9D09-48EA-B0C4-23610DCC2CAF}" type="presOf" srcId="{F515CEED-6138-4946-823B-0BBABDD991B5}" destId="{4DDA5224-DFCC-463A-9196-13FCC7453A0F}" srcOrd="1" destOrd="0" presId="urn:microsoft.com/office/officeart/2005/8/layout/matrix1"/>
    <dgm:cxn modelId="{FC242A52-9905-44FF-B56C-3EEABCED925F}" srcId="{610C19BD-7613-4FDA-AB79-AB80030B302F}" destId="{FD0BE06F-10E1-4913-9AEB-33A87071F8BF}" srcOrd="4" destOrd="0" parTransId="{E2EE41A2-2788-4034-9045-F25EDCA9ADB4}" sibTransId="{0A057B85-CEBA-4BFD-8741-2F6E40739719}"/>
    <dgm:cxn modelId="{30B92EBD-B0BB-4DC7-A830-9C4E70DAA60E}" type="presOf" srcId="{610C19BD-7613-4FDA-AB79-AB80030B302F}" destId="{E8E57B4E-F790-4B7E-9A03-D88327AB77D0}" srcOrd="0" destOrd="0" presId="urn:microsoft.com/office/officeart/2005/8/layout/matrix1"/>
    <dgm:cxn modelId="{24E62E5B-B305-46C0-8E5E-28717F4082EF}" srcId="{610C19BD-7613-4FDA-AB79-AB80030B302F}" destId="{F7208540-5C20-4EA5-A56A-6976E6A334EF}" srcOrd="1" destOrd="0" parTransId="{698FDC24-AAE3-4710-B026-AAB309F7B746}" sibTransId="{779ED1EC-F250-4AC1-8E6B-CE0C21C4966F}"/>
    <dgm:cxn modelId="{FD9C32F2-00DB-44D4-B248-40E01E215DAB}" srcId="{610C19BD-7613-4FDA-AB79-AB80030B302F}" destId="{1CA0C53D-1BA5-4F4C-9BAD-4DE7B449370B}" srcOrd="2" destOrd="0" parTransId="{3E09E6B0-C961-4FC5-837F-589A863BCD8F}" sibTransId="{EE248DB1-3EC7-4826-817C-762E5CE77868}"/>
    <dgm:cxn modelId="{E63F81CB-7F18-4804-B4F7-6851911AEAA2}" srcId="{610C19BD-7613-4FDA-AB79-AB80030B302F}" destId="{F515CEED-6138-4946-823B-0BBABDD991B5}" srcOrd="0" destOrd="0" parTransId="{01768F18-A3E4-40C9-AC71-00BE19424664}" sibTransId="{E1EBB4E9-6E99-49B6-96C4-8F98D11023EB}"/>
    <dgm:cxn modelId="{5CC1718F-D411-4708-88BF-E2B92A4E9946}" type="presOf" srcId="{F7208540-5C20-4EA5-A56A-6976E6A334EF}" destId="{A788629E-01A7-4BB3-B6CE-90C74BB0035D}" srcOrd="0" destOrd="0" presId="urn:microsoft.com/office/officeart/2005/8/layout/matrix1"/>
    <dgm:cxn modelId="{246F3A01-77FE-470D-90E4-3D222D444594}" srcId="{610C19BD-7613-4FDA-AB79-AB80030B302F}" destId="{DA45B8CE-3AA7-4711-BD5D-66188F97F620}" srcOrd="3" destOrd="0" parTransId="{D465993D-6791-4D91-A610-2C29126FF547}" sibTransId="{0FCBF238-5CF5-4EE4-BDF3-124705F9F9A8}"/>
    <dgm:cxn modelId="{71303A90-0CAF-4B10-BC65-AAF496F4760D}" type="presParOf" srcId="{70EA3751-0AB6-4411-BD73-C57CA6F910B1}" destId="{5DA80E98-24AE-4036-8FD0-B16EADA9A1EC}" srcOrd="0" destOrd="0" presId="urn:microsoft.com/office/officeart/2005/8/layout/matrix1"/>
    <dgm:cxn modelId="{B1C1FC07-66C4-4007-9927-418EC68329DF}" type="presParOf" srcId="{5DA80E98-24AE-4036-8FD0-B16EADA9A1EC}" destId="{5069CD29-235B-40DF-B982-A93E7ACDD52E}" srcOrd="0" destOrd="0" presId="urn:microsoft.com/office/officeart/2005/8/layout/matrix1"/>
    <dgm:cxn modelId="{E27851F6-68CE-4635-A64D-8FFAF46B02D8}" type="presParOf" srcId="{5DA80E98-24AE-4036-8FD0-B16EADA9A1EC}" destId="{4DDA5224-DFCC-463A-9196-13FCC7453A0F}" srcOrd="1" destOrd="0" presId="urn:microsoft.com/office/officeart/2005/8/layout/matrix1"/>
    <dgm:cxn modelId="{0CC6619E-7676-4680-97C6-0A9591D31134}" type="presParOf" srcId="{5DA80E98-24AE-4036-8FD0-B16EADA9A1EC}" destId="{A788629E-01A7-4BB3-B6CE-90C74BB0035D}" srcOrd="2" destOrd="0" presId="urn:microsoft.com/office/officeart/2005/8/layout/matrix1"/>
    <dgm:cxn modelId="{638F5BE4-24E6-42CB-B370-B31E775817C5}" type="presParOf" srcId="{5DA80E98-24AE-4036-8FD0-B16EADA9A1EC}" destId="{CDB761B0-B2E9-4CB9-9191-326A3A1AE922}" srcOrd="3" destOrd="0" presId="urn:microsoft.com/office/officeart/2005/8/layout/matrix1"/>
    <dgm:cxn modelId="{6406F7AC-6DB7-40D8-933F-5CABC9518233}" type="presParOf" srcId="{5DA80E98-24AE-4036-8FD0-B16EADA9A1EC}" destId="{14C749FB-762D-451C-8FCE-355F74BE6832}" srcOrd="4" destOrd="0" presId="urn:microsoft.com/office/officeart/2005/8/layout/matrix1"/>
    <dgm:cxn modelId="{7C5DD40E-C13E-4652-B1CE-72D062BB4A61}" type="presParOf" srcId="{5DA80E98-24AE-4036-8FD0-B16EADA9A1EC}" destId="{00764DD5-74A2-4179-B5C5-98FDBF813746}" srcOrd="5" destOrd="0" presId="urn:microsoft.com/office/officeart/2005/8/layout/matrix1"/>
    <dgm:cxn modelId="{CB3A9613-218B-49CB-823B-CED55CC51936}" type="presParOf" srcId="{5DA80E98-24AE-4036-8FD0-B16EADA9A1EC}" destId="{739ED3AE-3F3A-42D3-B1AB-FC03D6E9F517}" srcOrd="6" destOrd="0" presId="urn:microsoft.com/office/officeart/2005/8/layout/matrix1"/>
    <dgm:cxn modelId="{4A56471E-8239-494D-8C55-8DE7BF37481E}" type="presParOf" srcId="{5DA80E98-24AE-4036-8FD0-B16EADA9A1EC}" destId="{95A29F6A-45B6-4604-9AB3-4D432D992D1D}" srcOrd="7" destOrd="0" presId="urn:microsoft.com/office/officeart/2005/8/layout/matrix1"/>
    <dgm:cxn modelId="{CBDAD571-ADCA-4D0F-931A-126D64505FD4}" type="presParOf" srcId="{70EA3751-0AB6-4411-BD73-C57CA6F910B1}" destId="{E8E57B4E-F790-4B7E-9A03-D88327AB77D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FF11D14-A588-4BCC-BB58-A65D9F85FC47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4115C7-951D-415C-8653-E5C55C63741D}">
      <dgm:prSet phldrT="[Текст]" custT="1"/>
      <dgm:spPr>
        <a:solidFill>
          <a:srgbClr val="D0EBB3"/>
        </a:solidFill>
      </dgm:spPr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ЦИФРОВАЯ АДАПТАЦИЯ </a:t>
          </a:r>
        </a:p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(использование технологий для сохранения активности)</a:t>
          </a:r>
        </a:p>
      </dgm:t>
    </dgm:pt>
    <dgm:pt modelId="{C8C51F34-83A5-46A6-A0F8-600EAE3F92DA}" type="parTrans" cxnId="{AEDBCA3D-0DCC-42C8-B5D6-41DE12936931}">
      <dgm:prSet/>
      <dgm:spPr/>
      <dgm:t>
        <a:bodyPr/>
        <a:lstStyle/>
        <a:p>
          <a:endParaRPr lang="ru-RU"/>
        </a:p>
      </dgm:t>
    </dgm:pt>
    <dgm:pt modelId="{96F07238-4CA0-4331-9ED2-A7500F740C53}" type="sibTrans" cxnId="{AEDBCA3D-0DCC-42C8-B5D6-41DE12936931}">
      <dgm:prSet/>
      <dgm:spPr/>
      <dgm:t>
        <a:bodyPr/>
        <a:lstStyle/>
        <a:p>
          <a:endParaRPr lang="ru-RU"/>
        </a:p>
      </dgm:t>
    </dgm:pt>
    <dgm:pt modelId="{D1E7CC88-5F35-465B-83AD-1F4FE8419517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1: 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клуб любителей книг переходит на Zoom‑встречи с обсуждением прочитанного</a:t>
          </a:r>
        </a:p>
      </dgm:t>
    </dgm:pt>
    <dgm:pt modelId="{FF45B093-196A-40FA-BCF9-BA0FB5AE09A5}" type="parTrans" cxnId="{AD62EDC5-FE3B-4BC0-8772-225A9B0CAD31}">
      <dgm:prSet/>
      <dgm:spPr/>
      <dgm:t>
        <a:bodyPr/>
        <a:lstStyle/>
        <a:p>
          <a:endParaRPr lang="ru-RU"/>
        </a:p>
      </dgm:t>
    </dgm:pt>
    <dgm:pt modelId="{8C6DCD88-1519-4EA1-93B3-F7F26A378F27}" type="sibTrans" cxnId="{AD62EDC5-FE3B-4BC0-8772-225A9B0CAD31}">
      <dgm:prSet/>
      <dgm:spPr/>
      <dgm:t>
        <a:bodyPr/>
        <a:lstStyle/>
        <a:p>
          <a:endParaRPr lang="ru-RU"/>
        </a:p>
      </dgm:t>
    </dgm:pt>
    <dgm:pt modelId="{D1F640B7-6341-4B3A-BF7C-8A699A6CBB93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группа пенсионеров создаёт </a:t>
          </a:r>
          <a:r>
            <a:rPr lang="ru-RU" sz="16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Telegram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‑канал для обмена рецептами и советами по здоровью</a:t>
          </a:r>
        </a:p>
      </dgm:t>
    </dgm:pt>
    <dgm:pt modelId="{CB0C5F87-F888-47BA-AEBD-4C22A5F2F81B}" type="parTrans" cxnId="{6C4A7BF3-763F-41C5-87FC-1E20E41FFE6A}">
      <dgm:prSet/>
      <dgm:spPr/>
      <dgm:t>
        <a:bodyPr/>
        <a:lstStyle/>
        <a:p>
          <a:endParaRPr lang="ru-RU"/>
        </a:p>
      </dgm:t>
    </dgm:pt>
    <dgm:pt modelId="{341FA515-9B7B-4D26-A56B-D626F6187E8F}" type="sibTrans" cxnId="{6C4A7BF3-763F-41C5-87FC-1E20E41FFE6A}">
      <dgm:prSet/>
      <dgm:spPr/>
      <dgm:t>
        <a:bodyPr/>
        <a:lstStyle/>
        <a:p>
          <a:endParaRPr lang="ru-RU"/>
        </a:p>
      </dgm:t>
    </dgm:pt>
    <dgm:pt modelId="{4408F1F6-E1AD-485B-8ED3-DECD1A65664C}">
      <dgm:prSet phldrT="[Текст]" custT="1"/>
      <dgm:spPr>
        <a:solidFill>
          <a:srgbClr val="F2FAEA"/>
        </a:solidFill>
      </dgm:spPr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пожилые танцоры записывают обучающие видео по вальсу для </a:t>
          </a:r>
          <a:r>
            <a: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YouTube</a:t>
          </a:r>
          <a:endParaRPr lang="ru-RU" sz="16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820A73-805D-4480-A2CE-7789DAF30714}" type="parTrans" cxnId="{0CDCF78C-6907-44DA-8119-AABDE6E21F20}">
      <dgm:prSet/>
      <dgm:spPr/>
      <dgm:t>
        <a:bodyPr/>
        <a:lstStyle/>
        <a:p>
          <a:endParaRPr lang="ru-RU"/>
        </a:p>
      </dgm:t>
    </dgm:pt>
    <dgm:pt modelId="{01BE212A-568C-4AB3-9A31-F58F9692E1FE}" type="sibTrans" cxnId="{0CDCF78C-6907-44DA-8119-AABDE6E21F20}">
      <dgm:prSet/>
      <dgm:spPr/>
      <dgm:t>
        <a:bodyPr/>
        <a:lstStyle/>
        <a:p>
          <a:endParaRPr lang="ru-RU"/>
        </a:p>
      </dgm:t>
    </dgm:pt>
    <dgm:pt modelId="{4385277F-FA35-4E90-913A-DFB365525190}">
      <dgm:prSet phldrT="[Текст]" custT="1"/>
      <dgm:spPr>
        <a:solidFill>
          <a:srgbClr val="F2FAEA"/>
        </a:solidFill>
      </dgm:spPr>
      <dgm:t>
        <a:bodyPr/>
        <a:lstStyle/>
        <a:p>
          <a:pPr algn="l"/>
          <a:r>
            <a:rPr lang="ru-RU" sz="16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</a:t>
          </a:r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бывший учитель ведёт онлайн‑кружок по истории родного города</a:t>
          </a:r>
        </a:p>
      </dgm:t>
    </dgm:pt>
    <dgm:pt modelId="{1660DF15-02B4-40DA-801F-119560934B24}" type="parTrans" cxnId="{856417F8-664A-40DC-A44A-55495712BF02}">
      <dgm:prSet/>
      <dgm:spPr/>
      <dgm:t>
        <a:bodyPr/>
        <a:lstStyle/>
        <a:p>
          <a:endParaRPr lang="ru-RU"/>
        </a:p>
      </dgm:t>
    </dgm:pt>
    <dgm:pt modelId="{42DEBF28-0603-44DF-AFCF-A6E5B1B335FA}" type="sibTrans" cxnId="{856417F8-664A-40DC-A44A-55495712BF02}">
      <dgm:prSet/>
      <dgm:spPr/>
      <dgm:t>
        <a:bodyPr/>
        <a:lstStyle/>
        <a:p>
          <a:endParaRPr lang="ru-RU"/>
        </a:p>
      </dgm:t>
    </dgm:pt>
    <dgm:pt modelId="{4A3F4397-6463-4265-9FDE-4C811E44F16B}" type="pres">
      <dgm:prSet presAssocID="{3FF11D14-A588-4BCC-BB58-A65D9F85FC4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086171-3148-408F-BA2F-1E21F54B6C83}" type="pres">
      <dgm:prSet presAssocID="{3FF11D14-A588-4BCC-BB58-A65D9F85FC47}" presName="matrix" presStyleCnt="0"/>
      <dgm:spPr/>
    </dgm:pt>
    <dgm:pt modelId="{A3E8E78E-05C5-4F40-9568-A1990FD6A8D6}" type="pres">
      <dgm:prSet presAssocID="{3FF11D14-A588-4BCC-BB58-A65D9F85FC47}" presName="tile1" presStyleLbl="node1" presStyleIdx="0" presStyleCnt="4"/>
      <dgm:spPr/>
      <dgm:t>
        <a:bodyPr/>
        <a:lstStyle/>
        <a:p>
          <a:endParaRPr lang="ru-RU"/>
        </a:p>
      </dgm:t>
    </dgm:pt>
    <dgm:pt modelId="{D2EC29C1-7BF7-4917-AF0D-3E45B237B981}" type="pres">
      <dgm:prSet presAssocID="{3FF11D14-A588-4BCC-BB58-A65D9F85FC4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98F7C-566A-4BBB-9639-DBF75F89E678}" type="pres">
      <dgm:prSet presAssocID="{3FF11D14-A588-4BCC-BB58-A65D9F85FC47}" presName="tile2" presStyleLbl="node1" presStyleIdx="1" presStyleCnt="4"/>
      <dgm:spPr/>
      <dgm:t>
        <a:bodyPr/>
        <a:lstStyle/>
        <a:p>
          <a:endParaRPr lang="ru-RU"/>
        </a:p>
      </dgm:t>
    </dgm:pt>
    <dgm:pt modelId="{A94ED5F4-08DB-4561-90C3-8E59C5FD0862}" type="pres">
      <dgm:prSet presAssocID="{3FF11D14-A588-4BCC-BB58-A65D9F85FC4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BD2882-E0A0-4481-BA9B-08F730DF4771}" type="pres">
      <dgm:prSet presAssocID="{3FF11D14-A588-4BCC-BB58-A65D9F85FC47}" presName="tile3" presStyleLbl="node1" presStyleIdx="2" presStyleCnt="4"/>
      <dgm:spPr/>
      <dgm:t>
        <a:bodyPr/>
        <a:lstStyle/>
        <a:p>
          <a:endParaRPr lang="ru-RU"/>
        </a:p>
      </dgm:t>
    </dgm:pt>
    <dgm:pt modelId="{160851A8-4D06-4D89-93F6-57C8D8679417}" type="pres">
      <dgm:prSet presAssocID="{3FF11D14-A588-4BCC-BB58-A65D9F85FC4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4CE837-5DE2-4ECC-9D09-8BEA3343C57E}" type="pres">
      <dgm:prSet presAssocID="{3FF11D14-A588-4BCC-BB58-A65D9F85FC47}" presName="tile4" presStyleLbl="node1" presStyleIdx="3" presStyleCnt="4" custLinFactNeighborX="1687" custLinFactNeighborY="0"/>
      <dgm:spPr/>
      <dgm:t>
        <a:bodyPr/>
        <a:lstStyle/>
        <a:p>
          <a:endParaRPr lang="ru-RU"/>
        </a:p>
      </dgm:t>
    </dgm:pt>
    <dgm:pt modelId="{F36A7D1E-5337-4351-B3FD-AD16F17522D9}" type="pres">
      <dgm:prSet presAssocID="{3FF11D14-A588-4BCC-BB58-A65D9F85FC4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77B2DE-CA4A-4F9D-9999-141E1B6C3880}" type="pres">
      <dgm:prSet presAssocID="{3FF11D14-A588-4BCC-BB58-A65D9F85FC47}" presName="centerTile" presStyleLbl="fgShp" presStyleIdx="0" presStyleCnt="1" custScaleX="24263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AD6C2E4-68CB-4EB4-853F-8F1836FC7DA3}" type="presOf" srcId="{4408F1F6-E1AD-485B-8ED3-DECD1A65664C}" destId="{16BD2882-E0A0-4481-BA9B-08F730DF4771}" srcOrd="0" destOrd="0" presId="urn:microsoft.com/office/officeart/2005/8/layout/matrix1"/>
    <dgm:cxn modelId="{F4A20B19-0945-4452-976B-A0E797B9A8E5}" type="presOf" srcId="{3FF11D14-A588-4BCC-BB58-A65D9F85FC47}" destId="{4A3F4397-6463-4265-9FDE-4C811E44F16B}" srcOrd="0" destOrd="0" presId="urn:microsoft.com/office/officeart/2005/8/layout/matrix1"/>
    <dgm:cxn modelId="{D0A8B14F-C459-4A78-9FC9-6963E6251273}" type="presOf" srcId="{4408F1F6-E1AD-485B-8ED3-DECD1A65664C}" destId="{160851A8-4D06-4D89-93F6-57C8D8679417}" srcOrd="1" destOrd="0" presId="urn:microsoft.com/office/officeart/2005/8/layout/matrix1"/>
    <dgm:cxn modelId="{AEDBCA3D-0DCC-42C8-B5D6-41DE12936931}" srcId="{3FF11D14-A588-4BCC-BB58-A65D9F85FC47}" destId="{AB4115C7-951D-415C-8653-E5C55C63741D}" srcOrd="0" destOrd="0" parTransId="{C8C51F34-83A5-46A6-A0F8-600EAE3F92DA}" sibTransId="{96F07238-4CA0-4331-9ED2-A7500F740C53}"/>
    <dgm:cxn modelId="{856417F8-664A-40DC-A44A-55495712BF02}" srcId="{AB4115C7-951D-415C-8653-E5C55C63741D}" destId="{4385277F-FA35-4E90-913A-DFB365525190}" srcOrd="3" destOrd="0" parTransId="{1660DF15-02B4-40DA-801F-119560934B24}" sibTransId="{42DEBF28-0603-44DF-AFCF-A6E5B1B335FA}"/>
    <dgm:cxn modelId="{8C237BE5-B4B7-4239-8B75-A238B05E0A96}" type="presOf" srcId="{D1E7CC88-5F35-465B-83AD-1F4FE8419517}" destId="{D2EC29C1-7BF7-4917-AF0D-3E45B237B981}" srcOrd="1" destOrd="0" presId="urn:microsoft.com/office/officeart/2005/8/layout/matrix1"/>
    <dgm:cxn modelId="{6C4A7BF3-763F-41C5-87FC-1E20E41FFE6A}" srcId="{AB4115C7-951D-415C-8653-E5C55C63741D}" destId="{D1F640B7-6341-4B3A-BF7C-8A699A6CBB93}" srcOrd="1" destOrd="0" parTransId="{CB0C5F87-F888-47BA-AEBD-4C22A5F2F81B}" sibTransId="{341FA515-9B7B-4D26-A56B-D626F6187E8F}"/>
    <dgm:cxn modelId="{33AE745A-1A3B-4BFC-B13E-9F276837D8ED}" type="presOf" srcId="{4385277F-FA35-4E90-913A-DFB365525190}" destId="{574CE837-5DE2-4ECC-9D09-8BEA3343C57E}" srcOrd="0" destOrd="0" presId="urn:microsoft.com/office/officeart/2005/8/layout/matrix1"/>
    <dgm:cxn modelId="{AD62EDC5-FE3B-4BC0-8772-225A9B0CAD31}" srcId="{AB4115C7-951D-415C-8653-E5C55C63741D}" destId="{D1E7CC88-5F35-465B-83AD-1F4FE8419517}" srcOrd="0" destOrd="0" parTransId="{FF45B093-196A-40FA-BCF9-BA0FB5AE09A5}" sibTransId="{8C6DCD88-1519-4EA1-93B3-F7F26A378F27}"/>
    <dgm:cxn modelId="{394CB43B-3266-4D49-B387-009FA92FA050}" type="presOf" srcId="{D1E7CC88-5F35-465B-83AD-1F4FE8419517}" destId="{A3E8E78E-05C5-4F40-9568-A1990FD6A8D6}" srcOrd="0" destOrd="0" presId="urn:microsoft.com/office/officeart/2005/8/layout/matrix1"/>
    <dgm:cxn modelId="{CCD51F4B-F8CC-4B61-A5A9-6EB72D0C2072}" type="presOf" srcId="{D1F640B7-6341-4B3A-BF7C-8A699A6CBB93}" destId="{A94ED5F4-08DB-4561-90C3-8E59C5FD0862}" srcOrd="1" destOrd="0" presId="urn:microsoft.com/office/officeart/2005/8/layout/matrix1"/>
    <dgm:cxn modelId="{BD32812F-ED39-4F4A-9610-E58A89099514}" type="presOf" srcId="{4385277F-FA35-4E90-913A-DFB365525190}" destId="{F36A7D1E-5337-4351-B3FD-AD16F17522D9}" srcOrd="1" destOrd="0" presId="urn:microsoft.com/office/officeart/2005/8/layout/matrix1"/>
    <dgm:cxn modelId="{2BEB06DA-5D4C-41C8-B75C-566D6DCFD516}" type="presOf" srcId="{D1F640B7-6341-4B3A-BF7C-8A699A6CBB93}" destId="{37098F7C-566A-4BBB-9639-DBF75F89E678}" srcOrd="0" destOrd="0" presId="urn:microsoft.com/office/officeart/2005/8/layout/matrix1"/>
    <dgm:cxn modelId="{903FC5C3-77D0-4548-B1C5-7D8544209E0C}" type="presOf" srcId="{AB4115C7-951D-415C-8653-E5C55C63741D}" destId="{9877B2DE-CA4A-4F9D-9999-141E1B6C3880}" srcOrd="0" destOrd="0" presId="urn:microsoft.com/office/officeart/2005/8/layout/matrix1"/>
    <dgm:cxn modelId="{0CDCF78C-6907-44DA-8119-AABDE6E21F20}" srcId="{AB4115C7-951D-415C-8653-E5C55C63741D}" destId="{4408F1F6-E1AD-485B-8ED3-DECD1A65664C}" srcOrd="2" destOrd="0" parTransId="{A7820A73-805D-4480-A2CE-7789DAF30714}" sibTransId="{01BE212A-568C-4AB3-9A31-F58F9692E1FE}"/>
    <dgm:cxn modelId="{6D37E032-6E25-42B4-8994-89E33B72004F}" type="presParOf" srcId="{4A3F4397-6463-4265-9FDE-4C811E44F16B}" destId="{B8086171-3148-408F-BA2F-1E21F54B6C83}" srcOrd="0" destOrd="0" presId="urn:microsoft.com/office/officeart/2005/8/layout/matrix1"/>
    <dgm:cxn modelId="{8917E11F-85F0-42EA-A2AD-04A3B38C1CC6}" type="presParOf" srcId="{B8086171-3148-408F-BA2F-1E21F54B6C83}" destId="{A3E8E78E-05C5-4F40-9568-A1990FD6A8D6}" srcOrd="0" destOrd="0" presId="urn:microsoft.com/office/officeart/2005/8/layout/matrix1"/>
    <dgm:cxn modelId="{0139C573-89BA-47ED-AB07-B9C1E670E921}" type="presParOf" srcId="{B8086171-3148-408F-BA2F-1E21F54B6C83}" destId="{D2EC29C1-7BF7-4917-AF0D-3E45B237B981}" srcOrd="1" destOrd="0" presId="urn:microsoft.com/office/officeart/2005/8/layout/matrix1"/>
    <dgm:cxn modelId="{762118B5-C97C-4933-8868-42757FFF4CC6}" type="presParOf" srcId="{B8086171-3148-408F-BA2F-1E21F54B6C83}" destId="{37098F7C-566A-4BBB-9639-DBF75F89E678}" srcOrd="2" destOrd="0" presId="urn:microsoft.com/office/officeart/2005/8/layout/matrix1"/>
    <dgm:cxn modelId="{67071B2A-F733-4657-903D-77C98FB3371E}" type="presParOf" srcId="{B8086171-3148-408F-BA2F-1E21F54B6C83}" destId="{A94ED5F4-08DB-4561-90C3-8E59C5FD0862}" srcOrd="3" destOrd="0" presId="urn:microsoft.com/office/officeart/2005/8/layout/matrix1"/>
    <dgm:cxn modelId="{B941B2A2-4BA6-45D4-AA41-B9A0E281B897}" type="presParOf" srcId="{B8086171-3148-408F-BA2F-1E21F54B6C83}" destId="{16BD2882-E0A0-4481-BA9B-08F730DF4771}" srcOrd="4" destOrd="0" presId="urn:microsoft.com/office/officeart/2005/8/layout/matrix1"/>
    <dgm:cxn modelId="{3060247D-E01C-4A9E-9F8E-E9EA1A2EA042}" type="presParOf" srcId="{B8086171-3148-408F-BA2F-1E21F54B6C83}" destId="{160851A8-4D06-4D89-93F6-57C8D8679417}" srcOrd="5" destOrd="0" presId="urn:microsoft.com/office/officeart/2005/8/layout/matrix1"/>
    <dgm:cxn modelId="{BED98D6C-32C3-49CF-9D27-6D86384C8D5A}" type="presParOf" srcId="{B8086171-3148-408F-BA2F-1E21F54B6C83}" destId="{574CE837-5DE2-4ECC-9D09-8BEA3343C57E}" srcOrd="6" destOrd="0" presId="urn:microsoft.com/office/officeart/2005/8/layout/matrix1"/>
    <dgm:cxn modelId="{5510AAFD-1401-471B-8055-25C8197794DB}" type="presParOf" srcId="{B8086171-3148-408F-BA2F-1E21F54B6C83}" destId="{F36A7D1E-5337-4351-B3FD-AD16F17522D9}" srcOrd="7" destOrd="0" presId="urn:microsoft.com/office/officeart/2005/8/layout/matrix1"/>
    <dgm:cxn modelId="{9DE39B7D-4493-460F-ADD5-FD9EEA2591B0}" type="presParOf" srcId="{4A3F4397-6463-4265-9FDE-4C811E44F16B}" destId="{9877B2DE-CA4A-4F9D-9999-141E1B6C3880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34B8CA-2C74-4F46-9B18-B5AC48C74339}">
      <dsp:nvSpPr>
        <dsp:cNvPr id="0" name=""/>
        <dsp:cNvSpPr/>
      </dsp:nvSpPr>
      <dsp:spPr>
        <a:xfrm rot="5400000">
          <a:off x="2155" y="32108"/>
          <a:ext cx="23398" cy="398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FA951E-637C-462C-9DEA-39A09BB982B0}">
      <dsp:nvSpPr>
        <dsp:cNvPr id="0" name=""/>
        <dsp:cNvSpPr/>
      </dsp:nvSpPr>
      <dsp:spPr>
        <a:xfrm>
          <a:off x="81" y="6153"/>
          <a:ext cx="44299" cy="265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59" y="6931"/>
        <a:ext cx="42743" cy="25023"/>
      </dsp:txXfrm>
    </dsp:sp>
    <dsp:sp modelId="{ED7E1B53-62CE-4537-AC25-1663BBE0F0C6}">
      <dsp:nvSpPr>
        <dsp:cNvPr id="0" name=""/>
        <dsp:cNvSpPr/>
      </dsp:nvSpPr>
      <dsp:spPr>
        <a:xfrm rot="5400000">
          <a:off x="2155" y="65332"/>
          <a:ext cx="23398" cy="398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5DAD73-2B8B-40C8-93E9-DAFE7B318280}">
      <dsp:nvSpPr>
        <dsp:cNvPr id="0" name=""/>
        <dsp:cNvSpPr/>
      </dsp:nvSpPr>
      <dsp:spPr>
        <a:xfrm>
          <a:off x="81" y="39377"/>
          <a:ext cx="44299" cy="265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59" y="40155"/>
        <a:ext cx="42743" cy="25023"/>
      </dsp:txXfrm>
    </dsp:sp>
    <dsp:sp modelId="{F118B708-DB16-44C2-8104-78364D802A67}">
      <dsp:nvSpPr>
        <dsp:cNvPr id="0" name=""/>
        <dsp:cNvSpPr/>
      </dsp:nvSpPr>
      <dsp:spPr>
        <a:xfrm>
          <a:off x="18767" y="81945"/>
          <a:ext cx="49091" cy="398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A7C3AF-4001-4291-A509-110282943CD7}">
      <dsp:nvSpPr>
        <dsp:cNvPr id="0" name=""/>
        <dsp:cNvSpPr/>
      </dsp:nvSpPr>
      <dsp:spPr>
        <a:xfrm>
          <a:off x="81" y="72602"/>
          <a:ext cx="44299" cy="265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59" y="73380"/>
        <a:ext cx="42743" cy="25023"/>
      </dsp:txXfrm>
    </dsp:sp>
    <dsp:sp modelId="{40BA5CB0-C7F2-4C33-89E4-2532A5464645}">
      <dsp:nvSpPr>
        <dsp:cNvPr id="0" name=""/>
        <dsp:cNvSpPr/>
      </dsp:nvSpPr>
      <dsp:spPr>
        <a:xfrm rot="16200000">
          <a:off x="61073" y="65332"/>
          <a:ext cx="23398" cy="398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7525DC-74E6-4E56-8B46-226A5B3646AB}">
      <dsp:nvSpPr>
        <dsp:cNvPr id="0" name=""/>
        <dsp:cNvSpPr/>
      </dsp:nvSpPr>
      <dsp:spPr>
        <a:xfrm>
          <a:off x="58999" y="72602"/>
          <a:ext cx="44299" cy="265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9777" y="73380"/>
        <a:ext cx="42743" cy="25023"/>
      </dsp:txXfrm>
    </dsp:sp>
    <dsp:sp modelId="{57FD78AA-AE8A-43DE-BFD5-463CE9640C43}">
      <dsp:nvSpPr>
        <dsp:cNvPr id="0" name=""/>
        <dsp:cNvSpPr/>
      </dsp:nvSpPr>
      <dsp:spPr>
        <a:xfrm rot="12396320">
          <a:off x="10279" y="29031"/>
          <a:ext cx="65986" cy="398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FC5B06-BF76-4613-9C49-3DB1E59020DA}">
      <dsp:nvSpPr>
        <dsp:cNvPr id="0" name=""/>
        <dsp:cNvSpPr/>
      </dsp:nvSpPr>
      <dsp:spPr>
        <a:xfrm>
          <a:off x="58999" y="39377"/>
          <a:ext cx="44299" cy="265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59777" y="40155"/>
        <a:ext cx="42743" cy="25023"/>
      </dsp:txXfrm>
    </dsp:sp>
    <dsp:sp modelId="{A4421715-CFAB-41B7-9F19-F221F913ECC1}">
      <dsp:nvSpPr>
        <dsp:cNvPr id="0" name=""/>
        <dsp:cNvSpPr/>
      </dsp:nvSpPr>
      <dsp:spPr>
        <a:xfrm rot="37732">
          <a:off x="13769" y="14876"/>
          <a:ext cx="113010" cy="398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94C5D-1CDE-457B-B0D0-4EDF73C48D12}">
      <dsp:nvSpPr>
        <dsp:cNvPr id="0" name=""/>
        <dsp:cNvSpPr/>
      </dsp:nvSpPr>
      <dsp:spPr>
        <a:xfrm>
          <a:off x="0" y="0"/>
          <a:ext cx="44299" cy="265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78" y="778"/>
        <a:ext cx="42743" cy="25023"/>
      </dsp:txXfrm>
    </dsp:sp>
    <dsp:sp modelId="{13452694-E0BE-471C-B16C-D7391B0EE9E4}">
      <dsp:nvSpPr>
        <dsp:cNvPr id="0" name=""/>
        <dsp:cNvSpPr/>
      </dsp:nvSpPr>
      <dsp:spPr>
        <a:xfrm rot="5400000">
          <a:off x="119991" y="32108"/>
          <a:ext cx="23398" cy="398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FB85CB-109E-4235-800D-85389F88CB38}">
      <dsp:nvSpPr>
        <dsp:cNvPr id="0" name=""/>
        <dsp:cNvSpPr/>
      </dsp:nvSpPr>
      <dsp:spPr>
        <a:xfrm>
          <a:off x="117917" y="6153"/>
          <a:ext cx="44299" cy="265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8695" y="6931"/>
        <a:ext cx="42743" cy="25023"/>
      </dsp:txXfrm>
    </dsp:sp>
    <dsp:sp modelId="{C3BC9F92-687C-41DC-9723-D15DF3C2E442}">
      <dsp:nvSpPr>
        <dsp:cNvPr id="0" name=""/>
        <dsp:cNvSpPr/>
      </dsp:nvSpPr>
      <dsp:spPr>
        <a:xfrm rot="5400000">
          <a:off x="119991" y="65332"/>
          <a:ext cx="23398" cy="398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E81853-3CAC-42EE-A99F-8A89B1409F42}">
      <dsp:nvSpPr>
        <dsp:cNvPr id="0" name=""/>
        <dsp:cNvSpPr/>
      </dsp:nvSpPr>
      <dsp:spPr>
        <a:xfrm>
          <a:off x="117917" y="39377"/>
          <a:ext cx="44299" cy="265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8695" y="40155"/>
        <a:ext cx="42743" cy="25023"/>
      </dsp:txXfrm>
    </dsp:sp>
    <dsp:sp modelId="{9BF0DBD7-FA54-45DF-8D5C-B94DA935D072}">
      <dsp:nvSpPr>
        <dsp:cNvPr id="0" name=""/>
        <dsp:cNvSpPr/>
      </dsp:nvSpPr>
      <dsp:spPr>
        <a:xfrm>
          <a:off x="117917" y="72602"/>
          <a:ext cx="44299" cy="265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18695" y="73380"/>
        <a:ext cx="42743" cy="2502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EBBDBE-5E14-4D40-940B-7D59504A4AD0}">
      <dsp:nvSpPr>
        <dsp:cNvPr id="0" name=""/>
        <dsp:cNvSpPr/>
      </dsp:nvSpPr>
      <dsp:spPr>
        <a:xfrm rot="5400000">
          <a:off x="-152878" y="163085"/>
          <a:ext cx="1019187" cy="71343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rgbClr val="0F2D50"/>
              </a:solidFill>
            </a:rPr>
            <a:t>СТАРЕНИЕ</a:t>
          </a:r>
        </a:p>
      </dsp:txBody>
      <dsp:txXfrm rot="-5400000">
        <a:off x="1" y="366923"/>
        <a:ext cx="713431" cy="305756"/>
      </dsp:txXfrm>
    </dsp:sp>
    <dsp:sp modelId="{2E52663F-F797-4483-B261-AC5AA1C0E945}">
      <dsp:nvSpPr>
        <dsp:cNvPr id="0" name=""/>
        <dsp:cNvSpPr/>
      </dsp:nvSpPr>
      <dsp:spPr>
        <a:xfrm rot="5400000">
          <a:off x="4171110" y="-3447471"/>
          <a:ext cx="662472" cy="7577830"/>
        </a:xfrm>
        <a:prstGeom prst="round2SameRect">
          <a:avLst/>
        </a:prstGeom>
        <a:solidFill>
          <a:srgbClr val="E5F4D4"/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400" kern="1200" dirty="0">
              <a:solidFill>
                <a:srgbClr val="0F2D50"/>
              </a:solidFill>
            </a:rPr>
            <a:t>Физические изменения (снижение сил, здоровья)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400" kern="1200" dirty="0">
              <a:solidFill>
                <a:srgbClr val="0F2D50"/>
              </a:solidFill>
            </a:rPr>
            <a:t>Социальные изменения (выход на пенсию, потеря близких)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:r>
            <a:rPr lang="ru-RU" sz="1400" kern="1200" dirty="0">
              <a:solidFill>
                <a:srgbClr val="0F2D50"/>
              </a:solidFill>
            </a:rPr>
            <a:t>Психологические изменения (переосмысление целей)</a:t>
          </a:r>
        </a:p>
      </dsp:txBody>
      <dsp:txXfrm rot="-5400000">
        <a:off x="713432" y="42546"/>
        <a:ext cx="7545491" cy="597794"/>
      </dsp:txXfrm>
    </dsp:sp>
    <dsp:sp modelId="{926EA5C8-E96C-4077-B2E2-2F00BE52A2A8}">
      <dsp:nvSpPr>
        <dsp:cNvPr id="0" name=""/>
        <dsp:cNvSpPr/>
      </dsp:nvSpPr>
      <dsp:spPr>
        <a:xfrm rot="5400000">
          <a:off x="-152878" y="1074484"/>
          <a:ext cx="1019187" cy="71343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rgbClr val="0F2D50"/>
              </a:solidFill>
            </a:rPr>
            <a:t>ВЫЗОВ</a:t>
          </a:r>
        </a:p>
      </dsp:txBody>
      <dsp:txXfrm rot="-5400000">
        <a:off x="1" y="1278322"/>
        <a:ext cx="713431" cy="305756"/>
      </dsp:txXfrm>
    </dsp:sp>
    <dsp:sp modelId="{431124F9-355B-452E-99AD-D9DC417D3445}">
      <dsp:nvSpPr>
        <dsp:cNvPr id="0" name=""/>
        <dsp:cNvSpPr/>
      </dsp:nvSpPr>
      <dsp:spPr>
        <a:xfrm rot="5400000">
          <a:off x="4171110" y="-2536072"/>
          <a:ext cx="662472" cy="7577830"/>
        </a:xfrm>
        <a:prstGeom prst="round2SameRect">
          <a:avLst/>
        </a:prstGeom>
        <a:solidFill>
          <a:srgbClr val="E5F4D4">
            <a:alpha val="90000"/>
          </a:srgb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необходимость адаптации</a:t>
          </a:r>
        </a:p>
      </dsp:txBody>
      <dsp:txXfrm rot="-5400000">
        <a:off x="713432" y="953945"/>
        <a:ext cx="7545491" cy="597794"/>
      </dsp:txXfrm>
    </dsp:sp>
    <dsp:sp modelId="{4E32EF7D-6E18-4989-BBD0-46778EB8F7C7}">
      <dsp:nvSpPr>
        <dsp:cNvPr id="0" name=""/>
        <dsp:cNvSpPr/>
      </dsp:nvSpPr>
      <dsp:spPr>
        <a:xfrm rot="5400000">
          <a:off x="-152878" y="2160994"/>
          <a:ext cx="1019187" cy="71343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>
              <a:solidFill>
                <a:srgbClr val="0F2D50"/>
              </a:solidFill>
            </a:rPr>
            <a:t>СТРАТЕГИЯ</a:t>
          </a:r>
          <a:endParaRPr lang="ru-RU" sz="1100" kern="1200" dirty="0">
            <a:solidFill>
              <a:srgbClr val="0F2D50"/>
            </a:solidFill>
          </a:endParaRPr>
        </a:p>
      </dsp:txBody>
      <dsp:txXfrm rot="-5400000">
        <a:off x="1" y="2364832"/>
        <a:ext cx="713431" cy="305756"/>
      </dsp:txXfrm>
    </dsp:sp>
    <dsp:sp modelId="{24873CB1-31E5-4A2F-B602-A315C3F2FE6C}">
      <dsp:nvSpPr>
        <dsp:cNvPr id="0" name=""/>
        <dsp:cNvSpPr/>
      </dsp:nvSpPr>
      <dsp:spPr>
        <a:xfrm rot="5400000">
          <a:off x="3995999" y="-1449563"/>
          <a:ext cx="1012694" cy="7577830"/>
        </a:xfrm>
        <a:prstGeom prst="round2SameRect">
          <a:avLst/>
        </a:prstGeom>
        <a:solidFill>
          <a:srgbClr val="E5F4D4"/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6896" tIns="5080" rIns="5080" bIns="5080" numCol="1" spcCol="1270" anchor="ctr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>
              <a:solidFill>
                <a:srgbClr val="0F2D50"/>
              </a:solidFill>
            </a:rPr>
            <a:t> </a:t>
          </a:r>
          <a:endParaRPr lang="ru-RU" sz="1400" kern="1200" dirty="0">
            <a:solidFill>
              <a:srgbClr val="0F2D50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solidFill>
                <a:srgbClr val="0F2D50"/>
              </a:solidFill>
            </a:rPr>
            <a:t>Сохранение внутренней стабильности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solidFill>
                <a:srgbClr val="0F2D50"/>
              </a:solidFill>
            </a:rPr>
            <a:t>Опора на ценности и идентичность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solidFill>
                <a:srgbClr val="0F2D50"/>
              </a:solidFill>
            </a:rPr>
            <a:t>Сохранение внешней непрерывности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>
              <a:solidFill>
                <a:srgbClr val="0F2D50"/>
              </a:solidFill>
            </a:rPr>
            <a:t>Поддержание значимых связей и занятий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>
            <a:solidFill>
              <a:srgbClr val="0F2D50"/>
            </a:solidFill>
          </a:endParaRPr>
        </a:p>
      </dsp:txBody>
      <dsp:txXfrm rot="-5400000">
        <a:off x="713431" y="1882441"/>
        <a:ext cx="7528394" cy="913822"/>
      </dsp:txXfrm>
    </dsp:sp>
    <dsp:sp modelId="{DFAD5E03-338B-40E6-B67A-AB35AC6CE480}">
      <dsp:nvSpPr>
        <dsp:cNvPr id="0" name=""/>
        <dsp:cNvSpPr/>
      </dsp:nvSpPr>
      <dsp:spPr>
        <a:xfrm rot="5400000">
          <a:off x="-85376" y="3056067"/>
          <a:ext cx="1019187" cy="848434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/>
            <a:t> АДАПТАЦИЯ</a:t>
          </a:r>
          <a:endParaRPr lang="ru-RU" sz="600" kern="1200" dirty="0"/>
        </a:p>
      </dsp:txBody>
      <dsp:txXfrm rot="-5400000">
        <a:off x="1" y="3394907"/>
        <a:ext cx="848434" cy="170753"/>
      </dsp:txXfrm>
    </dsp:sp>
    <dsp:sp modelId="{0CFFBD53-95A3-4323-A7DF-10CD8C87EA0E}">
      <dsp:nvSpPr>
        <dsp:cNvPr id="0" name=""/>
        <dsp:cNvSpPr/>
      </dsp:nvSpPr>
      <dsp:spPr>
        <a:xfrm rot="5400000">
          <a:off x="4187436" y="-419470"/>
          <a:ext cx="764823" cy="7442793"/>
        </a:xfrm>
        <a:prstGeom prst="round2SameRect">
          <a:avLst/>
        </a:prstGeom>
        <a:solidFill>
          <a:srgbClr val="E5F4D4">
            <a:alpha val="90000"/>
          </a:srgb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Изменение масштаба (меньше часов, проще задачи)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Замена деятельности (чтение вслух вместо преподавания)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Поиск новых форматов (онлайн‑общение вместо личных встреч)</a:t>
          </a:r>
        </a:p>
      </dsp:txBody>
      <dsp:txXfrm rot="-5400000">
        <a:off x="848451" y="2956851"/>
        <a:ext cx="7405457" cy="690151"/>
      </dsp:txXfrm>
    </dsp:sp>
    <dsp:sp modelId="{BE363A2F-27C3-4826-8BE8-CC46B706DED4}">
      <dsp:nvSpPr>
        <dsp:cNvPr id="0" name=""/>
        <dsp:cNvSpPr/>
      </dsp:nvSpPr>
      <dsp:spPr>
        <a:xfrm rot="5400000">
          <a:off x="-152878" y="4188541"/>
          <a:ext cx="1019187" cy="71343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 РЕЗУЛЬТАТ</a:t>
          </a:r>
        </a:p>
      </dsp:txBody>
      <dsp:txXfrm rot="-5400000">
        <a:off x="1" y="4392379"/>
        <a:ext cx="713431" cy="305756"/>
      </dsp:txXfrm>
    </dsp:sp>
    <dsp:sp modelId="{D69FDE00-C814-42E2-A1BC-3E753DD2F7FA}">
      <dsp:nvSpPr>
        <dsp:cNvPr id="0" name=""/>
        <dsp:cNvSpPr/>
      </dsp:nvSpPr>
      <dsp:spPr>
        <a:xfrm rot="5400000">
          <a:off x="4017536" y="577984"/>
          <a:ext cx="969620" cy="7577830"/>
        </a:xfrm>
        <a:prstGeom prst="round2SameRect">
          <a:avLst/>
        </a:prstGeom>
        <a:solidFill>
          <a:srgbClr val="E5F4D4">
            <a:alpha val="90000"/>
          </a:srgbClr>
        </a:solidFill>
        <a:ln w="254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Психологическое благополучие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Ощущение осмысленности жизни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/>
            <a:t>Социальная включённость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 rot="-5400000">
        <a:off x="713432" y="3929422"/>
        <a:ext cx="7530497" cy="8749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4880C-09B4-474A-82BB-E9A7713842CC}">
      <dsp:nvSpPr>
        <dsp:cNvPr id="0" name=""/>
        <dsp:cNvSpPr/>
      </dsp:nvSpPr>
      <dsp:spPr>
        <a:xfrm>
          <a:off x="0" y="257151"/>
          <a:ext cx="8505019" cy="720562"/>
        </a:xfrm>
        <a:prstGeom prst="rect">
          <a:avLst/>
        </a:prstGeom>
        <a:solidFill>
          <a:srgbClr val="F2FAEA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084" tIns="312420" rIns="66008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/>
            <a:t>Первая формулировка теории непрерывности: анализ того, как сохранение привычных видов досуга помогает пожилым людям адаптироваться после выхода на пенсию.</a:t>
          </a:r>
        </a:p>
      </dsp:txBody>
      <dsp:txXfrm>
        <a:off x="0" y="257151"/>
        <a:ext cx="8505019" cy="720562"/>
      </dsp:txXfrm>
    </dsp:sp>
    <dsp:sp modelId="{33CE2C64-6547-469A-86DF-C6A38A875D05}">
      <dsp:nvSpPr>
        <dsp:cNvPr id="0" name=""/>
        <dsp:cNvSpPr/>
      </dsp:nvSpPr>
      <dsp:spPr>
        <a:xfrm>
          <a:off x="425250" y="35751"/>
          <a:ext cx="5953513" cy="442800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29" tIns="0" rIns="22502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Зарождение теории 1971 г.</a:t>
          </a:r>
        </a:p>
      </dsp:txBody>
      <dsp:txXfrm>
        <a:off x="446866" y="57367"/>
        <a:ext cx="5910281" cy="399568"/>
      </dsp:txXfrm>
    </dsp:sp>
    <dsp:sp modelId="{9F5CF087-CEE5-4963-A1AC-2A91945E92AA}">
      <dsp:nvSpPr>
        <dsp:cNvPr id="0" name=""/>
        <dsp:cNvSpPr/>
      </dsp:nvSpPr>
      <dsp:spPr>
        <a:xfrm>
          <a:off x="0" y="1280114"/>
          <a:ext cx="8505019" cy="720562"/>
        </a:xfrm>
        <a:prstGeom prst="rect">
          <a:avLst/>
        </a:prstGeom>
        <a:solidFill>
          <a:srgbClr val="F2FAEA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084" tIns="312420" rIns="66008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/>
            <a:t>Углубление теории: акцент на внутренней (личность, ценности) и внешней (социальные связи, деятельность) непрерывности.</a:t>
          </a:r>
        </a:p>
      </dsp:txBody>
      <dsp:txXfrm>
        <a:off x="0" y="1280114"/>
        <a:ext cx="8505019" cy="720562"/>
      </dsp:txXfrm>
    </dsp:sp>
    <dsp:sp modelId="{995E64D1-91B8-4C48-964B-17FAB11B0AC6}">
      <dsp:nvSpPr>
        <dsp:cNvPr id="0" name=""/>
        <dsp:cNvSpPr/>
      </dsp:nvSpPr>
      <dsp:spPr>
        <a:xfrm>
          <a:off x="425250" y="1058714"/>
          <a:ext cx="5953513" cy="442800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29" tIns="0" rIns="22502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Развитие концепции 1980 г.</a:t>
          </a:r>
        </a:p>
      </dsp:txBody>
      <dsp:txXfrm>
        <a:off x="446866" y="1080330"/>
        <a:ext cx="5910281" cy="399568"/>
      </dsp:txXfrm>
    </dsp:sp>
    <dsp:sp modelId="{3F3297FD-6062-433B-A266-347D3582215A}">
      <dsp:nvSpPr>
        <dsp:cNvPr id="0" name=""/>
        <dsp:cNvSpPr/>
      </dsp:nvSpPr>
      <dsp:spPr>
        <a:xfrm>
          <a:off x="0" y="2303076"/>
          <a:ext cx="8505019" cy="874125"/>
        </a:xfrm>
        <a:prstGeom prst="rect">
          <a:avLst/>
        </a:prstGeom>
        <a:solidFill>
          <a:srgbClr val="F2FAEA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084" tIns="312420" rIns="66008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/>
            <a:t>Полное и структурированное изложение теории: обоснование того, что успешное старение связано с сохранением стабильности личности и образа жизни с адаптацией под новые возможности.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/>
        </a:p>
      </dsp:txBody>
      <dsp:txXfrm>
        <a:off x="0" y="2303076"/>
        <a:ext cx="8505019" cy="874125"/>
      </dsp:txXfrm>
    </dsp:sp>
    <dsp:sp modelId="{1D8D4449-B719-4566-998E-B405E9B5CDB5}">
      <dsp:nvSpPr>
        <dsp:cNvPr id="0" name=""/>
        <dsp:cNvSpPr/>
      </dsp:nvSpPr>
      <dsp:spPr>
        <a:xfrm>
          <a:off x="425250" y="2081676"/>
          <a:ext cx="5953513" cy="442800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29" tIns="0" rIns="22502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Систематизация теории 1989 г.</a:t>
          </a:r>
        </a:p>
      </dsp:txBody>
      <dsp:txXfrm>
        <a:off x="446866" y="2103292"/>
        <a:ext cx="5910281" cy="399568"/>
      </dsp:txXfrm>
    </dsp:sp>
    <dsp:sp modelId="{DAB04356-D015-410B-A472-E27884E33130}">
      <dsp:nvSpPr>
        <dsp:cNvPr id="0" name=""/>
        <dsp:cNvSpPr/>
      </dsp:nvSpPr>
      <dsp:spPr>
        <a:xfrm>
          <a:off x="0" y="3479601"/>
          <a:ext cx="8505019" cy="720562"/>
        </a:xfrm>
        <a:prstGeom prst="rect">
          <a:avLst/>
        </a:prstGeom>
        <a:solidFill>
          <a:srgbClr val="F2FAEA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084" tIns="312420" rIns="66008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/>
            <a:t>Развитие теории в прикладном ключе: предложены стратегии поддержки непрерывности, роль семьи и общества, программы активного долголетия. </a:t>
          </a:r>
        </a:p>
      </dsp:txBody>
      <dsp:txXfrm>
        <a:off x="0" y="3479601"/>
        <a:ext cx="8505019" cy="720562"/>
      </dsp:txXfrm>
    </dsp:sp>
    <dsp:sp modelId="{89CDAC62-89C9-4AA1-AC3E-F9FE5A1D4428}">
      <dsp:nvSpPr>
        <dsp:cNvPr id="0" name=""/>
        <dsp:cNvSpPr/>
      </dsp:nvSpPr>
      <dsp:spPr>
        <a:xfrm>
          <a:off x="425250" y="3258201"/>
          <a:ext cx="5953513" cy="442800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29" tIns="0" rIns="22502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Практическое развитие 1999 г.</a:t>
          </a:r>
        </a:p>
      </dsp:txBody>
      <dsp:txXfrm>
        <a:off x="446866" y="3279817"/>
        <a:ext cx="5910281" cy="399568"/>
      </dsp:txXfrm>
    </dsp:sp>
    <dsp:sp modelId="{81AE3C61-5932-4130-AF39-ECAF681A15A2}">
      <dsp:nvSpPr>
        <dsp:cNvPr id="0" name=""/>
        <dsp:cNvSpPr/>
      </dsp:nvSpPr>
      <dsp:spPr>
        <a:xfrm>
          <a:off x="0" y="4502564"/>
          <a:ext cx="8505019" cy="874125"/>
        </a:xfrm>
        <a:prstGeom prst="rect">
          <a:avLst/>
        </a:prstGeom>
        <a:solidFill>
          <a:srgbClr val="F2FAEA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0084" tIns="312420" rIns="66008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/>
            <a:t>Теория становится одной из ключевых психосоциальных теорий старения, используется в практике поддержки пожилых людей; подвергается критике и уточнению (учёт гендерных, культурных, социально‑экономических факторов</a:t>
          </a:r>
          <a:r>
            <a:rPr lang="ru-RU" sz="1000" kern="1200" dirty="0"/>
            <a:t>)</a:t>
          </a:r>
        </a:p>
      </dsp:txBody>
      <dsp:txXfrm>
        <a:off x="0" y="4502564"/>
        <a:ext cx="8505019" cy="874125"/>
      </dsp:txXfrm>
    </dsp:sp>
    <dsp:sp modelId="{0FD6FB91-8078-4EF3-8946-64BD0D1B6C5E}">
      <dsp:nvSpPr>
        <dsp:cNvPr id="0" name=""/>
        <dsp:cNvSpPr/>
      </dsp:nvSpPr>
      <dsp:spPr>
        <a:xfrm>
          <a:off x="425250" y="4281164"/>
          <a:ext cx="5953513" cy="442800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029" tIns="0" rIns="22502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Дальнейшее влияние  2000‑е и далее</a:t>
          </a:r>
        </a:p>
      </dsp:txBody>
      <dsp:txXfrm>
        <a:off x="446866" y="4302780"/>
        <a:ext cx="5910281" cy="399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ECEE52-AC5E-4A24-BC59-06DAE15407BE}">
      <dsp:nvSpPr>
        <dsp:cNvPr id="0" name=""/>
        <dsp:cNvSpPr/>
      </dsp:nvSpPr>
      <dsp:spPr>
        <a:xfrm>
          <a:off x="3320213" y="0"/>
          <a:ext cx="4872424" cy="2351203"/>
        </a:xfrm>
        <a:prstGeom prst="rightArrow">
          <a:avLst>
            <a:gd name="adj1" fmla="val 75000"/>
            <a:gd name="adj2" fmla="val 50000"/>
          </a:avLst>
        </a:prstGeom>
        <a:solidFill>
          <a:srgbClr val="E5F4D4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/>
            <a:t>Личность </a:t>
          </a:r>
          <a:r>
            <a:rPr lang="ru-RU" sz="1800" b="0" i="0" u="none" kern="1200" dirty="0"/>
            <a:t>(черты характера, темперамент)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/>
            <a:t>Убеждения и мировоззрение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/>
            <a:t>Ценности и приоритеты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/>
            <a:t>Самовосприятие </a:t>
          </a:r>
          <a:r>
            <a:rPr lang="ru-RU" sz="1800" b="0" i="0" kern="1200" dirty="0"/>
            <a:t>(Я‑концепция)</a:t>
          </a:r>
        </a:p>
      </dsp:txBody>
      <dsp:txXfrm>
        <a:off x="3320213" y="293900"/>
        <a:ext cx="3990723" cy="1763403"/>
      </dsp:txXfrm>
    </dsp:sp>
    <dsp:sp modelId="{C82AF7C1-2D86-4DDD-A7A7-305D4DD39D26}">
      <dsp:nvSpPr>
        <dsp:cNvPr id="0" name=""/>
        <dsp:cNvSpPr/>
      </dsp:nvSpPr>
      <dsp:spPr>
        <a:xfrm>
          <a:off x="4170" y="142"/>
          <a:ext cx="3311884" cy="2365663"/>
        </a:xfrm>
        <a:prstGeom prst="roundRect">
          <a:avLst/>
        </a:prstGeom>
        <a:solidFill>
          <a:srgbClr val="D0EBB3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tx1"/>
              </a:solidFill>
            </a:rPr>
            <a:t>ВНУТРЕННЯЯ НЕПРЕРЫВНОСТЬ (стабильность личности)</a:t>
          </a:r>
        </a:p>
      </dsp:txBody>
      <dsp:txXfrm>
        <a:off x="119652" y="115624"/>
        <a:ext cx="3080920" cy="2134699"/>
      </dsp:txXfrm>
    </dsp:sp>
    <dsp:sp modelId="{FE3F619D-31F6-4669-8045-421F8AC808FF}">
      <dsp:nvSpPr>
        <dsp:cNvPr id="0" name=""/>
        <dsp:cNvSpPr/>
      </dsp:nvSpPr>
      <dsp:spPr>
        <a:xfrm>
          <a:off x="3325404" y="2601069"/>
          <a:ext cx="4867246" cy="2499846"/>
        </a:xfrm>
        <a:prstGeom prst="rightArrow">
          <a:avLst>
            <a:gd name="adj1" fmla="val 75000"/>
            <a:gd name="adj2" fmla="val 50000"/>
          </a:avLst>
        </a:prstGeom>
        <a:solidFill>
          <a:srgbClr val="E5F4D4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/>
            <a:t>Социальные роли </a:t>
          </a:r>
          <a:r>
            <a:rPr lang="ru-RU" sz="1800" kern="1200" dirty="0"/>
            <a:t>(дедушка, наставник, член клуба)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/>
            <a:t>Отношения</a:t>
          </a:r>
          <a:r>
            <a:rPr lang="ru-RU" sz="1800" kern="1200" dirty="0"/>
            <a:t> (семья, друзья, коллеги)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/>
            <a:t>Привычные виды деятельности </a:t>
          </a:r>
          <a:r>
            <a:rPr lang="ru-RU" sz="1800" kern="1200" dirty="0"/>
            <a:t>(хобби, работа на пенсии)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i="1" kern="1200" dirty="0"/>
            <a:t>Образ жизни </a:t>
          </a:r>
          <a:r>
            <a:rPr lang="ru-RU" sz="1800" kern="1200" dirty="0"/>
            <a:t>(режим дня, традиции)</a:t>
          </a:r>
        </a:p>
      </dsp:txBody>
      <dsp:txXfrm>
        <a:off x="3325404" y="2913550"/>
        <a:ext cx="3929804" cy="1874884"/>
      </dsp:txXfrm>
    </dsp:sp>
    <dsp:sp modelId="{F6192847-9A19-4800-A091-C368D7106316}">
      <dsp:nvSpPr>
        <dsp:cNvPr id="0" name=""/>
        <dsp:cNvSpPr/>
      </dsp:nvSpPr>
      <dsp:spPr>
        <a:xfrm>
          <a:off x="4139" y="2675248"/>
          <a:ext cx="3317125" cy="2351203"/>
        </a:xfrm>
        <a:prstGeom prst="roundRect">
          <a:avLst/>
        </a:prstGeom>
        <a:solidFill>
          <a:srgbClr val="D0EBB3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>
              <a:solidFill>
                <a:schemeClr val="tx1"/>
              </a:solidFill>
            </a:rPr>
            <a:t>ВНЕШНЯЯ НЕПРЕРЫВНОСТЬ (стабильность окружения)</a:t>
          </a:r>
        </a:p>
      </dsp:txBody>
      <dsp:txXfrm>
        <a:off x="118915" y="2790024"/>
        <a:ext cx="3087573" cy="21216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9CD29-235B-40DF-B982-A93E7ACDD52E}">
      <dsp:nvSpPr>
        <dsp:cNvPr id="0" name=""/>
        <dsp:cNvSpPr/>
      </dsp:nvSpPr>
      <dsp:spPr>
        <a:xfrm rot="16200000">
          <a:off x="1428159" y="-1428159"/>
          <a:ext cx="1199664" cy="405598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человек, ценивший справедливость, после пенсии консультирует соседей по юридическим вопросам</a:t>
          </a:r>
        </a:p>
      </dsp:txBody>
      <dsp:txXfrm rot="5400000">
        <a:off x="-1" y="1"/>
        <a:ext cx="4055984" cy="899748"/>
      </dsp:txXfrm>
    </dsp:sp>
    <dsp:sp modelId="{A788629E-01A7-4BB3-B6CE-90C74BB0035D}">
      <dsp:nvSpPr>
        <dsp:cNvPr id="0" name=""/>
        <dsp:cNvSpPr/>
      </dsp:nvSpPr>
      <dsp:spPr>
        <a:xfrm>
          <a:off x="4055984" y="0"/>
          <a:ext cx="4055984" cy="119966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женщина, для которой семья — приоритет, организует клуб взаимопомощи для пожилых родителей</a:t>
          </a:r>
        </a:p>
      </dsp:txBody>
      <dsp:txXfrm>
        <a:off x="4055984" y="0"/>
        <a:ext cx="4055984" cy="899748"/>
      </dsp:txXfrm>
    </dsp:sp>
    <dsp:sp modelId="{14C749FB-762D-451C-8FCE-355F74BE6832}">
      <dsp:nvSpPr>
        <dsp:cNvPr id="0" name=""/>
        <dsp:cNvSpPr/>
      </dsp:nvSpPr>
      <dsp:spPr>
        <a:xfrm rot="10800000">
          <a:off x="0" y="1199664"/>
          <a:ext cx="4055984" cy="119966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3: </a:t>
          </a: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инженер, верящий в важность образования, создаёт курсы робототехники для школьников</a:t>
          </a:r>
        </a:p>
      </dsp:txBody>
      <dsp:txXfrm rot="10800000">
        <a:off x="0" y="1499580"/>
        <a:ext cx="4055984" cy="899748"/>
      </dsp:txXfrm>
    </dsp:sp>
    <dsp:sp modelId="{739ED3AE-3F3A-42D3-B1AB-FC03D6E9F517}">
      <dsp:nvSpPr>
        <dsp:cNvPr id="0" name=""/>
        <dsp:cNvSpPr/>
      </dsp:nvSpPr>
      <dsp:spPr>
        <a:xfrm rot="5400000">
          <a:off x="5484143" y="-228495"/>
          <a:ext cx="1199664" cy="405598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активный гражданин после 60 лет становится наблюдателем на выборах</a:t>
          </a:r>
        </a:p>
      </dsp:txBody>
      <dsp:txXfrm rot="-5400000">
        <a:off x="4055983" y="1499581"/>
        <a:ext cx="4055984" cy="899748"/>
      </dsp:txXfrm>
    </dsp:sp>
    <dsp:sp modelId="{E8E57B4E-F790-4B7E-9A03-D88327AB77D0}">
      <dsp:nvSpPr>
        <dsp:cNvPr id="0" name=""/>
        <dsp:cNvSpPr/>
      </dsp:nvSpPr>
      <dsp:spPr>
        <a:xfrm>
          <a:off x="1497112" y="899748"/>
          <a:ext cx="5189485" cy="599832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ВНУТРЕННЯЯ НЕПРЕРЫВНОСТЬ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(сохранение ценностей, убеждений, самовосприятия)</a:t>
          </a:r>
        </a:p>
      </dsp:txBody>
      <dsp:txXfrm>
        <a:off x="1526393" y="929029"/>
        <a:ext cx="5130923" cy="5412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E8E78E-05C5-4F40-9568-A1990FD6A8D6}">
      <dsp:nvSpPr>
        <dsp:cNvPr id="0" name=""/>
        <dsp:cNvSpPr/>
      </dsp:nvSpPr>
      <dsp:spPr>
        <a:xfrm rot="16200000">
          <a:off x="1349799" y="-1349799"/>
          <a:ext cx="1286908" cy="3986507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1: 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еженедельные встречи с друзьями в кафе (вместо ресторана — кафе рядом с домом)</a:t>
          </a:r>
        </a:p>
      </dsp:txBody>
      <dsp:txXfrm rot="5400000">
        <a:off x="0" y="0"/>
        <a:ext cx="3986507" cy="965181"/>
      </dsp:txXfrm>
    </dsp:sp>
    <dsp:sp modelId="{37098F7C-566A-4BBB-9639-DBF75F89E678}">
      <dsp:nvSpPr>
        <dsp:cNvPr id="0" name=""/>
        <dsp:cNvSpPr/>
      </dsp:nvSpPr>
      <dsp:spPr>
        <a:xfrm>
          <a:off x="3986507" y="0"/>
          <a:ext cx="3986507" cy="1286908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ведение блога о кулинарии для внуков и друзей (вместо семейных обедов — онлайн‑рецепты)</a:t>
          </a:r>
        </a:p>
      </dsp:txBody>
      <dsp:txXfrm>
        <a:off x="3986507" y="0"/>
        <a:ext cx="3986507" cy="965181"/>
      </dsp:txXfrm>
    </dsp:sp>
    <dsp:sp modelId="{16BD2882-E0A0-4481-BA9B-08F730DF4771}">
      <dsp:nvSpPr>
        <dsp:cNvPr id="0" name=""/>
        <dsp:cNvSpPr/>
      </dsp:nvSpPr>
      <dsp:spPr>
        <a:xfrm rot="10800000">
          <a:off x="0" y="1286908"/>
          <a:ext cx="3986507" cy="1286908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участие в дачном кооперативе в роли консультанта (советы вместо активной работы)</a:t>
          </a:r>
        </a:p>
      </dsp:txBody>
      <dsp:txXfrm rot="10800000">
        <a:off x="0" y="1608635"/>
        <a:ext cx="3986507" cy="965181"/>
      </dsp:txXfrm>
    </dsp:sp>
    <dsp:sp modelId="{574CE837-5DE2-4ECC-9D09-8BEA3343C57E}">
      <dsp:nvSpPr>
        <dsp:cNvPr id="0" name=""/>
        <dsp:cNvSpPr/>
      </dsp:nvSpPr>
      <dsp:spPr>
        <a:xfrm rot="5400000">
          <a:off x="5336306" y="-62891"/>
          <a:ext cx="1286908" cy="3986507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бывшая учительница общается с коллегами через </a:t>
          </a:r>
          <a:r>
            <a:rPr lang="ru-RU" sz="16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WhatsApp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‑группу, даёт советы молодым педагогам</a:t>
          </a:r>
        </a:p>
      </dsp:txBody>
      <dsp:txXfrm rot="-5400000">
        <a:off x="3986506" y="1608634"/>
        <a:ext cx="3986507" cy="965181"/>
      </dsp:txXfrm>
    </dsp:sp>
    <dsp:sp modelId="{9877B2DE-CA4A-4F9D-9999-141E1B6C3880}">
      <dsp:nvSpPr>
        <dsp:cNvPr id="0" name=""/>
        <dsp:cNvSpPr/>
      </dsp:nvSpPr>
      <dsp:spPr>
        <a:xfrm>
          <a:off x="1559860" y="965181"/>
          <a:ext cx="4853293" cy="643454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ВНЕШНЯЯ НЕПРЕРЫВНОСТЬ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(поддержание социальных ролей и связей)</a:t>
          </a:r>
        </a:p>
      </dsp:txBody>
      <dsp:txXfrm>
        <a:off x="1591271" y="996592"/>
        <a:ext cx="4790471" cy="5806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9CD29-235B-40DF-B982-A93E7ACDD52E}">
      <dsp:nvSpPr>
        <dsp:cNvPr id="0" name=""/>
        <dsp:cNvSpPr/>
      </dsp:nvSpPr>
      <dsp:spPr>
        <a:xfrm rot="16200000">
          <a:off x="1428160" y="-1428160"/>
          <a:ext cx="1199664" cy="405598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1: </a:t>
          </a:r>
          <a:r>
            <a:rPr lang="ru-RU" sz="16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бегун заменяет марафоны на ежедневную ходьбу с палками</a:t>
          </a:r>
        </a:p>
      </dsp:txBody>
      <dsp:txXfrm rot="5400000">
        <a:off x="0" y="0"/>
        <a:ext cx="4055984" cy="899748"/>
      </dsp:txXfrm>
    </dsp:sp>
    <dsp:sp modelId="{A788629E-01A7-4BB3-B6CE-90C74BB0035D}">
      <dsp:nvSpPr>
        <dsp:cNvPr id="0" name=""/>
        <dsp:cNvSpPr/>
      </dsp:nvSpPr>
      <dsp:spPr>
        <a:xfrm>
          <a:off x="4055984" y="0"/>
          <a:ext cx="4055984" cy="119966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художник с ухудшением зрения переходит  от больших полотен к миниатюрам</a:t>
          </a:r>
        </a:p>
      </dsp:txBody>
      <dsp:txXfrm>
        <a:off x="4055984" y="0"/>
        <a:ext cx="4055984" cy="899748"/>
      </dsp:txXfrm>
    </dsp:sp>
    <dsp:sp modelId="{14C749FB-762D-451C-8FCE-355F74BE6832}">
      <dsp:nvSpPr>
        <dsp:cNvPr id="0" name=""/>
        <dsp:cNvSpPr/>
      </dsp:nvSpPr>
      <dsp:spPr>
        <a:xfrm rot="10800000">
          <a:off x="0" y="1199664"/>
          <a:ext cx="4055984" cy="119966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3: </a:t>
          </a: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автомобилист, переставший водить, организует экскурсии в качестве гида</a:t>
          </a:r>
        </a:p>
      </dsp:txBody>
      <dsp:txXfrm rot="10800000">
        <a:off x="0" y="1499579"/>
        <a:ext cx="4055984" cy="899748"/>
      </dsp:txXfrm>
    </dsp:sp>
    <dsp:sp modelId="{739ED3AE-3F3A-42D3-B1AB-FC03D6E9F517}">
      <dsp:nvSpPr>
        <dsp:cNvPr id="0" name=""/>
        <dsp:cNvSpPr/>
      </dsp:nvSpPr>
      <dsp:spPr>
        <a:xfrm rot="5400000">
          <a:off x="5484144" y="-228496"/>
          <a:ext cx="1199664" cy="405598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4: 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садовод с ограниченной подвижностью  создаёт вертикальный огород на балконе</a:t>
          </a:r>
        </a:p>
      </dsp:txBody>
      <dsp:txXfrm rot="-5400000">
        <a:off x="4055984" y="1499580"/>
        <a:ext cx="4055984" cy="899748"/>
      </dsp:txXfrm>
    </dsp:sp>
    <dsp:sp modelId="{E8E57B4E-F790-4B7E-9A03-D88327AB77D0}">
      <dsp:nvSpPr>
        <dsp:cNvPr id="0" name=""/>
        <dsp:cNvSpPr/>
      </dsp:nvSpPr>
      <dsp:spPr>
        <a:xfrm>
          <a:off x="2275970" y="808318"/>
          <a:ext cx="3631768" cy="782690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АДАПТАЦИЯ ДЕЯТЕЛЬНОСТИ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(модификация привычных занятий)</a:t>
          </a:r>
        </a:p>
      </dsp:txBody>
      <dsp:txXfrm>
        <a:off x="2314178" y="846526"/>
        <a:ext cx="3555352" cy="7062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E8E78E-05C5-4F40-9568-A1990FD6A8D6}">
      <dsp:nvSpPr>
        <dsp:cNvPr id="0" name=""/>
        <dsp:cNvSpPr/>
      </dsp:nvSpPr>
      <dsp:spPr>
        <a:xfrm rot="16200000">
          <a:off x="1393421" y="-1393421"/>
          <a:ext cx="1199664" cy="3986507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1: 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утренняя чашка кофе в любимом кафе (теперь — 15 минут вместо часа)</a:t>
          </a:r>
        </a:p>
      </dsp:txBody>
      <dsp:txXfrm rot="5400000">
        <a:off x="0" y="0"/>
        <a:ext cx="3986507" cy="899748"/>
      </dsp:txXfrm>
    </dsp:sp>
    <dsp:sp modelId="{37098F7C-566A-4BBB-9639-DBF75F89E678}">
      <dsp:nvSpPr>
        <dsp:cNvPr id="0" name=""/>
        <dsp:cNvSpPr/>
      </dsp:nvSpPr>
      <dsp:spPr>
        <a:xfrm>
          <a:off x="3986507" y="0"/>
          <a:ext cx="3986507" cy="119966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ежегодная поездка на море  (неделя вместо месяца, отель рядом с больницей)</a:t>
          </a:r>
        </a:p>
      </dsp:txBody>
      <dsp:txXfrm>
        <a:off x="3986507" y="0"/>
        <a:ext cx="3986507" cy="899748"/>
      </dsp:txXfrm>
    </dsp:sp>
    <dsp:sp modelId="{16BD2882-E0A0-4481-BA9B-08F730DF4771}">
      <dsp:nvSpPr>
        <dsp:cNvPr id="0" name=""/>
        <dsp:cNvSpPr/>
      </dsp:nvSpPr>
      <dsp:spPr>
        <a:xfrm rot="10800000">
          <a:off x="0" y="1199664"/>
          <a:ext cx="3986507" cy="119966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воскресный семейный обед (доставка блюд вместо готовки) </a:t>
          </a:r>
        </a:p>
      </dsp:txBody>
      <dsp:txXfrm rot="10800000">
        <a:off x="0" y="1499580"/>
        <a:ext cx="3986507" cy="899748"/>
      </dsp:txXfrm>
    </dsp:sp>
    <dsp:sp modelId="{574CE837-5DE2-4ECC-9D09-8BEA3343C57E}">
      <dsp:nvSpPr>
        <dsp:cNvPr id="0" name=""/>
        <dsp:cNvSpPr/>
      </dsp:nvSpPr>
      <dsp:spPr>
        <a:xfrm rot="5400000">
          <a:off x="5379928" y="-193756"/>
          <a:ext cx="1199664" cy="3986507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вечерний просмотр фильмов с супругом  (онлайн‑кинотеатр вместо кинотеатра)</a:t>
          </a:r>
        </a:p>
      </dsp:txBody>
      <dsp:txXfrm rot="-5400000">
        <a:off x="3986507" y="1499581"/>
        <a:ext cx="3986507" cy="899748"/>
      </dsp:txXfrm>
    </dsp:sp>
    <dsp:sp modelId="{9877B2DE-CA4A-4F9D-9999-141E1B6C3880}">
      <dsp:nvSpPr>
        <dsp:cNvPr id="0" name=""/>
        <dsp:cNvSpPr/>
      </dsp:nvSpPr>
      <dsp:spPr>
        <a:xfrm>
          <a:off x="1814263" y="899748"/>
          <a:ext cx="4344487" cy="599832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СОХРАНЕНИЕ РИТУАЛОВ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(привычный распорядок и традиции)</a:t>
          </a:r>
        </a:p>
      </dsp:txBody>
      <dsp:txXfrm>
        <a:off x="1843544" y="929029"/>
        <a:ext cx="4285925" cy="54127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69CD29-235B-40DF-B982-A93E7ACDD52E}">
      <dsp:nvSpPr>
        <dsp:cNvPr id="0" name=""/>
        <dsp:cNvSpPr/>
      </dsp:nvSpPr>
      <dsp:spPr>
        <a:xfrm rot="16200000">
          <a:off x="1428160" y="-1428160"/>
          <a:ext cx="1199664" cy="405598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1: </a:t>
          </a:r>
          <a:r>
            <a:rPr lang="ru-RU" sz="16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бывший директор завода пишет мемуары и делится опытом на вебинарах</a:t>
          </a:r>
        </a:p>
      </dsp:txBody>
      <dsp:txXfrm rot="5400000">
        <a:off x="0" y="0"/>
        <a:ext cx="4055984" cy="899748"/>
      </dsp:txXfrm>
    </dsp:sp>
    <dsp:sp modelId="{A788629E-01A7-4BB3-B6CE-90C74BB0035D}">
      <dsp:nvSpPr>
        <dsp:cNvPr id="0" name=""/>
        <dsp:cNvSpPr/>
      </dsp:nvSpPr>
      <dsp:spPr>
        <a:xfrm>
          <a:off x="4055984" y="0"/>
          <a:ext cx="4055984" cy="119966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бабушка учит внуков вязать через видеоуроки в </a:t>
          </a:r>
          <a:r>
            <a:rPr lang="en-US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Zoom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55984" y="0"/>
        <a:ext cx="4055984" cy="899748"/>
      </dsp:txXfrm>
    </dsp:sp>
    <dsp:sp modelId="{14C749FB-762D-451C-8FCE-355F74BE6832}">
      <dsp:nvSpPr>
        <dsp:cNvPr id="0" name=""/>
        <dsp:cNvSpPr/>
      </dsp:nvSpPr>
      <dsp:spPr>
        <a:xfrm rot="10800000">
          <a:off x="0" y="1199664"/>
          <a:ext cx="4055984" cy="119966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3: </a:t>
          </a: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ветеран труда проводит экскурсии  в школьном музее</a:t>
          </a:r>
        </a:p>
      </dsp:txBody>
      <dsp:txXfrm rot="10800000">
        <a:off x="0" y="1499579"/>
        <a:ext cx="4055984" cy="899748"/>
      </dsp:txXfrm>
    </dsp:sp>
    <dsp:sp modelId="{739ED3AE-3F3A-42D3-B1AB-FC03D6E9F517}">
      <dsp:nvSpPr>
        <dsp:cNvPr id="0" name=""/>
        <dsp:cNvSpPr/>
      </dsp:nvSpPr>
      <dsp:spPr>
        <a:xfrm rot="5400000">
          <a:off x="5484144" y="-228496"/>
          <a:ext cx="1199664" cy="405598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4: 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опытный садовод создаёт на «Платформе» канал с советами по выращиванию овощей</a:t>
          </a:r>
        </a:p>
      </dsp:txBody>
      <dsp:txXfrm rot="-5400000">
        <a:off x="4055984" y="1499580"/>
        <a:ext cx="4055984" cy="899748"/>
      </dsp:txXfrm>
    </dsp:sp>
    <dsp:sp modelId="{E8E57B4E-F790-4B7E-9A03-D88327AB77D0}">
      <dsp:nvSpPr>
        <dsp:cNvPr id="0" name=""/>
        <dsp:cNvSpPr/>
      </dsp:nvSpPr>
      <dsp:spPr>
        <a:xfrm>
          <a:off x="2275970" y="808318"/>
          <a:ext cx="3631768" cy="782690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ПЕРЕДАЧА ОПЫТА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(реализация роли наставника)</a:t>
          </a:r>
        </a:p>
      </dsp:txBody>
      <dsp:txXfrm>
        <a:off x="2314178" y="846526"/>
        <a:ext cx="3555352" cy="70627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E8E78E-05C5-4F40-9568-A1990FD6A8D6}">
      <dsp:nvSpPr>
        <dsp:cNvPr id="0" name=""/>
        <dsp:cNvSpPr/>
      </dsp:nvSpPr>
      <dsp:spPr>
        <a:xfrm rot="16200000">
          <a:off x="1393421" y="-1393421"/>
          <a:ext cx="1199664" cy="3986507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1: 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клуб любителей книг переходит на Zoom‑встречи с обсуждением прочитанного</a:t>
          </a:r>
        </a:p>
      </dsp:txBody>
      <dsp:txXfrm rot="5400000">
        <a:off x="0" y="0"/>
        <a:ext cx="3986507" cy="899748"/>
      </dsp:txXfrm>
    </dsp:sp>
    <dsp:sp modelId="{37098F7C-566A-4BBB-9639-DBF75F89E678}">
      <dsp:nvSpPr>
        <dsp:cNvPr id="0" name=""/>
        <dsp:cNvSpPr/>
      </dsp:nvSpPr>
      <dsp:spPr>
        <a:xfrm>
          <a:off x="3986507" y="0"/>
          <a:ext cx="3986507" cy="119966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3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группа пенсионеров создаёт </a:t>
          </a:r>
          <a:r>
            <a:rPr lang="ru-RU" sz="16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Telegram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‑канал для обмена рецептами и советами по здоровью</a:t>
          </a:r>
        </a:p>
      </dsp:txBody>
      <dsp:txXfrm>
        <a:off x="3986507" y="0"/>
        <a:ext cx="3986507" cy="899748"/>
      </dsp:txXfrm>
    </dsp:sp>
    <dsp:sp modelId="{16BD2882-E0A0-4481-BA9B-08F730DF4771}">
      <dsp:nvSpPr>
        <dsp:cNvPr id="0" name=""/>
        <dsp:cNvSpPr/>
      </dsp:nvSpPr>
      <dsp:spPr>
        <a:xfrm rot="10800000">
          <a:off x="0" y="1199664"/>
          <a:ext cx="3986507" cy="1199664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2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пожилые танцоры записывают обучающие видео по вальсу для </a:t>
          </a:r>
          <a:r>
            <a:rPr lang="en-US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YouTube</a:t>
          </a:r>
          <a:endParaRPr lang="ru-RU" sz="16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1499580"/>
        <a:ext cx="3986507" cy="899748"/>
      </dsp:txXfrm>
    </dsp:sp>
    <dsp:sp modelId="{574CE837-5DE2-4ECC-9D09-8BEA3343C57E}">
      <dsp:nvSpPr>
        <dsp:cNvPr id="0" name=""/>
        <dsp:cNvSpPr/>
      </dsp:nvSpPr>
      <dsp:spPr>
        <a:xfrm rot="5400000">
          <a:off x="5379928" y="-193756"/>
          <a:ext cx="1199664" cy="3986507"/>
        </a:xfrm>
        <a:prstGeom prst="round1Rect">
          <a:avLst/>
        </a:prstGeom>
        <a:solidFill>
          <a:srgbClr val="F2FAE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Пример 4</a:t>
          </a: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: бывший учитель ведёт онлайн‑кружок по истории родного города</a:t>
          </a:r>
        </a:p>
      </dsp:txBody>
      <dsp:txXfrm rot="-5400000">
        <a:off x="3986507" y="1499581"/>
        <a:ext cx="3986507" cy="899748"/>
      </dsp:txXfrm>
    </dsp:sp>
    <dsp:sp modelId="{9877B2DE-CA4A-4F9D-9999-141E1B6C3880}">
      <dsp:nvSpPr>
        <dsp:cNvPr id="0" name=""/>
        <dsp:cNvSpPr/>
      </dsp:nvSpPr>
      <dsp:spPr>
        <a:xfrm>
          <a:off x="1084732" y="899748"/>
          <a:ext cx="5803548" cy="599832"/>
        </a:xfrm>
        <a:prstGeom prst="roundRect">
          <a:avLst/>
        </a:prstGeom>
        <a:solidFill>
          <a:srgbClr val="D0EBB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ЦИФРОВАЯ АДАПТАЦИЯ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(использование технологий для сохранения активности)</a:t>
          </a:r>
        </a:p>
      </dsp:txBody>
      <dsp:txXfrm>
        <a:off x="1114013" y="929029"/>
        <a:ext cx="5744986" cy="541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B3CFD5BF-3B4D-478C-BADB-1D33AAF66F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9F9859E-4441-474C-BA41-6FF9FEE82E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0B199-7C24-4927-AA7F-1844CE6A66EF}" type="datetimeFigureOut">
              <a:rPr lang="ru-RU" smtClean="0"/>
              <a:pPr/>
              <a:t>10.05.2026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FDAAFD6-EC9C-4CC7-901E-751639C922E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8E62D9D-81B4-43A2-B3FE-11DA2194532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F79A6-447C-4DFB-A591-0B79110978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0210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71712B-BF66-4FD1-B1B3-31262EB229C3}" type="datetimeFigureOut">
              <a:rPr lang="ru-RU" smtClean="0"/>
              <a:pPr/>
              <a:t>10.05.2026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5FC64-E278-478C-8AC5-EC5A94C7D30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7409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t>5/10/2026</a:t>
            </a:fld>
            <a:endParaRPr lang="en-US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t>5/10/2026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t>5/10/2026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5/10/2026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9345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154F8B-AE4A-4584-BD2A-D41A4DDC1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038" y="383124"/>
            <a:ext cx="7350530" cy="723842"/>
          </a:xfrm>
        </p:spPr>
        <p:txBody>
          <a:bodyPr>
            <a:normAutofit/>
          </a:bodyPr>
          <a:lstStyle>
            <a:lvl1pPr algn="ctr">
              <a:defRPr sz="200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1868592-B2B3-4FB9-A02F-FDED0EE0BE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228594" indent="-228594">
              <a:buFontTx/>
              <a:buBlip>
                <a:blip r:embed="rId3"/>
              </a:buBlip>
              <a:defRPr sz="1600"/>
            </a:lvl1pPr>
            <a:lvl2pPr marL="685783" indent="-228594">
              <a:buFontTx/>
              <a:buBlip>
                <a:blip r:embed="rId3"/>
              </a:buBlip>
              <a:defRPr sz="1600"/>
            </a:lvl2pPr>
            <a:lvl3pPr marL="1142971" indent="-228594">
              <a:buFontTx/>
              <a:buBlip>
                <a:blip r:embed="rId3"/>
              </a:buBlip>
              <a:defRPr sz="1600"/>
            </a:lvl3pPr>
            <a:lvl4pPr marL="1600160" indent="-228594">
              <a:buFontTx/>
              <a:buBlip>
                <a:blip r:embed="rId3"/>
              </a:buBlip>
              <a:defRPr sz="1600"/>
            </a:lvl4pPr>
            <a:lvl5pPr marL="2057349" indent="-228594">
              <a:buFontTx/>
              <a:buBlip>
                <a:blip r:embed="rId3"/>
              </a:buBlip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9" name="Объект 15">
            <a:extLst>
              <a:ext uri="{FF2B5EF4-FFF2-40B4-BE49-F238E27FC236}">
                <a16:creationId xmlns:a16="http://schemas.microsoft.com/office/drawing/2014/main" xmlns="" id="{B663B764-3D6D-4BB6-B31A-B2D601808C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F0DE9851-A528-4D1B-93D7-C8701D62EAFE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58732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D47D13-7135-44BA-BAB5-E6483BD7C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631" y="400673"/>
            <a:ext cx="7387937" cy="698270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rgbClr val="0F2D5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90007FE-D229-422A-89A3-F3CA807D83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 marL="228594" indent="-228594">
              <a:buFontTx/>
              <a:buBlip>
                <a:blip r:embed="rId2"/>
              </a:buBlip>
              <a:defRPr sz="1600"/>
            </a:lvl1pPr>
            <a:lvl2pPr marL="685783" indent="-228594">
              <a:buFontTx/>
              <a:buBlip>
                <a:blip r:embed="rId2"/>
              </a:buBlip>
              <a:defRPr sz="1600"/>
            </a:lvl2pPr>
            <a:lvl3pPr marL="1142971" indent="-228594">
              <a:buFontTx/>
              <a:buBlip>
                <a:blip r:embed="rId2"/>
              </a:buBlip>
              <a:defRPr sz="1600"/>
            </a:lvl3pPr>
            <a:lvl4pPr marL="1600160" indent="-228594">
              <a:buFontTx/>
              <a:buBlip>
                <a:blip r:embed="rId2"/>
              </a:buBlip>
              <a:defRPr sz="1600"/>
            </a:lvl4pPr>
            <a:lvl5pPr marL="2057349" indent="-228594">
              <a:buFontTx/>
              <a:buBlip>
                <a:blip r:embed="rId2"/>
              </a:buBlip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4CD1BA2-E80C-40FC-A3F8-0F36C174F6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 marL="228594" indent="-228594">
              <a:buFontTx/>
              <a:buBlip>
                <a:blip r:embed="rId2"/>
              </a:buBlip>
              <a:defRPr sz="1600"/>
            </a:lvl1pPr>
            <a:lvl2pPr marL="685783" indent="-228594">
              <a:buFontTx/>
              <a:buBlip>
                <a:blip r:embed="rId2"/>
              </a:buBlip>
              <a:defRPr sz="1600"/>
            </a:lvl2pPr>
            <a:lvl3pPr marL="1142971" indent="-228594">
              <a:buFontTx/>
              <a:buBlip>
                <a:blip r:embed="rId2"/>
              </a:buBlip>
              <a:defRPr sz="1600"/>
            </a:lvl3pPr>
            <a:lvl4pPr marL="1600160" indent="-228594">
              <a:buFontTx/>
              <a:buBlip>
                <a:blip r:embed="rId2"/>
              </a:buBlip>
              <a:defRPr sz="1600"/>
            </a:lvl4pPr>
            <a:lvl5pPr marL="2057349" indent="-228594">
              <a:buFontTx/>
              <a:buBlip>
                <a:blip r:embed="rId2"/>
              </a:buBlip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B2522EB-AF46-4198-A86F-5D8CC72CB59A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0" name="Объект 15">
            <a:extLst>
              <a:ext uri="{FF2B5EF4-FFF2-40B4-BE49-F238E27FC236}">
                <a16:creationId xmlns:a16="http://schemas.microsoft.com/office/drawing/2014/main" xmlns="" id="{4F99481E-10B9-44D6-B315-CF72053A83A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F0DE9851-A528-4D1B-93D7-C8701D62EAFE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72612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4AF582-D3B8-4757-826D-7EDC32087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631" y="384041"/>
            <a:ext cx="7387937" cy="714896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rgbClr val="0F2D5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9C50284-0B70-4FF5-9D20-29F78D4A1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CD34717-760A-4309-94AC-64A6E8DA4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 marL="228594" indent="-228594">
              <a:buFontTx/>
              <a:buBlip>
                <a:blip r:embed="rId2"/>
              </a:buBlip>
              <a:defRPr sz="1600"/>
            </a:lvl1pPr>
            <a:lvl2pPr marL="685783" indent="-228594">
              <a:buFontTx/>
              <a:buBlip>
                <a:blip r:embed="rId2"/>
              </a:buBlip>
              <a:defRPr sz="1600"/>
            </a:lvl2pPr>
            <a:lvl3pPr marL="1142971" indent="-228594">
              <a:buFontTx/>
              <a:buBlip>
                <a:blip r:embed="rId2"/>
              </a:buBlip>
              <a:defRPr sz="1600"/>
            </a:lvl3pPr>
            <a:lvl4pPr marL="1600160" indent="-228594">
              <a:buFontTx/>
              <a:buBlip>
                <a:blip r:embed="rId2"/>
              </a:buBlip>
              <a:defRPr sz="1600"/>
            </a:lvl4pPr>
            <a:lvl5pPr marL="2057349" indent="-228594">
              <a:buFontTx/>
              <a:buBlip>
                <a:blip r:embed="rId2"/>
              </a:buBlip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0EE8D619-99E3-40AC-A47D-774EF6A3DE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57B0C1A-A856-4446-93F7-00A9721F3A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>
            <a:normAutofit/>
          </a:bodyPr>
          <a:lstStyle>
            <a:lvl1pPr marL="228594" indent="-228594">
              <a:buFontTx/>
              <a:buBlip>
                <a:blip r:embed="rId2"/>
              </a:buBlip>
              <a:defRPr sz="1600"/>
            </a:lvl1pPr>
            <a:lvl2pPr marL="685783" indent="-228594">
              <a:buFontTx/>
              <a:buBlip>
                <a:blip r:embed="rId2"/>
              </a:buBlip>
              <a:defRPr sz="1600"/>
            </a:lvl2pPr>
            <a:lvl3pPr marL="1142971" indent="-228594">
              <a:buFontTx/>
              <a:buBlip>
                <a:blip r:embed="rId2"/>
              </a:buBlip>
              <a:defRPr sz="1600"/>
            </a:lvl3pPr>
            <a:lvl4pPr marL="1600160" indent="-228594">
              <a:buFontTx/>
              <a:buBlip>
                <a:blip r:embed="rId2"/>
              </a:buBlip>
              <a:defRPr sz="1600"/>
            </a:lvl4pPr>
            <a:lvl5pPr marL="2057349" indent="-228594">
              <a:buFontTx/>
              <a:buBlip>
                <a:blip r:embed="rId2"/>
              </a:buBlip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8464A14-0FDB-486C-B714-EE67A867B08C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2" name="Объект 15">
            <a:extLst>
              <a:ext uri="{FF2B5EF4-FFF2-40B4-BE49-F238E27FC236}">
                <a16:creationId xmlns:a16="http://schemas.microsoft.com/office/drawing/2014/main" xmlns="" id="{FCB3C866-1147-4FD1-A451-489BC59D06F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463362A3-69D1-4D45-84F1-AD89012AE979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94542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ркированный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58385115-7DC6-463B-B006-A1378F66635E}" type="slidenum">
              <a:rPr lang="ru-RU" smtClean="0"/>
              <a:pPr lvl="0"/>
              <a:t>‹#›</a:t>
            </a:fld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416FC2F-6BD7-4D50-9C34-3A8A5CBF38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1031" y="1729103"/>
            <a:ext cx="7881938" cy="445293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dirty="0"/>
              <a:t>Маркированный список</a:t>
            </a:r>
          </a:p>
        </p:txBody>
      </p:sp>
    </p:spTree>
    <p:extLst>
      <p:ext uri="{BB962C8B-B14F-4D97-AF65-F5344CB8AC3E}">
        <p14:creationId xmlns:p14="http://schemas.microsoft.com/office/powerpoint/2010/main" val="4183766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t>5/10/2026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сновно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D7E97AFA-3DB6-4965-859D-656D8DE18B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8650" y="1738150"/>
            <a:ext cx="7886700" cy="4461482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 marL="457189" indent="0">
              <a:buFontTx/>
              <a:buNone/>
              <a:defRPr sz="1600"/>
            </a:lvl2pPr>
            <a:lvl3pPr marL="914377" indent="0">
              <a:buFontTx/>
              <a:buNone/>
              <a:defRPr sz="1600"/>
            </a:lvl3pPr>
            <a:lvl4pPr marL="1371566" indent="0">
              <a:buFontTx/>
              <a:buNone/>
              <a:defRPr sz="1600"/>
            </a:lvl4pPr>
            <a:lvl5pPr marL="1828755" indent="0">
              <a:buFontTx/>
              <a:buNone/>
              <a:defRPr sz="1600"/>
            </a:lvl5pPr>
          </a:lstStyle>
          <a:p>
            <a:pPr lvl="0"/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val="12839832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слай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600A57-6B5E-4D57-81A9-7A6C7B74C4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46102" y="418135"/>
            <a:ext cx="7375466" cy="689957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Нумерованный список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56E0672-7DF8-4C4F-87CB-14D9B8D053AB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5C95B81F-1D6D-4356-A6EA-2933EF05A78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D236AAFF-C010-4E87-AF73-26AB5ACA8908}" type="slidenum">
              <a:rPr lang="ru-RU" smtClean="0"/>
              <a:pPr lvl="0"/>
              <a:t>‹#›</a:t>
            </a:fld>
            <a:fld id="{689B53FD-FA26-4C93-83E8-ED6CCBC7B4D8}" type="slidenum">
              <a:rPr lang="ru-RU" smtClean="0"/>
              <a:pPr lvl="0"/>
              <a:t>‹#›</a:t>
            </a:fld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B055EF0-E5A6-4040-8661-95BC60E912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8650" y="1728216"/>
            <a:ext cx="7886700" cy="4462272"/>
          </a:xfrm>
        </p:spPr>
        <p:txBody>
          <a:bodyPr>
            <a:normAutofit/>
          </a:bodyPr>
          <a:lstStyle>
            <a:lvl1pPr marL="342900" indent="-342900">
              <a:buFont typeface="+mj-lt"/>
              <a:buAutoNum type="arabicPeriod"/>
              <a:defRPr sz="1600"/>
            </a:lvl1pPr>
            <a:lvl2pPr marL="800089" indent="-342900">
              <a:buFont typeface="+mj-lt"/>
              <a:buAutoNum type="arabicPeriod"/>
              <a:defRPr sz="1600"/>
            </a:lvl2pPr>
            <a:lvl3pPr marL="1257277" indent="-342900">
              <a:buFont typeface="+mj-lt"/>
              <a:buAutoNum type="arabicPeriod"/>
              <a:defRPr sz="1600"/>
            </a:lvl3pPr>
            <a:lvl4pPr marL="1714466" indent="-342900">
              <a:buFont typeface="+mj-lt"/>
              <a:buAutoNum type="arabicPeriod"/>
              <a:defRPr sz="1600"/>
            </a:lvl4pPr>
            <a:lvl5pPr marL="2171655" indent="-342900">
              <a:buFont typeface="+mj-lt"/>
              <a:buAutoNum type="arabicPeriod"/>
              <a:defRPr sz="1600"/>
            </a:lvl5pPr>
          </a:lstStyle>
          <a:p>
            <a:pPr lvl="0"/>
            <a:r>
              <a:rPr lang="ru-RU" dirty="0"/>
              <a:t>Нумерованный список</a:t>
            </a:r>
          </a:p>
        </p:txBody>
      </p:sp>
    </p:spTree>
    <p:extLst>
      <p:ext uri="{BB962C8B-B14F-4D97-AF65-F5344CB8AC3E}">
        <p14:creationId xmlns:p14="http://schemas.microsoft.com/office/powerpoint/2010/main" val="26013699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06F9E77-78F0-46E3-B3F5-F3546922CD76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8" name="Объект 15">
            <a:extLst>
              <a:ext uri="{FF2B5EF4-FFF2-40B4-BE49-F238E27FC236}">
                <a16:creationId xmlns:a16="http://schemas.microsoft.com/office/drawing/2014/main" xmlns="" id="{AA85533D-A768-4279-9FEA-CAF2E62E687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DD51BD95-39E1-4BFC-B34D-236788599FCB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572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753521A-2A33-4D8B-9809-3D717415D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6200" y="1499616"/>
            <a:ext cx="4629150" cy="4461014"/>
          </a:xfrm>
        </p:spPr>
        <p:txBody>
          <a:bodyPr>
            <a:normAutofit/>
          </a:bodyPr>
          <a:lstStyle>
            <a:lvl1pPr marL="228594" indent="-228594">
              <a:buFontTx/>
              <a:buBlip>
                <a:blip r:embed="rId2"/>
              </a:buBlip>
              <a:defRPr sz="1600"/>
            </a:lvl1pPr>
            <a:lvl2pPr marL="685783" indent="-228594">
              <a:buFontTx/>
              <a:buBlip>
                <a:blip r:embed="rId2"/>
              </a:buBlip>
              <a:defRPr sz="1600"/>
            </a:lvl2pPr>
            <a:lvl3pPr marL="1142971" indent="-228594">
              <a:buFontTx/>
              <a:buBlip>
                <a:blip r:embed="rId2"/>
              </a:buBlip>
              <a:defRPr sz="1600"/>
            </a:lvl3pPr>
            <a:lvl4pPr marL="1600160" indent="-228594">
              <a:buFontTx/>
              <a:buBlip>
                <a:blip r:embed="rId2"/>
              </a:buBlip>
              <a:defRPr sz="1600"/>
            </a:lvl4pPr>
            <a:lvl5pPr marL="2057349" indent="-228594">
              <a:buFontTx/>
              <a:buBlip>
                <a:blip r:embed="rId2"/>
              </a:buBlip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AFBD05B-14C9-4A86-B980-C916828B1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8650" y="1499616"/>
            <a:ext cx="2949178" cy="4461014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Объект 15">
            <a:extLst>
              <a:ext uri="{FF2B5EF4-FFF2-40B4-BE49-F238E27FC236}">
                <a16:creationId xmlns:a16="http://schemas.microsoft.com/office/drawing/2014/main" xmlns="" id="{DEB7A124-6645-40A5-9D41-3D66E941686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8" y="6394554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8E6E218D-CC68-4CC7-A449-B8934A53BCF1}" type="slidenum">
              <a:rPr lang="ru-RU" smtClean="0"/>
              <a:pPr lvl="0"/>
              <a:t>‹#›</a:t>
            </a:fld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45A2B01C-F6FB-4A3B-8AAF-288D4A29C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397" y="399438"/>
            <a:ext cx="7394171" cy="698269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rgbClr val="0F2D5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1194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C38C4EFE-F01F-4357-A606-46F2C7220A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99584" y="0"/>
            <a:ext cx="4244419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1D99907-8FD0-4DCB-B874-C785F7A2A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983" y="0"/>
            <a:ext cx="3615769" cy="1114957"/>
          </a:xfrm>
        </p:spPr>
        <p:txBody>
          <a:bodyPr anchor="b">
            <a:normAutofit/>
          </a:bodyPr>
          <a:lstStyle>
            <a:lvl1pPr algn="l">
              <a:defRPr sz="2000" b="1">
                <a:solidFill>
                  <a:srgbClr val="0F2D5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B6618F6-1F29-4614-8F00-20C47947A7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7519" y="1739698"/>
            <a:ext cx="3615770" cy="381158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Объект 15">
            <a:extLst>
              <a:ext uri="{FF2B5EF4-FFF2-40B4-BE49-F238E27FC236}">
                <a16:creationId xmlns:a16="http://schemas.microsoft.com/office/drawing/2014/main" xmlns="" id="{22C5C86E-DCAA-487C-ACC3-ADC95F43D3D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12424" y="6403698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8E6E218D-CC68-4CC7-A449-B8934A53BCF1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62136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7B3524-6C12-44DE-83DA-B32012C19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397" y="399438"/>
            <a:ext cx="7394171" cy="698269"/>
          </a:xfrm>
        </p:spPr>
        <p:txBody>
          <a:bodyPr>
            <a:normAutofit/>
          </a:bodyPr>
          <a:lstStyle>
            <a:lvl1pPr algn="ctr">
              <a:defRPr sz="2000" b="1">
                <a:solidFill>
                  <a:srgbClr val="0F2D50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22AE855F-7FDD-4EAC-BEE7-B669F73FAD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 marL="228594" indent="-228594">
              <a:buFontTx/>
              <a:buBlip>
                <a:blip r:embed="rId2"/>
              </a:buBlip>
              <a:defRPr sz="1600"/>
            </a:lvl1pPr>
            <a:lvl2pPr marL="685783" indent="-228594">
              <a:buFontTx/>
              <a:buBlip>
                <a:blip r:embed="rId2"/>
              </a:buBlip>
              <a:defRPr sz="1600"/>
            </a:lvl2pPr>
            <a:lvl3pPr marL="1142971" indent="-228594">
              <a:buFontTx/>
              <a:buBlip>
                <a:blip r:embed="rId2"/>
              </a:buBlip>
              <a:defRPr sz="1600"/>
            </a:lvl3pPr>
            <a:lvl4pPr marL="1600160" indent="-228594">
              <a:buFontTx/>
              <a:buBlip>
                <a:blip r:embed="rId2"/>
              </a:buBlip>
              <a:defRPr sz="1600"/>
            </a:lvl4pPr>
            <a:lvl5pPr marL="2057349" indent="-228594">
              <a:buFontTx/>
              <a:buBlip>
                <a:blip r:embed="rId2"/>
              </a:buBlip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5E1A092-4E71-43C5-B64F-AE7ED500A624}"/>
              </a:ext>
            </a:extLst>
          </p:cNvPr>
          <p:cNvSpPr txBox="1"/>
          <p:nvPr userDrawn="1"/>
        </p:nvSpPr>
        <p:spPr>
          <a:xfrm>
            <a:off x="8721568" y="6400384"/>
            <a:ext cx="2121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0" name="Объект 15">
            <a:extLst>
              <a:ext uri="{FF2B5EF4-FFF2-40B4-BE49-F238E27FC236}">
                <a16:creationId xmlns:a16="http://schemas.microsoft.com/office/drawing/2014/main" xmlns="" id="{48C486F4-F7D4-4E9A-B31B-ADC844327E7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00384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F0EEB65F-4808-4784-AF9C-712D380CC428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67457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AAD08A1E-C3C0-400F-AE65-B1C6669C8D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1180407"/>
            <a:ext cx="1971675" cy="5087996"/>
          </a:xfrm>
        </p:spPr>
        <p:txBody>
          <a:bodyPr vert="eaVert"/>
          <a:lstStyle>
            <a:lvl1pPr>
              <a:defRPr b="1">
                <a:solidFill>
                  <a:srgbClr val="0F2D5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1F222B2-C993-4661-B010-9778310F75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1180412"/>
            <a:ext cx="5800725" cy="5087995"/>
          </a:xfrm>
        </p:spPr>
        <p:txBody>
          <a:bodyPr vert="eaVert">
            <a:normAutofit/>
          </a:bodyPr>
          <a:lstStyle>
            <a:lvl1pPr marL="228594" indent="-228594">
              <a:buFontTx/>
              <a:buBlip>
                <a:blip r:embed="rId2"/>
              </a:buBlip>
              <a:defRPr sz="1600"/>
            </a:lvl1pPr>
            <a:lvl2pPr marL="685783" indent="-228594">
              <a:buFontTx/>
              <a:buBlip>
                <a:blip r:embed="rId2"/>
              </a:buBlip>
              <a:defRPr sz="1600"/>
            </a:lvl2pPr>
            <a:lvl3pPr marL="1142971" indent="-228594">
              <a:buFontTx/>
              <a:buBlip>
                <a:blip r:embed="rId2"/>
              </a:buBlip>
              <a:defRPr sz="1600"/>
            </a:lvl3pPr>
            <a:lvl4pPr marL="1600160" indent="-228594">
              <a:buFontTx/>
              <a:buBlip>
                <a:blip r:embed="rId2"/>
              </a:buBlip>
              <a:defRPr sz="1600"/>
            </a:lvl4pPr>
            <a:lvl5pPr marL="2057349" indent="-228594">
              <a:buFontTx/>
              <a:buBlip>
                <a:blip r:embed="rId2"/>
              </a:buBlip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Объект 15">
            <a:extLst>
              <a:ext uri="{FF2B5EF4-FFF2-40B4-BE49-F238E27FC236}">
                <a16:creationId xmlns:a16="http://schemas.microsoft.com/office/drawing/2014/main" xmlns="" id="{B7E42F2C-C160-496B-8EB9-81ABA6A403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721569" y="6410709"/>
            <a:ext cx="212119" cy="256415"/>
          </a:xfr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5pPr marL="1828755" indent="0">
              <a:buNone/>
              <a:defRPr/>
            </a:lvl5pPr>
          </a:lstStyle>
          <a:p>
            <a:pPr lvl="0"/>
            <a:fld id="{4D2FEDFB-663D-4766-8C44-2D43E6539080}" type="slidenum">
              <a:rPr lang="ru-RU" smtClean="0"/>
              <a:pPr lv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7963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5/10/2026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t>5/10/2026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t>5/10/2026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t>5/10/2026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t>5/10/2026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t>5/10/2026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0C4986D-6BE9-4264-908F-02DB36FD8D6C}" type="datetime1">
              <a:rPr lang="en-US" smtClean="0"/>
              <a:t>5/10/2026</a:t>
            </a:fld>
            <a:endParaRPr lang="en-US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  <p:sldLayoutId id="2147483738" r:id="rId18"/>
    <p:sldLayoutId id="2147483739" r:id="rId19"/>
    <p:sldLayoutId id="2147483740" r:id="rId20"/>
    <p:sldLayoutId id="2147483741" r:id="rId21"/>
    <p:sldLayoutId id="2147483742" r:id="rId22"/>
    <p:sldLayoutId id="2147483743" r:id="rId23"/>
    <p:sldLayoutId id="2147483744" r:id="rId24"/>
    <p:sldLayoutId id="2147483745" r:id="rId25"/>
    <p:sldLayoutId id="2147483650" r:id="rId26"/>
    <p:sldLayoutId id="2147483652" r:id="rId27"/>
    <p:sldLayoutId id="2147483653" r:id="rId28"/>
    <p:sldLayoutId id="2147483664" r:id="rId29"/>
    <p:sldLayoutId id="2147483666" r:id="rId30"/>
    <p:sldLayoutId id="2147483665" r:id="rId31"/>
    <p:sldLayoutId id="2147483661" r:id="rId32"/>
    <p:sldLayoutId id="2147483656" r:id="rId33"/>
    <p:sldLayoutId id="2147483657" r:id="rId34"/>
    <p:sldLayoutId id="2147483658" r:id="rId35"/>
    <p:sldLayoutId id="2147483659" r:id="rId36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6102" y="418135"/>
            <a:ext cx="7375466" cy="1564574"/>
          </a:xfrm>
        </p:spPr>
        <p:txBody>
          <a:bodyPr>
            <a:noAutofit/>
          </a:bodyPr>
          <a:lstStyle/>
          <a:p>
            <a:r>
              <a:rPr lang="ru-RU" sz="3600" dirty="0"/>
              <a:t>Социальная геронтология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0122" y="1971453"/>
            <a:ext cx="865511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2400" dirty="0"/>
              <a:t>тема: </a:t>
            </a:r>
            <a:endParaRPr lang="ru-RU" sz="2400" dirty="0" smtClean="0"/>
          </a:p>
          <a:p>
            <a:pPr algn="ctr"/>
            <a:r>
              <a:rPr lang="ru-RU" sz="3200" dirty="0" smtClean="0"/>
              <a:t>«Теория непрерывности </a:t>
            </a:r>
            <a:r>
              <a:rPr lang="ru-RU" sz="3200" dirty="0"/>
              <a:t>— Р. </a:t>
            </a:r>
            <a:r>
              <a:rPr lang="ru-RU" sz="3200" dirty="0" err="1"/>
              <a:t>Этчли</a:t>
            </a:r>
            <a:r>
              <a:rPr lang="ru-RU" sz="3200" dirty="0"/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997920" y="5556564"/>
            <a:ext cx="2783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Социальный педагог: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Гусева Н.Н.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7068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18A301-C63F-49CB-B14F-7C692967E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879" y="277906"/>
            <a:ext cx="7375466" cy="689957"/>
          </a:xfrm>
          <a:solidFill>
            <a:srgbClr val="D0EBB3"/>
          </a:solidFill>
        </p:spPr>
        <p:txBody>
          <a:bodyPr>
            <a:normAutofit fontScale="90000"/>
          </a:bodyPr>
          <a:lstStyle/>
          <a:p>
            <a:r>
              <a:rPr lang="ru-RU" sz="2800" dirty="0"/>
              <a:t>Отличия от других психосоциальных теорий старения</a:t>
            </a:r>
          </a:p>
        </p:txBody>
      </p:sp>
      <p:graphicFrame>
        <p:nvGraphicFramePr>
          <p:cNvPr id="7" name="Таблица 8">
            <a:extLst>
              <a:ext uri="{FF2B5EF4-FFF2-40B4-BE49-F238E27FC236}">
                <a16:creationId xmlns:a16="http://schemas.microsoft.com/office/drawing/2014/main" xmlns="" id="{D28650D8-A7F3-4A1B-908F-357F052AA90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08211821"/>
              </p:ext>
            </p:extLst>
          </p:nvPr>
        </p:nvGraphicFramePr>
        <p:xfrm>
          <a:off x="608510" y="1416424"/>
          <a:ext cx="7915835" cy="48140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6581">
                  <a:extLst>
                    <a:ext uri="{9D8B030D-6E8A-4147-A177-3AD203B41FA5}">
                      <a16:colId xmlns:a16="http://schemas.microsoft.com/office/drawing/2014/main" xmlns="" val="3382407859"/>
                    </a:ext>
                  </a:extLst>
                </a:gridCol>
                <a:gridCol w="2619627">
                  <a:extLst>
                    <a:ext uri="{9D8B030D-6E8A-4147-A177-3AD203B41FA5}">
                      <a16:colId xmlns:a16="http://schemas.microsoft.com/office/drawing/2014/main" xmlns="" val="4289175930"/>
                    </a:ext>
                  </a:extLst>
                </a:gridCol>
                <a:gridCol w="2619627">
                  <a:extLst>
                    <a:ext uri="{9D8B030D-6E8A-4147-A177-3AD203B41FA5}">
                      <a16:colId xmlns:a16="http://schemas.microsoft.com/office/drawing/2014/main" xmlns="" val="3403735189"/>
                    </a:ext>
                  </a:extLst>
                </a:gridCol>
              </a:tblGrid>
              <a:tr h="1018431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Теория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Основная идея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Отношение к теории непрерывности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3900352"/>
                  </a:ext>
                </a:extLst>
              </a:tr>
              <a:tr h="1897808">
                <a:tc>
                  <a:txBody>
                    <a:bodyPr/>
                    <a:lstStyle/>
                    <a:p>
                      <a:r>
                        <a:rPr lang="ru-RU" b="1" dirty="0"/>
                        <a:t>Теория разобщённости</a:t>
                      </a:r>
                    </a:p>
                    <a:p>
                      <a:endParaRPr lang="ru-RU" b="1" dirty="0"/>
                    </a:p>
                    <a:p>
                      <a:endParaRPr lang="ru-RU" b="1" dirty="0"/>
                    </a:p>
                  </a:txBody>
                  <a:tcPr>
                    <a:solidFill>
                      <a:srgbClr val="E5F4D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Пожилые люди постепенно отстраняются от общества, что считается нормальным процессом</a:t>
                      </a:r>
                    </a:p>
                  </a:txBody>
                  <a:tcPr>
                    <a:solidFill>
                      <a:srgbClr val="E5F4D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Противоречит теории непрерывности: последняя подчёркивает важность сохранения связей</a:t>
                      </a:r>
                    </a:p>
                  </a:txBody>
                  <a:tcPr>
                    <a:solidFill>
                      <a:srgbClr val="E5F4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6551662"/>
                  </a:ext>
                </a:extLst>
              </a:tr>
              <a:tr h="1897808">
                <a:tc>
                  <a:txBody>
                    <a:bodyPr/>
                    <a:lstStyle/>
                    <a:p>
                      <a:r>
                        <a:rPr lang="ru-RU" b="1" dirty="0"/>
                        <a:t>Теория активности</a:t>
                      </a:r>
                    </a:p>
                  </a:txBody>
                  <a:tcPr>
                    <a:solidFill>
                      <a:srgbClr val="F2FAE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Чем активнее пожилой человек, тем лучше его психологическое состояние</a:t>
                      </a:r>
                    </a:p>
                  </a:txBody>
                  <a:tcPr>
                    <a:solidFill>
                      <a:srgbClr val="F2FAE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Теория непрерывности развивает эту идею, добавляя акцент на сохранение привычного стиля жизни</a:t>
                      </a:r>
                    </a:p>
                  </a:txBody>
                  <a:tcPr>
                    <a:solidFill>
                      <a:srgbClr val="F2F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818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4522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8E56AB-8C7E-4755-8A05-AEDAD3109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643" y="301594"/>
            <a:ext cx="7375466" cy="689957"/>
          </a:xfrm>
          <a:solidFill>
            <a:srgbClr val="D0EBB3"/>
          </a:solidFill>
        </p:spPr>
        <p:txBody>
          <a:bodyPr>
            <a:normAutofit/>
          </a:bodyPr>
          <a:lstStyle/>
          <a:p>
            <a:r>
              <a:rPr lang="ru-RU" sz="2800" dirty="0"/>
              <a:t>Критика теории непрерывности Р. </a:t>
            </a:r>
            <a:r>
              <a:rPr lang="ru-RU" sz="2800" dirty="0" err="1"/>
              <a:t>Этчли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A8C2F0-21E2-4C6B-A8A3-8AD28DCEB26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fld id="{4D13A162-3570-4E9B-A1C0-285EA7CD7E7F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F263F2D-0970-4D8F-9F1F-1B387F42CB59}"/>
              </a:ext>
            </a:extLst>
          </p:cNvPr>
          <p:cNvSpPr txBox="1"/>
          <p:nvPr/>
        </p:nvSpPr>
        <p:spPr>
          <a:xfrm>
            <a:off x="334124" y="1349112"/>
            <a:ext cx="1046440" cy="1600439"/>
          </a:xfrm>
          <a:prstGeom prst="rect">
            <a:avLst/>
          </a:prstGeom>
          <a:solidFill>
            <a:srgbClr val="D0EBB3"/>
          </a:solidFill>
          <a:ln w="6350">
            <a:solidFill>
              <a:schemeClr val="tx1"/>
            </a:solidFill>
          </a:ln>
        </p:spPr>
        <p:txBody>
          <a:bodyPr vert="vert270" wrap="square">
            <a:spAutoFit/>
          </a:bodyPr>
          <a:lstStyle/>
          <a:p>
            <a:pPr algn="ctr"/>
            <a:r>
              <a:rPr lang="ru-RU" sz="1400" dirty="0"/>
              <a:t>ОГРАНИЧЕНИЯ КОНЦЕПЦИИ </a:t>
            </a:r>
          </a:p>
          <a:p>
            <a:pPr algn="ctr"/>
            <a:r>
              <a:rPr lang="ru-RU" sz="1400" dirty="0"/>
              <a:t>«НОРМАЛЬНОГО СТАРЕНИЯ»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6EFAB24-2369-4DB0-9204-29873159FB66}"/>
              </a:ext>
            </a:extLst>
          </p:cNvPr>
          <p:cNvSpPr txBox="1"/>
          <p:nvPr/>
        </p:nvSpPr>
        <p:spPr>
          <a:xfrm>
            <a:off x="1775012" y="1349113"/>
            <a:ext cx="6946557" cy="1600438"/>
          </a:xfrm>
          <a:prstGeom prst="rect">
            <a:avLst/>
          </a:prstGeom>
          <a:solidFill>
            <a:srgbClr val="F2FAEA"/>
          </a:solidFill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Игнорирование пожилых людей с хроническими заболеваниями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└── Теория фокусируется на «нормальном» старении, оставляя за рамками тех, кто сталкивается с серьёзными проблемами здоровья</a:t>
            </a:r>
          </a:p>
          <a:p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Неучёт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тяжёлых жизненных кризисов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└── Не описывает ситуации внезапных потерь (смерть супруга, инвалидность)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Сложность разграничения «нормального» и «патологического» старения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└── Границы размыты, нет чётких критериев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245918DE-B04F-4533-8D39-ADE4E8D4F3AE}"/>
              </a:ext>
            </a:extLst>
          </p:cNvPr>
          <p:cNvSpPr txBox="1"/>
          <p:nvPr/>
        </p:nvSpPr>
        <p:spPr>
          <a:xfrm>
            <a:off x="549567" y="3142130"/>
            <a:ext cx="615553" cy="1268505"/>
          </a:xfrm>
          <a:prstGeom prst="rect">
            <a:avLst/>
          </a:prstGeom>
          <a:solidFill>
            <a:srgbClr val="D0EBB3"/>
          </a:solidFill>
          <a:ln w="3175">
            <a:solidFill>
              <a:schemeClr val="tx1"/>
            </a:solidFill>
          </a:ln>
        </p:spPr>
        <p:txBody>
          <a:bodyPr vert="vert270" wrap="square">
            <a:spAutoFit/>
          </a:bodyPr>
          <a:lstStyle/>
          <a:p>
            <a:pPr algn="ctr"/>
            <a:r>
              <a:rPr lang="ru-RU" sz="1400" dirty="0"/>
              <a:t>ГЕНДЕРНАЯ</a:t>
            </a:r>
          </a:p>
          <a:p>
            <a:pPr algn="ctr"/>
            <a:r>
              <a:rPr lang="ru-RU" sz="1400" dirty="0"/>
              <a:t> КРИТИКА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EAD5FD5-EDC8-42B7-8A8B-915DDFE05211}"/>
              </a:ext>
            </a:extLst>
          </p:cNvPr>
          <p:cNvSpPr txBox="1"/>
          <p:nvPr/>
        </p:nvSpPr>
        <p:spPr>
          <a:xfrm>
            <a:off x="1807802" y="3142130"/>
            <a:ext cx="6880976" cy="1600438"/>
          </a:xfrm>
          <a:prstGeom prst="rect">
            <a:avLst/>
          </a:prstGeom>
          <a:solidFill>
            <a:srgbClr val="F2FAEA"/>
          </a:solidFill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построена на мужской модели старения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└── Основана на опыте мужчин с непрерывной трудовой биографией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учитывает женскую социальную роль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└── Женщины чаще прерывают карьеру (декрет, уход за родственниками), что меняет паттерны непрерывности 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Различия в стратегиях адаптации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└── Мужчины и женщины по‑разному сохраняют социальные связи и деятельность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98FBCF04-A553-4E40-B27A-7940A51FE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063" y="3627355"/>
            <a:ext cx="731583" cy="36784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AAFAD6D-E0AC-4C33-AB2B-818E648ED4B7}"/>
              </a:ext>
            </a:extLst>
          </p:cNvPr>
          <p:cNvSpPr txBox="1"/>
          <p:nvPr/>
        </p:nvSpPr>
        <p:spPr>
          <a:xfrm>
            <a:off x="530342" y="4742568"/>
            <a:ext cx="615553" cy="2069923"/>
          </a:xfrm>
          <a:prstGeom prst="rect">
            <a:avLst/>
          </a:prstGeom>
          <a:solidFill>
            <a:srgbClr val="D0EBB3"/>
          </a:solidFill>
          <a:ln w="3175">
            <a:solidFill>
              <a:schemeClr val="tx1"/>
            </a:solidFill>
          </a:ln>
        </p:spPr>
        <p:txBody>
          <a:bodyPr vert="vert270"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МЕТОДОЛОГИЧЕСКИЕ ПРОБЛЕМЫ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B616F836-EEAC-4320-ACCD-72D4776E49B0}"/>
              </a:ext>
            </a:extLst>
          </p:cNvPr>
          <p:cNvSpPr txBox="1"/>
          <p:nvPr/>
        </p:nvSpPr>
        <p:spPr>
          <a:xfrm>
            <a:off x="1775012" y="4919828"/>
            <a:ext cx="6880976" cy="1815882"/>
          </a:xfrm>
          <a:prstGeom prst="rect">
            <a:avLst/>
          </a:prstGeom>
          <a:solidFill>
            <a:srgbClr val="F2FAEA"/>
          </a:solidFill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Сложность измерения «непрерывности»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└── Нет стандартизированных инструментов для оценки уровня непрерывности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Субъективность оценки благополучия 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└── Критерии успеха старения различаются у разных людей и культур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эмпирической проверки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└── Сложно отделить влияние непрерывности от других факторов адаптации</a:t>
            </a:r>
          </a:p>
          <a:p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Лонгитюдные исследования требуют десятилетий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└── Длительные наблюдения за одними и теми же людьми ресурсоёмки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4CD534CD-C7D9-444D-B40E-B24E8EBD2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219" y="5644873"/>
            <a:ext cx="731583" cy="36579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96B5C5E-F154-42A1-AA5C-A02AC8D04A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997" y="1858464"/>
            <a:ext cx="73158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927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8E56AB-8C7E-4755-8A05-AEDAD3109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643" y="301594"/>
            <a:ext cx="7375466" cy="689957"/>
          </a:xfrm>
          <a:solidFill>
            <a:srgbClr val="D0EBB3"/>
          </a:solidFill>
        </p:spPr>
        <p:txBody>
          <a:bodyPr>
            <a:normAutofit fontScale="90000"/>
          </a:bodyPr>
          <a:lstStyle/>
          <a:p>
            <a:r>
              <a:rPr lang="ru-RU" sz="2800" dirty="0"/>
              <a:t>Значение теории непрерывности</a:t>
            </a:r>
            <a:br>
              <a:rPr lang="ru-RU" sz="2800" dirty="0"/>
            </a:br>
            <a:r>
              <a:rPr lang="ru-RU" sz="2800" dirty="0"/>
              <a:t> Р. </a:t>
            </a:r>
            <a:r>
              <a:rPr lang="ru-RU" sz="2800" dirty="0" err="1"/>
              <a:t>Этчли</a:t>
            </a:r>
            <a:r>
              <a:rPr lang="ru-RU" sz="2800" dirty="0"/>
              <a:t> для практики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A8C2F0-21E2-4C6B-A8A3-8AD28DCEB26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fld id="{4D13A162-3570-4E9B-A1C0-285EA7CD7E7F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4A727D1-E8A8-4BC8-851B-2B07F934E6FC}"/>
              </a:ext>
            </a:extLst>
          </p:cNvPr>
          <p:cNvSpPr txBox="1"/>
          <p:nvPr/>
        </p:nvSpPr>
        <p:spPr>
          <a:xfrm>
            <a:off x="394448" y="1405556"/>
            <a:ext cx="4061012" cy="2893100"/>
          </a:xfrm>
          <a:prstGeom prst="rect">
            <a:avLst/>
          </a:prstGeom>
          <a:solidFill>
            <a:srgbClr val="D0EBB3"/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РАБОТА И ГЕРОНТОЛОГИЯ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Разработка программ активного долголетия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занятости и досуговых практик с учётом возможностей пожилых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социальных связей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клубов по интересам, встреч поколений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адаптации после выхода на пенсию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Тренинги по поиску новых ролей и занятий на основе прежнего опыта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«дружелюбной среды» для пожилых Адаптация городской инфраструктуры, транспорта, учреждений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CDAEB4A-B17E-4D57-B1D0-A8F416124C6F}"/>
              </a:ext>
            </a:extLst>
          </p:cNvPr>
          <p:cNvSpPr txBox="1"/>
          <p:nvPr/>
        </p:nvSpPr>
        <p:spPr>
          <a:xfrm>
            <a:off x="4661648" y="1405556"/>
            <a:ext cx="3953433" cy="2893100"/>
          </a:xfrm>
          <a:prstGeom prst="rect">
            <a:avLst/>
          </a:prstGeom>
          <a:solidFill>
            <a:srgbClr val="D0EBB3"/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ПРАКТИКА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Консультирование пожилых людей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Акцент на использовании прошлого опыта для решения текущих проблем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поддержка при утратах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сохранении идентичности через преемственность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терапия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Восстановление социальных ролей через взаимодействие в группе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Профилактика депрессии и изоляции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поддержания активности и общения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831EC0B-1ADC-4887-83B3-089E0FD7ACF4}"/>
              </a:ext>
            </a:extLst>
          </p:cNvPr>
          <p:cNvSpPr txBox="1"/>
          <p:nvPr/>
        </p:nvSpPr>
        <p:spPr>
          <a:xfrm>
            <a:off x="394448" y="4525081"/>
            <a:ext cx="8220633" cy="2031325"/>
          </a:xfrm>
          <a:prstGeom prst="rect">
            <a:avLst/>
          </a:prstGeom>
          <a:solidFill>
            <a:srgbClr val="D0EBB3"/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ЗДРАВООХРАНЕНИЕ И РЕАБИЛИТАЦИЯ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Реабилитационные программы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привычных видов активности под состояние здоровья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профилактики возрастных заболеваний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к физической активности через привычные формы движения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Уход за пожилыми с хроническими заболеваниями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максимально возможного уровня самостоятельности и привычного образа жизни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Междисциплинарное взаимодействие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Координация врачей, психологов, социальных работников</a:t>
            </a:r>
          </a:p>
        </p:txBody>
      </p:sp>
    </p:spTree>
    <p:extLst>
      <p:ext uri="{BB962C8B-B14F-4D97-AF65-F5344CB8AC3E}">
        <p14:creationId xmlns:p14="http://schemas.microsoft.com/office/powerpoint/2010/main" val="2776615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8E56AB-8C7E-4755-8A05-AEDAD3109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4643" y="301594"/>
            <a:ext cx="7375466" cy="689957"/>
          </a:xfrm>
          <a:solidFill>
            <a:srgbClr val="D0EBB3"/>
          </a:solidFill>
        </p:spPr>
        <p:txBody>
          <a:bodyPr>
            <a:normAutofit fontScale="90000"/>
          </a:bodyPr>
          <a:lstStyle/>
          <a:p>
            <a:r>
              <a:rPr lang="ru-RU" sz="2800" dirty="0"/>
              <a:t>Значение теории непрерывности</a:t>
            </a:r>
            <a:br>
              <a:rPr lang="ru-RU" sz="2800" dirty="0"/>
            </a:br>
            <a:r>
              <a:rPr lang="ru-RU" sz="2800" dirty="0"/>
              <a:t> Р. </a:t>
            </a:r>
            <a:r>
              <a:rPr lang="ru-RU" sz="2800" dirty="0" err="1"/>
              <a:t>Этчли</a:t>
            </a:r>
            <a:r>
              <a:rPr lang="ru-RU" sz="2800" dirty="0"/>
              <a:t> для практики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A8C2F0-21E2-4C6B-A8A3-8AD28DCEB26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fld id="{4D13A162-3570-4E9B-A1C0-285EA7CD7E7F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4A727D1-E8A8-4BC8-851B-2B07F934E6FC}"/>
              </a:ext>
            </a:extLst>
          </p:cNvPr>
          <p:cNvSpPr txBox="1"/>
          <p:nvPr/>
        </p:nvSpPr>
        <p:spPr>
          <a:xfrm>
            <a:off x="316372" y="1372350"/>
            <a:ext cx="4240307" cy="3108543"/>
          </a:xfrm>
          <a:prstGeom prst="rect">
            <a:avLst/>
          </a:prstGeom>
          <a:solidFill>
            <a:srgbClr val="D0EBB3"/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СЕМЕЙНОЕ КОНСУЛЬТИРОВАНИЕ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родственников пониманию потребностей пожилых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 важности сохранения привычек и ритуалов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организации быта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жилья под нужды пожилого с сохранением привычного уклада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Разрешение конфликтов поколений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компромиссов между новизной и традициями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межпоколенческого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взаимодействия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Совместные проекты, передача опыта, семейные традиции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CDAEB4A-B17E-4D57-B1D0-A8F416124C6F}"/>
              </a:ext>
            </a:extLst>
          </p:cNvPr>
          <p:cNvSpPr txBox="1"/>
          <p:nvPr/>
        </p:nvSpPr>
        <p:spPr>
          <a:xfrm>
            <a:off x="4685936" y="1372351"/>
            <a:ext cx="4141692" cy="3108543"/>
          </a:xfrm>
          <a:prstGeom prst="rect">
            <a:avLst/>
          </a:prstGeom>
          <a:solidFill>
            <a:srgbClr val="D0EBB3"/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И ПРОФЕССИОНАЛЬНАЯ ПОДГОТОВКА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специалистов по работе с пожилыми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Включение теории непрерывности в программы геронтологии, социальной работы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обучения пожилых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грамотность, новые профессии на базе прежних навыков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 для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предпенсионеров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Переподготовка с опорой на накопленный опыт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Волонтёрские программы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волонтёров методам поддержки непрерывности у пожилых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831EC0B-1ADC-4887-83B3-089E0FD7ACF4}"/>
              </a:ext>
            </a:extLst>
          </p:cNvPr>
          <p:cNvSpPr txBox="1"/>
          <p:nvPr/>
        </p:nvSpPr>
        <p:spPr>
          <a:xfrm>
            <a:off x="345143" y="4605021"/>
            <a:ext cx="8485093" cy="2062103"/>
          </a:xfrm>
          <a:prstGeom prst="rect">
            <a:avLst/>
          </a:prstGeom>
          <a:solidFill>
            <a:srgbClr val="D0EBB3"/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ПОЛИТИКА И СОЦИАЛЬНОЕ ПРОЕКТИРОВАНИЕ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социальных программ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Учёт потребностей пожилых в сохранении активности и идентичности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Градостроительство и инфраструктура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сохранения мобильности и социальных связей (парки, центры досуга)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 в сфере труда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Гибкие формы занятости для пожилых, наставничество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и мониторинг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программ поддержки пожилых на основе теории непрерывности</a:t>
            </a:r>
          </a:p>
        </p:txBody>
      </p:sp>
    </p:spTree>
    <p:extLst>
      <p:ext uri="{BB962C8B-B14F-4D97-AF65-F5344CB8AC3E}">
        <p14:creationId xmlns:p14="http://schemas.microsoft.com/office/powerpoint/2010/main" val="3764392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13ABD9C-8810-4C73-A4E0-0AB2916DBF0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0EBB3"/>
          </a:solidFill>
        </p:spPr>
        <p:txBody>
          <a:bodyPr>
            <a:normAutofit/>
          </a:bodyPr>
          <a:lstStyle/>
          <a:p>
            <a:r>
              <a:rPr lang="ru-RU" sz="2800" dirty="0"/>
              <a:t>Заключение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0C0F9DD7-FD6A-4822-AE8B-F6C8815080F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5F14D34-5D14-4350-9B85-0F7E09E0844E}"/>
              </a:ext>
            </a:extLst>
          </p:cNvPr>
          <p:cNvSpPr txBox="1"/>
          <p:nvPr/>
        </p:nvSpPr>
        <p:spPr>
          <a:xfrm>
            <a:off x="670292" y="1809955"/>
            <a:ext cx="8051276" cy="3600986"/>
          </a:xfrm>
          <a:prstGeom prst="rect">
            <a:avLst/>
          </a:prstGeom>
          <a:solidFill>
            <a:srgbClr val="F2FAEA"/>
          </a:solidFill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непрерывности Роберта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Этчли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одна из ключевых психосоциальных теорий старения. Она сместила фокус с потерь и кризиса на ресурсы и стратегии сохранения стабильности.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Её сила — в практической применимости: принципы теории помогают создавать программы поддержки пожилых, улучшать взаимопонимание в семье и формировать общество, где старение воспринимается как естественный этап жизни, а не как упадок.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важно помнить об ограничениях теории и дополнять её другими подходами для работы с разнообразными жизненными ситуациями.</a:t>
            </a:r>
          </a:p>
        </p:txBody>
      </p:sp>
    </p:spTree>
    <p:extLst>
      <p:ext uri="{BB962C8B-B14F-4D97-AF65-F5344CB8AC3E}">
        <p14:creationId xmlns:p14="http://schemas.microsoft.com/office/powerpoint/2010/main" val="42287909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4A5235-C822-448B-B8AE-D78AF8F25F7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0EBB3"/>
          </a:solidFill>
        </p:spPr>
        <p:txBody>
          <a:bodyPr>
            <a:normAutofit/>
          </a:bodyPr>
          <a:lstStyle/>
          <a:p>
            <a:r>
              <a:rPr lang="ru-RU" sz="3200" dirty="0"/>
              <a:t>Список использованных источников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94C6A5D-210E-4180-8330-A47CA3949FB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F222651-ECCA-4E2B-92D7-75E4F1D0631D}"/>
              </a:ext>
            </a:extLst>
          </p:cNvPr>
          <p:cNvSpPr txBox="1"/>
          <p:nvPr/>
        </p:nvSpPr>
        <p:spPr>
          <a:xfrm>
            <a:off x="747394" y="1621529"/>
            <a:ext cx="8080234" cy="4524315"/>
          </a:xfrm>
          <a:prstGeom prst="rect">
            <a:avLst/>
          </a:prstGeom>
          <a:solidFill>
            <a:srgbClr val="F2FAEA"/>
          </a:solidFill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Научные работы Р.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Этчли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Этчли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Р. К. Теория непрерывности нормального старения / Р. К.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Этчли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// Геронтолог = The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Gerontologist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1989. — Т. 29, № 2. — С. 183–190.</a:t>
            </a:r>
          </a:p>
          <a:p>
            <a:pPr marL="342900" indent="-342900">
              <a:buAutoNum type="arabicPeriod"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Этчли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Р. К. Выход на пенсию и участие в досуге: преемственность или кризис? / Р. К.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Этчли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// Геронтолог = The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Gerontologist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1971.</a:t>
            </a:r>
          </a:p>
          <a:p>
            <a:pPr marL="342900" indent="-342900">
              <a:buAutoNum type="arabicPeriod"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Этчли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Р. К. Преемственность и адаптация при старении: создание положительного опыта / Р. К.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Этчли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Нью‑Йорк : Издательство Springer, 1999. — 240 с.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академические источники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старения в социальной геронтологии: хрестоматия / сост. И. А. Герасимова. — М. : Социальный проект, 2010. — 320 с.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Краснова, О. В. Социальная психология старения : учеб. пособие для студентов высших учебных заведений / О. В. Краснова, А. Г. Лидере. — М. : Академия, 2002. — 288 с.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 старости и старения : хрестоматия / сост. О. В. Краснова, А. Г. Лидере. — М. : Академия, 2003. — 416 с.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ресурсы</a:t>
            </a:r>
          </a:p>
          <a:p>
            <a:pPr marL="342900" indent="-342900"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Википедия. Теория непрерывности [Электронный ресурс]. — URL:  (дата обращения: 28.03.2026).</a:t>
            </a:r>
          </a:p>
        </p:txBody>
      </p:sp>
    </p:spTree>
    <p:extLst>
      <p:ext uri="{BB962C8B-B14F-4D97-AF65-F5344CB8AC3E}">
        <p14:creationId xmlns:p14="http://schemas.microsoft.com/office/powerpoint/2010/main" val="808557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355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F98709-5499-4959-BB46-068FBD137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8878" y="190876"/>
            <a:ext cx="7375466" cy="506410"/>
          </a:xfrm>
          <a:solidFill>
            <a:srgbClr val="D0EBB3"/>
          </a:solidFill>
        </p:spPr>
        <p:txBody>
          <a:bodyPr>
            <a:normAutofit fontScale="90000"/>
          </a:bodyPr>
          <a:lstStyle/>
          <a:p>
            <a:r>
              <a:rPr lang="ru-RU" sz="2800" dirty="0"/>
              <a:t>Роберт </a:t>
            </a:r>
            <a:r>
              <a:rPr lang="ru-RU" sz="2800" dirty="0" err="1"/>
              <a:t>Этчли</a:t>
            </a:r>
            <a:endParaRPr lang="ru-RU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228DEBD-125D-4BD9-B3A5-6A1C9CE66B4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fld id="{9F9F5293-8EC4-4E33-8F5C-6B03F8FA98C6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634EFF5-AF4F-4368-9156-7793DF8B33AB}"/>
              </a:ext>
            </a:extLst>
          </p:cNvPr>
          <p:cNvSpPr txBox="1"/>
          <p:nvPr/>
        </p:nvSpPr>
        <p:spPr>
          <a:xfrm>
            <a:off x="951621" y="796924"/>
            <a:ext cx="7982067" cy="830997"/>
          </a:xfrm>
          <a:prstGeom prst="rect">
            <a:avLst/>
          </a:prstGeom>
          <a:solidFill>
            <a:srgbClr val="E5F4D4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/>
              <a:t>Ключевая фигура в современной геронтологии. Его теория непрерывности изменила подход к изучению старения: вместо акцента на утратах она подчёркивает ресурсы и стратегии сохранения стабильности в пожилом возрасте.</a:t>
            </a:r>
          </a:p>
        </p:txBody>
      </p:sp>
      <p:graphicFrame>
        <p:nvGraphicFramePr>
          <p:cNvPr id="6" name="Таблица 7">
            <a:extLst>
              <a:ext uri="{FF2B5EF4-FFF2-40B4-BE49-F238E27FC236}">
                <a16:creationId xmlns:a16="http://schemas.microsoft.com/office/drawing/2014/main" xmlns="" id="{C9B117F7-7839-4289-83B0-0A531CD214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641774"/>
              </p:ext>
            </p:extLst>
          </p:nvPr>
        </p:nvGraphicFramePr>
        <p:xfrm>
          <a:off x="376518" y="1727559"/>
          <a:ext cx="8557170" cy="4939565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757851">
                  <a:extLst>
                    <a:ext uri="{9D8B030D-6E8A-4147-A177-3AD203B41FA5}">
                      <a16:colId xmlns:a16="http://schemas.microsoft.com/office/drawing/2014/main" xmlns="" val="3652710842"/>
                    </a:ext>
                  </a:extLst>
                </a:gridCol>
                <a:gridCol w="5799319">
                  <a:extLst>
                    <a:ext uri="{9D8B030D-6E8A-4147-A177-3AD203B41FA5}">
                      <a16:colId xmlns:a16="http://schemas.microsoft.com/office/drawing/2014/main" xmlns="" val="3480735985"/>
                    </a:ext>
                  </a:extLst>
                </a:gridCol>
              </a:tblGrid>
              <a:tr h="38072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Параметр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Информация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05110194"/>
                  </a:ext>
                </a:extLst>
              </a:tr>
              <a:tr h="375506">
                <a:tc>
                  <a:txBody>
                    <a:bodyPr/>
                    <a:lstStyle/>
                    <a:p>
                      <a:r>
                        <a:rPr lang="ru-RU" sz="1600" b="1" i="1" dirty="0"/>
                        <a:t>Имя	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Роберт К. </a:t>
                      </a:r>
                      <a:r>
                        <a:rPr lang="ru-RU" sz="1600" dirty="0" err="1"/>
                        <a:t>Этчли</a:t>
                      </a:r>
                      <a:r>
                        <a:rPr lang="ru-RU" sz="1600" dirty="0"/>
                        <a:t> (</a:t>
                      </a:r>
                      <a:r>
                        <a:rPr lang="en-US" sz="1600" dirty="0"/>
                        <a:t>Robert C. Atchley)</a:t>
                      </a:r>
                      <a:endParaRPr lang="ru-RU" sz="1600" dirty="0"/>
                    </a:p>
                  </a:txBody>
                  <a:tcPr>
                    <a:solidFill>
                      <a:srgbClr val="D0E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8008264"/>
                  </a:ext>
                </a:extLst>
              </a:tr>
              <a:tr h="386550">
                <a:tc>
                  <a:txBody>
                    <a:bodyPr/>
                    <a:lstStyle/>
                    <a:p>
                      <a:r>
                        <a:rPr lang="ru-RU" sz="1600" b="1" i="1" dirty="0"/>
                        <a:t>Годы жизни	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1939 – 13 ноября 2018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2286232"/>
                  </a:ext>
                </a:extLst>
              </a:tr>
              <a:tr h="380722">
                <a:tc>
                  <a:txBody>
                    <a:bodyPr/>
                    <a:lstStyle/>
                    <a:p>
                      <a:r>
                        <a:rPr lang="ru-RU" sz="1600" b="1" i="1" dirty="0"/>
                        <a:t>Профессия	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Американский социолог и геронтолог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7900488"/>
                  </a:ext>
                </a:extLst>
              </a:tr>
              <a:tr h="380722">
                <a:tc>
                  <a:txBody>
                    <a:bodyPr/>
                    <a:lstStyle/>
                    <a:p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r>
                        <a:rPr lang="ru-RU" sz="1600" b="1" i="1" dirty="0"/>
                        <a:t>	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Окончил Университет Майами в 1961 году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79732226"/>
                  </a:ext>
                </a:extLst>
              </a:tr>
              <a:tr h="844889">
                <a:tc>
                  <a:txBody>
                    <a:bodyPr/>
                    <a:lstStyle/>
                    <a:p>
                      <a:r>
                        <a:rPr lang="ru-RU" sz="1600" b="1" i="1" dirty="0"/>
                        <a:t>Педагогическая деятельность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Преподавал в Университете Майами с 1966 по 1998 год (в 1986 году получил звание заслуженного профессора), затем перешёл в Университет </a:t>
                      </a:r>
                      <a:r>
                        <a:rPr lang="ru-RU" sz="1600" dirty="0" err="1"/>
                        <a:t>Наропы</a:t>
                      </a:r>
                      <a:r>
                        <a:rPr lang="ru-RU" sz="1600" dirty="0"/>
                        <a:t>; вышел на пенсию в 2004 году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4423675"/>
                  </a:ext>
                </a:extLst>
              </a:tr>
              <a:tr h="844889">
                <a:tc>
                  <a:txBody>
                    <a:bodyPr/>
                    <a:lstStyle/>
                    <a:p>
                      <a:r>
                        <a:rPr lang="ru-RU" sz="1600" b="1" i="1" dirty="0"/>
                        <a:t>Профессиональная деятельность и достижения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• Возглавлял Американское общество по проблемам старения (1988–1990, в качестве президента)&lt;</a:t>
                      </a:r>
                      <a:r>
                        <a:rPr lang="ru-RU" sz="1600" dirty="0" err="1"/>
                        <a:t>br</a:t>
                      </a:r>
                      <a:r>
                        <a:rPr lang="ru-RU" sz="1600" dirty="0"/>
                        <a:t>&gt;• Основал журнал «Современная геронтология»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5762977"/>
                  </a:ext>
                </a:extLst>
              </a:tr>
              <a:tr h="1345565">
                <a:tc>
                  <a:txBody>
                    <a:bodyPr/>
                    <a:lstStyle/>
                    <a:p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Научный вклад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Разработал теорию непрерывности старения, согласно которой успешная адаптация в пожилом возрасте связана с сохранением:&lt;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&gt;— внутренней стабильности (ценностей, убеждений, самовосприятия),&lt;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&gt;— внешней непрерывности (социальных ролей, отношений, привычного образа жизни)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6005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6967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F118F9-4756-4C63-BDF9-1BF2B8D2D32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0EBB3"/>
          </a:solidFill>
        </p:spPr>
        <p:txBody>
          <a:bodyPr>
            <a:normAutofit fontScale="90000"/>
          </a:bodyPr>
          <a:lstStyle/>
          <a:p>
            <a:r>
              <a:rPr lang="ru-RU" sz="2800" dirty="0"/>
              <a:t>История возникновения теории непрерывности </a:t>
            </a:r>
            <a:br>
              <a:rPr lang="ru-RU" sz="2800" dirty="0"/>
            </a:br>
            <a:r>
              <a:rPr lang="ru-RU" sz="2800" dirty="0"/>
              <a:t>Р. </a:t>
            </a:r>
            <a:r>
              <a:rPr lang="ru-RU" sz="2800" dirty="0" err="1"/>
              <a:t>Этчли</a:t>
            </a:r>
            <a:endParaRPr lang="ru-RU" sz="2800" dirty="0"/>
          </a:p>
        </p:txBody>
      </p:sp>
      <p:graphicFrame>
        <p:nvGraphicFramePr>
          <p:cNvPr id="20" name="Объект 19">
            <a:extLst>
              <a:ext uri="{FF2B5EF4-FFF2-40B4-BE49-F238E27FC236}">
                <a16:creationId xmlns:a16="http://schemas.microsoft.com/office/drawing/2014/main" xmlns="" id="{93279ACF-EE3C-439B-88FE-F3CB35C42474}"/>
              </a:ext>
            </a:extLst>
          </p:cNvPr>
          <p:cNvGraphicFramePr>
            <a:graphicFrameLocks noGrp="1"/>
          </p:cNvGraphicFramePr>
          <p:nvPr>
            <p:ph sz="quarter" idx="13"/>
          </p:nvPr>
        </p:nvGraphicFramePr>
        <p:xfrm>
          <a:off x="8721726" y="6562165"/>
          <a:ext cx="162298" cy="1053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xmlns="" id="{3238C48A-A1D4-47A6-B681-64916AB6C7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0638571"/>
              </p:ext>
            </p:extLst>
          </p:nvPr>
        </p:nvGraphicFramePr>
        <p:xfrm>
          <a:off x="394447" y="1255059"/>
          <a:ext cx="8505019" cy="5412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762895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F118F9-4756-4C63-BDF9-1BF2B8D2D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2" y="202982"/>
            <a:ext cx="7375466" cy="689957"/>
          </a:xfrm>
          <a:solidFill>
            <a:srgbClr val="D0EBB3"/>
          </a:solidFill>
        </p:spPr>
        <p:txBody>
          <a:bodyPr>
            <a:normAutofit/>
          </a:bodyPr>
          <a:lstStyle/>
          <a:p>
            <a:r>
              <a:rPr lang="ru-RU" sz="2800" dirty="0"/>
              <a:t>Основные работы:</a:t>
            </a:r>
          </a:p>
        </p:txBody>
      </p:sp>
      <p:graphicFrame>
        <p:nvGraphicFramePr>
          <p:cNvPr id="4" name="Таблица 5">
            <a:extLst>
              <a:ext uri="{FF2B5EF4-FFF2-40B4-BE49-F238E27FC236}">
                <a16:creationId xmlns:a16="http://schemas.microsoft.com/office/drawing/2014/main" xmlns="" id="{0877CAC3-8530-4BC9-B10A-88E813F75657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21891393"/>
              </p:ext>
            </p:extLst>
          </p:nvPr>
        </p:nvGraphicFramePr>
        <p:xfrm>
          <a:off x="480157" y="1279402"/>
          <a:ext cx="8183686" cy="5058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0477">
                  <a:extLst>
                    <a:ext uri="{9D8B030D-6E8A-4147-A177-3AD203B41FA5}">
                      <a16:colId xmlns:a16="http://schemas.microsoft.com/office/drawing/2014/main" xmlns="" val="2495326987"/>
                    </a:ext>
                  </a:extLst>
                </a:gridCol>
                <a:gridCol w="2760048">
                  <a:extLst>
                    <a:ext uri="{9D8B030D-6E8A-4147-A177-3AD203B41FA5}">
                      <a16:colId xmlns:a16="http://schemas.microsoft.com/office/drawing/2014/main" xmlns="" val="1321548960"/>
                    </a:ext>
                  </a:extLst>
                </a:gridCol>
                <a:gridCol w="1230068">
                  <a:extLst>
                    <a:ext uri="{9D8B030D-6E8A-4147-A177-3AD203B41FA5}">
                      <a16:colId xmlns:a16="http://schemas.microsoft.com/office/drawing/2014/main" xmlns="" val="2652438867"/>
                    </a:ext>
                  </a:extLst>
                </a:gridCol>
                <a:gridCol w="3543093">
                  <a:extLst>
                    <a:ext uri="{9D8B030D-6E8A-4147-A177-3AD203B41FA5}">
                      <a16:colId xmlns:a16="http://schemas.microsoft.com/office/drawing/2014/main" xmlns="" val="1986871767"/>
                    </a:ext>
                  </a:extLst>
                </a:gridCol>
              </a:tblGrid>
              <a:tr h="383022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highlight>
                            <a:srgbClr val="D0EBB3"/>
                          </a:highlight>
                        </a:rPr>
                        <a:t>Год</a:t>
                      </a:r>
                    </a:p>
                  </a:txBody>
                  <a:tcP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highlight>
                            <a:srgbClr val="D0EBB3"/>
                          </a:highlight>
                        </a:rPr>
                        <a:t>Название работы</a:t>
                      </a:r>
                    </a:p>
                  </a:txBody>
                  <a:tcP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highlight>
                            <a:srgbClr val="D0EBB3"/>
                          </a:highlight>
                        </a:rPr>
                        <a:t>Издание</a:t>
                      </a:r>
                    </a:p>
                  </a:txBody>
                  <a:tcP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  <a:highlight>
                            <a:srgbClr val="D0EBB3"/>
                          </a:highlight>
                        </a:rPr>
                        <a:t>Значение работы</a:t>
                      </a:r>
                    </a:p>
                  </a:txBody>
                  <a:tcPr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03613503"/>
                  </a:ext>
                </a:extLst>
              </a:tr>
              <a:tr h="152603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1971</a:t>
                      </a:r>
                    </a:p>
                  </a:txBody>
                  <a:tcPr vert="vert270"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just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«Выход на пенсию и участие в досуге: преемственность или кризис?» (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Retirement and Leisure Participation: Continuity or Crisis?)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Журнал 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Gerontologist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solidFill>
                      <a:srgbClr val="D0EBB3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just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Одна из первых публикаций по теории непрерывности; анализ того, как пожилые люди сохраняют активность и смысл жизни после выхода на пенсию через привычные виды досуга</a:t>
                      </a:r>
                    </a:p>
                  </a:txBody>
                  <a:tcPr>
                    <a:solidFill>
                      <a:srgbClr val="D0EB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32447569"/>
                  </a:ext>
                </a:extLst>
              </a:tr>
              <a:tr h="152603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1989</a:t>
                      </a:r>
                    </a:p>
                  </a:txBody>
                  <a:tcPr vert="vert270">
                    <a:solidFill>
                      <a:srgbClr val="E5F4D4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just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«Теория непрерывности нормального старения» (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Continuity Theory of Normal Aging)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E5F4D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Журнал 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Gerontologist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solidFill>
                      <a:srgbClr val="E5F4D4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just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Систематическое изложение теории; обоснование идеи, что успешное старение предполагает сохранение стабильности личности и образа жизни с адаптацией под новые возможности</a:t>
                      </a:r>
                    </a:p>
                  </a:txBody>
                  <a:tcPr>
                    <a:solidFill>
                      <a:srgbClr val="E5F4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845973"/>
                  </a:ext>
                </a:extLst>
              </a:tr>
              <a:tr h="156666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1999</a:t>
                      </a:r>
                    </a:p>
                  </a:txBody>
                  <a:tcPr vert="vert270">
                    <a:solidFill>
                      <a:srgbClr val="F2FAEA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just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«Преемственность и адаптация при старении: создание положительного опыта» (</a:t>
                      </a: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Continuity and Adaptation in Aging: Creating Positive Experiences)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rgbClr val="F2F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Книга </a:t>
                      </a: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vert="vert270">
                    <a:solidFill>
                      <a:srgbClr val="F2FAEA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just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теории: практические рекомендации по поддержке непрерывности в пожилом возрасте, включая стратегии адаптации, роль семьи и общества, программы активного долголетия</a:t>
                      </a:r>
                    </a:p>
                  </a:txBody>
                  <a:tcPr>
                    <a:solidFill>
                      <a:srgbClr val="F2F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45868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3814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18A301-C63F-49CB-B14F-7C692967E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103" y="190876"/>
            <a:ext cx="7375466" cy="689957"/>
          </a:xfrm>
          <a:solidFill>
            <a:srgbClr val="D0EBB3"/>
          </a:solidFill>
        </p:spPr>
        <p:txBody>
          <a:bodyPr>
            <a:normAutofit/>
          </a:bodyPr>
          <a:lstStyle/>
          <a:p>
            <a:r>
              <a:rPr lang="ru-RU" sz="2800" dirty="0"/>
              <a:t> «Структура непрерывности»</a:t>
            </a:r>
          </a:p>
        </p:txBody>
      </p:sp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xmlns="" id="{4CC25983-6FC3-42D9-A50D-A552AA28E2FD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93045576"/>
              </p:ext>
            </p:extLst>
          </p:nvPr>
        </p:nvGraphicFramePr>
        <p:xfrm>
          <a:off x="528917" y="1488142"/>
          <a:ext cx="8192651" cy="5100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91009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8E56AB-8C7E-4755-8A05-AEDAD31095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0EBB3"/>
          </a:solidFill>
        </p:spPr>
        <p:txBody>
          <a:bodyPr>
            <a:normAutofit fontScale="90000"/>
          </a:bodyPr>
          <a:lstStyle/>
          <a:p>
            <a:r>
              <a:rPr lang="ru-RU" sz="2800" dirty="0"/>
              <a:t>Примеры проявления теории непрерывности </a:t>
            </a:r>
            <a:br>
              <a:rPr lang="ru-RU" sz="2800" dirty="0"/>
            </a:br>
            <a:r>
              <a:rPr lang="ru-RU" sz="2800" dirty="0"/>
              <a:t>Р. </a:t>
            </a:r>
            <a:r>
              <a:rPr lang="ru-RU" sz="2800" dirty="0" err="1"/>
              <a:t>Этчли</a:t>
            </a:r>
            <a:r>
              <a:rPr lang="ru-RU" sz="2800" dirty="0"/>
              <a:t> в жизни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A8C2F0-21E2-4C6B-A8A3-8AD28DCEB26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fld id="{4D13A162-3570-4E9B-A1C0-285EA7CD7E7F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xmlns="" id="{5F812F5C-8E4D-4BBC-BE1F-0F5F03A0EC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9592326"/>
              </p:ext>
            </p:extLst>
          </p:nvPr>
        </p:nvGraphicFramePr>
        <p:xfrm>
          <a:off x="609600" y="1307352"/>
          <a:ext cx="8111968" cy="2399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xmlns="" id="{435ED751-B2C7-453D-A41C-EBC27651C5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375109"/>
              </p:ext>
            </p:extLst>
          </p:nvPr>
        </p:nvGraphicFramePr>
        <p:xfrm>
          <a:off x="681318" y="3836893"/>
          <a:ext cx="7973014" cy="2573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76803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8E56AB-8C7E-4755-8A05-AEDAD31095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0EBB3"/>
          </a:solidFill>
        </p:spPr>
        <p:txBody>
          <a:bodyPr>
            <a:normAutofit fontScale="90000"/>
          </a:bodyPr>
          <a:lstStyle/>
          <a:p>
            <a:r>
              <a:rPr lang="ru-RU" sz="2800" dirty="0"/>
              <a:t>Примеры проявления теории непрерывности </a:t>
            </a:r>
            <a:br>
              <a:rPr lang="ru-RU" sz="2800" dirty="0"/>
            </a:br>
            <a:r>
              <a:rPr lang="ru-RU" sz="2800" dirty="0"/>
              <a:t>Р. </a:t>
            </a:r>
            <a:r>
              <a:rPr lang="ru-RU" sz="2800" dirty="0" err="1"/>
              <a:t>Этчли</a:t>
            </a:r>
            <a:r>
              <a:rPr lang="ru-RU" sz="2800" dirty="0"/>
              <a:t> в жизни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A8C2F0-21E2-4C6B-A8A3-8AD28DCEB26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fld id="{4D13A162-3570-4E9B-A1C0-285EA7CD7E7F}" type="slidenum">
              <a:rPr lang="ru-RU" smtClean="0"/>
              <a:pPr/>
              <a:t>7</a:t>
            </a:fld>
            <a:endParaRPr lang="ru-RU" dirty="0"/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xmlns="" id="{5F812F5C-8E4D-4BBC-BE1F-0F5F03A0EC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1072409"/>
              </p:ext>
            </p:extLst>
          </p:nvPr>
        </p:nvGraphicFramePr>
        <p:xfrm>
          <a:off x="609600" y="1307353"/>
          <a:ext cx="8111968" cy="2399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xmlns="" id="{435ED751-B2C7-453D-A41C-EBC27651C5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1825926"/>
              </p:ext>
            </p:extLst>
          </p:nvPr>
        </p:nvGraphicFramePr>
        <p:xfrm>
          <a:off x="681318" y="3836893"/>
          <a:ext cx="7973014" cy="2399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128590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8E56AB-8C7E-4755-8A05-AEDAD310958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0EBB3"/>
          </a:solidFill>
        </p:spPr>
        <p:txBody>
          <a:bodyPr>
            <a:normAutofit fontScale="90000"/>
          </a:bodyPr>
          <a:lstStyle/>
          <a:p>
            <a:r>
              <a:rPr lang="ru-RU" sz="2800" dirty="0"/>
              <a:t>Примеры проявления теории непрерывности </a:t>
            </a:r>
            <a:br>
              <a:rPr lang="ru-RU" sz="2800" dirty="0"/>
            </a:br>
            <a:r>
              <a:rPr lang="ru-RU" sz="2800" dirty="0"/>
              <a:t>Р. </a:t>
            </a:r>
            <a:r>
              <a:rPr lang="ru-RU" sz="2800" dirty="0" err="1"/>
              <a:t>Этчли</a:t>
            </a:r>
            <a:r>
              <a:rPr lang="ru-RU" sz="2800" dirty="0"/>
              <a:t> в жизни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A8C2F0-21E2-4C6B-A8A3-8AD28DCEB26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fld id="{4D13A162-3570-4E9B-A1C0-285EA7CD7E7F}" type="slidenum">
              <a:rPr lang="ru-RU" smtClean="0"/>
              <a:pPr/>
              <a:t>8</a:t>
            </a:fld>
            <a:endParaRPr lang="ru-RU" dirty="0"/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xmlns="" id="{5F812F5C-8E4D-4BBC-BE1F-0F5F03A0EC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4816603"/>
              </p:ext>
            </p:extLst>
          </p:nvPr>
        </p:nvGraphicFramePr>
        <p:xfrm>
          <a:off x="609600" y="1307353"/>
          <a:ext cx="8111968" cy="2399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>
            <a:extLst>
              <a:ext uri="{FF2B5EF4-FFF2-40B4-BE49-F238E27FC236}">
                <a16:creationId xmlns:a16="http://schemas.microsoft.com/office/drawing/2014/main" xmlns="" id="{435ED751-B2C7-453D-A41C-EBC27651C5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0131536"/>
              </p:ext>
            </p:extLst>
          </p:nvPr>
        </p:nvGraphicFramePr>
        <p:xfrm>
          <a:off x="681318" y="3836893"/>
          <a:ext cx="7973014" cy="2399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75973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618A301-C63F-49CB-B14F-7C692967E79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D0EBB3"/>
          </a:solidFill>
        </p:spPr>
        <p:txBody>
          <a:bodyPr>
            <a:normAutofit/>
          </a:bodyPr>
          <a:lstStyle/>
          <a:p>
            <a:r>
              <a:rPr lang="ru-RU" sz="2800" dirty="0"/>
              <a:t>Процесс адаптации</a:t>
            </a:r>
          </a:p>
        </p:txBody>
      </p:sp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xmlns="" id="{EC5AC3BF-DC78-4403-9D52-63B4A6F5ED68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5587668"/>
              </p:ext>
            </p:extLst>
          </p:nvPr>
        </p:nvGraphicFramePr>
        <p:xfrm>
          <a:off x="430306" y="1604682"/>
          <a:ext cx="8291262" cy="5065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204001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5338</TotalTime>
  <Words>1911</Words>
  <Application>Microsoft Office PowerPoint</Application>
  <PresentationFormat>Экран (4:3)</PresentationFormat>
  <Paragraphs>238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Социальная геронтология </vt:lpstr>
      <vt:lpstr>Роберт Этчли</vt:lpstr>
      <vt:lpstr>История возникновения теории непрерывности  Р. Этчли</vt:lpstr>
      <vt:lpstr>Основные работы:</vt:lpstr>
      <vt:lpstr> «Структура непрерывности»</vt:lpstr>
      <vt:lpstr>Примеры проявления теории непрерывности  Р. Этчли в жизни</vt:lpstr>
      <vt:lpstr>Примеры проявления теории непрерывности  Р. Этчли в жизни</vt:lpstr>
      <vt:lpstr>Примеры проявления теории непрерывности  Р. Этчли в жизни</vt:lpstr>
      <vt:lpstr>Процесс адаптации</vt:lpstr>
      <vt:lpstr>Отличия от других психосоциальных теорий старения</vt:lpstr>
      <vt:lpstr>Критика теории непрерывности Р. Этчли</vt:lpstr>
      <vt:lpstr>Значение теории непрерывности  Р. Этчли для практики</vt:lpstr>
      <vt:lpstr>Значение теории непрерывности  Р. Этчли для практики</vt:lpstr>
      <vt:lpstr>Заключение</vt:lpstr>
      <vt:lpstr>Список использованных источников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bychkovala</dc:creator>
  <cp:lastModifiedBy>admin</cp:lastModifiedBy>
  <cp:revision>120</cp:revision>
  <dcterms:created xsi:type="dcterms:W3CDTF">2022-10-17T06:28:46Z</dcterms:created>
  <dcterms:modified xsi:type="dcterms:W3CDTF">2026-05-10T07:30:05Z</dcterms:modified>
</cp:coreProperties>
</file>