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8" r:id="rId4"/>
    <p:sldId id="269" r:id="rId5"/>
    <p:sldId id="270" r:id="rId6"/>
    <p:sldId id="271" r:id="rId7"/>
    <p:sldId id="272" r:id="rId8"/>
    <p:sldId id="258" r:id="rId9"/>
    <p:sldId id="262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FAFAFA"/>
    <a:srgbClr val="FF0048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67140" autoAdjust="0"/>
  </p:normalViewPr>
  <p:slideViewPr>
    <p:cSldViewPr snapToGrid="0">
      <p:cViewPr varScale="1">
        <p:scale>
          <a:sx n="106" d="100"/>
          <a:sy n="106" d="100"/>
        </p:scale>
        <p:origin x="-13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10.11.2024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08740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10.11.2024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8004135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10.11.2024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2707433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10.11.2024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442655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10.11.2024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5955023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10.11.2024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4908397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10.11.2024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8600056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10.11.2024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04350927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10.11.2024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74920567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10.11.2024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91012904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10.11.2024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34140566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10.11.2024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7421" y="0"/>
            <a:ext cx="9144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1364777"/>
            <a:ext cx="3289110" cy="4289048"/>
          </a:xfrm>
        </p:spPr>
        <p:txBody>
          <a:bodyPr>
            <a:normAutofit/>
          </a:bodyPr>
          <a:lstStyle/>
          <a:p>
            <a:pPr algn="l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12.11.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Классная работа.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Повторение.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82203" y="1690855"/>
            <a:ext cx="330343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 урока: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обобщения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урока: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- практикум</a:t>
            </a:r>
          </a:p>
        </p:txBody>
      </p:sp>
    </p:spTree>
    <p:extLst>
      <p:ext uri="{BB962C8B-B14F-4D97-AF65-F5344CB8AC3E}">
        <p14:creationId xmlns="" xmlns:p14="http://schemas.microsoft.com/office/powerpoint/2010/main" val="16938328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 rot="20443126">
            <a:off x="521593" y="1817536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«Пусть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умным </a:t>
            </a:r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удет  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 у вас, </a:t>
            </a:r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сердце добрым будет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algn="ctr"/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урок! 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632" y="2971698"/>
            <a:ext cx="2618259" cy="2302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0748347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7"/>
          <p:cNvGrpSpPr>
            <a:grpSpLocks/>
          </p:cNvGrpSpPr>
          <p:nvPr/>
        </p:nvGrpSpPr>
        <p:grpSpPr bwMode="auto">
          <a:xfrm>
            <a:off x="1341462" y="453127"/>
            <a:ext cx="6306513" cy="549275"/>
            <a:chOff x="1296" y="2044"/>
            <a:chExt cx="3168" cy="346"/>
          </a:xfrm>
        </p:grpSpPr>
        <p:sp>
          <p:nvSpPr>
            <p:cNvPr id="7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" name="Text Box 10"/>
            <p:cNvSpPr txBox="1">
              <a:spLocks noChangeArrowheads="1"/>
            </p:cNvSpPr>
            <p:nvPr/>
          </p:nvSpPr>
          <p:spPr bwMode="gray">
            <a:xfrm>
              <a:off x="1752" y="2060"/>
              <a:ext cx="2399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ru-RU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«Разминка»</a:t>
              </a:r>
              <a:endParaRPr lang="ru-RU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93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 sz="2400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6664569" y="1317089"/>
            <a:ext cx="360485" cy="4571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56392" y="1345224"/>
            <a:ext cx="6084551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buAutoNum type="arabicPeriod"/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ctr">
              <a:buAutoNum type="arabicPeriod"/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ctr"/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ctr">
              <a:buAutoNum type="arabicPeriod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называют отношением?</a:t>
            </a:r>
          </a:p>
          <a:p>
            <a:pPr marL="342900" indent="-342900" algn="ctr">
              <a:buAutoNum type="arabicPeriod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можно записать отношения?</a:t>
            </a:r>
          </a:p>
          <a:p>
            <a:pPr marL="342900" indent="-342900" algn="ctr">
              <a:buAutoNum type="arabicPeriod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называют пропорцией?</a:t>
            </a:r>
          </a:p>
          <a:p>
            <a:pPr marL="342900" indent="-342900" algn="ctr">
              <a:buAutoNum type="arabicPeriod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называются члены пропорции?</a:t>
            </a:r>
          </a:p>
          <a:p>
            <a:pPr marL="342900" indent="-342900" algn="ctr">
              <a:buAutoNum type="arabicPeriod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крайние и средние члены пропорций:</a:t>
            </a:r>
          </a:p>
          <a:p>
            <a:pPr marL="342900" indent="-342900"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: в = с :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342900" indent="-342900"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Сформулируйте основное свойство пропорции.</a:t>
            </a: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ctr"/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ctr">
              <a:buAutoNum type="arabicPeriod"/>
            </a:pP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ctr">
              <a:buAutoNum type="arabicPeriod"/>
            </a:pP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4552950" y="5547152"/>
            <a:ext cx="29908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правильный ответ ставим 1 балл в оценочный лист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673304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3338" y="1825625"/>
            <a:ext cx="6224954" cy="4351338"/>
          </a:xfrm>
        </p:spPr>
        <p:txBody>
          <a:bodyPr/>
          <a:lstStyle/>
          <a:p>
            <a:r>
              <a:rPr lang="ru-RU" dirty="0" smtClean="0"/>
              <a:t>6 = 2 * 2</a:t>
            </a:r>
          </a:p>
          <a:p>
            <a:r>
              <a:rPr lang="ru-RU" dirty="0" smtClean="0"/>
              <a:t>8 = 2 * 2 * 2</a:t>
            </a:r>
          </a:p>
          <a:p>
            <a:r>
              <a:rPr lang="ru-RU" dirty="0" smtClean="0"/>
              <a:t>9 = 3 * 3</a:t>
            </a:r>
          </a:p>
          <a:p>
            <a:r>
              <a:rPr lang="ru-RU" dirty="0" smtClean="0"/>
              <a:t>25 = 5 * 5</a:t>
            </a:r>
          </a:p>
          <a:p>
            <a:r>
              <a:rPr lang="ru-RU" dirty="0" smtClean="0"/>
              <a:t>12 = 2 * 2 * 3</a:t>
            </a:r>
          </a:p>
          <a:p>
            <a:r>
              <a:rPr lang="ru-RU" dirty="0" smtClean="0"/>
              <a:t>18 = 2 * 3 * 3</a:t>
            </a:r>
          </a:p>
          <a:p>
            <a:r>
              <a:rPr lang="ru-RU" dirty="0" smtClean="0"/>
              <a:t>27 = 3 * 3 * 3</a:t>
            </a:r>
          </a:p>
          <a:p>
            <a:r>
              <a:rPr lang="ru-RU" dirty="0" smtClean="0"/>
              <a:t>24 = 3 * 2 * 2 * 2</a:t>
            </a:r>
          </a:p>
          <a:p>
            <a:r>
              <a:rPr lang="ru-RU" dirty="0" smtClean="0"/>
              <a:t>49 = 7 * 7</a:t>
            </a:r>
          </a:p>
          <a:p>
            <a:r>
              <a:rPr lang="ru-RU" dirty="0" smtClean="0"/>
              <a:t>36 = 2 * 2 * 3 * 3 </a:t>
            </a: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213337" y="624254"/>
            <a:ext cx="5794131" cy="934551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Разложить на простые множители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0584" y="365127"/>
            <a:ext cx="5240215" cy="848212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Найдите значение выражений: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27638" y="1143000"/>
            <a:ext cx="5846885" cy="5033963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32084" y="365127"/>
            <a:ext cx="5864470" cy="90096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Найдите неизвестный член пропорции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7832" y="365126"/>
            <a:ext cx="6427176" cy="1325563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Из 12 кг пластмассы получается 32 одинаковых трубы. Сколько таких труб получится из 9 кг пластмассы?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7154" y="365126"/>
            <a:ext cx="6567854" cy="1325563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Для перевозки груза потребовалось 14 машин грузоподъемностью 4,5 т. Сколько потребуется машин грузоподъемностью 7 т для перевозки этого же груза?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0143494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7"/>
          <p:cNvGrpSpPr>
            <a:grpSpLocks/>
          </p:cNvGrpSpPr>
          <p:nvPr/>
        </p:nvGrpSpPr>
        <p:grpSpPr bwMode="auto">
          <a:xfrm>
            <a:off x="1124856" y="250626"/>
            <a:ext cx="6686341" cy="549275"/>
            <a:chOff x="1296" y="2044"/>
            <a:chExt cx="3168" cy="346"/>
          </a:xfrm>
        </p:grpSpPr>
        <p:sp>
          <p:nvSpPr>
            <p:cNvPr id="10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Text Box 10"/>
            <p:cNvSpPr txBox="1">
              <a:spLocks noChangeArrowheads="1"/>
            </p:cNvSpPr>
            <p:nvPr/>
          </p:nvSpPr>
          <p:spPr bwMode="gray">
            <a:xfrm>
              <a:off x="1608" y="2060"/>
              <a:ext cx="2856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ru-RU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Тест </a:t>
              </a:r>
              <a:endParaRPr lang="ru-RU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88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 sz="2400" b="1" dirty="0">
                <a:solidFill>
                  <a:srgbClr val="FFFFFF"/>
                </a:solidFill>
              </a:endParaRPr>
            </a:p>
          </p:txBody>
        </p:sp>
      </p:grp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06664094"/>
              </p:ext>
            </p:extLst>
          </p:nvPr>
        </p:nvGraphicFramePr>
        <p:xfrm>
          <a:off x="949570" y="799901"/>
          <a:ext cx="6861626" cy="5558128"/>
        </p:xfrm>
        <a:graphic>
          <a:graphicData uri="http://schemas.openxmlformats.org/drawingml/2006/table">
            <a:tbl>
              <a:tblPr firstRow="1" firstCol="1" bandRow="1"/>
              <a:tblGrid>
                <a:gridCol w="3333376"/>
                <a:gridCol w="157830"/>
                <a:gridCol w="3370420"/>
              </a:tblGrid>
              <a:tr h="16125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 – </a:t>
                      </a:r>
                      <a:r>
                        <a:rPr lang="ru-RU" sz="1200" b="1" i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5281" marR="35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281" marR="35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 – </a:t>
                      </a:r>
                      <a:r>
                        <a:rPr lang="ru-RU" sz="1200" b="1" i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5281" marR="35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7524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Отношением двух чисел называют: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а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) произведение этих чисел;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б)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частное этих чисел.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. В пропорции </a:t>
                      </a:r>
                      <a:r>
                        <a:rPr lang="ru-RU" sz="1600" b="1" i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a:b=c:d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числа </a:t>
                      </a:r>
                      <a:r>
                        <a:rPr lang="ru-RU" sz="1600" i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и </a:t>
                      </a:r>
                      <a:r>
                        <a:rPr lang="ru-RU" sz="1600" i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называют   а)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средними членами пропорции;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 б)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крайними членами пропорции.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. Верна ли пропорция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2,4 : 6=1,6 : 4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а)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да      б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) нет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Найдите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произведение средних членов пропорции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2,4 : 20 = 0,24 : 2.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4,8 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б)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5,4 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в)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48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5.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Найдите произведение крайних членов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пропорции:4,8:8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=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1,2:2  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а)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0,3 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б)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  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в)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9,6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281" marR="35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281" marR="35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Отношение показывает: </a:t>
                      </a:r>
                      <a:b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</a:b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а)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во сколько раз первое число больше второго или какую часть первое составляет от второго; </a:t>
                      </a:r>
                      <a:b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</a:b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б)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на сколько первое число больше второго или какую часть второе составляет от первого. 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2.Какое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из равенств является пропорцией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: а)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2/9 = 3/8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; б)2/9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= 4/18;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Верна ли пропорция 2,5:5=1,5:2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а)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да   б)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нет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4.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Найдите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произведение средних членов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пропорции 2,1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: 7 = 1,5 :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0,5.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а)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10,5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б)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5,4 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с)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48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5.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Найдите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произведение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средних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членов пропорции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: 4,8 : 8=1,2 : 2 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т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) 0,3  р) 4   я) 9,6</a:t>
                      </a:r>
                    </a:p>
                  </a:txBody>
                  <a:tcPr marL="35281" marR="352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0251447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</TotalTime>
  <Words>321</Words>
  <Application>Microsoft Office PowerPoint</Application>
  <PresentationFormat>Экран (4:3)</PresentationFormat>
  <Paragraphs>67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Разложить на простые множители</vt:lpstr>
      <vt:lpstr>Найдите значение выражений:</vt:lpstr>
      <vt:lpstr>Найдите неизвестный член пропорции</vt:lpstr>
      <vt:lpstr>Из 12 кг пластмассы получается 32 одинаковых трубы. Сколько таких труб получится из 9 кг пластмассы?</vt:lpstr>
      <vt:lpstr>Для перевозки груза потребовалось 14 машин грузоподъемностью 4,5 т. Сколько потребуется машин грузоподъемностью 7 т для перевозки этого же груза?</vt:lpstr>
      <vt:lpstr>Слайд 8</vt:lpstr>
      <vt:lpstr>Слайд 9</vt:lpstr>
      <vt:lpstr>Слайд 10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ХОЗЯЙКА</cp:lastModifiedBy>
  <cp:revision>75</cp:revision>
  <dcterms:created xsi:type="dcterms:W3CDTF">2014-11-21T11:00:06Z</dcterms:created>
  <dcterms:modified xsi:type="dcterms:W3CDTF">2024-11-10T11:51:29Z</dcterms:modified>
</cp:coreProperties>
</file>