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333" r:id="rId4"/>
    <p:sldId id="307" r:id="rId5"/>
    <p:sldId id="305" r:id="rId6"/>
    <p:sldId id="330" r:id="rId7"/>
    <p:sldId id="331" r:id="rId8"/>
    <p:sldId id="336" r:id="rId9"/>
    <p:sldId id="335" r:id="rId10"/>
    <p:sldId id="32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42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AF9253-5309-444A-AC01-2EB6121660B6}" type="doc">
      <dgm:prSet loTypeId="urn:microsoft.com/office/officeart/2005/8/layout/chevron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DB25B187-7C55-428E-B68E-C2245555A0BF}">
      <dgm:prSet phldrT="[Текст]" custT="1"/>
      <dgm:spPr>
        <a:solidFill>
          <a:schemeClr val="bg1">
            <a:alpha val="90000"/>
          </a:schemeClr>
        </a:solidFill>
      </dgm:spPr>
      <dgm:t>
        <a:bodyPr/>
        <a:lstStyle/>
        <a:p>
          <a:pPr marL="0" indent="0" algn="just">
            <a:buNone/>
          </a:pP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Обучается по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АООП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для детей с ЗПР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с 5 класса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. Обучающемуся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сложно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самостоятельно определить последовательность </a:t>
          </a:r>
          <a:r>
            <a:rPr lang="ru-RU" sz="1600" b="0" dirty="0" smtClean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действий 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и сразу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приступить к выполнению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задания (требуется организующая помощь педагога/специалиста). Он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не всегда может проконтролировать правильность 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выполнения (поиск ошибок затруднён).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Сложности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также вызывает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выполнение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заданий на время и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переключение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с 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</a:rPr>
            <a:t>одного задания на другое </a:t>
          </a:r>
        </a:p>
      </dgm:t>
    </dgm:pt>
    <dgm:pt modelId="{A76F5C5C-6662-40AF-AFEE-F1CE8CF02958}" type="parTrans" cxnId="{56178C63-1D9F-44D9-B6BD-756962D5C13B}">
      <dgm:prSet/>
      <dgm:spPr/>
      <dgm:t>
        <a:bodyPr/>
        <a:lstStyle/>
        <a:p>
          <a:endParaRPr lang="ru-RU" sz="1800">
            <a:latin typeface="Trebuchet MS" panose="020B0603020202020204" pitchFamily="34" charset="0"/>
          </a:endParaRPr>
        </a:p>
      </dgm:t>
    </dgm:pt>
    <dgm:pt modelId="{E975CDA8-B04E-4C64-96FC-6EB2DDE0527C}" type="sibTrans" cxnId="{56178C63-1D9F-44D9-B6BD-756962D5C13B}">
      <dgm:prSet/>
      <dgm:spPr/>
      <dgm:t>
        <a:bodyPr/>
        <a:lstStyle/>
        <a:p>
          <a:endParaRPr lang="ru-RU" sz="1800">
            <a:latin typeface="Trebuchet MS" panose="020B0603020202020204" pitchFamily="34" charset="0"/>
          </a:endParaRPr>
        </a:p>
      </dgm:t>
    </dgm:pt>
    <dgm:pt modelId="{72667306-370E-470C-9869-6F1585043004}">
      <dgm:prSet phldrT="[Текст]" custT="1"/>
      <dgm:spPr/>
      <dgm:t>
        <a:bodyPr/>
        <a:lstStyle/>
        <a:p>
          <a:r>
            <a:rPr lang="ru-RU" sz="1800" b="1" dirty="0">
              <a:solidFill>
                <a:srgbClr val="0070C0"/>
              </a:solidFill>
              <a:latin typeface="+mn-lt"/>
            </a:rPr>
            <a:t>Егор Т.</a:t>
          </a:r>
        </a:p>
      </dgm:t>
    </dgm:pt>
    <dgm:pt modelId="{CFE1AA32-638C-4980-90B7-044B8FDC5751}" type="parTrans" cxnId="{F60F1DDA-F592-42D6-B6BF-B2217FAA96C9}">
      <dgm:prSet/>
      <dgm:spPr/>
      <dgm:t>
        <a:bodyPr/>
        <a:lstStyle/>
        <a:p>
          <a:endParaRPr lang="ru-RU" sz="1800">
            <a:latin typeface="Trebuchet MS" panose="020B0603020202020204" pitchFamily="34" charset="0"/>
          </a:endParaRPr>
        </a:p>
      </dgm:t>
    </dgm:pt>
    <dgm:pt modelId="{D995F754-332F-48C0-8348-0BA2A7262519}" type="sibTrans" cxnId="{F60F1DDA-F592-42D6-B6BF-B2217FAA96C9}">
      <dgm:prSet/>
      <dgm:spPr/>
      <dgm:t>
        <a:bodyPr/>
        <a:lstStyle/>
        <a:p>
          <a:endParaRPr lang="ru-RU" sz="1800">
            <a:latin typeface="Trebuchet MS" panose="020B0603020202020204" pitchFamily="34" charset="0"/>
          </a:endParaRPr>
        </a:p>
      </dgm:t>
    </dgm:pt>
    <dgm:pt modelId="{15456055-6EE6-4C49-B581-19D3FA581AB5}">
      <dgm:prSet phldrT="[Текст]" custT="1"/>
      <dgm:spPr>
        <a:solidFill>
          <a:schemeClr val="bg1">
            <a:alpha val="90000"/>
          </a:schemeClr>
        </a:solidFill>
      </dgm:spPr>
      <dgm:t>
        <a:bodyPr/>
        <a:lstStyle/>
        <a:p>
          <a:pPr marL="0" indent="0" algn="just">
            <a:buNone/>
          </a:pP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Обучается по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АООП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для детей с ЗПР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с 1 класса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.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Не всегда может выполнять задания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по образцу и слуховой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инструкции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.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Не может применить 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имеющиеся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знания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в подобных заданиях с незначительными изменениями.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Не соблюдает временные рамки 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выполнения заданий, упражнений.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Часто отвлекается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</a:t>
          </a:r>
          <a:endParaRPr lang="ru-RU" sz="1600" b="0" dirty="0">
            <a:solidFill>
              <a:schemeClr val="accent1">
                <a:lumMod val="75000"/>
              </a:schemeClr>
            </a:solidFill>
            <a:latin typeface="+mn-lt"/>
          </a:endParaRPr>
        </a:p>
      </dgm:t>
    </dgm:pt>
    <dgm:pt modelId="{4272584F-8257-459D-8079-C2EE94022E8A}" type="parTrans" cxnId="{873FB414-257E-4A1B-AC4A-6E3E50B01F9D}">
      <dgm:prSet/>
      <dgm:spPr/>
      <dgm:t>
        <a:bodyPr/>
        <a:lstStyle/>
        <a:p>
          <a:endParaRPr lang="ru-RU" sz="1800">
            <a:latin typeface="Trebuchet MS" panose="020B0603020202020204" pitchFamily="34" charset="0"/>
          </a:endParaRPr>
        </a:p>
      </dgm:t>
    </dgm:pt>
    <dgm:pt modelId="{C59E9F80-5CF2-4B8A-96F7-79F930C90B3D}" type="sibTrans" cxnId="{873FB414-257E-4A1B-AC4A-6E3E50B01F9D}">
      <dgm:prSet/>
      <dgm:spPr/>
      <dgm:t>
        <a:bodyPr/>
        <a:lstStyle/>
        <a:p>
          <a:endParaRPr lang="ru-RU" sz="1800">
            <a:latin typeface="Trebuchet MS" panose="020B0603020202020204" pitchFamily="34" charset="0"/>
          </a:endParaRPr>
        </a:p>
      </dgm:t>
    </dgm:pt>
    <dgm:pt modelId="{256AE0CB-F9E5-4C70-A859-DFC839C4E35A}">
      <dgm:prSet phldrT="[Текст]" custT="1"/>
      <dgm:spPr/>
      <dgm:t>
        <a:bodyPr/>
        <a:lstStyle/>
        <a:p>
          <a:r>
            <a:rPr lang="ru-RU" sz="1600" b="1" dirty="0">
              <a:solidFill>
                <a:srgbClr val="00B0F0"/>
              </a:solidFill>
              <a:latin typeface="+mn-lt"/>
            </a:rPr>
            <a:t>Ярослав М</a:t>
          </a:r>
          <a:r>
            <a:rPr lang="ru-RU" sz="1800" b="1" dirty="0">
              <a:solidFill>
                <a:srgbClr val="00B0F0"/>
              </a:solidFill>
              <a:latin typeface="Trebuchet MS" panose="020B0603020202020204" pitchFamily="34" charset="0"/>
            </a:rPr>
            <a:t>.</a:t>
          </a:r>
        </a:p>
      </dgm:t>
    </dgm:pt>
    <dgm:pt modelId="{2C379BEA-62D3-4AD8-8FFE-B4D0BEC0E0AF}" type="parTrans" cxnId="{06AD9E2E-CC68-48A0-834A-47241DD8AABB}">
      <dgm:prSet/>
      <dgm:spPr/>
      <dgm:t>
        <a:bodyPr/>
        <a:lstStyle/>
        <a:p>
          <a:endParaRPr lang="ru-RU" sz="1800">
            <a:latin typeface="Trebuchet MS" panose="020B0603020202020204" pitchFamily="34" charset="0"/>
          </a:endParaRPr>
        </a:p>
      </dgm:t>
    </dgm:pt>
    <dgm:pt modelId="{D5FED976-5E76-4FCE-9E69-73A187E9DB5E}" type="sibTrans" cxnId="{06AD9E2E-CC68-48A0-834A-47241DD8AABB}">
      <dgm:prSet/>
      <dgm:spPr/>
      <dgm:t>
        <a:bodyPr/>
        <a:lstStyle/>
        <a:p>
          <a:endParaRPr lang="ru-RU" sz="1800">
            <a:latin typeface="Trebuchet MS" panose="020B0603020202020204" pitchFamily="34" charset="0"/>
          </a:endParaRPr>
        </a:p>
      </dgm:t>
    </dgm:pt>
    <dgm:pt modelId="{76D687AD-3C4F-42CB-A4E9-0B3B2D20AAC4}">
      <dgm:prSet custT="1"/>
      <dgm:spPr/>
      <dgm:t>
        <a:bodyPr/>
        <a:lstStyle/>
        <a:p>
          <a:r>
            <a:rPr lang="ru-RU" sz="1800" b="1" dirty="0">
              <a:solidFill>
                <a:srgbClr val="00B0F0"/>
              </a:solidFill>
              <a:latin typeface="+mn-lt"/>
            </a:rPr>
            <a:t>Олег Б.</a:t>
          </a:r>
        </a:p>
      </dgm:t>
    </dgm:pt>
    <dgm:pt modelId="{2226D6C7-2347-4794-88ED-74024429431F}" type="parTrans" cxnId="{55D1BE0F-2D83-478A-9320-BEBE40F38474}">
      <dgm:prSet/>
      <dgm:spPr/>
      <dgm:t>
        <a:bodyPr/>
        <a:lstStyle/>
        <a:p>
          <a:endParaRPr lang="ru-RU" sz="1800">
            <a:latin typeface="Trebuchet MS" panose="020B0603020202020204" pitchFamily="34" charset="0"/>
          </a:endParaRPr>
        </a:p>
      </dgm:t>
    </dgm:pt>
    <dgm:pt modelId="{36FE376B-7477-4DFA-B307-F51F2C160BEC}" type="sibTrans" cxnId="{55D1BE0F-2D83-478A-9320-BEBE40F38474}">
      <dgm:prSet/>
      <dgm:spPr/>
      <dgm:t>
        <a:bodyPr/>
        <a:lstStyle/>
        <a:p>
          <a:endParaRPr lang="ru-RU" sz="1800">
            <a:latin typeface="Trebuchet MS" panose="020B0603020202020204" pitchFamily="34" charset="0"/>
          </a:endParaRPr>
        </a:p>
      </dgm:t>
    </dgm:pt>
    <dgm:pt modelId="{01822DA8-38A5-43EE-AEF1-8E93DA0A7699}">
      <dgm:prSet custT="1"/>
      <dgm:spPr>
        <a:solidFill>
          <a:schemeClr val="bg1">
            <a:alpha val="90000"/>
          </a:schemeClr>
        </a:solidFill>
      </dgm:spPr>
      <dgm:t>
        <a:bodyPr/>
        <a:lstStyle/>
        <a:p>
          <a:pPr marL="0" indent="0" algn="just">
            <a:buNone/>
          </a:pP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Обучается по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АООП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для детей с ЗПР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с 1 класса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.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Не всегда может удерживать 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многоступенчатую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инструкцию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,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выполнять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действия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по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заданному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алгоритму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.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Не фокусируется на 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конкретном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задании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/образце, указанном в инструкции.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К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прерванной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работе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самостоятельно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не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возвращается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, быстро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истощается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</a:t>
          </a:r>
          <a:endParaRPr lang="ru-RU" sz="1600" b="0" u="none" dirty="0">
            <a:solidFill>
              <a:schemeClr val="accent1">
                <a:lumMod val="75000"/>
              </a:schemeClr>
            </a:solidFill>
            <a:latin typeface="+mn-lt"/>
            <a:cs typeface="Times New Roman" panose="02020603050405020304" pitchFamily="18" charset="0"/>
          </a:endParaRPr>
        </a:p>
      </dgm:t>
    </dgm:pt>
    <dgm:pt modelId="{91A8A6B9-A5F6-4CDA-B6D2-F2DA3B1A19B1}" type="parTrans" cxnId="{69EF3945-FD19-4B83-950E-10B1C7E82E60}">
      <dgm:prSet/>
      <dgm:spPr/>
      <dgm:t>
        <a:bodyPr/>
        <a:lstStyle/>
        <a:p>
          <a:endParaRPr lang="ru-RU" sz="1800">
            <a:latin typeface="Trebuchet MS" panose="020B0603020202020204" pitchFamily="34" charset="0"/>
          </a:endParaRPr>
        </a:p>
      </dgm:t>
    </dgm:pt>
    <dgm:pt modelId="{9A30064E-75DF-42FC-BF6A-E7DEEE5A14C1}" type="sibTrans" cxnId="{69EF3945-FD19-4B83-950E-10B1C7E82E60}">
      <dgm:prSet/>
      <dgm:spPr/>
      <dgm:t>
        <a:bodyPr/>
        <a:lstStyle/>
        <a:p>
          <a:endParaRPr lang="ru-RU" sz="1800">
            <a:latin typeface="Trebuchet MS" panose="020B0603020202020204" pitchFamily="34" charset="0"/>
          </a:endParaRPr>
        </a:p>
      </dgm:t>
    </dgm:pt>
    <dgm:pt modelId="{9891CFF2-D20F-46D7-97FA-1EA65C233038}">
      <dgm:prSet phldrT="[Текст]" custT="1"/>
      <dgm:spPr>
        <a:solidFill>
          <a:schemeClr val="bg1">
            <a:alpha val="90000"/>
          </a:schemeClr>
        </a:solidFill>
      </dgm:spPr>
      <dgm:t>
        <a:bodyPr/>
        <a:lstStyle/>
        <a:p>
          <a:pPr marL="0" indent="0" algn="just">
            <a:buNone/>
          </a:pP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Обучается по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АООП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для детей с ЗПР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с 5 класса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.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Мотивация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к </a:t>
          </a:r>
          <a:r>
            <a:rPr lang="ru-RU" sz="1600" b="0" dirty="0" smtClean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выполнению </a:t>
          </a:r>
          <a:r>
            <a:rPr lang="ru-RU" sz="1600" b="0" u="sng" dirty="0" smtClean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заданий</a:t>
          </a:r>
          <a:r>
            <a:rPr lang="ru-RU" sz="1600" b="0" dirty="0" smtClean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снижена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.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Не может фокусировать 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внимание на задании.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Не соблюдает 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указанный в инструкции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алгоритм выполнения 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задания.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Затруднено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выполнение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заданий </a:t>
          </a:r>
          <a:r>
            <a:rPr lang="ru-RU" sz="1600" b="1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по аналогии</a:t>
          </a:r>
          <a:r>
            <a:rPr lang="ru-RU" sz="1600" b="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, с использованием многоступенчатой инструкции </a:t>
          </a:r>
        </a:p>
      </dgm:t>
    </dgm:pt>
    <dgm:pt modelId="{529DAFE4-9AFE-405F-BFB8-4A818346C6F3}" type="parTrans" cxnId="{46397DC3-08D4-45D3-9EEB-1229F910E50E}">
      <dgm:prSet/>
      <dgm:spPr/>
      <dgm:t>
        <a:bodyPr/>
        <a:lstStyle/>
        <a:p>
          <a:endParaRPr lang="ru-RU" sz="1800">
            <a:latin typeface="Trebuchet MS" panose="020B0603020202020204" pitchFamily="34" charset="0"/>
          </a:endParaRPr>
        </a:p>
      </dgm:t>
    </dgm:pt>
    <dgm:pt modelId="{CF33D25B-1BEA-436D-943C-C62149F87C81}" type="sibTrans" cxnId="{46397DC3-08D4-45D3-9EEB-1229F910E50E}">
      <dgm:prSet/>
      <dgm:spPr/>
      <dgm:t>
        <a:bodyPr/>
        <a:lstStyle/>
        <a:p>
          <a:endParaRPr lang="ru-RU" sz="1800">
            <a:latin typeface="Trebuchet MS" panose="020B0603020202020204" pitchFamily="34" charset="0"/>
          </a:endParaRPr>
        </a:p>
      </dgm:t>
    </dgm:pt>
    <dgm:pt modelId="{FB85FCA8-62B5-42FD-974F-3BC67F324B95}">
      <dgm:prSet phldrT="[Текст]" custT="1"/>
      <dgm:spPr/>
      <dgm:t>
        <a:bodyPr/>
        <a:lstStyle/>
        <a:p>
          <a:r>
            <a:rPr lang="ru-RU" sz="1800" b="1" dirty="0">
              <a:solidFill>
                <a:srgbClr val="0070C0"/>
              </a:solidFill>
              <a:latin typeface="+mn-lt"/>
            </a:rPr>
            <a:t>Саша Б</a:t>
          </a:r>
          <a:r>
            <a:rPr lang="ru-RU" sz="1800" b="0" dirty="0">
              <a:solidFill>
                <a:srgbClr val="0070C0"/>
              </a:solidFill>
              <a:latin typeface="+mn-lt"/>
            </a:rPr>
            <a:t>.</a:t>
          </a:r>
        </a:p>
      </dgm:t>
    </dgm:pt>
    <dgm:pt modelId="{B231D7FA-7488-49C8-8BFC-8EEAA50565CE}" type="sibTrans" cxnId="{04ECBDE9-B079-467A-BE4C-14173C8AD5E6}">
      <dgm:prSet/>
      <dgm:spPr/>
      <dgm:t>
        <a:bodyPr/>
        <a:lstStyle/>
        <a:p>
          <a:endParaRPr lang="ru-RU" sz="1800">
            <a:latin typeface="Trebuchet MS" panose="020B0603020202020204" pitchFamily="34" charset="0"/>
          </a:endParaRPr>
        </a:p>
      </dgm:t>
    </dgm:pt>
    <dgm:pt modelId="{14D101F7-6A85-42E6-AB89-DEE3CAF1628D}" type="parTrans" cxnId="{04ECBDE9-B079-467A-BE4C-14173C8AD5E6}">
      <dgm:prSet/>
      <dgm:spPr/>
      <dgm:t>
        <a:bodyPr/>
        <a:lstStyle/>
        <a:p>
          <a:endParaRPr lang="ru-RU" sz="1800">
            <a:latin typeface="Trebuchet MS" panose="020B0603020202020204" pitchFamily="34" charset="0"/>
          </a:endParaRPr>
        </a:p>
      </dgm:t>
    </dgm:pt>
    <dgm:pt modelId="{A2BCD735-57E1-467C-9E56-88A69338E7CD}" type="pres">
      <dgm:prSet presAssocID="{B0AF9253-5309-444A-AC01-2EB6121660B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8DDCB7-83FC-48CB-B1EA-9453E22A7562}" type="pres">
      <dgm:prSet presAssocID="{FB85FCA8-62B5-42FD-974F-3BC67F324B95}" presName="composite" presStyleCnt="0"/>
      <dgm:spPr/>
    </dgm:pt>
    <dgm:pt modelId="{1434F1D0-4430-4E8B-AF63-8766F588D02C}" type="pres">
      <dgm:prSet presAssocID="{FB85FCA8-62B5-42FD-974F-3BC67F324B95}" presName="parentText" presStyleLbl="alignNode1" presStyleIdx="0" presStyleCnt="4" custLinFactNeighborX="-56139" custLinFactNeighborY="-2096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3D8ACF-266A-46B7-889A-CAB58687A1FA}" type="pres">
      <dgm:prSet presAssocID="{FB85FCA8-62B5-42FD-974F-3BC67F324B95}" presName="descendantText" presStyleLbl="alignAcc1" presStyleIdx="0" presStyleCnt="4" custScaleY="1606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B0F8D0-9F0E-48F5-9AE0-23D28D1ACFB9}" type="pres">
      <dgm:prSet presAssocID="{B231D7FA-7488-49C8-8BFC-8EEAA50565CE}" presName="sp" presStyleCnt="0"/>
      <dgm:spPr/>
    </dgm:pt>
    <dgm:pt modelId="{F4ACC8F3-9EF4-4D42-8B95-9BD76A396054}" type="pres">
      <dgm:prSet presAssocID="{76D687AD-3C4F-42CB-A4E9-0B3B2D20AAC4}" presName="composite" presStyleCnt="0"/>
      <dgm:spPr/>
    </dgm:pt>
    <dgm:pt modelId="{0BF8E017-0EE0-46FE-A96F-0B7B7A433111}" type="pres">
      <dgm:prSet presAssocID="{76D687AD-3C4F-42CB-A4E9-0B3B2D20AAC4}" presName="parentText" presStyleLbl="alignNode1" presStyleIdx="1" presStyleCnt="4" custLinFactNeighborX="-1192" custLinFactNeighborY="-1836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814756-CC31-4EF8-8BED-8EE63BF54886}" type="pres">
      <dgm:prSet presAssocID="{76D687AD-3C4F-42CB-A4E9-0B3B2D20AAC4}" presName="descendantText" presStyleLbl="alignAcc1" presStyleIdx="1" presStyleCnt="4" custScaleY="1572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8CE70F-7DAF-4E93-8741-4EE88B78E86F}" type="pres">
      <dgm:prSet presAssocID="{36FE376B-7477-4DFA-B307-F51F2C160BEC}" presName="sp" presStyleCnt="0"/>
      <dgm:spPr/>
    </dgm:pt>
    <dgm:pt modelId="{9E97D54D-CF12-4949-9ED1-90B4E7B12148}" type="pres">
      <dgm:prSet presAssocID="{72667306-370E-470C-9869-6F1585043004}" presName="composite" presStyleCnt="0"/>
      <dgm:spPr/>
    </dgm:pt>
    <dgm:pt modelId="{237371AF-07D2-4ECC-B282-34BE0420DC5F}" type="pres">
      <dgm:prSet presAssocID="{72667306-370E-470C-9869-6F1585043004}" presName="parentText" presStyleLbl="alignNode1" presStyleIdx="2" presStyleCnt="4" custLinFactNeighborX="-1192" custLinFactNeighborY="-1919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4AA961-2B83-43DC-80CA-67CAD69DD1D9}" type="pres">
      <dgm:prSet presAssocID="{72667306-370E-470C-9869-6F1585043004}" presName="descendantText" presStyleLbl="alignAcc1" presStyleIdx="2" presStyleCnt="4" custScaleY="159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DF30D2-87DD-4932-B672-B1ED1C6BBB32}" type="pres">
      <dgm:prSet presAssocID="{D995F754-332F-48C0-8348-0BA2A7262519}" presName="sp" presStyleCnt="0"/>
      <dgm:spPr/>
    </dgm:pt>
    <dgm:pt modelId="{9806523F-9E76-4BE2-825C-6684A185A1EC}" type="pres">
      <dgm:prSet presAssocID="{256AE0CB-F9E5-4C70-A859-DFC839C4E35A}" presName="composite" presStyleCnt="0"/>
      <dgm:spPr/>
    </dgm:pt>
    <dgm:pt modelId="{B11014CF-2174-4547-9F4A-364A0443C16B}" type="pres">
      <dgm:prSet presAssocID="{256AE0CB-F9E5-4C70-A859-DFC839C4E35A}" presName="parentText" presStyleLbl="alignNode1" presStyleIdx="3" presStyleCnt="4" custLinFactNeighborX="-1192" custLinFactNeighborY="-2002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F33538-C479-481D-8C48-1BC7873F1696}" type="pres">
      <dgm:prSet presAssocID="{256AE0CB-F9E5-4C70-A859-DFC839C4E35A}" presName="descendantText" presStyleLbl="alignAcc1" presStyleIdx="3" presStyleCnt="4" custScaleY="164228" custLinFactNeighborX="0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F1950D-27A5-444E-8EE4-BFD8B4E662E4}" type="presOf" srcId="{76D687AD-3C4F-42CB-A4E9-0B3B2D20AAC4}" destId="{0BF8E017-0EE0-46FE-A96F-0B7B7A433111}" srcOrd="0" destOrd="0" presId="urn:microsoft.com/office/officeart/2005/8/layout/chevron2"/>
    <dgm:cxn modelId="{8DF49E85-B092-4C50-98F7-26703F7EF3D1}" type="presOf" srcId="{15456055-6EE6-4C49-B581-19D3FA581AB5}" destId="{B74AA961-2B83-43DC-80CA-67CAD69DD1D9}" srcOrd="0" destOrd="0" presId="urn:microsoft.com/office/officeart/2005/8/layout/chevron2"/>
    <dgm:cxn modelId="{873FB414-257E-4A1B-AC4A-6E3E50B01F9D}" srcId="{72667306-370E-470C-9869-6F1585043004}" destId="{15456055-6EE6-4C49-B581-19D3FA581AB5}" srcOrd="0" destOrd="0" parTransId="{4272584F-8257-459D-8079-C2EE94022E8A}" sibTransId="{C59E9F80-5CF2-4B8A-96F7-79F930C90B3D}"/>
    <dgm:cxn modelId="{55D1BE0F-2D83-478A-9320-BEBE40F38474}" srcId="{B0AF9253-5309-444A-AC01-2EB6121660B6}" destId="{76D687AD-3C4F-42CB-A4E9-0B3B2D20AAC4}" srcOrd="1" destOrd="0" parTransId="{2226D6C7-2347-4794-88ED-74024429431F}" sibTransId="{36FE376B-7477-4DFA-B307-F51F2C160BEC}"/>
    <dgm:cxn modelId="{759C89B6-4B21-4CA5-9E89-09415BC188DC}" type="presOf" srcId="{FB85FCA8-62B5-42FD-974F-3BC67F324B95}" destId="{1434F1D0-4430-4E8B-AF63-8766F588D02C}" srcOrd="0" destOrd="0" presId="urn:microsoft.com/office/officeart/2005/8/layout/chevron2"/>
    <dgm:cxn modelId="{74F93BB0-85E9-4BAB-914E-523D2FE87A87}" type="presOf" srcId="{72667306-370E-470C-9869-6F1585043004}" destId="{237371AF-07D2-4ECC-B282-34BE0420DC5F}" srcOrd="0" destOrd="0" presId="urn:microsoft.com/office/officeart/2005/8/layout/chevron2"/>
    <dgm:cxn modelId="{E57F0A5D-FCC4-4A0B-B15D-ACB06A8FECA6}" type="presOf" srcId="{9891CFF2-D20F-46D7-97FA-1EA65C233038}" destId="{CCF33538-C479-481D-8C48-1BC7873F1696}" srcOrd="0" destOrd="0" presId="urn:microsoft.com/office/officeart/2005/8/layout/chevron2"/>
    <dgm:cxn modelId="{56178C63-1D9F-44D9-B6BD-756962D5C13B}" srcId="{FB85FCA8-62B5-42FD-974F-3BC67F324B95}" destId="{DB25B187-7C55-428E-B68E-C2245555A0BF}" srcOrd="0" destOrd="0" parTransId="{A76F5C5C-6662-40AF-AFEE-F1CE8CF02958}" sibTransId="{E975CDA8-B04E-4C64-96FC-6EB2DDE0527C}"/>
    <dgm:cxn modelId="{F60F1DDA-F592-42D6-B6BF-B2217FAA96C9}" srcId="{B0AF9253-5309-444A-AC01-2EB6121660B6}" destId="{72667306-370E-470C-9869-6F1585043004}" srcOrd="2" destOrd="0" parTransId="{CFE1AA32-638C-4980-90B7-044B8FDC5751}" sibTransId="{D995F754-332F-48C0-8348-0BA2A7262519}"/>
    <dgm:cxn modelId="{7E7FD7A3-15AF-464B-ABD7-F6ED0583F65C}" type="presOf" srcId="{B0AF9253-5309-444A-AC01-2EB6121660B6}" destId="{A2BCD735-57E1-467C-9E56-88A69338E7CD}" srcOrd="0" destOrd="0" presId="urn:microsoft.com/office/officeart/2005/8/layout/chevron2"/>
    <dgm:cxn modelId="{032C84D7-CEBE-4838-9D53-28B9778D9FB3}" type="presOf" srcId="{256AE0CB-F9E5-4C70-A859-DFC839C4E35A}" destId="{B11014CF-2174-4547-9F4A-364A0443C16B}" srcOrd="0" destOrd="0" presId="urn:microsoft.com/office/officeart/2005/8/layout/chevron2"/>
    <dgm:cxn modelId="{69EF3945-FD19-4B83-950E-10B1C7E82E60}" srcId="{76D687AD-3C4F-42CB-A4E9-0B3B2D20AAC4}" destId="{01822DA8-38A5-43EE-AEF1-8E93DA0A7699}" srcOrd="0" destOrd="0" parTransId="{91A8A6B9-A5F6-4CDA-B6D2-F2DA3B1A19B1}" sibTransId="{9A30064E-75DF-42FC-BF6A-E7DEEE5A14C1}"/>
    <dgm:cxn modelId="{A114A37A-FBC7-4199-BA03-A55AD86B21C1}" type="presOf" srcId="{DB25B187-7C55-428E-B68E-C2245555A0BF}" destId="{4A3D8ACF-266A-46B7-889A-CAB58687A1FA}" srcOrd="0" destOrd="0" presId="urn:microsoft.com/office/officeart/2005/8/layout/chevron2"/>
    <dgm:cxn modelId="{46397DC3-08D4-45D3-9EEB-1229F910E50E}" srcId="{256AE0CB-F9E5-4C70-A859-DFC839C4E35A}" destId="{9891CFF2-D20F-46D7-97FA-1EA65C233038}" srcOrd="0" destOrd="0" parTransId="{529DAFE4-9AFE-405F-BFB8-4A818346C6F3}" sibTransId="{CF33D25B-1BEA-436D-943C-C62149F87C81}"/>
    <dgm:cxn modelId="{06AD9E2E-CC68-48A0-834A-47241DD8AABB}" srcId="{B0AF9253-5309-444A-AC01-2EB6121660B6}" destId="{256AE0CB-F9E5-4C70-A859-DFC839C4E35A}" srcOrd="3" destOrd="0" parTransId="{2C379BEA-62D3-4AD8-8FFE-B4D0BEC0E0AF}" sibTransId="{D5FED976-5E76-4FCE-9E69-73A187E9DB5E}"/>
    <dgm:cxn modelId="{0D5D58BE-3863-4BA6-BC47-A3D167EA9A69}" type="presOf" srcId="{01822DA8-38A5-43EE-AEF1-8E93DA0A7699}" destId="{EB814756-CC31-4EF8-8BED-8EE63BF54886}" srcOrd="0" destOrd="0" presId="urn:microsoft.com/office/officeart/2005/8/layout/chevron2"/>
    <dgm:cxn modelId="{04ECBDE9-B079-467A-BE4C-14173C8AD5E6}" srcId="{B0AF9253-5309-444A-AC01-2EB6121660B6}" destId="{FB85FCA8-62B5-42FD-974F-3BC67F324B95}" srcOrd="0" destOrd="0" parTransId="{14D101F7-6A85-42E6-AB89-DEE3CAF1628D}" sibTransId="{B231D7FA-7488-49C8-8BFC-8EEAA50565CE}"/>
    <dgm:cxn modelId="{B342623C-1606-43AD-BF5A-90F839862B61}" type="presParOf" srcId="{A2BCD735-57E1-467C-9E56-88A69338E7CD}" destId="{328DDCB7-83FC-48CB-B1EA-9453E22A7562}" srcOrd="0" destOrd="0" presId="urn:microsoft.com/office/officeart/2005/8/layout/chevron2"/>
    <dgm:cxn modelId="{0AF7FFE4-B53F-45DD-A38A-9B11D23653FE}" type="presParOf" srcId="{328DDCB7-83FC-48CB-B1EA-9453E22A7562}" destId="{1434F1D0-4430-4E8B-AF63-8766F588D02C}" srcOrd="0" destOrd="0" presId="urn:microsoft.com/office/officeart/2005/8/layout/chevron2"/>
    <dgm:cxn modelId="{F86C0AD2-5276-4DF3-A645-F59ACDEF778F}" type="presParOf" srcId="{328DDCB7-83FC-48CB-B1EA-9453E22A7562}" destId="{4A3D8ACF-266A-46B7-889A-CAB58687A1FA}" srcOrd="1" destOrd="0" presId="urn:microsoft.com/office/officeart/2005/8/layout/chevron2"/>
    <dgm:cxn modelId="{FF332CBB-35B9-414B-8562-E16748DB8DE9}" type="presParOf" srcId="{A2BCD735-57E1-467C-9E56-88A69338E7CD}" destId="{C8B0F8D0-9F0E-48F5-9AE0-23D28D1ACFB9}" srcOrd="1" destOrd="0" presId="urn:microsoft.com/office/officeart/2005/8/layout/chevron2"/>
    <dgm:cxn modelId="{CBFCA5D1-3F90-4337-B85F-A8C877367447}" type="presParOf" srcId="{A2BCD735-57E1-467C-9E56-88A69338E7CD}" destId="{F4ACC8F3-9EF4-4D42-8B95-9BD76A396054}" srcOrd="2" destOrd="0" presId="urn:microsoft.com/office/officeart/2005/8/layout/chevron2"/>
    <dgm:cxn modelId="{3B310C76-B6E1-48A5-ABA5-E5C310EB2BB7}" type="presParOf" srcId="{F4ACC8F3-9EF4-4D42-8B95-9BD76A396054}" destId="{0BF8E017-0EE0-46FE-A96F-0B7B7A433111}" srcOrd="0" destOrd="0" presId="urn:microsoft.com/office/officeart/2005/8/layout/chevron2"/>
    <dgm:cxn modelId="{62A57FD1-910D-46CE-B155-79F4189ADA6F}" type="presParOf" srcId="{F4ACC8F3-9EF4-4D42-8B95-9BD76A396054}" destId="{EB814756-CC31-4EF8-8BED-8EE63BF54886}" srcOrd="1" destOrd="0" presId="urn:microsoft.com/office/officeart/2005/8/layout/chevron2"/>
    <dgm:cxn modelId="{797C5246-CB49-4C8A-BBC6-DDB983752A2D}" type="presParOf" srcId="{A2BCD735-57E1-467C-9E56-88A69338E7CD}" destId="{D58CE70F-7DAF-4E93-8741-4EE88B78E86F}" srcOrd="3" destOrd="0" presId="urn:microsoft.com/office/officeart/2005/8/layout/chevron2"/>
    <dgm:cxn modelId="{8014E10F-01B2-478E-919D-10F63888FEE6}" type="presParOf" srcId="{A2BCD735-57E1-467C-9E56-88A69338E7CD}" destId="{9E97D54D-CF12-4949-9ED1-90B4E7B12148}" srcOrd="4" destOrd="0" presId="urn:microsoft.com/office/officeart/2005/8/layout/chevron2"/>
    <dgm:cxn modelId="{E4F81A27-27C3-4EFF-AB05-4FFE6C2C27C8}" type="presParOf" srcId="{9E97D54D-CF12-4949-9ED1-90B4E7B12148}" destId="{237371AF-07D2-4ECC-B282-34BE0420DC5F}" srcOrd="0" destOrd="0" presId="urn:microsoft.com/office/officeart/2005/8/layout/chevron2"/>
    <dgm:cxn modelId="{0057C442-EED4-4FB6-8D38-4F94605DDBB3}" type="presParOf" srcId="{9E97D54D-CF12-4949-9ED1-90B4E7B12148}" destId="{B74AA961-2B83-43DC-80CA-67CAD69DD1D9}" srcOrd="1" destOrd="0" presId="urn:microsoft.com/office/officeart/2005/8/layout/chevron2"/>
    <dgm:cxn modelId="{81001C81-D8AC-481E-A10F-F910312D3E1A}" type="presParOf" srcId="{A2BCD735-57E1-467C-9E56-88A69338E7CD}" destId="{A5DF30D2-87DD-4932-B672-B1ED1C6BBB32}" srcOrd="5" destOrd="0" presId="urn:microsoft.com/office/officeart/2005/8/layout/chevron2"/>
    <dgm:cxn modelId="{17321A1E-391D-4B97-8669-F772917D6EE9}" type="presParOf" srcId="{A2BCD735-57E1-467C-9E56-88A69338E7CD}" destId="{9806523F-9E76-4BE2-825C-6684A185A1EC}" srcOrd="6" destOrd="0" presId="urn:microsoft.com/office/officeart/2005/8/layout/chevron2"/>
    <dgm:cxn modelId="{5EE6E1CE-D7CC-4525-9F68-59EDAE804300}" type="presParOf" srcId="{9806523F-9E76-4BE2-825C-6684A185A1EC}" destId="{B11014CF-2174-4547-9F4A-364A0443C16B}" srcOrd="0" destOrd="0" presId="urn:microsoft.com/office/officeart/2005/8/layout/chevron2"/>
    <dgm:cxn modelId="{023D1AB2-9900-485C-9B25-3483599FBCCE}" type="presParOf" srcId="{9806523F-9E76-4BE2-825C-6684A185A1EC}" destId="{CCF33538-C479-481D-8C48-1BC7873F169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AF9253-5309-444A-AC01-2EB6121660B6}" type="doc">
      <dgm:prSet loTypeId="urn:microsoft.com/office/officeart/2005/8/layout/vProcess5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FB85FCA8-62B5-42FD-974F-3BC67F324B95}">
      <dgm:prSet phldrT="[Текст]" custT="1"/>
      <dgm:spPr/>
      <dgm:t>
        <a:bodyPr/>
        <a:lstStyle/>
        <a:p>
          <a:pPr algn="ctr"/>
          <a:r>
            <a:rPr lang="ru-RU" sz="2400" b="1" dirty="0">
              <a:solidFill>
                <a:schemeClr val="tx1"/>
              </a:solidFill>
            </a:rPr>
            <a:t>          </a:t>
          </a:r>
          <a:r>
            <a:rPr lang="ru-RU" sz="2400" b="1" dirty="0">
              <a:solidFill>
                <a:srgbClr val="002060"/>
              </a:solidFill>
            </a:rPr>
            <a:t>Заполнение чек-листов</a:t>
          </a:r>
        </a:p>
      </dgm:t>
    </dgm:pt>
    <dgm:pt modelId="{14D101F7-6A85-42E6-AB89-DEE3CAF1628D}" type="parTrans" cxnId="{04ECBDE9-B079-467A-BE4C-14173C8AD5E6}">
      <dgm:prSet/>
      <dgm:spPr/>
      <dgm:t>
        <a:bodyPr/>
        <a:lstStyle/>
        <a:p>
          <a:endParaRPr lang="ru-RU"/>
        </a:p>
      </dgm:t>
    </dgm:pt>
    <dgm:pt modelId="{B231D7FA-7488-49C8-8BFC-8EEAA50565CE}" type="sibTrans" cxnId="{04ECBDE9-B079-467A-BE4C-14173C8AD5E6}">
      <dgm:prSet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256AE0CB-F9E5-4C70-A859-DFC839C4E35A}">
      <dgm:prSet phldrT="[Текст]" custT="1"/>
      <dgm:spPr/>
      <dgm:t>
        <a:bodyPr/>
        <a:lstStyle/>
        <a:p>
          <a:endParaRPr lang="ru-RU" sz="2000" dirty="0">
            <a:solidFill>
              <a:schemeClr val="tx1"/>
            </a:solidFill>
          </a:endParaRPr>
        </a:p>
      </dgm:t>
    </dgm:pt>
    <dgm:pt modelId="{2C379BEA-62D3-4AD8-8FFE-B4D0BEC0E0AF}" type="parTrans" cxnId="{06AD9E2E-CC68-48A0-834A-47241DD8AABB}">
      <dgm:prSet/>
      <dgm:spPr/>
      <dgm:t>
        <a:bodyPr/>
        <a:lstStyle/>
        <a:p>
          <a:endParaRPr lang="ru-RU"/>
        </a:p>
      </dgm:t>
    </dgm:pt>
    <dgm:pt modelId="{D5FED976-5E76-4FCE-9E69-73A187E9DB5E}" type="sibTrans" cxnId="{06AD9E2E-CC68-48A0-834A-47241DD8AABB}">
      <dgm:prSet/>
      <dgm:spPr/>
      <dgm:t>
        <a:bodyPr/>
        <a:lstStyle/>
        <a:p>
          <a:endParaRPr lang="ru-RU"/>
        </a:p>
      </dgm:t>
    </dgm:pt>
    <dgm:pt modelId="{76D687AD-3C4F-42CB-A4E9-0B3B2D20AAC4}">
      <dgm:prSet custT="1"/>
      <dgm:spPr/>
      <dgm:t>
        <a:bodyPr/>
        <a:lstStyle/>
        <a:p>
          <a:pPr algn="ctr"/>
          <a:r>
            <a:rPr lang="ru-RU" sz="2400" b="1" dirty="0">
              <a:solidFill>
                <a:schemeClr val="tx1"/>
              </a:solidFill>
            </a:rPr>
            <a:t>          </a:t>
          </a:r>
          <a:r>
            <a:rPr lang="ru-RU" sz="2400" b="1" dirty="0">
              <a:solidFill>
                <a:srgbClr val="002060"/>
              </a:solidFill>
            </a:rPr>
            <a:t>Конструирование программ</a:t>
          </a:r>
        </a:p>
      </dgm:t>
    </dgm:pt>
    <dgm:pt modelId="{2226D6C7-2347-4794-88ED-74024429431F}" type="parTrans" cxnId="{55D1BE0F-2D83-478A-9320-BEBE40F38474}">
      <dgm:prSet/>
      <dgm:spPr/>
      <dgm:t>
        <a:bodyPr/>
        <a:lstStyle/>
        <a:p>
          <a:endParaRPr lang="ru-RU"/>
        </a:p>
      </dgm:t>
    </dgm:pt>
    <dgm:pt modelId="{36FE376B-7477-4DFA-B307-F51F2C160BEC}" type="sibTrans" cxnId="{55D1BE0F-2D83-478A-9320-BEBE40F38474}">
      <dgm:prSet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endParaRPr lang="ru-RU" dirty="0"/>
        </a:p>
      </dgm:t>
    </dgm:pt>
    <dgm:pt modelId="{59C11A3B-7423-4AD8-BD89-C28CEA8A2206}">
      <dgm:prSet custT="1"/>
      <dgm:spPr/>
      <dgm:t>
        <a:bodyPr/>
        <a:lstStyle/>
        <a:p>
          <a:pPr algn="ctr"/>
          <a:r>
            <a:rPr lang="ru-RU" sz="2000" b="1" dirty="0">
              <a:solidFill>
                <a:srgbClr val="BC3056"/>
              </a:solidFill>
              <a:latin typeface="+mn-lt"/>
            </a:rPr>
            <a:t>Программа №1</a:t>
          </a:r>
        </a:p>
        <a:p>
          <a:pPr algn="ctr"/>
          <a:r>
            <a:rPr lang="ru-RU" sz="1600" b="1" dirty="0">
              <a:solidFill>
                <a:srgbClr val="002060"/>
              </a:solidFill>
              <a:latin typeface="+mn-lt"/>
              <a:cs typeface="Times New Roman" panose="02020603050405020304" pitchFamily="18" charset="0"/>
            </a:rPr>
            <a:t>         «ФОРМИРОВАНИЕ И РАЗВИТИЕ ВНИМАНИЯ»</a:t>
          </a:r>
          <a:endParaRPr lang="ru-RU" sz="1600" dirty="0">
            <a:solidFill>
              <a:srgbClr val="002060"/>
            </a:solidFill>
            <a:latin typeface="+mn-lt"/>
          </a:endParaRPr>
        </a:p>
      </dgm:t>
    </dgm:pt>
    <dgm:pt modelId="{775F2530-9EA0-4896-8D8C-4DC77A45F848}" type="parTrans" cxnId="{383C18E8-4F71-4CF5-B127-84FD438DD748}">
      <dgm:prSet/>
      <dgm:spPr/>
      <dgm:t>
        <a:bodyPr/>
        <a:lstStyle/>
        <a:p>
          <a:endParaRPr lang="ru-RU"/>
        </a:p>
      </dgm:t>
    </dgm:pt>
    <dgm:pt modelId="{9481B5FA-92AB-4379-883B-7BEB6C4B50B8}" type="sibTrans" cxnId="{383C18E8-4F71-4CF5-B127-84FD438DD748}">
      <dgm:prSet/>
      <dgm:spPr>
        <a:solidFill>
          <a:srgbClr val="0070C0">
            <a:alpha val="90000"/>
          </a:srgbClr>
        </a:solidFill>
      </dgm:spPr>
      <dgm:t>
        <a:bodyPr/>
        <a:lstStyle/>
        <a:p>
          <a:endParaRPr lang="ru-RU"/>
        </a:p>
      </dgm:t>
    </dgm:pt>
    <dgm:pt modelId="{647BE238-6E3F-426D-A53E-81FCB340295A}">
      <dgm:prSet custScaleY="41287" custLinFactNeighborX="9298" custLinFactNeighborY="35010"/>
      <dgm:spPr/>
      <dgm:t>
        <a:bodyPr/>
        <a:lstStyle/>
        <a:p>
          <a:endParaRPr lang="ru-RU"/>
        </a:p>
      </dgm:t>
    </dgm:pt>
    <dgm:pt modelId="{773C607B-0870-4A79-86EC-5B5B7D4AFCA5}" type="parTrans" cxnId="{C54E1C4F-6CF0-4632-AF00-C1929925121B}">
      <dgm:prSet/>
      <dgm:spPr/>
      <dgm:t>
        <a:bodyPr/>
        <a:lstStyle/>
        <a:p>
          <a:endParaRPr lang="ru-RU"/>
        </a:p>
      </dgm:t>
    </dgm:pt>
    <dgm:pt modelId="{209179DB-38ED-438E-9A7B-A6BE584A177A}" type="sibTrans" cxnId="{C54E1C4F-6CF0-4632-AF00-C1929925121B}">
      <dgm:prSet custAng="7913370" custFlipVert="1" custScaleX="113423" custScaleY="100000" custLinFactX="-48622" custLinFactY="153809" custLinFactNeighborX="-100000" custLinFactNeighborY="200000"/>
      <dgm:spPr/>
      <dgm:t>
        <a:bodyPr/>
        <a:lstStyle/>
        <a:p>
          <a:endParaRPr lang="ru-RU" dirty="0"/>
        </a:p>
      </dgm:t>
    </dgm:pt>
    <dgm:pt modelId="{80DC866A-E255-4561-8FFC-2016121A6F1B}">
      <dgm:prSet/>
      <dgm:spPr/>
      <dgm:t>
        <a:bodyPr/>
        <a:lstStyle/>
        <a:p>
          <a:endParaRPr lang="ru-RU"/>
        </a:p>
      </dgm:t>
    </dgm:pt>
    <dgm:pt modelId="{191A110F-A537-4F4E-8CB6-49BF41066021}" type="parTrans" cxnId="{06BCC96B-86F6-46FD-B61F-36DE3ADA5124}">
      <dgm:prSet/>
      <dgm:spPr/>
      <dgm:t>
        <a:bodyPr/>
        <a:lstStyle/>
        <a:p>
          <a:endParaRPr lang="ru-RU"/>
        </a:p>
      </dgm:t>
    </dgm:pt>
    <dgm:pt modelId="{73376383-4AF2-4C27-8C65-914FDD430C55}" type="sibTrans" cxnId="{06BCC96B-86F6-46FD-B61F-36DE3ADA5124}">
      <dgm:prSet/>
      <dgm:spPr/>
      <dgm:t>
        <a:bodyPr/>
        <a:lstStyle/>
        <a:p>
          <a:endParaRPr lang="ru-RU"/>
        </a:p>
      </dgm:t>
    </dgm:pt>
    <dgm:pt modelId="{4FF36EBC-F619-4E94-80BF-B88070D701D3}">
      <dgm:prSet/>
      <dgm:spPr/>
      <dgm:t>
        <a:bodyPr/>
        <a:lstStyle/>
        <a:p>
          <a:endParaRPr lang="ru-RU"/>
        </a:p>
      </dgm:t>
    </dgm:pt>
    <dgm:pt modelId="{F435AB2B-A96E-45F1-84BD-73DA9C915DA2}" type="parTrans" cxnId="{83F04D40-F54C-4F74-B9FE-ACB0765A988E}">
      <dgm:prSet/>
      <dgm:spPr/>
      <dgm:t>
        <a:bodyPr/>
        <a:lstStyle/>
        <a:p>
          <a:endParaRPr lang="ru-RU"/>
        </a:p>
      </dgm:t>
    </dgm:pt>
    <dgm:pt modelId="{8E2FDBCA-3B4E-4AE1-AF95-550DFDCD9239}" type="sibTrans" cxnId="{83F04D40-F54C-4F74-B9FE-ACB0765A988E}">
      <dgm:prSet/>
      <dgm:spPr/>
      <dgm:t>
        <a:bodyPr/>
        <a:lstStyle/>
        <a:p>
          <a:endParaRPr lang="ru-RU"/>
        </a:p>
      </dgm:t>
    </dgm:pt>
    <dgm:pt modelId="{F0EEF0E2-2389-430D-BDFD-81081F2BD780}">
      <dgm:prSet/>
      <dgm:spPr/>
      <dgm:t>
        <a:bodyPr/>
        <a:lstStyle/>
        <a:p>
          <a:endParaRPr lang="ru-RU" dirty="0">
            <a:solidFill>
              <a:srgbClr val="FF0000"/>
            </a:solidFill>
          </a:endParaRPr>
        </a:p>
      </dgm:t>
    </dgm:pt>
    <dgm:pt modelId="{4796E186-B90A-4E2A-9CC9-B7784D0BE371}" type="parTrans" cxnId="{D760CA16-C975-48D0-92AF-E327F2BA6929}">
      <dgm:prSet/>
      <dgm:spPr/>
      <dgm:t>
        <a:bodyPr/>
        <a:lstStyle/>
        <a:p>
          <a:endParaRPr lang="ru-RU"/>
        </a:p>
      </dgm:t>
    </dgm:pt>
    <dgm:pt modelId="{04A912AF-443D-46E4-8D07-A375785240E9}" type="sibTrans" cxnId="{D760CA16-C975-48D0-92AF-E327F2BA6929}">
      <dgm:prSet/>
      <dgm:spPr/>
      <dgm:t>
        <a:bodyPr/>
        <a:lstStyle/>
        <a:p>
          <a:endParaRPr lang="ru-RU"/>
        </a:p>
      </dgm:t>
    </dgm:pt>
    <dgm:pt modelId="{49F5767F-B1BD-44F5-A934-120C9C11BE8A}">
      <dgm:prSet/>
      <dgm:spPr/>
      <dgm:t>
        <a:bodyPr/>
        <a:lstStyle/>
        <a:p>
          <a:endParaRPr lang="ru-RU"/>
        </a:p>
      </dgm:t>
    </dgm:pt>
    <dgm:pt modelId="{174E9D3A-0A7E-4455-A943-039271DEB50C}" type="parTrans" cxnId="{1F93880F-044B-4DF3-A343-EBA2AD99077C}">
      <dgm:prSet/>
      <dgm:spPr/>
      <dgm:t>
        <a:bodyPr/>
        <a:lstStyle/>
        <a:p>
          <a:endParaRPr lang="ru-RU"/>
        </a:p>
      </dgm:t>
    </dgm:pt>
    <dgm:pt modelId="{D12A77C4-F373-4EF9-86DE-982BFA206844}" type="sibTrans" cxnId="{1F93880F-044B-4DF3-A343-EBA2AD99077C}">
      <dgm:prSet/>
      <dgm:spPr/>
      <dgm:t>
        <a:bodyPr/>
        <a:lstStyle/>
        <a:p>
          <a:endParaRPr lang="ru-RU"/>
        </a:p>
      </dgm:t>
    </dgm:pt>
    <dgm:pt modelId="{B5A847F0-5A99-475F-8F80-1A98A3129AA0}">
      <dgm:prSet custT="1"/>
      <dgm:spPr/>
      <dgm:t>
        <a:bodyPr/>
        <a:lstStyle/>
        <a:p>
          <a:pPr algn="ctr"/>
          <a:r>
            <a:rPr lang="ru-RU" sz="1700" b="1" dirty="0">
              <a:solidFill>
                <a:srgbClr val="BC3056"/>
              </a:solidFill>
            </a:rPr>
            <a:t>     </a:t>
          </a:r>
          <a:r>
            <a:rPr lang="ru-RU" sz="2000" b="1" dirty="0">
              <a:solidFill>
                <a:srgbClr val="BC3056"/>
              </a:solidFill>
            </a:rPr>
            <a:t>Разработка конспектов занятий</a:t>
          </a:r>
        </a:p>
      </dgm:t>
    </dgm:pt>
    <dgm:pt modelId="{E5FF928D-FAEA-44EC-BB37-2B3E2552101A}" type="parTrans" cxnId="{09445F1C-DF20-4960-B357-F251DD53A1BE}">
      <dgm:prSet/>
      <dgm:spPr/>
      <dgm:t>
        <a:bodyPr/>
        <a:lstStyle/>
        <a:p>
          <a:endParaRPr lang="ru-RU"/>
        </a:p>
      </dgm:t>
    </dgm:pt>
    <dgm:pt modelId="{31DC0C1C-8BCB-4E39-8C4A-8AF358C568BF}" type="sibTrans" cxnId="{09445F1C-DF20-4960-B357-F251DD53A1BE}">
      <dgm:prSet/>
      <dgm:spPr/>
      <dgm:t>
        <a:bodyPr/>
        <a:lstStyle/>
        <a:p>
          <a:endParaRPr lang="ru-RU"/>
        </a:p>
      </dgm:t>
    </dgm:pt>
    <dgm:pt modelId="{E5017F26-F06F-4728-A0DA-FC0A7DD095CA}">
      <dgm:prSet/>
      <dgm:spPr/>
      <dgm:t>
        <a:bodyPr/>
        <a:lstStyle/>
        <a:p>
          <a:endParaRPr lang="ru-RU"/>
        </a:p>
      </dgm:t>
    </dgm:pt>
    <dgm:pt modelId="{0070F069-52EA-4D9E-8C67-7FD100F940AC}" type="parTrans" cxnId="{046AC429-A8C0-4718-80E3-93672279CEC3}">
      <dgm:prSet/>
      <dgm:spPr/>
      <dgm:t>
        <a:bodyPr/>
        <a:lstStyle/>
        <a:p>
          <a:endParaRPr lang="ru-RU"/>
        </a:p>
      </dgm:t>
    </dgm:pt>
    <dgm:pt modelId="{67B6D815-B543-49C0-9CF1-D87B179B7306}" type="sibTrans" cxnId="{046AC429-A8C0-4718-80E3-93672279CEC3}">
      <dgm:prSet/>
      <dgm:spPr/>
      <dgm:t>
        <a:bodyPr/>
        <a:lstStyle/>
        <a:p>
          <a:endParaRPr lang="ru-RU"/>
        </a:p>
      </dgm:t>
    </dgm:pt>
    <dgm:pt modelId="{1EA5EF46-0B68-4CF9-A7C0-4B2E4B002A73}">
      <dgm:prSet custT="1"/>
      <dgm:spPr/>
      <dgm:t>
        <a:bodyPr/>
        <a:lstStyle/>
        <a:p>
          <a:pPr algn="ctr"/>
          <a:r>
            <a:rPr lang="ru-RU" sz="1800" b="1" dirty="0">
              <a:solidFill>
                <a:srgbClr val="BC3056"/>
              </a:solidFill>
              <a:latin typeface="+mn-lt"/>
            </a:rPr>
            <a:t>Программа №2</a:t>
          </a:r>
        </a:p>
        <a:p>
          <a:pPr algn="ctr"/>
          <a:r>
            <a:rPr lang="ru-RU" sz="1600" b="1" dirty="0">
              <a:solidFill>
                <a:srgbClr val="002060"/>
              </a:solidFill>
              <a:latin typeface="+mn-lt"/>
              <a:cs typeface="Times New Roman" panose="02020603050405020304" pitchFamily="18" charset="0"/>
            </a:rPr>
            <a:t>«ФОРМИРОВАНИЕ И РАЗВИТИЕ                ПРОИЗВОЛЬНОЙ САМОРЕГУЛЯЦИИ, </a:t>
          </a:r>
          <a:br>
            <a:rPr lang="ru-RU" sz="1600" b="1" dirty="0">
              <a:solidFill>
                <a:srgbClr val="002060"/>
              </a:solidFill>
              <a:latin typeface="+mn-lt"/>
              <a:cs typeface="Times New Roman" panose="02020603050405020304" pitchFamily="18" charset="0"/>
            </a:rPr>
          </a:br>
          <a:r>
            <a:rPr lang="ru-RU" sz="1600" b="1" dirty="0">
              <a:solidFill>
                <a:srgbClr val="002060"/>
              </a:solidFill>
              <a:latin typeface="+mn-lt"/>
              <a:cs typeface="Times New Roman" panose="02020603050405020304" pitchFamily="18" charset="0"/>
            </a:rPr>
            <a:t>ФУНКЦИЙ ПЛАНИРОВАНИЯ И КОНТРОЛЯ»</a:t>
          </a:r>
          <a:endParaRPr lang="ru-RU" sz="1600" dirty="0">
            <a:solidFill>
              <a:srgbClr val="002060"/>
            </a:solidFill>
            <a:latin typeface="+mn-lt"/>
          </a:endParaRPr>
        </a:p>
      </dgm:t>
    </dgm:pt>
    <dgm:pt modelId="{796E155B-3037-4FE8-A351-053E6B80866F}" type="parTrans" cxnId="{CF48812F-D1E5-4CBC-9FD2-A39A29900268}">
      <dgm:prSet/>
      <dgm:spPr/>
      <dgm:t>
        <a:bodyPr/>
        <a:lstStyle/>
        <a:p>
          <a:endParaRPr lang="ru-RU"/>
        </a:p>
      </dgm:t>
    </dgm:pt>
    <dgm:pt modelId="{404824E8-B59F-4A59-92B1-D180659437D2}" type="sibTrans" cxnId="{CF48812F-D1E5-4CBC-9FD2-A39A29900268}">
      <dgm:prSet/>
      <dgm:spPr>
        <a:solidFill>
          <a:srgbClr val="0070C0">
            <a:alpha val="90000"/>
          </a:srgbClr>
        </a:solidFill>
      </dgm:spPr>
      <dgm:t>
        <a:bodyPr/>
        <a:lstStyle/>
        <a:p>
          <a:endParaRPr lang="ru-RU"/>
        </a:p>
      </dgm:t>
    </dgm:pt>
    <dgm:pt modelId="{8F7548FC-2486-44C1-A75B-8E929F9619DF}" type="pres">
      <dgm:prSet presAssocID="{B0AF9253-5309-444A-AC01-2EB6121660B6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F893B8-45D3-4A16-AF55-F3EA8248D414}" type="pres">
      <dgm:prSet presAssocID="{B0AF9253-5309-444A-AC01-2EB6121660B6}" presName="dummyMaxCanvas" presStyleCnt="0">
        <dgm:presLayoutVars/>
      </dgm:prSet>
      <dgm:spPr/>
    </dgm:pt>
    <dgm:pt modelId="{13BEBB28-215F-42FB-89B3-71DCC42A49E9}" type="pres">
      <dgm:prSet presAssocID="{B0AF9253-5309-444A-AC01-2EB6121660B6}" presName="FiveNodes_1" presStyleLbl="node1" presStyleIdx="0" presStyleCnt="5" custScaleX="112518" custScaleY="44150" custLinFactNeighborX="17604" custLinFactNeighborY="297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C34071-FCEA-4311-8641-A3854D45E47F}" type="pres">
      <dgm:prSet presAssocID="{B0AF9253-5309-444A-AC01-2EB6121660B6}" presName="FiveNodes_2" presStyleLbl="node1" presStyleIdx="1" presStyleCnt="5" custScaleX="113187" custScaleY="41287" custLinFactNeighborX="9298" custLinFactNeighborY="350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D72D18-9D9F-4644-8F5A-3681E2B0DE0B}" type="pres">
      <dgm:prSet presAssocID="{B0AF9253-5309-444A-AC01-2EB6121660B6}" presName="FiveNodes_3" presStyleLbl="node1" presStyleIdx="2" presStyleCnt="5" custScaleX="54793" custScaleY="146438" custLinFactY="3847" custLinFactNeighborX="-3101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F74575-E009-41FA-8AB8-991683F5C73B}" type="pres">
      <dgm:prSet presAssocID="{B0AF9253-5309-444A-AC01-2EB6121660B6}" presName="FiveNodes_4" presStyleLbl="node1" presStyleIdx="3" presStyleCnt="5" custScaleX="54919" custScaleY="150136" custLinFactNeighborX="21206" custLinFactNeighborY="-74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7583CB-9F8B-45FF-A8AE-A16D0DE62E8E}" type="pres">
      <dgm:prSet presAssocID="{B0AF9253-5309-444A-AC01-2EB6121660B6}" presName="FiveNodes_5" presStyleLbl="node1" presStyleIdx="4" presStyleCnt="5" custScaleX="44583" custScaleY="66642" custLinFactNeighborX="-16412" custLinFactNeighborY="46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A855B9-E5AC-4E21-9FEE-7B2EE56F7D72}" type="pres">
      <dgm:prSet presAssocID="{B0AF9253-5309-444A-AC01-2EB6121660B6}" presName="FiveConn_1-2" presStyleLbl="fgAccFollowNode1" presStyleIdx="0" presStyleCnt="4" custLinFactX="-200000" custLinFactNeighborX="-204286" custLinFactNeighborY="522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C5C45D-4E5B-4850-BA68-456D25D1D2C1}" type="pres">
      <dgm:prSet presAssocID="{B0AF9253-5309-444A-AC01-2EB6121660B6}" presName="FiveConn_2-3" presStyleLbl="fgAccFollowNode1" presStyleIdx="1" presStyleCnt="4" custAng="7913370" custFlipVert="1" custScaleX="113423" custScaleY="100000" custLinFactX="-44758" custLinFactY="200000" custLinFactNeighborX="-100000" custLinFactNeighborY="2485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3ED31A-69A1-40D8-8EAB-523C695A7458}" type="pres">
      <dgm:prSet presAssocID="{B0AF9253-5309-444A-AC01-2EB6121660B6}" presName="FiveConn_3-4" presStyleLbl="fgAccFollowNode1" presStyleIdx="2" presStyleCnt="4" custFlipHor="1" custScaleX="139550" custScaleY="106701" custLinFactX="-452325" custLinFactY="-4459" custLinFactNeighborX="-5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E7C71B-0E4B-414F-87AE-EA8374C6EDAB}" type="pres">
      <dgm:prSet presAssocID="{B0AF9253-5309-444A-AC01-2EB6121660B6}" presName="FiveConn_4-5" presStyleLbl="fgAccFollowNode1" presStyleIdx="3" presStyleCnt="4" custFlipHor="1" custScaleX="139550" custScaleY="106701" custLinFactX="-100000" custLinFactY="-100000" custLinFactNeighborX="-179140" custLinFactNeighborY="-1839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5DB6D7-202A-4D03-9FEC-1359858CBC14}" type="pres">
      <dgm:prSet presAssocID="{B0AF9253-5309-444A-AC01-2EB6121660B6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C801D0-7759-4EB8-894B-A3CFF3E030D2}" type="pres">
      <dgm:prSet presAssocID="{B0AF9253-5309-444A-AC01-2EB6121660B6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E3CF96-D2FC-4DD0-B274-FEE1D2DBFAFF}" type="pres">
      <dgm:prSet presAssocID="{B0AF9253-5309-444A-AC01-2EB6121660B6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26EF57-3E33-46B3-BF00-6B576CB2E1FC}" type="pres">
      <dgm:prSet presAssocID="{B0AF9253-5309-444A-AC01-2EB6121660B6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607C2F-397C-4ACF-8111-50C7EFA53CD3}" type="pres">
      <dgm:prSet presAssocID="{B0AF9253-5309-444A-AC01-2EB6121660B6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6AC429-A8C0-4718-80E3-93672279CEC3}" srcId="{B0AF9253-5309-444A-AC01-2EB6121660B6}" destId="{E5017F26-F06F-4728-A0DA-FC0A7DD095CA}" srcOrd="5" destOrd="0" parTransId="{0070F069-52EA-4D9E-8C67-7FD100F940AC}" sibTransId="{67B6D815-B543-49C0-9CF1-D87B179B7306}"/>
    <dgm:cxn modelId="{383C18E8-4F71-4CF5-B127-84FD438DD748}" srcId="{B0AF9253-5309-444A-AC01-2EB6121660B6}" destId="{59C11A3B-7423-4AD8-BD89-C28CEA8A2206}" srcOrd="2" destOrd="0" parTransId="{775F2530-9EA0-4896-8D8C-4DC77A45F848}" sibTransId="{9481B5FA-92AB-4379-883B-7BEB6C4B50B8}"/>
    <dgm:cxn modelId="{06BCC96B-86F6-46FD-B61F-36DE3ADA5124}" srcId="{B0AF9253-5309-444A-AC01-2EB6121660B6}" destId="{80DC866A-E255-4561-8FFC-2016121A6F1B}" srcOrd="8" destOrd="0" parTransId="{191A110F-A537-4F4E-8CB6-49BF41066021}" sibTransId="{73376383-4AF2-4C27-8C65-914FDD430C55}"/>
    <dgm:cxn modelId="{0C31DF53-920F-4A66-92D0-216B86A7CE28}" type="presOf" srcId="{36FE376B-7477-4DFA-B307-F51F2C160BEC}" destId="{6BC5C45D-4E5B-4850-BA68-456D25D1D2C1}" srcOrd="0" destOrd="0" presId="urn:microsoft.com/office/officeart/2005/8/layout/vProcess5"/>
    <dgm:cxn modelId="{1F93880F-044B-4DF3-A343-EBA2AD99077C}" srcId="{B0AF9253-5309-444A-AC01-2EB6121660B6}" destId="{49F5767F-B1BD-44F5-A934-120C9C11BE8A}" srcOrd="7" destOrd="0" parTransId="{174E9D3A-0A7E-4455-A943-039271DEB50C}" sibTransId="{D12A77C4-F373-4EF9-86DE-982BFA206844}"/>
    <dgm:cxn modelId="{F222B181-28B6-4DD3-94BF-49812AF3DEF7}" type="presOf" srcId="{76D687AD-3C4F-42CB-A4E9-0B3B2D20AAC4}" destId="{21C801D0-7759-4EB8-894B-A3CFF3E030D2}" srcOrd="1" destOrd="0" presId="urn:microsoft.com/office/officeart/2005/8/layout/vProcess5"/>
    <dgm:cxn modelId="{09445F1C-DF20-4960-B357-F251DD53A1BE}" srcId="{B0AF9253-5309-444A-AC01-2EB6121660B6}" destId="{B5A847F0-5A99-475F-8F80-1A98A3129AA0}" srcOrd="4" destOrd="0" parTransId="{E5FF928D-FAEA-44EC-BB37-2B3E2552101A}" sibTransId="{31DC0C1C-8BCB-4E39-8C4A-8AF358C568BF}"/>
    <dgm:cxn modelId="{4566DA25-6173-484D-8397-AC302BE1E9A9}" type="presOf" srcId="{1EA5EF46-0B68-4CF9-A7C0-4B2E4B002A73}" destId="{9D26EF57-3E33-46B3-BF00-6B576CB2E1FC}" srcOrd="1" destOrd="0" presId="urn:microsoft.com/office/officeart/2005/8/layout/vProcess5"/>
    <dgm:cxn modelId="{15B478C9-6E4E-4AF8-9EE0-041B428FBA1E}" type="presOf" srcId="{B0AF9253-5309-444A-AC01-2EB6121660B6}" destId="{8F7548FC-2486-44C1-A75B-8E929F9619DF}" srcOrd="0" destOrd="0" presId="urn:microsoft.com/office/officeart/2005/8/layout/vProcess5"/>
    <dgm:cxn modelId="{C54E1C4F-6CF0-4632-AF00-C1929925121B}" srcId="{B0AF9253-5309-444A-AC01-2EB6121660B6}" destId="{647BE238-6E3F-426D-A53E-81FCB340295A}" srcOrd="11" destOrd="0" parTransId="{773C607B-0870-4A79-86EC-5B5B7D4AFCA5}" sibTransId="{209179DB-38ED-438E-9A7B-A6BE584A177A}"/>
    <dgm:cxn modelId="{D760CA16-C975-48D0-92AF-E327F2BA6929}" srcId="{B0AF9253-5309-444A-AC01-2EB6121660B6}" destId="{F0EEF0E2-2389-430D-BDFD-81081F2BD780}" srcOrd="6" destOrd="0" parTransId="{4796E186-B90A-4E2A-9CC9-B7784D0BE371}" sibTransId="{04A912AF-443D-46E4-8D07-A375785240E9}"/>
    <dgm:cxn modelId="{116A9EEF-E2BB-474C-959E-C1C0C50B6F19}" type="presOf" srcId="{404824E8-B59F-4A59-92B1-D180659437D2}" destId="{10E7C71B-0E4B-414F-87AE-EA8374C6EDAB}" srcOrd="0" destOrd="0" presId="urn:microsoft.com/office/officeart/2005/8/layout/vProcess5"/>
    <dgm:cxn modelId="{30E9794E-CCF1-4970-803E-CE4F75424AC9}" type="presOf" srcId="{59C11A3B-7423-4AD8-BD89-C28CEA8A2206}" destId="{97E3CF96-D2FC-4DD0-B274-FEE1D2DBFAFF}" srcOrd="1" destOrd="0" presId="urn:microsoft.com/office/officeart/2005/8/layout/vProcess5"/>
    <dgm:cxn modelId="{97B03DC1-E5B3-476F-8B18-72A6A2A916BF}" type="presOf" srcId="{1EA5EF46-0B68-4CF9-A7C0-4B2E4B002A73}" destId="{7DF74575-E009-41FA-8AB8-991683F5C73B}" srcOrd="0" destOrd="0" presId="urn:microsoft.com/office/officeart/2005/8/layout/vProcess5"/>
    <dgm:cxn modelId="{55D1BE0F-2D83-478A-9320-BEBE40F38474}" srcId="{B0AF9253-5309-444A-AC01-2EB6121660B6}" destId="{76D687AD-3C4F-42CB-A4E9-0B3B2D20AAC4}" srcOrd="1" destOrd="0" parTransId="{2226D6C7-2347-4794-88ED-74024429431F}" sibTransId="{36FE376B-7477-4DFA-B307-F51F2C160BEC}"/>
    <dgm:cxn modelId="{5D02A49A-91DB-456F-BF7A-2DC6221CBF67}" type="presOf" srcId="{FB85FCA8-62B5-42FD-974F-3BC67F324B95}" destId="{505DB6D7-202A-4D03-9FEC-1359858CBC14}" srcOrd="1" destOrd="0" presId="urn:microsoft.com/office/officeart/2005/8/layout/vProcess5"/>
    <dgm:cxn modelId="{06AD9E2E-CC68-48A0-834A-47241DD8AABB}" srcId="{B0AF9253-5309-444A-AC01-2EB6121660B6}" destId="{256AE0CB-F9E5-4C70-A859-DFC839C4E35A}" srcOrd="10" destOrd="0" parTransId="{2C379BEA-62D3-4AD8-8FFE-B4D0BEC0E0AF}" sibTransId="{D5FED976-5E76-4FCE-9E69-73A187E9DB5E}"/>
    <dgm:cxn modelId="{984EEF65-1EA1-456E-85CB-DA920DC50F6E}" type="presOf" srcId="{B231D7FA-7488-49C8-8BFC-8EEAA50565CE}" destId="{F7A855B9-E5AC-4E21-9FEE-7B2EE56F7D72}" srcOrd="0" destOrd="0" presId="urn:microsoft.com/office/officeart/2005/8/layout/vProcess5"/>
    <dgm:cxn modelId="{83F04D40-F54C-4F74-B9FE-ACB0765A988E}" srcId="{B0AF9253-5309-444A-AC01-2EB6121660B6}" destId="{4FF36EBC-F619-4E94-80BF-B88070D701D3}" srcOrd="9" destOrd="0" parTransId="{F435AB2B-A96E-45F1-84BD-73DA9C915DA2}" sibTransId="{8E2FDBCA-3B4E-4AE1-AF95-550DFDCD9239}"/>
    <dgm:cxn modelId="{D2793EB2-36F8-4A16-8A0C-72D7F42356F1}" type="presOf" srcId="{B5A847F0-5A99-475F-8F80-1A98A3129AA0}" destId="{02607C2F-397C-4ACF-8111-50C7EFA53CD3}" srcOrd="1" destOrd="0" presId="urn:microsoft.com/office/officeart/2005/8/layout/vProcess5"/>
    <dgm:cxn modelId="{A5042943-0CDD-455A-99E8-4B681E3AE211}" type="presOf" srcId="{9481B5FA-92AB-4379-883B-7BEB6C4B50B8}" destId="{543ED31A-69A1-40D8-8EAB-523C695A7458}" srcOrd="0" destOrd="0" presId="urn:microsoft.com/office/officeart/2005/8/layout/vProcess5"/>
    <dgm:cxn modelId="{27BFF449-4EBF-4554-9B7E-E10FD8066E14}" type="presOf" srcId="{59C11A3B-7423-4AD8-BD89-C28CEA8A2206}" destId="{D9D72D18-9D9F-4644-8F5A-3681E2B0DE0B}" srcOrd="0" destOrd="0" presId="urn:microsoft.com/office/officeart/2005/8/layout/vProcess5"/>
    <dgm:cxn modelId="{BC3CE119-2549-403C-8A31-960D65BD8CF4}" type="presOf" srcId="{FB85FCA8-62B5-42FD-974F-3BC67F324B95}" destId="{13BEBB28-215F-42FB-89B3-71DCC42A49E9}" srcOrd="0" destOrd="0" presId="urn:microsoft.com/office/officeart/2005/8/layout/vProcess5"/>
    <dgm:cxn modelId="{65CB8936-8691-4D47-8014-B3330E8160DD}" type="presOf" srcId="{76D687AD-3C4F-42CB-A4E9-0B3B2D20AAC4}" destId="{E3C34071-FCEA-4311-8641-A3854D45E47F}" srcOrd="0" destOrd="0" presId="urn:microsoft.com/office/officeart/2005/8/layout/vProcess5"/>
    <dgm:cxn modelId="{CF48812F-D1E5-4CBC-9FD2-A39A29900268}" srcId="{B0AF9253-5309-444A-AC01-2EB6121660B6}" destId="{1EA5EF46-0B68-4CF9-A7C0-4B2E4B002A73}" srcOrd="3" destOrd="0" parTransId="{796E155B-3037-4FE8-A351-053E6B80866F}" sibTransId="{404824E8-B59F-4A59-92B1-D180659437D2}"/>
    <dgm:cxn modelId="{CEA33606-A121-444E-8525-F1CD498968B3}" type="presOf" srcId="{B5A847F0-5A99-475F-8F80-1A98A3129AA0}" destId="{287583CB-9F8B-45FF-A8AE-A16D0DE62E8E}" srcOrd="0" destOrd="0" presId="urn:microsoft.com/office/officeart/2005/8/layout/vProcess5"/>
    <dgm:cxn modelId="{04ECBDE9-B079-467A-BE4C-14173C8AD5E6}" srcId="{B0AF9253-5309-444A-AC01-2EB6121660B6}" destId="{FB85FCA8-62B5-42FD-974F-3BC67F324B95}" srcOrd="0" destOrd="0" parTransId="{14D101F7-6A85-42E6-AB89-DEE3CAF1628D}" sibTransId="{B231D7FA-7488-49C8-8BFC-8EEAA50565CE}"/>
    <dgm:cxn modelId="{029DA9BC-3093-4A9D-909B-D1B1553FBE07}" type="presParOf" srcId="{8F7548FC-2486-44C1-A75B-8E929F9619DF}" destId="{88F893B8-45D3-4A16-AF55-F3EA8248D414}" srcOrd="0" destOrd="0" presId="urn:microsoft.com/office/officeart/2005/8/layout/vProcess5"/>
    <dgm:cxn modelId="{E3747382-1D9A-474D-A476-76E2BCAF40EF}" type="presParOf" srcId="{8F7548FC-2486-44C1-A75B-8E929F9619DF}" destId="{13BEBB28-215F-42FB-89B3-71DCC42A49E9}" srcOrd="1" destOrd="0" presId="urn:microsoft.com/office/officeart/2005/8/layout/vProcess5"/>
    <dgm:cxn modelId="{CF0D76AB-B008-4830-B66D-88844B10438C}" type="presParOf" srcId="{8F7548FC-2486-44C1-A75B-8E929F9619DF}" destId="{E3C34071-FCEA-4311-8641-A3854D45E47F}" srcOrd="2" destOrd="0" presId="urn:microsoft.com/office/officeart/2005/8/layout/vProcess5"/>
    <dgm:cxn modelId="{5E6CBD52-5FA9-49DA-B27D-0FC8E2FC6371}" type="presParOf" srcId="{8F7548FC-2486-44C1-A75B-8E929F9619DF}" destId="{D9D72D18-9D9F-4644-8F5A-3681E2B0DE0B}" srcOrd="3" destOrd="0" presId="urn:microsoft.com/office/officeart/2005/8/layout/vProcess5"/>
    <dgm:cxn modelId="{4EE7B92B-4DE7-4482-8F2C-7B27BB629296}" type="presParOf" srcId="{8F7548FC-2486-44C1-A75B-8E929F9619DF}" destId="{7DF74575-E009-41FA-8AB8-991683F5C73B}" srcOrd="4" destOrd="0" presId="urn:microsoft.com/office/officeart/2005/8/layout/vProcess5"/>
    <dgm:cxn modelId="{208929C2-56A8-449D-8546-24B406E6F91C}" type="presParOf" srcId="{8F7548FC-2486-44C1-A75B-8E929F9619DF}" destId="{287583CB-9F8B-45FF-A8AE-A16D0DE62E8E}" srcOrd="5" destOrd="0" presId="urn:microsoft.com/office/officeart/2005/8/layout/vProcess5"/>
    <dgm:cxn modelId="{8FA5D8E3-3ED9-4EBE-8726-19B7ABF9FFE3}" type="presParOf" srcId="{8F7548FC-2486-44C1-A75B-8E929F9619DF}" destId="{F7A855B9-E5AC-4E21-9FEE-7B2EE56F7D72}" srcOrd="6" destOrd="0" presId="urn:microsoft.com/office/officeart/2005/8/layout/vProcess5"/>
    <dgm:cxn modelId="{777938A2-D0E6-47AC-A535-DAF518BB9001}" type="presParOf" srcId="{8F7548FC-2486-44C1-A75B-8E929F9619DF}" destId="{6BC5C45D-4E5B-4850-BA68-456D25D1D2C1}" srcOrd="7" destOrd="0" presId="urn:microsoft.com/office/officeart/2005/8/layout/vProcess5"/>
    <dgm:cxn modelId="{A9B22C1F-A462-4AD3-9B5F-9F0C1C6143EF}" type="presParOf" srcId="{8F7548FC-2486-44C1-A75B-8E929F9619DF}" destId="{543ED31A-69A1-40D8-8EAB-523C695A7458}" srcOrd="8" destOrd="0" presId="urn:microsoft.com/office/officeart/2005/8/layout/vProcess5"/>
    <dgm:cxn modelId="{99EC6C2C-C3C8-4E02-8FBC-DC52DEED0F37}" type="presParOf" srcId="{8F7548FC-2486-44C1-A75B-8E929F9619DF}" destId="{10E7C71B-0E4B-414F-87AE-EA8374C6EDAB}" srcOrd="9" destOrd="0" presId="urn:microsoft.com/office/officeart/2005/8/layout/vProcess5"/>
    <dgm:cxn modelId="{BE955215-2F44-4AB5-8108-A09808B2DA6B}" type="presParOf" srcId="{8F7548FC-2486-44C1-A75B-8E929F9619DF}" destId="{505DB6D7-202A-4D03-9FEC-1359858CBC14}" srcOrd="10" destOrd="0" presId="urn:microsoft.com/office/officeart/2005/8/layout/vProcess5"/>
    <dgm:cxn modelId="{AD2EB335-4185-4A7D-85FB-10BEA88032D9}" type="presParOf" srcId="{8F7548FC-2486-44C1-A75B-8E929F9619DF}" destId="{21C801D0-7759-4EB8-894B-A3CFF3E030D2}" srcOrd="11" destOrd="0" presId="urn:microsoft.com/office/officeart/2005/8/layout/vProcess5"/>
    <dgm:cxn modelId="{F9ABBF22-B938-48BE-A3FD-65D1708F8F08}" type="presParOf" srcId="{8F7548FC-2486-44C1-A75B-8E929F9619DF}" destId="{97E3CF96-D2FC-4DD0-B274-FEE1D2DBFAFF}" srcOrd="12" destOrd="0" presId="urn:microsoft.com/office/officeart/2005/8/layout/vProcess5"/>
    <dgm:cxn modelId="{D068E08E-DB36-4F92-961D-4B6D2972EA11}" type="presParOf" srcId="{8F7548FC-2486-44C1-A75B-8E929F9619DF}" destId="{9D26EF57-3E33-46B3-BF00-6B576CB2E1FC}" srcOrd="13" destOrd="0" presId="urn:microsoft.com/office/officeart/2005/8/layout/vProcess5"/>
    <dgm:cxn modelId="{FE4A7F47-67A0-4654-9676-7D84FF9B7FA6}" type="presParOf" srcId="{8F7548FC-2486-44C1-A75B-8E929F9619DF}" destId="{02607C2F-397C-4ACF-8111-50C7EFA53CD3}" srcOrd="14" destOrd="0" presId="urn:microsoft.com/office/officeart/2005/8/layout/vProcess5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0AD5E48-5315-401F-AE94-462A02285E71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D127F405-6B70-44E6-83B1-09EE4E372BD0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b="0" dirty="0">
              <a:solidFill>
                <a:srgbClr val="0070C0"/>
              </a:solidFill>
              <a:effectLst/>
              <a:latin typeface="+mn-lt"/>
              <a:ea typeface="+mn-ea"/>
              <a:cs typeface="Times New Roman" panose="02020603050405020304" pitchFamily="18" charset="0"/>
            </a:rPr>
            <a:t>Развитие умений фокусировать внимание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b="0" dirty="0">
              <a:solidFill>
                <a:srgbClr val="0070C0"/>
              </a:solidFill>
              <a:effectLst/>
              <a:latin typeface="+mn-lt"/>
              <a:ea typeface="+mn-ea"/>
              <a:cs typeface="Times New Roman" panose="02020603050405020304" pitchFamily="18" charset="0"/>
            </a:rPr>
            <a:t>на объекте, описывать его элементы</a:t>
          </a:r>
          <a:endParaRPr lang="ru-RU" sz="1600" b="0" dirty="0">
            <a:solidFill>
              <a:schemeClr val="accent1">
                <a:lumMod val="75000"/>
              </a:schemeClr>
            </a:solidFill>
            <a:latin typeface="+mn-lt"/>
          </a:endParaRPr>
        </a:p>
      </dgm:t>
    </dgm:pt>
    <dgm:pt modelId="{FA7BACDF-EF7F-4E64-9CCB-5AB4945E45BB}" type="parTrans" cxnId="{85504312-AE76-42DD-8B73-8FBADC95B548}">
      <dgm:prSet/>
      <dgm:spPr/>
      <dgm:t>
        <a:bodyPr/>
        <a:lstStyle/>
        <a:p>
          <a:endParaRPr lang="ru-RU"/>
        </a:p>
      </dgm:t>
    </dgm:pt>
    <dgm:pt modelId="{447D11B5-2943-4C49-A7C5-650CE1A2DDF4}" type="sibTrans" cxnId="{85504312-AE76-42DD-8B73-8FBADC95B548}">
      <dgm:prSet/>
      <dgm:spPr/>
      <dgm:t>
        <a:bodyPr/>
        <a:lstStyle/>
        <a:p>
          <a:endParaRPr lang="ru-RU"/>
        </a:p>
      </dgm:t>
    </dgm:pt>
    <dgm:pt modelId="{B6202476-4522-4685-B457-23F629AB271F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600" b="0" spc="-20" baseline="0" dirty="0">
              <a:solidFill>
                <a:srgbClr val="0070C0"/>
              </a:solidFill>
              <a:effectLst/>
              <a:latin typeface="+mn-lt"/>
              <a:ea typeface="+mn-ea"/>
              <a:cs typeface="Times New Roman" panose="02020603050405020304" pitchFamily="18" charset="0"/>
            </a:rPr>
            <a:t>Развитие умения избирательно концентрировать внимание на определённых заданиях</a:t>
          </a:r>
          <a:endParaRPr lang="ru-RU" sz="1600" b="0" spc="-20" baseline="0" dirty="0">
            <a:solidFill>
              <a:schemeClr val="accent1">
                <a:lumMod val="75000"/>
              </a:schemeClr>
            </a:solidFill>
          </a:endParaRPr>
        </a:p>
      </dgm:t>
    </dgm:pt>
    <dgm:pt modelId="{23CC5B4C-BE14-43CD-A459-019C6DF0CDCB}" type="parTrans" cxnId="{C4DCB2C6-6F9C-42AA-B1A5-C82C487D5313}">
      <dgm:prSet/>
      <dgm:spPr/>
      <dgm:t>
        <a:bodyPr/>
        <a:lstStyle/>
        <a:p>
          <a:endParaRPr lang="ru-RU"/>
        </a:p>
      </dgm:t>
    </dgm:pt>
    <dgm:pt modelId="{D52598BE-47DC-4471-9BC5-63E70269B2FB}" type="sibTrans" cxnId="{C4DCB2C6-6F9C-42AA-B1A5-C82C487D5313}">
      <dgm:prSet/>
      <dgm:spPr/>
      <dgm:t>
        <a:bodyPr/>
        <a:lstStyle/>
        <a:p>
          <a:endParaRPr lang="ru-RU"/>
        </a:p>
      </dgm:t>
    </dgm:pt>
    <dgm:pt modelId="{1AD759DA-AE73-4F86-B691-D5C4E9D59A5E}">
      <dgm:prSet phldrT="[Текст]" custT="1"/>
      <dgm:spPr/>
      <dgm:t>
        <a:bodyPr anchor="t"/>
        <a:lstStyle/>
        <a:p>
          <a:r>
            <a:rPr lang="ru-RU" sz="1600" b="0" dirty="0">
              <a:solidFill>
                <a:srgbClr val="0070C0"/>
              </a:solidFill>
              <a:effectLst/>
              <a:latin typeface="+mn-lt"/>
              <a:ea typeface="+mn-ea"/>
              <a:cs typeface="Times New Roman" panose="02020603050405020304" pitchFamily="18" charset="0"/>
            </a:rPr>
            <a:t>Развитие умений переключать и распределять внимание</a:t>
          </a:r>
          <a:endParaRPr lang="ru-RU" sz="1600" b="0" dirty="0">
            <a:solidFill>
              <a:schemeClr val="accent1">
                <a:lumMod val="75000"/>
              </a:schemeClr>
            </a:solidFill>
            <a:latin typeface="+mn-lt"/>
          </a:endParaRPr>
        </a:p>
      </dgm:t>
    </dgm:pt>
    <dgm:pt modelId="{F7AC79D7-A0B2-4EA0-B23B-241025E28F06}" type="parTrans" cxnId="{2A47C900-0B69-430D-9DC2-B1097E837FBB}">
      <dgm:prSet/>
      <dgm:spPr/>
      <dgm:t>
        <a:bodyPr/>
        <a:lstStyle/>
        <a:p>
          <a:endParaRPr lang="ru-RU"/>
        </a:p>
      </dgm:t>
    </dgm:pt>
    <dgm:pt modelId="{844014AC-066B-4319-BB42-9C574F0C73FE}" type="sibTrans" cxnId="{2A47C900-0B69-430D-9DC2-B1097E837FBB}">
      <dgm:prSet/>
      <dgm:spPr/>
      <dgm:t>
        <a:bodyPr/>
        <a:lstStyle/>
        <a:p>
          <a:endParaRPr lang="ru-RU"/>
        </a:p>
      </dgm:t>
    </dgm:pt>
    <dgm:pt modelId="{43761EB7-4926-4648-B8C8-1097D194D275}" type="pres">
      <dgm:prSet presAssocID="{00AD5E48-5315-401F-AE94-462A02285E7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28C070-FEEF-41C9-ACDC-8F5A0ABAD671}" type="pres">
      <dgm:prSet presAssocID="{D127F405-6B70-44E6-83B1-09EE4E372BD0}" presName="parentLin" presStyleCnt="0"/>
      <dgm:spPr/>
    </dgm:pt>
    <dgm:pt modelId="{D9DA9769-E3FF-49A0-87A6-C15C603AC049}" type="pres">
      <dgm:prSet presAssocID="{D127F405-6B70-44E6-83B1-09EE4E372BD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4D5DA93-7CD5-4FC8-BEAB-06FA64317BEF}" type="pres">
      <dgm:prSet presAssocID="{D127F405-6B70-44E6-83B1-09EE4E372BD0}" presName="parentText" presStyleLbl="node1" presStyleIdx="0" presStyleCnt="3" custScaleY="1345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C68185-DE0C-484B-830C-44AB1665E4CA}" type="pres">
      <dgm:prSet presAssocID="{D127F405-6B70-44E6-83B1-09EE4E372BD0}" presName="negativeSpace" presStyleCnt="0"/>
      <dgm:spPr/>
    </dgm:pt>
    <dgm:pt modelId="{85622D70-01D7-489E-A01B-105F851FA20F}" type="pres">
      <dgm:prSet presAssocID="{D127F405-6B70-44E6-83B1-09EE4E372BD0}" presName="childText" presStyleLbl="conFgAcc1" presStyleIdx="0" presStyleCnt="3">
        <dgm:presLayoutVars>
          <dgm:bulletEnabled val="1"/>
        </dgm:presLayoutVars>
      </dgm:prSet>
      <dgm:spPr/>
    </dgm:pt>
    <dgm:pt modelId="{799E08EA-4573-45C1-A5DE-5EF76C3E20E2}" type="pres">
      <dgm:prSet presAssocID="{447D11B5-2943-4C49-A7C5-650CE1A2DDF4}" presName="spaceBetweenRectangles" presStyleCnt="0"/>
      <dgm:spPr/>
    </dgm:pt>
    <dgm:pt modelId="{7C4D8C61-DBB0-419C-B924-4E34A046E85E}" type="pres">
      <dgm:prSet presAssocID="{B6202476-4522-4685-B457-23F629AB271F}" presName="parentLin" presStyleCnt="0"/>
      <dgm:spPr/>
    </dgm:pt>
    <dgm:pt modelId="{09E04B6D-C9CF-4FCF-B67D-79B5DE0EA5C7}" type="pres">
      <dgm:prSet presAssocID="{B6202476-4522-4685-B457-23F629AB271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78B26D7-1AE8-4589-8186-76DC21E42395}" type="pres">
      <dgm:prSet presAssocID="{B6202476-4522-4685-B457-23F629AB271F}" presName="parentText" presStyleLbl="node1" presStyleIdx="1" presStyleCnt="3" custScaleY="1258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6D182C-617C-4929-A3F7-0AC84B141AD5}" type="pres">
      <dgm:prSet presAssocID="{B6202476-4522-4685-B457-23F629AB271F}" presName="negativeSpace" presStyleCnt="0"/>
      <dgm:spPr/>
    </dgm:pt>
    <dgm:pt modelId="{E5FC7D58-BB0E-47A2-81FE-31DF973BA084}" type="pres">
      <dgm:prSet presAssocID="{B6202476-4522-4685-B457-23F629AB271F}" presName="childText" presStyleLbl="conFgAcc1" presStyleIdx="1" presStyleCnt="3">
        <dgm:presLayoutVars>
          <dgm:bulletEnabled val="1"/>
        </dgm:presLayoutVars>
      </dgm:prSet>
      <dgm:spPr/>
    </dgm:pt>
    <dgm:pt modelId="{A4D6ADE5-3A99-4975-B1D8-9E17B2511CFC}" type="pres">
      <dgm:prSet presAssocID="{D52598BE-47DC-4471-9BC5-63E70269B2FB}" presName="spaceBetweenRectangles" presStyleCnt="0"/>
      <dgm:spPr/>
    </dgm:pt>
    <dgm:pt modelId="{D39D10C2-EECD-4231-8866-87017AE72B6D}" type="pres">
      <dgm:prSet presAssocID="{1AD759DA-AE73-4F86-B691-D5C4E9D59A5E}" presName="parentLin" presStyleCnt="0"/>
      <dgm:spPr/>
    </dgm:pt>
    <dgm:pt modelId="{B2549B81-CB98-4C05-96D9-063B9C58F99C}" type="pres">
      <dgm:prSet presAssocID="{1AD759DA-AE73-4F86-B691-D5C4E9D59A5E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892C9F5-3C5C-464A-9B1E-48B91C197759}" type="pres">
      <dgm:prSet presAssocID="{1AD759DA-AE73-4F86-B691-D5C4E9D59A5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0A6DED-C5C3-4493-97D7-A036A0FC4413}" type="pres">
      <dgm:prSet presAssocID="{1AD759DA-AE73-4F86-B691-D5C4E9D59A5E}" presName="negativeSpace" presStyleCnt="0"/>
      <dgm:spPr/>
    </dgm:pt>
    <dgm:pt modelId="{C2A8336F-1665-4E53-91F1-5D9FCAA652B0}" type="pres">
      <dgm:prSet presAssocID="{1AD759DA-AE73-4F86-B691-D5C4E9D59A5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5504312-AE76-42DD-8B73-8FBADC95B548}" srcId="{00AD5E48-5315-401F-AE94-462A02285E71}" destId="{D127F405-6B70-44E6-83B1-09EE4E372BD0}" srcOrd="0" destOrd="0" parTransId="{FA7BACDF-EF7F-4E64-9CCB-5AB4945E45BB}" sibTransId="{447D11B5-2943-4C49-A7C5-650CE1A2DDF4}"/>
    <dgm:cxn modelId="{50B70E42-85E2-4326-99E4-A85025D50509}" type="presOf" srcId="{D127F405-6B70-44E6-83B1-09EE4E372BD0}" destId="{C4D5DA93-7CD5-4FC8-BEAB-06FA64317BEF}" srcOrd="1" destOrd="0" presId="urn:microsoft.com/office/officeart/2005/8/layout/list1"/>
    <dgm:cxn modelId="{0B355E1A-71EF-4D81-94E3-BE6A1909E0C9}" type="presOf" srcId="{B6202476-4522-4685-B457-23F629AB271F}" destId="{D78B26D7-1AE8-4589-8186-76DC21E42395}" srcOrd="1" destOrd="0" presId="urn:microsoft.com/office/officeart/2005/8/layout/list1"/>
    <dgm:cxn modelId="{9B058854-F4B2-49DF-AC7C-9D91884E2B16}" type="presOf" srcId="{D127F405-6B70-44E6-83B1-09EE4E372BD0}" destId="{D9DA9769-E3FF-49A0-87A6-C15C603AC049}" srcOrd="0" destOrd="0" presId="urn:microsoft.com/office/officeart/2005/8/layout/list1"/>
    <dgm:cxn modelId="{C4DCB2C6-6F9C-42AA-B1A5-C82C487D5313}" srcId="{00AD5E48-5315-401F-AE94-462A02285E71}" destId="{B6202476-4522-4685-B457-23F629AB271F}" srcOrd="1" destOrd="0" parTransId="{23CC5B4C-BE14-43CD-A459-019C6DF0CDCB}" sibTransId="{D52598BE-47DC-4471-9BC5-63E70269B2FB}"/>
    <dgm:cxn modelId="{2A47C900-0B69-430D-9DC2-B1097E837FBB}" srcId="{00AD5E48-5315-401F-AE94-462A02285E71}" destId="{1AD759DA-AE73-4F86-B691-D5C4E9D59A5E}" srcOrd="2" destOrd="0" parTransId="{F7AC79D7-A0B2-4EA0-B23B-241025E28F06}" sibTransId="{844014AC-066B-4319-BB42-9C574F0C73FE}"/>
    <dgm:cxn modelId="{20800A8B-EF25-405F-8B42-130DD6DE9619}" type="presOf" srcId="{1AD759DA-AE73-4F86-B691-D5C4E9D59A5E}" destId="{B2549B81-CB98-4C05-96D9-063B9C58F99C}" srcOrd="0" destOrd="0" presId="urn:microsoft.com/office/officeart/2005/8/layout/list1"/>
    <dgm:cxn modelId="{CFCDB4F3-56C6-4126-A709-BA01E1B05875}" type="presOf" srcId="{00AD5E48-5315-401F-AE94-462A02285E71}" destId="{43761EB7-4926-4648-B8C8-1097D194D275}" srcOrd="0" destOrd="0" presId="urn:microsoft.com/office/officeart/2005/8/layout/list1"/>
    <dgm:cxn modelId="{356D2CC9-7C98-4DBE-A29D-5437B4C73273}" type="presOf" srcId="{1AD759DA-AE73-4F86-B691-D5C4E9D59A5E}" destId="{7892C9F5-3C5C-464A-9B1E-48B91C197759}" srcOrd="1" destOrd="0" presId="urn:microsoft.com/office/officeart/2005/8/layout/list1"/>
    <dgm:cxn modelId="{79B11452-BDC7-4B10-B18F-CF06B52C1FAF}" type="presOf" srcId="{B6202476-4522-4685-B457-23F629AB271F}" destId="{09E04B6D-C9CF-4FCF-B67D-79B5DE0EA5C7}" srcOrd="0" destOrd="0" presId="urn:microsoft.com/office/officeart/2005/8/layout/list1"/>
    <dgm:cxn modelId="{FC8F8C99-53FF-49B2-A460-5E6393740E81}" type="presParOf" srcId="{43761EB7-4926-4648-B8C8-1097D194D275}" destId="{D128C070-FEEF-41C9-ACDC-8F5A0ABAD671}" srcOrd="0" destOrd="0" presId="urn:microsoft.com/office/officeart/2005/8/layout/list1"/>
    <dgm:cxn modelId="{DC4C0070-B065-4E24-9156-320EB083A0E4}" type="presParOf" srcId="{D128C070-FEEF-41C9-ACDC-8F5A0ABAD671}" destId="{D9DA9769-E3FF-49A0-87A6-C15C603AC049}" srcOrd="0" destOrd="0" presId="urn:microsoft.com/office/officeart/2005/8/layout/list1"/>
    <dgm:cxn modelId="{5A57CE6E-B811-49AB-AE46-8EBE7D1E86D0}" type="presParOf" srcId="{D128C070-FEEF-41C9-ACDC-8F5A0ABAD671}" destId="{C4D5DA93-7CD5-4FC8-BEAB-06FA64317BEF}" srcOrd="1" destOrd="0" presId="urn:microsoft.com/office/officeart/2005/8/layout/list1"/>
    <dgm:cxn modelId="{7E8E5235-4BF5-4392-832E-FB11476BD64F}" type="presParOf" srcId="{43761EB7-4926-4648-B8C8-1097D194D275}" destId="{C2C68185-DE0C-484B-830C-44AB1665E4CA}" srcOrd="1" destOrd="0" presId="urn:microsoft.com/office/officeart/2005/8/layout/list1"/>
    <dgm:cxn modelId="{85D25017-B1DA-44EB-A3C1-A17B9A27F70B}" type="presParOf" srcId="{43761EB7-4926-4648-B8C8-1097D194D275}" destId="{85622D70-01D7-489E-A01B-105F851FA20F}" srcOrd="2" destOrd="0" presId="urn:microsoft.com/office/officeart/2005/8/layout/list1"/>
    <dgm:cxn modelId="{9D4EB627-7EAE-40E5-B1B7-3BEA0B1F70C7}" type="presParOf" srcId="{43761EB7-4926-4648-B8C8-1097D194D275}" destId="{799E08EA-4573-45C1-A5DE-5EF76C3E20E2}" srcOrd="3" destOrd="0" presId="urn:microsoft.com/office/officeart/2005/8/layout/list1"/>
    <dgm:cxn modelId="{C29BC364-D4AC-4514-BDF1-52BE621EEE57}" type="presParOf" srcId="{43761EB7-4926-4648-B8C8-1097D194D275}" destId="{7C4D8C61-DBB0-419C-B924-4E34A046E85E}" srcOrd="4" destOrd="0" presId="urn:microsoft.com/office/officeart/2005/8/layout/list1"/>
    <dgm:cxn modelId="{EBBB052D-172B-42A2-A143-848E533D9ECE}" type="presParOf" srcId="{7C4D8C61-DBB0-419C-B924-4E34A046E85E}" destId="{09E04B6D-C9CF-4FCF-B67D-79B5DE0EA5C7}" srcOrd="0" destOrd="0" presId="urn:microsoft.com/office/officeart/2005/8/layout/list1"/>
    <dgm:cxn modelId="{91B0710E-51E2-4C16-963C-074476579FFE}" type="presParOf" srcId="{7C4D8C61-DBB0-419C-B924-4E34A046E85E}" destId="{D78B26D7-1AE8-4589-8186-76DC21E42395}" srcOrd="1" destOrd="0" presId="urn:microsoft.com/office/officeart/2005/8/layout/list1"/>
    <dgm:cxn modelId="{9B5C79F7-0CA0-4729-AB70-F0B1B2B0F448}" type="presParOf" srcId="{43761EB7-4926-4648-B8C8-1097D194D275}" destId="{496D182C-617C-4929-A3F7-0AC84B141AD5}" srcOrd="5" destOrd="0" presId="urn:microsoft.com/office/officeart/2005/8/layout/list1"/>
    <dgm:cxn modelId="{D9914647-3728-4055-AF05-7EFC5212E9D9}" type="presParOf" srcId="{43761EB7-4926-4648-B8C8-1097D194D275}" destId="{E5FC7D58-BB0E-47A2-81FE-31DF973BA084}" srcOrd="6" destOrd="0" presId="urn:microsoft.com/office/officeart/2005/8/layout/list1"/>
    <dgm:cxn modelId="{4F82FDE9-E47D-4684-BFA6-5CEE719ECBF6}" type="presParOf" srcId="{43761EB7-4926-4648-B8C8-1097D194D275}" destId="{A4D6ADE5-3A99-4975-B1D8-9E17B2511CFC}" srcOrd="7" destOrd="0" presId="urn:microsoft.com/office/officeart/2005/8/layout/list1"/>
    <dgm:cxn modelId="{42940BDD-3354-49A3-8F08-AF0EC86DC1C3}" type="presParOf" srcId="{43761EB7-4926-4648-B8C8-1097D194D275}" destId="{D39D10C2-EECD-4231-8866-87017AE72B6D}" srcOrd="8" destOrd="0" presId="urn:microsoft.com/office/officeart/2005/8/layout/list1"/>
    <dgm:cxn modelId="{7318408A-720F-4DF2-BED4-B041895AE1CC}" type="presParOf" srcId="{D39D10C2-EECD-4231-8866-87017AE72B6D}" destId="{B2549B81-CB98-4C05-96D9-063B9C58F99C}" srcOrd="0" destOrd="0" presId="urn:microsoft.com/office/officeart/2005/8/layout/list1"/>
    <dgm:cxn modelId="{0717300F-FEE1-452D-9498-3D54284C06DF}" type="presParOf" srcId="{D39D10C2-EECD-4231-8866-87017AE72B6D}" destId="{7892C9F5-3C5C-464A-9B1E-48B91C197759}" srcOrd="1" destOrd="0" presId="urn:microsoft.com/office/officeart/2005/8/layout/list1"/>
    <dgm:cxn modelId="{F42EE6B2-8A0B-4AC0-A12B-2ED67C49582C}" type="presParOf" srcId="{43761EB7-4926-4648-B8C8-1097D194D275}" destId="{450A6DED-C5C3-4493-97D7-A036A0FC4413}" srcOrd="9" destOrd="0" presId="urn:microsoft.com/office/officeart/2005/8/layout/list1"/>
    <dgm:cxn modelId="{6A57B6E2-AC06-48B6-B36F-AFA00A263686}" type="presParOf" srcId="{43761EB7-4926-4648-B8C8-1097D194D275}" destId="{C2A8336F-1665-4E53-91F1-5D9FCAA652B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0C3A25F-5840-4B9B-B8D4-E1F895B10C01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8EEE85F7-9C9E-49B8-8CA8-3272BA39C94D}">
      <dgm:prSet phldrT="[Текст]" custT="1"/>
      <dgm:spPr/>
      <dgm:t>
        <a:bodyPr anchor="t"/>
        <a:lstStyle/>
        <a:p>
          <a:pPr algn="l">
            <a:lnSpc>
              <a:spcPct val="100000"/>
            </a:lnSpc>
          </a:pPr>
          <a:r>
            <a:rPr lang="ru-RU" sz="1600" b="0" dirty="0">
              <a:solidFill>
                <a:srgbClr val="0070C0"/>
              </a:solidFill>
              <a:latin typeface="+mn-lt"/>
              <a:cs typeface="Times New Roman" panose="02020603050405020304" pitchFamily="18" charset="0"/>
            </a:rPr>
            <a:t>Развитие навыков    эмоциональной  саморегуляции</a:t>
          </a:r>
          <a:endParaRPr lang="ru-RU" sz="1600" dirty="0">
            <a:solidFill>
              <a:schemeClr val="accent1">
                <a:lumMod val="75000"/>
              </a:schemeClr>
            </a:solidFill>
            <a:latin typeface="+mn-lt"/>
          </a:endParaRPr>
        </a:p>
      </dgm:t>
    </dgm:pt>
    <dgm:pt modelId="{DB060902-946A-4D03-99DE-23E09D370F87}" type="parTrans" cxnId="{5E0BA27F-6BCC-49D7-8468-8F7E6D2DEB08}">
      <dgm:prSet/>
      <dgm:spPr/>
      <dgm:t>
        <a:bodyPr/>
        <a:lstStyle/>
        <a:p>
          <a:endParaRPr lang="ru-RU"/>
        </a:p>
      </dgm:t>
    </dgm:pt>
    <dgm:pt modelId="{0C83E0F3-34CA-4CC6-B23A-86E602921A04}" type="sibTrans" cxnId="{5E0BA27F-6BCC-49D7-8468-8F7E6D2DEB08}">
      <dgm:prSet/>
      <dgm:spPr/>
      <dgm:t>
        <a:bodyPr/>
        <a:lstStyle/>
        <a:p>
          <a:endParaRPr lang="ru-RU"/>
        </a:p>
      </dgm:t>
    </dgm:pt>
    <dgm:pt modelId="{7DA2505C-683B-4479-97A7-731A32FDCBF1}">
      <dgm:prSet phldrT="[Текст]" custT="1"/>
      <dgm:spPr/>
      <dgm:t>
        <a:bodyPr anchor="t"/>
        <a:lstStyle/>
        <a:p>
          <a:r>
            <a:rPr lang="ru-RU" sz="1600" b="0" dirty="0">
              <a:solidFill>
                <a:srgbClr val="0070C0"/>
              </a:solidFill>
              <a:effectLst/>
              <a:latin typeface="+mn-lt"/>
              <a:ea typeface="+mn-ea"/>
              <a:cs typeface="Times New Roman" panose="02020603050405020304" pitchFamily="18" charset="0"/>
            </a:rPr>
            <a:t>Развитие умений контролировать правильность своих действий</a:t>
          </a:r>
          <a:endParaRPr lang="ru-RU" sz="1600" dirty="0">
            <a:solidFill>
              <a:schemeClr val="accent1">
                <a:lumMod val="75000"/>
              </a:schemeClr>
            </a:solidFill>
            <a:latin typeface="+mn-lt"/>
          </a:endParaRPr>
        </a:p>
      </dgm:t>
    </dgm:pt>
    <dgm:pt modelId="{08A96B95-24AC-4D31-AFEB-7F2179B50D5A}" type="parTrans" cxnId="{8247CE86-E578-4133-AB73-58DA01D12872}">
      <dgm:prSet/>
      <dgm:spPr/>
      <dgm:t>
        <a:bodyPr/>
        <a:lstStyle/>
        <a:p>
          <a:endParaRPr lang="ru-RU"/>
        </a:p>
      </dgm:t>
    </dgm:pt>
    <dgm:pt modelId="{518746A3-88B5-4E6D-B53C-A85B7F04C8A4}" type="sibTrans" cxnId="{8247CE86-E578-4133-AB73-58DA01D12872}">
      <dgm:prSet/>
      <dgm:spPr/>
      <dgm:t>
        <a:bodyPr/>
        <a:lstStyle/>
        <a:p>
          <a:endParaRPr lang="ru-RU"/>
        </a:p>
      </dgm:t>
    </dgm:pt>
    <dgm:pt modelId="{EBE4C9C0-2219-49F6-9945-0EE42169B0C3}">
      <dgm:prSet phldrT="[Текст]" custT="1"/>
      <dgm:spPr/>
      <dgm:t>
        <a:bodyPr anchor="t"/>
        <a:lstStyle/>
        <a:p>
          <a:r>
            <a:rPr lang="ru-RU" sz="1600" b="0" dirty="0">
              <a:solidFill>
                <a:srgbClr val="0070C0"/>
              </a:solidFill>
              <a:effectLst/>
              <a:latin typeface="+mn-lt"/>
              <a:ea typeface="+mn-ea"/>
              <a:cs typeface="Times New Roman" panose="02020603050405020304" pitchFamily="18" charset="0"/>
            </a:rPr>
            <a:t>Развитие умений оценивать результаты своей работы</a:t>
          </a:r>
          <a:endParaRPr lang="ru-RU" sz="1600" dirty="0">
            <a:solidFill>
              <a:schemeClr val="accent1">
                <a:lumMod val="75000"/>
              </a:schemeClr>
            </a:solidFill>
          </a:endParaRPr>
        </a:p>
      </dgm:t>
    </dgm:pt>
    <dgm:pt modelId="{4EB5A74B-2E84-4DE0-8C4F-EB120723A9FC}" type="parTrans" cxnId="{E4658D28-43DA-49F2-BE1C-9E886D00D547}">
      <dgm:prSet/>
      <dgm:spPr/>
      <dgm:t>
        <a:bodyPr/>
        <a:lstStyle/>
        <a:p>
          <a:endParaRPr lang="ru-RU"/>
        </a:p>
      </dgm:t>
    </dgm:pt>
    <dgm:pt modelId="{B9882B80-D387-4C52-B879-D528DD27D76F}" type="sibTrans" cxnId="{E4658D28-43DA-49F2-BE1C-9E886D00D547}">
      <dgm:prSet/>
      <dgm:spPr/>
      <dgm:t>
        <a:bodyPr/>
        <a:lstStyle/>
        <a:p>
          <a:endParaRPr lang="ru-RU"/>
        </a:p>
      </dgm:t>
    </dgm:pt>
    <dgm:pt modelId="{FAACCD57-B1B6-4414-B211-90E1FDDBD64D}" type="pres">
      <dgm:prSet presAssocID="{00C3A25F-5840-4B9B-B8D4-E1F895B10C0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7CCAE2-B06C-4957-8991-C816349EDA4C}" type="pres">
      <dgm:prSet presAssocID="{8EEE85F7-9C9E-49B8-8CA8-3272BA39C94D}" presName="parentLin" presStyleCnt="0"/>
      <dgm:spPr/>
    </dgm:pt>
    <dgm:pt modelId="{EB08ED31-F57E-4DBB-B042-FB7D61E553B4}" type="pres">
      <dgm:prSet presAssocID="{8EEE85F7-9C9E-49B8-8CA8-3272BA39C94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B523826-3A8E-493C-A5EA-702FF9C46321}" type="pres">
      <dgm:prSet presAssocID="{8EEE85F7-9C9E-49B8-8CA8-3272BA39C94D}" presName="parentText" presStyleLbl="node1" presStyleIdx="0" presStyleCnt="3" custScaleY="125885" custLinFactX="20798" custLinFactNeighborX="100000" custLinFactNeighborY="1493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7D4612-9434-4AA2-873A-71B12762AA6C}" type="pres">
      <dgm:prSet presAssocID="{8EEE85F7-9C9E-49B8-8CA8-3272BA39C94D}" presName="negativeSpace" presStyleCnt="0"/>
      <dgm:spPr/>
    </dgm:pt>
    <dgm:pt modelId="{D604DBEB-2850-4BB4-8C86-993839FB9285}" type="pres">
      <dgm:prSet presAssocID="{8EEE85F7-9C9E-49B8-8CA8-3272BA39C94D}" presName="childText" presStyleLbl="conFgAcc1" presStyleIdx="0" presStyleCnt="3">
        <dgm:presLayoutVars>
          <dgm:bulletEnabled val="1"/>
        </dgm:presLayoutVars>
      </dgm:prSet>
      <dgm:spPr/>
    </dgm:pt>
    <dgm:pt modelId="{20EEEEFB-3486-466D-9B87-4B7DB7E6A417}" type="pres">
      <dgm:prSet presAssocID="{0C83E0F3-34CA-4CC6-B23A-86E602921A04}" presName="spaceBetweenRectangles" presStyleCnt="0"/>
      <dgm:spPr/>
    </dgm:pt>
    <dgm:pt modelId="{4278804D-CD86-47ED-AD66-C36E29F7C920}" type="pres">
      <dgm:prSet presAssocID="{7DA2505C-683B-4479-97A7-731A32FDCBF1}" presName="parentLin" presStyleCnt="0"/>
      <dgm:spPr/>
    </dgm:pt>
    <dgm:pt modelId="{445C050A-DF66-41C3-A8FC-C26F19B1DAD1}" type="pres">
      <dgm:prSet presAssocID="{7DA2505C-683B-4479-97A7-731A32FDCBF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62A6DCB-F680-4D75-A37B-3F87AB5C5A9C}" type="pres">
      <dgm:prSet presAssocID="{7DA2505C-683B-4479-97A7-731A32FDCBF1}" presName="parentText" presStyleLbl="node1" presStyleIdx="1" presStyleCnt="3" custScaleY="134567" custLinFactX="20091" custLinFactNeighborX="100000" custLinFactNeighborY="346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6653A9-7E8C-4688-987C-855F8CC73A4A}" type="pres">
      <dgm:prSet presAssocID="{7DA2505C-683B-4479-97A7-731A32FDCBF1}" presName="negativeSpace" presStyleCnt="0"/>
      <dgm:spPr/>
    </dgm:pt>
    <dgm:pt modelId="{9F28E7A8-4C89-4AEA-A3E9-850395DE748A}" type="pres">
      <dgm:prSet presAssocID="{7DA2505C-683B-4479-97A7-731A32FDCBF1}" presName="childText" presStyleLbl="conFgAcc1" presStyleIdx="1" presStyleCnt="3">
        <dgm:presLayoutVars>
          <dgm:bulletEnabled val="1"/>
        </dgm:presLayoutVars>
      </dgm:prSet>
      <dgm:spPr/>
    </dgm:pt>
    <dgm:pt modelId="{7F05331D-742B-4E7C-92EC-072774507B29}" type="pres">
      <dgm:prSet presAssocID="{518746A3-88B5-4E6D-B53C-A85B7F04C8A4}" presName="spaceBetweenRectangles" presStyleCnt="0"/>
      <dgm:spPr/>
    </dgm:pt>
    <dgm:pt modelId="{BF3D455D-9757-4209-B13F-279713E8A7B7}" type="pres">
      <dgm:prSet presAssocID="{EBE4C9C0-2219-49F6-9945-0EE42169B0C3}" presName="parentLin" presStyleCnt="0"/>
      <dgm:spPr/>
    </dgm:pt>
    <dgm:pt modelId="{ECCB8DD5-9A64-42B5-9B44-D2009678A242}" type="pres">
      <dgm:prSet presAssocID="{EBE4C9C0-2219-49F6-9945-0EE42169B0C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9F4524E-DB01-4C39-A37C-68F96E8081B3}" type="pres">
      <dgm:prSet presAssocID="{EBE4C9C0-2219-49F6-9945-0EE42169B0C3}" presName="parentText" presStyleLbl="node1" presStyleIdx="2" presStyleCnt="3" custLinFactX="20902" custLinFactNeighborX="100000" custLinFactNeighborY="11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42CBB9-E0AC-4BD6-AAD9-40868943640B}" type="pres">
      <dgm:prSet presAssocID="{EBE4C9C0-2219-49F6-9945-0EE42169B0C3}" presName="negativeSpace" presStyleCnt="0"/>
      <dgm:spPr/>
    </dgm:pt>
    <dgm:pt modelId="{EBB3E663-6F0F-4558-A0A0-C06AD7E004EE}" type="pres">
      <dgm:prSet presAssocID="{EBE4C9C0-2219-49F6-9945-0EE42169B0C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A4ACEE7-EC23-421F-925A-F78930730B29}" type="presOf" srcId="{EBE4C9C0-2219-49F6-9945-0EE42169B0C3}" destId="{ECCB8DD5-9A64-42B5-9B44-D2009678A242}" srcOrd="0" destOrd="0" presId="urn:microsoft.com/office/officeart/2005/8/layout/list1"/>
    <dgm:cxn modelId="{743F31B2-C5F7-44B0-9F51-2BC43060F234}" type="presOf" srcId="{EBE4C9C0-2219-49F6-9945-0EE42169B0C3}" destId="{A9F4524E-DB01-4C39-A37C-68F96E8081B3}" srcOrd="1" destOrd="0" presId="urn:microsoft.com/office/officeart/2005/8/layout/list1"/>
    <dgm:cxn modelId="{57FAB4F3-0667-4D11-B1A5-F09F7E5A7180}" type="presOf" srcId="{8EEE85F7-9C9E-49B8-8CA8-3272BA39C94D}" destId="{EB523826-3A8E-493C-A5EA-702FF9C46321}" srcOrd="1" destOrd="0" presId="urn:microsoft.com/office/officeart/2005/8/layout/list1"/>
    <dgm:cxn modelId="{E4658D28-43DA-49F2-BE1C-9E886D00D547}" srcId="{00C3A25F-5840-4B9B-B8D4-E1F895B10C01}" destId="{EBE4C9C0-2219-49F6-9945-0EE42169B0C3}" srcOrd="2" destOrd="0" parTransId="{4EB5A74B-2E84-4DE0-8C4F-EB120723A9FC}" sibTransId="{B9882B80-D387-4C52-B879-D528DD27D76F}"/>
    <dgm:cxn modelId="{958B272D-85B4-48DF-BE4A-30081708D668}" type="presOf" srcId="{8EEE85F7-9C9E-49B8-8CA8-3272BA39C94D}" destId="{EB08ED31-F57E-4DBB-B042-FB7D61E553B4}" srcOrd="0" destOrd="0" presId="urn:microsoft.com/office/officeart/2005/8/layout/list1"/>
    <dgm:cxn modelId="{C5CEE828-58D1-4AF8-BACD-648740A88A2A}" type="presOf" srcId="{00C3A25F-5840-4B9B-B8D4-E1F895B10C01}" destId="{FAACCD57-B1B6-4414-B211-90E1FDDBD64D}" srcOrd="0" destOrd="0" presId="urn:microsoft.com/office/officeart/2005/8/layout/list1"/>
    <dgm:cxn modelId="{34D7CACD-0A75-42A3-85CF-9810BD7C15C6}" type="presOf" srcId="{7DA2505C-683B-4479-97A7-731A32FDCBF1}" destId="{445C050A-DF66-41C3-A8FC-C26F19B1DAD1}" srcOrd="0" destOrd="0" presId="urn:microsoft.com/office/officeart/2005/8/layout/list1"/>
    <dgm:cxn modelId="{1E33FD16-58F1-4AFF-95B6-9FE8CCC4B235}" type="presOf" srcId="{7DA2505C-683B-4479-97A7-731A32FDCBF1}" destId="{262A6DCB-F680-4D75-A37B-3F87AB5C5A9C}" srcOrd="1" destOrd="0" presId="urn:microsoft.com/office/officeart/2005/8/layout/list1"/>
    <dgm:cxn modelId="{5E0BA27F-6BCC-49D7-8468-8F7E6D2DEB08}" srcId="{00C3A25F-5840-4B9B-B8D4-E1F895B10C01}" destId="{8EEE85F7-9C9E-49B8-8CA8-3272BA39C94D}" srcOrd="0" destOrd="0" parTransId="{DB060902-946A-4D03-99DE-23E09D370F87}" sibTransId="{0C83E0F3-34CA-4CC6-B23A-86E602921A04}"/>
    <dgm:cxn modelId="{8247CE86-E578-4133-AB73-58DA01D12872}" srcId="{00C3A25F-5840-4B9B-B8D4-E1F895B10C01}" destId="{7DA2505C-683B-4479-97A7-731A32FDCBF1}" srcOrd="1" destOrd="0" parTransId="{08A96B95-24AC-4D31-AFEB-7F2179B50D5A}" sibTransId="{518746A3-88B5-4E6D-B53C-A85B7F04C8A4}"/>
    <dgm:cxn modelId="{39BC248B-D913-4376-8154-0E2E16D10E19}" type="presParOf" srcId="{FAACCD57-B1B6-4414-B211-90E1FDDBD64D}" destId="{C57CCAE2-B06C-4957-8991-C816349EDA4C}" srcOrd="0" destOrd="0" presId="urn:microsoft.com/office/officeart/2005/8/layout/list1"/>
    <dgm:cxn modelId="{8DF39CA9-0303-49D3-AC3E-E08CC26D5415}" type="presParOf" srcId="{C57CCAE2-B06C-4957-8991-C816349EDA4C}" destId="{EB08ED31-F57E-4DBB-B042-FB7D61E553B4}" srcOrd="0" destOrd="0" presId="urn:microsoft.com/office/officeart/2005/8/layout/list1"/>
    <dgm:cxn modelId="{0E34AE8A-C404-4AC4-9A89-BA77FCEA8338}" type="presParOf" srcId="{C57CCAE2-B06C-4957-8991-C816349EDA4C}" destId="{EB523826-3A8E-493C-A5EA-702FF9C46321}" srcOrd="1" destOrd="0" presId="urn:microsoft.com/office/officeart/2005/8/layout/list1"/>
    <dgm:cxn modelId="{170A28E1-3448-4B5F-8922-9B4FD7736DAD}" type="presParOf" srcId="{FAACCD57-B1B6-4414-B211-90E1FDDBD64D}" destId="{CE7D4612-9434-4AA2-873A-71B12762AA6C}" srcOrd="1" destOrd="0" presId="urn:microsoft.com/office/officeart/2005/8/layout/list1"/>
    <dgm:cxn modelId="{C6451293-6A9A-4D39-8C06-0FEFA0FCECD8}" type="presParOf" srcId="{FAACCD57-B1B6-4414-B211-90E1FDDBD64D}" destId="{D604DBEB-2850-4BB4-8C86-993839FB9285}" srcOrd="2" destOrd="0" presId="urn:microsoft.com/office/officeart/2005/8/layout/list1"/>
    <dgm:cxn modelId="{CE3A58E1-71C5-4A8F-B88E-CDB92DACD8A6}" type="presParOf" srcId="{FAACCD57-B1B6-4414-B211-90E1FDDBD64D}" destId="{20EEEEFB-3486-466D-9B87-4B7DB7E6A417}" srcOrd="3" destOrd="0" presId="urn:microsoft.com/office/officeart/2005/8/layout/list1"/>
    <dgm:cxn modelId="{1F87AEF0-A1A4-4488-8554-4A1A8C385A2D}" type="presParOf" srcId="{FAACCD57-B1B6-4414-B211-90E1FDDBD64D}" destId="{4278804D-CD86-47ED-AD66-C36E29F7C920}" srcOrd="4" destOrd="0" presId="urn:microsoft.com/office/officeart/2005/8/layout/list1"/>
    <dgm:cxn modelId="{46C5FBBF-C2AF-4AC9-85F4-C3F42F440532}" type="presParOf" srcId="{4278804D-CD86-47ED-AD66-C36E29F7C920}" destId="{445C050A-DF66-41C3-A8FC-C26F19B1DAD1}" srcOrd="0" destOrd="0" presId="urn:microsoft.com/office/officeart/2005/8/layout/list1"/>
    <dgm:cxn modelId="{B199E222-E144-4B97-8C77-DE37C5C1CBF9}" type="presParOf" srcId="{4278804D-CD86-47ED-AD66-C36E29F7C920}" destId="{262A6DCB-F680-4D75-A37B-3F87AB5C5A9C}" srcOrd="1" destOrd="0" presId="urn:microsoft.com/office/officeart/2005/8/layout/list1"/>
    <dgm:cxn modelId="{0C584B9A-277A-437C-97B2-438FFE4AB10B}" type="presParOf" srcId="{FAACCD57-B1B6-4414-B211-90E1FDDBD64D}" destId="{EE6653A9-7E8C-4688-987C-855F8CC73A4A}" srcOrd="5" destOrd="0" presId="urn:microsoft.com/office/officeart/2005/8/layout/list1"/>
    <dgm:cxn modelId="{01F8D5CD-F719-4774-8C3F-6F289DD6CDA5}" type="presParOf" srcId="{FAACCD57-B1B6-4414-B211-90E1FDDBD64D}" destId="{9F28E7A8-4C89-4AEA-A3E9-850395DE748A}" srcOrd="6" destOrd="0" presId="urn:microsoft.com/office/officeart/2005/8/layout/list1"/>
    <dgm:cxn modelId="{8EC01862-116E-49C3-8F54-01592DEB385E}" type="presParOf" srcId="{FAACCD57-B1B6-4414-B211-90E1FDDBD64D}" destId="{7F05331D-742B-4E7C-92EC-072774507B29}" srcOrd="7" destOrd="0" presId="urn:microsoft.com/office/officeart/2005/8/layout/list1"/>
    <dgm:cxn modelId="{C1414871-7CAC-4E7B-BCAA-38C1BAE40CC6}" type="presParOf" srcId="{FAACCD57-B1B6-4414-B211-90E1FDDBD64D}" destId="{BF3D455D-9757-4209-B13F-279713E8A7B7}" srcOrd="8" destOrd="0" presId="urn:microsoft.com/office/officeart/2005/8/layout/list1"/>
    <dgm:cxn modelId="{9FA5AD76-3FF4-4E8D-A4F7-7973DB8CCAE2}" type="presParOf" srcId="{BF3D455D-9757-4209-B13F-279713E8A7B7}" destId="{ECCB8DD5-9A64-42B5-9B44-D2009678A242}" srcOrd="0" destOrd="0" presId="urn:microsoft.com/office/officeart/2005/8/layout/list1"/>
    <dgm:cxn modelId="{B1EB5022-8E0C-48AC-9A2E-2A9E132990C6}" type="presParOf" srcId="{BF3D455D-9757-4209-B13F-279713E8A7B7}" destId="{A9F4524E-DB01-4C39-A37C-68F96E8081B3}" srcOrd="1" destOrd="0" presId="urn:microsoft.com/office/officeart/2005/8/layout/list1"/>
    <dgm:cxn modelId="{42F6F68A-20B6-42E0-879B-957181A13437}" type="presParOf" srcId="{FAACCD57-B1B6-4414-B211-90E1FDDBD64D}" destId="{3242CBB9-E0AC-4BD6-AAD9-40868943640B}" srcOrd="9" destOrd="0" presId="urn:microsoft.com/office/officeart/2005/8/layout/list1"/>
    <dgm:cxn modelId="{D27572FA-FA90-4C60-B81B-1CA7AAAD1D0E}" type="presParOf" srcId="{FAACCD57-B1B6-4414-B211-90E1FDDBD64D}" destId="{EBB3E663-6F0F-4558-A0A0-C06AD7E004E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34F1D0-4430-4E8B-AF63-8766F588D02C}">
      <dsp:nvSpPr>
        <dsp:cNvPr id="0" name=""/>
        <dsp:cNvSpPr/>
      </dsp:nvSpPr>
      <dsp:spPr>
        <a:xfrm rot="5400000">
          <a:off x="-169433" y="169433"/>
          <a:ext cx="1129554" cy="790688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rgbClr val="0070C0"/>
              </a:solidFill>
              <a:latin typeface="+mn-lt"/>
            </a:rPr>
            <a:t>Саша Б</a:t>
          </a:r>
          <a:r>
            <a:rPr lang="ru-RU" sz="1800" b="0" kern="1200" dirty="0">
              <a:solidFill>
                <a:srgbClr val="0070C0"/>
              </a:solidFill>
              <a:latin typeface="+mn-lt"/>
            </a:rPr>
            <a:t>.</a:t>
          </a:r>
        </a:p>
      </dsp:txBody>
      <dsp:txXfrm rot="-5400000">
        <a:off x="0" y="395344"/>
        <a:ext cx="790688" cy="338866"/>
      </dsp:txXfrm>
    </dsp:sp>
    <dsp:sp modelId="{4A3D8ACF-266A-46B7-889A-CAB58687A1FA}">
      <dsp:nvSpPr>
        <dsp:cNvPr id="0" name=""/>
        <dsp:cNvSpPr/>
      </dsp:nvSpPr>
      <dsp:spPr>
        <a:xfrm rot="5400000">
          <a:off x="5063360" y="-4267586"/>
          <a:ext cx="1179568" cy="9724911"/>
        </a:xfrm>
        <a:prstGeom prst="round2Same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0" lvl="1" indent="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Обучается по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АООП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для детей с ЗПР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с 5 класса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. Обучающемуся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сложно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самостоятельно определить последовательность </a:t>
          </a:r>
          <a:r>
            <a:rPr lang="ru-RU" sz="1600" b="0" kern="1200" dirty="0" smtClean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действий 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и сразу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приступить к выполнению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задания (требуется организующая помощь педагога/специалиста). Он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не всегда может проконтролировать правильность 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выполнения (поиск ошибок затруднён).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Сложности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также вызывает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выполнение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заданий на время и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переключение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с 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</a:rPr>
            <a:t>одного задания на другое </a:t>
          </a:r>
        </a:p>
      </dsp:txBody>
      <dsp:txXfrm rot="-5400000">
        <a:off x="790689" y="62667"/>
        <a:ext cx="9667329" cy="1064404"/>
      </dsp:txXfrm>
    </dsp:sp>
    <dsp:sp modelId="{0BF8E017-0EE0-46FE-A96F-0B7B7A433111}">
      <dsp:nvSpPr>
        <dsp:cNvPr id="0" name=""/>
        <dsp:cNvSpPr/>
      </dsp:nvSpPr>
      <dsp:spPr>
        <a:xfrm rot="5400000">
          <a:off x="-169433" y="1409748"/>
          <a:ext cx="1129554" cy="790688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rgbClr val="00B0F0"/>
              </a:solidFill>
              <a:latin typeface="+mn-lt"/>
            </a:rPr>
            <a:t>Олег Б.</a:t>
          </a:r>
        </a:p>
      </dsp:txBody>
      <dsp:txXfrm rot="-5400000">
        <a:off x="0" y="1635659"/>
        <a:ext cx="790688" cy="338866"/>
      </dsp:txXfrm>
    </dsp:sp>
    <dsp:sp modelId="{EB814756-CC31-4EF8-8BED-8EE63BF54886}">
      <dsp:nvSpPr>
        <dsp:cNvPr id="0" name=""/>
        <dsp:cNvSpPr/>
      </dsp:nvSpPr>
      <dsp:spPr>
        <a:xfrm rot="5400000">
          <a:off x="5075977" y="-3047648"/>
          <a:ext cx="1154333" cy="9724911"/>
        </a:xfrm>
        <a:prstGeom prst="round2Same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0" lvl="1" indent="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Обучается по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АООП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для детей с ЗПР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с 1 класса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.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Не всегда может удерживать 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многоступенчатую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инструкцию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,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выполнять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действия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по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заданному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алгоритму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.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Не фокусируется на 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конкретном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задании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/образце, указанном в инструкции.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К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прерванной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работе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самостоятельно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не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возвращается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, быстро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истощается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</a:t>
          </a:r>
          <a:endParaRPr lang="ru-RU" sz="1600" b="0" u="none" kern="1200" dirty="0">
            <a:solidFill>
              <a:schemeClr val="accent1">
                <a:lumMod val="75000"/>
              </a:schemeClr>
            </a:solidFill>
            <a:latin typeface="+mn-lt"/>
            <a:cs typeface="Times New Roman" panose="02020603050405020304" pitchFamily="18" charset="0"/>
          </a:endParaRPr>
        </a:p>
      </dsp:txBody>
      <dsp:txXfrm rot="-5400000">
        <a:off x="790688" y="1293991"/>
        <a:ext cx="9668561" cy="1041633"/>
      </dsp:txXfrm>
    </dsp:sp>
    <dsp:sp modelId="{237371AF-07D2-4ECC-B282-34BE0420DC5F}">
      <dsp:nvSpPr>
        <dsp:cNvPr id="0" name=""/>
        <dsp:cNvSpPr/>
      </dsp:nvSpPr>
      <dsp:spPr>
        <a:xfrm rot="5400000">
          <a:off x="-169433" y="2628063"/>
          <a:ext cx="1129554" cy="790688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rgbClr val="0070C0"/>
              </a:solidFill>
              <a:latin typeface="+mn-lt"/>
            </a:rPr>
            <a:t>Егор Т.</a:t>
          </a:r>
        </a:p>
      </dsp:txBody>
      <dsp:txXfrm rot="-5400000">
        <a:off x="0" y="2853974"/>
        <a:ext cx="790688" cy="338866"/>
      </dsp:txXfrm>
    </dsp:sp>
    <dsp:sp modelId="{B74AA961-2B83-43DC-80CA-67CAD69DD1D9}">
      <dsp:nvSpPr>
        <dsp:cNvPr id="0" name=""/>
        <dsp:cNvSpPr/>
      </dsp:nvSpPr>
      <dsp:spPr>
        <a:xfrm rot="5400000">
          <a:off x="5068169" y="-1819902"/>
          <a:ext cx="1169950" cy="9724911"/>
        </a:xfrm>
        <a:prstGeom prst="round2Same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0" lvl="1" indent="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Обучается по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АООП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для детей с ЗПР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с 1 класса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.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Не всегда может выполнять задания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по образцу и слуховой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инструкции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.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Не может применить 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имеющиеся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знания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в подобных заданиях с незначительными изменениями.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Не соблюдает временные рамки 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выполнения заданий, упражнений.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Часто отвлекается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</a:t>
          </a:r>
          <a:endParaRPr lang="ru-RU" sz="1600" b="0" kern="1200" dirty="0">
            <a:solidFill>
              <a:schemeClr val="accent1">
                <a:lumMod val="75000"/>
              </a:schemeClr>
            </a:solidFill>
            <a:latin typeface="+mn-lt"/>
          </a:endParaRPr>
        </a:p>
      </dsp:txBody>
      <dsp:txXfrm rot="-5400000">
        <a:off x="790689" y="2514690"/>
        <a:ext cx="9667799" cy="1055726"/>
      </dsp:txXfrm>
    </dsp:sp>
    <dsp:sp modelId="{B11014CF-2174-4547-9F4A-364A0443C16B}">
      <dsp:nvSpPr>
        <dsp:cNvPr id="0" name=""/>
        <dsp:cNvSpPr/>
      </dsp:nvSpPr>
      <dsp:spPr>
        <a:xfrm rot="5400000">
          <a:off x="-169433" y="3864427"/>
          <a:ext cx="1129554" cy="790688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rgbClr val="00B0F0"/>
              </a:solidFill>
              <a:latin typeface="+mn-lt"/>
            </a:rPr>
            <a:t>Ярослав М</a:t>
          </a:r>
          <a:r>
            <a:rPr lang="ru-RU" sz="1800" b="1" kern="1200" dirty="0">
              <a:solidFill>
                <a:srgbClr val="00B0F0"/>
              </a:solidFill>
              <a:latin typeface="Trebuchet MS" panose="020B0603020202020204" pitchFamily="34" charset="0"/>
            </a:rPr>
            <a:t>.</a:t>
          </a:r>
        </a:p>
      </dsp:txBody>
      <dsp:txXfrm rot="-5400000">
        <a:off x="0" y="4090338"/>
        <a:ext cx="790688" cy="338866"/>
      </dsp:txXfrm>
    </dsp:sp>
    <dsp:sp modelId="{CCF33538-C479-481D-8C48-1BC7873F1696}">
      <dsp:nvSpPr>
        <dsp:cNvPr id="0" name=""/>
        <dsp:cNvSpPr/>
      </dsp:nvSpPr>
      <dsp:spPr>
        <a:xfrm rot="5400000">
          <a:off x="5049937" y="-573924"/>
          <a:ext cx="1206413" cy="9724911"/>
        </a:xfrm>
        <a:prstGeom prst="round2Same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0" lvl="1" indent="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Обучается по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АООП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для детей с ЗПР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с 5 класса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.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Мотивация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к </a:t>
          </a:r>
          <a:r>
            <a:rPr lang="ru-RU" sz="1600" b="0" kern="1200" dirty="0" smtClean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выполнению </a:t>
          </a:r>
          <a:r>
            <a:rPr lang="ru-RU" sz="1600" b="0" u="sng" kern="1200" dirty="0" smtClean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заданий</a:t>
          </a:r>
          <a:r>
            <a:rPr lang="ru-RU" sz="1600" b="0" kern="1200" dirty="0" smtClean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снижена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.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Не может фокусировать 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внимание на задании.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Не соблюдает 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указанный в инструкции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алгоритм выполнения 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задания.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Затруднено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выполнение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заданий </a:t>
          </a:r>
          <a:r>
            <a:rPr lang="ru-RU" sz="1600" b="1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по аналогии</a:t>
          </a:r>
          <a:r>
            <a:rPr lang="ru-RU" sz="1600" b="0" kern="1200" dirty="0">
              <a:solidFill>
                <a:schemeClr val="accent1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, с использованием многоступенчатой инструкции </a:t>
          </a:r>
        </a:p>
      </dsp:txBody>
      <dsp:txXfrm rot="-5400000">
        <a:off x="790688" y="3744217"/>
        <a:ext cx="9666019" cy="10886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BEBB28-215F-42FB-89B3-71DCC42A49E9}">
      <dsp:nvSpPr>
        <dsp:cNvPr id="0" name=""/>
        <dsp:cNvSpPr/>
      </dsp:nvSpPr>
      <dsp:spPr>
        <a:xfrm>
          <a:off x="1092931" y="584538"/>
          <a:ext cx="8495938" cy="44780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chemeClr val="tx1"/>
              </a:solidFill>
            </a:rPr>
            <a:t>          </a:t>
          </a:r>
          <a:r>
            <a:rPr lang="ru-RU" sz="2400" b="1" kern="1200" dirty="0">
              <a:solidFill>
                <a:srgbClr val="002060"/>
              </a:solidFill>
            </a:rPr>
            <a:t>Заполнение чек-листов</a:t>
          </a:r>
        </a:p>
      </dsp:txBody>
      <dsp:txXfrm>
        <a:off x="1106047" y="597654"/>
        <a:ext cx="7171539" cy="421571"/>
      </dsp:txXfrm>
    </dsp:sp>
    <dsp:sp modelId="{E3C34071-FCEA-4311-8641-A3854D45E47F}">
      <dsp:nvSpPr>
        <dsp:cNvPr id="0" name=""/>
        <dsp:cNvSpPr/>
      </dsp:nvSpPr>
      <dsp:spPr>
        <a:xfrm>
          <a:off x="1004363" y="1808005"/>
          <a:ext cx="8546452" cy="41876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chemeClr val="tx1"/>
              </a:solidFill>
            </a:rPr>
            <a:t>          </a:t>
          </a:r>
          <a:r>
            <a:rPr lang="ru-RU" sz="2400" b="1" kern="1200" dirty="0">
              <a:solidFill>
                <a:srgbClr val="002060"/>
              </a:solidFill>
            </a:rPr>
            <a:t>Конструирование программ</a:t>
          </a:r>
        </a:p>
      </dsp:txBody>
      <dsp:txXfrm>
        <a:off x="1016628" y="1820270"/>
        <a:ext cx="7137493" cy="394235"/>
      </dsp:txXfrm>
    </dsp:sp>
    <dsp:sp modelId="{D9D72D18-9D9F-4644-8F5A-3681E2B0DE0B}">
      <dsp:nvSpPr>
        <dsp:cNvPr id="0" name=""/>
        <dsp:cNvSpPr/>
      </dsp:nvSpPr>
      <dsp:spPr>
        <a:xfrm>
          <a:off x="729028" y="3128092"/>
          <a:ext cx="4137275" cy="148528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BC3056"/>
              </a:solidFill>
              <a:latin typeface="+mn-lt"/>
            </a:rPr>
            <a:t>Программа №1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rgbClr val="002060"/>
              </a:solidFill>
              <a:latin typeface="+mn-lt"/>
              <a:cs typeface="Times New Roman" panose="02020603050405020304" pitchFamily="18" charset="0"/>
            </a:rPr>
            <a:t>         «ФОРМИРОВАНИЕ И РАЗВИТИЕ ВНИМАНИЯ»</a:t>
          </a:r>
          <a:endParaRPr lang="ru-RU" sz="1600" kern="1200" dirty="0">
            <a:solidFill>
              <a:srgbClr val="002060"/>
            </a:solidFill>
            <a:latin typeface="+mn-lt"/>
          </a:endParaRPr>
        </a:p>
      </dsp:txBody>
      <dsp:txXfrm>
        <a:off x="772531" y="3171595"/>
        <a:ext cx="3380077" cy="1398282"/>
      </dsp:txXfrm>
    </dsp:sp>
    <dsp:sp modelId="{7DF74575-E009-41FA-8AB8-991683F5C73B}">
      <dsp:nvSpPr>
        <dsp:cNvPr id="0" name=""/>
        <dsp:cNvSpPr/>
      </dsp:nvSpPr>
      <dsp:spPr>
        <a:xfrm>
          <a:off x="5231044" y="3135252"/>
          <a:ext cx="4146789" cy="152279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rgbClr val="BC3056"/>
              </a:solidFill>
              <a:latin typeface="+mn-lt"/>
            </a:rPr>
            <a:t>Программа №2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rgbClr val="002060"/>
              </a:solidFill>
              <a:latin typeface="+mn-lt"/>
              <a:cs typeface="Times New Roman" panose="02020603050405020304" pitchFamily="18" charset="0"/>
            </a:rPr>
            <a:t>«ФОРМИРОВАНИЕ И РАЗВИТИЕ                ПРОИЗВОЛЬНОЙ САМОРЕГУЛЯЦИИ, </a:t>
          </a:r>
          <a:br>
            <a:rPr lang="ru-RU" sz="1600" b="1" kern="1200" dirty="0">
              <a:solidFill>
                <a:srgbClr val="002060"/>
              </a:solidFill>
              <a:latin typeface="+mn-lt"/>
              <a:cs typeface="Times New Roman" panose="02020603050405020304" pitchFamily="18" charset="0"/>
            </a:rPr>
          </a:br>
          <a:r>
            <a:rPr lang="ru-RU" sz="1600" b="1" kern="1200" dirty="0">
              <a:solidFill>
                <a:srgbClr val="002060"/>
              </a:solidFill>
              <a:latin typeface="+mn-lt"/>
              <a:cs typeface="Times New Roman" panose="02020603050405020304" pitchFamily="18" charset="0"/>
            </a:rPr>
            <a:t>ФУНКЦИЙ ПЛАНИРОВАНИЯ И КОНТРОЛЯ»</a:t>
          </a:r>
          <a:endParaRPr lang="ru-RU" sz="1600" kern="1200" dirty="0">
            <a:solidFill>
              <a:srgbClr val="002060"/>
            </a:solidFill>
            <a:latin typeface="+mn-lt"/>
          </a:endParaRPr>
        </a:p>
      </dsp:txBody>
      <dsp:txXfrm>
        <a:off x="5275645" y="3179853"/>
        <a:ext cx="3385853" cy="1433594"/>
      </dsp:txXfrm>
    </dsp:sp>
    <dsp:sp modelId="{287583CB-9F8B-45FF-A8AE-A16D0DE62E8E}">
      <dsp:nvSpPr>
        <dsp:cNvPr id="0" name=""/>
        <dsp:cNvSpPr/>
      </dsp:nvSpPr>
      <dsp:spPr>
        <a:xfrm>
          <a:off x="3344684" y="4837199"/>
          <a:ext cx="3366345" cy="67593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>
              <a:solidFill>
                <a:srgbClr val="BC3056"/>
              </a:solidFill>
            </a:rPr>
            <a:t>     </a:t>
          </a:r>
          <a:r>
            <a:rPr lang="ru-RU" sz="2000" b="1" kern="1200" dirty="0">
              <a:solidFill>
                <a:srgbClr val="BC3056"/>
              </a:solidFill>
            </a:rPr>
            <a:t>Разработка конспектов занятий</a:t>
          </a:r>
        </a:p>
      </dsp:txBody>
      <dsp:txXfrm>
        <a:off x="3364481" y="4856996"/>
        <a:ext cx="2781441" cy="636341"/>
      </dsp:txXfrm>
    </dsp:sp>
    <dsp:sp modelId="{F7A855B9-E5AC-4E21-9FEE-7B2EE56F7D72}">
      <dsp:nvSpPr>
        <dsp:cNvPr id="0" name=""/>
        <dsp:cNvSpPr/>
      </dsp:nvSpPr>
      <dsp:spPr>
        <a:xfrm>
          <a:off x="4462376" y="1085335"/>
          <a:ext cx="659280" cy="65928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lumMod val="60000"/>
            <a:lumOff val="40000"/>
            <a:alpha val="9000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/>
        </a:p>
      </dsp:txBody>
      <dsp:txXfrm>
        <a:off x="4610714" y="1085335"/>
        <a:ext cx="362604" cy="496108"/>
      </dsp:txXfrm>
    </dsp:sp>
    <dsp:sp modelId="{6BC5C45D-4E5B-4850-BA68-456D25D1D2C1}">
      <dsp:nvSpPr>
        <dsp:cNvPr id="0" name=""/>
        <dsp:cNvSpPr/>
      </dsp:nvSpPr>
      <dsp:spPr>
        <a:xfrm rot="13686630" flipV="1">
          <a:off x="6693000" y="4853314"/>
          <a:ext cx="747776" cy="65928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lumMod val="60000"/>
            <a:lumOff val="40000"/>
            <a:alpha val="9000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/>
        </a:p>
      </dsp:txBody>
      <dsp:txXfrm rot="-10800000">
        <a:off x="6921985" y="4880425"/>
        <a:ext cx="411276" cy="496108"/>
      </dsp:txXfrm>
    </dsp:sp>
    <dsp:sp modelId="{543ED31A-69A1-40D8-8EAB-523C695A7458}">
      <dsp:nvSpPr>
        <dsp:cNvPr id="0" name=""/>
        <dsp:cNvSpPr/>
      </dsp:nvSpPr>
      <dsp:spPr>
        <a:xfrm flipH="1">
          <a:off x="1846594" y="2323614"/>
          <a:ext cx="920026" cy="703459"/>
        </a:xfrm>
        <a:prstGeom prst="downArrow">
          <a:avLst>
            <a:gd name="adj1" fmla="val 55000"/>
            <a:gd name="adj2" fmla="val 45000"/>
          </a:avLst>
        </a:prstGeom>
        <a:solidFill>
          <a:srgbClr val="0070C0">
            <a:alpha val="90000"/>
          </a:srgb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2053600" y="2323614"/>
        <a:ext cx="506014" cy="529353"/>
      </dsp:txXfrm>
    </dsp:sp>
    <dsp:sp modelId="{10E7C71B-0E4B-414F-87AE-EA8374C6EDAB}">
      <dsp:nvSpPr>
        <dsp:cNvPr id="0" name=""/>
        <dsp:cNvSpPr/>
      </dsp:nvSpPr>
      <dsp:spPr>
        <a:xfrm flipH="1">
          <a:off x="6848628" y="2306362"/>
          <a:ext cx="920026" cy="703459"/>
        </a:xfrm>
        <a:prstGeom prst="downArrow">
          <a:avLst>
            <a:gd name="adj1" fmla="val 55000"/>
            <a:gd name="adj2" fmla="val 45000"/>
          </a:avLst>
        </a:prstGeom>
        <a:solidFill>
          <a:srgbClr val="0070C0">
            <a:alpha val="90000"/>
          </a:srgb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7055634" y="2306362"/>
        <a:ext cx="506014" cy="52935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622D70-01D7-489E-A01B-105F851FA20F}">
      <dsp:nvSpPr>
        <dsp:cNvPr id="0" name=""/>
        <dsp:cNvSpPr/>
      </dsp:nvSpPr>
      <dsp:spPr>
        <a:xfrm>
          <a:off x="0" y="746011"/>
          <a:ext cx="3881438" cy="730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D5DA93-7CD5-4FC8-BEAB-06FA64317BEF}">
      <dsp:nvSpPr>
        <dsp:cNvPr id="0" name=""/>
        <dsp:cNvSpPr/>
      </dsp:nvSpPr>
      <dsp:spPr>
        <a:xfrm>
          <a:off x="194071" y="22050"/>
          <a:ext cx="2717006" cy="115200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696" tIns="0" rIns="102696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0" kern="1200" dirty="0">
              <a:solidFill>
                <a:srgbClr val="0070C0"/>
              </a:solidFill>
              <a:effectLst/>
              <a:latin typeface="+mn-lt"/>
              <a:ea typeface="+mn-ea"/>
              <a:cs typeface="Times New Roman" panose="02020603050405020304" pitchFamily="18" charset="0"/>
            </a:rPr>
            <a:t>Развитие умений фокусировать внимание 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0" kern="1200" dirty="0">
              <a:solidFill>
                <a:srgbClr val="0070C0"/>
              </a:solidFill>
              <a:effectLst/>
              <a:latin typeface="+mn-lt"/>
              <a:ea typeface="+mn-ea"/>
              <a:cs typeface="Times New Roman" panose="02020603050405020304" pitchFamily="18" charset="0"/>
            </a:rPr>
            <a:t>на объекте, описывать его элементы</a:t>
          </a:r>
          <a:endParaRPr lang="ru-RU" sz="1600" b="0" kern="1200" dirty="0">
            <a:solidFill>
              <a:schemeClr val="accent1">
                <a:lumMod val="75000"/>
              </a:schemeClr>
            </a:solidFill>
            <a:latin typeface="+mn-lt"/>
          </a:endParaRPr>
        </a:p>
      </dsp:txBody>
      <dsp:txXfrm>
        <a:off x="250307" y="78286"/>
        <a:ext cx="2604534" cy="1039529"/>
      </dsp:txXfrm>
    </dsp:sp>
    <dsp:sp modelId="{E5FC7D58-BB0E-47A2-81FE-31DF973BA084}">
      <dsp:nvSpPr>
        <dsp:cNvPr id="0" name=""/>
        <dsp:cNvSpPr/>
      </dsp:nvSpPr>
      <dsp:spPr>
        <a:xfrm>
          <a:off x="0" y="2283047"/>
          <a:ext cx="3881438" cy="730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8B26D7-1AE8-4589-8186-76DC21E42395}">
      <dsp:nvSpPr>
        <dsp:cNvPr id="0" name=""/>
        <dsp:cNvSpPr/>
      </dsp:nvSpPr>
      <dsp:spPr>
        <a:xfrm>
          <a:off x="194071" y="1633411"/>
          <a:ext cx="2717006" cy="107767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696" tIns="0" rIns="102696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0" kern="1200" spc="-20" baseline="0" dirty="0">
              <a:solidFill>
                <a:srgbClr val="0070C0"/>
              </a:solidFill>
              <a:effectLst/>
              <a:latin typeface="+mn-lt"/>
              <a:ea typeface="+mn-ea"/>
              <a:cs typeface="Times New Roman" panose="02020603050405020304" pitchFamily="18" charset="0"/>
            </a:rPr>
            <a:t>Развитие умения избирательно концентрировать внимание на определённых заданиях</a:t>
          </a:r>
          <a:endParaRPr lang="ru-RU" sz="1600" b="0" kern="1200" spc="-20" baseline="0" dirty="0">
            <a:solidFill>
              <a:schemeClr val="accent1">
                <a:lumMod val="75000"/>
              </a:schemeClr>
            </a:solidFill>
          </a:endParaRPr>
        </a:p>
      </dsp:txBody>
      <dsp:txXfrm>
        <a:off x="246679" y="1686019"/>
        <a:ext cx="2611790" cy="972460"/>
      </dsp:txXfrm>
    </dsp:sp>
    <dsp:sp modelId="{C2A8336F-1665-4E53-91F1-5D9FCAA652B0}">
      <dsp:nvSpPr>
        <dsp:cNvPr id="0" name=""/>
        <dsp:cNvSpPr/>
      </dsp:nvSpPr>
      <dsp:spPr>
        <a:xfrm>
          <a:off x="0" y="3598487"/>
          <a:ext cx="3881438" cy="730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92C9F5-3C5C-464A-9B1E-48B91C197759}">
      <dsp:nvSpPr>
        <dsp:cNvPr id="0" name=""/>
        <dsp:cNvSpPr/>
      </dsp:nvSpPr>
      <dsp:spPr>
        <a:xfrm>
          <a:off x="194071" y="3170447"/>
          <a:ext cx="2717006" cy="8560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696" tIns="0" rIns="102696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>
              <a:solidFill>
                <a:srgbClr val="0070C0"/>
              </a:solidFill>
              <a:effectLst/>
              <a:latin typeface="+mn-lt"/>
              <a:ea typeface="+mn-ea"/>
              <a:cs typeface="Times New Roman" panose="02020603050405020304" pitchFamily="18" charset="0"/>
            </a:rPr>
            <a:t>Развитие умений переключать и распределять внимание</a:t>
          </a:r>
          <a:endParaRPr lang="ru-RU" sz="1600" b="0" kern="1200" dirty="0">
            <a:solidFill>
              <a:schemeClr val="accent1">
                <a:lumMod val="75000"/>
              </a:schemeClr>
            </a:solidFill>
            <a:latin typeface="+mn-lt"/>
          </a:endParaRPr>
        </a:p>
      </dsp:txBody>
      <dsp:txXfrm>
        <a:off x="235861" y="3212237"/>
        <a:ext cx="2633426" cy="7725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4DBEB-2850-4BB4-8C86-993839FB9285}">
      <dsp:nvSpPr>
        <dsp:cNvPr id="0" name=""/>
        <dsp:cNvSpPr/>
      </dsp:nvSpPr>
      <dsp:spPr>
        <a:xfrm>
          <a:off x="0" y="671686"/>
          <a:ext cx="3924300" cy="730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523826-3A8E-493C-A5EA-702FF9C46321}">
      <dsp:nvSpPr>
        <dsp:cNvPr id="0" name=""/>
        <dsp:cNvSpPr/>
      </dsp:nvSpPr>
      <dsp:spPr>
        <a:xfrm>
          <a:off x="963753" y="149897"/>
          <a:ext cx="2747010" cy="107767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3830" tIns="0" rIns="103830" bIns="0" numCol="1" spcCol="1270" anchor="t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>
              <a:solidFill>
                <a:srgbClr val="0070C0"/>
              </a:solidFill>
              <a:latin typeface="+mn-lt"/>
              <a:cs typeface="Times New Roman" panose="02020603050405020304" pitchFamily="18" charset="0"/>
            </a:rPr>
            <a:t>Развитие навыков    эмоциональной  саморегуляции</a:t>
          </a:r>
          <a:endParaRPr lang="ru-RU" sz="1600" kern="1200" dirty="0">
            <a:solidFill>
              <a:schemeClr val="accent1">
                <a:lumMod val="75000"/>
              </a:schemeClr>
            </a:solidFill>
            <a:latin typeface="+mn-lt"/>
          </a:endParaRPr>
        </a:p>
      </dsp:txBody>
      <dsp:txXfrm>
        <a:off x="1016361" y="202505"/>
        <a:ext cx="2641794" cy="972460"/>
      </dsp:txXfrm>
    </dsp:sp>
    <dsp:sp modelId="{9F28E7A8-4C89-4AEA-A3E9-850395DE748A}">
      <dsp:nvSpPr>
        <dsp:cNvPr id="0" name=""/>
        <dsp:cNvSpPr/>
      </dsp:nvSpPr>
      <dsp:spPr>
        <a:xfrm>
          <a:off x="0" y="2283047"/>
          <a:ext cx="3924300" cy="730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2A6DCB-F680-4D75-A37B-3F87AB5C5A9C}">
      <dsp:nvSpPr>
        <dsp:cNvPr id="0" name=""/>
        <dsp:cNvSpPr/>
      </dsp:nvSpPr>
      <dsp:spPr>
        <a:xfrm>
          <a:off x="944331" y="1588715"/>
          <a:ext cx="2747010" cy="115200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3830" tIns="0" rIns="10383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>
              <a:solidFill>
                <a:srgbClr val="0070C0"/>
              </a:solidFill>
              <a:effectLst/>
              <a:latin typeface="+mn-lt"/>
              <a:ea typeface="+mn-ea"/>
              <a:cs typeface="Times New Roman" panose="02020603050405020304" pitchFamily="18" charset="0"/>
            </a:rPr>
            <a:t>Развитие умений контролировать правильность своих действий</a:t>
          </a:r>
          <a:endParaRPr lang="ru-RU" sz="1600" kern="1200" dirty="0">
            <a:solidFill>
              <a:schemeClr val="accent1">
                <a:lumMod val="75000"/>
              </a:schemeClr>
            </a:solidFill>
            <a:latin typeface="+mn-lt"/>
          </a:endParaRPr>
        </a:p>
      </dsp:txBody>
      <dsp:txXfrm>
        <a:off x="1000567" y="1644951"/>
        <a:ext cx="2634538" cy="1039529"/>
      </dsp:txXfrm>
    </dsp:sp>
    <dsp:sp modelId="{EBB3E663-6F0F-4558-A0A0-C06AD7E004EE}">
      <dsp:nvSpPr>
        <dsp:cNvPr id="0" name=""/>
        <dsp:cNvSpPr/>
      </dsp:nvSpPr>
      <dsp:spPr>
        <a:xfrm>
          <a:off x="0" y="3598487"/>
          <a:ext cx="3924300" cy="730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F4524E-DB01-4C39-A37C-68F96E8081B3}">
      <dsp:nvSpPr>
        <dsp:cNvPr id="0" name=""/>
        <dsp:cNvSpPr/>
      </dsp:nvSpPr>
      <dsp:spPr>
        <a:xfrm>
          <a:off x="966610" y="3180352"/>
          <a:ext cx="2747010" cy="8560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3830" tIns="0" rIns="10383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>
              <a:solidFill>
                <a:srgbClr val="0070C0"/>
              </a:solidFill>
              <a:effectLst/>
              <a:latin typeface="+mn-lt"/>
              <a:ea typeface="+mn-ea"/>
              <a:cs typeface="Times New Roman" panose="02020603050405020304" pitchFamily="18" charset="0"/>
            </a:rPr>
            <a:t>Развитие умений оценивать результаты своей работы</a:t>
          </a:r>
          <a:endParaRPr lang="ru-RU" sz="16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1008400" y="3222142"/>
        <a:ext cx="2663430" cy="772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7D3AB6-F3D4-B877-40D1-6BA6637A87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192C7F6-718B-6D60-CB14-6E3BB34379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4E2F96-81C0-4250-F040-90363791A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ED30-D131-4144-9F37-D7A564101BFA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30669F-F4B1-2A66-FD91-FD39FD8BD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2B7EBC-7167-9CFA-2E82-9EE0CB814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3D0-98FF-4FE5-AE65-9EE2A7DBE0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386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288C11-90A2-2B81-43B0-B04C0EBE9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566CB27-7B27-1EC4-1394-1C19ED7A62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94BFA2-6B3F-E054-6958-7D2BCE145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ED30-D131-4144-9F37-D7A564101BFA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31F32D-AAD9-4C30-1E23-2606ED769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6DDF12-7CDB-DB58-CC76-6BCC40035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3D0-98FF-4FE5-AE65-9EE2A7DBE0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625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BECC9C6-1B25-C7C4-1138-344632CB68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28D5824-7D63-E9C2-51AD-DFCEBA6410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0FEAD6-D5FE-2682-676E-FA60E9A5C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ED30-D131-4144-9F37-D7A564101BFA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7E67A0-59F9-31FA-7E16-F6AE70513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3175B5-007B-E2F7-8280-C1F9497A9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3D0-98FF-4FE5-AE65-9EE2A7DBE0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436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12CD4C-A3C3-485C-0638-8223DF3F5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CFA9E2-D517-DC14-DD53-F7BD44F9B9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1B22CE-B0B7-38CF-8678-A562FDBDF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ED30-D131-4144-9F37-D7A564101BFA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BE5CE7-9715-FF50-9905-CECD51C4F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775782-6D09-DFA9-AFDE-3B2FF9479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3D0-98FF-4FE5-AE65-9EE2A7DBE0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367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09A52C-D358-3D1C-33D2-F4D895394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427F8F1-71E7-4D18-FB7A-E331E79243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B761B8-456D-5C77-8832-DB56B03D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ED30-D131-4144-9F37-D7A564101BFA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51F760F-3BD3-79E0-746E-CDF0530DF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DA8877-48F4-CA7B-05AE-A5A2EE8B5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3D0-98FF-4FE5-AE65-9EE2A7DBE0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745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A0CA41-B1FA-29A3-753D-C3A1DD878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1910A6-BBF6-392B-3803-1FC41F9B6B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0A424B2-98F4-2EC8-DE61-6737F12762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816F4BE-C88A-B186-0DE0-5761D4F0C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ED30-D131-4144-9F37-D7A564101BFA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23AAD4A-494E-0D51-7DB7-CCB98C5FE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97505B-2D01-E7E5-DE99-106375733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3D0-98FF-4FE5-AE65-9EE2A7DBE0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78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FBA430-3A6A-157A-5E63-62B18EFE3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C719F1C-1B05-DF6B-59FC-4572B89AB0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D6CED09-F0E8-5FE0-8087-A40F3DCBF2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4EBCE32-0ED2-A1EC-78BF-0098FD21EB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C8780AB-9286-F019-10A8-694D2D972E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8F1583-D47C-5A71-7246-D2A930062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ED30-D131-4144-9F37-D7A564101BFA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9301A4F-044C-6149-41EA-250082338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51E88E4-DA71-61E8-F815-9AED67868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3D0-98FF-4FE5-AE65-9EE2A7DBE0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853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4F96DB-A1B7-13B5-3EFA-08C55F711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7AF03A2-D7A5-49BC-89B7-E8B1DC91A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ED30-D131-4144-9F37-D7A564101BFA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B344636-18A5-5C7B-6AD7-2D3CFF175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5518FE-100F-00D6-807E-A2FF2A01B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3D0-98FF-4FE5-AE65-9EE2A7DBE0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479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482BE4D-B9BA-782C-5369-0035460F9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ED30-D131-4144-9F37-D7A564101BFA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AAEF2D0-2E51-A42E-787D-6FE473284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D3FBF05-A064-187F-A9BE-9865762C3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3D0-98FF-4FE5-AE65-9EE2A7DBE0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575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A9CC6F-A0DC-3B43-31D7-03B1EE0FED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50287D-2C36-B229-E466-2C93162A32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61A23BF-BBDA-5652-D6C5-B1AF9C5B6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8307556-721A-19F1-510E-FF0999C4E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ED30-D131-4144-9F37-D7A564101BFA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684841-B7D8-CF51-452B-692DF4B68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D1B939-D3EC-B9BE-7F30-73EFF4A0F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3D0-98FF-4FE5-AE65-9EE2A7DBE0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805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E28A29-410B-7C2F-E2F9-279E172E0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98C6089-D1DF-45B9-5797-FE1FDCF0FA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802163D-B333-C4B8-65C4-5CCF82457E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1D4F16-B71E-B69C-74E2-16D82B2B0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ED30-D131-4144-9F37-D7A564101BFA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C8D4161-0166-EFC4-D3D9-616A85C20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F08AAD5-4972-2978-78BD-F379FF419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3D0-98FF-4FE5-AE65-9EE2A7DBE0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200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9AE777-D3AB-67C3-B274-C0ADE5FE0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5116235-6319-3E81-8092-AF2D70C04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457BA98-0EA2-2538-D1CF-8F068EC024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5ED30-D131-4144-9F37-D7A564101BFA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8B3D35-785D-A72B-2F67-CBFE409EF5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A56141-04DA-371A-F726-516788FC18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933D0-98FF-4FE5-AE65-9EE2A7DBE0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755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openxmlformats.org/officeDocument/2006/relationships/image" Target="../media/image5.png"/><Relationship Id="rId10" Type="http://schemas.microsoft.com/office/2007/relationships/diagramDrawing" Target="../diagrams/drawing1.xml"/><Relationship Id="rId4" Type="http://schemas.openxmlformats.org/officeDocument/2006/relationships/image" Target="../media/image3.jpeg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.pn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2.png"/><Relationship Id="rId7" Type="http://schemas.openxmlformats.org/officeDocument/2006/relationships/diagramLayout" Target="../diagrams/layou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microsoft.com/office/2007/relationships/diagramDrawing" Target="../diagrams/drawing2.xml"/><Relationship Id="rId4" Type="http://schemas.openxmlformats.org/officeDocument/2006/relationships/image" Target="../media/image3.jpeg"/><Relationship Id="rId9" Type="http://schemas.openxmlformats.org/officeDocument/2006/relationships/diagramColors" Target="../diagrams/colors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13" Type="http://schemas.openxmlformats.org/officeDocument/2006/relationships/diagramQuickStyle" Target="../diagrams/quickStyle4.xml"/><Relationship Id="rId3" Type="http://schemas.openxmlformats.org/officeDocument/2006/relationships/image" Target="../media/image1.jpeg"/><Relationship Id="rId7" Type="http://schemas.openxmlformats.org/officeDocument/2006/relationships/diagramLayout" Target="../diagrams/layout3.xml"/><Relationship Id="rId12" Type="http://schemas.openxmlformats.org/officeDocument/2006/relationships/diagramLayout" Target="../diagrams/layout4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3.xml"/><Relationship Id="rId11" Type="http://schemas.openxmlformats.org/officeDocument/2006/relationships/diagramData" Target="../diagrams/data4.xml"/><Relationship Id="rId5" Type="http://schemas.openxmlformats.org/officeDocument/2006/relationships/image" Target="../media/image3.jpeg"/><Relationship Id="rId15" Type="http://schemas.microsoft.com/office/2007/relationships/diagramDrawing" Target="../diagrams/drawing4.xml"/><Relationship Id="rId10" Type="http://schemas.microsoft.com/office/2007/relationships/diagramDrawing" Target="../diagrams/drawing3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3.xml"/><Relationship Id="rId14" Type="http://schemas.openxmlformats.org/officeDocument/2006/relationships/diagramColors" Target="../diagrams/colors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19.png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2" Type="http://schemas.openxmlformats.org/officeDocument/2006/relationships/image" Target="../media/image11.png"/><Relationship Id="rId16" Type="http://schemas.openxmlformats.org/officeDocument/2006/relationships/image" Target="../media/image25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18.png"/><Relationship Id="rId5" Type="http://schemas.openxmlformats.org/officeDocument/2006/relationships/image" Target="../media/image3.jpeg"/><Relationship Id="rId15" Type="http://schemas.openxmlformats.org/officeDocument/2006/relationships/image" Target="../media/image20.png"/><Relationship Id="rId10" Type="http://schemas.openxmlformats.org/officeDocument/2006/relationships/image" Target="../media/image19.svg"/><Relationship Id="rId4" Type="http://schemas.openxmlformats.org/officeDocument/2006/relationships/image" Target="../media/image2.png"/><Relationship Id="rId9" Type="http://schemas.openxmlformats.org/officeDocument/2006/relationships/image" Target="../media/image17.png"/><Relationship Id="rId14" Type="http://schemas.openxmlformats.org/officeDocument/2006/relationships/image" Target="../media/image23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.jpeg"/><Relationship Id="rId7" Type="http://schemas.openxmlformats.org/officeDocument/2006/relationships/image" Target="../media/image2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3.jpeg"/><Relationship Id="rId10" Type="http://schemas.openxmlformats.org/officeDocument/2006/relationships/image" Target="../media/image25.jpeg"/><Relationship Id="rId4" Type="http://schemas.openxmlformats.org/officeDocument/2006/relationships/image" Target="../media/image2.png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1E0A7DA-A384-4E10-8F82-DD3EE82925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5" t="12114" r="4984" b="15218"/>
          <a:stretch/>
        </p:blipFill>
        <p:spPr>
          <a:xfrm>
            <a:off x="10411954" y="-6079"/>
            <a:ext cx="1656000" cy="648000"/>
          </a:xfrm>
          <a:prstGeom prst="rect">
            <a:avLst/>
          </a:prstGeom>
          <a:ln>
            <a:noFill/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EB27BB2-F8C4-474D-ABDA-25D2E0E3F6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031" y="5510"/>
            <a:ext cx="569640" cy="624822"/>
          </a:xfrm>
          <a:prstGeom prst="rect">
            <a:avLst/>
          </a:prstGeom>
        </p:spPr>
      </p:pic>
      <p:pic>
        <p:nvPicPr>
          <p:cNvPr id="15" name="Picture 8" descr="Puzzle Logo Vector Stock Vector (Royalty Free) 532324369 | Shutterstock">
            <a:extLst>
              <a:ext uri="{FF2B5EF4-FFF2-40B4-BE49-F238E27FC236}">
                <a16:creationId xmlns:a16="http://schemas.microsoft.com/office/drawing/2014/main" id="{D817C8D9-7722-4D67-AA69-5172E86487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6" t="6757" r="17141" b="14864"/>
          <a:stretch/>
        </p:blipFill>
        <p:spPr bwMode="auto">
          <a:xfrm>
            <a:off x="213243" y="5319574"/>
            <a:ext cx="1456088" cy="152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Номер слайда 2">
            <a:extLst>
              <a:ext uri="{FF2B5EF4-FFF2-40B4-BE49-F238E27FC236}">
                <a16:creationId xmlns:a16="http://schemas.microsoft.com/office/drawing/2014/main" id="{AB844BAD-07F6-40C7-BE39-CA29D31E4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8209" y="6459197"/>
            <a:ext cx="659961" cy="365125"/>
          </a:xfrm>
        </p:spPr>
        <p:txBody>
          <a:bodyPr/>
          <a:lstStyle/>
          <a:p>
            <a:fld id="{B9BE3DAB-2812-492B-B7B2-B552C26077AE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E44323D8-BB6F-47C8-5EAF-E96C6E86844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16439" y="1507573"/>
            <a:ext cx="10515600" cy="2167782"/>
          </a:xfrm>
          <a:ln>
            <a:noFill/>
          </a:ln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ИСПОЛЬЗОВАНИЕ КОНСТРУКТОРА РАБОЧИХ ПРОГРАММ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В СОВМЕСТНОЙ ДЕЯТЕЛЬНОСТИ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ПЕДАГОГА-ПСИХОЛОГА И УЧИТЕЛЯ-ЛОГОПЕДА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РАЗВИТИЕ ПРОИЗВОЛЬНОГО ВНИМАНИЯ И САМОКОНТРОЛЯ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ПРИ РЕГУЛЯТОРНОЙ ДИСГРАФИИ У ПОДРОСТКОВ С ЗПР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3" name="Google Shape;64;p14">
            <a:extLst>
              <a:ext uri="{FF2B5EF4-FFF2-40B4-BE49-F238E27FC236}">
                <a16:creationId xmlns:a16="http://schemas.microsoft.com/office/drawing/2014/main" id="{19B0F714-4B9B-E977-615B-6E1EFED80B4A}"/>
              </a:ext>
            </a:extLst>
          </p:cNvPr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0" y="0"/>
            <a:ext cx="1048699" cy="10486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6C8280E-E50A-0560-9B3D-CB0610BC03CF}"/>
              </a:ext>
            </a:extLst>
          </p:cNvPr>
          <p:cNvSpPr/>
          <p:nvPr/>
        </p:nvSpPr>
        <p:spPr>
          <a:xfrm>
            <a:off x="6824870" y="5564541"/>
            <a:ext cx="48533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8940">
              <a:spcAft>
                <a:spcPts val="0"/>
              </a:spcAft>
            </a:pPr>
            <a:r>
              <a:rPr lang="ru-RU" sz="1600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ГБОУ Школа «Покровский квартал»</a:t>
            </a:r>
          </a:p>
          <a:p>
            <a:pPr marL="408940">
              <a:spcAft>
                <a:spcPts val="0"/>
              </a:spcAft>
            </a:pPr>
            <a:r>
              <a:rPr lang="ru-RU" sz="1600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Брандт Залина Вячеславовна, педагог-психолог </a:t>
            </a:r>
          </a:p>
          <a:p>
            <a:pPr marL="408940">
              <a:spcAft>
                <a:spcPts val="0"/>
              </a:spcAft>
            </a:pPr>
            <a:r>
              <a:rPr lang="ru-RU" sz="1600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Путятина Юлия Ю</a:t>
            </a:r>
            <a:r>
              <a:rPr lang="ru-RU" sz="1600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рьевна</a:t>
            </a:r>
            <a:r>
              <a:rPr lang="ru-RU" sz="1600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учитель-логопед</a:t>
            </a:r>
          </a:p>
        </p:txBody>
      </p:sp>
    </p:spTree>
    <p:extLst>
      <p:ext uri="{BB962C8B-B14F-4D97-AF65-F5344CB8AC3E}">
        <p14:creationId xmlns:p14="http://schemas.microsoft.com/office/powerpoint/2010/main" val="14045648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1E0A7DA-A384-4E10-8F82-DD3EE82925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5" t="12114" r="4984" b="15218"/>
          <a:stretch/>
        </p:blipFill>
        <p:spPr>
          <a:xfrm>
            <a:off x="10411954" y="33678"/>
            <a:ext cx="1656000" cy="64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EB27BB2-F8C4-474D-ABDA-25D2E0E3F6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4922" y="33678"/>
            <a:ext cx="569640" cy="624822"/>
          </a:xfrm>
          <a:prstGeom prst="rect">
            <a:avLst/>
          </a:prstGeom>
        </p:spPr>
      </p:pic>
      <p:pic>
        <p:nvPicPr>
          <p:cNvPr id="10" name="Picture 8" descr="Puzzle Logo Vector Stock Vector (Royalty Free) 532324369 | Shutterstock">
            <a:extLst>
              <a:ext uri="{FF2B5EF4-FFF2-40B4-BE49-F238E27FC236}">
                <a16:creationId xmlns:a16="http://schemas.microsoft.com/office/drawing/2014/main" id="{D67F817A-B790-4FEB-ADCB-625D817A8C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6" t="6757" r="17141" b="14864"/>
          <a:stretch/>
        </p:blipFill>
        <p:spPr bwMode="auto">
          <a:xfrm>
            <a:off x="0" y="5331376"/>
            <a:ext cx="1456088" cy="152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oogle Shape;64;p14">
            <a:extLst>
              <a:ext uri="{FF2B5EF4-FFF2-40B4-BE49-F238E27FC236}">
                <a16:creationId xmlns:a16="http://schemas.microsoft.com/office/drawing/2014/main" id="{19B0F714-4B9B-E977-615B-6E1EFED80B4A}"/>
              </a:ext>
            </a:extLst>
          </p:cNvPr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9148560" y="63237"/>
            <a:ext cx="679271" cy="62482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5895833" y="1409128"/>
            <a:ext cx="326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   </a:t>
            </a:r>
            <a:endParaRPr lang="ru-RU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4993B590-AD10-394B-A7B3-EEEDFB52C398}"/>
              </a:ext>
            </a:extLst>
          </p:cNvPr>
          <p:cNvSpPr txBox="1">
            <a:spLocks/>
          </p:cNvSpPr>
          <p:nvPr/>
        </p:nvSpPr>
        <p:spPr>
          <a:xfrm>
            <a:off x="990600" y="1378634"/>
            <a:ext cx="1358705" cy="4644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200" dirty="0">
              <a:solidFill>
                <a:srgbClr val="0070C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3716" y="1726433"/>
            <a:ext cx="4834597" cy="2812089"/>
          </a:xfrm>
        </p:spPr>
        <p:txBody>
          <a:bodyPr>
            <a:noAutofit/>
          </a:bodyPr>
          <a:lstStyle/>
          <a:p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/>
            </a:r>
            <a:b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/>
            </a:r>
            <a:b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/>
            </a:r>
            <a:b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Благодарим</a:t>
            </a:r>
            <a:b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за </a:t>
            </a:r>
            <a:b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внимание</a:t>
            </a:r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746EBDC-B618-A139-B7C8-F2C83F832C3A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430148">
            <a:off x="9148560" y="2664276"/>
            <a:ext cx="2248409" cy="327073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 descr="MEITU_20240819_22062666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0836175">
            <a:off x="7659653" y="1145572"/>
            <a:ext cx="2234710" cy="330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100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7E1C6B-08E0-960A-F364-7E7DA0500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2">
            <a:extLst>
              <a:ext uri="{FF2B5EF4-FFF2-40B4-BE49-F238E27FC236}">
                <a16:creationId xmlns:a16="http://schemas.microsoft.com/office/drawing/2014/main" id="{F90BEFE6-D938-829D-7BCC-E9207A4C9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3DAB-2812-492B-B7B2-B552C26077AE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0D88D1D-A099-BC8E-CC7D-9A0062EE7D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5" t="12114" r="4984" b="15218"/>
          <a:stretch/>
        </p:blipFill>
        <p:spPr>
          <a:xfrm>
            <a:off x="10536000" y="33678"/>
            <a:ext cx="1656000" cy="64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A1549E4-E78D-0D16-9727-900B7A875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360" y="56856"/>
            <a:ext cx="569640" cy="624822"/>
          </a:xfrm>
          <a:prstGeom prst="rect">
            <a:avLst/>
          </a:prstGeom>
        </p:spPr>
      </p:pic>
      <p:pic>
        <p:nvPicPr>
          <p:cNvPr id="15" name="Picture 8" descr="Puzzle Logo Vector Stock Vector (Royalty Free) 532324369 | Shutterstock">
            <a:extLst>
              <a:ext uri="{FF2B5EF4-FFF2-40B4-BE49-F238E27FC236}">
                <a16:creationId xmlns:a16="http://schemas.microsoft.com/office/drawing/2014/main" id="{2E791FBD-24C7-E9B7-750E-FAC4076B76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6" t="6757" r="17141" b="14864"/>
          <a:stretch/>
        </p:blipFill>
        <p:spPr bwMode="auto">
          <a:xfrm>
            <a:off x="0" y="5559370"/>
            <a:ext cx="1238629" cy="129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oogle Shape;64;p14">
            <a:extLst>
              <a:ext uri="{FF2B5EF4-FFF2-40B4-BE49-F238E27FC236}">
                <a16:creationId xmlns:a16="http://schemas.microsoft.com/office/drawing/2014/main" id="{0859DF49-DF45-4D11-CB13-4A09F7181786}"/>
              </a:ext>
            </a:extLst>
          </p:cNvPr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9280297" y="115118"/>
            <a:ext cx="569641" cy="54994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1759A467-14A0-C9DC-26B4-2C281447ACD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5800312"/>
              </p:ext>
            </p:extLst>
          </p:nvPr>
        </p:nvGraphicFramePr>
        <p:xfrm>
          <a:off x="892454" y="901063"/>
          <a:ext cx="10515600" cy="5055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9AA49BEF-4A1C-A722-BA65-717586373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"/>
            <a:ext cx="6150254" cy="412087"/>
          </a:xfrm>
        </p:spPr>
        <p:txBody>
          <a:bodyPr>
            <a:noAutofit/>
          </a:bodyPr>
          <a:lstStyle/>
          <a:p>
            <a:pPr algn="just"/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ХАРАКТЕРИСТИКИ ОБУЧАЮЩИХСЯ</a:t>
            </a:r>
          </a:p>
        </p:txBody>
      </p:sp>
    </p:spTree>
    <p:extLst>
      <p:ext uri="{BB962C8B-B14F-4D97-AF65-F5344CB8AC3E}">
        <p14:creationId xmlns:p14="http://schemas.microsoft.com/office/powerpoint/2010/main" val="2856506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1E0A7DA-A384-4E10-8F82-DD3EE82925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5" t="12114" r="4984" b="15218"/>
          <a:stretch/>
        </p:blipFill>
        <p:spPr>
          <a:xfrm>
            <a:off x="10411954" y="33678"/>
            <a:ext cx="1656000" cy="64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EB27BB2-F8C4-474D-ABDA-25D2E0E3F6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4922" y="33678"/>
            <a:ext cx="569640" cy="624822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401" y="-1689"/>
            <a:ext cx="7954676" cy="698213"/>
          </a:xfrm>
        </p:spPr>
        <p:txBody>
          <a:bodyPr>
            <a:noAutofit/>
          </a:bodyPr>
          <a:lstStyle/>
          <a:p>
            <a:pPr algn="just"/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ОСОБЕННОСТИ ПОВЕДЕНИЯ ОБУЧАЮЩИХСЯ С ЗПР </a:t>
            </a:r>
            <a:b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НА ЗАНЯТИЯХ У УЧИТЕЛЯ-ЛОГОПЕДА</a:t>
            </a:r>
          </a:p>
        </p:txBody>
      </p:sp>
      <p:pic>
        <p:nvPicPr>
          <p:cNvPr id="10" name="Picture 8" descr="Puzzle Logo Vector Stock Vector (Royalty Free) 532324369 | Shutterstock">
            <a:extLst>
              <a:ext uri="{FF2B5EF4-FFF2-40B4-BE49-F238E27FC236}">
                <a16:creationId xmlns:a16="http://schemas.microsoft.com/office/drawing/2014/main" id="{D67F817A-B790-4FEB-ADCB-625D817A8C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6" t="6757" r="17141" b="14864"/>
          <a:stretch/>
        </p:blipFill>
        <p:spPr bwMode="auto">
          <a:xfrm>
            <a:off x="390909" y="5012288"/>
            <a:ext cx="1456088" cy="152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oogle Shape;64;p14">
            <a:extLst>
              <a:ext uri="{FF2B5EF4-FFF2-40B4-BE49-F238E27FC236}">
                <a16:creationId xmlns:a16="http://schemas.microsoft.com/office/drawing/2014/main" id="{19B0F714-4B9B-E977-615B-6E1EFED80B4A}"/>
              </a:ext>
            </a:extLst>
          </p:cNvPr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9148560" y="63237"/>
            <a:ext cx="679271" cy="62482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5895833" y="1409128"/>
            <a:ext cx="326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   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24" y="966402"/>
            <a:ext cx="2854813" cy="370427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9857" y="1133378"/>
            <a:ext cx="3206348" cy="229562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27397" y="1038050"/>
            <a:ext cx="5336872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</a:rPr>
              <a:t>Мотивация к работе не выражена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70C0"/>
                </a:solidFill>
              </a:rPr>
              <a:t>Медленно включаются в работу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</a:rPr>
              <a:t>С трудом организовывают свои действия в соответствии с инструкцией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70C0"/>
                </a:solidFill>
              </a:rPr>
              <a:t>Испытывают трудности при переключении с одного действия/задания на другое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</a:rPr>
              <a:t>Упрощают процесс выполнения задания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70C0"/>
                </a:solidFill>
              </a:rPr>
              <a:t>Трудности распределения внимания между технической и смысловой стороной письма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</a:rPr>
              <a:t>Демонстрируют инертность при выполнении письменных элементов (повторное написание букв, слогов и слов)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70C0"/>
                </a:solidFill>
              </a:rPr>
              <a:t>Графо-моторные навыки сформированы недостаточно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</a:rPr>
              <a:t>Не видят ошибок в своей работе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70C0"/>
                </a:solidFill>
              </a:rPr>
              <a:t>Не всегда могут самостоятельно исправить ошибки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</a:rPr>
              <a:t>Быстро устают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854" y="3880700"/>
            <a:ext cx="3200351" cy="282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972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7E1C6B-08E0-960A-F364-7E7DA0500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2">
            <a:extLst>
              <a:ext uri="{FF2B5EF4-FFF2-40B4-BE49-F238E27FC236}">
                <a16:creationId xmlns:a16="http://schemas.microsoft.com/office/drawing/2014/main" id="{F90BEFE6-D938-829D-7BCC-E9207A4C9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94124" y="6339735"/>
            <a:ext cx="1113476" cy="365125"/>
          </a:xfrm>
        </p:spPr>
        <p:txBody>
          <a:bodyPr/>
          <a:lstStyle/>
          <a:p>
            <a:fld id="{B9BE3DAB-2812-492B-B7B2-B552C26077AE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0D88D1D-A099-BC8E-CC7D-9A0062EE7D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5" t="12114" r="4984" b="15218"/>
          <a:stretch/>
        </p:blipFill>
        <p:spPr>
          <a:xfrm>
            <a:off x="10536000" y="33678"/>
            <a:ext cx="1656000" cy="64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A1549E4-E78D-0D16-9727-900B7A875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360" y="56856"/>
            <a:ext cx="569640" cy="624822"/>
          </a:xfrm>
          <a:prstGeom prst="rect">
            <a:avLst/>
          </a:prstGeom>
        </p:spPr>
      </p:pic>
      <p:pic>
        <p:nvPicPr>
          <p:cNvPr id="15" name="Picture 8" descr="Puzzle Logo Vector Stock Vector (Royalty Free) 532324369 | Shutterstock">
            <a:extLst>
              <a:ext uri="{FF2B5EF4-FFF2-40B4-BE49-F238E27FC236}">
                <a16:creationId xmlns:a16="http://schemas.microsoft.com/office/drawing/2014/main" id="{2E791FBD-24C7-E9B7-750E-FAC4076B76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6" t="6757" r="17141" b="14864"/>
          <a:stretch/>
        </p:blipFill>
        <p:spPr bwMode="auto">
          <a:xfrm>
            <a:off x="0" y="5559370"/>
            <a:ext cx="1238629" cy="129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oogle Shape;64;p14">
            <a:extLst>
              <a:ext uri="{FF2B5EF4-FFF2-40B4-BE49-F238E27FC236}">
                <a16:creationId xmlns:a16="http://schemas.microsoft.com/office/drawing/2014/main" id="{0859DF49-DF45-4D11-CB13-4A09F7181786}"/>
              </a:ext>
            </a:extLst>
          </p:cNvPr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9280297" y="115118"/>
            <a:ext cx="569641" cy="54994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1759A467-14A0-C9DC-26B4-2C281447ACD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1805456"/>
              </p:ext>
            </p:extLst>
          </p:nvPr>
        </p:nvGraphicFramePr>
        <p:xfrm>
          <a:off x="1397876" y="704856"/>
          <a:ext cx="9806152" cy="56348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H="1">
            <a:off x="3869696" y="5559370"/>
            <a:ext cx="809296" cy="60295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Заголовок 5">
            <a:extLst>
              <a:ext uri="{FF2B5EF4-FFF2-40B4-BE49-F238E27FC236}">
                <a16:creationId xmlns:a16="http://schemas.microsoft.com/office/drawing/2014/main" id="{CE3667B6-0885-7964-3BFB-DFE81CCF2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678"/>
            <a:ext cx="6892413" cy="412087"/>
          </a:xfrm>
        </p:spPr>
        <p:txBody>
          <a:bodyPr>
            <a:noAutofit/>
          </a:bodyPr>
          <a:lstStyle/>
          <a:p>
            <a:pPr algn="just"/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ИСПОЛЬЗОВАНИЕ РЕСУРСОВ ОНЛАЙН-СЕРВИСА</a:t>
            </a:r>
          </a:p>
        </p:txBody>
      </p:sp>
    </p:spTree>
    <p:extLst>
      <p:ext uri="{BB962C8B-B14F-4D97-AF65-F5344CB8AC3E}">
        <p14:creationId xmlns:p14="http://schemas.microsoft.com/office/powerpoint/2010/main" val="3899093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B4A2F4-4D6F-3270-1A10-7E604D1FA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64;p14">
            <a:extLst>
              <a:ext uri="{FF2B5EF4-FFF2-40B4-BE49-F238E27FC236}">
                <a16:creationId xmlns:a16="http://schemas.microsoft.com/office/drawing/2014/main" id="{732E9F48-D5FE-4C0B-67C9-96591D4B6530}"/>
              </a:ext>
            </a:extLst>
          </p:cNvPr>
          <p:cNvPicPr preferRelativeResize="0"/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9139496" y="89980"/>
            <a:ext cx="645111" cy="624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26E136A-ABD9-C5B7-FE5F-26BEE307F8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5" t="12114" r="4984" b="15218"/>
          <a:stretch/>
        </p:blipFill>
        <p:spPr>
          <a:xfrm>
            <a:off x="10464403" y="89980"/>
            <a:ext cx="1656000" cy="64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7C313F5-25B0-F994-ADCA-772F4D2626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763" y="101569"/>
            <a:ext cx="569640" cy="624822"/>
          </a:xfrm>
          <a:prstGeom prst="rect">
            <a:avLst/>
          </a:prstGeom>
        </p:spPr>
      </p:pic>
      <p:pic>
        <p:nvPicPr>
          <p:cNvPr id="16" name="Picture 8" descr="Puzzle Logo Vector Stock Vector (Royalty Free) 532324369 | Shutterstock">
            <a:extLst>
              <a:ext uri="{FF2B5EF4-FFF2-40B4-BE49-F238E27FC236}">
                <a16:creationId xmlns:a16="http://schemas.microsoft.com/office/drawing/2014/main" id="{24FA4198-7045-C979-BA98-E1544EF1DE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6" t="6757" r="17141" b="14864"/>
          <a:stretch/>
        </p:blipFill>
        <p:spPr bwMode="auto">
          <a:xfrm>
            <a:off x="0" y="5331377"/>
            <a:ext cx="1456088" cy="152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FACDCA-FB5A-306E-1778-BB0C2CF09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1347" y="737980"/>
            <a:ext cx="1901447" cy="423006"/>
          </a:xfrm>
        </p:spPr>
        <p:txBody>
          <a:bodyPr>
            <a:normAutofit/>
          </a:bodyPr>
          <a:lstStyle/>
          <a:p>
            <a:pPr algn="ctr"/>
            <a:r>
              <a:rPr lang="ru-RU" sz="2200" b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ВЫБОР ТЕМ</a:t>
            </a:r>
            <a:endParaRPr lang="ru-RU" sz="2200" b="1" dirty="0">
              <a:solidFill>
                <a:srgbClr val="002060"/>
              </a:solidFill>
              <a:latin typeface="+mn-lt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69044670"/>
              </p:ext>
            </p:extLst>
          </p:nvPr>
        </p:nvGraphicFramePr>
        <p:xfrm>
          <a:off x="1069910" y="2354632"/>
          <a:ext cx="3881438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14318308"/>
              </p:ext>
            </p:extLst>
          </p:nvPr>
        </p:nvGraphicFramePr>
        <p:xfrm>
          <a:off x="7660816" y="2365584"/>
          <a:ext cx="39243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A4E5B333-7A22-16FA-8A34-926D9F4BFC47}"/>
              </a:ext>
            </a:extLst>
          </p:cNvPr>
          <p:cNvGrpSpPr/>
          <p:nvPr/>
        </p:nvGrpSpPr>
        <p:grpSpPr>
          <a:xfrm>
            <a:off x="5079033" y="3396033"/>
            <a:ext cx="2325950" cy="2290439"/>
            <a:chOff x="4862723" y="3068512"/>
            <a:chExt cx="2325950" cy="2290439"/>
          </a:xfrm>
        </p:grpSpPr>
        <p:sp>
          <p:nvSpPr>
            <p:cNvPr id="6" name="Овал 5">
              <a:extLst>
                <a:ext uri="{FF2B5EF4-FFF2-40B4-BE49-F238E27FC236}">
                  <a16:creationId xmlns:a16="http://schemas.microsoft.com/office/drawing/2014/main" id="{9A52F081-4E71-0CCA-C783-DC2582BD616E}"/>
                </a:ext>
              </a:extLst>
            </p:cNvPr>
            <p:cNvSpPr/>
            <p:nvPr/>
          </p:nvSpPr>
          <p:spPr>
            <a:xfrm>
              <a:off x="4862723" y="3068512"/>
              <a:ext cx="2325950" cy="2290439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0B1CDA2-0908-8D54-E6AE-BA58667092BD}"/>
                </a:ext>
              </a:extLst>
            </p:cNvPr>
            <p:cNvSpPr txBox="1"/>
            <p:nvPr/>
          </p:nvSpPr>
          <p:spPr>
            <a:xfrm>
              <a:off x="4862723" y="3623367"/>
              <a:ext cx="2266079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>
                  <a:solidFill>
                    <a:srgbClr val="CE4267"/>
                  </a:solidFill>
                  <a:latin typeface="+mj-lt"/>
                  <a:cs typeface="Times New Roman" panose="02020603050405020304" pitchFamily="18" charset="0"/>
                </a:rPr>
                <a:t>Группа обучающихся с ЗПР </a:t>
              </a:r>
            </a:p>
            <a:p>
              <a:pPr algn="ctr"/>
              <a:r>
                <a:rPr lang="ru-RU" sz="2000" b="1" dirty="0">
                  <a:solidFill>
                    <a:srgbClr val="CE4267"/>
                  </a:solidFill>
                  <a:latin typeface="+mj-lt"/>
                  <a:cs typeface="Times New Roman" panose="02020603050405020304" pitchFamily="18" charset="0"/>
                </a:rPr>
                <a:t>(5 класс)</a:t>
              </a:r>
              <a:endParaRPr lang="ru-RU" sz="2000" b="1" dirty="0">
                <a:solidFill>
                  <a:srgbClr val="CE4267"/>
                </a:solidFill>
                <a:latin typeface="+mj-lt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A61715F-5BF1-FE28-A13D-CC7195847AA5}"/>
              </a:ext>
            </a:extLst>
          </p:cNvPr>
          <p:cNvSpPr txBox="1"/>
          <p:nvPr/>
        </p:nvSpPr>
        <p:spPr>
          <a:xfrm>
            <a:off x="8028227" y="1655487"/>
            <a:ext cx="37548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МЕХАНИЗМЫ ПРОИЗВОЛЬНОЙ САМОРЕГУЛЯЦИИ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F9F990-626F-68FC-4F91-F2C38293A376}"/>
              </a:ext>
            </a:extLst>
          </p:cNvPr>
          <p:cNvSpPr txBox="1"/>
          <p:nvPr/>
        </p:nvSpPr>
        <p:spPr>
          <a:xfrm>
            <a:off x="1374074" y="1804322"/>
            <a:ext cx="27307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ВНИМАНИЕ</a:t>
            </a:r>
          </a:p>
        </p:txBody>
      </p: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07B3CB98-4B8C-5C4D-1107-B5FEDF4D34F2}"/>
              </a:ext>
            </a:extLst>
          </p:cNvPr>
          <p:cNvCxnSpPr/>
          <p:nvPr/>
        </p:nvCxnSpPr>
        <p:spPr>
          <a:xfrm>
            <a:off x="6723127" y="1051020"/>
            <a:ext cx="1901447" cy="6136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id="{FBAB1C4E-BB6E-0498-BA40-4EC77A47BB76}"/>
              </a:ext>
            </a:extLst>
          </p:cNvPr>
          <p:cNvCxnSpPr/>
          <p:nvPr/>
        </p:nvCxnSpPr>
        <p:spPr>
          <a:xfrm flipH="1">
            <a:off x="3010630" y="1065501"/>
            <a:ext cx="2052110" cy="5991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трелка вправо с вырезом 26"/>
          <p:cNvSpPr/>
          <p:nvPr/>
        </p:nvSpPr>
        <p:spPr>
          <a:xfrm>
            <a:off x="4073392" y="4056620"/>
            <a:ext cx="978408" cy="4846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с вырезом 31"/>
          <p:cNvSpPr/>
          <p:nvPr/>
        </p:nvSpPr>
        <p:spPr>
          <a:xfrm>
            <a:off x="4117889" y="5441616"/>
            <a:ext cx="978408" cy="4846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право с вырезом 33"/>
          <p:cNvSpPr/>
          <p:nvPr/>
        </p:nvSpPr>
        <p:spPr>
          <a:xfrm>
            <a:off x="4073392" y="2556899"/>
            <a:ext cx="978408" cy="4846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право с вырезом 34"/>
          <p:cNvSpPr/>
          <p:nvPr/>
        </p:nvSpPr>
        <p:spPr>
          <a:xfrm rot="10800000">
            <a:off x="7566078" y="2533008"/>
            <a:ext cx="978408" cy="4846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право с вырезом 35"/>
          <p:cNvSpPr/>
          <p:nvPr/>
        </p:nvSpPr>
        <p:spPr>
          <a:xfrm rot="10800000">
            <a:off x="7515867" y="4056620"/>
            <a:ext cx="978408" cy="4846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право с вырезом 36"/>
          <p:cNvSpPr/>
          <p:nvPr/>
        </p:nvSpPr>
        <p:spPr>
          <a:xfrm rot="10800000">
            <a:off x="7584927" y="5441616"/>
            <a:ext cx="978408" cy="4846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3">
            <a:extLst>
              <a:ext uri="{FF2B5EF4-FFF2-40B4-BE49-F238E27FC236}">
                <a16:creationId xmlns:a16="http://schemas.microsoft.com/office/drawing/2014/main" id="{C164269B-5131-FF25-4606-5BDF5F2636F0}"/>
              </a:ext>
            </a:extLst>
          </p:cNvPr>
          <p:cNvSpPr txBox="1">
            <a:spLocks/>
          </p:cNvSpPr>
          <p:nvPr/>
        </p:nvSpPr>
        <p:spPr>
          <a:xfrm>
            <a:off x="20400" y="-1688"/>
            <a:ext cx="4600761" cy="467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3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СОДЕРЖАНИЕ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ПРОГРАММЫ</a:t>
            </a:r>
          </a:p>
        </p:txBody>
      </p:sp>
      <p:sp>
        <p:nvSpPr>
          <p:cNvPr id="10" name="Номер слайда 2">
            <a:extLst>
              <a:ext uri="{FF2B5EF4-FFF2-40B4-BE49-F238E27FC236}">
                <a16:creationId xmlns:a16="http://schemas.microsoft.com/office/drawing/2014/main" id="{FDB69652-81B3-635F-00E9-2D828B52C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94124" y="6339735"/>
            <a:ext cx="1113476" cy="365125"/>
          </a:xfrm>
        </p:spPr>
        <p:txBody>
          <a:bodyPr/>
          <a:lstStyle/>
          <a:p>
            <a:fld id="{B9BE3DAB-2812-492B-B7B2-B552C26077AE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070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1BB52-DAAD-0FAA-20DE-147350967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64;p14">
            <a:extLst>
              <a:ext uri="{FF2B5EF4-FFF2-40B4-BE49-F238E27FC236}">
                <a16:creationId xmlns:a16="http://schemas.microsoft.com/office/drawing/2014/main" id="{F9876D91-218F-A05D-ED1B-3394A5243201}"/>
              </a:ext>
            </a:extLst>
          </p:cNvPr>
          <p:cNvPicPr preferRelativeResize="0"/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9139496" y="89980"/>
            <a:ext cx="645111" cy="624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AE05344-A90C-0A7E-A493-026F0B9C93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5" t="12114" r="4984" b="15218"/>
          <a:stretch/>
        </p:blipFill>
        <p:spPr>
          <a:xfrm>
            <a:off x="10464403" y="89980"/>
            <a:ext cx="1656000" cy="64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1654AC7-5364-08F8-E177-A962EA5A42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763" y="101569"/>
            <a:ext cx="569640" cy="624822"/>
          </a:xfrm>
          <a:prstGeom prst="rect">
            <a:avLst/>
          </a:prstGeom>
        </p:spPr>
      </p:pic>
      <p:pic>
        <p:nvPicPr>
          <p:cNvPr id="16" name="Picture 8" descr="Puzzle Logo Vector Stock Vector (Royalty Free) 532324369 | Shutterstock">
            <a:extLst>
              <a:ext uri="{FF2B5EF4-FFF2-40B4-BE49-F238E27FC236}">
                <a16:creationId xmlns:a16="http://schemas.microsoft.com/office/drawing/2014/main" id="{B8C6DEED-215C-6BE3-1017-D51F0E0B13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6" t="6757" r="17141" b="14864"/>
          <a:stretch/>
        </p:blipFill>
        <p:spPr bwMode="auto">
          <a:xfrm>
            <a:off x="0" y="5331377"/>
            <a:ext cx="1456088" cy="152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0E51FD-E56C-2063-0ED0-94EE3C015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3203"/>
            <a:ext cx="6518787" cy="728005"/>
          </a:xfrm>
        </p:spPr>
        <p:txBody>
          <a:bodyPr>
            <a:noAutofit/>
          </a:bodyPr>
          <a:lstStyle/>
          <a:p>
            <a:r>
              <a:rPr lang="ru-RU" sz="2200" b="1" dirty="0">
                <a:solidFill>
                  <a:srgbClr val="002060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СОЗДАНИЕ НАСТРОЯ НА ЗАНЯТИИ/</a:t>
            </a:r>
            <a:br>
              <a:rPr lang="ru-RU" sz="2200" b="1" dirty="0">
                <a:solidFill>
                  <a:srgbClr val="002060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ПОВЫШЕНИЕ МОТИВАЦИИ К РАБОТЕ</a:t>
            </a:r>
            <a:endParaRPr lang="ru-RU" sz="2200" dirty="0">
              <a:solidFill>
                <a:srgbClr val="002060"/>
              </a:solidFill>
              <a:latin typeface="Trebuchet MS" panose="020B0603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760DB2-96C6-9091-D7D0-A9E706CD2981}"/>
              </a:ext>
            </a:extLst>
          </p:cNvPr>
          <p:cNvSpPr txBox="1"/>
          <p:nvPr/>
        </p:nvSpPr>
        <p:spPr>
          <a:xfrm>
            <a:off x="882772" y="1091723"/>
            <a:ext cx="26224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ПЕДАГОГ-ПСИХОЛОГ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327384-9996-D247-10E5-F382BAD3CF9A}"/>
              </a:ext>
            </a:extLst>
          </p:cNvPr>
          <p:cNvSpPr txBox="1"/>
          <p:nvPr/>
        </p:nvSpPr>
        <p:spPr>
          <a:xfrm>
            <a:off x="8583518" y="1087945"/>
            <a:ext cx="26224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УЧИТЕЛЬ-ЛОГОПЕД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297C0E-0642-632E-DC9C-4E13E32B841F}"/>
              </a:ext>
            </a:extLst>
          </p:cNvPr>
          <p:cNvSpPr txBox="1"/>
          <p:nvPr/>
        </p:nvSpPr>
        <p:spPr>
          <a:xfrm>
            <a:off x="752414" y="1463543"/>
            <a:ext cx="26224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srgbClr val="002060"/>
                </a:solidFill>
                <a:cs typeface="Times New Roman" panose="02020603050405020304" pitchFamily="18" charset="0"/>
              </a:rPr>
              <a:t>Плакат эмоций</a:t>
            </a:r>
            <a:endParaRPr lang="ru-RU" sz="2000" dirty="0">
              <a:solidFill>
                <a:srgbClr val="002060"/>
              </a:solidFill>
            </a:endParaRPr>
          </a:p>
        </p:txBody>
      </p:sp>
      <p:cxnSp>
        <p:nvCxnSpPr>
          <p:cNvPr id="21" name="Соединитель: уступ 20">
            <a:extLst>
              <a:ext uri="{FF2B5EF4-FFF2-40B4-BE49-F238E27FC236}">
                <a16:creationId xmlns:a16="http://schemas.microsoft.com/office/drawing/2014/main" id="{2F03CC13-785B-69BD-587F-67B95E9BA991}"/>
              </a:ext>
            </a:extLst>
          </p:cNvPr>
          <p:cNvCxnSpPr>
            <a:cxnSpLocks/>
          </p:cNvCxnSpPr>
          <p:nvPr/>
        </p:nvCxnSpPr>
        <p:spPr>
          <a:xfrm flipV="1">
            <a:off x="4069568" y="2179134"/>
            <a:ext cx="565126" cy="528787"/>
          </a:xfrm>
          <a:prstGeom prst="bentConnector3">
            <a:avLst>
              <a:gd name="adj1" fmla="val 58699"/>
            </a:avLst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: уступ 26">
            <a:extLst>
              <a:ext uri="{FF2B5EF4-FFF2-40B4-BE49-F238E27FC236}">
                <a16:creationId xmlns:a16="http://schemas.microsoft.com/office/drawing/2014/main" id="{86D7F443-8BF2-320F-6A86-16545CB2F82A}"/>
              </a:ext>
            </a:extLst>
          </p:cNvPr>
          <p:cNvCxnSpPr>
            <a:cxnSpLocks/>
            <a:endCxn id="35" idx="1"/>
          </p:cNvCxnSpPr>
          <p:nvPr/>
        </p:nvCxnSpPr>
        <p:spPr>
          <a:xfrm>
            <a:off x="4062251" y="4949703"/>
            <a:ext cx="584148" cy="432122"/>
          </a:xfrm>
          <a:prstGeom prst="bentConnector3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Стрелка: вправо 27">
            <a:extLst>
              <a:ext uri="{FF2B5EF4-FFF2-40B4-BE49-F238E27FC236}">
                <a16:creationId xmlns:a16="http://schemas.microsoft.com/office/drawing/2014/main" id="{4BDEBC91-0CCB-2D3A-1C51-4539B98202E1}"/>
              </a:ext>
            </a:extLst>
          </p:cNvPr>
          <p:cNvSpPr/>
          <p:nvPr/>
        </p:nvSpPr>
        <p:spPr>
          <a:xfrm>
            <a:off x="4646399" y="1629554"/>
            <a:ext cx="2452397" cy="1130948"/>
          </a:xfrm>
          <a:prstGeom prst="rightArrow">
            <a:avLst>
              <a:gd name="adj1" fmla="val 100000"/>
              <a:gd name="adj2" fmla="val 0"/>
            </a:avLst>
          </a:prstGeom>
          <a:ln>
            <a:solidFill>
              <a:srgbClr val="002060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b="1" dirty="0">
                <a:solidFill>
                  <a:srgbClr val="CE4267"/>
                </a:solidFill>
              </a:rPr>
              <a:t>Картинки эмоций</a:t>
            </a:r>
          </a:p>
          <a:p>
            <a:pPr algn="ctr">
              <a:lnSpc>
                <a:spcPct val="70000"/>
              </a:lnSpc>
            </a:pPr>
            <a:r>
              <a:rPr lang="ru-RU" sz="1400" i="1" dirty="0">
                <a:solidFill>
                  <a:srgbClr val="002060"/>
                </a:solidFill>
              </a:rPr>
              <a:t>Соотносит эмоции на картинках со своим эмоциональным состоянием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91D1D1E-073F-9D4C-0449-F5FA1DC48DEB}"/>
              </a:ext>
            </a:extLst>
          </p:cNvPr>
          <p:cNvSpPr txBox="1"/>
          <p:nvPr/>
        </p:nvSpPr>
        <p:spPr>
          <a:xfrm>
            <a:off x="8583518" y="1608058"/>
            <a:ext cx="2622490" cy="29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60000"/>
              </a:lnSpc>
            </a:pPr>
            <a:r>
              <a:rPr lang="ru-RU" sz="2000" dirty="0">
                <a:solidFill>
                  <a:srgbClr val="002060"/>
                </a:solidFill>
                <a:cs typeface="Times New Roman" panose="02020603050405020304" pitchFamily="18" charset="0"/>
              </a:rPr>
              <a:t>«Настрой» на работу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2210A5-C38E-CCC2-9160-A2E0E6C34BF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7243" y="1863653"/>
            <a:ext cx="3497733" cy="3987019"/>
          </a:xfrm>
          <a:prstGeom prst="rect">
            <a:avLst/>
          </a:prstGeom>
        </p:spPr>
      </p:pic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6F92699C-7D01-FC1B-F490-1E4EF097578A}"/>
              </a:ext>
            </a:extLst>
          </p:cNvPr>
          <p:cNvCxnSpPr>
            <a:cxnSpLocks/>
          </p:cNvCxnSpPr>
          <p:nvPr/>
        </p:nvCxnSpPr>
        <p:spPr>
          <a:xfrm>
            <a:off x="3994976" y="3726079"/>
            <a:ext cx="6604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трелка: вправо 22">
            <a:extLst>
              <a:ext uri="{FF2B5EF4-FFF2-40B4-BE49-F238E27FC236}">
                <a16:creationId xmlns:a16="http://schemas.microsoft.com/office/drawing/2014/main" id="{8AFA6ECC-9BCD-3E6A-99FD-C1C8CB12D5E3}"/>
              </a:ext>
            </a:extLst>
          </p:cNvPr>
          <p:cNvSpPr/>
          <p:nvPr/>
        </p:nvSpPr>
        <p:spPr>
          <a:xfrm>
            <a:off x="4646399" y="3269438"/>
            <a:ext cx="2452398" cy="828059"/>
          </a:xfrm>
          <a:prstGeom prst="rightArrow">
            <a:avLst>
              <a:gd name="adj1" fmla="val 100000"/>
              <a:gd name="adj2" fmla="val 0"/>
            </a:avLst>
          </a:prstGeom>
          <a:ln>
            <a:solidFill>
              <a:srgbClr val="0070C0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b="1" dirty="0">
                <a:solidFill>
                  <a:srgbClr val="CE4267"/>
                </a:solidFill>
              </a:rPr>
              <a:t>Угадай эмоцию</a:t>
            </a:r>
          </a:p>
          <a:p>
            <a:pPr algn="ctr">
              <a:lnSpc>
                <a:spcPct val="70000"/>
              </a:lnSpc>
            </a:pPr>
            <a:r>
              <a:rPr lang="ru-RU" sz="1400" i="1" dirty="0">
                <a:solidFill>
                  <a:srgbClr val="0070C0"/>
                </a:solidFill>
              </a:rPr>
              <a:t>другого человека </a:t>
            </a:r>
          </a:p>
        </p:txBody>
      </p:sp>
      <p:sp>
        <p:nvSpPr>
          <p:cNvPr id="35" name="Стрелка: вправо 34">
            <a:extLst>
              <a:ext uri="{FF2B5EF4-FFF2-40B4-BE49-F238E27FC236}">
                <a16:creationId xmlns:a16="http://schemas.microsoft.com/office/drawing/2014/main" id="{C644C1D8-44EF-00BC-9139-47CE3896051C}"/>
              </a:ext>
            </a:extLst>
          </p:cNvPr>
          <p:cNvSpPr/>
          <p:nvPr/>
        </p:nvSpPr>
        <p:spPr>
          <a:xfrm>
            <a:off x="4646399" y="4529828"/>
            <a:ext cx="2452397" cy="1703994"/>
          </a:xfrm>
          <a:prstGeom prst="rightArrow">
            <a:avLst>
              <a:gd name="adj1" fmla="val 53647"/>
              <a:gd name="adj2" fmla="val 51276"/>
            </a:avLst>
          </a:prstGeom>
          <a:ln>
            <a:solidFill>
              <a:srgbClr val="002060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  <a:spcAft>
                <a:spcPts val="600"/>
              </a:spcAft>
            </a:pPr>
            <a:r>
              <a:rPr lang="ru-RU" b="1" dirty="0">
                <a:solidFill>
                  <a:srgbClr val="CE4267"/>
                </a:solidFill>
              </a:rPr>
              <a:t>Выбор настроения</a:t>
            </a: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F1839EF4-34B0-4378-2241-B1666937B3F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3014" y="5087743"/>
            <a:ext cx="791546" cy="588163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EF141A7-C867-2312-54F7-A0025EE37F20}"/>
              </a:ext>
            </a:extLst>
          </p:cNvPr>
          <p:cNvSpPr txBox="1"/>
          <p:nvPr/>
        </p:nvSpPr>
        <p:spPr>
          <a:xfrm>
            <a:off x="8595373" y="2190103"/>
            <a:ext cx="282605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1600" dirty="0">
                <a:solidFill>
                  <a:srgbClr val="002060"/>
                </a:solidFill>
              </a:rPr>
              <a:t>Проводит упражнение «Выбор настроения» </a:t>
            </a:r>
          </a:p>
        </p:txBody>
      </p:sp>
      <p:cxnSp>
        <p:nvCxnSpPr>
          <p:cNvPr id="47" name="Прямая со стрелкой 46">
            <a:extLst>
              <a:ext uri="{FF2B5EF4-FFF2-40B4-BE49-F238E27FC236}">
                <a16:creationId xmlns:a16="http://schemas.microsoft.com/office/drawing/2014/main" id="{05D11A17-C18D-533E-2ED9-1C628B2E6ED5}"/>
              </a:ext>
            </a:extLst>
          </p:cNvPr>
          <p:cNvCxnSpPr>
            <a:cxnSpLocks/>
          </p:cNvCxnSpPr>
          <p:nvPr/>
        </p:nvCxnSpPr>
        <p:spPr>
          <a:xfrm>
            <a:off x="10064909" y="2707921"/>
            <a:ext cx="0" cy="339001"/>
          </a:xfrm>
          <a:prstGeom prst="straightConnector1">
            <a:avLst/>
          </a:prstGeom>
          <a:ln w="28575">
            <a:solidFill>
              <a:srgbClr val="0070C0"/>
            </a:solidFill>
            <a:prstDash val="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21F0C9CD-43EB-BAE9-9FE3-94AF28458AE2}"/>
              </a:ext>
            </a:extLst>
          </p:cNvPr>
          <p:cNvSpPr txBox="1"/>
          <p:nvPr/>
        </p:nvSpPr>
        <p:spPr>
          <a:xfrm>
            <a:off x="8416146" y="3103143"/>
            <a:ext cx="3497733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1600" dirty="0">
                <a:solidFill>
                  <a:srgbClr val="0070C0"/>
                </a:solidFill>
              </a:rPr>
              <a:t>Выбор мотиваторов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</a:rPr>
              <a:t>Обозначение объёма работы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</a:rPr>
              <a:t>Выбор </a:t>
            </a:r>
            <a:r>
              <a:rPr lang="ru-RU" sz="1600" b="1" dirty="0">
                <a:solidFill>
                  <a:srgbClr val="CE4267"/>
                </a:solidFill>
              </a:rPr>
              <a:t>первого/последнего</a:t>
            </a:r>
            <a:r>
              <a:rPr lang="ru-RU" sz="1600" b="1" dirty="0">
                <a:solidFill>
                  <a:srgbClr val="002060"/>
                </a:solidFill>
              </a:rPr>
              <a:t> задания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</a:rPr>
              <a:t>Использование приёмов эмоциональной саморегуляции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</a:rPr>
              <a:t>Выбор времени для  дополнительной динамической паузы 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</a:rPr>
              <a:t>Таблица успеха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C66908C-BDFE-7CC7-F36F-F7FA02A234C5}"/>
              </a:ext>
            </a:extLst>
          </p:cNvPr>
          <p:cNvSpPr txBox="1"/>
          <p:nvPr/>
        </p:nvSpPr>
        <p:spPr>
          <a:xfrm>
            <a:off x="1683309" y="6050179"/>
            <a:ext cx="47757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300" b="1" dirty="0">
                <a:solidFill>
                  <a:srgbClr val="002060"/>
                </a:solidFill>
                <a:cs typeface="Times New Roman" panose="02020603050405020304" pitchFamily="18" charset="0"/>
              </a:rPr>
              <a:t>Картотека игр и упражнений (Конструктор рабочих программ) 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300" dirty="0">
                <a:solidFill>
                  <a:srgbClr val="002060"/>
                </a:solidFill>
                <a:cs typeface="Times New Roman" panose="02020603050405020304" pitchFamily="18" charset="0"/>
              </a:rPr>
              <a:t>Игра «Такие разные эмоции», «</a:t>
            </a:r>
            <a:r>
              <a:rPr lang="ru-RU" sz="1300">
                <a:solidFill>
                  <a:srgbClr val="002060"/>
                </a:solidFill>
                <a:cs typeface="Times New Roman" panose="02020603050405020304" pitchFamily="18" charset="0"/>
              </a:rPr>
              <a:t>Прекрасное внутри нас»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42FC4BD-8DD9-2C76-9955-E9D9DFF57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94124" y="6339735"/>
            <a:ext cx="1113476" cy="365125"/>
          </a:xfrm>
        </p:spPr>
        <p:txBody>
          <a:bodyPr/>
          <a:lstStyle/>
          <a:p>
            <a:fld id="{B9BE3DAB-2812-492B-B7B2-B552C26077AE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7140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ED443-5B80-8840-8564-BC14A877E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64;p14">
            <a:extLst>
              <a:ext uri="{FF2B5EF4-FFF2-40B4-BE49-F238E27FC236}">
                <a16:creationId xmlns:a16="http://schemas.microsoft.com/office/drawing/2014/main" id="{0E4BA704-5418-0787-49DD-FCB78AFBE0B1}"/>
              </a:ext>
            </a:extLst>
          </p:cNvPr>
          <p:cNvPicPr preferRelativeResize="0"/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9139496" y="89980"/>
            <a:ext cx="645111" cy="624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ECAC4A7-9148-3BC0-33C4-AC72B81567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5" t="12114" r="4984" b="15218"/>
          <a:stretch/>
        </p:blipFill>
        <p:spPr>
          <a:xfrm>
            <a:off x="10464403" y="89980"/>
            <a:ext cx="1656000" cy="64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66AD4C5-0778-DAD8-7B28-C6B33C7F3F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763" y="101569"/>
            <a:ext cx="569640" cy="624822"/>
          </a:xfrm>
          <a:prstGeom prst="rect">
            <a:avLst/>
          </a:prstGeom>
        </p:spPr>
      </p:pic>
      <p:pic>
        <p:nvPicPr>
          <p:cNvPr id="16" name="Picture 8" descr="Puzzle Logo Vector Stock Vector (Royalty Free) 532324369 | Shutterstock">
            <a:extLst>
              <a:ext uri="{FF2B5EF4-FFF2-40B4-BE49-F238E27FC236}">
                <a16:creationId xmlns:a16="http://schemas.microsoft.com/office/drawing/2014/main" id="{C8DAF27B-F96F-D47B-FA30-BE585A2F9A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6" t="6757" r="17141" b="14864"/>
          <a:stretch/>
        </p:blipFill>
        <p:spPr bwMode="auto">
          <a:xfrm>
            <a:off x="0" y="5331377"/>
            <a:ext cx="1456088" cy="152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10CFADB5-ED8D-6BBE-AB90-6E38E463C228}"/>
              </a:ext>
            </a:extLst>
          </p:cNvPr>
          <p:cNvSpPr txBox="1">
            <a:spLocks/>
          </p:cNvSpPr>
          <p:nvPr/>
        </p:nvSpPr>
        <p:spPr>
          <a:xfrm>
            <a:off x="26170" y="-2143"/>
            <a:ext cx="7629832" cy="648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dirty="0">
                <a:solidFill>
                  <a:srgbClr val="002060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РАЗВИТИЕ УМЕНИЯ ДЕЙСТВОВАТЬ ПО АЛГОРИТМУ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60B2036E-F35C-C851-7E91-2E7509C3EC42}"/>
              </a:ext>
            </a:extLst>
          </p:cNvPr>
          <p:cNvSpPr/>
          <p:nvPr/>
        </p:nvSpPr>
        <p:spPr>
          <a:xfrm>
            <a:off x="2491212" y="1955301"/>
            <a:ext cx="3698666" cy="2303085"/>
          </a:xfrm>
          <a:prstGeom prst="roundRect">
            <a:avLst>
              <a:gd name="adj" fmla="val 10000"/>
            </a:avLst>
          </a:prstGeom>
          <a:blipFill rotWithShape="0">
            <a:blip r:embed="rId6" cstate="print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dkEdge">
            <a:bevelT w="124450" h="16350" prst="relaxedInset"/>
            <a:contourClr>
              <a:schemeClr val="bg1"/>
            </a:contourClr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861484A-61D8-B39E-2BED-98585BD798CE}"/>
              </a:ext>
            </a:extLst>
          </p:cNvPr>
          <p:cNvSpPr/>
          <p:nvPr/>
        </p:nvSpPr>
        <p:spPr>
          <a:xfrm>
            <a:off x="155352" y="941065"/>
            <a:ext cx="11889164" cy="823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" algn="just">
              <a:lnSpc>
                <a:spcPts val="1900"/>
              </a:lnSpc>
            </a:pPr>
            <a:r>
              <a:rPr lang="ru-RU" sz="1600" b="1" dirty="0">
                <a:solidFill>
                  <a:srgbClr val="002060"/>
                </a:solidFill>
                <a:ea typeface="Times New Roman" panose="02020603050405020304" pitchFamily="18" charset="0"/>
              </a:rPr>
              <a:t>Инструкция: </a:t>
            </a:r>
            <a:r>
              <a:rPr lang="ru-RU" sz="1600" dirty="0">
                <a:solidFill>
                  <a:srgbClr val="002060"/>
                </a:solidFill>
                <a:ea typeface="Times New Roman" panose="02020603050405020304" pitchFamily="18" charset="0"/>
              </a:rPr>
              <a:t>посмотри внимательно на схему (№ 1, №2…). На ней зашифровано слово/ фраза. Чтобы </a:t>
            </a:r>
            <a:r>
              <a:rPr lang="ru-RU" sz="1600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узнать, </a:t>
            </a:r>
            <a:r>
              <a:rPr lang="ru-RU" sz="1600" dirty="0">
                <a:solidFill>
                  <a:srgbClr val="002060"/>
                </a:solidFill>
                <a:ea typeface="Times New Roman" panose="02020603050405020304" pitchFamily="18" charset="0"/>
              </a:rPr>
              <a:t>какое слово/фраза зашифровано, надо соотнести цифры в таблице слева с буквами в таблице справа. Выполняй действия по схеме. С какой цифры начинается схема? (24) Какой букве соответствует эта цифра? (Ш). Запиши первую букву слова. Двигайся по схеме к следующей цифре</a:t>
            </a:r>
          </a:p>
        </p:txBody>
      </p: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A5B59DD3-A0D3-CD72-4A8F-B386341E3C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3872"/>
              </p:ext>
            </p:extLst>
          </p:nvPr>
        </p:nvGraphicFramePr>
        <p:xfrm>
          <a:off x="1166881" y="4550852"/>
          <a:ext cx="2019865" cy="21870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3973">
                  <a:extLst>
                    <a:ext uri="{9D8B030D-6E8A-4147-A177-3AD203B41FA5}">
                      <a16:colId xmlns:a16="http://schemas.microsoft.com/office/drawing/2014/main" val="1111776735"/>
                    </a:ext>
                  </a:extLst>
                </a:gridCol>
                <a:gridCol w="403973">
                  <a:extLst>
                    <a:ext uri="{9D8B030D-6E8A-4147-A177-3AD203B41FA5}">
                      <a16:colId xmlns:a16="http://schemas.microsoft.com/office/drawing/2014/main" val="3885654679"/>
                    </a:ext>
                  </a:extLst>
                </a:gridCol>
                <a:gridCol w="403973">
                  <a:extLst>
                    <a:ext uri="{9D8B030D-6E8A-4147-A177-3AD203B41FA5}">
                      <a16:colId xmlns:a16="http://schemas.microsoft.com/office/drawing/2014/main" val="1343079890"/>
                    </a:ext>
                  </a:extLst>
                </a:gridCol>
                <a:gridCol w="403973">
                  <a:extLst>
                    <a:ext uri="{9D8B030D-6E8A-4147-A177-3AD203B41FA5}">
                      <a16:colId xmlns:a16="http://schemas.microsoft.com/office/drawing/2014/main" val="634270459"/>
                    </a:ext>
                  </a:extLst>
                </a:gridCol>
                <a:gridCol w="403973">
                  <a:extLst>
                    <a:ext uri="{9D8B030D-6E8A-4147-A177-3AD203B41FA5}">
                      <a16:colId xmlns:a16="http://schemas.microsoft.com/office/drawing/2014/main" val="53825708"/>
                    </a:ext>
                  </a:extLst>
                </a:gridCol>
              </a:tblGrid>
              <a:tr h="437411">
                <a:tc>
                  <a:txBody>
                    <a:bodyPr/>
                    <a:lstStyle/>
                    <a:p>
                      <a:r>
                        <a:rPr lang="ru-RU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8160381"/>
                  </a:ext>
                </a:extLst>
              </a:tr>
              <a:tr h="437411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487110"/>
                  </a:ext>
                </a:extLst>
              </a:tr>
              <a:tr h="437411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9955824"/>
                  </a:ext>
                </a:extLst>
              </a:tr>
              <a:tr h="437411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52529"/>
                  </a:ext>
                </a:extLst>
              </a:tr>
              <a:tr h="437411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187887"/>
                  </a:ext>
                </a:extLst>
              </a:tr>
            </a:tbl>
          </a:graphicData>
        </a:graphic>
      </p:graphicFrame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5F0CEB4-FB5B-9710-C6C8-41690DD972C0}"/>
              </a:ext>
            </a:extLst>
          </p:cNvPr>
          <p:cNvGrpSpPr/>
          <p:nvPr/>
        </p:nvGrpSpPr>
        <p:grpSpPr>
          <a:xfrm>
            <a:off x="1357949" y="4799176"/>
            <a:ext cx="1637730" cy="1221160"/>
            <a:chOff x="4877696" y="2515563"/>
            <a:chExt cx="1637730" cy="1221160"/>
          </a:xfrm>
        </p:grpSpPr>
        <p:cxnSp>
          <p:nvCxnSpPr>
            <p:cNvPr id="20" name="Прямая со стрелкой 19">
              <a:extLst>
                <a:ext uri="{FF2B5EF4-FFF2-40B4-BE49-F238E27FC236}">
                  <a16:creationId xmlns:a16="http://schemas.microsoft.com/office/drawing/2014/main" id="{D0792460-C950-A925-DBD8-4FD47AC7836F}"/>
                </a:ext>
              </a:extLst>
            </p:cNvPr>
            <p:cNvCxnSpPr/>
            <p:nvPr/>
          </p:nvCxnSpPr>
          <p:spPr>
            <a:xfrm>
              <a:off x="5696560" y="2838734"/>
              <a:ext cx="399440" cy="52203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 стрелкой 22">
              <a:extLst>
                <a:ext uri="{FF2B5EF4-FFF2-40B4-BE49-F238E27FC236}">
                  <a16:creationId xmlns:a16="http://schemas.microsoft.com/office/drawing/2014/main" id="{54ECD48B-42FF-CFC7-43D8-7501236E4DB7}"/>
                </a:ext>
              </a:extLst>
            </p:cNvPr>
            <p:cNvCxnSpPr/>
            <p:nvPr/>
          </p:nvCxnSpPr>
          <p:spPr>
            <a:xfrm flipH="1">
              <a:off x="5240740" y="3370578"/>
              <a:ext cx="831396" cy="34161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 стрелкой 26">
              <a:extLst>
                <a:ext uri="{FF2B5EF4-FFF2-40B4-BE49-F238E27FC236}">
                  <a16:creationId xmlns:a16="http://schemas.microsoft.com/office/drawing/2014/main" id="{58DF3153-6606-1875-E95C-C1365D7E9E00}"/>
                </a:ext>
              </a:extLst>
            </p:cNvPr>
            <p:cNvCxnSpPr/>
            <p:nvPr/>
          </p:nvCxnSpPr>
          <p:spPr>
            <a:xfrm flipH="1" flipV="1">
              <a:off x="4877696" y="2524836"/>
              <a:ext cx="376692" cy="121188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 стрелкой 28">
              <a:extLst>
                <a:ext uri="{FF2B5EF4-FFF2-40B4-BE49-F238E27FC236}">
                  <a16:creationId xmlns:a16="http://schemas.microsoft.com/office/drawing/2014/main" id="{83577BCD-460F-B3E1-3D3E-0C1583CC3E4B}"/>
                </a:ext>
              </a:extLst>
            </p:cNvPr>
            <p:cNvCxnSpPr/>
            <p:nvPr/>
          </p:nvCxnSpPr>
          <p:spPr>
            <a:xfrm>
              <a:off x="4883205" y="2515563"/>
              <a:ext cx="1632221" cy="32317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0BB76B96-4C63-FEDE-420B-FC06A77F21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279253"/>
              </p:ext>
            </p:extLst>
          </p:nvPr>
        </p:nvGraphicFramePr>
        <p:xfrm>
          <a:off x="3483850" y="4902699"/>
          <a:ext cx="213343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3430">
                  <a:extLst>
                    <a:ext uri="{9D8B030D-6E8A-4147-A177-3AD203B41FA5}">
                      <a16:colId xmlns:a16="http://schemas.microsoft.com/office/drawing/2014/main" val="41816771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№1. Запиши слово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4522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№2. Запиши фразу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0499016"/>
                  </a:ext>
                </a:extLst>
              </a:tr>
            </a:tbl>
          </a:graphicData>
        </a:graphic>
      </p:graphicFrame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id="{24DF90CC-483B-FC2E-ECBC-98B5C548D570}"/>
              </a:ext>
            </a:extLst>
          </p:cNvPr>
          <p:cNvSpPr/>
          <p:nvPr/>
        </p:nvSpPr>
        <p:spPr>
          <a:xfrm>
            <a:off x="1509558" y="4114064"/>
            <a:ext cx="956115" cy="33467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№1</a:t>
            </a:r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:a16="http://schemas.microsoft.com/office/drawing/2014/main" id="{7C0F4880-B6A3-6E56-DAFA-82D0D28C21DE}"/>
              </a:ext>
            </a:extLst>
          </p:cNvPr>
          <p:cNvSpPr/>
          <p:nvPr/>
        </p:nvSpPr>
        <p:spPr>
          <a:xfrm>
            <a:off x="6414865" y="4111901"/>
            <a:ext cx="956115" cy="33467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№2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BF630B-6F45-1362-A0C3-AC75E571C945}"/>
              </a:ext>
            </a:extLst>
          </p:cNvPr>
          <p:cNvSpPr txBox="1"/>
          <p:nvPr/>
        </p:nvSpPr>
        <p:spPr>
          <a:xfrm>
            <a:off x="1701514" y="525618"/>
            <a:ext cx="49493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rgbClr val="CE4267"/>
                </a:solidFill>
                <a:ea typeface="Times New Roman" panose="02020603050405020304" pitchFamily="18" charset="0"/>
              </a:rPr>
              <a:t>Упражнение «Слева цифры, справа буквы»</a:t>
            </a:r>
            <a:endParaRPr lang="ru-RU" b="1" dirty="0">
              <a:solidFill>
                <a:srgbClr val="CE4267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6FFCFE0-1168-12FE-1253-D9DE6C53F75C}"/>
              </a:ext>
            </a:extLst>
          </p:cNvPr>
          <p:cNvSpPr txBox="1"/>
          <p:nvPr/>
        </p:nvSpPr>
        <p:spPr>
          <a:xfrm>
            <a:off x="8218685" y="2006106"/>
            <a:ext cx="3698666" cy="2954655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1800" b="1" dirty="0">
                <a:solidFill>
                  <a:srgbClr val="CE4267"/>
                </a:solidFill>
                <a:ea typeface="Times New Roman" panose="02020603050405020304" pitchFamily="18" charset="0"/>
              </a:rPr>
              <a:t>Обучающиеся учатся: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  <a:ea typeface="Times New Roman" panose="02020603050405020304" pitchFamily="18" charset="0"/>
              </a:rPr>
              <a:t> соотносить фрагменты информации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</a:rPr>
              <a:t>выполнять действия в определенной последовательности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</a:rPr>
              <a:t>составлять алгоритм действий по образцу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</a:rPr>
              <a:t>проверять свою/чужую работу по схеме (графически заданному алгоритму)</a:t>
            </a:r>
          </a:p>
        </p:txBody>
      </p:sp>
      <p:graphicFrame>
        <p:nvGraphicFramePr>
          <p:cNvPr id="51" name="Таблица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464226"/>
              </p:ext>
            </p:extLst>
          </p:nvPr>
        </p:nvGraphicFramePr>
        <p:xfrm>
          <a:off x="5824026" y="4557932"/>
          <a:ext cx="1070180" cy="14138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036">
                  <a:extLst>
                    <a:ext uri="{9D8B030D-6E8A-4147-A177-3AD203B41FA5}">
                      <a16:colId xmlns:a16="http://schemas.microsoft.com/office/drawing/2014/main" val="2408478801"/>
                    </a:ext>
                  </a:extLst>
                </a:gridCol>
                <a:gridCol w="214036">
                  <a:extLst>
                    <a:ext uri="{9D8B030D-6E8A-4147-A177-3AD203B41FA5}">
                      <a16:colId xmlns:a16="http://schemas.microsoft.com/office/drawing/2014/main" val="1497791556"/>
                    </a:ext>
                  </a:extLst>
                </a:gridCol>
                <a:gridCol w="214036">
                  <a:extLst>
                    <a:ext uri="{9D8B030D-6E8A-4147-A177-3AD203B41FA5}">
                      <a16:colId xmlns:a16="http://schemas.microsoft.com/office/drawing/2014/main" val="3301584047"/>
                    </a:ext>
                  </a:extLst>
                </a:gridCol>
                <a:gridCol w="214036">
                  <a:extLst>
                    <a:ext uri="{9D8B030D-6E8A-4147-A177-3AD203B41FA5}">
                      <a16:colId xmlns:a16="http://schemas.microsoft.com/office/drawing/2014/main" val="1968422705"/>
                    </a:ext>
                  </a:extLst>
                </a:gridCol>
                <a:gridCol w="214036">
                  <a:extLst>
                    <a:ext uri="{9D8B030D-6E8A-4147-A177-3AD203B41FA5}">
                      <a16:colId xmlns:a16="http://schemas.microsoft.com/office/drawing/2014/main" val="2838780529"/>
                    </a:ext>
                  </a:extLst>
                </a:gridCol>
              </a:tblGrid>
              <a:tr h="282773"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extLst>
                  <a:ext uri="{0D108BD9-81ED-4DB2-BD59-A6C34878D82A}">
                    <a16:rowId xmlns:a16="http://schemas.microsoft.com/office/drawing/2014/main" val="3616577618"/>
                  </a:ext>
                </a:extLst>
              </a:tr>
              <a:tr h="282773"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extLst>
                  <a:ext uri="{0D108BD9-81ED-4DB2-BD59-A6C34878D82A}">
                    <a16:rowId xmlns:a16="http://schemas.microsoft.com/office/drawing/2014/main" val="1465112644"/>
                  </a:ext>
                </a:extLst>
              </a:tr>
              <a:tr h="28277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11732" marR="11732" marT="5868" marB="5868"/>
                </a:tc>
                <a:extLst>
                  <a:ext uri="{0D108BD9-81ED-4DB2-BD59-A6C34878D82A}">
                    <a16:rowId xmlns:a16="http://schemas.microsoft.com/office/drawing/2014/main" val="1363053924"/>
                  </a:ext>
                </a:extLst>
              </a:tr>
              <a:tr h="282773"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extLst>
                  <a:ext uri="{0D108BD9-81ED-4DB2-BD59-A6C34878D82A}">
                    <a16:rowId xmlns:a16="http://schemas.microsoft.com/office/drawing/2014/main" val="180657366"/>
                  </a:ext>
                </a:extLst>
              </a:tr>
              <a:tr h="282773"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11732" marR="11732" marT="5868" marB="5868"/>
                </a:tc>
                <a:extLst>
                  <a:ext uri="{0D108BD9-81ED-4DB2-BD59-A6C34878D82A}">
                    <a16:rowId xmlns:a16="http://schemas.microsoft.com/office/drawing/2014/main" val="1702025824"/>
                  </a:ext>
                </a:extLst>
              </a:tr>
            </a:tbl>
          </a:graphicData>
        </a:graphic>
      </p:graphicFrame>
      <p:graphicFrame>
        <p:nvGraphicFramePr>
          <p:cNvPr id="52" name="Таблица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787372"/>
              </p:ext>
            </p:extLst>
          </p:nvPr>
        </p:nvGraphicFramePr>
        <p:xfrm>
          <a:off x="6961164" y="4893212"/>
          <a:ext cx="1070180" cy="14138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036">
                  <a:extLst>
                    <a:ext uri="{9D8B030D-6E8A-4147-A177-3AD203B41FA5}">
                      <a16:colId xmlns:a16="http://schemas.microsoft.com/office/drawing/2014/main" val="2408478801"/>
                    </a:ext>
                  </a:extLst>
                </a:gridCol>
                <a:gridCol w="214036">
                  <a:extLst>
                    <a:ext uri="{9D8B030D-6E8A-4147-A177-3AD203B41FA5}">
                      <a16:colId xmlns:a16="http://schemas.microsoft.com/office/drawing/2014/main" val="1497791556"/>
                    </a:ext>
                  </a:extLst>
                </a:gridCol>
                <a:gridCol w="214036">
                  <a:extLst>
                    <a:ext uri="{9D8B030D-6E8A-4147-A177-3AD203B41FA5}">
                      <a16:colId xmlns:a16="http://schemas.microsoft.com/office/drawing/2014/main" val="3301584047"/>
                    </a:ext>
                  </a:extLst>
                </a:gridCol>
                <a:gridCol w="214036">
                  <a:extLst>
                    <a:ext uri="{9D8B030D-6E8A-4147-A177-3AD203B41FA5}">
                      <a16:colId xmlns:a16="http://schemas.microsoft.com/office/drawing/2014/main" val="1968422705"/>
                    </a:ext>
                  </a:extLst>
                </a:gridCol>
                <a:gridCol w="214036">
                  <a:extLst>
                    <a:ext uri="{9D8B030D-6E8A-4147-A177-3AD203B41FA5}">
                      <a16:colId xmlns:a16="http://schemas.microsoft.com/office/drawing/2014/main" val="2838780529"/>
                    </a:ext>
                  </a:extLst>
                </a:gridCol>
              </a:tblGrid>
              <a:tr h="282773"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extLst>
                  <a:ext uri="{0D108BD9-81ED-4DB2-BD59-A6C34878D82A}">
                    <a16:rowId xmlns:a16="http://schemas.microsoft.com/office/drawing/2014/main" val="3616577618"/>
                  </a:ext>
                </a:extLst>
              </a:tr>
              <a:tr h="282773"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extLst>
                  <a:ext uri="{0D108BD9-81ED-4DB2-BD59-A6C34878D82A}">
                    <a16:rowId xmlns:a16="http://schemas.microsoft.com/office/drawing/2014/main" val="1465112644"/>
                  </a:ext>
                </a:extLst>
              </a:tr>
              <a:tr h="282773"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extLst>
                  <a:ext uri="{0D108BD9-81ED-4DB2-BD59-A6C34878D82A}">
                    <a16:rowId xmlns:a16="http://schemas.microsoft.com/office/drawing/2014/main" val="1363053924"/>
                  </a:ext>
                </a:extLst>
              </a:tr>
              <a:tr h="282773"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extLst>
                  <a:ext uri="{0D108BD9-81ED-4DB2-BD59-A6C34878D82A}">
                    <a16:rowId xmlns:a16="http://schemas.microsoft.com/office/drawing/2014/main" val="180657366"/>
                  </a:ext>
                </a:extLst>
              </a:tr>
              <a:tr h="282773"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extLst>
                  <a:ext uri="{0D108BD9-81ED-4DB2-BD59-A6C34878D82A}">
                    <a16:rowId xmlns:a16="http://schemas.microsoft.com/office/drawing/2014/main" val="1702025824"/>
                  </a:ext>
                </a:extLst>
              </a:tr>
            </a:tbl>
          </a:graphicData>
        </a:graphic>
      </p:graphicFrame>
      <p:graphicFrame>
        <p:nvGraphicFramePr>
          <p:cNvPr id="53" name="Таблица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438169"/>
              </p:ext>
            </p:extLst>
          </p:nvPr>
        </p:nvGraphicFramePr>
        <p:xfrm>
          <a:off x="8112371" y="5172221"/>
          <a:ext cx="1070180" cy="14138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036">
                  <a:extLst>
                    <a:ext uri="{9D8B030D-6E8A-4147-A177-3AD203B41FA5}">
                      <a16:colId xmlns:a16="http://schemas.microsoft.com/office/drawing/2014/main" val="2408478801"/>
                    </a:ext>
                  </a:extLst>
                </a:gridCol>
                <a:gridCol w="214036">
                  <a:extLst>
                    <a:ext uri="{9D8B030D-6E8A-4147-A177-3AD203B41FA5}">
                      <a16:colId xmlns:a16="http://schemas.microsoft.com/office/drawing/2014/main" val="1497791556"/>
                    </a:ext>
                  </a:extLst>
                </a:gridCol>
                <a:gridCol w="214036">
                  <a:extLst>
                    <a:ext uri="{9D8B030D-6E8A-4147-A177-3AD203B41FA5}">
                      <a16:colId xmlns:a16="http://schemas.microsoft.com/office/drawing/2014/main" val="3301584047"/>
                    </a:ext>
                  </a:extLst>
                </a:gridCol>
                <a:gridCol w="214036">
                  <a:extLst>
                    <a:ext uri="{9D8B030D-6E8A-4147-A177-3AD203B41FA5}">
                      <a16:colId xmlns:a16="http://schemas.microsoft.com/office/drawing/2014/main" val="1968422705"/>
                    </a:ext>
                  </a:extLst>
                </a:gridCol>
                <a:gridCol w="214036">
                  <a:extLst>
                    <a:ext uri="{9D8B030D-6E8A-4147-A177-3AD203B41FA5}">
                      <a16:colId xmlns:a16="http://schemas.microsoft.com/office/drawing/2014/main" val="2838780529"/>
                    </a:ext>
                  </a:extLst>
                </a:gridCol>
              </a:tblGrid>
              <a:tr h="282773"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11732" marR="11732" marT="5868" marB="5868"/>
                </a:tc>
                <a:extLst>
                  <a:ext uri="{0D108BD9-81ED-4DB2-BD59-A6C34878D82A}">
                    <a16:rowId xmlns:a16="http://schemas.microsoft.com/office/drawing/2014/main" val="3616577618"/>
                  </a:ext>
                </a:extLst>
              </a:tr>
              <a:tr h="28277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extLst>
                  <a:ext uri="{0D108BD9-81ED-4DB2-BD59-A6C34878D82A}">
                    <a16:rowId xmlns:a16="http://schemas.microsoft.com/office/drawing/2014/main" val="1465112644"/>
                  </a:ext>
                </a:extLst>
              </a:tr>
              <a:tr h="282773"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extLst>
                  <a:ext uri="{0D108BD9-81ED-4DB2-BD59-A6C34878D82A}">
                    <a16:rowId xmlns:a16="http://schemas.microsoft.com/office/drawing/2014/main" val="1363053924"/>
                  </a:ext>
                </a:extLst>
              </a:tr>
              <a:tr h="282773"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25</a:t>
                      </a:r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extLst>
                  <a:ext uri="{0D108BD9-81ED-4DB2-BD59-A6C34878D82A}">
                    <a16:rowId xmlns:a16="http://schemas.microsoft.com/office/drawing/2014/main" val="180657366"/>
                  </a:ext>
                </a:extLst>
              </a:tr>
              <a:tr h="282773"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1732" marR="11732" marT="5868" marB="5868"/>
                </a:tc>
                <a:extLst>
                  <a:ext uri="{0D108BD9-81ED-4DB2-BD59-A6C34878D82A}">
                    <a16:rowId xmlns:a16="http://schemas.microsoft.com/office/drawing/2014/main" val="1702025824"/>
                  </a:ext>
                </a:extLst>
              </a:tr>
            </a:tbl>
          </a:graphicData>
        </a:graphic>
      </p:graphicFrame>
      <p:cxnSp>
        <p:nvCxnSpPr>
          <p:cNvPr id="55" name="Прямая со стрелкой 54"/>
          <p:cNvCxnSpPr/>
          <p:nvPr/>
        </p:nvCxnSpPr>
        <p:spPr>
          <a:xfrm>
            <a:off x="6006905" y="5219114"/>
            <a:ext cx="731520" cy="140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H="1">
            <a:off x="6372665" y="5303520"/>
            <a:ext cx="393896" cy="5486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V="1">
            <a:off x="6344529" y="5824025"/>
            <a:ext cx="450166" cy="562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flipH="1" flipV="1">
            <a:off x="6091311" y="5556738"/>
            <a:ext cx="647114" cy="1969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flipV="1">
            <a:off x="7695027" y="5022166"/>
            <a:ext cx="14068" cy="10269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8159263" y="5598941"/>
            <a:ext cx="675249" cy="140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 flipV="1">
            <a:off x="8834511" y="5219114"/>
            <a:ext cx="267286" cy="3094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H="1">
            <a:off x="8370278" y="5331656"/>
            <a:ext cx="717452" cy="10832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flipV="1">
            <a:off x="8496886" y="6175718"/>
            <a:ext cx="365760" cy="3094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2">
            <a:extLst>
              <a:ext uri="{FF2B5EF4-FFF2-40B4-BE49-F238E27FC236}">
                <a16:creationId xmlns:a16="http://schemas.microsoft.com/office/drawing/2014/main" id="{CCF15654-02B7-E11E-3F37-0BD17349C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94124" y="6339735"/>
            <a:ext cx="1113476" cy="365125"/>
          </a:xfrm>
        </p:spPr>
        <p:txBody>
          <a:bodyPr/>
          <a:lstStyle/>
          <a:p>
            <a:fld id="{B9BE3DAB-2812-492B-B7B2-B552C26077AE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6989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2B5CA5-306E-7726-6805-194B6CF4E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64;p14">
            <a:extLst>
              <a:ext uri="{FF2B5EF4-FFF2-40B4-BE49-F238E27FC236}">
                <a16:creationId xmlns:a16="http://schemas.microsoft.com/office/drawing/2014/main" id="{0F8BF62D-AFB2-BC98-3243-23FB42295EE5}"/>
              </a:ext>
            </a:extLst>
          </p:cNvPr>
          <p:cNvPicPr preferRelativeResize="0"/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9139496" y="89980"/>
            <a:ext cx="645111" cy="624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CA35B5C-FAD9-59FB-7F2B-CE57C7FA4D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5" t="12114" r="4984" b="15218"/>
          <a:stretch/>
        </p:blipFill>
        <p:spPr>
          <a:xfrm>
            <a:off x="10464403" y="89980"/>
            <a:ext cx="1656000" cy="64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36EC9E2-EA98-B453-BF13-E674F251A0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763" y="101569"/>
            <a:ext cx="569640" cy="624822"/>
          </a:xfrm>
          <a:prstGeom prst="rect">
            <a:avLst/>
          </a:prstGeom>
        </p:spPr>
      </p:pic>
      <p:pic>
        <p:nvPicPr>
          <p:cNvPr id="16" name="Picture 8" descr="Puzzle Logo Vector Stock Vector (Royalty Free) 532324369 | Shutterstock">
            <a:extLst>
              <a:ext uri="{FF2B5EF4-FFF2-40B4-BE49-F238E27FC236}">
                <a16:creationId xmlns:a16="http://schemas.microsoft.com/office/drawing/2014/main" id="{09E3AD97-876B-C5D8-7BB1-7C91D99EC5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6" t="6757" r="17141" b="14864"/>
          <a:stretch/>
        </p:blipFill>
        <p:spPr bwMode="auto">
          <a:xfrm>
            <a:off x="0" y="5331377"/>
            <a:ext cx="1456088" cy="152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3143246E-5BCA-B179-BCF8-1AE692D196EB}"/>
              </a:ext>
            </a:extLst>
          </p:cNvPr>
          <p:cNvSpPr txBox="1">
            <a:spLocks/>
          </p:cNvSpPr>
          <p:nvPr/>
        </p:nvSpPr>
        <p:spPr>
          <a:xfrm>
            <a:off x="0" y="-13938"/>
            <a:ext cx="7629832" cy="7534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dirty="0">
                <a:solidFill>
                  <a:srgbClr val="002060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РАЗВИТИЕ УМЕНИЯ ДЕЙСТВОВАТЬ ПО АЛГОРИТМУ </a:t>
            </a:r>
          </a:p>
          <a:p>
            <a:r>
              <a:rPr lang="ru-RU" sz="2200" b="1" dirty="0">
                <a:solidFill>
                  <a:srgbClr val="002060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(самоконтроль, произвольность)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C92633DC-3FEA-2415-D12A-4890CF7482D2}"/>
              </a:ext>
            </a:extLst>
          </p:cNvPr>
          <p:cNvSpPr/>
          <p:nvPr/>
        </p:nvSpPr>
        <p:spPr>
          <a:xfrm>
            <a:off x="161569" y="1576986"/>
            <a:ext cx="3326578" cy="3662833"/>
          </a:xfrm>
          <a:prstGeom prst="roundRect">
            <a:avLst>
              <a:gd name="adj" fmla="val 10000"/>
            </a:avLst>
          </a:prstGeom>
          <a:blipFill rotWithShape="0">
            <a:blip r:embed="rId6" cstate="print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dkEdge">
            <a:bevelT w="124450" h="16350" prst="relaxedInset"/>
            <a:contourClr>
              <a:schemeClr val="bg1"/>
            </a:contourClr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ru-RU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CCECDA2-272A-4A85-367C-2B5C4F198CDA}"/>
              </a:ext>
            </a:extLst>
          </p:cNvPr>
          <p:cNvSpPr txBox="1"/>
          <p:nvPr/>
        </p:nvSpPr>
        <p:spPr>
          <a:xfrm>
            <a:off x="702950" y="840630"/>
            <a:ext cx="26224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ПЕДАГОГ-ПСИХОЛОГ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DE2118D-0C00-5BA8-3FC1-26118C8016DD}"/>
              </a:ext>
            </a:extLst>
          </p:cNvPr>
          <p:cNvSpPr txBox="1"/>
          <p:nvPr/>
        </p:nvSpPr>
        <p:spPr>
          <a:xfrm>
            <a:off x="702950" y="1176876"/>
            <a:ext cx="262249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kern="1200" dirty="0">
                <a:solidFill>
                  <a:srgbClr val="CE4267"/>
                </a:solidFill>
                <a:cs typeface="Times New Roman" panose="02020603050405020304" pitchFamily="18" charset="0"/>
              </a:rPr>
              <a:t>«А ну-ка, девочки!»</a:t>
            </a:r>
            <a:endParaRPr lang="ru-RU" kern="1200" dirty="0">
              <a:solidFill>
                <a:srgbClr val="CE4267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84C5338-BB0F-DBB0-AF6B-9146EBF71F8E}"/>
              </a:ext>
            </a:extLst>
          </p:cNvPr>
          <p:cNvSpPr txBox="1"/>
          <p:nvPr/>
        </p:nvSpPr>
        <p:spPr>
          <a:xfrm>
            <a:off x="8882140" y="834376"/>
            <a:ext cx="26224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УЧИТЕЛЬ-ЛОГОПЕД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05321DF-C8E7-A6DE-DB19-1AFADDAE2B13}"/>
              </a:ext>
            </a:extLst>
          </p:cNvPr>
          <p:cNvSpPr txBox="1"/>
          <p:nvPr/>
        </p:nvSpPr>
        <p:spPr>
          <a:xfrm>
            <a:off x="4348042" y="1244144"/>
            <a:ext cx="31481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E4267"/>
                </a:solidFill>
                <a:cs typeface="Times New Roman" panose="02020603050405020304" pitchFamily="18" charset="0"/>
              </a:rPr>
              <a:t>АЛГОРИТМ ВЫПОЛНЕНИЯ</a:t>
            </a:r>
            <a:endParaRPr lang="ru-RU" sz="1600" b="1" dirty="0">
              <a:solidFill>
                <a:srgbClr val="CE4267"/>
              </a:solidFill>
            </a:endParaRPr>
          </a:p>
        </p:txBody>
      </p:sp>
      <p:sp>
        <p:nvSpPr>
          <p:cNvPr id="44" name="Левая фигурная скобка 43">
            <a:extLst>
              <a:ext uri="{FF2B5EF4-FFF2-40B4-BE49-F238E27FC236}">
                <a16:creationId xmlns:a16="http://schemas.microsoft.com/office/drawing/2014/main" id="{745D4927-FB30-EA62-C6A1-94CFCFFBAD70}"/>
              </a:ext>
            </a:extLst>
          </p:cNvPr>
          <p:cNvSpPr/>
          <p:nvPr/>
        </p:nvSpPr>
        <p:spPr>
          <a:xfrm>
            <a:off x="3548051" y="1627837"/>
            <a:ext cx="329667" cy="378546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4E875D9-55C4-485F-C16F-E89316C6DA34}"/>
              </a:ext>
            </a:extLst>
          </p:cNvPr>
          <p:cNvSpPr txBox="1"/>
          <p:nvPr/>
        </p:nvSpPr>
        <p:spPr>
          <a:xfrm>
            <a:off x="8602193" y="1619608"/>
            <a:ext cx="341654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</a:rPr>
              <a:t>Применение правил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u="sng" dirty="0">
                <a:solidFill>
                  <a:srgbClr val="002060"/>
                </a:solidFill>
              </a:rPr>
              <a:t>При </a:t>
            </a:r>
            <a:r>
              <a:rPr lang="ru-RU" sz="1600" dirty="0">
                <a:solidFill>
                  <a:srgbClr val="002060"/>
                </a:solidFill>
              </a:rPr>
              <a:t>выполнении заданий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600" u="sng" dirty="0">
                <a:solidFill>
                  <a:srgbClr val="002060"/>
                </a:solidFill>
              </a:rPr>
              <a:t>При</a:t>
            </a:r>
            <a:r>
              <a:rPr lang="ru-RU" sz="1600" dirty="0">
                <a:solidFill>
                  <a:srgbClr val="002060"/>
                </a:solidFill>
              </a:rPr>
              <a:t> самопроверке выполненной работы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66908C-BDFE-7CC7-F36F-F7FA02A234C5}"/>
              </a:ext>
            </a:extLst>
          </p:cNvPr>
          <p:cNvSpPr txBox="1"/>
          <p:nvPr/>
        </p:nvSpPr>
        <p:spPr>
          <a:xfrm>
            <a:off x="1894324" y="5712555"/>
            <a:ext cx="4775754" cy="1000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300" b="1" dirty="0">
                <a:solidFill>
                  <a:srgbClr val="002060"/>
                </a:solidFill>
                <a:cs typeface="Times New Roman" panose="02020603050405020304" pitchFamily="18" charset="0"/>
              </a:rPr>
              <a:t>Картотека игр и упражнений (Конструктор рабочих программ) 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300" dirty="0">
                <a:solidFill>
                  <a:srgbClr val="002060"/>
                </a:solidFill>
                <a:cs typeface="Times New Roman" panose="02020603050405020304" pitchFamily="18" charset="0"/>
              </a:rPr>
              <a:t>Игра «Четкий план»</a:t>
            </a:r>
            <a:endParaRPr lang="ru-RU" sz="1300" dirty="0"/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1300" dirty="0">
                <a:solidFill>
                  <a:srgbClr val="002060"/>
                </a:solidFill>
                <a:cs typeface="Times New Roman" panose="02020603050405020304" pitchFamily="18" charset="0"/>
              </a:rPr>
              <a:t>Игра «Проверь и исправь»</a:t>
            </a:r>
            <a:endParaRPr lang="ru-RU" sz="1300" dirty="0"/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8998BCC4-6457-DE3A-069E-7DF1DBF9A1B4}"/>
              </a:ext>
            </a:extLst>
          </p:cNvPr>
          <p:cNvGrpSpPr/>
          <p:nvPr/>
        </p:nvGrpSpPr>
        <p:grpSpPr>
          <a:xfrm>
            <a:off x="4002544" y="1619608"/>
            <a:ext cx="4085254" cy="692497"/>
            <a:chOff x="4002544" y="1619608"/>
            <a:chExt cx="4085254" cy="692497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C30A4C4C-A851-785A-B91C-598F89DE213A}"/>
                </a:ext>
              </a:extLst>
            </p:cNvPr>
            <p:cNvSpPr txBox="1"/>
            <p:nvPr/>
          </p:nvSpPr>
          <p:spPr>
            <a:xfrm>
              <a:off x="4002544" y="1619608"/>
              <a:ext cx="4085254" cy="692497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txBody>
            <a:bodyPr wrap="square">
              <a:spAutoFit/>
            </a:bodyPr>
            <a:lstStyle/>
            <a:p>
              <a:pPr marL="452438" algn="just"/>
              <a:r>
                <a:rPr lang="ru-RU" sz="1300" dirty="0">
                  <a:solidFill>
                    <a:srgbClr val="002060"/>
                  </a:solidFill>
                  <a:latin typeface="+mn-lt"/>
                  <a:cs typeface="Times New Roman" panose="02020603050405020304" pitchFamily="18" charset="0"/>
                </a:rPr>
                <a:t>Подчеркни, посчитай и запиши в этой карточке девочек с черными бантами (слева направо, справа налево) </a:t>
              </a:r>
              <a:endParaRPr lang="ru-RU" sz="1300" dirty="0"/>
            </a:p>
          </p:txBody>
        </p:sp>
        <p:pic>
          <p:nvPicPr>
            <p:cNvPr id="12" name="Рисунок 11" descr="Значок 1 контур">
              <a:extLst>
                <a:ext uri="{FF2B5EF4-FFF2-40B4-BE49-F238E27FC236}">
                  <a16:creationId xmlns:a16="http://schemas.microsoft.com/office/drawing/2014/main" id="{52894A20-3C1B-59F9-7BA3-E16AFA8E0D0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4066628" y="1744696"/>
              <a:ext cx="457200" cy="457200"/>
            </a:xfrm>
            <a:prstGeom prst="rect">
              <a:avLst/>
            </a:prstGeom>
          </p:spPr>
        </p:pic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930510BD-A0E1-8F4F-932D-FA8B79AAA12C}"/>
              </a:ext>
            </a:extLst>
          </p:cNvPr>
          <p:cNvGrpSpPr/>
          <p:nvPr/>
        </p:nvGrpSpPr>
        <p:grpSpPr>
          <a:xfrm>
            <a:off x="4002543" y="2399062"/>
            <a:ext cx="4085253" cy="692497"/>
            <a:chOff x="4002543" y="2399062"/>
            <a:chExt cx="4085253" cy="69249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B634801-DBC4-C7E1-74BF-D6EC20C1E002}"/>
                </a:ext>
              </a:extLst>
            </p:cNvPr>
            <p:cNvSpPr txBox="1"/>
            <p:nvPr/>
          </p:nvSpPr>
          <p:spPr>
            <a:xfrm>
              <a:off x="4002543" y="2399062"/>
              <a:ext cx="4085253" cy="692497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txBody>
            <a:bodyPr wrap="square">
              <a:spAutoFit/>
            </a:bodyPr>
            <a:lstStyle/>
            <a:p>
              <a:pPr marL="452438" algn="just"/>
              <a:r>
                <a:rPr lang="ru-RU" sz="1300" dirty="0">
                  <a:solidFill>
                    <a:srgbClr val="002060"/>
                  </a:solidFill>
                  <a:latin typeface="+mn-lt"/>
                  <a:cs typeface="Times New Roman" panose="02020603050405020304" pitchFamily="18" charset="0"/>
                </a:rPr>
                <a:t>Подчеркни, посчитай и запиши в этой карточке девочек с белыми бантами (сверху вниз, снизу вверх)</a:t>
              </a:r>
              <a:endParaRPr lang="ru-RU" sz="1300" dirty="0"/>
            </a:p>
          </p:txBody>
        </p:sp>
        <p:pic>
          <p:nvPicPr>
            <p:cNvPr id="27" name="Рисунок 26" descr="Значок контур">
              <a:extLst>
                <a:ext uri="{FF2B5EF4-FFF2-40B4-BE49-F238E27FC236}">
                  <a16:creationId xmlns:a16="http://schemas.microsoft.com/office/drawing/2014/main" id="{768C4B58-F787-7E9A-EECA-2314BACEBAC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4053485" y="2516571"/>
              <a:ext cx="468874" cy="468874"/>
            </a:xfrm>
            <a:prstGeom prst="rect">
              <a:avLst/>
            </a:prstGeom>
          </p:spPr>
        </p:pic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1420C55C-10DC-11B1-DC33-EC327AD1B33C}"/>
              </a:ext>
            </a:extLst>
          </p:cNvPr>
          <p:cNvGrpSpPr/>
          <p:nvPr/>
        </p:nvGrpSpPr>
        <p:grpSpPr>
          <a:xfrm>
            <a:off x="4002543" y="3176774"/>
            <a:ext cx="4085252" cy="692497"/>
            <a:chOff x="4002543" y="3176774"/>
            <a:chExt cx="4085252" cy="69249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566B2C2-1140-D8B2-3180-A7BFB0DE02D1}"/>
                </a:ext>
              </a:extLst>
            </p:cNvPr>
            <p:cNvSpPr txBox="1"/>
            <p:nvPr/>
          </p:nvSpPr>
          <p:spPr>
            <a:xfrm>
              <a:off x="4002543" y="3176774"/>
              <a:ext cx="4085252" cy="692497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txBody>
            <a:bodyPr wrap="square">
              <a:spAutoFit/>
            </a:bodyPr>
            <a:lstStyle/>
            <a:p>
              <a:pPr marL="452438" algn="just"/>
              <a:r>
                <a:rPr lang="ru-RU" sz="1300" dirty="0">
                  <a:solidFill>
                    <a:srgbClr val="002060"/>
                  </a:solidFill>
                  <a:latin typeface="+mn-lt"/>
                  <a:cs typeface="Times New Roman" panose="02020603050405020304" pitchFamily="18" charset="0"/>
                </a:rPr>
                <a:t>Подчеркни, посчитай и запиши в этой карточке девочек с белыми волосами и белыми бантиками </a:t>
              </a:r>
              <a:endParaRPr lang="ru-RU" sz="1300" dirty="0"/>
            </a:p>
          </p:txBody>
        </p:sp>
        <p:pic>
          <p:nvPicPr>
            <p:cNvPr id="30" name="Рисунок 29" descr="Значок 3 контур">
              <a:extLst>
                <a:ext uri="{FF2B5EF4-FFF2-40B4-BE49-F238E27FC236}">
                  <a16:creationId xmlns:a16="http://schemas.microsoft.com/office/drawing/2014/main" id="{12866B9B-CAB7-03B8-78F9-82E4DB2A51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4053485" y="3301976"/>
              <a:ext cx="468874" cy="468874"/>
            </a:xfrm>
            <a:prstGeom prst="rect">
              <a:avLst/>
            </a:prstGeom>
          </p:spPr>
        </p:pic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D3B1DC27-D748-98AE-28DE-310CB9679BAA}"/>
              </a:ext>
            </a:extLst>
          </p:cNvPr>
          <p:cNvGrpSpPr/>
          <p:nvPr/>
        </p:nvGrpSpPr>
        <p:grpSpPr>
          <a:xfrm>
            <a:off x="3970333" y="3943092"/>
            <a:ext cx="4117461" cy="692497"/>
            <a:chOff x="3970333" y="3943092"/>
            <a:chExt cx="4117461" cy="69249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35BFE74-6FE8-3A08-2B58-0979BD2743AE}"/>
                </a:ext>
              </a:extLst>
            </p:cNvPr>
            <p:cNvSpPr txBox="1"/>
            <p:nvPr/>
          </p:nvSpPr>
          <p:spPr>
            <a:xfrm>
              <a:off x="3970333" y="3943092"/>
              <a:ext cx="4117461" cy="692497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txBody>
            <a:bodyPr wrap="square">
              <a:spAutoFit/>
            </a:bodyPr>
            <a:lstStyle/>
            <a:p>
              <a:pPr marL="452438" algn="just">
                <a:tabLst>
                  <a:tab pos="88900" algn="l"/>
                </a:tabLst>
              </a:pPr>
              <a:r>
                <a:rPr lang="ru-RU" sz="1300" dirty="0">
                  <a:solidFill>
                    <a:srgbClr val="002060"/>
                  </a:solidFill>
                  <a:latin typeface="+mn-lt"/>
                  <a:cs typeface="Times New Roman" panose="02020603050405020304" pitchFamily="18" charset="0"/>
                </a:rPr>
                <a:t>Подчеркни, посчитай и запиши в этой карточке девочек с чёрными волосами и белыми бантиками</a:t>
              </a:r>
              <a:endParaRPr lang="ru-RU" sz="1300" dirty="0"/>
            </a:p>
          </p:txBody>
        </p:sp>
        <p:pic>
          <p:nvPicPr>
            <p:cNvPr id="32" name="Рисунок 31" descr="Значок 4 контур">
              <a:extLst>
                <a:ext uri="{FF2B5EF4-FFF2-40B4-BE49-F238E27FC236}">
                  <a16:creationId xmlns:a16="http://schemas.microsoft.com/office/drawing/2014/main" id="{51672011-B925-1189-975D-64772809B0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p:blipFill>
          <p:spPr>
            <a:xfrm>
              <a:off x="4060791" y="4060600"/>
              <a:ext cx="468874" cy="468874"/>
            </a:xfrm>
            <a:prstGeom prst="rect">
              <a:avLst/>
            </a:prstGeom>
          </p:spPr>
        </p:pic>
      </p:grp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FC79DE47-ED08-11A2-031D-A3D10BE67E38}"/>
              </a:ext>
            </a:extLst>
          </p:cNvPr>
          <p:cNvGrpSpPr/>
          <p:nvPr/>
        </p:nvGrpSpPr>
        <p:grpSpPr>
          <a:xfrm>
            <a:off x="3987860" y="4720804"/>
            <a:ext cx="4099933" cy="692497"/>
            <a:chOff x="3987860" y="4720804"/>
            <a:chExt cx="4099933" cy="69249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F51B7A8-65F9-EFDD-5C83-A3C0811F25A1}"/>
                </a:ext>
              </a:extLst>
            </p:cNvPr>
            <p:cNvSpPr txBox="1"/>
            <p:nvPr/>
          </p:nvSpPr>
          <p:spPr>
            <a:xfrm>
              <a:off x="3987860" y="4720804"/>
              <a:ext cx="4099933" cy="692497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txBody>
            <a:bodyPr wrap="square">
              <a:spAutoFit/>
            </a:bodyPr>
            <a:lstStyle/>
            <a:p>
              <a:pPr marL="452438" algn="just"/>
              <a:r>
                <a:rPr lang="ru-RU" sz="1300" dirty="0">
                  <a:solidFill>
                    <a:srgbClr val="002060"/>
                  </a:solidFill>
                  <a:latin typeface="+mn-lt"/>
                  <a:cs typeface="Times New Roman" panose="02020603050405020304" pitchFamily="18" charset="0"/>
                </a:rPr>
                <a:t>Подчеркни, посчитай и запиши в этой карточке девочек с белыми </a:t>
              </a:r>
              <a:r>
                <a:rPr lang="ru-RU" sz="1300" dirty="0">
                  <a:solidFill>
                    <a:srgbClr val="002060"/>
                  </a:solidFill>
                  <a:cs typeface="Times New Roman" panose="02020603050405020304" pitchFamily="18" charset="0"/>
                </a:rPr>
                <a:t>волосами и черными бантиками</a:t>
              </a:r>
              <a:endParaRPr lang="ru-RU" sz="1300" dirty="0"/>
            </a:p>
          </p:txBody>
        </p:sp>
        <p:pic>
          <p:nvPicPr>
            <p:cNvPr id="35" name="Рисунок 34" descr="Значок 5 контур">
              <a:extLst>
                <a:ext uri="{FF2B5EF4-FFF2-40B4-BE49-F238E27FC236}">
                  <a16:creationId xmlns:a16="http://schemas.microsoft.com/office/drawing/2014/main" id="{FEC0358E-4524-C212-A084-C5D4CEC38F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96DAC541-7B7A-43D3-8B79-37D633B846F1}">
                  <asvg:svgBlip xmlns:asvg="http://schemas.microsoft.com/office/drawing/2016/SVG/main" xmlns="" r:embed="rId16"/>
                </a:ext>
              </a:extLst>
            </a:blip>
            <a:stretch>
              <a:fillRect/>
            </a:stretch>
          </p:blipFill>
          <p:spPr>
            <a:xfrm>
              <a:off x="4047764" y="4860925"/>
              <a:ext cx="468874" cy="468874"/>
            </a:xfrm>
            <a:prstGeom prst="rect">
              <a:avLst/>
            </a:prstGeom>
          </p:spPr>
        </p:pic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F90907B6-D6BC-AB3F-033D-A5B3F5394681}"/>
              </a:ext>
            </a:extLst>
          </p:cNvPr>
          <p:cNvSpPr txBox="1"/>
          <p:nvPr/>
        </p:nvSpPr>
        <p:spPr>
          <a:xfrm>
            <a:off x="8703855" y="1244144"/>
            <a:ext cx="31481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E4267"/>
                </a:solidFill>
                <a:cs typeface="Times New Roman" panose="02020603050405020304" pitchFamily="18" charset="0"/>
              </a:rPr>
              <a:t>ИСПОЛЬЗОВАНИЕ КАРТОЧЕК </a:t>
            </a:r>
            <a:r>
              <a:rPr lang="ru-RU" sz="1600" b="1" u="sng" dirty="0">
                <a:solidFill>
                  <a:srgbClr val="CE4267"/>
                </a:solidFill>
                <a:cs typeface="Times New Roman" panose="02020603050405020304" pitchFamily="18" charset="0"/>
              </a:rPr>
              <a:t>ДЛЯ</a:t>
            </a:r>
            <a:endParaRPr lang="ru-RU" sz="1600" b="1" u="sng" dirty="0">
              <a:solidFill>
                <a:srgbClr val="CE4267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1CBB92B-EB97-7BCD-3252-8A5E1C9ED252}"/>
              </a:ext>
            </a:extLst>
          </p:cNvPr>
          <p:cNvSpPr txBox="1"/>
          <p:nvPr/>
        </p:nvSpPr>
        <p:spPr>
          <a:xfrm>
            <a:off x="8736389" y="3720642"/>
            <a:ext cx="31481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5" name="Номер слайда 2">
            <a:extLst>
              <a:ext uri="{FF2B5EF4-FFF2-40B4-BE49-F238E27FC236}">
                <a16:creationId xmlns:a16="http://schemas.microsoft.com/office/drawing/2014/main" id="{157C6F1C-6155-23AC-BC3C-9FE9DB8F0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94124" y="6339735"/>
            <a:ext cx="1113476" cy="365125"/>
          </a:xfrm>
        </p:spPr>
        <p:txBody>
          <a:bodyPr/>
          <a:lstStyle/>
          <a:p>
            <a:fld id="{B9BE3DAB-2812-492B-B7B2-B552C26077AE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17" name="Прямоугольник: скругленные противолежащие углы 16">
            <a:extLst>
              <a:ext uri="{FF2B5EF4-FFF2-40B4-BE49-F238E27FC236}">
                <a16:creationId xmlns:a16="http://schemas.microsoft.com/office/drawing/2014/main" id="{9773E83D-8FE9-1439-C1FC-AAFEEDA6385F}"/>
              </a:ext>
            </a:extLst>
          </p:cNvPr>
          <p:cNvSpPr/>
          <p:nvPr/>
        </p:nvSpPr>
        <p:spPr>
          <a:xfrm>
            <a:off x="8590317" y="4664400"/>
            <a:ext cx="3320224" cy="583236"/>
          </a:xfrm>
          <a:prstGeom prst="round2Diag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Определи, есть ли в слове приставка?</a:t>
            </a:r>
          </a:p>
        </p:txBody>
      </p:sp>
      <p:sp>
        <p:nvSpPr>
          <p:cNvPr id="41" name="Прямоугольник: скругленные противолежащие углы 16">
            <a:extLst>
              <a:ext uri="{FF2B5EF4-FFF2-40B4-BE49-F238E27FC236}">
                <a16:creationId xmlns:a16="http://schemas.microsoft.com/office/drawing/2014/main" id="{9773E83D-8FE9-1439-C1FC-AAFEEDA6385F}"/>
              </a:ext>
            </a:extLst>
          </p:cNvPr>
          <p:cNvSpPr/>
          <p:nvPr/>
        </p:nvSpPr>
        <p:spPr>
          <a:xfrm>
            <a:off x="8585554" y="3216601"/>
            <a:ext cx="3320224" cy="583236"/>
          </a:xfrm>
          <a:prstGeom prst="round2Diag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Определи, оканчивается ли приставка на согласный звук? </a:t>
            </a:r>
          </a:p>
        </p:txBody>
      </p:sp>
      <p:sp>
        <p:nvSpPr>
          <p:cNvPr id="47" name="Прямоугольник: скругленные противолежащие углы 16">
            <a:extLst>
              <a:ext uri="{FF2B5EF4-FFF2-40B4-BE49-F238E27FC236}">
                <a16:creationId xmlns:a16="http://schemas.microsoft.com/office/drawing/2014/main" id="{9773E83D-8FE9-1439-C1FC-AAFEEDA6385F}"/>
              </a:ext>
            </a:extLst>
          </p:cNvPr>
          <p:cNvSpPr/>
          <p:nvPr/>
        </p:nvSpPr>
        <p:spPr>
          <a:xfrm>
            <a:off x="8599842" y="3959551"/>
            <a:ext cx="3320224" cy="583236"/>
          </a:xfrm>
          <a:prstGeom prst="round2Diag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Посмотри, есть ли после приставки буквы </a:t>
            </a:r>
            <a:r>
              <a:rPr lang="ru-RU" sz="1600" dirty="0">
                <a:solidFill>
                  <a:srgbClr val="FF0000"/>
                </a:solidFill>
              </a:rPr>
              <a:t>е</a:t>
            </a:r>
            <a:r>
              <a:rPr lang="en-US" sz="1600" dirty="0">
                <a:solidFill>
                  <a:srgbClr val="002060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ru-RU" sz="1600" dirty="0">
                <a:solidFill>
                  <a:srgbClr val="FF0000"/>
                </a:solidFill>
              </a:rPr>
              <a:t>ё </a:t>
            </a:r>
            <a:r>
              <a:rPr lang="ru-RU" sz="1600" dirty="0">
                <a:solidFill>
                  <a:srgbClr val="002060"/>
                </a:solidFill>
              </a:rPr>
              <a:t>или</a:t>
            </a:r>
            <a:r>
              <a:rPr lang="ru-RU" sz="1600" dirty="0">
                <a:solidFill>
                  <a:srgbClr val="FF0000"/>
                </a:solidFill>
              </a:rPr>
              <a:t> я</a:t>
            </a:r>
            <a:r>
              <a:rPr lang="ru-RU" sz="1600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49" name="Прямоугольник: скругленные противолежащие углы 16">
            <a:extLst>
              <a:ext uri="{FF2B5EF4-FFF2-40B4-BE49-F238E27FC236}">
                <a16:creationId xmlns:a16="http://schemas.microsoft.com/office/drawing/2014/main" id="{9773E83D-8FE9-1439-C1FC-AAFEEDA6385F}"/>
              </a:ext>
            </a:extLst>
          </p:cNvPr>
          <p:cNvSpPr/>
          <p:nvPr/>
        </p:nvSpPr>
        <p:spPr>
          <a:xfrm>
            <a:off x="8585554" y="5345438"/>
            <a:ext cx="3320224" cy="583236"/>
          </a:xfrm>
          <a:prstGeom prst="round2Diag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Да. </a:t>
            </a:r>
            <a:r>
              <a:rPr lang="ru-RU" sz="1600" dirty="0">
                <a:solidFill>
                  <a:srgbClr val="FF0000"/>
                </a:solidFill>
              </a:rPr>
              <a:t>Ъ</a:t>
            </a:r>
            <a:r>
              <a:rPr lang="ru-RU" sz="1600" dirty="0">
                <a:solidFill>
                  <a:srgbClr val="002060"/>
                </a:solidFill>
              </a:rPr>
              <a:t> пишется</a:t>
            </a:r>
          </a:p>
        </p:txBody>
      </p:sp>
      <p:sp>
        <p:nvSpPr>
          <p:cNvPr id="50" name="Прямоугольник: скругленные противолежащие углы 16">
            <a:extLst>
              <a:ext uri="{FF2B5EF4-FFF2-40B4-BE49-F238E27FC236}">
                <a16:creationId xmlns:a16="http://schemas.microsoft.com/office/drawing/2014/main" id="{9773E83D-8FE9-1439-C1FC-AAFEEDA6385F}"/>
              </a:ext>
            </a:extLst>
          </p:cNvPr>
          <p:cNvSpPr/>
          <p:nvPr/>
        </p:nvSpPr>
        <p:spPr>
          <a:xfrm>
            <a:off x="8580791" y="6012188"/>
            <a:ext cx="3320224" cy="583236"/>
          </a:xfrm>
          <a:prstGeom prst="round2Diag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Нет. </a:t>
            </a:r>
            <a:r>
              <a:rPr lang="ru-RU" sz="1600" dirty="0">
                <a:solidFill>
                  <a:srgbClr val="FF0000"/>
                </a:solidFill>
              </a:rPr>
              <a:t>Ъ</a:t>
            </a:r>
            <a:r>
              <a:rPr lang="ru-RU" sz="1600" dirty="0">
                <a:solidFill>
                  <a:srgbClr val="002060"/>
                </a:solidFill>
              </a:rPr>
              <a:t> не пишется</a:t>
            </a:r>
          </a:p>
        </p:txBody>
      </p:sp>
    </p:spTree>
    <p:extLst>
      <p:ext uri="{BB962C8B-B14F-4D97-AF65-F5344CB8AC3E}">
        <p14:creationId xmlns:p14="http://schemas.microsoft.com/office/powerpoint/2010/main" val="3387037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D30BC5-E2AF-D625-0DB7-02ABD4D0E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64;p14">
            <a:extLst>
              <a:ext uri="{FF2B5EF4-FFF2-40B4-BE49-F238E27FC236}">
                <a16:creationId xmlns:a16="http://schemas.microsoft.com/office/drawing/2014/main" id="{CD1E058C-7E6D-F16A-4932-6F92AEAE66DE}"/>
              </a:ext>
            </a:extLst>
          </p:cNvPr>
          <p:cNvPicPr preferRelativeResize="0"/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9139496" y="89980"/>
            <a:ext cx="645111" cy="624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53CFB8D-2D53-C101-1E00-CAAEB8C0B4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5" t="12114" r="4984" b="15218"/>
          <a:stretch/>
        </p:blipFill>
        <p:spPr>
          <a:xfrm>
            <a:off x="10464403" y="89980"/>
            <a:ext cx="1656000" cy="64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162A4A2-AE67-661B-804F-CBD813B7B4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763" y="101569"/>
            <a:ext cx="569640" cy="624822"/>
          </a:xfrm>
          <a:prstGeom prst="rect">
            <a:avLst/>
          </a:prstGeom>
        </p:spPr>
      </p:pic>
      <p:pic>
        <p:nvPicPr>
          <p:cNvPr id="16" name="Picture 8" descr="Puzzle Logo Vector Stock Vector (Royalty Free) 532324369 | Shutterstock">
            <a:extLst>
              <a:ext uri="{FF2B5EF4-FFF2-40B4-BE49-F238E27FC236}">
                <a16:creationId xmlns:a16="http://schemas.microsoft.com/office/drawing/2014/main" id="{E4C95C16-126C-1BDC-D943-5CB0F06B32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6" t="6757" r="17141" b="14864"/>
          <a:stretch/>
        </p:blipFill>
        <p:spPr bwMode="auto">
          <a:xfrm>
            <a:off x="0" y="5257918"/>
            <a:ext cx="1456088" cy="152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Rectangle 25"/>
          <p:cNvSpPr>
            <a:spLocks noChangeArrowheads="1"/>
          </p:cNvSpPr>
          <p:nvPr/>
        </p:nvSpPr>
        <p:spPr bwMode="auto">
          <a:xfrm>
            <a:off x="0" y="164813"/>
            <a:ext cx="2616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ru-RU" altLang="ru-RU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Rectangle 34"/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" name="Заголовок 3"/>
          <p:cNvSpPr txBox="1">
            <a:spLocks/>
          </p:cNvSpPr>
          <p:nvPr/>
        </p:nvSpPr>
        <p:spPr>
          <a:xfrm>
            <a:off x="0" y="3188407"/>
            <a:ext cx="4587766" cy="10715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800" b="1" dirty="0">
              <a:cs typeface="Times New Roman" panose="02020603050405020304" pitchFamily="18" charset="0"/>
            </a:endParaRPr>
          </a:p>
          <a:p>
            <a:endParaRPr lang="ru-RU" sz="1600" b="1" dirty="0">
              <a:solidFill>
                <a:schemeClr val="accent1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7" name="Rectangle 40"/>
          <p:cNvSpPr>
            <a:spLocks noChangeArrowheads="1"/>
          </p:cNvSpPr>
          <p:nvPr/>
        </p:nvSpPr>
        <p:spPr bwMode="auto">
          <a:xfrm>
            <a:off x="10510" y="341687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9" name="Rectangle 42"/>
          <p:cNvSpPr>
            <a:spLocks noChangeArrowheads="1"/>
          </p:cNvSpPr>
          <p:nvPr/>
        </p:nvSpPr>
        <p:spPr bwMode="auto">
          <a:xfrm>
            <a:off x="10510" y="433127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2E0AA5-E77C-02FD-B5FE-C9F87C91C39A}"/>
              </a:ext>
            </a:extLst>
          </p:cNvPr>
          <p:cNvSpPr txBox="1">
            <a:spLocks/>
          </p:cNvSpPr>
          <p:nvPr/>
        </p:nvSpPr>
        <p:spPr>
          <a:xfrm>
            <a:off x="10510" y="-48701"/>
            <a:ext cx="7814821" cy="833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dirty="0">
                <a:solidFill>
                  <a:srgbClr val="002060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РАЗВИТИЕ ВНИМАНИЯ. ПОИСК ОШИБОК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CCECDA2-272A-4A85-367C-2B5C4F198CDA}"/>
              </a:ext>
            </a:extLst>
          </p:cNvPr>
          <p:cNvSpPr txBox="1"/>
          <p:nvPr/>
        </p:nvSpPr>
        <p:spPr>
          <a:xfrm>
            <a:off x="932133" y="982149"/>
            <a:ext cx="26224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ПЕДАГОГ-ПСИХОЛОГ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84C5338-BB0F-DBB0-AF6B-9146EBF71F8E}"/>
              </a:ext>
            </a:extLst>
          </p:cNvPr>
          <p:cNvSpPr txBox="1"/>
          <p:nvPr/>
        </p:nvSpPr>
        <p:spPr>
          <a:xfrm>
            <a:off x="8173329" y="978995"/>
            <a:ext cx="26224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УЧИТЕЛЬ-ЛОГОПЕД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DE2118D-0C00-5BA8-3FC1-26118C8016DD}"/>
              </a:ext>
            </a:extLst>
          </p:cNvPr>
          <p:cNvSpPr txBox="1"/>
          <p:nvPr/>
        </p:nvSpPr>
        <p:spPr>
          <a:xfrm>
            <a:off x="464234" y="1315019"/>
            <a:ext cx="3756074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dirty="0">
                <a:solidFill>
                  <a:srgbClr val="CE4267"/>
                </a:solidFill>
                <a:cs typeface="Times New Roman" panose="02020603050405020304" pitchFamily="18" charset="0"/>
              </a:rPr>
              <a:t>Упражнение</a:t>
            </a:r>
            <a:r>
              <a:rPr lang="ru-RU" kern="1200" dirty="0">
                <a:solidFill>
                  <a:srgbClr val="CE4267"/>
                </a:solidFill>
                <a:cs typeface="Times New Roman" panose="02020603050405020304" pitchFamily="18" charset="0"/>
              </a:rPr>
              <a:t> «Будь внимателен!»</a:t>
            </a:r>
            <a:endParaRPr lang="ru-RU" kern="1200" dirty="0">
              <a:solidFill>
                <a:srgbClr val="CE4267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008" y="1641707"/>
            <a:ext cx="6049777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9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ea typeface="Times New Roman" panose="02020603050405020304" pitchFamily="18" charset="0"/>
              </a:rPr>
              <a:t>Инструкция: </a:t>
            </a:r>
            <a:r>
              <a:rPr lang="ru-RU" sz="1600" dirty="0">
                <a:solidFill>
                  <a:srgbClr val="002060"/>
                </a:solidFill>
                <a:ea typeface="Times New Roman" panose="02020603050405020304" pitchFamily="18" charset="0"/>
              </a:rPr>
              <a:t>на листах изображены</a:t>
            </a:r>
            <a:r>
              <a:rPr lang="ru-RU" sz="1600" dirty="0">
                <a:solidFill>
                  <a:srgbClr val="002060"/>
                </a:solidFill>
              </a:rPr>
              <a:t> прямоугольники, в которых находятся различные геометрические фигуры. Часть из этих фигур заштрихована, а другая часть – нет. Сверху на каждом листе написано задание. Нужно внимательно посчитать и вписать в окошко количество указанных в задании геометрических фигур.</a:t>
            </a:r>
            <a:r>
              <a:rPr lang="ru-RU" sz="1600" dirty="0">
                <a:solidFill>
                  <a:srgbClr val="002060"/>
                </a:solidFill>
                <a:ea typeface="Times New Roman" panose="02020603050405020304" pitchFamily="18" charset="0"/>
              </a:rPr>
              <a:t> Затем обменяться листами, найти ошибки и исправить</a:t>
            </a:r>
            <a:endParaRPr lang="ru-RU" sz="1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Рисунок 2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21" y="3155998"/>
            <a:ext cx="2866829" cy="1795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763" y="3145278"/>
            <a:ext cx="2843652" cy="1806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504" y="5228540"/>
            <a:ext cx="2691277" cy="152395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123029" y="4979964"/>
            <a:ext cx="1153550" cy="2110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Ответ: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77485" y="4991686"/>
            <a:ext cx="1153550" cy="2110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Ответ: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131214" y="6508653"/>
            <a:ext cx="1153550" cy="2110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Ответ: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DE2118D-0C00-5BA8-3FC1-26118C8016DD}"/>
              </a:ext>
            </a:extLst>
          </p:cNvPr>
          <p:cNvSpPr txBox="1"/>
          <p:nvPr/>
        </p:nvSpPr>
        <p:spPr>
          <a:xfrm>
            <a:off x="7845688" y="1306568"/>
            <a:ext cx="3277772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kern="1200" dirty="0">
                <a:solidFill>
                  <a:srgbClr val="CE4267"/>
                </a:solidFill>
                <a:cs typeface="Times New Roman" panose="02020603050405020304" pitchFamily="18" charset="0"/>
              </a:rPr>
              <a:t>Игра «</a:t>
            </a:r>
            <a:r>
              <a:rPr lang="ru-RU" dirty="0">
                <a:solidFill>
                  <a:srgbClr val="CE4267"/>
                </a:solidFill>
                <a:cs typeface="Times New Roman" panose="02020603050405020304" pitchFamily="18" charset="0"/>
              </a:rPr>
              <a:t>Калейдоскоп букв</a:t>
            </a:r>
            <a:r>
              <a:rPr lang="ru-RU" kern="1200" dirty="0">
                <a:solidFill>
                  <a:srgbClr val="CE4267"/>
                </a:solidFill>
                <a:cs typeface="Times New Roman" panose="02020603050405020304" pitchFamily="18" charset="0"/>
              </a:rPr>
              <a:t>»</a:t>
            </a:r>
            <a:endParaRPr lang="ru-RU" kern="1200" dirty="0">
              <a:solidFill>
                <a:srgbClr val="CE4267"/>
              </a:solidFill>
            </a:endParaRPr>
          </a:p>
        </p:txBody>
      </p:sp>
      <p:pic>
        <p:nvPicPr>
          <p:cNvPr id="29" name="Рисунок 28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008" y="3066757"/>
            <a:ext cx="2643040" cy="19132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Рисунок 29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5729" y="4255354"/>
            <a:ext cx="2190750" cy="206248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Прямоугольник 31"/>
          <p:cNvSpPr/>
          <p:nvPr/>
        </p:nvSpPr>
        <p:spPr>
          <a:xfrm>
            <a:off x="7627768" y="1933058"/>
            <a:ext cx="4159725" cy="823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900"/>
              </a:lnSpc>
              <a:spcAft>
                <a:spcPts val="0"/>
              </a:spcAft>
            </a:pPr>
            <a:r>
              <a:rPr lang="ru-RU" sz="1600" dirty="0">
                <a:solidFill>
                  <a:srgbClr val="002060"/>
                </a:solidFill>
                <a:ea typeface="Times New Roman" panose="02020603050405020304" pitchFamily="18" charset="0"/>
              </a:rPr>
              <a:t>Использование упражнений на зрительное сосредоточение перед выполнением основных заданий</a:t>
            </a:r>
            <a:r>
              <a:rPr lang="ru-RU" sz="1600" dirty="0">
                <a:solidFill>
                  <a:srgbClr val="002060"/>
                </a:solidFill>
              </a:rPr>
              <a:t> </a:t>
            </a:r>
            <a:r>
              <a:rPr lang="ru-RU" sz="1600" dirty="0">
                <a:solidFill>
                  <a:srgbClr val="002060"/>
                </a:solidFill>
                <a:ea typeface="Times New Roman" panose="02020603050405020304" pitchFamily="18" charset="0"/>
              </a:rPr>
              <a:t>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Номер слайда 2">
            <a:extLst>
              <a:ext uri="{FF2B5EF4-FFF2-40B4-BE49-F238E27FC236}">
                <a16:creationId xmlns:a16="http://schemas.microsoft.com/office/drawing/2014/main" id="{7E45B116-99DE-1B76-3FAD-71D819B7D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94124" y="6339735"/>
            <a:ext cx="1113476" cy="365125"/>
          </a:xfrm>
        </p:spPr>
        <p:txBody>
          <a:bodyPr/>
          <a:lstStyle/>
          <a:p>
            <a:fld id="{B9BE3DAB-2812-492B-B7B2-B552C26077AE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92196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2132</TotalTime>
  <Words>897</Words>
  <Application>Microsoft Office PowerPoint</Application>
  <PresentationFormat>Широкоэкранный</PresentationFormat>
  <Paragraphs>143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Trebuchet MS</vt:lpstr>
      <vt:lpstr>Wingdings</vt:lpstr>
      <vt:lpstr>Тема Office</vt:lpstr>
      <vt:lpstr>Презентация PowerPoint</vt:lpstr>
      <vt:lpstr>ХАРАКТЕРИСТИКИ ОБУЧАЮЩИХСЯ</vt:lpstr>
      <vt:lpstr>ОСОБЕННОСТИ ПОВЕДЕНИЯ ОБУЧАЮЩИХСЯ С ЗПР  НА ЗАНЯТИЯХ У УЧИТЕЛЯ-ЛОГОПЕДА</vt:lpstr>
      <vt:lpstr>ИСПОЛЬЗОВАНИЕ РЕСУРСОВ ОНЛАЙН-СЕРВИСА</vt:lpstr>
      <vt:lpstr>ВЫБОР ТЕМ</vt:lpstr>
      <vt:lpstr>СОЗДАНИЕ НАСТРОЯ НА ЗАНЯТИИ/ ПОВЫШЕНИЕ МОТИВАЦИИ К РАБОТЕ</vt:lpstr>
      <vt:lpstr>Презентация PowerPoint</vt:lpstr>
      <vt:lpstr>Презентация PowerPoint</vt:lpstr>
      <vt:lpstr>Презентация PowerPoint</vt:lpstr>
      <vt:lpstr>   Благодарим  за 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ASUS</cp:lastModifiedBy>
  <cp:revision>129</cp:revision>
  <dcterms:created xsi:type="dcterms:W3CDTF">2025-03-27T12:40:12Z</dcterms:created>
  <dcterms:modified xsi:type="dcterms:W3CDTF">2025-04-09T19:52:59Z</dcterms:modified>
</cp:coreProperties>
</file>