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612" autoAdjust="0"/>
  </p:normalViewPr>
  <p:slideViewPr>
    <p:cSldViewPr snapToGrid="0">
      <p:cViewPr varScale="1">
        <p:scale>
          <a:sx n="82" d="100"/>
          <a:sy n="82" d="100"/>
        </p:scale>
        <p:origin x="8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12825-5D20-F424-1DBA-FC6D645890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19EEA61-70CC-8061-B9CC-5818968A3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DC552D-EAF3-E65E-6861-CEF4EA544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B23DDE-8FC3-B6DF-BD53-C8C2CD65D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84CD9A-FD6F-FB90-8C61-22AFC2D81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654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94C290-B297-F30A-9C1D-84512C45D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E4E43D8-1C31-943C-182F-794B879C95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A047A1-4992-5506-BD5D-9407BA712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EB7E6C-83A8-7C6B-10CD-AAE374C4E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35DF94-89AF-116D-1457-1DF1B0049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386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2A6A20F-89CB-2277-9DA0-96E0272E89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7AB82EC-CC81-CB41-8B1F-666FC87698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660786-51AB-70DD-5E11-B9D853D34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C9CE92-8891-5A49-0910-47FE5BD8A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E1BE7D-CA9B-E1E8-B3E1-2A480A634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67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D0D9A1-BFE8-8AB9-5A49-CD942C314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169AA8-B8BD-3EF8-DF66-F21CD4FC18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B04463-1714-625C-4204-AEB3E3E83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7EF36F-94DA-7059-7E5C-AB5D6BD82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B621C5-16A4-0FD5-071F-68F38D5AE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20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89872-E732-A2D5-29BC-73FD62885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182102-6DC1-DD77-AAF0-5A4E5CE61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996780-1953-706D-8429-086E55FE8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11F811-9AD3-E2BD-462D-CD7F626CA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22B32E-63E2-B082-61AD-0B5EA639B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110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CE876E-1684-7E67-3578-B969044B4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324D24-4CB8-B4F9-A8F2-37E72543A9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FEEB9E-A4CC-D4D8-59FE-5DC70644A2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132641-B3F9-42F7-C140-990E02860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F6154A-49EE-BD8A-A98C-E6C1F974A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5451A2-EEE9-A5FC-F955-5957B0D06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554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D3A592-156A-1D43-C6B2-AF65ABC2D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F17F38-4246-3BE5-427D-ECDAC1568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F138273-9C4F-0228-750B-9EDCAC9B4D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1776129-A040-A414-12CE-1B392D2D11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07A7AB-F05F-4202-0A4E-EDFA00970D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A75F56D-E4CD-98D1-759E-0732AC660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0C7F9F7-BA3A-8929-C151-A84085852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3F7B620-762E-193A-F7A7-DADE6712A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98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4D2F3-F4E8-EF7E-3B0D-454740447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2DC05EC-E0C7-4011-ED08-5B2FF3CE7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655A5A0-4D8A-F782-22B9-D4D0D67A4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4375FC2-E297-7BD7-95E1-2C4B64703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109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F2FDFCC-BEBF-3AB5-7ECA-55292337F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C17FC6-BA34-9E18-12EA-DBB00EAF8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9F3313-A6FC-21DE-18CE-EA4F18D3C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8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A73B90-78E3-3B77-4859-307749E6C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E67EEE-8D46-87D0-C932-4BEE36A37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09509F8-B244-9465-C17C-2A9DAAF1DC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F187AB5-ED41-F77A-E700-289F3988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A8A8D3-C3B0-65CE-C7A1-D335E6283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D8249C-BA8D-4E15-CB5E-D700E526F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644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26EAD7-B8DF-C9DA-DD60-3A6D78617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2D39FDD-8B27-19F0-6247-2709C02BB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187BC7-ED7A-5427-AE15-A2FFDA5ED3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3E1F8B-3EBD-CDFA-35D7-ECA8A8FA6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D1BB0A-87C7-B35F-BDC2-643000C54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058707-0AC1-D7E0-08A3-4092C73CE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935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60AD52-1AFA-BBDB-8BD6-C88675B37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55D7BF-9D1A-95E6-8079-B5920826B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188D2A-7D40-7D9D-FD49-1A2B193639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22D4DB-CE75-4E82-87C6-0C0F05BFAB22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75C66F-AC2B-90DA-F174-E6D7136C1E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406090-68EF-C64D-DF85-0C7D01AE0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FAA128-4FD6-4C8A-9496-F6B1EA5D1A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99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2E506A-1603-A1D0-D439-4B3A3A54F2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B8FED7-5C44-2263-22C5-DA18695460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трава, на открытом воздухе, небо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F01A37DC-D45C-6CDB-7D05-D0F163DE0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3" y="300941"/>
            <a:ext cx="11250591" cy="54346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4DEB46-3612-C30D-3F73-E3CFC707D4D6}"/>
              </a:ext>
            </a:extLst>
          </p:cNvPr>
          <p:cNvSpPr txBox="1"/>
          <p:nvPr/>
        </p:nvSpPr>
        <p:spPr>
          <a:xfrm>
            <a:off x="2075728" y="5891514"/>
            <a:ext cx="80405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ПО ЛЕКСИЧЕСКОЙ ТЕМЕ: «ДЕРЕВЬЯ»</a:t>
            </a:r>
          </a:p>
        </p:txBody>
      </p:sp>
    </p:spTree>
    <p:extLst>
      <p:ext uri="{BB962C8B-B14F-4D97-AF65-F5344CB8AC3E}">
        <p14:creationId xmlns:p14="http://schemas.microsoft.com/office/powerpoint/2010/main" val="2159724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908112B3-499B-9730-D87C-76C83EDA2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52" y="830455"/>
            <a:ext cx="4826643" cy="4977113"/>
          </a:xfrm>
          <a:prstGeom prst="rect">
            <a:avLst/>
          </a:prstGeom>
        </p:spPr>
      </p:pic>
      <p:pic>
        <p:nvPicPr>
          <p:cNvPr id="3" name="Рисунок 2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B58F031C-CB5C-72DE-099E-33A26F32D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985" y="1172712"/>
            <a:ext cx="5509549" cy="46348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F256FC-5DBD-737D-98FC-1091895732B5}"/>
              </a:ext>
            </a:extLst>
          </p:cNvPr>
          <p:cNvSpPr txBox="1"/>
          <p:nvPr/>
        </p:nvSpPr>
        <p:spPr>
          <a:xfrm>
            <a:off x="393539" y="5960962"/>
            <a:ext cx="4826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СТВОЛ ДУБА - ТОЛСТЫЙ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9756CC-7316-26AD-8D01-D09249BC5A89}"/>
              </a:ext>
            </a:extLst>
          </p:cNvPr>
          <p:cNvSpPr txBox="1"/>
          <p:nvPr/>
        </p:nvSpPr>
        <p:spPr>
          <a:xfrm>
            <a:off x="5845215" y="5960962"/>
            <a:ext cx="5706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СТВОЛ БЕРЕЗЫ - ТОНКИЙ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30321E-81C4-215C-D33C-D290347ADD94}"/>
              </a:ext>
            </a:extLst>
          </p:cNvPr>
          <p:cNvSpPr txBox="1"/>
          <p:nvPr/>
        </p:nvSpPr>
        <p:spPr>
          <a:xfrm>
            <a:off x="3211551" y="200722"/>
            <a:ext cx="6411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«СКАЖИ НАОБОРОТ»</a:t>
            </a:r>
          </a:p>
        </p:txBody>
      </p:sp>
    </p:spTree>
    <p:extLst>
      <p:ext uri="{BB962C8B-B14F-4D97-AF65-F5344CB8AC3E}">
        <p14:creationId xmlns:p14="http://schemas.microsoft.com/office/powerpoint/2010/main" val="2535391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>
            <a:extLst>
              <a:ext uri="{FF2B5EF4-FFF2-40B4-BE49-F238E27FC236}">
                <a16:creationId xmlns:a16="http://schemas.microsoft.com/office/drawing/2014/main" id="{606AF765-C3E2-170A-C23A-0A894A2AA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63" y="254644"/>
            <a:ext cx="6146157" cy="434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4BB723-9F55-3D10-BD3C-A0D3866C3FEE}"/>
              </a:ext>
            </a:extLst>
          </p:cNvPr>
          <p:cNvSpPr txBox="1"/>
          <p:nvPr/>
        </p:nvSpPr>
        <p:spPr>
          <a:xfrm>
            <a:off x="266218" y="4803494"/>
            <a:ext cx="5829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ЕЛИ ИГОЛКИ - КОРОТКИЕ</a:t>
            </a:r>
          </a:p>
        </p:txBody>
      </p:sp>
      <p:pic>
        <p:nvPicPr>
          <p:cNvPr id="4" name="Picture 8" descr="Picture background">
            <a:extLst>
              <a:ext uri="{FF2B5EF4-FFF2-40B4-BE49-F238E27FC236}">
                <a16:creationId xmlns:a16="http://schemas.microsoft.com/office/drawing/2014/main" id="{BF0A7854-4319-B415-798D-73E357ED4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07939"/>
            <a:ext cx="5675453" cy="29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D10516-7701-2167-6062-7BB11ED7E916}"/>
              </a:ext>
            </a:extLst>
          </p:cNvPr>
          <p:cNvSpPr txBox="1"/>
          <p:nvPr/>
        </p:nvSpPr>
        <p:spPr>
          <a:xfrm>
            <a:off x="6254189" y="4803494"/>
            <a:ext cx="5829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СОСНЫ ИГОЛКИ - ДЛИННЫЕ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AE8ED-2114-7D5F-8D58-140C89560765}"/>
              </a:ext>
            </a:extLst>
          </p:cNvPr>
          <p:cNvSpPr txBox="1"/>
          <p:nvPr/>
        </p:nvSpPr>
        <p:spPr>
          <a:xfrm>
            <a:off x="3668751" y="345688"/>
            <a:ext cx="549755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«СКАЖИ НАОБОРОТ»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143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037" y="400032"/>
            <a:ext cx="3284451" cy="2978787"/>
          </a:xfrm>
          <a:prstGeom prst="rect">
            <a:avLst/>
          </a:prstGeom>
        </p:spPr>
      </p:pic>
      <p:pic>
        <p:nvPicPr>
          <p:cNvPr id="3" name="Рисунок 2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871" y="3767702"/>
            <a:ext cx="2951827" cy="2893052"/>
          </a:xfrm>
          <a:prstGeom prst="rect">
            <a:avLst/>
          </a:prstGeom>
        </p:spPr>
      </p:pic>
      <p:pic>
        <p:nvPicPr>
          <p:cNvPr id="4" name="Рисунок 3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026" y="3767702"/>
            <a:ext cx="2951827" cy="2893052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100361" y="0"/>
            <a:ext cx="12091639" cy="675763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6147" y="3635298"/>
            <a:ext cx="3505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БЕРЕЗА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89288" y="2910468"/>
            <a:ext cx="5073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БЕРЕЗЫ</a:t>
            </a:r>
          </a:p>
        </p:txBody>
      </p:sp>
    </p:spTree>
    <p:extLst>
      <p:ext uri="{BB962C8B-B14F-4D97-AF65-F5344CB8AC3E}">
        <p14:creationId xmlns:p14="http://schemas.microsoft.com/office/powerpoint/2010/main" val="737737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855" y="3696251"/>
            <a:ext cx="2951827" cy="2893052"/>
          </a:xfrm>
          <a:prstGeom prst="rect">
            <a:avLst/>
          </a:prstGeom>
        </p:spPr>
      </p:pic>
      <p:pic>
        <p:nvPicPr>
          <p:cNvPr id="3" name="Рисунок 2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764" y="737423"/>
            <a:ext cx="2791980" cy="2736388"/>
          </a:xfrm>
          <a:prstGeom prst="rect">
            <a:avLst/>
          </a:prstGeom>
        </p:spPr>
      </p:pic>
      <p:pic>
        <p:nvPicPr>
          <p:cNvPr id="4" name="Рисунок 3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302" y="739693"/>
            <a:ext cx="2789663" cy="2734117"/>
          </a:xfrm>
          <a:prstGeom prst="rect">
            <a:avLst/>
          </a:prstGeom>
        </p:spPr>
      </p:pic>
      <p:pic>
        <p:nvPicPr>
          <p:cNvPr id="5" name="Рисунок 4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22" y="737423"/>
            <a:ext cx="2791979" cy="2736387"/>
          </a:xfrm>
          <a:prstGeom prst="rect">
            <a:avLst/>
          </a:prstGeom>
        </p:spPr>
      </p:pic>
      <p:pic>
        <p:nvPicPr>
          <p:cNvPr id="6" name="Рисунок 5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586" y="3696251"/>
            <a:ext cx="2951827" cy="28930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11912" y="211873"/>
            <a:ext cx="5196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БЕРЕЗ</a:t>
            </a:r>
          </a:p>
        </p:txBody>
      </p:sp>
    </p:spTree>
    <p:extLst>
      <p:ext uri="{BB962C8B-B14F-4D97-AF65-F5344CB8AC3E}">
        <p14:creationId xmlns:p14="http://schemas.microsoft.com/office/powerpoint/2010/main" val="4021875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947" y="277791"/>
            <a:ext cx="2863040" cy="2894711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0" y="0"/>
            <a:ext cx="12192000" cy="6858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658" y="3775557"/>
            <a:ext cx="2863040" cy="2894711"/>
          </a:xfrm>
          <a:prstGeom prst="rect">
            <a:avLst/>
          </a:prstGeom>
        </p:spPr>
      </p:pic>
      <p:pic>
        <p:nvPicPr>
          <p:cNvPr id="7" name="Рисунок 6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329" y="3775556"/>
            <a:ext cx="2863040" cy="28947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4631" y="3579541"/>
            <a:ext cx="3284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КЛЕН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40029" y="2977376"/>
            <a:ext cx="3088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КЛЕНА</a:t>
            </a:r>
          </a:p>
        </p:txBody>
      </p:sp>
    </p:spTree>
    <p:extLst>
      <p:ext uri="{BB962C8B-B14F-4D97-AF65-F5344CB8AC3E}">
        <p14:creationId xmlns:p14="http://schemas.microsoft.com/office/powerpoint/2010/main" val="3353772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03" y="835350"/>
            <a:ext cx="2863040" cy="2894711"/>
          </a:xfrm>
          <a:prstGeom prst="rect">
            <a:avLst/>
          </a:prstGeom>
        </p:spPr>
      </p:pic>
      <p:pic>
        <p:nvPicPr>
          <p:cNvPr id="3" name="Рисунок 2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470" y="835350"/>
            <a:ext cx="2863040" cy="2894711"/>
          </a:xfrm>
          <a:prstGeom prst="rect">
            <a:avLst/>
          </a:prstGeom>
        </p:spPr>
      </p:pic>
      <p:pic>
        <p:nvPicPr>
          <p:cNvPr id="4" name="Рисунок 3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38" y="835351"/>
            <a:ext cx="2863040" cy="2894711"/>
          </a:xfrm>
          <a:prstGeom prst="rect">
            <a:avLst/>
          </a:prstGeom>
        </p:spPr>
      </p:pic>
      <p:pic>
        <p:nvPicPr>
          <p:cNvPr id="5" name="Рисунок 4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976" y="3864766"/>
            <a:ext cx="2863040" cy="2894711"/>
          </a:xfrm>
          <a:prstGeom prst="rect">
            <a:avLst/>
          </a:prstGeom>
        </p:spPr>
      </p:pic>
      <p:pic>
        <p:nvPicPr>
          <p:cNvPr id="6" name="Рисунок 5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923" y="3864765"/>
            <a:ext cx="2863040" cy="28947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3493" y="234176"/>
            <a:ext cx="5921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КЛЕНОВ</a:t>
            </a:r>
          </a:p>
        </p:txBody>
      </p:sp>
    </p:spTree>
    <p:extLst>
      <p:ext uri="{BB962C8B-B14F-4D97-AF65-F5344CB8AC3E}">
        <p14:creationId xmlns:p14="http://schemas.microsoft.com/office/powerpoint/2010/main" val="2445300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56" y="205988"/>
            <a:ext cx="2784559" cy="2868493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0" y="0"/>
            <a:ext cx="12192000" cy="685800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042" y="3766943"/>
            <a:ext cx="2784559" cy="2868493"/>
          </a:xfrm>
          <a:prstGeom prst="rect">
            <a:avLst/>
          </a:prstGeom>
        </p:spPr>
      </p:pic>
      <p:pic>
        <p:nvPicPr>
          <p:cNvPr id="6" name="Рисунок 5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085" y="3766944"/>
            <a:ext cx="2784559" cy="28684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15483" y="3429000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ДУБ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97590" y="2865863"/>
            <a:ext cx="3278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ДУБА</a:t>
            </a:r>
          </a:p>
        </p:txBody>
      </p:sp>
    </p:spTree>
    <p:extLst>
      <p:ext uri="{BB962C8B-B14F-4D97-AF65-F5344CB8AC3E}">
        <p14:creationId xmlns:p14="http://schemas.microsoft.com/office/powerpoint/2010/main" val="1020480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92" y="905800"/>
            <a:ext cx="2784559" cy="2868493"/>
          </a:xfrm>
          <a:prstGeom prst="rect">
            <a:avLst/>
          </a:prstGeom>
        </p:spPr>
      </p:pic>
      <p:pic>
        <p:nvPicPr>
          <p:cNvPr id="3" name="Рисунок 2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222" y="947690"/>
            <a:ext cx="2784559" cy="2868493"/>
          </a:xfrm>
          <a:prstGeom prst="rect">
            <a:avLst/>
          </a:prstGeom>
        </p:spPr>
      </p:pic>
      <p:pic>
        <p:nvPicPr>
          <p:cNvPr id="4" name="Рисунок 3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107" y="905799"/>
            <a:ext cx="2784559" cy="2868493"/>
          </a:xfrm>
          <a:prstGeom prst="rect">
            <a:avLst/>
          </a:prstGeom>
        </p:spPr>
      </p:pic>
      <p:pic>
        <p:nvPicPr>
          <p:cNvPr id="5" name="Рисунок 4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851" y="3900297"/>
            <a:ext cx="2784559" cy="2868493"/>
          </a:xfrm>
          <a:prstGeom prst="rect">
            <a:avLst/>
          </a:prstGeom>
        </p:spPr>
      </p:pic>
      <p:pic>
        <p:nvPicPr>
          <p:cNvPr id="6" name="Рисунок 5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285" y="3900298"/>
            <a:ext cx="2784559" cy="28684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8459" y="189571"/>
            <a:ext cx="5754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ДУБОВ</a:t>
            </a:r>
          </a:p>
        </p:txBody>
      </p:sp>
    </p:spTree>
    <p:extLst>
      <p:ext uri="{BB962C8B-B14F-4D97-AF65-F5344CB8AC3E}">
        <p14:creationId xmlns:p14="http://schemas.microsoft.com/office/powerpoint/2010/main" val="3589321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67" y="277793"/>
            <a:ext cx="3524350" cy="3292878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0" y="136122"/>
            <a:ext cx="12192000" cy="662400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80" y="136122"/>
            <a:ext cx="3524350" cy="3292878"/>
          </a:xfrm>
          <a:prstGeom prst="rect">
            <a:avLst/>
          </a:prstGeom>
        </p:spPr>
      </p:pic>
      <p:pic>
        <p:nvPicPr>
          <p:cNvPr id="6" name="Рисунок 5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668" y="3716576"/>
            <a:ext cx="3070869" cy="2869181"/>
          </a:xfrm>
          <a:prstGeom prst="rect">
            <a:avLst/>
          </a:prstGeom>
        </p:spPr>
      </p:pic>
      <p:pic>
        <p:nvPicPr>
          <p:cNvPr id="7" name="Рисунок 6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241" y="3608896"/>
            <a:ext cx="3186120" cy="29768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9367" y="3836020"/>
            <a:ext cx="3680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КАШТАН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7005" y="2687444"/>
            <a:ext cx="3880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КАШТАНА</a:t>
            </a:r>
          </a:p>
        </p:txBody>
      </p:sp>
    </p:spTree>
    <p:extLst>
      <p:ext uri="{BB962C8B-B14F-4D97-AF65-F5344CB8AC3E}">
        <p14:creationId xmlns:p14="http://schemas.microsoft.com/office/powerpoint/2010/main" val="549254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27" y="3716575"/>
            <a:ext cx="3070869" cy="2869181"/>
          </a:xfrm>
          <a:prstGeom prst="rect">
            <a:avLst/>
          </a:prstGeom>
        </p:spPr>
      </p:pic>
      <p:pic>
        <p:nvPicPr>
          <p:cNvPr id="8" name="Рисунок 7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375" y="3716576"/>
            <a:ext cx="3070869" cy="2869181"/>
          </a:xfrm>
          <a:prstGeom prst="rect">
            <a:avLst/>
          </a:prstGeom>
        </p:spPr>
      </p:pic>
      <p:pic>
        <p:nvPicPr>
          <p:cNvPr id="9" name="Рисунок 8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662" y="1043800"/>
            <a:ext cx="3070869" cy="2869181"/>
          </a:xfrm>
          <a:prstGeom prst="rect">
            <a:avLst/>
          </a:prstGeom>
        </p:spPr>
      </p:pic>
      <p:pic>
        <p:nvPicPr>
          <p:cNvPr id="10" name="Рисунок 9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33" y="991313"/>
            <a:ext cx="3070869" cy="2869181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85" y="1091224"/>
            <a:ext cx="3070869" cy="286918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65502" y="323385"/>
            <a:ext cx="6434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КАШТАНОВ</a:t>
            </a:r>
          </a:p>
        </p:txBody>
      </p:sp>
    </p:spTree>
    <p:extLst>
      <p:ext uri="{BB962C8B-B14F-4D97-AF65-F5344CB8AC3E}">
        <p14:creationId xmlns:p14="http://schemas.microsoft.com/office/powerpoint/2010/main" val="222672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F39626E-A384-C444-38E9-5909BB676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12" y="350134"/>
            <a:ext cx="10069975" cy="615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6757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>
            <a:extLst>
              <a:ext uri="{FF2B5EF4-FFF2-40B4-BE49-F238E27FC236}">
                <a16:creationId xmlns:a16="http://schemas.microsoft.com/office/drawing/2014/main" id="{FE0B3192-9F27-400D-0FA7-3ED458F73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546" y="1114486"/>
            <a:ext cx="2776959" cy="26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73D58E59-5847-0B3C-528C-4E7FB7C85981}"/>
              </a:ext>
            </a:extLst>
          </p:cNvPr>
          <p:cNvCxnSpPr>
            <a:cxnSpLocks/>
          </p:cNvCxnSpPr>
          <p:nvPr/>
        </p:nvCxnSpPr>
        <p:spPr>
          <a:xfrm flipV="1">
            <a:off x="0" y="0"/>
            <a:ext cx="12192000" cy="685800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4" descr="Picture background">
            <a:extLst>
              <a:ext uri="{FF2B5EF4-FFF2-40B4-BE49-F238E27FC236}">
                <a16:creationId xmlns:a16="http://schemas.microsoft.com/office/drawing/2014/main" id="{557A3E7E-B51C-35E4-C43B-345FA26FA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051" y="3810282"/>
            <a:ext cx="2776959" cy="26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icture background">
            <a:extLst>
              <a:ext uri="{FF2B5EF4-FFF2-40B4-BE49-F238E27FC236}">
                <a16:creationId xmlns:a16="http://schemas.microsoft.com/office/drawing/2014/main" id="{E076420B-5935-5D8D-04C0-AFBA96805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496" y="3810282"/>
            <a:ext cx="2776959" cy="26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8B65027-121F-CBC7-7023-3CC8E36AF855}"/>
              </a:ext>
            </a:extLst>
          </p:cNvPr>
          <p:cNvSpPr txBox="1"/>
          <p:nvPr/>
        </p:nvSpPr>
        <p:spPr>
          <a:xfrm>
            <a:off x="635620" y="334537"/>
            <a:ext cx="4750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ИВА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3F4459-AC43-A8F0-1430-D3E8702DF0DC}"/>
              </a:ext>
            </a:extLst>
          </p:cNvPr>
          <p:cNvSpPr txBox="1"/>
          <p:nvPr/>
        </p:nvSpPr>
        <p:spPr>
          <a:xfrm>
            <a:off x="7672039" y="2899317"/>
            <a:ext cx="4080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ИВЫ</a:t>
            </a:r>
          </a:p>
        </p:txBody>
      </p:sp>
    </p:spTree>
    <p:extLst>
      <p:ext uri="{BB962C8B-B14F-4D97-AF65-F5344CB8AC3E}">
        <p14:creationId xmlns:p14="http://schemas.microsoft.com/office/powerpoint/2010/main" val="2863997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>
            <a:extLst>
              <a:ext uri="{FF2B5EF4-FFF2-40B4-BE49-F238E27FC236}">
                <a16:creationId xmlns:a16="http://schemas.microsoft.com/office/drawing/2014/main" id="{CF511CC2-D2F3-2763-8F49-DEDA8B826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864" y="1042194"/>
            <a:ext cx="2776959" cy="26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Picture background">
            <a:extLst>
              <a:ext uri="{FF2B5EF4-FFF2-40B4-BE49-F238E27FC236}">
                <a16:creationId xmlns:a16="http://schemas.microsoft.com/office/drawing/2014/main" id="{E3267826-3593-DF4C-4EA4-D8E8BFFE0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507" y="1067153"/>
            <a:ext cx="2776959" cy="26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7B3FA44F-3F76-FC73-6351-3524645DA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566" y="4115082"/>
            <a:ext cx="2776959" cy="26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icture background">
            <a:extLst>
              <a:ext uri="{FF2B5EF4-FFF2-40B4-BE49-F238E27FC236}">
                <a16:creationId xmlns:a16="http://schemas.microsoft.com/office/drawing/2014/main" id="{3E0DC9FA-2ABE-C3F0-224B-4714F168E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975" y="4115082"/>
            <a:ext cx="2776959" cy="26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icture background">
            <a:extLst>
              <a:ext uri="{FF2B5EF4-FFF2-40B4-BE49-F238E27FC236}">
                <a16:creationId xmlns:a16="http://schemas.microsoft.com/office/drawing/2014/main" id="{90ED76B3-16F1-15A8-E582-6B787D225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385" y="4090816"/>
            <a:ext cx="2776959" cy="269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BF0FEB-2751-A34B-D06A-1514B0FED8A5}"/>
              </a:ext>
            </a:extLst>
          </p:cNvPr>
          <p:cNvSpPr txBox="1"/>
          <p:nvPr/>
        </p:nvSpPr>
        <p:spPr>
          <a:xfrm>
            <a:off x="3980985" y="345688"/>
            <a:ext cx="4505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ИВ</a:t>
            </a:r>
          </a:p>
        </p:txBody>
      </p:sp>
    </p:spTree>
    <p:extLst>
      <p:ext uri="{BB962C8B-B14F-4D97-AF65-F5344CB8AC3E}">
        <p14:creationId xmlns:p14="http://schemas.microsoft.com/office/powerpoint/2010/main" val="327228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54F5DBAA-CDF0-4F83-F793-730E80CFA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03" y="223023"/>
            <a:ext cx="3766601" cy="396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AEF180B-F5F3-8BE4-DF7D-47572CD1CC0A}"/>
              </a:ext>
            </a:extLst>
          </p:cNvPr>
          <p:cNvCxnSpPr/>
          <p:nvPr/>
        </p:nvCxnSpPr>
        <p:spPr>
          <a:xfrm flipV="1">
            <a:off x="0" y="0"/>
            <a:ext cx="12192000" cy="6858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Picture background">
            <a:extLst>
              <a:ext uri="{FF2B5EF4-FFF2-40B4-BE49-F238E27FC236}">
                <a16:creationId xmlns:a16="http://schemas.microsoft.com/office/drawing/2014/main" id="{59288CE1-E42E-0762-A614-C6E39BCBB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610" y="3763475"/>
            <a:ext cx="2653959" cy="279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C5C5026C-6806-31A5-24CF-1C46956C1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89" y="2925335"/>
            <a:ext cx="3449191" cy="363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AC8802-1E5D-1D78-D153-3BC0773B7007}"/>
              </a:ext>
            </a:extLst>
          </p:cNvPr>
          <p:cNvSpPr txBox="1"/>
          <p:nvPr/>
        </p:nvSpPr>
        <p:spPr>
          <a:xfrm>
            <a:off x="3878163" y="1296962"/>
            <a:ext cx="3766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ЕЛЬ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FCEF8C-CA6B-F44E-1688-2CFC286FBF57}"/>
              </a:ext>
            </a:extLst>
          </p:cNvPr>
          <p:cNvSpPr txBox="1"/>
          <p:nvPr/>
        </p:nvSpPr>
        <p:spPr>
          <a:xfrm>
            <a:off x="8909824" y="1940312"/>
            <a:ext cx="3025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ЕЛИ</a:t>
            </a:r>
          </a:p>
        </p:txBody>
      </p:sp>
    </p:spTree>
    <p:extLst>
      <p:ext uri="{BB962C8B-B14F-4D97-AF65-F5344CB8AC3E}">
        <p14:creationId xmlns:p14="http://schemas.microsoft.com/office/powerpoint/2010/main" val="3233679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26854368-5271-5E3E-37E9-130C9BB81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153" y="451623"/>
            <a:ext cx="2713439" cy="297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E1506012-30BF-7C3B-AE56-469B3062A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892" y="451623"/>
            <a:ext cx="2824951" cy="297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id="{3DE754AF-398D-9A35-EA9E-739E5F2BA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422" y="3657599"/>
            <a:ext cx="2824951" cy="297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>
            <a:extLst>
              <a:ext uri="{FF2B5EF4-FFF2-40B4-BE49-F238E27FC236}">
                <a16:creationId xmlns:a16="http://schemas.microsoft.com/office/drawing/2014/main" id="{D8F4206A-10C2-30A3-8C55-1D6012214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524" y="3657598"/>
            <a:ext cx="2824951" cy="297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cture background">
            <a:extLst>
              <a:ext uri="{FF2B5EF4-FFF2-40B4-BE49-F238E27FC236}">
                <a16:creationId xmlns:a16="http://schemas.microsoft.com/office/drawing/2014/main" id="{E2BC1536-9142-E001-A40E-BDFFE6469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626" y="3657598"/>
            <a:ext cx="2824951" cy="297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EA058DA-81A4-05FE-1C56-EDF2E0AC1A79}"/>
              </a:ext>
            </a:extLst>
          </p:cNvPr>
          <p:cNvSpPr txBox="1"/>
          <p:nvPr/>
        </p:nvSpPr>
        <p:spPr>
          <a:xfrm>
            <a:off x="8654473" y="812800"/>
            <a:ext cx="2824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ЕЛЕЙ</a:t>
            </a:r>
          </a:p>
        </p:txBody>
      </p:sp>
    </p:spTree>
    <p:extLst>
      <p:ext uri="{BB962C8B-B14F-4D97-AF65-F5344CB8AC3E}">
        <p14:creationId xmlns:p14="http://schemas.microsoft.com/office/powerpoint/2010/main" val="2062178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>
            <a:extLst>
              <a:ext uri="{FF2B5EF4-FFF2-40B4-BE49-F238E27FC236}">
                <a16:creationId xmlns:a16="http://schemas.microsoft.com/office/drawing/2014/main" id="{D083549A-2DEC-F3CF-BB50-74F5B1F83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4" y="646771"/>
            <a:ext cx="3424413" cy="3701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2A56D0A-FD70-5516-C4F0-8CB12D24E3FE}"/>
              </a:ext>
            </a:extLst>
          </p:cNvPr>
          <p:cNvCxnSpPr>
            <a:cxnSpLocks/>
          </p:cNvCxnSpPr>
          <p:nvPr/>
        </p:nvCxnSpPr>
        <p:spPr>
          <a:xfrm flipV="1">
            <a:off x="100361" y="0"/>
            <a:ext cx="12091639" cy="677994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CB989E5-74E3-B6B8-8EC3-69D81678C728}"/>
              </a:ext>
            </a:extLst>
          </p:cNvPr>
          <p:cNvSpPr txBox="1"/>
          <p:nvPr/>
        </p:nvSpPr>
        <p:spPr>
          <a:xfrm>
            <a:off x="4761571" y="646771"/>
            <a:ext cx="3702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СОСНА</a:t>
            </a:r>
          </a:p>
        </p:txBody>
      </p:sp>
      <p:pic>
        <p:nvPicPr>
          <p:cNvPr id="14" name="Picture 4" descr="Picture background">
            <a:extLst>
              <a:ext uri="{FF2B5EF4-FFF2-40B4-BE49-F238E27FC236}">
                <a16:creationId xmlns:a16="http://schemas.microsoft.com/office/drawing/2014/main" id="{37A9CC2C-03E1-FF42-D5C0-BFABCF59F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493" y="3929419"/>
            <a:ext cx="2455994" cy="265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Picture background">
            <a:extLst>
              <a:ext uri="{FF2B5EF4-FFF2-40B4-BE49-F238E27FC236}">
                <a16:creationId xmlns:a16="http://schemas.microsoft.com/office/drawing/2014/main" id="{C85DC883-5468-CF57-BD99-B631A3A46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537" y="2882657"/>
            <a:ext cx="3424413" cy="3701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F456508-64B2-88E8-B23C-4D876E5F3DA9}"/>
              </a:ext>
            </a:extLst>
          </p:cNvPr>
          <p:cNvSpPr txBox="1"/>
          <p:nvPr/>
        </p:nvSpPr>
        <p:spPr>
          <a:xfrm>
            <a:off x="8787161" y="2118732"/>
            <a:ext cx="314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СОСНЫ</a:t>
            </a:r>
          </a:p>
        </p:txBody>
      </p:sp>
    </p:spTree>
    <p:extLst>
      <p:ext uri="{BB962C8B-B14F-4D97-AF65-F5344CB8AC3E}">
        <p14:creationId xmlns:p14="http://schemas.microsoft.com/office/powerpoint/2010/main" val="19930317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>
            <a:extLst>
              <a:ext uri="{FF2B5EF4-FFF2-40B4-BE49-F238E27FC236}">
                <a16:creationId xmlns:a16="http://schemas.microsoft.com/office/drawing/2014/main" id="{6F57D2BE-854C-18C7-10C8-2FB166AC6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53" y="900908"/>
            <a:ext cx="2532316" cy="273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Picture background">
            <a:extLst>
              <a:ext uri="{FF2B5EF4-FFF2-40B4-BE49-F238E27FC236}">
                <a16:creationId xmlns:a16="http://schemas.microsoft.com/office/drawing/2014/main" id="{F8D56180-C234-D76E-E6EC-27DCC7047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307" y="900906"/>
            <a:ext cx="2532316" cy="273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89141D44-CB9F-532C-5BF8-F301A5050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66" y="3847172"/>
            <a:ext cx="2532316" cy="273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icture background">
            <a:extLst>
              <a:ext uri="{FF2B5EF4-FFF2-40B4-BE49-F238E27FC236}">
                <a16:creationId xmlns:a16="http://schemas.microsoft.com/office/drawing/2014/main" id="{D348D73F-096F-BC65-2630-05EB5D2B4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045" y="3847171"/>
            <a:ext cx="2532316" cy="273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icture background">
            <a:extLst>
              <a:ext uri="{FF2B5EF4-FFF2-40B4-BE49-F238E27FC236}">
                <a16:creationId xmlns:a16="http://schemas.microsoft.com/office/drawing/2014/main" id="{BF79B205-F6EB-0B3B-512F-D7A356C7E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842" y="3847171"/>
            <a:ext cx="2532316" cy="273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F8381B8-B8F0-66B4-6D35-2AA77013270F}"/>
              </a:ext>
            </a:extLst>
          </p:cNvPr>
          <p:cNvSpPr txBox="1"/>
          <p:nvPr/>
        </p:nvSpPr>
        <p:spPr>
          <a:xfrm>
            <a:off x="3992137" y="245327"/>
            <a:ext cx="3869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СОСЕН</a:t>
            </a:r>
          </a:p>
        </p:txBody>
      </p:sp>
    </p:spTree>
    <p:extLst>
      <p:ext uri="{BB962C8B-B14F-4D97-AF65-F5344CB8AC3E}">
        <p14:creationId xmlns:p14="http://schemas.microsoft.com/office/powerpoint/2010/main" val="2273968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014BC9F8-8D64-9244-B42F-B1F714E6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39" y="266218"/>
            <a:ext cx="5231757" cy="5127585"/>
          </a:xfrm>
          <a:prstGeom prst="rect">
            <a:avLst/>
          </a:prstGeom>
        </p:spPr>
      </p:pic>
      <p:pic>
        <p:nvPicPr>
          <p:cNvPr id="5" name="Рисунок 4" descr="Изображение выглядит как дерево, растение, лист&#10;&#10;Автоматически созданное описание">
            <a:extLst>
              <a:ext uri="{FF2B5EF4-FFF2-40B4-BE49-F238E27FC236}">
                <a16:creationId xmlns:a16="http://schemas.microsoft.com/office/drawing/2014/main" id="{3DDFD181-AF0D-48EA-E8E8-ED710302DD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6219"/>
            <a:ext cx="3580435" cy="3055716"/>
          </a:xfrm>
          <a:prstGeom prst="rect">
            <a:avLst/>
          </a:prstGeom>
        </p:spPr>
      </p:pic>
      <p:pic>
        <p:nvPicPr>
          <p:cNvPr id="7" name="Рисунок 6" descr="Изображение выглядит как дерево, растение, зеленый, береза&#10;&#10;Автоматически созданное описание">
            <a:extLst>
              <a:ext uri="{FF2B5EF4-FFF2-40B4-BE49-F238E27FC236}">
                <a16:creationId xmlns:a16="http://schemas.microsoft.com/office/drawing/2014/main" id="{BEBC2C9D-30F5-3EBC-893D-D56B552CD7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9" y="3657600"/>
            <a:ext cx="3183038" cy="26066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4C48F4-5C67-332B-6616-20AB598AD4B7}"/>
              </a:ext>
            </a:extLst>
          </p:cNvPr>
          <p:cNvSpPr txBox="1"/>
          <p:nvPr/>
        </p:nvSpPr>
        <p:spPr>
          <a:xfrm>
            <a:off x="1597306" y="5741043"/>
            <a:ext cx="2615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79AB18-23FB-3134-24F4-EF4053A3B075}"/>
              </a:ext>
            </a:extLst>
          </p:cNvPr>
          <p:cNvSpPr txBox="1"/>
          <p:nvPr/>
        </p:nvSpPr>
        <p:spPr>
          <a:xfrm>
            <a:off x="9803757" y="544010"/>
            <a:ext cx="21876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БЕРЕЗЫ -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БЕРЕЗОВЫЙ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C90981-4EEE-D9AC-CB96-EA994217C579}"/>
              </a:ext>
            </a:extLst>
          </p:cNvPr>
          <p:cNvSpPr txBox="1"/>
          <p:nvPr/>
        </p:nvSpPr>
        <p:spPr>
          <a:xfrm>
            <a:off x="8993529" y="3958542"/>
            <a:ext cx="29978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ПЛОДЫ БЕРЕЗЫ –  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СЕРЕЖКИ</a:t>
            </a:r>
          </a:p>
        </p:txBody>
      </p:sp>
    </p:spTree>
    <p:extLst>
      <p:ext uri="{BB962C8B-B14F-4D97-AF65-F5344CB8AC3E}">
        <p14:creationId xmlns:p14="http://schemas.microsoft.com/office/powerpoint/2010/main" val="754057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астение, дерево, на открытом воздух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26C6D4B-49CB-1F74-E0F9-7500EFD90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39" y="317500"/>
            <a:ext cx="4826643" cy="49721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CBA11E-F928-5D6F-D01C-F370AF5E7473}"/>
              </a:ext>
            </a:extLst>
          </p:cNvPr>
          <p:cNvSpPr txBox="1"/>
          <p:nvPr/>
        </p:nvSpPr>
        <p:spPr>
          <a:xfrm>
            <a:off x="1747777" y="5845215"/>
            <a:ext cx="2372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</a:t>
            </a:r>
          </a:p>
        </p:txBody>
      </p:sp>
      <p:pic>
        <p:nvPicPr>
          <p:cNvPr id="6" name="Рисунок 5" descr="Изображение выглядит как растение, лист, дерево, дуб&#10;&#10;Автоматически созданное описание">
            <a:extLst>
              <a:ext uri="{FF2B5EF4-FFF2-40B4-BE49-F238E27FC236}">
                <a16:creationId xmlns:a16="http://schemas.microsoft.com/office/drawing/2014/main" id="{2EFD0639-EB32-9DBD-CCC8-E0B609E83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47" y="381000"/>
            <a:ext cx="5028557" cy="304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FC7DDB-47C2-5B47-E4F0-BB4AA4B5ABC4}"/>
              </a:ext>
            </a:extLst>
          </p:cNvPr>
          <p:cNvSpPr txBox="1"/>
          <p:nvPr/>
        </p:nvSpPr>
        <p:spPr>
          <a:xfrm>
            <a:off x="9699586" y="1412111"/>
            <a:ext cx="2245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ДУБА - ДУБОВЫЙ</a:t>
            </a:r>
          </a:p>
        </p:txBody>
      </p:sp>
      <p:pic>
        <p:nvPicPr>
          <p:cNvPr id="9" name="Рисунок 8" descr="Изображение выглядит как фрукт, желудь, осень&#10;&#10;Автоматически созданное описание">
            <a:extLst>
              <a:ext uri="{FF2B5EF4-FFF2-40B4-BE49-F238E27FC236}">
                <a16:creationId xmlns:a16="http://schemas.microsoft.com/office/drawing/2014/main" id="{290565A7-BF88-F61D-F2FC-5DCB82E23D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296" y="3541853"/>
            <a:ext cx="3599727" cy="282658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E5AB392-6F45-BD91-DEC7-644674C54E08}"/>
              </a:ext>
            </a:extLst>
          </p:cNvPr>
          <p:cNvSpPr txBox="1"/>
          <p:nvPr/>
        </p:nvSpPr>
        <p:spPr>
          <a:xfrm>
            <a:off x="9225024" y="3889094"/>
            <a:ext cx="2573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ПЛОДЫ ДУБА - ЖЕЛУДИ</a:t>
            </a:r>
          </a:p>
        </p:txBody>
      </p:sp>
    </p:spTree>
    <p:extLst>
      <p:ext uri="{BB962C8B-B14F-4D97-AF65-F5344CB8AC3E}">
        <p14:creationId xmlns:p14="http://schemas.microsoft.com/office/powerpoint/2010/main" val="607360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астение, на открытом воздухе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6DA9251B-664D-4227-2FBA-C77ED5478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65" y="277791"/>
            <a:ext cx="5231757" cy="52896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7A92DB-1F04-371B-12F2-C2A02C1E9CDA}"/>
              </a:ext>
            </a:extLst>
          </p:cNvPr>
          <p:cNvSpPr txBox="1"/>
          <p:nvPr/>
        </p:nvSpPr>
        <p:spPr>
          <a:xfrm>
            <a:off x="1504709" y="5856790"/>
            <a:ext cx="2870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КЛЕН</a:t>
            </a:r>
          </a:p>
        </p:txBody>
      </p:sp>
      <p:pic>
        <p:nvPicPr>
          <p:cNvPr id="6" name="Рисунок 5" descr="Изображение выглядит как растение, дерево, клен, лист&#10;&#10;Автоматически созданное описание">
            <a:extLst>
              <a:ext uri="{FF2B5EF4-FFF2-40B4-BE49-F238E27FC236}">
                <a16:creationId xmlns:a16="http://schemas.microsoft.com/office/drawing/2014/main" id="{3AD82546-782E-D0BF-8994-5757C988FC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605" y="277791"/>
            <a:ext cx="3240912" cy="29631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BACD7F-EAD5-3C7B-B930-0B5E6C06BE1A}"/>
              </a:ext>
            </a:extLst>
          </p:cNvPr>
          <p:cNvSpPr txBox="1"/>
          <p:nvPr/>
        </p:nvSpPr>
        <p:spPr>
          <a:xfrm>
            <a:off x="9329196" y="972273"/>
            <a:ext cx="2604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КЛЕНА - КЛЕНОВЫЙ</a:t>
            </a:r>
          </a:p>
        </p:txBody>
      </p:sp>
      <p:pic>
        <p:nvPicPr>
          <p:cNvPr id="9" name="Рисунок 8" descr="Изображение выглядит как растение, дерево, клен, лист&#10;&#10;Автоматически созданное описание">
            <a:extLst>
              <a:ext uri="{FF2B5EF4-FFF2-40B4-BE49-F238E27FC236}">
                <a16:creationId xmlns:a16="http://schemas.microsoft.com/office/drawing/2014/main" id="{2885AF4B-E17F-CBAF-A0B9-472A4215FC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538" y="3617090"/>
            <a:ext cx="3483980" cy="29631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92C8DD4-D24C-04F0-43D2-2E1176288FE6}"/>
              </a:ext>
            </a:extLst>
          </p:cNvPr>
          <p:cNvSpPr txBox="1"/>
          <p:nvPr/>
        </p:nvSpPr>
        <p:spPr>
          <a:xfrm>
            <a:off x="9086127" y="4085863"/>
            <a:ext cx="28473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 КЛЕНА - КРЫЛАТКА</a:t>
            </a:r>
          </a:p>
        </p:txBody>
      </p:sp>
    </p:spTree>
    <p:extLst>
      <p:ext uri="{BB962C8B-B14F-4D97-AF65-F5344CB8AC3E}">
        <p14:creationId xmlns:p14="http://schemas.microsoft.com/office/powerpoint/2010/main" val="447088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астение, дерев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0F4E3505-4384-6B06-C501-C88EE4AA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67" y="277792"/>
            <a:ext cx="5463250" cy="51044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7C8D07-CE45-FAD9-783F-24F9F9EB2B35}"/>
              </a:ext>
            </a:extLst>
          </p:cNvPr>
          <p:cNvSpPr txBox="1"/>
          <p:nvPr/>
        </p:nvSpPr>
        <p:spPr>
          <a:xfrm>
            <a:off x="1585732" y="5706319"/>
            <a:ext cx="312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КАШТАН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3A46813-85B3-20D5-10C3-8ADE216D2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711" y="648182"/>
            <a:ext cx="3796497" cy="269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AE89A4-D3D7-DED2-B34B-7A2183BAD5DB}"/>
              </a:ext>
            </a:extLst>
          </p:cNvPr>
          <p:cNvSpPr txBox="1"/>
          <p:nvPr/>
        </p:nvSpPr>
        <p:spPr>
          <a:xfrm>
            <a:off x="8576841" y="1076446"/>
            <a:ext cx="3148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КАШТАНА - КАШТАНОВЫЙ</a:t>
            </a:r>
          </a:p>
        </p:txBody>
      </p:sp>
      <p:pic>
        <p:nvPicPr>
          <p:cNvPr id="7" name="Рисунок 6" descr="Изображение выглядит как фрукт, конский каштан, каштан, производить&#10;&#10;Автоматически созданное описание">
            <a:extLst>
              <a:ext uri="{FF2B5EF4-FFF2-40B4-BE49-F238E27FC236}">
                <a16:creationId xmlns:a16="http://schemas.microsoft.com/office/drawing/2014/main" id="{376AF4C4-F336-E8DB-AF3D-E863290DC2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242" y="3981690"/>
            <a:ext cx="3657599" cy="24885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44ADAE-0B65-0B3B-FC54-C15C95C34B74}"/>
              </a:ext>
            </a:extLst>
          </p:cNvPr>
          <p:cNvSpPr txBox="1"/>
          <p:nvPr/>
        </p:nvSpPr>
        <p:spPr>
          <a:xfrm>
            <a:off x="8576842" y="4224759"/>
            <a:ext cx="3325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ПЛОДЫ КАШТАНА - КАШТАНЫ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997D526B-3098-4049-D367-6960CD0EFF57}"/>
              </a:ext>
            </a:extLst>
          </p:cNvPr>
          <p:cNvCxnSpPr/>
          <p:nvPr/>
        </p:nvCxnSpPr>
        <p:spPr>
          <a:xfrm flipH="1">
            <a:off x="7824486" y="277792"/>
            <a:ext cx="520861" cy="5092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208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CA0455-CD2D-12A6-14C3-C54182532080}"/>
              </a:ext>
            </a:extLst>
          </p:cNvPr>
          <p:cNvSpPr txBox="1"/>
          <p:nvPr/>
        </p:nvSpPr>
        <p:spPr>
          <a:xfrm>
            <a:off x="1261641" y="5798916"/>
            <a:ext cx="348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720A4073-3289-CF87-C715-D3C2CF75B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524" y="706056"/>
            <a:ext cx="3333509" cy="287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2EF87F-C1ED-6FC1-6653-233C1D93EE0E}"/>
              </a:ext>
            </a:extLst>
          </p:cNvPr>
          <p:cNvSpPr txBox="1"/>
          <p:nvPr/>
        </p:nvSpPr>
        <p:spPr>
          <a:xfrm>
            <a:off x="9352344" y="312516"/>
            <a:ext cx="26158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ИВЫ - ИВОВЫЙ</a:t>
            </a:r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F12B4703-93E9-B4A6-51D3-AA79AB761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41" y="312516"/>
            <a:ext cx="5544273" cy="538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061F27E0-3A8E-36DE-11BE-6E389B94B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488" y="3727048"/>
            <a:ext cx="2959259" cy="270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4238CC-7AFD-D124-F50C-83BCE79B9AB7}"/>
              </a:ext>
            </a:extLst>
          </p:cNvPr>
          <p:cNvSpPr txBox="1"/>
          <p:nvPr/>
        </p:nvSpPr>
        <p:spPr>
          <a:xfrm>
            <a:off x="9560689" y="4155311"/>
            <a:ext cx="2407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 ИВЫ –  </a:t>
            </a:r>
          </a:p>
          <a:p>
            <a:pPr algn="just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КОРОБОЧКА С ДВУМЯ СТВОРКАМИ</a:t>
            </a:r>
          </a:p>
        </p:txBody>
      </p:sp>
    </p:spTree>
    <p:extLst>
      <p:ext uri="{BB962C8B-B14F-4D97-AF65-F5344CB8AC3E}">
        <p14:creationId xmlns:p14="http://schemas.microsoft.com/office/powerpoint/2010/main" val="3986506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A8AABFAB-4922-3EF1-7385-F2780D2C1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16" y="266219"/>
            <a:ext cx="4560426" cy="545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F49310-5751-6634-92D4-6AAC2BF8773C}"/>
              </a:ext>
            </a:extLst>
          </p:cNvPr>
          <p:cNvSpPr txBox="1"/>
          <p:nvPr/>
        </p:nvSpPr>
        <p:spPr>
          <a:xfrm>
            <a:off x="1331089" y="6088284"/>
            <a:ext cx="2916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</a:p>
        </p:txBody>
      </p:sp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B020E41C-A278-CABB-48EB-16B2A0ADC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966" y="81024"/>
            <a:ext cx="3692323" cy="307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E3C6D8-C3A4-F366-286E-2B310224EBA4}"/>
              </a:ext>
            </a:extLst>
          </p:cNvPr>
          <p:cNvSpPr txBox="1"/>
          <p:nvPr/>
        </p:nvSpPr>
        <p:spPr>
          <a:xfrm>
            <a:off x="8021256" y="1157468"/>
            <a:ext cx="39585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ЕЛИ – ХВОИНКИ ИЛИ ИГОЛКИ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ЕЛОВЫЕ ХВОИНКИ ИЛИ ИГОЛКИ</a:t>
            </a:r>
          </a:p>
        </p:txBody>
      </p:sp>
      <p:pic>
        <p:nvPicPr>
          <p:cNvPr id="3078" name="Picture 6" descr="Picture background">
            <a:extLst>
              <a:ext uri="{FF2B5EF4-FFF2-40B4-BE49-F238E27FC236}">
                <a16:creationId xmlns:a16="http://schemas.microsoft.com/office/drawing/2014/main" id="{F3417E9B-3A1D-CFB9-EF42-E52059175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435" y="3611301"/>
            <a:ext cx="3402957" cy="298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D0D654-7350-EB7D-1839-A07DDFF24269}"/>
              </a:ext>
            </a:extLst>
          </p:cNvPr>
          <p:cNvSpPr txBox="1"/>
          <p:nvPr/>
        </p:nvSpPr>
        <p:spPr>
          <a:xfrm>
            <a:off x="8819909" y="3611301"/>
            <a:ext cx="3159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ПЛОДЫ ЕЛИ – ШИШКИ</a:t>
            </a:r>
          </a:p>
          <a:p>
            <a:pPr algn="just"/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ЕЛОВЫЕ ШИШКИ</a:t>
            </a:r>
          </a:p>
        </p:txBody>
      </p:sp>
    </p:spTree>
    <p:extLst>
      <p:ext uri="{BB962C8B-B14F-4D97-AF65-F5344CB8AC3E}">
        <p14:creationId xmlns:p14="http://schemas.microsoft.com/office/powerpoint/2010/main" val="2085866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7EDF007D-306A-AE75-B179-56BA34795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297" y="4120587"/>
            <a:ext cx="3089046" cy="195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CAF617D2-F132-F3F4-A1E8-45A6D7707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92" y="266218"/>
            <a:ext cx="5150735" cy="556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778E21-AEC8-9010-3C76-11787581B4A5}"/>
              </a:ext>
            </a:extLst>
          </p:cNvPr>
          <p:cNvSpPr txBox="1"/>
          <p:nvPr/>
        </p:nvSpPr>
        <p:spPr>
          <a:xfrm>
            <a:off x="949124" y="6076709"/>
            <a:ext cx="3912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СОСНА</a:t>
            </a:r>
          </a:p>
        </p:txBody>
      </p:sp>
      <p:pic>
        <p:nvPicPr>
          <p:cNvPr id="4104" name="Picture 8" descr="Picture background">
            <a:extLst>
              <a:ext uri="{FF2B5EF4-FFF2-40B4-BE49-F238E27FC236}">
                <a16:creationId xmlns:a16="http://schemas.microsoft.com/office/drawing/2014/main" id="{A9FD80AA-A382-8D4D-EC57-002D2DD8E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297" y="439839"/>
            <a:ext cx="3171463" cy="301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F46A5C-36F0-3B7C-FBCC-5670F7215044}"/>
              </a:ext>
            </a:extLst>
          </p:cNvPr>
          <p:cNvSpPr txBox="1"/>
          <p:nvPr/>
        </p:nvSpPr>
        <p:spPr>
          <a:xfrm>
            <a:off x="8796760" y="995423"/>
            <a:ext cx="30788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СОСНЫ – ХВОИНКИ ИЛИ ИГОЛКИ 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СОСНОВЫЕ ХВОИНКИ ИЛИ ИГОЛКИ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DCDE89-6458-E9AE-46AE-F308C655167B}"/>
              </a:ext>
            </a:extLst>
          </p:cNvPr>
          <p:cNvSpPr txBox="1"/>
          <p:nvPr/>
        </p:nvSpPr>
        <p:spPr>
          <a:xfrm>
            <a:off x="8714343" y="4236334"/>
            <a:ext cx="31998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ПЛОДЫ ЕЛИ – ШИШКИ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СОСНОВЫЕ ИШКИ</a:t>
            </a:r>
          </a:p>
        </p:txBody>
      </p:sp>
    </p:spTree>
    <p:extLst>
      <p:ext uri="{BB962C8B-B14F-4D97-AF65-F5344CB8AC3E}">
        <p14:creationId xmlns:p14="http://schemas.microsoft.com/office/powerpoint/2010/main" val="30810466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</TotalTime>
  <Words>162</Words>
  <Application>Microsoft Office PowerPoint</Application>
  <PresentationFormat>Широкоэкранный</PresentationFormat>
  <Paragraphs>73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Aptos</vt:lpstr>
      <vt:lpstr>Aptos Display</vt:lpstr>
      <vt:lpstr>Arial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Попович</dc:creator>
  <cp:lastModifiedBy>Попович Светлана Анатольевна</cp:lastModifiedBy>
  <cp:revision>20</cp:revision>
  <dcterms:created xsi:type="dcterms:W3CDTF">2024-10-09T16:52:41Z</dcterms:created>
  <dcterms:modified xsi:type="dcterms:W3CDTF">2026-05-19T11:43:42Z</dcterms:modified>
</cp:coreProperties>
</file>